
<file path=[Content_Types].xml><?xml version="1.0" encoding="utf-8"?>
<Types xmlns="http://schemas.openxmlformats.org/package/2006/content-types">
  <Default Extension="jp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theme/theme2.xml" ContentType="application/vnd.openxmlformats-officedocument.theme+xml"/>
  <Override PartName="/ppt/slideLayouts/slideLayout25.xml" ContentType="application/vnd.openxmlformats-officedocument.presentationml.slideLayout+xml"/>
  <Override PartName="/ppt/theme/theme3.xml" ContentType="application/vnd.openxmlformats-officedocument.theme+xml"/>
  <Override PartName="/ppt/theme/theme4.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Override PartName="/ppt/metadata" ContentType="application/binary"/>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saveSubsetFonts="1" autoCompressPictures="0">
  <p:sldMasterIdLst>
    <p:sldMasterId id="2147483648" r:id="rId1"/>
    <p:sldMasterId id="2147483651" r:id="rId2"/>
    <p:sldMasterId id="2147483674" r:id="rId3"/>
  </p:sldMasterIdLst>
  <p:notesMasterIdLst>
    <p:notesMasterId r:id="rId21"/>
  </p:notesMasterIdLst>
  <p:sldIdLst>
    <p:sldId id="256" r:id="rId4"/>
    <p:sldId id="257" r:id="rId5"/>
    <p:sldId id="258" r:id="rId6"/>
    <p:sldId id="259" r:id="rId7"/>
    <p:sldId id="260" r:id="rId8"/>
    <p:sldId id="261" r:id="rId9"/>
    <p:sldId id="262" r:id="rId10"/>
    <p:sldId id="263" r:id="rId11"/>
    <p:sldId id="264" r:id="rId12"/>
    <p:sldId id="265" r:id="rId13"/>
    <p:sldId id="266" r:id="rId14"/>
    <p:sldId id="267" r:id="rId15"/>
    <p:sldId id="268" r:id="rId16"/>
    <p:sldId id="269" r:id="rId17"/>
    <p:sldId id="270" r:id="rId18"/>
    <p:sldId id="271" r:id="rId19"/>
    <p:sldId id="272" r:id="rId20"/>
  </p:sldIdLst>
  <p:sldSz cx="12192000" cy="6858000"/>
  <p:notesSz cx="6858000" cy="9144000"/>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extLst>
    <p:ext uri="{EFAFB233-063F-42B5-8137-9DF3F51BA10A}">
      <p15:sldGuideLst xmlns:p15="http://schemas.microsoft.com/office/powerpoint/2012/main">
        <p15:guide id="1" orient="horz" pos="2472">
          <p15:clr>
            <a:srgbClr val="A4A3A4"/>
          </p15:clr>
        </p15:guide>
        <p15:guide id="2" pos="3840">
          <p15:clr>
            <a:srgbClr val="A4A3A4"/>
          </p15:clr>
        </p15:guide>
      </p15:sldGuideLst>
    </p:ext>
    <p:ext uri="http://customooxmlschemas.google.com/">
      <go:slidesCustomData xmlns:go="http://customooxmlschemas.google.com/"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r:id="rId25" roundtripDataSignature="AMtx7mjKP0jA1rD7o9wezSXHZvyuPKhNcQ=="/>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p:restoredLeft sz="15620"/>
    <p:restoredTop sz="94660"/>
  </p:normalViewPr>
  <p:slideViewPr>
    <p:cSldViewPr snapToGrid="0">
      <p:cViewPr varScale="1">
        <p:scale>
          <a:sx n="78" d="100"/>
          <a:sy n="78" d="100"/>
        </p:scale>
        <p:origin x="778" y="58"/>
      </p:cViewPr>
      <p:guideLst>
        <p:guide orient="horz" pos="2472"/>
        <p:guide pos="3840"/>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8" Type="http://schemas.openxmlformats.org/officeDocument/2006/relationships/slide" Target="slides/slide5.xml"/><Relationship Id="rId13" Type="http://schemas.openxmlformats.org/officeDocument/2006/relationships/slide" Target="slides/slide10.xml"/><Relationship Id="rId18" Type="http://schemas.openxmlformats.org/officeDocument/2006/relationships/slide" Target="slides/slide15.xml"/><Relationship Id="rId26" Type="http://schemas.openxmlformats.org/officeDocument/2006/relationships/presProps" Target="presProps.xml"/><Relationship Id="rId3" Type="http://schemas.openxmlformats.org/officeDocument/2006/relationships/slideMaster" Target="slideMasters/slideMaster3.xml"/><Relationship Id="rId21" Type="http://schemas.openxmlformats.org/officeDocument/2006/relationships/notesMaster" Target="notesMasters/notesMaster1.xml"/><Relationship Id="rId7" Type="http://schemas.openxmlformats.org/officeDocument/2006/relationships/slide" Target="slides/slide4.xml"/><Relationship Id="rId12" Type="http://schemas.openxmlformats.org/officeDocument/2006/relationships/slide" Target="slides/slide9.xml"/><Relationship Id="rId17" Type="http://schemas.openxmlformats.org/officeDocument/2006/relationships/slide" Target="slides/slide14.xml"/><Relationship Id="rId25" Type="http://customschemas.google.com/relationships/presentationmetadata" Target="metadata"/><Relationship Id="rId2" Type="http://schemas.openxmlformats.org/officeDocument/2006/relationships/slideMaster" Target="slideMasters/slideMaster2.xml"/><Relationship Id="rId16" Type="http://schemas.openxmlformats.org/officeDocument/2006/relationships/slide" Target="slides/slide13.xml"/><Relationship Id="rId20" Type="http://schemas.openxmlformats.org/officeDocument/2006/relationships/slide" Target="slides/slide17.xml"/><Relationship Id="rId29" Type="http://schemas.openxmlformats.org/officeDocument/2006/relationships/tableStyles" Target="tableStyles.xml"/><Relationship Id="rId1" Type="http://schemas.openxmlformats.org/officeDocument/2006/relationships/slideMaster" Target="slideMasters/slideMaster1.xml"/><Relationship Id="rId6" Type="http://schemas.openxmlformats.org/officeDocument/2006/relationships/slide" Target="slides/slide3.xml"/><Relationship Id="rId11" Type="http://schemas.openxmlformats.org/officeDocument/2006/relationships/slide" Target="slides/slide8.xml"/><Relationship Id="rId5" Type="http://schemas.openxmlformats.org/officeDocument/2006/relationships/slide" Target="slides/slide2.xml"/><Relationship Id="rId15" Type="http://schemas.openxmlformats.org/officeDocument/2006/relationships/slide" Target="slides/slide12.xml"/><Relationship Id="rId28" Type="http://schemas.openxmlformats.org/officeDocument/2006/relationships/theme" Target="theme/theme1.xml"/><Relationship Id="rId10" Type="http://schemas.openxmlformats.org/officeDocument/2006/relationships/slide" Target="slides/slide7.xml"/><Relationship Id="rId19" Type="http://schemas.openxmlformats.org/officeDocument/2006/relationships/slide" Target="slides/slide16.xml"/><Relationship Id="rId4" Type="http://schemas.openxmlformats.org/officeDocument/2006/relationships/slide" Target="slides/slide1.xml"/><Relationship Id="rId9" Type="http://schemas.openxmlformats.org/officeDocument/2006/relationships/slide" Target="slides/slide6.xml"/><Relationship Id="rId14" Type="http://schemas.openxmlformats.org/officeDocument/2006/relationships/slide" Target="slides/slide11.xml"/><Relationship Id="rId27" Type="http://schemas.openxmlformats.org/officeDocument/2006/relationships/viewProps" Target="viewProps.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4.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1143225" y="685800"/>
            <a:ext cx="457222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703"/>
        <p:cNvGrpSpPr/>
        <p:nvPr/>
      </p:nvGrpSpPr>
      <p:grpSpPr>
        <a:xfrm>
          <a:off x="0" y="0"/>
          <a:ext cx="0" cy="0"/>
          <a:chOff x="0" y="0"/>
          <a:chExt cx="0" cy="0"/>
        </a:xfrm>
      </p:grpSpPr>
      <p:sp>
        <p:nvSpPr>
          <p:cNvPr id="2704" name="Google Shape;2704;p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
        <p:nvSpPr>
          <p:cNvPr id="2705" name="Google Shape;2705;p1:notes"/>
          <p:cNvSpPr>
            <a:spLocks noGrp="1" noRot="1" noChangeAspect="1"/>
          </p:cNvSpPr>
          <p:nvPr>
            <p:ph type="sldImg" idx="2"/>
          </p:nvPr>
        </p:nvSpPr>
        <p:spPr>
          <a:xfrm>
            <a:off x="1143225" y="685800"/>
            <a:ext cx="4572225"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511"/>
        <p:cNvGrpSpPr/>
        <p:nvPr/>
      </p:nvGrpSpPr>
      <p:grpSpPr>
        <a:xfrm>
          <a:off x="0" y="0"/>
          <a:ext cx="0" cy="0"/>
          <a:chOff x="0" y="0"/>
          <a:chExt cx="0" cy="0"/>
        </a:xfrm>
      </p:grpSpPr>
      <p:sp>
        <p:nvSpPr>
          <p:cNvPr id="8512" name="Google Shape;8512;p1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
        <p:nvSpPr>
          <p:cNvPr id="8513" name="Google Shape;8513;p10:notes"/>
          <p:cNvSpPr>
            <a:spLocks noGrp="1" noRot="1" noChangeAspect="1"/>
          </p:cNvSpPr>
          <p:nvPr>
            <p:ph type="sldImg" idx="2"/>
          </p:nvPr>
        </p:nvSpPr>
        <p:spPr>
          <a:xfrm>
            <a:off x="1143225" y="685800"/>
            <a:ext cx="4572225"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563"/>
        <p:cNvGrpSpPr/>
        <p:nvPr/>
      </p:nvGrpSpPr>
      <p:grpSpPr>
        <a:xfrm>
          <a:off x="0" y="0"/>
          <a:ext cx="0" cy="0"/>
          <a:chOff x="0" y="0"/>
          <a:chExt cx="0" cy="0"/>
        </a:xfrm>
      </p:grpSpPr>
      <p:sp>
        <p:nvSpPr>
          <p:cNvPr id="8564" name="Google Shape;8564;p1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
        <p:nvSpPr>
          <p:cNvPr id="8565" name="Google Shape;8565;p11:notes"/>
          <p:cNvSpPr>
            <a:spLocks noGrp="1" noRot="1" noChangeAspect="1"/>
          </p:cNvSpPr>
          <p:nvPr>
            <p:ph type="sldImg" idx="2"/>
          </p:nvPr>
        </p:nvSpPr>
        <p:spPr>
          <a:xfrm>
            <a:off x="1143225" y="685800"/>
            <a:ext cx="4572225"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603"/>
        <p:cNvGrpSpPr/>
        <p:nvPr/>
      </p:nvGrpSpPr>
      <p:grpSpPr>
        <a:xfrm>
          <a:off x="0" y="0"/>
          <a:ext cx="0" cy="0"/>
          <a:chOff x="0" y="0"/>
          <a:chExt cx="0" cy="0"/>
        </a:xfrm>
      </p:grpSpPr>
      <p:sp>
        <p:nvSpPr>
          <p:cNvPr id="8604" name="Google Shape;8604;p1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
        <p:nvSpPr>
          <p:cNvPr id="8605" name="Google Shape;8605;p12:notes"/>
          <p:cNvSpPr>
            <a:spLocks noGrp="1" noRot="1" noChangeAspect="1"/>
          </p:cNvSpPr>
          <p:nvPr>
            <p:ph type="sldImg" idx="2"/>
          </p:nvPr>
        </p:nvSpPr>
        <p:spPr>
          <a:xfrm>
            <a:off x="1143225" y="685800"/>
            <a:ext cx="4572225"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649"/>
        <p:cNvGrpSpPr/>
        <p:nvPr/>
      </p:nvGrpSpPr>
      <p:grpSpPr>
        <a:xfrm>
          <a:off x="0" y="0"/>
          <a:ext cx="0" cy="0"/>
          <a:chOff x="0" y="0"/>
          <a:chExt cx="0" cy="0"/>
        </a:xfrm>
      </p:grpSpPr>
      <p:sp>
        <p:nvSpPr>
          <p:cNvPr id="8650" name="Google Shape;8650;p1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
        <p:nvSpPr>
          <p:cNvPr id="8651" name="Google Shape;8651;p13:notes"/>
          <p:cNvSpPr>
            <a:spLocks noGrp="1" noRot="1" noChangeAspect="1"/>
          </p:cNvSpPr>
          <p:nvPr>
            <p:ph type="sldImg" idx="2"/>
          </p:nvPr>
        </p:nvSpPr>
        <p:spPr>
          <a:xfrm>
            <a:off x="1143225" y="685800"/>
            <a:ext cx="4572225"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723"/>
        <p:cNvGrpSpPr/>
        <p:nvPr/>
      </p:nvGrpSpPr>
      <p:grpSpPr>
        <a:xfrm>
          <a:off x="0" y="0"/>
          <a:ext cx="0" cy="0"/>
          <a:chOff x="0" y="0"/>
          <a:chExt cx="0" cy="0"/>
        </a:xfrm>
      </p:grpSpPr>
      <p:sp>
        <p:nvSpPr>
          <p:cNvPr id="8724" name="Google Shape;8724;p1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
        <p:nvSpPr>
          <p:cNvPr id="8725" name="Google Shape;8725;p14:notes"/>
          <p:cNvSpPr>
            <a:spLocks noGrp="1" noRot="1" noChangeAspect="1"/>
          </p:cNvSpPr>
          <p:nvPr>
            <p:ph type="sldImg" idx="2"/>
          </p:nvPr>
        </p:nvSpPr>
        <p:spPr>
          <a:xfrm>
            <a:off x="1143225" y="685800"/>
            <a:ext cx="4572225"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755"/>
        <p:cNvGrpSpPr/>
        <p:nvPr/>
      </p:nvGrpSpPr>
      <p:grpSpPr>
        <a:xfrm>
          <a:off x="0" y="0"/>
          <a:ext cx="0" cy="0"/>
          <a:chOff x="0" y="0"/>
          <a:chExt cx="0" cy="0"/>
        </a:xfrm>
      </p:grpSpPr>
      <p:sp>
        <p:nvSpPr>
          <p:cNvPr id="8756" name="Google Shape;8756;p1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
        <p:nvSpPr>
          <p:cNvPr id="8757" name="Google Shape;8757;p15:notes"/>
          <p:cNvSpPr>
            <a:spLocks noGrp="1" noRot="1" noChangeAspect="1"/>
          </p:cNvSpPr>
          <p:nvPr>
            <p:ph type="sldImg" idx="2"/>
          </p:nvPr>
        </p:nvSpPr>
        <p:spPr>
          <a:xfrm>
            <a:off x="1143225" y="685800"/>
            <a:ext cx="4572225"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478"/>
        <p:cNvGrpSpPr/>
        <p:nvPr/>
      </p:nvGrpSpPr>
      <p:grpSpPr>
        <a:xfrm>
          <a:off x="0" y="0"/>
          <a:ext cx="0" cy="0"/>
          <a:chOff x="0" y="0"/>
          <a:chExt cx="0" cy="0"/>
        </a:xfrm>
      </p:grpSpPr>
      <p:sp>
        <p:nvSpPr>
          <p:cNvPr id="14479" name="Google Shape;14479;p1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
        <p:nvSpPr>
          <p:cNvPr id="14480" name="Google Shape;14480;p16:notes"/>
          <p:cNvSpPr>
            <a:spLocks noGrp="1" noRot="1" noChangeAspect="1"/>
          </p:cNvSpPr>
          <p:nvPr>
            <p:ph type="sldImg" idx="2"/>
          </p:nvPr>
        </p:nvSpPr>
        <p:spPr>
          <a:xfrm>
            <a:off x="1143225" y="685800"/>
            <a:ext cx="4572225"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513"/>
        <p:cNvGrpSpPr/>
        <p:nvPr/>
      </p:nvGrpSpPr>
      <p:grpSpPr>
        <a:xfrm>
          <a:off x="0" y="0"/>
          <a:ext cx="0" cy="0"/>
          <a:chOff x="0" y="0"/>
          <a:chExt cx="0" cy="0"/>
        </a:xfrm>
      </p:grpSpPr>
      <p:sp>
        <p:nvSpPr>
          <p:cNvPr id="14514" name="Google Shape;14514;p1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
        <p:nvSpPr>
          <p:cNvPr id="14515" name="Google Shape;14515;p17:notes"/>
          <p:cNvSpPr>
            <a:spLocks noGrp="1" noRot="1" noChangeAspect="1"/>
          </p:cNvSpPr>
          <p:nvPr>
            <p:ph type="sldImg" idx="2"/>
          </p:nvPr>
        </p:nvSpPr>
        <p:spPr>
          <a:xfrm>
            <a:off x="1143225" y="685800"/>
            <a:ext cx="4572225"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284"/>
        <p:cNvGrpSpPr/>
        <p:nvPr/>
      </p:nvGrpSpPr>
      <p:grpSpPr>
        <a:xfrm>
          <a:off x="0" y="0"/>
          <a:ext cx="0" cy="0"/>
          <a:chOff x="0" y="0"/>
          <a:chExt cx="0" cy="0"/>
        </a:xfrm>
      </p:grpSpPr>
      <p:sp>
        <p:nvSpPr>
          <p:cNvPr id="8285" name="Google Shape;8285;p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
        <p:nvSpPr>
          <p:cNvPr id="8286" name="Google Shape;8286;p2:notes"/>
          <p:cNvSpPr>
            <a:spLocks noGrp="1" noRot="1" noChangeAspect="1"/>
          </p:cNvSpPr>
          <p:nvPr>
            <p:ph type="sldImg" idx="2"/>
          </p:nvPr>
        </p:nvSpPr>
        <p:spPr>
          <a:xfrm>
            <a:off x="1143225" y="685800"/>
            <a:ext cx="4572225"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306"/>
        <p:cNvGrpSpPr/>
        <p:nvPr/>
      </p:nvGrpSpPr>
      <p:grpSpPr>
        <a:xfrm>
          <a:off x="0" y="0"/>
          <a:ext cx="0" cy="0"/>
          <a:chOff x="0" y="0"/>
          <a:chExt cx="0" cy="0"/>
        </a:xfrm>
      </p:grpSpPr>
      <p:sp>
        <p:nvSpPr>
          <p:cNvPr id="8307" name="Google Shape;8307;p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
        <p:nvSpPr>
          <p:cNvPr id="8308" name="Google Shape;8308;p3:notes"/>
          <p:cNvSpPr>
            <a:spLocks noGrp="1" noRot="1" noChangeAspect="1"/>
          </p:cNvSpPr>
          <p:nvPr>
            <p:ph type="sldImg" idx="2"/>
          </p:nvPr>
        </p:nvSpPr>
        <p:spPr>
          <a:xfrm>
            <a:off x="1143225" y="685800"/>
            <a:ext cx="4572225"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351"/>
        <p:cNvGrpSpPr/>
        <p:nvPr/>
      </p:nvGrpSpPr>
      <p:grpSpPr>
        <a:xfrm>
          <a:off x="0" y="0"/>
          <a:ext cx="0" cy="0"/>
          <a:chOff x="0" y="0"/>
          <a:chExt cx="0" cy="0"/>
        </a:xfrm>
      </p:grpSpPr>
      <p:sp>
        <p:nvSpPr>
          <p:cNvPr id="8352" name="Google Shape;8352;p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
        <p:nvSpPr>
          <p:cNvPr id="8353" name="Google Shape;8353;p4:notes"/>
          <p:cNvSpPr>
            <a:spLocks noGrp="1" noRot="1" noChangeAspect="1"/>
          </p:cNvSpPr>
          <p:nvPr>
            <p:ph type="sldImg" idx="2"/>
          </p:nvPr>
        </p:nvSpPr>
        <p:spPr>
          <a:xfrm>
            <a:off x="1143225" y="685800"/>
            <a:ext cx="4572225"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362"/>
        <p:cNvGrpSpPr/>
        <p:nvPr/>
      </p:nvGrpSpPr>
      <p:grpSpPr>
        <a:xfrm>
          <a:off x="0" y="0"/>
          <a:ext cx="0" cy="0"/>
          <a:chOff x="0" y="0"/>
          <a:chExt cx="0" cy="0"/>
        </a:xfrm>
      </p:grpSpPr>
      <p:sp>
        <p:nvSpPr>
          <p:cNvPr id="8363" name="Google Shape;8363;p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
        <p:nvSpPr>
          <p:cNvPr id="8364" name="Google Shape;8364;p5:notes"/>
          <p:cNvSpPr>
            <a:spLocks noGrp="1" noRot="1" noChangeAspect="1"/>
          </p:cNvSpPr>
          <p:nvPr>
            <p:ph type="sldImg" idx="2"/>
          </p:nvPr>
        </p:nvSpPr>
        <p:spPr>
          <a:xfrm>
            <a:off x="1143225" y="685800"/>
            <a:ext cx="4572225"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370"/>
        <p:cNvGrpSpPr/>
        <p:nvPr/>
      </p:nvGrpSpPr>
      <p:grpSpPr>
        <a:xfrm>
          <a:off x="0" y="0"/>
          <a:ext cx="0" cy="0"/>
          <a:chOff x="0" y="0"/>
          <a:chExt cx="0" cy="0"/>
        </a:xfrm>
      </p:grpSpPr>
      <p:sp>
        <p:nvSpPr>
          <p:cNvPr id="8371" name="Google Shape;8371;p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
        <p:nvSpPr>
          <p:cNvPr id="8372" name="Google Shape;8372;p6:notes"/>
          <p:cNvSpPr>
            <a:spLocks noGrp="1" noRot="1" noChangeAspect="1"/>
          </p:cNvSpPr>
          <p:nvPr>
            <p:ph type="sldImg" idx="2"/>
          </p:nvPr>
        </p:nvSpPr>
        <p:spPr>
          <a:xfrm>
            <a:off x="1143225" y="685800"/>
            <a:ext cx="4572225"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401"/>
        <p:cNvGrpSpPr/>
        <p:nvPr/>
      </p:nvGrpSpPr>
      <p:grpSpPr>
        <a:xfrm>
          <a:off x="0" y="0"/>
          <a:ext cx="0" cy="0"/>
          <a:chOff x="0" y="0"/>
          <a:chExt cx="0" cy="0"/>
        </a:xfrm>
      </p:grpSpPr>
      <p:sp>
        <p:nvSpPr>
          <p:cNvPr id="8402" name="Google Shape;8402;p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
        <p:nvSpPr>
          <p:cNvPr id="8403" name="Google Shape;8403;p7:notes"/>
          <p:cNvSpPr>
            <a:spLocks noGrp="1" noRot="1" noChangeAspect="1"/>
          </p:cNvSpPr>
          <p:nvPr>
            <p:ph type="sldImg" idx="2"/>
          </p:nvPr>
        </p:nvSpPr>
        <p:spPr>
          <a:xfrm>
            <a:off x="1143225" y="685800"/>
            <a:ext cx="4572225"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474"/>
        <p:cNvGrpSpPr/>
        <p:nvPr/>
      </p:nvGrpSpPr>
      <p:grpSpPr>
        <a:xfrm>
          <a:off x="0" y="0"/>
          <a:ext cx="0" cy="0"/>
          <a:chOff x="0" y="0"/>
          <a:chExt cx="0" cy="0"/>
        </a:xfrm>
      </p:grpSpPr>
      <p:sp>
        <p:nvSpPr>
          <p:cNvPr id="8475" name="Google Shape;8475;p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
        <p:nvSpPr>
          <p:cNvPr id="8476" name="Google Shape;8476;p8:notes"/>
          <p:cNvSpPr>
            <a:spLocks noGrp="1" noRot="1" noChangeAspect="1"/>
          </p:cNvSpPr>
          <p:nvPr>
            <p:ph type="sldImg" idx="2"/>
          </p:nvPr>
        </p:nvSpPr>
        <p:spPr>
          <a:xfrm>
            <a:off x="1143225" y="685800"/>
            <a:ext cx="4572225"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489"/>
        <p:cNvGrpSpPr/>
        <p:nvPr/>
      </p:nvGrpSpPr>
      <p:grpSpPr>
        <a:xfrm>
          <a:off x="0" y="0"/>
          <a:ext cx="0" cy="0"/>
          <a:chOff x="0" y="0"/>
          <a:chExt cx="0" cy="0"/>
        </a:xfrm>
      </p:grpSpPr>
      <p:sp>
        <p:nvSpPr>
          <p:cNvPr id="8490" name="Google Shape;8490;p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
        <p:nvSpPr>
          <p:cNvPr id="8491" name="Google Shape;8491;p9:notes"/>
          <p:cNvSpPr>
            <a:spLocks noGrp="1" noRot="1" noChangeAspect="1"/>
          </p:cNvSpPr>
          <p:nvPr>
            <p:ph type="sldImg" idx="2"/>
          </p:nvPr>
        </p:nvSpPr>
        <p:spPr>
          <a:xfrm>
            <a:off x="1143225" y="685800"/>
            <a:ext cx="4572225"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xml.rels><?xml version="1.0" encoding="UTF-8" standalone="yes"?>
<Relationships xmlns="http://schemas.openxmlformats.org/package/2006/relationships"><Relationship Id="rId2" Type="http://schemas.openxmlformats.org/officeDocument/2006/relationships/image" Target="../media/image3.jpg"/><Relationship Id="rId1" Type="http://schemas.openxmlformats.org/officeDocument/2006/relationships/slideMaster" Target="../slideMasters/slideMaster2.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2" Type="http://schemas.openxmlformats.org/officeDocument/2006/relationships/image" Target="../media/image5.jpg"/><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2" Type="http://schemas.openxmlformats.org/officeDocument/2006/relationships/image" Target="../media/image6.jpg"/><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2" Type="http://schemas.openxmlformats.org/officeDocument/2006/relationships/image" Target="../media/image7.jpg"/><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Master" Target="../slideMasters/slideMaster2.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Master" Target="../slideMasters/slideMaster2.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Cover slide layout">
  <p:cSld name="Cover slide layout">
    <p:bg>
      <p:bgPr>
        <a:gradFill>
          <a:gsLst>
            <a:gs pos="0">
              <a:srgbClr val="FFFFFF"/>
            </a:gs>
            <a:gs pos="41000">
              <a:srgbClr val="FFFFFF"/>
            </a:gs>
            <a:gs pos="75000">
              <a:srgbClr val="D8D8D8"/>
            </a:gs>
            <a:gs pos="97000">
              <a:srgbClr val="BFBFBF"/>
            </a:gs>
            <a:gs pos="100000">
              <a:srgbClr val="BFBFBF"/>
            </a:gs>
          </a:gsLst>
          <a:path path="circle">
            <a:fillToRect l="50000" t="50000" r="50000" b="50000"/>
          </a:path>
          <a:tileRect/>
        </a:gradFill>
        <a:effectLst/>
      </p:bgPr>
    </p:bg>
    <p:spTree>
      <p:nvGrpSpPr>
        <p:cNvPr id="1" name="Shape 6"/>
        <p:cNvGrpSpPr/>
        <p:nvPr/>
      </p:nvGrpSpPr>
      <p:grpSpPr>
        <a:xfrm>
          <a:off x="0" y="0"/>
          <a:ext cx="0" cy="0"/>
          <a:chOff x="0" y="0"/>
          <a:chExt cx="0" cy="0"/>
        </a:xfrm>
      </p:grpSpPr>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2_Contents slide layout">
  <p:cSld name="2_Contents slide layout">
    <p:spTree>
      <p:nvGrpSpPr>
        <p:cNvPr id="1" name="Shape 23"/>
        <p:cNvGrpSpPr/>
        <p:nvPr/>
      </p:nvGrpSpPr>
      <p:grpSpPr>
        <a:xfrm>
          <a:off x="0" y="0"/>
          <a:ext cx="0" cy="0"/>
          <a:chOff x="0" y="0"/>
          <a:chExt cx="0" cy="0"/>
        </a:xfrm>
      </p:grpSpPr>
      <p:sp>
        <p:nvSpPr>
          <p:cNvPr id="24" name="Google Shape;24;p28"/>
          <p:cNvSpPr txBox="1">
            <a:spLocks noGrp="1"/>
          </p:cNvSpPr>
          <p:nvPr>
            <p:ph type="body" idx="1"/>
          </p:nvPr>
        </p:nvSpPr>
        <p:spPr>
          <a:xfrm>
            <a:off x="323529" y="339509"/>
            <a:ext cx="11573197" cy="724247"/>
          </a:xfrm>
          <a:prstGeom prst="rect">
            <a:avLst/>
          </a:prstGeom>
          <a:noFill/>
          <a:ln>
            <a:noFill/>
          </a:ln>
        </p:spPr>
        <p:txBody>
          <a:bodyPr spcFirstLastPara="1" wrap="square" lIns="91425" tIns="45700" rIns="91425" bIns="45700" anchor="ctr" anchorCtr="0">
            <a:noAutofit/>
          </a:bodyPr>
          <a:lstStyle>
            <a:lvl1pPr marL="457200" marR="0" lvl="0" indent="-228600" algn="ctr" rtl="0">
              <a:lnSpc>
                <a:spcPct val="90000"/>
              </a:lnSpc>
              <a:spcBef>
                <a:spcPts val="1000"/>
              </a:spcBef>
              <a:spcAft>
                <a:spcPts val="0"/>
              </a:spcAft>
              <a:buClr>
                <a:srgbClr val="262626"/>
              </a:buClr>
              <a:buSzPts val="5400"/>
              <a:buFont typeface="Arial"/>
              <a:buNone/>
              <a:defRPr sz="5400" b="0">
                <a:solidFill>
                  <a:srgbClr val="262626"/>
                </a:solidFill>
                <a:latin typeface="Arial"/>
                <a:ea typeface="Arial"/>
                <a:cs typeface="Arial"/>
                <a:sym typeface="Arial"/>
              </a:defRPr>
            </a:lvl1pPr>
            <a:lvl2pPr marL="914400" marR="0" lvl="1" indent="-381000" algn="l" rtl="0">
              <a:lnSpc>
                <a:spcPct val="90000"/>
              </a:lnSpc>
              <a:spcBef>
                <a:spcPts val="500"/>
              </a:spcBef>
              <a:spcAft>
                <a:spcPts val="0"/>
              </a:spcAft>
              <a:buClr>
                <a:schemeClr val="dk1"/>
              </a:buClr>
              <a:buSzPts val="2400"/>
              <a:buFont typeface="Arial"/>
              <a:buChar char="•"/>
              <a:defRPr sz="2400" b="0" i="0" u="none" strike="noStrike" cap="none">
                <a:solidFill>
                  <a:schemeClr val="dk1"/>
                </a:solidFill>
                <a:latin typeface="Arial"/>
                <a:ea typeface="Arial"/>
                <a:cs typeface="Arial"/>
                <a:sym typeface="Arial"/>
              </a:defRPr>
            </a:lvl2pPr>
            <a:lvl3pPr marL="1371600" marR="0" lvl="2" indent="-355600" algn="l" rtl="0">
              <a:lnSpc>
                <a:spcPct val="90000"/>
              </a:lnSpc>
              <a:spcBef>
                <a:spcPts val="500"/>
              </a:spcBef>
              <a:spcAft>
                <a:spcPts val="0"/>
              </a:spcAft>
              <a:buClr>
                <a:schemeClr val="dk1"/>
              </a:buClr>
              <a:buSzPts val="2000"/>
              <a:buFont typeface="Arial"/>
              <a:buChar char="•"/>
              <a:defRPr sz="2000" b="0" i="0" u="none" strike="noStrike" cap="none">
                <a:solidFill>
                  <a:schemeClr val="dk1"/>
                </a:solidFill>
                <a:latin typeface="Arial"/>
                <a:ea typeface="Arial"/>
                <a:cs typeface="Arial"/>
                <a:sym typeface="Arial"/>
              </a:defRPr>
            </a:lvl3pPr>
            <a:lvl4pPr marL="1828800" marR="0" lvl="3"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4pPr>
            <a:lvl5pPr marL="2286000" marR="0" lvl="4"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9pPr>
          </a:lstStyle>
          <a:p>
            <a:endParaRPr/>
          </a:p>
        </p:txBody>
      </p:sp>
      <p:grpSp>
        <p:nvGrpSpPr>
          <p:cNvPr id="25" name="Google Shape;25;p28"/>
          <p:cNvGrpSpPr/>
          <p:nvPr/>
        </p:nvGrpSpPr>
        <p:grpSpPr>
          <a:xfrm>
            <a:off x="0" y="5728740"/>
            <a:ext cx="12192000" cy="723192"/>
            <a:chOff x="0" y="5808144"/>
            <a:chExt cx="12192000" cy="723192"/>
          </a:xfrm>
        </p:grpSpPr>
        <p:sp>
          <p:nvSpPr>
            <p:cNvPr id="26" name="Google Shape;26;p28"/>
            <p:cNvSpPr/>
            <p:nvPr/>
          </p:nvSpPr>
          <p:spPr>
            <a:xfrm>
              <a:off x="7651033" y="5808144"/>
              <a:ext cx="4540967" cy="723192"/>
            </a:xfrm>
            <a:custGeom>
              <a:avLst/>
              <a:gdLst/>
              <a:ahLst/>
              <a:cxnLst/>
              <a:rect l="l" t="t" r="r" b="b"/>
              <a:pathLst>
                <a:path w="4540967" h="723192" extrusionOk="0">
                  <a:moveTo>
                    <a:pt x="2320655" y="0"/>
                  </a:moveTo>
                  <a:cubicBezTo>
                    <a:pt x="2388323" y="0"/>
                    <a:pt x="2442404" y="19182"/>
                    <a:pt x="2481565" y="57012"/>
                  </a:cubicBezTo>
                  <a:cubicBezTo>
                    <a:pt x="2520727" y="95107"/>
                    <a:pt x="2540708" y="143061"/>
                    <a:pt x="2540708" y="199540"/>
                  </a:cubicBezTo>
                  <a:cubicBezTo>
                    <a:pt x="2540708" y="229910"/>
                    <a:pt x="2534581" y="258149"/>
                    <a:pt x="2522858" y="283991"/>
                  </a:cubicBezTo>
                  <a:cubicBezTo>
                    <a:pt x="2511136" y="309566"/>
                    <a:pt x="2495951" y="331145"/>
                    <a:pt x="2477836" y="348728"/>
                  </a:cubicBezTo>
                  <a:cubicBezTo>
                    <a:pt x="2460253" y="365778"/>
                    <a:pt x="2430415" y="389222"/>
                    <a:pt x="2386458" y="420658"/>
                  </a:cubicBezTo>
                  <a:cubicBezTo>
                    <a:pt x="2323586" y="465681"/>
                    <a:pt x="2283891" y="501379"/>
                    <a:pt x="2268440" y="526955"/>
                  </a:cubicBezTo>
                  <a:cubicBezTo>
                    <a:pt x="2256984" y="545869"/>
                    <a:pt x="2248991" y="563186"/>
                    <a:pt x="2244463" y="578371"/>
                  </a:cubicBezTo>
                  <a:lnTo>
                    <a:pt x="2411501" y="578371"/>
                  </a:lnTo>
                  <a:lnTo>
                    <a:pt x="2411501" y="522692"/>
                  </a:lnTo>
                  <a:cubicBezTo>
                    <a:pt x="2411501" y="505109"/>
                    <a:pt x="2425886" y="490723"/>
                    <a:pt x="2443469" y="490723"/>
                  </a:cubicBezTo>
                  <a:lnTo>
                    <a:pt x="2515932" y="490723"/>
                  </a:lnTo>
                  <a:cubicBezTo>
                    <a:pt x="2522060" y="490723"/>
                    <a:pt x="2528187" y="492322"/>
                    <a:pt x="2533248" y="495785"/>
                  </a:cubicBezTo>
                  <a:cubicBezTo>
                    <a:pt x="2541507" y="501645"/>
                    <a:pt x="2546303" y="510703"/>
                    <a:pt x="2546303" y="520294"/>
                  </a:cubicBezTo>
                  <a:lnTo>
                    <a:pt x="2545503" y="670015"/>
                  </a:lnTo>
                  <a:cubicBezTo>
                    <a:pt x="2545592" y="673034"/>
                    <a:pt x="2545681" y="676053"/>
                    <a:pt x="2545770" y="679073"/>
                  </a:cubicBezTo>
                  <a:cubicBezTo>
                    <a:pt x="2545770" y="683602"/>
                    <a:pt x="2549499" y="687065"/>
                    <a:pt x="2554029" y="687332"/>
                  </a:cubicBezTo>
                  <a:lnTo>
                    <a:pt x="2685367" y="689196"/>
                  </a:lnTo>
                  <a:lnTo>
                    <a:pt x="2755432" y="690262"/>
                  </a:lnTo>
                  <a:cubicBezTo>
                    <a:pt x="2729591" y="674278"/>
                    <a:pt x="2703483" y="652432"/>
                    <a:pt x="2686433" y="626857"/>
                  </a:cubicBezTo>
                  <a:cubicBezTo>
                    <a:pt x="2645406" y="565317"/>
                    <a:pt x="2624892" y="475804"/>
                    <a:pt x="2624892" y="361249"/>
                  </a:cubicBezTo>
                  <a:cubicBezTo>
                    <a:pt x="2624892" y="248825"/>
                    <a:pt x="2645140" y="160378"/>
                    <a:pt x="2684834" y="97772"/>
                  </a:cubicBezTo>
                  <a:cubicBezTo>
                    <a:pt x="2725328" y="32768"/>
                    <a:pt x="2787401" y="0"/>
                    <a:pt x="2869188" y="0"/>
                  </a:cubicBezTo>
                  <a:cubicBezTo>
                    <a:pt x="2950709" y="0"/>
                    <a:pt x="3012782" y="32502"/>
                    <a:pt x="3054075" y="96440"/>
                  </a:cubicBezTo>
                  <a:cubicBezTo>
                    <a:pt x="3094036" y="158779"/>
                    <a:pt x="3114283" y="247493"/>
                    <a:pt x="3114283" y="360450"/>
                  </a:cubicBezTo>
                  <a:cubicBezTo>
                    <a:pt x="3114283" y="475538"/>
                    <a:pt x="3093503" y="564784"/>
                    <a:pt x="3052477" y="626325"/>
                  </a:cubicBezTo>
                  <a:cubicBezTo>
                    <a:pt x="3036226" y="650834"/>
                    <a:pt x="3008519" y="675610"/>
                    <a:pt x="2981879" y="693992"/>
                  </a:cubicBezTo>
                  <a:lnTo>
                    <a:pt x="3045017" y="693992"/>
                  </a:lnTo>
                  <a:lnTo>
                    <a:pt x="3232834" y="695590"/>
                  </a:lnTo>
                  <a:cubicBezTo>
                    <a:pt x="3235498" y="695590"/>
                    <a:pt x="3237896" y="694525"/>
                    <a:pt x="3240027" y="692660"/>
                  </a:cubicBezTo>
                  <a:cubicBezTo>
                    <a:pt x="3241893" y="690795"/>
                    <a:pt x="3242958" y="688397"/>
                    <a:pt x="3242958" y="685467"/>
                  </a:cubicBezTo>
                  <a:lnTo>
                    <a:pt x="3242958" y="615402"/>
                  </a:lnTo>
                  <a:cubicBezTo>
                    <a:pt x="3242958" y="594888"/>
                    <a:pt x="3259475" y="578104"/>
                    <a:pt x="3280255" y="578104"/>
                  </a:cubicBezTo>
                  <a:lnTo>
                    <a:pt x="3323413" y="578104"/>
                  </a:lnTo>
                  <a:cubicBezTo>
                    <a:pt x="3330339" y="578104"/>
                    <a:pt x="3336201" y="572510"/>
                    <a:pt x="3336201" y="565317"/>
                  </a:cubicBezTo>
                  <a:lnTo>
                    <a:pt x="3336201" y="151586"/>
                  </a:lnTo>
                  <a:cubicBezTo>
                    <a:pt x="3336201" y="148656"/>
                    <a:pt x="3333803" y="146524"/>
                    <a:pt x="3331139" y="146524"/>
                  </a:cubicBezTo>
                  <a:lnTo>
                    <a:pt x="3272263" y="146524"/>
                  </a:lnTo>
                  <a:cubicBezTo>
                    <a:pt x="3252815" y="146524"/>
                    <a:pt x="3237097" y="130806"/>
                    <a:pt x="3237097" y="111359"/>
                  </a:cubicBezTo>
                  <a:lnTo>
                    <a:pt x="3237097" y="51151"/>
                  </a:lnTo>
                  <a:cubicBezTo>
                    <a:pt x="3237097" y="29305"/>
                    <a:pt x="3254947" y="11456"/>
                    <a:pt x="3276792" y="11456"/>
                  </a:cubicBezTo>
                  <a:lnTo>
                    <a:pt x="3471802" y="11456"/>
                  </a:lnTo>
                  <a:cubicBezTo>
                    <a:pt x="3493647" y="11456"/>
                    <a:pt x="3511230" y="29039"/>
                    <a:pt x="3511230" y="50884"/>
                  </a:cubicBezTo>
                  <a:lnTo>
                    <a:pt x="3511230" y="572776"/>
                  </a:lnTo>
                  <a:cubicBezTo>
                    <a:pt x="3511230" y="575707"/>
                    <a:pt x="3513628" y="578104"/>
                    <a:pt x="3516558" y="578104"/>
                  </a:cubicBezTo>
                  <a:lnTo>
                    <a:pt x="3570106" y="578104"/>
                  </a:lnTo>
                  <a:cubicBezTo>
                    <a:pt x="3586357" y="578104"/>
                    <a:pt x="3599677" y="591425"/>
                    <a:pt x="3599677" y="607676"/>
                  </a:cubicBezTo>
                  <a:lnTo>
                    <a:pt x="3599677" y="689463"/>
                  </a:lnTo>
                  <a:cubicBezTo>
                    <a:pt x="3599944" y="693193"/>
                    <a:pt x="3602874" y="695856"/>
                    <a:pt x="3606604" y="695856"/>
                  </a:cubicBezTo>
                  <a:lnTo>
                    <a:pt x="3741939" y="695856"/>
                  </a:lnTo>
                  <a:cubicBezTo>
                    <a:pt x="3749132" y="695856"/>
                    <a:pt x="3754993" y="689996"/>
                    <a:pt x="3755259" y="682802"/>
                  </a:cubicBezTo>
                  <a:cubicBezTo>
                    <a:pt x="3755525" y="664598"/>
                    <a:pt x="3755792" y="646394"/>
                    <a:pt x="3756059" y="628189"/>
                  </a:cubicBezTo>
                  <a:cubicBezTo>
                    <a:pt x="3756325" y="606877"/>
                    <a:pt x="3774174" y="589294"/>
                    <a:pt x="3795487" y="589294"/>
                  </a:cubicBezTo>
                  <a:lnTo>
                    <a:pt x="3918834" y="589294"/>
                  </a:lnTo>
                  <a:lnTo>
                    <a:pt x="3939880" y="588761"/>
                  </a:lnTo>
                  <a:cubicBezTo>
                    <a:pt x="3987300" y="588761"/>
                    <a:pt x="4016605" y="537611"/>
                    <a:pt x="4026995" y="436909"/>
                  </a:cubicBezTo>
                  <a:cubicBezTo>
                    <a:pt x="3994493" y="456090"/>
                    <a:pt x="3957729" y="465681"/>
                    <a:pt x="3916969" y="465681"/>
                  </a:cubicBezTo>
                  <a:cubicBezTo>
                    <a:pt x="3863155" y="465681"/>
                    <a:pt x="3816800" y="445167"/>
                    <a:pt x="3778970" y="404940"/>
                  </a:cubicBezTo>
                  <a:cubicBezTo>
                    <a:pt x="3741406" y="364978"/>
                    <a:pt x="3722225" y="309832"/>
                    <a:pt x="3722225" y="241366"/>
                  </a:cubicBezTo>
                  <a:cubicBezTo>
                    <a:pt x="3722225" y="172366"/>
                    <a:pt x="3742738" y="114289"/>
                    <a:pt x="3782699" y="69000"/>
                  </a:cubicBezTo>
                  <a:cubicBezTo>
                    <a:pt x="3823193" y="23178"/>
                    <a:pt x="3880205" y="0"/>
                    <a:pt x="3951602" y="0"/>
                  </a:cubicBezTo>
                  <a:cubicBezTo>
                    <a:pt x="4031257" y="0"/>
                    <a:pt x="4093597" y="28772"/>
                    <a:pt x="4136755" y="85517"/>
                  </a:cubicBezTo>
                  <a:cubicBezTo>
                    <a:pt x="4179113" y="141196"/>
                    <a:pt x="4200693" y="233373"/>
                    <a:pt x="4200693" y="359650"/>
                  </a:cubicBezTo>
                  <a:cubicBezTo>
                    <a:pt x="4200693" y="535479"/>
                    <a:pt x="4153538" y="647903"/>
                    <a:pt x="4060029" y="695590"/>
                  </a:cubicBezTo>
                  <a:lnTo>
                    <a:pt x="4140751" y="695856"/>
                  </a:lnTo>
                  <a:lnTo>
                    <a:pt x="4540967" y="695856"/>
                  </a:lnTo>
                  <a:lnTo>
                    <a:pt x="4540967" y="723192"/>
                  </a:lnTo>
                  <a:lnTo>
                    <a:pt x="4140751" y="722497"/>
                  </a:lnTo>
                  <a:lnTo>
                    <a:pt x="3949737" y="721698"/>
                  </a:lnTo>
                  <a:cubicBezTo>
                    <a:pt x="3938015" y="721698"/>
                    <a:pt x="3938281" y="695324"/>
                    <a:pt x="3949737" y="695324"/>
                  </a:cubicBezTo>
                  <a:cubicBezTo>
                    <a:pt x="4041115" y="694525"/>
                    <a:pt x="4075215" y="668683"/>
                    <a:pt x="4114377" y="613803"/>
                  </a:cubicBezTo>
                  <a:cubicBezTo>
                    <a:pt x="4153805" y="558390"/>
                    <a:pt x="4174052" y="472874"/>
                    <a:pt x="4174052" y="359917"/>
                  </a:cubicBezTo>
                  <a:cubicBezTo>
                    <a:pt x="4174052" y="239767"/>
                    <a:pt x="4154338" y="152918"/>
                    <a:pt x="4115709" y="102035"/>
                  </a:cubicBezTo>
                  <a:cubicBezTo>
                    <a:pt x="4077346" y="51683"/>
                    <a:pt x="4023532" y="26907"/>
                    <a:pt x="3951602" y="26907"/>
                  </a:cubicBezTo>
                  <a:cubicBezTo>
                    <a:pt x="3887131" y="26907"/>
                    <a:pt x="3838379" y="46622"/>
                    <a:pt x="3802414" y="86849"/>
                  </a:cubicBezTo>
                  <a:cubicBezTo>
                    <a:pt x="3766715" y="127077"/>
                    <a:pt x="3748599" y="179026"/>
                    <a:pt x="3748599" y="241366"/>
                  </a:cubicBezTo>
                  <a:cubicBezTo>
                    <a:pt x="3748599" y="302906"/>
                    <a:pt x="3765383" y="351658"/>
                    <a:pt x="3798151" y="386824"/>
                  </a:cubicBezTo>
                  <a:cubicBezTo>
                    <a:pt x="3831185" y="421990"/>
                    <a:pt x="3870081" y="439040"/>
                    <a:pt x="3916702" y="439040"/>
                  </a:cubicBezTo>
                  <a:cubicBezTo>
                    <a:pt x="3961459" y="439040"/>
                    <a:pt x="4001153" y="425720"/>
                    <a:pt x="4033921" y="399611"/>
                  </a:cubicBezTo>
                  <a:lnTo>
                    <a:pt x="4043245" y="392418"/>
                  </a:lnTo>
                  <a:cubicBezTo>
                    <a:pt x="4048840" y="388156"/>
                    <a:pt x="4056833" y="392418"/>
                    <a:pt x="4056300" y="399345"/>
                  </a:cubicBezTo>
                  <a:lnTo>
                    <a:pt x="4055501" y="411067"/>
                  </a:lnTo>
                  <a:cubicBezTo>
                    <a:pt x="4046709" y="546669"/>
                    <a:pt x="4007547" y="615402"/>
                    <a:pt x="3939613" y="615668"/>
                  </a:cubicBezTo>
                  <a:lnTo>
                    <a:pt x="3918567" y="616201"/>
                  </a:lnTo>
                  <a:lnTo>
                    <a:pt x="3795220" y="616201"/>
                  </a:lnTo>
                  <a:cubicBezTo>
                    <a:pt x="3788294" y="616201"/>
                    <a:pt x="3782433" y="621795"/>
                    <a:pt x="3782433" y="628722"/>
                  </a:cubicBezTo>
                  <a:lnTo>
                    <a:pt x="3781634" y="683336"/>
                  </a:lnTo>
                  <a:cubicBezTo>
                    <a:pt x="3781367" y="704914"/>
                    <a:pt x="3763251" y="722497"/>
                    <a:pt x="3741673" y="722497"/>
                  </a:cubicBezTo>
                  <a:lnTo>
                    <a:pt x="3606337" y="722497"/>
                  </a:lnTo>
                  <a:cubicBezTo>
                    <a:pt x="3588222" y="722497"/>
                    <a:pt x="3573303" y="708378"/>
                    <a:pt x="3572771" y="689996"/>
                  </a:cubicBezTo>
                  <a:lnTo>
                    <a:pt x="3572771" y="689463"/>
                  </a:lnTo>
                  <a:lnTo>
                    <a:pt x="3572771" y="607410"/>
                  </a:lnTo>
                  <a:cubicBezTo>
                    <a:pt x="3572771" y="605811"/>
                    <a:pt x="3571438" y="604479"/>
                    <a:pt x="3569840" y="604479"/>
                  </a:cubicBezTo>
                  <a:lnTo>
                    <a:pt x="3516558" y="604479"/>
                  </a:lnTo>
                  <a:cubicBezTo>
                    <a:pt x="3498976" y="604479"/>
                    <a:pt x="3484589" y="590093"/>
                    <a:pt x="3484589" y="572510"/>
                  </a:cubicBezTo>
                  <a:lnTo>
                    <a:pt x="3484589" y="51151"/>
                  </a:lnTo>
                  <a:cubicBezTo>
                    <a:pt x="3484589" y="43958"/>
                    <a:pt x="3478729" y="38363"/>
                    <a:pt x="3471802" y="38363"/>
                  </a:cubicBezTo>
                  <a:lnTo>
                    <a:pt x="3276792" y="38363"/>
                  </a:lnTo>
                  <a:cubicBezTo>
                    <a:pt x="3269599" y="38363"/>
                    <a:pt x="3263737" y="44224"/>
                    <a:pt x="3263737" y="51416"/>
                  </a:cubicBezTo>
                  <a:lnTo>
                    <a:pt x="3263737" y="111625"/>
                  </a:lnTo>
                  <a:cubicBezTo>
                    <a:pt x="3263737" y="116154"/>
                    <a:pt x="3267467" y="120150"/>
                    <a:pt x="3272263" y="120150"/>
                  </a:cubicBezTo>
                  <a:lnTo>
                    <a:pt x="3331139" y="120150"/>
                  </a:lnTo>
                  <a:cubicBezTo>
                    <a:pt x="3348722" y="120150"/>
                    <a:pt x="3362841" y="134270"/>
                    <a:pt x="3362841" y="151852"/>
                  </a:cubicBezTo>
                  <a:lnTo>
                    <a:pt x="3362841" y="565850"/>
                  </a:lnTo>
                  <a:cubicBezTo>
                    <a:pt x="3362841" y="587696"/>
                    <a:pt x="3345258" y="605278"/>
                    <a:pt x="3323413" y="605278"/>
                  </a:cubicBezTo>
                  <a:lnTo>
                    <a:pt x="3280255" y="605278"/>
                  </a:lnTo>
                  <a:cubicBezTo>
                    <a:pt x="3274393" y="605278"/>
                    <a:pt x="3269599" y="610074"/>
                    <a:pt x="3269599" y="615934"/>
                  </a:cubicBezTo>
                  <a:lnTo>
                    <a:pt x="3269599" y="686266"/>
                  </a:lnTo>
                  <a:cubicBezTo>
                    <a:pt x="3269599" y="696123"/>
                    <a:pt x="3265869" y="705181"/>
                    <a:pt x="3258943" y="712374"/>
                  </a:cubicBezTo>
                  <a:cubicBezTo>
                    <a:pt x="3252016" y="719301"/>
                    <a:pt x="3242958" y="723030"/>
                    <a:pt x="3233101" y="723030"/>
                  </a:cubicBezTo>
                  <a:lnTo>
                    <a:pt x="3232834" y="723030"/>
                  </a:lnTo>
                  <a:lnTo>
                    <a:pt x="3045017" y="721432"/>
                  </a:lnTo>
                  <a:lnTo>
                    <a:pt x="2941917" y="721432"/>
                  </a:lnTo>
                  <a:cubicBezTo>
                    <a:pt x="2935258" y="721432"/>
                    <a:pt x="2928863" y="717436"/>
                    <a:pt x="2926732" y="711042"/>
                  </a:cubicBezTo>
                  <a:cubicBezTo>
                    <a:pt x="2924068" y="703582"/>
                    <a:pt x="2927532" y="695324"/>
                    <a:pt x="2934725" y="692127"/>
                  </a:cubicBezTo>
                  <a:cubicBezTo>
                    <a:pt x="2965628" y="677208"/>
                    <a:pt x="3009851" y="643374"/>
                    <a:pt x="3030631" y="612471"/>
                  </a:cubicBezTo>
                  <a:cubicBezTo>
                    <a:pt x="3068727" y="555460"/>
                    <a:pt x="3087909" y="471009"/>
                    <a:pt x="3087909" y="361249"/>
                  </a:cubicBezTo>
                  <a:cubicBezTo>
                    <a:pt x="3087909" y="253354"/>
                    <a:pt x="3068994" y="169436"/>
                    <a:pt x="3031697" y="111625"/>
                  </a:cubicBezTo>
                  <a:cubicBezTo>
                    <a:pt x="2995199" y="54880"/>
                    <a:pt x="2942184" y="27174"/>
                    <a:pt x="2869188" y="27174"/>
                  </a:cubicBezTo>
                  <a:cubicBezTo>
                    <a:pt x="2796193" y="27174"/>
                    <a:pt x="2742911" y="54880"/>
                    <a:pt x="2706680" y="111891"/>
                  </a:cubicBezTo>
                  <a:cubicBezTo>
                    <a:pt x="2669649" y="169968"/>
                    <a:pt x="2650734" y="253886"/>
                    <a:pt x="2650734" y="360982"/>
                  </a:cubicBezTo>
                  <a:cubicBezTo>
                    <a:pt x="2650734" y="470210"/>
                    <a:pt x="2669915" y="554661"/>
                    <a:pt x="2708012" y="611938"/>
                  </a:cubicBezTo>
                  <a:cubicBezTo>
                    <a:pt x="2730390" y="645506"/>
                    <a:pt x="2774347" y="674278"/>
                    <a:pt x="2808447" y="688131"/>
                  </a:cubicBezTo>
                  <a:cubicBezTo>
                    <a:pt x="2814042" y="690529"/>
                    <a:pt x="2818305" y="695856"/>
                    <a:pt x="2818571" y="701984"/>
                  </a:cubicBezTo>
                  <a:cubicBezTo>
                    <a:pt x="2818837" y="710775"/>
                    <a:pt x="2811644" y="717702"/>
                    <a:pt x="2803386" y="717702"/>
                  </a:cubicBezTo>
                  <a:lnTo>
                    <a:pt x="2803119" y="717702"/>
                  </a:lnTo>
                  <a:lnTo>
                    <a:pt x="2684568" y="716104"/>
                  </a:lnTo>
                  <a:lnTo>
                    <a:pt x="2553229" y="714239"/>
                  </a:lnTo>
                  <a:cubicBezTo>
                    <a:pt x="2534314" y="713972"/>
                    <a:pt x="2519129" y="698787"/>
                    <a:pt x="2518862" y="679872"/>
                  </a:cubicBezTo>
                  <a:lnTo>
                    <a:pt x="2518596" y="670282"/>
                  </a:lnTo>
                  <a:lnTo>
                    <a:pt x="2519395" y="520561"/>
                  </a:lnTo>
                  <a:cubicBezTo>
                    <a:pt x="2519395" y="519495"/>
                    <a:pt x="2518862" y="518962"/>
                    <a:pt x="2518596" y="518429"/>
                  </a:cubicBezTo>
                  <a:cubicBezTo>
                    <a:pt x="2518330" y="517897"/>
                    <a:pt x="2517530" y="517630"/>
                    <a:pt x="2516465" y="517630"/>
                  </a:cubicBezTo>
                  <a:lnTo>
                    <a:pt x="2443203" y="517630"/>
                  </a:lnTo>
                  <a:cubicBezTo>
                    <a:pt x="2440272" y="517630"/>
                    <a:pt x="2437875" y="520028"/>
                    <a:pt x="2437875" y="522958"/>
                  </a:cubicBezTo>
                  <a:lnTo>
                    <a:pt x="2437875" y="581568"/>
                  </a:lnTo>
                  <a:cubicBezTo>
                    <a:pt x="2437875" y="594622"/>
                    <a:pt x="2427218" y="605278"/>
                    <a:pt x="2414164" y="605278"/>
                  </a:cubicBezTo>
                  <a:lnTo>
                    <a:pt x="2236737" y="605278"/>
                  </a:lnTo>
                  <a:cubicBezTo>
                    <a:pt x="2231941" y="605278"/>
                    <a:pt x="2227147" y="603946"/>
                    <a:pt x="2223683" y="601016"/>
                  </a:cubicBezTo>
                  <a:cubicBezTo>
                    <a:pt x="2217555" y="595954"/>
                    <a:pt x="2214892" y="588228"/>
                    <a:pt x="2216490" y="580502"/>
                  </a:cubicBezTo>
                  <a:cubicBezTo>
                    <a:pt x="2221019" y="560522"/>
                    <a:pt x="2230610" y="537877"/>
                    <a:pt x="2245529" y="513367"/>
                  </a:cubicBezTo>
                  <a:cubicBezTo>
                    <a:pt x="2263111" y="484329"/>
                    <a:pt x="2304138" y="447032"/>
                    <a:pt x="2371006" y="399345"/>
                  </a:cubicBezTo>
                  <a:cubicBezTo>
                    <a:pt x="2413365" y="369241"/>
                    <a:pt x="2442937" y="345797"/>
                    <a:pt x="2459454" y="330079"/>
                  </a:cubicBezTo>
                  <a:cubicBezTo>
                    <a:pt x="2475171" y="314894"/>
                    <a:pt x="2488492" y="295979"/>
                    <a:pt x="2498882" y="273334"/>
                  </a:cubicBezTo>
                  <a:cubicBezTo>
                    <a:pt x="2509272" y="251223"/>
                    <a:pt x="2514334" y="226447"/>
                    <a:pt x="2514334" y="200073"/>
                  </a:cubicBezTo>
                  <a:cubicBezTo>
                    <a:pt x="2514334" y="150254"/>
                    <a:pt x="2497550" y="110027"/>
                    <a:pt x="2463450" y="76726"/>
                  </a:cubicBezTo>
                  <a:cubicBezTo>
                    <a:pt x="2429083" y="43424"/>
                    <a:pt x="2381130" y="26641"/>
                    <a:pt x="2320655" y="26641"/>
                  </a:cubicBezTo>
                  <a:cubicBezTo>
                    <a:pt x="2283625" y="26641"/>
                    <a:pt x="2248991" y="33834"/>
                    <a:pt x="2217555" y="47687"/>
                  </a:cubicBezTo>
                  <a:cubicBezTo>
                    <a:pt x="2186919" y="61274"/>
                    <a:pt x="2162409" y="83652"/>
                    <a:pt x="2144561" y="114023"/>
                  </a:cubicBezTo>
                  <a:cubicBezTo>
                    <a:pt x="2128043" y="142262"/>
                    <a:pt x="2118985" y="184354"/>
                    <a:pt x="2117387" y="239234"/>
                  </a:cubicBezTo>
                  <a:cubicBezTo>
                    <a:pt x="2117387" y="240567"/>
                    <a:pt x="2118452" y="241632"/>
                    <a:pt x="2119784" y="241632"/>
                  </a:cubicBezTo>
                  <a:lnTo>
                    <a:pt x="2205567" y="245628"/>
                  </a:lnTo>
                  <a:cubicBezTo>
                    <a:pt x="2210896" y="245894"/>
                    <a:pt x="2215158" y="241898"/>
                    <a:pt x="2215691" y="236571"/>
                  </a:cubicBezTo>
                  <a:cubicBezTo>
                    <a:pt x="2218888" y="195543"/>
                    <a:pt x="2226347" y="165440"/>
                    <a:pt x="2238335" y="144926"/>
                  </a:cubicBezTo>
                  <a:cubicBezTo>
                    <a:pt x="2253255" y="118818"/>
                    <a:pt x="2278030" y="104965"/>
                    <a:pt x="2309200" y="104965"/>
                  </a:cubicBezTo>
                  <a:cubicBezTo>
                    <a:pt x="2331311" y="104965"/>
                    <a:pt x="2350227" y="113223"/>
                    <a:pt x="2365145" y="129475"/>
                  </a:cubicBezTo>
                  <a:cubicBezTo>
                    <a:pt x="2379798" y="145459"/>
                    <a:pt x="2386991" y="165706"/>
                    <a:pt x="2386991" y="189682"/>
                  </a:cubicBezTo>
                  <a:cubicBezTo>
                    <a:pt x="2386991" y="220319"/>
                    <a:pt x="2377933" y="248026"/>
                    <a:pt x="2359817" y="272535"/>
                  </a:cubicBezTo>
                  <a:cubicBezTo>
                    <a:pt x="2342767" y="295713"/>
                    <a:pt x="2308933" y="330346"/>
                    <a:pt x="2256451" y="378566"/>
                  </a:cubicBezTo>
                  <a:cubicBezTo>
                    <a:pt x="2218089" y="413998"/>
                    <a:pt x="2187984" y="446766"/>
                    <a:pt x="2166938" y="476337"/>
                  </a:cubicBezTo>
                  <a:cubicBezTo>
                    <a:pt x="2146159" y="505375"/>
                    <a:pt x="2130973" y="535746"/>
                    <a:pt x="2121915" y="566383"/>
                  </a:cubicBezTo>
                  <a:cubicBezTo>
                    <a:pt x="2114989" y="589560"/>
                    <a:pt x="2109661" y="639911"/>
                    <a:pt x="2108063" y="675343"/>
                  </a:cubicBezTo>
                  <a:cubicBezTo>
                    <a:pt x="2107263" y="696390"/>
                    <a:pt x="2090213" y="712640"/>
                    <a:pt x="2069167" y="712640"/>
                  </a:cubicBezTo>
                  <a:lnTo>
                    <a:pt x="2020148" y="712640"/>
                  </a:lnTo>
                  <a:lnTo>
                    <a:pt x="13833" y="712640"/>
                  </a:lnTo>
                  <a:cubicBezTo>
                    <a:pt x="7440" y="712640"/>
                    <a:pt x="1579" y="708378"/>
                    <a:pt x="247" y="701984"/>
                  </a:cubicBezTo>
                  <a:cubicBezTo>
                    <a:pt x="-1352" y="693459"/>
                    <a:pt x="5042" y="686000"/>
                    <a:pt x="13301" y="686000"/>
                  </a:cubicBezTo>
                  <a:lnTo>
                    <a:pt x="2020148" y="686000"/>
                  </a:lnTo>
                  <a:lnTo>
                    <a:pt x="2069167" y="686000"/>
                  </a:lnTo>
                  <a:cubicBezTo>
                    <a:pt x="2075827" y="686000"/>
                    <a:pt x="2081155" y="680938"/>
                    <a:pt x="2081421" y="674278"/>
                  </a:cubicBezTo>
                  <a:cubicBezTo>
                    <a:pt x="2082753" y="637780"/>
                    <a:pt x="2088614" y="584764"/>
                    <a:pt x="2096340" y="558923"/>
                  </a:cubicBezTo>
                  <a:cubicBezTo>
                    <a:pt x="2106197" y="525355"/>
                    <a:pt x="2122715" y="492322"/>
                    <a:pt x="2145359" y="460885"/>
                  </a:cubicBezTo>
                  <a:cubicBezTo>
                    <a:pt x="2167738" y="429983"/>
                    <a:pt x="2198907" y="395615"/>
                    <a:pt x="2238602" y="358851"/>
                  </a:cubicBezTo>
                  <a:cubicBezTo>
                    <a:pt x="2289219" y="312496"/>
                    <a:pt x="2322787" y="278130"/>
                    <a:pt x="2338505" y="256817"/>
                  </a:cubicBezTo>
                  <a:cubicBezTo>
                    <a:pt x="2353157" y="236836"/>
                    <a:pt x="2360350" y="214991"/>
                    <a:pt x="2360350" y="189682"/>
                  </a:cubicBezTo>
                  <a:cubicBezTo>
                    <a:pt x="2360350" y="172366"/>
                    <a:pt x="2355555" y="158512"/>
                    <a:pt x="2345431" y="147590"/>
                  </a:cubicBezTo>
                  <a:cubicBezTo>
                    <a:pt x="2335574" y="136934"/>
                    <a:pt x="2323852" y="131872"/>
                    <a:pt x="2309200" y="131872"/>
                  </a:cubicBezTo>
                  <a:cubicBezTo>
                    <a:pt x="2287088" y="131872"/>
                    <a:pt x="2271903" y="140397"/>
                    <a:pt x="2261247" y="158512"/>
                  </a:cubicBezTo>
                  <a:cubicBezTo>
                    <a:pt x="2251389" y="175296"/>
                    <a:pt x="2244995" y="202470"/>
                    <a:pt x="2242331" y="238968"/>
                  </a:cubicBezTo>
                  <a:cubicBezTo>
                    <a:pt x="2240733" y="258682"/>
                    <a:pt x="2224215" y="273334"/>
                    <a:pt x="2204501" y="272535"/>
                  </a:cubicBezTo>
                  <a:lnTo>
                    <a:pt x="2118719" y="268539"/>
                  </a:lnTo>
                  <a:cubicBezTo>
                    <a:pt x="2103001" y="267740"/>
                    <a:pt x="2090746" y="254420"/>
                    <a:pt x="2091012" y="238968"/>
                  </a:cubicBezTo>
                  <a:cubicBezTo>
                    <a:pt x="2092611" y="179559"/>
                    <a:pt x="2102734" y="133204"/>
                    <a:pt x="2121649" y="100969"/>
                  </a:cubicBezTo>
                  <a:cubicBezTo>
                    <a:pt x="2142429" y="65803"/>
                    <a:pt x="2170935" y="39695"/>
                    <a:pt x="2206633" y="23710"/>
                  </a:cubicBezTo>
                  <a:cubicBezTo>
                    <a:pt x="2241533" y="7992"/>
                    <a:pt x="2279895" y="0"/>
                    <a:pt x="2320655" y="0"/>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7" name="Google Shape;27;p28"/>
            <p:cNvSpPr/>
            <p:nvPr/>
          </p:nvSpPr>
          <p:spPr>
            <a:xfrm>
              <a:off x="11477118" y="5890245"/>
              <a:ext cx="258415" cy="293048"/>
            </a:xfrm>
            <a:custGeom>
              <a:avLst/>
              <a:gdLst/>
              <a:ahLst/>
              <a:cxnLst/>
              <a:rect l="l" t="t" r="r" b="b"/>
              <a:pathLst>
                <a:path w="533434" h="604925" extrusionOk="0">
                  <a:moveTo>
                    <a:pt x="440715" y="250808"/>
                  </a:moveTo>
                  <a:cubicBezTo>
                    <a:pt x="477555" y="372936"/>
                    <a:pt x="430337" y="495192"/>
                    <a:pt x="335252" y="523875"/>
                  </a:cubicBezTo>
                  <a:cubicBezTo>
                    <a:pt x="240167" y="552557"/>
                    <a:pt x="133221" y="476805"/>
                    <a:pt x="96381" y="354677"/>
                  </a:cubicBezTo>
                  <a:cubicBezTo>
                    <a:pt x="59541" y="232549"/>
                    <a:pt x="106758" y="110293"/>
                    <a:pt x="201843" y="81610"/>
                  </a:cubicBezTo>
                  <a:cubicBezTo>
                    <a:pt x="296928" y="52928"/>
                    <a:pt x="403875" y="128680"/>
                    <a:pt x="440715" y="250808"/>
                  </a:cubicBezTo>
                  <a:close/>
                </a:path>
              </a:pathLst>
            </a:custGeom>
            <a:noFill/>
            <a:ln w="28575" cap="flat" cmpd="sng">
              <a:solidFill>
                <a:schemeClr val="accent2"/>
              </a:solidFill>
              <a:prstDash val="solid"/>
              <a:miter lim="8000"/>
              <a:headEnd type="none" w="sm" len="sm"/>
              <a:tailEnd type="none" w="sm" len="sm"/>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8" name="Google Shape;28;p28"/>
            <p:cNvSpPr/>
            <p:nvPr/>
          </p:nvSpPr>
          <p:spPr>
            <a:xfrm>
              <a:off x="10433420" y="5924696"/>
              <a:ext cx="186485" cy="506174"/>
            </a:xfrm>
            <a:custGeom>
              <a:avLst/>
              <a:gdLst/>
              <a:ahLst/>
              <a:cxnLst/>
              <a:rect l="l" t="t" r="r" b="b"/>
              <a:pathLst>
                <a:path w="384952" h="1044871" extrusionOk="0">
                  <a:moveTo>
                    <a:pt x="190551" y="1041847"/>
                  </a:moveTo>
                  <a:cubicBezTo>
                    <a:pt x="121260" y="1041847"/>
                    <a:pt x="71216" y="993453"/>
                    <a:pt x="42620" y="898315"/>
                  </a:cubicBezTo>
                  <a:cubicBezTo>
                    <a:pt x="16773" y="813625"/>
                    <a:pt x="4124" y="687141"/>
                    <a:pt x="4124" y="523811"/>
                  </a:cubicBezTo>
                  <a:cubicBezTo>
                    <a:pt x="4124" y="363780"/>
                    <a:pt x="16773" y="238396"/>
                    <a:pt x="42069" y="151506"/>
                  </a:cubicBezTo>
                  <a:cubicBezTo>
                    <a:pt x="70116" y="53618"/>
                    <a:pt x="120710" y="4124"/>
                    <a:pt x="192201" y="4124"/>
                  </a:cubicBezTo>
                  <a:cubicBezTo>
                    <a:pt x="263143" y="4124"/>
                    <a:pt x="313186" y="52519"/>
                    <a:pt x="342333" y="148207"/>
                  </a:cubicBezTo>
                  <a:cubicBezTo>
                    <a:pt x="368179" y="233446"/>
                    <a:pt x="380828" y="359381"/>
                    <a:pt x="380828" y="523261"/>
                  </a:cubicBezTo>
                  <a:cubicBezTo>
                    <a:pt x="380828" y="624998"/>
                    <a:pt x="371479" y="734435"/>
                    <a:pt x="352231" y="848821"/>
                  </a:cubicBezTo>
                  <a:cubicBezTo>
                    <a:pt x="331334" y="976955"/>
                    <a:pt x="276891" y="1041847"/>
                    <a:pt x="190551" y="1041847"/>
                  </a:cubicBezTo>
                  <a:close/>
                  <a:moveTo>
                    <a:pt x="192201" y="59118"/>
                  </a:moveTo>
                  <a:cubicBezTo>
                    <a:pt x="175703" y="59118"/>
                    <a:pt x="125659" y="59118"/>
                    <a:pt x="94313" y="166905"/>
                  </a:cubicBezTo>
                  <a:cubicBezTo>
                    <a:pt x="70666" y="248844"/>
                    <a:pt x="58567" y="369280"/>
                    <a:pt x="58567" y="524361"/>
                  </a:cubicBezTo>
                  <a:cubicBezTo>
                    <a:pt x="58567" y="682191"/>
                    <a:pt x="70666" y="803176"/>
                    <a:pt x="94863" y="882917"/>
                  </a:cubicBezTo>
                  <a:cubicBezTo>
                    <a:pt x="126759" y="987404"/>
                    <a:pt x="174604" y="987404"/>
                    <a:pt x="190001" y="987404"/>
                  </a:cubicBezTo>
                  <a:cubicBezTo>
                    <a:pt x="210899" y="987404"/>
                    <a:pt x="273591" y="987404"/>
                    <a:pt x="297788" y="840022"/>
                  </a:cubicBezTo>
                  <a:cubicBezTo>
                    <a:pt x="315936" y="728386"/>
                    <a:pt x="325284" y="621699"/>
                    <a:pt x="325284" y="523261"/>
                  </a:cubicBezTo>
                  <a:cubicBezTo>
                    <a:pt x="325284" y="365430"/>
                    <a:pt x="313186" y="244445"/>
                    <a:pt x="288989" y="164155"/>
                  </a:cubicBezTo>
                  <a:cubicBezTo>
                    <a:pt x="258193" y="59118"/>
                    <a:pt x="208699" y="59118"/>
                    <a:pt x="192201" y="59118"/>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cxnSp>
          <p:nvCxnSpPr>
            <p:cNvPr id="29" name="Google Shape;29;p28"/>
            <p:cNvCxnSpPr/>
            <p:nvPr/>
          </p:nvCxnSpPr>
          <p:spPr>
            <a:xfrm>
              <a:off x="0" y="6503154"/>
              <a:ext cx="8181474" cy="0"/>
            </a:xfrm>
            <a:prstGeom prst="straightConnector1">
              <a:avLst/>
            </a:prstGeom>
            <a:noFill/>
            <a:ln w="25400" cap="flat" cmpd="sng">
              <a:solidFill>
                <a:schemeClr val="accent2"/>
              </a:solidFill>
              <a:prstDash val="solid"/>
              <a:miter lim="800000"/>
              <a:headEnd type="none" w="sm" len="sm"/>
              <a:tailEnd type="none" w="sm" len="sm"/>
            </a:ln>
          </p:spPr>
        </p:cxnSp>
      </p:grpSp>
      <p:sp>
        <p:nvSpPr>
          <p:cNvPr id="30" name="Google Shape;30;p28"/>
          <p:cNvSpPr/>
          <p:nvPr/>
        </p:nvSpPr>
        <p:spPr>
          <a:xfrm>
            <a:off x="0" y="6485021"/>
            <a:ext cx="12192000" cy="372979"/>
          </a:xfrm>
          <a:prstGeom prst="rect">
            <a:avLst/>
          </a:prstGeom>
          <a:solidFill>
            <a:schemeClr val="accen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Arial"/>
              <a:ea typeface="Arial"/>
              <a:cs typeface="Arial"/>
              <a:sym typeface="Arial"/>
            </a:endParaRPr>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3_Style slide layout">
  <p:cSld name="3_Style slide layout">
    <p:bg>
      <p:bgPr>
        <a:blipFill>
          <a:blip r:embed="rId2">
            <a:alphaModFix/>
          </a:blip>
          <a:stretch>
            <a:fillRect/>
          </a:stretch>
        </a:blipFill>
        <a:effectLst/>
      </p:bgPr>
    </p:bg>
    <p:spTree>
      <p:nvGrpSpPr>
        <p:cNvPr id="1" name="Shape 31"/>
        <p:cNvGrpSpPr/>
        <p:nvPr/>
      </p:nvGrpSpPr>
      <p:grpSpPr>
        <a:xfrm>
          <a:off x="0" y="0"/>
          <a:ext cx="0" cy="0"/>
          <a:chOff x="0" y="0"/>
          <a:chExt cx="0" cy="0"/>
        </a:xfrm>
      </p:grpSpPr>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Contents slide layout">
  <p:cSld name="Contents slide layout">
    <p:spTree>
      <p:nvGrpSpPr>
        <p:cNvPr id="1" name="Shape 32"/>
        <p:cNvGrpSpPr/>
        <p:nvPr/>
      </p:nvGrpSpPr>
      <p:grpSpPr>
        <a:xfrm>
          <a:off x="0" y="0"/>
          <a:ext cx="0" cy="0"/>
          <a:chOff x="0" y="0"/>
          <a:chExt cx="0" cy="0"/>
        </a:xfrm>
      </p:grpSpPr>
      <p:sp>
        <p:nvSpPr>
          <p:cNvPr id="33" name="Google Shape;33;p30"/>
          <p:cNvSpPr txBox="1">
            <a:spLocks noGrp="1"/>
          </p:cNvSpPr>
          <p:nvPr>
            <p:ph type="body" idx="1"/>
          </p:nvPr>
        </p:nvSpPr>
        <p:spPr>
          <a:xfrm>
            <a:off x="323529" y="339509"/>
            <a:ext cx="11573197" cy="724247"/>
          </a:xfrm>
          <a:prstGeom prst="rect">
            <a:avLst/>
          </a:prstGeom>
          <a:noFill/>
          <a:ln>
            <a:noFill/>
          </a:ln>
        </p:spPr>
        <p:txBody>
          <a:bodyPr spcFirstLastPara="1" wrap="square" lIns="91425" tIns="45700" rIns="91425" bIns="45700" anchor="ctr" anchorCtr="0">
            <a:noAutofit/>
          </a:bodyPr>
          <a:lstStyle>
            <a:lvl1pPr marL="457200" marR="0" lvl="0" indent="-228600" algn="ctr" rtl="0">
              <a:lnSpc>
                <a:spcPct val="90000"/>
              </a:lnSpc>
              <a:spcBef>
                <a:spcPts val="1000"/>
              </a:spcBef>
              <a:spcAft>
                <a:spcPts val="0"/>
              </a:spcAft>
              <a:buClr>
                <a:srgbClr val="262626"/>
              </a:buClr>
              <a:buSzPts val="5400"/>
              <a:buFont typeface="Arial"/>
              <a:buNone/>
              <a:defRPr sz="5400" b="0">
                <a:solidFill>
                  <a:srgbClr val="262626"/>
                </a:solidFill>
                <a:latin typeface="Arial"/>
                <a:ea typeface="Arial"/>
                <a:cs typeface="Arial"/>
                <a:sym typeface="Arial"/>
              </a:defRPr>
            </a:lvl1pPr>
            <a:lvl2pPr marL="914400" marR="0" lvl="1" indent="-381000" algn="l" rtl="0">
              <a:lnSpc>
                <a:spcPct val="90000"/>
              </a:lnSpc>
              <a:spcBef>
                <a:spcPts val="500"/>
              </a:spcBef>
              <a:spcAft>
                <a:spcPts val="0"/>
              </a:spcAft>
              <a:buClr>
                <a:schemeClr val="dk1"/>
              </a:buClr>
              <a:buSzPts val="2400"/>
              <a:buFont typeface="Arial"/>
              <a:buChar char="•"/>
              <a:defRPr sz="2400" b="0" i="0" u="none" strike="noStrike" cap="none">
                <a:solidFill>
                  <a:schemeClr val="dk1"/>
                </a:solidFill>
                <a:latin typeface="Arial"/>
                <a:ea typeface="Arial"/>
                <a:cs typeface="Arial"/>
                <a:sym typeface="Arial"/>
              </a:defRPr>
            </a:lvl2pPr>
            <a:lvl3pPr marL="1371600" marR="0" lvl="2" indent="-355600" algn="l" rtl="0">
              <a:lnSpc>
                <a:spcPct val="90000"/>
              </a:lnSpc>
              <a:spcBef>
                <a:spcPts val="500"/>
              </a:spcBef>
              <a:spcAft>
                <a:spcPts val="0"/>
              </a:spcAft>
              <a:buClr>
                <a:schemeClr val="dk1"/>
              </a:buClr>
              <a:buSzPts val="2000"/>
              <a:buFont typeface="Arial"/>
              <a:buChar char="•"/>
              <a:defRPr sz="2000" b="0" i="0" u="none" strike="noStrike" cap="none">
                <a:solidFill>
                  <a:schemeClr val="dk1"/>
                </a:solidFill>
                <a:latin typeface="Arial"/>
                <a:ea typeface="Arial"/>
                <a:cs typeface="Arial"/>
                <a:sym typeface="Arial"/>
              </a:defRPr>
            </a:lvl3pPr>
            <a:lvl4pPr marL="1828800" marR="0" lvl="3"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4pPr>
            <a:lvl5pPr marL="2286000" marR="0" lvl="4"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9pPr>
          </a:lstStyle>
          <a:p>
            <a:endParaRPr/>
          </a:p>
        </p:txBody>
      </p:sp>
      <p:grpSp>
        <p:nvGrpSpPr>
          <p:cNvPr id="34" name="Google Shape;34;p30"/>
          <p:cNvGrpSpPr/>
          <p:nvPr/>
        </p:nvGrpSpPr>
        <p:grpSpPr>
          <a:xfrm>
            <a:off x="0" y="5735952"/>
            <a:ext cx="12192000" cy="723192"/>
            <a:chOff x="0" y="5808144"/>
            <a:chExt cx="12192000" cy="723192"/>
          </a:xfrm>
        </p:grpSpPr>
        <p:sp>
          <p:nvSpPr>
            <p:cNvPr id="35" name="Google Shape;35;p30"/>
            <p:cNvSpPr/>
            <p:nvPr/>
          </p:nvSpPr>
          <p:spPr>
            <a:xfrm>
              <a:off x="7651033" y="5808144"/>
              <a:ext cx="4540967" cy="723192"/>
            </a:xfrm>
            <a:custGeom>
              <a:avLst/>
              <a:gdLst/>
              <a:ahLst/>
              <a:cxnLst/>
              <a:rect l="l" t="t" r="r" b="b"/>
              <a:pathLst>
                <a:path w="4540967" h="723192" extrusionOk="0">
                  <a:moveTo>
                    <a:pt x="2320655" y="0"/>
                  </a:moveTo>
                  <a:cubicBezTo>
                    <a:pt x="2388323" y="0"/>
                    <a:pt x="2442404" y="19182"/>
                    <a:pt x="2481565" y="57012"/>
                  </a:cubicBezTo>
                  <a:cubicBezTo>
                    <a:pt x="2520727" y="95107"/>
                    <a:pt x="2540708" y="143061"/>
                    <a:pt x="2540708" y="199540"/>
                  </a:cubicBezTo>
                  <a:cubicBezTo>
                    <a:pt x="2540708" y="229910"/>
                    <a:pt x="2534581" y="258149"/>
                    <a:pt x="2522858" y="283991"/>
                  </a:cubicBezTo>
                  <a:cubicBezTo>
                    <a:pt x="2511136" y="309566"/>
                    <a:pt x="2495951" y="331145"/>
                    <a:pt x="2477836" y="348728"/>
                  </a:cubicBezTo>
                  <a:cubicBezTo>
                    <a:pt x="2460253" y="365778"/>
                    <a:pt x="2430415" y="389222"/>
                    <a:pt x="2386458" y="420658"/>
                  </a:cubicBezTo>
                  <a:cubicBezTo>
                    <a:pt x="2323586" y="465681"/>
                    <a:pt x="2283891" y="501379"/>
                    <a:pt x="2268440" y="526955"/>
                  </a:cubicBezTo>
                  <a:cubicBezTo>
                    <a:pt x="2256984" y="545869"/>
                    <a:pt x="2248991" y="563186"/>
                    <a:pt x="2244463" y="578371"/>
                  </a:cubicBezTo>
                  <a:lnTo>
                    <a:pt x="2411501" y="578371"/>
                  </a:lnTo>
                  <a:lnTo>
                    <a:pt x="2411501" y="522692"/>
                  </a:lnTo>
                  <a:cubicBezTo>
                    <a:pt x="2411501" y="505109"/>
                    <a:pt x="2425886" y="490723"/>
                    <a:pt x="2443469" y="490723"/>
                  </a:cubicBezTo>
                  <a:lnTo>
                    <a:pt x="2515932" y="490723"/>
                  </a:lnTo>
                  <a:cubicBezTo>
                    <a:pt x="2522060" y="490723"/>
                    <a:pt x="2528187" y="492322"/>
                    <a:pt x="2533248" y="495785"/>
                  </a:cubicBezTo>
                  <a:cubicBezTo>
                    <a:pt x="2541507" y="501645"/>
                    <a:pt x="2546303" y="510703"/>
                    <a:pt x="2546303" y="520294"/>
                  </a:cubicBezTo>
                  <a:lnTo>
                    <a:pt x="2545503" y="670015"/>
                  </a:lnTo>
                  <a:cubicBezTo>
                    <a:pt x="2545592" y="673034"/>
                    <a:pt x="2545681" y="676053"/>
                    <a:pt x="2545770" y="679073"/>
                  </a:cubicBezTo>
                  <a:cubicBezTo>
                    <a:pt x="2545770" y="683602"/>
                    <a:pt x="2549499" y="687065"/>
                    <a:pt x="2554029" y="687332"/>
                  </a:cubicBezTo>
                  <a:lnTo>
                    <a:pt x="2685367" y="689196"/>
                  </a:lnTo>
                  <a:lnTo>
                    <a:pt x="2755432" y="690262"/>
                  </a:lnTo>
                  <a:cubicBezTo>
                    <a:pt x="2729591" y="674278"/>
                    <a:pt x="2703483" y="652432"/>
                    <a:pt x="2686433" y="626857"/>
                  </a:cubicBezTo>
                  <a:cubicBezTo>
                    <a:pt x="2645406" y="565317"/>
                    <a:pt x="2624892" y="475804"/>
                    <a:pt x="2624892" y="361249"/>
                  </a:cubicBezTo>
                  <a:cubicBezTo>
                    <a:pt x="2624892" y="248825"/>
                    <a:pt x="2645140" y="160378"/>
                    <a:pt x="2684834" y="97772"/>
                  </a:cubicBezTo>
                  <a:cubicBezTo>
                    <a:pt x="2725328" y="32768"/>
                    <a:pt x="2787401" y="0"/>
                    <a:pt x="2869188" y="0"/>
                  </a:cubicBezTo>
                  <a:cubicBezTo>
                    <a:pt x="2950709" y="0"/>
                    <a:pt x="3012782" y="32502"/>
                    <a:pt x="3054075" y="96440"/>
                  </a:cubicBezTo>
                  <a:cubicBezTo>
                    <a:pt x="3094036" y="158779"/>
                    <a:pt x="3114283" y="247493"/>
                    <a:pt x="3114283" y="360450"/>
                  </a:cubicBezTo>
                  <a:cubicBezTo>
                    <a:pt x="3114283" y="475538"/>
                    <a:pt x="3093503" y="564784"/>
                    <a:pt x="3052477" y="626325"/>
                  </a:cubicBezTo>
                  <a:cubicBezTo>
                    <a:pt x="3036226" y="650834"/>
                    <a:pt x="3008519" y="675610"/>
                    <a:pt x="2981879" y="693992"/>
                  </a:cubicBezTo>
                  <a:lnTo>
                    <a:pt x="3045017" y="693992"/>
                  </a:lnTo>
                  <a:lnTo>
                    <a:pt x="3232834" y="695590"/>
                  </a:lnTo>
                  <a:cubicBezTo>
                    <a:pt x="3235498" y="695590"/>
                    <a:pt x="3237896" y="694525"/>
                    <a:pt x="3240027" y="692660"/>
                  </a:cubicBezTo>
                  <a:cubicBezTo>
                    <a:pt x="3241893" y="690795"/>
                    <a:pt x="3242958" y="688397"/>
                    <a:pt x="3242958" y="685467"/>
                  </a:cubicBezTo>
                  <a:lnTo>
                    <a:pt x="3242958" y="615402"/>
                  </a:lnTo>
                  <a:cubicBezTo>
                    <a:pt x="3242958" y="594888"/>
                    <a:pt x="3259475" y="578104"/>
                    <a:pt x="3280255" y="578104"/>
                  </a:cubicBezTo>
                  <a:lnTo>
                    <a:pt x="3323413" y="578104"/>
                  </a:lnTo>
                  <a:cubicBezTo>
                    <a:pt x="3330339" y="578104"/>
                    <a:pt x="3336201" y="572510"/>
                    <a:pt x="3336201" y="565317"/>
                  </a:cubicBezTo>
                  <a:lnTo>
                    <a:pt x="3336201" y="151586"/>
                  </a:lnTo>
                  <a:cubicBezTo>
                    <a:pt x="3336201" y="148656"/>
                    <a:pt x="3333803" y="146524"/>
                    <a:pt x="3331139" y="146524"/>
                  </a:cubicBezTo>
                  <a:lnTo>
                    <a:pt x="3272263" y="146524"/>
                  </a:lnTo>
                  <a:cubicBezTo>
                    <a:pt x="3252815" y="146524"/>
                    <a:pt x="3237097" y="130806"/>
                    <a:pt x="3237097" y="111359"/>
                  </a:cubicBezTo>
                  <a:lnTo>
                    <a:pt x="3237097" y="51151"/>
                  </a:lnTo>
                  <a:cubicBezTo>
                    <a:pt x="3237097" y="29305"/>
                    <a:pt x="3254947" y="11456"/>
                    <a:pt x="3276792" y="11456"/>
                  </a:cubicBezTo>
                  <a:lnTo>
                    <a:pt x="3471802" y="11456"/>
                  </a:lnTo>
                  <a:cubicBezTo>
                    <a:pt x="3493647" y="11456"/>
                    <a:pt x="3511230" y="29039"/>
                    <a:pt x="3511230" y="50884"/>
                  </a:cubicBezTo>
                  <a:lnTo>
                    <a:pt x="3511230" y="572776"/>
                  </a:lnTo>
                  <a:cubicBezTo>
                    <a:pt x="3511230" y="575707"/>
                    <a:pt x="3513628" y="578104"/>
                    <a:pt x="3516558" y="578104"/>
                  </a:cubicBezTo>
                  <a:lnTo>
                    <a:pt x="3570106" y="578104"/>
                  </a:lnTo>
                  <a:cubicBezTo>
                    <a:pt x="3586357" y="578104"/>
                    <a:pt x="3599677" y="591425"/>
                    <a:pt x="3599677" y="607676"/>
                  </a:cubicBezTo>
                  <a:lnTo>
                    <a:pt x="3599677" y="689463"/>
                  </a:lnTo>
                  <a:cubicBezTo>
                    <a:pt x="3599944" y="693193"/>
                    <a:pt x="3602874" y="695856"/>
                    <a:pt x="3606604" y="695856"/>
                  </a:cubicBezTo>
                  <a:lnTo>
                    <a:pt x="3741939" y="695856"/>
                  </a:lnTo>
                  <a:cubicBezTo>
                    <a:pt x="3749132" y="695856"/>
                    <a:pt x="3754993" y="689996"/>
                    <a:pt x="3755259" y="682802"/>
                  </a:cubicBezTo>
                  <a:cubicBezTo>
                    <a:pt x="3755525" y="664598"/>
                    <a:pt x="3755792" y="646394"/>
                    <a:pt x="3756059" y="628189"/>
                  </a:cubicBezTo>
                  <a:cubicBezTo>
                    <a:pt x="3756325" y="606877"/>
                    <a:pt x="3774174" y="589294"/>
                    <a:pt x="3795487" y="589294"/>
                  </a:cubicBezTo>
                  <a:lnTo>
                    <a:pt x="3918834" y="589294"/>
                  </a:lnTo>
                  <a:lnTo>
                    <a:pt x="3939880" y="588761"/>
                  </a:lnTo>
                  <a:cubicBezTo>
                    <a:pt x="3987300" y="588761"/>
                    <a:pt x="4016605" y="537611"/>
                    <a:pt x="4026995" y="436909"/>
                  </a:cubicBezTo>
                  <a:cubicBezTo>
                    <a:pt x="3994493" y="456090"/>
                    <a:pt x="3957729" y="465681"/>
                    <a:pt x="3916969" y="465681"/>
                  </a:cubicBezTo>
                  <a:cubicBezTo>
                    <a:pt x="3863155" y="465681"/>
                    <a:pt x="3816800" y="445167"/>
                    <a:pt x="3778970" y="404940"/>
                  </a:cubicBezTo>
                  <a:cubicBezTo>
                    <a:pt x="3741406" y="364978"/>
                    <a:pt x="3722225" y="309832"/>
                    <a:pt x="3722225" y="241366"/>
                  </a:cubicBezTo>
                  <a:cubicBezTo>
                    <a:pt x="3722225" y="172366"/>
                    <a:pt x="3742738" y="114289"/>
                    <a:pt x="3782699" y="69000"/>
                  </a:cubicBezTo>
                  <a:cubicBezTo>
                    <a:pt x="3823193" y="23178"/>
                    <a:pt x="3880205" y="0"/>
                    <a:pt x="3951602" y="0"/>
                  </a:cubicBezTo>
                  <a:cubicBezTo>
                    <a:pt x="4031257" y="0"/>
                    <a:pt x="4093597" y="28772"/>
                    <a:pt x="4136755" y="85517"/>
                  </a:cubicBezTo>
                  <a:cubicBezTo>
                    <a:pt x="4179113" y="141196"/>
                    <a:pt x="4200693" y="233373"/>
                    <a:pt x="4200693" y="359650"/>
                  </a:cubicBezTo>
                  <a:cubicBezTo>
                    <a:pt x="4200693" y="535479"/>
                    <a:pt x="4153538" y="647903"/>
                    <a:pt x="4060029" y="695590"/>
                  </a:cubicBezTo>
                  <a:lnTo>
                    <a:pt x="4140751" y="695856"/>
                  </a:lnTo>
                  <a:lnTo>
                    <a:pt x="4540967" y="695856"/>
                  </a:lnTo>
                  <a:lnTo>
                    <a:pt x="4540967" y="723192"/>
                  </a:lnTo>
                  <a:lnTo>
                    <a:pt x="4140751" y="722497"/>
                  </a:lnTo>
                  <a:lnTo>
                    <a:pt x="3949737" y="721698"/>
                  </a:lnTo>
                  <a:cubicBezTo>
                    <a:pt x="3938015" y="721698"/>
                    <a:pt x="3938281" y="695324"/>
                    <a:pt x="3949737" y="695324"/>
                  </a:cubicBezTo>
                  <a:cubicBezTo>
                    <a:pt x="4041115" y="694525"/>
                    <a:pt x="4075215" y="668683"/>
                    <a:pt x="4114377" y="613803"/>
                  </a:cubicBezTo>
                  <a:cubicBezTo>
                    <a:pt x="4153805" y="558390"/>
                    <a:pt x="4174052" y="472874"/>
                    <a:pt x="4174052" y="359917"/>
                  </a:cubicBezTo>
                  <a:cubicBezTo>
                    <a:pt x="4174052" y="239767"/>
                    <a:pt x="4154338" y="152918"/>
                    <a:pt x="4115709" y="102035"/>
                  </a:cubicBezTo>
                  <a:cubicBezTo>
                    <a:pt x="4077346" y="51683"/>
                    <a:pt x="4023532" y="26907"/>
                    <a:pt x="3951602" y="26907"/>
                  </a:cubicBezTo>
                  <a:cubicBezTo>
                    <a:pt x="3887131" y="26907"/>
                    <a:pt x="3838379" y="46622"/>
                    <a:pt x="3802414" y="86849"/>
                  </a:cubicBezTo>
                  <a:cubicBezTo>
                    <a:pt x="3766715" y="127077"/>
                    <a:pt x="3748599" y="179026"/>
                    <a:pt x="3748599" y="241366"/>
                  </a:cubicBezTo>
                  <a:cubicBezTo>
                    <a:pt x="3748599" y="302906"/>
                    <a:pt x="3765383" y="351658"/>
                    <a:pt x="3798151" y="386824"/>
                  </a:cubicBezTo>
                  <a:cubicBezTo>
                    <a:pt x="3831185" y="421990"/>
                    <a:pt x="3870081" y="439040"/>
                    <a:pt x="3916702" y="439040"/>
                  </a:cubicBezTo>
                  <a:cubicBezTo>
                    <a:pt x="3961459" y="439040"/>
                    <a:pt x="4001153" y="425720"/>
                    <a:pt x="4033921" y="399611"/>
                  </a:cubicBezTo>
                  <a:lnTo>
                    <a:pt x="4043245" y="392418"/>
                  </a:lnTo>
                  <a:cubicBezTo>
                    <a:pt x="4048840" y="388156"/>
                    <a:pt x="4056833" y="392418"/>
                    <a:pt x="4056300" y="399345"/>
                  </a:cubicBezTo>
                  <a:lnTo>
                    <a:pt x="4055501" y="411067"/>
                  </a:lnTo>
                  <a:cubicBezTo>
                    <a:pt x="4046709" y="546669"/>
                    <a:pt x="4007547" y="615402"/>
                    <a:pt x="3939613" y="615668"/>
                  </a:cubicBezTo>
                  <a:lnTo>
                    <a:pt x="3918567" y="616201"/>
                  </a:lnTo>
                  <a:lnTo>
                    <a:pt x="3795220" y="616201"/>
                  </a:lnTo>
                  <a:cubicBezTo>
                    <a:pt x="3788294" y="616201"/>
                    <a:pt x="3782433" y="621795"/>
                    <a:pt x="3782433" y="628722"/>
                  </a:cubicBezTo>
                  <a:lnTo>
                    <a:pt x="3781634" y="683336"/>
                  </a:lnTo>
                  <a:cubicBezTo>
                    <a:pt x="3781367" y="704914"/>
                    <a:pt x="3763251" y="722497"/>
                    <a:pt x="3741673" y="722497"/>
                  </a:cubicBezTo>
                  <a:lnTo>
                    <a:pt x="3606337" y="722497"/>
                  </a:lnTo>
                  <a:cubicBezTo>
                    <a:pt x="3588222" y="722497"/>
                    <a:pt x="3573303" y="708378"/>
                    <a:pt x="3572771" y="689996"/>
                  </a:cubicBezTo>
                  <a:lnTo>
                    <a:pt x="3572771" y="689463"/>
                  </a:lnTo>
                  <a:lnTo>
                    <a:pt x="3572771" y="607410"/>
                  </a:lnTo>
                  <a:cubicBezTo>
                    <a:pt x="3572771" y="605811"/>
                    <a:pt x="3571438" y="604479"/>
                    <a:pt x="3569840" y="604479"/>
                  </a:cubicBezTo>
                  <a:lnTo>
                    <a:pt x="3516558" y="604479"/>
                  </a:lnTo>
                  <a:cubicBezTo>
                    <a:pt x="3498976" y="604479"/>
                    <a:pt x="3484589" y="590093"/>
                    <a:pt x="3484589" y="572510"/>
                  </a:cubicBezTo>
                  <a:lnTo>
                    <a:pt x="3484589" y="51151"/>
                  </a:lnTo>
                  <a:cubicBezTo>
                    <a:pt x="3484589" y="43958"/>
                    <a:pt x="3478729" y="38363"/>
                    <a:pt x="3471802" y="38363"/>
                  </a:cubicBezTo>
                  <a:lnTo>
                    <a:pt x="3276792" y="38363"/>
                  </a:lnTo>
                  <a:cubicBezTo>
                    <a:pt x="3269599" y="38363"/>
                    <a:pt x="3263737" y="44224"/>
                    <a:pt x="3263737" y="51416"/>
                  </a:cubicBezTo>
                  <a:lnTo>
                    <a:pt x="3263737" y="111625"/>
                  </a:lnTo>
                  <a:cubicBezTo>
                    <a:pt x="3263737" y="116154"/>
                    <a:pt x="3267467" y="120150"/>
                    <a:pt x="3272263" y="120150"/>
                  </a:cubicBezTo>
                  <a:lnTo>
                    <a:pt x="3331139" y="120150"/>
                  </a:lnTo>
                  <a:cubicBezTo>
                    <a:pt x="3348722" y="120150"/>
                    <a:pt x="3362841" y="134270"/>
                    <a:pt x="3362841" y="151852"/>
                  </a:cubicBezTo>
                  <a:lnTo>
                    <a:pt x="3362841" y="565850"/>
                  </a:lnTo>
                  <a:cubicBezTo>
                    <a:pt x="3362841" y="587696"/>
                    <a:pt x="3345258" y="605278"/>
                    <a:pt x="3323413" y="605278"/>
                  </a:cubicBezTo>
                  <a:lnTo>
                    <a:pt x="3280255" y="605278"/>
                  </a:lnTo>
                  <a:cubicBezTo>
                    <a:pt x="3274393" y="605278"/>
                    <a:pt x="3269599" y="610074"/>
                    <a:pt x="3269599" y="615934"/>
                  </a:cubicBezTo>
                  <a:lnTo>
                    <a:pt x="3269599" y="686266"/>
                  </a:lnTo>
                  <a:cubicBezTo>
                    <a:pt x="3269599" y="696123"/>
                    <a:pt x="3265869" y="705181"/>
                    <a:pt x="3258943" y="712374"/>
                  </a:cubicBezTo>
                  <a:cubicBezTo>
                    <a:pt x="3252016" y="719301"/>
                    <a:pt x="3242958" y="723030"/>
                    <a:pt x="3233101" y="723030"/>
                  </a:cubicBezTo>
                  <a:lnTo>
                    <a:pt x="3232834" y="723030"/>
                  </a:lnTo>
                  <a:lnTo>
                    <a:pt x="3045017" y="721432"/>
                  </a:lnTo>
                  <a:lnTo>
                    <a:pt x="2941917" y="721432"/>
                  </a:lnTo>
                  <a:cubicBezTo>
                    <a:pt x="2935258" y="721432"/>
                    <a:pt x="2928863" y="717436"/>
                    <a:pt x="2926732" y="711042"/>
                  </a:cubicBezTo>
                  <a:cubicBezTo>
                    <a:pt x="2924068" y="703582"/>
                    <a:pt x="2927532" y="695324"/>
                    <a:pt x="2934725" y="692127"/>
                  </a:cubicBezTo>
                  <a:cubicBezTo>
                    <a:pt x="2965628" y="677208"/>
                    <a:pt x="3009851" y="643374"/>
                    <a:pt x="3030631" y="612471"/>
                  </a:cubicBezTo>
                  <a:cubicBezTo>
                    <a:pt x="3068727" y="555460"/>
                    <a:pt x="3087909" y="471009"/>
                    <a:pt x="3087909" y="361249"/>
                  </a:cubicBezTo>
                  <a:cubicBezTo>
                    <a:pt x="3087909" y="253354"/>
                    <a:pt x="3068994" y="169436"/>
                    <a:pt x="3031697" y="111625"/>
                  </a:cubicBezTo>
                  <a:cubicBezTo>
                    <a:pt x="2995199" y="54880"/>
                    <a:pt x="2942184" y="27174"/>
                    <a:pt x="2869188" y="27174"/>
                  </a:cubicBezTo>
                  <a:cubicBezTo>
                    <a:pt x="2796193" y="27174"/>
                    <a:pt x="2742911" y="54880"/>
                    <a:pt x="2706680" y="111891"/>
                  </a:cubicBezTo>
                  <a:cubicBezTo>
                    <a:pt x="2669649" y="169968"/>
                    <a:pt x="2650734" y="253886"/>
                    <a:pt x="2650734" y="360982"/>
                  </a:cubicBezTo>
                  <a:cubicBezTo>
                    <a:pt x="2650734" y="470210"/>
                    <a:pt x="2669915" y="554661"/>
                    <a:pt x="2708012" y="611938"/>
                  </a:cubicBezTo>
                  <a:cubicBezTo>
                    <a:pt x="2730390" y="645506"/>
                    <a:pt x="2774347" y="674278"/>
                    <a:pt x="2808447" y="688131"/>
                  </a:cubicBezTo>
                  <a:cubicBezTo>
                    <a:pt x="2814042" y="690529"/>
                    <a:pt x="2818305" y="695856"/>
                    <a:pt x="2818571" y="701984"/>
                  </a:cubicBezTo>
                  <a:cubicBezTo>
                    <a:pt x="2818837" y="710775"/>
                    <a:pt x="2811644" y="717702"/>
                    <a:pt x="2803386" y="717702"/>
                  </a:cubicBezTo>
                  <a:lnTo>
                    <a:pt x="2803119" y="717702"/>
                  </a:lnTo>
                  <a:lnTo>
                    <a:pt x="2684568" y="716104"/>
                  </a:lnTo>
                  <a:lnTo>
                    <a:pt x="2553229" y="714239"/>
                  </a:lnTo>
                  <a:cubicBezTo>
                    <a:pt x="2534314" y="713972"/>
                    <a:pt x="2519129" y="698787"/>
                    <a:pt x="2518862" y="679872"/>
                  </a:cubicBezTo>
                  <a:lnTo>
                    <a:pt x="2518596" y="670282"/>
                  </a:lnTo>
                  <a:lnTo>
                    <a:pt x="2519395" y="520561"/>
                  </a:lnTo>
                  <a:cubicBezTo>
                    <a:pt x="2519395" y="519495"/>
                    <a:pt x="2518862" y="518962"/>
                    <a:pt x="2518596" y="518429"/>
                  </a:cubicBezTo>
                  <a:cubicBezTo>
                    <a:pt x="2518330" y="517897"/>
                    <a:pt x="2517530" y="517630"/>
                    <a:pt x="2516465" y="517630"/>
                  </a:cubicBezTo>
                  <a:lnTo>
                    <a:pt x="2443203" y="517630"/>
                  </a:lnTo>
                  <a:cubicBezTo>
                    <a:pt x="2440272" y="517630"/>
                    <a:pt x="2437875" y="520028"/>
                    <a:pt x="2437875" y="522958"/>
                  </a:cubicBezTo>
                  <a:lnTo>
                    <a:pt x="2437875" y="581568"/>
                  </a:lnTo>
                  <a:cubicBezTo>
                    <a:pt x="2437875" y="594622"/>
                    <a:pt x="2427218" y="605278"/>
                    <a:pt x="2414164" y="605278"/>
                  </a:cubicBezTo>
                  <a:lnTo>
                    <a:pt x="2236737" y="605278"/>
                  </a:lnTo>
                  <a:cubicBezTo>
                    <a:pt x="2231941" y="605278"/>
                    <a:pt x="2227147" y="603946"/>
                    <a:pt x="2223683" y="601016"/>
                  </a:cubicBezTo>
                  <a:cubicBezTo>
                    <a:pt x="2217555" y="595954"/>
                    <a:pt x="2214892" y="588228"/>
                    <a:pt x="2216490" y="580502"/>
                  </a:cubicBezTo>
                  <a:cubicBezTo>
                    <a:pt x="2221019" y="560522"/>
                    <a:pt x="2230610" y="537877"/>
                    <a:pt x="2245529" y="513367"/>
                  </a:cubicBezTo>
                  <a:cubicBezTo>
                    <a:pt x="2263111" y="484329"/>
                    <a:pt x="2304138" y="447032"/>
                    <a:pt x="2371006" y="399345"/>
                  </a:cubicBezTo>
                  <a:cubicBezTo>
                    <a:pt x="2413365" y="369241"/>
                    <a:pt x="2442937" y="345797"/>
                    <a:pt x="2459454" y="330079"/>
                  </a:cubicBezTo>
                  <a:cubicBezTo>
                    <a:pt x="2475171" y="314894"/>
                    <a:pt x="2488492" y="295979"/>
                    <a:pt x="2498882" y="273334"/>
                  </a:cubicBezTo>
                  <a:cubicBezTo>
                    <a:pt x="2509272" y="251223"/>
                    <a:pt x="2514334" y="226447"/>
                    <a:pt x="2514334" y="200073"/>
                  </a:cubicBezTo>
                  <a:cubicBezTo>
                    <a:pt x="2514334" y="150254"/>
                    <a:pt x="2497550" y="110027"/>
                    <a:pt x="2463450" y="76726"/>
                  </a:cubicBezTo>
                  <a:cubicBezTo>
                    <a:pt x="2429083" y="43424"/>
                    <a:pt x="2381130" y="26641"/>
                    <a:pt x="2320655" y="26641"/>
                  </a:cubicBezTo>
                  <a:cubicBezTo>
                    <a:pt x="2283625" y="26641"/>
                    <a:pt x="2248991" y="33834"/>
                    <a:pt x="2217555" y="47687"/>
                  </a:cubicBezTo>
                  <a:cubicBezTo>
                    <a:pt x="2186919" y="61274"/>
                    <a:pt x="2162409" y="83652"/>
                    <a:pt x="2144561" y="114023"/>
                  </a:cubicBezTo>
                  <a:cubicBezTo>
                    <a:pt x="2128043" y="142262"/>
                    <a:pt x="2118985" y="184354"/>
                    <a:pt x="2117387" y="239234"/>
                  </a:cubicBezTo>
                  <a:cubicBezTo>
                    <a:pt x="2117387" y="240567"/>
                    <a:pt x="2118452" y="241632"/>
                    <a:pt x="2119784" y="241632"/>
                  </a:cubicBezTo>
                  <a:lnTo>
                    <a:pt x="2205567" y="245628"/>
                  </a:lnTo>
                  <a:cubicBezTo>
                    <a:pt x="2210896" y="245894"/>
                    <a:pt x="2215158" y="241898"/>
                    <a:pt x="2215691" y="236571"/>
                  </a:cubicBezTo>
                  <a:cubicBezTo>
                    <a:pt x="2218888" y="195543"/>
                    <a:pt x="2226347" y="165440"/>
                    <a:pt x="2238335" y="144926"/>
                  </a:cubicBezTo>
                  <a:cubicBezTo>
                    <a:pt x="2253255" y="118818"/>
                    <a:pt x="2278030" y="104965"/>
                    <a:pt x="2309200" y="104965"/>
                  </a:cubicBezTo>
                  <a:cubicBezTo>
                    <a:pt x="2331311" y="104965"/>
                    <a:pt x="2350227" y="113223"/>
                    <a:pt x="2365145" y="129475"/>
                  </a:cubicBezTo>
                  <a:cubicBezTo>
                    <a:pt x="2379798" y="145459"/>
                    <a:pt x="2386991" y="165706"/>
                    <a:pt x="2386991" y="189682"/>
                  </a:cubicBezTo>
                  <a:cubicBezTo>
                    <a:pt x="2386991" y="220319"/>
                    <a:pt x="2377933" y="248026"/>
                    <a:pt x="2359817" y="272535"/>
                  </a:cubicBezTo>
                  <a:cubicBezTo>
                    <a:pt x="2342767" y="295713"/>
                    <a:pt x="2308933" y="330346"/>
                    <a:pt x="2256451" y="378566"/>
                  </a:cubicBezTo>
                  <a:cubicBezTo>
                    <a:pt x="2218089" y="413998"/>
                    <a:pt x="2187984" y="446766"/>
                    <a:pt x="2166938" y="476337"/>
                  </a:cubicBezTo>
                  <a:cubicBezTo>
                    <a:pt x="2146159" y="505375"/>
                    <a:pt x="2130973" y="535746"/>
                    <a:pt x="2121915" y="566383"/>
                  </a:cubicBezTo>
                  <a:cubicBezTo>
                    <a:pt x="2114989" y="589560"/>
                    <a:pt x="2109661" y="639911"/>
                    <a:pt x="2108063" y="675343"/>
                  </a:cubicBezTo>
                  <a:cubicBezTo>
                    <a:pt x="2107263" y="696390"/>
                    <a:pt x="2090213" y="712640"/>
                    <a:pt x="2069167" y="712640"/>
                  </a:cubicBezTo>
                  <a:lnTo>
                    <a:pt x="2020148" y="712640"/>
                  </a:lnTo>
                  <a:lnTo>
                    <a:pt x="13833" y="712640"/>
                  </a:lnTo>
                  <a:cubicBezTo>
                    <a:pt x="7440" y="712640"/>
                    <a:pt x="1579" y="708378"/>
                    <a:pt x="247" y="701984"/>
                  </a:cubicBezTo>
                  <a:cubicBezTo>
                    <a:pt x="-1352" y="693459"/>
                    <a:pt x="5042" y="686000"/>
                    <a:pt x="13301" y="686000"/>
                  </a:cubicBezTo>
                  <a:lnTo>
                    <a:pt x="2020148" y="686000"/>
                  </a:lnTo>
                  <a:lnTo>
                    <a:pt x="2069167" y="686000"/>
                  </a:lnTo>
                  <a:cubicBezTo>
                    <a:pt x="2075827" y="686000"/>
                    <a:pt x="2081155" y="680938"/>
                    <a:pt x="2081421" y="674278"/>
                  </a:cubicBezTo>
                  <a:cubicBezTo>
                    <a:pt x="2082753" y="637780"/>
                    <a:pt x="2088614" y="584764"/>
                    <a:pt x="2096340" y="558923"/>
                  </a:cubicBezTo>
                  <a:cubicBezTo>
                    <a:pt x="2106197" y="525355"/>
                    <a:pt x="2122715" y="492322"/>
                    <a:pt x="2145359" y="460885"/>
                  </a:cubicBezTo>
                  <a:cubicBezTo>
                    <a:pt x="2167738" y="429983"/>
                    <a:pt x="2198907" y="395615"/>
                    <a:pt x="2238602" y="358851"/>
                  </a:cubicBezTo>
                  <a:cubicBezTo>
                    <a:pt x="2289219" y="312496"/>
                    <a:pt x="2322787" y="278130"/>
                    <a:pt x="2338505" y="256817"/>
                  </a:cubicBezTo>
                  <a:cubicBezTo>
                    <a:pt x="2353157" y="236836"/>
                    <a:pt x="2360350" y="214991"/>
                    <a:pt x="2360350" y="189682"/>
                  </a:cubicBezTo>
                  <a:cubicBezTo>
                    <a:pt x="2360350" y="172366"/>
                    <a:pt x="2355555" y="158512"/>
                    <a:pt x="2345431" y="147590"/>
                  </a:cubicBezTo>
                  <a:cubicBezTo>
                    <a:pt x="2335574" y="136934"/>
                    <a:pt x="2323852" y="131872"/>
                    <a:pt x="2309200" y="131872"/>
                  </a:cubicBezTo>
                  <a:cubicBezTo>
                    <a:pt x="2287088" y="131872"/>
                    <a:pt x="2271903" y="140397"/>
                    <a:pt x="2261247" y="158512"/>
                  </a:cubicBezTo>
                  <a:cubicBezTo>
                    <a:pt x="2251389" y="175296"/>
                    <a:pt x="2244995" y="202470"/>
                    <a:pt x="2242331" y="238968"/>
                  </a:cubicBezTo>
                  <a:cubicBezTo>
                    <a:pt x="2240733" y="258682"/>
                    <a:pt x="2224215" y="273334"/>
                    <a:pt x="2204501" y="272535"/>
                  </a:cubicBezTo>
                  <a:lnTo>
                    <a:pt x="2118719" y="268539"/>
                  </a:lnTo>
                  <a:cubicBezTo>
                    <a:pt x="2103001" y="267740"/>
                    <a:pt x="2090746" y="254420"/>
                    <a:pt x="2091012" y="238968"/>
                  </a:cubicBezTo>
                  <a:cubicBezTo>
                    <a:pt x="2092611" y="179559"/>
                    <a:pt x="2102734" y="133204"/>
                    <a:pt x="2121649" y="100969"/>
                  </a:cubicBezTo>
                  <a:cubicBezTo>
                    <a:pt x="2142429" y="65803"/>
                    <a:pt x="2170935" y="39695"/>
                    <a:pt x="2206633" y="23710"/>
                  </a:cubicBezTo>
                  <a:cubicBezTo>
                    <a:pt x="2241533" y="7992"/>
                    <a:pt x="2279895" y="0"/>
                    <a:pt x="2320655" y="0"/>
                  </a:cubicBezTo>
                  <a:close/>
                </a:path>
              </a:pathLst>
            </a:custGeom>
            <a:solidFill>
              <a:srgbClr val="FD8BC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6" name="Google Shape;36;p30"/>
            <p:cNvSpPr/>
            <p:nvPr/>
          </p:nvSpPr>
          <p:spPr>
            <a:xfrm>
              <a:off x="11477118" y="5890245"/>
              <a:ext cx="258415" cy="293048"/>
            </a:xfrm>
            <a:custGeom>
              <a:avLst/>
              <a:gdLst/>
              <a:ahLst/>
              <a:cxnLst/>
              <a:rect l="l" t="t" r="r" b="b"/>
              <a:pathLst>
                <a:path w="533434" h="604925" extrusionOk="0">
                  <a:moveTo>
                    <a:pt x="440715" y="250808"/>
                  </a:moveTo>
                  <a:cubicBezTo>
                    <a:pt x="477555" y="372936"/>
                    <a:pt x="430337" y="495192"/>
                    <a:pt x="335252" y="523875"/>
                  </a:cubicBezTo>
                  <a:cubicBezTo>
                    <a:pt x="240167" y="552557"/>
                    <a:pt x="133221" y="476805"/>
                    <a:pt x="96381" y="354677"/>
                  </a:cubicBezTo>
                  <a:cubicBezTo>
                    <a:pt x="59541" y="232549"/>
                    <a:pt x="106758" y="110293"/>
                    <a:pt x="201843" y="81610"/>
                  </a:cubicBezTo>
                  <a:cubicBezTo>
                    <a:pt x="296928" y="52928"/>
                    <a:pt x="403875" y="128680"/>
                    <a:pt x="440715" y="250808"/>
                  </a:cubicBezTo>
                  <a:close/>
                </a:path>
              </a:pathLst>
            </a:custGeom>
            <a:noFill/>
            <a:ln w="41275" cap="flat" cmpd="sng">
              <a:solidFill>
                <a:srgbClr val="FD8BC0"/>
              </a:solidFill>
              <a:prstDash val="solid"/>
              <a:miter lim="8000"/>
              <a:headEnd type="none" w="sm" len="sm"/>
              <a:tailEnd type="none" w="sm" len="sm"/>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7" name="Google Shape;37;p30"/>
            <p:cNvSpPr/>
            <p:nvPr/>
          </p:nvSpPr>
          <p:spPr>
            <a:xfrm>
              <a:off x="10433420" y="5924696"/>
              <a:ext cx="186485" cy="506174"/>
            </a:xfrm>
            <a:custGeom>
              <a:avLst/>
              <a:gdLst/>
              <a:ahLst/>
              <a:cxnLst/>
              <a:rect l="l" t="t" r="r" b="b"/>
              <a:pathLst>
                <a:path w="384952" h="1044871" extrusionOk="0">
                  <a:moveTo>
                    <a:pt x="190551" y="1041847"/>
                  </a:moveTo>
                  <a:cubicBezTo>
                    <a:pt x="121260" y="1041847"/>
                    <a:pt x="71216" y="993453"/>
                    <a:pt x="42620" y="898315"/>
                  </a:cubicBezTo>
                  <a:cubicBezTo>
                    <a:pt x="16773" y="813625"/>
                    <a:pt x="4124" y="687141"/>
                    <a:pt x="4124" y="523811"/>
                  </a:cubicBezTo>
                  <a:cubicBezTo>
                    <a:pt x="4124" y="363780"/>
                    <a:pt x="16773" y="238396"/>
                    <a:pt x="42069" y="151506"/>
                  </a:cubicBezTo>
                  <a:cubicBezTo>
                    <a:pt x="70116" y="53618"/>
                    <a:pt x="120710" y="4124"/>
                    <a:pt x="192201" y="4124"/>
                  </a:cubicBezTo>
                  <a:cubicBezTo>
                    <a:pt x="263143" y="4124"/>
                    <a:pt x="313186" y="52519"/>
                    <a:pt x="342333" y="148207"/>
                  </a:cubicBezTo>
                  <a:cubicBezTo>
                    <a:pt x="368179" y="233446"/>
                    <a:pt x="380828" y="359381"/>
                    <a:pt x="380828" y="523261"/>
                  </a:cubicBezTo>
                  <a:cubicBezTo>
                    <a:pt x="380828" y="624998"/>
                    <a:pt x="371479" y="734435"/>
                    <a:pt x="352231" y="848821"/>
                  </a:cubicBezTo>
                  <a:cubicBezTo>
                    <a:pt x="331334" y="976955"/>
                    <a:pt x="276891" y="1041847"/>
                    <a:pt x="190551" y="1041847"/>
                  </a:cubicBezTo>
                  <a:close/>
                  <a:moveTo>
                    <a:pt x="192201" y="59118"/>
                  </a:moveTo>
                  <a:cubicBezTo>
                    <a:pt x="175703" y="59118"/>
                    <a:pt x="125659" y="59118"/>
                    <a:pt x="94313" y="166905"/>
                  </a:cubicBezTo>
                  <a:cubicBezTo>
                    <a:pt x="70666" y="248844"/>
                    <a:pt x="58567" y="369280"/>
                    <a:pt x="58567" y="524361"/>
                  </a:cubicBezTo>
                  <a:cubicBezTo>
                    <a:pt x="58567" y="682191"/>
                    <a:pt x="70666" y="803176"/>
                    <a:pt x="94863" y="882917"/>
                  </a:cubicBezTo>
                  <a:cubicBezTo>
                    <a:pt x="126759" y="987404"/>
                    <a:pt x="174604" y="987404"/>
                    <a:pt x="190001" y="987404"/>
                  </a:cubicBezTo>
                  <a:cubicBezTo>
                    <a:pt x="210899" y="987404"/>
                    <a:pt x="273591" y="987404"/>
                    <a:pt x="297788" y="840022"/>
                  </a:cubicBezTo>
                  <a:cubicBezTo>
                    <a:pt x="315936" y="728386"/>
                    <a:pt x="325284" y="621699"/>
                    <a:pt x="325284" y="523261"/>
                  </a:cubicBezTo>
                  <a:cubicBezTo>
                    <a:pt x="325284" y="365430"/>
                    <a:pt x="313186" y="244445"/>
                    <a:pt x="288989" y="164155"/>
                  </a:cubicBezTo>
                  <a:cubicBezTo>
                    <a:pt x="258193" y="59118"/>
                    <a:pt x="208699" y="59118"/>
                    <a:pt x="192201" y="59118"/>
                  </a:cubicBezTo>
                  <a:close/>
                </a:path>
              </a:pathLst>
            </a:custGeom>
            <a:solidFill>
              <a:srgbClr val="FD8BC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cxnSp>
          <p:nvCxnSpPr>
            <p:cNvPr id="38" name="Google Shape;38;p30"/>
            <p:cNvCxnSpPr/>
            <p:nvPr/>
          </p:nvCxnSpPr>
          <p:spPr>
            <a:xfrm>
              <a:off x="0" y="6503154"/>
              <a:ext cx="8181474" cy="0"/>
            </a:xfrm>
            <a:prstGeom prst="straightConnector1">
              <a:avLst/>
            </a:prstGeom>
            <a:noFill/>
            <a:ln w="25400" cap="flat" cmpd="sng">
              <a:solidFill>
                <a:srgbClr val="FD8BC0"/>
              </a:solidFill>
              <a:prstDash val="solid"/>
              <a:miter lim="800000"/>
              <a:headEnd type="none" w="sm" len="sm"/>
              <a:tailEnd type="none" w="sm" len="sm"/>
            </a:ln>
          </p:spPr>
        </p:cxnSp>
      </p:grpSp>
      <p:sp>
        <p:nvSpPr>
          <p:cNvPr id="39" name="Google Shape;39;p30"/>
          <p:cNvSpPr/>
          <p:nvPr/>
        </p:nvSpPr>
        <p:spPr>
          <a:xfrm>
            <a:off x="0" y="6485021"/>
            <a:ext cx="12192000" cy="372979"/>
          </a:xfrm>
          <a:prstGeom prst="rect">
            <a:avLst/>
          </a:prstGeom>
          <a:solidFill>
            <a:srgbClr val="FD8BC0"/>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Arial"/>
              <a:ea typeface="Arial"/>
              <a:cs typeface="Arial"/>
              <a:sym typeface="Arial"/>
            </a:endParaRPr>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1_Style slide layout">
  <p:cSld name="1_Style slide layout">
    <p:bg>
      <p:bgPr>
        <a:blipFill>
          <a:blip r:embed="rId2">
            <a:alphaModFix/>
          </a:blip>
          <a:stretch>
            <a:fillRect/>
          </a:stretch>
        </a:blipFill>
        <a:effectLst/>
      </p:bgPr>
    </p:bg>
    <p:spTree>
      <p:nvGrpSpPr>
        <p:cNvPr id="1" name="Shape 40"/>
        <p:cNvGrpSpPr/>
        <p:nvPr/>
      </p:nvGrpSpPr>
      <p:grpSpPr>
        <a:xfrm>
          <a:off x="0" y="0"/>
          <a:ext cx="0" cy="0"/>
          <a:chOff x="0" y="0"/>
          <a:chExt cx="0" cy="0"/>
        </a:xfrm>
      </p:grpSpPr>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7_Style slide layout">
  <p:cSld name="7_Style slide layout">
    <p:bg>
      <p:bgPr>
        <a:blipFill>
          <a:blip r:embed="rId2">
            <a:alphaModFix/>
          </a:blip>
          <a:stretch>
            <a:fillRect/>
          </a:stretch>
        </a:blipFill>
        <a:effectLst/>
      </p:bgPr>
    </p:bg>
    <p:spTree>
      <p:nvGrpSpPr>
        <p:cNvPr id="1" name="Shape 41"/>
        <p:cNvGrpSpPr/>
        <p:nvPr/>
      </p:nvGrpSpPr>
      <p:grpSpPr>
        <a:xfrm>
          <a:off x="0" y="0"/>
          <a:ext cx="0" cy="0"/>
          <a:chOff x="0" y="0"/>
          <a:chExt cx="0" cy="0"/>
        </a:xfrm>
      </p:grpSpPr>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2_Style slide layout">
  <p:cSld name="2_Style slide layout">
    <p:bg>
      <p:bgPr>
        <a:blipFill>
          <a:blip r:embed="rId2">
            <a:alphaModFix/>
          </a:blip>
          <a:stretch>
            <a:fillRect/>
          </a:stretch>
        </a:blipFill>
        <a:effectLst/>
      </p:bgPr>
    </p:bg>
    <p:spTree>
      <p:nvGrpSpPr>
        <p:cNvPr id="1" name="Shape 42"/>
        <p:cNvGrpSpPr/>
        <p:nvPr/>
      </p:nvGrpSpPr>
      <p:grpSpPr>
        <a:xfrm>
          <a:off x="0" y="0"/>
          <a:ext cx="0" cy="0"/>
          <a:chOff x="0" y="0"/>
          <a:chExt cx="0" cy="0"/>
        </a:xfrm>
      </p:grpSpPr>
    </p:spTree>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6_Style slide layout">
  <p:cSld name="6_Style slide layout">
    <p:bg>
      <p:bgPr>
        <a:blipFill>
          <a:blip r:embed="rId2">
            <a:alphaModFix/>
          </a:blip>
          <a:stretch>
            <a:fillRect/>
          </a:stretch>
        </a:blipFill>
        <a:effectLst/>
      </p:bgPr>
    </p:bg>
    <p:spTree>
      <p:nvGrpSpPr>
        <p:cNvPr id="1" name="Shape 43"/>
        <p:cNvGrpSpPr/>
        <p:nvPr/>
      </p:nvGrpSpPr>
      <p:grpSpPr>
        <a:xfrm>
          <a:off x="0" y="0"/>
          <a:ext cx="0" cy="0"/>
          <a:chOff x="0" y="0"/>
          <a:chExt cx="0" cy="0"/>
        </a:xfrm>
      </p:grpSpPr>
    </p:spTree>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4_Contents slide layout">
  <p:cSld name="4_Contents slide layout">
    <p:spTree>
      <p:nvGrpSpPr>
        <p:cNvPr id="1" name="Shape 44"/>
        <p:cNvGrpSpPr/>
        <p:nvPr/>
      </p:nvGrpSpPr>
      <p:grpSpPr>
        <a:xfrm>
          <a:off x="0" y="0"/>
          <a:ext cx="0" cy="0"/>
          <a:chOff x="0" y="0"/>
          <a:chExt cx="0" cy="0"/>
        </a:xfrm>
      </p:grpSpPr>
      <p:sp>
        <p:nvSpPr>
          <p:cNvPr id="45" name="Google Shape;45;p36"/>
          <p:cNvSpPr txBox="1">
            <a:spLocks noGrp="1"/>
          </p:cNvSpPr>
          <p:nvPr>
            <p:ph type="body" idx="1"/>
          </p:nvPr>
        </p:nvSpPr>
        <p:spPr>
          <a:xfrm>
            <a:off x="323529" y="339509"/>
            <a:ext cx="11573197" cy="724247"/>
          </a:xfrm>
          <a:prstGeom prst="rect">
            <a:avLst/>
          </a:prstGeom>
          <a:noFill/>
          <a:ln>
            <a:noFill/>
          </a:ln>
        </p:spPr>
        <p:txBody>
          <a:bodyPr spcFirstLastPara="1" wrap="square" lIns="91425" tIns="45700" rIns="91425" bIns="45700" anchor="ctr" anchorCtr="0">
            <a:noAutofit/>
          </a:bodyPr>
          <a:lstStyle>
            <a:lvl1pPr marL="457200" marR="0" lvl="0" indent="-228600" algn="ctr" rtl="0">
              <a:lnSpc>
                <a:spcPct val="90000"/>
              </a:lnSpc>
              <a:spcBef>
                <a:spcPts val="1000"/>
              </a:spcBef>
              <a:spcAft>
                <a:spcPts val="0"/>
              </a:spcAft>
              <a:buClr>
                <a:srgbClr val="262626"/>
              </a:buClr>
              <a:buSzPts val="5400"/>
              <a:buFont typeface="Arial"/>
              <a:buNone/>
              <a:defRPr sz="5400" b="0">
                <a:solidFill>
                  <a:srgbClr val="262626"/>
                </a:solidFill>
                <a:latin typeface="Arial"/>
                <a:ea typeface="Arial"/>
                <a:cs typeface="Arial"/>
                <a:sym typeface="Arial"/>
              </a:defRPr>
            </a:lvl1pPr>
            <a:lvl2pPr marL="914400" marR="0" lvl="1" indent="-381000" algn="l" rtl="0">
              <a:lnSpc>
                <a:spcPct val="90000"/>
              </a:lnSpc>
              <a:spcBef>
                <a:spcPts val="500"/>
              </a:spcBef>
              <a:spcAft>
                <a:spcPts val="0"/>
              </a:spcAft>
              <a:buClr>
                <a:schemeClr val="dk1"/>
              </a:buClr>
              <a:buSzPts val="2400"/>
              <a:buFont typeface="Arial"/>
              <a:buChar char="•"/>
              <a:defRPr sz="2400" b="0" i="0" u="none" strike="noStrike" cap="none">
                <a:solidFill>
                  <a:schemeClr val="dk1"/>
                </a:solidFill>
                <a:latin typeface="Arial"/>
                <a:ea typeface="Arial"/>
                <a:cs typeface="Arial"/>
                <a:sym typeface="Arial"/>
              </a:defRPr>
            </a:lvl2pPr>
            <a:lvl3pPr marL="1371600" marR="0" lvl="2" indent="-355600" algn="l" rtl="0">
              <a:lnSpc>
                <a:spcPct val="90000"/>
              </a:lnSpc>
              <a:spcBef>
                <a:spcPts val="500"/>
              </a:spcBef>
              <a:spcAft>
                <a:spcPts val="0"/>
              </a:spcAft>
              <a:buClr>
                <a:schemeClr val="dk1"/>
              </a:buClr>
              <a:buSzPts val="2000"/>
              <a:buFont typeface="Arial"/>
              <a:buChar char="•"/>
              <a:defRPr sz="2000" b="0" i="0" u="none" strike="noStrike" cap="none">
                <a:solidFill>
                  <a:schemeClr val="dk1"/>
                </a:solidFill>
                <a:latin typeface="Arial"/>
                <a:ea typeface="Arial"/>
                <a:cs typeface="Arial"/>
                <a:sym typeface="Arial"/>
              </a:defRPr>
            </a:lvl3pPr>
            <a:lvl4pPr marL="1828800" marR="0" lvl="3"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4pPr>
            <a:lvl5pPr marL="2286000" marR="0" lvl="4"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9pPr>
          </a:lstStyle>
          <a:p>
            <a:endParaRPr/>
          </a:p>
        </p:txBody>
      </p:sp>
      <p:cxnSp>
        <p:nvCxnSpPr>
          <p:cNvPr id="46" name="Google Shape;46;p36"/>
          <p:cNvCxnSpPr/>
          <p:nvPr/>
        </p:nvCxnSpPr>
        <p:spPr>
          <a:xfrm>
            <a:off x="0" y="6423750"/>
            <a:ext cx="12192000" cy="0"/>
          </a:xfrm>
          <a:prstGeom prst="straightConnector1">
            <a:avLst/>
          </a:prstGeom>
          <a:noFill/>
          <a:ln w="25400" cap="flat" cmpd="sng">
            <a:solidFill>
              <a:schemeClr val="accent2"/>
            </a:solidFill>
            <a:prstDash val="solid"/>
            <a:miter lim="800000"/>
            <a:headEnd type="none" w="sm" len="sm"/>
            <a:tailEnd type="none" w="sm" len="sm"/>
          </a:ln>
        </p:spPr>
      </p:cxnSp>
      <p:sp>
        <p:nvSpPr>
          <p:cNvPr id="47" name="Google Shape;47;p36"/>
          <p:cNvSpPr/>
          <p:nvPr/>
        </p:nvSpPr>
        <p:spPr>
          <a:xfrm>
            <a:off x="0" y="6485021"/>
            <a:ext cx="12192000" cy="372979"/>
          </a:xfrm>
          <a:prstGeom prst="rect">
            <a:avLst/>
          </a:prstGeom>
          <a:solidFill>
            <a:schemeClr val="accen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Arial"/>
              <a:ea typeface="Arial"/>
              <a:cs typeface="Arial"/>
              <a:sym typeface="Arial"/>
            </a:endParaRPr>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Custom Layout">
  <p:cSld name="Custom Layout">
    <p:spTree>
      <p:nvGrpSpPr>
        <p:cNvPr id="1" name="Shape 48"/>
        <p:cNvGrpSpPr/>
        <p:nvPr/>
      </p:nvGrpSpPr>
      <p:grpSpPr>
        <a:xfrm>
          <a:off x="0" y="0"/>
          <a:ext cx="0" cy="0"/>
          <a:chOff x="0" y="0"/>
          <a:chExt cx="0" cy="0"/>
        </a:xfrm>
      </p:grpSpPr>
      <p:sp>
        <p:nvSpPr>
          <p:cNvPr id="49" name="Google Shape;49;p37"/>
          <p:cNvSpPr>
            <a:spLocks noGrp="1"/>
          </p:cNvSpPr>
          <p:nvPr>
            <p:ph type="pic" idx="2"/>
          </p:nvPr>
        </p:nvSpPr>
        <p:spPr>
          <a:xfrm rot="-244584">
            <a:off x="4737054" y="311641"/>
            <a:ext cx="6923157" cy="3844781"/>
          </a:xfrm>
          <a:prstGeom prst="rect">
            <a:avLst/>
          </a:prstGeom>
          <a:solidFill>
            <a:srgbClr val="F2F2F2"/>
          </a:solidFill>
          <a:ln>
            <a:noFill/>
          </a:ln>
        </p:spPr>
        <p:txBody>
          <a:bodyPr spcFirstLastPara="1" wrap="square" lIns="91425" tIns="45700" rIns="91425" bIns="45700" anchor="ctr" anchorCtr="0">
            <a:noAutofit/>
          </a:bodyPr>
          <a:lstStyle>
            <a:lvl1pPr marR="0" lvl="0" algn="ctr" rtl="0">
              <a:lnSpc>
                <a:spcPct val="90000"/>
              </a:lnSpc>
              <a:spcBef>
                <a:spcPts val="1000"/>
              </a:spcBef>
              <a:spcAft>
                <a:spcPts val="0"/>
              </a:spcAft>
              <a:buClr>
                <a:schemeClr val="dk1"/>
              </a:buClr>
              <a:buSzPts val="1200"/>
              <a:buFont typeface="Arial"/>
              <a:buNone/>
              <a:defRPr sz="1200">
                <a:solidFill>
                  <a:schemeClr val="dk1"/>
                </a:solidFill>
                <a:latin typeface="Arial"/>
                <a:ea typeface="Arial"/>
                <a:cs typeface="Arial"/>
                <a:sym typeface="Arial"/>
              </a:defRPr>
            </a:lvl1pPr>
            <a:lvl2pPr marR="0" lvl="1" algn="l" rtl="0">
              <a:lnSpc>
                <a:spcPct val="90000"/>
              </a:lnSpc>
              <a:spcBef>
                <a:spcPts val="500"/>
              </a:spcBef>
              <a:spcAft>
                <a:spcPts val="0"/>
              </a:spcAft>
              <a:buClr>
                <a:schemeClr val="dk1"/>
              </a:buClr>
              <a:buSzPts val="2400"/>
              <a:buFont typeface="Arial"/>
              <a:buChar char="•"/>
              <a:defRPr sz="2400" b="0" i="0" u="none" strike="noStrike" cap="none">
                <a:solidFill>
                  <a:schemeClr val="dk1"/>
                </a:solidFill>
                <a:latin typeface="Arial"/>
                <a:ea typeface="Arial"/>
                <a:cs typeface="Arial"/>
                <a:sym typeface="Arial"/>
              </a:defRPr>
            </a:lvl2pPr>
            <a:lvl3pPr marR="0" lvl="2" algn="l" rtl="0">
              <a:lnSpc>
                <a:spcPct val="90000"/>
              </a:lnSpc>
              <a:spcBef>
                <a:spcPts val="500"/>
              </a:spcBef>
              <a:spcAft>
                <a:spcPts val="0"/>
              </a:spcAft>
              <a:buClr>
                <a:schemeClr val="dk1"/>
              </a:buClr>
              <a:buSzPts val="2000"/>
              <a:buFont typeface="Arial"/>
              <a:buChar char="•"/>
              <a:defRPr sz="2000" b="0" i="0" u="none" strike="noStrike" cap="none">
                <a:solidFill>
                  <a:schemeClr val="dk1"/>
                </a:solidFill>
                <a:latin typeface="Arial"/>
                <a:ea typeface="Arial"/>
                <a:cs typeface="Arial"/>
                <a:sym typeface="Arial"/>
              </a:defRPr>
            </a:lvl3pPr>
            <a:lvl4pPr marR="0" lvl="3"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4pPr>
            <a:lvl5pPr marR="0" lvl="4"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5pPr>
            <a:lvl6pPr marR="0" lvl="5"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6pPr>
            <a:lvl7pPr marR="0" lvl="6"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7pPr>
            <a:lvl8pPr marR="0" lvl="7"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8pPr>
            <a:lvl9pPr marR="0" lvl="8"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9pPr>
          </a:lstStyle>
          <a:p>
            <a:endParaRPr/>
          </a:p>
        </p:txBody>
      </p:sp>
    </p:spTree>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1_Custom Layout">
  <p:cSld name="1_Custom Layout">
    <p:spTree>
      <p:nvGrpSpPr>
        <p:cNvPr id="1" name="Shape 50"/>
        <p:cNvGrpSpPr/>
        <p:nvPr/>
      </p:nvGrpSpPr>
      <p:grpSpPr>
        <a:xfrm>
          <a:off x="0" y="0"/>
          <a:ext cx="0" cy="0"/>
          <a:chOff x="0" y="0"/>
          <a:chExt cx="0" cy="0"/>
        </a:xfrm>
      </p:grpSpPr>
      <p:sp>
        <p:nvSpPr>
          <p:cNvPr id="51" name="Google Shape;51;p38"/>
          <p:cNvSpPr>
            <a:spLocks noGrp="1"/>
          </p:cNvSpPr>
          <p:nvPr>
            <p:ph type="pic" idx="2"/>
          </p:nvPr>
        </p:nvSpPr>
        <p:spPr>
          <a:xfrm>
            <a:off x="9074331" y="1280159"/>
            <a:ext cx="2394857" cy="4014651"/>
          </a:xfrm>
          <a:prstGeom prst="rect">
            <a:avLst/>
          </a:prstGeom>
          <a:solidFill>
            <a:srgbClr val="F2F2F2"/>
          </a:solidFill>
          <a:ln>
            <a:noFill/>
          </a:ln>
          <a:effectLst>
            <a:outerShdw blurRad="63500" sx="102000" sy="102000" algn="ctr" rotWithShape="0">
              <a:srgbClr val="000000">
                <a:alpha val="40000"/>
              </a:srgbClr>
            </a:outerShdw>
          </a:effectLst>
        </p:spPr>
        <p:txBody>
          <a:bodyPr spcFirstLastPara="1" wrap="square" lIns="91425" tIns="45700" rIns="91425" bIns="45700" anchor="ctr" anchorCtr="0">
            <a:noAutofit/>
          </a:bodyPr>
          <a:lstStyle>
            <a:lvl1pPr marR="0" lvl="0" algn="ctr" rtl="0">
              <a:lnSpc>
                <a:spcPct val="90000"/>
              </a:lnSpc>
              <a:spcBef>
                <a:spcPts val="1000"/>
              </a:spcBef>
              <a:spcAft>
                <a:spcPts val="0"/>
              </a:spcAft>
              <a:buClr>
                <a:schemeClr val="dk1"/>
              </a:buClr>
              <a:buSzPts val="1200"/>
              <a:buFont typeface="Arial"/>
              <a:buNone/>
              <a:defRPr sz="1200">
                <a:solidFill>
                  <a:schemeClr val="dk1"/>
                </a:solidFill>
                <a:latin typeface="Arial"/>
                <a:ea typeface="Arial"/>
                <a:cs typeface="Arial"/>
                <a:sym typeface="Arial"/>
              </a:defRPr>
            </a:lvl1pPr>
            <a:lvl2pPr marR="0" lvl="1" algn="l" rtl="0">
              <a:lnSpc>
                <a:spcPct val="90000"/>
              </a:lnSpc>
              <a:spcBef>
                <a:spcPts val="500"/>
              </a:spcBef>
              <a:spcAft>
                <a:spcPts val="0"/>
              </a:spcAft>
              <a:buClr>
                <a:schemeClr val="dk1"/>
              </a:buClr>
              <a:buSzPts val="2400"/>
              <a:buFont typeface="Arial"/>
              <a:buChar char="•"/>
              <a:defRPr sz="2400" b="0" i="0" u="none" strike="noStrike" cap="none">
                <a:solidFill>
                  <a:schemeClr val="dk1"/>
                </a:solidFill>
                <a:latin typeface="Arial"/>
                <a:ea typeface="Arial"/>
                <a:cs typeface="Arial"/>
                <a:sym typeface="Arial"/>
              </a:defRPr>
            </a:lvl2pPr>
            <a:lvl3pPr marR="0" lvl="2" algn="l" rtl="0">
              <a:lnSpc>
                <a:spcPct val="90000"/>
              </a:lnSpc>
              <a:spcBef>
                <a:spcPts val="500"/>
              </a:spcBef>
              <a:spcAft>
                <a:spcPts val="0"/>
              </a:spcAft>
              <a:buClr>
                <a:schemeClr val="dk1"/>
              </a:buClr>
              <a:buSzPts val="2000"/>
              <a:buFont typeface="Arial"/>
              <a:buChar char="•"/>
              <a:defRPr sz="2000" b="0" i="0" u="none" strike="noStrike" cap="none">
                <a:solidFill>
                  <a:schemeClr val="dk1"/>
                </a:solidFill>
                <a:latin typeface="Arial"/>
                <a:ea typeface="Arial"/>
                <a:cs typeface="Arial"/>
                <a:sym typeface="Arial"/>
              </a:defRPr>
            </a:lvl3pPr>
            <a:lvl4pPr marR="0" lvl="3"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4pPr>
            <a:lvl5pPr marR="0" lvl="4"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5pPr>
            <a:lvl6pPr marR="0" lvl="5"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6pPr>
            <a:lvl7pPr marR="0" lvl="6"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7pPr>
            <a:lvl8pPr marR="0" lvl="7"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8pPr>
            <a:lvl9pPr marR="0" lvl="8"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9pPr>
          </a:lstStyle>
          <a:p>
            <a:endParaRPr/>
          </a:p>
        </p:txBody>
      </p:sp>
      <p:sp>
        <p:nvSpPr>
          <p:cNvPr id="52" name="Google Shape;52;p38"/>
          <p:cNvSpPr>
            <a:spLocks noGrp="1"/>
          </p:cNvSpPr>
          <p:nvPr>
            <p:ph type="pic" idx="3"/>
          </p:nvPr>
        </p:nvSpPr>
        <p:spPr>
          <a:xfrm>
            <a:off x="6348549" y="1280159"/>
            <a:ext cx="2394857" cy="4014651"/>
          </a:xfrm>
          <a:prstGeom prst="rect">
            <a:avLst/>
          </a:prstGeom>
          <a:solidFill>
            <a:srgbClr val="F2F2F2"/>
          </a:solidFill>
          <a:ln>
            <a:noFill/>
          </a:ln>
          <a:effectLst>
            <a:outerShdw blurRad="63500" sx="102000" sy="102000" algn="ctr" rotWithShape="0">
              <a:srgbClr val="000000">
                <a:alpha val="40000"/>
              </a:srgbClr>
            </a:outerShdw>
          </a:effectLst>
        </p:spPr>
        <p:txBody>
          <a:bodyPr spcFirstLastPara="1" wrap="square" lIns="91425" tIns="45700" rIns="91425" bIns="45700" anchor="ctr" anchorCtr="0">
            <a:noAutofit/>
          </a:bodyPr>
          <a:lstStyle>
            <a:lvl1pPr marR="0" lvl="0" algn="ctr" rtl="0">
              <a:lnSpc>
                <a:spcPct val="90000"/>
              </a:lnSpc>
              <a:spcBef>
                <a:spcPts val="1000"/>
              </a:spcBef>
              <a:spcAft>
                <a:spcPts val="0"/>
              </a:spcAft>
              <a:buClr>
                <a:schemeClr val="dk1"/>
              </a:buClr>
              <a:buSzPts val="1200"/>
              <a:buFont typeface="Arial"/>
              <a:buNone/>
              <a:defRPr sz="1200">
                <a:solidFill>
                  <a:schemeClr val="dk1"/>
                </a:solidFill>
                <a:latin typeface="Arial"/>
                <a:ea typeface="Arial"/>
                <a:cs typeface="Arial"/>
                <a:sym typeface="Arial"/>
              </a:defRPr>
            </a:lvl1pPr>
            <a:lvl2pPr marR="0" lvl="1" algn="l" rtl="0">
              <a:lnSpc>
                <a:spcPct val="90000"/>
              </a:lnSpc>
              <a:spcBef>
                <a:spcPts val="500"/>
              </a:spcBef>
              <a:spcAft>
                <a:spcPts val="0"/>
              </a:spcAft>
              <a:buClr>
                <a:schemeClr val="dk1"/>
              </a:buClr>
              <a:buSzPts val="2400"/>
              <a:buFont typeface="Arial"/>
              <a:buChar char="•"/>
              <a:defRPr sz="2400" b="0" i="0" u="none" strike="noStrike" cap="none">
                <a:solidFill>
                  <a:schemeClr val="dk1"/>
                </a:solidFill>
                <a:latin typeface="Arial"/>
                <a:ea typeface="Arial"/>
                <a:cs typeface="Arial"/>
                <a:sym typeface="Arial"/>
              </a:defRPr>
            </a:lvl2pPr>
            <a:lvl3pPr marR="0" lvl="2" algn="l" rtl="0">
              <a:lnSpc>
                <a:spcPct val="90000"/>
              </a:lnSpc>
              <a:spcBef>
                <a:spcPts val="500"/>
              </a:spcBef>
              <a:spcAft>
                <a:spcPts val="0"/>
              </a:spcAft>
              <a:buClr>
                <a:schemeClr val="dk1"/>
              </a:buClr>
              <a:buSzPts val="2000"/>
              <a:buFont typeface="Arial"/>
              <a:buChar char="•"/>
              <a:defRPr sz="2000" b="0" i="0" u="none" strike="noStrike" cap="none">
                <a:solidFill>
                  <a:schemeClr val="dk1"/>
                </a:solidFill>
                <a:latin typeface="Arial"/>
                <a:ea typeface="Arial"/>
                <a:cs typeface="Arial"/>
                <a:sym typeface="Arial"/>
              </a:defRPr>
            </a:lvl3pPr>
            <a:lvl4pPr marR="0" lvl="3"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4pPr>
            <a:lvl5pPr marR="0" lvl="4"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5pPr>
            <a:lvl6pPr marR="0" lvl="5"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6pPr>
            <a:lvl7pPr marR="0" lvl="6"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7pPr>
            <a:lvl8pPr marR="0" lvl="7"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8pPr>
            <a:lvl9pPr marR="0" lvl="8"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9pPr>
          </a:lstStyle>
          <a:p>
            <a:endParaRPr/>
          </a:p>
        </p:txBody>
      </p:sp>
      <p:sp>
        <p:nvSpPr>
          <p:cNvPr id="53" name="Google Shape;53;p38"/>
          <p:cNvSpPr>
            <a:spLocks noGrp="1"/>
          </p:cNvSpPr>
          <p:nvPr>
            <p:ph type="pic" idx="4"/>
          </p:nvPr>
        </p:nvSpPr>
        <p:spPr>
          <a:xfrm>
            <a:off x="3622766" y="1280158"/>
            <a:ext cx="2394857" cy="4014651"/>
          </a:xfrm>
          <a:prstGeom prst="rect">
            <a:avLst/>
          </a:prstGeom>
          <a:solidFill>
            <a:srgbClr val="F2F2F2"/>
          </a:solidFill>
          <a:ln>
            <a:noFill/>
          </a:ln>
          <a:effectLst>
            <a:outerShdw blurRad="63500" sx="102000" sy="102000" algn="ctr" rotWithShape="0">
              <a:srgbClr val="000000">
                <a:alpha val="40000"/>
              </a:srgbClr>
            </a:outerShdw>
          </a:effectLst>
        </p:spPr>
        <p:txBody>
          <a:bodyPr spcFirstLastPara="1" wrap="square" lIns="91425" tIns="45700" rIns="91425" bIns="45700" anchor="ctr" anchorCtr="0">
            <a:noAutofit/>
          </a:bodyPr>
          <a:lstStyle>
            <a:lvl1pPr marR="0" lvl="0" algn="ctr" rtl="0">
              <a:lnSpc>
                <a:spcPct val="90000"/>
              </a:lnSpc>
              <a:spcBef>
                <a:spcPts val="1000"/>
              </a:spcBef>
              <a:spcAft>
                <a:spcPts val="0"/>
              </a:spcAft>
              <a:buClr>
                <a:schemeClr val="dk1"/>
              </a:buClr>
              <a:buSzPts val="1200"/>
              <a:buFont typeface="Arial"/>
              <a:buNone/>
              <a:defRPr sz="1200">
                <a:solidFill>
                  <a:schemeClr val="dk1"/>
                </a:solidFill>
                <a:latin typeface="Arial"/>
                <a:ea typeface="Arial"/>
                <a:cs typeface="Arial"/>
                <a:sym typeface="Arial"/>
              </a:defRPr>
            </a:lvl1pPr>
            <a:lvl2pPr marR="0" lvl="1" algn="l" rtl="0">
              <a:lnSpc>
                <a:spcPct val="90000"/>
              </a:lnSpc>
              <a:spcBef>
                <a:spcPts val="500"/>
              </a:spcBef>
              <a:spcAft>
                <a:spcPts val="0"/>
              </a:spcAft>
              <a:buClr>
                <a:schemeClr val="dk1"/>
              </a:buClr>
              <a:buSzPts val="2400"/>
              <a:buFont typeface="Arial"/>
              <a:buChar char="•"/>
              <a:defRPr sz="2400" b="0" i="0" u="none" strike="noStrike" cap="none">
                <a:solidFill>
                  <a:schemeClr val="dk1"/>
                </a:solidFill>
                <a:latin typeface="Arial"/>
                <a:ea typeface="Arial"/>
                <a:cs typeface="Arial"/>
                <a:sym typeface="Arial"/>
              </a:defRPr>
            </a:lvl2pPr>
            <a:lvl3pPr marR="0" lvl="2" algn="l" rtl="0">
              <a:lnSpc>
                <a:spcPct val="90000"/>
              </a:lnSpc>
              <a:spcBef>
                <a:spcPts val="500"/>
              </a:spcBef>
              <a:spcAft>
                <a:spcPts val="0"/>
              </a:spcAft>
              <a:buClr>
                <a:schemeClr val="dk1"/>
              </a:buClr>
              <a:buSzPts val="2000"/>
              <a:buFont typeface="Arial"/>
              <a:buChar char="•"/>
              <a:defRPr sz="2000" b="0" i="0" u="none" strike="noStrike" cap="none">
                <a:solidFill>
                  <a:schemeClr val="dk1"/>
                </a:solidFill>
                <a:latin typeface="Arial"/>
                <a:ea typeface="Arial"/>
                <a:cs typeface="Arial"/>
                <a:sym typeface="Arial"/>
              </a:defRPr>
            </a:lvl3pPr>
            <a:lvl4pPr marR="0" lvl="3"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4pPr>
            <a:lvl5pPr marR="0" lvl="4"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5pPr>
            <a:lvl6pPr marR="0" lvl="5"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6pPr>
            <a:lvl7pPr marR="0" lvl="6"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7pPr>
            <a:lvl8pPr marR="0" lvl="7"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8pPr>
            <a:lvl9pPr marR="0" lvl="8"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9pPr>
          </a:lstStyle>
          <a:p>
            <a:endParaRPr/>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End slide layout">
  <p:cSld name="End slide layout">
    <p:bg>
      <p:bgPr>
        <a:solidFill>
          <a:schemeClr val="accent1"/>
        </a:solidFill>
        <a:effectLst/>
      </p:bgPr>
    </p:bg>
    <p:spTree>
      <p:nvGrpSpPr>
        <p:cNvPr id="1" name="Shape 7"/>
        <p:cNvGrpSpPr/>
        <p:nvPr/>
      </p:nvGrpSpPr>
      <p:grpSpPr>
        <a:xfrm>
          <a:off x="0" y="0"/>
          <a:ext cx="0" cy="0"/>
          <a:chOff x="0" y="0"/>
          <a:chExt cx="0" cy="0"/>
        </a:xfrm>
      </p:grpSpPr>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2_Custom Layout">
  <p:cSld name="2_Custom Layout">
    <p:spTree>
      <p:nvGrpSpPr>
        <p:cNvPr id="1" name="Shape 54"/>
        <p:cNvGrpSpPr/>
        <p:nvPr/>
      </p:nvGrpSpPr>
      <p:grpSpPr>
        <a:xfrm>
          <a:off x="0" y="0"/>
          <a:ext cx="0" cy="0"/>
          <a:chOff x="0" y="0"/>
          <a:chExt cx="0" cy="0"/>
        </a:xfrm>
      </p:grpSpPr>
      <p:sp>
        <p:nvSpPr>
          <p:cNvPr id="55" name="Google Shape;55;p39"/>
          <p:cNvSpPr>
            <a:spLocks noGrp="1"/>
          </p:cNvSpPr>
          <p:nvPr>
            <p:ph type="pic" idx="2"/>
          </p:nvPr>
        </p:nvSpPr>
        <p:spPr>
          <a:xfrm>
            <a:off x="7254240" y="0"/>
            <a:ext cx="4937760" cy="6857999"/>
          </a:xfrm>
          <a:prstGeom prst="rect">
            <a:avLst/>
          </a:prstGeom>
          <a:solidFill>
            <a:srgbClr val="F2F2F2"/>
          </a:solidFill>
          <a:ln>
            <a:noFill/>
          </a:ln>
        </p:spPr>
        <p:txBody>
          <a:bodyPr spcFirstLastPara="1" wrap="square" lIns="91425" tIns="45700" rIns="91425" bIns="45700" anchor="ctr" anchorCtr="0">
            <a:noAutofit/>
          </a:bodyPr>
          <a:lstStyle>
            <a:lvl1pPr marR="0" lvl="0" algn="ctr" rtl="0">
              <a:lnSpc>
                <a:spcPct val="90000"/>
              </a:lnSpc>
              <a:spcBef>
                <a:spcPts val="1000"/>
              </a:spcBef>
              <a:spcAft>
                <a:spcPts val="0"/>
              </a:spcAft>
              <a:buClr>
                <a:schemeClr val="dk1"/>
              </a:buClr>
              <a:buSzPts val="1200"/>
              <a:buFont typeface="Arial"/>
              <a:buNone/>
              <a:defRPr sz="1200">
                <a:solidFill>
                  <a:schemeClr val="dk1"/>
                </a:solidFill>
                <a:latin typeface="Arial"/>
                <a:ea typeface="Arial"/>
                <a:cs typeface="Arial"/>
                <a:sym typeface="Arial"/>
              </a:defRPr>
            </a:lvl1pPr>
            <a:lvl2pPr marR="0" lvl="1" algn="l" rtl="0">
              <a:lnSpc>
                <a:spcPct val="90000"/>
              </a:lnSpc>
              <a:spcBef>
                <a:spcPts val="500"/>
              </a:spcBef>
              <a:spcAft>
                <a:spcPts val="0"/>
              </a:spcAft>
              <a:buClr>
                <a:schemeClr val="dk1"/>
              </a:buClr>
              <a:buSzPts val="2400"/>
              <a:buFont typeface="Arial"/>
              <a:buChar char="•"/>
              <a:defRPr sz="2400" b="0" i="0" u="none" strike="noStrike" cap="none">
                <a:solidFill>
                  <a:schemeClr val="dk1"/>
                </a:solidFill>
                <a:latin typeface="Arial"/>
                <a:ea typeface="Arial"/>
                <a:cs typeface="Arial"/>
                <a:sym typeface="Arial"/>
              </a:defRPr>
            </a:lvl2pPr>
            <a:lvl3pPr marR="0" lvl="2" algn="l" rtl="0">
              <a:lnSpc>
                <a:spcPct val="90000"/>
              </a:lnSpc>
              <a:spcBef>
                <a:spcPts val="500"/>
              </a:spcBef>
              <a:spcAft>
                <a:spcPts val="0"/>
              </a:spcAft>
              <a:buClr>
                <a:schemeClr val="dk1"/>
              </a:buClr>
              <a:buSzPts val="2000"/>
              <a:buFont typeface="Arial"/>
              <a:buChar char="•"/>
              <a:defRPr sz="2000" b="0" i="0" u="none" strike="noStrike" cap="none">
                <a:solidFill>
                  <a:schemeClr val="dk1"/>
                </a:solidFill>
                <a:latin typeface="Arial"/>
                <a:ea typeface="Arial"/>
                <a:cs typeface="Arial"/>
                <a:sym typeface="Arial"/>
              </a:defRPr>
            </a:lvl3pPr>
            <a:lvl4pPr marR="0" lvl="3"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4pPr>
            <a:lvl5pPr marR="0" lvl="4"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5pPr>
            <a:lvl6pPr marR="0" lvl="5"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6pPr>
            <a:lvl7pPr marR="0" lvl="6"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7pPr>
            <a:lvl8pPr marR="0" lvl="7"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8pPr>
            <a:lvl9pPr marR="0" lvl="8"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9pPr>
          </a:lstStyle>
          <a:p>
            <a:endParaRPr/>
          </a:p>
        </p:txBody>
      </p:sp>
      <p:sp>
        <p:nvSpPr>
          <p:cNvPr id="56" name="Google Shape;56;p39"/>
          <p:cNvSpPr>
            <a:spLocks noGrp="1"/>
          </p:cNvSpPr>
          <p:nvPr>
            <p:ph type="pic" idx="3"/>
          </p:nvPr>
        </p:nvSpPr>
        <p:spPr>
          <a:xfrm>
            <a:off x="5554287" y="2394903"/>
            <a:ext cx="3399906" cy="2068192"/>
          </a:xfrm>
          <a:prstGeom prst="rect">
            <a:avLst/>
          </a:prstGeom>
          <a:solidFill>
            <a:srgbClr val="F2F2F2"/>
          </a:solidFill>
          <a:ln>
            <a:noFill/>
          </a:ln>
        </p:spPr>
        <p:txBody>
          <a:bodyPr spcFirstLastPara="1" wrap="square" lIns="91425" tIns="45700" rIns="91425" bIns="45700" anchor="ctr" anchorCtr="0">
            <a:noAutofit/>
          </a:bodyPr>
          <a:lstStyle>
            <a:lvl1pPr marR="0" lvl="0" algn="ctr" rtl="0">
              <a:lnSpc>
                <a:spcPct val="90000"/>
              </a:lnSpc>
              <a:spcBef>
                <a:spcPts val="1000"/>
              </a:spcBef>
              <a:spcAft>
                <a:spcPts val="0"/>
              </a:spcAft>
              <a:buClr>
                <a:schemeClr val="dk1"/>
              </a:buClr>
              <a:buSzPts val="1200"/>
              <a:buFont typeface="Arial"/>
              <a:buNone/>
              <a:defRPr sz="1200">
                <a:solidFill>
                  <a:schemeClr val="dk1"/>
                </a:solidFill>
                <a:latin typeface="Arial"/>
                <a:ea typeface="Arial"/>
                <a:cs typeface="Arial"/>
                <a:sym typeface="Arial"/>
              </a:defRPr>
            </a:lvl1pPr>
            <a:lvl2pPr marR="0" lvl="1" algn="l" rtl="0">
              <a:lnSpc>
                <a:spcPct val="90000"/>
              </a:lnSpc>
              <a:spcBef>
                <a:spcPts val="50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2pPr>
            <a:lvl3pPr marR="0" lvl="2" algn="l" rtl="0">
              <a:lnSpc>
                <a:spcPct val="90000"/>
              </a:lnSpc>
              <a:spcBef>
                <a:spcPts val="500"/>
              </a:spcBef>
              <a:spcAft>
                <a:spcPts val="0"/>
              </a:spcAft>
              <a:buClr>
                <a:schemeClr val="dk1"/>
              </a:buClr>
              <a:buSzPts val="2400"/>
              <a:buFont typeface="Arial"/>
              <a:buNone/>
              <a:defRPr sz="2400" b="0" i="0" u="none" strike="noStrike" cap="none">
                <a:solidFill>
                  <a:schemeClr val="dk1"/>
                </a:solidFill>
                <a:latin typeface="Arial"/>
                <a:ea typeface="Arial"/>
                <a:cs typeface="Arial"/>
                <a:sym typeface="Arial"/>
              </a:defRPr>
            </a:lvl3pPr>
            <a:lvl4pPr marR="0" lvl="3" algn="l" rtl="0">
              <a:lnSpc>
                <a:spcPct val="90000"/>
              </a:lnSpc>
              <a:spcBef>
                <a:spcPts val="500"/>
              </a:spcBef>
              <a:spcAft>
                <a:spcPts val="0"/>
              </a:spcAft>
              <a:buClr>
                <a:schemeClr val="dk1"/>
              </a:buClr>
              <a:buSzPts val="2000"/>
              <a:buFont typeface="Arial"/>
              <a:buNone/>
              <a:defRPr sz="2000" b="0" i="0" u="none" strike="noStrike" cap="none">
                <a:solidFill>
                  <a:schemeClr val="dk1"/>
                </a:solidFill>
                <a:latin typeface="Arial"/>
                <a:ea typeface="Arial"/>
                <a:cs typeface="Arial"/>
                <a:sym typeface="Arial"/>
              </a:defRPr>
            </a:lvl4pPr>
            <a:lvl5pPr marR="0" lvl="4" algn="l" rtl="0">
              <a:lnSpc>
                <a:spcPct val="90000"/>
              </a:lnSpc>
              <a:spcBef>
                <a:spcPts val="500"/>
              </a:spcBef>
              <a:spcAft>
                <a:spcPts val="0"/>
              </a:spcAft>
              <a:buClr>
                <a:schemeClr val="dk1"/>
              </a:buClr>
              <a:buSzPts val="2000"/>
              <a:buFont typeface="Arial"/>
              <a:buNone/>
              <a:defRPr sz="2000" b="0" i="0" u="none" strike="noStrike" cap="none">
                <a:solidFill>
                  <a:schemeClr val="dk1"/>
                </a:solidFill>
                <a:latin typeface="Arial"/>
                <a:ea typeface="Arial"/>
                <a:cs typeface="Arial"/>
                <a:sym typeface="Arial"/>
              </a:defRPr>
            </a:lvl5pPr>
            <a:lvl6pPr marR="0" lvl="5" algn="l" rtl="0">
              <a:lnSpc>
                <a:spcPct val="90000"/>
              </a:lnSpc>
              <a:spcBef>
                <a:spcPts val="500"/>
              </a:spcBef>
              <a:spcAft>
                <a:spcPts val="0"/>
              </a:spcAft>
              <a:buClr>
                <a:schemeClr val="dk1"/>
              </a:buClr>
              <a:buSzPts val="2000"/>
              <a:buFont typeface="Arial"/>
              <a:buNone/>
              <a:defRPr sz="2000" b="0" i="0" u="none" strike="noStrike" cap="none">
                <a:solidFill>
                  <a:schemeClr val="dk1"/>
                </a:solidFill>
                <a:latin typeface="Arial"/>
                <a:ea typeface="Arial"/>
                <a:cs typeface="Arial"/>
                <a:sym typeface="Arial"/>
              </a:defRPr>
            </a:lvl6pPr>
            <a:lvl7pPr marR="0" lvl="6" algn="l" rtl="0">
              <a:lnSpc>
                <a:spcPct val="90000"/>
              </a:lnSpc>
              <a:spcBef>
                <a:spcPts val="500"/>
              </a:spcBef>
              <a:spcAft>
                <a:spcPts val="0"/>
              </a:spcAft>
              <a:buClr>
                <a:schemeClr val="dk1"/>
              </a:buClr>
              <a:buSzPts val="2000"/>
              <a:buFont typeface="Arial"/>
              <a:buNone/>
              <a:defRPr sz="2000" b="0" i="0" u="none" strike="noStrike" cap="none">
                <a:solidFill>
                  <a:schemeClr val="dk1"/>
                </a:solidFill>
                <a:latin typeface="Arial"/>
                <a:ea typeface="Arial"/>
                <a:cs typeface="Arial"/>
                <a:sym typeface="Arial"/>
              </a:defRPr>
            </a:lvl7pPr>
            <a:lvl8pPr marR="0" lvl="7" algn="l" rtl="0">
              <a:lnSpc>
                <a:spcPct val="90000"/>
              </a:lnSpc>
              <a:spcBef>
                <a:spcPts val="500"/>
              </a:spcBef>
              <a:spcAft>
                <a:spcPts val="0"/>
              </a:spcAft>
              <a:buClr>
                <a:schemeClr val="dk1"/>
              </a:buClr>
              <a:buSzPts val="2000"/>
              <a:buFont typeface="Arial"/>
              <a:buNone/>
              <a:defRPr sz="2000" b="0" i="0" u="none" strike="noStrike" cap="none">
                <a:solidFill>
                  <a:schemeClr val="dk1"/>
                </a:solidFill>
                <a:latin typeface="Arial"/>
                <a:ea typeface="Arial"/>
                <a:cs typeface="Arial"/>
                <a:sym typeface="Arial"/>
              </a:defRPr>
            </a:lvl8pPr>
            <a:lvl9pPr marR="0" lvl="8" algn="l" rtl="0">
              <a:lnSpc>
                <a:spcPct val="90000"/>
              </a:lnSpc>
              <a:spcBef>
                <a:spcPts val="500"/>
              </a:spcBef>
              <a:spcAft>
                <a:spcPts val="0"/>
              </a:spcAft>
              <a:buClr>
                <a:schemeClr val="dk1"/>
              </a:buClr>
              <a:buSzPts val="2000"/>
              <a:buFont typeface="Arial"/>
              <a:buNone/>
              <a:defRPr sz="2000" b="0" i="0" u="none" strike="noStrike" cap="none">
                <a:solidFill>
                  <a:schemeClr val="dk1"/>
                </a:solidFill>
                <a:latin typeface="Arial"/>
                <a:ea typeface="Arial"/>
                <a:cs typeface="Arial"/>
                <a:sym typeface="Arial"/>
              </a:defRPr>
            </a:lvl9pPr>
          </a:lstStyle>
          <a:p>
            <a:endParaRPr/>
          </a:p>
        </p:txBody>
      </p:sp>
    </p:spTree>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3_Custom Layout">
  <p:cSld name="3_Custom Layout">
    <p:spTree>
      <p:nvGrpSpPr>
        <p:cNvPr id="1" name="Shape 57"/>
        <p:cNvGrpSpPr/>
        <p:nvPr/>
      </p:nvGrpSpPr>
      <p:grpSpPr>
        <a:xfrm>
          <a:off x="0" y="0"/>
          <a:ext cx="0" cy="0"/>
          <a:chOff x="0" y="0"/>
          <a:chExt cx="0" cy="0"/>
        </a:xfrm>
      </p:grpSpPr>
      <p:sp>
        <p:nvSpPr>
          <p:cNvPr id="58" name="Google Shape;58;p40"/>
          <p:cNvSpPr>
            <a:spLocks noGrp="1"/>
          </p:cNvSpPr>
          <p:nvPr>
            <p:ph type="pic" idx="2"/>
          </p:nvPr>
        </p:nvSpPr>
        <p:spPr>
          <a:xfrm>
            <a:off x="1" y="1201783"/>
            <a:ext cx="6096000" cy="4454434"/>
          </a:xfrm>
          <a:prstGeom prst="rect">
            <a:avLst/>
          </a:prstGeom>
          <a:solidFill>
            <a:srgbClr val="F2F2F2"/>
          </a:solidFill>
          <a:ln>
            <a:noFill/>
          </a:ln>
        </p:spPr>
        <p:txBody>
          <a:bodyPr spcFirstLastPara="1" wrap="square" lIns="91425" tIns="45700" rIns="91425" bIns="45700" anchor="ctr" anchorCtr="0">
            <a:noAutofit/>
          </a:bodyPr>
          <a:lstStyle>
            <a:lvl1pPr marR="0" lvl="0" algn="ctr" rtl="0">
              <a:lnSpc>
                <a:spcPct val="90000"/>
              </a:lnSpc>
              <a:spcBef>
                <a:spcPts val="1000"/>
              </a:spcBef>
              <a:spcAft>
                <a:spcPts val="0"/>
              </a:spcAft>
              <a:buClr>
                <a:schemeClr val="dk1"/>
              </a:buClr>
              <a:buSzPts val="1200"/>
              <a:buFont typeface="Arial"/>
              <a:buNone/>
              <a:defRPr sz="1200">
                <a:solidFill>
                  <a:schemeClr val="dk1"/>
                </a:solidFill>
                <a:latin typeface="Arial"/>
                <a:ea typeface="Arial"/>
                <a:cs typeface="Arial"/>
                <a:sym typeface="Arial"/>
              </a:defRPr>
            </a:lvl1pPr>
            <a:lvl2pPr marR="0" lvl="1" algn="l" rtl="0">
              <a:lnSpc>
                <a:spcPct val="90000"/>
              </a:lnSpc>
              <a:spcBef>
                <a:spcPts val="500"/>
              </a:spcBef>
              <a:spcAft>
                <a:spcPts val="0"/>
              </a:spcAft>
              <a:buClr>
                <a:schemeClr val="dk1"/>
              </a:buClr>
              <a:buSzPts val="2400"/>
              <a:buFont typeface="Arial"/>
              <a:buChar char="•"/>
              <a:defRPr sz="2400" b="0" i="0" u="none" strike="noStrike" cap="none">
                <a:solidFill>
                  <a:schemeClr val="dk1"/>
                </a:solidFill>
                <a:latin typeface="Arial"/>
                <a:ea typeface="Arial"/>
                <a:cs typeface="Arial"/>
                <a:sym typeface="Arial"/>
              </a:defRPr>
            </a:lvl2pPr>
            <a:lvl3pPr marR="0" lvl="2" algn="l" rtl="0">
              <a:lnSpc>
                <a:spcPct val="90000"/>
              </a:lnSpc>
              <a:spcBef>
                <a:spcPts val="500"/>
              </a:spcBef>
              <a:spcAft>
                <a:spcPts val="0"/>
              </a:spcAft>
              <a:buClr>
                <a:schemeClr val="dk1"/>
              </a:buClr>
              <a:buSzPts val="2000"/>
              <a:buFont typeface="Arial"/>
              <a:buChar char="•"/>
              <a:defRPr sz="2000" b="0" i="0" u="none" strike="noStrike" cap="none">
                <a:solidFill>
                  <a:schemeClr val="dk1"/>
                </a:solidFill>
                <a:latin typeface="Arial"/>
                <a:ea typeface="Arial"/>
                <a:cs typeface="Arial"/>
                <a:sym typeface="Arial"/>
              </a:defRPr>
            </a:lvl3pPr>
            <a:lvl4pPr marR="0" lvl="3"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4pPr>
            <a:lvl5pPr marR="0" lvl="4"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5pPr>
            <a:lvl6pPr marR="0" lvl="5"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6pPr>
            <a:lvl7pPr marR="0" lvl="6"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7pPr>
            <a:lvl8pPr marR="0" lvl="7"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8pPr>
            <a:lvl9pPr marR="0" lvl="8"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9pPr>
          </a:lstStyle>
          <a:p>
            <a:endParaRPr/>
          </a:p>
        </p:txBody>
      </p:sp>
    </p:spTree>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4_Custom Layout">
  <p:cSld name="4_Custom Layout">
    <p:spTree>
      <p:nvGrpSpPr>
        <p:cNvPr id="1" name="Shape 59"/>
        <p:cNvGrpSpPr/>
        <p:nvPr/>
      </p:nvGrpSpPr>
      <p:grpSpPr>
        <a:xfrm>
          <a:off x="0" y="0"/>
          <a:ext cx="0" cy="0"/>
          <a:chOff x="0" y="0"/>
          <a:chExt cx="0" cy="0"/>
        </a:xfrm>
      </p:grpSpPr>
      <p:sp>
        <p:nvSpPr>
          <p:cNvPr id="60" name="Google Shape;60;p41"/>
          <p:cNvSpPr>
            <a:spLocks noGrp="1"/>
          </p:cNvSpPr>
          <p:nvPr>
            <p:ph type="pic" idx="2"/>
          </p:nvPr>
        </p:nvSpPr>
        <p:spPr>
          <a:xfrm>
            <a:off x="6209210" y="259081"/>
            <a:ext cx="5686699" cy="6339840"/>
          </a:xfrm>
          <a:prstGeom prst="rect">
            <a:avLst/>
          </a:prstGeom>
          <a:solidFill>
            <a:srgbClr val="F2F2F2"/>
          </a:solidFill>
          <a:ln>
            <a:noFill/>
          </a:ln>
        </p:spPr>
        <p:txBody>
          <a:bodyPr spcFirstLastPara="1" wrap="square" lIns="91425" tIns="45700" rIns="91425" bIns="45700" anchor="ctr" anchorCtr="0">
            <a:noAutofit/>
          </a:bodyPr>
          <a:lstStyle>
            <a:lvl1pPr marR="0" lvl="0" algn="ctr" rtl="0">
              <a:lnSpc>
                <a:spcPct val="90000"/>
              </a:lnSpc>
              <a:spcBef>
                <a:spcPts val="1000"/>
              </a:spcBef>
              <a:spcAft>
                <a:spcPts val="0"/>
              </a:spcAft>
              <a:buClr>
                <a:schemeClr val="dk1"/>
              </a:buClr>
              <a:buSzPts val="1200"/>
              <a:buFont typeface="Arial"/>
              <a:buNone/>
              <a:defRPr sz="1200">
                <a:solidFill>
                  <a:schemeClr val="dk1"/>
                </a:solidFill>
                <a:latin typeface="Arial"/>
                <a:ea typeface="Arial"/>
                <a:cs typeface="Arial"/>
                <a:sym typeface="Arial"/>
              </a:defRPr>
            </a:lvl1pPr>
            <a:lvl2pPr marR="0" lvl="1" algn="l" rtl="0">
              <a:lnSpc>
                <a:spcPct val="90000"/>
              </a:lnSpc>
              <a:spcBef>
                <a:spcPts val="500"/>
              </a:spcBef>
              <a:spcAft>
                <a:spcPts val="0"/>
              </a:spcAft>
              <a:buClr>
                <a:schemeClr val="dk1"/>
              </a:buClr>
              <a:buSzPts val="2400"/>
              <a:buFont typeface="Arial"/>
              <a:buChar char="•"/>
              <a:defRPr sz="2400" b="0" i="0" u="none" strike="noStrike" cap="none">
                <a:solidFill>
                  <a:schemeClr val="dk1"/>
                </a:solidFill>
                <a:latin typeface="Arial"/>
                <a:ea typeface="Arial"/>
                <a:cs typeface="Arial"/>
                <a:sym typeface="Arial"/>
              </a:defRPr>
            </a:lvl2pPr>
            <a:lvl3pPr marR="0" lvl="2" algn="l" rtl="0">
              <a:lnSpc>
                <a:spcPct val="90000"/>
              </a:lnSpc>
              <a:spcBef>
                <a:spcPts val="500"/>
              </a:spcBef>
              <a:spcAft>
                <a:spcPts val="0"/>
              </a:spcAft>
              <a:buClr>
                <a:schemeClr val="dk1"/>
              </a:buClr>
              <a:buSzPts val="2000"/>
              <a:buFont typeface="Arial"/>
              <a:buChar char="•"/>
              <a:defRPr sz="2000" b="0" i="0" u="none" strike="noStrike" cap="none">
                <a:solidFill>
                  <a:schemeClr val="dk1"/>
                </a:solidFill>
                <a:latin typeface="Arial"/>
                <a:ea typeface="Arial"/>
                <a:cs typeface="Arial"/>
                <a:sym typeface="Arial"/>
              </a:defRPr>
            </a:lvl3pPr>
            <a:lvl4pPr marR="0" lvl="3"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4pPr>
            <a:lvl5pPr marR="0" lvl="4"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5pPr>
            <a:lvl6pPr marR="0" lvl="5"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6pPr>
            <a:lvl7pPr marR="0" lvl="6"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7pPr>
            <a:lvl8pPr marR="0" lvl="7"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8pPr>
            <a:lvl9pPr marR="0" lvl="8"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9pPr>
          </a:lstStyle>
          <a:p>
            <a:endParaRPr/>
          </a:p>
        </p:txBody>
      </p:sp>
      <p:sp>
        <p:nvSpPr>
          <p:cNvPr id="61" name="Google Shape;61;p41"/>
          <p:cNvSpPr>
            <a:spLocks noGrp="1"/>
          </p:cNvSpPr>
          <p:nvPr>
            <p:ph type="pic" idx="3"/>
          </p:nvPr>
        </p:nvSpPr>
        <p:spPr>
          <a:xfrm>
            <a:off x="296092" y="259080"/>
            <a:ext cx="5686699" cy="3085011"/>
          </a:xfrm>
          <a:prstGeom prst="rect">
            <a:avLst/>
          </a:prstGeom>
          <a:solidFill>
            <a:srgbClr val="F2F2F2"/>
          </a:solidFill>
          <a:ln>
            <a:noFill/>
          </a:ln>
        </p:spPr>
        <p:txBody>
          <a:bodyPr spcFirstLastPara="1" wrap="square" lIns="91425" tIns="45700" rIns="91425" bIns="45700" anchor="ctr" anchorCtr="0">
            <a:noAutofit/>
          </a:bodyPr>
          <a:lstStyle>
            <a:lvl1pPr marR="0" lvl="0" algn="ctr" rtl="0">
              <a:lnSpc>
                <a:spcPct val="90000"/>
              </a:lnSpc>
              <a:spcBef>
                <a:spcPts val="1000"/>
              </a:spcBef>
              <a:spcAft>
                <a:spcPts val="0"/>
              </a:spcAft>
              <a:buClr>
                <a:schemeClr val="dk1"/>
              </a:buClr>
              <a:buSzPts val="1200"/>
              <a:buFont typeface="Arial"/>
              <a:buNone/>
              <a:defRPr sz="1200">
                <a:solidFill>
                  <a:schemeClr val="dk1"/>
                </a:solidFill>
                <a:latin typeface="Arial"/>
                <a:ea typeface="Arial"/>
                <a:cs typeface="Arial"/>
                <a:sym typeface="Arial"/>
              </a:defRPr>
            </a:lvl1pPr>
            <a:lvl2pPr marR="0" lvl="1" algn="l" rtl="0">
              <a:lnSpc>
                <a:spcPct val="90000"/>
              </a:lnSpc>
              <a:spcBef>
                <a:spcPts val="500"/>
              </a:spcBef>
              <a:spcAft>
                <a:spcPts val="0"/>
              </a:spcAft>
              <a:buClr>
                <a:schemeClr val="dk1"/>
              </a:buClr>
              <a:buSzPts val="2400"/>
              <a:buFont typeface="Arial"/>
              <a:buChar char="•"/>
              <a:defRPr sz="2400" b="0" i="0" u="none" strike="noStrike" cap="none">
                <a:solidFill>
                  <a:schemeClr val="dk1"/>
                </a:solidFill>
                <a:latin typeface="Arial"/>
                <a:ea typeface="Arial"/>
                <a:cs typeface="Arial"/>
                <a:sym typeface="Arial"/>
              </a:defRPr>
            </a:lvl2pPr>
            <a:lvl3pPr marR="0" lvl="2" algn="l" rtl="0">
              <a:lnSpc>
                <a:spcPct val="90000"/>
              </a:lnSpc>
              <a:spcBef>
                <a:spcPts val="500"/>
              </a:spcBef>
              <a:spcAft>
                <a:spcPts val="0"/>
              </a:spcAft>
              <a:buClr>
                <a:schemeClr val="dk1"/>
              </a:buClr>
              <a:buSzPts val="2000"/>
              <a:buFont typeface="Arial"/>
              <a:buChar char="•"/>
              <a:defRPr sz="2000" b="0" i="0" u="none" strike="noStrike" cap="none">
                <a:solidFill>
                  <a:schemeClr val="dk1"/>
                </a:solidFill>
                <a:latin typeface="Arial"/>
                <a:ea typeface="Arial"/>
                <a:cs typeface="Arial"/>
                <a:sym typeface="Arial"/>
              </a:defRPr>
            </a:lvl3pPr>
            <a:lvl4pPr marR="0" lvl="3"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4pPr>
            <a:lvl5pPr marR="0" lvl="4"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5pPr>
            <a:lvl6pPr marR="0" lvl="5"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6pPr>
            <a:lvl7pPr marR="0" lvl="6"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7pPr>
            <a:lvl8pPr marR="0" lvl="7"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8pPr>
            <a:lvl9pPr marR="0" lvl="8"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9pPr>
          </a:lstStyle>
          <a:p>
            <a:endParaRPr/>
          </a:p>
        </p:txBody>
      </p:sp>
      <p:sp>
        <p:nvSpPr>
          <p:cNvPr id="62" name="Google Shape;62;p41"/>
          <p:cNvSpPr>
            <a:spLocks noGrp="1"/>
          </p:cNvSpPr>
          <p:nvPr>
            <p:ph type="pic" idx="4"/>
          </p:nvPr>
        </p:nvSpPr>
        <p:spPr>
          <a:xfrm>
            <a:off x="296092" y="3513910"/>
            <a:ext cx="5686699" cy="3085011"/>
          </a:xfrm>
          <a:prstGeom prst="rect">
            <a:avLst/>
          </a:prstGeom>
          <a:solidFill>
            <a:srgbClr val="F2F2F2"/>
          </a:solidFill>
          <a:ln>
            <a:noFill/>
          </a:ln>
        </p:spPr>
        <p:txBody>
          <a:bodyPr spcFirstLastPara="1" wrap="square" lIns="91425" tIns="45700" rIns="91425" bIns="45700" anchor="ctr" anchorCtr="0">
            <a:noAutofit/>
          </a:bodyPr>
          <a:lstStyle>
            <a:lvl1pPr marR="0" lvl="0" algn="ctr" rtl="0">
              <a:lnSpc>
                <a:spcPct val="90000"/>
              </a:lnSpc>
              <a:spcBef>
                <a:spcPts val="1000"/>
              </a:spcBef>
              <a:spcAft>
                <a:spcPts val="0"/>
              </a:spcAft>
              <a:buClr>
                <a:schemeClr val="dk1"/>
              </a:buClr>
              <a:buSzPts val="1200"/>
              <a:buFont typeface="Arial"/>
              <a:buNone/>
              <a:defRPr sz="1200">
                <a:solidFill>
                  <a:schemeClr val="dk1"/>
                </a:solidFill>
                <a:latin typeface="Arial"/>
                <a:ea typeface="Arial"/>
                <a:cs typeface="Arial"/>
                <a:sym typeface="Arial"/>
              </a:defRPr>
            </a:lvl1pPr>
            <a:lvl2pPr marR="0" lvl="1" algn="l" rtl="0">
              <a:lnSpc>
                <a:spcPct val="90000"/>
              </a:lnSpc>
              <a:spcBef>
                <a:spcPts val="500"/>
              </a:spcBef>
              <a:spcAft>
                <a:spcPts val="0"/>
              </a:spcAft>
              <a:buClr>
                <a:schemeClr val="dk1"/>
              </a:buClr>
              <a:buSzPts val="2400"/>
              <a:buFont typeface="Arial"/>
              <a:buChar char="•"/>
              <a:defRPr sz="2400" b="0" i="0" u="none" strike="noStrike" cap="none">
                <a:solidFill>
                  <a:schemeClr val="dk1"/>
                </a:solidFill>
                <a:latin typeface="Arial"/>
                <a:ea typeface="Arial"/>
                <a:cs typeface="Arial"/>
                <a:sym typeface="Arial"/>
              </a:defRPr>
            </a:lvl2pPr>
            <a:lvl3pPr marR="0" lvl="2" algn="l" rtl="0">
              <a:lnSpc>
                <a:spcPct val="90000"/>
              </a:lnSpc>
              <a:spcBef>
                <a:spcPts val="500"/>
              </a:spcBef>
              <a:spcAft>
                <a:spcPts val="0"/>
              </a:spcAft>
              <a:buClr>
                <a:schemeClr val="dk1"/>
              </a:buClr>
              <a:buSzPts val="2000"/>
              <a:buFont typeface="Arial"/>
              <a:buChar char="•"/>
              <a:defRPr sz="2000" b="0" i="0" u="none" strike="noStrike" cap="none">
                <a:solidFill>
                  <a:schemeClr val="dk1"/>
                </a:solidFill>
                <a:latin typeface="Arial"/>
                <a:ea typeface="Arial"/>
                <a:cs typeface="Arial"/>
                <a:sym typeface="Arial"/>
              </a:defRPr>
            </a:lvl3pPr>
            <a:lvl4pPr marR="0" lvl="3"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4pPr>
            <a:lvl5pPr marR="0" lvl="4"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5pPr>
            <a:lvl6pPr marR="0" lvl="5"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6pPr>
            <a:lvl7pPr marR="0" lvl="6"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7pPr>
            <a:lvl8pPr marR="0" lvl="7"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8pPr>
            <a:lvl9pPr marR="0" lvl="8"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9pPr>
          </a:lstStyle>
          <a:p>
            <a:endParaRPr/>
          </a:p>
        </p:txBody>
      </p:sp>
    </p:spTree>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1_Contents slide layout">
  <p:cSld name="1_Contents slide layout">
    <p:spTree>
      <p:nvGrpSpPr>
        <p:cNvPr id="1" name="Shape 63"/>
        <p:cNvGrpSpPr/>
        <p:nvPr/>
      </p:nvGrpSpPr>
      <p:grpSpPr>
        <a:xfrm>
          <a:off x="0" y="0"/>
          <a:ext cx="0" cy="0"/>
          <a:chOff x="0" y="0"/>
          <a:chExt cx="0" cy="0"/>
        </a:xfrm>
      </p:grpSpPr>
      <p:sp>
        <p:nvSpPr>
          <p:cNvPr id="64" name="Google Shape;64;p42"/>
          <p:cNvSpPr txBox="1">
            <a:spLocks noGrp="1"/>
          </p:cNvSpPr>
          <p:nvPr>
            <p:ph type="body" idx="1"/>
          </p:nvPr>
        </p:nvSpPr>
        <p:spPr>
          <a:xfrm>
            <a:off x="2466474" y="339509"/>
            <a:ext cx="9430252" cy="724247"/>
          </a:xfrm>
          <a:prstGeom prst="rect">
            <a:avLst/>
          </a:prstGeom>
          <a:noFill/>
          <a:ln>
            <a:noFill/>
          </a:ln>
        </p:spPr>
        <p:txBody>
          <a:bodyPr spcFirstLastPara="1" wrap="square" lIns="91425" tIns="45700" rIns="91425" bIns="45700" anchor="ctr" anchorCtr="0">
            <a:noAutofit/>
          </a:bodyPr>
          <a:lstStyle>
            <a:lvl1pPr marL="457200" marR="0" lvl="0" indent="-228600" algn="l" rtl="0">
              <a:lnSpc>
                <a:spcPct val="90000"/>
              </a:lnSpc>
              <a:spcBef>
                <a:spcPts val="1000"/>
              </a:spcBef>
              <a:spcAft>
                <a:spcPts val="0"/>
              </a:spcAft>
              <a:buClr>
                <a:srgbClr val="262626"/>
              </a:buClr>
              <a:buSzPts val="5400"/>
              <a:buFont typeface="Arial"/>
              <a:buNone/>
              <a:defRPr sz="5400" b="0">
                <a:solidFill>
                  <a:srgbClr val="262626"/>
                </a:solidFill>
                <a:latin typeface="Arial"/>
                <a:ea typeface="Arial"/>
                <a:cs typeface="Arial"/>
                <a:sym typeface="Arial"/>
              </a:defRPr>
            </a:lvl1pPr>
            <a:lvl2pPr marL="914400" marR="0" lvl="1" indent="-381000" algn="l" rtl="0">
              <a:lnSpc>
                <a:spcPct val="90000"/>
              </a:lnSpc>
              <a:spcBef>
                <a:spcPts val="500"/>
              </a:spcBef>
              <a:spcAft>
                <a:spcPts val="0"/>
              </a:spcAft>
              <a:buClr>
                <a:schemeClr val="dk1"/>
              </a:buClr>
              <a:buSzPts val="2400"/>
              <a:buFont typeface="Arial"/>
              <a:buChar char="•"/>
              <a:defRPr sz="2400" b="0" i="0" u="none" strike="noStrike" cap="none">
                <a:solidFill>
                  <a:schemeClr val="dk1"/>
                </a:solidFill>
                <a:latin typeface="Arial"/>
                <a:ea typeface="Arial"/>
                <a:cs typeface="Arial"/>
                <a:sym typeface="Arial"/>
              </a:defRPr>
            </a:lvl2pPr>
            <a:lvl3pPr marL="1371600" marR="0" lvl="2" indent="-355600" algn="l" rtl="0">
              <a:lnSpc>
                <a:spcPct val="90000"/>
              </a:lnSpc>
              <a:spcBef>
                <a:spcPts val="500"/>
              </a:spcBef>
              <a:spcAft>
                <a:spcPts val="0"/>
              </a:spcAft>
              <a:buClr>
                <a:schemeClr val="dk1"/>
              </a:buClr>
              <a:buSzPts val="2000"/>
              <a:buFont typeface="Arial"/>
              <a:buChar char="•"/>
              <a:defRPr sz="2000" b="0" i="0" u="none" strike="noStrike" cap="none">
                <a:solidFill>
                  <a:schemeClr val="dk1"/>
                </a:solidFill>
                <a:latin typeface="Arial"/>
                <a:ea typeface="Arial"/>
                <a:cs typeface="Arial"/>
                <a:sym typeface="Arial"/>
              </a:defRPr>
            </a:lvl3pPr>
            <a:lvl4pPr marL="1828800" marR="0" lvl="3"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4pPr>
            <a:lvl5pPr marL="2286000" marR="0" lvl="4"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9pPr>
          </a:lstStyle>
          <a:p>
            <a:endParaRPr/>
          </a:p>
        </p:txBody>
      </p:sp>
      <p:sp>
        <p:nvSpPr>
          <p:cNvPr id="65" name="Google Shape;65;p42"/>
          <p:cNvSpPr/>
          <p:nvPr/>
        </p:nvSpPr>
        <p:spPr>
          <a:xfrm>
            <a:off x="0" y="0"/>
            <a:ext cx="2322095" cy="6858000"/>
          </a:xfrm>
          <a:prstGeom prst="rect">
            <a:avLst/>
          </a:prstGeom>
          <a:solidFill>
            <a:schemeClr val="accen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Arial"/>
              <a:ea typeface="Arial"/>
              <a:cs typeface="Arial"/>
              <a:sym typeface="Arial"/>
            </a:endParaRPr>
          </a:p>
        </p:txBody>
      </p:sp>
      <p:sp>
        <p:nvSpPr>
          <p:cNvPr id="66" name="Google Shape;66;p42"/>
          <p:cNvSpPr txBox="1"/>
          <p:nvPr/>
        </p:nvSpPr>
        <p:spPr>
          <a:xfrm>
            <a:off x="188399" y="1103287"/>
            <a:ext cx="3517324" cy="461665"/>
          </a:xfrm>
          <a:prstGeom prst="rect">
            <a:avLst/>
          </a:prstGeom>
          <a:noFill/>
          <a:ln>
            <a:noFill/>
          </a:ln>
        </p:spPr>
        <p:txBody>
          <a:bodyPr spcFirstLastPara="1" wrap="square" lIns="91425" tIns="45700" rIns="91425" bIns="45700" anchor="ctr" anchorCtr="0">
            <a:spAutoFit/>
          </a:bodyPr>
          <a:lstStyle/>
          <a:p>
            <a:pPr marL="0" marR="0" lvl="0" indent="0" algn="l" rtl="0">
              <a:spcBef>
                <a:spcPts val="0"/>
              </a:spcBef>
              <a:spcAft>
                <a:spcPts val="0"/>
              </a:spcAft>
              <a:buNone/>
            </a:pPr>
            <a:r>
              <a:rPr lang="en-US" sz="2400">
                <a:solidFill>
                  <a:srgbClr val="FC4B9D"/>
                </a:solidFill>
                <a:latin typeface="Arial"/>
                <a:ea typeface="Arial"/>
                <a:cs typeface="Arial"/>
                <a:sym typeface="Arial"/>
              </a:rPr>
              <a:t>Education</a:t>
            </a:r>
            <a:endParaRPr sz="2400">
              <a:solidFill>
                <a:srgbClr val="FC4B9D"/>
              </a:solidFill>
              <a:latin typeface="Arial"/>
              <a:ea typeface="Arial"/>
              <a:cs typeface="Arial"/>
              <a:sym typeface="Arial"/>
            </a:endParaRPr>
          </a:p>
        </p:txBody>
      </p:sp>
      <p:sp>
        <p:nvSpPr>
          <p:cNvPr id="67" name="Google Shape;67;p42"/>
          <p:cNvSpPr txBox="1"/>
          <p:nvPr/>
        </p:nvSpPr>
        <p:spPr>
          <a:xfrm>
            <a:off x="188399" y="1454636"/>
            <a:ext cx="3517324" cy="461665"/>
          </a:xfrm>
          <a:prstGeom prst="rect">
            <a:avLst/>
          </a:prstGeom>
          <a:noFill/>
          <a:ln>
            <a:noFill/>
          </a:ln>
        </p:spPr>
        <p:txBody>
          <a:bodyPr spcFirstLastPara="1" wrap="square" lIns="91425" tIns="45700" rIns="91425" bIns="45700" anchor="ctr" anchorCtr="0">
            <a:spAutoFit/>
          </a:bodyPr>
          <a:lstStyle/>
          <a:p>
            <a:pPr marL="0" marR="0" lvl="0" indent="0" algn="l" rtl="0">
              <a:spcBef>
                <a:spcPts val="0"/>
              </a:spcBef>
              <a:spcAft>
                <a:spcPts val="0"/>
              </a:spcAft>
              <a:buNone/>
            </a:pPr>
            <a:r>
              <a:rPr lang="en-US" sz="2400">
                <a:solidFill>
                  <a:srgbClr val="FC4B9D"/>
                </a:solidFill>
                <a:latin typeface="Arial"/>
                <a:ea typeface="Arial"/>
                <a:cs typeface="Arial"/>
                <a:sym typeface="Arial"/>
              </a:rPr>
              <a:t>Plan</a:t>
            </a:r>
            <a:endParaRPr sz="2400">
              <a:solidFill>
                <a:srgbClr val="FC4B9D"/>
              </a:solidFill>
              <a:latin typeface="Arial"/>
              <a:ea typeface="Arial"/>
              <a:cs typeface="Arial"/>
              <a:sym typeface="Arial"/>
            </a:endParaRPr>
          </a:p>
        </p:txBody>
      </p:sp>
      <p:grpSp>
        <p:nvGrpSpPr>
          <p:cNvPr id="68" name="Google Shape;68;p42"/>
          <p:cNvGrpSpPr/>
          <p:nvPr/>
        </p:nvGrpSpPr>
        <p:grpSpPr>
          <a:xfrm>
            <a:off x="295274" y="447797"/>
            <a:ext cx="1618143" cy="491518"/>
            <a:chOff x="6442698" y="4204191"/>
            <a:chExt cx="3262908" cy="991122"/>
          </a:xfrm>
        </p:grpSpPr>
        <p:sp>
          <p:nvSpPr>
            <p:cNvPr id="69" name="Google Shape;69;p42"/>
            <p:cNvSpPr/>
            <p:nvPr/>
          </p:nvSpPr>
          <p:spPr>
            <a:xfrm flipH="1">
              <a:off x="6442698" y="4300261"/>
              <a:ext cx="727472" cy="887611"/>
            </a:xfrm>
            <a:custGeom>
              <a:avLst/>
              <a:gdLst/>
              <a:ahLst/>
              <a:cxnLst/>
              <a:rect l="l" t="t" r="r" b="b"/>
              <a:pathLst>
                <a:path w="727472" h="887611" extrusionOk="0">
                  <a:moveTo>
                    <a:pt x="357783" y="0"/>
                  </a:moveTo>
                  <a:cubicBezTo>
                    <a:pt x="272455" y="0"/>
                    <a:pt x="206077" y="9724"/>
                    <a:pt x="158651" y="29171"/>
                  </a:cubicBezTo>
                  <a:cubicBezTo>
                    <a:pt x="111224" y="48617"/>
                    <a:pt x="73918" y="78482"/>
                    <a:pt x="46732" y="118765"/>
                  </a:cubicBezTo>
                  <a:cubicBezTo>
                    <a:pt x="19546" y="159048"/>
                    <a:pt x="5953" y="204192"/>
                    <a:pt x="5953" y="254199"/>
                  </a:cubicBezTo>
                  <a:cubicBezTo>
                    <a:pt x="5953" y="307380"/>
                    <a:pt x="21530" y="358180"/>
                    <a:pt x="52685" y="406599"/>
                  </a:cubicBezTo>
                  <a:cubicBezTo>
                    <a:pt x="83840" y="455017"/>
                    <a:pt x="140494" y="508199"/>
                    <a:pt x="222647" y="566142"/>
                  </a:cubicBezTo>
                  <a:cubicBezTo>
                    <a:pt x="271463" y="599877"/>
                    <a:pt x="304105" y="623491"/>
                    <a:pt x="320576" y="636985"/>
                  </a:cubicBezTo>
                  <a:cubicBezTo>
                    <a:pt x="337046" y="650478"/>
                    <a:pt x="356394" y="668139"/>
                    <a:pt x="378619" y="689967"/>
                  </a:cubicBezTo>
                  <a:lnTo>
                    <a:pt x="0" y="689967"/>
                  </a:lnTo>
                  <a:lnTo>
                    <a:pt x="0" y="887611"/>
                  </a:lnTo>
                  <a:lnTo>
                    <a:pt x="727472" y="887611"/>
                  </a:lnTo>
                  <a:cubicBezTo>
                    <a:pt x="719137" y="815777"/>
                    <a:pt x="693837" y="748209"/>
                    <a:pt x="651569" y="684907"/>
                  </a:cubicBezTo>
                  <a:cubicBezTo>
                    <a:pt x="609302" y="621606"/>
                    <a:pt x="530027" y="546894"/>
                    <a:pt x="413742" y="460772"/>
                  </a:cubicBezTo>
                  <a:cubicBezTo>
                    <a:pt x="342702" y="407988"/>
                    <a:pt x="297259" y="367903"/>
                    <a:pt x="277416" y="340519"/>
                  </a:cubicBezTo>
                  <a:cubicBezTo>
                    <a:pt x="257572" y="313135"/>
                    <a:pt x="247650" y="287139"/>
                    <a:pt x="247650" y="262533"/>
                  </a:cubicBezTo>
                  <a:cubicBezTo>
                    <a:pt x="247650" y="235943"/>
                    <a:pt x="257473" y="213221"/>
                    <a:pt x="277118" y="194370"/>
                  </a:cubicBezTo>
                  <a:cubicBezTo>
                    <a:pt x="296763" y="175518"/>
                    <a:pt x="321469" y="166092"/>
                    <a:pt x="351234" y="166092"/>
                  </a:cubicBezTo>
                  <a:cubicBezTo>
                    <a:pt x="382191" y="166092"/>
                    <a:pt x="407491" y="175816"/>
                    <a:pt x="427137" y="195263"/>
                  </a:cubicBezTo>
                  <a:cubicBezTo>
                    <a:pt x="446782" y="214710"/>
                    <a:pt x="459978" y="249039"/>
                    <a:pt x="466725" y="298252"/>
                  </a:cubicBezTo>
                  <a:lnTo>
                    <a:pt x="709612" y="278607"/>
                  </a:lnTo>
                  <a:cubicBezTo>
                    <a:pt x="700087" y="210344"/>
                    <a:pt x="682625" y="157064"/>
                    <a:pt x="657225" y="118765"/>
                  </a:cubicBezTo>
                  <a:cubicBezTo>
                    <a:pt x="631825" y="80467"/>
                    <a:pt x="596007" y="51098"/>
                    <a:pt x="549771" y="30659"/>
                  </a:cubicBezTo>
                  <a:cubicBezTo>
                    <a:pt x="503535" y="10220"/>
                    <a:pt x="439539" y="0"/>
                    <a:pt x="357783" y="0"/>
                  </a:cubicBezTo>
                  <a:close/>
                </a:path>
              </a:pathLst>
            </a:custGeom>
            <a:solidFill>
              <a:srgbClr val="FC4B9D"/>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Arial"/>
                <a:ea typeface="Arial"/>
                <a:cs typeface="Arial"/>
                <a:sym typeface="Arial"/>
              </a:endParaRPr>
            </a:p>
          </p:txBody>
        </p:sp>
        <p:sp>
          <p:nvSpPr>
            <p:cNvPr id="70" name="Google Shape;70;p42"/>
            <p:cNvSpPr/>
            <p:nvPr/>
          </p:nvSpPr>
          <p:spPr>
            <a:xfrm flipH="1">
              <a:off x="8343530" y="4300261"/>
              <a:ext cx="500063" cy="887611"/>
            </a:xfrm>
            <a:custGeom>
              <a:avLst/>
              <a:gdLst/>
              <a:ahLst/>
              <a:cxnLst/>
              <a:rect l="l" t="t" r="r" b="b"/>
              <a:pathLst>
                <a:path w="500063" h="887611" extrusionOk="0">
                  <a:moveTo>
                    <a:pt x="200620" y="0"/>
                  </a:moveTo>
                  <a:lnTo>
                    <a:pt x="0" y="0"/>
                  </a:lnTo>
                  <a:lnTo>
                    <a:pt x="0" y="887611"/>
                  </a:lnTo>
                  <a:lnTo>
                    <a:pt x="245269" y="887611"/>
                  </a:lnTo>
                  <a:lnTo>
                    <a:pt x="245269" y="305991"/>
                  </a:lnTo>
                  <a:cubicBezTo>
                    <a:pt x="284956" y="336153"/>
                    <a:pt x="323354" y="360561"/>
                    <a:pt x="360462" y="379214"/>
                  </a:cubicBezTo>
                  <a:cubicBezTo>
                    <a:pt x="397570" y="397867"/>
                    <a:pt x="444103" y="415727"/>
                    <a:pt x="500063" y="432793"/>
                  </a:cubicBezTo>
                  <a:lnTo>
                    <a:pt x="500063" y="233958"/>
                  </a:lnTo>
                  <a:cubicBezTo>
                    <a:pt x="417513" y="207368"/>
                    <a:pt x="353417" y="175419"/>
                    <a:pt x="307777" y="138113"/>
                  </a:cubicBezTo>
                  <a:cubicBezTo>
                    <a:pt x="262136" y="100807"/>
                    <a:pt x="226417" y="54769"/>
                    <a:pt x="200620" y="0"/>
                  </a:cubicBezTo>
                  <a:close/>
                </a:path>
              </a:pathLst>
            </a:custGeom>
            <a:solidFill>
              <a:srgbClr val="FC4B9D"/>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Arial"/>
                <a:ea typeface="Arial"/>
                <a:cs typeface="Arial"/>
                <a:sym typeface="Arial"/>
              </a:endParaRPr>
            </a:p>
          </p:txBody>
        </p:sp>
        <p:sp>
          <p:nvSpPr>
            <p:cNvPr id="71" name="Google Shape;71;p42"/>
            <p:cNvSpPr/>
            <p:nvPr/>
          </p:nvSpPr>
          <p:spPr>
            <a:xfrm flipH="1">
              <a:off x="8986468" y="4292819"/>
              <a:ext cx="719138" cy="902494"/>
            </a:xfrm>
            <a:custGeom>
              <a:avLst/>
              <a:gdLst/>
              <a:ahLst/>
              <a:cxnLst/>
              <a:rect l="l" t="t" r="r" b="b"/>
              <a:pathLst>
                <a:path w="719138" h="902494" extrusionOk="0">
                  <a:moveTo>
                    <a:pt x="383977" y="0"/>
                  </a:moveTo>
                  <a:cubicBezTo>
                    <a:pt x="296665" y="0"/>
                    <a:pt x="226616" y="14982"/>
                    <a:pt x="173831" y="44946"/>
                  </a:cubicBezTo>
                  <a:cubicBezTo>
                    <a:pt x="121047" y="74910"/>
                    <a:pt x="78879" y="122535"/>
                    <a:pt x="47327" y="187821"/>
                  </a:cubicBezTo>
                  <a:cubicBezTo>
                    <a:pt x="15776" y="253107"/>
                    <a:pt x="0" y="339328"/>
                    <a:pt x="0" y="446485"/>
                  </a:cubicBezTo>
                  <a:cubicBezTo>
                    <a:pt x="0" y="604044"/>
                    <a:pt x="33139" y="719435"/>
                    <a:pt x="99417" y="792659"/>
                  </a:cubicBezTo>
                  <a:cubicBezTo>
                    <a:pt x="165696" y="865882"/>
                    <a:pt x="257572" y="902494"/>
                    <a:pt x="375047" y="902494"/>
                  </a:cubicBezTo>
                  <a:cubicBezTo>
                    <a:pt x="444500" y="902494"/>
                    <a:pt x="499269" y="894457"/>
                    <a:pt x="539353" y="878384"/>
                  </a:cubicBezTo>
                  <a:cubicBezTo>
                    <a:pt x="579438" y="862310"/>
                    <a:pt x="612775" y="838796"/>
                    <a:pt x="639366" y="807839"/>
                  </a:cubicBezTo>
                  <a:cubicBezTo>
                    <a:pt x="665957" y="776883"/>
                    <a:pt x="686395" y="738188"/>
                    <a:pt x="700683" y="691753"/>
                  </a:cubicBezTo>
                  <a:lnTo>
                    <a:pt x="459581" y="661392"/>
                  </a:lnTo>
                  <a:cubicBezTo>
                    <a:pt x="453231" y="695127"/>
                    <a:pt x="442516" y="718939"/>
                    <a:pt x="427435" y="732830"/>
                  </a:cubicBezTo>
                  <a:cubicBezTo>
                    <a:pt x="412353" y="746721"/>
                    <a:pt x="393899" y="753666"/>
                    <a:pt x="372071" y="753666"/>
                  </a:cubicBezTo>
                  <a:cubicBezTo>
                    <a:pt x="333177" y="753666"/>
                    <a:pt x="302816" y="734021"/>
                    <a:pt x="280988" y="694730"/>
                  </a:cubicBezTo>
                  <a:cubicBezTo>
                    <a:pt x="265113" y="665758"/>
                    <a:pt x="253207" y="604441"/>
                    <a:pt x="245269" y="510778"/>
                  </a:cubicBezTo>
                  <a:cubicBezTo>
                    <a:pt x="274241" y="540544"/>
                    <a:pt x="304007" y="562372"/>
                    <a:pt x="334566" y="576263"/>
                  </a:cubicBezTo>
                  <a:cubicBezTo>
                    <a:pt x="365125" y="590153"/>
                    <a:pt x="400447" y="597099"/>
                    <a:pt x="440531" y="597099"/>
                  </a:cubicBezTo>
                  <a:cubicBezTo>
                    <a:pt x="518716" y="597099"/>
                    <a:pt x="584696" y="569317"/>
                    <a:pt x="638473" y="513755"/>
                  </a:cubicBezTo>
                  <a:cubicBezTo>
                    <a:pt x="692249" y="458192"/>
                    <a:pt x="719138" y="387946"/>
                    <a:pt x="719138" y="303014"/>
                  </a:cubicBezTo>
                  <a:cubicBezTo>
                    <a:pt x="719138" y="245071"/>
                    <a:pt x="705445" y="192286"/>
                    <a:pt x="678061" y="144661"/>
                  </a:cubicBezTo>
                  <a:cubicBezTo>
                    <a:pt x="650677" y="97036"/>
                    <a:pt x="612973" y="61020"/>
                    <a:pt x="564952" y="36612"/>
                  </a:cubicBezTo>
                  <a:cubicBezTo>
                    <a:pt x="516930" y="12204"/>
                    <a:pt x="456605" y="0"/>
                    <a:pt x="383977" y="0"/>
                  </a:cubicBezTo>
                  <a:close/>
                  <a:moveTo>
                    <a:pt x="376833" y="151210"/>
                  </a:moveTo>
                  <a:cubicBezTo>
                    <a:pt x="408980" y="151210"/>
                    <a:pt x="435670" y="163314"/>
                    <a:pt x="456903" y="187524"/>
                  </a:cubicBezTo>
                  <a:cubicBezTo>
                    <a:pt x="478135" y="211733"/>
                    <a:pt x="488752" y="248047"/>
                    <a:pt x="488752" y="296466"/>
                  </a:cubicBezTo>
                  <a:cubicBezTo>
                    <a:pt x="488752" y="345282"/>
                    <a:pt x="477739" y="382588"/>
                    <a:pt x="455712" y="408385"/>
                  </a:cubicBezTo>
                  <a:cubicBezTo>
                    <a:pt x="433685" y="434182"/>
                    <a:pt x="406202" y="447080"/>
                    <a:pt x="373261" y="447080"/>
                  </a:cubicBezTo>
                  <a:cubicBezTo>
                    <a:pt x="339130" y="447080"/>
                    <a:pt x="310753" y="434578"/>
                    <a:pt x="288131" y="409575"/>
                  </a:cubicBezTo>
                  <a:cubicBezTo>
                    <a:pt x="265510" y="384572"/>
                    <a:pt x="254199" y="348853"/>
                    <a:pt x="254199" y="302419"/>
                  </a:cubicBezTo>
                  <a:cubicBezTo>
                    <a:pt x="254199" y="255191"/>
                    <a:pt x="266105" y="218182"/>
                    <a:pt x="289917" y="191393"/>
                  </a:cubicBezTo>
                  <a:cubicBezTo>
                    <a:pt x="313730" y="164604"/>
                    <a:pt x="342702" y="151210"/>
                    <a:pt x="376833" y="151210"/>
                  </a:cubicBezTo>
                  <a:close/>
                </a:path>
              </a:pathLst>
            </a:custGeom>
            <a:solidFill>
              <a:srgbClr val="FC4B9D"/>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Arial"/>
                <a:ea typeface="Arial"/>
                <a:cs typeface="Arial"/>
                <a:sym typeface="Arial"/>
              </a:endParaRPr>
            </a:p>
          </p:txBody>
        </p:sp>
        <p:grpSp>
          <p:nvGrpSpPr>
            <p:cNvPr id="72" name="Google Shape;72;p42"/>
            <p:cNvGrpSpPr/>
            <p:nvPr/>
          </p:nvGrpSpPr>
          <p:grpSpPr>
            <a:xfrm>
              <a:off x="7313044" y="4204191"/>
              <a:ext cx="849881" cy="991121"/>
              <a:chOff x="6955856" y="5224590"/>
              <a:chExt cx="887612" cy="1035122"/>
            </a:xfrm>
          </p:grpSpPr>
          <p:sp>
            <p:nvSpPr>
              <p:cNvPr id="73" name="Google Shape;73;p42"/>
              <p:cNvSpPr/>
              <p:nvPr/>
            </p:nvSpPr>
            <p:spPr>
              <a:xfrm>
                <a:off x="6955856" y="5397559"/>
                <a:ext cx="887612" cy="862153"/>
              </a:xfrm>
              <a:custGeom>
                <a:avLst/>
                <a:gdLst/>
                <a:ahLst/>
                <a:cxnLst/>
                <a:rect l="l" t="t" r="r" b="b"/>
                <a:pathLst>
                  <a:path w="887612" h="862153" extrusionOk="0">
                    <a:moveTo>
                      <a:pt x="301395" y="0"/>
                    </a:moveTo>
                    <a:lnTo>
                      <a:pt x="301395" y="239153"/>
                    </a:lnTo>
                    <a:lnTo>
                      <a:pt x="279424" y="253966"/>
                    </a:lnTo>
                    <a:cubicBezTo>
                      <a:pt x="237355" y="296035"/>
                      <a:pt x="211335" y="354152"/>
                      <a:pt x="211335" y="418346"/>
                    </a:cubicBezTo>
                    <a:cubicBezTo>
                      <a:pt x="211335" y="546735"/>
                      <a:pt x="315415" y="650815"/>
                      <a:pt x="443805" y="650815"/>
                    </a:cubicBezTo>
                    <a:cubicBezTo>
                      <a:pt x="572195" y="650815"/>
                      <a:pt x="676275" y="546735"/>
                      <a:pt x="676275" y="418346"/>
                    </a:cubicBezTo>
                    <a:cubicBezTo>
                      <a:pt x="676275" y="354152"/>
                      <a:pt x="650255" y="296035"/>
                      <a:pt x="608187" y="253966"/>
                    </a:cubicBezTo>
                    <a:lnTo>
                      <a:pt x="586218" y="239155"/>
                    </a:lnTo>
                    <a:lnTo>
                      <a:pt x="586218" y="1"/>
                    </a:lnTo>
                    <a:lnTo>
                      <a:pt x="616555" y="9418"/>
                    </a:lnTo>
                    <a:cubicBezTo>
                      <a:pt x="775844" y="76791"/>
                      <a:pt x="887612" y="234517"/>
                      <a:pt x="887612" y="418347"/>
                    </a:cubicBezTo>
                    <a:cubicBezTo>
                      <a:pt x="887612" y="663454"/>
                      <a:pt x="688913" y="862153"/>
                      <a:pt x="443806" y="862153"/>
                    </a:cubicBezTo>
                    <a:cubicBezTo>
                      <a:pt x="198699" y="862153"/>
                      <a:pt x="0" y="663454"/>
                      <a:pt x="0" y="418347"/>
                    </a:cubicBezTo>
                    <a:cubicBezTo>
                      <a:pt x="0" y="234517"/>
                      <a:pt x="111768" y="76791"/>
                      <a:pt x="271057" y="9418"/>
                    </a:cubicBezTo>
                    <a:close/>
                  </a:path>
                </a:pathLst>
              </a:custGeom>
              <a:solidFill>
                <a:srgbClr val="FC4B9D"/>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Arial"/>
                  <a:ea typeface="Arial"/>
                  <a:cs typeface="Arial"/>
                  <a:sym typeface="Arial"/>
                </a:endParaRPr>
              </a:p>
            </p:txBody>
          </p:sp>
          <p:sp>
            <p:nvSpPr>
              <p:cNvPr id="74" name="Google Shape;74;p42"/>
              <p:cNvSpPr/>
              <p:nvPr/>
            </p:nvSpPr>
            <p:spPr>
              <a:xfrm>
                <a:off x="7297484" y="5224590"/>
                <a:ext cx="204355" cy="563761"/>
              </a:xfrm>
              <a:prstGeom prst="roundRect">
                <a:avLst>
                  <a:gd name="adj" fmla="val 24830"/>
                </a:avLst>
              </a:prstGeom>
              <a:solidFill>
                <a:srgbClr val="FC4B9D"/>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Arial"/>
                  <a:ea typeface="Arial"/>
                  <a:cs typeface="Arial"/>
                  <a:sym typeface="Arial"/>
                </a:endParaRPr>
              </a:p>
            </p:txBody>
          </p:sp>
        </p:grpSp>
      </p:grpSp>
      <p:grpSp>
        <p:nvGrpSpPr>
          <p:cNvPr id="75" name="Google Shape;75;p42"/>
          <p:cNvGrpSpPr/>
          <p:nvPr/>
        </p:nvGrpSpPr>
        <p:grpSpPr>
          <a:xfrm>
            <a:off x="295274" y="4812589"/>
            <a:ext cx="1036850" cy="1435084"/>
            <a:chOff x="972424" y="4140745"/>
            <a:chExt cx="1826508" cy="2528035"/>
          </a:xfrm>
        </p:grpSpPr>
        <p:cxnSp>
          <p:nvCxnSpPr>
            <p:cNvPr id="76" name="Google Shape;76;p42"/>
            <p:cNvCxnSpPr/>
            <p:nvPr/>
          </p:nvCxnSpPr>
          <p:spPr>
            <a:xfrm flipH="1">
              <a:off x="1797103" y="4140745"/>
              <a:ext cx="1001829" cy="2528035"/>
            </a:xfrm>
            <a:prstGeom prst="straightConnector1">
              <a:avLst/>
            </a:prstGeom>
            <a:noFill/>
            <a:ln w="76200" cap="rnd" cmpd="sng">
              <a:solidFill>
                <a:schemeClr val="accent1"/>
              </a:solidFill>
              <a:prstDash val="solid"/>
              <a:miter lim="800000"/>
              <a:headEnd type="none" w="sm" len="sm"/>
              <a:tailEnd type="none" w="sm" len="sm"/>
            </a:ln>
          </p:spPr>
        </p:cxnSp>
        <p:cxnSp>
          <p:nvCxnSpPr>
            <p:cNvPr id="77" name="Google Shape;77;p42"/>
            <p:cNvCxnSpPr/>
            <p:nvPr/>
          </p:nvCxnSpPr>
          <p:spPr>
            <a:xfrm flipH="1">
              <a:off x="1393342" y="4920916"/>
              <a:ext cx="679417" cy="1714456"/>
            </a:xfrm>
            <a:prstGeom prst="straightConnector1">
              <a:avLst/>
            </a:prstGeom>
            <a:noFill/>
            <a:ln w="76200" cap="rnd" cmpd="sng">
              <a:solidFill>
                <a:schemeClr val="accent1"/>
              </a:solidFill>
              <a:prstDash val="solid"/>
              <a:miter lim="800000"/>
              <a:headEnd type="none" w="sm" len="sm"/>
              <a:tailEnd type="none" w="sm" len="sm"/>
            </a:ln>
          </p:spPr>
        </p:cxnSp>
        <p:cxnSp>
          <p:nvCxnSpPr>
            <p:cNvPr id="78" name="Google Shape;78;p42"/>
            <p:cNvCxnSpPr/>
            <p:nvPr/>
          </p:nvCxnSpPr>
          <p:spPr>
            <a:xfrm flipH="1">
              <a:off x="972424" y="5607124"/>
              <a:ext cx="402446" cy="1015544"/>
            </a:xfrm>
            <a:prstGeom prst="straightConnector1">
              <a:avLst/>
            </a:prstGeom>
            <a:noFill/>
            <a:ln w="76200" cap="rnd" cmpd="sng">
              <a:solidFill>
                <a:schemeClr val="accent1"/>
              </a:solidFill>
              <a:prstDash val="solid"/>
              <a:miter lim="800000"/>
              <a:headEnd type="none" w="sm" len="sm"/>
              <a:tailEnd type="none" w="sm" len="sm"/>
            </a:ln>
          </p:spPr>
        </p:cxnSp>
      </p:grpSp>
      <p:grpSp>
        <p:nvGrpSpPr>
          <p:cNvPr id="79" name="Google Shape;79;p42"/>
          <p:cNvGrpSpPr/>
          <p:nvPr/>
        </p:nvGrpSpPr>
        <p:grpSpPr>
          <a:xfrm flipH="1">
            <a:off x="363312" y="5064503"/>
            <a:ext cx="224583" cy="305198"/>
            <a:chOff x="4708260" y="456723"/>
            <a:chExt cx="659554" cy="896303"/>
          </a:xfrm>
        </p:grpSpPr>
        <p:sp>
          <p:nvSpPr>
            <p:cNvPr id="80" name="Google Shape;80;p42"/>
            <p:cNvSpPr/>
            <p:nvPr/>
          </p:nvSpPr>
          <p:spPr>
            <a:xfrm>
              <a:off x="4803934" y="523398"/>
              <a:ext cx="9525" cy="9525"/>
            </a:xfrm>
            <a:custGeom>
              <a:avLst/>
              <a:gdLst/>
              <a:ahLst/>
              <a:cxnLst/>
              <a:rect l="l" t="t" r="r" b="b"/>
              <a:pathLst>
                <a:path w="9525" h="9525" extrusionOk="0">
                  <a:moveTo>
                    <a:pt x="10954" y="7144"/>
                  </a:moveTo>
                  <a:cubicBezTo>
                    <a:pt x="4286" y="9049"/>
                    <a:pt x="14764" y="8096"/>
                    <a:pt x="7144" y="9049"/>
                  </a:cubicBezTo>
                  <a:cubicBezTo>
                    <a:pt x="8096" y="7144"/>
                    <a:pt x="9049" y="7144"/>
                    <a:pt x="10954"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1" name="Google Shape;81;p42"/>
            <p:cNvSpPr/>
            <p:nvPr/>
          </p:nvSpPr>
          <p:spPr>
            <a:xfrm>
              <a:off x="4767739" y="499938"/>
              <a:ext cx="600075" cy="771525"/>
            </a:xfrm>
            <a:custGeom>
              <a:avLst/>
              <a:gdLst/>
              <a:ahLst/>
              <a:cxnLst/>
              <a:rect l="l" t="t" r="r" b="b"/>
              <a:pathLst>
                <a:path w="600075" h="771525" extrusionOk="0">
                  <a:moveTo>
                    <a:pt x="29051" y="761172"/>
                  </a:moveTo>
                  <a:cubicBezTo>
                    <a:pt x="50959" y="753552"/>
                    <a:pt x="390049" y="737359"/>
                    <a:pt x="390049" y="742122"/>
                  </a:cubicBezTo>
                  <a:cubicBezTo>
                    <a:pt x="394811" y="744979"/>
                    <a:pt x="542449" y="758314"/>
                    <a:pt x="549116" y="753552"/>
                  </a:cubicBezTo>
                  <a:cubicBezTo>
                    <a:pt x="568166" y="740217"/>
                    <a:pt x="561499" y="696402"/>
                    <a:pt x="571976" y="686877"/>
                  </a:cubicBezTo>
                  <a:cubicBezTo>
                    <a:pt x="573881" y="642109"/>
                    <a:pt x="572929" y="611629"/>
                    <a:pt x="572929" y="574482"/>
                  </a:cubicBezTo>
                  <a:cubicBezTo>
                    <a:pt x="577691" y="575434"/>
                    <a:pt x="568166" y="509712"/>
                    <a:pt x="570071" y="494472"/>
                  </a:cubicBezTo>
                  <a:cubicBezTo>
                    <a:pt x="572929" y="497329"/>
                    <a:pt x="573881" y="495424"/>
                    <a:pt x="572929" y="486852"/>
                  </a:cubicBezTo>
                  <a:cubicBezTo>
                    <a:pt x="571976" y="490662"/>
                    <a:pt x="571976" y="495424"/>
                    <a:pt x="571976" y="500187"/>
                  </a:cubicBezTo>
                  <a:cubicBezTo>
                    <a:pt x="606266" y="459229"/>
                    <a:pt x="546259" y="323974"/>
                    <a:pt x="585311" y="296352"/>
                  </a:cubicBezTo>
                  <a:cubicBezTo>
                    <a:pt x="582454" y="303019"/>
                    <a:pt x="589121" y="256347"/>
                    <a:pt x="586264" y="246822"/>
                  </a:cubicBezTo>
                  <a:cubicBezTo>
                    <a:pt x="585311" y="235392"/>
                    <a:pt x="584359" y="188719"/>
                    <a:pt x="575786" y="138237"/>
                  </a:cubicBezTo>
                  <a:cubicBezTo>
                    <a:pt x="572929" y="118234"/>
                    <a:pt x="570071" y="71562"/>
                    <a:pt x="558641" y="62037"/>
                  </a:cubicBezTo>
                  <a:cubicBezTo>
                    <a:pt x="545306" y="51559"/>
                    <a:pt x="454819" y="43939"/>
                    <a:pt x="451009" y="48702"/>
                  </a:cubicBezTo>
                  <a:cubicBezTo>
                    <a:pt x="452914" y="45844"/>
                    <a:pt x="451961" y="44892"/>
                    <a:pt x="448151" y="45844"/>
                  </a:cubicBezTo>
                  <a:cubicBezTo>
                    <a:pt x="450056" y="43939"/>
                    <a:pt x="452914" y="42034"/>
                    <a:pt x="454819" y="40129"/>
                  </a:cubicBezTo>
                  <a:cubicBezTo>
                    <a:pt x="450056" y="40129"/>
                    <a:pt x="450056" y="40129"/>
                    <a:pt x="453866" y="38224"/>
                  </a:cubicBezTo>
                  <a:cubicBezTo>
                    <a:pt x="449104" y="38224"/>
                    <a:pt x="442436" y="44892"/>
                    <a:pt x="434816" y="43939"/>
                  </a:cubicBezTo>
                  <a:cubicBezTo>
                    <a:pt x="435769" y="43939"/>
                    <a:pt x="376714" y="35367"/>
                    <a:pt x="380524" y="40129"/>
                  </a:cubicBezTo>
                  <a:cubicBezTo>
                    <a:pt x="356711" y="22032"/>
                    <a:pt x="346234" y="44892"/>
                    <a:pt x="316706" y="31557"/>
                  </a:cubicBezTo>
                  <a:cubicBezTo>
                    <a:pt x="330041" y="32509"/>
                    <a:pt x="314801" y="28699"/>
                    <a:pt x="318611" y="25842"/>
                  </a:cubicBezTo>
                  <a:cubicBezTo>
                    <a:pt x="307181" y="22984"/>
                    <a:pt x="292894" y="35367"/>
                    <a:pt x="282416" y="32509"/>
                  </a:cubicBezTo>
                  <a:cubicBezTo>
                    <a:pt x="282416" y="32509"/>
                    <a:pt x="287179" y="29652"/>
                    <a:pt x="289084" y="28699"/>
                  </a:cubicBezTo>
                  <a:cubicBezTo>
                    <a:pt x="277654" y="22032"/>
                    <a:pt x="271939" y="28699"/>
                    <a:pt x="254794" y="29652"/>
                  </a:cubicBezTo>
                  <a:cubicBezTo>
                    <a:pt x="258604" y="29652"/>
                    <a:pt x="261461" y="29652"/>
                    <a:pt x="265271" y="27747"/>
                  </a:cubicBezTo>
                  <a:cubicBezTo>
                    <a:pt x="251936" y="26794"/>
                    <a:pt x="246221" y="28699"/>
                    <a:pt x="225266" y="27747"/>
                  </a:cubicBezTo>
                  <a:cubicBezTo>
                    <a:pt x="217646" y="27747"/>
                    <a:pt x="250031" y="26794"/>
                    <a:pt x="251936" y="23937"/>
                  </a:cubicBezTo>
                  <a:cubicBezTo>
                    <a:pt x="235744" y="22984"/>
                    <a:pt x="199549" y="26794"/>
                    <a:pt x="197644" y="28699"/>
                  </a:cubicBezTo>
                  <a:cubicBezTo>
                    <a:pt x="195739" y="24889"/>
                    <a:pt x="192881" y="24889"/>
                    <a:pt x="187166" y="26794"/>
                  </a:cubicBezTo>
                  <a:cubicBezTo>
                    <a:pt x="166211" y="31557"/>
                    <a:pt x="84296" y="14412"/>
                    <a:pt x="61436" y="31557"/>
                  </a:cubicBezTo>
                  <a:cubicBezTo>
                    <a:pt x="64294" y="30604"/>
                    <a:pt x="83344" y="25842"/>
                    <a:pt x="82391" y="26794"/>
                  </a:cubicBezTo>
                  <a:cubicBezTo>
                    <a:pt x="77629" y="26794"/>
                    <a:pt x="78581" y="23937"/>
                    <a:pt x="78581" y="24889"/>
                  </a:cubicBezTo>
                  <a:cubicBezTo>
                    <a:pt x="87154" y="20127"/>
                    <a:pt x="118586" y="18222"/>
                    <a:pt x="128111" y="18222"/>
                  </a:cubicBezTo>
                  <a:cubicBezTo>
                    <a:pt x="166211" y="-10353"/>
                    <a:pt x="412909" y="23937"/>
                    <a:pt x="501491" y="36319"/>
                  </a:cubicBezTo>
                  <a:cubicBezTo>
                    <a:pt x="611029" y="51559"/>
                    <a:pt x="598646" y="132522"/>
                    <a:pt x="601504" y="248727"/>
                  </a:cubicBezTo>
                  <a:cubicBezTo>
                    <a:pt x="603409" y="327784"/>
                    <a:pt x="598646" y="383982"/>
                    <a:pt x="591026" y="451609"/>
                  </a:cubicBezTo>
                  <a:cubicBezTo>
                    <a:pt x="582454" y="534477"/>
                    <a:pt x="611981" y="664969"/>
                    <a:pt x="578644" y="735454"/>
                  </a:cubicBezTo>
                  <a:cubicBezTo>
                    <a:pt x="548164" y="798319"/>
                    <a:pt x="467201" y="757362"/>
                    <a:pt x="386239" y="755457"/>
                  </a:cubicBezTo>
                  <a:cubicBezTo>
                    <a:pt x="265271" y="751647"/>
                    <a:pt x="130969" y="750694"/>
                    <a:pt x="7144" y="770697"/>
                  </a:cubicBezTo>
                  <a:cubicBezTo>
                    <a:pt x="13811" y="764982"/>
                    <a:pt x="20479" y="762124"/>
                    <a:pt x="29051" y="76117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2" name="Google Shape;82;p42"/>
            <p:cNvSpPr/>
            <p:nvPr/>
          </p:nvSpPr>
          <p:spPr>
            <a:xfrm>
              <a:off x="4815364" y="521493"/>
              <a:ext cx="9525" cy="9525"/>
            </a:xfrm>
            <a:custGeom>
              <a:avLst/>
              <a:gdLst/>
              <a:ahLst/>
              <a:cxnLst/>
              <a:rect l="l" t="t" r="r" b="b"/>
              <a:pathLst>
                <a:path w="9525" h="9525" extrusionOk="0">
                  <a:moveTo>
                    <a:pt x="7144" y="7144"/>
                  </a:moveTo>
                  <a:cubicBezTo>
                    <a:pt x="9049" y="8096"/>
                    <a:pt x="13811" y="7144"/>
                    <a:pt x="10001" y="10001"/>
                  </a:cubicBezTo>
                  <a:cubicBezTo>
                    <a:pt x="10001" y="8096"/>
                    <a:pt x="7144" y="8096"/>
                    <a:pt x="7144"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3" name="Google Shape;83;p42"/>
            <p:cNvSpPr/>
            <p:nvPr/>
          </p:nvSpPr>
          <p:spPr>
            <a:xfrm>
              <a:off x="4946491" y="518435"/>
              <a:ext cx="9525" cy="9525"/>
            </a:xfrm>
            <a:custGeom>
              <a:avLst/>
              <a:gdLst/>
              <a:ahLst/>
              <a:cxnLst/>
              <a:rect l="l" t="t" r="r" b="b"/>
              <a:pathLst>
                <a:path w="9525" h="9525" extrusionOk="0">
                  <a:moveTo>
                    <a:pt x="8414" y="7344"/>
                  </a:moveTo>
                  <a:cubicBezTo>
                    <a:pt x="8414" y="6392"/>
                    <a:pt x="5556" y="9249"/>
                    <a:pt x="8414" y="73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4" name="Google Shape;84;p42"/>
            <p:cNvSpPr/>
            <p:nvPr/>
          </p:nvSpPr>
          <p:spPr>
            <a:xfrm>
              <a:off x="4966811" y="519588"/>
              <a:ext cx="19050" cy="9525"/>
            </a:xfrm>
            <a:custGeom>
              <a:avLst/>
              <a:gdLst/>
              <a:ahLst/>
              <a:cxnLst/>
              <a:rect l="l" t="t" r="r" b="b"/>
              <a:pathLst>
                <a:path w="19050" h="9525" extrusionOk="0">
                  <a:moveTo>
                    <a:pt x="18574" y="7144"/>
                  </a:moveTo>
                  <a:cubicBezTo>
                    <a:pt x="18574" y="8096"/>
                    <a:pt x="11906" y="9049"/>
                    <a:pt x="7144" y="9049"/>
                  </a:cubicBezTo>
                  <a:lnTo>
                    <a:pt x="18574" y="7144"/>
                  </a:ln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5" name="Google Shape;85;p42"/>
            <p:cNvSpPr/>
            <p:nvPr/>
          </p:nvSpPr>
          <p:spPr>
            <a:xfrm>
              <a:off x="5004911" y="523398"/>
              <a:ext cx="9525" cy="9525"/>
            </a:xfrm>
            <a:custGeom>
              <a:avLst/>
              <a:gdLst/>
              <a:ahLst/>
              <a:cxnLst/>
              <a:rect l="l" t="t" r="r" b="b"/>
              <a:pathLst>
                <a:path w="9525" h="9525" extrusionOk="0">
                  <a:moveTo>
                    <a:pt x="9049" y="7144"/>
                  </a:moveTo>
                  <a:cubicBezTo>
                    <a:pt x="11906" y="8096"/>
                    <a:pt x="10954" y="8096"/>
                    <a:pt x="7144" y="8096"/>
                  </a:cubicBezTo>
                  <a:cubicBezTo>
                    <a:pt x="7144" y="8096"/>
                    <a:pt x="8096" y="8096"/>
                    <a:pt x="9049"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6" name="Google Shape;86;p42"/>
            <p:cNvSpPr/>
            <p:nvPr/>
          </p:nvSpPr>
          <p:spPr>
            <a:xfrm>
              <a:off x="5008721" y="521493"/>
              <a:ext cx="19050" cy="9525"/>
            </a:xfrm>
            <a:custGeom>
              <a:avLst/>
              <a:gdLst/>
              <a:ahLst/>
              <a:cxnLst/>
              <a:rect l="l" t="t" r="r" b="b"/>
              <a:pathLst>
                <a:path w="19050" h="9525" extrusionOk="0">
                  <a:moveTo>
                    <a:pt x="7144" y="7144"/>
                  </a:moveTo>
                  <a:cubicBezTo>
                    <a:pt x="10001" y="7144"/>
                    <a:pt x="10954" y="8096"/>
                    <a:pt x="11906" y="8096"/>
                  </a:cubicBezTo>
                  <a:cubicBezTo>
                    <a:pt x="11906" y="8096"/>
                    <a:pt x="7144" y="9049"/>
                    <a:pt x="7144"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7" name="Google Shape;87;p42"/>
            <p:cNvSpPr/>
            <p:nvPr/>
          </p:nvSpPr>
          <p:spPr>
            <a:xfrm>
              <a:off x="5071480" y="527208"/>
              <a:ext cx="19050" cy="9525"/>
            </a:xfrm>
            <a:custGeom>
              <a:avLst/>
              <a:gdLst/>
              <a:ahLst/>
              <a:cxnLst/>
              <a:rect l="l" t="t" r="r" b="b"/>
              <a:pathLst>
                <a:path w="19050" h="9525" extrusionOk="0">
                  <a:moveTo>
                    <a:pt x="7250" y="7144"/>
                  </a:moveTo>
                  <a:cubicBezTo>
                    <a:pt x="9155" y="7144"/>
                    <a:pt x="12013" y="7144"/>
                    <a:pt x="12965" y="8096"/>
                  </a:cubicBezTo>
                  <a:cubicBezTo>
                    <a:pt x="12013" y="7144"/>
                    <a:pt x="6298" y="9049"/>
                    <a:pt x="7250"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8" name="Google Shape;88;p42"/>
            <p:cNvSpPr/>
            <p:nvPr/>
          </p:nvSpPr>
          <p:spPr>
            <a:xfrm>
              <a:off x="5100161" y="529113"/>
              <a:ext cx="9525" cy="9525"/>
            </a:xfrm>
            <a:custGeom>
              <a:avLst/>
              <a:gdLst/>
              <a:ahLst/>
              <a:cxnLst/>
              <a:rect l="l" t="t" r="r" b="b"/>
              <a:pathLst>
                <a:path w="9525" h="9525" extrusionOk="0">
                  <a:moveTo>
                    <a:pt x="7144" y="7144"/>
                  </a:moveTo>
                  <a:cubicBezTo>
                    <a:pt x="11906" y="7144"/>
                    <a:pt x="9049" y="7144"/>
                    <a:pt x="7144"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9" name="Google Shape;89;p42"/>
            <p:cNvSpPr/>
            <p:nvPr/>
          </p:nvSpPr>
          <p:spPr>
            <a:xfrm>
              <a:off x="5343049" y="848040"/>
              <a:ext cx="9525" cy="9525"/>
            </a:xfrm>
            <a:custGeom>
              <a:avLst/>
              <a:gdLst/>
              <a:ahLst/>
              <a:cxnLst/>
              <a:rect l="l" t="t" r="r" b="b"/>
              <a:pathLst>
                <a:path w="9525" h="9525" extrusionOk="0">
                  <a:moveTo>
                    <a:pt x="7144" y="10162"/>
                  </a:moveTo>
                  <a:cubicBezTo>
                    <a:pt x="8096" y="4447"/>
                    <a:pt x="7144" y="8257"/>
                    <a:pt x="7144" y="1016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0" name="Google Shape;90;p42"/>
            <p:cNvSpPr/>
            <p:nvPr/>
          </p:nvSpPr>
          <p:spPr>
            <a:xfrm>
              <a:off x="5330666" y="1084421"/>
              <a:ext cx="9525" cy="9525"/>
            </a:xfrm>
            <a:custGeom>
              <a:avLst/>
              <a:gdLst/>
              <a:ahLst/>
              <a:cxnLst/>
              <a:rect l="l" t="t" r="r" b="b"/>
              <a:pathLst>
                <a:path w="9525" h="9525" extrusionOk="0">
                  <a:moveTo>
                    <a:pt x="8096" y="7144"/>
                  </a:moveTo>
                  <a:cubicBezTo>
                    <a:pt x="8096" y="10001"/>
                    <a:pt x="7144" y="9049"/>
                    <a:pt x="7144" y="10001"/>
                  </a:cubicBezTo>
                  <a:cubicBezTo>
                    <a:pt x="7144" y="6191"/>
                    <a:pt x="8096" y="10001"/>
                    <a:pt x="8096"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1" name="Google Shape;91;p42"/>
            <p:cNvSpPr/>
            <p:nvPr/>
          </p:nvSpPr>
          <p:spPr>
            <a:xfrm>
              <a:off x="5324951" y="1209304"/>
              <a:ext cx="9525" cy="9525"/>
            </a:xfrm>
            <a:custGeom>
              <a:avLst/>
              <a:gdLst/>
              <a:ahLst/>
              <a:cxnLst/>
              <a:rect l="l" t="t" r="r" b="b"/>
              <a:pathLst>
                <a:path w="9525" h="9525" extrusionOk="0">
                  <a:moveTo>
                    <a:pt x="7144" y="7990"/>
                  </a:moveTo>
                  <a:cubicBezTo>
                    <a:pt x="8096" y="7990"/>
                    <a:pt x="10954" y="6085"/>
                    <a:pt x="7144" y="799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2" name="Google Shape;92;p42"/>
            <p:cNvSpPr/>
            <p:nvPr/>
          </p:nvSpPr>
          <p:spPr>
            <a:xfrm>
              <a:off x="4824995" y="500538"/>
              <a:ext cx="9525" cy="9525"/>
            </a:xfrm>
            <a:custGeom>
              <a:avLst/>
              <a:gdLst/>
              <a:ahLst/>
              <a:cxnLst/>
              <a:rect l="l" t="t" r="r" b="b"/>
              <a:pathLst>
                <a:path w="9525" h="9525" extrusionOk="0">
                  <a:moveTo>
                    <a:pt x="7990" y="9049"/>
                  </a:moveTo>
                  <a:cubicBezTo>
                    <a:pt x="7990" y="6191"/>
                    <a:pt x="6085" y="10001"/>
                    <a:pt x="7990" y="7144"/>
                  </a:cubicBezTo>
                  <a:cubicBezTo>
                    <a:pt x="8943" y="7144"/>
                    <a:pt x="8943" y="8096"/>
                    <a:pt x="7990" y="9049"/>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3" name="Google Shape;93;p42"/>
            <p:cNvSpPr/>
            <p:nvPr/>
          </p:nvSpPr>
          <p:spPr>
            <a:xfrm>
              <a:off x="4778074" y="508158"/>
              <a:ext cx="57150" cy="781050"/>
            </a:xfrm>
            <a:custGeom>
              <a:avLst/>
              <a:gdLst/>
              <a:ahLst/>
              <a:cxnLst/>
              <a:rect l="l" t="t" r="r" b="b"/>
              <a:pathLst>
                <a:path w="57150" h="781050" extrusionOk="0">
                  <a:moveTo>
                    <a:pt x="27288" y="780574"/>
                  </a:moveTo>
                  <a:cubicBezTo>
                    <a:pt x="1571" y="731996"/>
                    <a:pt x="14906" y="593884"/>
                    <a:pt x="14906" y="551974"/>
                  </a:cubicBezTo>
                  <a:cubicBezTo>
                    <a:pt x="15858" y="500539"/>
                    <a:pt x="3476" y="474821"/>
                    <a:pt x="8238" y="424339"/>
                  </a:cubicBezTo>
                  <a:cubicBezTo>
                    <a:pt x="10143" y="425291"/>
                    <a:pt x="11096" y="424339"/>
                    <a:pt x="11096" y="421481"/>
                  </a:cubicBezTo>
                  <a:cubicBezTo>
                    <a:pt x="11096" y="423386"/>
                    <a:pt x="11096" y="425291"/>
                    <a:pt x="11096" y="427196"/>
                  </a:cubicBezTo>
                  <a:cubicBezTo>
                    <a:pt x="16811" y="423386"/>
                    <a:pt x="17763" y="316706"/>
                    <a:pt x="15858" y="313849"/>
                  </a:cubicBezTo>
                  <a:cubicBezTo>
                    <a:pt x="16811" y="316706"/>
                    <a:pt x="26336" y="177641"/>
                    <a:pt x="21573" y="175736"/>
                  </a:cubicBezTo>
                  <a:cubicBezTo>
                    <a:pt x="26336" y="172879"/>
                    <a:pt x="23478" y="181451"/>
                    <a:pt x="30146" y="177641"/>
                  </a:cubicBezTo>
                  <a:cubicBezTo>
                    <a:pt x="29193" y="175736"/>
                    <a:pt x="30146" y="174784"/>
                    <a:pt x="33003" y="176689"/>
                  </a:cubicBezTo>
                  <a:cubicBezTo>
                    <a:pt x="30146" y="169069"/>
                    <a:pt x="14906" y="107156"/>
                    <a:pt x="28241" y="116681"/>
                  </a:cubicBezTo>
                  <a:cubicBezTo>
                    <a:pt x="29193" y="113824"/>
                    <a:pt x="19668" y="103346"/>
                    <a:pt x="21573" y="99536"/>
                  </a:cubicBezTo>
                  <a:cubicBezTo>
                    <a:pt x="21573" y="100489"/>
                    <a:pt x="28241" y="104299"/>
                    <a:pt x="28241" y="101441"/>
                  </a:cubicBezTo>
                  <a:cubicBezTo>
                    <a:pt x="28241" y="92869"/>
                    <a:pt x="19668" y="98584"/>
                    <a:pt x="21573" y="89059"/>
                  </a:cubicBezTo>
                  <a:cubicBezTo>
                    <a:pt x="22526" y="89059"/>
                    <a:pt x="34908" y="85249"/>
                    <a:pt x="29193" y="74771"/>
                  </a:cubicBezTo>
                  <a:cubicBezTo>
                    <a:pt x="14906" y="84296"/>
                    <a:pt x="36813" y="84296"/>
                    <a:pt x="34908" y="84296"/>
                  </a:cubicBezTo>
                  <a:cubicBezTo>
                    <a:pt x="35861" y="81439"/>
                    <a:pt x="29193" y="61436"/>
                    <a:pt x="29193" y="61436"/>
                  </a:cubicBezTo>
                  <a:cubicBezTo>
                    <a:pt x="31098" y="54769"/>
                    <a:pt x="56816" y="15716"/>
                    <a:pt x="50148" y="7144"/>
                  </a:cubicBezTo>
                  <a:cubicBezTo>
                    <a:pt x="53958" y="47149"/>
                    <a:pt x="38718" y="187166"/>
                    <a:pt x="33956" y="266224"/>
                  </a:cubicBezTo>
                  <a:cubicBezTo>
                    <a:pt x="30146" y="325279"/>
                    <a:pt x="23478" y="380524"/>
                    <a:pt x="23478" y="434816"/>
                  </a:cubicBezTo>
                  <a:cubicBezTo>
                    <a:pt x="21573" y="523399"/>
                    <a:pt x="16811" y="718661"/>
                    <a:pt x="27288" y="78057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4" name="Google Shape;94;p42"/>
            <p:cNvSpPr/>
            <p:nvPr/>
          </p:nvSpPr>
          <p:spPr>
            <a:xfrm>
              <a:off x="4822984" y="505301"/>
              <a:ext cx="9525" cy="9525"/>
            </a:xfrm>
            <a:custGeom>
              <a:avLst/>
              <a:gdLst/>
              <a:ahLst/>
              <a:cxnLst/>
              <a:rect l="l" t="t" r="r" b="b"/>
              <a:pathLst>
                <a:path w="9525" h="9525" extrusionOk="0">
                  <a:moveTo>
                    <a:pt x="10001" y="7144"/>
                  </a:moveTo>
                  <a:cubicBezTo>
                    <a:pt x="9049" y="7144"/>
                    <a:pt x="8096" y="9049"/>
                    <a:pt x="7144" y="7144"/>
                  </a:cubicBezTo>
                  <a:cubicBezTo>
                    <a:pt x="8096" y="8096"/>
                    <a:pt x="9049" y="7144"/>
                    <a:pt x="10001"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5" name="Google Shape;95;p42"/>
            <p:cNvSpPr/>
            <p:nvPr/>
          </p:nvSpPr>
          <p:spPr>
            <a:xfrm>
              <a:off x="4803510" y="556312"/>
              <a:ext cx="9525" cy="9525"/>
            </a:xfrm>
            <a:custGeom>
              <a:avLst/>
              <a:gdLst/>
              <a:ahLst/>
              <a:cxnLst/>
              <a:rect l="l" t="t" r="r" b="b"/>
              <a:pathLst>
                <a:path w="9525" h="9525" extrusionOk="0">
                  <a:moveTo>
                    <a:pt x="7567" y="7567"/>
                  </a:moveTo>
                  <a:cubicBezTo>
                    <a:pt x="7567" y="7567"/>
                    <a:pt x="6615" y="6615"/>
                    <a:pt x="7567" y="7567"/>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6" name="Google Shape;96;p42"/>
            <p:cNvSpPr/>
            <p:nvPr/>
          </p:nvSpPr>
          <p:spPr>
            <a:xfrm>
              <a:off x="4800124" y="565308"/>
              <a:ext cx="9525" cy="19050"/>
            </a:xfrm>
            <a:custGeom>
              <a:avLst/>
              <a:gdLst/>
              <a:ahLst/>
              <a:cxnLst/>
              <a:rect l="l" t="t" r="r" b="b"/>
              <a:pathLst>
                <a:path w="9525" h="19050" extrusionOk="0">
                  <a:moveTo>
                    <a:pt x="8096" y="11906"/>
                  </a:moveTo>
                  <a:cubicBezTo>
                    <a:pt x="7144" y="11906"/>
                    <a:pt x="7144" y="8096"/>
                    <a:pt x="7144" y="7144"/>
                  </a:cubicBezTo>
                  <a:lnTo>
                    <a:pt x="8096" y="11906"/>
                  </a:ln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7" name="Google Shape;97;p42"/>
            <p:cNvSpPr/>
            <p:nvPr/>
          </p:nvSpPr>
          <p:spPr>
            <a:xfrm>
              <a:off x="4794409" y="581501"/>
              <a:ext cx="9525" cy="9525"/>
            </a:xfrm>
            <a:custGeom>
              <a:avLst/>
              <a:gdLst/>
              <a:ahLst/>
              <a:cxnLst/>
              <a:rect l="l" t="t" r="r" b="b"/>
              <a:pathLst>
                <a:path w="9525" h="9525" extrusionOk="0">
                  <a:moveTo>
                    <a:pt x="8096" y="8096"/>
                  </a:moveTo>
                  <a:cubicBezTo>
                    <a:pt x="7144" y="9049"/>
                    <a:pt x="7144" y="9049"/>
                    <a:pt x="7144" y="7144"/>
                  </a:cubicBezTo>
                  <a:cubicBezTo>
                    <a:pt x="7144" y="7144"/>
                    <a:pt x="8096" y="8096"/>
                    <a:pt x="8096" y="8096"/>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8" name="Google Shape;98;p42"/>
            <p:cNvSpPr/>
            <p:nvPr/>
          </p:nvSpPr>
          <p:spPr>
            <a:xfrm>
              <a:off x="4796076" y="584164"/>
              <a:ext cx="9525" cy="9525"/>
            </a:xfrm>
            <a:custGeom>
              <a:avLst/>
              <a:gdLst/>
              <a:ahLst/>
              <a:cxnLst/>
              <a:rect l="l" t="t" r="r" b="b"/>
              <a:pathLst>
                <a:path w="9525" h="9525" extrusionOk="0">
                  <a:moveTo>
                    <a:pt x="8334" y="7338"/>
                  </a:moveTo>
                  <a:cubicBezTo>
                    <a:pt x="8334" y="8291"/>
                    <a:pt x="7382" y="9243"/>
                    <a:pt x="7382" y="9243"/>
                  </a:cubicBezTo>
                  <a:cubicBezTo>
                    <a:pt x="7382" y="9243"/>
                    <a:pt x="6429" y="6386"/>
                    <a:pt x="8334" y="7338"/>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9" name="Google Shape;99;p42"/>
            <p:cNvSpPr/>
            <p:nvPr/>
          </p:nvSpPr>
          <p:spPr>
            <a:xfrm>
              <a:off x="4789646" y="611789"/>
              <a:ext cx="9525" cy="9525"/>
            </a:xfrm>
            <a:custGeom>
              <a:avLst/>
              <a:gdLst/>
              <a:ahLst/>
              <a:cxnLst/>
              <a:rect l="l" t="t" r="r" b="b"/>
              <a:pathLst>
                <a:path w="9525" h="9525" extrusionOk="0">
                  <a:moveTo>
                    <a:pt x="8096" y="7335"/>
                  </a:moveTo>
                  <a:cubicBezTo>
                    <a:pt x="8096" y="8288"/>
                    <a:pt x="9049" y="9240"/>
                    <a:pt x="7144" y="10193"/>
                  </a:cubicBezTo>
                  <a:cubicBezTo>
                    <a:pt x="8096" y="9240"/>
                    <a:pt x="6191" y="6383"/>
                    <a:pt x="8096" y="7335"/>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0" name="Google Shape;100;p42"/>
            <p:cNvSpPr/>
            <p:nvPr/>
          </p:nvSpPr>
          <p:spPr>
            <a:xfrm>
              <a:off x="4789223" y="624363"/>
              <a:ext cx="9525" cy="9525"/>
            </a:xfrm>
            <a:custGeom>
              <a:avLst/>
              <a:gdLst/>
              <a:ahLst/>
              <a:cxnLst/>
              <a:rect l="l" t="t" r="r" b="b"/>
              <a:pathLst>
                <a:path w="9525" h="9525" extrusionOk="0">
                  <a:moveTo>
                    <a:pt x="7567" y="7144"/>
                  </a:moveTo>
                  <a:cubicBezTo>
                    <a:pt x="7567" y="9049"/>
                    <a:pt x="6615" y="9049"/>
                    <a:pt x="7567"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1" name="Google Shape;101;p42"/>
            <p:cNvSpPr/>
            <p:nvPr/>
          </p:nvSpPr>
          <p:spPr>
            <a:xfrm>
              <a:off x="4782026" y="862012"/>
              <a:ext cx="9525" cy="9525"/>
            </a:xfrm>
            <a:custGeom>
              <a:avLst/>
              <a:gdLst/>
              <a:ahLst/>
              <a:cxnLst/>
              <a:rect l="l" t="t" r="r" b="b"/>
              <a:pathLst>
                <a:path w="9525" h="9525" extrusionOk="0">
                  <a:moveTo>
                    <a:pt x="7144" y="8573"/>
                  </a:moveTo>
                  <a:cubicBezTo>
                    <a:pt x="7144" y="6667"/>
                    <a:pt x="7144" y="6667"/>
                    <a:pt x="7144" y="8573"/>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2" name="Google Shape;102;p42"/>
            <p:cNvSpPr/>
            <p:nvPr/>
          </p:nvSpPr>
          <p:spPr>
            <a:xfrm>
              <a:off x="4778216" y="968216"/>
              <a:ext cx="9525" cy="9525"/>
            </a:xfrm>
            <a:custGeom>
              <a:avLst/>
              <a:gdLst/>
              <a:ahLst/>
              <a:cxnLst/>
              <a:rect l="l" t="t" r="r" b="b"/>
              <a:pathLst>
                <a:path w="9525" h="9525" extrusionOk="0">
                  <a:moveTo>
                    <a:pt x="8096" y="7144"/>
                  </a:moveTo>
                  <a:cubicBezTo>
                    <a:pt x="9049" y="8096"/>
                    <a:pt x="7144" y="8096"/>
                    <a:pt x="7144" y="8096"/>
                  </a:cubicBezTo>
                  <a:cubicBezTo>
                    <a:pt x="7144" y="7144"/>
                    <a:pt x="8096" y="9049"/>
                    <a:pt x="8096"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3" name="Google Shape;103;p42"/>
            <p:cNvSpPr/>
            <p:nvPr/>
          </p:nvSpPr>
          <p:spPr>
            <a:xfrm>
              <a:off x="4782979" y="1023990"/>
              <a:ext cx="9525" cy="9525"/>
            </a:xfrm>
            <a:custGeom>
              <a:avLst/>
              <a:gdLst/>
              <a:ahLst/>
              <a:cxnLst/>
              <a:rect l="l" t="t" r="r" b="b"/>
              <a:pathLst>
                <a:path w="9525" h="9525" extrusionOk="0">
                  <a:moveTo>
                    <a:pt x="7144" y="7567"/>
                  </a:moveTo>
                  <a:cubicBezTo>
                    <a:pt x="7144" y="7567"/>
                    <a:pt x="11906" y="6615"/>
                    <a:pt x="7144" y="7567"/>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4" name="Google Shape;104;p42"/>
            <p:cNvSpPr/>
            <p:nvPr/>
          </p:nvSpPr>
          <p:spPr>
            <a:xfrm>
              <a:off x="4916054" y="663416"/>
              <a:ext cx="9525" cy="9525"/>
            </a:xfrm>
            <a:custGeom>
              <a:avLst/>
              <a:gdLst/>
              <a:ahLst/>
              <a:cxnLst/>
              <a:rect l="l" t="t" r="r" b="b"/>
              <a:pathLst>
                <a:path w="9525" h="9525" extrusionOk="0">
                  <a:moveTo>
                    <a:pt x="7419" y="7144"/>
                  </a:moveTo>
                  <a:cubicBezTo>
                    <a:pt x="6466" y="8096"/>
                    <a:pt x="8371" y="9049"/>
                    <a:pt x="7419" y="7144"/>
                  </a:cubicBezTo>
                  <a:cubicBezTo>
                    <a:pt x="7419" y="7144"/>
                    <a:pt x="7419" y="7144"/>
                    <a:pt x="7419"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5" name="Google Shape;105;p42"/>
            <p:cNvSpPr/>
            <p:nvPr/>
          </p:nvSpPr>
          <p:spPr>
            <a:xfrm>
              <a:off x="4920897" y="651921"/>
              <a:ext cx="342900" cy="38100"/>
            </a:xfrm>
            <a:custGeom>
              <a:avLst/>
              <a:gdLst/>
              <a:ahLst/>
              <a:cxnLst/>
              <a:rect l="l" t="t" r="r" b="b"/>
              <a:pathLst>
                <a:path w="342900" h="38100" extrusionOk="0">
                  <a:moveTo>
                    <a:pt x="342618" y="29116"/>
                  </a:moveTo>
                  <a:cubicBezTo>
                    <a:pt x="327378" y="48166"/>
                    <a:pt x="211173" y="25306"/>
                    <a:pt x="213078" y="25306"/>
                  </a:cubicBezTo>
                  <a:cubicBezTo>
                    <a:pt x="204506" y="24353"/>
                    <a:pt x="140688" y="21496"/>
                    <a:pt x="139736" y="22448"/>
                  </a:cubicBezTo>
                  <a:cubicBezTo>
                    <a:pt x="142593" y="22448"/>
                    <a:pt x="80681" y="22448"/>
                    <a:pt x="80681" y="26258"/>
                  </a:cubicBezTo>
                  <a:cubicBezTo>
                    <a:pt x="76871" y="17686"/>
                    <a:pt x="87348" y="33878"/>
                    <a:pt x="80681" y="17686"/>
                  </a:cubicBezTo>
                  <a:cubicBezTo>
                    <a:pt x="79728" y="18638"/>
                    <a:pt x="78776" y="17686"/>
                    <a:pt x="79728" y="14828"/>
                  </a:cubicBezTo>
                  <a:cubicBezTo>
                    <a:pt x="67346" y="30068"/>
                    <a:pt x="63536" y="20543"/>
                    <a:pt x="56868" y="28163"/>
                  </a:cubicBezTo>
                  <a:cubicBezTo>
                    <a:pt x="54963" y="24353"/>
                    <a:pt x="54011" y="22448"/>
                    <a:pt x="54011" y="18638"/>
                  </a:cubicBezTo>
                  <a:cubicBezTo>
                    <a:pt x="56868" y="20543"/>
                    <a:pt x="46391" y="27211"/>
                    <a:pt x="48296" y="28163"/>
                  </a:cubicBezTo>
                  <a:cubicBezTo>
                    <a:pt x="48296" y="28163"/>
                    <a:pt x="49248" y="21496"/>
                    <a:pt x="48296" y="21496"/>
                  </a:cubicBezTo>
                  <a:cubicBezTo>
                    <a:pt x="45438" y="22448"/>
                    <a:pt x="47343" y="27211"/>
                    <a:pt x="46391" y="29116"/>
                  </a:cubicBezTo>
                  <a:cubicBezTo>
                    <a:pt x="46391" y="27211"/>
                    <a:pt x="46391" y="27211"/>
                    <a:pt x="44486" y="30068"/>
                  </a:cubicBezTo>
                  <a:cubicBezTo>
                    <a:pt x="42581" y="22448"/>
                    <a:pt x="45438" y="26258"/>
                    <a:pt x="38771" y="28163"/>
                  </a:cubicBezTo>
                  <a:cubicBezTo>
                    <a:pt x="38771" y="22448"/>
                    <a:pt x="42581" y="25306"/>
                    <a:pt x="40676" y="17686"/>
                  </a:cubicBezTo>
                  <a:cubicBezTo>
                    <a:pt x="39723" y="17686"/>
                    <a:pt x="33056" y="26258"/>
                    <a:pt x="33056" y="28163"/>
                  </a:cubicBezTo>
                  <a:cubicBezTo>
                    <a:pt x="23531" y="26258"/>
                    <a:pt x="19721" y="17686"/>
                    <a:pt x="9243" y="23401"/>
                  </a:cubicBezTo>
                  <a:cubicBezTo>
                    <a:pt x="9243" y="21496"/>
                    <a:pt x="6386" y="23401"/>
                    <a:pt x="7338" y="22448"/>
                  </a:cubicBezTo>
                  <a:cubicBezTo>
                    <a:pt x="16863" y="13876"/>
                    <a:pt x="74966" y="7208"/>
                    <a:pt x="110208" y="7208"/>
                  </a:cubicBezTo>
                  <a:cubicBezTo>
                    <a:pt x="168311" y="5303"/>
                    <a:pt x="302613" y="46261"/>
                    <a:pt x="342618" y="29116"/>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6" name="Google Shape;106;p42"/>
            <p:cNvSpPr/>
            <p:nvPr/>
          </p:nvSpPr>
          <p:spPr>
            <a:xfrm>
              <a:off x="4918234" y="663416"/>
              <a:ext cx="9525" cy="9525"/>
            </a:xfrm>
            <a:custGeom>
              <a:avLst/>
              <a:gdLst/>
              <a:ahLst/>
              <a:cxnLst/>
              <a:rect l="l" t="t" r="r" b="b"/>
              <a:pathLst>
                <a:path w="9525" h="9525" extrusionOk="0">
                  <a:moveTo>
                    <a:pt x="7144" y="7144"/>
                  </a:moveTo>
                  <a:cubicBezTo>
                    <a:pt x="8096" y="8096"/>
                    <a:pt x="9049" y="8096"/>
                    <a:pt x="8096" y="10001"/>
                  </a:cubicBezTo>
                  <a:cubicBezTo>
                    <a:pt x="8096" y="9049"/>
                    <a:pt x="7144" y="8096"/>
                    <a:pt x="7144"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7" name="Google Shape;107;p42"/>
            <p:cNvSpPr/>
            <p:nvPr/>
          </p:nvSpPr>
          <p:spPr>
            <a:xfrm>
              <a:off x="4942999" y="670083"/>
              <a:ext cx="9525" cy="9525"/>
            </a:xfrm>
            <a:custGeom>
              <a:avLst/>
              <a:gdLst/>
              <a:ahLst/>
              <a:cxnLst/>
              <a:rect l="l" t="t" r="r" b="b"/>
              <a:pathLst>
                <a:path w="9525" h="9525" extrusionOk="0">
                  <a:moveTo>
                    <a:pt x="7144" y="7144"/>
                  </a:moveTo>
                  <a:cubicBezTo>
                    <a:pt x="7144" y="8096"/>
                    <a:pt x="7144" y="9049"/>
                    <a:pt x="7144"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8" name="Google Shape;108;p42"/>
            <p:cNvSpPr/>
            <p:nvPr/>
          </p:nvSpPr>
          <p:spPr>
            <a:xfrm>
              <a:off x="4947761" y="670083"/>
              <a:ext cx="9525" cy="9525"/>
            </a:xfrm>
            <a:custGeom>
              <a:avLst/>
              <a:gdLst/>
              <a:ahLst/>
              <a:cxnLst/>
              <a:rect l="l" t="t" r="r" b="b"/>
              <a:pathLst>
                <a:path w="9525" h="9525" extrusionOk="0">
                  <a:moveTo>
                    <a:pt x="9049" y="7144"/>
                  </a:moveTo>
                  <a:cubicBezTo>
                    <a:pt x="9049" y="8096"/>
                    <a:pt x="8096" y="9049"/>
                    <a:pt x="7144" y="9049"/>
                  </a:cubicBezTo>
                  <a:lnTo>
                    <a:pt x="9049" y="7144"/>
                  </a:ln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9" name="Google Shape;109;p42"/>
            <p:cNvSpPr/>
            <p:nvPr/>
          </p:nvSpPr>
          <p:spPr>
            <a:xfrm>
              <a:off x="4954958" y="672941"/>
              <a:ext cx="9525" cy="9525"/>
            </a:xfrm>
            <a:custGeom>
              <a:avLst/>
              <a:gdLst/>
              <a:ahLst/>
              <a:cxnLst/>
              <a:rect l="l" t="t" r="r" b="b"/>
              <a:pathLst>
                <a:path w="9525" h="9525" extrusionOk="0">
                  <a:moveTo>
                    <a:pt x="7567" y="7144"/>
                  </a:moveTo>
                  <a:cubicBezTo>
                    <a:pt x="7567" y="8096"/>
                    <a:pt x="7567" y="8096"/>
                    <a:pt x="7567" y="8096"/>
                  </a:cubicBezTo>
                  <a:cubicBezTo>
                    <a:pt x="6615" y="8096"/>
                    <a:pt x="7567" y="8096"/>
                    <a:pt x="7567"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0" name="Google Shape;110;p42"/>
            <p:cNvSpPr/>
            <p:nvPr/>
          </p:nvSpPr>
          <p:spPr>
            <a:xfrm>
              <a:off x="4955381" y="671036"/>
              <a:ext cx="9525" cy="9525"/>
            </a:xfrm>
            <a:custGeom>
              <a:avLst/>
              <a:gdLst/>
              <a:ahLst/>
              <a:cxnLst/>
              <a:rect l="l" t="t" r="r" b="b"/>
              <a:pathLst>
                <a:path w="9525" h="9525" extrusionOk="0">
                  <a:moveTo>
                    <a:pt x="7144" y="7144"/>
                  </a:moveTo>
                  <a:cubicBezTo>
                    <a:pt x="7144" y="7144"/>
                    <a:pt x="8096" y="7144"/>
                    <a:pt x="8096" y="8096"/>
                  </a:cubicBezTo>
                  <a:cubicBezTo>
                    <a:pt x="8096" y="7144"/>
                    <a:pt x="7144" y="9049"/>
                    <a:pt x="7144"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1" name="Google Shape;111;p42"/>
            <p:cNvSpPr/>
            <p:nvPr/>
          </p:nvSpPr>
          <p:spPr>
            <a:xfrm>
              <a:off x="4967369" y="672517"/>
              <a:ext cx="9525" cy="9525"/>
            </a:xfrm>
            <a:custGeom>
              <a:avLst/>
              <a:gdLst/>
              <a:ahLst/>
              <a:cxnLst/>
              <a:rect l="l" t="t" r="r" b="b"/>
              <a:pathLst>
                <a:path w="9525" h="9525" extrusionOk="0">
                  <a:moveTo>
                    <a:pt x="7538" y="7567"/>
                  </a:moveTo>
                  <a:cubicBezTo>
                    <a:pt x="7538" y="7567"/>
                    <a:pt x="8491" y="6615"/>
                    <a:pt x="8491" y="7567"/>
                  </a:cubicBezTo>
                  <a:cubicBezTo>
                    <a:pt x="7538" y="6615"/>
                    <a:pt x="6586" y="8520"/>
                    <a:pt x="7538" y="7567"/>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2" name="Google Shape;112;p42"/>
            <p:cNvSpPr/>
            <p:nvPr/>
          </p:nvSpPr>
          <p:spPr>
            <a:xfrm>
              <a:off x="4972526" y="671036"/>
              <a:ext cx="9525" cy="9525"/>
            </a:xfrm>
            <a:custGeom>
              <a:avLst/>
              <a:gdLst/>
              <a:ahLst/>
              <a:cxnLst/>
              <a:rect l="l" t="t" r="r" b="b"/>
              <a:pathLst>
                <a:path w="9525" h="9525" extrusionOk="0">
                  <a:moveTo>
                    <a:pt x="7144" y="7144"/>
                  </a:moveTo>
                  <a:cubicBezTo>
                    <a:pt x="8096" y="7144"/>
                    <a:pt x="8096" y="9049"/>
                    <a:pt x="7144"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3" name="Google Shape;113;p42"/>
            <p:cNvSpPr/>
            <p:nvPr/>
          </p:nvSpPr>
          <p:spPr>
            <a:xfrm>
              <a:off x="5074682" y="670321"/>
              <a:ext cx="9525" cy="9525"/>
            </a:xfrm>
            <a:custGeom>
              <a:avLst/>
              <a:gdLst/>
              <a:ahLst/>
              <a:cxnLst/>
              <a:rect l="l" t="t" r="r" b="b"/>
              <a:pathLst>
                <a:path w="9525" h="9525" extrusionOk="0">
                  <a:moveTo>
                    <a:pt x="7858" y="7858"/>
                  </a:moveTo>
                  <a:cubicBezTo>
                    <a:pt x="6906" y="6906"/>
                    <a:pt x="6906" y="6906"/>
                    <a:pt x="7858" y="7858"/>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4" name="Google Shape;114;p42"/>
            <p:cNvSpPr/>
            <p:nvPr/>
          </p:nvSpPr>
          <p:spPr>
            <a:xfrm>
              <a:off x="5120164" y="674579"/>
              <a:ext cx="9525" cy="9525"/>
            </a:xfrm>
            <a:custGeom>
              <a:avLst/>
              <a:gdLst/>
              <a:ahLst/>
              <a:cxnLst/>
              <a:rect l="l" t="t" r="r" b="b"/>
              <a:pathLst>
                <a:path w="9525" h="9525" extrusionOk="0">
                  <a:moveTo>
                    <a:pt x="7144" y="7410"/>
                  </a:moveTo>
                  <a:cubicBezTo>
                    <a:pt x="8096" y="6458"/>
                    <a:pt x="7144" y="8363"/>
                    <a:pt x="7144" y="8363"/>
                  </a:cubicBezTo>
                  <a:cubicBezTo>
                    <a:pt x="7144" y="8363"/>
                    <a:pt x="8096" y="7410"/>
                    <a:pt x="7144" y="74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5" name="Google Shape;115;p42"/>
            <p:cNvSpPr/>
            <p:nvPr/>
          </p:nvSpPr>
          <p:spPr>
            <a:xfrm>
              <a:off x="5144929" y="670824"/>
              <a:ext cx="9525" cy="9525"/>
            </a:xfrm>
            <a:custGeom>
              <a:avLst/>
              <a:gdLst/>
              <a:ahLst/>
              <a:cxnLst/>
              <a:rect l="l" t="t" r="r" b="b"/>
              <a:pathLst>
                <a:path w="9525" h="9525" extrusionOk="0">
                  <a:moveTo>
                    <a:pt x="7144" y="9260"/>
                  </a:moveTo>
                  <a:cubicBezTo>
                    <a:pt x="7144" y="9260"/>
                    <a:pt x="7144" y="4498"/>
                    <a:pt x="7144" y="926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6" name="Google Shape;116;p42"/>
            <p:cNvSpPr/>
            <p:nvPr/>
          </p:nvSpPr>
          <p:spPr>
            <a:xfrm>
              <a:off x="4916054" y="771048"/>
              <a:ext cx="9525" cy="9525"/>
            </a:xfrm>
            <a:custGeom>
              <a:avLst/>
              <a:gdLst/>
              <a:ahLst/>
              <a:cxnLst/>
              <a:rect l="l" t="t" r="r" b="b"/>
              <a:pathLst>
                <a:path w="9525" h="9525" extrusionOk="0">
                  <a:moveTo>
                    <a:pt x="7419" y="7144"/>
                  </a:moveTo>
                  <a:cubicBezTo>
                    <a:pt x="6466" y="8096"/>
                    <a:pt x="8371" y="9049"/>
                    <a:pt x="7419" y="7144"/>
                  </a:cubicBezTo>
                  <a:cubicBezTo>
                    <a:pt x="7419" y="8096"/>
                    <a:pt x="7419" y="7144"/>
                    <a:pt x="7419"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7" name="Google Shape;117;p42"/>
            <p:cNvSpPr/>
            <p:nvPr/>
          </p:nvSpPr>
          <p:spPr>
            <a:xfrm>
              <a:off x="4920897" y="759601"/>
              <a:ext cx="342900" cy="38100"/>
            </a:xfrm>
            <a:custGeom>
              <a:avLst/>
              <a:gdLst/>
              <a:ahLst/>
              <a:cxnLst/>
              <a:rect l="l" t="t" r="r" b="b"/>
              <a:pathLst>
                <a:path w="342900" h="38100" extrusionOk="0">
                  <a:moveTo>
                    <a:pt x="342618" y="29068"/>
                  </a:moveTo>
                  <a:cubicBezTo>
                    <a:pt x="327378" y="48118"/>
                    <a:pt x="211173" y="25258"/>
                    <a:pt x="213078" y="25258"/>
                  </a:cubicBezTo>
                  <a:cubicBezTo>
                    <a:pt x="204506" y="24306"/>
                    <a:pt x="140688" y="21448"/>
                    <a:pt x="139736" y="22401"/>
                  </a:cubicBezTo>
                  <a:cubicBezTo>
                    <a:pt x="142593" y="22401"/>
                    <a:pt x="80681" y="22401"/>
                    <a:pt x="80681" y="26211"/>
                  </a:cubicBezTo>
                  <a:cubicBezTo>
                    <a:pt x="76871" y="17638"/>
                    <a:pt x="87348" y="33831"/>
                    <a:pt x="80681" y="17638"/>
                  </a:cubicBezTo>
                  <a:cubicBezTo>
                    <a:pt x="79728" y="18590"/>
                    <a:pt x="78776" y="17638"/>
                    <a:pt x="79728" y="14781"/>
                  </a:cubicBezTo>
                  <a:cubicBezTo>
                    <a:pt x="67346" y="30021"/>
                    <a:pt x="63536" y="20496"/>
                    <a:pt x="56868" y="28115"/>
                  </a:cubicBezTo>
                  <a:cubicBezTo>
                    <a:pt x="54963" y="24306"/>
                    <a:pt x="54011" y="22401"/>
                    <a:pt x="54011" y="18590"/>
                  </a:cubicBezTo>
                  <a:cubicBezTo>
                    <a:pt x="56868" y="20496"/>
                    <a:pt x="46391" y="27163"/>
                    <a:pt x="48296" y="28115"/>
                  </a:cubicBezTo>
                  <a:cubicBezTo>
                    <a:pt x="48296" y="28115"/>
                    <a:pt x="49248" y="21448"/>
                    <a:pt x="48296" y="21448"/>
                  </a:cubicBezTo>
                  <a:cubicBezTo>
                    <a:pt x="45438" y="22401"/>
                    <a:pt x="47343" y="27163"/>
                    <a:pt x="46391" y="29068"/>
                  </a:cubicBezTo>
                  <a:cubicBezTo>
                    <a:pt x="46391" y="27163"/>
                    <a:pt x="46391" y="27163"/>
                    <a:pt x="44486" y="30021"/>
                  </a:cubicBezTo>
                  <a:cubicBezTo>
                    <a:pt x="42581" y="22401"/>
                    <a:pt x="45438" y="26211"/>
                    <a:pt x="38771" y="28115"/>
                  </a:cubicBezTo>
                  <a:cubicBezTo>
                    <a:pt x="38771" y="22401"/>
                    <a:pt x="42581" y="25258"/>
                    <a:pt x="40676" y="17638"/>
                  </a:cubicBezTo>
                  <a:cubicBezTo>
                    <a:pt x="39723" y="17638"/>
                    <a:pt x="33056" y="26211"/>
                    <a:pt x="33056" y="28115"/>
                  </a:cubicBezTo>
                  <a:cubicBezTo>
                    <a:pt x="23531" y="26211"/>
                    <a:pt x="19721" y="17638"/>
                    <a:pt x="9243" y="23353"/>
                  </a:cubicBezTo>
                  <a:cubicBezTo>
                    <a:pt x="9243" y="21448"/>
                    <a:pt x="6386" y="23353"/>
                    <a:pt x="7338" y="22401"/>
                  </a:cubicBezTo>
                  <a:cubicBezTo>
                    <a:pt x="16863" y="13828"/>
                    <a:pt x="74966" y="7161"/>
                    <a:pt x="110208" y="7161"/>
                  </a:cubicBezTo>
                  <a:cubicBezTo>
                    <a:pt x="168311" y="6208"/>
                    <a:pt x="302613" y="46213"/>
                    <a:pt x="342618" y="29068"/>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8" name="Google Shape;118;p42"/>
            <p:cNvSpPr/>
            <p:nvPr/>
          </p:nvSpPr>
          <p:spPr>
            <a:xfrm>
              <a:off x="4918234" y="771048"/>
              <a:ext cx="9525" cy="9525"/>
            </a:xfrm>
            <a:custGeom>
              <a:avLst/>
              <a:gdLst/>
              <a:ahLst/>
              <a:cxnLst/>
              <a:rect l="l" t="t" r="r" b="b"/>
              <a:pathLst>
                <a:path w="9525" h="9525" extrusionOk="0">
                  <a:moveTo>
                    <a:pt x="7144" y="7144"/>
                  </a:moveTo>
                  <a:cubicBezTo>
                    <a:pt x="8096" y="8096"/>
                    <a:pt x="9049" y="8096"/>
                    <a:pt x="8096" y="10001"/>
                  </a:cubicBezTo>
                  <a:cubicBezTo>
                    <a:pt x="8096" y="9049"/>
                    <a:pt x="7144" y="8096"/>
                    <a:pt x="7144"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9" name="Google Shape;119;p42"/>
            <p:cNvSpPr/>
            <p:nvPr/>
          </p:nvSpPr>
          <p:spPr>
            <a:xfrm>
              <a:off x="4942999" y="777716"/>
              <a:ext cx="9525" cy="9525"/>
            </a:xfrm>
            <a:custGeom>
              <a:avLst/>
              <a:gdLst/>
              <a:ahLst/>
              <a:cxnLst/>
              <a:rect l="l" t="t" r="r" b="b"/>
              <a:pathLst>
                <a:path w="9525" h="9525" extrusionOk="0">
                  <a:moveTo>
                    <a:pt x="7144" y="7144"/>
                  </a:moveTo>
                  <a:cubicBezTo>
                    <a:pt x="7144" y="8096"/>
                    <a:pt x="7144" y="9049"/>
                    <a:pt x="7144"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0" name="Google Shape;120;p42"/>
            <p:cNvSpPr/>
            <p:nvPr/>
          </p:nvSpPr>
          <p:spPr>
            <a:xfrm>
              <a:off x="4947761" y="777716"/>
              <a:ext cx="9525" cy="9525"/>
            </a:xfrm>
            <a:custGeom>
              <a:avLst/>
              <a:gdLst/>
              <a:ahLst/>
              <a:cxnLst/>
              <a:rect l="l" t="t" r="r" b="b"/>
              <a:pathLst>
                <a:path w="9525" h="9525" extrusionOk="0">
                  <a:moveTo>
                    <a:pt x="9049" y="7144"/>
                  </a:moveTo>
                  <a:cubicBezTo>
                    <a:pt x="9049" y="8096"/>
                    <a:pt x="8096" y="9049"/>
                    <a:pt x="7144" y="9049"/>
                  </a:cubicBezTo>
                  <a:lnTo>
                    <a:pt x="9049" y="7144"/>
                  </a:ln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1" name="Google Shape;121;p42"/>
            <p:cNvSpPr/>
            <p:nvPr/>
          </p:nvSpPr>
          <p:spPr>
            <a:xfrm>
              <a:off x="4954958" y="780573"/>
              <a:ext cx="9525" cy="9525"/>
            </a:xfrm>
            <a:custGeom>
              <a:avLst/>
              <a:gdLst/>
              <a:ahLst/>
              <a:cxnLst/>
              <a:rect l="l" t="t" r="r" b="b"/>
              <a:pathLst>
                <a:path w="9525" h="9525" extrusionOk="0">
                  <a:moveTo>
                    <a:pt x="7567" y="7144"/>
                  </a:moveTo>
                  <a:cubicBezTo>
                    <a:pt x="8520" y="8096"/>
                    <a:pt x="7567" y="8096"/>
                    <a:pt x="7567" y="8096"/>
                  </a:cubicBezTo>
                  <a:cubicBezTo>
                    <a:pt x="6615" y="8096"/>
                    <a:pt x="7567" y="8096"/>
                    <a:pt x="7567"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2" name="Google Shape;122;p42"/>
            <p:cNvSpPr/>
            <p:nvPr/>
          </p:nvSpPr>
          <p:spPr>
            <a:xfrm>
              <a:off x="4955381" y="778668"/>
              <a:ext cx="9525" cy="9525"/>
            </a:xfrm>
            <a:custGeom>
              <a:avLst/>
              <a:gdLst/>
              <a:ahLst/>
              <a:cxnLst/>
              <a:rect l="l" t="t" r="r" b="b"/>
              <a:pathLst>
                <a:path w="9525" h="9525" extrusionOk="0">
                  <a:moveTo>
                    <a:pt x="7144" y="7144"/>
                  </a:moveTo>
                  <a:cubicBezTo>
                    <a:pt x="7144" y="7144"/>
                    <a:pt x="8096" y="7144"/>
                    <a:pt x="8096" y="8096"/>
                  </a:cubicBezTo>
                  <a:cubicBezTo>
                    <a:pt x="8096" y="7144"/>
                    <a:pt x="7144" y="9049"/>
                    <a:pt x="7144"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3" name="Google Shape;123;p42"/>
            <p:cNvSpPr/>
            <p:nvPr/>
          </p:nvSpPr>
          <p:spPr>
            <a:xfrm>
              <a:off x="4967369" y="780150"/>
              <a:ext cx="9525" cy="9525"/>
            </a:xfrm>
            <a:custGeom>
              <a:avLst/>
              <a:gdLst/>
              <a:ahLst/>
              <a:cxnLst/>
              <a:rect l="l" t="t" r="r" b="b"/>
              <a:pathLst>
                <a:path w="9525" h="9525" extrusionOk="0">
                  <a:moveTo>
                    <a:pt x="7538" y="7567"/>
                  </a:moveTo>
                  <a:cubicBezTo>
                    <a:pt x="7538" y="7567"/>
                    <a:pt x="8491" y="6615"/>
                    <a:pt x="8491" y="7567"/>
                  </a:cubicBezTo>
                  <a:cubicBezTo>
                    <a:pt x="7538" y="6615"/>
                    <a:pt x="6586" y="9472"/>
                    <a:pt x="7538" y="7567"/>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4" name="Google Shape;124;p42"/>
            <p:cNvSpPr/>
            <p:nvPr/>
          </p:nvSpPr>
          <p:spPr>
            <a:xfrm>
              <a:off x="4972526" y="778668"/>
              <a:ext cx="9525" cy="9525"/>
            </a:xfrm>
            <a:custGeom>
              <a:avLst/>
              <a:gdLst/>
              <a:ahLst/>
              <a:cxnLst/>
              <a:rect l="l" t="t" r="r" b="b"/>
              <a:pathLst>
                <a:path w="9525" h="9525" extrusionOk="0">
                  <a:moveTo>
                    <a:pt x="7144" y="7144"/>
                  </a:moveTo>
                  <a:cubicBezTo>
                    <a:pt x="8096" y="7144"/>
                    <a:pt x="8096" y="10001"/>
                    <a:pt x="7144"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5" name="Google Shape;125;p42"/>
            <p:cNvSpPr/>
            <p:nvPr/>
          </p:nvSpPr>
          <p:spPr>
            <a:xfrm>
              <a:off x="5074682" y="778668"/>
              <a:ext cx="9525" cy="9525"/>
            </a:xfrm>
            <a:custGeom>
              <a:avLst/>
              <a:gdLst/>
              <a:ahLst/>
              <a:cxnLst/>
              <a:rect l="l" t="t" r="r" b="b"/>
              <a:pathLst>
                <a:path w="9525" h="9525" extrusionOk="0">
                  <a:moveTo>
                    <a:pt x="7858" y="7144"/>
                  </a:moveTo>
                  <a:cubicBezTo>
                    <a:pt x="6906" y="7144"/>
                    <a:pt x="6906" y="7144"/>
                    <a:pt x="7858"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6" name="Google Shape;126;p42"/>
            <p:cNvSpPr/>
            <p:nvPr/>
          </p:nvSpPr>
          <p:spPr>
            <a:xfrm>
              <a:off x="5120164" y="783164"/>
              <a:ext cx="9525" cy="9525"/>
            </a:xfrm>
            <a:custGeom>
              <a:avLst/>
              <a:gdLst/>
              <a:ahLst/>
              <a:cxnLst/>
              <a:rect l="l" t="t" r="r" b="b"/>
              <a:pathLst>
                <a:path w="9525" h="9525" extrusionOk="0">
                  <a:moveTo>
                    <a:pt x="7144" y="7410"/>
                  </a:moveTo>
                  <a:cubicBezTo>
                    <a:pt x="8096" y="6458"/>
                    <a:pt x="7144" y="8363"/>
                    <a:pt x="7144" y="8363"/>
                  </a:cubicBezTo>
                  <a:cubicBezTo>
                    <a:pt x="7144" y="8363"/>
                    <a:pt x="8096" y="7410"/>
                    <a:pt x="7144" y="74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7" name="Google Shape;127;p42"/>
            <p:cNvSpPr/>
            <p:nvPr/>
          </p:nvSpPr>
          <p:spPr>
            <a:xfrm>
              <a:off x="5144929" y="778880"/>
              <a:ext cx="9525" cy="9525"/>
            </a:xfrm>
            <a:custGeom>
              <a:avLst/>
              <a:gdLst/>
              <a:ahLst/>
              <a:cxnLst/>
              <a:rect l="l" t="t" r="r" b="b"/>
              <a:pathLst>
                <a:path w="9525" h="9525" extrusionOk="0">
                  <a:moveTo>
                    <a:pt x="7144" y="8837"/>
                  </a:moveTo>
                  <a:cubicBezTo>
                    <a:pt x="7144" y="8837"/>
                    <a:pt x="7144" y="5027"/>
                    <a:pt x="7144" y="8837"/>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8" name="Google Shape;128;p42"/>
            <p:cNvSpPr/>
            <p:nvPr/>
          </p:nvSpPr>
          <p:spPr>
            <a:xfrm>
              <a:off x="4922573" y="866298"/>
              <a:ext cx="9525" cy="9525"/>
            </a:xfrm>
            <a:custGeom>
              <a:avLst/>
              <a:gdLst/>
              <a:ahLst/>
              <a:cxnLst/>
              <a:rect l="l" t="t" r="r" b="b"/>
              <a:pathLst>
                <a:path w="9525" h="9525" extrusionOk="0">
                  <a:moveTo>
                    <a:pt x="7567" y="7144"/>
                  </a:moveTo>
                  <a:cubicBezTo>
                    <a:pt x="6615" y="8096"/>
                    <a:pt x="8520" y="9049"/>
                    <a:pt x="7567" y="7144"/>
                  </a:cubicBezTo>
                  <a:cubicBezTo>
                    <a:pt x="6615" y="8096"/>
                    <a:pt x="7567" y="7144"/>
                    <a:pt x="7567"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9" name="Google Shape;129;p42"/>
            <p:cNvSpPr/>
            <p:nvPr/>
          </p:nvSpPr>
          <p:spPr>
            <a:xfrm>
              <a:off x="4927564" y="854851"/>
              <a:ext cx="342900" cy="38100"/>
            </a:xfrm>
            <a:custGeom>
              <a:avLst/>
              <a:gdLst/>
              <a:ahLst/>
              <a:cxnLst/>
              <a:rect l="l" t="t" r="r" b="b"/>
              <a:pathLst>
                <a:path w="342900" h="38100" extrusionOk="0">
                  <a:moveTo>
                    <a:pt x="342618" y="29068"/>
                  </a:moveTo>
                  <a:cubicBezTo>
                    <a:pt x="327378" y="48118"/>
                    <a:pt x="211173" y="25258"/>
                    <a:pt x="213078" y="25258"/>
                  </a:cubicBezTo>
                  <a:cubicBezTo>
                    <a:pt x="204506" y="24306"/>
                    <a:pt x="140688" y="21448"/>
                    <a:pt x="139736" y="22401"/>
                  </a:cubicBezTo>
                  <a:cubicBezTo>
                    <a:pt x="142593" y="22401"/>
                    <a:pt x="80681" y="22401"/>
                    <a:pt x="80681" y="26211"/>
                  </a:cubicBezTo>
                  <a:cubicBezTo>
                    <a:pt x="76871" y="17638"/>
                    <a:pt x="87348" y="33831"/>
                    <a:pt x="80681" y="17638"/>
                  </a:cubicBezTo>
                  <a:cubicBezTo>
                    <a:pt x="79728" y="18590"/>
                    <a:pt x="78776" y="17638"/>
                    <a:pt x="79728" y="14781"/>
                  </a:cubicBezTo>
                  <a:cubicBezTo>
                    <a:pt x="67346" y="30021"/>
                    <a:pt x="63536" y="20496"/>
                    <a:pt x="56868" y="28115"/>
                  </a:cubicBezTo>
                  <a:cubicBezTo>
                    <a:pt x="54963" y="24306"/>
                    <a:pt x="54011" y="22401"/>
                    <a:pt x="54011" y="18590"/>
                  </a:cubicBezTo>
                  <a:cubicBezTo>
                    <a:pt x="56868" y="20496"/>
                    <a:pt x="46391" y="27163"/>
                    <a:pt x="48296" y="28115"/>
                  </a:cubicBezTo>
                  <a:cubicBezTo>
                    <a:pt x="48296" y="28115"/>
                    <a:pt x="49248" y="21448"/>
                    <a:pt x="48296" y="21448"/>
                  </a:cubicBezTo>
                  <a:cubicBezTo>
                    <a:pt x="45438" y="22401"/>
                    <a:pt x="47343" y="27163"/>
                    <a:pt x="46391" y="29068"/>
                  </a:cubicBezTo>
                  <a:cubicBezTo>
                    <a:pt x="46391" y="27163"/>
                    <a:pt x="46391" y="27163"/>
                    <a:pt x="44486" y="30021"/>
                  </a:cubicBezTo>
                  <a:cubicBezTo>
                    <a:pt x="42581" y="22401"/>
                    <a:pt x="45438" y="26211"/>
                    <a:pt x="38771" y="28115"/>
                  </a:cubicBezTo>
                  <a:cubicBezTo>
                    <a:pt x="38771" y="22401"/>
                    <a:pt x="42581" y="25258"/>
                    <a:pt x="40676" y="17638"/>
                  </a:cubicBezTo>
                  <a:cubicBezTo>
                    <a:pt x="39723" y="17638"/>
                    <a:pt x="33056" y="26211"/>
                    <a:pt x="33056" y="28115"/>
                  </a:cubicBezTo>
                  <a:cubicBezTo>
                    <a:pt x="23531" y="26211"/>
                    <a:pt x="19721" y="17638"/>
                    <a:pt x="9243" y="23353"/>
                  </a:cubicBezTo>
                  <a:cubicBezTo>
                    <a:pt x="9243" y="21448"/>
                    <a:pt x="6386" y="23353"/>
                    <a:pt x="7338" y="22401"/>
                  </a:cubicBezTo>
                  <a:cubicBezTo>
                    <a:pt x="16863" y="13828"/>
                    <a:pt x="74966" y="7161"/>
                    <a:pt x="110208" y="7161"/>
                  </a:cubicBezTo>
                  <a:cubicBezTo>
                    <a:pt x="168311" y="6208"/>
                    <a:pt x="302613" y="46213"/>
                    <a:pt x="342618" y="29068"/>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0" name="Google Shape;130;p42"/>
            <p:cNvSpPr/>
            <p:nvPr/>
          </p:nvSpPr>
          <p:spPr>
            <a:xfrm>
              <a:off x="4924901" y="866298"/>
              <a:ext cx="9525" cy="9525"/>
            </a:xfrm>
            <a:custGeom>
              <a:avLst/>
              <a:gdLst/>
              <a:ahLst/>
              <a:cxnLst/>
              <a:rect l="l" t="t" r="r" b="b"/>
              <a:pathLst>
                <a:path w="9525" h="9525" extrusionOk="0">
                  <a:moveTo>
                    <a:pt x="7144" y="7144"/>
                  </a:moveTo>
                  <a:cubicBezTo>
                    <a:pt x="8096" y="8096"/>
                    <a:pt x="9049" y="8096"/>
                    <a:pt x="8096" y="10001"/>
                  </a:cubicBezTo>
                  <a:cubicBezTo>
                    <a:pt x="7144" y="9049"/>
                    <a:pt x="7144" y="8096"/>
                    <a:pt x="7144"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1" name="Google Shape;131;p42"/>
            <p:cNvSpPr/>
            <p:nvPr/>
          </p:nvSpPr>
          <p:spPr>
            <a:xfrm>
              <a:off x="4949666" y="872966"/>
              <a:ext cx="9525" cy="9525"/>
            </a:xfrm>
            <a:custGeom>
              <a:avLst/>
              <a:gdLst/>
              <a:ahLst/>
              <a:cxnLst/>
              <a:rect l="l" t="t" r="r" b="b"/>
              <a:pathLst>
                <a:path w="9525" h="9525" extrusionOk="0">
                  <a:moveTo>
                    <a:pt x="7144" y="7144"/>
                  </a:moveTo>
                  <a:cubicBezTo>
                    <a:pt x="7144" y="8096"/>
                    <a:pt x="7144" y="9049"/>
                    <a:pt x="7144"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2" name="Google Shape;132;p42"/>
            <p:cNvSpPr/>
            <p:nvPr/>
          </p:nvSpPr>
          <p:spPr>
            <a:xfrm>
              <a:off x="4953476" y="872966"/>
              <a:ext cx="9525" cy="9525"/>
            </a:xfrm>
            <a:custGeom>
              <a:avLst/>
              <a:gdLst/>
              <a:ahLst/>
              <a:cxnLst/>
              <a:rect l="l" t="t" r="r" b="b"/>
              <a:pathLst>
                <a:path w="9525" h="9525" extrusionOk="0">
                  <a:moveTo>
                    <a:pt x="9049" y="7144"/>
                  </a:moveTo>
                  <a:cubicBezTo>
                    <a:pt x="9049" y="8096"/>
                    <a:pt x="8096" y="9049"/>
                    <a:pt x="7144" y="9049"/>
                  </a:cubicBezTo>
                  <a:lnTo>
                    <a:pt x="9049" y="7144"/>
                  </a:ln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3" name="Google Shape;133;p42"/>
            <p:cNvSpPr/>
            <p:nvPr/>
          </p:nvSpPr>
          <p:spPr>
            <a:xfrm>
              <a:off x="4961096" y="875823"/>
              <a:ext cx="9525" cy="9525"/>
            </a:xfrm>
            <a:custGeom>
              <a:avLst/>
              <a:gdLst/>
              <a:ahLst/>
              <a:cxnLst/>
              <a:rect l="l" t="t" r="r" b="b"/>
              <a:pathLst>
                <a:path w="9525" h="9525" extrusionOk="0">
                  <a:moveTo>
                    <a:pt x="7144" y="7144"/>
                  </a:moveTo>
                  <a:cubicBezTo>
                    <a:pt x="8096" y="8096"/>
                    <a:pt x="7144" y="8096"/>
                    <a:pt x="7144" y="8096"/>
                  </a:cubicBezTo>
                  <a:cubicBezTo>
                    <a:pt x="7144" y="8096"/>
                    <a:pt x="7144" y="8096"/>
                    <a:pt x="7144"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4" name="Google Shape;134;p42"/>
            <p:cNvSpPr/>
            <p:nvPr/>
          </p:nvSpPr>
          <p:spPr>
            <a:xfrm>
              <a:off x="4962049" y="873918"/>
              <a:ext cx="9525" cy="9525"/>
            </a:xfrm>
            <a:custGeom>
              <a:avLst/>
              <a:gdLst/>
              <a:ahLst/>
              <a:cxnLst/>
              <a:rect l="l" t="t" r="r" b="b"/>
              <a:pathLst>
                <a:path w="9525" h="9525" extrusionOk="0">
                  <a:moveTo>
                    <a:pt x="7144" y="7144"/>
                  </a:moveTo>
                  <a:cubicBezTo>
                    <a:pt x="7144" y="7144"/>
                    <a:pt x="8096" y="7144"/>
                    <a:pt x="8096" y="8096"/>
                  </a:cubicBezTo>
                  <a:cubicBezTo>
                    <a:pt x="8096" y="7144"/>
                    <a:pt x="7144" y="9049"/>
                    <a:pt x="7144"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5" name="Google Shape;135;p42"/>
            <p:cNvSpPr/>
            <p:nvPr/>
          </p:nvSpPr>
          <p:spPr>
            <a:xfrm>
              <a:off x="4973479" y="875400"/>
              <a:ext cx="9525" cy="9525"/>
            </a:xfrm>
            <a:custGeom>
              <a:avLst/>
              <a:gdLst/>
              <a:ahLst/>
              <a:cxnLst/>
              <a:rect l="l" t="t" r="r" b="b"/>
              <a:pathLst>
                <a:path w="9525" h="9525" extrusionOk="0">
                  <a:moveTo>
                    <a:pt x="7144" y="7567"/>
                  </a:moveTo>
                  <a:cubicBezTo>
                    <a:pt x="7144" y="7567"/>
                    <a:pt x="8096" y="6615"/>
                    <a:pt x="8096" y="7567"/>
                  </a:cubicBezTo>
                  <a:cubicBezTo>
                    <a:pt x="8096" y="6615"/>
                    <a:pt x="7144" y="9472"/>
                    <a:pt x="7144" y="7567"/>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6" name="Google Shape;136;p42"/>
            <p:cNvSpPr/>
            <p:nvPr/>
          </p:nvSpPr>
          <p:spPr>
            <a:xfrm>
              <a:off x="4979194" y="873918"/>
              <a:ext cx="9525" cy="9525"/>
            </a:xfrm>
            <a:custGeom>
              <a:avLst/>
              <a:gdLst/>
              <a:ahLst/>
              <a:cxnLst/>
              <a:rect l="l" t="t" r="r" b="b"/>
              <a:pathLst>
                <a:path w="9525" h="9525" extrusionOk="0">
                  <a:moveTo>
                    <a:pt x="7144" y="7144"/>
                  </a:moveTo>
                  <a:cubicBezTo>
                    <a:pt x="7144" y="7144"/>
                    <a:pt x="8096" y="10001"/>
                    <a:pt x="7144"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7" name="Google Shape;137;p42"/>
            <p:cNvSpPr/>
            <p:nvPr/>
          </p:nvSpPr>
          <p:spPr>
            <a:xfrm>
              <a:off x="5080688" y="873918"/>
              <a:ext cx="9525" cy="9525"/>
            </a:xfrm>
            <a:custGeom>
              <a:avLst/>
              <a:gdLst/>
              <a:ahLst/>
              <a:cxnLst/>
              <a:rect l="l" t="t" r="r" b="b"/>
              <a:pathLst>
                <a:path w="9525" h="9525" extrusionOk="0">
                  <a:moveTo>
                    <a:pt x="7567" y="7144"/>
                  </a:moveTo>
                  <a:cubicBezTo>
                    <a:pt x="6615" y="7144"/>
                    <a:pt x="7567" y="7144"/>
                    <a:pt x="7567"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8" name="Google Shape;138;p42"/>
            <p:cNvSpPr/>
            <p:nvPr/>
          </p:nvSpPr>
          <p:spPr>
            <a:xfrm>
              <a:off x="5126831" y="878414"/>
              <a:ext cx="9525" cy="9525"/>
            </a:xfrm>
            <a:custGeom>
              <a:avLst/>
              <a:gdLst/>
              <a:ahLst/>
              <a:cxnLst/>
              <a:rect l="l" t="t" r="r" b="b"/>
              <a:pathLst>
                <a:path w="9525" h="9525" extrusionOk="0">
                  <a:moveTo>
                    <a:pt x="7144" y="7410"/>
                  </a:moveTo>
                  <a:cubicBezTo>
                    <a:pt x="8096" y="6458"/>
                    <a:pt x="7144" y="8363"/>
                    <a:pt x="7144" y="8363"/>
                  </a:cubicBezTo>
                  <a:cubicBezTo>
                    <a:pt x="7144" y="8363"/>
                    <a:pt x="8096" y="7410"/>
                    <a:pt x="7144" y="74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9" name="Google Shape;139;p42"/>
            <p:cNvSpPr/>
            <p:nvPr/>
          </p:nvSpPr>
          <p:spPr>
            <a:xfrm>
              <a:off x="5151596" y="874130"/>
              <a:ext cx="9525" cy="9525"/>
            </a:xfrm>
            <a:custGeom>
              <a:avLst/>
              <a:gdLst/>
              <a:ahLst/>
              <a:cxnLst/>
              <a:rect l="l" t="t" r="r" b="b"/>
              <a:pathLst>
                <a:path w="9525" h="9525" extrusionOk="0">
                  <a:moveTo>
                    <a:pt x="7144" y="8837"/>
                  </a:moveTo>
                  <a:cubicBezTo>
                    <a:pt x="7144" y="8837"/>
                    <a:pt x="7144" y="5027"/>
                    <a:pt x="7144" y="8837"/>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0" name="Google Shape;140;p42"/>
            <p:cNvSpPr/>
            <p:nvPr/>
          </p:nvSpPr>
          <p:spPr>
            <a:xfrm>
              <a:off x="4928949" y="961548"/>
              <a:ext cx="9525" cy="9525"/>
            </a:xfrm>
            <a:custGeom>
              <a:avLst/>
              <a:gdLst/>
              <a:ahLst/>
              <a:cxnLst/>
              <a:rect l="l" t="t" r="r" b="b"/>
              <a:pathLst>
                <a:path w="9525" h="9525" extrusionOk="0">
                  <a:moveTo>
                    <a:pt x="7858" y="7144"/>
                  </a:moveTo>
                  <a:cubicBezTo>
                    <a:pt x="6906" y="8096"/>
                    <a:pt x="8811" y="9049"/>
                    <a:pt x="7858" y="7144"/>
                  </a:cubicBezTo>
                  <a:cubicBezTo>
                    <a:pt x="6906" y="8096"/>
                    <a:pt x="6906" y="7144"/>
                    <a:pt x="7858"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1" name="Google Shape;141;p42"/>
            <p:cNvSpPr/>
            <p:nvPr/>
          </p:nvSpPr>
          <p:spPr>
            <a:xfrm>
              <a:off x="4934232" y="950101"/>
              <a:ext cx="342900" cy="38100"/>
            </a:xfrm>
            <a:custGeom>
              <a:avLst/>
              <a:gdLst/>
              <a:ahLst/>
              <a:cxnLst/>
              <a:rect l="l" t="t" r="r" b="b"/>
              <a:pathLst>
                <a:path w="342900" h="38100" extrusionOk="0">
                  <a:moveTo>
                    <a:pt x="342618" y="29068"/>
                  </a:moveTo>
                  <a:cubicBezTo>
                    <a:pt x="327378" y="48118"/>
                    <a:pt x="211173" y="25258"/>
                    <a:pt x="213078" y="25258"/>
                  </a:cubicBezTo>
                  <a:cubicBezTo>
                    <a:pt x="204506" y="24306"/>
                    <a:pt x="140688" y="21448"/>
                    <a:pt x="139736" y="22401"/>
                  </a:cubicBezTo>
                  <a:cubicBezTo>
                    <a:pt x="142593" y="22401"/>
                    <a:pt x="80681" y="22401"/>
                    <a:pt x="80681" y="26211"/>
                  </a:cubicBezTo>
                  <a:cubicBezTo>
                    <a:pt x="76871" y="17638"/>
                    <a:pt x="87348" y="33831"/>
                    <a:pt x="80681" y="17638"/>
                  </a:cubicBezTo>
                  <a:cubicBezTo>
                    <a:pt x="79728" y="18590"/>
                    <a:pt x="78776" y="17638"/>
                    <a:pt x="79728" y="14781"/>
                  </a:cubicBezTo>
                  <a:cubicBezTo>
                    <a:pt x="67346" y="30021"/>
                    <a:pt x="63536" y="20496"/>
                    <a:pt x="56868" y="28115"/>
                  </a:cubicBezTo>
                  <a:cubicBezTo>
                    <a:pt x="54963" y="24306"/>
                    <a:pt x="54011" y="22401"/>
                    <a:pt x="54011" y="18590"/>
                  </a:cubicBezTo>
                  <a:cubicBezTo>
                    <a:pt x="56868" y="20496"/>
                    <a:pt x="46391" y="27163"/>
                    <a:pt x="48296" y="28115"/>
                  </a:cubicBezTo>
                  <a:cubicBezTo>
                    <a:pt x="48296" y="28115"/>
                    <a:pt x="49248" y="21448"/>
                    <a:pt x="48296" y="21448"/>
                  </a:cubicBezTo>
                  <a:cubicBezTo>
                    <a:pt x="45438" y="22401"/>
                    <a:pt x="47343" y="27163"/>
                    <a:pt x="46391" y="29068"/>
                  </a:cubicBezTo>
                  <a:cubicBezTo>
                    <a:pt x="46391" y="27163"/>
                    <a:pt x="46391" y="27163"/>
                    <a:pt x="44486" y="30021"/>
                  </a:cubicBezTo>
                  <a:cubicBezTo>
                    <a:pt x="42581" y="22401"/>
                    <a:pt x="45438" y="26211"/>
                    <a:pt x="38771" y="28115"/>
                  </a:cubicBezTo>
                  <a:cubicBezTo>
                    <a:pt x="38771" y="22401"/>
                    <a:pt x="42581" y="25258"/>
                    <a:pt x="40676" y="17638"/>
                  </a:cubicBezTo>
                  <a:cubicBezTo>
                    <a:pt x="39723" y="17638"/>
                    <a:pt x="33056" y="26211"/>
                    <a:pt x="33056" y="28115"/>
                  </a:cubicBezTo>
                  <a:cubicBezTo>
                    <a:pt x="23531" y="26211"/>
                    <a:pt x="19721" y="17638"/>
                    <a:pt x="9243" y="23353"/>
                  </a:cubicBezTo>
                  <a:cubicBezTo>
                    <a:pt x="9243" y="21448"/>
                    <a:pt x="6386" y="23353"/>
                    <a:pt x="7338" y="22401"/>
                  </a:cubicBezTo>
                  <a:cubicBezTo>
                    <a:pt x="16863" y="13828"/>
                    <a:pt x="74966" y="7161"/>
                    <a:pt x="110208" y="7161"/>
                  </a:cubicBezTo>
                  <a:cubicBezTo>
                    <a:pt x="167358" y="6208"/>
                    <a:pt x="301661" y="46213"/>
                    <a:pt x="342618" y="29068"/>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2" name="Google Shape;142;p42"/>
            <p:cNvSpPr/>
            <p:nvPr/>
          </p:nvSpPr>
          <p:spPr>
            <a:xfrm>
              <a:off x="4930616" y="961548"/>
              <a:ext cx="9525" cy="9525"/>
            </a:xfrm>
            <a:custGeom>
              <a:avLst/>
              <a:gdLst/>
              <a:ahLst/>
              <a:cxnLst/>
              <a:rect l="l" t="t" r="r" b="b"/>
              <a:pathLst>
                <a:path w="9525" h="9525" extrusionOk="0">
                  <a:moveTo>
                    <a:pt x="7144" y="7144"/>
                  </a:moveTo>
                  <a:cubicBezTo>
                    <a:pt x="8096" y="8096"/>
                    <a:pt x="9049" y="8096"/>
                    <a:pt x="8096" y="10001"/>
                  </a:cubicBezTo>
                  <a:cubicBezTo>
                    <a:pt x="8096" y="9049"/>
                    <a:pt x="7144" y="8096"/>
                    <a:pt x="7144"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3" name="Google Shape;143;p42"/>
            <p:cNvSpPr/>
            <p:nvPr/>
          </p:nvSpPr>
          <p:spPr>
            <a:xfrm>
              <a:off x="4955910" y="968216"/>
              <a:ext cx="9525" cy="9525"/>
            </a:xfrm>
            <a:custGeom>
              <a:avLst/>
              <a:gdLst/>
              <a:ahLst/>
              <a:cxnLst/>
              <a:rect l="l" t="t" r="r" b="b"/>
              <a:pathLst>
                <a:path w="9525" h="9525" extrusionOk="0">
                  <a:moveTo>
                    <a:pt x="7567" y="7144"/>
                  </a:moveTo>
                  <a:cubicBezTo>
                    <a:pt x="7567" y="8096"/>
                    <a:pt x="6615" y="9049"/>
                    <a:pt x="7567"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4" name="Google Shape;144;p42"/>
            <p:cNvSpPr/>
            <p:nvPr/>
          </p:nvSpPr>
          <p:spPr>
            <a:xfrm>
              <a:off x="4960144" y="968216"/>
              <a:ext cx="9525" cy="9525"/>
            </a:xfrm>
            <a:custGeom>
              <a:avLst/>
              <a:gdLst/>
              <a:ahLst/>
              <a:cxnLst/>
              <a:rect l="l" t="t" r="r" b="b"/>
              <a:pathLst>
                <a:path w="9525" h="9525" extrusionOk="0">
                  <a:moveTo>
                    <a:pt x="9049" y="7144"/>
                  </a:moveTo>
                  <a:cubicBezTo>
                    <a:pt x="9049" y="8096"/>
                    <a:pt x="8096" y="9049"/>
                    <a:pt x="7144" y="9049"/>
                  </a:cubicBezTo>
                  <a:lnTo>
                    <a:pt x="9049" y="7144"/>
                  </a:ln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5" name="Google Shape;145;p42"/>
            <p:cNvSpPr/>
            <p:nvPr/>
          </p:nvSpPr>
          <p:spPr>
            <a:xfrm>
              <a:off x="4967764" y="971073"/>
              <a:ext cx="9525" cy="9525"/>
            </a:xfrm>
            <a:custGeom>
              <a:avLst/>
              <a:gdLst/>
              <a:ahLst/>
              <a:cxnLst/>
              <a:rect l="l" t="t" r="r" b="b"/>
              <a:pathLst>
                <a:path w="9525" h="9525" extrusionOk="0">
                  <a:moveTo>
                    <a:pt x="7144" y="7144"/>
                  </a:moveTo>
                  <a:cubicBezTo>
                    <a:pt x="8096" y="8096"/>
                    <a:pt x="7144" y="8096"/>
                    <a:pt x="7144" y="8096"/>
                  </a:cubicBezTo>
                  <a:cubicBezTo>
                    <a:pt x="7144" y="8096"/>
                    <a:pt x="7144" y="8096"/>
                    <a:pt x="7144"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6" name="Google Shape;146;p42"/>
            <p:cNvSpPr/>
            <p:nvPr/>
          </p:nvSpPr>
          <p:spPr>
            <a:xfrm>
              <a:off x="4967764" y="969168"/>
              <a:ext cx="9525" cy="9525"/>
            </a:xfrm>
            <a:custGeom>
              <a:avLst/>
              <a:gdLst/>
              <a:ahLst/>
              <a:cxnLst/>
              <a:rect l="l" t="t" r="r" b="b"/>
              <a:pathLst>
                <a:path w="9525" h="9525" extrusionOk="0">
                  <a:moveTo>
                    <a:pt x="7144" y="7144"/>
                  </a:moveTo>
                  <a:cubicBezTo>
                    <a:pt x="7144" y="7144"/>
                    <a:pt x="8096" y="7144"/>
                    <a:pt x="8096" y="8096"/>
                  </a:cubicBezTo>
                  <a:cubicBezTo>
                    <a:pt x="8096" y="7144"/>
                    <a:pt x="7144" y="9049"/>
                    <a:pt x="7144"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7" name="Google Shape;147;p42"/>
            <p:cNvSpPr/>
            <p:nvPr/>
          </p:nvSpPr>
          <p:spPr>
            <a:xfrm>
              <a:off x="4980146" y="970650"/>
              <a:ext cx="9525" cy="9525"/>
            </a:xfrm>
            <a:custGeom>
              <a:avLst/>
              <a:gdLst/>
              <a:ahLst/>
              <a:cxnLst/>
              <a:rect l="l" t="t" r="r" b="b"/>
              <a:pathLst>
                <a:path w="9525" h="9525" extrusionOk="0">
                  <a:moveTo>
                    <a:pt x="7144" y="7567"/>
                  </a:moveTo>
                  <a:cubicBezTo>
                    <a:pt x="7144" y="7567"/>
                    <a:pt x="8096" y="6615"/>
                    <a:pt x="8096" y="7567"/>
                  </a:cubicBezTo>
                  <a:cubicBezTo>
                    <a:pt x="8096" y="6615"/>
                    <a:pt x="7144" y="9472"/>
                    <a:pt x="7144" y="7567"/>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8" name="Google Shape;148;p42"/>
            <p:cNvSpPr/>
            <p:nvPr/>
          </p:nvSpPr>
          <p:spPr>
            <a:xfrm>
              <a:off x="4985861" y="969168"/>
              <a:ext cx="9525" cy="9525"/>
            </a:xfrm>
            <a:custGeom>
              <a:avLst/>
              <a:gdLst/>
              <a:ahLst/>
              <a:cxnLst/>
              <a:rect l="l" t="t" r="r" b="b"/>
              <a:pathLst>
                <a:path w="9525" h="9525" extrusionOk="0">
                  <a:moveTo>
                    <a:pt x="7144" y="7144"/>
                  </a:moveTo>
                  <a:cubicBezTo>
                    <a:pt x="7144" y="7144"/>
                    <a:pt x="8096" y="10001"/>
                    <a:pt x="7144"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9" name="Google Shape;149;p42"/>
            <p:cNvSpPr/>
            <p:nvPr/>
          </p:nvSpPr>
          <p:spPr>
            <a:xfrm>
              <a:off x="5087064" y="969168"/>
              <a:ext cx="9525" cy="9525"/>
            </a:xfrm>
            <a:custGeom>
              <a:avLst/>
              <a:gdLst/>
              <a:ahLst/>
              <a:cxnLst/>
              <a:rect l="l" t="t" r="r" b="b"/>
              <a:pathLst>
                <a:path w="9525" h="9525" extrusionOk="0">
                  <a:moveTo>
                    <a:pt x="7858" y="7144"/>
                  </a:moveTo>
                  <a:cubicBezTo>
                    <a:pt x="6906" y="7144"/>
                    <a:pt x="6906" y="7144"/>
                    <a:pt x="7858"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50" name="Google Shape;150;p42"/>
            <p:cNvSpPr/>
            <p:nvPr/>
          </p:nvSpPr>
          <p:spPr>
            <a:xfrm>
              <a:off x="5132546" y="973664"/>
              <a:ext cx="9525" cy="9525"/>
            </a:xfrm>
            <a:custGeom>
              <a:avLst/>
              <a:gdLst/>
              <a:ahLst/>
              <a:cxnLst/>
              <a:rect l="l" t="t" r="r" b="b"/>
              <a:pathLst>
                <a:path w="9525" h="9525" extrusionOk="0">
                  <a:moveTo>
                    <a:pt x="7144" y="7410"/>
                  </a:moveTo>
                  <a:cubicBezTo>
                    <a:pt x="8096" y="6458"/>
                    <a:pt x="7144" y="8363"/>
                    <a:pt x="7144" y="8363"/>
                  </a:cubicBezTo>
                  <a:cubicBezTo>
                    <a:pt x="7144" y="8363"/>
                    <a:pt x="8096" y="7410"/>
                    <a:pt x="7144" y="74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51" name="Google Shape;151;p42"/>
            <p:cNvSpPr/>
            <p:nvPr/>
          </p:nvSpPr>
          <p:spPr>
            <a:xfrm>
              <a:off x="5158264" y="969380"/>
              <a:ext cx="9525" cy="9525"/>
            </a:xfrm>
            <a:custGeom>
              <a:avLst/>
              <a:gdLst/>
              <a:ahLst/>
              <a:cxnLst/>
              <a:rect l="l" t="t" r="r" b="b"/>
              <a:pathLst>
                <a:path w="9525" h="9525" extrusionOk="0">
                  <a:moveTo>
                    <a:pt x="7144" y="8837"/>
                  </a:moveTo>
                  <a:cubicBezTo>
                    <a:pt x="7144" y="8837"/>
                    <a:pt x="7144" y="5027"/>
                    <a:pt x="7144" y="8837"/>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52" name="Google Shape;152;p42"/>
            <p:cNvSpPr/>
            <p:nvPr/>
          </p:nvSpPr>
          <p:spPr>
            <a:xfrm>
              <a:off x="4935104" y="1056798"/>
              <a:ext cx="9525" cy="9525"/>
            </a:xfrm>
            <a:custGeom>
              <a:avLst/>
              <a:gdLst/>
              <a:ahLst/>
              <a:cxnLst/>
              <a:rect l="l" t="t" r="r" b="b"/>
              <a:pathLst>
                <a:path w="9525" h="9525" extrusionOk="0">
                  <a:moveTo>
                    <a:pt x="7419" y="7144"/>
                  </a:moveTo>
                  <a:cubicBezTo>
                    <a:pt x="6466" y="8096"/>
                    <a:pt x="8371" y="9049"/>
                    <a:pt x="7419" y="7144"/>
                  </a:cubicBezTo>
                  <a:cubicBezTo>
                    <a:pt x="7419" y="8096"/>
                    <a:pt x="7419" y="7144"/>
                    <a:pt x="7419"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53" name="Google Shape;153;p42"/>
            <p:cNvSpPr/>
            <p:nvPr/>
          </p:nvSpPr>
          <p:spPr>
            <a:xfrm>
              <a:off x="4939947" y="1045351"/>
              <a:ext cx="342900" cy="38100"/>
            </a:xfrm>
            <a:custGeom>
              <a:avLst/>
              <a:gdLst/>
              <a:ahLst/>
              <a:cxnLst/>
              <a:rect l="l" t="t" r="r" b="b"/>
              <a:pathLst>
                <a:path w="342900" h="38100" extrusionOk="0">
                  <a:moveTo>
                    <a:pt x="342618" y="29068"/>
                  </a:moveTo>
                  <a:cubicBezTo>
                    <a:pt x="327378" y="48118"/>
                    <a:pt x="211173" y="25258"/>
                    <a:pt x="213078" y="25258"/>
                  </a:cubicBezTo>
                  <a:cubicBezTo>
                    <a:pt x="204506" y="24306"/>
                    <a:pt x="140688" y="21448"/>
                    <a:pt x="139736" y="22401"/>
                  </a:cubicBezTo>
                  <a:cubicBezTo>
                    <a:pt x="142593" y="22401"/>
                    <a:pt x="80681" y="22401"/>
                    <a:pt x="80681" y="26211"/>
                  </a:cubicBezTo>
                  <a:cubicBezTo>
                    <a:pt x="76871" y="17638"/>
                    <a:pt x="87348" y="33831"/>
                    <a:pt x="80681" y="17638"/>
                  </a:cubicBezTo>
                  <a:cubicBezTo>
                    <a:pt x="79728" y="18590"/>
                    <a:pt x="78776" y="17638"/>
                    <a:pt x="79728" y="14781"/>
                  </a:cubicBezTo>
                  <a:cubicBezTo>
                    <a:pt x="67346" y="30021"/>
                    <a:pt x="63536" y="20496"/>
                    <a:pt x="56868" y="28115"/>
                  </a:cubicBezTo>
                  <a:cubicBezTo>
                    <a:pt x="54963" y="24306"/>
                    <a:pt x="54011" y="22401"/>
                    <a:pt x="54011" y="18590"/>
                  </a:cubicBezTo>
                  <a:cubicBezTo>
                    <a:pt x="56868" y="20496"/>
                    <a:pt x="46391" y="27163"/>
                    <a:pt x="48296" y="28115"/>
                  </a:cubicBezTo>
                  <a:cubicBezTo>
                    <a:pt x="48296" y="28115"/>
                    <a:pt x="49248" y="21448"/>
                    <a:pt x="48296" y="21448"/>
                  </a:cubicBezTo>
                  <a:cubicBezTo>
                    <a:pt x="45438" y="22401"/>
                    <a:pt x="47343" y="27163"/>
                    <a:pt x="46391" y="29068"/>
                  </a:cubicBezTo>
                  <a:cubicBezTo>
                    <a:pt x="46391" y="27163"/>
                    <a:pt x="46391" y="27163"/>
                    <a:pt x="44486" y="30021"/>
                  </a:cubicBezTo>
                  <a:cubicBezTo>
                    <a:pt x="42581" y="22401"/>
                    <a:pt x="45438" y="26211"/>
                    <a:pt x="38771" y="28115"/>
                  </a:cubicBezTo>
                  <a:cubicBezTo>
                    <a:pt x="38771" y="22401"/>
                    <a:pt x="42581" y="25258"/>
                    <a:pt x="40676" y="17638"/>
                  </a:cubicBezTo>
                  <a:cubicBezTo>
                    <a:pt x="39723" y="17638"/>
                    <a:pt x="33056" y="26211"/>
                    <a:pt x="33056" y="28115"/>
                  </a:cubicBezTo>
                  <a:cubicBezTo>
                    <a:pt x="23531" y="26211"/>
                    <a:pt x="19721" y="17638"/>
                    <a:pt x="9243" y="23353"/>
                  </a:cubicBezTo>
                  <a:cubicBezTo>
                    <a:pt x="9243" y="21448"/>
                    <a:pt x="6386" y="23353"/>
                    <a:pt x="7338" y="22401"/>
                  </a:cubicBezTo>
                  <a:cubicBezTo>
                    <a:pt x="16863" y="13828"/>
                    <a:pt x="74966" y="7161"/>
                    <a:pt x="110208" y="7161"/>
                  </a:cubicBezTo>
                  <a:cubicBezTo>
                    <a:pt x="168311" y="6208"/>
                    <a:pt x="302613" y="46213"/>
                    <a:pt x="342618" y="29068"/>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54" name="Google Shape;154;p42"/>
            <p:cNvSpPr/>
            <p:nvPr/>
          </p:nvSpPr>
          <p:spPr>
            <a:xfrm>
              <a:off x="4937284" y="1056798"/>
              <a:ext cx="9525" cy="9525"/>
            </a:xfrm>
            <a:custGeom>
              <a:avLst/>
              <a:gdLst/>
              <a:ahLst/>
              <a:cxnLst/>
              <a:rect l="l" t="t" r="r" b="b"/>
              <a:pathLst>
                <a:path w="9525" h="9525" extrusionOk="0">
                  <a:moveTo>
                    <a:pt x="7144" y="7144"/>
                  </a:moveTo>
                  <a:cubicBezTo>
                    <a:pt x="8096" y="8096"/>
                    <a:pt x="9049" y="8096"/>
                    <a:pt x="8096" y="10001"/>
                  </a:cubicBezTo>
                  <a:cubicBezTo>
                    <a:pt x="8096" y="9049"/>
                    <a:pt x="7144" y="8096"/>
                    <a:pt x="7144"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55" name="Google Shape;155;p42"/>
            <p:cNvSpPr/>
            <p:nvPr/>
          </p:nvSpPr>
          <p:spPr>
            <a:xfrm>
              <a:off x="4962049" y="1063466"/>
              <a:ext cx="9525" cy="9525"/>
            </a:xfrm>
            <a:custGeom>
              <a:avLst/>
              <a:gdLst/>
              <a:ahLst/>
              <a:cxnLst/>
              <a:rect l="l" t="t" r="r" b="b"/>
              <a:pathLst>
                <a:path w="9525" h="9525" extrusionOk="0">
                  <a:moveTo>
                    <a:pt x="7144" y="7144"/>
                  </a:moveTo>
                  <a:cubicBezTo>
                    <a:pt x="7144" y="8096"/>
                    <a:pt x="7144" y="9049"/>
                    <a:pt x="7144"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56" name="Google Shape;156;p42"/>
            <p:cNvSpPr/>
            <p:nvPr/>
          </p:nvSpPr>
          <p:spPr>
            <a:xfrm>
              <a:off x="4966811" y="1063466"/>
              <a:ext cx="9525" cy="9525"/>
            </a:xfrm>
            <a:custGeom>
              <a:avLst/>
              <a:gdLst/>
              <a:ahLst/>
              <a:cxnLst/>
              <a:rect l="l" t="t" r="r" b="b"/>
              <a:pathLst>
                <a:path w="9525" h="9525" extrusionOk="0">
                  <a:moveTo>
                    <a:pt x="9049" y="7144"/>
                  </a:moveTo>
                  <a:cubicBezTo>
                    <a:pt x="9049" y="8096"/>
                    <a:pt x="8096" y="9049"/>
                    <a:pt x="7144" y="9049"/>
                  </a:cubicBezTo>
                  <a:lnTo>
                    <a:pt x="9049" y="7144"/>
                  </a:ln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57" name="Google Shape;157;p42"/>
            <p:cNvSpPr/>
            <p:nvPr/>
          </p:nvSpPr>
          <p:spPr>
            <a:xfrm>
              <a:off x="4974008" y="1066323"/>
              <a:ext cx="9525" cy="9525"/>
            </a:xfrm>
            <a:custGeom>
              <a:avLst/>
              <a:gdLst/>
              <a:ahLst/>
              <a:cxnLst/>
              <a:rect l="l" t="t" r="r" b="b"/>
              <a:pathLst>
                <a:path w="9525" h="9525" extrusionOk="0">
                  <a:moveTo>
                    <a:pt x="7567" y="7144"/>
                  </a:moveTo>
                  <a:cubicBezTo>
                    <a:pt x="8520" y="8096"/>
                    <a:pt x="7567" y="8096"/>
                    <a:pt x="7567" y="8096"/>
                  </a:cubicBezTo>
                  <a:cubicBezTo>
                    <a:pt x="6615" y="8096"/>
                    <a:pt x="7567" y="8096"/>
                    <a:pt x="7567"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58" name="Google Shape;158;p42"/>
            <p:cNvSpPr/>
            <p:nvPr/>
          </p:nvSpPr>
          <p:spPr>
            <a:xfrm>
              <a:off x="4974431" y="1064418"/>
              <a:ext cx="9525" cy="9525"/>
            </a:xfrm>
            <a:custGeom>
              <a:avLst/>
              <a:gdLst/>
              <a:ahLst/>
              <a:cxnLst/>
              <a:rect l="l" t="t" r="r" b="b"/>
              <a:pathLst>
                <a:path w="9525" h="9525" extrusionOk="0">
                  <a:moveTo>
                    <a:pt x="7144" y="7144"/>
                  </a:moveTo>
                  <a:cubicBezTo>
                    <a:pt x="7144" y="7144"/>
                    <a:pt x="8096" y="7144"/>
                    <a:pt x="8096" y="8096"/>
                  </a:cubicBezTo>
                  <a:cubicBezTo>
                    <a:pt x="8096" y="7144"/>
                    <a:pt x="7144" y="9049"/>
                    <a:pt x="7144"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59" name="Google Shape;159;p42"/>
            <p:cNvSpPr/>
            <p:nvPr/>
          </p:nvSpPr>
          <p:spPr>
            <a:xfrm>
              <a:off x="4986419" y="1065900"/>
              <a:ext cx="9525" cy="9525"/>
            </a:xfrm>
            <a:custGeom>
              <a:avLst/>
              <a:gdLst/>
              <a:ahLst/>
              <a:cxnLst/>
              <a:rect l="l" t="t" r="r" b="b"/>
              <a:pathLst>
                <a:path w="9525" h="9525" extrusionOk="0">
                  <a:moveTo>
                    <a:pt x="7538" y="7567"/>
                  </a:moveTo>
                  <a:cubicBezTo>
                    <a:pt x="7538" y="7567"/>
                    <a:pt x="8491" y="6615"/>
                    <a:pt x="8491" y="7567"/>
                  </a:cubicBezTo>
                  <a:cubicBezTo>
                    <a:pt x="7538" y="6615"/>
                    <a:pt x="6586" y="9472"/>
                    <a:pt x="7538" y="7567"/>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60" name="Google Shape;160;p42"/>
            <p:cNvSpPr/>
            <p:nvPr/>
          </p:nvSpPr>
          <p:spPr>
            <a:xfrm>
              <a:off x="4991576" y="1064418"/>
              <a:ext cx="9525" cy="9525"/>
            </a:xfrm>
            <a:custGeom>
              <a:avLst/>
              <a:gdLst/>
              <a:ahLst/>
              <a:cxnLst/>
              <a:rect l="l" t="t" r="r" b="b"/>
              <a:pathLst>
                <a:path w="9525" h="9525" extrusionOk="0">
                  <a:moveTo>
                    <a:pt x="7144" y="7144"/>
                  </a:moveTo>
                  <a:cubicBezTo>
                    <a:pt x="8096" y="7144"/>
                    <a:pt x="8096" y="10001"/>
                    <a:pt x="7144"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61" name="Google Shape;161;p42"/>
            <p:cNvSpPr/>
            <p:nvPr/>
          </p:nvSpPr>
          <p:spPr>
            <a:xfrm>
              <a:off x="5093732" y="1064418"/>
              <a:ext cx="9525" cy="9525"/>
            </a:xfrm>
            <a:custGeom>
              <a:avLst/>
              <a:gdLst/>
              <a:ahLst/>
              <a:cxnLst/>
              <a:rect l="l" t="t" r="r" b="b"/>
              <a:pathLst>
                <a:path w="9525" h="9525" extrusionOk="0">
                  <a:moveTo>
                    <a:pt x="7858" y="7144"/>
                  </a:moveTo>
                  <a:cubicBezTo>
                    <a:pt x="6906" y="7144"/>
                    <a:pt x="6906" y="7144"/>
                    <a:pt x="7858"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62" name="Google Shape;162;p42"/>
            <p:cNvSpPr/>
            <p:nvPr/>
          </p:nvSpPr>
          <p:spPr>
            <a:xfrm>
              <a:off x="5139214" y="1068914"/>
              <a:ext cx="9525" cy="9525"/>
            </a:xfrm>
            <a:custGeom>
              <a:avLst/>
              <a:gdLst/>
              <a:ahLst/>
              <a:cxnLst/>
              <a:rect l="l" t="t" r="r" b="b"/>
              <a:pathLst>
                <a:path w="9525" h="9525" extrusionOk="0">
                  <a:moveTo>
                    <a:pt x="7144" y="7410"/>
                  </a:moveTo>
                  <a:cubicBezTo>
                    <a:pt x="8096" y="6458"/>
                    <a:pt x="7144" y="8363"/>
                    <a:pt x="7144" y="8363"/>
                  </a:cubicBezTo>
                  <a:cubicBezTo>
                    <a:pt x="7144" y="8363"/>
                    <a:pt x="8096" y="7410"/>
                    <a:pt x="7144" y="74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63" name="Google Shape;163;p42"/>
            <p:cNvSpPr/>
            <p:nvPr/>
          </p:nvSpPr>
          <p:spPr>
            <a:xfrm>
              <a:off x="5163979" y="1064630"/>
              <a:ext cx="9525" cy="9525"/>
            </a:xfrm>
            <a:custGeom>
              <a:avLst/>
              <a:gdLst/>
              <a:ahLst/>
              <a:cxnLst/>
              <a:rect l="l" t="t" r="r" b="b"/>
              <a:pathLst>
                <a:path w="9525" h="9525" extrusionOk="0">
                  <a:moveTo>
                    <a:pt x="7144" y="8837"/>
                  </a:moveTo>
                  <a:cubicBezTo>
                    <a:pt x="7144" y="8837"/>
                    <a:pt x="7144" y="5027"/>
                    <a:pt x="7144" y="8837"/>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64" name="Google Shape;164;p42"/>
            <p:cNvSpPr/>
            <p:nvPr/>
          </p:nvSpPr>
          <p:spPr>
            <a:xfrm>
              <a:off x="4941623" y="1152048"/>
              <a:ext cx="9525" cy="9525"/>
            </a:xfrm>
            <a:custGeom>
              <a:avLst/>
              <a:gdLst/>
              <a:ahLst/>
              <a:cxnLst/>
              <a:rect l="l" t="t" r="r" b="b"/>
              <a:pathLst>
                <a:path w="9525" h="9525" extrusionOk="0">
                  <a:moveTo>
                    <a:pt x="7567" y="7144"/>
                  </a:moveTo>
                  <a:cubicBezTo>
                    <a:pt x="6615" y="8096"/>
                    <a:pt x="8520" y="9049"/>
                    <a:pt x="7567" y="7144"/>
                  </a:cubicBezTo>
                  <a:cubicBezTo>
                    <a:pt x="6615" y="8096"/>
                    <a:pt x="7567" y="7144"/>
                    <a:pt x="7567"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65" name="Google Shape;165;p42"/>
            <p:cNvSpPr/>
            <p:nvPr/>
          </p:nvSpPr>
          <p:spPr>
            <a:xfrm>
              <a:off x="4946614" y="1140601"/>
              <a:ext cx="342900" cy="38100"/>
            </a:xfrm>
            <a:custGeom>
              <a:avLst/>
              <a:gdLst/>
              <a:ahLst/>
              <a:cxnLst/>
              <a:rect l="l" t="t" r="r" b="b"/>
              <a:pathLst>
                <a:path w="342900" h="38100" extrusionOk="0">
                  <a:moveTo>
                    <a:pt x="342618" y="29068"/>
                  </a:moveTo>
                  <a:cubicBezTo>
                    <a:pt x="327378" y="48118"/>
                    <a:pt x="211173" y="25258"/>
                    <a:pt x="213078" y="25258"/>
                  </a:cubicBezTo>
                  <a:cubicBezTo>
                    <a:pt x="204506" y="24306"/>
                    <a:pt x="140688" y="21448"/>
                    <a:pt x="139736" y="22401"/>
                  </a:cubicBezTo>
                  <a:cubicBezTo>
                    <a:pt x="142593" y="22401"/>
                    <a:pt x="80681" y="22401"/>
                    <a:pt x="80681" y="26211"/>
                  </a:cubicBezTo>
                  <a:cubicBezTo>
                    <a:pt x="76871" y="17638"/>
                    <a:pt x="87348" y="33831"/>
                    <a:pt x="80681" y="17638"/>
                  </a:cubicBezTo>
                  <a:cubicBezTo>
                    <a:pt x="79728" y="18590"/>
                    <a:pt x="78776" y="17638"/>
                    <a:pt x="79728" y="14781"/>
                  </a:cubicBezTo>
                  <a:cubicBezTo>
                    <a:pt x="67346" y="30021"/>
                    <a:pt x="63536" y="20496"/>
                    <a:pt x="56868" y="28115"/>
                  </a:cubicBezTo>
                  <a:cubicBezTo>
                    <a:pt x="54963" y="24306"/>
                    <a:pt x="54011" y="22401"/>
                    <a:pt x="54011" y="18590"/>
                  </a:cubicBezTo>
                  <a:cubicBezTo>
                    <a:pt x="56868" y="20496"/>
                    <a:pt x="46391" y="27163"/>
                    <a:pt x="48296" y="28115"/>
                  </a:cubicBezTo>
                  <a:cubicBezTo>
                    <a:pt x="48296" y="28115"/>
                    <a:pt x="49248" y="21448"/>
                    <a:pt x="48296" y="21448"/>
                  </a:cubicBezTo>
                  <a:cubicBezTo>
                    <a:pt x="45438" y="22401"/>
                    <a:pt x="47343" y="27163"/>
                    <a:pt x="46391" y="29068"/>
                  </a:cubicBezTo>
                  <a:cubicBezTo>
                    <a:pt x="46391" y="27163"/>
                    <a:pt x="46391" y="27163"/>
                    <a:pt x="44486" y="30021"/>
                  </a:cubicBezTo>
                  <a:cubicBezTo>
                    <a:pt x="42581" y="22401"/>
                    <a:pt x="45438" y="26211"/>
                    <a:pt x="38771" y="28115"/>
                  </a:cubicBezTo>
                  <a:cubicBezTo>
                    <a:pt x="38771" y="22401"/>
                    <a:pt x="42581" y="25258"/>
                    <a:pt x="40676" y="17638"/>
                  </a:cubicBezTo>
                  <a:cubicBezTo>
                    <a:pt x="39723" y="17638"/>
                    <a:pt x="33056" y="26211"/>
                    <a:pt x="33056" y="28115"/>
                  </a:cubicBezTo>
                  <a:cubicBezTo>
                    <a:pt x="23531" y="26211"/>
                    <a:pt x="19721" y="17638"/>
                    <a:pt x="9243" y="23353"/>
                  </a:cubicBezTo>
                  <a:cubicBezTo>
                    <a:pt x="9243" y="21448"/>
                    <a:pt x="6386" y="23353"/>
                    <a:pt x="7338" y="22401"/>
                  </a:cubicBezTo>
                  <a:cubicBezTo>
                    <a:pt x="16863" y="13828"/>
                    <a:pt x="74966" y="7161"/>
                    <a:pt x="110208" y="7161"/>
                  </a:cubicBezTo>
                  <a:cubicBezTo>
                    <a:pt x="168311" y="6208"/>
                    <a:pt x="302613" y="46213"/>
                    <a:pt x="342618" y="29068"/>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66" name="Google Shape;166;p42"/>
            <p:cNvSpPr/>
            <p:nvPr/>
          </p:nvSpPr>
          <p:spPr>
            <a:xfrm>
              <a:off x="4943951" y="1152048"/>
              <a:ext cx="9525" cy="9525"/>
            </a:xfrm>
            <a:custGeom>
              <a:avLst/>
              <a:gdLst/>
              <a:ahLst/>
              <a:cxnLst/>
              <a:rect l="l" t="t" r="r" b="b"/>
              <a:pathLst>
                <a:path w="9525" h="9525" extrusionOk="0">
                  <a:moveTo>
                    <a:pt x="7144" y="7144"/>
                  </a:moveTo>
                  <a:cubicBezTo>
                    <a:pt x="8096" y="8096"/>
                    <a:pt x="9049" y="8096"/>
                    <a:pt x="8096" y="10001"/>
                  </a:cubicBezTo>
                  <a:cubicBezTo>
                    <a:pt x="7144" y="9049"/>
                    <a:pt x="7144" y="8096"/>
                    <a:pt x="7144"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67" name="Google Shape;167;p42"/>
            <p:cNvSpPr/>
            <p:nvPr/>
          </p:nvSpPr>
          <p:spPr>
            <a:xfrm>
              <a:off x="4968716" y="1158716"/>
              <a:ext cx="9525" cy="9525"/>
            </a:xfrm>
            <a:custGeom>
              <a:avLst/>
              <a:gdLst/>
              <a:ahLst/>
              <a:cxnLst/>
              <a:rect l="l" t="t" r="r" b="b"/>
              <a:pathLst>
                <a:path w="9525" h="9525" extrusionOk="0">
                  <a:moveTo>
                    <a:pt x="7144" y="7144"/>
                  </a:moveTo>
                  <a:cubicBezTo>
                    <a:pt x="7144" y="8096"/>
                    <a:pt x="7144" y="9049"/>
                    <a:pt x="7144"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68" name="Google Shape;168;p42"/>
            <p:cNvSpPr/>
            <p:nvPr/>
          </p:nvSpPr>
          <p:spPr>
            <a:xfrm>
              <a:off x="4972526" y="1158716"/>
              <a:ext cx="9525" cy="9525"/>
            </a:xfrm>
            <a:custGeom>
              <a:avLst/>
              <a:gdLst/>
              <a:ahLst/>
              <a:cxnLst/>
              <a:rect l="l" t="t" r="r" b="b"/>
              <a:pathLst>
                <a:path w="9525" h="9525" extrusionOk="0">
                  <a:moveTo>
                    <a:pt x="9049" y="7144"/>
                  </a:moveTo>
                  <a:cubicBezTo>
                    <a:pt x="9049" y="8096"/>
                    <a:pt x="8096" y="9049"/>
                    <a:pt x="7144" y="9049"/>
                  </a:cubicBezTo>
                  <a:lnTo>
                    <a:pt x="9049" y="7144"/>
                  </a:ln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69" name="Google Shape;169;p42"/>
            <p:cNvSpPr/>
            <p:nvPr/>
          </p:nvSpPr>
          <p:spPr>
            <a:xfrm>
              <a:off x="4980146" y="1161573"/>
              <a:ext cx="9525" cy="9525"/>
            </a:xfrm>
            <a:custGeom>
              <a:avLst/>
              <a:gdLst/>
              <a:ahLst/>
              <a:cxnLst/>
              <a:rect l="l" t="t" r="r" b="b"/>
              <a:pathLst>
                <a:path w="9525" h="9525" extrusionOk="0">
                  <a:moveTo>
                    <a:pt x="7144" y="7144"/>
                  </a:moveTo>
                  <a:cubicBezTo>
                    <a:pt x="8096" y="8096"/>
                    <a:pt x="7144" y="8096"/>
                    <a:pt x="7144" y="8096"/>
                  </a:cubicBezTo>
                  <a:cubicBezTo>
                    <a:pt x="7144" y="8096"/>
                    <a:pt x="7144" y="8096"/>
                    <a:pt x="7144"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0" name="Google Shape;170;p42"/>
            <p:cNvSpPr/>
            <p:nvPr/>
          </p:nvSpPr>
          <p:spPr>
            <a:xfrm>
              <a:off x="4981099" y="1159668"/>
              <a:ext cx="9525" cy="9525"/>
            </a:xfrm>
            <a:custGeom>
              <a:avLst/>
              <a:gdLst/>
              <a:ahLst/>
              <a:cxnLst/>
              <a:rect l="l" t="t" r="r" b="b"/>
              <a:pathLst>
                <a:path w="9525" h="9525" extrusionOk="0">
                  <a:moveTo>
                    <a:pt x="7144" y="7144"/>
                  </a:moveTo>
                  <a:cubicBezTo>
                    <a:pt x="7144" y="7144"/>
                    <a:pt x="8096" y="7144"/>
                    <a:pt x="8096" y="8096"/>
                  </a:cubicBezTo>
                  <a:cubicBezTo>
                    <a:pt x="8096" y="7144"/>
                    <a:pt x="7144" y="9049"/>
                    <a:pt x="7144"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1" name="Google Shape;171;p42"/>
            <p:cNvSpPr/>
            <p:nvPr/>
          </p:nvSpPr>
          <p:spPr>
            <a:xfrm>
              <a:off x="4992529" y="1161150"/>
              <a:ext cx="9525" cy="9525"/>
            </a:xfrm>
            <a:custGeom>
              <a:avLst/>
              <a:gdLst/>
              <a:ahLst/>
              <a:cxnLst/>
              <a:rect l="l" t="t" r="r" b="b"/>
              <a:pathLst>
                <a:path w="9525" h="9525" extrusionOk="0">
                  <a:moveTo>
                    <a:pt x="7144" y="7567"/>
                  </a:moveTo>
                  <a:cubicBezTo>
                    <a:pt x="7144" y="7567"/>
                    <a:pt x="8096" y="6615"/>
                    <a:pt x="8096" y="7567"/>
                  </a:cubicBezTo>
                  <a:cubicBezTo>
                    <a:pt x="8096" y="6615"/>
                    <a:pt x="7144" y="9472"/>
                    <a:pt x="7144" y="7567"/>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2" name="Google Shape;172;p42"/>
            <p:cNvSpPr/>
            <p:nvPr/>
          </p:nvSpPr>
          <p:spPr>
            <a:xfrm>
              <a:off x="4998244" y="1159668"/>
              <a:ext cx="9525" cy="9525"/>
            </a:xfrm>
            <a:custGeom>
              <a:avLst/>
              <a:gdLst/>
              <a:ahLst/>
              <a:cxnLst/>
              <a:rect l="l" t="t" r="r" b="b"/>
              <a:pathLst>
                <a:path w="9525" h="9525" extrusionOk="0">
                  <a:moveTo>
                    <a:pt x="7144" y="7144"/>
                  </a:moveTo>
                  <a:cubicBezTo>
                    <a:pt x="7144" y="7144"/>
                    <a:pt x="8096" y="10001"/>
                    <a:pt x="7144"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3" name="Google Shape;173;p42"/>
            <p:cNvSpPr/>
            <p:nvPr/>
          </p:nvSpPr>
          <p:spPr>
            <a:xfrm>
              <a:off x="5099738" y="1159668"/>
              <a:ext cx="9525" cy="9525"/>
            </a:xfrm>
            <a:custGeom>
              <a:avLst/>
              <a:gdLst/>
              <a:ahLst/>
              <a:cxnLst/>
              <a:rect l="l" t="t" r="r" b="b"/>
              <a:pathLst>
                <a:path w="9525" h="9525" extrusionOk="0">
                  <a:moveTo>
                    <a:pt x="7567" y="7144"/>
                  </a:moveTo>
                  <a:cubicBezTo>
                    <a:pt x="6615" y="7144"/>
                    <a:pt x="7567" y="7144"/>
                    <a:pt x="7567"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4" name="Google Shape;174;p42"/>
            <p:cNvSpPr/>
            <p:nvPr/>
          </p:nvSpPr>
          <p:spPr>
            <a:xfrm>
              <a:off x="5145881" y="1164164"/>
              <a:ext cx="9525" cy="9525"/>
            </a:xfrm>
            <a:custGeom>
              <a:avLst/>
              <a:gdLst/>
              <a:ahLst/>
              <a:cxnLst/>
              <a:rect l="l" t="t" r="r" b="b"/>
              <a:pathLst>
                <a:path w="9525" h="9525" extrusionOk="0">
                  <a:moveTo>
                    <a:pt x="7144" y="7410"/>
                  </a:moveTo>
                  <a:cubicBezTo>
                    <a:pt x="8096" y="6458"/>
                    <a:pt x="7144" y="8363"/>
                    <a:pt x="7144" y="8363"/>
                  </a:cubicBezTo>
                  <a:cubicBezTo>
                    <a:pt x="7144" y="8363"/>
                    <a:pt x="8096" y="7410"/>
                    <a:pt x="7144" y="74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5" name="Google Shape;175;p42"/>
            <p:cNvSpPr/>
            <p:nvPr/>
          </p:nvSpPr>
          <p:spPr>
            <a:xfrm>
              <a:off x="5170646" y="1159880"/>
              <a:ext cx="9525" cy="9525"/>
            </a:xfrm>
            <a:custGeom>
              <a:avLst/>
              <a:gdLst/>
              <a:ahLst/>
              <a:cxnLst/>
              <a:rect l="l" t="t" r="r" b="b"/>
              <a:pathLst>
                <a:path w="9525" h="9525" extrusionOk="0">
                  <a:moveTo>
                    <a:pt x="7144" y="8837"/>
                  </a:moveTo>
                  <a:cubicBezTo>
                    <a:pt x="7144" y="8837"/>
                    <a:pt x="7144" y="5027"/>
                    <a:pt x="7144" y="8837"/>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6" name="Google Shape;176;p42"/>
            <p:cNvSpPr/>
            <p:nvPr/>
          </p:nvSpPr>
          <p:spPr>
            <a:xfrm>
              <a:off x="4816316" y="525303"/>
              <a:ext cx="9525" cy="9525"/>
            </a:xfrm>
            <a:custGeom>
              <a:avLst/>
              <a:gdLst/>
              <a:ahLst/>
              <a:cxnLst/>
              <a:rect l="l" t="t" r="r" b="b"/>
              <a:pathLst>
                <a:path w="9525" h="9525" extrusionOk="0">
                  <a:moveTo>
                    <a:pt x="7144" y="9049"/>
                  </a:moveTo>
                  <a:cubicBezTo>
                    <a:pt x="10001" y="7144"/>
                    <a:pt x="5239" y="8096"/>
                    <a:pt x="8096" y="7144"/>
                  </a:cubicBezTo>
                  <a:cubicBezTo>
                    <a:pt x="8096" y="8096"/>
                    <a:pt x="8096" y="9049"/>
                    <a:pt x="7144" y="9049"/>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7" name="Google Shape;177;p42"/>
            <p:cNvSpPr/>
            <p:nvPr/>
          </p:nvSpPr>
          <p:spPr>
            <a:xfrm>
              <a:off x="4712494" y="526256"/>
              <a:ext cx="104775" cy="800100"/>
            </a:xfrm>
            <a:custGeom>
              <a:avLst/>
              <a:gdLst/>
              <a:ahLst/>
              <a:cxnLst/>
              <a:rect l="l" t="t" r="r" b="b"/>
              <a:pathLst>
                <a:path w="104775" h="800100" extrusionOk="0">
                  <a:moveTo>
                    <a:pt x="38576" y="798671"/>
                  </a:moveTo>
                  <a:cubicBezTo>
                    <a:pt x="9049" y="739616"/>
                    <a:pt x="10954" y="604361"/>
                    <a:pt x="10954" y="553879"/>
                  </a:cubicBezTo>
                  <a:cubicBezTo>
                    <a:pt x="10954" y="500539"/>
                    <a:pt x="3334" y="469106"/>
                    <a:pt x="10954" y="416719"/>
                  </a:cubicBezTo>
                  <a:cubicBezTo>
                    <a:pt x="12859" y="417671"/>
                    <a:pt x="13811" y="416719"/>
                    <a:pt x="13811" y="412909"/>
                  </a:cubicBezTo>
                  <a:cubicBezTo>
                    <a:pt x="13811" y="414814"/>
                    <a:pt x="13811" y="416719"/>
                    <a:pt x="13811" y="418624"/>
                  </a:cubicBezTo>
                  <a:cubicBezTo>
                    <a:pt x="25241" y="411956"/>
                    <a:pt x="19526" y="152876"/>
                    <a:pt x="7144" y="149066"/>
                  </a:cubicBezTo>
                  <a:cubicBezTo>
                    <a:pt x="10954" y="145256"/>
                    <a:pt x="10954" y="153829"/>
                    <a:pt x="15716" y="150971"/>
                  </a:cubicBezTo>
                  <a:cubicBezTo>
                    <a:pt x="14764" y="149066"/>
                    <a:pt x="15716" y="148114"/>
                    <a:pt x="18574" y="150019"/>
                  </a:cubicBezTo>
                  <a:cubicBezTo>
                    <a:pt x="12859" y="137636"/>
                    <a:pt x="6191" y="76676"/>
                    <a:pt x="13811" y="85249"/>
                  </a:cubicBezTo>
                  <a:cubicBezTo>
                    <a:pt x="16669" y="80486"/>
                    <a:pt x="7144" y="70009"/>
                    <a:pt x="13811" y="64294"/>
                  </a:cubicBezTo>
                  <a:cubicBezTo>
                    <a:pt x="13811" y="64294"/>
                    <a:pt x="16669" y="72866"/>
                    <a:pt x="19526" y="69056"/>
                  </a:cubicBezTo>
                  <a:cubicBezTo>
                    <a:pt x="24289" y="59531"/>
                    <a:pt x="33814" y="56674"/>
                    <a:pt x="36671" y="44291"/>
                  </a:cubicBezTo>
                  <a:cubicBezTo>
                    <a:pt x="32861" y="47149"/>
                    <a:pt x="30004" y="50959"/>
                    <a:pt x="30004" y="55721"/>
                  </a:cubicBezTo>
                  <a:cubicBezTo>
                    <a:pt x="36671" y="49054"/>
                    <a:pt x="45244" y="40481"/>
                    <a:pt x="47149" y="32861"/>
                  </a:cubicBezTo>
                  <a:cubicBezTo>
                    <a:pt x="53816" y="28099"/>
                    <a:pt x="102394" y="17621"/>
                    <a:pt x="105251" y="7144"/>
                  </a:cubicBezTo>
                  <a:cubicBezTo>
                    <a:pt x="95726" y="16669"/>
                    <a:pt x="49054" y="33814"/>
                    <a:pt x="29051" y="74771"/>
                  </a:cubicBezTo>
                  <a:cubicBezTo>
                    <a:pt x="6191" y="120491"/>
                    <a:pt x="30004" y="195739"/>
                    <a:pt x="32861" y="245269"/>
                  </a:cubicBezTo>
                  <a:cubicBezTo>
                    <a:pt x="39529" y="419576"/>
                    <a:pt x="13811" y="651034"/>
                    <a:pt x="38576" y="798671"/>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8" name="Google Shape;178;p42"/>
            <p:cNvSpPr/>
            <p:nvPr/>
          </p:nvSpPr>
          <p:spPr>
            <a:xfrm>
              <a:off x="4809649" y="527208"/>
              <a:ext cx="9525" cy="9525"/>
            </a:xfrm>
            <a:custGeom>
              <a:avLst/>
              <a:gdLst/>
              <a:ahLst/>
              <a:cxnLst/>
              <a:rect l="l" t="t" r="r" b="b"/>
              <a:pathLst>
                <a:path w="9525" h="9525" extrusionOk="0">
                  <a:moveTo>
                    <a:pt x="10001" y="9049"/>
                  </a:moveTo>
                  <a:cubicBezTo>
                    <a:pt x="9049" y="8096"/>
                    <a:pt x="7144" y="9049"/>
                    <a:pt x="7144" y="7144"/>
                  </a:cubicBezTo>
                  <a:cubicBezTo>
                    <a:pt x="8096" y="8096"/>
                    <a:pt x="10001" y="8096"/>
                    <a:pt x="10001" y="9049"/>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9" name="Google Shape;179;p42"/>
            <p:cNvSpPr/>
            <p:nvPr/>
          </p:nvSpPr>
          <p:spPr>
            <a:xfrm>
              <a:off x="4757261" y="550464"/>
              <a:ext cx="9525" cy="9525"/>
            </a:xfrm>
            <a:custGeom>
              <a:avLst/>
              <a:gdLst/>
              <a:ahLst/>
              <a:cxnLst/>
              <a:rect l="l" t="t" r="r" b="b"/>
              <a:pathLst>
                <a:path w="9525" h="9525" extrusionOk="0">
                  <a:moveTo>
                    <a:pt x="7144" y="8653"/>
                  </a:moveTo>
                  <a:cubicBezTo>
                    <a:pt x="7144" y="7700"/>
                    <a:pt x="7144" y="5795"/>
                    <a:pt x="7144" y="8653"/>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0" name="Google Shape;180;p42"/>
            <p:cNvSpPr/>
            <p:nvPr/>
          </p:nvSpPr>
          <p:spPr>
            <a:xfrm>
              <a:off x="4744687" y="555783"/>
              <a:ext cx="9525" cy="19050"/>
            </a:xfrm>
            <a:custGeom>
              <a:avLst/>
              <a:gdLst/>
              <a:ahLst/>
              <a:cxnLst/>
              <a:rect l="l" t="t" r="r" b="b"/>
              <a:pathLst>
                <a:path w="9525" h="19050" extrusionOk="0">
                  <a:moveTo>
                    <a:pt x="7335" y="11906"/>
                  </a:moveTo>
                  <a:cubicBezTo>
                    <a:pt x="6383" y="10954"/>
                    <a:pt x="9240" y="8096"/>
                    <a:pt x="10193" y="7144"/>
                  </a:cubicBezTo>
                  <a:lnTo>
                    <a:pt x="7335" y="11906"/>
                  </a:ln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1" name="Google Shape;181;p42"/>
            <p:cNvSpPr/>
            <p:nvPr/>
          </p:nvSpPr>
          <p:spPr>
            <a:xfrm>
              <a:off x="4730115" y="567213"/>
              <a:ext cx="9525" cy="9525"/>
            </a:xfrm>
            <a:custGeom>
              <a:avLst/>
              <a:gdLst/>
              <a:ahLst/>
              <a:cxnLst/>
              <a:rect l="l" t="t" r="r" b="b"/>
              <a:pathLst>
                <a:path w="9525" h="9525" extrusionOk="0">
                  <a:moveTo>
                    <a:pt x="8573" y="8096"/>
                  </a:moveTo>
                  <a:cubicBezTo>
                    <a:pt x="6667" y="8096"/>
                    <a:pt x="6667" y="8096"/>
                    <a:pt x="8573" y="7144"/>
                  </a:cubicBezTo>
                  <a:cubicBezTo>
                    <a:pt x="8573" y="7144"/>
                    <a:pt x="8573" y="8096"/>
                    <a:pt x="8573" y="8096"/>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2" name="Google Shape;182;p42"/>
            <p:cNvSpPr/>
            <p:nvPr/>
          </p:nvSpPr>
          <p:spPr>
            <a:xfrm>
              <a:off x="4729639" y="570368"/>
              <a:ext cx="9525" cy="9525"/>
            </a:xfrm>
            <a:custGeom>
              <a:avLst/>
              <a:gdLst/>
              <a:ahLst/>
              <a:cxnLst/>
              <a:rect l="l" t="t" r="r" b="b"/>
              <a:pathLst>
                <a:path w="9525" h="9525" extrusionOk="0">
                  <a:moveTo>
                    <a:pt x="10001" y="7799"/>
                  </a:moveTo>
                  <a:cubicBezTo>
                    <a:pt x="9049" y="8751"/>
                    <a:pt x="8096" y="8751"/>
                    <a:pt x="7144" y="8751"/>
                  </a:cubicBezTo>
                  <a:cubicBezTo>
                    <a:pt x="8096" y="8751"/>
                    <a:pt x="9049" y="5894"/>
                    <a:pt x="10001" y="7799"/>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3" name="Google Shape;183;p42"/>
            <p:cNvSpPr/>
            <p:nvPr/>
          </p:nvSpPr>
          <p:spPr>
            <a:xfrm>
              <a:off x="4709636" y="597540"/>
              <a:ext cx="9525" cy="9525"/>
            </a:xfrm>
            <a:custGeom>
              <a:avLst/>
              <a:gdLst/>
              <a:ahLst/>
              <a:cxnLst/>
              <a:rect l="l" t="t" r="r" b="b"/>
              <a:pathLst>
                <a:path w="9525" h="9525" extrusionOk="0">
                  <a:moveTo>
                    <a:pt x="9049" y="7297"/>
                  </a:moveTo>
                  <a:cubicBezTo>
                    <a:pt x="9049" y="8249"/>
                    <a:pt x="9049" y="10154"/>
                    <a:pt x="7144" y="10154"/>
                  </a:cubicBezTo>
                  <a:cubicBezTo>
                    <a:pt x="8096" y="10154"/>
                    <a:pt x="8096" y="6344"/>
                    <a:pt x="9049" y="7297"/>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4" name="Google Shape;184;p42"/>
            <p:cNvSpPr/>
            <p:nvPr/>
          </p:nvSpPr>
          <p:spPr>
            <a:xfrm>
              <a:off x="4708260" y="613886"/>
              <a:ext cx="9525" cy="9525"/>
            </a:xfrm>
            <a:custGeom>
              <a:avLst/>
              <a:gdLst/>
              <a:ahLst/>
              <a:cxnLst/>
              <a:rect l="l" t="t" r="r" b="b"/>
              <a:pathLst>
                <a:path w="9525" h="9525" extrusionOk="0">
                  <a:moveTo>
                    <a:pt x="7567" y="7144"/>
                  </a:moveTo>
                  <a:cubicBezTo>
                    <a:pt x="7567" y="8096"/>
                    <a:pt x="6615" y="8096"/>
                    <a:pt x="7567"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5" name="Google Shape;185;p42"/>
            <p:cNvSpPr/>
            <p:nvPr/>
          </p:nvSpPr>
          <p:spPr>
            <a:xfrm>
              <a:off x="4722019" y="869257"/>
              <a:ext cx="9525" cy="9525"/>
            </a:xfrm>
            <a:custGeom>
              <a:avLst/>
              <a:gdLst/>
              <a:ahLst/>
              <a:cxnLst/>
              <a:rect l="l" t="t" r="r" b="b"/>
              <a:pathLst>
                <a:path w="9525" h="9525" extrusionOk="0">
                  <a:moveTo>
                    <a:pt x="7144" y="8947"/>
                  </a:moveTo>
                  <a:cubicBezTo>
                    <a:pt x="7144" y="6090"/>
                    <a:pt x="7144" y="7042"/>
                    <a:pt x="7144" y="8947"/>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6" name="Google Shape;186;p42"/>
            <p:cNvSpPr/>
            <p:nvPr/>
          </p:nvSpPr>
          <p:spPr>
            <a:xfrm>
              <a:off x="4713446" y="982503"/>
              <a:ext cx="9525" cy="9525"/>
            </a:xfrm>
            <a:custGeom>
              <a:avLst/>
              <a:gdLst/>
              <a:ahLst/>
              <a:cxnLst/>
              <a:rect l="l" t="t" r="r" b="b"/>
              <a:pathLst>
                <a:path w="9525" h="9525" extrusionOk="0">
                  <a:moveTo>
                    <a:pt x="8096" y="7144"/>
                  </a:moveTo>
                  <a:cubicBezTo>
                    <a:pt x="8096" y="9049"/>
                    <a:pt x="7144" y="8096"/>
                    <a:pt x="7144" y="8096"/>
                  </a:cubicBezTo>
                  <a:cubicBezTo>
                    <a:pt x="7144" y="7144"/>
                    <a:pt x="8096" y="9049"/>
                    <a:pt x="8096"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7" name="Google Shape;187;p42"/>
            <p:cNvSpPr/>
            <p:nvPr/>
          </p:nvSpPr>
          <p:spPr>
            <a:xfrm>
              <a:off x="4715351" y="1042617"/>
              <a:ext cx="9525" cy="9525"/>
            </a:xfrm>
            <a:custGeom>
              <a:avLst/>
              <a:gdLst/>
              <a:ahLst/>
              <a:cxnLst/>
              <a:rect l="l" t="t" r="r" b="b"/>
              <a:pathLst>
                <a:path w="9525" h="9525" extrusionOk="0">
                  <a:moveTo>
                    <a:pt x="7144" y="7990"/>
                  </a:moveTo>
                  <a:cubicBezTo>
                    <a:pt x="7144" y="7990"/>
                    <a:pt x="11906" y="6085"/>
                    <a:pt x="7144" y="799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8" name="Google Shape;188;p42"/>
            <p:cNvSpPr/>
            <p:nvPr/>
          </p:nvSpPr>
          <p:spPr>
            <a:xfrm>
              <a:off x="4764035" y="574833"/>
              <a:ext cx="9525" cy="9525"/>
            </a:xfrm>
            <a:custGeom>
              <a:avLst/>
              <a:gdLst/>
              <a:ahLst/>
              <a:cxnLst/>
              <a:rect l="l" t="t" r="r" b="b"/>
              <a:pathLst>
                <a:path w="9525" h="9525" extrusionOk="0">
                  <a:moveTo>
                    <a:pt x="7990" y="9049"/>
                  </a:moveTo>
                  <a:cubicBezTo>
                    <a:pt x="7990" y="6191"/>
                    <a:pt x="6085" y="10001"/>
                    <a:pt x="7990" y="7144"/>
                  </a:cubicBezTo>
                  <a:cubicBezTo>
                    <a:pt x="7990" y="8096"/>
                    <a:pt x="7990" y="8096"/>
                    <a:pt x="7990" y="9049"/>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9" name="Google Shape;189;p42"/>
            <p:cNvSpPr/>
            <p:nvPr/>
          </p:nvSpPr>
          <p:spPr>
            <a:xfrm>
              <a:off x="4745749" y="581501"/>
              <a:ext cx="28575" cy="723900"/>
            </a:xfrm>
            <a:custGeom>
              <a:avLst/>
              <a:gdLst/>
              <a:ahLst/>
              <a:cxnLst/>
              <a:rect l="l" t="t" r="r" b="b"/>
              <a:pathLst>
                <a:path w="28575" h="723900" extrusionOk="0">
                  <a:moveTo>
                    <a:pt x="28181" y="719614"/>
                  </a:moveTo>
                  <a:cubicBezTo>
                    <a:pt x="3416" y="676751"/>
                    <a:pt x="26276" y="387191"/>
                    <a:pt x="11988" y="389096"/>
                  </a:cubicBezTo>
                  <a:cubicBezTo>
                    <a:pt x="11988" y="391001"/>
                    <a:pt x="11988" y="392906"/>
                    <a:pt x="11988" y="394811"/>
                  </a:cubicBezTo>
                  <a:cubicBezTo>
                    <a:pt x="16751" y="391954"/>
                    <a:pt x="14846" y="292894"/>
                    <a:pt x="13893" y="290036"/>
                  </a:cubicBezTo>
                  <a:cubicBezTo>
                    <a:pt x="14846" y="292894"/>
                    <a:pt x="12941" y="165259"/>
                    <a:pt x="7226" y="163354"/>
                  </a:cubicBezTo>
                  <a:cubicBezTo>
                    <a:pt x="11988" y="159544"/>
                    <a:pt x="9131" y="169069"/>
                    <a:pt x="15798" y="164306"/>
                  </a:cubicBezTo>
                  <a:cubicBezTo>
                    <a:pt x="14846" y="162401"/>
                    <a:pt x="15798" y="162401"/>
                    <a:pt x="18656" y="163354"/>
                  </a:cubicBezTo>
                  <a:cubicBezTo>
                    <a:pt x="14846" y="156686"/>
                    <a:pt x="2463" y="100489"/>
                    <a:pt x="16751" y="108109"/>
                  </a:cubicBezTo>
                  <a:cubicBezTo>
                    <a:pt x="17703" y="106204"/>
                    <a:pt x="6273" y="95726"/>
                    <a:pt x="8178" y="92869"/>
                  </a:cubicBezTo>
                  <a:cubicBezTo>
                    <a:pt x="8178" y="93821"/>
                    <a:pt x="14846" y="96679"/>
                    <a:pt x="14846" y="93821"/>
                  </a:cubicBezTo>
                  <a:cubicBezTo>
                    <a:pt x="13893" y="86201"/>
                    <a:pt x="6273" y="91916"/>
                    <a:pt x="7226" y="83344"/>
                  </a:cubicBezTo>
                  <a:cubicBezTo>
                    <a:pt x="8178" y="83344"/>
                    <a:pt x="19608" y="77629"/>
                    <a:pt x="12941" y="70009"/>
                  </a:cubicBezTo>
                  <a:cubicBezTo>
                    <a:pt x="-394" y="79534"/>
                    <a:pt x="22466" y="77629"/>
                    <a:pt x="19608" y="78581"/>
                  </a:cubicBezTo>
                  <a:cubicBezTo>
                    <a:pt x="20561" y="75724"/>
                    <a:pt x="11988" y="58579"/>
                    <a:pt x="11988" y="58579"/>
                  </a:cubicBezTo>
                  <a:cubicBezTo>
                    <a:pt x="12941" y="52864"/>
                    <a:pt x="25323" y="14764"/>
                    <a:pt x="20561" y="7144"/>
                  </a:cubicBezTo>
                  <a:cubicBezTo>
                    <a:pt x="23418" y="44291"/>
                    <a:pt x="27228" y="171926"/>
                    <a:pt x="29133" y="246221"/>
                  </a:cubicBezTo>
                  <a:cubicBezTo>
                    <a:pt x="30086" y="300514"/>
                    <a:pt x="24371" y="350996"/>
                    <a:pt x="24371" y="401479"/>
                  </a:cubicBezTo>
                  <a:cubicBezTo>
                    <a:pt x="24371" y="450056"/>
                    <a:pt x="28181" y="519589"/>
                    <a:pt x="27228" y="571024"/>
                  </a:cubicBezTo>
                  <a:cubicBezTo>
                    <a:pt x="27228" y="611981"/>
                    <a:pt x="26276" y="708184"/>
                    <a:pt x="28181" y="71961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0" name="Google Shape;190;p42"/>
            <p:cNvSpPr/>
            <p:nvPr/>
          </p:nvSpPr>
          <p:spPr>
            <a:xfrm>
              <a:off x="4761071" y="579596"/>
              <a:ext cx="9525" cy="9525"/>
            </a:xfrm>
            <a:custGeom>
              <a:avLst/>
              <a:gdLst/>
              <a:ahLst/>
              <a:cxnLst/>
              <a:rect l="l" t="t" r="r" b="b"/>
              <a:pathLst>
                <a:path w="9525" h="9525" extrusionOk="0">
                  <a:moveTo>
                    <a:pt x="10001" y="7144"/>
                  </a:moveTo>
                  <a:cubicBezTo>
                    <a:pt x="9049" y="7144"/>
                    <a:pt x="8096" y="9049"/>
                    <a:pt x="7144" y="7144"/>
                  </a:cubicBezTo>
                  <a:cubicBezTo>
                    <a:pt x="8096" y="8096"/>
                    <a:pt x="9049" y="7144"/>
                    <a:pt x="10001"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1" name="Google Shape;191;p42"/>
            <p:cNvSpPr/>
            <p:nvPr/>
          </p:nvSpPr>
          <p:spPr>
            <a:xfrm>
              <a:off x="4745408" y="627750"/>
              <a:ext cx="9525" cy="9525"/>
            </a:xfrm>
            <a:custGeom>
              <a:avLst/>
              <a:gdLst/>
              <a:ahLst/>
              <a:cxnLst/>
              <a:rect l="l" t="t" r="r" b="b"/>
              <a:pathLst>
                <a:path w="9525" h="9525" extrusionOk="0">
                  <a:moveTo>
                    <a:pt x="7567" y="7567"/>
                  </a:moveTo>
                  <a:cubicBezTo>
                    <a:pt x="7567" y="7567"/>
                    <a:pt x="6615" y="6615"/>
                    <a:pt x="7567" y="7567"/>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2" name="Google Shape;192;p42"/>
            <p:cNvSpPr/>
            <p:nvPr/>
          </p:nvSpPr>
          <p:spPr>
            <a:xfrm>
              <a:off x="4752499" y="635793"/>
              <a:ext cx="9525" cy="19050"/>
            </a:xfrm>
            <a:custGeom>
              <a:avLst/>
              <a:gdLst/>
              <a:ahLst/>
              <a:cxnLst/>
              <a:rect l="l" t="t" r="r" b="b"/>
              <a:pathLst>
                <a:path w="9525" h="19050" extrusionOk="0">
                  <a:moveTo>
                    <a:pt x="8096" y="11906"/>
                  </a:moveTo>
                  <a:cubicBezTo>
                    <a:pt x="7144" y="11906"/>
                    <a:pt x="7144" y="9049"/>
                    <a:pt x="7144" y="7144"/>
                  </a:cubicBezTo>
                  <a:lnTo>
                    <a:pt x="8096" y="11906"/>
                  </a:ln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3" name="Google Shape;193;p42"/>
            <p:cNvSpPr/>
            <p:nvPr/>
          </p:nvSpPr>
          <p:spPr>
            <a:xfrm>
              <a:off x="4747736" y="651986"/>
              <a:ext cx="9525" cy="9525"/>
            </a:xfrm>
            <a:custGeom>
              <a:avLst/>
              <a:gdLst/>
              <a:ahLst/>
              <a:cxnLst/>
              <a:rect l="l" t="t" r="r" b="b"/>
              <a:pathLst>
                <a:path w="9525" h="9525" extrusionOk="0">
                  <a:moveTo>
                    <a:pt x="8096" y="8096"/>
                  </a:moveTo>
                  <a:cubicBezTo>
                    <a:pt x="7144" y="9049"/>
                    <a:pt x="7144" y="9049"/>
                    <a:pt x="7144" y="7144"/>
                  </a:cubicBezTo>
                  <a:cubicBezTo>
                    <a:pt x="8096" y="7144"/>
                    <a:pt x="8096" y="7144"/>
                    <a:pt x="8096" y="8096"/>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4" name="Google Shape;194;p42"/>
            <p:cNvSpPr/>
            <p:nvPr/>
          </p:nvSpPr>
          <p:spPr>
            <a:xfrm>
              <a:off x="4749641" y="653696"/>
              <a:ext cx="9525" cy="9525"/>
            </a:xfrm>
            <a:custGeom>
              <a:avLst/>
              <a:gdLst/>
              <a:ahLst/>
              <a:cxnLst/>
              <a:rect l="l" t="t" r="r" b="b"/>
              <a:pathLst>
                <a:path w="9525" h="9525" extrusionOk="0">
                  <a:moveTo>
                    <a:pt x="8096" y="7338"/>
                  </a:moveTo>
                  <a:cubicBezTo>
                    <a:pt x="8096" y="8291"/>
                    <a:pt x="7144" y="9243"/>
                    <a:pt x="7144" y="9243"/>
                  </a:cubicBezTo>
                  <a:cubicBezTo>
                    <a:pt x="8096" y="9243"/>
                    <a:pt x="7144" y="6386"/>
                    <a:pt x="8096" y="7338"/>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5" name="Google Shape;195;p42"/>
            <p:cNvSpPr/>
            <p:nvPr/>
          </p:nvSpPr>
          <p:spPr>
            <a:xfrm>
              <a:off x="4746360" y="679417"/>
              <a:ext cx="9525" cy="9525"/>
            </a:xfrm>
            <a:custGeom>
              <a:avLst/>
              <a:gdLst/>
              <a:ahLst/>
              <a:cxnLst/>
              <a:rect l="l" t="t" r="r" b="b"/>
              <a:pathLst>
                <a:path w="9525" h="9525" extrusionOk="0">
                  <a:moveTo>
                    <a:pt x="7567" y="7335"/>
                  </a:moveTo>
                  <a:cubicBezTo>
                    <a:pt x="7567" y="8288"/>
                    <a:pt x="8520" y="9240"/>
                    <a:pt x="7567" y="10193"/>
                  </a:cubicBezTo>
                  <a:cubicBezTo>
                    <a:pt x="7567" y="9240"/>
                    <a:pt x="6615" y="6383"/>
                    <a:pt x="7567" y="7335"/>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6" name="Google Shape;196;p42"/>
            <p:cNvSpPr/>
            <p:nvPr/>
          </p:nvSpPr>
          <p:spPr>
            <a:xfrm>
              <a:off x="4747313" y="691991"/>
              <a:ext cx="9525" cy="9525"/>
            </a:xfrm>
            <a:custGeom>
              <a:avLst/>
              <a:gdLst/>
              <a:ahLst/>
              <a:cxnLst/>
              <a:rect l="l" t="t" r="r" b="b"/>
              <a:pathLst>
                <a:path w="9525" h="9525" extrusionOk="0">
                  <a:moveTo>
                    <a:pt x="7567" y="7144"/>
                  </a:moveTo>
                  <a:cubicBezTo>
                    <a:pt x="7567" y="8096"/>
                    <a:pt x="6615" y="8096"/>
                    <a:pt x="7567"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7" name="Google Shape;197;p42"/>
            <p:cNvSpPr/>
            <p:nvPr/>
          </p:nvSpPr>
          <p:spPr>
            <a:xfrm>
              <a:off x="4750594" y="909262"/>
              <a:ext cx="9525" cy="9525"/>
            </a:xfrm>
            <a:custGeom>
              <a:avLst/>
              <a:gdLst/>
              <a:ahLst/>
              <a:cxnLst/>
              <a:rect l="l" t="t" r="r" b="b"/>
              <a:pathLst>
                <a:path w="9525" h="9525" extrusionOk="0">
                  <a:moveTo>
                    <a:pt x="7144" y="8947"/>
                  </a:moveTo>
                  <a:cubicBezTo>
                    <a:pt x="7144" y="6090"/>
                    <a:pt x="7144" y="7042"/>
                    <a:pt x="7144" y="8947"/>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8" name="Google Shape;198;p42"/>
            <p:cNvSpPr/>
            <p:nvPr/>
          </p:nvSpPr>
          <p:spPr>
            <a:xfrm>
              <a:off x="4747736" y="1006316"/>
              <a:ext cx="9525" cy="9525"/>
            </a:xfrm>
            <a:custGeom>
              <a:avLst/>
              <a:gdLst/>
              <a:ahLst/>
              <a:cxnLst/>
              <a:rect l="l" t="t" r="r" b="b"/>
              <a:pathLst>
                <a:path w="9525" h="9525" extrusionOk="0">
                  <a:moveTo>
                    <a:pt x="8096" y="7144"/>
                  </a:moveTo>
                  <a:cubicBezTo>
                    <a:pt x="9049" y="8096"/>
                    <a:pt x="7144" y="8096"/>
                    <a:pt x="7144" y="8096"/>
                  </a:cubicBezTo>
                  <a:cubicBezTo>
                    <a:pt x="7144" y="7144"/>
                    <a:pt x="9049" y="9049"/>
                    <a:pt x="8096"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9" name="Google Shape;199;p42"/>
            <p:cNvSpPr/>
            <p:nvPr/>
          </p:nvSpPr>
          <p:spPr>
            <a:xfrm>
              <a:off x="4753451" y="1057327"/>
              <a:ext cx="9525" cy="9525"/>
            </a:xfrm>
            <a:custGeom>
              <a:avLst/>
              <a:gdLst/>
              <a:ahLst/>
              <a:cxnLst/>
              <a:rect l="l" t="t" r="r" b="b"/>
              <a:pathLst>
                <a:path w="9525" h="9525" extrusionOk="0">
                  <a:moveTo>
                    <a:pt x="7144" y="7567"/>
                  </a:moveTo>
                  <a:cubicBezTo>
                    <a:pt x="7144" y="7567"/>
                    <a:pt x="10954" y="6615"/>
                    <a:pt x="7144" y="7567"/>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0" name="Google Shape;200;p42"/>
            <p:cNvSpPr/>
            <p:nvPr/>
          </p:nvSpPr>
          <p:spPr>
            <a:xfrm>
              <a:off x="4747736" y="1324451"/>
              <a:ext cx="9525" cy="9525"/>
            </a:xfrm>
            <a:custGeom>
              <a:avLst/>
              <a:gdLst/>
              <a:ahLst/>
              <a:cxnLst/>
              <a:rect l="l" t="t" r="r" b="b"/>
              <a:pathLst>
                <a:path w="9525" h="9525" extrusionOk="0">
                  <a:moveTo>
                    <a:pt x="9049" y="7144"/>
                  </a:moveTo>
                  <a:cubicBezTo>
                    <a:pt x="7144" y="7144"/>
                    <a:pt x="10001" y="9049"/>
                    <a:pt x="7144" y="8096"/>
                  </a:cubicBezTo>
                  <a:cubicBezTo>
                    <a:pt x="8096" y="7144"/>
                    <a:pt x="8096" y="7144"/>
                    <a:pt x="9049"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1" name="Google Shape;201;p42"/>
            <p:cNvSpPr/>
            <p:nvPr/>
          </p:nvSpPr>
          <p:spPr>
            <a:xfrm>
              <a:off x="4752499" y="1248251"/>
              <a:ext cx="590550" cy="104775"/>
            </a:xfrm>
            <a:custGeom>
              <a:avLst/>
              <a:gdLst/>
              <a:ahLst/>
              <a:cxnLst/>
              <a:rect l="l" t="t" r="r" b="b"/>
              <a:pathLst>
                <a:path w="590550" h="104775" extrusionOk="0">
                  <a:moveTo>
                    <a:pt x="581501" y="7144"/>
                  </a:moveTo>
                  <a:cubicBezTo>
                    <a:pt x="606266" y="105251"/>
                    <a:pt x="470059" y="91916"/>
                    <a:pt x="438626" y="90964"/>
                  </a:cubicBezTo>
                  <a:cubicBezTo>
                    <a:pt x="408146" y="89059"/>
                    <a:pt x="355759" y="85249"/>
                    <a:pt x="340519" y="92869"/>
                  </a:cubicBezTo>
                  <a:cubicBezTo>
                    <a:pt x="338614" y="89059"/>
                    <a:pt x="250031" y="91916"/>
                    <a:pt x="249079" y="92869"/>
                  </a:cubicBezTo>
                  <a:cubicBezTo>
                    <a:pt x="251936" y="91916"/>
                    <a:pt x="148114" y="93821"/>
                    <a:pt x="147161" y="98584"/>
                  </a:cubicBezTo>
                  <a:cubicBezTo>
                    <a:pt x="143351" y="93821"/>
                    <a:pt x="153829" y="98584"/>
                    <a:pt x="148114" y="90011"/>
                  </a:cubicBezTo>
                  <a:cubicBezTo>
                    <a:pt x="146209" y="90964"/>
                    <a:pt x="146209" y="90011"/>
                    <a:pt x="147161" y="87154"/>
                  </a:cubicBezTo>
                  <a:cubicBezTo>
                    <a:pt x="141446" y="90964"/>
                    <a:pt x="91916" y="106204"/>
                    <a:pt x="98584" y="90011"/>
                  </a:cubicBezTo>
                  <a:cubicBezTo>
                    <a:pt x="97631" y="90011"/>
                    <a:pt x="88106" y="100489"/>
                    <a:pt x="85249" y="99536"/>
                  </a:cubicBezTo>
                  <a:cubicBezTo>
                    <a:pt x="86201" y="98584"/>
                    <a:pt x="88106" y="92869"/>
                    <a:pt x="86201" y="92869"/>
                  </a:cubicBezTo>
                  <a:cubicBezTo>
                    <a:pt x="82391" y="93821"/>
                    <a:pt x="82391" y="98584"/>
                    <a:pt x="80486" y="100489"/>
                  </a:cubicBezTo>
                  <a:cubicBezTo>
                    <a:pt x="81439" y="98584"/>
                    <a:pt x="80486" y="98584"/>
                    <a:pt x="76676" y="101441"/>
                  </a:cubicBezTo>
                  <a:cubicBezTo>
                    <a:pt x="76676" y="101441"/>
                    <a:pt x="70961" y="90011"/>
                    <a:pt x="64294" y="96679"/>
                  </a:cubicBezTo>
                  <a:cubicBezTo>
                    <a:pt x="73819" y="108109"/>
                    <a:pt x="70009" y="86201"/>
                    <a:pt x="70961" y="89059"/>
                  </a:cubicBezTo>
                  <a:cubicBezTo>
                    <a:pt x="68104" y="89059"/>
                    <a:pt x="53816" y="98584"/>
                    <a:pt x="53816" y="98584"/>
                  </a:cubicBezTo>
                  <a:cubicBezTo>
                    <a:pt x="49054" y="97631"/>
                    <a:pt x="12859" y="81439"/>
                    <a:pt x="7144" y="88106"/>
                  </a:cubicBezTo>
                  <a:cubicBezTo>
                    <a:pt x="87154" y="59531"/>
                    <a:pt x="566261" y="143351"/>
                    <a:pt x="581501"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2" name="Google Shape;202;p42"/>
            <p:cNvSpPr/>
            <p:nvPr/>
          </p:nvSpPr>
          <p:spPr>
            <a:xfrm>
              <a:off x="4752499" y="1324451"/>
              <a:ext cx="9525" cy="9525"/>
            </a:xfrm>
            <a:custGeom>
              <a:avLst/>
              <a:gdLst/>
              <a:ahLst/>
              <a:cxnLst/>
              <a:rect l="l" t="t" r="r" b="b"/>
              <a:pathLst>
                <a:path w="9525" h="9525" extrusionOk="0">
                  <a:moveTo>
                    <a:pt x="7144" y="7144"/>
                  </a:moveTo>
                  <a:cubicBezTo>
                    <a:pt x="8096" y="8096"/>
                    <a:pt x="9049" y="9049"/>
                    <a:pt x="8096" y="10001"/>
                  </a:cubicBezTo>
                  <a:cubicBezTo>
                    <a:pt x="8096" y="9049"/>
                    <a:pt x="7144" y="8096"/>
                    <a:pt x="7144"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3" name="Google Shape;203;p42"/>
            <p:cNvSpPr/>
            <p:nvPr/>
          </p:nvSpPr>
          <p:spPr>
            <a:xfrm>
              <a:off x="4795890" y="1335881"/>
              <a:ext cx="9525" cy="9525"/>
            </a:xfrm>
            <a:custGeom>
              <a:avLst/>
              <a:gdLst/>
              <a:ahLst/>
              <a:cxnLst/>
              <a:rect l="l" t="t" r="r" b="b"/>
              <a:pathLst>
                <a:path w="9525" h="9525" extrusionOk="0">
                  <a:moveTo>
                    <a:pt x="7567" y="7144"/>
                  </a:moveTo>
                  <a:cubicBezTo>
                    <a:pt x="7567" y="7144"/>
                    <a:pt x="6615" y="8096"/>
                    <a:pt x="7567"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4" name="Google Shape;204;p42"/>
            <p:cNvSpPr/>
            <p:nvPr/>
          </p:nvSpPr>
          <p:spPr>
            <a:xfrm>
              <a:off x="4803934" y="1335881"/>
              <a:ext cx="9525" cy="9525"/>
            </a:xfrm>
            <a:custGeom>
              <a:avLst/>
              <a:gdLst/>
              <a:ahLst/>
              <a:cxnLst/>
              <a:rect l="l" t="t" r="r" b="b"/>
              <a:pathLst>
                <a:path w="9525" h="9525" extrusionOk="0">
                  <a:moveTo>
                    <a:pt x="10954" y="7144"/>
                  </a:moveTo>
                  <a:cubicBezTo>
                    <a:pt x="10954" y="8096"/>
                    <a:pt x="8096" y="9049"/>
                    <a:pt x="7144" y="9049"/>
                  </a:cubicBezTo>
                  <a:lnTo>
                    <a:pt x="10954" y="7144"/>
                  </a:ln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5" name="Google Shape;205;p42"/>
            <p:cNvSpPr/>
            <p:nvPr/>
          </p:nvSpPr>
          <p:spPr>
            <a:xfrm>
              <a:off x="4817269" y="1339691"/>
              <a:ext cx="9525" cy="9525"/>
            </a:xfrm>
            <a:custGeom>
              <a:avLst/>
              <a:gdLst/>
              <a:ahLst/>
              <a:cxnLst/>
              <a:rect l="l" t="t" r="r" b="b"/>
              <a:pathLst>
                <a:path w="9525" h="9525" extrusionOk="0">
                  <a:moveTo>
                    <a:pt x="8096" y="7144"/>
                  </a:moveTo>
                  <a:cubicBezTo>
                    <a:pt x="9049" y="8096"/>
                    <a:pt x="9049" y="8096"/>
                    <a:pt x="7144" y="8096"/>
                  </a:cubicBezTo>
                  <a:cubicBezTo>
                    <a:pt x="8096" y="8096"/>
                    <a:pt x="8096" y="8096"/>
                    <a:pt x="8096"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6" name="Google Shape;206;p42"/>
            <p:cNvSpPr/>
            <p:nvPr/>
          </p:nvSpPr>
          <p:spPr>
            <a:xfrm>
              <a:off x="4819174" y="1337786"/>
              <a:ext cx="9525" cy="9525"/>
            </a:xfrm>
            <a:custGeom>
              <a:avLst/>
              <a:gdLst/>
              <a:ahLst/>
              <a:cxnLst/>
              <a:rect l="l" t="t" r="r" b="b"/>
              <a:pathLst>
                <a:path w="9525" h="9525" extrusionOk="0">
                  <a:moveTo>
                    <a:pt x="7144" y="7144"/>
                  </a:moveTo>
                  <a:cubicBezTo>
                    <a:pt x="8096" y="7144"/>
                    <a:pt x="8096" y="8096"/>
                    <a:pt x="9049" y="8096"/>
                  </a:cubicBezTo>
                  <a:cubicBezTo>
                    <a:pt x="9049" y="7144"/>
                    <a:pt x="7144" y="9049"/>
                    <a:pt x="7144"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7" name="Google Shape;207;p42"/>
            <p:cNvSpPr/>
            <p:nvPr/>
          </p:nvSpPr>
          <p:spPr>
            <a:xfrm>
              <a:off x="4841839" y="1340220"/>
              <a:ext cx="9525" cy="9525"/>
            </a:xfrm>
            <a:custGeom>
              <a:avLst/>
              <a:gdLst/>
              <a:ahLst/>
              <a:cxnLst/>
              <a:rect l="l" t="t" r="r" b="b"/>
              <a:pathLst>
                <a:path w="9525" h="9525" extrusionOk="0">
                  <a:moveTo>
                    <a:pt x="7338" y="7567"/>
                  </a:moveTo>
                  <a:cubicBezTo>
                    <a:pt x="8291" y="7567"/>
                    <a:pt x="9243" y="6615"/>
                    <a:pt x="9243" y="7567"/>
                  </a:cubicBezTo>
                  <a:cubicBezTo>
                    <a:pt x="9243" y="6615"/>
                    <a:pt x="6386" y="8520"/>
                    <a:pt x="7338" y="7567"/>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8" name="Google Shape;208;p42"/>
            <p:cNvSpPr/>
            <p:nvPr/>
          </p:nvSpPr>
          <p:spPr>
            <a:xfrm>
              <a:off x="4852511" y="1338738"/>
              <a:ext cx="9525" cy="9525"/>
            </a:xfrm>
            <a:custGeom>
              <a:avLst/>
              <a:gdLst/>
              <a:ahLst/>
              <a:cxnLst/>
              <a:rect l="l" t="t" r="r" b="b"/>
              <a:pathLst>
                <a:path w="9525" h="9525" extrusionOk="0">
                  <a:moveTo>
                    <a:pt x="7144" y="7144"/>
                  </a:moveTo>
                  <a:cubicBezTo>
                    <a:pt x="8096" y="8096"/>
                    <a:pt x="8096" y="9049"/>
                    <a:pt x="7144"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9" name="Google Shape;209;p42"/>
            <p:cNvSpPr/>
            <p:nvPr/>
          </p:nvSpPr>
          <p:spPr>
            <a:xfrm>
              <a:off x="5034291" y="1334928"/>
              <a:ext cx="9525" cy="9525"/>
            </a:xfrm>
            <a:custGeom>
              <a:avLst/>
              <a:gdLst/>
              <a:ahLst/>
              <a:cxnLst/>
              <a:rect l="l" t="t" r="r" b="b"/>
              <a:pathLst>
                <a:path w="9525" h="9525" extrusionOk="0">
                  <a:moveTo>
                    <a:pt x="8244" y="7144"/>
                  </a:moveTo>
                  <a:cubicBezTo>
                    <a:pt x="6339" y="7144"/>
                    <a:pt x="7291" y="7144"/>
                    <a:pt x="8244"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0" name="Google Shape;210;p42"/>
            <p:cNvSpPr/>
            <p:nvPr/>
          </p:nvSpPr>
          <p:spPr>
            <a:xfrm>
              <a:off x="5120164" y="1334662"/>
              <a:ext cx="9525" cy="9525"/>
            </a:xfrm>
            <a:custGeom>
              <a:avLst/>
              <a:gdLst/>
              <a:ahLst/>
              <a:cxnLst/>
              <a:rect l="l" t="t" r="r" b="b"/>
              <a:pathLst>
                <a:path w="9525" h="9525" extrusionOk="0">
                  <a:moveTo>
                    <a:pt x="7144" y="7410"/>
                  </a:moveTo>
                  <a:cubicBezTo>
                    <a:pt x="8096" y="6458"/>
                    <a:pt x="8096" y="8363"/>
                    <a:pt x="8096" y="8363"/>
                  </a:cubicBezTo>
                  <a:cubicBezTo>
                    <a:pt x="7144" y="9315"/>
                    <a:pt x="8096" y="7410"/>
                    <a:pt x="7144" y="74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1" name="Google Shape;211;p42"/>
            <p:cNvSpPr/>
            <p:nvPr/>
          </p:nvSpPr>
          <p:spPr>
            <a:xfrm>
              <a:off x="5164508" y="1329954"/>
              <a:ext cx="9525" cy="9525"/>
            </a:xfrm>
            <a:custGeom>
              <a:avLst/>
              <a:gdLst/>
              <a:ahLst/>
              <a:cxnLst/>
              <a:rect l="l" t="t" r="r" b="b"/>
              <a:pathLst>
                <a:path w="9525" h="9525" extrusionOk="0">
                  <a:moveTo>
                    <a:pt x="7567" y="9260"/>
                  </a:moveTo>
                  <a:cubicBezTo>
                    <a:pt x="7567" y="9260"/>
                    <a:pt x="6615" y="4498"/>
                    <a:pt x="7567" y="926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2" name="Google Shape;212;p42"/>
            <p:cNvSpPr/>
            <p:nvPr/>
          </p:nvSpPr>
          <p:spPr>
            <a:xfrm>
              <a:off x="5304949" y="1291671"/>
              <a:ext cx="9525" cy="9525"/>
            </a:xfrm>
            <a:custGeom>
              <a:avLst/>
              <a:gdLst/>
              <a:ahLst/>
              <a:cxnLst/>
              <a:rect l="l" t="t" r="r" b="b"/>
              <a:pathLst>
                <a:path w="9525" h="9525" extrusionOk="0">
                  <a:moveTo>
                    <a:pt x="7144" y="8491"/>
                  </a:moveTo>
                  <a:cubicBezTo>
                    <a:pt x="9049" y="7538"/>
                    <a:pt x="6191" y="6586"/>
                    <a:pt x="8096" y="7538"/>
                  </a:cubicBezTo>
                  <a:cubicBezTo>
                    <a:pt x="9049" y="8491"/>
                    <a:pt x="8096" y="9443"/>
                    <a:pt x="7144" y="8491"/>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3" name="Google Shape;213;p42"/>
            <p:cNvSpPr/>
            <p:nvPr/>
          </p:nvSpPr>
          <p:spPr>
            <a:xfrm>
              <a:off x="4758214" y="1278731"/>
              <a:ext cx="552450" cy="38100"/>
            </a:xfrm>
            <a:custGeom>
              <a:avLst/>
              <a:gdLst/>
              <a:ahLst/>
              <a:cxnLst/>
              <a:rect l="l" t="t" r="r" b="b"/>
              <a:pathLst>
                <a:path w="552450" h="38100" extrusionOk="0">
                  <a:moveTo>
                    <a:pt x="7144" y="27146"/>
                  </a:moveTo>
                  <a:cubicBezTo>
                    <a:pt x="34766" y="10001"/>
                    <a:pt x="139541" y="31909"/>
                    <a:pt x="160496" y="31909"/>
                  </a:cubicBezTo>
                  <a:cubicBezTo>
                    <a:pt x="185261" y="31909"/>
                    <a:pt x="233839" y="32861"/>
                    <a:pt x="245269" y="25241"/>
                  </a:cubicBezTo>
                  <a:cubicBezTo>
                    <a:pt x="246221" y="28099"/>
                    <a:pt x="324326" y="23336"/>
                    <a:pt x="324326" y="23336"/>
                  </a:cubicBezTo>
                  <a:cubicBezTo>
                    <a:pt x="321469" y="24289"/>
                    <a:pt x="419576" y="17621"/>
                    <a:pt x="419576" y="12859"/>
                  </a:cubicBezTo>
                  <a:cubicBezTo>
                    <a:pt x="424339" y="18574"/>
                    <a:pt x="412909" y="10954"/>
                    <a:pt x="419576" y="21431"/>
                  </a:cubicBezTo>
                  <a:cubicBezTo>
                    <a:pt x="421481" y="20479"/>
                    <a:pt x="421481" y="21431"/>
                    <a:pt x="420529" y="24289"/>
                  </a:cubicBezTo>
                  <a:cubicBezTo>
                    <a:pt x="425291" y="20479"/>
                    <a:pt x="477679" y="1429"/>
                    <a:pt x="471964" y="18574"/>
                  </a:cubicBezTo>
                  <a:cubicBezTo>
                    <a:pt x="471964" y="18574"/>
                    <a:pt x="481489" y="8096"/>
                    <a:pt x="482441" y="9049"/>
                  </a:cubicBezTo>
                  <a:cubicBezTo>
                    <a:pt x="481489" y="9049"/>
                    <a:pt x="479584" y="15716"/>
                    <a:pt x="482441" y="15716"/>
                  </a:cubicBezTo>
                  <a:cubicBezTo>
                    <a:pt x="486251" y="14764"/>
                    <a:pt x="485299" y="9049"/>
                    <a:pt x="487204" y="8096"/>
                  </a:cubicBezTo>
                  <a:cubicBezTo>
                    <a:pt x="486251" y="10001"/>
                    <a:pt x="487204" y="10001"/>
                    <a:pt x="490061" y="7144"/>
                  </a:cubicBezTo>
                  <a:cubicBezTo>
                    <a:pt x="493871" y="13811"/>
                    <a:pt x="487204" y="10954"/>
                    <a:pt x="499586" y="9049"/>
                  </a:cubicBezTo>
                  <a:cubicBezTo>
                    <a:pt x="498634" y="16669"/>
                    <a:pt x="492919" y="9049"/>
                    <a:pt x="495776" y="19526"/>
                  </a:cubicBezTo>
                  <a:cubicBezTo>
                    <a:pt x="497681" y="19526"/>
                    <a:pt x="510064" y="10001"/>
                    <a:pt x="510064" y="9049"/>
                  </a:cubicBezTo>
                  <a:cubicBezTo>
                    <a:pt x="522446" y="10954"/>
                    <a:pt x="533876" y="19526"/>
                    <a:pt x="547211" y="15716"/>
                  </a:cubicBezTo>
                  <a:cubicBezTo>
                    <a:pt x="547211" y="16669"/>
                    <a:pt x="550069" y="17621"/>
                    <a:pt x="550069" y="17621"/>
                  </a:cubicBezTo>
                  <a:cubicBezTo>
                    <a:pt x="533876" y="27146"/>
                    <a:pt x="420529" y="32861"/>
                    <a:pt x="372904" y="35719"/>
                  </a:cubicBezTo>
                  <a:cubicBezTo>
                    <a:pt x="329089" y="38576"/>
                    <a:pt x="284321" y="36671"/>
                    <a:pt x="244316" y="38576"/>
                  </a:cubicBezTo>
                  <a:cubicBezTo>
                    <a:pt x="185261" y="42386"/>
                    <a:pt x="45244" y="21431"/>
                    <a:pt x="7144" y="27146"/>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4" name="Google Shape;214;p42"/>
            <p:cNvSpPr/>
            <p:nvPr/>
          </p:nvSpPr>
          <p:spPr>
            <a:xfrm>
              <a:off x="5301697" y="1291113"/>
              <a:ext cx="9525" cy="9525"/>
            </a:xfrm>
            <a:custGeom>
              <a:avLst/>
              <a:gdLst/>
              <a:ahLst/>
              <a:cxnLst/>
              <a:rect l="l" t="t" r="r" b="b"/>
              <a:pathLst>
                <a:path w="9525" h="9525" extrusionOk="0">
                  <a:moveTo>
                    <a:pt x="8491" y="10001"/>
                  </a:moveTo>
                  <a:cubicBezTo>
                    <a:pt x="7538" y="9049"/>
                    <a:pt x="6586" y="8096"/>
                    <a:pt x="7538" y="7144"/>
                  </a:cubicBezTo>
                  <a:cubicBezTo>
                    <a:pt x="7538" y="8096"/>
                    <a:pt x="8491" y="9049"/>
                    <a:pt x="8491" y="10001"/>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5" name="Google Shape;215;p42"/>
            <p:cNvSpPr/>
            <p:nvPr/>
          </p:nvSpPr>
          <p:spPr>
            <a:xfrm>
              <a:off x="5263991" y="1284022"/>
              <a:ext cx="9525" cy="9525"/>
            </a:xfrm>
            <a:custGeom>
              <a:avLst/>
              <a:gdLst/>
              <a:ahLst/>
              <a:cxnLst/>
              <a:rect l="l" t="t" r="r" b="b"/>
              <a:pathLst>
                <a:path w="9525" h="9525" extrusionOk="0">
                  <a:moveTo>
                    <a:pt x="7144" y="7567"/>
                  </a:moveTo>
                  <a:cubicBezTo>
                    <a:pt x="7144" y="7567"/>
                    <a:pt x="8096" y="6615"/>
                    <a:pt x="7144" y="7567"/>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6" name="Google Shape;216;p42"/>
            <p:cNvSpPr/>
            <p:nvPr/>
          </p:nvSpPr>
          <p:spPr>
            <a:xfrm>
              <a:off x="5254466" y="1282541"/>
              <a:ext cx="9525" cy="9525"/>
            </a:xfrm>
            <a:custGeom>
              <a:avLst/>
              <a:gdLst/>
              <a:ahLst/>
              <a:cxnLst/>
              <a:rect l="l" t="t" r="r" b="b"/>
              <a:pathLst>
                <a:path w="9525" h="9525" extrusionOk="0">
                  <a:moveTo>
                    <a:pt x="7144" y="9049"/>
                  </a:moveTo>
                  <a:cubicBezTo>
                    <a:pt x="7144" y="8096"/>
                    <a:pt x="9049" y="7144"/>
                    <a:pt x="10954" y="7144"/>
                  </a:cubicBezTo>
                  <a:lnTo>
                    <a:pt x="7144" y="9049"/>
                  </a:ln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7" name="Google Shape;217;p42"/>
            <p:cNvSpPr/>
            <p:nvPr/>
          </p:nvSpPr>
          <p:spPr>
            <a:xfrm>
              <a:off x="5244227" y="1280636"/>
              <a:ext cx="9525" cy="9525"/>
            </a:xfrm>
            <a:custGeom>
              <a:avLst/>
              <a:gdLst/>
              <a:ahLst/>
              <a:cxnLst/>
              <a:rect l="l" t="t" r="r" b="b"/>
              <a:pathLst>
                <a:path w="9525" h="9525" extrusionOk="0">
                  <a:moveTo>
                    <a:pt x="7858" y="8096"/>
                  </a:moveTo>
                  <a:cubicBezTo>
                    <a:pt x="6906" y="7144"/>
                    <a:pt x="6906" y="7144"/>
                    <a:pt x="7858" y="7144"/>
                  </a:cubicBezTo>
                  <a:cubicBezTo>
                    <a:pt x="8811" y="7144"/>
                    <a:pt x="8811" y="7144"/>
                    <a:pt x="7858" y="8096"/>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8" name="Google Shape;218;p42"/>
            <p:cNvSpPr/>
            <p:nvPr/>
          </p:nvSpPr>
          <p:spPr>
            <a:xfrm>
              <a:off x="5243036" y="1282541"/>
              <a:ext cx="9525" cy="9525"/>
            </a:xfrm>
            <a:custGeom>
              <a:avLst/>
              <a:gdLst/>
              <a:ahLst/>
              <a:cxnLst/>
              <a:rect l="l" t="t" r="r" b="b"/>
              <a:pathLst>
                <a:path w="9525" h="9525" extrusionOk="0">
                  <a:moveTo>
                    <a:pt x="9049" y="8096"/>
                  </a:moveTo>
                  <a:cubicBezTo>
                    <a:pt x="8096" y="8096"/>
                    <a:pt x="8096" y="8096"/>
                    <a:pt x="7144" y="7144"/>
                  </a:cubicBezTo>
                  <a:cubicBezTo>
                    <a:pt x="7144" y="8096"/>
                    <a:pt x="9049" y="6191"/>
                    <a:pt x="9049" y="8096"/>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9" name="Google Shape;219;p42"/>
            <p:cNvSpPr/>
            <p:nvPr/>
          </p:nvSpPr>
          <p:spPr>
            <a:xfrm>
              <a:off x="5223034" y="1281313"/>
              <a:ext cx="9525" cy="9525"/>
            </a:xfrm>
            <a:custGeom>
              <a:avLst/>
              <a:gdLst/>
              <a:ahLst/>
              <a:cxnLst/>
              <a:rect l="l" t="t" r="r" b="b"/>
              <a:pathLst>
                <a:path w="9525" h="9525" extrusionOk="0">
                  <a:moveTo>
                    <a:pt x="9049" y="7419"/>
                  </a:moveTo>
                  <a:cubicBezTo>
                    <a:pt x="9049" y="7419"/>
                    <a:pt x="7144" y="8371"/>
                    <a:pt x="7144" y="7419"/>
                  </a:cubicBezTo>
                  <a:cubicBezTo>
                    <a:pt x="8096" y="8371"/>
                    <a:pt x="9049" y="6466"/>
                    <a:pt x="9049" y="7419"/>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20" name="Google Shape;220;p42"/>
            <p:cNvSpPr/>
            <p:nvPr/>
          </p:nvSpPr>
          <p:spPr>
            <a:xfrm>
              <a:off x="5215266" y="1282647"/>
              <a:ext cx="9525" cy="9525"/>
            </a:xfrm>
            <a:custGeom>
              <a:avLst/>
              <a:gdLst/>
              <a:ahLst/>
              <a:cxnLst/>
              <a:rect l="l" t="t" r="r" b="b"/>
              <a:pathLst>
                <a:path w="9525" h="9525" extrusionOk="0">
                  <a:moveTo>
                    <a:pt x="8244" y="7990"/>
                  </a:moveTo>
                  <a:cubicBezTo>
                    <a:pt x="7291" y="7990"/>
                    <a:pt x="6339" y="6085"/>
                    <a:pt x="8244" y="799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21" name="Google Shape;221;p42"/>
            <p:cNvSpPr/>
            <p:nvPr/>
          </p:nvSpPr>
          <p:spPr>
            <a:xfrm>
              <a:off x="5040154" y="1294923"/>
              <a:ext cx="9525" cy="9525"/>
            </a:xfrm>
            <a:custGeom>
              <a:avLst/>
              <a:gdLst/>
              <a:ahLst/>
              <a:cxnLst/>
              <a:rect l="l" t="t" r="r" b="b"/>
              <a:pathLst>
                <a:path w="9525" h="9525" extrusionOk="0">
                  <a:moveTo>
                    <a:pt x="7144" y="7144"/>
                  </a:moveTo>
                  <a:cubicBezTo>
                    <a:pt x="9049" y="7144"/>
                    <a:pt x="8096" y="7144"/>
                    <a:pt x="7144"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22" name="Google Shape;222;p42"/>
            <p:cNvSpPr/>
            <p:nvPr/>
          </p:nvSpPr>
          <p:spPr>
            <a:xfrm>
              <a:off x="4966811" y="1295609"/>
              <a:ext cx="9525" cy="9525"/>
            </a:xfrm>
            <a:custGeom>
              <a:avLst/>
              <a:gdLst/>
              <a:ahLst/>
              <a:cxnLst/>
              <a:rect l="l" t="t" r="r" b="b"/>
              <a:pathLst>
                <a:path w="9525" h="9525" extrusionOk="0">
                  <a:moveTo>
                    <a:pt x="8096" y="8363"/>
                  </a:moveTo>
                  <a:cubicBezTo>
                    <a:pt x="7144" y="9315"/>
                    <a:pt x="7144" y="7410"/>
                    <a:pt x="7144" y="7410"/>
                  </a:cubicBezTo>
                  <a:cubicBezTo>
                    <a:pt x="8096" y="6458"/>
                    <a:pt x="6191" y="8363"/>
                    <a:pt x="8096" y="8363"/>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23" name="Google Shape;223;p42"/>
            <p:cNvSpPr/>
            <p:nvPr/>
          </p:nvSpPr>
          <p:spPr>
            <a:xfrm>
              <a:off x="4927759" y="1301591"/>
              <a:ext cx="9525" cy="9525"/>
            </a:xfrm>
            <a:custGeom>
              <a:avLst/>
              <a:gdLst/>
              <a:ahLst/>
              <a:cxnLst/>
              <a:rect l="l" t="t" r="r" b="b"/>
              <a:pathLst>
                <a:path w="9525" h="9525" extrusionOk="0">
                  <a:moveTo>
                    <a:pt x="7144" y="7144"/>
                  </a:moveTo>
                  <a:cubicBezTo>
                    <a:pt x="7144" y="7144"/>
                    <a:pt x="8096" y="11906"/>
                    <a:pt x="7144"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24" name="Google Shape;224;p42"/>
            <p:cNvSpPr/>
            <p:nvPr/>
          </p:nvSpPr>
          <p:spPr>
            <a:xfrm>
              <a:off x="5295424" y="1266082"/>
              <a:ext cx="9525" cy="9525"/>
            </a:xfrm>
            <a:custGeom>
              <a:avLst/>
              <a:gdLst/>
              <a:ahLst/>
              <a:cxnLst/>
              <a:rect l="l" t="t" r="r" b="b"/>
              <a:pathLst>
                <a:path w="9525" h="9525" extrusionOk="0">
                  <a:moveTo>
                    <a:pt x="7144" y="8363"/>
                  </a:moveTo>
                  <a:cubicBezTo>
                    <a:pt x="9049" y="8363"/>
                    <a:pt x="6191" y="6458"/>
                    <a:pt x="8096" y="7410"/>
                  </a:cubicBezTo>
                  <a:cubicBezTo>
                    <a:pt x="8096" y="8363"/>
                    <a:pt x="8096" y="9315"/>
                    <a:pt x="7144" y="8363"/>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25" name="Google Shape;225;p42"/>
            <p:cNvSpPr/>
            <p:nvPr/>
          </p:nvSpPr>
          <p:spPr>
            <a:xfrm>
              <a:off x="4789646" y="1250156"/>
              <a:ext cx="514350" cy="28575"/>
            </a:xfrm>
            <a:custGeom>
              <a:avLst/>
              <a:gdLst/>
              <a:ahLst/>
              <a:cxnLst/>
              <a:rect l="l" t="t" r="r" b="b"/>
              <a:pathLst>
                <a:path w="514350" h="28575" extrusionOk="0">
                  <a:moveTo>
                    <a:pt x="7144" y="23336"/>
                  </a:moveTo>
                  <a:cubicBezTo>
                    <a:pt x="30004" y="5239"/>
                    <a:pt x="130016" y="21431"/>
                    <a:pt x="148114" y="20479"/>
                  </a:cubicBezTo>
                  <a:cubicBezTo>
                    <a:pt x="170021" y="19526"/>
                    <a:pt x="215741" y="23336"/>
                    <a:pt x="226219" y="15716"/>
                  </a:cubicBezTo>
                  <a:cubicBezTo>
                    <a:pt x="227171" y="17621"/>
                    <a:pt x="299561" y="15716"/>
                    <a:pt x="299561" y="15716"/>
                  </a:cubicBezTo>
                  <a:cubicBezTo>
                    <a:pt x="296704" y="16669"/>
                    <a:pt x="388144" y="13811"/>
                    <a:pt x="388144" y="10001"/>
                  </a:cubicBezTo>
                  <a:cubicBezTo>
                    <a:pt x="389096" y="10954"/>
                    <a:pt x="387191" y="20479"/>
                    <a:pt x="388144" y="21431"/>
                  </a:cubicBezTo>
                  <a:cubicBezTo>
                    <a:pt x="392906" y="17621"/>
                    <a:pt x="442436" y="1429"/>
                    <a:pt x="435769" y="18574"/>
                  </a:cubicBezTo>
                  <a:cubicBezTo>
                    <a:pt x="434816" y="18574"/>
                    <a:pt x="445294" y="9049"/>
                    <a:pt x="446246" y="9049"/>
                  </a:cubicBezTo>
                  <a:cubicBezTo>
                    <a:pt x="446246" y="9049"/>
                    <a:pt x="443389" y="15716"/>
                    <a:pt x="446246" y="15716"/>
                  </a:cubicBezTo>
                  <a:cubicBezTo>
                    <a:pt x="450056" y="14764"/>
                    <a:pt x="449104" y="10001"/>
                    <a:pt x="451009" y="8096"/>
                  </a:cubicBezTo>
                  <a:cubicBezTo>
                    <a:pt x="450056" y="10001"/>
                    <a:pt x="451009" y="10001"/>
                    <a:pt x="453866" y="7144"/>
                  </a:cubicBezTo>
                  <a:cubicBezTo>
                    <a:pt x="457676" y="13811"/>
                    <a:pt x="451009" y="10954"/>
                    <a:pt x="462439" y="9049"/>
                  </a:cubicBezTo>
                  <a:cubicBezTo>
                    <a:pt x="461486" y="15716"/>
                    <a:pt x="455771" y="9049"/>
                    <a:pt x="457676" y="18574"/>
                  </a:cubicBezTo>
                  <a:cubicBezTo>
                    <a:pt x="459581" y="18574"/>
                    <a:pt x="471011" y="10001"/>
                    <a:pt x="471011" y="9049"/>
                  </a:cubicBezTo>
                  <a:cubicBezTo>
                    <a:pt x="482441" y="10954"/>
                    <a:pt x="491966" y="20479"/>
                    <a:pt x="505301" y="17621"/>
                  </a:cubicBezTo>
                  <a:cubicBezTo>
                    <a:pt x="505301" y="18574"/>
                    <a:pt x="508159" y="19526"/>
                    <a:pt x="508159" y="19526"/>
                  </a:cubicBezTo>
                  <a:cubicBezTo>
                    <a:pt x="491966" y="27146"/>
                    <a:pt x="388144" y="28099"/>
                    <a:pt x="343376" y="30004"/>
                  </a:cubicBezTo>
                  <a:cubicBezTo>
                    <a:pt x="303371" y="30956"/>
                    <a:pt x="261461" y="28099"/>
                    <a:pt x="224314" y="29051"/>
                  </a:cubicBezTo>
                  <a:cubicBezTo>
                    <a:pt x="184309" y="29051"/>
                    <a:pt x="31909" y="16669"/>
                    <a:pt x="7144" y="23336"/>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26" name="Google Shape;226;p42"/>
            <p:cNvSpPr/>
            <p:nvPr/>
          </p:nvSpPr>
          <p:spPr>
            <a:xfrm>
              <a:off x="5292300" y="1265396"/>
              <a:ext cx="9525" cy="9525"/>
            </a:xfrm>
            <a:custGeom>
              <a:avLst/>
              <a:gdLst/>
              <a:ahLst/>
              <a:cxnLst/>
              <a:rect l="l" t="t" r="r" b="b"/>
              <a:pathLst>
                <a:path w="9525" h="9525" extrusionOk="0">
                  <a:moveTo>
                    <a:pt x="8363" y="10001"/>
                  </a:moveTo>
                  <a:cubicBezTo>
                    <a:pt x="8363" y="9049"/>
                    <a:pt x="6458" y="8096"/>
                    <a:pt x="7410" y="7144"/>
                  </a:cubicBezTo>
                  <a:cubicBezTo>
                    <a:pt x="7410" y="7144"/>
                    <a:pt x="8363" y="9049"/>
                    <a:pt x="8363" y="10001"/>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27" name="Google Shape;227;p42"/>
            <p:cNvSpPr/>
            <p:nvPr/>
          </p:nvSpPr>
          <p:spPr>
            <a:xfrm>
              <a:off x="5258276" y="1255977"/>
              <a:ext cx="9525" cy="9525"/>
            </a:xfrm>
            <a:custGeom>
              <a:avLst/>
              <a:gdLst/>
              <a:ahLst/>
              <a:cxnLst/>
              <a:rect l="l" t="t" r="r" b="b"/>
              <a:pathLst>
                <a:path w="9525" h="9525" extrusionOk="0">
                  <a:moveTo>
                    <a:pt x="7144" y="7990"/>
                  </a:moveTo>
                  <a:cubicBezTo>
                    <a:pt x="7144" y="7990"/>
                    <a:pt x="8096" y="6085"/>
                    <a:pt x="7144" y="799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28" name="Google Shape;228;p42"/>
            <p:cNvSpPr/>
            <p:nvPr/>
          </p:nvSpPr>
          <p:spPr>
            <a:xfrm>
              <a:off x="5248751" y="1254918"/>
              <a:ext cx="9525" cy="9525"/>
            </a:xfrm>
            <a:custGeom>
              <a:avLst/>
              <a:gdLst/>
              <a:ahLst/>
              <a:cxnLst/>
              <a:rect l="l" t="t" r="r" b="b"/>
              <a:pathLst>
                <a:path w="9525" h="9525" extrusionOk="0">
                  <a:moveTo>
                    <a:pt x="7144" y="9049"/>
                  </a:moveTo>
                  <a:cubicBezTo>
                    <a:pt x="7144" y="8096"/>
                    <a:pt x="9049" y="7144"/>
                    <a:pt x="10001" y="7144"/>
                  </a:cubicBezTo>
                  <a:lnTo>
                    <a:pt x="7144" y="9049"/>
                  </a:ln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29" name="Google Shape;229;p42"/>
            <p:cNvSpPr/>
            <p:nvPr/>
          </p:nvSpPr>
          <p:spPr>
            <a:xfrm>
              <a:off x="5240417" y="1251108"/>
              <a:ext cx="9525" cy="9525"/>
            </a:xfrm>
            <a:custGeom>
              <a:avLst/>
              <a:gdLst/>
              <a:ahLst/>
              <a:cxnLst/>
              <a:rect l="l" t="t" r="r" b="b"/>
              <a:pathLst>
                <a:path w="9525" h="9525" extrusionOk="0">
                  <a:moveTo>
                    <a:pt x="7858" y="8096"/>
                  </a:moveTo>
                  <a:cubicBezTo>
                    <a:pt x="6906" y="7144"/>
                    <a:pt x="6906" y="7144"/>
                    <a:pt x="7858" y="7144"/>
                  </a:cubicBezTo>
                  <a:cubicBezTo>
                    <a:pt x="7858" y="8096"/>
                    <a:pt x="7858" y="8096"/>
                    <a:pt x="7858" y="8096"/>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30" name="Google Shape;230;p42"/>
            <p:cNvSpPr/>
            <p:nvPr/>
          </p:nvSpPr>
          <p:spPr>
            <a:xfrm>
              <a:off x="5239226" y="1253728"/>
              <a:ext cx="9525" cy="9525"/>
            </a:xfrm>
            <a:custGeom>
              <a:avLst/>
              <a:gdLst/>
              <a:ahLst/>
              <a:cxnLst/>
              <a:rect l="l" t="t" r="r" b="b"/>
              <a:pathLst>
                <a:path w="9525" h="9525" extrusionOk="0">
                  <a:moveTo>
                    <a:pt x="8096" y="8334"/>
                  </a:moveTo>
                  <a:cubicBezTo>
                    <a:pt x="7144" y="8334"/>
                    <a:pt x="7144" y="7382"/>
                    <a:pt x="7144" y="7382"/>
                  </a:cubicBezTo>
                  <a:cubicBezTo>
                    <a:pt x="7144" y="7382"/>
                    <a:pt x="8096" y="6429"/>
                    <a:pt x="8096" y="833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31" name="Google Shape;231;p42"/>
            <p:cNvSpPr/>
            <p:nvPr/>
          </p:nvSpPr>
          <p:spPr>
            <a:xfrm>
              <a:off x="5220176" y="1251214"/>
              <a:ext cx="9525" cy="9525"/>
            </a:xfrm>
            <a:custGeom>
              <a:avLst/>
              <a:gdLst/>
              <a:ahLst/>
              <a:cxnLst/>
              <a:rect l="l" t="t" r="r" b="b"/>
              <a:pathLst>
                <a:path w="9525" h="9525" extrusionOk="0">
                  <a:moveTo>
                    <a:pt x="9049" y="7990"/>
                  </a:moveTo>
                  <a:cubicBezTo>
                    <a:pt x="9049" y="7990"/>
                    <a:pt x="8096" y="8943"/>
                    <a:pt x="7144" y="7990"/>
                  </a:cubicBezTo>
                  <a:cubicBezTo>
                    <a:pt x="8096" y="7990"/>
                    <a:pt x="9049" y="6085"/>
                    <a:pt x="9049" y="799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32" name="Google Shape;232;p42"/>
            <p:cNvSpPr/>
            <p:nvPr/>
          </p:nvSpPr>
          <p:spPr>
            <a:xfrm>
              <a:off x="5213085" y="1252167"/>
              <a:ext cx="9525" cy="9525"/>
            </a:xfrm>
            <a:custGeom>
              <a:avLst/>
              <a:gdLst/>
              <a:ahLst/>
              <a:cxnLst/>
              <a:rect l="l" t="t" r="r" b="b"/>
              <a:pathLst>
                <a:path w="9525" h="9525" extrusionOk="0">
                  <a:moveTo>
                    <a:pt x="7567" y="7990"/>
                  </a:moveTo>
                  <a:cubicBezTo>
                    <a:pt x="7567" y="7990"/>
                    <a:pt x="6615" y="6085"/>
                    <a:pt x="7567" y="799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33" name="Google Shape;233;p42"/>
            <p:cNvSpPr/>
            <p:nvPr/>
          </p:nvSpPr>
          <p:spPr>
            <a:xfrm>
              <a:off x="5049679" y="1256823"/>
              <a:ext cx="9525" cy="9525"/>
            </a:xfrm>
            <a:custGeom>
              <a:avLst/>
              <a:gdLst/>
              <a:ahLst/>
              <a:cxnLst/>
              <a:rect l="l" t="t" r="r" b="b"/>
              <a:pathLst>
                <a:path w="9525" h="9525" extrusionOk="0">
                  <a:moveTo>
                    <a:pt x="7144" y="7144"/>
                  </a:moveTo>
                  <a:cubicBezTo>
                    <a:pt x="9049" y="7144"/>
                    <a:pt x="9049" y="7144"/>
                    <a:pt x="7144"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34" name="Google Shape;234;p42"/>
            <p:cNvSpPr/>
            <p:nvPr/>
          </p:nvSpPr>
          <p:spPr>
            <a:xfrm>
              <a:off x="4982051" y="1255871"/>
              <a:ext cx="9525" cy="9525"/>
            </a:xfrm>
            <a:custGeom>
              <a:avLst/>
              <a:gdLst/>
              <a:ahLst/>
              <a:cxnLst/>
              <a:rect l="l" t="t" r="r" b="b"/>
              <a:pathLst>
                <a:path w="9525" h="9525" extrusionOk="0">
                  <a:moveTo>
                    <a:pt x="8096" y="8096"/>
                  </a:moveTo>
                  <a:cubicBezTo>
                    <a:pt x="7144" y="9049"/>
                    <a:pt x="7144" y="7144"/>
                    <a:pt x="7144" y="7144"/>
                  </a:cubicBezTo>
                  <a:cubicBezTo>
                    <a:pt x="8096" y="7144"/>
                    <a:pt x="6191" y="9049"/>
                    <a:pt x="8096" y="8096"/>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35" name="Google Shape;235;p42"/>
            <p:cNvSpPr/>
            <p:nvPr/>
          </p:nvSpPr>
          <p:spPr>
            <a:xfrm>
              <a:off x="4945856" y="1261586"/>
              <a:ext cx="9525" cy="9525"/>
            </a:xfrm>
            <a:custGeom>
              <a:avLst/>
              <a:gdLst/>
              <a:ahLst/>
              <a:cxnLst/>
              <a:rect l="l" t="t" r="r" b="b"/>
              <a:pathLst>
                <a:path w="9525" h="9525" extrusionOk="0">
                  <a:moveTo>
                    <a:pt x="7144" y="7144"/>
                  </a:moveTo>
                  <a:cubicBezTo>
                    <a:pt x="7144" y="7144"/>
                    <a:pt x="8096" y="11906"/>
                    <a:pt x="7144"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36" name="Google Shape;236;p42"/>
            <p:cNvSpPr/>
            <p:nvPr/>
          </p:nvSpPr>
          <p:spPr>
            <a:xfrm>
              <a:off x="5255419" y="575362"/>
              <a:ext cx="9525" cy="9525"/>
            </a:xfrm>
            <a:custGeom>
              <a:avLst/>
              <a:gdLst/>
              <a:ahLst/>
              <a:cxnLst/>
              <a:rect l="l" t="t" r="r" b="b"/>
              <a:pathLst>
                <a:path w="9525" h="9525" extrusionOk="0">
                  <a:moveTo>
                    <a:pt x="7144" y="7567"/>
                  </a:moveTo>
                  <a:cubicBezTo>
                    <a:pt x="7144" y="8520"/>
                    <a:pt x="9049" y="8520"/>
                    <a:pt x="7144" y="7567"/>
                  </a:cubicBezTo>
                  <a:cubicBezTo>
                    <a:pt x="7144" y="7567"/>
                    <a:pt x="7144" y="6615"/>
                    <a:pt x="7144" y="7567"/>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37" name="Google Shape;237;p42"/>
            <p:cNvSpPr/>
            <p:nvPr/>
          </p:nvSpPr>
          <p:spPr>
            <a:xfrm>
              <a:off x="5200187" y="481636"/>
              <a:ext cx="104775" cy="104775"/>
            </a:xfrm>
            <a:custGeom>
              <a:avLst/>
              <a:gdLst/>
              <a:ahLst/>
              <a:cxnLst/>
              <a:rect l="l" t="t" r="r" b="b"/>
              <a:pathLst>
                <a:path w="104775" h="104775" extrusionOk="0">
                  <a:moveTo>
                    <a:pt x="9036" y="57479"/>
                  </a:moveTo>
                  <a:cubicBezTo>
                    <a:pt x="-2394" y="51764"/>
                    <a:pt x="41421" y="-10149"/>
                    <a:pt x="48088" y="13664"/>
                  </a:cubicBezTo>
                  <a:cubicBezTo>
                    <a:pt x="105238" y="-15864"/>
                    <a:pt x="78568" y="64146"/>
                    <a:pt x="97618" y="69861"/>
                  </a:cubicBezTo>
                  <a:cubicBezTo>
                    <a:pt x="87141" y="69861"/>
                    <a:pt x="109048" y="67956"/>
                    <a:pt x="89046" y="67956"/>
                  </a:cubicBezTo>
                  <a:cubicBezTo>
                    <a:pt x="89998" y="68909"/>
                    <a:pt x="89046" y="68909"/>
                    <a:pt x="86188" y="67956"/>
                  </a:cubicBezTo>
                  <a:cubicBezTo>
                    <a:pt x="93808" y="73671"/>
                    <a:pt x="91903" y="72719"/>
                    <a:pt x="96666" y="75576"/>
                  </a:cubicBezTo>
                  <a:cubicBezTo>
                    <a:pt x="92856" y="74624"/>
                    <a:pt x="92856" y="84149"/>
                    <a:pt x="92856" y="86054"/>
                  </a:cubicBezTo>
                  <a:cubicBezTo>
                    <a:pt x="89046" y="85101"/>
                    <a:pt x="87141" y="85101"/>
                    <a:pt x="84283" y="83196"/>
                  </a:cubicBezTo>
                  <a:cubicBezTo>
                    <a:pt x="90951" y="81291"/>
                    <a:pt x="87141" y="91769"/>
                    <a:pt x="90951" y="90816"/>
                  </a:cubicBezTo>
                  <a:cubicBezTo>
                    <a:pt x="90951" y="90816"/>
                    <a:pt x="85236" y="86054"/>
                    <a:pt x="85236" y="87006"/>
                  </a:cubicBezTo>
                  <a:cubicBezTo>
                    <a:pt x="85236" y="89864"/>
                    <a:pt x="89998" y="90816"/>
                    <a:pt x="90951" y="91769"/>
                  </a:cubicBezTo>
                  <a:cubicBezTo>
                    <a:pt x="89998" y="90816"/>
                    <a:pt x="89998" y="90816"/>
                    <a:pt x="90951" y="92721"/>
                  </a:cubicBezTo>
                  <a:cubicBezTo>
                    <a:pt x="83331" y="91769"/>
                    <a:pt x="89046" y="88911"/>
                    <a:pt x="87141" y="94626"/>
                  </a:cubicBezTo>
                  <a:cubicBezTo>
                    <a:pt x="83331" y="91769"/>
                    <a:pt x="85236" y="90816"/>
                    <a:pt x="79521" y="87959"/>
                  </a:cubicBezTo>
                  <a:cubicBezTo>
                    <a:pt x="80473" y="87959"/>
                    <a:pt x="83331" y="96531"/>
                    <a:pt x="84283" y="98436"/>
                  </a:cubicBezTo>
                  <a:cubicBezTo>
                    <a:pt x="77616" y="102246"/>
                    <a:pt x="70948" y="95579"/>
                    <a:pt x="68091" y="103199"/>
                  </a:cubicBezTo>
                  <a:cubicBezTo>
                    <a:pt x="68091" y="105104"/>
                    <a:pt x="64281" y="99389"/>
                    <a:pt x="65233" y="99389"/>
                  </a:cubicBezTo>
                  <a:cubicBezTo>
                    <a:pt x="68091" y="100341"/>
                    <a:pt x="86188" y="67004"/>
                    <a:pt x="79521" y="49859"/>
                  </a:cubicBezTo>
                  <a:cubicBezTo>
                    <a:pt x="57613" y="-1576"/>
                    <a:pt x="7131" y="53669"/>
                    <a:pt x="9036" y="57479"/>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38" name="Google Shape;238;p42"/>
            <p:cNvSpPr/>
            <p:nvPr/>
          </p:nvSpPr>
          <p:spPr>
            <a:xfrm>
              <a:off x="5256371" y="574833"/>
              <a:ext cx="9525" cy="9525"/>
            </a:xfrm>
            <a:custGeom>
              <a:avLst/>
              <a:gdLst/>
              <a:ahLst/>
              <a:cxnLst/>
              <a:rect l="l" t="t" r="r" b="b"/>
              <a:pathLst>
                <a:path w="9525" h="9525" extrusionOk="0">
                  <a:moveTo>
                    <a:pt x="7144" y="7144"/>
                  </a:moveTo>
                  <a:cubicBezTo>
                    <a:pt x="8096" y="8096"/>
                    <a:pt x="9049" y="8096"/>
                    <a:pt x="9049" y="9049"/>
                  </a:cubicBezTo>
                  <a:cubicBezTo>
                    <a:pt x="8096" y="9049"/>
                    <a:pt x="7144" y="8096"/>
                    <a:pt x="7144"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39" name="Google Shape;239;p42"/>
            <p:cNvSpPr/>
            <p:nvPr/>
          </p:nvSpPr>
          <p:spPr>
            <a:xfrm>
              <a:off x="5273516" y="572928"/>
              <a:ext cx="9525" cy="9525"/>
            </a:xfrm>
            <a:custGeom>
              <a:avLst/>
              <a:gdLst/>
              <a:ahLst/>
              <a:cxnLst/>
              <a:rect l="l" t="t" r="r" b="b"/>
              <a:pathLst>
                <a:path w="9525" h="9525" extrusionOk="0">
                  <a:moveTo>
                    <a:pt x="7144" y="7144"/>
                  </a:moveTo>
                  <a:cubicBezTo>
                    <a:pt x="7144" y="7144"/>
                    <a:pt x="8096" y="8096"/>
                    <a:pt x="7144"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40" name="Google Shape;240;p42"/>
            <p:cNvSpPr/>
            <p:nvPr/>
          </p:nvSpPr>
          <p:spPr>
            <a:xfrm>
              <a:off x="5276374" y="570071"/>
              <a:ext cx="9525" cy="9525"/>
            </a:xfrm>
            <a:custGeom>
              <a:avLst/>
              <a:gdLst/>
              <a:ahLst/>
              <a:cxnLst/>
              <a:rect l="l" t="t" r="r" b="b"/>
              <a:pathLst>
                <a:path w="9525" h="9525" extrusionOk="0">
                  <a:moveTo>
                    <a:pt x="7144" y="7144"/>
                  </a:moveTo>
                  <a:cubicBezTo>
                    <a:pt x="8096" y="8096"/>
                    <a:pt x="8096" y="9049"/>
                    <a:pt x="8096" y="9049"/>
                  </a:cubicBezTo>
                  <a:lnTo>
                    <a:pt x="7144" y="7144"/>
                  </a:ln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41" name="Google Shape;241;p42"/>
            <p:cNvSpPr/>
            <p:nvPr/>
          </p:nvSpPr>
          <p:spPr>
            <a:xfrm>
              <a:off x="5281136" y="569118"/>
              <a:ext cx="9525" cy="9525"/>
            </a:xfrm>
            <a:custGeom>
              <a:avLst/>
              <a:gdLst/>
              <a:ahLst/>
              <a:cxnLst/>
              <a:rect l="l" t="t" r="r" b="b"/>
              <a:pathLst>
                <a:path w="9525" h="9525" extrusionOk="0">
                  <a:moveTo>
                    <a:pt x="7144" y="7144"/>
                  </a:moveTo>
                  <a:cubicBezTo>
                    <a:pt x="8096" y="7144"/>
                    <a:pt x="8096" y="7144"/>
                    <a:pt x="7144" y="7144"/>
                  </a:cubicBezTo>
                  <a:cubicBezTo>
                    <a:pt x="8096" y="7144"/>
                    <a:pt x="8096" y="7144"/>
                    <a:pt x="7144"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42" name="Google Shape;242;p42"/>
            <p:cNvSpPr/>
            <p:nvPr/>
          </p:nvSpPr>
          <p:spPr>
            <a:xfrm>
              <a:off x="5279231" y="567213"/>
              <a:ext cx="9525" cy="9525"/>
            </a:xfrm>
            <a:custGeom>
              <a:avLst/>
              <a:gdLst/>
              <a:ahLst/>
              <a:cxnLst/>
              <a:rect l="l" t="t" r="r" b="b"/>
              <a:pathLst>
                <a:path w="9525" h="9525" extrusionOk="0">
                  <a:moveTo>
                    <a:pt x="7144" y="7144"/>
                  </a:moveTo>
                  <a:cubicBezTo>
                    <a:pt x="7144" y="7144"/>
                    <a:pt x="8096" y="7144"/>
                    <a:pt x="8096" y="7144"/>
                  </a:cubicBezTo>
                  <a:cubicBezTo>
                    <a:pt x="8096" y="7144"/>
                    <a:pt x="9049" y="8096"/>
                    <a:pt x="7144"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43" name="Google Shape;243;p42"/>
            <p:cNvSpPr/>
            <p:nvPr/>
          </p:nvSpPr>
          <p:spPr>
            <a:xfrm>
              <a:off x="5285475" y="561075"/>
              <a:ext cx="9525" cy="9525"/>
            </a:xfrm>
            <a:custGeom>
              <a:avLst/>
              <a:gdLst/>
              <a:ahLst/>
              <a:cxnLst/>
              <a:rect l="l" t="t" r="r" b="b"/>
              <a:pathLst>
                <a:path w="9525" h="9525" extrusionOk="0">
                  <a:moveTo>
                    <a:pt x="7567" y="7567"/>
                  </a:moveTo>
                  <a:cubicBezTo>
                    <a:pt x="7567" y="7567"/>
                    <a:pt x="6615" y="6615"/>
                    <a:pt x="7567" y="7567"/>
                  </a:cubicBezTo>
                  <a:cubicBezTo>
                    <a:pt x="7567" y="6615"/>
                    <a:pt x="8520" y="8520"/>
                    <a:pt x="7567" y="7567"/>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44" name="Google Shape;244;p42"/>
            <p:cNvSpPr/>
            <p:nvPr/>
          </p:nvSpPr>
          <p:spPr>
            <a:xfrm>
              <a:off x="5285899" y="557688"/>
              <a:ext cx="9525" cy="9525"/>
            </a:xfrm>
            <a:custGeom>
              <a:avLst/>
              <a:gdLst/>
              <a:ahLst/>
              <a:cxnLst/>
              <a:rect l="l" t="t" r="r" b="b"/>
              <a:pathLst>
                <a:path w="9525" h="9525" extrusionOk="0">
                  <a:moveTo>
                    <a:pt x="7144" y="7144"/>
                  </a:moveTo>
                  <a:cubicBezTo>
                    <a:pt x="7144" y="7144"/>
                    <a:pt x="10001" y="7144"/>
                    <a:pt x="7144"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45" name="Google Shape;245;p42"/>
            <p:cNvSpPr/>
            <p:nvPr/>
          </p:nvSpPr>
          <p:spPr>
            <a:xfrm>
              <a:off x="5278279" y="493871"/>
              <a:ext cx="9525" cy="9525"/>
            </a:xfrm>
            <a:custGeom>
              <a:avLst/>
              <a:gdLst/>
              <a:ahLst/>
              <a:cxnLst/>
              <a:rect l="l" t="t" r="r" b="b"/>
              <a:pathLst>
                <a:path w="9525" h="9525" extrusionOk="0">
                  <a:moveTo>
                    <a:pt x="7144" y="7144"/>
                  </a:moveTo>
                  <a:cubicBezTo>
                    <a:pt x="7144" y="7144"/>
                    <a:pt x="7144" y="7144"/>
                    <a:pt x="7144"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46" name="Google Shape;246;p42"/>
            <p:cNvSpPr/>
            <p:nvPr/>
          </p:nvSpPr>
          <p:spPr>
            <a:xfrm>
              <a:off x="5251185" y="477678"/>
              <a:ext cx="9525" cy="9525"/>
            </a:xfrm>
            <a:custGeom>
              <a:avLst/>
              <a:gdLst/>
              <a:ahLst/>
              <a:cxnLst/>
              <a:rect l="l" t="t" r="r" b="b"/>
              <a:pathLst>
                <a:path w="9525" h="9525" extrusionOk="0">
                  <a:moveTo>
                    <a:pt x="7567" y="8096"/>
                  </a:moveTo>
                  <a:cubicBezTo>
                    <a:pt x="6615" y="9049"/>
                    <a:pt x="7567" y="7144"/>
                    <a:pt x="7567" y="7144"/>
                  </a:cubicBezTo>
                  <a:cubicBezTo>
                    <a:pt x="8520" y="7144"/>
                    <a:pt x="7567" y="8096"/>
                    <a:pt x="7567" y="8096"/>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47" name="Google Shape;247;p42"/>
            <p:cNvSpPr/>
            <p:nvPr/>
          </p:nvSpPr>
          <p:spPr>
            <a:xfrm>
              <a:off x="5236369" y="483393"/>
              <a:ext cx="9525" cy="9525"/>
            </a:xfrm>
            <a:custGeom>
              <a:avLst/>
              <a:gdLst/>
              <a:ahLst/>
              <a:cxnLst/>
              <a:rect l="l" t="t" r="r" b="b"/>
              <a:pathLst>
                <a:path w="9525" h="9525" extrusionOk="0">
                  <a:moveTo>
                    <a:pt x="7144" y="7144"/>
                  </a:moveTo>
                  <a:cubicBezTo>
                    <a:pt x="7144" y="8096"/>
                    <a:pt x="9049" y="11906"/>
                    <a:pt x="7144"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48" name="Google Shape;248;p42"/>
            <p:cNvSpPr/>
            <p:nvPr/>
          </p:nvSpPr>
          <p:spPr>
            <a:xfrm>
              <a:off x="4955910" y="553878"/>
              <a:ext cx="9525" cy="9525"/>
            </a:xfrm>
            <a:custGeom>
              <a:avLst/>
              <a:gdLst/>
              <a:ahLst/>
              <a:cxnLst/>
              <a:rect l="l" t="t" r="r" b="b"/>
              <a:pathLst>
                <a:path w="9525" h="9525" extrusionOk="0">
                  <a:moveTo>
                    <a:pt x="7567" y="7144"/>
                  </a:moveTo>
                  <a:cubicBezTo>
                    <a:pt x="7567" y="8096"/>
                    <a:pt x="8520" y="9049"/>
                    <a:pt x="7567" y="7144"/>
                  </a:cubicBezTo>
                  <a:cubicBezTo>
                    <a:pt x="7567" y="8096"/>
                    <a:pt x="6615" y="7144"/>
                    <a:pt x="7567"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49" name="Google Shape;249;p42"/>
            <p:cNvSpPr/>
            <p:nvPr/>
          </p:nvSpPr>
          <p:spPr>
            <a:xfrm>
              <a:off x="4901102" y="460043"/>
              <a:ext cx="104775" cy="104775"/>
            </a:xfrm>
            <a:custGeom>
              <a:avLst/>
              <a:gdLst/>
              <a:ahLst/>
              <a:cxnLst/>
              <a:rect l="l" t="t" r="r" b="b"/>
              <a:pathLst>
                <a:path w="104775" h="104775" extrusionOk="0">
                  <a:moveTo>
                    <a:pt x="9036" y="57164"/>
                  </a:moveTo>
                  <a:cubicBezTo>
                    <a:pt x="-2394" y="51449"/>
                    <a:pt x="41421" y="-10463"/>
                    <a:pt x="48088" y="13349"/>
                  </a:cubicBezTo>
                  <a:cubicBezTo>
                    <a:pt x="105238" y="-15226"/>
                    <a:pt x="78568" y="63832"/>
                    <a:pt x="97618" y="69547"/>
                  </a:cubicBezTo>
                  <a:cubicBezTo>
                    <a:pt x="87141" y="69547"/>
                    <a:pt x="109048" y="67642"/>
                    <a:pt x="89046" y="67642"/>
                  </a:cubicBezTo>
                  <a:cubicBezTo>
                    <a:pt x="89998" y="68594"/>
                    <a:pt x="89046" y="68594"/>
                    <a:pt x="86188" y="67642"/>
                  </a:cubicBezTo>
                  <a:cubicBezTo>
                    <a:pt x="93808" y="73357"/>
                    <a:pt x="91903" y="72404"/>
                    <a:pt x="96666" y="75262"/>
                  </a:cubicBezTo>
                  <a:cubicBezTo>
                    <a:pt x="92856" y="74309"/>
                    <a:pt x="92856" y="83834"/>
                    <a:pt x="92856" y="85739"/>
                  </a:cubicBezTo>
                  <a:cubicBezTo>
                    <a:pt x="89046" y="84787"/>
                    <a:pt x="87141" y="84787"/>
                    <a:pt x="84283" y="82882"/>
                  </a:cubicBezTo>
                  <a:cubicBezTo>
                    <a:pt x="90951" y="80977"/>
                    <a:pt x="87141" y="91454"/>
                    <a:pt x="90951" y="90502"/>
                  </a:cubicBezTo>
                  <a:cubicBezTo>
                    <a:pt x="90951" y="90502"/>
                    <a:pt x="85236" y="85739"/>
                    <a:pt x="85236" y="86692"/>
                  </a:cubicBezTo>
                  <a:cubicBezTo>
                    <a:pt x="85236" y="89549"/>
                    <a:pt x="89998" y="90502"/>
                    <a:pt x="90951" y="91454"/>
                  </a:cubicBezTo>
                  <a:cubicBezTo>
                    <a:pt x="89998" y="90502"/>
                    <a:pt x="89998" y="90502"/>
                    <a:pt x="90951" y="92407"/>
                  </a:cubicBezTo>
                  <a:cubicBezTo>
                    <a:pt x="83331" y="91454"/>
                    <a:pt x="89046" y="88597"/>
                    <a:pt x="87141" y="94312"/>
                  </a:cubicBezTo>
                  <a:cubicBezTo>
                    <a:pt x="83331" y="91454"/>
                    <a:pt x="85236" y="90502"/>
                    <a:pt x="79521" y="87644"/>
                  </a:cubicBezTo>
                  <a:cubicBezTo>
                    <a:pt x="80473" y="87644"/>
                    <a:pt x="83331" y="96217"/>
                    <a:pt x="84283" y="98122"/>
                  </a:cubicBezTo>
                  <a:cubicBezTo>
                    <a:pt x="77616" y="101932"/>
                    <a:pt x="70948" y="95264"/>
                    <a:pt x="68091" y="102884"/>
                  </a:cubicBezTo>
                  <a:cubicBezTo>
                    <a:pt x="68091" y="104789"/>
                    <a:pt x="64281" y="99074"/>
                    <a:pt x="65233" y="99074"/>
                  </a:cubicBezTo>
                  <a:cubicBezTo>
                    <a:pt x="68091" y="100027"/>
                    <a:pt x="86188" y="66689"/>
                    <a:pt x="79521" y="49544"/>
                  </a:cubicBezTo>
                  <a:cubicBezTo>
                    <a:pt x="57613" y="-938"/>
                    <a:pt x="6178" y="53354"/>
                    <a:pt x="9036" y="5716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50" name="Google Shape;250;p42"/>
            <p:cNvSpPr/>
            <p:nvPr/>
          </p:nvSpPr>
          <p:spPr>
            <a:xfrm>
              <a:off x="4957286" y="553878"/>
              <a:ext cx="9525" cy="9525"/>
            </a:xfrm>
            <a:custGeom>
              <a:avLst/>
              <a:gdLst/>
              <a:ahLst/>
              <a:cxnLst/>
              <a:rect l="l" t="t" r="r" b="b"/>
              <a:pathLst>
                <a:path w="9525" h="9525" extrusionOk="0">
                  <a:moveTo>
                    <a:pt x="7144" y="7144"/>
                  </a:moveTo>
                  <a:cubicBezTo>
                    <a:pt x="8096" y="8096"/>
                    <a:pt x="9049" y="8096"/>
                    <a:pt x="9049" y="9049"/>
                  </a:cubicBezTo>
                  <a:cubicBezTo>
                    <a:pt x="8096" y="8096"/>
                    <a:pt x="7144" y="8096"/>
                    <a:pt x="7144"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51" name="Google Shape;251;p42"/>
            <p:cNvSpPr/>
            <p:nvPr/>
          </p:nvSpPr>
          <p:spPr>
            <a:xfrm>
              <a:off x="4974431" y="551021"/>
              <a:ext cx="9525" cy="9525"/>
            </a:xfrm>
            <a:custGeom>
              <a:avLst/>
              <a:gdLst/>
              <a:ahLst/>
              <a:cxnLst/>
              <a:rect l="l" t="t" r="r" b="b"/>
              <a:pathLst>
                <a:path w="9525" h="9525" extrusionOk="0">
                  <a:moveTo>
                    <a:pt x="7144" y="7144"/>
                  </a:moveTo>
                  <a:cubicBezTo>
                    <a:pt x="7144" y="8096"/>
                    <a:pt x="8096" y="9049"/>
                    <a:pt x="7144"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52" name="Google Shape;252;p42"/>
            <p:cNvSpPr/>
            <p:nvPr/>
          </p:nvSpPr>
          <p:spPr>
            <a:xfrm>
              <a:off x="4976336" y="548163"/>
              <a:ext cx="9525" cy="9525"/>
            </a:xfrm>
            <a:custGeom>
              <a:avLst/>
              <a:gdLst/>
              <a:ahLst/>
              <a:cxnLst/>
              <a:rect l="l" t="t" r="r" b="b"/>
              <a:pathLst>
                <a:path w="9525" h="9525" extrusionOk="0">
                  <a:moveTo>
                    <a:pt x="7144" y="7144"/>
                  </a:moveTo>
                  <a:cubicBezTo>
                    <a:pt x="8096" y="8096"/>
                    <a:pt x="8096" y="9049"/>
                    <a:pt x="8096" y="9049"/>
                  </a:cubicBezTo>
                  <a:lnTo>
                    <a:pt x="7144" y="7144"/>
                  </a:ln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53" name="Google Shape;253;p42"/>
            <p:cNvSpPr/>
            <p:nvPr/>
          </p:nvSpPr>
          <p:spPr>
            <a:xfrm>
              <a:off x="4982051" y="547211"/>
              <a:ext cx="9525" cy="9525"/>
            </a:xfrm>
            <a:custGeom>
              <a:avLst/>
              <a:gdLst/>
              <a:ahLst/>
              <a:cxnLst/>
              <a:rect l="l" t="t" r="r" b="b"/>
              <a:pathLst>
                <a:path w="9525" h="9525" extrusionOk="0">
                  <a:moveTo>
                    <a:pt x="7144" y="7144"/>
                  </a:moveTo>
                  <a:cubicBezTo>
                    <a:pt x="8096" y="7144"/>
                    <a:pt x="8096" y="8096"/>
                    <a:pt x="7144" y="7144"/>
                  </a:cubicBezTo>
                  <a:cubicBezTo>
                    <a:pt x="7144" y="8096"/>
                    <a:pt x="7144" y="7144"/>
                    <a:pt x="7144"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54" name="Google Shape;254;p42"/>
            <p:cNvSpPr/>
            <p:nvPr/>
          </p:nvSpPr>
          <p:spPr>
            <a:xfrm>
              <a:off x="4980146" y="545983"/>
              <a:ext cx="9525" cy="9525"/>
            </a:xfrm>
            <a:custGeom>
              <a:avLst/>
              <a:gdLst/>
              <a:ahLst/>
              <a:cxnLst/>
              <a:rect l="l" t="t" r="r" b="b"/>
              <a:pathLst>
                <a:path w="9525" h="9525" extrusionOk="0">
                  <a:moveTo>
                    <a:pt x="7144" y="7419"/>
                  </a:moveTo>
                  <a:cubicBezTo>
                    <a:pt x="7144" y="7419"/>
                    <a:pt x="8096" y="7419"/>
                    <a:pt x="8096" y="7419"/>
                  </a:cubicBezTo>
                  <a:cubicBezTo>
                    <a:pt x="8096" y="6466"/>
                    <a:pt x="8096" y="8371"/>
                    <a:pt x="7144" y="7419"/>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55" name="Google Shape;255;p42"/>
            <p:cNvSpPr/>
            <p:nvPr/>
          </p:nvSpPr>
          <p:spPr>
            <a:xfrm>
              <a:off x="4986390" y="540120"/>
              <a:ext cx="9525" cy="9525"/>
            </a:xfrm>
            <a:custGeom>
              <a:avLst/>
              <a:gdLst/>
              <a:ahLst/>
              <a:cxnLst/>
              <a:rect l="l" t="t" r="r" b="b"/>
              <a:pathLst>
                <a:path w="9525" h="9525" extrusionOk="0">
                  <a:moveTo>
                    <a:pt x="7567" y="7567"/>
                  </a:moveTo>
                  <a:cubicBezTo>
                    <a:pt x="7567" y="7567"/>
                    <a:pt x="6615" y="6615"/>
                    <a:pt x="7567" y="7567"/>
                  </a:cubicBezTo>
                  <a:cubicBezTo>
                    <a:pt x="6615" y="6615"/>
                    <a:pt x="8520" y="7567"/>
                    <a:pt x="7567" y="7567"/>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56" name="Google Shape;256;p42"/>
            <p:cNvSpPr/>
            <p:nvPr/>
          </p:nvSpPr>
          <p:spPr>
            <a:xfrm>
              <a:off x="4986814" y="536733"/>
              <a:ext cx="9525" cy="9525"/>
            </a:xfrm>
            <a:custGeom>
              <a:avLst/>
              <a:gdLst/>
              <a:ahLst/>
              <a:cxnLst/>
              <a:rect l="l" t="t" r="r" b="b"/>
              <a:pathLst>
                <a:path w="9525" h="9525" extrusionOk="0">
                  <a:moveTo>
                    <a:pt x="7144" y="7144"/>
                  </a:moveTo>
                  <a:cubicBezTo>
                    <a:pt x="7144" y="7144"/>
                    <a:pt x="10001" y="7144"/>
                    <a:pt x="7144"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57" name="Google Shape;257;p42"/>
            <p:cNvSpPr/>
            <p:nvPr/>
          </p:nvSpPr>
          <p:spPr>
            <a:xfrm>
              <a:off x="4978241" y="471963"/>
              <a:ext cx="9525" cy="9525"/>
            </a:xfrm>
            <a:custGeom>
              <a:avLst/>
              <a:gdLst/>
              <a:ahLst/>
              <a:cxnLst/>
              <a:rect l="l" t="t" r="r" b="b"/>
              <a:pathLst>
                <a:path w="9525" h="9525" extrusionOk="0">
                  <a:moveTo>
                    <a:pt x="7144" y="7144"/>
                  </a:moveTo>
                  <a:cubicBezTo>
                    <a:pt x="8096" y="8096"/>
                    <a:pt x="8096" y="7144"/>
                    <a:pt x="7144"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58" name="Google Shape;258;p42"/>
            <p:cNvSpPr/>
            <p:nvPr/>
          </p:nvSpPr>
          <p:spPr>
            <a:xfrm>
              <a:off x="4952100" y="456723"/>
              <a:ext cx="9525" cy="9525"/>
            </a:xfrm>
            <a:custGeom>
              <a:avLst/>
              <a:gdLst/>
              <a:ahLst/>
              <a:cxnLst/>
              <a:rect l="l" t="t" r="r" b="b"/>
              <a:pathLst>
                <a:path w="9525" h="9525" extrusionOk="0">
                  <a:moveTo>
                    <a:pt x="7567" y="8096"/>
                  </a:moveTo>
                  <a:cubicBezTo>
                    <a:pt x="6615" y="9049"/>
                    <a:pt x="7567" y="7144"/>
                    <a:pt x="7567" y="7144"/>
                  </a:cubicBezTo>
                  <a:cubicBezTo>
                    <a:pt x="7567" y="7144"/>
                    <a:pt x="6615" y="8096"/>
                    <a:pt x="7567" y="8096"/>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59" name="Google Shape;259;p42"/>
            <p:cNvSpPr/>
            <p:nvPr/>
          </p:nvSpPr>
          <p:spPr>
            <a:xfrm>
              <a:off x="4937284" y="462438"/>
              <a:ext cx="9525" cy="9525"/>
            </a:xfrm>
            <a:custGeom>
              <a:avLst/>
              <a:gdLst/>
              <a:ahLst/>
              <a:cxnLst/>
              <a:rect l="l" t="t" r="r" b="b"/>
              <a:pathLst>
                <a:path w="9525" h="9525" extrusionOk="0">
                  <a:moveTo>
                    <a:pt x="7144" y="7144"/>
                  </a:moveTo>
                  <a:cubicBezTo>
                    <a:pt x="7144" y="7144"/>
                    <a:pt x="8096" y="10954"/>
                    <a:pt x="7144"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60" name="Google Shape;260;p42"/>
            <p:cNvSpPr/>
            <p:nvPr/>
          </p:nvSpPr>
          <p:spPr>
            <a:xfrm>
              <a:off x="5112120" y="556312"/>
              <a:ext cx="9525" cy="9525"/>
            </a:xfrm>
            <a:custGeom>
              <a:avLst/>
              <a:gdLst/>
              <a:ahLst/>
              <a:cxnLst/>
              <a:rect l="l" t="t" r="r" b="b"/>
              <a:pathLst>
                <a:path w="9525" h="9525" extrusionOk="0">
                  <a:moveTo>
                    <a:pt x="7567" y="7567"/>
                  </a:moveTo>
                  <a:cubicBezTo>
                    <a:pt x="7567" y="7567"/>
                    <a:pt x="8520" y="8520"/>
                    <a:pt x="7567" y="7567"/>
                  </a:cubicBezTo>
                  <a:cubicBezTo>
                    <a:pt x="7567" y="7567"/>
                    <a:pt x="6615" y="6615"/>
                    <a:pt x="7567" y="7567"/>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61" name="Google Shape;261;p42"/>
            <p:cNvSpPr/>
            <p:nvPr/>
          </p:nvSpPr>
          <p:spPr>
            <a:xfrm>
              <a:off x="5057312" y="461633"/>
              <a:ext cx="104775" cy="104775"/>
            </a:xfrm>
            <a:custGeom>
              <a:avLst/>
              <a:gdLst/>
              <a:ahLst/>
              <a:cxnLst/>
              <a:rect l="l" t="t" r="r" b="b"/>
              <a:pathLst>
                <a:path w="104775" h="104775" extrusionOk="0">
                  <a:moveTo>
                    <a:pt x="9036" y="57479"/>
                  </a:moveTo>
                  <a:cubicBezTo>
                    <a:pt x="-2394" y="51764"/>
                    <a:pt x="41421" y="-10149"/>
                    <a:pt x="48088" y="13664"/>
                  </a:cubicBezTo>
                  <a:cubicBezTo>
                    <a:pt x="104286" y="-15864"/>
                    <a:pt x="78568" y="64146"/>
                    <a:pt x="97618" y="69861"/>
                  </a:cubicBezTo>
                  <a:cubicBezTo>
                    <a:pt x="87141" y="69861"/>
                    <a:pt x="109048" y="67956"/>
                    <a:pt x="89046" y="67956"/>
                  </a:cubicBezTo>
                  <a:cubicBezTo>
                    <a:pt x="89998" y="68909"/>
                    <a:pt x="89046" y="68909"/>
                    <a:pt x="86188" y="67956"/>
                  </a:cubicBezTo>
                  <a:cubicBezTo>
                    <a:pt x="93808" y="73671"/>
                    <a:pt x="91903" y="72719"/>
                    <a:pt x="96666" y="75576"/>
                  </a:cubicBezTo>
                  <a:cubicBezTo>
                    <a:pt x="92856" y="74624"/>
                    <a:pt x="92856" y="84149"/>
                    <a:pt x="92856" y="86054"/>
                  </a:cubicBezTo>
                  <a:cubicBezTo>
                    <a:pt x="89046" y="85101"/>
                    <a:pt x="87141" y="85101"/>
                    <a:pt x="84283" y="83196"/>
                  </a:cubicBezTo>
                  <a:cubicBezTo>
                    <a:pt x="90951" y="81291"/>
                    <a:pt x="87141" y="91769"/>
                    <a:pt x="90951" y="90816"/>
                  </a:cubicBezTo>
                  <a:cubicBezTo>
                    <a:pt x="90951" y="90816"/>
                    <a:pt x="85236" y="86054"/>
                    <a:pt x="85236" y="87006"/>
                  </a:cubicBezTo>
                  <a:cubicBezTo>
                    <a:pt x="85236" y="89864"/>
                    <a:pt x="89998" y="90816"/>
                    <a:pt x="90951" y="91769"/>
                  </a:cubicBezTo>
                  <a:cubicBezTo>
                    <a:pt x="89998" y="90816"/>
                    <a:pt x="89998" y="90816"/>
                    <a:pt x="90951" y="92721"/>
                  </a:cubicBezTo>
                  <a:cubicBezTo>
                    <a:pt x="83331" y="91769"/>
                    <a:pt x="89046" y="88911"/>
                    <a:pt x="87141" y="94626"/>
                  </a:cubicBezTo>
                  <a:cubicBezTo>
                    <a:pt x="83331" y="91769"/>
                    <a:pt x="85236" y="90816"/>
                    <a:pt x="79521" y="87959"/>
                  </a:cubicBezTo>
                  <a:cubicBezTo>
                    <a:pt x="80473" y="87959"/>
                    <a:pt x="83331" y="96531"/>
                    <a:pt x="84283" y="98436"/>
                  </a:cubicBezTo>
                  <a:cubicBezTo>
                    <a:pt x="77616" y="102246"/>
                    <a:pt x="70948" y="95579"/>
                    <a:pt x="68091" y="103199"/>
                  </a:cubicBezTo>
                  <a:cubicBezTo>
                    <a:pt x="68091" y="105104"/>
                    <a:pt x="64281" y="99389"/>
                    <a:pt x="65233" y="99389"/>
                  </a:cubicBezTo>
                  <a:cubicBezTo>
                    <a:pt x="68091" y="100341"/>
                    <a:pt x="86188" y="67004"/>
                    <a:pt x="79521" y="49859"/>
                  </a:cubicBezTo>
                  <a:cubicBezTo>
                    <a:pt x="56661" y="-624"/>
                    <a:pt x="6178" y="54621"/>
                    <a:pt x="9036" y="57479"/>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62" name="Google Shape;262;p42"/>
            <p:cNvSpPr/>
            <p:nvPr/>
          </p:nvSpPr>
          <p:spPr>
            <a:xfrm>
              <a:off x="5112544" y="555783"/>
              <a:ext cx="9525" cy="9525"/>
            </a:xfrm>
            <a:custGeom>
              <a:avLst/>
              <a:gdLst/>
              <a:ahLst/>
              <a:cxnLst/>
              <a:rect l="l" t="t" r="r" b="b"/>
              <a:pathLst>
                <a:path w="9525" h="9525" extrusionOk="0">
                  <a:moveTo>
                    <a:pt x="7144" y="7144"/>
                  </a:moveTo>
                  <a:cubicBezTo>
                    <a:pt x="8096" y="8096"/>
                    <a:pt x="9049" y="8096"/>
                    <a:pt x="9049" y="9049"/>
                  </a:cubicBezTo>
                  <a:cubicBezTo>
                    <a:pt x="9049" y="9049"/>
                    <a:pt x="8096" y="8096"/>
                    <a:pt x="7144"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63" name="Google Shape;263;p42"/>
            <p:cNvSpPr/>
            <p:nvPr/>
          </p:nvSpPr>
          <p:spPr>
            <a:xfrm>
              <a:off x="5129689" y="552926"/>
              <a:ext cx="9525" cy="9525"/>
            </a:xfrm>
            <a:custGeom>
              <a:avLst/>
              <a:gdLst/>
              <a:ahLst/>
              <a:cxnLst/>
              <a:rect l="l" t="t" r="r" b="b"/>
              <a:pathLst>
                <a:path w="9525" h="9525" extrusionOk="0">
                  <a:moveTo>
                    <a:pt x="7144" y="7144"/>
                  </a:moveTo>
                  <a:cubicBezTo>
                    <a:pt x="8096" y="8096"/>
                    <a:pt x="9049" y="9049"/>
                    <a:pt x="7144"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64" name="Google Shape;264;p42"/>
            <p:cNvSpPr/>
            <p:nvPr/>
          </p:nvSpPr>
          <p:spPr>
            <a:xfrm>
              <a:off x="5132546" y="551021"/>
              <a:ext cx="9525" cy="9525"/>
            </a:xfrm>
            <a:custGeom>
              <a:avLst/>
              <a:gdLst/>
              <a:ahLst/>
              <a:cxnLst/>
              <a:rect l="l" t="t" r="r" b="b"/>
              <a:pathLst>
                <a:path w="9525" h="9525" extrusionOk="0">
                  <a:moveTo>
                    <a:pt x="7144" y="7144"/>
                  </a:moveTo>
                  <a:cubicBezTo>
                    <a:pt x="8096" y="8096"/>
                    <a:pt x="8096" y="9049"/>
                    <a:pt x="8096" y="9049"/>
                  </a:cubicBezTo>
                  <a:lnTo>
                    <a:pt x="7144" y="7144"/>
                  </a:ln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65" name="Google Shape;265;p42"/>
            <p:cNvSpPr/>
            <p:nvPr/>
          </p:nvSpPr>
          <p:spPr>
            <a:xfrm>
              <a:off x="5138261" y="549116"/>
              <a:ext cx="9525" cy="9525"/>
            </a:xfrm>
            <a:custGeom>
              <a:avLst/>
              <a:gdLst/>
              <a:ahLst/>
              <a:cxnLst/>
              <a:rect l="l" t="t" r="r" b="b"/>
              <a:pathLst>
                <a:path w="9525" h="9525" extrusionOk="0">
                  <a:moveTo>
                    <a:pt x="7144" y="7144"/>
                  </a:moveTo>
                  <a:cubicBezTo>
                    <a:pt x="8096" y="8096"/>
                    <a:pt x="8096" y="8096"/>
                    <a:pt x="7144" y="7144"/>
                  </a:cubicBezTo>
                  <a:cubicBezTo>
                    <a:pt x="7144" y="8096"/>
                    <a:pt x="7144" y="8096"/>
                    <a:pt x="7144"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66" name="Google Shape;266;p42"/>
            <p:cNvSpPr/>
            <p:nvPr/>
          </p:nvSpPr>
          <p:spPr>
            <a:xfrm>
              <a:off x="5136356" y="548163"/>
              <a:ext cx="9525" cy="9525"/>
            </a:xfrm>
            <a:custGeom>
              <a:avLst/>
              <a:gdLst/>
              <a:ahLst/>
              <a:cxnLst/>
              <a:rect l="l" t="t" r="r" b="b"/>
              <a:pathLst>
                <a:path w="9525" h="9525" extrusionOk="0">
                  <a:moveTo>
                    <a:pt x="7144" y="7144"/>
                  </a:moveTo>
                  <a:cubicBezTo>
                    <a:pt x="7144" y="7144"/>
                    <a:pt x="8096" y="7144"/>
                    <a:pt x="8096" y="7144"/>
                  </a:cubicBezTo>
                  <a:cubicBezTo>
                    <a:pt x="8096" y="7144"/>
                    <a:pt x="8096" y="8096"/>
                    <a:pt x="7144"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67" name="Google Shape;267;p42"/>
            <p:cNvSpPr/>
            <p:nvPr/>
          </p:nvSpPr>
          <p:spPr>
            <a:xfrm>
              <a:off x="5142071" y="542025"/>
              <a:ext cx="9525" cy="9525"/>
            </a:xfrm>
            <a:custGeom>
              <a:avLst/>
              <a:gdLst/>
              <a:ahLst/>
              <a:cxnLst/>
              <a:rect l="l" t="t" r="r" b="b"/>
              <a:pathLst>
                <a:path w="9525" h="9525" extrusionOk="0">
                  <a:moveTo>
                    <a:pt x="7144" y="7567"/>
                  </a:moveTo>
                  <a:cubicBezTo>
                    <a:pt x="7144" y="7567"/>
                    <a:pt x="7144" y="6615"/>
                    <a:pt x="7144" y="7567"/>
                  </a:cubicBezTo>
                  <a:cubicBezTo>
                    <a:pt x="7144" y="6615"/>
                    <a:pt x="9049" y="8520"/>
                    <a:pt x="7144" y="7567"/>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68" name="Google Shape;268;p42"/>
            <p:cNvSpPr/>
            <p:nvPr/>
          </p:nvSpPr>
          <p:spPr>
            <a:xfrm>
              <a:off x="5143024" y="538638"/>
              <a:ext cx="9525" cy="9525"/>
            </a:xfrm>
            <a:custGeom>
              <a:avLst/>
              <a:gdLst/>
              <a:ahLst/>
              <a:cxnLst/>
              <a:rect l="l" t="t" r="r" b="b"/>
              <a:pathLst>
                <a:path w="9525" h="9525" extrusionOk="0">
                  <a:moveTo>
                    <a:pt x="7144" y="7144"/>
                  </a:moveTo>
                  <a:cubicBezTo>
                    <a:pt x="7144" y="7144"/>
                    <a:pt x="9049" y="7144"/>
                    <a:pt x="7144"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69" name="Google Shape;269;p42"/>
            <p:cNvSpPr/>
            <p:nvPr/>
          </p:nvSpPr>
          <p:spPr>
            <a:xfrm>
              <a:off x="5134451" y="473868"/>
              <a:ext cx="9525" cy="9525"/>
            </a:xfrm>
            <a:custGeom>
              <a:avLst/>
              <a:gdLst/>
              <a:ahLst/>
              <a:cxnLst/>
              <a:rect l="l" t="t" r="r" b="b"/>
              <a:pathLst>
                <a:path w="9525" h="9525" extrusionOk="0">
                  <a:moveTo>
                    <a:pt x="7144" y="7144"/>
                  </a:moveTo>
                  <a:cubicBezTo>
                    <a:pt x="8096" y="8096"/>
                    <a:pt x="8096" y="8096"/>
                    <a:pt x="7144"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70" name="Google Shape;270;p42"/>
            <p:cNvSpPr/>
            <p:nvPr/>
          </p:nvSpPr>
          <p:spPr>
            <a:xfrm>
              <a:off x="5108310" y="458628"/>
              <a:ext cx="9525" cy="9525"/>
            </a:xfrm>
            <a:custGeom>
              <a:avLst/>
              <a:gdLst/>
              <a:ahLst/>
              <a:cxnLst/>
              <a:rect l="l" t="t" r="r" b="b"/>
              <a:pathLst>
                <a:path w="9525" h="9525" extrusionOk="0">
                  <a:moveTo>
                    <a:pt x="7567" y="8096"/>
                  </a:moveTo>
                  <a:cubicBezTo>
                    <a:pt x="6615" y="9049"/>
                    <a:pt x="7567" y="7144"/>
                    <a:pt x="7567" y="7144"/>
                  </a:cubicBezTo>
                  <a:cubicBezTo>
                    <a:pt x="7567" y="7144"/>
                    <a:pt x="6615" y="8096"/>
                    <a:pt x="7567" y="8096"/>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71" name="Google Shape;271;p42"/>
            <p:cNvSpPr/>
            <p:nvPr/>
          </p:nvSpPr>
          <p:spPr>
            <a:xfrm>
              <a:off x="5093494" y="464343"/>
              <a:ext cx="9525" cy="9525"/>
            </a:xfrm>
            <a:custGeom>
              <a:avLst/>
              <a:gdLst/>
              <a:ahLst/>
              <a:cxnLst/>
              <a:rect l="l" t="t" r="r" b="b"/>
              <a:pathLst>
                <a:path w="9525" h="9525" extrusionOk="0">
                  <a:moveTo>
                    <a:pt x="7144" y="7144"/>
                  </a:moveTo>
                  <a:cubicBezTo>
                    <a:pt x="7144" y="8096"/>
                    <a:pt x="8096" y="11906"/>
                    <a:pt x="7144"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grpSp>
      <p:grpSp>
        <p:nvGrpSpPr>
          <p:cNvPr id="272" name="Google Shape;272;p42"/>
          <p:cNvGrpSpPr/>
          <p:nvPr/>
        </p:nvGrpSpPr>
        <p:grpSpPr>
          <a:xfrm flipH="1">
            <a:off x="1416109" y="4408951"/>
            <a:ext cx="305167" cy="267260"/>
            <a:chOff x="6809793" y="1954053"/>
            <a:chExt cx="1048808" cy="918528"/>
          </a:xfrm>
        </p:grpSpPr>
        <p:sp>
          <p:nvSpPr>
            <p:cNvPr id="273" name="Google Shape;273;p42"/>
            <p:cNvSpPr/>
            <p:nvPr/>
          </p:nvSpPr>
          <p:spPr>
            <a:xfrm>
              <a:off x="6889909" y="1954053"/>
              <a:ext cx="9525" cy="19050"/>
            </a:xfrm>
            <a:custGeom>
              <a:avLst/>
              <a:gdLst/>
              <a:ahLst/>
              <a:cxnLst/>
              <a:rect l="l" t="t" r="r" b="b"/>
              <a:pathLst>
                <a:path w="9525" h="19050" extrusionOk="0">
                  <a:moveTo>
                    <a:pt x="10954" y="11906"/>
                  </a:moveTo>
                  <a:cubicBezTo>
                    <a:pt x="6191" y="4286"/>
                    <a:pt x="10954" y="17621"/>
                    <a:pt x="7144" y="7144"/>
                  </a:cubicBezTo>
                  <a:cubicBezTo>
                    <a:pt x="9049" y="7144"/>
                    <a:pt x="10001" y="9049"/>
                    <a:pt x="10954" y="11906"/>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74" name="Google Shape;274;p42"/>
            <p:cNvSpPr/>
            <p:nvPr/>
          </p:nvSpPr>
          <p:spPr>
            <a:xfrm>
              <a:off x="6896576" y="1970359"/>
              <a:ext cx="962025" cy="676275"/>
            </a:xfrm>
            <a:custGeom>
              <a:avLst/>
              <a:gdLst/>
              <a:ahLst/>
              <a:cxnLst/>
              <a:rect l="l" t="t" r="r" b="b"/>
              <a:pathLst>
                <a:path w="962025" h="676275" extrusionOk="0">
                  <a:moveTo>
                    <a:pt x="61436" y="7983"/>
                  </a:moveTo>
                  <a:cubicBezTo>
                    <a:pt x="138589" y="6078"/>
                    <a:pt x="437674" y="5125"/>
                    <a:pt x="509111" y="31795"/>
                  </a:cubicBezTo>
                  <a:cubicBezTo>
                    <a:pt x="595789" y="64180"/>
                    <a:pt x="621506" y="144190"/>
                    <a:pt x="657701" y="210865"/>
                  </a:cubicBezTo>
                  <a:cubicBezTo>
                    <a:pt x="678656" y="250870"/>
                    <a:pt x="939642" y="604248"/>
                    <a:pt x="934879" y="609010"/>
                  </a:cubicBezTo>
                  <a:cubicBezTo>
                    <a:pt x="932974" y="603295"/>
                    <a:pt x="930117" y="597580"/>
                    <a:pt x="927259" y="592818"/>
                  </a:cubicBezTo>
                  <a:cubicBezTo>
                    <a:pt x="926306" y="609963"/>
                    <a:pt x="954881" y="665208"/>
                    <a:pt x="958692" y="677590"/>
                  </a:cubicBezTo>
                  <a:cubicBezTo>
                    <a:pt x="946309" y="654730"/>
                    <a:pt x="706279" y="650921"/>
                    <a:pt x="671989" y="654730"/>
                  </a:cubicBezTo>
                  <a:cubicBezTo>
                    <a:pt x="625317" y="655683"/>
                    <a:pt x="298609" y="679496"/>
                    <a:pt x="276701" y="551860"/>
                  </a:cubicBezTo>
                  <a:cubicBezTo>
                    <a:pt x="276701" y="556623"/>
                    <a:pt x="290036" y="554718"/>
                    <a:pt x="288131" y="550908"/>
                  </a:cubicBezTo>
                  <a:cubicBezTo>
                    <a:pt x="206216" y="444228"/>
                    <a:pt x="157639" y="282303"/>
                    <a:pt x="93821" y="215628"/>
                  </a:cubicBezTo>
                  <a:cubicBezTo>
                    <a:pt x="98584" y="227058"/>
                    <a:pt x="105251" y="237535"/>
                    <a:pt x="112871" y="247060"/>
                  </a:cubicBezTo>
                  <a:cubicBezTo>
                    <a:pt x="103346" y="228010"/>
                    <a:pt x="74771" y="181338"/>
                    <a:pt x="73819" y="181338"/>
                  </a:cubicBezTo>
                  <a:cubicBezTo>
                    <a:pt x="54769" y="135618"/>
                    <a:pt x="33814" y="68943"/>
                    <a:pt x="11906" y="28938"/>
                  </a:cubicBezTo>
                  <a:cubicBezTo>
                    <a:pt x="14764" y="29890"/>
                    <a:pt x="7144" y="14650"/>
                    <a:pt x="7144" y="15603"/>
                  </a:cubicBezTo>
                  <a:cubicBezTo>
                    <a:pt x="49054" y="81325"/>
                    <a:pt x="181451" y="445180"/>
                    <a:pt x="304324" y="564243"/>
                  </a:cubicBezTo>
                  <a:cubicBezTo>
                    <a:pt x="391954" y="649968"/>
                    <a:pt x="913924" y="603295"/>
                    <a:pt x="932021" y="657588"/>
                  </a:cubicBezTo>
                  <a:cubicBezTo>
                    <a:pt x="878681" y="502330"/>
                    <a:pt x="691992" y="198483"/>
                    <a:pt x="583406" y="94660"/>
                  </a:cubicBezTo>
                  <a:cubicBezTo>
                    <a:pt x="517684" y="32748"/>
                    <a:pt x="561499" y="79420"/>
                    <a:pt x="450056" y="51798"/>
                  </a:cubicBezTo>
                  <a:cubicBezTo>
                    <a:pt x="370046" y="29890"/>
                    <a:pt x="51911" y="6078"/>
                    <a:pt x="61436" y="7983"/>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75" name="Google Shape;275;p42"/>
            <p:cNvSpPr/>
            <p:nvPr/>
          </p:nvSpPr>
          <p:spPr>
            <a:xfrm>
              <a:off x="6896576" y="1968341"/>
              <a:ext cx="9525" cy="19050"/>
            </a:xfrm>
            <a:custGeom>
              <a:avLst/>
              <a:gdLst/>
              <a:ahLst/>
              <a:cxnLst/>
              <a:rect l="l" t="t" r="r" b="b"/>
              <a:pathLst>
                <a:path w="9525" h="19050" extrusionOk="0">
                  <a:moveTo>
                    <a:pt x="9049" y="7144"/>
                  </a:moveTo>
                  <a:cubicBezTo>
                    <a:pt x="9049" y="9049"/>
                    <a:pt x="10954" y="15716"/>
                    <a:pt x="7144" y="11906"/>
                  </a:cubicBezTo>
                  <a:cubicBezTo>
                    <a:pt x="8096" y="10001"/>
                    <a:pt x="8096" y="7144"/>
                    <a:pt x="9049"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76" name="Google Shape;276;p42"/>
            <p:cNvSpPr/>
            <p:nvPr/>
          </p:nvSpPr>
          <p:spPr>
            <a:xfrm>
              <a:off x="6959184" y="2125186"/>
              <a:ext cx="9525" cy="9525"/>
            </a:xfrm>
            <a:custGeom>
              <a:avLst/>
              <a:gdLst/>
              <a:ahLst/>
              <a:cxnLst/>
              <a:rect l="l" t="t" r="r" b="b"/>
              <a:pathLst>
                <a:path w="9525" h="9525" extrusionOk="0">
                  <a:moveTo>
                    <a:pt x="8354" y="8414"/>
                  </a:moveTo>
                  <a:cubicBezTo>
                    <a:pt x="11211" y="8414"/>
                    <a:pt x="4544" y="5556"/>
                    <a:pt x="8354" y="841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77" name="Google Shape;277;p42"/>
            <p:cNvSpPr/>
            <p:nvPr/>
          </p:nvSpPr>
          <p:spPr>
            <a:xfrm>
              <a:off x="6970871" y="2152173"/>
              <a:ext cx="19050" cy="19050"/>
            </a:xfrm>
            <a:custGeom>
              <a:avLst/>
              <a:gdLst/>
              <a:ahLst/>
              <a:cxnLst/>
              <a:rect l="l" t="t" r="r" b="b"/>
              <a:pathLst>
                <a:path w="19050" h="19050" extrusionOk="0">
                  <a:moveTo>
                    <a:pt x="15716" y="20479"/>
                  </a:moveTo>
                  <a:cubicBezTo>
                    <a:pt x="14764" y="20479"/>
                    <a:pt x="10001" y="12859"/>
                    <a:pt x="7144" y="7144"/>
                  </a:cubicBezTo>
                  <a:lnTo>
                    <a:pt x="15716" y="20479"/>
                  </a:ln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78" name="Google Shape;278;p42"/>
            <p:cNvSpPr/>
            <p:nvPr/>
          </p:nvSpPr>
          <p:spPr>
            <a:xfrm>
              <a:off x="6990874" y="2202261"/>
              <a:ext cx="9525" cy="9525"/>
            </a:xfrm>
            <a:custGeom>
              <a:avLst/>
              <a:gdLst/>
              <a:ahLst/>
              <a:cxnLst/>
              <a:rect l="l" t="t" r="r" b="b"/>
              <a:pathLst>
                <a:path w="9525" h="9525" extrusionOk="0">
                  <a:moveTo>
                    <a:pt x="9049" y="8491"/>
                  </a:moveTo>
                  <a:cubicBezTo>
                    <a:pt x="10001" y="12301"/>
                    <a:pt x="9049" y="11348"/>
                    <a:pt x="7144" y="7538"/>
                  </a:cubicBezTo>
                  <a:cubicBezTo>
                    <a:pt x="7144" y="6586"/>
                    <a:pt x="8096" y="7538"/>
                    <a:pt x="9049" y="8491"/>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79" name="Google Shape;279;p42"/>
            <p:cNvSpPr/>
            <p:nvPr/>
          </p:nvSpPr>
          <p:spPr>
            <a:xfrm>
              <a:off x="6995182" y="2204561"/>
              <a:ext cx="9525" cy="19050"/>
            </a:xfrm>
            <a:custGeom>
              <a:avLst/>
              <a:gdLst/>
              <a:ahLst/>
              <a:cxnLst/>
              <a:rect l="l" t="t" r="r" b="b"/>
              <a:pathLst>
                <a:path w="9525" h="19050" extrusionOk="0">
                  <a:moveTo>
                    <a:pt x="7598" y="7144"/>
                  </a:moveTo>
                  <a:cubicBezTo>
                    <a:pt x="9503" y="10001"/>
                    <a:pt x="9503" y="11906"/>
                    <a:pt x="9503" y="13811"/>
                  </a:cubicBezTo>
                  <a:cubicBezTo>
                    <a:pt x="10455" y="13811"/>
                    <a:pt x="5693" y="7144"/>
                    <a:pt x="7598"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80" name="Google Shape;280;p42"/>
            <p:cNvSpPr/>
            <p:nvPr/>
          </p:nvSpPr>
          <p:spPr>
            <a:xfrm>
              <a:off x="7078664" y="2342567"/>
              <a:ext cx="9525" cy="19050"/>
            </a:xfrm>
            <a:custGeom>
              <a:avLst/>
              <a:gdLst/>
              <a:ahLst/>
              <a:cxnLst/>
              <a:rect l="l" t="t" r="r" b="b"/>
              <a:pathLst>
                <a:path w="9525" h="19050" extrusionOk="0">
                  <a:moveTo>
                    <a:pt x="7936" y="7250"/>
                  </a:moveTo>
                  <a:cubicBezTo>
                    <a:pt x="8889" y="9155"/>
                    <a:pt x="11746" y="12965"/>
                    <a:pt x="11746" y="14870"/>
                  </a:cubicBezTo>
                  <a:cubicBezTo>
                    <a:pt x="10794" y="12012"/>
                    <a:pt x="5079" y="6297"/>
                    <a:pt x="7936" y="725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81" name="Google Shape;281;p42"/>
            <p:cNvSpPr/>
            <p:nvPr/>
          </p:nvSpPr>
          <p:spPr>
            <a:xfrm>
              <a:off x="7098506" y="2377916"/>
              <a:ext cx="9525" cy="9525"/>
            </a:xfrm>
            <a:custGeom>
              <a:avLst/>
              <a:gdLst/>
              <a:ahLst/>
              <a:cxnLst/>
              <a:rect l="l" t="t" r="r" b="b"/>
              <a:pathLst>
                <a:path w="9525" h="9525" extrusionOk="0">
                  <a:moveTo>
                    <a:pt x="7144" y="7144"/>
                  </a:moveTo>
                  <a:cubicBezTo>
                    <a:pt x="9049" y="12859"/>
                    <a:pt x="7144" y="9049"/>
                    <a:pt x="7144"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82" name="Google Shape;282;p42"/>
            <p:cNvSpPr/>
            <p:nvPr/>
          </p:nvSpPr>
          <p:spPr>
            <a:xfrm>
              <a:off x="7712564" y="2630857"/>
              <a:ext cx="9525" cy="9525"/>
            </a:xfrm>
            <a:custGeom>
              <a:avLst/>
              <a:gdLst/>
              <a:ahLst/>
              <a:cxnLst/>
              <a:rect l="l" t="t" r="r" b="b"/>
              <a:pathLst>
                <a:path w="9525" h="9525" extrusionOk="0">
                  <a:moveTo>
                    <a:pt x="11258" y="7567"/>
                  </a:moveTo>
                  <a:cubicBezTo>
                    <a:pt x="3639" y="6615"/>
                    <a:pt x="8401" y="7567"/>
                    <a:pt x="11258" y="7567"/>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83" name="Google Shape;283;p42"/>
            <p:cNvSpPr/>
            <p:nvPr/>
          </p:nvSpPr>
          <p:spPr>
            <a:xfrm>
              <a:off x="7747489" y="2442686"/>
              <a:ext cx="9525" cy="9525"/>
            </a:xfrm>
            <a:custGeom>
              <a:avLst/>
              <a:gdLst/>
              <a:ahLst/>
              <a:cxnLst/>
              <a:rect l="l" t="t" r="r" b="b"/>
              <a:pathLst>
                <a:path w="9525" h="9525" extrusionOk="0">
                  <a:moveTo>
                    <a:pt x="8718" y="10954"/>
                  </a:moveTo>
                  <a:cubicBezTo>
                    <a:pt x="5861" y="8096"/>
                    <a:pt x="7766" y="8096"/>
                    <a:pt x="7766" y="7144"/>
                  </a:cubicBezTo>
                  <a:cubicBezTo>
                    <a:pt x="9671" y="10001"/>
                    <a:pt x="4908" y="6191"/>
                    <a:pt x="8718" y="1095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84" name="Google Shape;284;p42"/>
            <p:cNvSpPr/>
            <p:nvPr/>
          </p:nvSpPr>
          <p:spPr>
            <a:xfrm>
              <a:off x="7603184" y="2244566"/>
              <a:ext cx="9525" cy="9525"/>
            </a:xfrm>
            <a:custGeom>
              <a:avLst/>
              <a:gdLst/>
              <a:ahLst/>
              <a:cxnLst/>
              <a:rect l="l" t="t" r="r" b="b"/>
              <a:pathLst>
                <a:path w="9525" h="9525" extrusionOk="0">
                  <a:moveTo>
                    <a:pt x="8244" y="7144"/>
                  </a:moveTo>
                  <a:cubicBezTo>
                    <a:pt x="7291" y="8096"/>
                    <a:pt x="6339" y="11906"/>
                    <a:pt x="8244"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85" name="Google Shape;285;p42"/>
            <p:cNvSpPr/>
            <p:nvPr/>
          </p:nvSpPr>
          <p:spPr>
            <a:xfrm>
              <a:off x="6816172" y="2212181"/>
              <a:ext cx="9525" cy="9525"/>
            </a:xfrm>
            <a:custGeom>
              <a:avLst/>
              <a:gdLst/>
              <a:ahLst/>
              <a:cxnLst/>
              <a:rect l="l" t="t" r="r" b="b"/>
              <a:pathLst>
                <a:path w="9525" h="9525" extrusionOk="0">
                  <a:moveTo>
                    <a:pt x="8491" y="9049"/>
                  </a:moveTo>
                  <a:cubicBezTo>
                    <a:pt x="7538" y="6191"/>
                    <a:pt x="6586" y="10954"/>
                    <a:pt x="7538" y="7144"/>
                  </a:cubicBezTo>
                  <a:cubicBezTo>
                    <a:pt x="7538" y="8096"/>
                    <a:pt x="8491" y="8096"/>
                    <a:pt x="8491" y="9049"/>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86" name="Google Shape;286;p42"/>
            <p:cNvSpPr/>
            <p:nvPr/>
          </p:nvSpPr>
          <p:spPr>
            <a:xfrm>
              <a:off x="6812756" y="2219801"/>
              <a:ext cx="400050" cy="561975"/>
            </a:xfrm>
            <a:custGeom>
              <a:avLst/>
              <a:gdLst/>
              <a:ahLst/>
              <a:cxnLst/>
              <a:rect l="l" t="t" r="r" b="b"/>
              <a:pathLst>
                <a:path w="400050" h="561975" extrusionOk="0">
                  <a:moveTo>
                    <a:pt x="392906" y="385286"/>
                  </a:moveTo>
                  <a:cubicBezTo>
                    <a:pt x="406241" y="414814"/>
                    <a:pt x="356711" y="547211"/>
                    <a:pt x="372904" y="556736"/>
                  </a:cubicBezTo>
                  <a:cubicBezTo>
                    <a:pt x="303371" y="493871"/>
                    <a:pt x="257651" y="369094"/>
                    <a:pt x="198596" y="337661"/>
                  </a:cubicBezTo>
                  <a:cubicBezTo>
                    <a:pt x="185261" y="317659"/>
                    <a:pt x="143351" y="235744"/>
                    <a:pt x="136684" y="214789"/>
                  </a:cubicBezTo>
                  <a:cubicBezTo>
                    <a:pt x="100489" y="195739"/>
                    <a:pt x="100489" y="138589"/>
                    <a:pt x="77629" y="131921"/>
                  </a:cubicBezTo>
                  <a:cubicBezTo>
                    <a:pt x="70961" y="149066"/>
                    <a:pt x="91916" y="132874"/>
                    <a:pt x="89059" y="134779"/>
                  </a:cubicBezTo>
                  <a:cubicBezTo>
                    <a:pt x="90011" y="138589"/>
                    <a:pt x="8096" y="7144"/>
                    <a:pt x="7144" y="7144"/>
                  </a:cubicBezTo>
                  <a:cubicBezTo>
                    <a:pt x="10954" y="13811"/>
                    <a:pt x="13811" y="6191"/>
                    <a:pt x="9049" y="11906"/>
                  </a:cubicBezTo>
                  <a:cubicBezTo>
                    <a:pt x="-476" y="22384"/>
                    <a:pt x="296704" y="474821"/>
                    <a:pt x="362426" y="526256"/>
                  </a:cubicBezTo>
                  <a:cubicBezTo>
                    <a:pt x="341471" y="504349"/>
                    <a:pt x="392906" y="382429"/>
                    <a:pt x="392906" y="385286"/>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87" name="Google Shape;287;p42"/>
            <p:cNvSpPr/>
            <p:nvPr/>
          </p:nvSpPr>
          <p:spPr>
            <a:xfrm>
              <a:off x="6815614" y="2216943"/>
              <a:ext cx="9525" cy="9525"/>
            </a:xfrm>
            <a:custGeom>
              <a:avLst/>
              <a:gdLst/>
              <a:ahLst/>
              <a:cxnLst/>
              <a:rect l="l" t="t" r="r" b="b"/>
              <a:pathLst>
                <a:path w="9525" h="9525" extrusionOk="0">
                  <a:moveTo>
                    <a:pt x="10001" y="7144"/>
                  </a:moveTo>
                  <a:cubicBezTo>
                    <a:pt x="9049" y="8096"/>
                    <a:pt x="9049" y="10001"/>
                    <a:pt x="7144" y="9049"/>
                  </a:cubicBezTo>
                  <a:cubicBezTo>
                    <a:pt x="7144" y="9049"/>
                    <a:pt x="8096" y="7144"/>
                    <a:pt x="10001"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88" name="Google Shape;288;p42"/>
            <p:cNvSpPr/>
            <p:nvPr/>
          </p:nvSpPr>
          <p:spPr>
            <a:xfrm>
              <a:off x="6827849" y="2272188"/>
              <a:ext cx="9525" cy="9525"/>
            </a:xfrm>
            <a:custGeom>
              <a:avLst/>
              <a:gdLst/>
              <a:ahLst/>
              <a:cxnLst/>
              <a:rect l="l" t="t" r="r" b="b"/>
              <a:pathLst>
                <a:path w="9525" h="9525" extrusionOk="0">
                  <a:moveTo>
                    <a:pt x="8244" y="7144"/>
                  </a:moveTo>
                  <a:cubicBezTo>
                    <a:pt x="7291" y="7144"/>
                    <a:pt x="6339" y="7144"/>
                    <a:pt x="8244"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89" name="Google Shape;289;p42"/>
            <p:cNvSpPr/>
            <p:nvPr/>
          </p:nvSpPr>
          <p:spPr>
            <a:xfrm>
              <a:off x="6879431" y="2338863"/>
              <a:ext cx="9525" cy="9525"/>
            </a:xfrm>
            <a:custGeom>
              <a:avLst/>
              <a:gdLst/>
              <a:ahLst/>
              <a:cxnLst/>
              <a:rect l="l" t="t" r="r" b="b"/>
              <a:pathLst>
                <a:path w="9525" h="9525" extrusionOk="0">
                  <a:moveTo>
                    <a:pt x="10954" y="10001"/>
                  </a:moveTo>
                  <a:cubicBezTo>
                    <a:pt x="10001" y="10001"/>
                    <a:pt x="8096" y="8096"/>
                    <a:pt x="7144" y="7144"/>
                  </a:cubicBezTo>
                  <a:lnTo>
                    <a:pt x="10954" y="10001"/>
                  </a:ln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90" name="Google Shape;290;p42"/>
            <p:cNvSpPr/>
            <p:nvPr/>
          </p:nvSpPr>
          <p:spPr>
            <a:xfrm>
              <a:off x="6883241" y="2354632"/>
              <a:ext cx="9525" cy="9525"/>
            </a:xfrm>
            <a:custGeom>
              <a:avLst/>
              <a:gdLst/>
              <a:ahLst/>
              <a:cxnLst/>
              <a:rect l="l" t="t" r="r" b="b"/>
              <a:pathLst>
                <a:path w="9525" h="9525" extrusionOk="0">
                  <a:moveTo>
                    <a:pt x="9049" y="7567"/>
                  </a:moveTo>
                  <a:cubicBezTo>
                    <a:pt x="9049" y="9472"/>
                    <a:pt x="8096" y="8520"/>
                    <a:pt x="7144" y="7567"/>
                  </a:cubicBezTo>
                  <a:cubicBezTo>
                    <a:pt x="8096" y="6615"/>
                    <a:pt x="8096" y="7567"/>
                    <a:pt x="9049" y="7567"/>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91" name="Google Shape;291;p42"/>
            <p:cNvSpPr/>
            <p:nvPr/>
          </p:nvSpPr>
          <p:spPr>
            <a:xfrm>
              <a:off x="6887333" y="2354103"/>
              <a:ext cx="9525" cy="9525"/>
            </a:xfrm>
            <a:custGeom>
              <a:avLst/>
              <a:gdLst/>
              <a:ahLst/>
              <a:cxnLst/>
              <a:rect l="l" t="t" r="r" b="b"/>
              <a:pathLst>
                <a:path w="9525" h="9525" extrusionOk="0">
                  <a:moveTo>
                    <a:pt x="7814" y="7144"/>
                  </a:moveTo>
                  <a:cubicBezTo>
                    <a:pt x="8767" y="8096"/>
                    <a:pt x="7814" y="9049"/>
                    <a:pt x="7814" y="10001"/>
                  </a:cubicBezTo>
                  <a:cubicBezTo>
                    <a:pt x="8767" y="9049"/>
                    <a:pt x="5910" y="8096"/>
                    <a:pt x="7814"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92" name="Google Shape;292;p42"/>
            <p:cNvSpPr/>
            <p:nvPr/>
          </p:nvSpPr>
          <p:spPr>
            <a:xfrm>
              <a:off x="6898284" y="2380773"/>
              <a:ext cx="9525" cy="9525"/>
            </a:xfrm>
            <a:custGeom>
              <a:avLst/>
              <a:gdLst/>
              <a:ahLst/>
              <a:cxnLst/>
              <a:rect l="l" t="t" r="r" b="b"/>
              <a:pathLst>
                <a:path w="9525" h="9525" extrusionOk="0">
                  <a:moveTo>
                    <a:pt x="7341" y="7144"/>
                  </a:moveTo>
                  <a:cubicBezTo>
                    <a:pt x="7341" y="8096"/>
                    <a:pt x="9246" y="8096"/>
                    <a:pt x="8294" y="10001"/>
                  </a:cubicBezTo>
                  <a:cubicBezTo>
                    <a:pt x="9246" y="8096"/>
                    <a:pt x="6388" y="7144"/>
                    <a:pt x="7341"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93" name="Google Shape;293;p42"/>
            <p:cNvSpPr/>
            <p:nvPr/>
          </p:nvSpPr>
          <p:spPr>
            <a:xfrm>
              <a:off x="6906630" y="2391251"/>
              <a:ext cx="9525" cy="9525"/>
            </a:xfrm>
            <a:custGeom>
              <a:avLst/>
              <a:gdLst/>
              <a:ahLst/>
              <a:cxnLst/>
              <a:rect l="l" t="t" r="r" b="b"/>
              <a:pathLst>
                <a:path w="9525" h="9525" extrusionOk="0">
                  <a:moveTo>
                    <a:pt x="7567" y="7144"/>
                  </a:moveTo>
                  <a:cubicBezTo>
                    <a:pt x="7567" y="8096"/>
                    <a:pt x="6615" y="9049"/>
                    <a:pt x="7567"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94" name="Google Shape;294;p42"/>
            <p:cNvSpPr/>
            <p:nvPr/>
          </p:nvSpPr>
          <p:spPr>
            <a:xfrm>
              <a:off x="7026354" y="2593986"/>
              <a:ext cx="9525" cy="9525"/>
            </a:xfrm>
            <a:custGeom>
              <a:avLst/>
              <a:gdLst/>
              <a:ahLst/>
              <a:cxnLst/>
              <a:rect l="l" t="t" r="r" b="b"/>
              <a:pathLst>
                <a:path w="9525" h="9525" extrusionOk="0">
                  <a:moveTo>
                    <a:pt x="7858" y="8244"/>
                  </a:moveTo>
                  <a:cubicBezTo>
                    <a:pt x="6906" y="6339"/>
                    <a:pt x="6906" y="7291"/>
                    <a:pt x="7858" y="82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95" name="Google Shape;295;p42"/>
            <p:cNvSpPr/>
            <p:nvPr/>
          </p:nvSpPr>
          <p:spPr>
            <a:xfrm>
              <a:off x="7080691" y="2685573"/>
              <a:ext cx="9525" cy="9525"/>
            </a:xfrm>
            <a:custGeom>
              <a:avLst/>
              <a:gdLst/>
              <a:ahLst/>
              <a:cxnLst/>
              <a:rect l="l" t="t" r="r" b="b"/>
              <a:pathLst>
                <a:path w="9525" h="9525" extrusionOk="0">
                  <a:moveTo>
                    <a:pt x="7815" y="7144"/>
                  </a:moveTo>
                  <a:cubicBezTo>
                    <a:pt x="8767" y="8096"/>
                    <a:pt x="7815" y="8096"/>
                    <a:pt x="7815" y="9049"/>
                  </a:cubicBezTo>
                  <a:cubicBezTo>
                    <a:pt x="5909" y="7144"/>
                    <a:pt x="8767" y="8096"/>
                    <a:pt x="7815"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96" name="Google Shape;296;p42"/>
            <p:cNvSpPr/>
            <p:nvPr/>
          </p:nvSpPr>
          <p:spPr>
            <a:xfrm>
              <a:off x="7119461" y="2715312"/>
              <a:ext cx="9525" cy="9525"/>
            </a:xfrm>
            <a:custGeom>
              <a:avLst/>
              <a:gdLst/>
              <a:ahLst/>
              <a:cxnLst/>
              <a:rect l="l" t="t" r="r" b="b"/>
              <a:pathLst>
                <a:path w="9525" h="9525" extrusionOk="0">
                  <a:moveTo>
                    <a:pt x="7144" y="8837"/>
                  </a:moveTo>
                  <a:cubicBezTo>
                    <a:pt x="7144" y="8837"/>
                    <a:pt x="10954" y="5027"/>
                    <a:pt x="7144" y="8837"/>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97" name="Google Shape;297;p42"/>
            <p:cNvSpPr/>
            <p:nvPr/>
          </p:nvSpPr>
          <p:spPr>
            <a:xfrm>
              <a:off x="7174706" y="2782334"/>
              <a:ext cx="9525" cy="9525"/>
            </a:xfrm>
            <a:custGeom>
              <a:avLst/>
              <a:gdLst/>
              <a:ahLst/>
              <a:cxnLst/>
              <a:rect l="l" t="t" r="r" b="b"/>
              <a:pathLst>
                <a:path w="9525" h="9525" extrusionOk="0">
                  <a:moveTo>
                    <a:pt x="9049" y="7538"/>
                  </a:moveTo>
                  <a:cubicBezTo>
                    <a:pt x="6191" y="7538"/>
                    <a:pt x="10001" y="9443"/>
                    <a:pt x="7144" y="8491"/>
                  </a:cubicBezTo>
                  <a:cubicBezTo>
                    <a:pt x="7144" y="7538"/>
                    <a:pt x="8096" y="6586"/>
                    <a:pt x="9049" y="7538"/>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98" name="Google Shape;298;p42"/>
            <p:cNvSpPr/>
            <p:nvPr/>
          </p:nvSpPr>
          <p:spPr>
            <a:xfrm>
              <a:off x="7180412" y="2780790"/>
              <a:ext cx="628650" cy="85725"/>
            </a:xfrm>
            <a:custGeom>
              <a:avLst/>
              <a:gdLst/>
              <a:ahLst/>
              <a:cxnLst/>
              <a:rect l="l" t="t" r="r" b="b"/>
              <a:pathLst>
                <a:path w="628650" h="85725" extrusionOk="0">
                  <a:moveTo>
                    <a:pt x="629136" y="74805"/>
                  </a:moveTo>
                  <a:cubicBezTo>
                    <a:pt x="649138" y="105285"/>
                    <a:pt x="246231" y="66232"/>
                    <a:pt x="260518" y="58612"/>
                  </a:cubicBezTo>
                  <a:cubicBezTo>
                    <a:pt x="248136" y="58612"/>
                    <a:pt x="141456" y="45278"/>
                    <a:pt x="148123" y="32895"/>
                  </a:cubicBezTo>
                  <a:cubicBezTo>
                    <a:pt x="113833" y="50992"/>
                    <a:pt x="92878" y="34800"/>
                    <a:pt x="64303" y="33847"/>
                  </a:cubicBezTo>
                  <a:cubicBezTo>
                    <a:pt x="67161" y="25275"/>
                    <a:pt x="71923" y="34800"/>
                    <a:pt x="71923" y="23370"/>
                  </a:cubicBezTo>
                  <a:cubicBezTo>
                    <a:pt x="76686" y="25275"/>
                    <a:pt x="6201" y="14797"/>
                    <a:pt x="7153" y="13845"/>
                  </a:cubicBezTo>
                  <a:cubicBezTo>
                    <a:pt x="9058" y="13845"/>
                    <a:pt x="16678" y="11940"/>
                    <a:pt x="12868" y="13845"/>
                  </a:cubicBezTo>
                  <a:cubicBezTo>
                    <a:pt x="16678" y="10987"/>
                    <a:pt x="16678" y="10035"/>
                    <a:pt x="13821" y="10035"/>
                  </a:cubicBezTo>
                  <a:cubicBezTo>
                    <a:pt x="44301" y="-13778"/>
                    <a:pt x="636756" y="118620"/>
                    <a:pt x="629136" y="74805"/>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99" name="Google Shape;299;p42"/>
            <p:cNvSpPr/>
            <p:nvPr/>
          </p:nvSpPr>
          <p:spPr>
            <a:xfrm>
              <a:off x="7179469" y="2782728"/>
              <a:ext cx="9525" cy="9525"/>
            </a:xfrm>
            <a:custGeom>
              <a:avLst/>
              <a:gdLst/>
              <a:ahLst/>
              <a:cxnLst/>
              <a:rect l="l" t="t" r="r" b="b"/>
              <a:pathLst>
                <a:path w="9525" h="9525" extrusionOk="0">
                  <a:moveTo>
                    <a:pt x="7144" y="7144"/>
                  </a:moveTo>
                  <a:cubicBezTo>
                    <a:pt x="7144" y="8096"/>
                    <a:pt x="9049" y="9049"/>
                    <a:pt x="7144" y="10954"/>
                  </a:cubicBezTo>
                  <a:cubicBezTo>
                    <a:pt x="7144" y="9049"/>
                    <a:pt x="7144" y="8096"/>
                    <a:pt x="7144"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00" name="Google Shape;300;p42"/>
            <p:cNvSpPr/>
            <p:nvPr/>
          </p:nvSpPr>
          <p:spPr>
            <a:xfrm>
              <a:off x="7221908" y="2800826"/>
              <a:ext cx="9525" cy="9525"/>
            </a:xfrm>
            <a:custGeom>
              <a:avLst/>
              <a:gdLst/>
              <a:ahLst/>
              <a:cxnLst/>
              <a:rect l="l" t="t" r="r" b="b"/>
              <a:pathLst>
                <a:path w="9525" h="9525" extrusionOk="0">
                  <a:moveTo>
                    <a:pt x="7567" y="7144"/>
                  </a:moveTo>
                  <a:cubicBezTo>
                    <a:pt x="7567" y="8096"/>
                    <a:pt x="6615" y="9049"/>
                    <a:pt x="7567"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01" name="Google Shape;301;p42"/>
            <p:cNvSpPr/>
            <p:nvPr/>
          </p:nvSpPr>
          <p:spPr>
            <a:xfrm>
              <a:off x="7228999" y="2802731"/>
              <a:ext cx="19050" cy="9525"/>
            </a:xfrm>
            <a:custGeom>
              <a:avLst/>
              <a:gdLst/>
              <a:ahLst/>
              <a:cxnLst/>
              <a:rect l="l" t="t" r="r" b="b"/>
              <a:pathLst>
                <a:path w="19050" h="9525" extrusionOk="0">
                  <a:moveTo>
                    <a:pt x="11906" y="7144"/>
                  </a:moveTo>
                  <a:cubicBezTo>
                    <a:pt x="11906" y="8096"/>
                    <a:pt x="9049" y="9049"/>
                    <a:pt x="7144" y="9049"/>
                  </a:cubicBezTo>
                  <a:lnTo>
                    <a:pt x="11906" y="7144"/>
                  </a:ln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02" name="Google Shape;302;p42"/>
            <p:cNvSpPr/>
            <p:nvPr/>
          </p:nvSpPr>
          <p:spPr>
            <a:xfrm>
              <a:off x="7243286" y="2809398"/>
              <a:ext cx="9525" cy="9525"/>
            </a:xfrm>
            <a:custGeom>
              <a:avLst/>
              <a:gdLst/>
              <a:ahLst/>
              <a:cxnLst/>
              <a:rect l="l" t="t" r="r" b="b"/>
              <a:pathLst>
                <a:path w="9525" h="9525" extrusionOk="0">
                  <a:moveTo>
                    <a:pt x="8096" y="7144"/>
                  </a:moveTo>
                  <a:cubicBezTo>
                    <a:pt x="9049" y="8096"/>
                    <a:pt x="8096" y="9049"/>
                    <a:pt x="7144" y="8096"/>
                  </a:cubicBezTo>
                  <a:cubicBezTo>
                    <a:pt x="7144" y="8096"/>
                    <a:pt x="8096" y="7144"/>
                    <a:pt x="8096"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03" name="Google Shape;303;p42"/>
            <p:cNvSpPr/>
            <p:nvPr/>
          </p:nvSpPr>
          <p:spPr>
            <a:xfrm>
              <a:off x="7244997" y="2806541"/>
              <a:ext cx="9525" cy="9525"/>
            </a:xfrm>
            <a:custGeom>
              <a:avLst/>
              <a:gdLst/>
              <a:ahLst/>
              <a:cxnLst/>
              <a:rect l="l" t="t" r="r" b="b"/>
              <a:pathLst>
                <a:path w="9525" h="9525" extrusionOk="0">
                  <a:moveTo>
                    <a:pt x="7338" y="7144"/>
                  </a:moveTo>
                  <a:cubicBezTo>
                    <a:pt x="8291" y="7144"/>
                    <a:pt x="8291" y="8096"/>
                    <a:pt x="9243" y="9049"/>
                  </a:cubicBezTo>
                  <a:cubicBezTo>
                    <a:pt x="9243" y="8096"/>
                    <a:pt x="6386" y="9049"/>
                    <a:pt x="7338"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04" name="Google Shape;304;p42"/>
            <p:cNvSpPr/>
            <p:nvPr/>
          </p:nvSpPr>
          <p:spPr>
            <a:xfrm>
              <a:off x="7267857" y="2812970"/>
              <a:ext cx="9525" cy="9525"/>
            </a:xfrm>
            <a:custGeom>
              <a:avLst/>
              <a:gdLst/>
              <a:ahLst/>
              <a:cxnLst/>
              <a:rect l="l" t="t" r="r" b="b"/>
              <a:pathLst>
                <a:path w="9525" h="9525" extrusionOk="0">
                  <a:moveTo>
                    <a:pt x="7338" y="7382"/>
                  </a:moveTo>
                  <a:cubicBezTo>
                    <a:pt x="8291" y="7382"/>
                    <a:pt x="9243" y="6429"/>
                    <a:pt x="9243" y="8334"/>
                  </a:cubicBezTo>
                  <a:cubicBezTo>
                    <a:pt x="9243" y="7382"/>
                    <a:pt x="6386" y="9287"/>
                    <a:pt x="7338" y="738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05" name="Google Shape;305;p42"/>
            <p:cNvSpPr/>
            <p:nvPr/>
          </p:nvSpPr>
          <p:spPr>
            <a:xfrm>
              <a:off x="7278529" y="2813208"/>
              <a:ext cx="9525" cy="9525"/>
            </a:xfrm>
            <a:custGeom>
              <a:avLst/>
              <a:gdLst/>
              <a:ahLst/>
              <a:cxnLst/>
              <a:rect l="l" t="t" r="r" b="b"/>
              <a:pathLst>
                <a:path w="9525" h="9525" extrusionOk="0">
                  <a:moveTo>
                    <a:pt x="7144" y="7144"/>
                  </a:moveTo>
                  <a:cubicBezTo>
                    <a:pt x="8096" y="7144"/>
                    <a:pt x="9049" y="9049"/>
                    <a:pt x="7144"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06" name="Google Shape;306;p42"/>
            <p:cNvSpPr/>
            <p:nvPr/>
          </p:nvSpPr>
          <p:spPr>
            <a:xfrm>
              <a:off x="7473644" y="2842021"/>
              <a:ext cx="9525" cy="9525"/>
            </a:xfrm>
            <a:custGeom>
              <a:avLst/>
              <a:gdLst/>
              <a:ahLst/>
              <a:cxnLst/>
              <a:rect l="l" t="t" r="r" b="b"/>
              <a:pathLst>
                <a:path w="9525" h="9525" extrusionOk="0">
                  <a:moveTo>
                    <a:pt x="8244" y="7858"/>
                  </a:moveTo>
                  <a:cubicBezTo>
                    <a:pt x="6339" y="6906"/>
                    <a:pt x="7291" y="6906"/>
                    <a:pt x="8244" y="7858"/>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07" name="Google Shape;307;p42"/>
            <p:cNvSpPr/>
            <p:nvPr/>
          </p:nvSpPr>
          <p:spPr>
            <a:xfrm>
              <a:off x="7559516" y="2860833"/>
              <a:ext cx="9525" cy="9525"/>
            </a:xfrm>
            <a:custGeom>
              <a:avLst/>
              <a:gdLst/>
              <a:ahLst/>
              <a:cxnLst/>
              <a:rect l="l" t="t" r="r" b="b"/>
              <a:pathLst>
                <a:path w="9525" h="9525" extrusionOk="0">
                  <a:moveTo>
                    <a:pt x="7144" y="7144"/>
                  </a:moveTo>
                  <a:cubicBezTo>
                    <a:pt x="8096" y="7144"/>
                    <a:pt x="8096" y="8096"/>
                    <a:pt x="8096" y="8096"/>
                  </a:cubicBezTo>
                  <a:cubicBezTo>
                    <a:pt x="7144" y="8096"/>
                    <a:pt x="9049" y="7144"/>
                    <a:pt x="7144"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08" name="Google Shape;308;p42"/>
            <p:cNvSpPr/>
            <p:nvPr/>
          </p:nvSpPr>
          <p:spPr>
            <a:xfrm>
              <a:off x="7606189" y="2863056"/>
              <a:ext cx="9525" cy="9525"/>
            </a:xfrm>
            <a:custGeom>
              <a:avLst/>
              <a:gdLst/>
              <a:ahLst/>
              <a:cxnLst/>
              <a:rect l="l" t="t" r="r" b="b"/>
              <a:pathLst>
                <a:path w="9525" h="9525" extrusionOk="0">
                  <a:moveTo>
                    <a:pt x="7144" y="9684"/>
                  </a:moveTo>
                  <a:cubicBezTo>
                    <a:pt x="7144" y="9684"/>
                    <a:pt x="8096" y="3969"/>
                    <a:pt x="7144" y="968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09" name="Google Shape;309;p42"/>
            <p:cNvSpPr/>
            <p:nvPr/>
          </p:nvSpPr>
          <p:spPr>
            <a:xfrm>
              <a:off x="7786303" y="2669381"/>
              <a:ext cx="9525" cy="9525"/>
            </a:xfrm>
            <a:custGeom>
              <a:avLst/>
              <a:gdLst/>
              <a:ahLst/>
              <a:cxnLst/>
              <a:rect l="l" t="t" r="r" b="b"/>
              <a:pathLst>
                <a:path w="9525" h="9525" extrusionOk="0">
                  <a:moveTo>
                    <a:pt x="9909" y="7144"/>
                  </a:moveTo>
                  <a:cubicBezTo>
                    <a:pt x="8956" y="7144"/>
                    <a:pt x="4194" y="8096"/>
                    <a:pt x="9909"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10" name="Google Shape;310;p42"/>
            <p:cNvSpPr/>
            <p:nvPr/>
          </p:nvSpPr>
          <p:spPr>
            <a:xfrm>
              <a:off x="7782401" y="2656998"/>
              <a:ext cx="9525" cy="19050"/>
            </a:xfrm>
            <a:custGeom>
              <a:avLst/>
              <a:gdLst/>
              <a:ahLst/>
              <a:cxnLst/>
              <a:rect l="l" t="t" r="r" b="b"/>
              <a:pathLst>
                <a:path w="9525" h="19050" extrusionOk="0">
                  <a:moveTo>
                    <a:pt x="7144" y="7144"/>
                  </a:moveTo>
                  <a:cubicBezTo>
                    <a:pt x="10954" y="27146"/>
                    <a:pt x="9049" y="14764"/>
                    <a:pt x="7144"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11" name="Google Shape;311;p42"/>
            <p:cNvSpPr/>
            <p:nvPr/>
          </p:nvSpPr>
          <p:spPr>
            <a:xfrm>
              <a:off x="7777776" y="2660808"/>
              <a:ext cx="9525" cy="19050"/>
            </a:xfrm>
            <a:custGeom>
              <a:avLst/>
              <a:gdLst/>
              <a:ahLst/>
              <a:cxnLst/>
              <a:rect l="l" t="t" r="r" b="b"/>
              <a:pathLst>
                <a:path w="9525" h="19050" extrusionOk="0">
                  <a:moveTo>
                    <a:pt x="7959" y="11906"/>
                  </a:moveTo>
                  <a:cubicBezTo>
                    <a:pt x="8911" y="10001"/>
                    <a:pt x="8911" y="9049"/>
                    <a:pt x="8911" y="7144"/>
                  </a:cubicBezTo>
                  <a:cubicBezTo>
                    <a:pt x="7959" y="9049"/>
                    <a:pt x="6054" y="10954"/>
                    <a:pt x="7959" y="11906"/>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12" name="Google Shape;312;p42"/>
            <p:cNvSpPr/>
            <p:nvPr/>
          </p:nvSpPr>
          <p:spPr>
            <a:xfrm>
              <a:off x="7775258" y="2665423"/>
              <a:ext cx="9525" cy="9525"/>
            </a:xfrm>
            <a:custGeom>
              <a:avLst/>
              <a:gdLst/>
              <a:ahLst/>
              <a:cxnLst/>
              <a:rect l="l" t="t" r="r" b="b"/>
              <a:pathLst>
                <a:path w="9525" h="9525" extrusionOk="0">
                  <a:moveTo>
                    <a:pt x="8573" y="8244"/>
                  </a:moveTo>
                  <a:cubicBezTo>
                    <a:pt x="6667" y="7291"/>
                    <a:pt x="6667" y="6339"/>
                    <a:pt x="8573" y="82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13" name="Google Shape;313;p42"/>
            <p:cNvSpPr/>
            <p:nvPr/>
          </p:nvSpPr>
          <p:spPr>
            <a:xfrm>
              <a:off x="7768352" y="2664618"/>
              <a:ext cx="9525" cy="9525"/>
            </a:xfrm>
            <a:custGeom>
              <a:avLst/>
              <a:gdLst/>
              <a:ahLst/>
              <a:cxnLst/>
              <a:rect l="l" t="t" r="r" b="b"/>
              <a:pathLst>
                <a:path w="9525" h="9525" extrusionOk="0">
                  <a:moveTo>
                    <a:pt x="7858" y="7144"/>
                  </a:moveTo>
                  <a:cubicBezTo>
                    <a:pt x="7858" y="7144"/>
                    <a:pt x="6906" y="8096"/>
                    <a:pt x="7858" y="7144"/>
                  </a:cubicBezTo>
                  <a:cubicBezTo>
                    <a:pt x="6906" y="9049"/>
                    <a:pt x="6906" y="8096"/>
                    <a:pt x="7858"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14" name="Google Shape;314;p42"/>
            <p:cNvSpPr/>
            <p:nvPr/>
          </p:nvSpPr>
          <p:spPr>
            <a:xfrm>
              <a:off x="7765256" y="2656277"/>
              <a:ext cx="19050" cy="19050"/>
            </a:xfrm>
            <a:custGeom>
              <a:avLst/>
              <a:gdLst/>
              <a:ahLst/>
              <a:cxnLst/>
              <a:rect l="l" t="t" r="r" b="b"/>
              <a:pathLst>
                <a:path w="19050" h="19050" extrusionOk="0">
                  <a:moveTo>
                    <a:pt x="7144" y="15485"/>
                  </a:moveTo>
                  <a:cubicBezTo>
                    <a:pt x="8096" y="20248"/>
                    <a:pt x="25241" y="-5470"/>
                    <a:pt x="7144" y="15485"/>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15" name="Google Shape;315;p42"/>
            <p:cNvSpPr/>
            <p:nvPr/>
          </p:nvSpPr>
          <p:spPr>
            <a:xfrm>
              <a:off x="7769066" y="2664195"/>
              <a:ext cx="9525" cy="9525"/>
            </a:xfrm>
            <a:custGeom>
              <a:avLst/>
              <a:gdLst/>
              <a:ahLst/>
              <a:cxnLst/>
              <a:rect l="l" t="t" r="r" b="b"/>
              <a:pathLst>
                <a:path w="9525" h="9525" extrusionOk="0">
                  <a:moveTo>
                    <a:pt x="7144" y="7567"/>
                  </a:moveTo>
                  <a:cubicBezTo>
                    <a:pt x="7144" y="7567"/>
                    <a:pt x="8096" y="7567"/>
                    <a:pt x="8096" y="7567"/>
                  </a:cubicBezTo>
                  <a:cubicBezTo>
                    <a:pt x="8096" y="6615"/>
                    <a:pt x="7144" y="7567"/>
                    <a:pt x="7144" y="7567"/>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16" name="Google Shape;316;p42"/>
            <p:cNvSpPr/>
            <p:nvPr/>
          </p:nvSpPr>
          <p:spPr>
            <a:xfrm>
              <a:off x="7772876" y="2663226"/>
              <a:ext cx="9525" cy="9525"/>
            </a:xfrm>
            <a:custGeom>
              <a:avLst/>
              <a:gdLst/>
              <a:ahLst/>
              <a:cxnLst/>
              <a:rect l="l" t="t" r="r" b="b"/>
              <a:pathLst>
                <a:path w="9525" h="9525" extrusionOk="0">
                  <a:moveTo>
                    <a:pt x="7144" y="9488"/>
                  </a:moveTo>
                  <a:cubicBezTo>
                    <a:pt x="7144" y="8536"/>
                    <a:pt x="10001" y="4726"/>
                    <a:pt x="7144" y="9488"/>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17" name="Google Shape;317;p42"/>
            <p:cNvSpPr/>
            <p:nvPr/>
          </p:nvSpPr>
          <p:spPr>
            <a:xfrm>
              <a:off x="7757934" y="2655318"/>
              <a:ext cx="9525" cy="19050"/>
            </a:xfrm>
            <a:custGeom>
              <a:avLst/>
              <a:gdLst/>
              <a:ahLst/>
              <a:cxnLst/>
              <a:rect l="l" t="t" r="r" b="b"/>
              <a:pathLst>
                <a:path w="9525" h="19050" extrusionOk="0">
                  <a:moveTo>
                    <a:pt x="8751" y="16444"/>
                  </a:moveTo>
                  <a:cubicBezTo>
                    <a:pt x="11609" y="3109"/>
                    <a:pt x="3989" y="5014"/>
                    <a:pt x="8751" y="164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18" name="Google Shape;318;p42"/>
            <p:cNvSpPr/>
            <p:nvPr/>
          </p:nvSpPr>
          <p:spPr>
            <a:xfrm>
              <a:off x="7755731" y="2649378"/>
              <a:ext cx="9525" cy="9525"/>
            </a:xfrm>
            <a:custGeom>
              <a:avLst/>
              <a:gdLst/>
              <a:ahLst/>
              <a:cxnLst/>
              <a:rect l="l" t="t" r="r" b="b"/>
              <a:pathLst>
                <a:path w="9525" h="9525" extrusionOk="0">
                  <a:moveTo>
                    <a:pt x="7144" y="7144"/>
                  </a:moveTo>
                  <a:cubicBezTo>
                    <a:pt x="7144" y="8096"/>
                    <a:pt x="7144" y="8096"/>
                    <a:pt x="7144" y="7144"/>
                  </a:cubicBezTo>
                  <a:cubicBezTo>
                    <a:pt x="7144" y="8096"/>
                    <a:pt x="7144" y="8096"/>
                    <a:pt x="7144"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19" name="Google Shape;319;p42"/>
            <p:cNvSpPr/>
            <p:nvPr/>
          </p:nvSpPr>
          <p:spPr>
            <a:xfrm>
              <a:off x="7741444" y="2651640"/>
              <a:ext cx="19050" cy="19050"/>
            </a:xfrm>
            <a:custGeom>
              <a:avLst/>
              <a:gdLst/>
              <a:ahLst/>
              <a:cxnLst/>
              <a:rect l="l" t="t" r="r" b="b"/>
              <a:pathLst>
                <a:path w="19050" h="19050" extrusionOk="0">
                  <a:moveTo>
                    <a:pt x="7144" y="13455"/>
                  </a:moveTo>
                  <a:cubicBezTo>
                    <a:pt x="26194" y="8692"/>
                    <a:pt x="18574" y="2025"/>
                    <a:pt x="7144" y="13455"/>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20" name="Google Shape;320;p42"/>
            <p:cNvSpPr/>
            <p:nvPr/>
          </p:nvSpPr>
          <p:spPr>
            <a:xfrm>
              <a:off x="7741169" y="2648861"/>
              <a:ext cx="9525" cy="9525"/>
            </a:xfrm>
            <a:custGeom>
              <a:avLst/>
              <a:gdLst/>
              <a:ahLst/>
              <a:cxnLst/>
              <a:rect l="l" t="t" r="r" b="b"/>
              <a:pathLst>
                <a:path w="9525" h="9525" extrusionOk="0">
                  <a:moveTo>
                    <a:pt x="7419" y="9566"/>
                  </a:moveTo>
                  <a:cubicBezTo>
                    <a:pt x="6466" y="2898"/>
                    <a:pt x="8371" y="12423"/>
                    <a:pt x="7419" y="9566"/>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21" name="Google Shape;321;p42"/>
            <p:cNvSpPr/>
            <p:nvPr/>
          </p:nvSpPr>
          <p:spPr>
            <a:xfrm>
              <a:off x="7731218" y="2650961"/>
              <a:ext cx="9525" cy="19050"/>
            </a:xfrm>
            <a:custGeom>
              <a:avLst/>
              <a:gdLst/>
              <a:ahLst/>
              <a:cxnLst/>
              <a:rect l="l" t="t" r="r" b="b"/>
              <a:pathLst>
                <a:path w="9525" h="19050" extrusionOk="0">
                  <a:moveTo>
                    <a:pt x="9750" y="14133"/>
                  </a:moveTo>
                  <a:cubicBezTo>
                    <a:pt x="7845" y="-2059"/>
                    <a:pt x="4988" y="15086"/>
                    <a:pt x="9750" y="14133"/>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22" name="Google Shape;322;p42"/>
            <p:cNvSpPr/>
            <p:nvPr/>
          </p:nvSpPr>
          <p:spPr>
            <a:xfrm>
              <a:off x="7737634" y="2657951"/>
              <a:ext cx="9525" cy="9525"/>
            </a:xfrm>
            <a:custGeom>
              <a:avLst/>
              <a:gdLst/>
              <a:ahLst/>
              <a:cxnLst/>
              <a:rect l="l" t="t" r="r" b="b"/>
              <a:pathLst>
                <a:path w="9525" h="9525" extrusionOk="0">
                  <a:moveTo>
                    <a:pt x="9049" y="8096"/>
                  </a:moveTo>
                  <a:cubicBezTo>
                    <a:pt x="8096" y="8096"/>
                    <a:pt x="7144" y="8096"/>
                    <a:pt x="7144" y="7144"/>
                  </a:cubicBezTo>
                  <a:cubicBezTo>
                    <a:pt x="8096" y="8096"/>
                    <a:pt x="8096" y="10001"/>
                    <a:pt x="9049" y="8096"/>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23" name="Google Shape;323;p42"/>
            <p:cNvSpPr/>
            <p:nvPr/>
          </p:nvSpPr>
          <p:spPr>
            <a:xfrm>
              <a:off x="7726204" y="2649378"/>
              <a:ext cx="9525" cy="9525"/>
            </a:xfrm>
            <a:custGeom>
              <a:avLst/>
              <a:gdLst/>
              <a:ahLst/>
              <a:cxnLst/>
              <a:rect l="l" t="t" r="r" b="b"/>
              <a:pathLst>
                <a:path w="9525" h="9525" extrusionOk="0">
                  <a:moveTo>
                    <a:pt x="7144" y="7144"/>
                  </a:moveTo>
                  <a:cubicBezTo>
                    <a:pt x="7144" y="7144"/>
                    <a:pt x="8096" y="7144"/>
                    <a:pt x="8096" y="7144"/>
                  </a:cubicBezTo>
                  <a:cubicBezTo>
                    <a:pt x="8096" y="7144"/>
                    <a:pt x="7144" y="7144"/>
                    <a:pt x="7144"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24" name="Google Shape;324;p42"/>
            <p:cNvSpPr/>
            <p:nvPr/>
          </p:nvSpPr>
          <p:spPr>
            <a:xfrm>
              <a:off x="7725040" y="2656046"/>
              <a:ext cx="9525" cy="9525"/>
            </a:xfrm>
            <a:custGeom>
              <a:avLst/>
              <a:gdLst/>
              <a:ahLst/>
              <a:cxnLst/>
              <a:rect l="l" t="t" r="r" b="b"/>
              <a:pathLst>
                <a:path w="9525" h="9525" extrusionOk="0">
                  <a:moveTo>
                    <a:pt x="9260" y="7144"/>
                  </a:moveTo>
                  <a:cubicBezTo>
                    <a:pt x="4498" y="8096"/>
                    <a:pt x="9260" y="8096"/>
                    <a:pt x="9260"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25" name="Google Shape;325;p42"/>
            <p:cNvSpPr/>
            <p:nvPr/>
          </p:nvSpPr>
          <p:spPr>
            <a:xfrm>
              <a:off x="7640479" y="2638758"/>
              <a:ext cx="95250" cy="28575"/>
            </a:xfrm>
            <a:custGeom>
              <a:avLst/>
              <a:gdLst/>
              <a:ahLst/>
              <a:cxnLst/>
              <a:rect l="l" t="t" r="r" b="b"/>
              <a:pathLst>
                <a:path w="95250" h="28575" extrusionOk="0">
                  <a:moveTo>
                    <a:pt x="7144" y="11097"/>
                  </a:moveTo>
                  <a:cubicBezTo>
                    <a:pt x="9049" y="36814"/>
                    <a:pt x="85249" y="19669"/>
                    <a:pt x="90011" y="22527"/>
                  </a:cubicBezTo>
                  <a:cubicBezTo>
                    <a:pt x="85249" y="19669"/>
                    <a:pt x="85249" y="16812"/>
                    <a:pt x="90011" y="14907"/>
                  </a:cubicBezTo>
                  <a:cubicBezTo>
                    <a:pt x="53816" y="-3191"/>
                    <a:pt x="25241" y="16812"/>
                    <a:pt x="7144" y="11097"/>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26" name="Google Shape;326;p42"/>
            <p:cNvSpPr/>
            <p:nvPr/>
          </p:nvSpPr>
          <p:spPr>
            <a:xfrm>
              <a:off x="7650004" y="2638606"/>
              <a:ext cx="9525" cy="9525"/>
            </a:xfrm>
            <a:custGeom>
              <a:avLst/>
              <a:gdLst/>
              <a:ahLst/>
              <a:cxnLst/>
              <a:rect l="l" t="t" r="r" b="b"/>
              <a:pathLst>
                <a:path w="9525" h="9525" extrusionOk="0">
                  <a:moveTo>
                    <a:pt x="7144" y="9343"/>
                  </a:moveTo>
                  <a:cubicBezTo>
                    <a:pt x="10001" y="5534"/>
                    <a:pt x="7144" y="7438"/>
                    <a:pt x="7144" y="9343"/>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27" name="Google Shape;327;p42"/>
            <p:cNvSpPr/>
            <p:nvPr/>
          </p:nvSpPr>
          <p:spPr>
            <a:xfrm>
              <a:off x="7640479" y="2642711"/>
              <a:ext cx="9525" cy="9525"/>
            </a:xfrm>
            <a:custGeom>
              <a:avLst/>
              <a:gdLst/>
              <a:ahLst/>
              <a:cxnLst/>
              <a:rect l="l" t="t" r="r" b="b"/>
              <a:pathLst>
                <a:path w="9525" h="9525" extrusionOk="0">
                  <a:moveTo>
                    <a:pt x="7144" y="7144"/>
                  </a:moveTo>
                  <a:lnTo>
                    <a:pt x="7144" y="7144"/>
                  </a:lnTo>
                  <a:cubicBezTo>
                    <a:pt x="7144" y="7144"/>
                    <a:pt x="7144" y="7144"/>
                    <a:pt x="7144"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28" name="Google Shape;328;p42"/>
            <p:cNvSpPr/>
            <p:nvPr/>
          </p:nvSpPr>
          <p:spPr>
            <a:xfrm>
              <a:off x="7658682" y="2653993"/>
              <a:ext cx="9525" cy="9525"/>
            </a:xfrm>
            <a:custGeom>
              <a:avLst/>
              <a:gdLst/>
              <a:ahLst/>
              <a:cxnLst/>
              <a:rect l="l" t="t" r="r" b="b"/>
              <a:pathLst>
                <a:path w="9525" h="9525" extrusionOk="0">
                  <a:moveTo>
                    <a:pt x="7990" y="8244"/>
                  </a:moveTo>
                  <a:cubicBezTo>
                    <a:pt x="7990" y="7291"/>
                    <a:pt x="6086" y="6339"/>
                    <a:pt x="7990" y="82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29" name="Google Shape;329;p42"/>
            <p:cNvSpPr/>
            <p:nvPr/>
          </p:nvSpPr>
          <p:spPr>
            <a:xfrm>
              <a:off x="7662386" y="2639853"/>
              <a:ext cx="9525" cy="9525"/>
            </a:xfrm>
            <a:custGeom>
              <a:avLst/>
              <a:gdLst/>
              <a:ahLst/>
              <a:cxnLst/>
              <a:rect l="l" t="t" r="r" b="b"/>
              <a:pathLst>
                <a:path w="9525" h="9525" extrusionOk="0">
                  <a:moveTo>
                    <a:pt x="7144" y="7144"/>
                  </a:moveTo>
                  <a:cubicBezTo>
                    <a:pt x="8096" y="8096"/>
                    <a:pt x="9049" y="9049"/>
                    <a:pt x="10001" y="10954"/>
                  </a:cubicBezTo>
                  <a:cubicBezTo>
                    <a:pt x="10001" y="9049"/>
                    <a:pt x="10001" y="8096"/>
                    <a:pt x="7144"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30" name="Google Shape;330;p42"/>
            <p:cNvSpPr/>
            <p:nvPr/>
          </p:nvSpPr>
          <p:spPr>
            <a:xfrm>
              <a:off x="7682716" y="2641758"/>
              <a:ext cx="9525" cy="9525"/>
            </a:xfrm>
            <a:custGeom>
              <a:avLst/>
              <a:gdLst/>
              <a:ahLst/>
              <a:cxnLst/>
              <a:rect l="l" t="t" r="r" b="b"/>
              <a:pathLst>
                <a:path w="9525" h="9525" extrusionOk="0">
                  <a:moveTo>
                    <a:pt x="7769" y="10001"/>
                  </a:moveTo>
                  <a:cubicBezTo>
                    <a:pt x="8722" y="9049"/>
                    <a:pt x="7769" y="8096"/>
                    <a:pt x="8722" y="7144"/>
                  </a:cubicBezTo>
                  <a:cubicBezTo>
                    <a:pt x="6817" y="7144"/>
                    <a:pt x="6817" y="8096"/>
                    <a:pt x="7769" y="10001"/>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31" name="Google Shape;331;p42"/>
            <p:cNvSpPr/>
            <p:nvPr/>
          </p:nvSpPr>
          <p:spPr>
            <a:xfrm>
              <a:off x="7642585" y="2639853"/>
              <a:ext cx="9525" cy="9525"/>
            </a:xfrm>
            <a:custGeom>
              <a:avLst/>
              <a:gdLst/>
              <a:ahLst/>
              <a:cxnLst/>
              <a:rect l="l" t="t" r="r" b="b"/>
              <a:pathLst>
                <a:path w="9525" h="9525" extrusionOk="0">
                  <a:moveTo>
                    <a:pt x="10752" y="7144"/>
                  </a:moveTo>
                  <a:cubicBezTo>
                    <a:pt x="9800" y="7144"/>
                    <a:pt x="3132" y="10954"/>
                    <a:pt x="10752"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32" name="Google Shape;332;p42"/>
            <p:cNvSpPr/>
            <p:nvPr/>
          </p:nvSpPr>
          <p:spPr>
            <a:xfrm>
              <a:off x="7594307" y="2642711"/>
              <a:ext cx="57150" cy="19050"/>
            </a:xfrm>
            <a:custGeom>
              <a:avLst/>
              <a:gdLst/>
              <a:ahLst/>
              <a:cxnLst/>
              <a:rect l="l" t="t" r="r" b="b"/>
              <a:pathLst>
                <a:path w="57150" h="19050" extrusionOk="0">
                  <a:moveTo>
                    <a:pt x="7596" y="19526"/>
                  </a:moveTo>
                  <a:cubicBezTo>
                    <a:pt x="8548" y="21431"/>
                    <a:pt x="46648" y="17621"/>
                    <a:pt x="49505" y="17621"/>
                  </a:cubicBezTo>
                  <a:cubicBezTo>
                    <a:pt x="50458" y="13811"/>
                    <a:pt x="50458" y="10954"/>
                    <a:pt x="50458" y="7144"/>
                  </a:cubicBezTo>
                  <a:cubicBezTo>
                    <a:pt x="45696" y="11906"/>
                    <a:pt x="43790" y="11906"/>
                    <a:pt x="44743" y="7144"/>
                  </a:cubicBezTo>
                  <a:cubicBezTo>
                    <a:pt x="37123" y="7144"/>
                    <a:pt x="2833" y="17621"/>
                    <a:pt x="7596" y="19526"/>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33" name="Google Shape;333;p42"/>
            <p:cNvSpPr/>
            <p:nvPr/>
          </p:nvSpPr>
          <p:spPr>
            <a:xfrm>
              <a:off x="7625239" y="2642711"/>
              <a:ext cx="9525" cy="9525"/>
            </a:xfrm>
            <a:custGeom>
              <a:avLst/>
              <a:gdLst/>
              <a:ahLst/>
              <a:cxnLst/>
              <a:rect l="l" t="t" r="r" b="b"/>
              <a:pathLst>
                <a:path w="9525" h="9525" extrusionOk="0">
                  <a:moveTo>
                    <a:pt x="8096" y="7144"/>
                  </a:moveTo>
                  <a:lnTo>
                    <a:pt x="7144" y="9049"/>
                  </a:lnTo>
                  <a:cubicBezTo>
                    <a:pt x="8096" y="9049"/>
                    <a:pt x="8096" y="8096"/>
                    <a:pt x="8096"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34" name="Google Shape;334;p42"/>
            <p:cNvSpPr/>
            <p:nvPr/>
          </p:nvSpPr>
          <p:spPr>
            <a:xfrm>
              <a:off x="7560469" y="2647111"/>
              <a:ext cx="38100" cy="19050"/>
            </a:xfrm>
            <a:custGeom>
              <a:avLst/>
              <a:gdLst/>
              <a:ahLst/>
              <a:cxnLst/>
              <a:rect l="l" t="t" r="r" b="b"/>
              <a:pathLst>
                <a:path w="38100" h="19050" extrusionOk="0">
                  <a:moveTo>
                    <a:pt x="27146" y="9411"/>
                  </a:moveTo>
                  <a:cubicBezTo>
                    <a:pt x="18574" y="5601"/>
                    <a:pt x="18574" y="16078"/>
                    <a:pt x="7144" y="19888"/>
                  </a:cubicBezTo>
                  <a:cubicBezTo>
                    <a:pt x="15716" y="23698"/>
                    <a:pt x="50006" y="-114"/>
                    <a:pt x="27146" y="9411"/>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35" name="Google Shape;335;p42"/>
            <p:cNvSpPr/>
            <p:nvPr/>
          </p:nvSpPr>
          <p:spPr>
            <a:xfrm>
              <a:off x="7589573" y="2645568"/>
              <a:ext cx="9525" cy="9525"/>
            </a:xfrm>
            <a:custGeom>
              <a:avLst/>
              <a:gdLst/>
              <a:ahLst/>
              <a:cxnLst/>
              <a:rect l="l" t="t" r="r" b="b"/>
              <a:pathLst>
                <a:path w="9525" h="9525" extrusionOk="0">
                  <a:moveTo>
                    <a:pt x="7567" y="7144"/>
                  </a:moveTo>
                  <a:cubicBezTo>
                    <a:pt x="6615" y="13811"/>
                    <a:pt x="7567" y="9049"/>
                    <a:pt x="7567"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36" name="Google Shape;336;p42"/>
            <p:cNvSpPr/>
            <p:nvPr/>
          </p:nvSpPr>
          <p:spPr>
            <a:xfrm>
              <a:off x="7587466" y="2655279"/>
              <a:ext cx="9525" cy="9525"/>
            </a:xfrm>
            <a:custGeom>
              <a:avLst/>
              <a:gdLst/>
              <a:ahLst/>
              <a:cxnLst/>
              <a:rect l="l" t="t" r="r" b="b"/>
              <a:pathLst>
                <a:path w="9525" h="9525" extrusionOk="0">
                  <a:moveTo>
                    <a:pt x="7769" y="10768"/>
                  </a:moveTo>
                  <a:cubicBezTo>
                    <a:pt x="7769" y="9815"/>
                    <a:pt x="8722" y="8863"/>
                    <a:pt x="8722" y="7911"/>
                  </a:cubicBezTo>
                  <a:cubicBezTo>
                    <a:pt x="6817" y="6006"/>
                    <a:pt x="6817" y="7911"/>
                    <a:pt x="7769" y="10768"/>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37" name="Google Shape;337;p42"/>
            <p:cNvSpPr/>
            <p:nvPr/>
          </p:nvSpPr>
          <p:spPr>
            <a:xfrm>
              <a:off x="7563032" y="2645568"/>
              <a:ext cx="9525" cy="9525"/>
            </a:xfrm>
            <a:custGeom>
              <a:avLst/>
              <a:gdLst/>
              <a:ahLst/>
              <a:cxnLst/>
              <a:rect l="l" t="t" r="r" b="b"/>
              <a:pathLst>
                <a:path w="9525" h="9525" extrusionOk="0">
                  <a:moveTo>
                    <a:pt x="9343" y="7144"/>
                  </a:moveTo>
                  <a:cubicBezTo>
                    <a:pt x="5534" y="10001"/>
                    <a:pt x="7438" y="9049"/>
                    <a:pt x="9343"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38" name="Google Shape;338;p42"/>
            <p:cNvSpPr/>
            <p:nvPr/>
          </p:nvSpPr>
          <p:spPr>
            <a:xfrm>
              <a:off x="7547134" y="2653774"/>
              <a:ext cx="19050" cy="19050"/>
            </a:xfrm>
            <a:custGeom>
              <a:avLst/>
              <a:gdLst/>
              <a:ahLst/>
              <a:cxnLst/>
              <a:rect l="l" t="t" r="r" b="b"/>
              <a:pathLst>
                <a:path w="19050" h="19050" extrusionOk="0">
                  <a:moveTo>
                    <a:pt x="7144" y="14178"/>
                  </a:moveTo>
                  <a:cubicBezTo>
                    <a:pt x="25241" y="11320"/>
                    <a:pt x="11906" y="-110"/>
                    <a:pt x="7144" y="14178"/>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39" name="Google Shape;339;p42"/>
            <p:cNvSpPr/>
            <p:nvPr/>
          </p:nvSpPr>
          <p:spPr>
            <a:xfrm>
              <a:off x="7463314" y="2646368"/>
              <a:ext cx="85725" cy="19050"/>
            </a:xfrm>
            <a:custGeom>
              <a:avLst/>
              <a:gdLst/>
              <a:ahLst/>
              <a:cxnLst/>
              <a:rect l="l" t="t" r="r" b="b"/>
              <a:pathLst>
                <a:path w="85725" h="19050" extrusionOk="0">
                  <a:moveTo>
                    <a:pt x="78581" y="9201"/>
                  </a:moveTo>
                  <a:cubicBezTo>
                    <a:pt x="61436" y="9201"/>
                    <a:pt x="24289" y="3486"/>
                    <a:pt x="7144" y="11106"/>
                  </a:cubicBezTo>
                  <a:cubicBezTo>
                    <a:pt x="53816" y="12059"/>
                    <a:pt x="77629" y="21584"/>
                    <a:pt x="78581" y="9201"/>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40" name="Google Shape;340;p42"/>
            <p:cNvSpPr/>
            <p:nvPr/>
          </p:nvSpPr>
          <p:spPr>
            <a:xfrm>
              <a:off x="7540466" y="2657951"/>
              <a:ext cx="9525" cy="9525"/>
            </a:xfrm>
            <a:custGeom>
              <a:avLst/>
              <a:gdLst/>
              <a:ahLst/>
              <a:cxnLst/>
              <a:rect l="l" t="t" r="r" b="b"/>
              <a:pathLst>
                <a:path w="9525" h="9525" extrusionOk="0">
                  <a:moveTo>
                    <a:pt x="7144" y="8096"/>
                  </a:moveTo>
                  <a:cubicBezTo>
                    <a:pt x="7144" y="8096"/>
                    <a:pt x="8096" y="7144"/>
                    <a:pt x="8096" y="7144"/>
                  </a:cubicBezTo>
                  <a:cubicBezTo>
                    <a:pt x="8096" y="7144"/>
                    <a:pt x="8096" y="7144"/>
                    <a:pt x="7144" y="8096"/>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41" name="Google Shape;341;p42"/>
            <p:cNvSpPr/>
            <p:nvPr/>
          </p:nvSpPr>
          <p:spPr>
            <a:xfrm>
              <a:off x="7462361" y="2650331"/>
              <a:ext cx="9525" cy="9525"/>
            </a:xfrm>
            <a:custGeom>
              <a:avLst/>
              <a:gdLst/>
              <a:ahLst/>
              <a:cxnLst/>
              <a:rect l="l" t="t" r="r" b="b"/>
              <a:pathLst>
                <a:path w="9525" h="9525" extrusionOk="0">
                  <a:moveTo>
                    <a:pt x="8096" y="7144"/>
                  </a:moveTo>
                  <a:cubicBezTo>
                    <a:pt x="8096" y="7144"/>
                    <a:pt x="7144" y="7144"/>
                    <a:pt x="7144" y="7144"/>
                  </a:cubicBezTo>
                  <a:cubicBezTo>
                    <a:pt x="7144" y="8096"/>
                    <a:pt x="7144" y="8096"/>
                    <a:pt x="8096"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42" name="Google Shape;342;p42"/>
            <p:cNvSpPr/>
            <p:nvPr/>
          </p:nvSpPr>
          <p:spPr>
            <a:xfrm>
              <a:off x="7547134" y="2656998"/>
              <a:ext cx="9525" cy="9525"/>
            </a:xfrm>
            <a:custGeom>
              <a:avLst/>
              <a:gdLst/>
              <a:ahLst/>
              <a:cxnLst/>
              <a:rect l="l" t="t" r="r" b="b"/>
              <a:pathLst>
                <a:path w="9525" h="9525" extrusionOk="0">
                  <a:moveTo>
                    <a:pt x="7144" y="7144"/>
                  </a:moveTo>
                  <a:cubicBezTo>
                    <a:pt x="7144" y="7144"/>
                    <a:pt x="7144" y="7144"/>
                    <a:pt x="7144"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43" name="Google Shape;343;p42"/>
            <p:cNvSpPr/>
            <p:nvPr/>
          </p:nvSpPr>
          <p:spPr>
            <a:xfrm>
              <a:off x="7548482" y="2647473"/>
              <a:ext cx="9525" cy="9525"/>
            </a:xfrm>
            <a:custGeom>
              <a:avLst/>
              <a:gdLst/>
              <a:ahLst/>
              <a:cxnLst/>
              <a:rect l="l" t="t" r="r" b="b"/>
              <a:pathLst>
                <a:path w="9525" h="9525" extrusionOk="0">
                  <a:moveTo>
                    <a:pt x="8653" y="7144"/>
                  </a:moveTo>
                  <a:cubicBezTo>
                    <a:pt x="7700" y="7144"/>
                    <a:pt x="5796" y="9049"/>
                    <a:pt x="8653"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44" name="Google Shape;344;p42"/>
            <p:cNvSpPr/>
            <p:nvPr/>
          </p:nvSpPr>
          <p:spPr>
            <a:xfrm>
              <a:off x="7449979" y="2645568"/>
              <a:ext cx="9525" cy="9525"/>
            </a:xfrm>
            <a:custGeom>
              <a:avLst/>
              <a:gdLst/>
              <a:ahLst/>
              <a:cxnLst/>
              <a:rect l="l" t="t" r="r" b="b"/>
              <a:pathLst>
                <a:path w="9525" h="9525" extrusionOk="0">
                  <a:moveTo>
                    <a:pt x="7144" y="7144"/>
                  </a:moveTo>
                  <a:lnTo>
                    <a:pt x="7144" y="9049"/>
                  </a:lnTo>
                  <a:cubicBezTo>
                    <a:pt x="7144" y="8096"/>
                    <a:pt x="7144" y="8096"/>
                    <a:pt x="7144"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45" name="Google Shape;345;p42"/>
            <p:cNvSpPr/>
            <p:nvPr/>
          </p:nvSpPr>
          <p:spPr>
            <a:xfrm>
              <a:off x="7413784" y="2643240"/>
              <a:ext cx="9525" cy="9525"/>
            </a:xfrm>
            <a:custGeom>
              <a:avLst/>
              <a:gdLst/>
              <a:ahLst/>
              <a:cxnLst/>
              <a:rect l="l" t="t" r="r" b="b"/>
              <a:pathLst>
                <a:path w="9525" h="9525" extrusionOk="0">
                  <a:moveTo>
                    <a:pt x="7144" y="7567"/>
                  </a:moveTo>
                  <a:lnTo>
                    <a:pt x="7144" y="7567"/>
                  </a:lnTo>
                  <a:cubicBezTo>
                    <a:pt x="7144" y="6615"/>
                    <a:pt x="7144" y="7567"/>
                    <a:pt x="7144" y="7567"/>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46" name="Google Shape;346;p42"/>
            <p:cNvSpPr/>
            <p:nvPr/>
          </p:nvSpPr>
          <p:spPr>
            <a:xfrm>
              <a:off x="7318234" y="2641758"/>
              <a:ext cx="152400" cy="28575"/>
            </a:xfrm>
            <a:custGeom>
              <a:avLst/>
              <a:gdLst/>
              <a:ahLst/>
              <a:cxnLst/>
              <a:rect l="l" t="t" r="r" b="b"/>
              <a:pathLst>
                <a:path w="152400" h="28575" extrusionOk="0">
                  <a:moveTo>
                    <a:pt x="14111" y="7144"/>
                  </a:moveTo>
                  <a:cubicBezTo>
                    <a:pt x="-18274" y="19526"/>
                    <a:pt x="72214" y="10954"/>
                    <a:pt x="81739" y="8096"/>
                  </a:cubicBezTo>
                  <a:cubicBezTo>
                    <a:pt x="88406" y="29051"/>
                    <a:pt x="95074" y="14764"/>
                    <a:pt x="120791" y="9049"/>
                  </a:cubicBezTo>
                  <a:cubicBezTo>
                    <a:pt x="116981" y="2381"/>
                    <a:pt x="149366" y="45244"/>
                    <a:pt x="147461" y="9049"/>
                  </a:cubicBezTo>
                  <a:cubicBezTo>
                    <a:pt x="143651" y="11906"/>
                    <a:pt x="135079" y="16669"/>
                    <a:pt x="137936" y="19526"/>
                  </a:cubicBezTo>
                  <a:cubicBezTo>
                    <a:pt x="143651" y="13811"/>
                    <a:pt x="14111" y="10001"/>
                    <a:pt x="14111"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47" name="Google Shape;347;p42"/>
            <p:cNvSpPr/>
            <p:nvPr/>
          </p:nvSpPr>
          <p:spPr>
            <a:xfrm>
              <a:off x="7360761" y="2642382"/>
              <a:ext cx="9525" cy="9525"/>
            </a:xfrm>
            <a:custGeom>
              <a:avLst/>
              <a:gdLst/>
              <a:ahLst/>
              <a:cxnLst/>
              <a:rect l="l" t="t" r="r" b="b"/>
              <a:pathLst>
                <a:path w="9525" h="9525" extrusionOk="0">
                  <a:moveTo>
                    <a:pt x="9684" y="10330"/>
                  </a:moveTo>
                  <a:cubicBezTo>
                    <a:pt x="3969" y="3663"/>
                    <a:pt x="9684" y="9378"/>
                    <a:pt x="9684" y="1033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48" name="Google Shape;348;p42"/>
            <p:cNvSpPr/>
            <p:nvPr/>
          </p:nvSpPr>
          <p:spPr>
            <a:xfrm>
              <a:off x="7360296" y="2644616"/>
              <a:ext cx="9525" cy="9525"/>
            </a:xfrm>
            <a:custGeom>
              <a:avLst/>
              <a:gdLst/>
              <a:ahLst/>
              <a:cxnLst/>
              <a:rect l="l" t="t" r="r" b="b"/>
              <a:pathLst>
                <a:path w="9525" h="9525" extrusionOk="0">
                  <a:moveTo>
                    <a:pt x="8244" y="7144"/>
                  </a:moveTo>
                  <a:cubicBezTo>
                    <a:pt x="6339" y="8096"/>
                    <a:pt x="7291" y="8096"/>
                    <a:pt x="8244"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49" name="Google Shape;349;p42"/>
            <p:cNvSpPr/>
            <p:nvPr/>
          </p:nvSpPr>
          <p:spPr>
            <a:xfrm>
              <a:off x="7313771" y="2641335"/>
              <a:ext cx="9525" cy="9525"/>
            </a:xfrm>
            <a:custGeom>
              <a:avLst/>
              <a:gdLst/>
              <a:ahLst/>
              <a:cxnLst/>
              <a:rect l="l" t="t" r="r" b="b"/>
              <a:pathLst>
                <a:path w="9525" h="9525" extrusionOk="0">
                  <a:moveTo>
                    <a:pt x="9049" y="7567"/>
                  </a:moveTo>
                  <a:cubicBezTo>
                    <a:pt x="9049" y="7567"/>
                    <a:pt x="8096" y="6615"/>
                    <a:pt x="7144" y="7567"/>
                  </a:cubicBezTo>
                  <a:cubicBezTo>
                    <a:pt x="7144" y="8520"/>
                    <a:pt x="9049" y="8520"/>
                    <a:pt x="9049" y="7567"/>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50" name="Google Shape;350;p42"/>
            <p:cNvSpPr/>
            <p:nvPr/>
          </p:nvSpPr>
          <p:spPr>
            <a:xfrm>
              <a:off x="7312819" y="2643663"/>
              <a:ext cx="9525" cy="9525"/>
            </a:xfrm>
            <a:custGeom>
              <a:avLst/>
              <a:gdLst/>
              <a:ahLst/>
              <a:cxnLst/>
              <a:rect l="l" t="t" r="r" b="b"/>
              <a:pathLst>
                <a:path w="9525" h="9525" extrusionOk="0">
                  <a:moveTo>
                    <a:pt x="7144" y="7144"/>
                  </a:moveTo>
                  <a:cubicBezTo>
                    <a:pt x="9049" y="9049"/>
                    <a:pt x="9049" y="8096"/>
                    <a:pt x="7144"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51" name="Google Shape;351;p42"/>
            <p:cNvSpPr/>
            <p:nvPr/>
          </p:nvSpPr>
          <p:spPr>
            <a:xfrm>
              <a:off x="7248033" y="2639853"/>
              <a:ext cx="76200" cy="19050"/>
            </a:xfrm>
            <a:custGeom>
              <a:avLst/>
              <a:gdLst/>
              <a:ahLst/>
              <a:cxnLst/>
              <a:rect l="l" t="t" r="r" b="b"/>
              <a:pathLst>
                <a:path w="76200" h="19050" extrusionOk="0">
                  <a:moveTo>
                    <a:pt x="7160" y="7144"/>
                  </a:moveTo>
                  <a:cubicBezTo>
                    <a:pt x="6207" y="7144"/>
                    <a:pt x="48117" y="20479"/>
                    <a:pt x="71930" y="12859"/>
                  </a:cubicBezTo>
                  <a:cubicBezTo>
                    <a:pt x="62405" y="13811"/>
                    <a:pt x="59547" y="14764"/>
                    <a:pt x="63357" y="14764"/>
                  </a:cubicBezTo>
                  <a:cubicBezTo>
                    <a:pt x="66215" y="8096"/>
                    <a:pt x="6207" y="10954"/>
                    <a:pt x="7160"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52" name="Google Shape;352;p42"/>
            <p:cNvSpPr/>
            <p:nvPr/>
          </p:nvSpPr>
          <p:spPr>
            <a:xfrm>
              <a:off x="7231116" y="2640959"/>
              <a:ext cx="9525" cy="9525"/>
            </a:xfrm>
            <a:custGeom>
              <a:avLst/>
              <a:gdLst/>
              <a:ahLst/>
              <a:cxnLst/>
              <a:rect l="l" t="t" r="r" b="b"/>
              <a:pathLst>
                <a:path w="9525" h="9525" extrusionOk="0">
                  <a:moveTo>
                    <a:pt x="8837" y="8896"/>
                  </a:moveTo>
                  <a:cubicBezTo>
                    <a:pt x="8837" y="4133"/>
                    <a:pt x="5027" y="10800"/>
                    <a:pt x="8837" y="8896"/>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53" name="Google Shape;353;p42"/>
            <p:cNvSpPr/>
            <p:nvPr/>
          </p:nvSpPr>
          <p:spPr>
            <a:xfrm>
              <a:off x="7206139" y="2630626"/>
              <a:ext cx="19050" cy="19050"/>
            </a:xfrm>
            <a:custGeom>
              <a:avLst/>
              <a:gdLst/>
              <a:ahLst/>
              <a:cxnLst/>
              <a:rect l="l" t="t" r="r" b="b"/>
              <a:pathLst>
                <a:path w="19050" h="19050" extrusionOk="0">
                  <a:moveTo>
                    <a:pt x="7144" y="13513"/>
                  </a:moveTo>
                  <a:cubicBezTo>
                    <a:pt x="23336" y="-1727"/>
                    <a:pt x="12859" y="15418"/>
                    <a:pt x="7144" y="13513"/>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54" name="Google Shape;354;p42"/>
            <p:cNvSpPr/>
            <p:nvPr/>
          </p:nvSpPr>
          <p:spPr>
            <a:xfrm>
              <a:off x="7203281" y="2639536"/>
              <a:ext cx="9525" cy="9525"/>
            </a:xfrm>
            <a:custGeom>
              <a:avLst/>
              <a:gdLst/>
              <a:ahLst/>
              <a:cxnLst/>
              <a:rect l="l" t="t" r="r" b="b"/>
              <a:pathLst>
                <a:path w="9525" h="9525" extrusionOk="0">
                  <a:moveTo>
                    <a:pt x="7144" y="8414"/>
                  </a:moveTo>
                  <a:cubicBezTo>
                    <a:pt x="8096" y="8414"/>
                    <a:pt x="8096" y="5556"/>
                    <a:pt x="7144" y="841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55" name="Google Shape;355;p42"/>
            <p:cNvSpPr/>
            <p:nvPr/>
          </p:nvSpPr>
          <p:spPr>
            <a:xfrm>
              <a:off x="7786724" y="2707481"/>
              <a:ext cx="9525" cy="9525"/>
            </a:xfrm>
            <a:custGeom>
              <a:avLst/>
              <a:gdLst/>
              <a:ahLst/>
              <a:cxnLst/>
              <a:rect l="l" t="t" r="r" b="b"/>
              <a:pathLst>
                <a:path w="9525" h="9525" extrusionOk="0">
                  <a:moveTo>
                    <a:pt x="9488" y="7144"/>
                  </a:moveTo>
                  <a:cubicBezTo>
                    <a:pt x="8536" y="7144"/>
                    <a:pt x="4726" y="9049"/>
                    <a:pt x="9488"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56" name="Google Shape;356;p42"/>
            <p:cNvSpPr/>
            <p:nvPr/>
          </p:nvSpPr>
          <p:spPr>
            <a:xfrm>
              <a:off x="7780496" y="2696051"/>
              <a:ext cx="9525" cy="19050"/>
            </a:xfrm>
            <a:custGeom>
              <a:avLst/>
              <a:gdLst/>
              <a:ahLst/>
              <a:cxnLst/>
              <a:rect l="l" t="t" r="r" b="b"/>
              <a:pathLst>
                <a:path w="9525" h="19050" extrusionOk="0">
                  <a:moveTo>
                    <a:pt x="7144" y="7144"/>
                  </a:moveTo>
                  <a:cubicBezTo>
                    <a:pt x="13811" y="26194"/>
                    <a:pt x="10001" y="14764"/>
                    <a:pt x="7144"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57" name="Google Shape;357;p42"/>
            <p:cNvSpPr/>
            <p:nvPr/>
          </p:nvSpPr>
          <p:spPr>
            <a:xfrm>
              <a:off x="7777215" y="2700813"/>
              <a:ext cx="9525" cy="19050"/>
            </a:xfrm>
            <a:custGeom>
              <a:avLst/>
              <a:gdLst/>
              <a:ahLst/>
              <a:cxnLst/>
              <a:rect l="l" t="t" r="r" b="b"/>
              <a:pathLst>
                <a:path w="9525" h="19050" extrusionOk="0">
                  <a:moveTo>
                    <a:pt x="7567" y="11906"/>
                  </a:moveTo>
                  <a:cubicBezTo>
                    <a:pt x="7567" y="10001"/>
                    <a:pt x="8520" y="9049"/>
                    <a:pt x="7567" y="7144"/>
                  </a:cubicBezTo>
                  <a:cubicBezTo>
                    <a:pt x="7567" y="9049"/>
                    <a:pt x="6615" y="10954"/>
                    <a:pt x="7567" y="11906"/>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58" name="Google Shape;358;p42"/>
            <p:cNvSpPr/>
            <p:nvPr/>
          </p:nvSpPr>
          <p:spPr>
            <a:xfrm>
              <a:off x="7774305" y="2705682"/>
              <a:ext cx="9525" cy="9525"/>
            </a:xfrm>
            <a:custGeom>
              <a:avLst/>
              <a:gdLst/>
              <a:ahLst/>
              <a:cxnLst/>
              <a:rect l="l" t="t" r="r" b="b"/>
              <a:pathLst>
                <a:path w="9525" h="9525" extrusionOk="0">
                  <a:moveTo>
                    <a:pt x="8573" y="7990"/>
                  </a:moveTo>
                  <a:cubicBezTo>
                    <a:pt x="6667" y="7990"/>
                    <a:pt x="6667" y="6086"/>
                    <a:pt x="8573" y="799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59" name="Google Shape;359;p42"/>
            <p:cNvSpPr/>
            <p:nvPr/>
          </p:nvSpPr>
          <p:spPr>
            <a:xfrm>
              <a:off x="7767690" y="2706528"/>
              <a:ext cx="9525" cy="9525"/>
            </a:xfrm>
            <a:custGeom>
              <a:avLst/>
              <a:gdLst/>
              <a:ahLst/>
              <a:cxnLst/>
              <a:rect l="l" t="t" r="r" b="b"/>
              <a:pathLst>
                <a:path w="9525" h="9525" extrusionOk="0">
                  <a:moveTo>
                    <a:pt x="7567" y="7144"/>
                  </a:moveTo>
                  <a:cubicBezTo>
                    <a:pt x="7567" y="7144"/>
                    <a:pt x="6615" y="7144"/>
                    <a:pt x="7567" y="7144"/>
                  </a:cubicBezTo>
                  <a:cubicBezTo>
                    <a:pt x="7567" y="8096"/>
                    <a:pt x="7567" y="7144"/>
                    <a:pt x="7567"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60" name="Google Shape;360;p42"/>
            <p:cNvSpPr/>
            <p:nvPr/>
          </p:nvSpPr>
          <p:spPr>
            <a:xfrm>
              <a:off x="7764304" y="2696927"/>
              <a:ext cx="19050" cy="19050"/>
            </a:xfrm>
            <a:custGeom>
              <a:avLst/>
              <a:gdLst/>
              <a:ahLst/>
              <a:cxnLst/>
              <a:rect l="l" t="t" r="r" b="b"/>
              <a:pathLst>
                <a:path w="19050" h="19050" extrusionOk="0">
                  <a:moveTo>
                    <a:pt x="7144" y="16745"/>
                  </a:moveTo>
                  <a:cubicBezTo>
                    <a:pt x="9049" y="21508"/>
                    <a:pt x="22384" y="-7067"/>
                    <a:pt x="7144" y="16745"/>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61" name="Google Shape;361;p42"/>
            <p:cNvSpPr/>
            <p:nvPr/>
          </p:nvSpPr>
          <p:spPr>
            <a:xfrm>
              <a:off x="7768114" y="2705814"/>
              <a:ext cx="9525" cy="9525"/>
            </a:xfrm>
            <a:custGeom>
              <a:avLst/>
              <a:gdLst/>
              <a:ahLst/>
              <a:cxnLst/>
              <a:rect l="l" t="t" r="r" b="b"/>
              <a:pathLst>
                <a:path w="9525" h="9525" extrusionOk="0">
                  <a:moveTo>
                    <a:pt x="7144" y="7858"/>
                  </a:moveTo>
                  <a:cubicBezTo>
                    <a:pt x="7144" y="7858"/>
                    <a:pt x="8096" y="7858"/>
                    <a:pt x="8096" y="7858"/>
                  </a:cubicBezTo>
                  <a:cubicBezTo>
                    <a:pt x="8096" y="6906"/>
                    <a:pt x="7144" y="6906"/>
                    <a:pt x="7144" y="7858"/>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62" name="Google Shape;362;p42"/>
            <p:cNvSpPr/>
            <p:nvPr/>
          </p:nvSpPr>
          <p:spPr>
            <a:xfrm>
              <a:off x="7771924" y="2703763"/>
              <a:ext cx="9525" cy="9525"/>
            </a:xfrm>
            <a:custGeom>
              <a:avLst/>
              <a:gdLst/>
              <a:ahLst/>
              <a:cxnLst/>
              <a:rect l="l" t="t" r="r" b="b"/>
              <a:pathLst>
                <a:path w="9525" h="9525" extrusionOk="0">
                  <a:moveTo>
                    <a:pt x="7144" y="9909"/>
                  </a:moveTo>
                  <a:cubicBezTo>
                    <a:pt x="8096" y="8956"/>
                    <a:pt x="9049" y="4194"/>
                    <a:pt x="7144" y="9909"/>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63" name="Google Shape;363;p42"/>
            <p:cNvSpPr/>
            <p:nvPr/>
          </p:nvSpPr>
          <p:spPr>
            <a:xfrm>
              <a:off x="7756248" y="2698140"/>
              <a:ext cx="9525" cy="19050"/>
            </a:xfrm>
            <a:custGeom>
              <a:avLst/>
              <a:gdLst/>
              <a:ahLst/>
              <a:cxnLst/>
              <a:rect l="l" t="t" r="r" b="b"/>
              <a:pathLst>
                <a:path w="9525" h="19050" extrusionOk="0">
                  <a:moveTo>
                    <a:pt x="9485" y="16485"/>
                  </a:moveTo>
                  <a:cubicBezTo>
                    <a:pt x="10437" y="2197"/>
                    <a:pt x="3770" y="6007"/>
                    <a:pt x="9485" y="16485"/>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64" name="Google Shape;364;p42"/>
            <p:cNvSpPr/>
            <p:nvPr/>
          </p:nvSpPr>
          <p:spPr>
            <a:xfrm>
              <a:off x="7751921" y="2693193"/>
              <a:ext cx="9525" cy="9525"/>
            </a:xfrm>
            <a:custGeom>
              <a:avLst/>
              <a:gdLst/>
              <a:ahLst/>
              <a:cxnLst/>
              <a:rect l="l" t="t" r="r" b="b"/>
              <a:pathLst>
                <a:path w="9525" h="9525" extrusionOk="0">
                  <a:moveTo>
                    <a:pt x="8096" y="7144"/>
                  </a:moveTo>
                  <a:cubicBezTo>
                    <a:pt x="8096" y="8096"/>
                    <a:pt x="8096" y="8096"/>
                    <a:pt x="7144" y="8096"/>
                  </a:cubicBezTo>
                  <a:cubicBezTo>
                    <a:pt x="8096" y="7144"/>
                    <a:pt x="8096" y="7144"/>
                    <a:pt x="8096"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65" name="Google Shape;365;p42"/>
            <p:cNvSpPr/>
            <p:nvPr/>
          </p:nvSpPr>
          <p:spPr>
            <a:xfrm>
              <a:off x="7739539" y="2695420"/>
              <a:ext cx="19050" cy="19050"/>
            </a:xfrm>
            <a:custGeom>
              <a:avLst/>
              <a:gdLst/>
              <a:ahLst/>
              <a:cxnLst/>
              <a:rect l="l" t="t" r="r" b="b"/>
              <a:pathLst>
                <a:path w="19050" h="19050" extrusionOk="0">
                  <a:moveTo>
                    <a:pt x="7144" y="14442"/>
                  </a:moveTo>
                  <a:cubicBezTo>
                    <a:pt x="26194" y="7774"/>
                    <a:pt x="17621" y="2059"/>
                    <a:pt x="7144" y="1444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66" name="Google Shape;366;p42"/>
            <p:cNvSpPr/>
            <p:nvPr/>
          </p:nvSpPr>
          <p:spPr>
            <a:xfrm>
              <a:off x="7737916" y="2693629"/>
              <a:ext cx="9525" cy="9525"/>
            </a:xfrm>
            <a:custGeom>
              <a:avLst/>
              <a:gdLst/>
              <a:ahLst/>
              <a:cxnLst/>
              <a:rect l="l" t="t" r="r" b="b"/>
              <a:pathLst>
                <a:path w="9525" h="9525" extrusionOk="0">
                  <a:moveTo>
                    <a:pt x="7815" y="9565"/>
                  </a:moveTo>
                  <a:cubicBezTo>
                    <a:pt x="5909" y="2898"/>
                    <a:pt x="8767" y="12423"/>
                    <a:pt x="7815" y="9565"/>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67" name="Google Shape;367;p42"/>
            <p:cNvSpPr/>
            <p:nvPr/>
          </p:nvSpPr>
          <p:spPr>
            <a:xfrm>
              <a:off x="7728694" y="2697104"/>
              <a:ext cx="9525" cy="19050"/>
            </a:xfrm>
            <a:custGeom>
              <a:avLst/>
              <a:gdLst/>
              <a:ahLst/>
              <a:cxnLst/>
              <a:rect l="l" t="t" r="r" b="b"/>
              <a:pathLst>
                <a:path w="9525" h="19050" extrusionOk="0">
                  <a:moveTo>
                    <a:pt x="10368" y="13710"/>
                  </a:moveTo>
                  <a:cubicBezTo>
                    <a:pt x="6558" y="-1530"/>
                    <a:pt x="5606" y="14663"/>
                    <a:pt x="10368" y="137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68" name="Google Shape;368;p42"/>
            <p:cNvSpPr/>
            <p:nvPr/>
          </p:nvSpPr>
          <p:spPr>
            <a:xfrm>
              <a:off x="7735729" y="2702718"/>
              <a:ext cx="9525" cy="9525"/>
            </a:xfrm>
            <a:custGeom>
              <a:avLst/>
              <a:gdLst/>
              <a:ahLst/>
              <a:cxnLst/>
              <a:rect l="l" t="t" r="r" b="b"/>
              <a:pathLst>
                <a:path w="9525" h="9525" extrusionOk="0">
                  <a:moveTo>
                    <a:pt x="9049" y="8096"/>
                  </a:moveTo>
                  <a:cubicBezTo>
                    <a:pt x="8096" y="8096"/>
                    <a:pt x="7144" y="8096"/>
                    <a:pt x="7144" y="7144"/>
                  </a:cubicBezTo>
                  <a:cubicBezTo>
                    <a:pt x="8096" y="9049"/>
                    <a:pt x="8096" y="10001"/>
                    <a:pt x="9049" y="8096"/>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69" name="Google Shape;369;p42"/>
            <p:cNvSpPr/>
            <p:nvPr/>
          </p:nvSpPr>
          <p:spPr>
            <a:xfrm>
              <a:off x="7723346" y="2696051"/>
              <a:ext cx="9525" cy="9525"/>
            </a:xfrm>
            <a:custGeom>
              <a:avLst/>
              <a:gdLst/>
              <a:ahLst/>
              <a:cxnLst/>
              <a:rect l="l" t="t" r="r" b="b"/>
              <a:pathLst>
                <a:path w="9525" h="9525" extrusionOk="0">
                  <a:moveTo>
                    <a:pt x="7144" y="7144"/>
                  </a:moveTo>
                  <a:cubicBezTo>
                    <a:pt x="7144" y="7144"/>
                    <a:pt x="8096" y="7144"/>
                    <a:pt x="8096" y="7144"/>
                  </a:cubicBezTo>
                  <a:cubicBezTo>
                    <a:pt x="8096" y="7144"/>
                    <a:pt x="8096" y="7144"/>
                    <a:pt x="7144"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70" name="Google Shape;370;p42"/>
            <p:cNvSpPr/>
            <p:nvPr/>
          </p:nvSpPr>
          <p:spPr>
            <a:xfrm>
              <a:off x="7723134" y="2702718"/>
              <a:ext cx="9525" cy="9525"/>
            </a:xfrm>
            <a:custGeom>
              <a:avLst/>
              <a:gdLst/>
              <a:ahLst/>
              <a:cxnLst/>
              <a:rect l="l" t="t" r="r" b="b"/>
              <a:pathLst>
                <a:path w="9525" h="9525" extrusionOk="0">
                  <a:moveTo>
                    <a:pt x="9260" y="7144"/>
                  </a:moveTo>
                  <a:cubicBezTo>
                    <a:pt x="4498" y="8096"/>
                    <a:pt x="9260" y="8096"/>
                    <a:pt x="9260"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71" name="Google Shape;371;p42"/>
            <p:cNvSpPr/>
            <p:nvPr/>
          </p:nvSpPr>
          <p:spPr>
            <a:xfrm>
              <a:off x="7637621" y="2688632"/>
              <a:ext cx="95250" cy="28575"/>
            </a:xfrm>
            <a:custGeom>
              <a:avLst/>
              <a:gdLst/>
              <a:ahLst/>
              <a:cxnLst/>
              <a:rect l="l" t="t" r="r" b="b"/>
              <a:pathLst>
                <a:path w="95250" h="28575" extrusionOk="0">
                  <a:moveTo>
                    <a:pt x="7144" y="12658"/>
                  </a:moveTo>
                  <a:cubicBezTo>
                    <a:pt x="9049" y="39328"/>
                    <a:pt x="86201" y="17420"/>
                    <a:pt x="90964" y="19325"/>
                  </a:cubicBezTo>
                  <a:cubicBezTo>
                    <a:pt x="86201" y="16468"/>
                    <a:pt x="86201" y="14563"/>
                    <a:pt x="90011" y="12658"/>
                  </a:cubicBezTo>
                  <a:cubicBezTo>
                    <a:pt x="47149" y="-2582"/>
                    <a:pt x="29051" y="19325"/>
                    <a:pt x="7144" y="12658"/>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72" name="Google Shape;372;p42"/>
            <p:cNvSpPr/>
            <p:nvPr/>
          </p:nvSpPr>
          <p:spPr>
            <a:xfrm>
              <a:off x="7646946" y="2689779"/>
              <a:ext cx="9525" cy="9525"/>
            </a:xfrm>
            <a:custGeom>
              <a:avLst/>
              <a:gdLst/>
              <a:ahLst/>
              <a:cxnLst/>
              <a:rect l="l" t="t" r="r" b="b"/>
              <a:pathLst>
                <a:path w="9525" h="9525" extrusionOk="0">
                  <a:moveTo>
                    <a:pt x="7344" y="8653"/>
                  </a:moveTo>
                  <a:cubicBezTo>
                    <a:pt x="9249" y="5795"/>
                    <a:pt x="6392" y="7701"/>
                    <a:pt x="7344" y="8653"/>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73" name="Google Shape;373;p42"/>
            <p:cNvSpPr/>
            <p:nvPr/>
          </p:nvSpPr>
          <p:spPr>
            <a:xfrm>
              <a:off x="7636907" y="2694146"/>
              <a:ext cx="9525" cy="9525"/>
            </a:xfrm>
            <a:custGeom>
              <a:avLst/>
              <a:gdLst/>
              <a:ahLst/>
              <a:cxnLst/>
              <a:rect l="l" t="t" r="r" b="b"/>
              <a:pathLst>
                <a:path w="9525" h="9525" extrusionOk="0">
                  <a:moveTo>
                    <a:pt x="7858" y="7144"/>
                  </a:moveTo>
                  <a:lnTo>
                    <a:pt x="7858" y="7144"/>
                  </a:lnTo>
                  <a:cubicBezTo>
                    <a:pt x="6906" y="7144"/>
                    <a:pt x="6906" y="7144"/>
                    <a:pt x="7858"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74" name="Google Shape;374;p42"/>
            <p:cNvSpPr/>
            <p:nvPr/>
          </p:nvSpPr>
          <p:spPr>
            <a:xfrm>
              <a:off x="7655825" y="2705152"/>
              <a:ext cx="9525" cy="9525"/>
            </a:xfrm>
            <a:custGeom>
              <a:avLst/>
              <a:gdLst/>
              <a:ahLst/>
              <a:cxnLst/>
              <a:rect l="l" t="t" r="r" b="b"/>
              <a:pathLst>
                <a:path w="9525" h="9525" extrusionOk="0">
                  <a:moveTo>
                    <a:pt x="7990" y="7567"/>
                  </a:moveTo>
                  <a:cubicBezTo>
                    <a:pt x="7990" y="7567"/>
                    <a:pt x="6085" y="6615"/>
                    <a:pt x="7990" y="7567"/>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75" name="Google Shape;375;p42"/>
            <p:cNvSpPr/>
            <p:nvPr/>
          </p:nvSpPr>
          <p:spPr>
            <a:xfrm>
              <a:off x="7659529" y="2690336"/>
              <a:ext cx="9525" cy="9525"/>
            </a:xfrm>
            <a:custGeom>
              <a:avLst/>
              <a:gdLst/>
              <a:ahLst/>
              <a:cxnLst/>
              <a:rect l="l" t="t" r="r" b="b"/>
              <a:pathLst>
                <a:path w="9525" h="9525" extrusionOk="0">
                  <a:moveTo>
                    <a:pt x="7144" y="7144"/>
                  </a:moveTo>
                  <a:cubicBezTo>
                    <a:pt x="8096" y="8096"/>
                    <a:pt x="9049" y="9049"/>
                    <a:pt x="10001" y="10954"/>
                  </a:cubicBezTo>
                  <a:cubicBezTo>
                    <a:pt x="9049" y="10001"/>
                    <a:pt x="9049" y="8096"/>
                    <a:pt x="7144"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76" name="Google Shape;376;p42"/>
            <p:cNvSpPr/>
            <p:nvPr/>
          </p:nvSpPr>
          <p:spPr>
            <a:xfrm>
              <a:off x="7679137" y="2691288"/>
              <a:ext cx="9525" cy="9525"/>
            </a:xfrm>
            <a:custGeom>
              <a:avLst/>
              <a:gdLst/>
              <a:ahLst/>
              <a:cxnLst/>
              <a:rect l="l" t="t" r="r" b="b"/>
              <a:pathLst>
                <a:path w="9525" h="9525" extrusionOk="0">
                  <a:moveTo>
                    <a:pt x="7538" y="10001"/>
                  </a:moveTo>
                  <a:cubicBezTo>
                    <a:pt x="8491" y="9049"/>
                    <a:pt x="7538" y="8096"/>
                    <a:pt x="8491" y="7144"/>
                  </a:cubicBezTo>
                  <a:cubicBezTo>
                    <a:pt x="7538" y="8096"/>
                    <a:pt x="6586" y="9049"/>
                    <a:pt x="7538" y="10001"/>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77" name="Google Shape;377;p42"/>
            <p:cNvSpPr/>
            <p:nvPr/>
          </p:nvSpPr>
          <p:spPr>
            <a:xfrm>
              <a:off x="7639067" y="2691288"/>
              <a:ext cx="9525" cy="9525"/>
            </a:xfrm>
            <a:custGeom>
              <a:avLst/>
              <a:gdLst/>
              <a:ahLst/>
              <a:cxnLst/>
              <a:rect l="l" t="t" r="r" b="b"/>
              <a:pathLst>
                <a:path w="9525" h="9525" extrusionOk="0">
                  <a:moveTo>
                    <a:pt x="11414" y="7144"/>
                  </a:moveTo>
                  <a:cubicBezTo>
                    <a:pt x="9508" y="7144"/>
                    <a:pt x="2841" y="10954"/>
                    <a:pt x="11414"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78" name="Google Shape;378;p42"/>
            <p:cNvSpPr/>
            <p:nvPr/>
          </p:nvSpPr>
          <p:spPr>
            <a:xfrm>
              <a:off x="7590732" y="2695042"/>
              <a:ext cx="57150" cy="28575"/>
            </a:xfrm>
            <a:custGeom>
              <a:avLst/>
              <a:gdLst/>
              <a:ahLst/>
              <a:cxnLst/>
              <a:rect l="l" t="t" r="r" b="b"/>
              <a:pathLst>
                <a:path w="57150" h="28575" extrusionOk="0">
                  <a:moveTo>
                    <a:pt x="7361" y="19582"/>
                  </a:moveTo>
                  <a:cubicBezTo>
                    <a:pt x="9266" y="23392"/>
                    <a:pt x="54033" y="24345"/>
                    <a:pt x="51176" y="7200"/>
                  </a:cubicBezTo>
                  <a:cubicBezTo>
                    <a:pt x="51176" y="6247"/>
                    <a:pt x="3551" y="17677"/>
                    <a:pt x="7361" y="1958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79" name="Google Shape;379;p42"/>
            <p:cNvSpPr/>
            <p:nvPr/>
          </p:nvSpPr>
          <p:spPr>
            <a:xfrm>
              <a:off x="7622381" y="2694146"/>
              <a:ext cx="9525" cy="9525"/>
            </a:xfrm>
            <a:custGeom>
              <a:avLst/>
              <a:gdLst/>
              <a:ahLst/>
              <a:cxnLst/>
              <a:rect l="l" t="t" r="r" b="b"/>
              <a:pathLst>
                <a:path w="9525" h="9525" extrusionOk="0">
                  <a:moveTo>
                    <a:pt x="8096" y="7144"/>
                  </a:moveTo>
                  <a:lnTo>
                    <a:pt x="7144" y="9049"/>
                  </a:lnTo>
                  <a:cubicBezTo>
                    <a:pt x="7144" y="9049"/>
                    <a:pt x="7144" y="8096"/>
                    <a:pt x="8096"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80" name="Google Shape;380;p42"/>
            <p:cNvSpPr/>
            <p:nvPr/>
          </p:nvSpPr>
          <p:spPr>
            <a:xfrm>
              <a:off x="7553203" y="2692469"/>
              <a:ext cx="47625" cy="28575"/>
            </a:xfrm>
            <a:custGeom>
              <a:avLst/>
              <a:gdLst/>
              <a:ahLst/>
              <a:cxnLst/>
              <a:rect l="l" t="t" r="r" b="b"/>
              <a:pathLst>
                <a:path w="47625" h="28575" extrusionOk="0">
                  <a:moveTo>
                    <a:pt x="30602" y="15488"/>
                  </a:moveTo>
                  <a:cubicBezTo>
                    <a:pt x="22029" y="11678"/>
                    <a:pt x="22029" y="22155"/>
                    <a:pt x="9647" y="25013"/>
                  </a:cubicBezTo>
                  <a:cubicBezTo>
                    <a:pt x="-8451" y="14535"/>
                    <a:pt x="79179" y="-3562"/>
                    <a:pt x="30602" y="15488"/>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81" name="Google Shape;381;p42"/>
            <p:cNvSpPr/>
            <p:nvPr/>
          </p:nvSpPr>
          <p:spPr>
            <a:xfrm>
              <a:off x="7585763" y="2697003"/>
              <a:ext cx="9525" cy="9525"/>
            </a:xfrm>
            <a:custGeom>
              <a:avLst/>
              <a:gdLst/>
              <a:ahLst/>
              <a:cxnLst/>
              <a:rect l="l" t="t" r="r" b="b"/>
              <a:pathLst>
                <a:path w="9525" h="9525" extrusionOk="0">
                  <a:moveTo>
                    <a:pt x="7567" y="7144"/>
                  </a:moveTo>
                  <a:cubicBezTo>
                    <a:pt x="6615" y="13811"/>
                    <a:pt x="7567" y="9049"/>
                    <a:pt x="7567"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82" name="Google Shape;382;p42"/>
            <p:cNvSpPr/>
            <p:nvPr/>
          </p:nvSpPr>
          <p:spPr>
            <a:xfrm>
              <a:off x="7583329" y="2707124"/>
              <a:ext cx="9525" cy="9525"/>
            </a:xfrm>
            <a:custGeom>
              <a:avLst/>
              <a:gdLst/>
              <a:ahLst/>
              <a:cxnLst/>
              <a:rect l="l" t="t" r="r" b="b"/>
              <a:pathLst>
                <a:path w="9525" h="9525" extrusionOk="0">
                  <a:moveTo>
                    <a:pt x="8096" y="10358"/>
                  </a:moveTo>
                  <a:cubicBezTo>
                    <a:pt x="8096" y="9406"/>
                    <a:pt x="9049" y="8454"/>
                    <a:pt x="9049" y="7501"/>
                  </a:cubicBezTo>
                  <a:cubicBezTo>
                    <a:pt x="6191" y="6548"/>
                    <a:pt x="7144" y="7501"/>
                    <a:pt x="8096" y="10358"/>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83" name="Google Shape;383;p42"/>
            <p:cNvSpPr/>
            <p:nvPr/>
          </p:nvSpPr>
          <p:spPr>
            <a:xfrm>
              <a:off x="7558665" y="2697003"/>
              <a:ext cx="9525" cy="9525"/>
            </a:xfrm>
            <a:custGeom>
              <a:avLst/>
              <a:gdLst/>
              <a:ahLst/>
              <a:cxnLst/>
              <a:rect l="l" t="t" r="r" b="b"/>
              <a:pathLst>
                <a:path w="9525" h="9525" extrusionOk="0">
                  <a:moveTo>
                    <a:pt x="8947" y="7144"/>
                  </a:moveTo>
                  <a:cubicBezTo>
                    <a:pt x="6090" y="10001"/>
                    <a:pt x="7042" y="9049"/>
                    <a:pt x="8947"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84" name="Google Shape;384;p42"/>
            <p:cNvSpPr/>
            <p:nvPr/>
          </p:nvSpPr>
          <p:spPr>
            <a:xfrm>
              <a:off x="7542371" y="2695393"/>
              <a:ext cx="19050" cy="19050"/>
            </a:xfrm>
            <a:custGeom>
              <a:avLst/>
              <a:gdLst/>
              <a:ahLst/>
              <a:cxnLst/>
              <a:rect l="l" t="t" r="r" b="b"/>
              <a:pathLst>
                <a:path w="19050" h="19050" extrusionOk="0">
                  <a:moveTo>
                    <a:pt x="7144" y="13517"/>
                  </a:moveTo>
                  <a:cubicBezTo>
                    <a:pt x="26194" y="11612"/>
                    <a:pt x="12859" y="182"/>
                    <a:pt x="7144" y="13517"/>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85" name="Google Shape;385;p42"/>
            <p:cNvSpPr/>
            <p:nvPr/>
          </p:nvSpPr>
          <p:spPr>
            <a:xfrm>
              <a:off x="7457599" y="2695300"/>
              <a:ext cx="85725" cy="19050"/>
            </a:xfrm>
            <a:custGeom>
              <a:avLst/>
              <a:gdLst/>
              <a:ahLst/>
              <a:cxnLst/>
              <a:rect l="l" t="t" r="r" b="b"/>
              <a:pathLst>
                <a:path w="85725" h="19050" extrusionOk="0">
                  <a:moveTo>
                    <a:pt x="79534" y="10752"/>
                  </a:moveTo>
                  <a:cubicBezTo>
                    <a:pt x="62389" y="9800"/>
                    <a:pt x="25241" y="3132"/>
                    <a:pt x="7144" y="10752"/>
                  </a:cubicBezTo>
                  <a:cubicBezTo>
                    <a:pt x="54769" y="12657"/>
                    <a:pt x="78581" y="23135"/>
                    <a:pt x="79534" y="1075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86" name="Google Shape;386;p42"/>
            <p:cNvSpPr/>
            <p:nvPr/>
          </p:nvSpPr>
          <p:spPr>
            <a:xfrm>
              <a:off x="7535704" y="2708433"/>
              <a:ext cx="9525" cy="9525"/>
            </a:xfrm>
            <a:custGeom>
              <a:avLst/>
              <a:gdLst/>
              <a:ahLst/>
              <a:cxnLst/>
              <a:rect l="l" t="t" r="r" b="b"/>
              <a:pathLst>
                <a:path w="9525" h="9525" extrusionOk="0">
                  <a:moveTo>
                    <a:pt x="7144" y="8096"/>
                  </a:moveTo>
                  <a:cubicBezTo>
                    <a:pt x="7144" y="8096"/>
                    <a:pt x="8096" y="7144"/>
                    <a:pt x="8096" y="7144"/>
                  </a:cubicBezTo>
                  <a:cubicBezTo>
                    <a:pt x="8096" y="7144"/>
                    <a:pt x="8096" y="8096"/>
                    <a:pt x="7144" y="8096"/>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87" name="Google Shape;387;p42"/>
            <p:cNvSpPr/>
            <p:nvPr/>
          </p:nvSpPr>
          <p:spPr>
            <a:xfrm>
              <a:off x="7456252" y="2698908"/>
              <a:ext cx="9525" cy="9525"/>
            </a:xfrm>
            <a:custGeom>
              <a:avLst/>
              <a:gdLst/>
              <a:ahLst/>
              <a:cxnLst/>
              <a:rect l="l" t="t" r="r" b="b"/>
              <a:pathLst>
                <a:path w="9525" h="9525" extrusionOk="0">
                  <a:moveTo>
                    <a:pt x="8491" y="7144"/>
                  </a:moveTo>
                  <a:cubicBezTo>
                    <a:pt x="8491" y="7144"/>
                    <a:pt x="7538" y="7144"/>
                    <a:pt x="7538" y="7144"/>
                  </a:cubicBezTo>
                  <a:cubicBezTo>
                    <a:pt x="6586" y="8096"/>
                    <a:pt x="7538" y="7144"/>
                    <a:pt x="8491"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88" name="Google Shape;388;p42"/>
            <p:cNvSpPr/>
            <p:nvPr/>
          </p:nvSpPr>
          <p:spPr>
            <a:xfrm>
              <a:off x="7542371" y="2707481"/>
              <a:ext cx="9525" cy="9525"/>
            </a:xfrm>
            <a:custGeom>
              <a:avLst/>
              <a:gdLst/>
              <a:ahLst/>
              <a:cxnLst/>
              <a:rect l="l" t="t" r="r" b="b"/>
              <a:pathLst>
                <a:path w="9525" h="9525" extrusionOk="0">
                  <a:moveTo>
                    <a:pt x="7144" y="7144"/>
                  </a:moveTo>
                  <a:cubicBezTo>
                    <a:pt x="7144" y="7144"/>
                    <a:pt x="7144" y="7144"/>
                    <a:pt x="7144"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89" name="Google Shape;389;p42"/>
            <p:cNvSpPr/>
            <p:nvPr/>
          </p:nvSpPr>
          <p:spPr>
            <a:xfrm>
              <a:off x="7543720" y="2697956"/>
              <a:ext cx="9525" cy="9525"/>
            </a:xfrm>
            <a:custGeom>
              <a:avLst/>
              <a:gdLst/>
              <a:ahLst/>
              <a:cxnLst/>
              <a:rect l="l" t="t" r="r" b="b"/>
              <a:pathLst>
                <a:path w="9525" h="9525" extrusionOk="0">
                  <a:moveTo>
                    <a:pt x="8653" y="7144"/>
                  </a:moveTo>
                  <a:cubicBezTo>
                    <a:pt x="7700" y="8096"/>
                    <a:pt x="5796" y="9049"/>
                    <a:pt x="8653"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90" name="Google Shape;390;p42"/>
            <p:cNvSpPr/>
            <p:nvPr/>
          </p:nvSpPr>
          <p:spPr>
            <a:xfrm>
              <a:off x="7444264" y="2693193"/>
              <a:ext cx="9525" cy="9525"/>
            </a:xfrm>
            <a:custGeom>
              <a:avLst/>
              <a:gdLst/>
              <a:ahLst/>
              <a:cxnLst/>
              <a:rect l="l" t="t" r="r" b="b"/>
              <a:pathLst>
                <a:path w="9525" h="9525" extrusionOk="0">
                  <a:moveTo>
                    <a:pt x="7144" y="7144"/>
                  </a:moveTo>
                  <a:lnTo>
                    <a:pt x="7144" y="9049"/>
                  </a:lnTo>
                  <a:cubicBezTo>
                    <a:pt x="7144" y="8096"/>
                    <a:pt x="7144" y="8096"/>
                    <a:pt x="7144"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91" name="Google Shape;391;p42"/>
            <p:cNvSpPr/>
            <p:nvPr/>
          </p:nvSpPr>
          <p:spPr>
            <a:xfrm>
              <a:off x="7407116" y="2689621"/>
              <a:ext cx="9525" cy="9525"/>
            </a:xfrm>
            <a:custGeom>
              <a:avLst/>
              <a:gdLst/>
              <a:ahLst/>
              <a:cxnLst/>
              <a:rect l="l" t="t" r="r" b="b"/>
              <a:pathLst>
                <a:path w="9525" h="9525" extrusionOk="0">
                  <a:moveTo>
                    <a:pt x="7144" y="7858"/>
                  </a:moveTo>
                  <a:lnTo>
                    <a:pt x="7144" y="7858"/>
                  </a:lnTo>
                  <a:cubicBezTo>
                    <a:pt x="7144" y="6906"/>
                    <a:pt x="7144" y="6906"/>
                    <a:pt x="7144" y="7858"/>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92" name="Google Shape;392;p42"/>
            <p:cNvSpPr/>
            <p:nvPr/>
          </p:nvSpPr>
          <p:spPr>
            <a:xfrm>
              <a:off x="7316629" y="2687611"/>
              <a:ext cx="142875" cy="19050"/>
            </a:xfrm>
            <a:custGeom>
              <a:avLst/>
              <a:gdLst/>
              <a:ahLst/>
              <a:cxnLst/>
              <a:rect l="l" t="t" r="r" b="b"/>
              <a:pathLst>
                <a:path w="142875" h="19050" extrusionOk="0">
                  <a:moveTo>
                    <a:pt x="7144" y="7964"/>
                  </a:moveTo>
                  <a:cubicBezTo>
                    <a:pt x="22384" y="2249"/>
                    <a:pt x="143351" y="28919"/>
                    <a:pt x="143351" y="10821"/>
                  </a:cubicBezTo>
                  <a:cubicBezTo>
                    <a:pt x="133826" y="16536"/>
                    <a:pt x="11906" y="20346"/>
                    <a:pt x="7144" y="796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93" name="Google Shape;393;p42"/>
            <p:cNvSpPr/>
            <p:nvPr/>
          </p:nvSpPr>
          <p:spPr>
            <a:xfrm>
              <a:off x="7353447" y="2688102"/>
              <a:ext cx="9525" cy="9525"/>
            </a:xfrm>
            <a:custGeom>
              <a:avLst/>
              <a:gdLst/>
              <a:ahLst/>
              <a:cxnLst/>
              <a:rect l="l" t="t" r="r" b="b"/>
              <a:pathLst>
                <a:path w="9525" h="9525" extrusionOk="0">
                  <a:moveTo>
                    <a:pt x="10330" y="10330"/>
                  </a:moveTo>
                  <a:cubicBezTo>
                    <a:pt x="3663" y="3663"/>
                    <a:pt x="9378" y="9378"/>
                    <a:pt x="10330" y="1033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94" name="Google Shape;394;p42"/>
            <p:cNvSpPr/>
            <p:nvPr/>
          </p:nvSpPr>
          <p:spPr>
            <a:xfrm>
              <a:off x="7352676" y="2690336"/>
              <a:ext cx="9525" cy="9525"/>
            </a:xfrm>
            <a:custGeom>
              <a:avLst/>
              <a:gdLst/>
              <a:ahLst/>
              <a:cxnLst/>
              <a:rect l="l" t="t" r="r" b="b"/>
              <a:pathLst>
                <a:path w="9525" h="9525" extrusionOk="0">
                  <a:moveTo>
                    <a:pt x="8243" y="7144"/>
                  </a:moveTo>
                  <a:cubicBezTo>
                    <a:pt x="6339" y="9049"/>
                    <a:pt x="7291" y="9049"/>
                    <a:pt x="8243"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95" name="Google Shape;395;p42"/>
            <p:cNvSpPr/>
            <p:nvPr/>
          </p:nvSpPr>
          <p:spPr>
            <a:xfrm>
              <a:off x="7304246" y="2688960"/>
              <a:ext cx="9525" cy="9525"/>
            </a:xfrm>
            <a:custGeom>
              <a:avLst/>
              <a:gdLst/>
              <a:ahLst/>
              <a:cxnLst/>
              <a:rect l="l" t="t" r="r" b="b"/>
              <a:pathLst>
                <a:path w="9525" h="9525" extrusionOk="0">
                  <a:moveTo>
                    <a:pt x="10001" y="7567"/>
                  </a:moveTo>
                  <a:cubicBezTo>
                    <a:pt x="10001" y="7567"/>
                    <a:pt x="9049" y="6615"/>
                    <a:pt x="7144" y="7567"/>
                  </a:cubicBezTo>
                  <a:cubicBezTo>
                    <a:pt x="9049" y="7567"/>
                    <a:pt x="10001" y="8520"/>
                    <a:pt x="10001" y="7567"/>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96" name="Google Shape;396;p42"/>
            <p:cNvSpPr/>
            <p:nvPr/>
          </p:nvSpPr>
          <p:spPr>
            <a:xfrm>
              <a:off x="7305199" y="2691288"/>
              <a:ext cx="9525" cy="9525"/>
            </a:xfrm>
            <a:custGeom>
              <a:avLst/>
              <a:gdLst/>
              <a:ahLst/>
              <a:cxnLst/>
              <a:rect l="l" t="t" r="r" b="b"/>
              <a:pathLst>
                <a:path w="9525" h="9525" extrusionOk="0">
                  <a:moveTo>
                    <a:pt x="7144" y="7144"/>
                  </a:moveTo>
                  <a:cubicBezTo>
                    <a:pt x="9049" y="8096"/>
                    <a:pt x="8096" y="7144"/>
                    <a:pt x="7144"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97" name="Google Shape;397;p42"/>
            <p:cNvSpPr/>
            <p:nvPr/>
          </p:nvSpPr>
          <p:spPr>
            <a:xfrm>
              <a:off x="7238509" y="2691288"/>
              <a:ext cx="76200" cy="9525"/>
            </a:xfrm>
            <a:custGeom>
              <a:avLst/>
              <a:gdLst/>
              <a:ahLst/>
              <a:cxnLst/>
              <a:rect l="l" t="t" r="r" b="b"/>
              <a:pathLst>
                <a:path w="76200" h="9525" extrusionOk="0">
                  <a:moveTo>
                    <a:pt x="7159" y="7144"/>
                  </a:moveTo>
                  <a:cubicBezTo>
                    <a:pt x="6206" y="7144"/>
                    <a:pt x="50022" y="15716"/>
                    <a:pt x="72881" y="8096"/>
                  </a:cubicBezTo>
                  <a:cubicBezTo>
                    <a:pt x="63356" y="9049"/>
                    <a:pt x="60499" y="10001"/>
                    <a:pt x="64309" y="10954"/>
                  </a:cubicBezTo>
                  <a:cubicBezTo>
                    <a:pt x="68119" y="3334"/>
                    <a:pt x="7159" y="10954"/>
                    <a:pt x="7159"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98" name="Google Shape;398;p42"/>
            <p:cNvSpPr/>
            <p:nvPr/>
          </p:nvSpPr>
          <p:spPr>
            <a:xfrm>
              <a:off x="7222037" y="2694299"/>
              <a:ext cx="9525" cy="9525"/>
            </a:xfrm>
            <a:custGeom>
              <a:avLst/>
              <a:gdLst/>
              <a:ahLst/>
              <a:cxnLst/>
              <a:rect l="l" t="t" r="r" b="b"/>
              <a:pathLst>
                <a:path w="9525" h="9525" extrusionOk="0">
                  <a:moveTo>
                    <a:pt x="9344" y="8896"/>
                  </a:moveTo>
                  <a:cubicBezTo>
                    <a:pt x="7438" y="4133"/>
                    <a:pt x="5533" y="10801"/>
                    <a:pt x="9344" y="8896"/>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99" name="Google Shape;399;p42"/>
            <p:cNvSpPr/>
            <p:nvPr/>
          </p:nvSpPr>
          <p:spPr>
            <a:xfrm>
              <a:off x="7196614" y="2686932"/>
              <a:ext cx="19050" cy="19050"/>
            </a:xfrm>
            <a:custGeom>
              <a:avLst/>
              <a:gdLst/>
              <a:ahLst/>
              <a:cxnLst/>
              <a:rect l="l" t="t" r="r" b="b"/>
              <a:pathLst>
                <a:path w="19050" h="19050" extrusionOk="0">
                  <a:moveTo>
                    <a:pt x="7144" y="14358"/>
                  </a:moveTo>
                  <a:cubicBezTo>
                    <a:pt x="20479" y="-2787"/>
                    <a:pt x="12859" y="16263"/>
                    <a:pt x="7144" y="14358"/>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00" name="Google Shape;400;p42"/>
            <p:cNvSpPr/>
            <p:nvPr/>
          </p:nvSpPr>
          <p:spPr>
            <a:xfrm>
              <a:off x="7194709" y="2696983"/>
              <a:ext cx="9525" cy="9525"/>
            </a:xfrm>
            <a:custGeom>
              <a:avLst/>
              <a:gdLst/>
              <a:ahLst/>
              <a:cxnLst/>
              <a:rect l="l" t="t" r="r" b="b"/>
              <a:pathLst>
                <a:path w="9525" h="9525" extrusionOk="0">
                  <a:moveTo>
                    <a:pt x="7144" y="9069"/>
                  </a:moveTo>
                  <a:cubicBezTo>
                    <a:pt x="8096" y="8117"/>
                    <a:pt x="7144" y="5259"/>
                    <a:pt x="7144" y="9069"/>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01" name="Google Shape;401;p42"/>
            <p:cNvSpPr/>
            <p:nvPr/>
          </p:nvSpPr>
          <p:spPr>
            <a:xfrm>
              <a:off x="7783867" y="2808446"/>
              <a:ext cx="9525" cy="9525"/>
            </a:xfrm>
            <a:custGeom>
              <a:avLst/>
              <a:gdLst/>
              <a:ahLst/>
              <a:cxnLst/>
              <a:rect l="l" t="t" r="r" b="b"/>
              <a:pathLst>
                <a:path w="9525" h="9525" extrusionOk="0">
                  <a:moveTo>
                    <a:pt x="9488" y="7144"/>
                  </a:moveTo>
                  <a:cubicBezTo>
                    <a:pt x="8536" y="7144"/>
                    <a:pt x="4726" y="9049"/>
                    <a:pt x="9488"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02" name="Google Shape;402;p42"/>
            <p:cNvSpPr/>
            <p:nvPr/>
          </p:nvSpPr>
          <p:spPr>
            <a:xfrm>
              <a:off x="7775734" y="2798921"/>
              <a:ext cx="19050" cy="19050"/>
            </a:xfrm>
            <a:custGeom>
              <a:avLst/>
              <a:gdLst/>
              <a:ahLst/>
              <a:cxnLst/>
              <a:rect l="l" t="t" r="r" b="b"/>
              <a:pathLst>
                <a:path w="19050" h="19050" extrusionOk="0">
                  <a:moveTo>
                    <a:pt x="7144" y="7144"/>
                  </a:moveTo>
                  <a:cubicBezTo>
                    <a:pt x="17621" y="24289"/>
                    <a:pt x="10954" y="13811"/>
                    <a:pt x="7144"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03" name="Google Shape;403;p42"/>
            <p:cNvSpPr/>
            <p:nvPr/>
          </p:nvSpPr>
          <p:spPr>
            <a:xfrm>
              <a:off x="7772876" y="2804636"/>
              <a:ext cx="9525" cy="19050"/>
            </a:xfrm>
            <a:custGeom>
              <a:avLst/>
              <a:gdLst/>
              <a:ahLst/>
              <a:cxnLst/>
              <a:rect l="l" t="t" r="r" b="b"/>
              <a:pathLst>
                <a:path w="9525" h="19050" extrusionOk="0">
                  <a:moveTo>
                    <a:pt x="8096" y="11906"/>
                  </a:moveTo>
                  <a:cubicBezTo>
                    <a:pt x="8096" y="10001"/>
                    <a:pt x="8096" y="9049"/>
                    <a:pt x="7144" y="7144"/>
                  </a:cubicBezTo>
                  <a:cubicBezTo>
                    <a:pt x="8096" y="9049"/>
                    <a:pt x="7144" y="10954"/>
                    <a:pt x="8096" y="11906"/>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04" name="Google Shape;404;p42"/>
            <p:cNvSpPr/>
            <p:nvPr/>
          </p:nvSpPr>
          <p:spPr>
            <a:xfrm>
              <a:off x="7771448" y="2809927"/>
              <a:ext cx="9525" cy="9525"/>
            </a:xfrm>
            <a:custGeom>
              <a:avLst/>
              <a:gdLst/>
              <a:ahLst/>
              <a:cxnLst/>
              <a:rect l="l" t="t" r="r" b="b"/>
              <a:pathLst>
                <a:path w="9525" h="9525" extrusionOk="0">
                  <a:moveTo>
                    <a:pt x="8572" y="7567"/>
                  </a:moveTo>
                  <a:cubicBezTo>
                    <a:pt x="6668" y="7567"/>
                    <a:pt x="6668" y="6615"/>
                    <a:pt x="8572" y="7567"/>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05" name="Google Shape;405;p42"/>
            <p:cNvSpPr/>
            <p:nvPr/>
          </p:nvSpPr>
          <p:spPr>
            <a:xfrm>
              <a:off x="7764833" y="2811303"/>
              <a:ext cx="9525" cy="9525"/>
            </a:xfrm>
            <a:custGeom>
              <a:avLst/>
              <a:gdLst/>
              <a:ahLst/>
              <a:cxnLst/>
              <a:rect l="l" t="t" r="r" b="b"/>
              <a:pathLst>
                <a:path w="9525" h="9525" extrusionOk="0">
                  <a:moveTo>
                    <a:pt x="7567" y="7144"/>
                  </a:moveTo>
                  <a:cubicBezTo>
                    <a:pt x="7567" y="7144"/>
                    <a:pt x="6615" y="8096"/>
                    <a:pt x="7567" y="7144"/>
                  </a:cubicBezTo>
                  <a:cubicBezTo>
                    <a:pt x="7567" y="9049"/>
                    <a:pt x="7567" y="8096"/>
                    <a:pt x="7567"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06" name="Google Shape;406;p42"/>
            <p:cNvSpPr/>
            <p:nvPr/>
          </p:nvSpPr>
          <p:spPr>
            <a:xfrm>
              <a:off x="7761446" y="2802579"/>
              <a:ext cx="19050" cy="19050"/>
            </a:xfrm>
            <a:custGeom>
              <a:avLst/>
              <a:gdLst/>
              <a:ahLst/>
              <a:cxnLst/>
              <a:rect l="l" t="t" r="r" b="b"/>
              <a:pathLst>
                <a:path w="19050" h="19050" extrusionOk="0">
                  <a:moveTo>
                    <a:pt x="7144" y="17773"/>
                  </a:moveTo>
                  <a:cubicBezTo>
                    <a:pt x="10001" y="21583"/>
                    <a:pt x="18574" y="-7945"/>
                    <a:pt x="7144" y="17773"/>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07" name="Google Shape;407;p42"/>
            <p:cNvSpPr/>
            <p:nvPr/>
          </p:nvSpPr>
          <p:spPr>
            <a:xfrm>
              <a:off x="7765256" y="2810880"/>
              <a:ext cx="9525" cy="9525"/>
            </a:xfrm>
            <a:custGeom>
              <a:avLst/>
              <a:gdLst/>
              <a:ahLst/>
              <a:cxnLst/>
              <a:rect l="l" t="t" r="r" b="b"/>
              <a:pathLst>
                <a:path w="9525" h="9525" extrusionOk="0">
                  <a:moveTo>
                    <a:pt x="7144" y="7567"/>
                  </a:moveTo>
                  <a:cubicBezTo>
                    <a:pt x="7144" y="7567"/>
                    <a:pt x="8096" y="7567"/>
                    <a:pt x="7144" y="7567"/>
                  </a:cubicBezTo>
                  <a:cubicBezTo>
                    <a:pt x="7144" y="6615"/>
                    <a:pt x="7144" y="7567"/>
                    <a:pt x="7144" y="7567"/>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08" name="Google Shape;408;p42"/>
            <p:cNvSpPr/>
            <p:nvPr/>
          </p:nvSpPr>
          <p:spPr>
            <a:xfrm>
              <a:off x="7769066" y="2808538"/>
              <a:ext cx="9525" cy="9525"/>
            </a:xfrm>
            <a:custGeom>
              <a:avLst/>
              <a:gdLst/>
              <a:ahLst/>
              <a:cxnLst/>
              <a:rect l="l" t="t" r="r" b="b"/>
              <a:pathLst>
                <a:path w="9525" h="9525" extrusionOk="0">
                  <a:moveTo>
                    <a:pt x="7144" y="9909"/>
                  </a:moveTo>
                  <a:cubicBezTo>
                    <a:pt x="7144" y="8956"/>
                    <a:pt x="8096" y="4194"/>
                    <a:pt x="7144" y="9909"/>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09" name="Google Shape;409;p42"/>
            <p:cNvSpPr/>
            <p:nvPr/>
          </p:nvSpPr>
          <p:spPr>
            <a:xfrm>
              <a:off x="7752545" y="2805850"/>
              <a:ext cx="9525" cy="19050"/>
            </a:xfrm>
            <a:custGeom>
              <a:avLst/>
              <a:gdLst/>
              <a:ahLst/>
              <a:cxnLst/>
              <a:rect l="l" t="t" r="r" b="b"/>
              <a:pathLst>
                <a:path w="9525" h="19050" extrusionOk="0">
                  <a:moveTo>
                    <a:pt x="10330" y="15454"/>
                  </a:moveTo>
                  <a:cubicBezTo>
                    <a:pt x="9378" y="2119"/>
                    <a:pt x="3663" y="6881"/>
                    <a:pt x="10330" y="1545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10" name="Google Shape;410;p42"/>
            <p:cNvSpPr/>
            <p:nvPr/>
          </p:nvSpPr>
          <p:spPr>
            <a:xfrm>
              <a:off x="7748111" y="2800826"/>
              <a:ext cx="9525" cy="9525"/>
            </a:xfrm>
            <a:custGeom>
              <a:avLst/>
              <a:gdLst/>
              <a:ahLst/>
              <a:cxnLst/>
              <a:rect l="l" t="t" r="r" b="b"/>
              <a:pathLst>
                <a:path w="9525" h="9525" extrusionOk="0">
                  <a:moveTo>
                    <a:pt x="7144" y="7144"/>
                  </a:moveTo>
                  <a:cubicBezTo>
                    <a:pt x="7144" y="8096"/>
                    <a:pt x="7144" y="8096"/>
                    <a:pt x="7144" y="8096"/>
                  </a:cubicBezTo>
                  <a:cubicBezTo>
                    <a:pt x="7144" y="8096"/>
                    <a:pt x="7144" y="8096"/>
                    <a:pt x="7144"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11" name="Google Shape;411;p42"/>
            <p:cNvSpPr/>
            <p:nvPr/>
          </p:nvSpPr>
          <p:spPr>
            <a:xfrm>
              <a:off x="7735729" y="2803946"/>
              <a:ext cx="19050" cy="19050"/>
            </a:xfrm>
            <a:custGeom>
              <a:avLst/>
              <a:gdLst/>
              <a:ahLst/>
              <a:cxnLst/>
              <a:rect l="l" t="t" r="r" b="b"/>
              <a:pathLst>
                <a:path w="19050" h="19050" extrusionOk="0">
                  <a:moveTo>
                    <a:pt x="7144" y="15454"/>
                  </a:moveTo>
                  <a:cubicBezTo>
                    <a:pt x="25241" y="6881"/>
                    <a:pt x="16669" y="2119"/>
                    <a:pt x="7144" y="1545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12" name="Google Shape;412;p42"/>
            <p:cNvSpPr/>
            <p:nvPr/>
          </p:nvSpPr>
          <p:spPr>
            <a:xfrm>
              <a:off x="7734646" y="2803166"/>
              <a:ext cx="9525" cy="9525"/>
            </a:xfrm>
            <a:custGeom>
              <a:avLst/>
              <a:gdLst/>
              <a:ahLst/>
              <a:cxnLst/>
              <a:rect l="l" t="t" r="r" b="b"/>
              <a:pathLst>
                <a:path w="9525" h="9525" extrusionOk="0">
                  <a:moveTo>
                    <a:pt x="8227" y="9565"/>
                  </a:moveTo>
                  <a:cubicBezTo>
                    <a:pt x="5369" y="2898"/>
                    <a:pt x="9179" y="12423"/>
                    <a:pt x="8227" y="9565"/>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13" name="Google Shape;413;p42"/>
            <p:cNvSpPr/>
            <p:nvPr/>
          </p:nvSpPr>
          <p:spPr>
            <a:xfrm>
              <a:off x="7725489" y="2807171"/>
              <a:ext cx="9525" cy="19050"/>
            </a:xfrm>
            <a:custGeom>
              <a:avLst/>
              <a:gdLst/>
              <a:ahLst/>
              <a:cxnLst/>
              <a:rect l="l" t="t" r="r" b="b"/>
              <a:pathLst>
                <a:path w="9525" h="19050" extrusionOk="0">
                  <a:moveTo>
                    <a:pt x="10716" y="14133"/>
                  </a:moveTo>
                  <a:cubicBezTo>
                    <a:pt x="5953" y="-2059"/>
                    <a:pt x="5953" y="15086"/>
                    <a:pt x="10716" y="14133"/>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14" name="Google Shape;414;p42"/>
            <p:cNvSpPr/>
            <p:nvPr/>
          </p:nvSpPr>
          <p:spPr>
            <a:xfrm>
              <a:off x="7732871" y="2812256"/>
              <a:ext cx="9525" cy="9525"/>
            </a:xfrm>
            <a:custGeom>
              <a:avLst/>
              <a:gdLst/>
              <a:ahLst/>
              <a:cxnLst/>
              <a:rect l="l" t="t" r="r" b="b"/>
              <a:pathLst>
                <a:path w="9525" h="9525" extrusionOk="0">
                  <a:moveTo>
                    <a:pt x="9049" y="8096"/>
                  </a:moveTo>
                  <a:cubicBezTo>
                    <a:pt x="8096" y="9049"/>
                    <a:pt x="7144" y="8096"/>
                    <a:pt x="7144" y="7144"/>
                  </a:cubicBezTo>
                  <a:cubicBezTo>
                    <a:pt x="8096" y="9049"/>
                    <a:pt x="8096" y="10001"/>
                    <a:pt x="9049" y="8096"/>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15" name="Google Shape;415;p42"/>
            <p:cNvSpPr/>
            <p:nvPr/>
          </p:nvSpPr>
          <p:spPr>
            <a:xfrm>
              <a:off x="7719536" y="2805826"/>
              <a:ext cx="9525" cy="9525"/>
            </a:xfrm>
            <a:custGeom>
              <a:avLst/>
              <a:gdLst/>
              <a:ahLst/>
              <a:cxnLst/>
              <a:rect l="l" t="t" r="r" b="b"/>
              <a:pathLst>
                <a:path w="9525" h="9525" extrusionOk="0">
                  <a:moveTo>
                    <a:pt x="7144" y="7858"/>
                  </a:moveTo>
                  <a:cubicBezTo>
                    <a:pt x="7144" y="7858"/>
                    <a:pt x="8096" y="7858"/>
                    <a:pt x="8096" y="7858"/>
                  </a:cubicBezTo>
                  <a:cubicBezTo>
                    <a:pt x="8096" y="6906"/>
                    <a:pt x="8096" y="6906"/>
                    <a:pt x="7144" y="7858"/>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16" name="Google Shape;416;p42"/>
            <p:cNvSpPr/>
            <p:nvPr/>
          </p:nvSpPr>
          <p:spPr>
            <a:xfrm>
              <a:off x="7720277" y="2812256"/>
              <a:ext cx="9525" cy="9525"/>
            </a:xfrm>
            <a:custGeom>
              <a:avLst/>
              <a:gdLst/>
              <a:ahLst/>
              <a:cxnLst/>
              <a:rect l="l" t="t" r="r" b="b"/>
              <a:pathLst>
                <a:path w="9525" h="9525" extrusionOk="0">
                  <a:moveTo>
                    <a:pt x="9260" y="7144"/>
                  </a:moveTo>
                  <a:cubicBezTo>
                    <a:pt x="4498" y="9049"/>
                    <a:pt x="9260" y="8096"/>
                    <a:pt x="9260"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17" name="Google Shape;417;p42"/>
            <p:cNvSpPr/>
            <p:nvPr/>
          </p:nvSpPr>
          <p:spPr>
            <a:xfrm>
              <a:off x="7635644" y="2797968"/>
              <a:ext cx="95250" cy="28575"/>
            </a:xfrm>
            <a:custGeom>
              <a:avLst/>
              <a:gdLst/>
              <a:ahLst/>
              <a:cxnLst/>
              <a:rect l="l" t="t" r="r" b="b"/>
              <a:pathLst>
                <a:path w="95250" h="28575" extrusionOk="0">
                  <a:moveTo>
                    <a:pt x="7216" y="7144"/>
                  </a:moveTo>
                  <a:cubicBezTo>
                    <a:pt x="4359" y="44291"/>
                    <a:pt x="87226" y="13811"/>
                    <a:pt x="89131" y="12859"/>
                  </a:cubicBezTo>
                  <a:cubicBezTo>
                    <a:pt x="61509" y="10001"/>
                    <a:pt x="33886" y="8096"/>
                    <a:pt x="7216"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18" name="Google Shape;418;p42"/>
            <p:cNvSpPr/>
            <p:nvPr/>
          </p:nvSpPr>
          <p:spPr>
            <a:xfrm>
              <a:off x="7645241" y="2795212"/>
              <a:ext cx="9525" cy="9525"/>
            </a:xfrm>
            <a:custGeom>
              <a:avLst/>
              <a:gdLst/>
              <a:ahLst/>
              <a:cxnLst/>
              <a:rect l="l" t="t" r="r" b="b"/>
              <a:pathLst>
                <a:path w="9525" h="9525" extrusionOk="0">
                  <a:moveTo>
                    <a:pt x="7144" y="8947"/>
                  </a:moveTo>
                  <a:cubicBezTo>
                    <a:pt x="9049" y="6090"/>
                    <a:pt x="7144" y="7042"/>
                    <a:pt x="7144" y="8947"/>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19" name="Google Shape;419;p42"/>
            <p:cNvSpPr/>
            <p:nvPr/>
          </p:nvSpPr>
          <p:spPr>
            <a:xfrm>
              <a:off x="7635293" y="2797968"/>
              <a:ext cx="9525" cy="9525"/>
            </a:xfrm>
            <a:custGeom>
              <a:avLst/>
              <a:gdLst/>
              <a:ahLst/>
              <a:cxnLst/>
              <a:rect l="l" t="t" r="r" b="b"/>
              <a:pathLst>
                <a:path w="9525" h="9525" extrusionOk="0">
                  <a:moveTo>
                    <a:pt x="7567" y="7144"/>
                  </a:moveTo>
                  <a:lnTo>
                    <a:pt x="7567" y="7144"/>
                  </a:lnTo>
                  <a:cubicBezTo>
                    <a:pt x="6615" y="7144"/>
                    <a:pt x="7567" y="7144"/>
                    <a:pt x="7567"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20" name="Google Shape;420;p42"/>
            <p:cNvSpPr/>
            <p:nvPr/>
          </p:nvSpPr>
          <p:spPr>
            <a:xfrm>
              <a:off x="7652015" y="2811409"/>
              <a:ext cx="9525" cy="9525"/>
            </a:xfrm>
            <a:custGeom>
              <a:avLst/>
              <a:gdLst/>
              <a:ahLst/>
              <a:cxnLst/>
              <a:rect l="l" t="t" r="r" b="b"/>
              <a:pathLst>
                <a:path w="9525" h="9525" extrusionOk="0">
                  <a:moveTo>
                    <a:pt x="7990" y="7990"/>
                  </a:moveTo>
                  <a:cubicBezTo>
                    <a:pt x="7990" y="7990"/>
                    <a:pt x="6085" y="6085"/>
                    <a:pt x="7990" y="799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21" name="Google Shape;421;p42"/>
            <p:cNvSpPr/>
            <p:nvPr/>
          </p:nvSpPr>
          <p:spPr>
            <a:xfrm>
              <a:off x="7657624" y="2797968"/>
              <a:ext cx="9525" cy="9525"/>
            </a:xfrm>
            <a:custGeom>
              <a:avLst/>
              <a:gdLst/>
              <a:ahLst/>
              <a:cxnLst/>
              <a:rect l="l" t="t" r="r" b="b"/>
              <a:pathLst>
                <a:path w="9525" h="9525" extrusionOk="0">
                  <a:moveTo>
                    <a:pt x="7144" y="7144"/>
                  </a:moveTo>
                  <a:cubicBezTo>
                    <a:pt x="8096" y="8096"/>
                    <a:pt x="8096" y="10001"/>
                    <a:pt x="9049" y="10954"/>
                  </a:cubicBezTo>
                  <a:cubicBezTo>
                    <a:pt x="9049" y="9049"/>
                    <a:pt x="9049" y="8096"/>
                    <a:pt x="7144"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22" name="Google Shape;422;p42"/>
            <p:cNvSpPr/>
            <p:nvPr/>
          </p:nvSpPr>
          <p:spPr>
            <a:xfrm>
              <a:off x="7677001" y="2800826"/>
              <a:ext cx="9525" cy="9525"/>
            </a:xfrm>
            <a:custGeom>
              <a:avLst/>
              <a:gdLst/>
              <a:ahLst/>
              <a:cxnLst/>
              <a:rect l="l" t="t" r="r" b="b"/>
              <a:pathLst>
                <a:path w="9525" h="9525" extrusionOk="0">
                  <a:moveTo>
                    <a:pt x="7769" y="10001"/>
                  </a:moveTo>
                  <a:cubicBezTo>
                    <a:pt x="8722" y="9049"/>
                    <a:pt x="7769" y="8096"/>
                    <a:pt x="8722" y="7144"/>
                  </a:cubicBezTo>
                  <a:cubicBezTo>
                    <a:pt x="6817" y="7144"/>
                    <a:pt x="6817" y="8096"/>
                    <a:pt x="7769" y="10001"/>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23" name="Google Shape;423;p42"/>
            <p:cNvSpPr/>
            <p:nvPr/>
          </p:nvSpPr>
          <p:spPr>
            <a:xfrm>
              <a:off x="7637401" y="2796063"/>
              <a:ext cx="9525" cy="9525"/>
            </a:xfrm>
            <a:custGeom>
              <a:avLst/>
              <a:gdLst/>
              <a:ahLst/>
              <a:cxnLst/>
              <a:rect l="l" t="t" r="r" b="b"/>
              <a:pathLst>
                <a:path w="9525" h="9525" extrusionOk="0">
                  <a:moveTo>
                    <a:pt x="11174" y="7144"/>
                  </a:moveTo>
                  <a:cubicBezTo>
                    <a:pt x="10222" y="7144"/>
                    <a:pt x="2602" y="9049"/>
                    <a:pt x="11174"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24" name="Google Shape;424;p42"/>
            <p:cNvSpPr/>
            <p:nvPr/>
          </p:nvSpPr>
          <p:spPr>
            <a:xfrm>
              <a:off x="7587017" y="2797968"/>
              <a:ext cx="57150" cy="19050"/>
            </a:xfrm>
            <a:custGeom>
              <a:avLst/>
              <a:gdLst/>
              <a:ahLst/>
              <a:cxnLst/>
              <a:rect l="l" t="t" r="r" b="b"/>
              <a:pathLst>
                <a:path w="57150" h="19050" extrusionOk="0">
                  <a:moveTo>
                    <a:pt x="7265" y="11906"/>
                  </a:moveTo>
                  <a:cubicBezTo>
                    <a:pt x="8218" y="14764"/>
                    <a:pt x="53938" y="26194"/>
                    <a:pt x="52033" y="7144"/>
                  </a:cubicBezTo>
                  <a:cubicBezTo>
                    <a:pt x="52985" y="7144"/>
                    <a:pt x="4408" y="10001"/>
                    <a:pt x="7265" y="11906"/>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25" name="Google Shape;425;p42"/>
            <p:cNvSpPr/>
            <p:nvPr/>
          </p:nvSpPr>
          <p:spPr>
            <a:xfrm>
              <a:off x="7620476" y="2796063"/>
              <a:ext cx="9525" cy="9525"/>
            </a:xfrm>
            <a:custGeom>
              <a:avLst/>
              <a:gdLst/>
              <a:ahLst/>
              <a:cxnLst/>
              <a:rect l="l" t="t" r="r" b="b"/>
              <a:pathLst>
                <a:path w="9525" h="9525" extrusionOk="0">
                  <a:moveTo>
                    <a:pt x="8096" y="7144"/>
                  </a:moveTo>
                  <a:lnTo>
                    <a:pt x="7144" y="9049"/>
                  </a:lnTo>
                  <a:cubicBezTo>
                    <a:pt x="7144" y="8096"/>
                    <a:pt x="7144" y="8096"/>
                    <a:pt x="8096"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26" name="Google Shape;426;p42"/>
            <p:cNvSpPr/>
            <p:nvPr/>
          </p:nvSpPr>
          <p:spPr>
            <a:xfrm>
              <a:off x="7551896" y="2791880"/>
              <a:ext cx="38100" cy="19050"/>
            </a:xfrm>
            <a:custGeom>
              <a:avLst/>
              <a:gdLst/>
              <a:ahLst/>
              <a:cxnLst/>
              <a:rect l="l" t="t" r="r" b="b"/>
              <a:pathLst>
                <a:path w="38100" h="19050" extrusionOk="0">
                  <a:moveTo>
                    <a:pt x="30004" y="8470"/>
                  </a:moveTo>
                  <a:cubicBezTo>
                    <a:pt x="22384" y="3707"/>
                    <a:pt x="20479" y="13232"/>
                    <a:pt x="7144" y="14185"/>
                  </a:cubicBezTo>
                  <a:cubicBezTo>
                    <a:pt x="14764" y="20852"/>
                    <a:pt x="53816" y="4660"/>
                    <a:pt x="30004" y="847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27" name="Google Shape;427;p42"/>
            <p:cNvSpPr/>
            <p:nvPr/>
          </p:nvSpPr>
          <p:spPr>
            <a:xfrm>
              <a:off x="7583181" y="2792253"/>
              <a:ext cx="9525" cy="9525"/>
            </a:xfrm>
            <a:custGeom>
              <a:avLst/>
              <a:gdLst/>
              <a:ahLst/>
              <a:cxnLst/>
              <a:rect l="l" t="t" r="r" b="b"/>
              <a:pathLst>
                <a:path w="9525" h="9525" extrusionOk="0">
                  <a:moveTo>
                    <a:pt x="8244" y="7144"/>
                  </a:moveTo>
                  <a:cubicBezTo>
                    <a:pt x="6339" y="12859"/>
                    <a:pt x="7291" y="9049"/>
                    <a:pt x="8244"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28" name="Google Shape;428;p42"/>
            <p:cNvSpPr/>
            <p:nvPr/>
          </p:nvSpPr>
          <p:spPr>
            <a:xfrm>
              <a:off x="7579519" y="2801421"/>
              <a:ext cx="9525" cy="9525"/>
            </a:xfrm>
            <a:custGeom>
              <a:avLst/>
              <a:gdLst/>
              <a:ahLst/>
              <a:cxnLst/>
              <a:rect l="l" t="t" r="r" b="b"/>
              <a:pathLst>
                <a:path w="9525" h="9525" extrusionOk="0">
                  <a:moveTo>
                    <a:pt x="7144" y="10359"/>
                  </a:moveTo>
                  <a:cubicBezTo>
                    <a:pt x="7144" y="9406"/>
                    <a:pt x="8096" y="8454"/>
                    <a:pt x="8096" y="7501"/>
                  </a:cubicBezTo>
                  <a:cubicBezTo>
                    <a:pt x="7144" y="6548"/>
                    <a:pt x="7144" y="7501"/>
                    <a:pt x="7144" y="10359"/>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29" name="Google Shape;429;p42"/>
            <p:cNvSpPr/>
            <p:nvPr/>
          </p:nvSpPr>
          <p:spPr>
            <a:xfrm>
              <a:off x="7556364" y="2787491"/>
              <a:ext cx="9525" cy="9525"/>
            </a:xfrm>
            <a:custGeom>
              <a:avLst/>
              <a:gdLst/>
              <a:ahLst/>
              <a:cxnLst/>
              <a:rect l="l" t="t" r="r" b="b"/>
              <a:pathLst>
                <a:path w="9525" h="9525" extrusionOk="0">
                  <a:moveTo>
                    <a:pt x="9343" y="7144"/>
                  </a:moveTo>
                  <a:cubicBezTo>
                    <a:pt x="5533" y="9049"/>
                    <a:pt x="7439" y="8096"/>
                    <a:pt x="9343"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30" name="Google Shape;430;p42"/>
            <p:cNvSpPr/>
            <p:nvPr/>
          </p:nvSpPr>
          <p:spPr>
            <a:xfrm>
              <a:off x="7537609" y="2792671"/>
              <a:ext cx="19050" cy="19050"/>
            </a:xfrm>
            <a:custGeom>
              <a:avLst/>
              <a:gdLst/>
              <a:ahLst/>
              <a:cxnLst/>
              <a:rect l="l" t="t" r="r" b="b"/>
              <a:pathLst>
                <a:path w="19050" h="19050" extrusionOk="0">
                  <a:moveTo>
                    <a:pt x="7144" y="12441"/>
                  </a:moveTo>
                  <a:cubicBezTo>
                    <a:pt x="26194" y="13394"/>
                    <a:pt x="15716" y="59"/>
                    <a:pt x="7144" y="12441"/>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31" name="Google Shape;431;p42"/>
            <p:cNvSpPr/>
            <p:nvPr/>
          </p:nvSpPr>
          <p:spPr>
            <a:xfrm>
              <a:off x="7455694" y="2769393"/>
              <a:ext cx="85725" cy="28575"/>
            </a:xfrm>
            <a:custGeom>
              <a:avLst/>
              <a:gdLst/>
              <a:ahLst/>
              <a:cxnLst/>
              <a:rect l="l" t="t" r="r" b="b"/>
              <a:pathLst>
                <a:path w="85725" h="28575" extrusionOk="0">
                  <a:moveTo>
                    <a:pt x="79534" y="20479"/>
                  </a:moveTo>
                  <a:cubicBezTo>
                    <a:pt x="56674" y="11906"/>
                    <a:pt x="31909" y="7144"/>
                    <a:pt x="7144" y="7144"/>
                  </a:cubicBezTo>
                  <a:cubicBezTo>
                    <a:pt x="32861" y="13811"/>
                    <a:pt x="77629" y="26194"/>
                    <a:pt x="79534" y="20479"/>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32" name="Google Shape;432;p42"/>
            <p:cNvSpPr/>
            <p:nvPr/>
          </p:nvSpPr>
          <p:spPr>
            <a:xfrm>
              <a:off x="7531894" y="2794396"/>
              <a:ext cx="9525" cy="9525"/>
            </a:xfrm>
            <a:custGeom>
              <a:avLst/>
              <a:gdLst/>
              <a:ahLst/>
              <a:cxnLst/>
              <a:rect l="l" t="t" r="r" b="b"/>
              <a:pathLst>
                <a:path w="9525" h="9525" extrusionOk="0">
                  <a:moveTo>
                    <a:pt x="7144" y="7858"/>
                  </a:moveTo>
                  <a:cubicBezTo>
                    <a:pt x="8096" y="6906"/>
                    <a:pt x="8096" y="6906"/>
                    <a:pt x="7144" y="7858"/>
                  </a:cubicBezTo>
                  <a:cubicBezTo>
                    <a:pt x="8096" y="6906"/>
                    <a:pt x="8096" y="6906"/>
                    <a:pt x="7144" y="7858"/>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33" name="Google Shape;433;p42"/>
            <p:cNvSpPr/>
            <p:nvPr/>
          </p:nvSpPr>
          <p:spPr>
            <a:xfrm>
              <a:off x="7454655" y="2770346"/>
              <a:ext cx="9525" cy="9525"/>
            </a:xfrm>
            <a:custGeom>
              <a:avLst/>
              <a:gdLst/>
              <a:ahLst/>
              <a:cxnLst/>
              <a:rect l="l" t="t" r="r" b="b"/>
              <a:pathLst>
                <a:path w="9525" h="9525" extrusionOk="0">
                  <a:moveTo>
                    <a:pt x="9135" y="7144"/>
                  </a:moveTo>
                  <a:cubicBezTo>
                    <a:pt x="9135" y="7144"/>
                    <a:pt x="8182" y="7144"/>
                    <a:pt x="8182" y="7144"/>
                  </a:cubicBezTo>
                  <a:cubicBezTo>
                    <a:pt x="6277" y="8096"/>
                    <a:pt x="7230" y="7144"/>
                    <a:pt x="9135"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34" name="Google Shape;434;p42"/>
            <p:cNvSpPr/>
            <p:nvPr/>
          </p:nvSpPr>
          <p:spPr>
            <a:xfrm>
              <a:off x="7538561" y="2794158"/>
              <a:ext cx="9525" cy="9525"/>
            </a:xfrm>
            <a:custGeom>
              <a:avLst/>
              <a:gdLst/>
              <a:ahLst/>
              <a:cxnLst/>
              <a:rect l="l" t="t" r="r" b="b"/>
              <a:pathLst>
                <a:path w="9525" h="9525" extrusionOk="0">
                  <a:moveTo>
                    <a:pt x="7144" y="7144"/>
                  </a:moveTo>
                  <a:cubicBezTo>
                    <a:pt x="7144" y="7144"/>
                    <a:pt x="7144" y="7144"/>
                    <a:pt x="7144"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35" name="Google Shape;435;p42"/>
            <p:cNvSpPr/>
            <p:nvPr/>
          </p:nvSpPr>
          <p:spPr>
            <a:xfrm>
              <a:off x="7541815" y="2785586"/>
              <a:ext cx="9525" cy="9525"/>
            </a:xfrm>
            <a:custGeom>
              <a:avLst/>
              <a:gdLst/>
              <a:ahLst/>
              <a:cxnLst/>
              <a:rect l="l" t="t" r="r" b="b"/>
              <a:pathLst>
                <a:path w="9525" h="9525" extrusionOk="0">
                  <a:moveTo>
                    <a:pt x="8653" y="7144"/>
                  </a:moveTo>
                  <a:cubicBezTo>
                    <a:pt x="7700" y="7144"/>
                    <a:pt x="5795" y="8096"/>
                    <a:pt x="8653"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36" name="Google Shape;436;p42"/>
            <p:cNvSpPr/>
            <p:nvPr/>
          </p:nvSpPr>
          <p:spPr>
            <a:xfrm>
              <a:off x="7443311" y="2762726"/>
              <a:ext cx="9525" cy="9525"/>
            </a:xfrm>
            <a:custGeom>
              <a:avLst/>
              <a:gdLst/>
              <a:ahLst/>
              <a:cxnLst/>
              <a:rect l="l" t="t" r="r" b="b"/>
              <a:pathLst>
                <a:path w="9525" h="9525" extrusionOk="0">
                  <a:moveTo>
                    <a:pt x="7144" y="7144"/>
                  </a:moveTo>
                  <a:lnTo>
                    <a:pt x="7144" y="9049"/>
                  </a:lnTo>
                  <a:cubicBezTo>
                    <a:pt x="7144" y="8096"/>
                    <a:pt x="7144" y="7144"/>
                    <a:pt x="7144"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37" name="Google Shape;437;p42"/>
            <p:cNvSpPr/>
            <p:nvPr/>
          </p:nvSpPr>
          <p:spPr>
            <a:xfrm>
              <a:off x="7406164" y="2753201"/>
              <a:ext cx="9525" cy="9525"/>
            </a:xfrm>
            <a:custGeom>
              <a:avLst/>
              <a:gdLst/>
              <a:ahLst/>
              <a:cxnLst/>
              <a:rect l="l" t="t" r="r" b="b"/>
              <a:pathLst>
                <a:path w="9525" h="9525" extrusionOk="0">
                  <a:moveTo>
                    <a:pt x="7144" y="7144"/>
                  </a:moveTo>
                  <a:lnTo>
                    <a:pt x="7144" y="7144"/>
                  </a:lnTo>
                  <a:cubicBezTo>
                    <a:pt x="8096" y="7144"/>
                    <a:pt x="8096" y="7144"/>
                    <a:pt x="7144"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38" name="Google Shape;438;p42"/>
            <p:cNvSpPr/>
            <p:nvPr/>
          </p:nvSpPr>
          <p:spPr>
            <a:xfrm>
              <a:off x="7316629" y="2737734"/>
              <a:ext cx="142875" cy="38100"/>
            </a:xfrm>
            <a:custGeom>
              <a:avLst/>
              <a:gdLst/>
              <a:ahLst/>
              <a:cxnLst/>
              <a:rect l="l" t="t" r="r" b="b"/>
              <a:pathLst>
                <a:path w="142875" h="38100" extrusionOk="0">
                  <a:moveTo>
                    <a:pt x="7144" y="7370"/>
                  </a:moveTo>
                  <a:cubicBezTo>
                    <a:pt x="23336" y="3560"/>
                    <a:pt x="140494" y="49280"/>
                    <a:pt x="142399" y="32135"/>
                  </a:cubicBezTo>
                  <a:cubicBezTo>
                    <a:pt x="131921" y="34993"/>
                    <a:pt x="10001" y="19753"/>
                    <a:pt x="7144" y="737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39" name="Google Shape;439;p42"/>
            <p:cNvSpPr/>
            <p:nvPr/>
          </p:nvSpPr>
          <p:spPr>
            <a:xfrm>
              <a:off x="7353565" y="2742925"/>
              <a:ext cx="9525" cy="9525"/>
            </a:xfrm>
            <a:custGeom>
              <a:avLst/>
              <a:gdLst/>
              <a:ahLst/>
              <a:cxnLst/>
              <a:rect l="l" t="t" r="r" b="b"/>
              <a:pathLst>
                <a:path w="9525" h="9525" extrusionOk="0">
                  <a:moveTo>
                    <a:pt x="9260" y="10752"/>
                  </a:moveTo>
                  <a:cubicBezTo>
                    <a:pt x="4498" y="3132"/>
                    <a:pt x="9260" y="9800"/>
                    <a:pt x="9260" y="1075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40" name="Google Shape;440;p42"/>
            <p:cNvSpPr/>
            <p:nvPr/>
          </p:nvSpPr>
          <p:spPr>
            <a:xfrm>
              <a:off x="7352267" y="2745581"/>
              <a:ext cx="9525" cy="9525"/>
            </a:xfrm>
            <a:custGeom>
              <a:avLst/>
              <a:gdLst/>
              <a:ahLst/>
              <a:cxnLst/>
              <a:rect l="l" t="t" r="r" b="b"/>
              <a:pathLst>
                <a:path w="9525" h="9525" extrusionOk="0">
                  <a:moveTo>
                    <a:pt x="8653" y="7144"/>
                  </a:moveTo>
                  <a:cubicBezTo>
                    <a:pt x="5795" y="8096"/>
                    <a:pt x="7701" y="8096"/>
                    <a:pt x="8653"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41" name="Google Shape;441;p42"/>
            <p:cNvSpPr/>
            <p:nvPr/>
          </p:nvSpPr>
          <p:spPr>
            <a:xfrm>
              <a:off x="7304246" y="2736056"/>
              <a:ext cx="9525" cy="9525"/>
            </a:xfrm>
            <a:custGeom>
              <a:avLst/>
              <a:gdLst/>
              <a:ahLst/>
              <a:cxnLst/>
              <a:rect l="l" t="t" r="r" b="b"/>
              <a:pathLst>
                <a:path w="9525" h="9525" extrusionOk="0">
                  <a:moveTo>
                    <a:pt x="10001" y="8096"/>
                  </a:moveTo>
                  <a:cubicBezTo>
                    <a:pt x="10001" y="8096"/>
                    <a:pt x="9049" y="7144"/>
                    <a:pt x="7144" y="7144"/>
                  </a:cubicBezTo>
                  <a:cubicBezTo>
                    <a:pt x="8096" y="8096"/>
                    <a:pt x="9049" y="9049"/>
                    <a:pt x="10001" y="8096"/>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42" name="Google Shape;442;p42"/>
            <p:cNvSpPr/>
            <p:nvPr/>
          </p:nvSpPr>
          <p:spPr>
            <a:xfrm>
              <a:off x="7304246" y="2737961"/>
              <a:ext cx="9525" cy="9525"/>
            </a:xfrm>
            <a:custGeom>
              <a:avLst/>
              <a:gdLst/>
              <a:ahLst/>
              <a:cxnLst/>
              <a:rect l="l" t="t" r="r" b="b"/>
              <a:pathLst>
                <a:path w="9525" h="9525" extrusionOk="0">
                  <a:moveTo>
                    <a:pt x="7144" y="7144"/>
                  </a:moveTo>
                  <a:cubicBezTo>
                    <a:pt x="9049" y="9049"/>
                    <a:pt x="8096" y="8096"/>
                    <a:pt x="7144"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43" name="Google Shape;443;p42"/>
            <p:cNvSpPr/>
            <p:nvPr/>
          </p:nvSpPr>
          <p:spPr>
            <a:xfrm>
              <a:off x="7237511" y="2729345"/>
              <a:ext cx="76200" cy="19050"/>
            </a:xfrm>
            <a:custGeom>
              <a:avLst/>
              <a:gdLst/>
              <a:ahLst/>
              <a:cxnLst/>
              <a:rect l="l" t="t" r="r" b="b"/>
              <a:pathLst>
                <a:path w="76200" h="19050" extrusionOk="0">
                  <a:moveTo>
                    <a:pt x="7204" y="7187"/>
                  </a:moveTo>
                  <a:cubicBezTo>
                    <a:pt x="5299" y="6234"/>
                    <a:pt x="49114" y="21474"/>
                    <a:pt x="72926" y="17664"/>
                  </a:cubicBezTo>
                  <a:cubicBezTo>
                    <a:pt x="63401" y="17664"/>
                    <a:pt x="60544" y="17664"/>
                    <a:pt x="64354" y="18617"/>
                  </a:cubicBezTo>
                  <a:cubicBezTo>
                    <a:pt x="68164" y="11949"/>
                    <a:pt x="7204" y="10997"/>
                    <a:pt x="7204" y="7187"/>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44" name="Google Shape;444;p42"/>
            <p:cNvSpPr/>
            <p:nvPr/>
          </p:nvSpPr>
          <p:spPr>
            <a:xfrm>
              <a:off x="7221061" y="2730494"/>
              <a:ext cx="9525" cy="9525"/>
            </a:xfrm>
            <a:custGeom>
              <a:avLst/>
              <a:gdLst/>
              <a:ahLst/>
              <a:cxnLst/>
              <a:rect l="l" t="t" r="r" b="b"/>
              <a:pathLst>
                <a:path w="9525" h="9525" extrusionOk="0">
                  <a:moveTo>
                    <a:pt x="8414" y="8896"/>
                  </a:moveTo>
                  <a:cubicBezTo>
                    <a:pt x="8414" y="4133"/>
                    <a:pt x="5556" y="10800"/>
                    <a:pt x="8414" y="8896"/>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45" name="Google Shape;445;p42"/>
            <p:cNvSpPr/>
            <p:nvPr/>
          </p:nvSpPr>
          <p:spPr>
            <a:xfrm>
              <a:off x="7195661" y="2720692"/>
              <a:ext cx="19050" cy="19050"/>
            </a:xfrm>
            <a:custGeom>
              <a:avLst/>
              <a:gdLst/>
              <a:ahLst/>
              <a:cxnLst/>
              <a:rect l="l" t="t" r="r" b="b"/>
              <a:pathLst>
                <a:path w="19050" h="19050" extrusionOk="0">
                  <a:moveTo>
                    <a:pt x="7144" y="13935"/>
                  </a:moveTo>
                  <a:cubicBezTo>
                    <a:pt x="22384" y="-2257"/>
                    <a:pt x="12859" y="15840"/>
                    <a:pt x="7144" y="13935"/>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46" name="Google Shape;446;p42"/>
            <p:cNvSpPr/>
            <p:nvPr/>
          </p:nvSpPr>
          <p:spPr>
            <a:xfrm>
              <a:off x="7192804" y="2730023"/>
              <a:ext cx="9525" cy="9525"/>
            </a:xfrm>
            <a:custGeom>
              <a:avLst/>
              <a:gdLst/>
              <a:ahLst/>
              <a:cxnLst/>
              <a:rect l="l" t="t" r="r" b="b"/>
              <a:pathLst>
                <a:path w="9525" h="9525" extrusionOk="0">
                  <a:moveTo>
                    <a:pt x="7144" y="8414"/>
                  </a:moveTo>
                  <a:cubicBezTo>
                    <a:pt x="8096" y="8414"/>
                    <a:pt x="7144" y="5556"/>
                    <a:pt x="7144" y="841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47" name="Google Shape;447;p42"/>
            <p:cNvSpPr/>
            <p:nvPr/>
          </p:nvSpPr>
          <p:spPr>
            <a:xfrm>
              <a:off x="7778430" y="2768441"/>
              <a:ext cx="9525" cy="9525"/>
            </a:xfrm>
            <a:custGeom>
              <a:avLst/>
              <a:gdLst/>
              <a:ahLst/>
              <a:cxnLst/>
              <a:rect l="l" t="t" r="r" b="b"/>
              <a:pathLst>
                <a:path w="9525" h="9525" extrusionOk="0">
                  <a:moveTo>
                    <a:pt x="10162" y="7144"/>
                  </a:moveTo>
                  <a:cubicBezTo>
                    <a:pt x="8257" y="7144"/>
                    <a:pt x="4447" y="7144"/>
                    <a:pt x="10162"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48" name="Google Shape;448;p42"/>
            <p:cNvSpPr/>
            <p:nvPr/>
          </p:nvSpPr>
          <p:spPr>
            <a:xfrm>
              <a:off x="7774781" y="2755106"/>
              <a:ext cx="9525" cy="19050"/>
            </a:xfrm>
            <a:custGeom>
              <a:avLst/>
              <a:gdLst/>
              <a:ahLst/>
              <a:cxnLst/>
              <a:rect l="l" t="t" r="r" b="b"/>
              <a:pathLst>
                <a:path w="9525" h="19050" extrusionOk="0">
                  <a:moveTo>
                    <a:pt x="7144" y="7144"/>
                  </a:moveTo>
                  <a:cubicBezTo>
                    <a:pt x="10954" y="26194"/>
                    <a:pt x="9049" y="15716"/>
                    <a:pt x="7144"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49" name="Google Shape;449;p42"/>
            <p:cNvSpPr/>
            <p:nvPr/>
          </p:nvSpPr>
          <p:spPr>
            <a:xfrm>
              <a:off x="7769752" y="2758916"/>
              <a:ext cx="9525" cy="19050"/>
            </a:xfrm>
            <a:custGeom>
              <a:avLst/>
              <a:gdLst/>
              <a:ahLst/>
              <a:cxnLst/>
              <a:rect l="l" t="t" r="r" b="b"/>
              <a:pathLst>
                <a:path w="9525" h="19050" extrusionOk="0">
                  <a:moveTo>
                    <a:pt x="7410" y="11906"/>
                  </a:moveTo>
                  <a:cubicBezTo>
                    <a:pt x="7410" y="10001"/>
                    <a:pt x="8363" y="9049"/>
                    <a:pt x="8363" y="7144"/>
                  </a:cubicBezTo>
                  <a:cubicBezTo>
                    <a:pt x="8363" y="9049"/>
                    <a:pt x="6458" y="10954"/>
                    <a:pt x="7410" y="11906"/>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50" name="Google Shape;450;p42"/>
            <p:cNvSpPr/>
            <p:nvPr/>
          </p:nvSpPr>
          <p:spPr>
            <a:xfrm>
              <a:off x="7767399" y="2763531"/>
              <a:ext cx="9525" cy="9525"/>
            </a:xfrm>
            <a:custGeom>
              <a:avLst/>
              <a:gdLst/>
              <a:ahLst/>
              <a:cxnLst/>
              <a:rect l="l" t="t" r="r" b="b"/>
              <a:pathLst>
                <a:path w="9525" h="9525" extrusionOk="0">
                  <a:moveTo>
                    <a:pt x="7858" y="8244"/>
                  </a:moveTo>
                  <a:cubicBezTo>
                    <a:pt x="6906" y="7291"/>
                    <a:pt x="6906" y="6339"/>
                    <a:pt x="7858" y="82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51" name="Google Shape;451;p42"/>
            <p:cNvSpPr/>
            <p:nvPr/>
          </p:nvSpPr>
          <p:spPr>
            <a:xfrm>
              <a:off x="7760732" y="2763678"/>
              <a:ext cx="9525" cy="9525"/>
            </a:xfrm>
            <a:custGeom>
              <a:avLst/>
              <a:gdLst/>
              <a:ahLst/>
              <a:cxnLst/>
              <a:rect l="l" t="t" r="r" b="b"/>
              <a:pathLst>
                <a:path w="9525" h="9525" extrusionOk="0">
                  <a:moveTo>
                    <a:pt x="7858" y="7144"/>
                  </a:moveTo>
                  <a:cubicBezTo>
                    <a:pt x="6906" y="7144"/>
                    <a:pt x="6906" y="7144"/>
                    <a:pt x="7858" y="7144"/>
                  </a:cubicBezTo>
                  <a:cubicBezTo>
                    <a:pt x="6906" y="9049"/>
                    <a:pt x="6906" y="8096"/>
                    <a:pt x="7858"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52" name="Google Shape;452;p42"/>
            <p:cNvSpPr/>
            <p:nvPr/>
          </p:nvSpPr>
          <p:spPr>
            <a:xfrm>
              <a:off x="7757636" y="2754609"/>
              <a:ext cx="19050" cy="19050"/>
            </a:xfrm>
            <a:custGeom>
              <a:avLst/>
              <a:gdLst/>
              <a:ahLst/>
              <a:cxnLst/>
              <a:rect l="l" t="t" r="r" b="b"/>
              <a:pathLst>
                <a:path w="19050" h="19050" extrusionOk="0">
                  <a:moveTo>
                    <a:pt x="7144" y="17166"/>
                  </a:moveTo>
                  <a:cubicBezTo>
                    <a:pt x="9049" y="21928"/>
                    <a:pt x="22384" y="-7599"/>
                    <a:pt x="7144" y="17166"/>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53" name="Google Shape;453;p42"/>
            <p:cNvSpPr/>
            <p:nvPr/>
          </p:nvSpPr>
          <p:spPr>
            <a:xfrm>
              <a:off x="7761446" y="2763255"/>
              <a:ext cx="9525" cy="9525"/>
            </a:xfrm>
            <a:custGeom>
              <a:avLst/>
              <a:gdLst/>
              <a:ahLst/>
              <a:cxnLst/>
              <a:rect l="l" t="t" r="r" b="b"/>
              <a:pathLst>
                <a:path w="9525" h="9525" extrusionOk="0">
                  <a:moveTo>
                    <a:pt x="7144" y="7567"/>
                  </a:moveTo>
                  <a:cubicBezTo>
                    <a:pt x="7144" y="7567"/>
                    <a:pt x="8096" y="7567"/>
                    <a:pt x="8096" y="7567"/>
                  </a:cubicBezTo>
                  <a:cubicBezTo>
                    <a:pt x="7144" y="6615"/>
                    <a:pt x="7144" y="7567"/>
                    <a:pt x="7144" y="7567"/>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54" name="Google Shape;454;p42"/>
            <p:cNvSpPr/>
            <p:nvPr/>
          </p:nvSpPr>
          <p:spPr>
            <a:xfrm>
              <a:off x="7765256" y="2762286"/>
              <a:ext cx="9525" cy="9525"/>
            </a:xfrm>
            <a:custGeom>
              <a:avLst/>
              <a:gdLst/>
              <a:ahLst/>
              <a:cxnLst/>
              <a:rect l="l" t="t" r="r" b="b"/>
              <a:pathLst>
                <a:path w="9525" h="9525" extrusionOk="0">
                  <a:moveTo>
                    <a:pt x="7144" y="9488"/>
                  </a:moveTo>
                  <a:cubicBezTo>
                    <a:pt x="7144" y="8536"/>
                    <a:pt x="9049" y="4726"/>
                    <a:pt x="7144" y="9488"/>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55" name="Google Shape;455;p42"/>
            <p:cNvSpPr/>
            <p:nvPr/>
          </p:nvSpPr>
          <p:spPr>
            <a:xfrm>
              <a:off x="7748628" y="2756000"/>
              <a:ext cx="9525" cy="19050"/>
            </a:xfrm>
            <a:custGeom>
              <a:avLst/>
              <a:gdLst/>
              <a:ahLst/>
              <a:cxnLst/>
              <a:rect l="l" t="t" r="r" b="b"/>
              <a:pathLst>
                <a:path w="9525" h="19050" extrusionOk="0">
                  <a:moveTo>
                    <a:pt x="9485" y="15775"/>
                  </a:moveTo>
                  <a:cubicBezTo>
                    <a:pt x="10437" y="2440"/>
                    <a:pt x="3770" y="6250"/>
                    <a:pt x="9485" y="15775"/>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56" name="Google Shape;456;p42"/>
            <p:cNvSpPr/>
            <p:nvPr/>
          </p:nvSpPr>
          <p:spPr>
            <a:xfrm>
              <a:off x="7744301" y="2751296"/>
              <a:ext cx="9525" cy="9525"/>
            </a:xfrm>
            <a:custGeom>
              <a:avLst/>
              <a:gdLst/>
              <a:ahLst/>
              <a:cxnLst/>
              <a:rect l="l" t="t" r="r" b="b"/>
              <a:pathLst>
                <a:path w="9525" h="9525" extrusionOk="0">
                  <a:moveTo>
                    <a:pt x="8096" y="7144"/>
                  </a:moveTo>
                  <a:cubicBezTo>
                    <a:pt x="8096" y="8096"/>
                    <a:pt x="8096" y="8096"/>
                    <a:pt x="7144" y="8096"/>
                  </a:cubicBezTo>
                  <a:cubicBezTo>
                    <a:pt x="7144" y="8096"/>
                    <a:pt x="7144" y="7144"/>
                    <a:pt x="8096"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57" name="Google Shape;457;p42"/>
            <p:cNvSpPr/>
            <p:nvPr/>
          </p:nvSpPr>
          <p:spPr>
            <a:xfrm>
              <a:off x="7731919" y="2754094"/>
              <a:ext cx="19050" cy="19050"/>
            </a:xfrm>
            <a:custGeom>
              <a:avLst/>
              <a:gdLst/>
              <a:ahLst/>
              <a:cxnLst/>
              <a:rect l="l" t="t" r="r" b="b"/>
              <a:pathLst>
                <a:path w="19050" h="19050" extrusionOk="0">
                  <a:moveTo>
                    <a:pt x="7144" y="15775"/>
                  </a:moveTo>
                  <a:cubicBezTo>
                    <a:pt x="26194" y="6250"/>
                    <a:pt x="14764" y="2440"/>
                    <a:pt x="7144" y="15775"/>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58" name="Google Shape;458;p42"/>
            <p:cNvSpPr/>
            <p:nvPr/>
          </p:nvSpPr>
          <p:spPr>
            <a:xfrm>
              <a:off x="7729466" y="2754428"/>
              <a:ext cx="9525" cy="9525"/>
            </a:xfrm>
            <a:custGeom>
              <a:avLst/>
              <a:gdLst/>
              <a:ahLst/>
              <a:cxnLst/>
              <a:rect l="l" t="t" r="r" b="b"/>
              <a:pathLst>
                <a:path w="9525" h="9525" extrusionOk="0">
                  <a:moveTo>
                    <a:pt x="8644" y="9727"/>
                  </a:moveTo>
                  <a:cubicBezTo>
                    <a:pt x="4834" y="3059"/>
                    <a:pt x="9597" y="11632"/>
                    <a:pt x="8644" y="9727"/>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59" name="Google Shape;459;p42"/>
            <p:cNvSpPr/>
            <p:nvPr/>
          </p:nvSpPr>
          <p:spPr>
            <a:xfrm>
              <a:off x="7720936" y="2759214"/>
              <a:ext cx="9525" cy="19050"/>
            </a:xfrm>
            <a:custGeom>
              <a:avLst/>
              <a:gdLst/>
              <a:ahLst/>
              <a:cxnLst/>
              <a:rect l="l" t="t" r="r" b="b"/>
              <a:pathLst>
                <a:path w="9525" h="19050" extrusionOk="0">
                  <a:moveTo>
                    <a:pt x="11459" y="13513"/>
                  </a:moveTo>
                  <a:cubicBezTo>
                    <a:pt x="4792" y="-1727"/>
                    <a:pt x="6697" y="15418"/>
                    <a:pt x="11459" y="13513"/>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60" name="Google Shape;460;p42"/>
            <p:cNvSpPr/>
            <p:nvPr/>
          </p:nvSpPr>
          <p:spPr>
            <a:xfrm>
              <a:off x="7729061" y="2763678"/>
              <a:ext cx="9525" cy="9525"/>
            </a:xfrm>
            <a:custGeom>
              <a:avLst/>
              <a:gdLst/>
              <a:ahLst/>
              <a:cxnLst/>
              <a:rect l="l" t="t" r="r" b="b"/>
              <a:pathLst>
                <a:path w="9525" h="9525" extrusionOk="0">
                  <a:moveTo>
                    <a:pt x="9049" y="7144"/>
                  </a:moveTo>
                  <a:cubicBezTo>
                    <a:pt x="8096" y="8096"/>
                    <a:pt x="7144" y="7144"/>
                    <a:pt x="7144" y="7144"/>
                  </a:cubicBezTo>
                  <a:cubicBezTo>
                    <a:pt x="8096" y="8096"/>
                    <a:pt x="8096" y="9049"/>
                    <a:pt x="9049"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61" name="Google Shape;461;p42"/>
            <p:cNvSpPr/>
            <p:nvPr/>
          </p:nvSpPr>
          <p:spPr>
            <a:xfrm>
              <a:off x="7714774" y="2759154"/>
              <a:ext cx="9525" cy="9525"/>
            </a:xfrm>
            <a:custGeom>
              <a:avLst/>
              <a:gdLst/>
              <a:ahLst/>
              <a:cxnLst/>
              <a:rect l="l" t="t" r="r" b="b"/>
              <a:pathLst>
                <a:path w="9525" h="9525" extrusionOk="0">
                  <a:moveTo>
                    <a:pt x="7144" y="7858"/>
                  </a:moveTo>
                  <a:cubicBezTo>
                    <a:pt x="8096" y="7858"/>
                    <a:pt x="8096" y="7858"/>
                    <a:pt x="7144" y="7858"/>
                  </a:cubicBezTo>
                  <a:cubicBezTo>
                    <a:pt x="8096" y="6906"/>
                    <a:pt x="8096" y="6906"/>
                    <a:pt x="7144" y="7858"/>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62" name="Google Shape;462;p42"/>
            <p:cNvSpPr/>
            <p:nvPr/>
          </p:nvSpPr>
          <p:spPr>
            <a:xfrm>
              <a:off x="7716467" y="2764631"/>
              <a:ext cx="9525" cy="9525"/>
            </a:xfrm>
            <a:custGeom>
              <a:avLst/>
              <a:gdLst/>
              <a:ahLst/>
              <a:cxnLst/>
              <a:rect l="l" t="t" r="r" b="b"/>
              <a:pathLst>
                <a:path w="9525" h="9525" extrusionOk="0">
                  <a:moveTo>
                    <a:pt x="9260" y="7144"/>
                  </a:moveTo>
                  <a:cubicBezTo>
                    <a:pt x="4498" y="10001"/>
                    <a:pt x="9260" y="9049"/>
                    <a:pt x="9260"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63" name="Google Shape;463;p42"/>
            <p:cNvSpPr/>
            <p:nvPr/>
          </p:nvSpPr>
          <p:spPr>
            <a:xfrm>
              <a:off x="7633811" y="2757963"/>
              <a:ext cx="85725" cy="38100"/>
            </a:xfrm>
            <a:custGeom>
              <a:avLst/>
              <a:gdLst/>
              <a:ahLst/>
              <a:cxnLst/>
              <a:rect l="l" t="t" r="r" b="b"/>
              <a:pathLst>
                <a:path w="85725" h="38100" extrusionOk="0">
                  <a:moveTo>
                    <a:pt x="7144" y="17621"/>
                  </a:moveTo>
                  <a:cubicBezTo>
                    <a:pt x="9049" y="55721"/>
                    <a:pt x="84296" y="7144"/>
                    <a:pt x="85249" y="7144"/>
                  </a:cubicBezTo>
                  <a:cubicBezTo>
                    <a:pt x="59531" y="11906"/>
                    <a:pt x="32861" y="15716"/>
                    <a:pt x="7144" y="17621"/>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64" name="Google Shape;464;p42"/>
            <p:cNvSpPr/>
            <p:nvPr/>
          </p:nvSpPr>
          <p:spPr>
            <a:xfrm>
              <a:off x="7642384" y="2764336"/>
              <a:ext cx="9525" cy="9525"/>
            </a:xfrm>
            <a:custGeom>
              <a:avLst/>
              <a:gdLst/>
              <a:ahLst/>
              <a:cxnLst/>
              <a:rect l="l" t="t" r="r" b="b"/>
              <a:pathLst>
                <a:path w="9525" h="9525" extrusionOk="0">
                  <a:moveTo>
                    <a:pt x="7144" y="9344"/>
                  </a:moveTo>
                  <a:cubicBezTo>
                    <a:pt x="9049" y="5533"/>
                    <a:pt x="7144" y="7438"/>
                    <a:pt x="7144" y="93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65" name="Google Shape;465;p42"/>
            <p:cNvSpPr/>
            <p:nvPr/>
          </p:nvSpPr>
          <p:spPr>
            <a:xfrm>
              <a:off x="7633811" y="2768441"/>
              <a:ext cx="9525" cy="9525"/>
            </a:xfrm>
            <a:custGeom>
              <a:avLst/>
              <a:gdLst/>
              <a:ahLst/>
              <a:cxnLst/>
              <a:rect l="l" t="t" r="r" b="b"/>
              <a:pathLst>
                <a:path w="9525" h="9525" extrusionOk="0">
                  <a:moveTo>
                    <a:pt x="7144" y="7144"/>
                  </a:moveTo>
                  <a:lnTo>
                    <a:pt x="7144" y="7144"/>
                  </a:lnTo>
                  <a:cubicBezTo>
                    <a:pt x="7144" y="7144"/>
                    <a:pt x="7144" y="7144"/>
                    <a:pt x="7144"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66" name="Google Shape;466;p42"/>
            <p:cNvSpPr/>
            <p:nvPr/>
          </p:nvSpPr>
          <p:spPr>
            <a:xfrm>
              <a:off x="7651352" y="2779447"/>
              <a:ext cx="9525" cy="9525"/>
            </a:xfrm>
            <a:custGeom>
              <a:avLst/>
              <a:gdLst/>
              <a:ahLst/>
              <a:cxnLst/>
              <a:rect l="l" t="t" r="r" b="b"/>
              <a:pathLst>
                <a:path w="9525" h="9525" extrusionOk="0">
                  <a:moveTo>
                    <a:pt x="8653" y="7567"/>
                  </a:moveTo>
                  <a:cubicBezTo>
                    <a:pt x="7700" y="7567"/>
                    <a:pt x="5795" y="6615"/>
                    <a:pt x="8653" y="7567"/>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67" name="Google Shape;467;p42"/>
            <p:cNvSpPr/>
            <p:nvPr/>
          </p:nvSpPr>
          <p:spPr>
            <a:xfrm>
              <a:off x="7653814" y="2764631"/>
              <a:ext cx="9525" cy="9525"/>
            </a:xfrm>
            <a:custGeom>
              <a:avLst/>
              <a:gdLst/>
              <a:ahLst/>
              <a:cxnLst/>
              <a:rect l="l" t="t" r="r" b="b"/>
              <a:pathLst>
                <a:path w="9525" h="9525" extrusionOk="0">
                  <a:moveTo>
                    <a:pt x="7144" y="7144"/>
                  </a:moveTo>
                  <a:cubicBezTo>
                    <a:pt x="8096" y="8096"/>
                    <a:pt x="9049" y="9049"/>
                    <a:pt x="10001" y="10954"/>
                  </a:cubicBezTo>
                  <a:cubicBezTo>
                    <a:pt x="10001" y="9049"/>
                    <a:pt x="9049" y="8096"/>
                    <a:pt x="7144"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68" name="Google Shape;468;p42"/>
            <p:cNvSpPr/>
            <p:nvPr/>
          </p:nvSpPr>
          <p:spPr>
            <a:xfrm>
              <a:off x="7672716" y="2763678"/>
              <a:ext cx="9525" cy="9525"/>
            </a:xfrm>
            <a:custGeom>
              <a:avLst/>
              <a:gdLst/>
              <a:ahLst/>
              <a:cxnLst/>
              <a:rect l="l" t="t" r="r" b="b"/>
              <a:pathLst>
                <a:path w="9525" h="9525" extrusionOk="0">
                  <a:moveTo>
                    <a:pt x="8244" y="10001"/>
                  </a:moveTo>
                  <a:cubicBezTo>
                    <a:pt x="9196" y="9049"/>
                    <a:pt x="8244" y="8096"/>
                    <a:pt x="8244" y="7144"/>
                  </a:cubicBezTo>
                  <a:cubicBezTo>
                    <a:pt x="7291" y="7144"/>
                    <a:pt x="6339" y="9049"/>
                    <a:pt x="8244" y="10001"/>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69" name="Google Shape;469;p42"/>
            <p:cNvSpPr/>
            <p:nvPr/>
          </p:nvSpPr>
          <p:spPr>
            <a:xfrm>
              <a:off x="7635257" y="2765583"/>
              <a:ext cx="9525" cy="9525"/>
            </a:xfrm>
            <a:custGeom>
              <a:avLst/>
              <a:gdLst/>
              <a:ahLst/>
              <a:cxnLst/>
              <a:rect l="l" t="t" r="r" b="b"/>
              <a:pathLst>
                <a:path w="9525" h="9525" extrusionOk="0">
                  <a:moveTo>
                    <a:pt x="11413" y="7144"/>
                  </a:moveTo>
                  <a:cubicBezTo>
                    <a:pt x="9509" y="7144"/>
                    <a:pt x="2841" y="10954"/>
                    <a:pt x="11413"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70" name="Google Shape;470;p42"/>
            <p:cNvSpPr/>
            <p:nvPr/>
          </p:nvSpPr>
          <p:spPr>
            <a:xfrm>
              <a:off x="7587013" y="2768441"/>
              <a:ext cx="57150" cy="19050"/>
            </a:xfrm>
            <a:custGeom>
              <a:avLst/>
              <a:gdLst/>
              <a:ahLst/>
              <a:cxnLst/>
              <a:rect l="l" t="t" r="r" b="b"/>
              <a:pathLst>
                <a:path w="57150" h="19050" extrusionOk="0">
                  <a:moveTo>
                    <a:pt x="7270" y="14764"/>
                  </a:moveTo>
                  <a:cubicBezTo>
                    <a:pt x="8222" y="15716"/>
                    <a:pt x="53943" y="27146"/>
                    <a:pt x="51085" y="7144"/>
                  </a:cubicBezTo>
                  <a:cubicBezTo>
                    <a:pt x="51085" y="7144"/>
                    <a:pt x="4412" y="12859"/>
                    <a:pt x="7270" y="1476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71" name="Google Shape;471;p42"/>
            <p:cNvSpPr/>
            <p:nvPr/>
          </p:nvSpPr>
          <p:spPr>
            <a:xfrm>
              <a:off x="7619524" y="2767488"/>
              <a:ext cx="9525" cy="9525"/>
            </a:xfrm>
            <a:custGeom>
              <a:avLst/>
              <a:gdLst/>
              <a:ahLst/>
              <a:cxnLst/>
              <a:rect l="l" t="t" r="r" b="b"/>
              <a:pathLst>
                <a:path w="9525" h="9525" extrusionOk="0">
                  <a:moveTo>
                    <a:pt x="8096" y="7144"/>
                  </a:moveTo>
                  <a:lnTo>
                    <a:pt x="7144" y="9049"/>
                  </a:lnTo>
                  <a:cubicBezTo>
                    <a:pt x="7144" y="9049"/>
                    <a:pt x="7144" y="8096"/>
                    <a:pt x="8096"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72" name="Google Shape;472;p42"/>
            <p:cNvSpPr/>
            <p:nvPr/>
          </p:nvSpPr>
          <p:spPr>
            <a:xfrm>
              <a:off x="7555964" y="2764909"/>
              <a:ext cx="28575" cy="9525"/>
            </a:xfrm>
            <a:custGeom>
              <a:avLst/>
              <a:gdLst/>
              <a:ahLst/>
              <a:cxnLst/>
              <a:rect l="l" t="t" r="r" b="b"/>
              <a:pathLst>
                <a:path w="28575" h="9525" extrusionOk="0">
                  <a:moveTo>
                    <a:pt x="25936" y="9723"/>
                  </a:moveTo>
                  <a:cubicBezTo>
                    <a:pt x="13554" y="1151"/>
                    <a:pt x="-9306" y="17343"/>
                    <a:pt x="25936" y="9723"/>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73" name="Google Shape;473;p42"/>
            <p:cNvSpPr/>
            <p:nvPr/>
          </p:nvSpPr>
          <p:spPr>
            <a:xfrm>
              <a:off x="7583435" y="2766536"/>
              <a:ext cx="9525" cy="9525"/>
            </a:xfrm>
            <a:custGeom>
              <a:avLst/>
              <a:gdLst/>
              <a:ahLst/>
              <a:cxnLst/>
              <a:rect l="l" t="t" r="r" b="b"/>
              <a:pathLst>
                <a:path w="9525" h="9525" extrusionOk="0">
                  <a:moveTo>
                    <a:pt x="7990" y="7144"/>
                  </a:moveTo>
                  <a:cubicBezTo>
                    <a:pt x="6085" y="12859"/>
                    <a:pt x="7990" y="8096"/>
                    <a:pt x="7990"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74" name="Google Shape;474;p42"/>
            <p:cNvSpPr/>
            <p:nvPr/>
          </p:nvSpPr>
          <p:spPr>
            <a:xfrm>
              <a:off x="7579846" y="2774855"/>
              <a:ext cx="9525" cy="9525"/>
            </a:xfrm>
            <a:custGeom>
              <a:avLst/>
              <a:gdLst/>
              <a:ahLst/>
              <a:cxnLst/>
              <a:rect l="l" t="t" r="r" b="b"/>
              <a:pathLst>
                <a:path w="9525" h="9525" extrusionOk="0">
                  <a:moveTo>
                    <a:pt x="7769" y="10255"/>
                  </a:moveTo>
                  <a:cubicBezTo>
                    <a:pt x="7769" y="9302"/>
                    <a:pt x="8722" y="8350"/>
                    <a:pt x="8722" y="7397"/>
                  </a:cubicBezTo>
                  <a:cubicBezTo>
                    <a:pt x="6817" y="6445"/>
                    <a:pt x="6817" y="8350"/>
                    <a:pt x="7769" y="10255"/>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75" name="Google Shape;475;p42"/>
            <p:cNvSpPr/>
            <p:nvPr/>
          </p:nvSpPr>
          <p:spPr>
            <a:xfrm>
              <a:off x="7557713" y="2760821"/>
              <a:ext cx="9525" cy="9525"/>
            </a:xfrm>
            <a:custGeom>
              <a:avLst/>
              <a:gdLst/>
              <a:ahLst/>
              <a:cxnLst/>
              <a:rect l="l" t="t" r="r" b="b"/>
              <a:pathLst>
                <a:path w="9525" h="9525" extrusionOk="0">
                  <a:moveTo>
                    <a:pt x="8947" y="7144"/>
                  </a:moveTo>
                  <a:cubicBezTo>
                    <a:pt x="6090" y="9049"/>
                    <a:pt x="7042" y="9049"/>
                    <a:pt x="8947"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76" name="Google Shape;476;p42"/>
            <p:cNvSpPr/>
            <p:nvPr/>
          </p:nvSpPr>
          <p:spPr>
            <a:xfrm>
              <a:off x="7539514" y="2766530"/>
              <a:ext cx="19050" cy="19050"/>
            </a:xfrm>
            <a:custGeom>
              <a:avLst/>
              <a:gdLst/>
              <a:ahLst/>
              <a:cxnLst/>
              <a:rect l="l" t="t" r="r" b="b"/>
              <a:pathLst>
                <a:path w="19050" h="19050" extrusionOk="0">
                  <a:moveTo>
                    <a:pt x="7144" y="12864"/>
                  </a:moveTo>
                  <a:cubicBezTo>
                    <a:pt x="25241" y="13817"/>
                    <a:pt x="14764" y="-471"/>
                    <a:pt x="7144" y="1286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77" name="Google Shape;477;p42"/>
            <p:cNvSpPr/>
            <p:nvPr/>
          </p:nvSpPr>
          <p:spPr>
            <a:xfrm>
              <a:off x="7459504" y="2743613"/>
              <a:ext cx="76200" cy="28575"/>
            </a:xfrm>
            <a:custGeom>
              <a:avLst/>
              <a:gdLst/>
              <a:ahLst/>
              <a:cxnLst/>
              <a:rect l="l" t="t" r="r" b="b"/>
              <a:pathLst>
                <a:path w="76200" h="28575" extrusionOk="0">
                  <a:moveTo>
                    <a:pt x="77629" y="20541"/>
                  </a:moveTo>
                  <a:cubicBezTo>
                    <a:pt x="61436" y="16731"/>
                    <a:pt x="26194" y="3396"/>
                    <a:pt x="7144" y="8159"/>
                  </a:cubicBezTo>
                  <a:cubicBezTo>
                    <a:pt x="52864" y="18636"/>
                    <a:pt x="73819" y="32924"/>
                    <a:pt x="77629" y="20541"/>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78" name="Google Shape;478;p42"/>
            <p:cNvSpPr/>
            <p:nvPr/>
          </p:nvSpPr>
          <p:spPr>
            <a:xfrm>
              <a:off x="7533799" y="2768441"/>
              <a:ext cx="9525" cy="9525"/>
            </a:xfrm>
            <a:custGeom>
              <a:avLst/>
              <a:gdLst/>
              <a:ahLst/>
              <a:cxnLst/>
              <a:rect l="l" t="t" r="r" b="b"/>
              <a:pathLst>
                <a:path w="9525" h="9525" extrusionOk="0">
                  <a:moveTo>
                    <a:pt x="7144" y="7144"/>
                  </a:moveTo>
                  <a:cubicBezTo>
                    <a:pt x="7144" y="7144"/>
                    <a:pt x="7144" y="7144"/>
                    <a:pt x="7144" y="7144"/>
                  </a:cubicBezTo>
                  <a:cubicBezTo>
                    <a:pt x="7144" y="7144"/>
                    <a:pt x="7144" y="7144"/>
                    <a:pt x="7144"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79" name="Google Shape;479;p42"/>
            <p:cNvSpPr/>
            <p:nvPr/>
          </p:nvSpPr>
          <p:spPr>
            <a:xfrm>
              <a:off x="7458157" y="2744628"/>
              <a:ext cx="9525" cy="9525"/>
            </a:xfrm>
            <a:custGeom>
              <a:avLst/>
              <a:gdLst/>
              <a:ahLst/>
              <a:cxnLst/>
              <a:rect l="l" t="t" r="r" b="b"/>
              <a:pathLst>
                <a:path w="9525" h="9525" extrusionOk="0">
                  <a:moveTo>
                    <a:pt x="8491" y="7144"/>
                  </a:moveTo>
                  <a:cubicBezTo>
                    <a:pt x="8491" y="7144"/>
                    <a:pt x="7538" y="7144"/>
                    <a:pt x="7538" y="7144"/>
                  </a:cubicBezTo>
                  <a:cubicBezTo>
                    <a:pt x="6586" y="8096"/>
                    <a:pt x="7538" y="8096"/>
                    <a:pt x="8491"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80" name="Google Shape;480;p42"/>
            <p:cNvSpPr/>
            <p:nvPr/>
          </p:nvSpPr>
          <p:spPr>
            <a:xfrm>
              <a:off x="7540466" y="2767488"/>
              <a:ext cx="9525" cy="9525"/>
            </a:xfrm>
            <a:custGeom>
              <a:avLst/>
              <a:gdLst/>
              <a:ahLst/>
              <a:cxnLst/>
              <a:rect l="l" t="t" r="r" b="b"/>
              <a:pathLst>
                <a:path w="9525" h="9525" extrusionOk="0">
                  <a:moveTo>
                    <a:pt x="7144" y="7144"/>
                  </a:moveTo>
                  <a:cubicBezTo>
                    <a:pt x="7144" y="7144"/>
                    <a:pt x="7144" y="7144"/>
                    <a:pt x="7144"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81" name="Google Shape;481;p42"/>
            <p:cNvSpPr/>
            <p:nvPr/>
          </p:nvSpPr>
          <p:spPr>
            <a:xfrm>
              <a:off x="7542767" y="2758916"/>
              <a:ext cx="9525" cy="9525"/>
            </a:xfrm>
            <a:custGeom>
              <a:avLst/>
              <a:gdLst/>
              <a:ahLst/>
              <a:cxnLst/>
              <a:rect l="l" t="t" r="r" b="b"/>
              <a:pathLst>
                <a:path w="9525" h="9525" extrusionOk="0">
                  <a:moveTo>
                    <a:pt x="8653" y="7144"/>
                  </a:moveTo>
                  <a:cubicBezTo>
                    <a:pt x="7701" y="8096"/>
                    <a:pt x="5795" y="9049"/>
                    <a:pt x="8653"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82" name="Google Shape;482;p42"/>
            <p:cNvSpPr/>
            <p:nvPr/>
          </p:nvSpPr>
          <p:spPr>
            <a:xfrm>
              <a:off x="7447121" y="2737008"/>
              <a:ext cx="9525" cy="9525"/>
            </a:xfrm>
            <a:custGeom>
              <a:avLst/>
              <a:gdLst/>
              <a:ahLst/>
              <a:cxnLst/>
              <a:rect l="l" t="t" r="r" b="b"/>
              <a:pathLst>
                <a:path w="9525" h="9525" extrusionOk="0">
                  <a:moveTo>
                    <a:pt x="7144" y="7144"/>
                  </a:moveTo>
                  <a:lnTo>
                    <a:pt x="7144" y="9049"/>
                  </a:lnTo>
                  <a:cubicBezTo>
                    <a:pt x="7144" y="9049"/>
                    <a:pt x="7144" y="8096"/>
                    <a:pt x="7144"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83" name="Google Shape;483;p42"/>
            <p:cNvSpPr/>
            <p:nvPr/>
          </p:nvSpPr>
          <p:spPr>
            <a:xfrm>
              <a:off x="7410926" y="2729388"/>
              <a:ext cx="9525" cy="9525"/>
            </a:xfrm>
            <a:custGeom>
              <a:avLst/>
              <a:gdLst/>
              <a:ahLst/>
              <a:cxnLst/>
              <a:rect l="l" t="t" r="r" b="b"/>
              <a:pathLst>
                <a:path w="9525" h="9525" extrusionOk="0">
                  <a:moveTo>
                    <a:pt x="7144" y="7144"/>
                  </a:moveTo>
                  <a:lnTo>
                    <a:pt x="7144" y="7144"/>
                  </a:lnTo>
                  <a:cubicBezTo>
                    <a:pt x="7144" y="7144"/>
                    <a:pt x="7144" y="7144"/>
                    <a:pt x="7144"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84" name="Google Shape;484;p42"/>
            <p:cNvSpPr/>
            <p:nvPr/>
          </p:nvSpPr>
          <p:spPr>
            <a:xfrm>
              <a:off x="7321391" y="2717570"/>
              <a:ext cx="142875" cy="38100"/>
            </a:xfrm>
            <a:custGeom>
              <a:avLst/>
              <a:gdLst/>
              <a:ahLst/>
              <a:cxnLst/>
              <a:rect l="l" t="t" r="r" b="b"/>
              <a:pathLst>
                <a:path w="142875" h="38100" extrusionOk="0">
                  <a:moveTo>
                    <a:pt x="7144" y="7532"/>
                  </a:moveTo>
                  <a:cubicBezTo>
                    <a:pt x="22384" y="2769"/>
                    <a:pt x="138589" y="43727"/>
                    <a:pt x="140494" y="27534"/>
                  </a:cubicBezTo>
                  <a:cubicBezTo>
                    <a:pt x="130969" y="30392"/>
                    <a:pt x="10001" y="18962"/>
                    <a:pt x="7144" y="753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85" name="Google Shape;485;p42"/>
            <p:cNvSpPr/>
            <p:nvPr/>
          </p:nvSpPr>
          <p:spPr>
            <a:xfrm>
              <a:off x="7358327" y="2721017"/>
              <a:ext cx="9525" cy="9525"/>
            </a:xfrm>
            <a:custGeom>
              <a:avLst/>
              <a:gdLst/>
              <a:ahLst/>
              <a:cxnLst/>
              <a:rect l="l" t="t" r="r" b="b"/>
              <a:pathLst>
                <a:path w="9525" h="9525" extrusionOk="0">
                  <a:moveTo>
                    <a:pt x="9260" y="10752"/>
                  </a:moveTo>
                  <a:cubicBezTo>
                    <a:pt x="4498" y="3132"/>
                    <a:pt x="9260" y="9800"/>
                    <a:pt x="9260" y="1075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86" name="Google Shape;486;p42"/>
            <p:cNvSpPr/>
            <p:nvPr/>
          </p:nvSpPr>
          <p:spPr>
            <a:xfrm>
              <a:off x="7357030" y="2723673"/>
              <a:ext cx="9525" cy="9525"/>
            </a:xfrm>
            <a:custGeom>
              <a:avLst/>
              <a:gdLst/>
              <a:ahLst/>
              <a:cxnLst/>
              <a:rect l="l" t="t" r="r" b="b"/>
              <a:pathLst>
                <a:path w="9525" h="9525" extrusionOk="0">
                  <a:moveTo>
                    <a:pt x="8653" y="7144"/>
                  </a:moveTo>
                  <a:cubicBezTo>
                    <a:pt x="5795" y="8096"/>
                    <a:pt x="7701" y="8096"/>
                    <a:pt x="8653"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87" name="Google Shape;487;p42"/>
            <p:cNvSpPr/>
            <p:nvPr/>
          </p:nvSpPr>
          <p:spPr>
            <a:xfrm>
              <a:off x="7310914" y="2716582"/>
              <a:ext cx="9525" cy="9525"/>
            </a:xfrm>
            <a:custGeom>
              <a:avLst/>
              <a:gdLst/>
              <a:ahLst/>
              <a:cxnLst/>
              <a:rect l="l" t="t" r="r" b="b"/>
              <a:pathLst>
                <a:path w="9525" h="9525" extrusionOk="0">
                  <a:moveTo>
                    <a:pt x="9049" y="7567"/>
                  </a:moveTo>
                  <a:cubicBezTo>
                    <a:pt x="9049" y="7567"/>
                    <a:pt x="8096" y="6615"/>
                    <a:pt x="7144" y="7567"/>
                  </a:cubicBezTo>
                  <a:cubicBezTo>
                    <a:pt x="7144" y="8520"/>
                    <a:pt x="8096" y="8520"/>
                    <a:pt x="9049" y="7567"/>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88" name="Google Shape;488;p42"/>
            <p:cNvSpPr/>
            <p:nvPr/>
          </p:nvSpPr>
          <p:spPr>
            <a:xfrm>
              <a:off x="7309961" y="2718911"/>
              <a:ext cx="9525" cy="9525"/>
            </a:xfrm>
            <a:custGeom>
              <a:avLst/>
              <a:gdLst/>
              <a:ahLst/>
              <a:cxnLst/>
              <a:rect l="l" t="t" r="r" b="b"/>
              <a:pathLst>
                <a:path w="9525" h="9525" extrusionOk="0">
                  <a:moveTo>
                    <a:pt x="7144" y="7144"/>
                  </a:moveTo>
                  <a:cubicBezTo>
                    <a:pt x="9049" y="8096"/>
                    <a:pt x="8096" y="8096"/>
                    <a:pt x="7144"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89" name="Google Shape;489;p42"/>
            <p:cNvSpPr/>
            <p:nvPr/>
          </p:nvSpPr>
          <p:spPr>
            <a:xfrm>
              <a:off x="7244223" y="2714148"/>
              <a:ext cx="76200" cy="19050"/>
            </a:xfrm>
            <a:custGeom>
              <a:avLst/>
              <a:gdLst/>
              <a:ahLst/>
              <a:cxnLst/>
              <a:rect l="l" t="t" r="r" b="b"/>
              <a:pathLst>
                <a:path w="76200" h="19050" extrusionOk="0">
                  <a:moveTo>
                    <a:pt x="7159" y="7144"/>
                  </a:moveTo>
                  <a:cubicBezTo>
                    <a:pt x="6207" y="7144"/>
                    <a:pt x="49070" y="18574"/>
                    <a:pt x="71930" y="13811"/>
                  </a:cubicBezTo>
                  <a:cubicBezTo>
                    <a:pt x="62405" y="14764"/>
                    <a:pt x="59547" y="14764"/>
                    <a:pt x="63357" y="15716"/>
                  </a:cubicBezTo>
                  <a:cubicBezTo>
                    <a:pt x="67167" y="8096"/>
                    <a:pt x="7159" y="10954"/>
                    <a:pt x="7159"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90" name="Google Shape;490;p42"/>
            <p:cNvSpPr/>
            <p:nvPr/>
          </p:nvSpPr>
          <p:spPr>
            <a:xfrm>
              <a:off x="7228026" y="2715792"/>
              <a:ext cx="9525" cy="9525"/>
            </a:xfrm>
            <a:custGeom>
              <a:avLst/>
              <a:gdLst/>
              <a:ahLst/>
              <a:cxnLst/>
              <a:rect l="l" t="t" r="r" b="b"/>
              <a:pathLst>
                <a:path w="9525" h="9525" extrusionOk="0">
                  <a:moveTo>
                    <a:pt x="9069" y="9310"/>
                  </a:moveTo>
                  <a:cubicBezTo>
                    <a:pt x="8117" y="3595"/>
                    <a:pt x="5259" y="11215"/>
                    <a:pt x="9069" y="931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91" name="Google Shape;491;p42"/>
            <p:cNvSpPr/>
            <p:nvPr/>
          </p:nvSpPr>
          <p:spPr>
            <a:xfrm>
              <a:off x="7203281" y="2708309"/>
              <a:ext cx="19050" cy="19050"/>
            </a:xfrm>
            <a:custGeom>
              <a:avLst/>
              <a:gdLst/>
              <a:ahLst/>
              <a:cxnLst/>
              <a:rect l="l" t="t" r="r" b="b"/>
              <a:pathLst>
                <a:path w="19050" h="19050" extrusionOk="0">
                  <a:moveTo>
                    <a:pt x="7144" y="13935"/>
                  </a:moveTo>
                  <a:cubicBezTo>
                    <a:pt x="20479" y="-2257"/>
                    <a:pt x="12859" y="15840"/>
                    <a:pt x="7144" y="13935"/>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92" name="Google Shape;492;p42"/>
            <p:cNvSpPr/>
            <p:nvPr/>
          </p:nvSpPr>
          <p:spPr>
            <a:xfrm>
              <a:off x="7200424" y="2717641"/>
              <a:ext cx="9525" cy="9525"/>
            </a:xfrm>
            <a:custGeom>
              <a:avLst/>
              <a:gdLst/>
              <a:ahLst/>
              <a:cxnLst/>
              <a:rect l="l" t="t" r="r" b="b"/>
              <a:pathLst>
                <a:path w="9525" h="9525" extrusionOk="0">
                  <a:moveTo>
                    <a:pt x="7144" y="8414"/>
                  </a:moveTo>
                  <a:cubicBezTo>
                    <a:pt x="8096" y="8414"/>
                    <a:pt x="7144" y="5556"/>
                    <a:pt x="7144" y="841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93" name="Google Shape;493;p42"/>
            <p:cNvSpPr/>
            <p:nvPr/>
          </p:nvSpPr>
          <p:spPr>
            <a:xfrm>
              <a:off x="7243286" y="2404586"/>
              <a:ext cx="9525" cy="9525"/>
            </a:xfrm>
            <a:custGeom>
              <a:avLst/>
              <a:gdLst/>
              <a:ahLst/>
              <a:cxnLst/>
              <a:rect l="l" t="t" r="r" b="b"/>
              <a:pathLst>
                <a:path w="9525" h="9525" extrusionOk="0">
                  <a:moveTo>
                    <a:pt x="7144" y="7144"/>
                  </a:moveTo>
                  <a:cubicBezTo>
                    <a:pt x="9049" y="9049"/>
                    <a:pt x="11906" y="12859"/>
                    <a:pt x="7144"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94" name="Google Shape;494;p42"/>
            <p:cNvSpPr/>
            <p:nvPr/>
          </p:nvSpPr>
          <p:spPr>
            <a:xfrm>
              <a:off x="7237571" y="2412612"/>
              <a:ext cx="19050" cy="19050"/>
            </a:xfrm>
            <a:custGeom>
              <a:avLst/>
              <a:gdLst/>
              <a:ahLst/>
              <a:cxnLst/>
              <a:rect l="l" t="t" r="r" b="b"/>
              <a:pathLst>
                <a:path w="19050" h="19050" extrusionOk="0">
                  <a:moveTo>
                    <a:pt x="7144" y="14358"/>
                  </a:moveTo>
                  <a:cubicBezTo>
                    <a:pt x="18574" y="2928"/>
                    <a:pt x="14764" y="6738"/>
                    <a:pt x="7144" y="14358"/>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95" name="Google Shape;495;p42"/>
            <p:cNvSpPr/>
            <p:nvPr/>
          </p:nvSpPr>
          <p:spPr>
            <a:xfrm>
              <a:off x="7242334" y="2422683"/>
              <a:ext cx="19050" cy="9525"/>
            </a:xfrm>
            <a:custGeom>
              <a:avLst/>
              <a:gdLst/>
              <a:ahLst/>
              <a:cxnLst/>
              <a:rect l="l" t="t" r="r" b="b"/>
              <a:pathLst>
                <a:path w="19050" h="9525" extrusionOk="0">
                  <a:moveTo>
                    <a:pt x="11906" y="7144"/>
                  </a:moveTo>
                  <a:cubicBezTo>
                    <a:pt x="10001" y="7144"/>
                    <a:pt x="9049" y="7144"/>
                    <a:pt x="7144" y="7144"/>
                  </a:cubicBezTo>
                  <a:cubicBezTo>
                    <a:pt x="9049" y="7144"/>
                    <a:pt x="11906" y="9049"/>
                    <a:pt x="11906"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96" name="Google Shape;496;p42"/>
            <p:cNvSpPr/>
            <p:nvPr/>
          </p:nvSpPr>
          <p:spPr>
            <a:xfrm>
              <a:off x="7248578" y="2425541"/>
              <a:ext cx="9525" cy="9525"/>
            </a:xfrm>
            <a:custGeom>
              <a:avLst/>
              <a:gdLst/>
              <a:ahLst/>
              <a:cxnLst/>
              <a:rect l="l" t="t" r="r" b="b"/>
              <a:pathLst>
                <a:path w="9525" h="9525" extrusionOk="0">
                  <a:moveTo>
                    <a:pt x="7567" y="7144"/>
                  </a:moveTo>
                  <a:cubicBezTo>
                    <a:pt x="7567" y="7144"/>
                    <a:pt x="6615" y="12859"/>
                    <a:pt x="7567"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97" name="Google Shape;497;p42"/>
            <p:cNvSpPr/>
            <p:nvPr/>
          </p:nvSpPr>
          <p:spPr>
            <a:xfrm>
              <a:off x="7249954" y="2437923"/>
              <a:ext cx="9525" cy="9525"/>
            </a:xfrm>
            <a:custGeom>
              <a:avLst/>
              <a:gdLst/>
              <a:ahLst/>
              <a:cxnLst/>
              <a:rect l="l" t="t" r="r" b="b"/>
              <a:pathLst>
                <a:path w="9525" h="9525" extrusionOk="0">
                  <a:moveTo>
                    <a:pt x="7144" y="7144"/>
                  </a:moveTo>
                  <a:cubicBezTo>
                    <a:pt x="7144" y="7144"/>
                    <a:pt x="7144" y="8096"/>
                    <a:pt x="8096" y="8096"/>
                  </a:cubicBezTo>
                  <a:cubicBezTo>
                    <a:pt x="9049" y="8096"/>
                    <a:pt x="8096" y="7144"/>
                    <a:pt x="7144"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98" name="Google Shape;498;p42"/>
            <p:cNvSpPr/>
            <p:nvPr/>
          </p:nvSpPr>
          <p:spPr>
            <a:xfrm>
              <a:off x="7241416" y="2432577"/>
              <a:ext cx="19050" cy="19050"/>
            </a:xfrm>
            <a:custGeom>
              <a:avLst/>
              <a:gdLst/>
              <a:ahLst/>
              <a:cxnLst/>
              <a:rect l="l" t="t" r="r" b="b"/>
              <a:pathLst>
                <a:path w="19050" h="19050" extrusionOk="0">
                  <a:moveTo>
                    <a:pt x="17586" y="18205"/>
                  </a:moveTo>
                  <a:cubicBezTo>
                    <a:pt x="22349" y="14395"/>
                    <a:pt x="-8131" y="-4655"/>
                    <a:pt x="17586" y="18205"/>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99" name="Google Shape;499;p42"/>
            <p:cNvSpPr/>
            <p:nvPr/>
          </p:nvSpPr>
          <p:spPr>
            <a:xfrm>
              <a:off x="7249530" y="2436018"/>
              <a:ext cx="9525" cy="9525"/>
            </a:xfrm>
            <a:custGeom>
              <a:avLst/>
              <a:gdLst/>
              <a:ahLst/>
              <a:cxnLst/>
              <a:rect l="l" t="t" r="r" b="b"/>
              <a:pathLst>
                <a:path w="9525" h="9525" extrusionOk="0">
                  <a:moveTo>
                    <a:pt x="7567" y="9049"/>
                  </a:moveTo>
                  <a:cubicBezTo>
                    <a:pt x="7567" y="8096"/>
                    <a:pt x="7567" y="8096"/>
                    <a:pt x="7567" y="7144"/>
                  </a:cubicBezTo>
                  <a:cubicBezTo>
                    <a:pt x="6615" y="8096"/>
                    <a:pt x="7567" y="8096"/>
                    <a:pt x="7567" y="9049"/>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00" name="Google Shape;500;p42"/>
            <p:cNvSpPr/>
            <p:nvPr/>
          </p:nvSpPr>
          <p:spPr>
            <a:xfrm>
              <a:off x="7247609" y="2429747"/>
              <a:ext cx="9525" cy="9525"/>
            </a:xfrm>
            <a:custGeom>
              <a:avLst/>
              <a:gdLst/>
              <a:ahLst/>
              <a:cxnLst/>
              <a:rect l="l" t="t" r="r" b="b"/>
              <a:pathLst>
                <a:path w="9525" h="9525" extrusionOk="0">
                  <a:moveTo>
                    <a:pt x="9488" y="8653"/>
                  </a:moveTo>
                  <a:cubicBezTo>
                    <a:pt x="8536" y="7700"/>
                    <a:pt x="4726" y="5795"/>
                    <a:pt x="9488" y="8653"/>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01" name="Google Shape;501;p42"/>
            <p:cNvSpPr/>
            <p:nvPr/>
          </p:nvSpPr>
          <p:spPr>
            <a:xfrm>
              <a:off x="7243756" y="2454006"/>
              <a:ext cx="19050" cy="9525"/>
            </a:xfrm>
            <a:custGeom>
              <a:avLst/>
              <a:gdLst/>
              <a:ahLst/>
              <a:cxnLst/>
              <a:rect l="l" t="t" r="r" b="b"/>
              <a:pathLst>
                <a:path w="19050" h="9525" extrusionOk="0">
                  <a:moveTo>
                    <a:pt x="16199" y="7253"/>
                  </a:moveTo>
                  <a:cubicBezTo>
                    <a:pt x="-946" y="6301"/>
                    <a:pt x="10484" y="12016"/>
                    <a:pt x="16199" y="7253"/>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02" name="Google Shape;502;p42"/>
            <p:cNvSpPr/>
            <p:nvPr/>
          </p:nvSpPr>
          <p:spPr>
            <a:xfrm>
              <a:off x="7239476" y="2463641"/>
              <a:ext cx="9525" cy="9525"/>
            </a:xfrm>
            <a:custGeom>
              <a:avLst/>
              <a:gdLst/>
              <a:ahLst/>
              <a:cxnLst/>
              <a:rect l="l" t="t" r="r" b="b"/>
              <a:pathLst>
                <a:path w="9525" h="9525" extrusionOk="0">
                  <a:moveTo>
                    <a:pt x="7144" y="7144"/>
                  </a:moveTo>
                  <a:cubicBezTo>
                    <a:pt x="8096" y="7144"/>
                    <a:pt x="8096" y="8096"/>
                    <a:pt x="8096" y="8096"/>
                  </a:cubicBezTo>
                  <a:cubicBezTo>
                    <a:pt x="8096" y="8096"/>
                    <a:pt x="7144" y="7144"/>
                    <a:pt x="7144"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03" name="Google Shape;503;p42"/>
            <p:cNvSpPr/>
            <p:nvPr/>
          </p:nvSpPr>
          <p:spPr>
            <a:xfrm>
              <a:off x="7240503" y="2468143"/>
              <a:ext cx="19050" cy="28575"/>
            </a:xfrm>
            <a:custGeom>
              <a:avLst/>
              <a:gdLst/>
              <a:ahLst/>
              <a:cxnLst/>
              <a:rect l="l" t="t" r="r" b="b"/>
              <a:pathLst>
                <a:path w="19050" h="28575" extrusionOk="0">
                  <a:moveTo>
                    <a:pt x="19452" y="24549"/>
                  </a:moveTo>
                  <a:cubicBezTo>
                    <a:pt x="7069" y="-4026"/>
                    <a:pt x="-551" y="7404"/>
                    <a:pt x="19452" y="24549"/>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04" name="Google Shape;504;p42"/>
            <p:cNvSpPr/>
            <p:nvPr/>
          </p:nvSpPr>
          <p:spPr>
            <a:xfrm>
              <a:off x="7244930" y="2487344"/>
              <a:ext cx="9525" cy="9525"/>
            </a:xfrm>
            <a:custGeom>
              <a:avLst/>
              <a:gdLst/>
              <a:ahLst/>
              <a:cxnLst/>
              <a:rect l="l" t="t" r="r" b="b"/>
              <a:pathLst>
                <a:path w="9525" h="9525" extrusionOk="0">
                  <a:moveTo>
                    <a:pt x="9310" y="7253"/>
                  </a:moveTo>
                  <a:cubicBezTo>
                    <a:pt x="3595" y="12016"/>
                    <a:pt x="11215" y="6301"/>
                    <a:pt x="9310" y="7253"/>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05" name="Google Shape;505;p42"/>
            <p:cNvSpPr/>
            <p:nvPr/>
          </p:nvSpPr>
          <p:spPr>
            <a:xfrm>
              <a:off x="7256601" y="2496978"/>
              <a:ext cx="9525" cy="19050"/>
            </a:xfrm>
            <a:custGeom>
              <a:avLst/>
              <a:gdLst/>
              <a:ahLst/>
              <a:cxnLst/>
              <a:rect l="l" t="t" r="r" b="b"/>
              <a:pathLst>
                <a:path w="9525" h="19050" extrusionOk="0">
                  <a:moveTo>
                    <a:pt x="9068" y="7144"/>
                  </a:moveTo>
                  <a:cubicBezTo>
                    <a:pt x="2401" y="16669"/>
                    <a:pt x="15736" y="19526"/>
                    <a:pt x="9068"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06" name="Google Shape;506;p42"/>
            <p:cNvSpPr/>
            <p:nvPr/>
          </p:nvSpPr>
          <p:spPr>
            <a:xfrm>
              <a:off x="7254716" y="2487453"/>
              <a:ext cx="9525" cy="9525"/>
            </a:xfrm>
            <a:custGeom>
              <a:avLst/>
              <a:gdLst/>
              <a:ahLst/>
              <a:cxnLst/>
              <a:rect l="l" t="t" r="r" b="b"/>
              <a:pathLst>
                <a:path w="9525" h="9525" extrusionOk="0">
                  <a:moveTo>
                    <a:pt x="7144" y="7144"/>
                  </a:moveTo>
                  <a:cubicBezTo>
                    <a:pt x="8096" y="9049"/>
                    <a:pt x="8096" y="10001"/>
                    <a:pt x="7144" y="10001"/>
                  </a:cubicBezTo>
                  <a:cubicBezTo>
                    <a:pt x="8096" y="9049"/>
                    <a:pt x="9049" y="8096"/>
                    <a:pt x="7144"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07" name="Google Shape;507;p42"/>
            <p:cNvSpPr/>
            <p:nvPr/>
          </p:nvSpPr>
          <p:spPr>
            <a:xfrm>
              <a:off x="7258526" y="2513171"/>
              <a:ext cx="9525" cy="9525"/>
            </a:xfrm>
            <a:custGeom>
              <a:avLst/>
              <a:gdLst/>
              <a:ahLst/>
              <a:cxnLst/>
              <a:rect l="l" t="t" r="r" b="b"/>
              <a:pathLst>
                <a:path w="9525" h="9525" extrusionOk="0">
                  <a:moveTo>
                    <a:pt x="8096" y="9049"/>
                  </a:moveTo>
                  <a:cubicBezTo>
                    <a:pt x="8096" y="8096"/>
                    <a:pt x="7144" y="8096"/>
                    <a:pt x="7144" y="7144"/>
                  </a:cubicBezTo>
                  <a:cubicBezTo>
                    <a:pt x="7144" y="7144"/>
                    <a:pt x="7144" y="8096"/>
                    <a:pt x="8096" y="9049"/>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08" name="Google Shape;508;p42"/>
            <p:cNvSpPr/>
            <p:nvPr/>
          </p:nvSpPr>
          <p:spPr>
            <a:xfrm>
              <a:off x="7262336" y="2508324"/>
              <a:ext cx="9525" cy="9525"/>
            </a:xfrm>
            <a:custGeom>
              <a:avLst/>
              <a:gdLst/>
              <a:ahLst/>
              <a:cxnLst/>
              <a:rect l="l" t="t" r="r" b="b"/>
              <a:pathLst>
                <a:path w="9525" h="9525" extrusionOk="0">
                  <a:moveTo>
                    <a:pt x="7144" y="7228"/>
                  </a:moveTo>
                  <a:cubicBezTo>
                    <a:pt x="14764" y="13895"/>
                    <a:pt x="8096" y="6275"/>
                    <a:pt x="7144" y="7228"/>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09" name="Google Shape;509;p42"/>
            <p:cNvSpPr/>
            <p:nvPr/>
          </p:nvSpPr>
          <p:spPr>
            <a:xfrm>
              <a:off x="7261384" y="2515076"/>
              <a:ext cx="152400" cy="38100"/>
            </a:xfrm>
            <a:custGeom>
              <a:avLst/>
              <a:gdLst/>
              <a:ahLst/>
              <a:cxnLst/>
              <a:rect l="l" t="t" r="r" b="b"/>
              <a:pathLst>
                <a:path w="152400" h="38100" extrusionOk="0">
                  <a:moveTo>
                    <a:pt x="150019" y="31909"/>
                  </a:moveTo>
                  <a:cubicBezTo>
                    <a:pt x="146209" y="3334"/>
                    <a:pt x="30004" y="34766"/>
                    <a:pt x="10954" y="7144"/>
                  </a:cubicBezTo>
                  <a:cubicBezTo>
                    <a:pt x="15716" y="15716"/>
                    <a:pt x="13811" y="17621"/>
                    <a:pt x="7144" y="12859"/>
                  </a:cubicBezTo>
                  <a:cubicBezTo>
                    <a:pt x="26194" y="42386"/>
                    <a:pt x="148114" y="31909"/>
                    <a:pt x="150019" y="31909"/>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10" name="Google Shape;510;p42"/>
            <p:cNvSpPr/>
            <p:nvPr/>
          </p:nvSpPr>
          <p:spPr>
            <a:xfrm>
              <a:off x="7386983" y="2541746"/>
              <a:ext cx="9525" cy="9525"/>
            </a:xfrm>
            <a:custGeom>
              <a:avLst/>
              <a:gdLst/>
              <a:ahLst/>
              <a:cxnLst/>
              <a:rect l="l" t="t" r="r" b="b"/>
              <a:pathLst>
                <a:path w="9525" h="9525" extrusionOk="0">
                  <a:moveTo>
                    <a:pt x="8227" y="7144"/>
                  </a:moveTo>
                  <a:cubicBezTo>
                    <a:pt x="5369" y="10954"/>
                    <a:pt x="9179" y="9049"/>
                    <a:pt x="8227"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11" name="Google Shape;511;p42"/>
            <p:cNvSpPr/>
            <p:nvPr/>
          </p:nvSpPr>
          <p:spPr>
            <a:xfrm>
              <a:off x="7404259" y="2539841"/>
              <a:ext cx="9525" cy="9525"/>
            </a:xfrm>
            <a:custGeom>
              <a:avLst/>
              <a:gdLst/>
              <a:ahLst/>
              <a:cxnLst/>
              <a:rect l="l" t="t" r="r" b="b"/>
              <a:pathLst>
                <a:path w="9525" h="9525" extrusionOk="0">
                  <a:moveTo>
                    <a:pt x="7144" y="7144"/>
                  </a:moveTo>
                  <a:lnTo>
                    <a:pt x="7144" y="7144"/>
                  </a:lnTo>
                  <a:cubicBezTo>
                    <a:pt x="7144" y="7144"/>
                    <a:pt x="7144" y="7144"/>
                    <a:pt x="7144"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12" name="Google Shape;512;p42"/>
            <p:cNvSpPr/>
            <p:nvPr/>
          </p:nvSpPr>
          <p:spPr>
            <a:xfrm>
              <a:off x="7371874" y="2528411"/>
              <a:ext cx="9525" cy="9525"/>
            </a:xfrm>
            <a:custGeom>
              <a:avLst/>
              <a:gdLst/>
              <a:ahLst/>
              <a:cxnLst/>
              <a:rect l="l" t="t" r="r" b="b"/>
              <a:pathLst>
                <a:path w="9525" h="9525" extrusionOk="0">
                  <a:moveTo>
                    <a:pt x="7144" y="7144"/>
                  </a:moveTo>
                  <a:cubicBezTo>
                    <a:pt x="8096" y="7144"/>
                    <a:pt x="10954" y="8096"/>
                    <a:pt x="7144"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13" name="Google Shape;513;p42"/>
            <p:cNvSpPr/>
            <p:nvPr/>
          </p:nvSpPr>
          <p:spPr>
            <a:xfrm>
              <a:off x="7364254" y="2538888"/>
              <a:ext cx="9525" cy="9525"/>
            </a:xfrm>
            <a:custGeom>
              <a:avLst/>
              <a:gdLst/>
              <a:ahLst/>
              <a:cxnLst/>
              <a:rect l="l" t="t" r="r" b="b"/>
              <a:pathLst>
                <a:path w="9525" h="9525" extrusionOk="0">
                  <a:moveTo>
                    <a:pt x="10954" y="10954"/>
                  </a:moveTo>
                  <a:cubicBezTo>
                    <a:pt x="10001" y="10001"/>
                    <a:pt x="8096" y="9049"/>
                    <a:pt x="7144" y="7144"/>
                  </a:cubicBezTo>
                  <a:cubicBezTo>
                    <a:pt x="7144" y="9049"/>
                    <a:pt x="7144" y="10001"/>
                    <a:pt x="10954" y="1095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14" name="Google Shape;514;p42"/>
            <p:cNvSpPr/>
            <p:nvPr/>
          </p:nvSpPr>
          <p:spPr>
            <a:xfrm>
              <a:off x="7332821" y="2538888"/>
              <a:ext cx="9525" cy="9525"/>
            </a:xfrm>
            <a:custGeom>
              <a:avLst/>
              <a:gdLst/>
              <a:ahLst/>
              <a:cxnLst/>
              <a:rect l="l" t="t" r="r" b="b"/>
              <a:pathLst>
                <a:path w="9525" h="9525" extrusionOk="0">
                  <a:moveTo>
                    <a:pt x="8096" y="7144"/>
                  </a:moveTo>
                  <a:cubicBezTo>
                    <a:pt x="7144" y="8096"/>
                    <a:pt x="7144" y="9049"/>
                    <a:pt x="7144" y="10001"/>
                  </a:cubicBezTo>
                  <a:cubicBezTo>
                    <a:pt x="9049" y="10001"/>
                    <a:pt x="10001" y="9049"/>
                    <a:pt x="8096"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15" name="Google Shape;515;p42"/>
            <p:cNvSpPr/>
            <p:nvPr/>
          </p:nvSpPr>
          <p:spPr>
            <a:xfrm>
              <a:off x="7394734" y="2540773"/>
              <a:ext cx="19050" cy="9525"/>
            </a:xfrm>
            <a:custGeom>
              <a:avLst/>
              <a:gdLst/>
              <a:ahLst/>
              <a:cxnLst/>
              <a:rect l="l" t="t" r="r" b="b"/>
              <a:pathLst>
                <a:path w="19050" h="9525" extrusionOk="0">
                  <a:moveTo>
                    <a:pt x="7144" y="9069"/>
                  </a:moveTo>
                  <a:cubicBezTo>
                    <a:pt x="9049" y="8117"/>
                    <a:pt x="20479" y="5259"/>
                    <a:pt x="7144" y="9069"/>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16" name="Google Shape;516;p42"/>
            <p:cNvSpPr/>
            <p:nvPr/>
          </p:nvSpPr>
          <p:spPr>
            <a:xfrm>
              <a:off x="7408069" y="2522854"/>
              <a:ext cx="85725" cy="19050"/>
            </a:xfrm>
            <a:custGeom>
              <a:avLst/>
              <a:gdLst/>
              <a:ahLst/>
              <a:cxnLst/>
              <a:rect l="l" t="t" r="r" b="b"/>
              <a:pathLst>
                <a:path w="85725" h="19050" extrusionOk="0">
                  <a:moveTo>
                    <a:pt x="79534" y="10796"/>
                  </a:moveTo>
                  <a:cubicBezTo>
                    <a:pt x="69056" y="-634"/>
                    <a:pt x="14764" y="18416"/>
                    <a:pt x="7144" y="18416"/>
                  </a:cubicBezTo>
                  <a:cubicBezTo>
                    <a:pt x="35719" y="25083"/>
                    <a:pt x="77629" y="9843"/>
                    <a:pt x="79534" y="10796"/>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17" name="Google Shape;517;p42"/>
            <p:cNvSpPr/>
            <p:nvPr/>
          </p:nvSpPr>
          <p:spPr>
            <a:xfrm>
              <a:off x="7428071" y="2536983"/>
              <a:ext cx="9525" cy="9525"/>
            </a:xfrm>
            <a:custGeom>
              <a:avLst/>
              <a:gdLst/>
              <a:ahLst/>
              <a:cxnLst/>
              <a:rect l="l" t="t" r="r" b="b"/>
              <a:pathLst>
                <a:path w="9525" h="9525" extrusionOk="0">
                  <a:moveTo>
                    <a:pt x="7144" y="9049"/>
                  </a:moveTo>
                  <a:lnTo>
                    <a:pt x="9049" y="7144"/>
                  </a:lnTo>
                  <a:cubicBezTo>
                    <a:pt x="8096" y="8096"/>
                    <a:pt x="7144" y="8096"/>
                    <a:pt x="7144" y="9049"/>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18" name="Google Shape;518;p42"/>
            <p:cNvSpPr/>
            <p:nvPr/>
          </p:nvSpPr>
          <p:spPr>
            <a:xfrm>
              <a:off x="7493552" y="2522696"/>
              <a:ext cx="57150" cy="19050"/>
            </a:xfrm>
            <a:custGeom>
              <a:avLst/>
              <a:gdLst/>
              <a:ahLst/>
              <a:cxnLst/>
              <a:rect l="l" t="t" r="r" b="b"/>
              <a:pathLst>
                <a:path w="57150" h="19050" extrusionOk="0">
                  <a:moveTo>
                    <a:pt x="17863" y="16669"/>
                  </a:moveTo>
                  <a:cubicBezTo>
                    <a:pt x="28341" y="19526"/>
                    <a:pt x="38818" y="9049"/>
                    <a:pt x="52153" y="7144"/>
                  </a:cubicBezTo>
                  <a:cubicBezTo>
                    <a:pt x="60725" y="10001"/>
                    <a:pt x="8338" y="8096"/>
                    <a:pt x="10243" y="8096"/>
                  </a:cubicBezTo>
                  <a:cubicBezTo>
                    <a:pt x="6433" y="22384"/>
                    <a:pt x="3575" y="19526"/>
                    <a:pt x="17863" y="16669"/>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19" name="Google Shape;519;p42"/>
            <p:cNvSpPr/>
            <p:nvPr/>
          </p:nvSpPr>
          <p:spPr>
            <a:xfrm>
              <a:off x="7488079" y="2532844"/>
              <a:ext cx="9525" cy="9525"/>
            </a:xfrm>
            <a:custGeom>
              <a:avLst/>
              <a:gdLst/>
              <a:ahLst/>
              <a:cxnLst/>
              <a:rect l="l" t="t" r="r" b="b"/>
              <a:pathLst>
                <a:path w="9525" h="9525" extrusionOk="0">
                  <a:moveTo>
                    <a:pt x="7144" y="10330"/>
                  </a:moveTo>
                  <a:cubicBezTo>
                    <a:pt x="9049" y="3663"/>
                    <a:pt x="8096" y="9378"/>
                    <a:pt x="7144" y="1033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20" name="Google Shape;520;p42"/>
            <p:cNvSpPr/>
            <p:nvPr/>
          </p:nvSpPr>
          <p:spPr>
            <a:xfrm>
              <a:off x="7489984" y="2522696"/>
              <a:ext cx="9525" cy="9525"/>
            </a:xfrm>
            <a:custGeom>
              <a:avLst/>
              <a:gdLst/>
              <a:ahLst/>
              <a:cxnLst/>
              <a:rect l="l" t="t" r="r" b="b"/>
              <a:pathLst>
                <a:path w="9525" h="9525" extrusionOk="0">
                  <a:moveTo>
                    <a:pt x="8096" y="7144"/>
                  </a:moveTo>
                  <a:cubicBezTo>
                    <a:pt x="8096" y="8096"/>
                    <a:pt x="7144" y="9049"/>
                    <a:pt x="7144" y="10001"/>
                  </a:cubicBezTo>
                  <a:cubicBezTo>
                    <a:pt x="10954" y="11906"/>
                    <a:pt x="10954" y="10001"/>
                    <a:pt x="8096"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21" name="Google Shape;521;p42"/>
            <p:cNvSpPr/>
            <p:nvPr/>
          </p:nvSpPr>
          <p:spPr>
            <a:xfrm>
              <a:off x="7530941" y="2534105"/>
              <a:ext cx="9525" cy="9525"/>
            </a:xfrm>
            <a:custGeom>
              <a:avLst/>
              <a:gdLst/>
              <a:ahLst/>
              <a:cxnLst/>
              <a:rect l="l" t="t" r="r" b="b"/>
              <a:pathLst>
                <a:path w="9525" h="9525" extrusionOk="0">
                  <a:moveTo>
                    <a:pt x="7144" y="9069"/>
                  </a:moveTo>
                  <a:cubicBezTo>
                    <a:pt x="13811" y="5259"/>
                    <a:pt x="9049" y="8117"/>
                    <a:pt x="7144" y="9069"/>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22" name="Google Shape;522;p42"/>
            <p:cNvSpPr/>
            <p:nvPr/>
          </p:nvSpPr>
          <p:spPr>
            <a:xfrm>
              <a:off x="7545641" y="2520791"/>
              <a:ext cx="28575" cy="19050"/>
            </a:xfrm>
            <a:custGeom>
              <a:avLst/>
              <a:gdLst/>
              <a:ahLst/>
              <a:cxnLst/>
              <a:rect l="l" t="t" r="r" b="b"/>
              <a:pathLst>
                <a:path w="28575" h="19050" extrusionOk="0">
                  <a:moveTo>
                    <a:pt x="21971" y="7144"/>
                  </a:moveTo>
                  <a:cubicBezTo>
                    <a:pt x="-6604" y="10001"/>
                    <a:pt x="13399" y="21431"/>
                    <a:pt x="21971"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23" name="Google Shape;523;p42"/>
            <p:cNvSpPr/>
            <p:nvPr/>
          </p:nvSpPr>
          <p:spPr>
            <a:xfrm>
              <a:off x="7562778" y="2488406"/>
              <a:ext cx="114300" cy="57150"/>
            </a:xfrm>
            <a:custGeom>
              <a:avLst/>
              <a:gdLst/>
              <a:ahLst/>
              <a:cxnLst/>
              <a:rect l="l" t="t" r="r" b="b"/>
              <a:pathLst>
                <a:path w="114300" h="57150" extrusionOk="0">
                  <a:moveTo>
                    <a:pt x="24837" y="51911"/>
                  </a:moveTo>
                  <a:cubicBezTo>
                    <a:pt x="54365" y="52864"/>
                    <a:pt x="65795" y="50006"/>
                    <a:pt x="109610" y="52864"/>
                  </a:cubicBezTo>
                  <a:cubicBezTo>
                    <a:pt x="111515" y="50959"/>
                    <a:pt x="87703" y="10954"/>
                    <a:pt x="83892" y="7144"/>
                  </a:cubicBezTo>
                  <a:cubicBezTo>
                    <a:pt x="85797" y="10954"/>
                    <a:pt x="88655" y="37624"/>
                    <a:pt x="98180" y="47149"/>
                  </a:cubicBezTo>
                  <a:cubicBezTo>
                    <a:pt x="87703" y="40481"/>
                    <a:pt x="87703" y="40481"/>
                    <a:pt x="97228" y="47149"/>
                  </a:cubicBezTo>
                  <a:cubicBezTo>
                    <a:pt x="89607" y="50006"/>
                    <a:pt x="12455" y="42386"/>
                    <a:pt x="13407" y="42386"/>
                  </a:cubicBezTo>
                  <a:cubicBezTo>
                    <a:pt x="-5643" y="54769"/>
                    <a:pt x="24837" y="51911"/>
                    <a:pt x="24837" y="51911"/>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24" name="Google Shape;524;p42"/>
            <p:cNvSpPr/>
            <p:nvPr/>
          </p:nvSpPr>
          <p:spPr>
            <a:xfrm>
              <a:off x="7569994" y="2522696"/>
              <a:ext cx="9525" cy="9525"/>
            </a:xfrm>
            <a:custGeom>
              <a:avLst/>
              <a:gdLst/>
              <a:ahLst/>
              <a:cxnLst/>
              <a:rect l="l" t="t" r="r" b="b"/>
              <a:pathLst>
                <a:path w="9525" h="9525" extrusionOk="0">
                  <a:moveTo>
                    <a:pt x="8096" y="7144"/>
                  </a:moveTo>
                  <a:cubicBezTo>
                    <a:pt x="7144" y="7144"/>
                    <a:pt x="7144" y="8096"/>
                    <a:pt x="7144" y="8096"/>
                  </a:cubicBezTo>
                  <a:cubicBezTo>
                    <a:pt x="7144" y="8096"/>
                    <a:pt x="7144" y="8096"/>
                    <a:pt x="8096"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25" name="Google Shape;525;p42"/>
            <p:cNvSpPr/>
            <p:nvPr/>
          </p:nvSpPr>
          <p:spPr>
            <a:xfrm>
              <a:off x="7638488" y="2487453"/>
              <a:ext cx="9525" cy="9525"/>
            </a:xfrm>
            <a:custGeom>
              <a:avLst/>
              <a:gdLst/>
              <a:ahLst/>
              <a:cxnLst/>
              <a:rect l="l" t="t" r="r" b="b"/>
              <a:pathLst>
                <a:path w="9525" h="9525" extrusionOk="0">
                  <a:moveTo>
                    <a:pt x="9135" y="9049"/>
                  </a:moveTo>
                  <a:cubicBezTo>
                    <a:pt x="9135" y="8096"/>
                    <a:pt x="8182" y="8096"/>
                    <a:pt x="8182" y="7144"/>
                  </a:cubicBezTo>
                  <a:cubicBezTo>
                    <a:pt x="6277" y="7144"/>
                    <a:pt x="7230" y="7144"/>
                    <a:pt x="9135" y="9049"/>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26" name="Google Shape;526;p42"/>
            <p:cNvSpPr/>
            <p:nvPr/>
          </p:nvSpPr>
          <p:spPr>
            <a:xfrm>
              <a:off x="7560469" y="2525553"/>
              <a:ext cx="9525" cy="9525"/>
            </a:xfrm>
            <a:custGeom>
              <a:avLst/>
              <a:gdLst/>
              <a:ahLst/>
              <a:cxnLst/>
              <a:rect l="l" t="t" r="r" b="b"/>
              <a:pathLst>
                <a:path w="9525" h="9525" extrusionOk="0">
                  <a:moveTo>
                    <a:pt x="7144" y="7144"/>
                  </a:moveTo>
                  <a:cubicBezTo>
                    <a:pt x="7144" y="7144"/>
                    <a:pt x="7144" y="7144"/>
                    <a:pt x="7144"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27" name="Google Shape;527;p42"/>
            <p:cNvSpPr/>
            <p:nvPr/>
          </p:nvSpPr>
          <p:spPr>
            <a:xfrm>
              <a:off x="7555706" y="2533702"/>
              <a:ext cx="9525" cy="9525"/>
            </a:xfrm>
            <a:custGeom>
              <a:avLst/>
              <a:gdLst/>
              <a:ahLst/>
              <a:cxnLst/>
              <a:rect l="l" t="t" r="r" b="b"/>
              <a:pathLst>
                <a:path w="9525" h="9525" extrusionOk="0">
                  <a:moveTo>
                    <a:pt x="7144" y="7567"/>
                  </a:moveTo>
                  <a:cubicBezTo>
                    <a:pt x="10001" y="7567"/>
                    <a:pt x="10954" y="6615"/>
                    <a:pt x="7144" y="7567"/>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28" name="Google Shape;528;p42"/>
            <p:cNvSpPr/>
            <p:nvPr/>
          </p:nvSpPr>
          <p:spPr>
            <a:xfrm>
              <a:off x="7630001" y="2467451"/>
              <a:ext cx="9525" cy="9525"/>
            </a:xfrm>
            <a:custGeom>
              <a:avLst/>
              <a:gdLst/>
              <a:ahLst/>
              <a:cxnLst/>
              <a:rect l="l" t="t" r="r" b="b"/>
              <a:pathLst>
                <a:path w="9525" h="9525" extrusionOk="0">
                  <a:moveTo>
                    <a:pt x="9049" y="7144"/>
                  </a:moveTo>
                  <a:lnTo>
                    <a:pt x="7144" y="8096"/>
                  </a:lnTo>
                  <a:cubicBezTo>
                    <a:pt x="8096" y="8096"/>
                    <a:pt x="8096" y="7144"/>
                    <a:pt x="9049"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29" name="Google Shape;529;p42"/>
            <p:cNvSpPr/>
            <p:nvPr/>
          </p:nvSpPr>
          <p:spPr>
            <a:xfrm>
              <a:off x="7606189" y="2411253"/>
              <a:ext cx="9525" cy="9525"/>
            </a:xfrm>
            <a:custGeom>
              <a:avLst/>
              <a:gdLst/>
              <a:ahLst/>
              <a:cxnLst/>
              <a:rect l="l" t="t" r="r" b="b"/>
              <a:pathLst>
                <a:path w="9525" h="9525" extrusionOk="0">
                  <a:moveTo>
                    <a:pt x="7144" y="7144"/>
                  </a:moveTo>
                  <a:lnTo>
                    <a:pt x="8096" y="9049"/>
                  </a:lnTo>
                  <a:cubicBezTo>
                    <a:pt x="7144" y="8096"/>
                    <a:pt x="7144" y="7144"/>
                    <a:pt x="7144"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30" name="Google Shape;530;p42"/>
            <p:cNvSpPr/>
            <p:nvPr/>
          </p:nvSpPr>
          <p:spPr>
            <a:xfrm>
              <a:off x="7444760" y="2389178"/>
              <a:ext cx="219075" cy="104775"/>
            </a:xfrm>
            <a:custGeom>
              <a:avLst/>
              <a:gdLst/>
              <a:ahLst/>
              <a:cxnLst/>
              <a:rect l="l" t="t" r="r" b="b"/>
              <a:pathLst>
                <a:path w="219075" h="104775" extrusionOk="0">
                  <a:moveTo>
                    <a:pt x="15220" y="17789"/>
                  </a:moveTo>
                  <a:cubicBezTo>
                    <a:pt x="-27642" y="30171"/>
                    <a:pt x="113328" y="18741"/>
                    <a:pt x="128568" y="15884"/>
                  </a:cubicBezTo>
                  <a:cubicBezTo>
                    <a:pt x="131425" y="21599"/>
                    <a:pt x="160000" y="30171"/>
                    <a:pt x="180003" y="58746"/>
                  </a:cubicBezTo>
                  <a:cubicBezTo>
                    <a:pt x="175240" y="64461"/>
                    <a:pt x="170478" y="62556"/>
                    <a:pt x="164763" y="54936"/>
                  </a:cubicBezTo>
                  <a:cubicBezTo>
                    <a:pt x="178098" y="65414"/>
                    <a:pt x="173335" y="93989"/>
                    <a:pt x="196195" y="104466"/>
                  </a:cubicBezTo>
                  <a:cubicBezTo>
                    <a:pt x="287635" y="82559"/>
                    <a:pt x="-16212" y="-26979"/>
                    <a:pt x="15220" y="17789"/>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31" name="Google Shape;531;p42"/>
            <p:cNvSpPr/>
            <p:nvPr/>
          </p:nvSpPr>
          <p:spPr>
            <a:xfrm>
              <a:off x="7514106" y="2398431"/>
              <a:ext cx="9525" cy="9525"/>
            </a:xfrm>
            <a:custGeom>
              <a:avLst/>
              <a:gdLst/>
              <a:ahLst/>
              <a:cxnLst/>
              <a:rect l="l" t="t" r="r" b="b"/>
              <a:pathLst>
                <a:path w="9525" h="9525" extrusionOk="0">
                  <a:moveTo>
                    <a:pt x="11597" y="9488"/>
                  </a:moveTo>
                  <a:cubicBezTo>
                    <a:pt x="2072" y="4726"/>
                    <a:pt x="10644" y="8536"/>
                    <a:pt x="11597" y="9488"/>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32" name="Google Shape;532;p42"/>
            <p:cNvSpPr/>
            <p:nvPr/>
          </p:nvSpPr>
          <p:spPr>
            <a:xfrm>
              <a:off x="7512823" y="2400776"/>
              <a:ext cx="9525" cy="9525"/>
            </a:xfrm>
            <a:custGeom>
              <a:avLst/>
              <a:gdLst/>
              <a:ahLst/>
              <a:cxnLst/>
              <a:rect l="l" t="t" r="r" b="b"/>
              <a:pathLst>
                <a:path w="9525" h="9525" extrusionOk="0">
                  <a:moveTo>
                    <a:pt x="9069" y="7144"/>
                  </a:moveTo>
                  <a:cubicBezTo>
                    <a:pt x="5259" y="8096"/>
                    <a:pt x="8117" y="8096"/>
                    <a:pt x="9069"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33" name="Google Shape;533;p42"/>
            <p:cNvSpPr/>
            <p:nvPr/>
          </p:nvSpPr>
          <p:spPr>
            <a:xfrm>
              <a:off x="7434739" y="2400352"/>
              <a:ext cx="9525" cy="9525"/>
            </a:xfrm>
            <a:custGeom>
              <a:avLst/>
              <a:gdLst/>
              <a:ahLst/>
              <a:cxnLst/>
              <a:rect l="l" t="t" r="r" b="b"/>
              <a:pathLst>
                <a:path w="9525" h="9525" extrusionOk="0">
                  <a:moveTo>
                    <a:pt x="10954" y="7567"/>
                  </a:moveTo>
                  <a:cubicBezTo>
                    <a:pt x="10001" y="7567"/>
                    <a:pt x="8096" y="6615"/>
                    <a:pt x="7144" y="7567"/>
                  </a:cubicBezTo>
                  <a:cubicBezTo>
                    <a:pt x="8096" y="8520"/>
                    <a:pt x="10001" y="8520"/>
                    <a:pt x="10954" y="7567"/>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34" name="Google Shape;534;p42"/>
            <p:cNvSpPr/>
            <p:nvPr/>
          </p:nvSpPr>
          <p:spPr>
            <a:xfrm>
              <a:off x="7433786" y="2402681"/>
              <a:ext cx="9525" cy="9525"/>
            </a:xfrm>
            <a:custGeom>
              <a:avLst/>
              <a:gdLst/>
              <a:ahLst/>
              <a:cxnLst/>
              <a:rect l="l" t="t" r="r" b="b"/>
              <a:pathLst>
                <a:path w="9525" h="9525" extrusionOk="0">
                  <a:moveTo>
                    <a:pt x="7144" y="7144"/>
                  </a:moveTo>
                  <a:cubicBezTo>
                    <a:pt x="10001" y="8096"/>
                    <a:pt x="10001" y="8096"/>
                    <a:pt x="7144"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35" name="Google Shape;535;p42"/>
            <p:cNvSpPr/>
            <p:nvPr/>
          </p:nvSpPr>
          <p:spPr>
            <a:xfrm>
              <a:off x="7324311" y="2404586"/>
              <a:ext cx="114300" cy="9525"/>
            </a:xfrm>
            <a:custGeom>
              <a:avLst/>
              <a:gdLst/>
              <a:ahLst/>
              <a:cxnLst/>
              <a:rect l="l" t="t" r="r" b="b"/>
              <a:pathLst>
                <a:path w="114300" h="9525" extrusionOk="0">
                  <a:moveTo>
                    <a:pt x="8034" y="10001"/>
                  </a:moveTo>
                  <a:cubicBezTo>
                    <a:pt x="-2443" y="8096"/>
                    <a:pt x="82329" y="15716"/>
                    <a:pt x="115667" y="7144"/>
                  </a:cubicBezTo>
                  <a:cubicBezTo>
                    <a:pt x="100427" y="9049"/>
                    <a:pt x="96617" y="10001"/>
                    <a:pt x="102332" y="10001"/>
                  </a:cubicBezTo>
                  <a:cubicBezTo>
                    <a:pt x="106142" y="4286"/>
                    <a:pt x="8987" y="12859"/>
                    <a:pt x="8034" y="10001"/>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36" name="Google Shape;536;p42"/>
            <p:cNvSpPr/>
            <p:nvPr/>
          </p:nvSpPr>
          <p:spPr>
            <a:xfrm>
              <a:off x="7299762" y="2411676"/>
              <a:ext cx="9525" cy="9525"/>
            </a:xfrm>
            <a:custGeom>
              <a:avLst/>
              <a:gdLst/>
              <a:ahLst/>
              <a:cxnLst/>
              <a:rect l="l" t="t" r="r" b="b"/>
              <a:pathLst>
                <a:path w="9525" h="9525" extrusionOk="0">
                  <a:moveTo>
                    <a:pt x="9723" y="8627"/>
                  </a:moveTo>
                  <a:cubicBezTo>
                    <a:pt x="17343" y="3864"/>
                    <a:pt x="1151" y="12436"/>
                    <a:pt x="9723" y="8627"/>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37" name="Google Shape;537;p42"/>
            <p:cNvSpPr/>
            <p:nvPr/>
          </p:nvSpPr>
          <p:spPr>
            <a:xfrm>
              <a:off x="7236648" y="2408006"/>
              <a:ext cx="66675" cy="19050"/>
            </a:xfrm>
            <a:custGeom>
              <a:avLst/>
              <a:gdLst/>
              <a:ahLst/>
              <a:cxnLst/>
              <a:rect l="l" t="t" r="r" b="b"/>
              <a:pathLst>
                <a:path w="66675" h="19050" extrusionOk="0">
                  <a:moveTo>
                    <a:pt x="27117" y="12296"/>
                  </a:moveTo>
                  <a:cubicBezTo>
                    <a:pt x="15687" y="22774"/>
                    <a:pt x="68074" y="13249"/>
                    <a:pt x="67121" y="10391"/>
                  </a:cubicBezTo>
                  <a:cubicBezTo>
                    <a:pt x="68074" y="12296"/>
                    <a:pt x="60454" y="7534"/>
                    <a:pt x="60454" y="8486"/>
                  </a:cubicBezTo>
                  <a:cubicBezTo>
                    <a:pt x="55692" y="5629"/>
                    <a:pt x="-30986" y="7534"/>
                    <a:pt x="27117" y="12296"/>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38" name="Google Shape;538;p42"/>
            <p:cNvSpPr/>
            <p:nvPr/>
          </p:nvSpPr>
          <p:spPr>
            <a:xfrm>
              <a:off x="7254441" y="2415698"/>
              <a:ext cx="9525" cy="9525"/>
            </a:xfrm>
            <a:custGeom>
              <a:avLst/>
              <a:gdLst/>
              <a:ahLst/>
              <a:cxnLst/>
              <a:rect l="l" t="t" r="r" b="b"/>
              <a:pathLst>
                <a:path w="9525" h="9525" extrusionOk="0">
                  <a:moveTo>
                    <a:pt x="7419" y="8414"/>
                  </a:moveTo>
                  <a:cubicBezTo>
                    <a:pt x="8371" y="8414"/>
                    <a:pt x="6466" y="5556"/>
                    <a:pt x="7419" y="841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39" name="Google Shape;539;p42"/>
            <p:cNvSpPr/>
            <p:nvPr/>
          </p:nvSpPr>
          <p:spPr>
            <a:xfrm>
              <a:off x="7598131" y="2441792"/>
              <a:ext cx="19050" cy="9525"/>
            </a:xfrm>
            <a:custGeom>
              <a:avLst/>
              <a:gdLst/>
              <a:ahLst/>
              <a:cxnLst/>
              <a:rect l="l" t="t" r="r" b="b"/>
              <a:pathLst>
                <a:path w="19050" h="9525" extrusionOk="0">
                  <a:moveTo>
                    <a:pt x="7581" y="11847"/>
                  </a:moveTo>
                  <a:cubicBezTo>
                    <a:pt x="26631" y="4227"/>
                    <a:pt x="3771" y="7085"/>
                    <a:pt x="7581" y="11847"/>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40" name="Google Shape;540;p42"/>
            <p:cNvSpPr/>
            <p:nvPr/>
          </p:nvSpPr>
          <p:spPr>
            <a:xfrm>
              <a:off x="7593489" y="2435066"/>
              <a:ext cx="9525" cy="19050"/>
            </a:xfrm>
            <a:custGeom>
              <a:avLst/>
              <a:gdLst/>
              <a:ahLst/>
              <a:cxnLst/>
              <a:rect l="l" t="t" r="r" b="b"/>
              <a:pathLst>
                <a:path w="9525" h="19050" extrusionOk="0">
                  <a:moveTo>
                    <a:pt x="8414" y="7144"/>
                  </a:moveTo>
                  <a:cubicBezTo>
                    <a:pt x="5556" y="35719"/>
                    <a:pt x="8414" y="7144"/>
                    <a:pt x="8414"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41" name="Google Shape;541;p42"/>
            <p:cNvSpPr/>
            <p:nvPr/>
          </p:nvSpPr>
          <p:spPr>
            <a:xfrm>
              <a:off x="7597616" y="2446496"/>
              <a:ext cx="9525" cy="9525"/>
            </a:xfrm>
            <a:custGeom>
              <a:avLst/>
              <a:gdLst/>
              <a:ahLst/>
              <a:cxnLst/>
              <a:rect l="l" t="t" r="r" b="b"/>
              <a:pathLst>
                <a:path w="9525" h="9525" extrusionOk="0">
                  <a:moveTo>
                    <a:pt x="7144" y="7144"/>
                  </a:moveTo>
                  <a:lnTo>
                    <a:pt x="7144" y="7144"/>
                  </a:lnTo>
                  <a:lnTo>
                    <a:pt x="7144" y="7144"/>
                  </a:ln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42" name="Google Shape;542;p42"/>
            <p:cNvSpPr/>
            <p:nvPr/>
          </p:nvSpPr>
          <p:spPr>
            <a:xfrm>
              <a:off x="7389264" y="2494943"/>
              <a:ext cx="19050" cy="9525"/>
            </a:xfrm>
            <a:custGeom>
              <a:avLst/>
              <a:gdLst/>
              <a:ahLst/>
              <a:cxnLst/>
              <a:rect l="l" t="t" r="r" b="b"/>
              <a:pathLst>
                <a:path w="19050" h="9525" extrusionOk="0">
                  <a:moveTo>
                    <a:pt x="8804" y="8227"/>
                  </a:moveTo>
                  <a:cubicBezTo>
                    <a:pt x="23091" y="5369"/>
                    <a:pt x="1184" y="9179"/>
                    <a:pt x="8804" y="8227"/>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43" name="Google Shape;543;p42"/>
            <p:cNvSpPr/>
            <p:nvPr/>
          </p:nvSpPr>
          <p:spPr>
            <a:xfrm>
              <a:off x="7255669" y="2487453"/>
              <a:ext cx="9525" cy="9525"/>
            </a:xfrm>
            <a:custGeom>
              <a:avLst/>
              <a:gdLst/>
              <a:ahLst/>
              <a:cxnLst/>
              <a:rect l="l" t="t" r="r" b="b"/>
              <a:pathLst>
                <a:path w="9525" h="9525" extrusionOk="0">
                  <a:moveTo>
                    <a:pt x="7144" y="9049"/>
                  </a:moveTo>
                  <a:cubicBezTo>
                    <a:pt x="8096" y="8096"/>
                    <a:pt x="8096" y="8096"/>
                    <a:pt x="8096" y="7144"/>
                  </a:cubicBezTo>
                  <a:cubicBezTo>
                    <a:pt x="8096" y="8096"/>
                    <a:pt x="7144" y="8096"/>
                    <a:pt x="7144" y="9049"/>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44" name="Google Shape;544;p42"/>
            <p:cNvSpPr/>
            <p:nvPr/>
          </p:nvSpPr>
          <p:spPr>
            <a:xfrm>
              <a:off x="7386161" y="2503646"/>
              <a:ext cx="9525" cy="9525"/>
            </a:xfrm>
            <a:custGeom>
              <a:avLst/>
              <a:gdLst/>
              <a:ahLst/>
              <a:cxnLst/>
              <a:rect l="l" t="t" r="r" b="b"/>
              <a:pathLst>
                <a:path w="9525" h="9525" extrusionOk="0">
                  <a:moveTo>
                    <a:pt x="8096" y="7144"/>
                  </a:moveTo>
                  <a:lnTo>
                    <a:pt x="7144" y="10954"/>
                  </a:lnTo>
                  <a:cubicBezTo>
                    <a:pt x="7144" y="10001"/>
                    <a:pt x="7144" y="9049"/>
                    <a:pt x="8096"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45" name="Google Shape;545;p42"/>
            <p:cNvSpPr/>
            <p:nvPr/>
          </p:nvSpPr>
          <p:spPr>
            <a:xfrm>
              <a:off x="7394840" y="2442285"/>
              <a:ext cx="9525" cy="9525"/>
            </a:xfrm>
            <a:custGeom>
              <a:avLst/>
              <a:gdLst/>
              <a:ahLst/>
              <a:cxnLst/>
              <a:rect l="l" t="t" r="r" b="b"/>
              <a:pathLst>
                <a:path w="9525" h="9525" extrusionOk="0">
                  <a:moveTo>
                    <a:pt x="7990" y="7545"/>
                  </a:moveTo>
                  <a:cubicBezTo>
                    <a:pt x="7990" y="5640"/>
                    <a:pt x="6085" y="11355"/>
                    <a:pt x="7990" y="7545"/>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46" name="Google Shape;546;p42"/>
            <p:cNvSpPr/>
            <p:nvPr/>
          </p:nvSpPr>
          <p:spPr>
            <a:xfrm>
              <a:off x="7356634" y="2518886"/>
              <a:ext cx="9525" cy="9525"/>
            </a:xfrm>
            <a:custGeom>
              <a:avLst/>
              <a:gdLst/>
              <a:ahLst/>
              <a:cxnLst/>
              <a:rect l="l" t="t" r="r" b="b"/>
              <a:pathLst>
                <a:path w="9525" h="9525" extrusionOk="0">
                  <a:moveTo>
                    <a:pt x="7144" y="7144"/>
                  </a:moveTo>
                  <a:cubicBezTo>
                    <a:pt x="7144" y="7144"/>
                    <a:pt x="7144" y="7144"/>
                    <a:pt x="7144" y="7144"/>
                  </a:cubicBezTo>
                  <a:cubicBezTo>
                    <a:pt x="7144" y="7144"/>
                    <a:pt x="7144" y="7144"/>
                    <a:pt x="7144"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47" name="Google Shape;547;p42"/>
            <p:cNvSpPr/>
            <p:nvPr/>
          </p:nvSpPr>
          <p:spPr>
            <a:xfrm>
              <a:off x="7408063" y="2419826"/>
              <a:ext cx="19050" cy="19050"/>
            </a:xfrm>
            <a:custGeom>
              <a:avLst/>
              <a:gdLst/>
              <a:ahLst/>
              <a:cxnLst/>
              <a:rect l="l" t="t" r="r" b="b"/>
              <a:pathLst>
                <a:path w="19050" h="19050" extrusionOk="0">
                  <a:moveTo>
                    <a:pt x="12865" y="7144"/>
                  </a:moveTo>
                  <a:cubicBezTo>
                    <a:pt x="11912" y="9049"/>
                    <a:pt x="482" y="29051"/>
                    <a:pt x="12865"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48" name="Google Shape;548;p42"/>
            <p:cNvSpPr/>
            <p:nvPr/>
          </p:nvSpPr>
          <p:spPr>
            <a:xfrm>
              <a:off x="7296626" y="2458878"/>
              <a:ext cx="9525" cy="9525"/>
            </a:xfrm>
            <a:custGeom>
              <a:avLst/>
              <a:gdLst/>
              <a:ahLst/>
              <a:cxnLst/>
              <a:rect l="l" t="t" r="r" b="b"/>
              <a:pathLst>
                <a:path w="9525" h="9525" extrusionOk="0">
                  <a:moveTo>
                    <a:pt x="7144" y="7144"/>
                  </a:moveTo>
                  <a:lnTo>
                    <a:pt x="7144" y="7144"/>
                  </a:lnTo>
                  <a:lnTo>
                    <a:pt x="7144" y="7144"/>
                  </a:ln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49" name="Google Shape;549;p42"/>
            <p:cNvSpPr/>
            <p:nvPr/>
          </p:nvSpPr>
          <p:spPr>
            <a:xfrm>
              <a:off x="7296626" y="2456973"/>
              <a:ext cx="9525" cy="9525"/>
            </a:xfrm>
            <a:custGeom>
              <a:avLst/>
              <a:gdLst/>
              <a:ahLst/>
              <a:cxnLst/>
              <a:rect l="l" t="t" r="r" b="b"/>
              <a:pathLst>
                <a:path w="9525" h="9525" extrusionOk="0">
                  <a:moveTo>
                    <a:pt x="7144" y="7144"/>
                  </a:moveTo>
                  <a:lnTo>
                    <a:pt x="7144" y="9049"/>
                  </a:lnTo>
                  <a:cubicBezTo>
                    <a:pt x="7144" y="8096"/>
                    <a:pt x="8096" y="7144"/>
                    <a:pt x="7144"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50" name="Google Shape;550;p42"/>
            <p:cNvSpPr/>
            <p:nvPr/>
          </p:nvSpPr>
          <p:spPr>
            <a:xfrm>
              <a:off x="7387114" y="2499836"/>
              <a:ext cx="9525" cy="9525"/>
            </a:xfrm>
            <a:custGeom>
              <a:avLst/>
              <a:gdLst/>
              <a:ahLst/>
              <a:cxnLst/>
              <a:rect l="l" t="t" r="r" b="b"/>
              <a:pathLst>
                <a:path w="9525" h="9525" extrusionOk="0">
                  <a:moveTo>
                    <a:pt x="7144" y="7144"/>
                  </a:moveTo>
                  <a:cubicBezTo>
                    <a:pt x="7144" y="16669"/>
                    <a:pt x="8096" y="8096"/>
                    <a:pt x="7144"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51" name="Google Shape;551;p42"/>
            <p:cNvSpPr/>
            <p:nvPr/>
          </p:nvSpPr>
          <p:spPr>
            <a:xfrm>
              <a:off x="7389971" y="2484972"/>
              <a:ext cx="9525" cy="9525"/>
            </a:xfrm>
            <a:custGeom>
              <a:avLst/>
              <a:gdLst/>
              <a:ahLst/>
              <a:cxnLst/>
              <a:rect l="l" t="t" r="r" b="b"/>
              <a:pathLst>
                <a:path w="9525" h="9525" extrusionOk="0">
                  <a:moveTo>
                    <a:pt x="7144" y="10577"/>
                  </a:moveTo>
                  <a:cubicBezTo>
                    <a:pt x="10001" y="8672"/>
                    <a:pt x="11906" y="3910"/>
                    <a:pt x="7144" y="10577"/>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52" name="Google Shape;552;p42"/>
            <p:cNvSpPr/>
            <p:nvPr/>
          </p:nvSpPr>
          <p:spPr>
            <a:xfrm>
              <a:off x="7358022" y="2521743"/>
              <a:ext cx="38100" cy="9525"/>
            </a:xfrm>
            <a:custGeom>
              <a:avLst/>
              <a:gdLst/>
              <a:ahLst/>
              <a:cxnLst/>
              <a:rect l="l" t="t" r="r" b="b"/>
              <a:pathLst>
                <a:path w="38100" h="9525" extrusionOk="0">
                  <a:moveTo>
                    <a:pt x="9566" y="7144"/>
                  </a:moveTo>
                  <a:cubicBezTo>
                    <a:pt x="-6627" y="10001"/>
                    <a:pt x="65763" y="10954"/>
                    <a:pt x="9566"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53" name="Google Shape;553;p42"/>
            <p:cNvSpPr/>
            <p:nvPr/>
          </p:nvSpPr>
          <p:spPr>
            <a:xfrm>
              <a:off x="7372826" y="2508937"/>
              <a:ext cx="9525" cy="9525"/>
            </a:xfrm>
            <a:custGeom>
              <a:avLst/>
              <a:gdLst/>
              <a:ahLst/>
              <a:cxnLst/>
              <a:rect l="l" t="t" r="r" b="b"/>
              <a:pathLst>
                <a:path w="9525" h="9525" extrusionOk="0">
                  <a:moveTo>
                    <a:pt x="7144" y="7567"/>
                  </a:moveTo>
                  <a:cubicBezTo>
                    <a:pt x="7144" y="7567"/>
                    <a:pt x="7144" y="6615"/>
                    <a:pt x="7144" y="7567"/>
                  </a:cubicBezTo>
                  <a:cubicBezTo>
                    <a:pt x="7144" y="7567"/>
                    <a:pt x="7144" y="7567"/>
                    <a:pt x="7144" y="7567"/>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54" name="Google Shape;554;p42"/>
            <p:cNvSpPr/>
            <p:nvPr/>
          </p:nvSpPr>
          <p:spPr>
            <a:xfrm>
              <a:off x="7365206" y="2514361"/>
              <a:ext cx="9525" cy="9525"/>
            </a:xfrm>
            <a:custGeom>
              <a:avLst/>
              <a:gdLst/>
              <a:ahLst/>
              <a:cxnLst/>
              <a:rect l="l" t="t" r="r" b="b"/>
              <a:pathLst>
                <a:path w="9525" h="9525" extrusionOk="0">
                  <a:moveTo>
                    <a:pt x="7144" y="7858"/>
                  </a:moveTo>
                  <a:cubicBezTo>
                    <a:pt x="7144" y="6906"/>
                    <a:pt x="7144" y="6906"/>
                    <a:pt x="7144" y="7858"/>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55" name="Google Shape;555;p42"/>
            <p:cNvSpPr/>
            <p:nvPr/>
          </p:nvSpPr>
          <p:spPr>
            <a:xfrm>
              <a:off x="7386161" y="2488723"/>
              <a:ext cx="9525" cy="9525"/>
            </a:xfrm>
            <a:custGeom>
              <a:avLst/>
              <a:gdLst/>
              <a:ahLst/>
              <a:cxnLst/>
              <a:rect l="l" t="t" r="r" b="b"/>
              <a:pathLst>
                <a:path w="9525" h="9525" extrusionOk="0">
                  <a:moveTo>
                    <a:pt x="7144" y="9684"/>
                  </a:moveTo>
                  <a:cubicBezTo>
                    <a:pt x="9049" y="3969"/>
                    <a:pt x="7144" y="9684"/>
                    <a:pt x="7144" y="968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56" name="Google Shape;556;p42"/>
            <p:cNvSpPr/>
            <p:nvPr/>
          </p:nvSpPr>
          <p:spPr>
            <a:xfrm>
              <a:off x="7387114" y="2497931"/>
              <a:ext cx="9525" cy="9525"/>
            </a:xfrm>
            <a:custGeom>
              <a:avLst/>
              <a:gdLst/>
              <a:ahLst/>
              <a:cxnLst/>
              <a:rect l="l" t="t" r="r" b="b"/>
              <a:pathLst>
                <a:path w="9525" h="9525" extrusionOk="0">
                  <a:moveTo>
                    <a:pt x="7144" y="7144"/>
                  </a:moveTo>
                  <a:cubicBezTo>
                    <a:pt x="7144" y="10954"/>
                    <a:pt x="7144" y="8096"/>
                    <a:pt x="7144"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57" name="Google Shape;557;p42"/>
            <p:cNvSpPr/>
            <p:nvPr/>
          </p:nvSpPr>
          <p:spPr>
            <a:xfrm>
              <a:off x="7341394" y="2488406"/>
              <a:ext cx="9525" cy="9525"/>
            </a:xfrm>
            <a:custGeom>
              <a:avLst/>
              <a:gdLst/>
              <a:ahLst/>
              <a:cxnLst/>
              <a:rect l="l" t="t" r="r" b="b"/>
              <a:pathLst>
                <a:path w="9525" h="9525" extrusionOk="0">
                  <a:moveTo>
                    <a:pt x="7144" y="7144"/>
                  </a:moveTo>
                  <a:lnTo>
                    <a:pt x="7144" y="7144"/>
                  </a:lnTo>
                  <a:cubicBezTo>
                    <a:pt x="7144" y="7144"/>
                    <a:pt x="7144" y="7144"/>
                    <a:pt x="7144"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58" name="Google Shape;558;p42"/>
            <p:cNvSpPr/>
            <p:nvPr/>
          </p:nvSpPr>
          <p:spPr>
            <a:xfrm>
              <a:off x="7355681" y="2506955"/>
              <a:ext cx="28575" cy="19050"/>
            </a:xfrm>
            <a:custGeom>
              <a:avLst/>
              <a:gdLst/>
              <a:ahLst/>
              <a:cxnLst/>
              <a:rect l="l" t="t" r="r" b="b"/>
              <a:pathLst>
                <a:path w="28575" h="19050" extrusionOk="0">
                  <a:moveTo>
                    <a:pt x="7144" y="15264"/>
                  </a:moveTo>
                  <a:cubicBezTo>
                    <a:pt x="26194" y="11454"/>
                    <a:pt x="26194" y="-928"/>
                    <a:pt x="7144" y="1526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59" name="Google Shape;559;p42"/>
            <p:cNvSpPr/>
            <p:nvPr/>
          </p:nvSpPr>
          <p:spPr>
            <a:xfrm>
              <a:off x="7383304" y="2492216"/>
              <a:ext cx="9525" cy="9525"/>
            </a:xfrm>
            <a:custGeom>
              <a:avLst/>
              <a:gdLst/>
              <a:ahLst/>
              <a:cxnLst/>
              <a:rect l="l" t="t" r="r" b="b"/>
              <a:pathLst>
                <a:path w="9525" h="9525" extrusionOk="0">
                  <a:moveTo>
                    <a:pt x="7144" y="7144"/>
                  </a:moveTo>
                  <a:cubicBezTo>
                    <a:pt x="7144" y="7144"/>
                    <a:pt x="7144" y="7144"/>
                    <a:pt x="7144" y="7144"/>
                  </a:cubicBezTo>
                  <a:lnTo>
                    <a:pt x="7144" y="7144"/>
                  </a:ln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60" name="Google Shape;560;p42"/>
            <p:cNvSpPr/>
            <p:nvPr/>
          </p:nvSpPr>
          <p:spPr>
            <a:xfrm>
              <a:off x="7385716" y="2518669"/>
              <a:ext cx="28575" cy="19050"/>
            </a:xfrm>
            <a:custGeom>
              <a:avLst/>
              <a:gdLst/>
              <a:ahLst/>
              <a:cxnLst/>
              <a:rect l="l" t="t" r="r" b="b"/>
              <a:pathLst>
                <a:path w="28575" h="19050" extrusionOk="0">
                  <a:moveTo>
                    <a:pt x="26640" y="11170"/>
                  </a:moveTo>
                  <a:cubicBezTo>
                    <a:pt x="9494" y="11170"/>
                    <a:pt x="5684" y="20695"/>
                    <a:pt x="7590" y="8313"/>
                  </a:cubicBezTo>
                  <a:cubicBezTo>
                    <a:pt x="13304" y="9265"/>
                    <a:pt x="26640" y="3550"/>
                    <a:pt x="26640" y="11170"/>
                  </a:cubicBezTo>
                  <a:close/>
                  <a:moveTo>
                    <a:pt x="24734" y="13075"/>
                  </a:moveTo>
                  <a:lnTo>
                    <a:pt x="23782" y="12123"/>
                  </a:lnTo>
                  <a:cubicBezTo>
                    <a:pt x="23782" y="13075"/>
                    <a:pt x="24734" y="13075"/>
                    <a:pt x="24734" y="13075"/>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61" name="Google Shape;561;p42"/>
            <p:cNvSpPr/>
            <p:nvPr/>
          </p:nvSpPr>
          <p:spPr>
            <a:xfrm>
              <a:off x="7573804" y="2436018"/>
              <a:ext cx="9525" cy="9525"/>
            </a:xfrm>
            <a:custGeom>
              <a:avLst/>
              <a:gdLst/>
              <a:ahLst/>
              <a:cxnLst/>
              <a:rect l="l" t="t" r="r" b="b"/>
              <a:pathLst>
                <a:path w="9525" h="9525" extrusionOk="0">
                  <a:moveTo>
                    <a:pt x="7144" y="7144"/>
                  </a:moveTo>
                  <a:lnTo>
                    <a:pt x="7144" y="7144"/>
                  </a:lnTo>
                  <a:cubicBezTo>
                    <a:pt x="7144" y="7144"/>
                    <a:pt x="7144" y="7144"/>
                    <a:pt x="7144"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62" name="Google Shape;562;p42"/>
            <p:cNvSpPr/>
            <p:nvPr/>
          </p:nvSpPr>
          <p:spPr>
            <a:xfrm>
              <a:off x="7452836" y="2444591"/>
              <a:ext cx="9525" cy="9525"/>
            </a:xfrm>
            <a:custGeom>
              <a:avLst/>
              <a:gdLst/>
              <a:ahLst/>
              <a:cxnLst/>
              <a:rect l="l" t="t" r="r" b="b"/>
              <a:pathLst>
                <a:path w="9525" h="9525" extrusionOk="0">
                  <a:moveTo>
                    <a:pt x="7144" y="7144"/>
                  </a:moveTo>
                  <a:lnTo>
                    <a:pt x="7144" y="7144"/>
                  </a:lnTo>
                  <a:cubicBezTo>
                    <a:pt x="8096" y="7144"/>
                    <a:pt x="8096" y="7144"/>
                    <a:pt x="7144"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63" name="Google Shape;563;p42"/>
            <p:cNvSpPr/>
            <p:nvPr/>
          </p:nvSpPr>
          <p:spPr>
            <a:xfrm>
              <a:off x="7468076" y="2420778"/>
              <a:ext cx="9525" cy="9525"/>
            </a:xfrm>
            <a:custGeom>
              <a:avLst/>
              <a:gdLst/>
              <a:ahLst/>
              <a:cxnLst/>
              <a:rect l="l" t="t" r="r" b="b"/>
              <a:pathLst>
                <a:path w="9525" h="9525" extrusionOk="0">
                  <a:moveTo>
                    <a:pt x="7144" y="9049"/>
                  </a:moveTo>
                  <a:lnTo>
                    <a:pt x="8096" y="7144"/>
                  </a:lnTo>
                  <a:cubicBezTo>
                    <a:pt x="8096" y="8096"/>
                    <a:pt x="8096" y="8096"/>
                    <a:pt x="7144" y="9049"/>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64" name="Google Shape;564;p42"/>
            <p:cNvSpPr/>
            <p:nvPr/>
          </p:nvSpPr>
          <p:spPr>
            <a:xfrm>
              <a:off x="7562903" y="2436018"/>
              <a:ext cx="9525" cy="9525"/>
            </a:xfrm>
            <a:custGeom>
              <a:avLst/>
              <a:gdLst/>
              <a:ahLst/>
              <a:cxnLst/>
              <a:rect l="l" t="t" r="r" b="b"/>
              <a:pathLst>
                <a:path w="9525" h="9525" extrusionOk="0">
                  <a:moveTo>
                    <a:pt x="7567" y="7144"/>
                  </a:moveTo>
                  <a:cubicBezTo>
                    <a:pt x="7567" y="7144"/>
                    <a:pt x="6615" y="7144"/>
                    <a:pt x="7567"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65" name="Google Shape;565;p42"/>
            <p:cNvSpPr/>
            <p:nvPr/>
          </p:nvSpPr>
          <p:spPr>
            <a:xfrm>
              <a:off x="7502366" y="2434113"/>
              <a:ext cx="9525" cy="9525"/>
            </a:xfrm>
            <a:custGeom>
              <a:avLst/>
              <a:gdLst/>
              <a:ahLst/>
              <a:cxnLst/>
              <a:rect l="l" t="t" r="r" b="b"/>
              <a:pathLst>
                <a:path w="9525" h="9525" extrusionOk="0">
                  <a:moveTo>
                    <a:pt x="7144" y="7144"/>
                  </a:moveTo>
                  <a:cubicBezTo>
                    <a:pt x="7144" y="8096"/>
                    <a:pt x="8096" y="8096"/>
                    <a:pt x="8096" y="8096"/>
                  </a:cubicBezTo>
                  <a:cubicBezTo>
                    <a:pt x="8096" y="8096"/>
                    <a:pt x="8096" y="7144"/>
                    <a:pt x="7144"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66" name="Google Shape;566;p42"/>
            <p:cNvSpPr/>
            <p:nvPr/>
          </p:nvSpPr>
          <p:spPr>
            <a:xfrm>
              <a:off x="7468076" y="2423212"/>
              <a:ext cx="9525" cy="9525"/>
            </a:xfrm>
            <a:custGeom>
              <a:avLst/>
              <a:gdLst/>
              <a:ahLst/>
              <a:cxnLst/>
              <a:rect l="l" t="t" r="r" b="b"/>
              <a:pathLst>
                <a:path w="9525" h="9525" extrusionOk="0">
                  <a:moveTo>
                    <a:pt x="7144" y="7567"/>
                  </a:moveTo>
                  <a:cubicBezTo>
                    <a:pt x="7144" y="7567"/>
                    <a:pt x="8096" y="6615"/>
                    <a:pt x="7144" y="7567"/>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67" name="Google Shape;567;p42"/>
            <p:cNvSpPr/>
            <p:nvPr/>
          </p:nvSpPr>
          <p:spPr>
            <a:xfrm>
              <a:off x="7445216" y="2425541"/>
              <a:ext cx="9525" cy="9525"/>
            </a:xfrm>
            <a:custGeom>
              <a:avLst/>
              <a:gdLst/>
              <a:ahLst/>
              <a:cxnLst/>
              <a:rect l="l" t="t" r="r" b="b"/>
              <a:pathLst>
                <a:path w="9525" h="9525" extrusionOk="0">
                  <a:moveTo>
                    <a:pt x="7144" y="7144"/>
                  </a:moveTo>
                  <a:cubicBezTo>
                    <a:pt x="7144" y="8096"/>
                    <a:pt x="7144" y="8096"/>
                    <a:pt x="7144" y="7144"/>
                  </a:cubicBezTo>
                  <a:cubicBezTo>
                    <a:pt x="7144" y="8096"/>
                    <a:pt x="7144" y="8096"/>
                    <a:pt x="7144"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68" name="Google Shape;568;p42"/>
            <p:cNvSpPr/>
            <p:nvPr/>
          </p:nvSpPr>
          <p:spPr>
            <a:xfrm>
              <a:off x="7446698" y="2444591"/>
              <a:ext cx="9525" cy="9525"/>
            </a:xfrm>
            <a:custGeom>
              <a:avLst/>
              <a:gdLst/>
              <a:ahLst/>
              <a:cxnLst/>
              <a:rect l="l" t="t" r="r" b="b"/>
              <a:pathLst>
                <a:path w="9525" h="9525" extrusionOk="0">
                  <a:moveTo>
                    <a:pt x="7567" y="7144"/>
                  </a:moveTo>
                  <a:cubicBezTo>
                    <a:pt x="7567" y="7144"/>
                    <a:pt x="6615" y="7144"/>
                    <a:pt x="7567" y="7144"/>
                  </a:cubicBezTo>
                  <a:lnTo>
                    <a:pt x="7567" y="7144"/>
                  </a:ln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69" name="Google Shape;569;p42"/>
            <p:cNvSpPr/>
            <p:nvPr/>
          </p:nvSpPr>
          <p:spPr>
            <a:xfrm>
              <a:off x="7420451" y="2432208"/>
              <a:ext cx="9525" cy="9525"/>
            </a:xfrm>
            <a:custGeom>
              <a:avLst/>
              <a:gdLst/>
              <a:ahLst/>
              <a:cxnLst/>
              <a:rect l="l" t="t" r="r" b="b"/>
              <a:pathLst>
                <a:path w="9525" h="9525" extrusionOk="0">
                  <a:moveTo>
                    <a:pt x="8096" y="7144"/>
                  </a:moveTo>
                  <a:lnTo>
                    <a:pt x="7144" y="8096"/>
                  </a:lnTo>
                  <a:cubicBezTo>
                    <a:pt x="7144" y="8096"/>
                    <a:pt x="7144" y="8096"/>
                    <a:pt x="8096"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70" name="Google Shape;570;p42"/>
            <p:cNvSpPr/>
            <p:nvPr/>
          </p:nvSpPr>
          <p:spPr>
            <a:xfrm>
              <a:off x="7444264" y="2439828"/>
              <a:ext cx="9525" cy="9525"/>
            </a:xfrm>
            <a:custGeom>
              <a:avLst/>
              <a:gdLst/>
              <a:ahLst/>
              <a:cxnLst/>
              <a:rect l="l" t="t" r="r" b="b"/>
              <a:pathLst>
                <a:path w="9525" h="9525" extrusionOk="0">
                  <a:moveTo>
                    <a:pt x="7144" y="7144"/>
                  </a:moveTo>
                  <a:lnTo>
                    <a:pt x="7144" y="7144"/>
                  </a:lnTo>
                  <a:cubicBezTo>
                    <a:pt x="7144" y="8096"/>
                    <a:pt x="7144" y="8096"/>
                    <a:pt x="7144"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71" name="Google Shape;571;p42"/>
            <p:cNvSpPr/>
            <p:nvPr/>
          </p:nvSpPr>
          <p:spPr>
            <a:xfrm>
              <a:off x="7581001" y="2455068"/>
              <a:ext cx="9525" cy="9525"/>
            </a:xfrm>
            <a:custGeom>
              <a:avLst/>
              <a:gdLst/>
              <a:ahLst/>
              <a:cxnLst/>
              <a:rect l="l" t="t" r="r" b="b"/>
              <a:pathLst>
                <a:path w="9525" h="9525" extrusionOk="0">
                  <a:moveTo>
                    <a:pt x="7567" y="7144"/>
                  </a:moveTo>
                  <a:cubicBezTo>
                    <a:pt x="7567" y="7144"/>
                    <a:pt x="6615" y="9049"/>
                    <a:pt x="7567"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72" name="Google Shape;572;p42"/>
            <p:cNvSpPr/>
            <p:nvPr/>
          </p:nvSpPr>
          <p:spPr>
            <a:xfrm>
              <a:off x="7584281" y="2444591"/>
              <a:ext cx="9525" cy="9525"/>
            </a:xfrm>
            <a:custGeom>
              <a:avLst/>
              <a:gdLst/>
              <a:ahLst/>
              <a:cxnLst/>
              <a:rect l="l" t="t" r="r" b="b"/>
              <a:pathLst>
                <a:path w="9525" h="9525" extrusionOk="0">
                  <a:moveTo>
                    <a:pt x="7144" y="8096"/>
                  </a:moveTo>
                  <a:lnTo>
                    <a:pt x="8096" y="7144"/>
                  </a:lnTo>
                  <a:cubicBezTo>
                    <a:pt x="7144" y="7144"/>
                    <a:pt x="7144" y="8096"/>
                    <a:pt x="7144" y="8096"/>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73" name="Google Shape;573;p42"/>
            <p:cNvSpPr/>
            <p:nvPr/>
          </p:nvSpPr>
          <p:spPr>
            <a:xfrm>
              <a:off x="7518559" y="2442160"/>
              <a:ext cx="9525" cy="9525"/>
            </a:xfrm>
            <a:custGeom>
              <a:avLst/>
              <a:gdLst/>
              <a:ahLst/>
              <a:cxnLst/>
              <a:rect l="l" t="t" r="r" b="b"/>
              <a:pathLst>
                <a:path w="9525" h="9525" extrusionOk="0">
                  <a:moveTo>
                    <a:pt x="7144" y="7670"/>
                  </a:moveTo>
                  <a:cubicBezTo>
                    <a:pt x="7144" y="8622"/>
                    <a:pt x="8096" y="9575"/>
                    <a:pt x="8096" y="10527"/>
                  </a:cubicBezTo>
                  <a:cubicBezTo>
                    <a:pt x="9049" y="9575"/>
                    <a:pt x="8096" y="5765"/>
                    <a:pt x="7144" y="767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74" name="Google Shape;574;p42"/>
            <p:cNvSpPr/>
            <p:nvPr/>
          </p:nvSpPr>
          <p:spPr>
            <a:xfrm>
              <a:off x="7576661" y="2493168"/>
              <a:ext cx="9525" cy="9525"/>
            </a:xfrm>
            <a:custGeom>
              <a:avLst/>
              <a:gdLst/>
              <a:ahLst/>
              <a:cxnLst/>
              <a:rect l="l" t="t" r="r" b="b"/>
              <a:pathLst>
                <a:path w="9525" h="9525" extrusionOk="0">
                  <a:moveTo>
                    <a:pt x="7144" y="9049"/>
                  </a:moveTo>
                  <a:cubicBezTo>
                    <a:pt x="7144" y="8096"/>
                    <a:pt x="7144" y="7144"/>
                    <a:pt x="8096" y="7144"/>
                  </a:cubicBezTo>
                  <a:cubicBezTo>
                    <a:pt x="7144" y="8096"/>
                    <a:pt x="7144" y="9049"/>
                    <a:pt x="7144" y="9049"/>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75" name="Google Shape;575;p42"/>
            <p:cNvSpPr/>
            <p:nvPr/>
          </p:nvSpPr>
          <p:spPr>
            <a:xfrm>
              <a:off x="7576661" y="2491263"/>
              <a:ext cx="9525" cy="9525"/>
            </a:xfrm>
            <a:custGeom>
              <a:avLst/>
              <a:gdLst/>
              <a:ahLst/>
              <a:cxnLst/>
              <a:rect l="l" t="t" r="r" b="b"/>
              <a:pathLst>
                <a:path w="9525" h="9525" extrusionOk="0">
                  <a:moveTo>
                    <a:pt x="7144" y="9049"/>
                  </a:moveTo>
                  <a:lnTo>
                    <a:pt x="8096" y="7144"/>
                  </a:lnTo>
                  <a:cubicBezTo>
                    <a:pt x="8096" y="8096"/>
                    <a:pt x="7144" y="9049"/>
                    <a:pt x="7144" y="9049"/>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76" name="Google Shape;576;p42"/>
            <p:cNvSpPr/>
            <p:nvPr/>
          </p:nvSpPr>
          <p:spPr>
            <a:xfrm>
              <a:off x="7519088" y="2496264"/>
              <a:ext cx="9525" cy="9525"/>
            </a:xfrm>
            <a:custGeom>
              <a:avLst/>
              <a:gdLst/>
              <a:ahLst/>
              <a:cxnLst/>
              <a:rect l="l" t="t" r="r" b="b"/>
              <a:pathLst>
                <a:path w="9525" h="9525" extrusionOk="0">
                  <a:moveTo>
                    <a:pt x="7567" y="7858"/>
                  </a:moveTo>
                  <a:cubicBezTo>
                    <a:pt x="7567" y="6906"/>
                    <a:pt x="6615" y="6906"/>
                    <a:pt x="7567" y="7858"/>
                  </a:cubicBezTo>
                  <a:cubicBezTo>
                    <a:pt x="6615" y="7858"/>
                    <a:pt x="7567" y="7858"/>
                    <a:pt x="7567" y="7858"/>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77" name="Google Shape;577;p42"/>
            <p:cNvSpPr/>
            <p:nvPr/>
          </p:nvSpPr>
          <p:spPr>
            <a:xfrm>
              <a:off x="7585722" y="2430169"/>
              <a:ext cx="9525" cy="28575"/>
            </a:xfrm>
            <a:custGeom>
              <a:avLst/>
              <a:gdLst/>
              <a:ahLst/>
              <a:cxnLst/>
              <a:rect l="l" t="t" r="r" b="b"/>
              <a:pathLst>
                <a:path w="9525" h="28575" extrusionOk="0">
                  <a:moveTo>
                    <a:pt x="7608" y="23471"/>
                  </a:moveTo>
                  <a:cubicBezTo>
                    <a:pt x="10465" y="-6057"/>
                    <a:pt x="5703" y="11088"/>
                    <a:pt x="7608" y="23471"/>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78" name="Google Shape;578;p42"/>
            <p:cNvSpPr/>
            <p:nvPr/>
          </p:nvSpPr>
          <p:spPr>
            <a:xfrm>
              <a:off x="7582376" y="2482267"/>
              <a:ext cx="9525" cy="9525"/>
            </a:xfrm>
            <a:custGeom>
              <a:avLst/>
              <a:gdLst/>
              <a:ahLst/>
              <a:cxnLst/>
              <a:rect l="l" t="t" r="r" b="b"/>
              <a:pathLst>
                <a:path w="9525" h="9525" extrusionOk="0">
                  <a:moveTo>
                    <a:pt x="7144" y="7567"/>
                  </a:moveTo>
                  <a:cubicBezTo>
                    <a:pt x="7144" y="7567"/>
                    <a:pt x="8096" y="6615"/>
                    <a:pt x="7144" y="7567"/>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79" name="Google Shape;579;p42"/>
            <p:cNvSpPr/>
            <p:nvPr/>
          </p:nvSpPr>
          <p:spPr>
            <a:xfrm>
              <a:off x="7421404" y="2516028"/>
              <a:ext cx="9525" cy="9525"/>
            </a:xfrm>
            <a:custGeom>
              <a:avLst/>
              <a:gdLst/>
              <a:ahLst/>
              <a:cxnLst/>
              <a:rect l="l" t="t" r="r" b="b"/>
              <a:pathLst>
                <a:path w="9525" h="9525" extrusionOk="0">
                  <a:moveTo>
                    <a:pt x="7144" y="7144"/>
                  </a:moveTo>
                  <a:lnTo>
                    <a:pt x="7144" y="9049"/>
                  </a:lnTo>
                  <a:cubicBezTo>
                    <a:pt x="7144" y="8096"/>
                    <a:pt x="7144" y="8096"/>
                    <a:pt x="7144"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80" name="Google Shape;580;p42"/>
            <p:cNvSpPr/>
            <p:nvPr/>
          </p:nvSpPr>
          <p:spPr>
            <a:xfrm>
              <a:off x="7580471" y="2462688"/>
              <a:ext cx="9525" cy="9525"/>
            </a:xfrm>
            <a:custGeom>
              <a:avLst/>
              <a:gdLst/>
              <a:ahLst/>
              <a:cxnLst/>
              <a:rect l="l" t="t" r="r" b="b"/>
              <a:pathLst>
                <a:path w="9525" h="9525" extrusionOk="0">
                  <a:moveTo>
                    <a:pt x="7144" y="7144"/>
                  </a:moveTo>
                  <a:lnTo>
                    <a:pt x="7144" y="7144"/>
                  </a:lnTo>
                  <a:lnTo>
                    <a:pt x="7144" y="7144"/>
                  </a:ln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81" name="Google Shape;581;p42"/>
            <p:cNvSpPr/>
            <p:nvPr/>
          </p:nvSpPr>
          <p:spPr>
            <a:xfrm>
              <a:off x="7429976" y="2516028"/>
              <a:ext cx="9525" cy="9525"/>
            </a:xfrm>
            <a:custGeom>
              <a:avLst/>
              <a:gdLst/>
              <a:ahLst/>
              <a:cxnLst/>
              <a:rect l="l" t="t" r="r" b="b"/>
              <a:pathLst>
                <a:path w="9525" h="9525" extrusionOk="0">
                  <a:moveTo>
                    <a:pt x="7144" y="7144"/>
                  </a:moveTo>
                  <a:lnTo>
                    <a:pt x="7144" y="7144"/>
                  </a:lnTo>
                  <a:lnTo>
                    <a:pt x="7144" y="7144"/>
                  </a:ln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82" name="Google Shape;582;p42"/>
            <p:cNvSpPr/>
            <p:nvPr/>
          </p:nvSpPr>
          <p:spPr>
            <a:xfrm>
              <a:off x="7430929" y="2426493"/>
              <a:ext cx="9525" cy="9525"/>
            </a:xfrm>
            <a:custGeom>
              <a:avLst/>
              <a:gdLst/>
              <a:ahLst/>
              <a:cxnLst/>
              <a:rect l="l" t="t" r="r" b="b"/>
              <a:pathLst>
                <a:path w="9525" h="9525" extrusionOk="0">
                  <a:moveTo>
                    <a:pt x="7144" y="7144"/>
                  </a:moveTo>
                  <a:lnTo>
                    <a:pt x="7144" y="7144"/>
                  </a:lnTo>
                  <a:cubicBezTo>
                    <a:pt x="7144" y="7144"/>
                    <a:pt x="7144" y="7144"/>
                    <a:pt x="7144"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83" name="Google Shape;583;p42"/>
            <p:cNvSpPr/>
            <p:nvPr/>
          </p:nvSpPr>
          <p:spPr>
            <a:xfrm>
              <a:off x="7429976" y="2516028"/>
              <a:ext cx="9525" cy="9525"/>
            </a:xfrm>
            <a:custGeom>
              <a:avLst/>
              <a:gdLst/>
              <a:ahLst/>
              <a:cxnLst/>
              <a:rect l="l" t="t" r="r" b="b"/>
              <a:pathLst>
                <a:path w="9525" h="9525" extrusionOk="0">
                  <a:moveTo>
                    <a:pt x="7144" y="7144"/>
                  </a:moveTo>
                  <a:lnTo>
                    <a:pt x="7144" y="7144"/>
                  </a:lnTo>
                  <a:lnTo>
                    <a:pt x="7144" y="7144"/>
                  </a:ln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84" name="Google Shape;584;p42"/>
            <p:cNvSpPr/>
            <p:nvPr/>
          </p:nvSpPr>
          <p:spPr>
            <a:xfrm>
              <a:off x="7470934" y="2498883"/>
              <a:ext cx="9525" cy="9525"/>
            </a:xfrm>
            <a:custGeom>
              <a:avLst/>
              <a:gdLst/>
              <a:ahLst/>
              <a:cxnLst/>
              <a:rect l="l" t="t" r="r" b="b"/>
              <a:pathLst>
                <a:path w="9525" h="9525" extrusionOk="0">
                  <a:moveTo>
                    <a:pt x="7144" y="8096"/>
                  </a:moveTo>
                  <a:cubicBezTo>
                    <a:pt x="7144" y="8096"/>
                    <a:pt x="7144" y="7144"/>
                    <a:pt x="7144" y="7144"/>
                  </a:cubicBezTo>
                  <a:cubicBezTo>
                    <a:pt x="7144" y="7144"/>
                    <a:pt x="7144" y="7144"/>
                    <a:pt x="7144" y="8096"/>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85" name="Google Shape;585;p42"/>
            <p:cNvSpPr/>
            <p:nvPr/>
          </p:nvSpPr>
          <p:spPr>
            <a:xfrm>
              <a:off x="7462361" y="2494121"/>
              <a:ext cx="9525" cy="9525"/>
            </a:xfrm>
            <a:custGeom>
              <a:avLst/>
              <a:gdLst/>
              <a:ahLst/>
              <a:cxnLst/>
              <a:rect l="l" t="t" r="r" b="b"/>
              <a:pathLst>
                <a:path w="9525" h="9525" extrusionOk="0">
                  <a:moveTo>
                    <a:pt x="7144" y="7144"/>
                  </a:moveTo>
                  <a:lnTo>
                    <a:pt x="7144" y="7144"/>
                  </a:lnTo>
                  <a:lnTo>
                    <a:pt x="7144" y="7144"/>
                  </a:ln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86" name="Google Shape;586;p42"/>
            <p:cNvSpPr/>
            <p:nvPr/>
          </p:nvSpPr>
          <p:spPr>
            <a:xfrm>
              <a:off x="7514034" y="2424588"/>
              <a:ext cx="9525" cy="9525"/>
            </a:xfrm>
            <a:custGeom>
              <a:avLst/>
              <a:gdLst/>
              <a:ahLst/>
              <a:cxnLst/>
              <a:rect l="l" t="t" r="r" b="b"/>
              <a:pathLst>
                <a:path w="9525" h="9525" extrusionOk="0">
                  <a:moveTo>
                    <a:pt x="7858" y="7144"/>
                  </a:moveTo>
                  <a:cubicBezTo>
                    <a:pt x="6906" y="7144"/>
                    <a:pt x="6906" y="7144"/>
                    <a:pt x="7858" y="7144"/>
                  </a:cubicBezTo>
                  <a:cubicBezTo>
                    <a:pt x="6906" y="7144"/>
                    <a:pt x="7858" y="7144"/>
                    <a:pt x="7858"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87" name="Google Shape;587;p42"/>
            <p:cNvSpPr/>
            <p:nvPr/>
          </p:nvSpPr>
          <p:spPr>
            <a:xfrm>
              <a:off x="7429976" y="2516981"/>
              <a:ext cx="9525" cy="9525"/>
            </a:xfrm>
            <a:custGeom>
              <a:avLst/>
              <a:gdLst/>
              <a:ahLst/>
              <a:cxnLst/>
              <a:rect l="l" t="t" r="r" b="b"/>
              <a:pathLst>
                <a:path w="9525" h="9525" extrusionOk="0">
                  <a:moveTo>
                    <a:pt x="7144" y="7144"/>
                  </a:moveTo>
                  <a:cubicBezTo>
                    <a:pt x="7144" y="7144"/>
                    <a:pt x="7144" y="8096"/>
                    <a:pt x="7144" y="9049"/>
                  </a:cubicBezTo>
                  <a:cubicBezTo>
                    <a:pt x="7144" y="8096"/>
                    <a:pt x="7144" y="7144"/>
                    <a:pt x="7144"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88" name="Google Shape;588;p42"/>
            <p:cNvSpPr/>
            <p:nvPr/>
          </p:nvSpPr>
          <p:spPr>
            <a:xfrm>
              <a:off x="7481411" y="2477928"/>
              <a:ext cx="9525" cy="9525"/>
            </a:xfrm>
            <a:custGeom>
              <a:avLst/>
              <a:gdLst/>
              <a:ahLst/>
              <a:cxnLst/>
              <a:rect l="l" t="t" r="r" b="b"/>
              <a:pathLst>
                <a:path w="9525" h="9525" extrusionOk="0">
                  <a:moveTo>
                    <a:pt x="7144" y="7144"/>
                  </a:moveTo>
                  <a:cubicBezTo>
                    <a:pt x="7144" y="7144"/>
                    <a:pt x="7144" y="8096"/>
                    <a:pt x="7144"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89" name="Google Shape;589;p42"/>
            <p:cNvSpPr/>
            <p:nvPr/>
          </p:nvSpPr>
          <p:spPr>
            <a:xfrm>
              <a:off x="7484297" y="2471605"/>
              <a:ext cx="9525" cy="19050"/>
            </a:xfrm>
            <a:custGeom>
              <a:avLst/>
              <a:gdLst/>
              <a:ahLst/>
              <a:cxnLst/>
              <a:rect l="l" t="t" r="r" b="b"/>
              <a:pathLst>
                <a:path w="9525" h="19050" extrusionOk="0">
                  <a:moveTo>
                    <a:pt x="9020" y="16325"/>
                  </a:moveTo>
                  <a:cubicBezTo>
                    <a:pt x="12830" y="-6535"/>
                    <a:pt x="3305" y="21087"/>
                    <a:pt x="9020" y="16325"/>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90" name="Google Shape;590;p42"/>
            <p:cNvSpPr/>
            <p:nvPr/>
          </p:nvSpPr>
          <p:spPr>
            <a:xfrm>
              <a:off x="7485751" y="2481738"/>
              <a:ext cx="9525" cy="9525"/>
            </a:xfrm>
            <a:custGeom>
              <a:avLst/>
              <a:gdLst/>
              <a:ahLst/>
              <a:cxnLst/>
              <a:rect l="l" t="t" r="r" b="b"/>
              <a:pathLst>
                <a:path w="9525" h="9525" extrusionOk="0">
                  <a:moveTo>
                    <a:pt x="7567" y="7144"/>
                  </a:moveTo>
                  <a:cubicBezTo>
                    <a:pt x="7567" y="7144"/>
                    <a:pt x="7567" y="8096"/>
                    <a:pt x="7567" y="8096"/>
                  </a:cubicBezTo>
                  <a:cubicBezTo>
                    <a:pt x="6615" y="8096"/>
                    <a:pt x="7567" y="8096"/>
                    <a:pt x="7567"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91" name="Google Shape;591;p42"/>
            <p:cNvSpPr/>
            <p:nvPr/>
          </p:nvSpPr>
          <p:spPr>
            <a:xfrm>
              <a:off x="7501414" y="2486739"/>
              <a:ext cx="9525" cy="9525"/>
            </a:xfrm>
            <a:custGeom>
              <a:avLst/>
              <a:gdLst/>
              <a:ahLst/>
              <a:cxnLst/>
              <a:rect l="l" t="t" r="r" b="b"/>
              <a:pathLst>
                <a:path w="9525" h="9525" extrusionOk="0">
                  <a:moveTo>
                    <a:pt x="7144" y="7858"/>
                  </a:moveTo>
                  <a:cubicBezTo>
                    <a:pt x="7144" y="7858"/>
                    <a:pt x="7144" y="6906"/>
                    <a:pt x="7144" y="7858"/>
                  </a:cubicBezTo>
                  <a:cubicBezTo>
                    <a:pt x="7144" y="6906"/>
                    <a:pt x="7144" y="6906"/>
                    <a:pt x="7144" y="7858"/>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92" name="Google Shape;592;p42"/>
            <p:cNvSpPr/>
            <p:nvPr/>
          </p:nvSpPr>
          <p:spPr>
            <a:xfrm>
              <a:off x="7394734" y="2485548"/>
              <a:ext cx="9525" cy="9525"/>
            </a:xfrm>
            <a:custGeom>
              <a:avLst/>
              <a:gdLst/>
              <a:ahLst/>
              <a:cxnLst/>
              <a:rect l="l" t="t" r="r" b="b"/>
              <a:pathLst>
                <a:path w="9525" h="9525" extrusionOk="0">
                  <a:moveTo>
                    <a:pt x="7144" y="7144"/>
                  </a:moveTo>
                  <a:cubicBezTo>
                    <a:pt x="7144" y="8096"/>
                    <a:pt x="10001" y="8096"/>
                    <a:pt x="7144"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93" name="Google Shape;593;p42"/>
            <p:cNvSpPr/>
            <p:nvPr/>
          </p:nvSpPr>
          <p:spPr>
            <a:xfrm>
              <a:off x="7536233" y="2463366"/>
              <a:ext cx="9525" cy="9525"/>
            </a:xfrm>
            <a:custGeom>
              <a:avLst/>
              <a:gdLst/>
              <a:ahLst/>
              <a:cxnLst/>
              <a:rect l="l" t="t" r="r" b="b"/>
              <a:pathLst>
                <a:path w="9525" h="9525" extrusionOk="0">
                  <a:moveTo>
                    <a:pt x="7567" y="7419"/>
                  </a:moveTo>
                  <a:cubicBezTo>
                    <a:pt x="6615" y="6466"/>
                    <a:pt x="7567" y="8371"/>
                    <a:pt x="7567" y="7419"/>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94" name="Google Shape;594;p42"/>
            <p:cNvSpPr/>
            <p:nvPr/>
          </p:nvSpPr>
          <p:spPr>
            <a:xfrm>
              <a:off x="7487126" y="2471261"/>
              <a:ext cx="9525" cy="9525"/>
            </a:xfrm>
            <a:custGeom>
              <a:avLst/>
              <a:gdLst/>
              <a:ahLst/>
              <a:cxnLst/>
              <a:rect l="l" t="t" r="r" b="b"/>
              <a:pathLst>
                <a:path w="9525" h="9525" extrusionOk="0">
                  <a:moveTo>
                    <a:pt x="7144" y="7144"/>
                  </a:moveTo>
                  <a:cubicBezTo>
                    <a:pt x="7144" y="8096"/>
                    <a:pt x="7144" y="8096"/>
                    <a:pt x="7144" y="9049"/>
                  </a:cubicBezTo>
                  <a:cubicBezTo>
                    <a:pt x="7144" y="8096"/>
                    <a:pt x="7144" y="8096"/>
                    <a:pt x="7144"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95" name="Google Shape;595;p42"/>
            <p:cNvSpPr/>
            <p:nvPr/>
          </p:nvSpPr>
          <p:spPr>
            <a:xfrm>
              <a:off x="7538561" y="2471261"/>
              <a:ext cx="9525" cy="9525"/>
            </a:xfrm>
            <a:custGeom>
              <a:avLst/>
              <a:gdLst/>
              <a:ahLst/>
              <a:cxnLst/>
              <a:rect l="l" t="t" r="r" b="b"/>
              <a:pathLst>
                <a:path w="9525" h="9525" extrusionOk="0">
                  <a:moveTo>
                    <a:pt x="7144" y="7144"/>
                  </a:moveTo>
                  <a:cubicBezTo>
                    <a:pt x="9049" y="11906"/>
                    <a:pt x="9049" y="9049"/>
                    <a:pt x="7144"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96" name="Google Shape;596;p42"/>
            <p:cNvSpPr/>
            <p:nvPr/>
          </p:nvSpPr>
          <p:spPr>
            <a:xfrm>
              <a:off x="7540466" y="2472213"/>
              <a:ext cx="9525" cy="9525"/>
            </a:xfrm>
            <a:custGeom>
              <a:avLst/>
              <a:gdLst/>
              <a:ahLst/>
              <a:cxnLst/>
              <a:rect l="l" t="t" r="r" b="b"/>
              <a:pathLst>
                <a:path w="9525" h="9525" extrusionOk="0">
                  <a:moveTo>
                    <a:pt x="7144" y="7144"/>
                  </a:moveTo>
                  <a:lnTo>
                    <a:pt x="7144" y="7144"/>
                  </a:lnTo>
                  <a:lnTo>
                    <a:pt x="7144" y="7144"/>
                  </a:ln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97" name="Google Shape;597;p42"/>
            <p:cNvSpPr/>
            <p:nvPr/>
          </p:nvSpPr>
          <p:spPr>
            <a:xfrm>
              <a:off x="7246144" y="2403977"/>
              <a:ext cx="352425" cy="133350"/>
            </a:xfrm>
            <a:custGeom>
              <a:avLst/>
              <a:gdLst/>
              <a:ahLst/>
              <a:cxnLst/>
              <a:rect l="l" t="t" r="r" b="b"/>
              <a:pathLst>
                <a:path w="352425" h="133350" extrusionOk="0">
                  <a:moveTo>
                    <a:pt x="154781" y="87762"/>
                  </a:moveTo>
                  <a:cubicBezTo>
                    <a:pt x="137636" y="94430"/>
                    <a:pt x="19526" y="101097"/>
                    <a:pt x="7144" y="94430"/>
                  </a:cubicBezTo>
                  <a:cubicBezTo>
                    <a:pt x="53816" y="35375"/>
                    <a:pt x="123349" y="93477"/>
                    <a:pt x="164306" y="36327"/>
                  </a:cubicBezTo>
                  <a:cubicBezTo>
                    <a:pt x="175736" y="20135"/>
                    <a:pt x="144304" y="42042"/>
                    <a:pt x="141446" y="43947"/>
                  </a:cubicBezTo>
                  <a:cubicBezTo>
                    <a:pt x="144304" y="-15108"/>
                    <a:pt x="170974" y="64902"/>
                    <a:pt x="190976" y="47757"/>
                  </a:cubicBezTo>
                  <a:cubicBezTo>
                    <a:pt x="191929" y="68712"/>
                    <a:pt x="190976" y="-44635"/>
                    <a:pt x="219551" y="37280"/>
                  </a:cubicBezTo>
                  <a:cubicBezTo>
                    <a:pt x="219551" y="37280"/>
                    <a:pt x="200501" y="28707"/>
                    <a:pt x="204311" y="26802"/>
                  </a:cubicBezTo>
                  <a:cubicBezTo>
                    <a:pt x="195739" y="51567"/>
                    <a:pt x="201454" y="62045"/>
                    <a:pt x="222409" y="58235"/>
                  </a:cubicBezTo>
                  <a:cubicBezTo>
                    <a:pt x="217646" y="62045"/>
                    <a:pt x="250984" y="22040"/>
                    <a:pt x="221456" y="50615"/>
                  </a:cubicBezTo>
                  <a:cubicBezTo>
                    <a:pt x="228124" y="38232"/>
                    <a:pt x="209074" y="34422"/>
                    <a:pt x="233839" y="26802"/>
                  </a:cubicBezTo>
                  <a:cubicBezTo>
                    <a:pt x="231934" y="40137"/>
                    <a:pt x="234791" y="37280"/>
                    <a:pt x="228124" y="46805"/>
                  </a:cubicBezTo>
                  <a:cubicBezTo>
                    <a:pt x="236696" y="42042"/>
                    <a:pt x="242411" y="35375"/>
                    <a:pt x="243364" y="26802"/>
                  </a:cubicBezTo>
                  <a:cubicBezTo>
                    <a:pt x="243364" y="21087"/>
                    <a:pt x="238601" y="51567"/>
                    <a:pt x="241459" y="52520"/>
                  </a:cubicBezTo>
                  <a:cubicBezTo>
                    <a:pt x="239554" y="42042"/>
                    <a:pt x="251936" y="11562"/>
                    <a:pt x="265271" y="40137"/>
                  </a:cubicBezTo>
                  <a:cubicBezTo>
                    <a:pt x="267176" y="41090"/>
                    <a:pt x="250031" y="37280"/>
                    <a:pt x="272891" y="28707"/>
                  </a:cubicBezTo>
                  <a:cubicBezTo>
                    <a:pt x="249079" y="71570"/>
                    <a:pt x="320516" y="21087"/>
                    <a:pt x="319564" y="36327"/>
                  </a:cubicBezTo>
                  <a:cubicBezTo>
                    <a:pt x="286226" y="24897"/>
                    <a:pt x="346234" y="79190"/>
                    <a:pt x="319564" y="26802"/>
                  </a:cubicBezTo>
                  <a:cubicBezTo>
                    <a:pt x="333851" y="21087"/>
                    <a:pt x="312896" y="78237"/>
                    <a:pt x="325279" y="30612"/>
                  </a:cubicBezTo>
                  <a:cubicBezTo>
                    <a:pt x="385286" y="62045"/>
                    <a:pt x="290036" y="61092"/>
                    <a:pt x="348139" y="79190"/>
                  </a:cubicBezTo>
                  <a:cubicBezTo>
                    <a:pt x="343376" y="101097"/>
                    <a:pt x="229076" y="121100"/>
                    <a:pt x="227171" y="121100"/>
                  </a:cubicBezTo>
                  <a:cubicBezTo>
                    <a:pt x="235744" y="113480"/>
                    <a:pt x="235744" y="103002"/>
                    <a:pt x="228124" y="88715"/>
                  </a:cubicBezTo>
                  <a:cubicBezTo>
                    <a:pt x="210979" y="130625"/>
                    <a:pt x="185261" y="93477"/>
                    <a:pt x="173831" y="126815"/>
                  </a:cubicBezTo>
                  <a:cubicBezTo>
                    <a:pt x="175736" y="117290"/>
                    <a:pt x="181451" y="106812"/>
                    <a:pt x="154781" y="87762"/>
                  </a:cubicBezTo>
                  <a:close/>
                  <a:moveTo>
                    <a:pt x="20479" y="85857"/>
                  </a:moveTo>
                  <a:cubicBezTo>
                    <a:pt x="20479" y="85857"/>
                    <a:pt x="20479" y="84905"/>
                    <a:pt x="20479" y="83952"/>
                  </a:cubicBezTo>
                  <a:cubicBezTo>
                    <a:pt x="21431" y="84905"/>
                    <a:pt x="21431" y="85857"/>
                    <a:pt x="20479" y="85857"/>
                  </a:cubicBezTo>
                  <a:close/>
                  <a:moveTo>
                    <a:pt x="194786" y="70617"/>
                  </a:moveTo>
                  <a:cubicBezTo>
                    <a:pt x="191929" y="70617"/>
                    <a:pt x="177641" y="103002"/>
                    <a:pt x="194786" y="70617"/>
                  </a:cubicBezTo>
                  <a:close/>
                  <a:moveTo>
                    <a:pt x="196691" y="86810"/>
                  </a:moveTo>
                  <a:cubicBezTo>
                    <a:pt x="197644" y="87762"/>
                    <a:pt x="197644" y="80142"/>
                    <a:pt x="196691" y="86810"/>
                  </a:cubicBezTo>
                  <a:close/>
                  <a:moveTo>
                    <a:pt x="198596" y="82047"/>
                  </a:moveTo>
                  <a:cubicBezTo>
                    <a:pt x="197644" y="82047"/>
                    <a:pt x="197644" y="82047"/>
                    <a:pt x="198596" y="82047"/>
                  </a:cubicBezTo>
                  <a:lnTo>
                    <a:pt x="198596" y="82047"/>
                  </a:lnTo>
                  <a:close/>
                  <a:moveTo>
                    <a:pt x="168116" y="80142"/>
                  </a:moveTo>
                  <a:cubicBezTo>
                    <a:pt x="167164" y="79190"/>
                    <a:pt x="166211" y="80142"/>
                    <a:pt x="168116" y="80142"/>
                  </a:cubicBezTo>
                  <a:close/>
                  <a:moveTo>
                    <a:pt x="170974" y="84905"/>
                  </a:moveTo>
                  <a:cubicBezTo>
                    <a:pt x="170974" y="76332"/>
                    <a:pt x="170021" y="83000"/>
                    <a:pt x="170974" y="84905"/>
                  </a:cubicBezTo>
                  <a:close/>
                  <a:moveTo>
                    <a:pt x="181451" y="96335"/>
                  </a:moveTo>
                  <a:cubicBezTo>
                    <a:pt x="185261" y="70617"/>
                    <a:pt x="182404" y="94430"/>
                    <a:pt x="181451" y="96335"/>
                  </a:cubicBezTo>
                  <a:close/>
                  <a:moveTo>
                    <a:pt x="315754" y="72522"/>
                  </a:moveTo>
                  <a:cubicBezTo>
                    <a:pt x="314801" y="67760"/>
                    <a:pt x="310991" y="81095"/>
                    <a:pt x="315754" y="72522"/>
                  </a:cubicBezTo>
                  <a:close/>
                  <a:moveTo>
                    <a:pt x="290036" y="66807"/>
                  </a:moveTo>
                  <a:cubicBezTo>
                    <a:pt x="262414" y="114432"/>
                    <a:pt x="327184" y="61092"/>
                    <a:pt x="290036" y="66807"/>
                  </a:cubicBezTo>
                  <a:close/>
                  <a:moveTo>
                    <a:pt x="224314" y="68712"/>
                  </a:moveTo>
                  <a:cubicBezTo>
                    <a:pt x="247174" y="178250"/>
                    <a:pt x="304324" y="12515"/>
                    <a:pt x="224314" y="68712"/>
                  </a:cubicBezTo>
                  <a:close/>
                  <a:moveTo>
                    <a:pt x="216694" y="73475"/>
                  </a:moveTo>
                  <a:cubicBezTo>
                    <a:pt x="182404" y="120147"/>
                    <a:pt x="216694" y="67760"/>
                    <a:pt x="216694" y="73475"/>
                  </a:cubicBezTo>
                  <a:close/>
                  <a:moveTo>
                    <a:pt x="175736" y="40137"/>
                  </a:moveTo>
                  <a:cubicBezTo>
                    <a:pt x="175736" y="40137"/>
                    <a:pt x="175736" y="40137"/>
                    <a:pt x="175736" y="40137"/>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98" name="Google Shape;598;p42"/>
            <p:cNvSpPr/>
            <p:nvPr/>
          </p:nvSpPr>
          <p:spPr>
            <a:xfrm>
              <a:off x="7582182" y="2451258"/>
              <a:ext cx="9525" cy="9525"/>
            </a:xfrm>
            <a:custGeom>
              <a:avLst/>
              <a:gdLst/>
              <a:ahLst/>
              <a:cxnLst/>
              <a:rect l="l" t="t" r="r" b="b"/>
              <a:pathLst>
                <a:path w="9525" h="9525" extrusionOk="0">
                  <a:moveTo>
                    <a:pt x="7338" y="10954"/>
                  </a:moveTo>
                  <a:cubicBezTo>
                    <a:pt x="8291" y="10001"/>
                    <a:pt x="9243" y="10001"/>
                    <a:pt x="9243" y="7144"/>
                  </a:cubicBezTo>
                  <a:cubicBezTo>
                    <a:pt x="9243" y="10954"/>
                    <a:pt x="6386" y="8096"/>
                    <a:pt x="7338" y="1095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99" name="Google Shape;599;p42"/>
            <p:cNvSpPr/>
            <p:nvPr/>
          </p:nvSpPr>
          <p:spPr>
            <a:xfrm>
              <a:off x="7583858" y="2456679"/>
              <a:ext cx="9525" cy="9525"/>
            </a:xfrm>
            <a:custGeom>
              <a:avLst/>
              <a:gdLst/>
              <a:ahLst/>
              <a:cxnLst/>
              <a:rect l="l" t="t" r="r" b="b"/>
              <a:pathLst>
                <a:path w="9525" h="9525" extrusionOk="0">
                  <a:moveTo>
                    <a:pt x="7567" y="9343"/>
                  </a:moveTo>
                  <a:cubicBezTo>
                    <a:pt x="7567" y="5533"/>
                    <a:pt x="6615" y="7438"/>
                    <a:pt x="7567" y="9343"/>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00" name="Google Shape;600;p42"/>
            <p:cNvSpPr/>
            <p:nvPr/>
          </p:nvSpPr>
          <p:spPr>
            <a:xfrm>
              <a:off x="7585033" y="2479784"/>
              <a:ext cx="9525" cy="9525"/>
            </a:xfrm>
            <a:custGeom>
              <a:avLst/>
              <a:gdLst/>
              <a:ahLst/>
              <a:cxnLst/>
              <a:rect l="l" t="t" r="r" b="b"/>
              <a:pathLst>
                <a:path w="9525" h="9525" extrusionOk="0">
                  <a:moveTo>
                    <a:pt x="7344" y="8146"/>
                  </a:moveTo>
                  <a:cubicBezTo>
                    <a:pt x="9249" y="3383"/>
                    <a:pt x="6392" y="17671"/>
                    <a:pt x="7344" y="8146"/>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01" name="Google Shape;601;p42"/>
            <p:cNvSpPr/>
            <p:nvPr/>
          </p:nvSpPr>
          <p:spPr>
            <a:xfrm>
              <a:off x="7583329" y="2489064"/>
              <a:ext cx="9525" cy="9525"/>
            </a:xfrm>
            <a:custGeom>
              <a:avLst/>
              <a:gdLst/>
              <a:ahLst/>
              <a:cxnLst/>
              <a:rect l="l" t="t" r="r" b="b"/>
              <a:pathLst>
                <a:path w="9525" h="9525" extrusionOk="0">
                  <a:moveTo>
                    <a:pt x="7144" y="9343"/>
                  </a:moveTo>
                  <a:cubicBezTo>
                    <a:pt x="10001" y="5533"/>
                    <a:pt x="8096" y="7439"/>
                    <a:pt x="7144" y="9343"/>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02" name="Google Shape;602;p42"/>
            <p:cNvSpPr/>
            <p:nvPr/>
          </p:nvSpPr>
          <p:spPr>
            <a:xfrm>
              <a:off x="7549039" y="2422398"/>
              <a:ext cx="9525" cy="9525"/>
            </a:xfrm>
            <a:custGeom>
              <a:avLst/>
              <a:gdLst/>
              <a:ahLst/>
              <a:cxnLst/>
              <a:rect l="l" t="t" r="r" b="b"/>
              <a:pathLst>
                <a:path w="9525" h="9525" extrusionOk="0">
                  <a:moveTo>
                    <a:pt x="9049" y="8381"/>
                  </a:moveTo>
                  <a:cubicBezTo>
                    <a:pt x="9049" y="5524"/>
                    <a:pt x="8096" y="8381"/>
                    <a:pt x="7144" y="9334"/>
                  </a:cubicBezTo>
                  <a:cubicBezTo>
                    <a:pt x="8096" y="9334"/>
                    <a:pt x="9049" y="9334"/>
                    <a:pt x="9049" y="8381"/>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03" name="Google Shape;603;p42"/>
            <p:cNvSpPr/>
            <p:nvPr/>
          </p:nvSpPr>
          <p:spPr>
            <a:xfrm>
              <a:off x="7279481" y="2432208"/>
              <a:ext cx="19050" cy="9525"/>
            </a:xfrm>
            <a:custGeom>
              <a:avLst/>
              <a:gdLst/>
              <a:ahLst/>
              <a:cxnLst/>
              <a:rect l="l" t="t" r="r" b="b"/>
              <a:pathLst>
                <a:path w="19050" h="9525" extrusionOk="0">
                  <a:moveTo>
                    <a:pt x="17621" y="7144"/>
                  </a:moveTo>
                  <a:lnTo>
                    <a:pt x="7144" y="10001"/>
                  </a:lnTo>
                  <a:cubicBezTo>
                    <a:pt x="10954" y="8096"/>
                    <a:pt x="13811" y="8096"/>
                    <a:pt x="17621"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04" name="Google Shape;604;p42"/>
            <p:cNvSpPr/>
            <p:nvPr/>
          </p:nvSpPr>
          <p:spPr>
            <a:xfrm>
              <a:off x="7517606" y="2436340"/>
              <a:ext cx="19050" cy="19050"/>
            </a:xfrm>
            <a:custGeom>
              <a:avLst/>
              <a:gdLst/>
              <a:ahLst/>
              <a:cxnLst/>
              <a:rect l="l" t="t" r="r" b="b"/>
              <a:pathLst>
                <a:path w="19050" h="19050" extrusionOk="0">
                  <a:moveTo>
                    <a:pt x="7144" y="14442"/>
                  </a:moveTo>
                  <a:cubicBezTo>
                    <a:pt x="17621" y="2059"/>
                    <a:pt x="9049" y="7774"/>
                    <a:pt x="7144" y="1444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05" name="Google Shape;605;p42"/>
            <p:cNvSpPr/>
            <p:nvPr/>
          </p:nvSpPr>
          <p:spPr>
            <a:xfrm>
              <a:off x="7515701" y="2423636"/>
              <a:ext cx="9525" cy="19050"/>
            </a:xfrm>
            <a:custGeom>
              <a:avLst/>
              <a:gdLst/>
              <a:ahLst/>
              <a:cxnLst/>
              <a:rect l="l" t="t" r="r" b="b"/>
              <a:pathLst>
                <a:path w="9525" h="19050" extrusionOk="0">
                  <a:moveTo>
                    <a:pt x="7144" y="7144"/>
                  </a:moveTo>
                  <a:cubicBezTo>
                    <a:pt x="10954" y="22384"/>
                    <a:pt x="7144" y="13811"/>
                    <a:pt x="7144"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06" name="Google Shape;606;p42"/>
            <p:cNvSpPr/>
            <p:nvPr/>
          </p:nvSpPr>
          <p:spPr>
            <a:xfrm>
              <a:off x="7538138" y="2498883"/>
              <a:ext cx="9525" cy="9525"/>
            </a:xfrm>
            <a:custGeom>
              <a:avLst/>
              <a:gdLst/>
              <a:ahLst/>
              <a:cxnLst/>
              <a:rect l="l" t="t" r="r" b="b"/>
              <a:pathLst>
                <a:path w="9525" h="9525" extrusionOk="0">
                  <a:moveTo>
                    <a:pt x="7567" y="7144"/>
                  </a:moveTo>
                  <a:cubicBezTo>
                    <a:pt x="6615" y="12859"/>
                    <a:pt x="7567" y="8096"/>
                    <a:pt x="7567"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07" name="Google Shape;607;p42"/>
            <p:cNvSpPr/>
            <p:nvPr/>
          </p:nvSpPr>
          <p:spPr>
            <a:xfrm>
              <a:off x="7502762" y="2427006"/>
              <a:ext cx="9525" cy="9525"/>
            </a:xfrm>
            <a:custGeom>
              <a:avLst/>
              <a:gdLst/>
              <a:ahLst/>
              <a:cxnLst/>
              <a:rect l="l" t="t" r="r" b="b"/>
              <a:pathLst>
                <a:path w="9525" h="9525" extrusionOk="0">
                  <a:moveTo>
                    <a:pt x="8653" y="9488"/>
                  </a:moveTo>
                  <a:cubicBezTo>
                    <a:pt x="7700" y="8536"/>
                    <a:pt x="5795" y="4726"/>
                    <a:pt x="8653" y="9488"/>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08" name="Google Shape;608;p42"/>
            <p:cNvSpPr/>
            <p:nvPr/>
          </p:nvSpPr>
          <p:spPr>
            <a:xfrm>
              <a:off x="7504271" y="2427446"/>
              <a:ext cx="9525" cy="9525"/>
            </a:xfrm>
            <a:custGeom>
              <a:avLst/>
              <a:gdLst/>
              <a:ahLst/>
              <a:cxnLst/>
              <a:rect l="l" t="t" r="r" b="b"/>
              <a:pathLst>
                <a:path w="9525" h="9525" extrusionOk="0">
                  <a:moveTo>
                    <a:pt x="7144" y="7144"/>
                  </a:moveTo>
                  <a:lnTo>
                    <a:pt x="7144" y="8096"/>
                  </a:lnTo>
                  <a:lnTo>
                    <a:pt x="7144" y="7144"/>
                  </a:ln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09" name="Google Shape;609;p42"/>
            <p:cNvSpPr/>
            <p:nvPr/>
          </p:nvSpPr>
          <p:spPr>
            <a:xfrm>
              <a:off x="7538561" y="2508408"/>
              <a:ext cx="9525" cy="9525"/>
            </a:xfrm>
            <a:custGeom>
              <a:avLst/>
              <a:gdLst/>
              <a:ahLst/>
              <a:cxnLst/>
              <a:rect l="l" t="t" r="r" b="b"/>
              <a:pathLst>
                <a:path w="9525" h="9525" extrusionOk="0">
                  <a:moveTo>
                    <a:pt x="7144" y="7144"/>
                  </a:moveTo>
                  <a:cubicBezTo>
                    <a:pt x="8096" y="7144"/>
                    <a:pt x="10001" y="7144"/>
                    <a:pt x="7144"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10" name="Google Shape;610;p42"/>
            <p:cNvSpPr/>
            <p:nvPr/>
          </p:nvSpPr>
          <p:spPr>
            <a:xfrm>
              <a:off x="7524007" y="2483491"/>
              <a:ext cx="9525" cy="9525"/>
            </a:xfrm>
            <a:custGeom>
              <a:avLst/>
              <a:gdLst/>
              <a:ahLst/>
              <a:cxnLst/>
              <a:rect l="l" t="t" r="r" b="b"/>
              <a:pathLst>
                <a:path w="9525" h="9525" extrusionOk="0">
                  <a:moveTo>
                    <a:pt x="7410" y="9201"/>
                  </a:moveTo>
                  <a:lnTo>
                    <a:pt x="8363" y="7296"/>
                  </a:lnTo>
                  <a:cubicBezTo>
                    <a:pt x="8363" y="7296"/>
                    <a:pt x="6458" y="6344"/>
                    <a:pt x="7410" y="9201"/>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11" name="Google Shape;611;p42"/>
            <p:cNvSpPr/>
            <p:nvPr/>
          </p:nvSpPr>
          <p:spPr>
            <a:xfrm>
              <a:off x="7494599" y="2428398"/>
              <a:ext cx="9525" cy="9525"/>
            </a:xfrm>
            <a:custGeom>
              <a:avLst/>
              <a:gdLst/>
              <a:ahLst/>
              <a:cxnLst/>
              <a:rect l="l" t="t" r="r" b="b"/>
              <a:pathLst>
                <a:path w="9525" h="9525" extrusionOk="0">
                  <a:moveTo>
                    <a:pt x="8244" y="7144"/>
                  </a:moveTo>
                  <a:cubicBezTo>
                    <a:pt x="6339" y="11906"/>
                    <a:pt x="7291" y="9049"/>
                    <a:pt x="8244"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12" name="Google Shape;612;p42"/>
            <p:cNvSpPr/>
            <p:nvPr/>
          </p:nvSpPr>
          <p:spPr>
            <a:xfrm>
              <a:off x="7516935" y="2498883"/>
              <a:ext cx="9525" cy="9525"/>
            </a:xfrm>
            <a:custGeom>
              <a:avLst/>
              <a:gdLst/>
              <a:ahLst/>
              <a:cxnLst/>
              <a:rect l="l" t="t" r="r" b="b"/>
              <a:pathLst>
                <a:path w="9525" h="9525" extrusionOk="0">
                  <a:moveTo>
                    <a:pt x="7815" y="7144"/>
                  </a:moveTo>
                  <a:cubicBezTo>
                    <a:pt x="8767" y="10954"/>
                    <a:pt x="5909" y="8096"/>
                    <a:pt x="7815" y="10954"/>
                  </a:cubicBezTo>
                  <a:cubicBezTo>
                    <a:pt x="8767" y="10954"/>
                    <a:pt x="8767" y="9049"/>
                    <a:pt x="7815"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13" name="Google Shape;613;p42"/>
            <p:cNvSpPr/>
            <p:nvPr/>
          </p:nvSpPr>
          <p:spPr>
            <a:xfrm>
              <a:off x="7497842" y="2476976"/>
              <a:ext cx="9525" cy="9525"/>
            </a:xfrm>
            <a:custGeom>
              <a:avLst/>
              <a:gdLst/>
              <a:ahLst/>
              <a:cxnLst/>
              <a:rect l="l" t="t" r="r" b="b"/>
              <a:pathLst>
                <a:path w="9525" h="9525" extrusionOk="0">
                  <a:moveTo>
                    <a:pt x="7858" y="7144"/>
                  </a:moveTo>
                  <a:cubicBezTo>
                    <a:pt x="6906" y="7144"/>
                    <a:pt x="6906" y="8096"/>
                    <a:pt x="7858" y="7144"/>
                  </a:cubicBezTo>
                  <a:cubicBezTo>
                    <a:pt x="6906" y="8096"/>
                    <a:pt x="6906" y="8096"/>
                    <a:pt x="7858"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14" name="Google Shape;614;p42"/>
            <p:cNvSpPr/>
            <p:nvPr/>
          </p:nvSpPr>
          <p:spPr>
            <a:xfrm>
              <a:off x="7498556" y="2476552"/>
              <a:ext cx="9525" cy="9525"/>
            </a:xfrm>
            <a:custGeom>
              <a:avLst/>
              <a:gdLst/>
              <a:ahLst/>
              <a:cxnLst/>
              <a:rect l="l" t="t" r="r" b="b"/>
              <a:pathLst>
                <a:path w="9525" h="9525" extrusionOk="0">
                  <a:moveTo>
                    <a:pt x="7144" y="7567"/>
                  </a:moveTo>
                  <a:cubicBezTo>
                    <a:pt x="8096" y="7567"/>
                    <a:pt x="8096" y="8520"/>
                    <a:pt x="9049" y="7567"/>
                  </a:cubicBezTo>
                  <a:cubicBezTo>
                    <a:pt x="7144" y="6615"/>
                    <a:pt x="7144" y="7567"/>
                    <a:pt x="7144" y="7567"/>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15" name="Google Shape;615;p42"/>
            <p:cNvSpPr/>
            <p:nvPr/>
          </p:nvSpPr>
          <p:spPr>
            <a:xfrm>
              <a:off x="7491688" y="2476368"/>
              <a:ext cx="9525" cy="9525"/>
            </a:xfrm>
            <a:custGeom>
              <a:avLst/>
              <a:gdLst/>
              <a:ahLst/>
              <a:cxnLst/>
              <a:rect l="l" t="t" r="r" b="b"/>
              <a:pathLst>
                <a:path w="9525" h="9525" extrusionOk="0">
                  <a:moveTo>
                    <a:pt x="7344" y="9657"/>
                  </a:moveTo>
                  <a:cubicBezTo>
                    <a:pt x="9249" y="5847"/>
                    <a:pt x="6392" y="6799"/>
                    <a:pt x="7344" y="9657"/>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16" name="Google Shape;616;p42"/>
            <p:cNvSpPr/>
            <p:nvPr/>
          </p:nvSpPr>
          <p:spPr>
            <a:xfrm>
              <a:off x="7462361" y="2420683"/>
              <a:ext cx="9525" cy="9525"/>
            </a:xfrm>
            <a:custGeom>
              <a:avLst/>
              <a:gdLst/>
              <a:ahLst/>
              <a:cxnLst/>
              <a:rect l="l" t="t" r="r" b="b"/>
              <a:pathLst>
                <a:path w="9525" h="9525" extrusionOk="0">
                  <a:moveTo>
                    <a:pt x="7144" y="7239"/>
                  </a:moveTo>
                  <a:cubicBezTo>
                    <a:pt x="15716" y="12954"/>
                    <a:pt x="9049" y="6286"/>
                    <a:pt x="7144" y="7239"/>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17" name="Google Shape;617;p42"/>
            <p:cNvSpPr/>
            <p:nvPr/>
          </p:nvSpPr>
          <p:spPr>
            <a:xfrm>
              <a:off x="7467124" y="2420064"/>
              <a:ext cx="9525" cy="9525"/>
            </a:xfrm>
            <a:custGeom>
              <a:avLst/>
              <a:gdLst/>
              <a:ahLst/>
              <a:cxnLst/>
              <a:rect l="l" t="t" r="r" b="b"/>
              <a:pathLst>
                <a:path w="9525" h="9525" extrusionOk="0">
                  <a:moveTo>
                    <a:pt x="7144" y="7858"/>
                  </a:moveTo>
                  <a:cubicBezTo>
                    <a:pt x="7144" y="6906"/>
                    <a:pt x="7144" y="6906"/>
                    <a:pt x="7144" y="7858"/>
                  </a:cubicBezTo>
                  <a:cubicBezTo>
                    <a:pt x="7144" y="6906"/>
                    <a:pt x="7144" y="6906"/>
                    <a:pt x="7144" y="7858"/>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18" name="Google Shape;618;p42"/>
            <p:cNvSpPr/>
            <p:nvPr/>
          </p:nvSpPr>
          <p:spPr>
            <a:xfrm>
              <a:off x="7502895" y="2508408"/>
              <a:ext cx="9525" cy="19050"/>
            </a:xfrm>
            <a:custGeom>
              <a:avLst/>
              <a:gdLst/>
              <a:ahLst/>
              <a:cxnLst/>
              <a:rect l="l" t="t" r="r" b="b"/>
              <a:pathLst>
                <a:path w="9525" h="19050" extrusionOk="0">
                  <a:moveTo>
                    <a:pt x="7567" y="7144"/>
                  </a:moveTo>
                  <a:cubicBezTo>
                    <a:pt x="6615" y="17621"/>
                    <a:pt x="7567" y="8096"/>
                    <a:pt x="7567"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19" name="Google Shape;619;p42"/>
            <p:cNvSpPr/>
            <p:nvPr/>
          </p:nvSpPr>
          <p:spPr>
            <a:xfrm>
              <a:off x="7459237" y="2418873"/>
              <a:ext cx="9525" cy="9525"/>
            </a:xfrm>
            <a:custGeom>
              <a:avLst/>
              <a:gdLst/>
              <a:ahLst/>
              <a:cxnLst/>
              <a:rect l="l" t="t" r="r" b="b"/>
              <a:pathLst>
                <a:path w="9525" h="9525" extrusionOk="0">
                  <a:moveTo>
                    <a:pt x="7410" y="8096"/>
                  </a:moveTo>
                  <a:cubicBezTo>
                    <a:pt x="7410" y="8096"/>
                    <a:pt x="8363" y="8096"/>
                    <a:pt x="8363" y="9049"/>
                  </a:cubicBezTo>
                  <a:cubicBezTo>
                    <a:pt x="8363" y="6191"/>
                    <a:pt x="6458" y="7144"/>
                    <a:pt x="7410" y="8096"/>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20" name="Google Shape;620;p42"/>
            <p:cNvSpPr/>
            <p:nvPr/>
          </p:nvSpPr>
          <p:spPr>
            <a:xfrm>
              <a:off x="7469981" y="2472223"/>
              <a:ext cx="9525" cy="9525"/>
            </a:xfrm>
            <a:custGeom>
              <a:avLst/>
              <a:gdLst/>
              <a:ahLst/>
              <a:cxnLst/>
              <a:rect l="l" t="t" r="r" b="b"/>
              <a:pathLst>
                <a:path w="9525" h="9525" extrusionOk="0">
                  <a:moveTo>
                    <a:pt x="7144" y="9039"/>
                  </a:moveTo>
                  <a:cubicBezTo>
                    <a:pt x="7144" y="10944"/>
                    <a:pt x="9049" y="9991"/>
                    <a:pt x="9049" y="9991"/>
                  </a:cubicBezTo>
                  <a:cubicBezTo>
                    <a:pt x="9049" y="9991"/>
                    <a:pt x="8096" y="4276"/>
                    <a:pt x="7144" y="9039"/>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21" name="Google Shape;621;p42"/>
            <p:cNvSpPr/>
            <p:nvPr/>
          </p:nvSpPr>
          <p:spPr>
            <a:xfrm>
              <a:off x="7454741" y="2430814"/>
              <a:ext cx="9525" cy="19050"/>
            </a:xfrm>
            <a:custGeom>
              <a:avLst/>
              <a:gdLst/>
              <a:ahLst/>
              <a:cxnLst/>
              <a:rect l="l" t="t" r="r" b="b"/>
              <a:pathLst>
                <a:path w="9525" h="19050" extrusionOk="0">
                  <a:moveTo>
                    <a:pt x="7144" y="7585"/>
                  </a:moveTo>
                  <a:cubicBezTo>
                    <a:pt x="7144" y="7585"/>
                    <a:pt x="8096" y="9490"/>
                    <a:pt x="8096" y="12348"/>
                  </a:cubicBezTo>
                  <a:cubicBezTo>
                    <a:pt x="8096" y="10443"/>
                    <a:pt x="9049" y="5680"/>
                    <a:pt x="7144" y="7585"/>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22" name="Google Shape;622;p42"/>
            <p:cNvSpPr/>
            <p:nvPr/>
          </p:nvSpPr>
          <p:spPr>
            <a:xfrm>
              <a:off x="7466995" y="2473166"/>
              <a:ext cx="9525" cy="9525"/>
            </a:xfrm>
            <a:custGeom>
              <a:avLst/>
              <a:gdLst/>
              <a:ahLst/>
              <a:cxnLst/>
              <a:rect l="l" t="t" r="r" b="b"/>
              <a:pathLst>
                <a:path w="9525" h="9525" extrusionOk="0">
                  <a:moveTo>
                    <a:pt x="7273" y="7144"/>
                  </a:moveTo>
                  <a:cubicBezTo>
                    <a:pt x="6320" y="7144"/>
                    <a:pt x="11083" y="7144"/>
                    <a:pt x="7273"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23" name="Google Shape;623;p42"/>
            <p:cNvSpPr/>
            <p:nvPr/>
          </p:nvSpPr>
          <p:spPr>
            <a:xfrm>
              <a:off x="7474744" y="2505406"/>
              <a:ext cx="9525" cy="19050"/>
            </a:xfrm>
            <a:custGeom>
              <a:avLst/>
              <a:gdLst/>
              <a:ahLst/>
              <a:cxnLst/>
              <a:rect l="l" t="t" r="r" b="b"/>
              <a:pathLst>
                <a:path w="9525" h="19050" extrusionOk="0">
                  <a:moveTo>
                    <a:pt x="7144" y="15861"/>
                  </a:moveTo>
                  <a:cubicBezTo>
                    <a:pt x="8096" y="13003"/>
                    <a:pt x="8096" y="-2237"/>
                    <a:pt x="7144" y="15861"/>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24" name="Google Shape;624;p42"/>
            <p:cNvSpPr/>
            <p:nvPr/>
          </p:nvSpPr>
          <p:spPr>
            <a:xfrm>
              <a:off x="7471886" y="2507456"/>
              <a:ext cx="9525" cy="9525"/>
            </a:xfrm>
            <a:custGeom>
              <a:avLst/>
              <a:gdLst/>
              <a:ahLst/>
              <a:cxnLst/>
              <a:rect l="l" t="t" r="r" b="b"/>
              <a:pathLst>
                <a:path w="9525" h="9525" extrusionOk="0">
                  <a:moveTo>
                    <a:pt x="7144" y="7144"/>
                  </a:moveTo>
                  <a:cubicBezTo>
                    <a:pt x="7144" y="7144"/>
                    <a:pt x="7144" y="7144"/>
                    <a:pt x="7144" y="7144"/>
                  </a:cubicBezTo>
                  <a:cubicBezTo>
                    <a:pt x="7144" y="7144"/>
                    <a:pt x="7144" y="7144"/>
                    <a:pt x="7144"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25" name="Google Shape;625;p42"/>
            <p:cNvSpPr/>
            <p:nvPr/>
          </p:nvSpPr>
          <p:spPr>
            <a:xfrm>
              <a:off x="7449026" y="2486501"/>
              <a:ext cx="9525" cy="9525"/>
            </a:xfrm>
            <a:custGeom>
              <a:avLst/>
              <a:gdLst/>
              <a:ahLst/>
              <a:cxnLst/>
              <a:rect l="l" t="t" r="r" b="b"/>
              <a:pathLst>
                <a:path w="9525" h="9525" extrusionOk="0">
                  <a:moveTo>
                    <a:pt x="7144" y="8096"/>
                  </a:moveTo>
                  <a:cubicBezTo>
                    <a:pt x="7144" y="8096"/>
                    <a:pt x="7144" y="7144"/>
                    <a:pt x="7144" y="7144"/>
                  </a:cubicBezTo>
                  <a:cubicBezTo>
                    <a:pt x="7144" y="7144"/>
                    <a:pt x="7144" y="7144"/>
                    <a:pt x="7144" y="8096"/>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26" name="Google Shape;626;p42"/>
            <p:cNvSpPr/>
            <p:nvPr/>
          </p:nvSpPr>
          <p:spPr>
            <a:xfrm>
              <a:off x="7462925" y="2506018"/>
              <a:ext cx="9525" cy="19050"/>
            </a:xfrm>
            <a:custGeom>
              <a:avLst/>
              <a:gdLst/>
              <a:ahLst/>
              <a:cxnLst/>
              <a:rect l="l" t="t" r="r" b="b"/>
              <a:pathLst>
                <a:path w="9525" h="19050" extrusionOk="0">
                  <a:moveTo>
                    <a:pt x="8485" y="11439"/>
                  </a:moveTo>
                  <a:cubicBezTo>
                    <a:pt x="4675" y="-1896"/>
                    <a:pt x="10390" y="20964"/>
                    <a:pt x="8485" y="11439"/>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27" name="Google Shape;627;p42"/>
            <p:cNvSpPr/>
            <p:nvPr/>
          </p:nvSpPr>
          <p:spPr>
            <a:xfrm>
              <a:off x="7433786" y="2418635"/>
              <a:ext cx="9525" cy="9525"/>
            </a:xfrm>
            <a:custGeom>
              <a:avLst/>
              <a:gdLst/>
              <a:ahLst/>
              <a:cxnLst/>
              <a:rect l="l" t="t" r="r" b="b"/>
              <a:pathLst>
                <a:path w="9525" h="9525" extrusionOk="0">
                  <a:moveTo>
                    <a:pt x="7144" y="9287"/>
                  </a:moveTo>
                  <a:cubicBezTo>
                    <a:pt x="8096" y="6429"/>
                    <a:pt x="8096" y="6429"/>
                    <a:pt x="7144" y="9287"/>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28" name="Google Shape;628;p42"/>
            <p:cNvSpPr/>
            <p:nvPr/>
          </p:nvSpPr>
          <p:spPr>
            <a:xfrm>
              <a:off x="7433786" y="2418873"/>
              <a:ext cx="9525" cy="9525"/>
            </a:xfrm>
            <a:custGeom>
              <a:avLst/>
              <a:gdLst/>
              <a:ahLst/>
              <a:cxnLst/>
              <a:rect l="l" t="t" r="r" b="b"/>
              <a:pathLst>
                <a:path w="9525" h="9525" extrusionOk="0">
                  <a:moveTo>
                    <a:pt x="7144" y="7144"/>
                  </a:moveTo>
                  <a:lnTo>
                    <a:pt x="7144" y="7144"/>
                  </a:lnTo>
                  <a:cubicBezTo>
                    <a:pt x="7144" y="7144"/>
                    <a:pt x="7144" y="7144"/>
                    <a:pt x="7144"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29" name="Google Shape;629;p42"/>
            <p:cNvSpPr/>
            <p:nvPr/>
          </p:nvSpPr>
          <p:spPr>
            <a:xfrm>
              <a:off x="7452836" y="2482691"/>
              <a:ext cx="9525" cy="9525"/>
            </a:xfrm>
            <a:custGeom>
              <a:avLst/>
              <a:gdLst/>
              <a:ahLst/>
              <a:cxnLst/>
              <a:rect l="l" t="t" r="r" b="b"/>
              <a:pathLst>
                <a:path w="9525" h="9525" extrusionOk="0">
                  <a:moveTo>
                    <a:pt x="7144" y="9049"/>
                  </a:moveTo>
                  <a:cubicBezTo>
                    <a:pt x="8096" y="9049"/>
                    <a:pt x="8096" y="9049"/>
                    <a:pt x="9049" y="8096"/>
                  </a:cubicBezTo>
                  <a:cubicBezTo>
                    <a:pt x="9049" y="7144"/>
                    <a:pt x="7144" y="6191"/>
                    <a:pt x="7144" y="9049"/>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30" name="Google Shape;630;p42"/>
            <p:cNvSpPr/>
            <p:nvPr/>
          </p:nvSpPr>
          <p:spPr>
            <a:xfrm>
              <a:off x="7428071" y="2427128"/>
              <a:ext cx="9525" cy="9525"/>
            </a:xfrm>
            <a:custGeom>
              <a:avLst/>
              <a:gdLst/>
              <a:ahLst/>
              <a:cxnLst/>
              <a:rect l="l" t="t" r="r" b="b"/>
              <a:pathLst>
                <a:path w="9525" h="9525" extrusionOk="0">
                  <a:moveTo>
                    <a:pt x="7144" y="8414"/>
                  </a:moveTo>
                  <a:cubicBezTo>
                    <a:pt x="10001" y="5556"/>
                    <a:pt x="7144" y="8414"/>
                    <a:pt x="7144" y="841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31" name="Google Shape;631;p42"/>
            <p:cNvSpPr/>
            <p:nvPr/>
          </p:nvSpPr>
          <p:spPr>
            <a:xfrm>
              <a:off x="7418699" y="2420314"/>
              <a:ext cx="9525" cy="9525"/>
            </a:xfrm>
            <a:custGeom>
              <a:avLst/>
              <a:gdLst/>
              <a:ahLst/>
              <a:cxnLst/>
              <a:rect l="l" t="t" r="r" b="b"/>
              <a:pathLst>
                <a:path w="9525" h="9525" extrusionOk="0">
                  <a:moveTo>
                    <a:pt x="8896" y="7608"/>
                  </a:moveTo>
                  <a:cubicBezTo>
                    <a:pt x="10801" y="5703"/>
                    <a:pt x="4133" y="10465"/>
                    <a:pt x="8896" y="7608"/>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32" name="Google Shape;632;p42"/>
            <p:cNvSpPr/>
            <p:nvPr/>
          </p:nvSpPr>
          <p:spPr>
            <a:xfrm>
              <a:off x="7431881" y="2512853"/>
              <a:ext cx="9525" cy="19050"/>
            </a:xfrm>
            <a:custGeom>
              <a:avLst/>
              <a:gdLst/>
              <a:ahLst/>
              <a:cxnLst/>
              <a:rect l="l" t="t" r="r" b="b"/>
              <a:pathLst>
                <a:path w="9525" h="19050" extrusionOk="0">
                  <a:moveTo>
                    <a:pt x="7144" y="12224"/>
                  </a:moveTo>
                  <a:cubicBezTo>
                    <a:pt x="7144" y="12224"/>
                    <a:pt x="9049" y="794"/>
                    <a:pt x="7144" y="1222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33" name="Google Shape;633;p42"/>
            <p:cNvSpPr/>
            <p:nvPr/>
          </p:nvSpPr>
          <p:spPr>
            <a:xfrm>
              <a:off x="7364254" y="2424146"/>
              <a:ext cx="9525" cy="9525"/>
            </a:xfrm>
            <a:custGeom>
              <a:avLst/>
              <a:gdLst/>
              <a:ahLst/>
              <a:cxnLst/>
              <a:rect l="l" t="t" r="r" b="b"/>
              <a:pathLst>
                <a:path w="9525" h="9525" extrusionOk="0">
                  <a:moveTo>
                    <a:pt x="7144" y="10443"/>
                  </a:moveTo>
                  <a:cubicBezTo>
                    <a:pt x="9049" y="4728"/>
                    <a:pt x="7144" y="7586"/>
                    <a:pt x="7144" y="10443"/>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34" name="Google Shape;634;p42"/>
            <p:cNvSpPr/>
            <p:nvPr/>
          </p:nvSpPr>
          <p:spPr>
            <a:xfrm>
              <a:off x="7371874" y="2434113"/>
              <a:ext cx="9525" cy="9525"/>
            </a:xfrm>
            <a:custGeom>
              <a:avLst/>
              <a:gdLst/>
              <a:ahLst/>
              <a:cxnLst/>
              <a:rect l="l" t="t" r="r" b="b"/>
              <a:pathLst>
                <a:path w="9525" h="9525" extrusionOk="0">
                  <a:moveTo>
                    <a:pt x="7144" y="7144"/>
                  </a:moveTo>
                  <a:cubicBezTo>
                    <a:pt x="7144" y="7144"/>
                    <a:pt x="8096" y="7144"/>
                    <a:pt x="8096" y="7144"/>
                  </a:cubicBezTo>
                  <a:cubicBezTo>
                    <a:pt x="7144" y="7144"/>
                    <a:pt x="7144" y="7144"/>
                    <a:pt x="7144"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35" name="Google Shape;635;p42"/>
            <p:cNvSpPr/>
            <p:nvPr/>
          </p:nvSpPr>
          <p:spPr>
            <a:xfrm>
              <a:off x="7333774" y="2421016"/>
              <a:ext cx="9525" cy="9525"/>
            </a:xfrm>
            <a:custGeom>
              <a:avLst/>
              <a:gdLst/>
              <a:ahLst/>
              <a:cxnLst/>
              <a:rect l="l" t="t" r="r" b="b"/>
              <a:pathLst>
                <a:path w="9525" h="9525" extrusionOk="0">
                  <a:moveTo>
                    <a:pt x="7144" y="7858"/>
                  </a:moveTo>
                  <a:lnTo>
                    <a:pt x="9049" y="7858"/>
                  </a:lnTo>
                  <a:cubicBezTo>
                    <a:pt x="8096" y="6906"/>
                    <a:pt x="7144" y="6906"/>
                    <a:pt x="7144" y="7858"/>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36" name="Google Shape;636;p42"/>
            <p:cNvSpPr/>
            <p:nvPr/>
          </p:nvSpPr>
          <p:spPr>
            <a:xfrm>
              <a:off x="7377568" y="2420737"/>
              <a:ext cx="9525" cy="9525"/>
            </a:xfrm>
            <a:custGeom>
              <a:avLst/>
              <a:gdLst/>
              <a:ahLst/>
              <a:cxnLst/>
              <a:rect l="l" t="t" r="r" b="b"/>
              <a:pathLst>
                <a:path w="9525" h="9525" extrusionOk="0">
                  <a:moveTo>
                    <a:pt x="9069" y="10995"/>
                  </a:moveTo>
                  <a:cubicBezTo>
                    <a:pt x="5259" y="3375"/>
                    <a:pt x="8117" y="9090"/>
                    <a:pt x="9069" y="10995"/>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37" name="Google Shape;637;p42"/>
            <p:cNvSpPr/>
            <p:nvPr/>
          </p:nvSpPr>
          <p:spPr>
            <a:xfrm>
              <a:off x="7375483" y="2417921"/>
              <a:ext cx="9525" cy="9525"/>
            </a:xfrm>
            <a:custGeom>
              <a:avLst/>
              <a:gdLst/>
              <a:ahLst/>
              <a:cxnLst/>
              <a:rect l="l" t="t" r="r" b="b"/>
              <a:pathLst>
                <a:path w="9525" h="9525" extrusionOk="0">
                  <a:moveTo>
                    <a:pt x="7344" y="7144"/>
                  </a:moveTo>
                  <a:cubicBezTo>
                    <a:pt x="6392" y="13811"/>
                    <a:pt x="9249" y="8096"/>
                    <a:pt x="7344"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38" name="Google Shape;638;p42"/>
            <p:cNvSpPr/>
            <p:nvPr/>
          </p:nvSpPr>
          <p:spPr>
            <a:xfrm>
              <a:off x="7374711" y="2500788"/>
              <a:ext cx="9525" cy="9525"/>
            </a:xfrm>
            <a:custGeom>
              <a:avLst/>
              <a:gdLst/>
              <a:ahLst/>
              <a:cxnLst/>
              <a:rect l="l" t="t" r="r" b="b"/>
              <a:pathLst>
                <a:path w="9525" h="9525" extrusionOk="0">
                  <a:moveTo>
                    <a:pt x="9069" y="7144"/>
                  </a:moveTo>
                  <a:cubicBezTo>
                    <a:pt x="8117" y="7144"/>
                    <a:pt x="5259" y="9049"/>
                    <a:pt x="9069"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39" name="Google Shape;639;p42"/>
            <p:cNvSpPr/>
            <p:nvPr/>
          </p:nvSpPr>
          <p:spPr>
            <a:xfrm>
              <a:off x="7367111" y="2492745"/>
              <a:ext cx="9525" cy="9525"/>
            </a:xfrm>
            <a:custGeom>
              <a:avLst/>
              <a:gdLst/>
              <a:ahLst/>
              <a:cxnLst/>
              <a:rect l="l" t="t" r="r" b="b"/>
              <a:pathLst>
                <a:path w="9525" h="9525" extrusionOk="0">
                  <a:moveTo>
                    <a:pt x="7144" y="7567"/>
                  </a:moveTo>
                  <a:cubicBezTo>
                    <a:pt x="8096" y="9472"/>
                    <a:pt x="9049" y="8520"/>
                    <a:pt x="10001" y="7567"/>
                  </a:cubicBezTo>
                  <a:cubicBezTo>
                    <a:pt x="8096" y="7567"/>
                    <a:pt x="8096" y="6615"/>
                    <a:pt x="7144" y="7567"/>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40" name="Google Shape;640;p42"/>
            <p:cNvSpPr/>
            <p:nvPr/>
          </p:nvSpPr>
          <p:spPr>
            <a:xfrm>
              <a:off x="7367507" y="2518886"/>
              <a:ext cx="9525" cy="9525"/>
            </a:xfrm>
            <a:custGeom>
              <a:avLst/>
              <a:gdLst/>
              <a:ahLst/>
              <a:cxnLst/>
              <a:rect l="l" t="t" r="r" b="b"/>
              <a:pathLst>
                <a:path w="9525" h="9525" extrusionOk="0">
                  <a:moveTo>
                    <a:pt x="8653" y="7144"/>
                  </a:moveTo>
                  <a:cubicBezTo>
                    <a:pt x="7700" y="8096"/>
                    <a:pt x="5796" y="10001"/>
                    <a:pt x="8653"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41" name="Google Shape;641;p42"/>
            <p:cNvSpPr/>
            <p:nvPr/>
          </p:nvSpPr>
          <p:spPr>
            <a:xfrm>
              <a:off x="7321920" y="2436971"/>
              <a:ext cx="9525" cy="9525"/>
            </a:xfrm>
            <a:custGeom>
              <a:avLst/>
              <a:gdLst/>
              <a:ahLst/>
              <a:cxnLst/>
              <a:rect l="l" t="t" r="r" b="b"/>
              <a:pathLst>
                <a:path w="9525" h="9525" extrusionOk="0">
                  <a:moveTo>
                    <a:pt x="7567" y="7144"/>
                  </a:moveTo>
                  <a:lnTo>
                    <a:pt x="7567" y="7144"/>
                  </a:lnTo>
                  <a:cubicBezTo>
                    <a:pt x="6615" y="8096"/>
                    <a:pt x="7567" y="7144"/>
                    <a:pt x="7567"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42" name="Google Shape;642;p42"/>
            <p:cNvSpPr/>
            <p:nvPr/>
          </p:nvSpPr>
          <p:spPr>
            <a:xfrm>
              <a:off x="7312819" y="2422230"/>
              <a:ext cx="28575" cy="19050"/>
            </a:xfrm>
            <a:custGeom>
              <a:avLst/>
              <a:gdLst/>
              <a:ahLst/>
              <a:cxnLst/>
              <a:rect l="l" t="t" r="r" b="b"/>
              <a:pathLst>
                <a:path w="28575" h="19050" extrusionOk="0">
                  <a:moveTo>
                    <a:pt x="29051" y="18074"/>
                  </a:moveTo>
                  <a:cubicBezTo>
                    <a:pt x="28099" y="16169"/>
                    <a:pt x="17621" y="-6691"/>
                    <a:pt x="7144" y="19979"/>
                  </a:cubicBezTo>
                  <a:cubicBezTo>
                    <a:pt x="13811" y="19979"/>
                    <a:pt x="26194" y="20932"/>
                    <a:pt x="29051" y="1807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43" name="Google Shape;643;p42"/>
            <p:cNvSpPr/>
            <p:nvPr/>
          </p:nvSpPr>
          <p:spPr>
            <a:xfrm>
              <a:off x="7290911" y="2436018"/>
              <a:ext cx="9525" cy="9525"/>
            </a:xfrm>
            <a:custGeom>
              <a:avLst/>
              <a:gdLst/>
              <a:ahLst/>
              <a:cxnLst/>
              <a:rect l="l" t="t" r="r" b="b"/>
              <a:pathLst>
                <a:path w="9525" h="9525" extrusionOk="0">
                  <a:moveTo>
                    <a:pt x="7144" y="7144"/>
                  </a:moveTo>
                  <a:lnTo>
                    <a:pt x="7144" y="7144"/>
                  </a:lnTo>
                  <a:cubicBezTo>
                    <a:pt x="7144" y="7144"/>
                    <a:pt x="7144" y="7144"/>
                    <a:pt x="7144"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44" name="Google Shape;644;p42"/>
            <p:cNvSpPr/>
            <p:nvPr/>
          </p:nvSpPr>
          <p:spPr>
            <a:xfrm>
              <a:off x="7292102" y="2432028"/>
              <a:ext cx="9525" cy="19050"/>
            </a:xfrm>
            <a:custGeom>
              <a:avLst/>
              <a:gdLst/>
              <a:ahLst/>
              <a:cxnLst/>
              <a:rect l="l" t="t" r="r" b="b"/>
              <a:pathLst>
                <a:path w="9525" h="19050" extrusionOk="0">
                  <a:moveTo>
                    <a:pt x="7858" y="12086"/>
                  </a:moveTo>
                  <a:cubicBezTo>
                    <a:pt x="6906" y="2561"/>
                    <a:pt x="6906" y="9229"/>
                    <a:pt x="7858" y="12086"/>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45" name="Google Shape;645;p42"/>
            <p:cNvSpPr/>
            <p:nvPr/>
          </p:nvSpPr>
          <p:spPr>
            <a:xfrm>
              <a:off x="7295379" y="2428398"/>
              <a:ext cx="9525" cy="19050"/>
            </a:xfrm>
            <a:custGeom>
              <a:avLst/>
              <a:gdLst/>
              <a:ahLst/>
              <a:cxnLst/>
              <a:rect l="l" t="t" r="r" b="b"/>
              <a:pathLst>
                <a:path w="9525" h="19050" extrusionOk="0">
                  <a:moveTo>
                    <a:pt x="9343" y="7144"/>
                  </a:moveTo>
                  <a:cubicBezTo>
                    <a:pt x="7439" y="8096"/>
                    <a:pt x="5533" y="28099"/>
                    <a:pt x="9343"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46" name="Google Shape;646;p42"/>
            <p:cNvSpPr/>
            <p:nvPr/>
          </p:nvSpPr>
          <p:spPr>
            <a:xfrm>
              <a:off x="7309961" y="2430303"/>
              <a:ext cx="9525" cy="9525"/>
            </a:xfrm>
            <a:custGeom>
              <a:avLst/>
              <a:gdLst/>
              <a:ahLst/>
              <a:cxnLst/>
              <a:rect l="l" t="t" r="r" b="b"/>
              <a:pathLst>
                <a:path w="9525" h="9525" extrusionOk="0">
                  <a:moveTo>
                    <a:pt x="7144" y="7144"/>
                  </a:moveTo>
                  <a:cubicBezTo>
                    <a:pt x="7144" y="9049"/>
                    <a:pt x="7144" y="11906"/>
                    <a:pt x="7144"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47" name="Google Shape;647;p42"/>
            <p:cNvSpPr/>
            <p:nvPr/>
          </p:nvSpPr>
          <p:spPr>
            <a:xfrm>
              <a:off x="7307508" y="2432124"/>
              <a:ext cx="9525" cy="9525"/>
            </a:xfrm>
            <a:custGeom>
              <a:avLst/>
              <a:gdLst/>
              <a:ahLst/>
              <a:cxnLst/>
              <a:rect l="l" t="t" r="r" b="b"/>
              <a:pathLst>
                <a:path w="9525" h="9525" extrusionOk="0">
                  <a:moveTo>
                    <a:pt x="8644" y="7228"/>
                  </a:moveTo>
                  <a:cubicBezTo>
                    <a:pt x="9597" y="6275"/>
                    <a:pt x="4834" y="13895"/>
                    <a:pt x="8644" y="7228"/>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48" name="Google Shape;648;p42"/>
            <p:cNvSpPr/>
            <p:nvPr/>
          </p:nvSpPr>
          <p:spPr>
            <a:xfrm>
              <a:off x="7303294" y="2429351"/>
              <a:ext cx="9525" cy="9525"/>
            </a:xfrm>
            <a:custGeom>
              <a:avLst/>
              <a:gdLst/>
              <a:ahLst/>
              <a:cxnLst/>
              <a:rect l="l" t="t" r="r" b="b"/>
              <a:pathLst>
                <a:path w="9525" h="9525" extrusionOk="0">
                  <a:moveTo>
                    <a:pt x="9049" y="8096"/>
                  </a:moveTo>
                  <a:cubicBezTo>
                    <a:pt x="8096" y="8096"/>
                    <a:pt x="8096" y="7144"/>
                    <a:pt x="7144" y="7144"/>
                  </a:cubicBezTo>
                  <a:lnTo>
                    <a:pt x="9049" y="8096"/>
                  </a:ln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49" name="Google Shape;649;p42"/>
            <p:cNvSpPr/>
            <p:nvPr/>
          </p:nvSpPr>
          <p:spPr>
            <a:xfrm>
              <a:off x="7304881" y="2430409"/>
              <a:ext cx="9525" cy="9525"/>
            </a:xfrm>
            <a:custGeom>
              <a:avLst/>
              <a:gdLst/>
              <a:ahLst/>
              <a:cxnLst/>
              <a:rect l="l" t="t" r="r" b="b"/>
              <a:pathLst>
                <a:path w="9525" h="9525" extrusionOk="0">
                  <a:moveTo>
                    <a:pt x="8414" y="7990"/>
                  </a:moveTo>
                  <a:cubicBezTo>
                    <a:pt x="8414" y="7990"/>
                    <a:pt x="5556" y="6085"/>
                    <a:pt x="8414" y="799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50" name="Google Shape;650;p42"/>
            <p:cNvSpPr/>
            <p:nvPr/>
          </p:nvSpPr>
          <p:spPr>
            <a:xfrm>
              <a:off x="7307210" y="2426709"/>
              <a:ext cx="9525" cy="19050"/>
            </a:xfrm>
            <a:custGeom>
              <a:avLst/>
              <a:gdLst/>
              <a:ahLst/>
              <a:cxnLst/>
              <a:rect l="l" t="t" r="r" b="b"/>
              <a:pathLst>
                <a:path w="9525" h="19050" extrusionOk="0">
                  <a:moveTo>
                    <a:pt x="7990" y="12643"/>
                  </a:moveTo>
                  <a:cubicBezTo>
                    <a:pt x="7990" y="3118"/>
                    <a:pt x="6085" y="7881"/>
                    <a:pt x="7990" y="12643"/>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51" name="Google Shape;651;p42"/>
            <p:cNvSpPr/>
            <p:nvPr/>
          </p:nvSpPr>
          <p:spPr>
            <a:xfrm>
              <a:off x="7356486" y="2514123"/>
              <a:ext cx="9525" cy="9525"/>
            </a:xfrm>
            <a:custGeom>
              <a:avLst/>
              <a:gdLst/>
              <a:ahLst/>
              <a:cxnLst/>
              <a:rect l="l" t="t" r="r" b="b"/>
              <a:pathLst>
                <a:path w="9525" h="9525" extrusionOk="0">
                  <a:moveTo>
                    <a:pt x="8244" y="7144"/>
                  </a:moveTo>
                  <a:cubicBezTo>
                    <a:pt x="6339" y="10954"/>
                    <a:pt x="7291" y="8096"/>
                    <a:pt x="8244"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52" name="Google Shape;652;p42"/>
            <p:cNvSpPr/>
            <p:nvPr/>
          </p:nvSpPr>
          <p:spPr>
            <a:xfrm>
              <a:off x="7349014" y="2511266"/>
              <a:ext cx="9525" cy="9525"/>
            </a:xfrm>
            <a:custGeom>
              <a:avLst/>
              <a:gdLst/>
              <a:ahLst/>
              <a:cxnLst/>
              <a:rect l="l" t="t" r="r" b="b"/>
              <a:pathLst>
                <a:path w="9525" h="9525" extrusionOk="0">
                  <a:moveTo>
                    <a:pt x="8096" y="7144"/>
                  </a:moveTo>
                  <a:cubicBezTo>
                    <a:pt x="8096" y="8096"/>
                    <a:pt x="7144" y="8096"/>
                    <a:pt x="7144" y="9049"/>
                  </a:cubicBezTo>
                  <a:cubicBezTo>
                    <a:pt x="8096" y="8096"/>
                    <a:pt x="8096" y="8096"/>
                    <a:pt x="8096"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53" name="Google Shape;653;p42"/>
            <p:cNvSpPr/>
            <p:nvPr/>
          </p:nvSpPr>
          <p:spPr>
            <a:xfrm>
              <a:off x="7342751" y="2515142"/>
              <a:ext cx="9525" cy="28575"/>
            </a:xfrm>
            <a:custGeom>
              <a:avLst/>
              <a:gdLst/>
              <a:ahLst/>
              <a:cxnLst/>
              <a:rect l="l" t="t" r="r" b="b"/>
              <a:pathLst>
                <a:path w="9525" h="28575" extrusionOk="0">
                  <a:moveTo>
                    <a:pt x="8644" y="24223"/>
                  </a:moveTo>
                  <a:cubicBezTo>
                    <a:pt x="4834" y="16603"/>
                    <a:pt x="9597" y="-10067"/>
                    <a:pt x="8644" y="24223"/>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54" name="Google Shape;654;p42"/>
            <p:cNvSpPr/>
            <p:nvPr/>
          </p:nvSpPr>
          <p:spPr>
            <a:xfrm>
              <a:off x="7347109" y="2538233"/>
              <a:ext cx="9525" cy="9525"/>
            </a:xfrm>
            <a:custGeom>
              <a:avLst/>
              <a:gdLst/>
              <a:ahLst/>
              <a:cxnLst/>
              <a:rect l="l" t="t" r="r" b="b"/>
              <a:pathLst>
                <a:path w="9525" h="9525" extrusionOk="0">
                  <a:moveTo>
                    <a:pt x="7144" y="8751"/>
                  </a:moveTo>
                  <a:cubicBezTo>
                    <a:pt x="8096" y="8751"/>
                    <a:pt x="8096" y="8751"/>
                    <a:pt x="8096" y="7799"/>
                  </a:cubicBezTo>
                  <a:cubicBezTo>
                    <a:pt x="8096" y="5894"/>
                    <a:pt x="7144" y="8751"/>
                    <a:pt x="7144" y="8751"/>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55" name="Google Shape;655;p42"/>
            <p:cNvSpPr/>
            <p:nvPr/>
          </p:nvSpPr>
          <p:spPr>
            <a:xfrm>
              <a:off x="7329540" y="2484596"/>
              <a:ext cx="9525" cy="9525"/>
            </a:xfrm>
            <a:custGeom>
              <a:avLst/>
              <a:gdLst/>
              <a:ahLst/>
              <a:cxnLst/>
              <a:rect l="l" t="t" r="r" b="b"/>
              <a:pathLst>
                <a:path w="9525" h="9525" extrusionOk="0">
                  <a:moveTo>
                    <a:pt x="7567" y="7144"/>
                  </a:moveTo>
                  <a:cubicBezTo>
                    <a:pt x="6615" y="15716"/>
                    <a:pt x="7567" y="10001"/>
                    <a:pt x="7567"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56" name="Google Shape;656;p42"/>
            <p:cNvSpPr/>
            <p:nvPr/>
          </p:nvSpPr>
          <p:spPr>
            <a:xfrm>
              <a:off x="7331154" y="2487453"/>
              <a:ext cx="9525" cy="9525"/>
            </a:xfrm>
            <a:custGeom>
              <a:avLst/>
              <a:gdLst/>
              <a:ahLst/>
              <a:cxnLst/>
              <a:rect l="l" t="t" r="r" b="b"/>
              <a:pathLst>
                <a:path w="9525" h="9525" extrusionOk="0">
                  <a:moveTo>
                    <a:pt x="7858" y="7144"/>
                  </a:moveTo>
                  <a:lnTo>
                    <a:pt x="7858" y="7144"/>
                  </a:lnTo>
                  <a:cubicBezTo>
                    <a:pt x="6906" y="8096"/>
                    <a:pt x="6906" y="7144"/>
                    <a:pt x="7858"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57" name="Google Shape;657;p42"/>
            <p:cNvSpPr/>
            <p:nvPr/>
          </p:nvSpPr>
          <p:spPr>
            <a:xfrm>
              <a:off x="7329964" y="2484596"/>
              <a:ext cx="9525" cy="9525"/>
            </a:xfrm>
            <a:custGeom>
              <a:avLst/>
              <a:gdLst/>
              <a:ahLst/>
              <a:cxnLst/>
              <a:rect l="l" t="t" r="r" b="b"/>
              <a:pathLst>
                <a:path w="9525" h="9525" extrusionOk="0">
                  <a:moveTo>
                    <a:pt x="7144" y="7144"/>
                  </a:moveTo>
                  <a:lnTo>
                    <a:pt x="7144" y="7144"/>
                  </a:lnTo>
                  <a:cubicBezTo>
                    <a:pt x="7144" y="7144"/>
                    <a:pt x="7144" y="7144"/>
                    <a:pt x="7144"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58" name="Google Shape;658;p42"/>
            <p:cNvSpPr/>
            <p:nvPr/>
          </p:nvSpPr>
          <p:spPr>
            <a:xfrm>
              <a:off x="7299484" y="2427298"/>
              <a:ext cx="9525" cy="9525"/>
            </a:xfrm>
            <a:custGeom>
              <a:avLst/>
              <a:gdLst/>
              <a:ahLst/>
              <a:cxnLst/>
              <a:rect l="l" t="t" r="r" b="b"/>
              <a:pathLst>
                <a:path w="9525" h="9525" extrusionOk="0">
                  <a:moveTo>
                    <a:pt x="8096" y="8244"/>
                  </a:moveTo>
                  <a:cubicBezTo>
                    <a:pt x="8096" y="6339"/>
                    <a:pt x="7144" y="7291"/>
                    <a:pt x="7144" y="8244"/>
                  </a:cubicBezTo>
                  <a:cubicBezTo>
                    <a:pt x="7144" y="8244"/>
                    <a:pt x="7144" y="9196"/>
                    <a:pt x="8096" y="82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59" name="Google Shape;659;p42"/>
            <p:cNvSpPr/>
            <p:nvPr/>
          </p:nvSpPr>
          <p:spPr>
            <a:xfrm>
              <a:off x="7265194" y="2435066"/>
              <a:ext cx="9525" cy="9525"/>
            </a:xfrm>
            <a:custGeom>
              <a:avLst/>
              <a:gdLst/>
              <a:ahLst/>
              <a:cxnLst/>
              <a:rect l="l" t="t" r="r" b="b"/>
              <a:pathLst>
                <a:path w="9525" h="9525" extrusionOk="0">
                  <a:moveTo>
                    <a:pt x="8096" y="9049"/>
                  </a:moveTo>
                  <a:lnTo>
                    <a:pt x="7144" y="7144"/>
                  </a:lnTo>
                  <a:cubicBezTo>
                    <a:pt x="8096" y="8096"/>
                    <a:pt x="8096" y="8096"/>
                    <a:pt x="8096" y="9049"/>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60" name="Google Shape;660;p42"/>
            <p:cNvSpPr/>
            <p:nvPr/>
          </p:nvSpPr>
          <p:spPr>
            <a:xfrm>
              <a:off x="7253764" y="2491263"/>
              <a:ext cx="9525" cy="9525"/>
            </a:xfrm>
            <a:custGeom>
              <a:avLst/>
              <a:gdLst/>
              <a:ahLst/>
              <a:cxnLst/>
              <a:rect l="l" t="t" r="r" b="b"/>
              <a:pathLst>
                <a:path w="9525" h="9525" extrusionOk="0">
                  <a:moveTo>
                    <a:pt x="7144" y="7144"/>
                  </a:moveTo>
                  <a:cubicBezTo>
                    <a:pt x="7144" y="7144"/>
                    <a:pt x="7144" y="8096"/>
                    <a:pt x="7144" y="8096"/>
                  </a:cubicBezTo>
                  <a:cubicBezTo>
                    <a:pt x="7144" y="8096"/>
                    <a:pt x="7144" y="7144"/>
                    <a:pt x="7144"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61" name="Google Shape;661;p42"/>
            <p:cNvSpPr/>
            <p:nvPr/>
          </p:nvSpPr>
          <p:spPr>
            <a:xfrm>
              <a:off x="7253049" y="2492216"/>
              <a:ext cx="9525" cy="9525"/>
            </a:xfrm>
            <a:custGeom>
              <a:avLst/>
              <a:gdLst/>
              <a:ahLst/>
              <a:cxnLst/>
              <a:rect l="l" t="t" r="r" b="b"/>
              <a:pathLst>
                <a:path w="9525" h="9525" extrusionOk="0">
                  <a:moveTo>
                    <a:pt x="7858" y="7144"/>
                  </a:moveTo>
                  <a:cubicBezTo>
                    <a:pt x="6906" y="10001"/>
                    <a:pt x="6906" y="10001"/>
                    <a:pt x="7858"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62" name="Google Shape;662;p42"/>
            <p:cNvSpPr/>
            <p:nvPr/>
          </p:nvSpPr>
          <p:spPr>
            <a:xfrm>
              <a:off x="6925021" y="1983471"/>
              <a:ext cx="9525" cy="9525"/>
            </a:xfrm>
            <a:custGeom>
              <a:avLst/>
              <a:gdLst/>
              <a:ahLst/>
              <a:cxnLst/>
              <a:rect l="l" t="t" r="r" b="b"/>
              <a:pathLst>
                <a:path w="9525" h="9525" extrusionOk="0">
                  <a:moveTo>
                    <a:pt x="8227" y="7253"/>
                  </a:moveTo>
                  <a:cubicBezTo>
                    <a:pt x="9179" y="6301"/>
                    <a:pt x="5369" y="12016"/>
                    <a:pt x="8227" y="7253"/>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63" name="Google Shape;663;p42"/>
            <p:cNvSpPr/>
            <p:nvPr/>
          </p:nvSpPr>
          <p:spPr>
            <a:xfrm>
              <a:off x="6918484" y="1975008"/>
              <a:ext cx="19050" cy="19050"/>
            </a:xfrm>
            <a:custGeom>
              <a:avLst/>
              <a:gdLst/>
              <a:ahLst/>
              <a:cxnLst/>
              <a:rect l="l" t="t" r="r" b="b"/>
              <a:pathLst>
                <a:path w="19050" h="19050" extrusionOk="0">
                  <a:moveTo>
                    <a:pt x="7144" y="7144"/>
                  </a:moveTo>
                  <a:cubicBezTo>
                    <a:pt x="18574" y="26194"/>
                    <a:pt x="10001" y="11906"/>
                    <a:pt x="7144"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64" name="Google Shape;664;p42"/>
            <p:cNvSpPr/>
            <p:nvPr/>
          </p:nvSpPr>
          <p:spPr>
            <a:xfrm>
              <a:off x="6919436" y="1979771"/>
              <a:ext cx="9525" cy="9525"/>
            </a:xfrm>
            <a:custGeom>
              <a:avLst/>
              <a:gdLst/>
              <a:ahLst/>
              <a:cxnLst/>
              <a:rect l="l" t="t" r="r" b="b"/>
              <a:pathLst>
                <a:path w="9525" h="9525" extrusionOk="0">
                  <a:moveTo>
                    <a:pt x="8096" y="10954"/>
                  </a:moveTo>
                  <a:cubicBezTo>
                    <a:pt x="8096" y="9049"/>
                    <a:pt x="7144" y="8096"/>
                    <a:pt x="7144" y="7144"/>
                  </a:cubicBezTo>
                  <a:cubicBezTo>
                    <a:pt x="7144" y="8096"/>
                    <a:pt x="7144" y="10001"/>
                    <a:pt x="8096" y="1095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65" name="Google Shape;665;p42"/>
            <p:cNvSpPr/>
            <p:nvPr/>
          </p:nvSpPr>
          <p:spPr>
            <a:xfrm>
              <a:off x="6918166" y="1984533"/>
              <a:ext cx="9525" cy="9525"/>
            </a:xfrm>
            <a:custGeom>
              <a:avLst/>
              <a:gdLst/>
              <a:ahLst/>
              <a:cxnLst/>
              <a:rect l="l" t="t" r="r" b="b"/>
              <a:pathLst>
                <a:path w="9525" h="9525" extrusionOk="0">
                  <a:moveTo>
                    <a:pt x="8414" y="7144"/>
                  </a:moveTo>
                  <a:cubicBezTo>
                    <a:pt x="5556" y="7144"/>
                    <a:pt x="8414" y="7144"/>
                    <a:pt x="8414"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66" name="Google Shape;666;p42"/>
            <p:cNvSpPr/>
            <p:nvPr/>
          </p:nvSpPr>
          <p:spPr>
            <a:xfrm>
              <a:off x="6916579" y="1986438"/>
              <a:ext cx="9525" cy="9525"/>
            </a:xfrm>
            <a:custGeom>
              <a:avLst/>
              <a:gdLst/>
              <a:ahLst/>
              <a:cxnLst/>
              <a:rect l="l" t="t" r="r" b="b"/>
              <a:pathLst>
                <a:path w="9525" h="9525" extrusionOk="0">
                  <a:moveTo>
                    <a:pt x="7144" y="7144"/>
                  </a:moveTo>
                  <a:cubicBezTo>
                    <a:pt x="7144" y="7144"/>
                    <a:pt x="7144" y="7144"/>
                    <a:pt x="7144" y="7144"/>
                  </a:cubicBezTo>
                  <a:cubicBezTo>
                    <a:pt x="7144" y="8096"/>
                    <a:pt x="7144" y="7144"/>
                    <a:pt x="7144"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67" name="Google Shape;667;p42"/>
            <p:cNvSpPr/>
            <p:nvPr/>
          </p:nvSpPr>
          <p:spPr>
            <a:xfrm>
              <a:off x="6913332" y="1977218"/>
              <a:ext cx="9525" cy="19050"/>
            </a:xfrm>
            <a:custGeom>
              <a:avLst/>
              <a:gdLst/>
              <a:ahLst/>
              <a:cxnLst/>
              <a:rect l="l" t="t" r="r" b="b"/>
              <a:pathLst>
                <a:path w="9525" h="19050" extrusionOk="0">
                  <a:moveTo>
                    <a:pt x="8485" y="17316"/>
                  </a:moveTo>
                  <a:cubicBezTo>
                    <a:pt x="10390" y="19221"/>
                    <a:pt x="4675" y="-6496"/>
                    <a:pt x="8485" y="17316"/>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68" name="Google Shape;668;p42"/>
            <p:cNvSpPr/>
            <p:nvPr/>
          </p:nvSpPr>
          <p:spPr>
            <a:xfrm>
              <a:off x="6916579" y="1985338"/>
              <a:ext cx="9525" cy="9525"/>
            </a:xfrm>
            <a:custGeom>
              <a:avLst/>
              <a:gdLst/>
              <a:ahLst/>
              <a:cxnLst/>
              <a:rect l="l" t="t" r="r" b="b"/>
              <a:pathLst>
                <a:path w="9525" h="9525" extrusionOk="0">
                  <a:moveTo>
                    <a:pt x="7144" y="8244"/>
                  </a:moveTo>
                  <a:cubicBezTo>
                    <a:pt x="7144" y="7291"/>
                    <a:pt x="7144" y="7291"/>
                    <a:pt x="7144" y="8244"/>
                  </a:cubicBezTo>
                  <a:cubicBezTo>
                    <a:pt x="7144" y="6339"/>
                    <a:pt x="7144" y="7291"/>
                    <a:pt x="7144" y="82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69" name="Google Shape;669;p42"/>
            <p:cNvSpPr/>
            <p:nvPr/>
          </p:nvSpPr>
          <p:spPr>
            <a:xfrm>
              <a:off x="6917637" y="1982721"/>
              <a:ext cx="9525" cy="9525"/>
            </a:xfrm>
            <a:custGeom>
              <a:avLst/>
              <a:gdLst/>
              <a:ahLst/>
              <a:cxnLst/>
              <a:rect l="l" t="t" r="r" b="b"/>
              <a:pathLst>
                <a:path w="9525" h="9525" extrusionOk="0">
                  <a:moveTo>
                    <a:pt x="7990" y="9909"/>
                  </a:moveTo>
                  <a:cubicBezTo>
                    <a:pt x="7990" y="8956"/>
                    <a:pt x="6085" y="4194"/>
                    <a:pt x="7990" y="9909"/>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70" name="Google Shape;670;p42"/>
            <p:cNvSpPr/>
            <p:nvPr/>
          </p:nvSpPr>
          <p:spPr>
            <a:xfrm>
              <a:off x="6906865" y="1981421"/>
              <a:ext cx="19050" cy="19050"/>
            </a:xfrm>
            <a:custGeom>
              <a:avLst/>
              <a:gdLst/>
              <a:ahLst/>
              <a:cxnLst/>
              <a:rect l="l" t="t" r="r" b="b"/>
              <a:pathLst>
                <a:path w="19050" h="19050" extrusionOk="0">
                  <a:moveTo>
                    <a:pt x="13047" y="15018"/>
                  </a:moveTo>
                  <a:cubicBezTo>
                    <a:pt x="8285" y="5493"/>
                    <a:pt x="2570" y="3588"/>
                    <a:pt x="13047" y="15018"/>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71" name="Google Shape;671;p42"/>
            <p:cNvSpPr/>
            <p:nvPr/>
          </p:nvSpPr>
          <p:spPr>
            <a:xfrm>
              <a:off x="6903244" y="1977866"/>
              <a:ext cx="9525" cy="9525"/>
            </a:xfrm>
            <a:custGeom>
              <a:avLst/>
              <a:gdLst/>
              <a:ahLst/>
              <a:cxnLst/>
              <a:rect l="l" t="t" r="r" b="b"/>
              <a:pathLst>
                <a:path w="9525" h="9525" extrusionOk="0">
                  <a:moveTo>
                    <a:pt x="7144" y="7144"/>
                  </a:moveTo>
                  <a:cubicBezTo>
                    <a:pt x="7144" y="7144"/>
                    <a:pt x="7144" y="8096"/>
                    <a:pt x="7144" y="8096"/>
                  </a:cubicBezTo>
                  <a:cubicBezTo>
                    <a:pt x="7144" y="8096"/>
                    <a:pt x="7144" y="8096"/>
                    <a:pt x="7144"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72" name="Google Shape;672;p42"/>
            <p:cNvSpPr/>
            <p:nvPr/>
          </p:nvSpPr>
          <p:spPr>
            <a:xfrm>
              <a:off x="6901890" y="1982374"/>
              <a:ext cx="9525" cy="19050"/>
            </a:xfrm>
            <a:custGeom>
              <a:avLst/>
              <a:gdLst/>
              <a:ahLst/>
              <a:cxnLst/>
              <a:rect l="l" t="t" r="r" b="b"/>
              <a:pathLst>
                <a:path w="9525" h="19050" extrusionOk="0">
                  <a:moveTo>
                    <a:pt x="7544" y="15018"/>
                  </a:moveTo>
                  <a:cubicBezTo>
                    <a:pt x="11354" y="5493"/>
                    <a:pt x="5640" y="3588"/>
                    <a:pt x="7544" y="15018"/>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73" name="Google Shape;673;p42"/>
            <p:cNvSpPr/>
            <p:nvPr/>
          </p:nvSpPr>
          <p:spPr>
            <a:xfrm>
              <a:off x="6896729" y="1982926"/>
              <a:ext cx="9525" cy="9525"/>
            </a:xfrm>
            <a:custGeom>
              <a:avLst/>
              <a:gdLst/>
              <a:ahLst/>
              <a:cxnLst/>
              <a:rect l="l" t="t" r="r" b="b"/>
              <a:pathLst>
                <a:path w="9525" h="9525" extrusionOk="0">
                  <a:moveTo>
                    <a:pt x="8896" y="8751"/>
                  </a:moveTo>
                  <a:cubicBezTo>
                    <a:pt x="4133" y="3989"/>
                    <a:pt x="10801" y="11608"/>
                    <a:pt x="8896" y="8751"/>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74" name="Google Shape;674;p42"/>
            <p:cNvSpPr/>
            <p:nvPr/>
          </p:nvSpPr>
          <p:spPr>
            <a:xfrm>
              <a:off x="6895088" y="1987602"/>
              <a:ext cx="19050" cy="19050"/>
            </a:xfrm>
            <a:custGeom>
              <a:avLst/>
              <a:gdLst/>
              <a:ahLst/>
              <a:cxnLst/>
              <a:rect l="l" t="t" r="r" b="b"/>
              <a:pathLst>
                <a:path w="19050" h="19050" extrusionOk="0">
                  <a:moveTo>
                    <a:pt x="12442" y="12647"/>
                  </a:moveTo>
                  <a:cubicBezTo>
                    <a:pt x="1012" y="265"/>
                    <a:pt x="11490" y="12647"/>
                    <a:pt x="12442" y="12647"/>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75" name="Google Shape;675;p42"/>
            <p:cNvSpPr/>
            <p:nvPr/>
          </p:nvSpPr>
          <p:spPr>
            <a:xfrm>
              <a:off x="6901339" y="1991201"/>
              <a:ext cx="9525" cy="9525"/>
            </a:xfrm>
            <a:custGeom>
              <a:avLst/>
              <a:gdLst/>
              <a:ahLst/>
              <a:cxnLst/>
              <a:rect l="l" t="t" r="r" b="b"/>
              <a:pathLst>
                <a:path w="9525" h="9525" extrusionOk="0">
                  <a:moveTo>
                    <a:pt x="8096" y="7144"/>
                  </a:moveTo>
                  <a:cubicBezTo>
                    <a:pt x="8096" y="8096"/>
                    <a:pt x="7144" y="8096"/>
                    <a:pt x="7144" y="7144"/>
                  </a:cubicBezTo>
                  <a:cubicBezTo>
                    <a:pt x="8096" y="8096"/>
                    <a:pt x="9049" y="9049"/>
                    <a:pt x="8096"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76" name="Google Shape;676;p42"/>
            <p:cNvSpPr/>
            <p:nvPr/>
          </p:nvSpPr>
          <p:spPr>
            <a:xfrm>
              <a:off x="6891814" y="1989296"/>
              <a:ext cx="9525" cy="9525"/>
            </a:xfrm>
            <a:custGeom>
              <a:avLst/>
              <a:gdLst/>
              <a:ahLst/>
              <a:cxnLst/>
              <a:rect l="l" t="t" r="r" b="b"/>
              <a:pathLst>
                <a:path w="9525" h="9525" extrusionOk="0">
                  <a:moveTo>
                    <a:pt x="7144" y="7144"/>
                  </a:moveTo>
                  <a:cubicBezTo>
                    <a:pt x="7144" y="8096"/>
                    <a:pt x="7144" y="7144"/>
                    <a:pt x="7144" y="7144"/>
                  </a:cubicBezTo>
                  <a:cubicBezTo>
                    <a:pt x="7144" y="7144"/>
                    <a:pt x="7144" y="7144"/>
                    <a:pt x="7144"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77" name="Google Shape;677;p42"/>
            <p:cNvSpPr/>
            <p:nvPr/>
          </p:nvSpPr>
          <p:spPr>
            <a:xfrm>
              <a:off x="6896301" y="1994058"/>
              <a:ext cx="9525" cy="9525"/>
            </a:xfrm>
            <a:custGeom>
              <a:avLst/>
              <a:gdLst/>
              <a:ahLst/>
              <a:cxnLst/>
              <a:rect l="l" t="t" r="r" b="b"/>
              <a:pathLst>
                <a:path w="9525" h="9525" extrusionOk="0">
                  <a:moveTo>
                    <a:pt x="7419" y="7144"/>
                  </a:moveTo>
                  <a:cubicBezTo>
                    <a:pt x="6466" y="9049"/>
                    <a:pt x="8371" y="9049"/>
                    <a:pt x="7419"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78" name="Google Shape;678;p42"/>
            <p:cNvSpPr/>
            <p:nvPr/>
          </p:nvSpPr>
          <p:spPr>
            <a:xfrm>
              <a:off x="6859429" y="1988343"/>
              <a:ext cx="47625" cy="47625"/>
            </a:xfrm>
            <a:custGeom>
              <a:avLst/>
              <a:gdLst/>
              <a:ahLst/>
              <a:cxnLst/>
              <a:rect l="l" t="t" r="r" b="b"/>
              <a:pathLst>
                <a:path w="47625" h="47625" extrusionOk="0">
                  <a:moveTo>
                    <a:pt x="7144" y="38576"/>
                  </a:moveTo>
                  <a:cubicBezTo>
                    <a:pt x="23336" y="50959"/>
                    <a:pt x="38576" y="20479"/>
                    <a:pt x="36671" y="12859"/>
                  </a:cubicBezTo>
                  <a:cubicBezTo>
                    <a:pt x="47149" y="26194"/>
                    <a:pt x="38576" y="9049"/>
                    <a:pt x="36671" y="7144"/>
                  </a:cubicBezTo>
                  <a:cubicBezTo>
                    <a:pt x="21431" y="9049"/>
                    <a:pt x="12859" y="36671"/>
                    <a:pt x="7144" y="38576"/>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79" name="Google Shape;679;p42"/>
            <p:cNvSpPr/>
            <p:nvPr/>
          </p:nvSpPr>
          <p:spPr>
            <a:xfrm>
              <a:off x="6859281" y="2013504"/>
              <a:ext cx="9525" cy="9525"/>
            </a:xfrm>
            <a:custGeom>
              <a:avLst/>
              <a:gdLst/>
              <a:ahLst/>
              <a:cxnLst/>
              <a:rect l="l" t="t" r="r" b="b"/>
              <a:pathLst>
                <a:path w="9525" h="9525" extrusionOk="0">
                  <a:moveTo>
                    <a:pt x="8244" y="8653"/>
                  </a:moveTo>
                  <a:cubicBezTo>
                    <a:pt x="6339" y="5795"/>
                    <a:pt x="7291" y="7700"/>
                    <a:pt x="8244" y="8653"/>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80" name="Google Shape;680;p42"/>
            <p:cNvSpPr/>
            <p:nvPr/>
          </p:nvSpPr>
          <p:spPr>
            <a:xfrm>
              <a:off x="6859005" y="2019776"/>
              <a:ext cx="9525" cy="9525"/>
            </a:xfrm>
            <a:custGeom>
              <a:avLst/>
              <a:gdLst/>
              <a:ahLst/>
              <a:cxnLst/>
              <a:rect l="l" t="t" r="r" b="b"/>
              <a:pathLst>
                <a:path w="9525" h="9525" extrusionOk="0">
                  <a:moveTo>
                    <a:pt x="7567" y="7144"/>
                  </a:moveTo>
                  <a:lnTo>
                    <a:pt x="7567" y="7144"/>
                  </a:lnTo>
                  <a:cubicBezTo>
                    <a:pt x="6615" y="7144"/>
                    <a:pt x="7567" y="7144"/>
                    <a:pt x="7567"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81" name="Google Shape;681;p42"/>
            <p:cNvSpPr/>
            <p:nvPr/>
          </p:nvSpPr>
          <p:spPr>
            <a:xfrm>
              <a:off x="6873569" y="2019776"/>
              <a:ext cx="9525" cy="9525"/>
            </a:xfrm>
            <a:custGeom>
              <a:avLst/>
              <a:gdLst/>
              <a:ahLst/>
              <a:cxnLst/>
              <a:rect l="l" t="t" r="r" b="b"/>
              <a:pathLst>
                <a:path w="9525" h="9525" extrusionOk="0">
                  <a:moveTo>
                    <a:pt x="8244" y="7144"/>
                  </a:moveTo>
                  <a:cubicBezTo>
                    <a:pt x="7291" y="7144"/>
                    <a:pt x="6339" y="7144"/>
                    <a:pt x="8244"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82" name="Google Shape;682;p42"/>
            <p:cNvSpPr/>
            <p:nvPr/>
          </p:nvSpPr>
          <p:spPr>
            <a:xfrm>
              <a:off x="6864191" y="2008904"/>
              <a:ext cx="9525" cy="9525"/>
            </a:xfrm>
            <a:custGeom>
              <a:avLst/>
              <a:gdLst/>
              <a:ahLst/>
              <a:cxnLst/>
              <a:rect l="l" t="t" r="r" b="b"/>
              <a:pathLst>
                <a:path w="9525" h="9525" extrusionOk="0">
                  <a:moveTo>
                    <a:pt x="7144" y="7538"/>
                  </a:moveTo>
                  <a:cubicBezTo>
                    <a:pt x="8096" y="8491"/>
                    <a:pt x="9049" y="8491"/>
                    <a:pt x="10954" y="8491"/>
                  </a:cubicBezTo>
                  <a:cubicBezTo>
                    <a:pt x="9049" y="7538"/>
                    <a:pt x="8096" y="6586"/>
                    <a:pt x="7144" y="7538"/>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83" name="Google Shape;683;p42"/>
            <p:cNvSpPr/>
            <p:nvPr/>
          </p:nvSpPr>
          <p:spPr>
            <a:xfrm>
              <a:off x="6871811" y="2001678"/>
              <a:ext cx="9525" cy="9525"/>
            </a:xfrm>
            <a:custGeom>
              <a:avLst/>
              <a:gdLst/>
              <a:ahLst/>
              <a:cxnLst/>
              <a:rect l="l" t="t" r="r" b="b"/>
              <a:pathLst>
                <a:path w="9525" h="9525" extrusionOk="0">
                  <a:moveTo>
                    <a:pt x="9049" y="9049"/>
                  </a:moveTo>
                  <a:cubicBezTo>
                    <a:pt x="9049" y="8096"/>
                    <a:pt x="8096" y="8096"/>
                    <a:pt x="7144" y="7144"/>
                  </a:cubicBezTo>
                  <a:cubicBezTo>
                    <a:pt x="7144" y="7144"/>
                    <a:pt x="8096" y="8096"/>
                    <a:pt x="9049" y="9049"/>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84" name="Google Shape;684;p42"/>
            <p:cNvSpPr/>
            <p:nvPr/>
          </p:nvSpPr>
          <p:spPr>
            <a:xfrm>
              <a:off x="6858476" y="2015966"/>
              <a:ext cx="9525" cy="9525"/>
            </a:xfrm>
            <a:custGeom>
              <a:avLst/>
              <a:gdLst/>
              <a:ahLst/>
              <a:cxnLst/>
              <a:rect l="l" t="t" r="r" b="b"/>
              <a:pathLst>
                <a:path w="9525" h="9525" extrusionOk="0">
                  <a:moveTo>
                    <a:pt x="7144" y="7144"/>
                  </a:moveTo>
                  <a:cubicBezTo>
                    <a:pt x="7144" y="8096"/>
                    <a:pt x="8096" y="12859"/>
                    <a:pt x="7144"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85" name="Google Shape;685;p42"/>
            <p:cNvSpPr/>
            <p:nvPr/>
          </p:nvSpPr>
          <p:spPr>
            <a:xfrm>
              <a:off x="6852076" y="2021681"/>
              <a:ext cx="28575" cy="38100"/>
            </a:xfrm>
            <a:custGeom>
              <a:avLst/>
              <a:gdLst/>
              <a:ahLst/>
              <a:cxnLst/>
              <a:rect l="l" t="t" r="r" b="b"/>
              <a:pathLst>
                <a:path w="28575" h="38100" extrusionOk="0">
                  <a:moveTo>
                    <a:pt x="11639" y="31909"/>
                  </a:moveTo>
                  <a:cubicBezTo>
                    <a:pt x="17354" y="33814"/>
                    <a:pt x="8781" y="12859"/>
                    <a:pt x="22117" y="18574"/>
                  </a:cubicBezTo>
                  <a:cubicBezTo>
                    <a:pt x="24021" y="11906"/>
                    <a:pt x="18306" y="10001"/>
                    <a:pt x="14496" y="7144"/>
                  </a:cubicBezTo>
                  <a:cubicBezTo>
                    <a:pt x="16401" y="11906"/>
                    <a:pt x="16401" y="12859"/>
                    <a:pt x="12592" y="10001"/>
                  </a:cubicBezTo>
                  <a:cubicBezTo>
                    <a:pt x="14496" y="12859"/>
                    <a:pt x="14496" y="12859"/>
                    <a:pt x="10686" y="10954"/>
                  </a:cubicBezTo>
                  <a:cubicBezTo>
                    <a:pt x="10686" y="10001"/>
                    <a:pt x="2114" y="34766"/>
                    <a:pt x="11639" y="31909"/>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86" name="Google Shape;686;p42"/>
            <p:cNvSpPr/>
            <p:nvPr/>
          </p:nvSpPr>
          <p:spPr>
            <a:xfrm>
              <a:off x="6854666" y="2025491"/>
              <a:ext cx="9525" cy="9525"/>
            </a:xfrm>
            <a:custGeom>
              <a:avLst/>
              <a:gdLst/>
              <a:ahLst/>
              <a:cxnLst/>
              <a:rect l="l" t="t" r="r" b="b"/>
              <a:pathLst>
                <a:path w="9525" h="9525" extrusionOk="0">
                  <a:moveTo>
                    <a:pt x="7144" y="7144"/>
                  </a:moveTo>
                  <a:lnTo>
                    <a:pt x="8096" y="9049"/>
                  </a:lnTo>
                  <a:cubicBezTo>
                    <a:pt x="8096" y="9049"/>
                    <a:pt x="8096" y="8096"/>
                    <a:pt x="7144"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87" name="Google Shape;687;p42"/>
            <p:cNvSpPr/>
            <p:nvPr/>
          </p:nvSpPr>
          <p:spPr>
            <a:xfrm>
              <a:off x="6845141" y="2042588"/>
              <a:ext cx="19050" cy="28575"/>
            </a:xfrm>
            <a:custGeom>
              <a:avLst/>
              <a:gdLst/>
              <a:ahLst/>
              <a:cxnLst/>
              <a:rect l="l" t="t" r="r" b="b"/>
              <a:pathLst>
                <a:path w="19050" h="28575" extrusionOk="0">
                  <a:moveTo>
                    <a:pt x="9049" y="12907"/>
                  </a:moveTo>
                  <a:cubicBezTo>
                    <a:pt x="8096" y="12907"/>
                    <a:pt x="8096" y="24337"/>
                    <a:pt x="7144" y="23384"/>
                  </a:cubicBezTo>
                  <a:cubicBezTo>
                    <a:pt x="23336" y="25289"/>
                    <a:pt x="6191" y="-5191"/>
                    <a:pt x="9049" y="12907"/>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88" name="Google Shape;688;p42"/>
            <p:cNvSpPr/>
            <p:nvPr/>
          </p:nvSpPr>
          <p:spPr>
            <a:xfrm>
              <a:off x="6847046" y="2043588"/>
              <a:ext cx="9525" cy="9525"/>
            </a:xfrm>
            <a:custGeom>
              <a:avLst/>
              <a:gdLst/>
              <a:ahLst/>
              <a:cxnLst/>
              <a:rect l="l" t="t" r="r" b="b"/>
              <a:pathLst>
                <a:path w="9525" h="9525" extrusionOk="0">
                  <a:moveTo>
                    <a:pt x="7144" y="7144"/>
                  </a:moveTo>
                  <a:cubicBezTo>
                    <a:pt x="11906" y="10954"/>
                    <a:pt x="8096" y="7144"/>
                    <a:pt x="7144"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89" name="Google Shape;689;p42"/>
            <p:cNvSpPr/>
            <p:nvPr/>
          </p:nvSpPr>
          <p:spPr>
            <a:xfrm>
              <a:off x="6854413" y="2049303"/>
              <a:ext cx="9525" cy="9525"/>
            </a:xfrm>
            <a:custGeom>
              <a:avLst/>
              <a:gdLst/>
              <a:ahLst/>
              <a:cxnLst/>
              <a:rect l="l" t="t" r="r" b="b"/>
              <a:pathLst>
                <a:path w="9525" h="9525" extrusionOk="0">
                  <a:moveTo>
                    <a:pt x="10255" y="9049"/>
                  </a:moveTo>
                  <a:cubicBezTo>
                    <a:pt x="9302" y="8096"/>
                    <a:pt x="9302" y="8096"/>
                    <a:pt x="7397" y="7144"/>
                  </a:cubicBezTo>
                  <a:cubicBezTo>
                    <a:pt x="6445" y="7144"/>
                    <a:pt x="8350" y="8096"/>
                    <a:pt x="10255" y="9049"/>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90" name="Google Shape;690;p42"/>
            <p:cNvSpPr/>
            <p:nvPr/>
          </p:nvSpPr>
          <p:spPr>
            <a:xfrm>
              <a:off x="6840379" y="2054066"/>
              <a:ext cx="9525" cy="9525"/>
            </a:xfrm>
            <a:custGeom>
              <a:avLst/>
              <a:gdLst/>
              <a:ahLst/>
              <a:cxnLst/>
              <a:rect l="l" t="t" r="r" b="b"/>
              <a:pathLst>
                <a:path w="9525" h="9525" extrusionOk="0">
                  <a:moveTo>
                    <a:pt x="7144" y="7144"/>
                  </a:moveTo>
                  <a:cubicBezTo>
                    <a:pt x="8096" y="8096"/>
                    <a:pt x="9049" y="10001"/>
                    <a:pt x="7144"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91" name="Google Shape;691;p42"/>
            <p:cNvSpPr/>
            <p:nvPr/>
          </p:nvSpPr>
          <p:spPr>
            <a:xfrm>
              <a:off x="6844690" y="2061767"/>
              <a:ext cx="9525" cy="19050"/>
            </a:xfrm>
            <a:custGeom>
              <a:avLst/>
              <a:gdLst/>
              <a:ahLst/>
              <a:cxnLst/>
              <a:rect l="l" t="t" r="r" b="b"/>
              <a:pathLst>
                <a:path w="9525" h="19050" extrusionOk="0">
                  <a:moveTo>
                    <a:pt x="11405" y="14683"/>
                  </a:moveTo>
                  <a:cubicBezTo>
                    <a:pt x="13310" y="3253"/>
                    <a:pt x="928" y="6110"/>
                    <a:pt x="11405" y="14683"/>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92" name="Google Shape;692;p42"/>
            <p:cNvSpPr/>
            <p:nvPr/>
          </p:nvSpPr>
          <p:spPr>
            <a:xfrm>
              <a:off x="6820376" y="2068353"/>
              <a:ext cx="28575" cy="47625"/>
            </a:xfrm>
            <a:custGeom>
              <a:avLst/>
              <a:gdLst/>
              <a:ahLst/>
              <a:cxnLst/>
              <a:rect l="l" t="t" r="r" b="b"/>
              <a:pathLst>
                <a:path w="28575" h="47625" extrusionOk="0">
                  <a:moveTo>
                    <a:pt x="22384" y="7144"/>
                  </a:moveTo>
                  <a:cubicBezTo>
                    <a:pt x="20479" y="10001"/>
                    <a:pt x="13811" y="37624"/>
                    <a:pt x="7144" y="34766"/>
                  </a:cubicBezTo>
                  <a:cubicBezTo>
                    <a:pt x="13811" y="36671"/>
                    <a:pt x="15716" y="39529"/>
                    <a:pt x="11906" y="41434"/>
                  </a:cubicBezTo>
                  <a:cubicBezTo>
                    <a:pt x="19526" y="17621"/>
                    <a:pt x="33814" y="14764"/>
                    <a:pt x="22384"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93" name="Google Shape;693;p42"/>
            <p:cNvSpPr/>
            <p:nvPr/>
          </p:nvSpPr>
          <p:spPr>
            <a:xfrm>
              <a:off x="6845379" y="2070496"/>
              <a:ext cx="9525" cy="9525"/>
            </a:xfrm>
            <a:custGeom>
              <a:avLst/>
              <a:gdLst/>
              <a:ahLst/>
              <a:cxnLst/>
              <a:rect l="l" t="t" r="r" b="b"/>
              <a:pathLst>
                <a:path w="9525" h="9525" extrusionOk="0">
                  <a:moveTo>
                    <a:pt x="7858" y="7858"/>
                  </a:moveTo>
                  <a:cubicBezTo>
                    <a:pt x="7858" y="6906"/>
                    <a:pt x="6906" y="6906"/>
                    <a:pt x="7858" y="7858"/>
                  </a:cubicBezTo>
                  <a:cubicBezTo>
                    <a:pt x="6906" y="6906"/>
                    <a:pt x="6906" y="6906"/>
                    <a:pt x="7858" y="7858"/>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94" name="Google Shape;694;p42"/>
            <p:cNvSpPr/>
            <p:nvPr/>
          </p:nvSpPr>
          <p:spPr>
            <a:xfrm>
              <a:off x="6824186" y="2102643"/>
              <a:ext cx="9525" cy="9525"/>
            </a:xfrm>
            <a:custGeom>
              <a:avLst/>
              <a:gdLst/>
              <a:ahLst/>
              <a:cxnLst/>
              <a:rect l="l" t="t" r="r" b="b"/>
              <a:pathLst>
                <a:path w="9525" h="9525" extrusionOk="0">
                  <a:moveTo>
                    <a:pt x="7144" y="7144"/>
                  </a:moveTo>
                  <a:cubicBezTo>
                    <a:pt x="7144" y="7144"/>
                    <a:pt x="7144" y="8096"/>
                    <a:pt x="7144" y="7144"/>
                  </a:cubicBezTo>
                  <a:cubicBezTo>
                    <a:pt x="8096" y="8096"/>
                    <a:pt x="7144" y="8096"/>
                    <a:pt x="7144"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95" name="Google Shape;695;p42"/>
            <p:cNvSpPr/>
            <p:nvPr/>
          </p:nvSpPr>
          <p:spPr>
            <a:xfrm>
              <a:off x="6845141" y="2067401"/>
              <a:ext cx="9525" cy="9525"/>
            </a:xfrm>
            <a:custGeom>
              <a:avLst/>
              <a:gdLst/>
              <a:ahLst/>
              <a:cxnLst/>
              <a:rect l="l" t="t" r="r" b="b"/>
              <a:pathLst>
                <a:path w="9525" h="9525" extrusionOk="0">
                  <a:moveTo>
                    <a:pt x="7144" y="7144"/>
                  </a:moveTo>
                  <a:cubicBezTo>
                    <a:pt x="7144" y="7144"/>
                    <a:pt x="7144" y="7144"/>
                    <a:pt x="7144"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96" name="Google Shape;696;p42"/>
            <p:cNvSpPr/>
            <p:nvPr/>
          </p:nvSpPr>
          <p:spPr>
            <a:xfrm>
              <a:off x="6837521" y="2061686"/>
              <a:ext cx="9525" cy="9525"/>
            </a:xfrm>
            <a:custGeom>
              <a:avLst/>
              <a:gdLst/>
              <a:ahLst/>
              <a:cxnLst/>
              <a:rect l="l" t="t" r="r" b="b"/>
              <a:pathLst>
                <a:path w="9525" h="9525" extrusionOk="0">
                  <a:moveTo>
                    <a:pt x="7144" y="7144"/>
                  </a:moveTo>
                  <a:cubicBezTo>
                    <a:pt x="7144" y="7144"/>
                    <a:pt x="9049" y="10001"/>
                    <a:pt x="7144"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97" name="Google Shape;697;p42"/>
            <p:cNvSpPr/>
            <p:nvPr/>
          </p:nvSpPr>
          <p:spPr>
            <a:xfrm>
              <a:off x="6817519" y="2108358"/>
              <a:ext cx="9525" cy="9525"/>
            </a:xfrm>
            <a:custGeom>
              <a:avLst/>
              <a:gdLst/>
              <a:ahLst/>
              <a:cxnLst/>
              <a:rect l="l" t="t" r="r" b="b"/>
              <a:pathLst>
                <a:path w="9525" h="9525" extrusionOk="0">
                  <a:moveTo>
                    <a:pt x="7144" y="7144"/>
                  </a:moveTo>
                  <a:lnTo>
                    <a:pt x="9049" y="8096"/>
                  </a:lnTo>
                  <a:cubicBezTo>
                    <a:pt x="9049" y="7144"/>
                    <a:pt x="8096" y="7144"/>
                    <a:pt x="7144"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98" name="Google Shape;698;p42"/>
            <p:cNvSpPr/>
            <p:nvPr/>
          </p:nvSpPr>
          <p:spPr>
            <a:xfrm>
              <a:off x="6812042" y="2126456"/>
              <a:ext cx="9525" cy="9525"/>
            </a:xfrm>
            <a:custGeom>
              <a:avLst/>
              <a:gdLst/>
              <a:ahLst/>
              <a:cxnLst/>
              <a:rect l="l" t="t" r="r" b="b"/>
              <a:pathLst>
                <a:path w="9525" h="9525" extrusionOk="0">
                  <a:moveTo>
                    <a:pt x="7858" y="7144"/>
                  </a:moveTo>
                  <a:lnTo>
                    <a:pt x="7858" y="7144"/>
                  </a:lnTo>
                  <a:cubicBezTo>
                    <a:pt x="6906" y="7144"/>
                    <a:pt x="6906" y="7144"/>
                    <a:pt x="7858"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99" name="Google Shape;699;p42"/>
            <p:cNvSpPr/>
            <p:nvPr/>
          </p:nvSpPr>
          <p:spPr>
            <a:xfrm>
              <a:off x="6810851" y="2103596"/>
              <a:ext cx="28575" cy="85725"/>
            </a:xfrm>
            <a:custGeom>
              <a:avLst/>
              <a:gdLst/>
              <a:ahLst/>
              <a:cxnLst/>
              <a:rect l="l" t="t" r="r" b="b"/>
              <a:pathLst>
                <a:path w="28575" h="85725" extrusionOk="0">
                  <a:moveTo>
                    <a:pt x="8096" y="74771"/>
                  </a:moveTo>
                  <a:cubicBezTo>
                    <a:pt x="28099" y="95726"/>
                    <a:pt x="10001" y="45244"/>
                    <a:pt x="7144" y="40481"/>
                  </a:cubicBezTo>
                  <a:cubicBezTo>
                    <a:pt x="30004" y="39529"/>
                    <a:pt x="13811" y="36671"/>
                    <a:pt x="10954" y="20479"/>
                  </a:cubicBezTo>
                  <a:cubicBezTo>
                    <a:pt x="18574" y="19526"/>
                    <a:pt x="35719" y="11906"/>
                    <a:pt x="13811" y="7144"/>
                  </a:cubicBezTo>
                  <a:cubicBezTo>
                    <a:pt x="17621" y="11906"/>
                    <a:pt x="18574" y="14764"/>
                    <a:pt x="23336" y="14764"/>
                  </a:cubicBezTo>
                  <a:cubicBezTo>
                    <a:pt x="5239" y="476"/>
                    <a:pt x="11906" y="73819"/>
                    <a:pt x="8096" y="74771"/>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00" name="Google Shape;700;p42"/>
            <p:cNvSpPr/>
            <p:nvPr/>
          </p:nvSpPr>
          <p:spPr>
            <a:xfrm>
              <a:off x="6809793" y="2152173"/>
              <a:ext cx="9525" cy="9525"/>
            </a:xfrm>
            <a:custGeom>
              <a:avLst/>
              <a:gdLst/>
              <a:ahLst/>
              <a:cxnLst/>
              <a:rect l="l" t="t" r="r" b="b"/>
              <a:pathLst>
                <a:path w="9525" h="9525" extrusionOk="0">
                  <a:moveTo>
                    <a:pt x="10107" y="7144"/>
                  </a:moveTo>
                  <a:cubicBezTo>
                    <a:pt x="3440" y="10001"/>
                    <a:pt x="10107" y="7144"/>
                    <a:pt x="10107"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01" name="Google Shape;701;p42"/>
            <p:cNvSpPr/>
            <p:nvPr/>
          </p:nvSpPr>
          <p:spPr>
            <a:xfrm>
              <a:off x="6812756" y="2153126"/>
              <a:ext cx="9525" cy="9525"/>
            </a:xfrm>
            <a:custGeom>
              <a:avLst/>
              <a:gdLst/>
              <a:ahLst/>
              <a:cxnLst/>
              <a:rect l="l" t="t" r="r" b="b"/>
              <a:pathLst>
                <a:path w="9525" h="9525" extrusionOk="0">
                  <a:moveTo>
                    <a:pt x="7144" y="7144"/>
                  </a:moveTo>
                  <a:cubicBezTo>
                    <a:pt x="8096" y="8096"/>
                    <a:pt x="8096" y="7144"/>
                    <a:pt x="7144"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02" name="Google Shape;702;p42"/>
            <p:cNvSpPr/>
            <p:nvPr/>
          </p:nvSpPr>
          <p:spPr>
            <a:xfrm>
              <a:off x="6812333" y="2175986"/>
              <a:ext cx="9525" cy="9525"/>
            </a:xfrm>
            <a:custGeom>
              <a:avLst/>
              <a:gdLst/>
              <a:ahLst/>
              <a:cxnLst/>
              <a:rect l="l" t="t" r="r" b="b"/>
              <a:pathLst>
                <a:path w="9525" h="9525" extrusionOk="0">
                  <a:moveTo>
                    <a:pt x="7567" y="7144"/>
                  </a:moveTo>
                  <a:cubicBezTo>
                    <a:pt x="7567" y="7144"/>
                    <a:pt x="6615" y="8096"/>
                    <a:pt x="7567" y="8096"/>
                  </a:cubicBezTo>
                  <a:cubicBezTo>
                    <a:pt x="8520" y="8096"/>
                    <a:pt x="8520" y="7144"/>
                    <a:pt x="7567"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03" name="Google Shape;703;p42"/>
            <p:cNvSpPr/>
            <p:nvPr/>
          </p:nvSpPr>
          <p:spPr>
            <a:xfrm>
              <a:off x="6814661" y="2176515"/>
              <a:ext cx="9525" cy="9525"/>
            </a:xfrm>
            <a:custGeom>
              <a:avLst/>
              <a:gdLst/>
              <a:ahLst/>
              <a:cxnLst/>
              <a:rect l="l" t="t" r="r" b="b"/>
              <a:pathLst>
                <a:path w="9525" h="9525" extrusionOk="0">
                  <a:moveTo>
                    <a:pt x="7144" y="7567"/>
                  </a:moveTo>
                  <a:cubicBezTo>
                    <a:pt x="9049" y="6615"/>
                    <a:pt x="7144" y="7567"/>
                    <a:pt x="7144" y="7567"/>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04" name="Google Shape;704;p42"/>
            <p:cNvSpPr/>
            <p:nvPr/>
          </p:nvSpPr>
          <p:spPr>
            <a:xfrm>
              <a:off x="6812756" y="2177891"/>
              <a:ext cx="19050" cy="38100"/>
            </a:xfrm>
            <a:custGeom>
              <a:avLst/>
              <a:gdLst/>
              <a:ahLst/>
              <a:cxnLst/>
              <a:rect l="l" t="t" r="r" b="b"/>
              <a:pathLst>
                <a:path w="19050" h="38100" extrusionOk="0">
                  <a:moveTo>
                    <a:pt x="14764" y="38576"/>
                  </a:moveTo>
                  <a:cubicBezTo>
                    <a:pt x="14764" y="34766"/>
                    <a:pt x="22384" y="20479"/>
                    <a:pt x="10954" y="7144"/>
                  </a:cubicBezTo>
                  <a:cubicBezTo>
                    <a:pt x="12859" y="11906"/>
                    <a:pt x="13811" y="12859"/>
                    <a:pt x="13811" y="10954"/>
                  </a:cubicBezTo>
                  <a:cubicBezTo>
                    <a:pt x="18574" y="11906"/>
                    <a:pt x="8096" y="15716"/>
                    <a:pt x="7144" y="15716"/>
                  </a:cubicBezTo>
                  <a:cubicBezTo>
                    <a:pt x="20479" y="10954"/>
                    <a:pt x="11906" y="38576"/>
                    <a:pt x="14764" y="38576"/>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05" name="Google Shape;705;p42"/>
            <p:cNvSpPr/>
            <p:nvPr/>
          </p:nvSpPr>
          <p:spPr>
            <a:xfrm>
              <a:off x="6822608" y="2215590"/>
              <a:ext cx="19050" cy="9525"/>
            </a:xfrm>
            <a:custGeom>
              <a:avLst/>
              <a:gdLst/>
              <a:ahLst/>
              <a:cxnLst/>
              <a:rect l="l" t="t" r="r" b="b"/>
              <a:pathLst>
                <a:path w="19050" h="9525" extrusionOk="0">
                  <a:moveTo>
                    <a:pt x="10627" y="7545"/>
                  </a:moveTo>
                  <a:cubicBezTo>
                    <a:pt x="149" y="5640"/>
                    <a:pt x="17295" y="11355"/>
                    <a:pt x="10627" y="7545"/>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06" name="Google Shape;706;p42"/>
            <p:cNvSpPr/>
            <p:nvPr/>
          </p:nvSpPr>
          <p:spPr>
            <a:xfrm>
              <a:off x="6821329" y="2222552"/>
              <a:ext cx="19050" cy="19050"/>
            </a:xfrm>
            <a:custGeom>
              <a:avLst/>
              <a:gdLst/>
              <a:ahLst/>
              <a:cxnLst/>
              <a:rect l="l" t="t" r="r" b="b"/>
              <a:pathLst>
                <a:path w="19050" h="19050" extrusionOk="0">
                  <a:moveTo>
                    <a:pt x="12859" y="13917"/>
                  </a:moveTo>
                  <a:cubicBezTo>
                    <a:pt x="-1429" y="10107"/>
                    <a:pt x="27146" y="2487"/>
                    <a:pt x="7144" y="11060"/>
                  </a:cubicBezTo>
                  <a:cubicBezTo>
                    <a:pt x="10954" y="17727"/>
                    <a:pt x="10954" y="23442"/>
                    <a:pt x="12859" y="13917"/>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07" name="Google Shape;707;p42"/>
            <p:cNvSpPr/>
            <p:nvPr/>
          </p:nvSpPr>
          <p:spPr>
            <a:xfrm>
              <a:off x="6830007" y="2229855"/>
              <a:ext cx="9525" cy="9525"/>
            </a:xfrm>
            <a:custGeom>
              <a:avLst/>
              <a:gdLst/>
              <a:ahLst/>
              <a:cxnLst/>
              <a:rect l="l" t="t" r="r" b="b"/>
              <a:pathLst>
                <a:path w="9525" h="9525" extrusionOk="0">
                  <a:moveTo>
                    <a:pt x="7990" y="7567"/>
                  </a:moveTo>
                  <a:cubicBezTo>
                    <a:pt x="7990" y="6615"/>
                    <a:pt x="6086" y="7567"/>
                    <a:pt x="7990" y="7567"/>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grpSp>
      <p:grpSp>
        <p:nvGrpSpPr>
          <p:cNvPr id="708" name="Google Shape;708;p42"/>
          <p:cNvGrpSpPr/>
          <p:nvPr/>
        </p:nvGrpSpPr>
        <p:grpSpPr>
          <a:xfrm flipH="1">
            <a:off x="844972" y="4636278"/>
            <a:ext cx="270931" cy="344010"/>
            <a:chOff x="6843236" y="157160"/>
            <a:chExt cx="947072" cy="1202528"/>
          </a:xfrm>
        </p:grpSpPr>
        <p:sp>
          <p:nvSpPr>
            <p:cNvPr id="709" name="Google Shape;709;p42"/>
            <p:cNvSpPr/>
            <p:nvPr/>
          </p:nvSpPr>
          <p:spPr>
            <a:xfrm>
              <a:off x="7263183" y="188542"/>
              <a:ext cx="19050" cy="9525"/>
            </a:xfrm>
            <a:custGeom>
              <a:avLst/>
              <a:gdLst/>
              <a:ahLst/>
              <a:cxnLst/>
              <a:rect l="l" t="t" r="r" b="b"/>
              <a:pathLst>
                <a:path w="19050" h="9525" extrusionOk="0">
                  <a:moveTo>
                    <a:pt x="13917" y="10530"/>
                  </a:moveTo>
                  <a:cubicBezTo>
                    <a:pt x="13917" y="10530"/>
                    <a:pt x="-1323" y="2910"/>
                    <a:pt x="13917" y="1053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10" name="Google Shape;710;p42"/>
            <p:cNvSpPr/>
            <p:nvPr/>
          </p:nvSpPr>
          <p:spPr>
            <a:xfrm>
              <a:off x="7235250" y="171185"/>
              <a:ext cx="19050" cy="19050"/>
            </a:xfrm>
            <a:custGeom>
              <a:avLst/>
              <a:gdLst/>
              <a:ahLst/>
              <a:cxnLst/>
              <a:rect l="l" t="t" r="r" b="b"/>
              <a:pathLst>
                <a:path w="19050" h="19050" extrusionOk="0">
                  <a:moveTo>
                    <a:pt x="15180" y="12647"/>
                  </a:moveTo>
                  <a:cubicBezTo>
                    <a:pt x="-8632" y="12647"/>
                    <a:pt x="29468" y="265"/>
                    <a:pt x="15180" y="12647"/>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11" name="Google Shape;711;p42"/>
            <p:cNvSpPr/>
            <p:nvPr/>
          </p:nvSpPr>
          <p:spPr>
            <a:xfrm>
              <a:off x="7409021" y="559593"/>
              <a:ext cx="9525" cy="9525"/>
            </a:xfrm>
            <a:custGeom>
              <a:avLst/>
              <a:gdLst/>
              <a:ahLst/>
              <a:cxnLst/>
              <a:rect l="l" t="t" r="r" b="b"/>
              <a:pathLst>
                <a:path w="9525" h="9525" extrusionOk="0">
                  <a:moveTo>
                    <a:pt x="7144" y="10001"/>
                  </a:moveTo>
                  <a:lnTo>
                    <a:pt x="7144" y="7144"/>
                  </a:lnTo>
                  <a:cubicBezTo>
                    <a:pt x="7144" y="8096"/>
                    <a:pt x="7144" y="9049"/>
                    <a:pt x="7144" y="10001"/>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12" name="Google Shape;712;p42"/>
            <p:cNvSpPr/>
            <p:nvPr/>
          </p:nvSpPr>
          <p:spPr>
            <a:xfrm>
              <a:off x="7597616" y="751284"/>
              <a:ext cx="9525" cy="9525"/>
            </a:xfrm>
            <a:custGeom>
              <a:avLst/>
              <a:gdLst/>
              <a:ahLst/>
              <a:cxnLst/>
              <a:rect l="l" t="t" r="r" b="b"/>
              <a:pathLst>
                <a:path w="9525" h="9525" extrusionOk="0">
                  <a:moveTo>
                    <a:pt x="10001" y="7858"/>
                  </a:moveTo>
                  <a:cubicBezTo>
                    <a:pt x="8096" y="6906"/>
                    <a:pt x="7144" y="6906"/>
                    <a:pt x="7144" y="7858"/>
                  </a:cubicBezTo>
                  <a:cubicBezTo>
                    <a:pt x="9049" y="8811"/>
                    <a:pt x="10954" y="8811"/>
                    <a:pt x="10001" y="7858"/>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13" name="Google Shape;713;p42"/>
            <p:cNvSpPr/>
            <p:nvPr/>
          </p:nvSpPr>
          <p:spPr>
            <a:xfrm>
              <a:off x="7640479" y="771048"/>
              <a:ext cx="9525" cy="9525"/>
            </a:xfrm>
            <a:custGeom>
              <a:avLst/>
              <a:gdLst/>
              <a:ahLst/>
              <a:cxnLst/>
              <a:rect l="l" t="t" r="r" b="b"/>
              <a:pathLst>
                <a:path w="9525" h="9525" extrusionOk="0">
                  <a:moveTo>
                    <a:pt x="10001" y="8096"/>
                  </a:moveTo>
                  <a:cubicBezTo>
                    <a:pt x="9049" y="8096"/>
                    <a:pt x="8096" y="7144"/>
                    <a:pt x="7144" y="7144"/>
                  </a:cubicBezTo>
                  <a:cubicBezTo>
                    <a:pt x="8096" y="7144"/>
                    <a:pt x="9049" y="8096"/>
                    <a:pt x="10001" y="8096"/>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14" name="Google Shape;714;p42"/>
            <p:cNvSpPr/>
            <p:nvPr/>
          </p:nvSpPr>
          <p:spPr>
            <a:xfrm>
              <a:off x="7408069" y="562451"/>
              <a:ext cx="9525" cy="19050"/>
            </a:xfrm>
            <a:custGeom>
              <a:avLst/>
              <a:gdLst/>
              <a:ahLst/>
              <a:cxnLst/>
              <a:rect l="l" t="t" r="r" b="b"/>
              <a:pathLst>
                <a:path w="9525" h="19050" extrusionOk="0">
                  <a:moveTo>
                    <a:pt x="8096" y="7144"/>
                  </a:moveTo>
                  <a:lnTo>
                    <a:pt x="7144" y="14764"/>
                  </a:lnTo>
                  <a:cubicBezTo>
                    <a:pt x="8096" y="14764"/>
                    <a:pt x="8096" y="10954"/>
                    <a:pt x="8096"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15" name="Google Shape;715;p42"/>
            <p:cNvSpPr/>
            <p:nvPr/>
          </p:nvSpPr>
          <p:spPr>
            <a:xfrm>
              <a:off x="7282648" y="164306"/>
              <a:ext cx="9525" cy="9525"/>
            </a:xfrm>
            <a:custGeom>
              <a:avLst/>
              <a:gdLst/>
              <a:ahLst/>
              <a:cxnLst/>
              <a:rect l="l" t="t" r="r" b="b"/>
              <a:pathLst>
                <a:path w="9525" h="9525" extrusionOk="0">
                  <a:moveTo>
                    <a:pt x="11597" y="7144"/>
                  </a:moveTo>
                  <a:cubicBezTo>
                    <a:pt x="2072" y="8096"/>
                    <a:pt x="10644" y="9049"/>
                    <a:pt x="11597"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16" name="Google Shape;716;p42"/>
            <p:cNvSpPr/>
            <p:nvPr/>
          </p:nvSpPr>
          <p:spPr>
            <a:xfrm>
              <a:off x="7404111" y="435841"/>
              <a:ext cx="9525" cy="9525"/>
            </a:xfrm>
            <a:custGeom>
              <a:avLst/>
              <a:gdLst/>
              <a:ahLst/>
              <a:cxnLst/>
              <a:rect l="l" t="t" r="r" b="b"/>
              <a:pathLst>
                <a:path w="9525" h="9525" extrusionOk="0">
                  <a:moveTo>
                    <a:pt x="8244" y="11833"/>
                  </a:moveTo>
                  <a:cubicBezTo>
                    <a:pt x="7291" y="9928"/>
                    <a:pt x="6339" y="2308"/>
                    <a:pt x="8244" y="11833"/>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17" name="Google Shape;717;p42"/>
            <p:cNvSpPr/>
            <p:nvPr/>
          </p:nvSpPr>
          <p:spPr>
            <a:xfrm>
              <a:off x="7409503" y="215636"/>
              <a:ext cx="9525" cy="19050"/>
            </a:xfrm>
            <a:custGeom>
              <a:avLst/>
              <a:gdLst/>
              <a:ahLst/>
              <a:cxnLst/>
              <a:rect l="l" t="t" r="r" b="b"/>
              <a:pathLst>
                <a:path w="9525" h="19050" extrusionOk="0">
                  <a:moveTo>
                    <a:pt x="7615" y="8201"/>
                  </a:moveTo>
                  <a:cubicBezTo>
                    <a:pt x="4757" y="22488"/>
                    <a:pt x="16187" y="2486"/>
                    <a:pt x="7615" y="8201"/>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18" name="Google Shape;718;p42"/>
            <p:cNvSpPr/>
            <p:nvPr/>
          </p:nvSpPr>
          <p:spPr>
            <a:xfrm>
              <a:off x="7305199" y="175736"/>
              <a:ext cx="9525" cy="9525"/>
            </a:xfrm>
            <a:custGeom>
              <a:avLst/>
              <a:gdLst/>
              <a:ahLst/>
              <a:cxnLst/>
              <a:rect l="l" t="t" r="r" b="b"/>
              <a:pathLst>
                <a:path w="9525" h="9525" extrusionOk="0">
                  <a:moveTo>
                    <a:pt x="10001" y="7144"/>
                  </a:moveTo>
                  <a:lnTo>
                    <a:pt x="7144" y="7144"/>
                  </a:lnTo>
                  <a:cubicBezTo>
                    <a:pt x="8096" y="7144"/>
                    <a:pt x="9049" y="7144"/>
                    <a:pt x="10001"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19" name="Google Shape;719;p42"/>
            <p:cNvSpPr/>
            <p:nvPr/>
          </p:nvSpPr>
          <p:spPr>
            <a:xfrm>
              <a:off x="7402354" y="507206"/>
              <a:ext cx="9525" cy="9525"/>
            </a:xfrm>
            <a:custGeom>
              <a:avLst/>
              <a:gdLst/>
              <a:ahLst/>
              <a:cxnLst/>
              <a:rect l="l" t="t" r="r" b="b"/>
              <a:pathLst>
                <a:path w="9525" h="9525" extrusionOk="0">
                  <a:moveTo>
                    <a:pt x="8096" y="7144"/>
                  </a:moveTo>
                  <a:cubicBezTo>
                    <a:pt x="8096" y="7144"/>
                    <a:pt x="7144" y="8096"/>
                    <a:pt x="7144" y="8096"/>
                  </a:cubicBezTo>
                  <a:cubicBezTo>
                    <a:pt x="7144" y="8096"/>
                    <a:pt x="7144" y="8096"/>
                    <a:pt x="8096"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20" name="Google Shape;720;p42"/>
            <p:cNvSpPr/>
            <p:nvPr/>
          </p:nvSpPr>
          <p:spPr>
            <a:xfrm>
              <a:off x="7208996" y="402431"/>
              <a:ext cx="9525" cy="9525"/>
            </a:xfrm>
            <a:custGeom>
              <a:avLst/>
              <a:gdLst/>
              <a:ahLst/>
              <a:cxnLst/>
              <a:rect l="l" t="t" r="r" b="b"/>
              <a:pathLst>
                <a:path w="9525" h="9525" extrusionOk="0">
                  <a:moveTo>
                    <a:pt x="7144" y="7144"/>
                  </a:moveTo>
                  <a:cubicBezTo>
                    <a:pt x="7144" y="8096"/>
                    <a:pt x="7144" y="7144"/>
                    <a:pt x="7144" y="7144"/>
                  </a:cubicBezTo>
                  <a:cubicBezTo>
                    <a:pt x="7144" y="7144"/>
                    <a:pt x="7144" y="7144"/>
                    <a:pt x="7144"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21" name="Google Shape;721;p42"/>
            <p:cNvSpPr/>
            <p:nvPr/>
          </p:nvSpPr>
          <p:spPr>
            <a:xfrm>
              <a:off x="7228999" y="166211"/>
              <a:ext cx="9525" cy="9525"/>
            </a:xfrm>
            <a:custGeom>
              <a:avLst/>
              <a:gdLst/>
              <a:ahLst/>
              <a:cxnLst/>
              <a:rect l="l" t="t" r="r" b="b"/>
              <a:pathLst>
                <a:path w="9525" h="9525" extrusionOk="0">
                  <a:moveTo>
                    <a:pt x="7144" y="7144"/>
                  </a:moveTo>
                  <a:cubicBezTo>
                    <a:pt x="7144" y="9049"/>
                    <a:pt x="9049" y="11906"/>
                    <a:pt x="7144"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22" name="Google Shape;722;p42"/>
            <p:cNvSpPr/>
            <p:nvPr/>
          </p:nvSpPr>
          <p:spPr>
            <a:xfrm>
              <a:off x="7710113" y="815392"/>
              <a:ext cx="9525" cy="9525"/>
            </a:xfrm>
            <a:custGeom>
              <a:avLst/>
              <a:gdLst/>
              <a:ahLst/>
              <a:cxnLst/>
              <a:rect l="l" t="t" r="r" b="b"/>
              <a:pathLst>
                <a:path w="9525" h="9525" extrusionOk="0">
                  <a:moveTo>
                    <a:pt x="8947" y="7567"/>
                  </a:moveTo>
                  <a:cubicBezTo>
                    <a:pt x="7995" y="7567"/>
                    <a:pt x="7995" y="7567"/>
                    <a:pt x="8947" y="7567"/>
                  </a:cubicBezTo>
                  <a:cubicBezTo>
                    <a:pt x="6090" y="6615"/>
                    <a:pt x="7042" y="7567"/>
                    <a:pt x="8947" y="7567"/>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23" name="Google Shape;723;p42"/>
            <p:cNvSpPr/>
            <p:nvPr/>
          </p:nvSpPr>
          <p:spPr>
            <a:xfrm>
              <a:off x="7269956" y="1302044"/>
              <a:ext cx="38100" cy="19050"/>
            </a:xfrm>
            <a:custGeom>
              <a:avLst/>
              <a:gdLst/>
              <a:ahLst/>
              <a:cxnLst/>
              <a:rect l="l" t="t" r="r" b="b"/>
              <a:pathLst>
                <a:path w="38100" h="19050" extrusionOk="0">
                  <a:moveTo>
                    <a:pt x="7144" y="12405"/>
                  </a:moveTo>
                  <a:cubicBezTo>
                    <a:pt x="15716" y="15263"/>
                    <a:pt x="25241" y="4785"/>
                    <a:pt x="38576" y="7643"/>
                  </a:cubicBezTo>
                  <a:cubicBezTo>
                    <a:pt x="36671" y="6690"/>
                    <a:pt x="17621" y="14310"/>
                    <a:pt x="7144" y="12405"/>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24" name="Google Shape;724;p42"/>
            <p:cNvSpPr/>
            <p:nvPr/>
          </p:nvSpPr>
          <p:spPr>
            <a:xfrm>
              <a:off x="7289006" y="164544"/>
              <a:ext cx="9525" cy="9525"/>
            </a:xfrm>
            <a:custGeom>
              <a:avLst/>
              <a:gdLst/>
              <a:ahLst/>
              <a:cxnLst/>
              <a:rect l="l" t="t" r="r" b="b"/>
              <a:pathLst>
                <a:path w="9525" h="9525" extrusionOk="0">
                  <a:moveTo>
                    <a:pt x="7144" y="7858"/>
                  </a:moveTo>
                  <a:lnTo>
                    <a:pt x="10954" y="7858"/>
                  </a:lnTo>
                  <a:cubicBezTo>
                    <a:pt x="10001" y="6906"/>
                    <a:pt x="8096" y="6906"/>
                    <a:pt x="7144" y="7858"/>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25" name="Google Shape;725;p42"/>
            <p:cNvSpPr/>
            <p:nvPr/>
          </p:nvSpPr>
          <p:spPr>
            <a:xfrm>
              <a:off x="7300436" y="1302543"/>
              <a:ext cx="9525" cy="9525"/>
            </a:xfrm>
            <a:custGeom>
              <a:avLst/>
              <a:gdLst/>
              <a:ahLst/>
              <a:cxnLst/>
              <a:rect l="l" t="t" r="r" b="b"/>
              <a:pathLst>
                <a:path w="9525" h="9525" extrusionOk="0">
                  <a:moveTo>
                    <a:pt x="7144" y="7144"/>
                  </a:moveTo>
                  <a:cubicBezTo>
                    <a:pt x="8096" y="7144"/>
                    <a:pt x="10954" y="8096"/>
                    <a:pt x="7144"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26" name="Google Shape;726;p42"/>
            <p:cNvSpPr/>
            <p:nvPr/>
          </p:nvSpPr>
          <p:spPr>
            <a:xfrm>
              <a:off x="7754779" y="986313"/>
              <a:ext cx="9525" cy="9525"/>
            </a:xfrm>
            <a:custGeom>
              <a:avLst/>
              <a:gdLst/>
              <a:ahLst/>
              <a:cxnLst/>
              <a:rect l="l" t="t" r="r" b="b"/>
              <a:pathLst>
                <a:path w="9525" h="9525" extrusionOk="0">
                  <a:moveTo>
                    <a:pt x="7144" y="9049"/>
                  </a:moveTo>
                  <a:cubicBezTo>
                    <a:pt x="8096" y="9049"/>
                    <a:pt x="8096" y="8096"/>
                    <a:pt x="9049" y="7144"/>
                  </a:cubicBezTo>
                  <a:cubicBezTo>
                    <a:pt x="9049" y="7144"/>
                    <a:pt x="8096" y="7144"/>
                    <a:pt x="7144" y="9049"/>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27" name="Google Shape;727;p42"/>
            <p:cNvSpPr/>
            <p:nvPr/>
          </p:nvSpPr>
          <p:spPr>
            <a:xfrm>
              <a:off x="7744301" y="849153"/>
              <a:ext cx="9525" cy="9525"/>
            </a:xfrm>
            <a:custGeom>
              <a:avLst/>
              <a:gdLst/>
              <a:ahLst/>
              <a:cxnLst/>
              <a:rect l="l" t="t" r="r" b="b"/>
              <a:pathLst>
                <a:path w="9525" h="9525" extrusionOk="0">
                  <a:moveTo>
                    <a:pt x="7144" y="7144"/>
                  </a:moveTo>
                  <a:lnTo>
                    <a:pt x="8096" y="10001"/>
                  </a:lnTo>
                  <a:cubicBezTo>
                    <a:pt x="8096" y="9049"/>
                    <a:pt x="8096" y="8096"/>
                    <a:pt x="7144"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28" name="Google Shape;728;p42"/>
            <p:cNvSpPr/>
            <p:nvPr/>
          </p:nvSpPr>
          <p:spPr>
            <a:xfrm>
              <a:off x="7735932" y="1060466"/>
              <a:ext cx="9525" cy="19050"/>
            </a:xfrm>
            <a:custGeom>
              <a:avLst/>
              <a:gdLst/>
              <a:ahLst/>
              <a:cxnLst/>
              <a:rect l="l" t="t" r="r" b="b"/>
              <a:pathLst>
                <a:path w="9525" h="19050" extrusionOk="0">
                  <a:moveTo>
                    <a:pt x="10751" y="7286"/>
                  </a:moveTo>
                  <a:cubicBezTo>
                    <a:pt x="2178" y="23479"/>
                    <a:pt x="11703" y="5381"/>
                    <a:pt x="10751" y="7286"/>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29" name="Google Shape;729;p42"/>
            <p:cNvSpPr/>
            <p:nvPr/>
          </p:nvSpPr>
          <p:spPr>
            <a:xfrm>
              <a:off x="7703344" y="1127177"/>
              <a:ext cx="9525" cy="9525"/>
            </a:xfrm>
            <a:custGeom>
              <a:avLst/>
              <a:gdLst/>
              <a:ahLst/>
              <a:cxnLst/>
              <a:rect l="l" t="t" r="r" b="b"/>
              <a:pathLst>
                <a:path w="9525" h="9525" extrusionOk="0">
                  <a:moveTo>
                    <a:pt x="7144" y="10107"/>
                  </a:moveTo>
                  <a:cubicBezTo>
                    <a:pt x="8096" y="10107"/>
                    <a:pt x="12859" y="3440"/>
                    <a:pt x="7144" y="10107"/>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30" name="Google Shape;730;p42"/>
            <p:cNvSpPr/>
            <p:nvPr/>
          </p:nvSpPr>
          <p:spPr>
            <a:xfrm>
              <a:off x="7190899" y="638077"/>
              <a:ext cx="9525" cy="19050"/>
            </a:xfrm>
            <a:custGeom>
              <a:avLst/>
              <a:gdLst/>
              <a:ahLst/>
              <a:cxnLst/>
              <a:rect l="l" t="t" r="r" b="b"/>
              <a:pathLst>
                <a:path w="9525" h="19050" extrusionOk="0">
                  <a:moveTo>
                    <a:pt x="7144" y="14385"/>
                  </a:moveTo>
                  <a:cubicBezTo>
                    <a:pt x="8096" y="12480"/>
                    <a:pt x="9049" y="11528"/>
                    <a:pt x="10001" y="10575"/>
                  </a:cubicBezTo>
                  <a:cubicBezTo>
                    <a:pt x="8096" y="11528"/>
                    <a:pt x="8096" y="98"/>
                    <a:pt x="7144" y="14385"/>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31" name="Google Shape;731;p42"/>
            <p:cNvSpPr/>
            <p:nvPr/>
          </p:nvSpPr>
          <p:spPr>
            <a:xfrm>
              <a:off x="7287101" y="164094"/>
              <a:ext cx="9525" cy="9525"/>
            </a:xfrm>
            <a:custGeom>
              <a:avLst/>
              <a:gdLst/>
              <a:ahLst/>
              <a:cxnLst/>
              <a:rect l="l" t="t" r="r" b="b"/>
              <a:pathLst>
                <a:path w="9525" h="9525" extrusionOk="0">
                  <a:moveTo>
                    <a:pt x="7144" y="9260"/>
                  </a:moveTo>
                  <a:cubicBezTo>
                    <a:pt x="10001" y="4498"/>
                    <a:pt x="8096" y="9260"/>
                    <a:pt x="7144" y="926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32" name="Google Shape;732;p42"/>
            <p:cNvSpPr/>
            <p:nvPr/>
          </p:nvSpPr>
          <p:spPr>
            <a:xfrm>
              <a:off x="7752874" y="1072038"/>
              <a:ext cx="19050" cy="19050"/>
            </a:xfrm>
            <a:custGeom>
              <a:avLst/>
              <a:gdLst/>
              <a:ahLst/>
              <a:cxnLst/>
              <a:rect l="l" t="t" r="r" b="b"/>
              <a:pathLst>
                <a:path w="19050" h="19050" extrusionOk="0">
                  <a:moveTo>
                    <a:pt x="12859" y="7144"/>
                  </a:moveTo>
                  <a:lnTo>
                    <a:pt x="7144" y="18574"/>
                  </a:lnTo>
                  <a:cubicBezTo>
                    <a:pt x="9049" y="15716"/>
                    <a:pt x="10954" y="11906"/>
                    <a:pt x="12859"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33" name="Google Shape;733;p42"/>
            <p:cNvSpPr/>
            <p:nvPr/>
          </p:nvSpPr>
          <p:spPr>
            <a:xfrm>
              <a:off x="6852999" y="1048226"/>
              <a:ext cx="9525" cy="9525"/>
            </a:xfrm>
            <a:custGeom>
              <a:avLst/>
              <a:gdLst/>
              <a:ahLst/>
              <a:cxnLst/>
              <a:rect l="l" t="t" r="r" b="b"/>
              <a:pathLst>
                <a:path w="9525" h="9525" extrusionOk="0">
                  <a:moveTo>
                    <a:pt x="7858" y="10001"/>
                  </a:moveTo>
                  <a:lnTo>
                    <a:pt x="7858" y="7144"/>
                  </a:lnTo>
                  <a:cubicBezTo>
                    <a:pt x="6906" y="8096"/>
                    <a:pt x="6906" y="9049"/>
                    <a:pt x="7858" y="10001"/>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34" name="Google Shape;734;p42"/>
            <p:cNvSpPr/>
            <p:nvPr/>
          </p:nvSpPr>
          <p:spPr>
            <a:xfrm>
              <a:off x="7729162" y="1119663"/>
              <a:ext cx="19050" cy="19050"/>
            </a:xfrm>
            <a:custGeom>
              <a:avLst/>
              <a:gdLst/>
              <a:ahLst/>
              <a:cxnLst/>
              <a:rect l="l" t="t" r="r" b="b"/>
              <a:pathLst>
                <a:path w="19050" h="19050" extrusionOk="0">
                  <a:moveTo>
                    <a:pt x="13711" y="7144"/>
                  </a:moveTo>
                  <a:cubicBezTo>
                    <a:pt x="12758" y="8096"/>
                    <a:pt x="-577" y="24289"/>
                    <a:pt x="13711"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35" name="Google Shape;735;p42"/>
            <p:cNvSpPr/>
            <p:nvPr/>
          </p:nvSpPr>
          <p:spPr>
            <a:xfrm>
              <a:off x="7193756" y="641508"/>
              <a:ext cx="9525" cy="9525"/>
            </a:xfrm>
            <a:custGeom>
              <a:avLst/>
              <a:gdLst/>
              <a:ahLst/>
              <a:cxnLst/>
              <a:rect l="l" t="t" r="r" b="b"/>
              <a:pathLst>
                <a:path w="9525" h="9525" extrusionOk="0">
                  <a:moveTo>
                    <a:pt x="7144" y="7144"/>
                  </a:moveTo>
                  <a:lnTo>
                    <a:pt x="7144" y="7144"/>
                  </a:lnTo>
                  <a:lnTo>
                    <a:pt x="7144" y="7144"/>
                  </a:ln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36" name="Google Shape;736;p42"/>
            <p:cNvSpPr/>
            <p:nvPr/>
          </p:nvSpPr>
          <p:spPr>
            <a:xfrm>
              <a:off x="6847333" y="157160"/>
              <a:ext cx="942975" cy="1181100"/>
            </a:xfrm>
            <a:custGeom>
              <a:avLst/>
              <a:gdLst/>
              <a:ahLst/>
              <a:cxnLst/>
              <a:rect l="l" t="t" r="r" b="b"/>
              <a:pathLst>
                <a:path w="942975" h="1181100" extrusionOk="0">
                  <a:moveTo>
                    <a:pt x="353567" y="407672"/>
                  </a:moveTo>
                  <a:cubicBezTo>
                    <a:pt x="352615" y="423865"/>
                    <a:pt x="362140" y="499112"/>
                    <a:pt x="358330" y="501970"/>
                  </a:cubicBezTo>
                  <a:cubicBezTo>
                    <a:pt x="360235" y="483872"/>
                    <a:pt x="358330" y="518162"/>
                    <a:pt x="353567" y="524830"/>
                  </a:cubicBezTo>
                  <a:cubicBezTo>
                    <a:pt x="349757" y="524830"/>
                    <a:pt x="353567" y="505780"/>
                    <a:pt x="353567" y="504827"/>
                  </a:cubicBezTo>
                  <a:cubicBezTo>
                    <a:pt x="304990" y="580075"/>
                    <a:pt x="112585" y="556262"/>
                    <a:pt x="46862" y="678182"/>
                  </a:cubicBezTo>
                  <a:cubicBezTo>
                    <a:pt x="-20765" y="803912"/>
                    <a:pt x="4952" y="970600"/>
                    <a:pt x="71627" y="1047752"/>
                  </a:cubicBezTo>
                  <a:cubicBezTo>
                    <a:pt x="291655" y="1300165"/>
                    <a:pt x="968882" y="1193485"/>
                    <a:pt x="940307" y="779147"/>
                  </a:cubicBezTo>
                  <a:cubicBezTo>
                    <a:pt x="942212" y="788672"/>
                    <a:pt x="943165" y="797245"/>
                    <a:pt x="945070" y="806770"/>
                  </a:cubicBezTo>
                  <a:cubicBezTo>
                    <a:pt x="927925" y="744857"/>
                    <a:pt x="926973" y="725807"/>
                    <a:pt x="941260" y="748667"/>
                  </a:cubicBezTo>
                  <a:cubicBezTo>
                    <a:pt x="907923" y="686755"/>
                    <a:pt x="900302" y="665800"/>
                    <a:pt x="920305" y="685802"/>
                  </a:cubicBezTo>
                  <a:cubicBezTo>
                    <a:pt x="891730" y="637225"/>
                    <a:pt x="804100" y="595315"/>
                    <a:pt x="757427" y="584837"/>
                  </a:cubicBezTo>
                  <a:cubicBezTo>
                    <a:pt x="764095" y="585790"/>
                    <a:pt x="616457" y="561977"/>
                    <a:pt x="598360" y="542927"/>
                  </a:cubicBezTo>
                  <a:cubicBezTo>
                    <a:pt x="600265" y="483872"/>
                    <a:pt x="575500" y="384812"/>
                    <a:pt x="578357" y="308612"/>
                  </a:cubicBezTo>
                  <a:cubicBezTo>
                    <a:pt x="571690" y="267655"/>
                    <a:pt x="607885" y="78107"/>
                    <a:pt x="579310" y="41912"/>
                  </a:cubicBezTo>
                  <a:cubicBezTo>
                    <a:pt x="565023" y="23815"/>
                    <a:pt x="427862" y="-10475"/>
                    <a:pt x="399287" y="18100"/>
                  </a:cubicBezTo>
                  <a:cubicBezTo>
                    <a:pt x="569785" y="35245"/>
                    <a:pt x="553592" y="147640"/>
                    <a:pt x="571690" y="336235"/>
                  </a:cubicBezTo>
                  <a:cubicBezTo>
                    <a:pt x="558355" y="341950"/>
                    <a:pt x="565975" y="366715"/>
                    <a:pt x="566927" y="406720"/>
                  </a:cubicBezTo>
                  <a:cubicBezTo>
                    <a:pt x="567880" y="448630"/>
                    <a:pt x="578357" y="487682"/>
                    <a:pt x="579310" y="528640"/>
                  </a:cubicBezTo>
                  <a:cubicBezTo>
                    <a:pt x="577405" y="525782"/>
                    <a:pt x="576452" y="522925"/>
                    <a:pt x="576452" y="520067"/>
                  </a:cubicBezTo>
                  <a:cubicBezTo>
                    <a:pt x="580262" y="567692"/>
                    <a:pt x="625982" y="577217"/>
                    <a:pt x="657415" y="570550"/>
                  </a:cubicBezTo>
                  <a:cubicBezTo>
                    <a:pt x="673607" y="575312"/>
                    <a:pt x="762190" y="608650"/>
                    <a:pt x="750760" y="601030"/>
                  </a:cubicBezTo>
                  <a:cubicBezTo>
                    <a:pt x="774573" y="607697"/>
                    <a:pt x="878395" y="649607"/>
                    <a:pt x="874585" y="662942"/>
                  </a:cubicBezTo>
                  <a:cubicBezTo>
                    <a:pt x="885062" y="673420"/>
                    <a:pt x="901255" y="713425"/>
                    <a:pt x="919352" y="762955"/>
                  </a:cubicBezTo>
                  <a:cubicBezTo>
                    <a:pt x="918400" y="756287"/>
                    <a:pt x="916495" y="748667"/>
                    <a:pt x="914590" y="742000"/>
                  </a:cubicBezTo>
                  <a:cubicBezTo>
                    <a:pt x="921257" y="750572"/>
                    <a:pt x="920305" y="770575"/>
                    <a:pt x="916495" y="738190"/>
                  </a:cubicBezTo>
                  <a:cubicBezTo>
                    <a:pt x="923162" y="751525"/>
                    <a:pt x="919352" y="811532"/>
                    <a:pt x="919352" y="809627"/>
                  </a:cubicBezTo>
                  <a:cubicBezTo>
                    <a:pt x="1005077" y="923927"/>
                    <a:pt x="699325" y="1129667"/>
                    <a:pt x="645985" y="1147765"/>
                  </a:cubicBezTo>
                  <a:cubicBezTo>
                    <a:pt x="703135" y="1106807"/>
                    <a:pt x="639317" y="1142050"/>
                    <a:pt x="656462" y="1139192"/>
                  </a:cubicBezTo>
                  <a:cubicBezTo>
                    <a:pt x="547877" y="1240157"/>
                    <a:pt x="131635" y="1117285"/>
                    <a:pt x="64007" y="1002985"/>
                  </a:cubicBezTo>
                  <a:cubicBezTo>
                    <a:pt x="17335" y="924880"/>
                    <a:pt x="25907" y="801055"/>
                    <a:pt x="53530" y="722950"/>
                  </a:cubicBezTo>
                  <a:cubicBezTo>
                    <a:pt x="76390" y="657227"/>
                    <a:pt x="174498" y="590552"/>
                    <a:pt x="173545" y="591505"/>
                  </a:cubicBezTo>
                  <a:cubicBezTo>
                    <a:pt x="177355" y="599125"/>
                    <a:pt x="234505" y="566740"/>
                    <a:pt x="240220" y="566740"/>
                  </a:cubicBezTo>
                  <a:cubicBezTo>
                    <a:pt x="237362" y="566740"/>
                    <a:pt x="219265" y="573407"/>
                    <a:pt x="220217" y="573407"/>
                  </a:cubicBezTo>
                  <a:cubicBezTo>
                    <a:pt x="243077" y="557215"/>
                    <a:pt x="317373" y="551500"/>
                    <a:pt x="316420" y="552452"/>
                  </a:cubicBezTo>
                  <a:cubicBezTo>
                    <a:pt x="449770" y="510542"/>
                    <a:pt x="340232" y="126685"/>
                    <a:pt x="388810" y="15242"/>
                  </a:cubicBezTo>
                  <a:cubicBezTo>
                    <a:pt x="386905" y="35245"/>
                    <a:pt x="386905" y="11432"/>
                    <a:pt x="378332" y="14290"/>
                  </a:cubicBezTo>
                  <a:cubicBezTo>
                    <a:pt x="364045" y="20005"/>
                    <a:pt x="361187" y="383860"/>
                    <a:pt x="353567" y="407672"/>
                  </a:cubicBezTo>
                  <a:close/>
                  <a:moveTo>
                    <a:pt x="202120" y="565787"/>
                  </a:moveTo>
                  <a:cubicBezTo>
                    <a:pt x="204977" y="564835"/>
                    <a:pt x="214502" y="560072"/>
                    <a:pt x="202120" y="565787"/>
                  </a:cubicBezTo>
                  <a:close/>
                  <a:moveTo>
                    <a:pt x="179260" y="574360"/>
                  </a:moveTo>
                  <a:cubicBezTo>
                    <a:pt x="195452" y="567692"/>
                    <a:pt x="188785" y="572455"/>
                    <a:pt x="179260" y="574360"/>
                  </a:cubicBezTo>
                  <a:close/>
                  <a:moveTo>
                    <a:pt x="233552" y="576265"/>
                  </a:moveTo>
                  <a:cubicBezTo>
                    <a:pt x="218312" y="582932"/>
                    <a:pt x="239267" y="570550"/>
                    <a:pt x="233552" y="576265"/>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37" name="Google Shape;737;p42"/>
            <p:cNvSpPr/>
            <p:nvPr/>
          </p:nvSpPr>
          <p:spPr>
            <a:xfrm>
              <a:off x="7076473" y="720016"/>
              <a:ext cx="9525" cy="9525"/>
            </a:xfrm>
            <a:custGeom>
              <a:avLst/>
              <a:gdLst/>
              <a:ahLst/>
              <a:cxnLst/>
              <a:rect l="l" t="t" r="r" b="b"/>
              <a:pathLst>
                <a:path w="9525" h="9525" extrusionOk="0">
                  <a:moveTo>
                    <a:pt x="9174" y="7694"/>
                  </a:moveTo>
                  <a:cubicBezTo>
                    <a:pt x="14889" y="5789"/>
                    <a:pt x="2507" y="9599"/>
                    <a:pt x="9174" y="769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38" name="Google Shape;738;p42"/>
            <p:cNvSpPr/>
            <p:nvPr/>
          </p:nvSpPr>
          <p:spPr>
            <a:xfrm>
              <a:off x="7408598" y="558366"/>
              <a:ext cx="9525" cy="9525"/>
            </a:xfrm>
            <a:custGeom>
              <a:avLst/>
              <a:gdLst/>
              <a:ahLst/>
              <a:cxnLst/>
              <a:rect l="l" t="t" r="r" b="b"/>
              <a:pathLst>
                <a:path w="9525" h="9525" extrusionOk="0">
                  <a:moveTo>
                    <a:pt x="7567" y="7419"/>
                  </a:moveTo>
                  <a:cubicBezTo>
                    <a:pt x="6615" y="8371"/>
                    <a:pt x="7567" y="6466"/>
                    <a:pt x="7567" y="7419"/>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39" name="Google Shape;739;p42"/>
            <p:cNvSpPr/>
            <p:nvPr/>
          </p:nvSpPr>
          <p:spPr>
            <a:xfrm>
              <a:off x="6851809" y="1021873"/>
              <a:ext cx="9525" cy="9525"/>
            </a:xfrm>
            <a:custGeom>
              <a:avLst/>
              <a:gdLst/>
              <a:ahLst/>
              <a:cxnLst/>
              <a:rect l="l" t="t" r="r" b="b"/>
              <a:pathLst>
                <a:path w="9525" h="9525" extrusionOk="0">
                  <a:moveTo>
                    <a:pt x="7144" y="9684"/>
                  </a:moveTo>
                  <a:cubicBezTo>
                    <a:pt x="7144" y="9684"/>
                    <a:pt x="9049" y="3969"/>
                    <a:pt x="7144" y="968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40" name="Google Shape;740;p42"/>
            <p:cNvSpPr/>
            <p:nvPr/>
          </p:nvSpPr>
          <p:spPr>
            <a:xfrm>
              <a:off x="7418546" y="426243"/>
              <a:ext cx="9525" cy="9525"/>
            </a:xfrm>
            <a:custGeom>
              <a:avLst/>
              <a:gdLst/>
              <a:ahLst/>
              <a:cxnLst/>
              <a:rect l="l" t="t" r="r" b="b"/>
              <a:pathLst>
                <a:path w="9525" h="9525" extrusionOk="0">
                  <a:moveTo>
                    <a:pt x="7144" y="9049"/>
                  </a:moveTo>
                  <a:cubicBezTo>
                    <a:pt x="7144" y="9049"/>
                    <a:pt x="8096" y="8096"/>
                    <a:pt x="8096" y="7144"/>
                  </a:cubicBezTo>
                  <a:cubicBezTo>
                    <a:pt x="8096" y="7144"/>
                    <a:pt x="7144" y="8096"/>
                    <a:pt x="7144" y="9049"/>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41" name="Google Shape;741;p42"/>
            <p:cNvSpPr/>
            <p:nvPr/>
          </p:nvSpPr>
          <p:spPr>
            <a:xfrm>
              <a:off x="7421404" y="234791"/>
              <a:ext cx="9525" cy="19050"/>
            </a:xfrm>
            <a:custGeom>
              <a:avLst/>
              <a:gdLst/>
              <a:ahLst/>
              <a:cxnLst/>
              <a:rect l="l" t="t" r="r" b="b"/>
              <a:pathLst>
                <a:path w="9525" h="19050" extrusionOk="0">
                  <a:moveTo>
                    <a:pt x="7144" y="14764"/>
                  </a:moveTo>
                  <a:lnTo>
                    <a:pt x="9049" y="7144"/>
                  </a:lnTo>
                  <a:cubicBezTo>
                    <a:pt x="8096" y="10954"/>
                    <a:pt x="7144" y="12859"/>
                    <a:pt x="7144" y="1476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42" name="Google Shape;742;p42"/>
            <p:cNvSpPr/>
            <p:nvPr/>
          </p:nvSpPr>
          <p:spPr>
            <a:xfrm>
              <a:off x="7425849" y="197749"/>
              <a:ext cx="9525" cy="9525"/>
            </a:xfrm>
            <a:custGeom>
              <a:avLst/>
              <a:gdLst/>
              <a:ahLst/>
              <a:cxnLst/>
              <a:rect l="l" t="t" r="r" b="b"/>
              <a:pathLst>
                <a:path w="9525" h="9525" extrusionOk="0">
                  <a:moveTo>
                    <a:pt x="8414" y="7990"/>
                  </a:moveTo>
                  <a:cubicBezTo>
                    <a:pt x="8414" y="7990"/>
                    <a:pt x="5556" y="6085"/>
                    <a:pt x="8414" y="799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43" name="Google Shape;743;p42"/>
            <p:cNvSpPr/>
            <p:nvPr/>
          </p:nvSpPr>
          <p:spPr>
            <a:xfrm>
              <a:off x="7759541" y="837723"/>
              <a:ext cx="9525" cy="9525"/>
            </a:xfrm>
            <a:custGeom>
              <a:avLst/>
              <a:gdLst/>
              <a:ahLst/>
              <a:cxnLst/>
              <a:rect l="l" t="t" r="r" b="b"/>
              <a:pathLst>
                <a:path w="9525" h="9525" extrusionOk="0">
                  <a:moveTo>
                    <a:pt x="7144" y="7144"/>
                  </a:moveTo>
                  <a:cubicBezTo>
                    <a:pt x="7144" y="8096"/>
                    <a:pt x="8096" y="8096"/>
                    <a:pt x="8096" y="9049"/>
                  </a:cubicBezTo>
                  <a:cubicBezTo>
                    <a:pt x="10954" y="11906"/>
                    <a:pt x="9049" y="10001"/>
                    <a:pt x="7144"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44" name="Google Shape;744;p42"/>
            <p:cNvSpPr/>
            <p:nvPr/>
          </p:nvSpPr>
          <p:spPr>
            <a:xfrm>
              <a:off x="7543324" y="723337"/>
              <a:ext cx="19050" cy="9525"/>
            </a:xfrm>
            <a:custGeom>
              <a:avLst/>
              <a:gdLst/>
              <a:ahLst/>
              <a:cxnLst/>
              <a:rect l="l" t="t" r="r" b="b"/>
              <a:pathLst>
                <a:path w="19050" h="9525" extrusionOk="0">
                  <a:moveTo>
                    <a:pt x="7144" y="8182"/>
                  </a:moveTo>
                  <a:cubicBezTo>
                    <a:pt x="9049" y="8182"/>
                    <a:pt x="11906" y="8182"/>
                    <a:pt x="13811" y="9135"/>
                  </a:cubicBezTo>
                  <a:cubicBezTo>
                    <a:pt x="10954" y="7230"/>
                    <a:pt x="8096" y="6277"/>
                    <a:pt x="7144" y="818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45" name="Google Shape;745;p42"/>
            <p:cNvSpPr/>
            <p:nvPr/>
          </p:nvSpPr>
          <p:spPr>
            <a:xfrm>
              <a:off x="7759118" y="1071086"/>
              <a:ext cx="9525" cy="9525"/>
            </a:xfrm>
            <a:custGeom>
              <a:avLst/>
              <a:gdLst/>
              <a:ahLst/>
              <a:cxnLst/>
              <a:rect l="l" t="t" r="r" b="b"/>
              <a:pathLst>
                <a:path w="9525" h="9525" extrusionOk="0">
                  <a:moveTo>
                    <a:pt x="7567" y="7144"/>
                  </a:moveTo>
                  <a:cubicBezTo>
                    <a:pt x="7567" y="7144"/>
                    <a:pt x="6615" y="10001"/>
                    <a:pt x="7567"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46" name="Google Shape;746;p42"/>
            <p:cNvSpPr/>
            <p:nvPr/>
          </p:nvSpPr>
          <p:spPr>
            <a:xfrm>
              <a:off x="7550944" y="725328"/>
              <a:ext cx="57150" cy="19050"/>
            </a:xfrm>
            <a:custGeom>
              <a:avLst/>
              <a:gdLst/>
              <a:ahLst/>
              <a:cxnLst/>
              <a:rect l="l" t="t" r="r" b="b"/>
              <a:pathLst>
                <a:path w="57150" h="19050" extrusionOk="0">
                  <a:moveTo>
                    <a:pt x="52864" y="20479"/>
                  </a:moveTo>
                  <a:cubicBezTo>
                    <a:pt x="50006" y="18574"/>
                    <a:pt x="10001" y="7144"/>
                    <a:pt x="7144" y="7144"/>
                  </a:cubicBezTo>
                  <a:cubicBezTo>
                    <a:pt x="9049" y="8096"/>
                    <a:pt x="49054" y="19526"/>
                    <a:pt x="52864" y="20479"/>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47" name="Google Shape;747;p42"/>
            <p:cNvSpPr/>
            <p:nvPr/>
          </p:nvSpPr>
          <p:spPr>
            <a:xfrm>
              <a:off x="7246123" y="164306"/>
              <a:ext cx="9525" cy="9525"/>
            </a:xfrm>
            <a:custGeom>
              <a:avLst/>
              <a:gdLst/>
              <a:ahLst/>
              <a:cxnLst/>
              <a:rect l="l" t="t" r="r" b="b"/>
              <a:pathLst>
                <a:path w="9525" h="9525" extrusionOk="0">
                  <a:moveTo>
                    <a:pt x="9069" y="7144"/>
                  </a:moveTo>
                  <a:cubicBezTo>
                    <a:pt x="8117" y="8096"/>
                    <a:pt x="5259" y="8096"/>
                    <a:pt x="9069"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48" name="Google Shape;748;p42"/>
            <p:cNvSpPr/>
            <p:nvPr/>
          </p:nvSpPr>
          <p:spPr>
            <a:xfrm>
              <a:off x="7244239" y="165258"/>
              <a:ext cx="9525" cy="9525"/>
            </a:xfrm>
            <a:custGeom>
              <a:avLst/>
              <a:gdLst/>
              <a:ahLst/>
              <a:cxnLst/>
              <a:rect l="l" t="t" r="r" b="b"/>
              <a:pathLst>
                <a:path w="9525" h="9525" extrusionOk="0">
                  <a:moveTo>
                    <a:pt x="9049" y="7144"/>
                  </a:moveTo>
                  <a:lnTo>
                    <a:pt x="7144" y="7144"/>
                  </a:lnTo>
                  <a:cubicBezTo>
                    <a:pt x="7144" y="7144"/>
                    <a:pt x="8096" y="7144"/>
                    <a:pt x="9049"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49" name="Google Shape;749;p42"/>
            <p:cNvSpPr/>
            <p:nvPr/>
          </p:nvSpPr>
          <p:spPr>
            <a:xfrm>
              <a:off x="7238524" y="165258"/>
              <a:ext cx="19050" cy="9525"/>
            </a:xfrm>
            <a:custGeom>
              <a:avLst/>
              <a:gdLst/>
              <a:ahLst/>
              <a:cxnLst/>
              <a:rect l="l" t="t" r="r" b="b"/>
              <a:pathLst>
                <a:path w="19050" h="9525" extrusionOk="0">
                  <a:moveTo>
                    <a:pt x="7144" y="8096"/>
                  </a:moveTo>
                  <a:lnTo>
                    <a:pt x="11906" y="7144"/>
                  </a:lnTo>
                  <a:cubicBezTo>
                    <a:pt x="10954" y="7144"/>
                    <a:pt x="8096" y="7144"/>
                    <a:pt x="7144" y="8096"/>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50" name="Google Shape;750;p42"/>
            <p:cNvSpPr/>
            <p:nvPr/>
          </p:nvSpPr>
          <p:spPr>
            <a:xfrm>
              <a:off x="7306151" y="164306"/>
              <a:ext cx="9525" cy="9525"/>
            </a:xfrm>
            <a:custGeom>
              <a:avLst/>
              <a:gdLst/>
              <a:ahLst/>
              <a:cxnLst/>
              <a:rect l="l" t="t" r="r" b="b"/>
              <a:pathLst>
                <a:path w="9525" h="9525" extrusionOk="0">
                  <a:moveTo>
                    <a:pt x="7144" y="8096"/>
                  </a:moveTo>
                  <a:lnTo>
                    <a:pt x="8096" y="7144"/>
                  </a:lnTo>
                  <a:cubicBezTo>
                    <a:pt x="7144" y="7144"/>
                    <a:pt x="7144" y="7144"/>
                    <a:pt x="7144" y="8096"/>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51" name="Google Shape;751;p42"/>
            <p:cNvSpPr/>
            <p:nvPr/>
          </p:nvSpPr>
          <p:spPr>
            <a:xfrm>
              <a:off x="7303610" y="163459"/>
              <a:ext cx="28575" cy="9525"/>
            </a:xfrm>
            <a:custGeom>
              <a:avLst/>
              <a:gdLst/>
              <a:ahLst/>
              <a:cxnLst/>
              <a:rect l="l" t="t" r="r" b="b"/>
              <a:pathLst>
                <a:path w="28575" h="9525" extrusionOk="0">
                  <a:moveTo>
                    <a:pt x="26830" y="7990"/>
                  </a:moveTo>
                  <a:cubicBezTo>
                    <a:pt x="-17937" y="6085"/>
                    <a:pt x="27783" y="7990"/>
                    <a:pt x="26830" y="799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52" name="Google Shape;752;p42"/>
            <p:cNvSpPr/>
            <p:nvPr/>
          </p:nvSpPr>
          <p:spPr>
            <a:xfrm>
              <a:off x="7382827" y="176413"/>
              <a:ext cx="19050" cy="9525"/>
            </a:xfrm>
            <a:custGeom>
              <a:avLst/>
              <a:gdLst/>
              <a:ahLst/>
              <a:cxnLst/>
              <a:rect l="l" t="t" r="r" b="b"/>
              <a:pathLst>
                <a:path w="19050" h="9525" extrusionOk="0">
                  <a:moveTo>
                    <a:pt x="20003" y="7419"/>
                  </a:moveTo>
                  <a:cubicBezTo>
                    <a:pt x="2857" y="8371"/>
                    <a:pt x="2857" y="6466"/>
                    <a:pt x="20003" y="7419"/>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53" name="Google Shape;753;p42"/>
            <p:cNvSpPr/>
            <p:nvPr/>
          </p:nvSpPr>
          <p:spPr>
            <a:xfrm>
              <a:off x="7410926" y="199972"/>
              <a:ext cx="9525" cy="19050"/>
            </a:xfrm>
            <a:custGeom>
              <a:avLst/>
              <a:gdLst/>
              <a:ahLst/>
              <a:cxnLst/>
              <a:rect l="l" t="t" r="r" b="b"/>
              <a:pathLst>
                <a:path w="9525" h="19050" extrusionOk="0">
                  <a:moveTo>
                    <a:pt x="9049" y="10530"/>
                  </a:moveTo>
                  <a:cubicBezTo>
                    <a:pt x="9049" y="2910"/>
                    <a:pt x="7144" y="10530"/>
                    <a:pt x="7144" y="10530"/>
                  </a:cubicBezTo>
                  <a:cubicBezTo>
                    <a:pt x="7144" y="15293"/>
                    <a:pt x="7144" y="16245"/>
                    <a:pt x="9049" y="1053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54" name="Google Shape;754;p42"/>
            <p:cNvSpPr/>
            <p:nvPr/>
          </p:nvSpPr>
          <p:spPr>
            <a:xfrm>
              <a:off x="7414736" y="661511"/>
              <a:ext cx="9525" cy="9525"/>
            </a:xfrm>
            <a:custGeom>
              <a:avLst/>
              <a:gdLst/>
              <a:ahLst/>
              <a:cxnLst/>
              <a:rect l="l" t="t" r="r" b="b"/>
              <a:pathLst>
                <a:path w="9525" h="9525" extrusionOk="0">
                  <a:moveTo>
                    <a:pt x="10001" y="7144"/>
                  </a:moveTo>
                  <a:lnTo>
                    <a:pt x="7144" y="7144"/>
                  </a:lnTo>
                  <a:cubicBezTo>
                    <a:pt x="8096" y="12859"/>
                    <a:pt x="8096" y="7144"/>
                    <a:pt x="10001"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55" name="Google Shape;755;p42"/>
            <p:cNvSpPr/>
            <p:nvPr/>
          </p:nvSpPr>
          <p:spPr>
            <a:xfrm>
              <a:off x="7448806" y="697004"/>
              <a:ext cx="19050" cy="9525"/>
            </a:xfrm>
            <a:custGeom>
              <a:avLst/>
              <a:gdLst/>
              <a:ahLst/>
              <a:cxnLst/>
              <a:rect l="l" t="t" r="r" b="b"/>
              <a:pathLst>
                <a:path w="19050" h="9525" extrusionOk="0">
                  <a:moveTo>
                    <a:pt x="15936" y="9750"/>
                  </a:moveTo>
                  <a:cubicBezTo>
                    <a:pt x="11174" y="7845"/>
                    <a:pt x="-1209" y="4988"/>
                    <a:pt x="15936" y="975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56" name="Google Shape;756;p42"/>
            <p:cNvSpPr/>
            <p:nvPr/>
          </p:nvSpPr>
          <p:spPr>
            <a:xfrm>
              <a:off x="7487270" y="724976"/>
              <a:ext cx="19050" cy="9525"/>
            </a:xfrm>
            <a:custGeom>
              <a:avLst/>
              <a:gdLst/>
              <a:ahLst/>
              <a:cxnLst/>
              <a:rect l="l" t="t" r="r" b="b"/>
              <a:pathLst>
                <a:path w="19050" h="9525" extrusionOk="0">
                  <a:moveTo>
                    <a:pt x="8905" y="7496"/>
                  </a:moveTo>
                  <a:cubicBezTo>
                    <a:pt x="-620" y="5591"/>
                    <a:pt x="32718" y="12259"/>
                    <a:pt x="8905" y="7496"/>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57" name="Google Shape;757;p42"/>
            <p:cNvSpPr/>
            <p:nvPr/>
          </p:nvSpPr>
          <p:spPr>
            <a:xfrm>
              <a:off x="7708106" y="1113759"/>
              <a:ext cx="9525" cy="9525"/>
            </a:xfrm>
            <a:custGeom>
              <a:avLst/>
              <a:gdLst/>
              <a:ahLst/>
              <a:cxnLst/>
              <a:rect l="l" t="t" r="r" b="b"/>
              <a:pathLst>
                <a:path w="9525" h="9525" extrusionOk="0">
                  <a:moveTo>
                    <a:pt x="7144" y="11143"/>
                  </a:moveTo>
                  <a:lnTo>
                    <a:pt x="10954" y="11143"/>
                  </a:lnTo>
                  <a:cubicBezTo>
                    <a:pt x="12859" y="7333"/>
                    <a:pt x="10001" y="4476"/>
                    <a:pt x="7144" y="11143"/>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58" name="Google Shape;758;p42"/>
            <p:cNvSpPr/>
            <p:nvPr/>
          </p:nvSpPr>
          <p:spPr>
            <a:xfrm>
              <a:off x="7529036" y="1274921"/>
              <a:ext cx="19050" cy="19050"/>
            </a:xfrm>
            <a:custGeom>
              <a:avLst/>
              <a:gdLst/>
              <a:ahLst/>
              <a:cxnLst/>
              <a:rect l="l" t="t" r="r" b="b"/>
              <a:pathLst>
                <a:path w="19050" h="19050" extrusionOk="0">
                  <a:moveTo>
                    <a:pt x="19526" y="7144"/>
                  </a:moveTo>
                  <a:cubicBezTo>
                    <a:pt x="16669" y="7144"/>
                    <a:pt x="10001" y="9049"/>
                    <a:pt x="7144" y="11906"/>
                  </a:cubicBezTo>
                  <a:cubicBezTo>
                    <a:pt x="11906" y="10001"/>
                    <a:pt x="16669" y="8096"/>
                    <a:pt x="19526"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59" name="Google Shape;759;p42"/>
            <p:cNvSpPr/>
            <p:nvPr/>
          </p:nvSpPr>
          <p:spPr>
            <a:xfrm>
              <a:off x="6879322" y="1084639"/>
              <a:ext cx="19050" cy="9525"/>
            </a:xfrm>
            <a:custGeom>
              <a:avLst/>
              <a:gdLst/>
              <a:ahLst/>
              <a:cxnLst/>
              <a:rect l="l" t="t" r="r" b="b"/>
              <a:pathLst>
                <a:path w="19050" h="9525" extrusionOk="0">
                  <a:moveTo>
                    <a:pt x="9158" y="7878"/>
                  </a:moveTo>
                  <a:cubicBezTo>
                    <a:pt x="18683" y="11688"/>
                    <a:pt x="1538" y="5021"/>
                    <a:pt x="9158" y="7878"/>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60" name="Google Shape;760;p42"/>
            <p:cNvSpPr/>
            <p:nvPr/>
          </p:nvSpPr>
          <p:spPr>
            <a:xfrm>
              <a:off x="7459504" y="197855"/>
              <a:ext cx="9525" cy="9525"/>
            </a:xfrm>
            <a:custGeom>
              <a:avLst/>
              <a:gdLst/>
              <a:ahLst/>
              <a:cxnLst/>
              <a:rect l="l" t="t" r="r" b="b"/>
              <a:pathLst>
                <a:path w="9525" h="9525" extrusionOk="0">
                  <a:moveTo>
                    <a:pt x="7144" y="8837"/>
                  </a:moveTo>
                  <a:cubicBezTo>
                    <a:pt x="8096" y="5027"/>
                    <a:pt x="7144" y="8837"/>
                    <a:pt x="7144" y="8837"/>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61" name="Google Shape;761;p42"/>
            <p:cNvSpPr/>
            <p:nvPr/>
          </p:nvSpPr>
          <p:spPr>
            <a:xfrm>
              <a:off x="7455254" y="192881"/>
              <a:ext cx="9525" cy="19050"/>
            </a:xfrm>
            <a:custGeom>
              <a:avLst/>
              <a:gdLst/>
              <a:ahLst/>
              <a:cxnLst/>
              <a:rect l="l" t="t" r="r" b="b"/>
              <a:pathLst>
                <a:path w="9525" h="19050" extrusionOk="0">
                  <a:moveTo>
                    <a:pt x="9488" y="7144"/>
                  </a:moveTo>
                  <a:cubicBezTo>
                    <a:pt x="4726" y="15716"/>
                    <a:pt x="8536" y="11906"/>
                    <a:pt x="9488"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62" name="Google Shape;762;p42"/>
            <p:cNvSpPr/>
            <p:nvPr/>
          </p:nvSpPr>
          <p:spPr>
            <a:xfrm>
              <a:off x="7415689" y="181451"/>
              <a:ext cx="9525" cy="9525"/>
            </a:xfrm>
            <a:custGeom>
              <a:avLst/>
              <a:gdLst/>
              <a:ahLst/>
              <a:cxnLst/>
              <a:rect l="l" t="t" r="r" b="b"/>
              <a:pathLst>
                <a:path w="9525" h="9525" extrusionOk="0">
                  <a:moveTo>
                    <a:pt x="7144" y="7144"/>
                  </a:moveTo>
                  <a:lnTo>
                    <a:pt x="7144" y="7144"/>
                  </a:lnTo>
                  <a:cubicBezTo>
                    <a:pt x="7144" y="8096"/>
                    <a:pt x="7144" y="7144"/>
                    <a:pt x="7144"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63" name="Google Shape;763;p42"/>
            <p:cNvSpPr/>
            <p:nvPr/>
          </p:nvSpPr>
          <p:spPr>
            <a:xfrm>
              <a:off x="7389019" y="176688"/>
              <a:ext cx="9525" cy="9525"/>
            </a:xfrm>
            <a:custGeom>
              <a:avLst/>
              <a:gdLst/>
              <a:ahLst/>
              <a:cxnLst/>
              <a:rect l="l" t="t" r="r" b="b"/>
              <a:pathLst>
                <a:path w="9525" h="9525" extrusionOk="0">
                  <a:moveTo>
                    <a:pt x="7144" y="7144"/>
                  </a:moveTo>
                  <a:cubicBezTo>
                    <a:pt x="8096" y="7144"/>
                    <a:pt x="8096" y="7144"/>
                    <a:pt x="7144" y="7144"/>
                  </a:cubicBezTo>
                  <a:cubicBezTo>
                    <a:pt x="8096" y="7144"/>
                    <a:pt x="7144" y="7144"/>
                    <a:pt x="7144"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64" name="Google Shape;764;p42"/>
            <p:cNvSpPr/>
            <p:nvPr/>
          </p:nvSpPr>
          <p:spPr>
            <a:xfrm>
              <a:off x="7385209" y="172878"/>
              <a:ext cx="9525" cy="9525"/>
            </a:xfrm>
            <a:custGeom>
              <a:avLst/>
              <a:gdLst/>
              <a:ahLst/>
              <a:cxnLst/>
              <a:rect l="l" t="t" r="r" b="b"/>
              <a:pathLst>
                <a:path w="9525" h="9525" extrusionOk="0">
                  <a:moveTo>
                    <a:pt x="7144" y="7144"/>
                  </a:moveTo>
                  <a:cubicBezTo>
                    <a:pt x="7144" y="7144"/>
                    <a:pt x="7144" y="7144"/>
                    <a:pt x="7144" y="7144"/>
                  </a:cubicBezTo>
                  <a:cubicBezTo>
                    <a:pt x="7144" y="7144"/>
                    <a:pt x="7144" y="7144"/>
                    <a:pt x="7144"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65" name="Google Shape;765;p42"/>
            <p:cNvSpPr/>
            <p:nvPr/>
          </p:nvSpPr>
          <p:spPr>
            <a:xfrm>
              <a:off x="7414736" y="180498"/>
              <a:ext cx="9525" cy="9525"/>
            </a:xfrm>
            <a:custGeom>
              <a:avLst/>
              <a:gdLst/>
              <a:ahLst/>
              <a:cxnLst/>
              <a:rect l="l" t="t" r="r" b="b"/>
              <a:pathLst>
                <a:path w="9525" h="9525" extrusionOk="0">
                  <a:moveTo>
                    <a:pt x="8096" y="8096"/>
                  </a:moveTo>
                  <a:lnTo>
                    <a:pt x="7144" y="7144"/>
                  </a:lnTo>
                  <a:cubicBezTo>
                    <a:pt x="7144" y="8096"/>
                    <a:pt x="8096" y="8096"/>
                    <a:pt x="8096" y="8096"/>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66" name="Google Shape;766;p42"/>
            <p:cNvSpPr/>
            <p:nvPr/>
          </p:nvSpPr>
          <p:spPr>
            <a:xfrm>
              <a:off x="7449979" y="199125"/>
              <a:ext cx="9525" cy="9525"/>
            </a:xfrm>
            <a:custGeom>
              <a:avLst/>
              <a:gdLst/>
              <a:ahLst/>
              <a:cxnLst/>
              <a:rect l="l" t="t" r="r" b="b"/>
              <a:pathLst>
                <a:path w="9525" h="9525" extrusionOk="0">
                  <a:moveTo>
                    <a:pt x="7144" y="7567"/>
                  </a:moveTo>
                  <a:cubicBezTo>
                    <a:pt x="8096" y="7567"/>
                    <a:pt x="8096" y="6615"/>
                    <a:pt x="7144" y="7567"/>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67" name="Google Shape;767;p42"/>
            <p:cNvSpPr/>
            <p:nvPr/>
          </p:nvSpPr>
          <p:spPr>
            <a:xfrm>
              <a:off x="7427119" y="179228"/>
              <a:ext cx="9525" cy="9525"/>
            </a:xfrm>
            <a:custGeom>
              <a:avLst/>
              <a:gdLst/>
              <a:ahLst/>
              <a:cxnLst/>
              <a:rect l="l" t="t" r="r" b="b"/>
              <a:pathLst>
                <a:path w="9525" h="9525" extrusionOk="0">
                  <a:moveTo>
                    <a:pt x="7144" y="8414"/>
                  </a:moveTo>
                  <a:cubicBezTo>
                    <a:pt x="8096" y="8414"/>
                    <a:pt x="9049" y="5556"/>
                    <a:pt x="7144" y="841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68" name="Google Shape;768;p42"/>
            <p:cNvSpPr/>
            <p:nvPr/>
          </p:nvSpPr>
          <p:spPr>
            <a:xfrm>
              <a:off x="7436220" y="181451"/>
              <a:ext cx="9525" cy="9525"/>
            </a:xfrm>
            <a:custGeom>
              <a:avLst/>
              <a:gdLst/>
              <a:ahLst/>
              <a:cxnLst/>
              <a:rect l="l" t="t" r="r" b="b"/>
              <a:pathLst>
                <a:path w="9525" h="9525" extrusionOk="0">
                  <a:moveTo>
                    <a:pt x="7567" y="7144"/>
                  </a:moveTo>
                  <a:cubicBezTo>
                    <a:pt x="7567" y="7144"/>
                    <a:pt x="6615" y="13811"/>
                    <a:pt x="7567"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69" name="Google Shape;769;p42"/>
            <p:cNvSpPr/>
            <p:nvPr/>
          </p:nvSpPr>
          <p:spPr>
            <a:xfrm>
              <a:off x="7449979" y="188118"/>
              <a:ext cx="9525" cy="9525"/>
            </a:xfrm>
            <a:custGeom>
              <a:avLst/>
              <a:gdLst/>
              <a:ahLst/>
              <a:cxnLst/>
              <a:rect l="l" t="t" r="r" b="b"/>
              <a:pathLst>
                <a:path w="9525" h="9525" extrusionOk="0">
                  <a:moveTo>
                    <a:pt x="7144" y="7144"/>
                  </a:moveTo>
                  <a:lnTo>
                    <a:pt x="7144" y="7144"/>
                  </a:lnTo>
                  <a:lnTo>
                    <a:pt x="7144" y="7144"/>
                  </a:ln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70" name="Google Shape;770;p42"/>
            <p:cNvSpPr/>
            <p:nvPr/>
          </p:nvSpPr>
          <p:spPr>
            <a:xfrm>
              <a:off x="7421404" y="178593"/>
              <a:ext cx="9525" cy="9525"/>
            </a:xfrm>
            <a:custGeom>
              <a:avLst/>
              <a:gdLst/>
              <a:ahLst/>
              <a:cxnLst/>
              <a:rect l="l" t="t" r="r" b="b"/>
              <a:pathLst>
                <a:path w="9525" h="9525" extrusionOk="0">
                  <a:moveTo>
                    <a:pt x="7144" y="8096"/>
                  </a:moveTo>
                  <a:cubicBezTo>
                    <a:pt x="7144" y="8096"/>
                    <a:pt x="7144" y="7144"/>
                    <a:pt x="7144" y="7144"/>
                  </a:cubicBezTo>
                  <a:cubicBezTo>
                    <a:pt x="7144" y="7144"/>
                    <a:pt x="7144" y="7144"/>
                    <a:pt x="7144" y="8096"/>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71" name="Google Shape;771;p42"/>
            <p:cNvSpPr/>
            <p:nvPr/>
          </p:nvSpPr>
          <p:spPr>
            <a:xfrm>
              <a:off x="7171849" y="195738"/>
              <a:ext cx="9525" cy="9525"/>
            </a:xfrm>
            <a:custGeom>
              <a:avLst/>
              <a:gdLst/>
              <a:ahLst/>
              <a:cxnLst/>
              <a:rect l="l" t="t" r="r" b="b"/>
              <a:pathLst>
                <a:path w="9525" h="9525" extrusionOk="0">
                  <a:moveTo>
                    <a:pt x="7144" y="7144"/>
                  </a:moveTo>
                  <a:cubicBezTo>
                    <a:pt x="7144" y="7144"/>
                    <a:pt x="7144" y="7144"/>
                    <a:pt x="7144" y="7144"/>
                  </a:cubicBezTo>
                  <a:cubicBezTo>
                    <a:pt x="7144" y="7144"/>
                    <a:pt x="7144" y="7144"/>
                    <a:pt x="7144"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72" name="Google Shape;772;p42"/>
            <p:cNvSpPr/>
            <p:nvPr/>
          </p:nvSpPr>
          <p:spPr>
            <a:xfrm>
              <a:off x="7160419" y="180710"/>
              <a:ext cx="9525" cy="9525"/>
            </a:xfrm>
            <a:custGeom>
              <a:avLst/>
              <a:gdLst/>
              <a:ahLst/>
              <a:cxnLst/>
              <a:rect l="l" t="t" r="r" b="b"/>
              <a:pathLst>
                <a:path w="9525" h="9525" extrusionOk="0">
                  <a:moveTo>
                    <a:pt x="7144" y="8837"/>
                  </a:moveTo>
                  <a:cubicBezTo>
                    <a:pt x="7144" y="8837"/>
                    <a:pt x="7144" y="5027"/>
                    <a:pt x="7144" y="8837"/>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73" name="Google Shape;773;p42"/>
            <p:cNvSpPr/>
            <p:nvPr/>
          </p:nvSpPr>
          <p:spPr>
            <a:xfrm>
              <a:off x="7377589" y="168354"/>
              <a:ext cx="9525" cy="9525"/>
            </a:xfrm>
            <a:custGeom>
              <a:avLst/>
              <a:gdLst/>
              <a:ahLst/>
              <a:cxnLst/>
              <a:rect l="l" t="t" r="r" b="b"/>
              <a:pathLst>
                <a:path w="9525" h="9525" extrusionOk="0">
                  <a:moveTo>
                    <a:pt x="7144" y="7858"/>
                  </a:moveTo>
                  <a:lnTo>
                    <a:pt x="7144" y="7858"/>
                  </a:lnTo>
                  <a:cubicBezTo>
                    <a:pt x="7144" y="6906"/>
                    <a:pt x="7144" y="6906"/>
                    <a:pt x="7144" y="7858"/>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74" name="Google Shape;774;p42"/>
            <p:cNvSpPr/>
            <p:nvPr/>
          </p:nvSpPr>
          <p:spPr>
            <a:xfrm>
              <a:off x="7299766" y="166211"/>
              <a:ext cx="9525" cy="19050"/>
            </a:xfrm>
            <a:custGeom>
              <a:avLst/>
              <a:gdLst/>
              <a:ahLst/>
              <a:cxnLst/>
              <a:rect l="l" t="t" r="r" b="b"/>
              <a:pathLst>
                <a:path w="9525" h="19050" extrusionOk="0">
                  <a:moveTo>
                    <a:pt x="7815" y="7144"/>
                  </a:moveTo>
                  <a:cubicBezTo>
                    <a:pt x="8767" y="10001"/>
                    <a:pt x="5909" y="10001"/>
                    <a:pt x="7815" y="12859"/>
                  </a:cubicBezTo>
                  <a:cubicBezTo>
                    <a:pt x="7815" y="12859"/>
                    <a:pt x="8767" y="9049"/>
                    <a:pt x="7815"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75" name="Google Shape;775;p42"/>
            <p:cNvSpPr/>
            <p:nvPr/>
          </p:nvSpPr>
          <p:spPr>
            <a:xfrm>
              <a:off x="7449979" y="199548"/>
              <a:ext cx="9525" cy="9525"/>
            </a:xfrm>
            <a:custGeom>
              <a:avLst/>
              <a:gdLst/>
              <a:ahLst/>
              <a:cxnLst/>
              <a:rect l="l" t="t" r="r" b="b"/>
              <a:pathLst>
                <a:path w="9525" h="9525" extrusionOk="0">
                  <a:moveTo>
                    <a:pt x="7144" y="7144"/>
                  </a:moveTo>
                  <a:cubicBezTo>
                    <a:pt x="7144" y="7144"/>
                    <a:pt x="7144" y="7144"/>
                    <a:pt x="7144" y="7144"/>
                  </a:cubicBezTo>
                  <a:cubicBezTo>
                    <a:pt x="7144" y="7144"/>
                    <a:pt x="7144" y="7144"/>
                    <a:pt x="7144"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76" name="Google Shape;776;p42"/>
            <p:cNvSpPr/>
            <p:nvPr/>
          </p:nvSpPr>
          <p:spPr>
            <a:xfrm>
              <a:off x="7300436" y="172878"/>
              <a:ext cx="9525" cy="9525"/>
            </a:xfrm>
            <a:custGeom>
              <a:avLst/>
              <a:gdLst/>
              <a:ahLst/>
              <a:cxnLst/>
              <a:rect l="l" t="t" r="r" b="b"/>
              <a:pathLst>
                <a:path w="9525" h="9525" extrusionOk="0">
                  <a:moveTo>
                    <a:pt x="7144" y="7144"/>
                  </a:moveTo>
                  <a:cubicBezTo>
                    <a:pt x="7144" y="7144"/>
                    <a:pt x="7144" y="7144"/>
                    <a:pt x="7144"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77" name="Google Shape;777;p42"/>
            <p:cNvSpPr/>
            <p:nvPr/>
          </p:nvSpPr>
          <p:spPr>
            <a:xfrm>
              <a:off x="7357586" y="169068"/>
              <a:ext cx="9525" cy="9525"/>
            </a:xfrm>
            <a:custGeom>
              <a:avLst/>
              <a:gdLst/>
              <a:ahLst/>
              <a:cxnLst/>
              <a:rect l="l" t="t" r="r" b="b"/>
              <a:pathLst>
                <a:path w="9525" h="9525" extrusionOk="0">
                  <a:moveTo>
                    <a:pt x="7144" y="7144"/>
                  </a:moveTo>
                  <a:cubicBezTo>
                    <a:pt x="7144" y="8096"/>
                    <a:pt x="7144" y="8096"/>
                    <a:pt x="7144" y="8096"/>
                  </a:cubicBezTo>
                  <a:cubicBezTo>
                    <a:pt x="7144" y="8096"/>
                    <a:pt x="7144" y="7144"/>
                    <a:pt x="7144"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78" name="Google Shape;778;p42"/>
            <p:cNvSpPr/>
            <p:nvPr/>
          </p:nvSpPr>
          <p:spPr>
            <a:xfrm>
              <a:off x="7371874" y="173831"/>
              <a:ext cx="9525" cy="9525"/>
            </a:xfrm>
            <a:custGeom>
              <a:avLst/>
              <a:gdLst/>
              <a:ahLst/>
              <a:cxnLst/>
              <a:rect l="l" t="t" r="r" b="b"/>
              <a:pathLst>
                <a:path w="9525" h="9525" extrusionOk="0">
                  <a:moveTo>
                    <a:pt x="7144" y="7144"/>
                  </a:moveTo>
                  <a:lnTo>
                    <a:pt x="7144" y="7144"/>
                  </a:lnTo>
                  <a:cubicBezTo>
                    <a:pt x="7144" y="7144"/>
                    <a:pt x="7144" y="7144"/>
                    <a:pt x="7144"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79" name="Google Shape;779;p42"/>
            <p:cNvSpPr/>
            <p:nvPr/>
          </p:nvSpPr>
          <p:spPr>
            <a:xfrm>
              <a:off x="7349691" y="171376"/>
              <a:ext cx="9525" cy="9525"/>
            </a:xfrm>
            <a:custGeom>
              <a:avLst/>
              <a:gdLst/>
              <a:ahLst/>
              <a:cxnLst/>
              <a:rect l="l" t="t" r="r" b="b"/>
              <a:pathLst>
                <a:path w="9525" h="9525" extrusionOk="0">
                  <a:moveTo>
                    <a:pt x="7419" y="7694"/>
                  </a:moveTo>
                  <a:cubicBezTo>
                    <a:pt x="6466" y="5789"/>
                    <a:pt x="8371" y="9599"/>
                    <a:pt x="7419" y="769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80" name="Google Shape;780;p42"/>
            <p:cNvSpPr/>
            <p:nvPr/>
          </p:nvSpPr>
          <p:spPr>
            <a:xfrm>
              <a:off x="7342346" y="171926"/>
              <a:ext cx="9525" cy="9525"/>
            </a:xfrm>
            <a:custGeom>
              <a:avLst/>
              <a:gdLst/>
              <a:ahLst/>
              <a:cxnLst/>
              <a:rect l="l" t="t" r="r" b="b"/>
              <a:pathLst>
                <a:path w="9525" h="9525" extrusionOk="0">
                  <a:moveTo>
                    <a:pt x="7144" y="7144"/>
                  </a:moveTo>
                  <a:cubicBezTo>
                    <a:pt x="7144" y="8096"/>
                    <a:pt x="8096" y="8096"/>
                    <a:pt x="7144"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81" name="Google Shape;781;p42"/>
            <p:cNvSpPr/>
            <p:nvPr/>
          </p:nvSpPr>
          <p:spPr>
            <a:xfrm>
              <a:off x="7193518" y="190023"/>
              <a:ext cx="9525" cy="9525"/>
            </a:xfrm>
            <a:custGeom>
              <a:avLst/>
              <a:gdLst/>
              <a:ahLst/>
              <a:cxnLst/>
              <a:rect l="l" t="t" r="r" b="b"/>
              <a:pathLst>
                <a:path w="9525" h="9525" extrusionOk="0">
                  <a:moveTo>
                    <a:pt x="8334" y="10001"/>
                  </a:moveTo>
                  <a:cubicBezTo>
                    <a:pt x="8334" y="9049"/>
                    <a:pt x="8334" y="8096"/>
                    <a:pt x="7382" y="7144"/>
                  </a:cubicBezTo>
                  <a:cubicBezTo>
                    <a:pt x="7382" y="9049"/>
                    <a:pt x="6429" y="10001"/>
                    <a:pt x="8334" y="10001"/>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82" name="Google Shape;782;p42"/>
            <p:cNvSpPr/>
            <p:nvPr/>
          </p:nvSpPr>
          <p:spPr>
            <a:xfrm>
              <a:off x="7449979" y="198596"/>
              <a:ext cx="9525" cy="9525"/>
            </a:xfrm>
            <a:custGeom>
              <a:avLst/>
              <a:gdLst/>
              <a:ahLst/>
              <a:cxnLst/>
              <a:rect l="l" t="t" r="r" b="b"/>
              <a:pathLst>
                <a:path w="9525" h="9525" extrusionOk="0">
                  <a:moveTo>
                    <a:pt x="7144" y="7144"/>
                  </a:moveTo>
                  <a:cubicBezTo>
                    <a:pt x="7144" y="10001"/>
                    <a:pt x="7144" y="7144"/>
                    <a:pt x="7144"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83" name="Google Shape;783;p42"/>
            <p:cNvSpPr/>
            <p:nvPr/>
          </p:nvSpPr>
          <p:spPr>
            <a:xfrm>
              <a:off x="7347109" y="193833"/>
              <a:ext cx="9525" cy="9525"/>
            </a:xfrm>
            <a:custGeom>
              <a:avLst/>
              <a:gdLst/>
              <a:ahLst/>
              <a:cxnLst/>
              <a:rect l="l" t="t" r="r" b="b"/>
              <a:pathLst>
                <a:path w="9525" h="9525" extrusionOk="0">
                  <a:moveTo>
                    <a:pt x="8096" y="8096"/>
                  </a:moveTo>
                  <a:lnTo>
                    <a:pt x="7144" y="7144"/>
                  </a:lnTo>
                  <a:cubicBezTo>
                    <a:pt x="7144" y="8096"/>
                    <a:pt x="8096" y="8096"/>
                    <a:pt x="8096" y="8096"/>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84" name="Google Shape;784;p42"/>
            <p:cNvSpPr/>
            <p:nvPr/>
          </p:nvSpPr>
          <p:spPr>
            <a:xfrm>
              <a:off x="7249001" y="190023"/>
              <a:ext cx="9525" cy="9525"/>
            </a:xfrm>
            <a:custGeom>
              <a:avLst/>
              <a:gdLst/>
              <a:ahLst/>
              <a:cxnLst/>
              <a:rect l="l" t="t" r="r" b="b"/>
              <a:pathLst>
                <a:path w="9525" h="9525" extrusionOk="0">
                  <a:moveTo>
                    <a:pt x="7144" y="7144"/>
                  </a:moveTo>
                  <a:lnTo>
                    <a:pt x="7144" y="7144"/>
                  </a:lnTo>
                  <a:cubicBezTo>
                    <a:pt x="7144" y="7144"/>
                    <a:pt x="7144" y="7144"/>
                    <a:pt x="7144"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85" name="Google Shape;785;p42"/>
            <p:cNvSpPr/>
            <p:nvPr/>
          </p:nvSpPr>
          <p:spPr>
            <a:xfrm>
              <a:off x="7343299" y="192982"/>
              <a:ext cx="9525" cy="9525"/>
            </a:xfrm>
            <a:custGeom>
              <a:avLst/>
              <a:gdLst/>
              <a:ahLst/>
              <a:cxnLst/>
              <a:rect l="l" t="t" r="r" b="b"/>
              <a:pathLst>
                <a:path w="9525" h="9525" extrusionOk="0">
                  <a:moveTo>
                    <a:pt x="7144" y="8947"/>
                  </a:moveTo>
                  <a:cubicBezTo>
                    <a:pt x="7144" y="6090"/>
                    <a:pt x="7144" y="7042"/>
                    <a:pt x="7144" y="8947"/>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86" name="Google Shape;786;p42"/>
            <p:cNvSpPr/>
            <p:nvPr/>
          </p:nvSpPr>
          <p:spPr>
            <a:xfrm>
              <a:off x="7193756" y="190023"/>
              <a:ext cx="9525" cy="9525"/>
            </a:xfrm>
            <a:custGeom>
              <a:avLst/>
              <a:gdLst/>
              <a:ahLst/>
              <a:cxnLst/>
              <a:rect l="l" t="t" r="r" b="b"/>
              <a:pathLst>
                <a:path w="9525" h="9525" extrusionOk="0">
                  <a:moveTo>
                    <a:pt x="7144" y="7144"/>
                  </a:moveTo>
                  <a:lnTo>
                    <a:pt x="7144" y="7144"/>
                  </a:lnTo>
                  <a:lnTo>
                    <a:pt x="7144" y="7144"/>
                  </a:ln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87" name="Google Shape;787;p42"/>
            <p:cNvSpPr/>
            <p:nvPr/>
          </p:nvSpPr>
          <p:spPr>
            <a:xfrm>
              <a:off x="7160309" y="163353"/>
              <a:ext cx="304800" cy="47625"/>
            </a:xfrm>
            <a:custGeom>
              <a:avLst/>
              <a:gdLst/>
              <a:ahLst/>
              <a:cxnLst/>
              <a:rect l="l" t="t" r="r" b="b"/>
              <a:pathLst>
                <a:path w="304800" h="47625" extrusionOk="0">
                  <a:moveTo>
                    <a:pt x="32972" y="41434"/>
                  </a:moveTo>
                  <a:cubicBezTo>
                    <a:pt x="42497" y="41434"/>
                    <a:pt x="37734" y="17621"/>
                    <a:pt x="42497" y="38576"/>
                  </a:cubicBezTo>
                  <a:cubicBezTo>
                    <a:pt x="37734" y="36671"/>
                    <a:pt x="218709" y="39529"/>
                    <a:pt x="220614" y="28099"/>
                  </a:cubicBezTo>
                  <a:cubicBezTo>
                    <a:pt x="218709" y="35719"/>
                    <a:pt x="300624" y="35719"/>
                    <a:pt x="297766" y="42386"/>
                  </a:cubicBezTo>
                  <a:cubicBezTo>
                    <a:pt x="300624" y="37624"/>
                    <a:pt x="301576" y="37624"/>
                    <a:pt x="299672" y="42386"/>
                  </a:cubicBezTo>
                  <a:cubicBezTo>
                    <a:pt x="297766" y="44291"/>
                    <a:pt x="307291" y="32861"/>
                    <a:pt x="301576" y="40481"/>
                  </a:cubicBezTo>
                  <a:cubicBezTo>
                    <a:pt x="300624" y="39529"/>
                    <a:pt x="300624" y="38576"/>
                    <a:pt x="301576" y="37624"/>
                  </a:cubicBezTo>
                  <a:cubicBezTo>
                    <a:pt x="302529" y="25241"/>
                    <a:pt x="263476" y="25241"/>
                    <a:pt x="263476" y="25241"/>
                  </a:cubicBezTo>
                  <a:cubicBezTo>
                    <a:pt x="247284" y="18574"/>
                    <a:pt x="247284" y="15716"/>
                    <a:pt x="236807" y="24289"/>
                  </a:cubicBezTo>
                  <a:cubicBezTo>
                    <a:pt x="232997" y="22384"/>
                    <a:pt x="232997" y="16669"/>
                    <a:pt x="228234" y="10001"/>
                  </a:cubicBezTo>
                  <a:cubicBezTo>
                    <a:pt x="227282" y="10954"/>
                    <a:pt x="61547" y="9049"/>
                    <a:pt x="62499" y="7144"/>
                  </a:cubicBezTo>
                  <a:cubicBezTo>
                    <a:pt x="58689" y="16669"/>
                    <a:pt x="60594" y="10001"/>
                    <a:pt x="55832" y="10001"/>
                  </a:cubicBezTo>
                  <a:cubicBezTo>
                    <a:pt x="56784" y="19526"/>
                    <a:pt x="57736" y="9049"/>
                    <a:pt x="55832" y="19526"/>
                  </a:cubicBezTo>
                  <a:cubicBezTo>
                    <a:pt x="54879" y="14764"/>
                    <a:pt x="12969" y="16669"/>
                    <a:pt x="8207" y="15716"/>
                  </a:cubicBezTo>
                  <a:cubicBezTo>
                    <a:pt x="5349" y="18574"/>
                    <a:pt x="9159" y="37624"/>
                    <a:pt x="9159" y="37624"/>
                  </a:cubicBezTo>
                  <a:cubicBezTo>
                    <a:pt x="10111" y="37624"/>
                    <a:pt x="12016" y="33814"/>
                    <a:pt x="10111" y="36671"/>
                  </a:cubicBezTo>
                  <a:cubicBezTo>
                    <a:pt x="11064" y="34766"/>
                    <a:pt x="12016" y="34766"/>
                    <a:pt x="12016" y="37624"/>
                  </a:cubicBezTo>
                  <a:cubicBezTo>
                    <a:pt x="19636" y="34766"/>
                    <a:pt x="28209" y="40481"/>
                    <a:pt x="32972" y="41434"/>
                  </a:cubicBezTo>
                  <a:close/>
                  <a:moveTo>
                    <a:pt x="59641" y="30956"/>
                  </a:moveTo>
                  <a:cubicBezTo>
                    <a:pt x="59641" y="30956"/>
                    <a:pt x="58689" y="31909"/>
                    <a:pt x="59641" y="30956"/>
                  </a:cubicBezTo>
                  <a:close/>
                  <a:moveTo>
                    <a:pt x="61547" y="30956"/>
                  </a:moveTo>
                  <a:cubicBezTo>
                    <a:pt x="60594" y="30004"/>
                    <a:pt x="59641" y="27146"/>
                    <a:pt x="61547" y="30956"/>
                  </a:cubicBezTo>
                  <a:close/>
                  <a:moveTo>
                    <a:pt x="55832" y="10954"/>
                  </a:moveTo>
                  <a:cubicBezTo>
                    <a:pt x="56784" y="10954"/>
                    <a:pt x="55832" y="14764"/>
                    <a:pt x="55832" y="1095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88" name="Google Shape;788;p42"/>
            <p:cNvSpPr/>
            <p:nvPr/>
          </p:nvSpPr>
          <p:spPr>
            <a:xfrm>
              <a:off x="7208573" y="170973"/>
              <a:ext cx="9525" cy="9525"/>
            </a:xfrm>
            <a:custGeom>
              <a:avLst/>
              <a:gdLst/>
              <a:ahLst/>
              <a:cxnLst/>
              <a:rect l="l" t="t" r="r" b="b"/>
              <a:pathLst>
                <a:path w="9525" h="9525" extrusionOk="0">
                  <a:moveTo>
                    <a:pt x="7567" y="7144"/>
                  </a:moveTo>
                  <a:cubicBezTo>
                    <a:pt x="6615" y="8096"/>
                    <a:pt x="7567" y="9049"/>
                    <a:pt x="7567"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89" name="Google Shape;789;p42"/>
            <p:cNvSpPr/>
            <p:nvPr/>
          </p:nvSpPr>
          <p:spPr>
            <a:xfrm>
              <a:off x="7415689" y="182403"/>
              <a:ext cx="9525" cy="9525"/>
            </a:xfrm>
            <a:custGeom>
              <a:avLst/>
              <a:gdLst/>
              <a:ahLst/>
              <a:cxnLst/>
              <a:rect l="l" t="t" r="r" b="b"/>
              <a:pathLst>
                <a:path w="9525" h="9525" extrusionOk="0">
                  <a:moveTo>
                    <a:pt x="7144" y="7144"/>
                  </a:moveTo>
                  <a:cubicBezTo>
                    <a:pt x="7144" y="7144"/>
                    <a:pt x="7144" y="8096"/>
                    <a:pt x="7144"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90" name="Google Shape;790;p42"/>
            <p:cNvSpPr/>
            <p:nvPr/>
          </p:nvSpPr>
          <p:spPr>
            <a:xfrm>
              <a:off x="7246144" y="190552"/>
              <a:ext cx="9525" cy="9525"/>
            </a:xfrm>
            <a:custGeom>
              <a:avLst/>
              <a:gdLst/>
              <a:ahLst/>
              <a:cxnLst/>
              <a:rect l="l" t="t" r="r" b="b"/>
              <a:pathLst>
                <a:path w="9525" h="9525" extrusionOk="0">
                  <a:moveTo>
                    <a:pt x="7144" y="7567"/>
                  </a:moveTo>
                  <a:cubicBezTo>
                    <a:pt x="7144" y="6615"/>
                    <a:pt x="7144" y="7567"/>
                    <a:pt x="7144" y="7567"/>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91" name="Google Shape;791;p42"/>
            <p:cNvSpPr/>
            <p:nvPr/>
          </p:nvSpPr>
          <p:spPr>
            <a:xfrm>
              <a:off x="7427119" y="193833"/>
              <a:ext cx="9525" cy="9525"/>
            </a:xfrm>
            <a:custGeom>
              <a:avLst/>
              <a:gdLst/>
              <a:ahLst/>
              <a:cxnLst/>
              <a:rect l="l" t="t" r="r" b="b"/>
              <a:pathLst>
                <a:path w="9525" h="9525" extrusionOk="0">
                  <a:moveTo>
                    <a:pt x="7144" y="7144"/>
                  </a:moveTo>
                  <a:cubicBezTo>
                    <a:pt x="7144" y="7144"/>
                    <a:pt x="7144" y="7144"/>
                    <a:pt x="7144" y="7144"/>
                  </a:cubicBezTo>
                  <a:cubicBezTo>
                    <a:pt x="7144" y="7144"/>
                    <a:pt x="7144" y="7144"/>
                    <a:pt x="7144"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92" name="Google Shape;792;p42"/>
            <p:cNvSpPr/>
            <p:nvPr/>
          </p:nvSpPr>
          <p:spPr>
            <a:xfrm>
              <a:off x="7431881" y="194786"/>
              <a:ext cx="9525" cy="9525"/>
            </a:xfrm>
            <a:custGeom>
              <a:avLst/>
              <a:gdLst/>
              <a:ahLst/>
              <a:cxnLst/>
              <a:rect l="l" t="t" r="r" b="b"/>
              <a:pathLst>
                <a:path w="9525" h="9525" extrusionOk="0">
                  <a:moveTo>
                    <a:pt x="7144" y="7144"/>
                  </a:moveTo>
                  <a:lnTo>
                    <a:pt x="8096" y="8096"/>
                  </a:lnTo>
                  <a:cubicBezTo>
                    <a:pt x="8096" y="8096"/>
                    <a:pt x="8096" y="7144"/>
                    <a:pt x="7144"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93" name="Google Shape;793;p42"/>
            <p:cNvSpPr/>
            <p:nvPr/>
          </p:nvSpPr>
          <p:spPr>
            <a:xfrm>
              <a:off x="7436644" y="195421"/>
              <a:ext cx="9525" cy="9525"/>
            </a:xfrm>
            <a:custGeom>
              <a:avLst/>
              <a:gdLst/>
              <a:ahLst/>
              <a:cxnLst/>
              <a:rect l="l" t="t" r="r" b="b"/>
              <a:pathLst>
                <a:path w="9525" h="9525" extrusionOk="0">
                  <a:moveTo>
                    <a:pt x="7144" y="8414"/>
                  </a:moveTo>
                  <a:cubicBezTo>
                    <a:pt x="7144" y="8414"/>
                    <a:pt x="7144" y="5556"/>
                    <a:pt x="7144" y="841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94" name="Google Shape;794;p42"/>
            <p:cNvSpPr/>
            <p:nvPr/>
          </p:nvSpPr>
          <p:spPr>
            <a:xfrm>
              <a:off x="7370207" y="192881"/>
              <a:ext cx="9525" cy="9525"/>
            </a:xfrm>
            <a:custGeom>
              <a:avLst/>
              <a:gdLst/>
              <a:ahLst/>
              <a:cxnLst/>
              <a:rect l="l" t="t" r="r" b="b"/>
              <a:pathLst>
                <a:path w="9525" h="9525" extrusionOk="0">
                  <a:moveTo>
                    <a:pt x="7858" y="7144"/>
                  </a:moveTo>
                  <a:cubicBezTo>
                    <a:pt x="7858" y="7144"/>
                    <a:pt x="6906" y="7144"/>
                    <a:pt x="7858" y="7144"/>
                  </a:cubicBezTo>
                  <a:cubicBezTo>
                    <a:pt x="6906" y="8096"/>
                    <a:pt x="6906" y="8096"/>
                    <a:pt x="7858"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95" name="Google Shape;795;p42"/>
            <p:cNvSpPr/>
            <p:nvPr/>
          </p:nvSpPr>
          <p:spPr>
            <a:xfrm>
              <a:off x="7389971" y="188118"/>
              <a:ext cx="9525" cy="9525"/>
            </a:xfrm>
            <a:custGeom>
              <a:avLst/>
              <a:gdLst/>
              <a:ahLst/>
              <a:cxnLst/>
              <a:rect l="l" t="t" r="r" b="b"/>
              <a:pathLst>
                <a:path w="9525" h="9525" extrusionOk="0">
                  <a:moveTo>
                    <a:pt x="8096" y="7144"/>
                  </a:moveTo>
                  <a:cubicBezTo>
                    <a:pt x="8096" y="8096"/>
                    <a:pt x="7144" y="8096"/>
                    <a:pt x="7144" y="8096"/>
                  </a:cubicBezTo>
                  <a:cubicBezTo>
                    <a:pt x="7144" y="9049"/>
                    <a:pt x="8096" y="9049"/>
                    <a:pt x="8096"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96" name="Google Shape;796;p42"/>
            <p:cNvSpPr/>
            <p:nvPr/>
          </p:nvSpPr>
          <p:spPr>
            <a:xfrm>
              <a:off x="7348590" y="194786"/>
              <a:ext cx="9525" cy="9525"/>
            </a:xfrm>
            <a:custGeom>
              <a:avLst/>
              <a:gdLst/>
              <a:ahLst/>
              <a:cxnLst/>
              <a:rect l="l" t="t" r="r" b="b"/>
              <a:pathLst>
                <a:path w="9525" h="9525" extrusionOk="0">
                  <a:moveTo>
                    <a:pt x="7567" y="7144"/>
                  </a:moveTo>
                  <a:cubicBezTo>
                    <a:pt x="7567" y="7144"/>
                    <a:pt x="6615" y="7144"/>
                    <a:pt x="7567"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97" name="Google Shape;797;p42"/>
            <p:cNvSpPr/>
            <p:nvPr/>
          </p:nvSpPr>
          <p:spPr>
            <a:xfrm>
              <a:off x="7389019" y="189071"/>
              <a:ext cx="9525" cy="9525"/>
            </a:xfrm>
            <a:custGeom>
              <a:avLst/>
              <a:gdLst/>
              <a:ahLst/>
              <a:cxnLst/>
              <a:rect l="l" t="t" r="r" b="b"/>
              <a:pathLst>
                <a:path w="9525" h="9525" extrusionOk="0">
                  <a:moveTo>
                    <a:pt x="7144" y="7144"/>
                  </a:moveTo>
                  <a:cubicBezTo>
                    <a:pt x="7144" y="8096"/>
                    <a:pt x="8096" y="8096"/>
                    <a:pt x="7144" y="7144"/>
                  </a:cubicBezTo>
                  <a:cubicBezTo>
                    <a:pt x="8096" y="7144"/>
                    <a:pt x="7144" y="7144"/>
                    <a:pt x="7144"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98" name="Google Shape;798;p42"/>
            <p:cNvSpPr/>
            <p:nvPr/>
          </p:nvSpPr>
          <p:spPr>
            <a:xfrm>
              <a:off x="7453789" y="200501"/>
              <a:ext cx="9525" cy="9525"/>
            </a:xfrm>
            <a:custGeom>
              <a:avLst/>
              <a:gdLst/>
              <a:ahLst/>
              <a:cxnLst/>
              <a:rect l="l" t="t" r="r" b="b"/>
              <a:pathLst>
                <a:path w="9525" h="9525" extrusionOk="0">
                  <a:moveTo>
                    <a:pt x="7144" y="7144"/>
                  </a:moveTo>
                  <a:cubicBezTo>
                    <a:pt x="7144" y="7144"/>
                    <a:pt x="8096" y="7144"/>
                    <a:pt x="7144"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99" name="Google Shape;799;p42"/>
            <p:cNvSpPr/>
            <p:nvPr/>
          </p:nvSpPr>
          <p:spPr>
            <a:xfrm>
              <a:off x="7453789" y="200501"/>
              <a:ext cx="9525" cy="9525"/>
            </a:xfrm>
            <a:custGeom>
              <a:avLst/>
              <a:gdLst/>
              <a:ahLst/>
              <a:cxnLst/>
              <a:rect l="l" t="t" r="r" b="b"/>
              <a:pathLst>
                <a:path w="9525" h="9525" extrusionOk="0">
                  <a:moveTo>
                    <a:pt x="7144" y="7144"/>
                  </a:moveTo>
                  <a:lnTo>
                    <a:pt x="7144" y="7144"/>
                  </a:lnTo>
                  <a:cubicBezTo>
                    <a:pt x="7144" y="7144"/>
                    <a:pt x="7144" y="7144"/>
                    <a:pt x="7144"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00" name="Google Shape;800;p42"/>
            <p:cNvSpPr/>
            <p:nvPr/>
          </p:nvSpPr>
          <p:spPr>
            <a:xfrm>
              <a:off x="7454741" y="199548"/>
              <a:ext cx="9525" cy="9525"/>
            </a:xfrm>
            <a:custGeom>
              <a:avLst/>
              <a:gdLst/>
              <a:ahLst/>
              <a:cxnLst/>
              <a:rect l="l" t="t" r="r" b="b"/>
              <a:pathLst>
                <a:path w="9525" h="9525" extrusionOk="0">
                  <a:moveTo>
                    <a:pt x="7144" y="7144"/>
                  </a:moveTo>
                  <a:lnTo>
                    <a:pt x="7144" y="7144"/>
                  </a:lnTo>
                  <a:cubicBezTo>
                    <a:pt x="7144" y="8096"/>
                    <a:pt x="7144" y="8096"/>
                    <a:pt x="7144"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01" name="Google Shape;801;p42"/>
            <p:cNvSpPr/>
            <p:nvPr/>
          </p:nvSpPr>
          <p:spPr>
            <a:xfrm>
              <a:off x="7448312" y="198596"/>
              <a:ext cx="9525" cy="9525"/>
            </a:xfrm>
            <a:custGeom>
              <a:avLst/>
              <a:gdLst/>
              <a:ahLst/>
              <a:cxnLst/>
              <a:rect l="l" t="t" r="r" b="b"/>
              <a:pathLst>
                <a:path w="9525" h="9525" extrusionOk="0">
                  <a:moveTo>
                    <a:pt x="7858" y="7144"/>
                  </a:moveTo>
                  <a:lnTo>
                    <a:pt x="7858" y="8096"/>
                  </a:lnTo>
                  <a:cubicBezTo>
                    <a:pt x="6906" y="8096"/>
                    <a:pt x="6906" y="8096"/>
                    <a:pt x="7858"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02" name="Google Shape;802;p42"/>
            <p:cNvSpPr/>
            <p:nvPr/>
          </p:nvSpPr>
          <p:spPr>
            <a:xfrm>
              <a:off x="7447121" y="198596"/>
              <a:ext cx="9525" cy="9525"/>
            </a:xfrm>
            <a:custGeom>
              <a:avLst/>
              <a:gdLst/>
              <a:ahLst/>
              <a:cxnLst/>
              <a:rect l="l" t="t" r="r" b="b"/>
              <a:pathLst>
                <a:path w="9525" h="9525" extrusionOk="0">
                  <a:moveTo>
                    <a:pt x="7144" y="7144"/>
                  </a:moveTo>
                  <a:cubicBezTo>
                    <a:pt x="10954" y="10954"/>
                    <a:pt x="7144" y="8096"/>
                    <a:pt x="7144"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03" name="Google Shape;803;p42"/>
            <p:cNvSpPr/>
            <p:nvPr/>
          </p:nvSpPr>
          <p:spPr>
            <a:xfrm>
              <a:off x="7441406" y="184837"/>
              <a:ext cx="9525" cy="9525"/>
            </a:xfrm>
            <a:custGeom>
              <a:avLst/>
              <a:gdLst/>
              <a:ahLst/>
              <a:cxnLst/>
              <a:rect l="l" t="t" r="r" b="b"/>
              <a:pathLst>
                <a:path w="9525" h="9525" extrusionOk="0">
                  <a:moveTo>
                    <a:pt x="7144" y="7567"/>
                  </a:moveTo>
                  <a:cubicBezTo>
                    <a:pt x="10954" y="6615"/>
                    <a:pt x="8096" y="7567"/>
                    <a:pt x="7144" y="7567"/>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04" name="Google Shape;804;p42"/>
            <p:cNvSpPr/>
            <p:nvPr/>
          </p:nvSpPr>
          <p:spPr>
            <a:xfrm>
              <a:off x="7437596" y="180498"/>
              <a:ext cx="9525" cy="9525"/>
            </a:xfrm>
            <a:custGeom>
              <a:avLst/>
              <a:gdLst/>
              <a:ahLst/>
              <a:cxnLst/>
              <a:rect l="l" t="t" r="r" b="b"/>
              <a:pathLst>
                <a:path w="9525" h="9525" extrusionOk="0">
                  <a:moveTo>
                    <a:pt x="7144" y="9049"/>
                  </a:moveTo>
                  <a:cubicBezTo>
                    <a:pt x="8096" y="9049"/>
                    <a:pt x="7144" y="7144"/>
                    <a:pt x="7144" y="7144"/>
                  </a:cubicBezTo>
                  <a:cubicBezTo>
                    <a:pt x="7144" y="8096"/>
                    <a:pt x="7144" y="8096"/>
                    <a:pt x="7144" y="9049"/>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05" name="Google Shape;805;p42"/>
            <p:cNvSpPr/>
            <p:nvPr/>
          </p:nvSpPr>
          <p:spPr>
            <a:xfrm>
              <a:off x="7406164" y="175736"/>
              <a:ext cx="9525" cy="9525"/>
            </a:xfrm>
            <a:custGeom>
              <a:avLst/>
              <a:gdLst/>
              <a:ahLst/>
              <a:cxnLst/>
              <a:rect l="l" t="t" r="r" b="b"/>
              <a:pathLst>
                <a:path w="9525" h="9525" extrusionOk="0">
                  <a:moveTo>
                    <a:pt x="7144" y="10001"/>
                  </a:moveTo>
                  <a:lnTo>
                    <a:pt x="7144" y="7144"/>
                  </a:lnTo>
                  <a:cubicBezTo>
                    <a:pt x="7144" y="8096"/>
                    <a:pt x="7144" y="9049"/>
                    <a:pt x="7144" y="10001"/>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06" name="Google Shape;806;p42"/>
            <p:cNvSpPr/>
            <p:nvPr/>
          </p:nvSpPr>
          <p:spPr>
            <a:xfrm>
              <a:off x="7398544" y="191728"/>
              <a:ext cx="9525" cy="9525"/>
            </a:xfrm>
            <a:custGeom>
              <a:avLst/>
              <a:gdLst/>
              <a:ahLst/>
              <a:cxnLst/>
              <a:rect l="l" t="t" r="r" b="b"/>
              <a:pathLst>
                <a:path w="9525" h="9525" extrusionOk="0">
                  <a:moveTo>
                    <a:pt x="7144" y="7344"/>
                  </a:moveTo>
                  <a:cubicBezTo>
                    <a:pt x="10001" y="9249"/>
                    <a:pt x="7144" y="6392"/>
                    <a:pt x="7144" y="73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07" name="Google Shape;807;p42"/>
            <p:cNvSpPr/>
            <p:nvPr/>
          </p:nvSpPr>
          <p:spPr>
            <a:xfrm>
              <a:off x="7396508" y="172603"/>
              <a:ext cx="9525" cy="9525"/>
            </a:xfrm>
            <a:custGeom>
              <a:avLst/>
              <a:gdLst/>
              <a:ahLst/>
              <a:cxnLst/>
              <a:rect l="l" t="t" r="r" b="b"/>
              <a:pathLst>
                <a:path w="9525" h="9525" extrusionOk="0">
                  <a:moveTo>
                    <a:pt x="8227" y="7419"/>
                  </a:moveTo>
                  <a:cubicBezTo>
                    <a:pt x="9179" y="6466"/>
                    <a:pt x="5369" y="8371"/>
                    <a:pt x="8227" y="7419"/>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08" name="Google Shape;808;p42"/>
            <p:cNvSpPr/>
            <p:nvPr/>
          </p:nvSpPr>
          <p:spPr>
            <a:xfrm>
              <a:off x="7344251" y="168915"/>
              <a:ext cx="9525" cy="9525"/>
            </a:xfrm>
            <a:custGeom>
              <a:avLst/>
              <a:gdLst/>
              <a:ahLst/>
              <a:cxnLst/>
              <a:rect l="l" t="t" r="r" b="b"/>
              <a:pathLst>
                <a:path w="9525" h="9525" extrusionOk="0">
                  <a:moveTo>
                    <a:pt x="7144" y="7297"/>
                  </a:moveTo>
                  <a:lnTo>
                    <a:pt x="7144" y="10154"/>
                  </a:lnTo>
                  <a:cubicBezTo>
                    <a:pt x="7144" y="10154"/>
                    <a:pt x="7144" y="6344"/>
                    <a:pt x="7144" y="7297"/>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09" name="Google Shape;809;p42"/>
            <p:cNvSpPr/>
            <p:nvPr/>
          </p:nvSpPr>
          <p:spPr>
            <a:xfrm>
              <a:off x="7319486" y="169935"/>
              <a:ext cx="9525" cy="9525"/>
            </a:xfrm>
            <a:custGeom>
              <a:avLst/>
              <a:gdLst/>
              <a:ahLst/>
              <a:cxnLst/>
              <a:rect l="l" t="t" r="r" b="b"/>
              <a:pathLst>
                <a:path w="9525" h="9525" extrusionOk="0">
                  <a:moveTo>
                    <a:pt x="8096" y="9135"/>
                  </a:moveTo>
                  <a:cubicBezTo>
                    <a:pt x="8096" y="7230"/>
                    <a:pt x="7144" y="6277"/>
                    <a:pt x="7144" y="8182"/>
                  </a:cubicBezTo>
                  <a:cubicBezTo>
                    <a:pt x="8096" y="8182"/>
                    <a:pt x="8096" y="9135"/>
                    <a:pt x="8096" y="9135"/>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10" name="Google Shape;810;p42"/>
            <p:cNvSpPr/>
            <p:nvPr/>
          </p:nvSpPr>
          <p:spPr>
            <a:xfrm>
              <a:off x="7251859" y="164175"/>
              <a:ext cx="9525" cy="9525"/>
            </a:xfrm>
            <a:custGeom>
              <a:avLst/>
              <a:gdLst/>
              <a:ahLst/>
              <a:cxnLst/>
              <a:rect l="l" t="t" r="r" b="b"/>
              <a:pathLst>
                <a:path w="9525" h="9525" extrusionOk="0">
                  <a:moveTo>
                    <a:pt x="7144" y="8227"/>
                  </a:moveTo>
                  <a:cubicBezTo>
                    <a:pt x="7144" y="5369"/>
                    <a:pt x="7144" y="9179"/>
                    <a:pt x="7144" y="8227"/>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11" name="Google Shape;811;p42"/>
            <p:cNvSpPr/>
            <p:nvPr/>
          </p:nvSpPr>
          <p:spPr>
            <a:xfrm>
              <a:off x="7710418" y="974916"/>
              <a:ext cx="28575" cy="19050"/>
            </a:xfrm>
            <a:custGeom>
              <a:avLst/>
              <a:gdLst/>
              <a:ahLst/>
              <a:cxnLst/>
              <a:rect l="l" t="t" r="r" b="b"/>
              <a:pathLst>
                <a:path w="28575" h="19050" extrusionOk="0">
                  <a:moveTo>
                    <a:pt x="7689" y="15683"/>
                  </a:moveTo>
                  <a:cubicBezTo>
                    <a:pt x="43884" y="-1462"/>
                    <a:pt x="1974" y="11873"/>
                    <a:pt x="7689" y="15683"/>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12" name="Google Shape;812;p42"/>
            <p:cNvSpPr/>
            <p:nvPr/>
          </p:nvSpPr>
          <p:spPr>
            <a:xfrm>
              <a:off x="7695677" y="936184"/>
              <a:ext cx="19050" cy="28575"/>
            </a:xfrm>
            <a:custGeom>
              <a:avLst/>
              <a:gdLst/>
              <a:ahLst/>
              <a:cxnLst/>
              <a:rect l="l" t="t" r="r" b="b"/>
              <a:pathLst>
                <a:path w="19050" h="28575" extrusionOk="0">
                  <a:moveTo>
                    <a:pt x="12905" y="11553"/>
                  </a:moveTo>
                  <a:cubicBezTo>
                    <a:pt x="12905" y="40128"/>
                    <a:pt x="-3287" y="10601"/>
                    <a:pt x="18620" y="30603"/>
                  </a:cubicBezTo>
                  <a:cubicBezTo>
                    <a:pt x="30050" y="18221"/>
                    <a:pt x="-4240" y="-1782"/>
                    <a:pt x="12905" y="11553"/>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13" name="Google Shape;813;p42"/>
            <p:cNvSpPr/>
            <p:nvPr/>
          </p:nvSpPr>
          <p:spPr>
            <a:xfrm>
              <a:off x="7709059" y="953928"/>
              <a:ext cx="9525" cy="9525"/>
            </a:xfrm>
            <a:custGeom>
              <a:avLst/>
              <a:gdLst/>
              <a:ahLst/>
              <a:cxnLst/>
              <a:rect l="l" t="t" r="r" b="b"/>
              <a:pathLst>
                <a:path w="9525" h="9525" extrusionOk="0">
                  <a:moveTo>
                    <a:pt x="7144" y="7144"/>
                  </a:moveTo>
                  <a:lnTo>
                    <a:pt x="7144" y="7144"/>
                  </a:lnTo>
                  <a:lnTo>
                    <a:pt x="7144" y="7144"/>
                  </a:ln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14" name="Google Shape;814;p42"/>
            <p:cNvSpPr/>
            <p:nvPr/>
          </p:nvSpPr>
          <p:spPr>
            <a:xfrm>
              <a:off x="7191389" y="1085809"/>
              <a:ext cx="19050" cy="9525"/>
            </a:xfrm>
            <a:custGeom>
              <a:avLst/>
              <a:gdLst/>
              <a:ahLst/>
              <a:cxnLst/>
              <a:rect l="l" t="t" r="r" b="b"/>
              <a:pathLst>
                <a:path w="19050" h="9525" extrusionOk="0">
                  <a:moveTo>
                    <a:pt x="10464" y="9566"/>
                  </a:moveTo>
                  <a:cubicBezTo>
                    <a:pt x="39039" y="2898"/>
                    <a:pt x="-4776" y="12423"/>
                    <a:pt x="10464" y="9566"/>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15" name="Google Shape;815;p42"/>
            <p:cNvSpPr/>
            <p:nvPr/>
          </p:nvSpPr>
          <p:spPr>
            <a:xfrm>
              <a:off x="6890861" y="1076801"/>
              <a:ext cx="9525" cy="9525"/>
            </a:xfrm>
            <a:custGeom>
              <a:avLst/>
              <a:gdLst/>
              <a:ahLst/>
              <a:cxnLst/>
              <a:rect l="l" t="t" r="r" b="b"/>
              <a:pathLst>
                <a:path w="9525" h="9525" extrusionOk="0">
                  <a:moveTo>
                    <a:pt x="7144" y="9049"/>
                  </a:moveTo>
                  <a:cubicBezTo>
                    <a:pt x="9049" y="9049"/>
                    <a:pt x="10001" y="8096"/>
                    <a:pt x="10001" y="7144"/>
                  </a:cubicBezTo>
                  <a:cubicBezTo>
                    <a:pt x="9049" y="7144"/>
                    <a:pt x="8096" y="8096"/>
                    <a:pt x="7144" y="9049"/>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16" name="Google Shape;816;p42"/>
            <p:cNvSpPr/>
            <p:nvPr/>
          </p:nvSpPr>
          <p:spPr>
            <a:xfrm>
              <a:off x="7185184" y="1099661"/>
              <a:ext cx="9525" cy="19050"/>
            </a:xfrm>
            <a:custGeom>
              <a:avLst/>
              <a:gdLst/>
              <a:ahLst/>
              <a:cxnLst/>
              <a:rect l="l" t="t" r="r" b="b"/>
              <a:pathLst>
                <a:path w="9525" h="19050" extrusionOk="0">
                  <a:moveTo>
                    <a:pt x="9049" y="7144"/>
                  </a:moveTo>
                  <a:lnTo>
                    <a:pt x="7144" y="12859"/>
                  </a:lnTo>
                  <a:cubicBezTo>
                    <a:pt x="7144" y="10954"/>
                    <a:pt x="8096" y="9049"/>
                    <a:pt x="9049"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17" name="Google Shape;817;p42"/>
            <p:cNvSpPr/>
            <p:nvPr/>
          </p:nvSpPr>
          <p:spPr>
            <a:xfrm>
              <a:off x="7195344" y="987866"/>
              <a:ext cx="9525" cy="9525"/>
            </a:xfrm>
            <a:custGeom>
              <a:avLst/>
              <a:gdLst/>
              <a:ahLst/>
              <a:cxnLst/>
              <a:rect l="l" t="t" r="r" b="b"/>
              <a:pathLst>
                <a:path w="9525" h="9525" extrusionOk="0">
                  <a:moveTo>
                    <a:pt x="8414" y="7496"/>
                  </a:moveTo>
                  <a:cubicBezTo>
                    <a:pt x="8414" y="5591"/>
                    <a:pt x="5556" y="12259"/>
                    <a:pt x="8414" y="7496"/>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18" name="Google Shape;818;p42"/>
            <p:cNvSpPr/>
            <p:nvPr/>
          </p:nvSpPr>
          <p:spPr>
            <a:xfrm>
              <a:off x="7123271" y="1127283"/>
              <a:ext cx="9525" cy="9525"/>
            </a:xfrm>
            <a:custGeom>
              <a:avLst/>
              <a:gdLst/>
              <a:ahLst/>
              <a:cxnLst/>
              <a:rect l="l" t="t" r="r" b="b"/>
              <a:pathLst>
                <a:path w="9525" h="9525" extrusionOk="0">
                  <a:moveTo>
                    <a:pt x="7144" y="7144"/>
                  </a:moveTo>
                  <a:cubicBezTo>
                    <a:pt x="7144" y="8096"/>
                    <a:pt x="7144" y="8096"/>
                    <a:pt x="7144" y="7144"/>
                  </a:cubicBezTo>
                  <a:cubicBezTo>
                    <a:pt x="7144" y="8096"/>
                    <a:pt x="7144" y="8096"/>
                    <a:pt x="7144"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19" name="Google Shape;819;p42"/>
            <p:cNvSpPr/>
            <p:nvPr/>
          </p:nvSpPr>
          <p:spPr>
            <a:xfrm>
              <a:off x="7221830" y="952976"/>
              <a:ext cx="19050" cy="19050"/>
            </a:xfrm>
            <a:custGeom>
              <a:avLst/>
              <a:gdLst/>
              <a:ahLst/>
              <a:cxnLst/>
              <a:rect l="l" t="t" r="r" b="b"/>
              <a:pathLst>
                <a:path w="19050" h="19050" extrusionOk="0">
                  <a:moveTo>
                    <a:pt x="18123" y="7144"/>
                  </a:moveTo>
                  <a:cubicBezTo>
                    <a:pt x="11455" y="14764"/>
                    <a:pt x="-2833" y="34766"/>
                    <a:pt x="18123"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20" name="Google Shape;820;p42"/>
            <p:cNvSpPr/>
            <p:nvPr/>
          </p:nvSpPr>
          <p:spPr>
            <a:xfrm>
              <a:off x="6986111" y="1053941"/>
              <a:ext cx="9525" cy="9525"/>
            </a:xfrm>
            <a:custGeom>
              <a:avLst/>
              <a:gdLst/>
              <a:ahLst/>
              <a:cxnLst/>
              <a:rect l="l" t="t" r="r" b="b"/>
              <a:pathLst>
                <a:path w="9525" h="9525" extrusionOk="0">
                  <a:moveTo>
                    <a:pt x="7144" y="7144"/>
                  </a:moveTo>
                  <a:lnTo>
                    <a:pt x="7144" y="7144"/>
                  </a:lnTo>
                  <a:cubicBezTo>
                    <a:pt x="7144" y="7144"/>
                    <a:pt x="7144" y="7144"/>
                    <a:pt x="7144"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21" name="Google Shape;821;p42"/>
            <p:cNvSpPr/>
            <p:nvPr/>
          </p:nvSpPr>
          <p:spPr>
            <a:xfrm>
              <a:off x="6986111" y="1051083"/>
              <a:ext cx="9525" cy="9525"/>
            </a:xfrm>
            <a:custGeom>
              <a:avLst/>
              <a:gdLst/>
              <a:ahLst/>
              <a:cxnLst/>
              <a:rect l="l" t="t" r="r" b="b"/>
              <a:pathLst>
                <a:path w="9525" h="9525" extrusionOk="0">
                  <a:moveTo>
                    <a:pt x="7144" y="7144"/>
                  </a:moveTo>
                  <a:lnTo>
                    <a:pt x="7144" y="9049"/>
                  </a:lnTo>
                  <a:cubicBezTo>
                    <a:pt x="7144" y="9049"/>
                    <a:pt x="9049" y="8096"/>
                    <a:pt x="7144"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22" name="Google Shape;822;p42"/>
            <p:cNvSpPr/>
            <p:nvPr/>
          </p:nvSpPr>
          <p:spPr>
            <a:xfrm>
              <a:off x="7187089" y="1094898"/>
              <a:ext cx="9525" cy="19050"/>
            </a:xfrm>
            <a:custGeom>
              <a:avLst/>
              <a:gdLst/>
              <a:ahLst/>
              <a:cxnLst/>
              <a:rect l="l" t="t" r="r" b="b"/>
              <a:pathLst>
                <a:path w="9525" h="19050" extrusionOk="0">
                  <a:moveTo>
                    <a:pt x="7144" y="7144"/>
                  </a:moveTo>
                  <a:cubicBezTo>
                    <a:pt x="8096" y="18574"/>
                    <a:pt x="8096" y="7144"/>
                    <a:pt x="7144"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23" name="Google Shape;823;p42"/>
            <p:cNvSpPr/>
            <p:nvPr/>
          </p:nvSpPr>
          <p:spPr>
            <a:xfrm>
              <a:off x="7189946" y="1073493"/>
              <a:ext cx="19050" cy="19050"/>
            </a:xfrm>
            <a:custGeom>
              <a:avLst/>
              <a:gdLst/>
              <a:ahLst/>
              <a:cxnLst/>
              <a:rect l="l" t="t" r="r" b="b"/>
              <a:pathLst>
                <a:path w="19050" h="19050" extrusionOk="0">
                  <a:moveTo>
                    <a:pt x="7144" y="12356"/>
                  </a:moveTo>
                  <a:cubicBezTo>
                    <a:pt x="14764" y="8546"/>
                    <a:pt x="16669" y="2831"/>
                    <a:pt x="7144" y="12356"/>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24" name="Google Shape;824;p42"/>
            <p:cNvSpPr/>
            <p:nvPr/>
          </p:nvSpPr>
          <p:spPr>
            <a:xfrm>
              <a:off x="7101364" y="1094898"/>
              <a:ext cx="95250" cy="66675"/>
            </a:xfrm>
            <a:custGeom>
              <a:avLst/>
              <a:gdLst/>
              <a:ahLst/>
              <a:cxnLst/>
              <a:rect l="l" t="t" r="r" b="b"/>
              <a:pathLst>
                <a:path w="95250" h="66675" extrusionOk="0">
                  <a:moveTo>
                    <a:pt x="38576" y="43339"/>
                  </a:moveTo>
                  <a:cubicBezTo>
                    <a:pt x="45244" y="41434"/>
                    <a:pt x="17621" y="51911"/>
                    <a:pt x="30004" y="57626"/>
                  </a:cubicBezTo>
                  <a:cubicBezTo>
                    <a:pt x="28099" y="55721"/>
                    <a:pt x="21431" y="35719"/>
                    <a:pt x="7144" y="62389"/>
                  </a:cubicBezTo>
                  <a:cubicBezTo>
                    <a:pt x="8096" y="81439"/>
                    <a:pt x="71914" y="48101"/>
                    <a:pt x="90964" y="18574"/>
                  </a:cubicBezTo>
                  <a:cubicBezTo>
                    <a:pt x="87154" y="24289"/>
                    <a:pt x="86201" y="20479"/>
                    <a:pt x="88106" y="9049"/>
                  </a:cubicBezTo>
                  <a:cubicBezTo>
                    <a:pt x="83344" y="22384"/>
                    <a:pt x="80486" y="21431"/>
                    <a:pt x="78581" y="7144"/>
                  </a:cubicBezTo>
                  <a:cubicBezTo>
                    <a:pt x="42386" y="33814"/>
                    <a:pt x="47149" y="33814"/>
                    <a:pt x="38576" y="43339"/>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25" name="Google Shape;825;p42"/>
            <p:cNvSpPr/>
            <p:nvPr/>
          </p:nvSpPr>
          <p:spPr>
            <a:xfrm>
              <a:off x="7156609" y="1110138"/>
              <a:ext cx="9525" cy="9525"/>
            </a:xfrm>
            <a:custGeom>
              <a:avLst/>
              <a:gdLst/>
              <a:ahLst/>
              <a:cxnLst/>
              <a:rect l="l" t="t" r="r" b="b"/>
              <a:pathLst>
                <a:path w="9525" h="9525" extrusionOk="0">
                  <a:moveTo>
                    <a:pt x="8096" y="8096"/>
                  </a:moveTo>
                  <a:cubicBezTo>
                    <a:pt x="8096" y="8096"/>
                    <a:pt x="7144" y="7144"/>
                    <a:pt x="7144" y="7144"/>
                  </a:cubicBezTo>
                  <a:cubicBezTo>
                    <a:pt x="7144" y="8096"/>
                    <a:pt x="7144" y="8096"/>
                    <a:pt x="8096" y="8096"/>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26" name="Google Shape;826;p42"/>
            <p:cNvSpPr/>
            <p:nvPr/>
          </p:nvSpPr>
          <p:spPr>
            <a:xfrm>
              <a:off x="7140522" y="1119663"/>
              <a:ext cx="9525" cy="9525"/>
            </a:xfrm>
            <a:custGeom>
              <a:avLst/>
              <a:gdLst/>
              <a:ahLst/>
              <a:cxnLst/>
              <a:rect l="l" t="t" r="r" b="b"/>
              <a:pathLst>
                <a:path w="9525" h="9525" extrusionOk="0">
                  <a:moveTo>
                    <a:pt x="7990" y="7144"/>
                  </a:moveTo>
                  <a:cubicBezTo>
                    <a:pt x="7990" y="7144"/>
                    <a:pt x="6085" y="7144"/>
                    <a:pt x="7990"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27" name="Google Shape;827;p42"/>
            <p:cNvSpPr/>
            <p:nvPr/>
          </p:nvSpPr>
          <p:spPr>
            <a:xfrm>
              <a:off x="7183279" y="1079968"/>
              <a:ext cx="9525" cy="9525"/>
            </a:xfrm>
            <a:custGeom>
              <a:avLst/>
              <a:gdLst/>
              <a:ahLst/>
              <a:cxnLst/>
              <a:rect l="l" t="t" r="r" b="b"/>
              <a:pathLst>
                <a:path w="9525" h="9525" extrusionOk="0">
                  <a:moveTo>
                    <a:pt x="7144" y="11597"/>
                  </a:moveTo>
                  <a:cubicBezTo>
                    <a:pt x="10001" y="2072"/>
                    <a:pt x="7144" y="10644"/>
                    <a:pt x="7144" y="11597"/>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28" name="Google Shape;828;p42"/>
            <p:cNvSpPr/>
            <p:nvPr/>
          </p:nvSpPr>
          <p:spPr>
            <a:xfrm>
              <a:off x="7187089" y="1092993"/>
              <a:ext cx="9525" cy="9525"/>
            </a:xfrm>
            <a:custGeom>
              <a:avLst/>
              <a:gdLst/>
              <a:ahLst/>
              <a:cxnLst/>
              <a:rect l="l" t="t" r="r" b="b"/>
              <a:pathLst>
                <a:path w="9525" h="9525" extrusionOk="0">
                  <a:moveTo>
                    <a:pt x="7144" y="7144"/>
                  </a:moveTo>
                  <a:cubicBezTo>
                    <a:pt x="7144" y="11906"/>
                    <a:pt x="7144" y="7144"/>
                    <a:pt x="7144"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29" name="Google Shape;829;p42"/>
            <p:cNvSpPr/>
            <p:nvPr/>
          </p:nvSpPr>
          <p:spPr>
            <a:xfrm>
              <a:off x="7083266" y="1091088"/>
              <a:ext cx="9525" cy="9525"/>
            </a:xfrm>
            <a:custGeom>
              <a:avLst/>
              <a:gdLst/>
              <a:ahLst/>
              <a:cxnLst/>
              <a:rect l="l" t="t" r="r" b="b"/>
              <a:pathLst>
                <a:path w="9525" h="9525" extrusionOk="0">
                  <a:moveTo>
                    <a:pt x="8096" y="7144"/>
                  </a:moveTo>
                  <a:lnTo>
                    <a:pt x="7144" y="8096"/>
                  </a:lnTo>
                  <a:cubicBezTo>
                    <a:pt x="7144" y="8096"/>
                    <a:pt x="8096" y="8096"/>
                    <a:pt x="8096"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30" name="Google Shape;830;p42"/>
            <p:cNvSpPr/>
            <p:nvPr/>
          </p:nvSpPr>
          <p:spPr>
            <a:xfrm>
              <a:off x="7117711" y="1101262"/>
              <a:ext cx="47625" cy="28575"/>
            </a:xfrm>
            <a:custGeom>
              <a:avLst/>
              <a:gdLst/>
              <a:ahLst/>
              <a:cxnLst/>
              <a:rect l="l" t="t" r="r" b="b"/>
              <a:pathLst>
                <a:path w="47625" h="28575" extrusionOk="0">
                  <a:moveTo>
                    <a:pt x="8894" y="30307"/>
                  </a:moveTo>
                  <a:cubicBezTo>
                    <a:pt x="14609" y="28402"/>
                    <a:pt x="37469" y="11257"/>
                    <a:pt x="46041" y="16972"/>
                  </a:cubicBezTo>
                  <a:cubicBezTo>
                    <a:pt x="43184" y="15067"/>
                    <a:pt x="42231" y="12210"/>
                    <a:pt x="43184" y="10305"/>
                  </a:cubicBezTo>
                  <a:cubicBezTo>
                    <a:pt x="25086" y="-3983"/>
                    <a:pt x="321" y="35070"/>
                    <a:pt x="8894" y="30307"/>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31" name="Google Shape;831;p42"/>
            <p:cNvSpPr/>
            <p:nvPr/>
          </p:nvSpPr>
          <p:spPr>
            <a:xfrm>
              <a:off x="7176611" y="1085373"/>
              <a:ext cx="9525" cy="9525"/>
            </a:xfrm>
            <a:custGeom>
              <a:avLst/>
              <a:gdLst/>
              <a:ahLst/>
              <a:cxnLst/>
              <a:rect l="l" t="t" r="r" b="b"/>
              <a:pathLst>
                <a:path w="9525" h="9525" extrusionOk="0">
                  <a:moveTo>
                    <a:pt x="7144" y="7144"/>
                  </a:moveTo>
                  <a:cubicBezTo>
                    <a:pt x="7144" y="7144"/>
                    <a:pt x="7144" y="7144"/>
                    <a:pt x="7144" y="7144"/>
                  </a:cubicBezTo>
                  <a:cubicBezTo>
                    <a:pt x="7144" y="7144"/>
                    <a:pt x="7144" y="7144"/>
                    <a:pt x="7144"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32" name="Google Shape;832;p42"/>
            <p:cNvSpPr/>
            <p:nvPr/>
          </p:nvSpPr>
          <p:spPr>
            <a:xfrm>
              <a:off x="7184231" y="1098708"/>
              <a:ext cx="57150" cy="38100"/>
            </a:xfrm>
            <a:custGeom>
              <a:avLst/>
              <a:gdLst/>
              <a:ahLst/>
              <a:cxnLst/>
              <a:rect l="l" t="t" r="r" b="b"/>
              <a:pathLst>
                <a:path w="57150" h="38100" extrusionOk="0">
                  <a:moveTo>
                    <a:pt x="53816" y="28099"/>
                  </a:moveTo>
                  <a:cubicBezTo>
                    <a:pt x="41434" y="30956"/>
                    <a:pt x="28099" y="42386"/>
                    <a:pt x="7144" y="39529"/>
                  </a:cubicBezTo>
                  <a:cubicBezTo>
                    <a:pt x="7144" y="37624"/>
                    <a:pt x="13811" y="24289"/>
                    <a:pt x="10954" y="24289"/>
                  </a:cubicBezTo>
                  <a:cubicBezTo>
                    <a:pt x="22384" y="49054"/>
                    <a:pt x="16669" y="19526"/>
                    <a:pt x="35719" y="7144"/>
                  </a:cubicBezTo>
                  <a:cubicBezTo>
                    <a:pt x="30956" y="43339"/>
                    <a:pt x="53816" y="24289"/>
                    <a:pt x="53816" y="28099"/>
                  </a:cubicBezTo>
                  <a:close/>
                  <a:moveTo>
                    <a:pt x="49054" y="30956"/>
                  </a:moveTo>
                  <a:lnTo>
                    <a:pt x="46196" y="30004"/>
                  </a:lnTo>
                  <a:cubicBezTo>
                    <a:pt x="47149" y="31909"/>
                    <a:pt x="48101" y="31909"/>
                    <a:pt x="49054" y="30956"/>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33" name="Google Shape;833;p42"/>
            <p:cNvSpPr/>
            <p:nvPr/>
          </p:nvSpPr>
          <p:spPr>
            <a:xfrm>
              <a:off x="7660481" y="946308"/>
              <a:ext cx="9525" cy="9525"/>
            </a:xfrm>
            <a:custGeom>
              <a:avLst/>
              <a:gdLst/>
              <a:ahLst/>
              <a:cxnLst/>
              <a:rect l="l" t="t" r="r" b="b"/>
              <a:pathLst>
                <a:path w="9525" h="9525" extrusionOk="0">
                  <a:moveTo>
                    <a:pt x="7144" y="7144"/>
                  </a:moveTo>
                  <a:lnTo>
                    <a:pt x="8096" y="8096"/>
                  </a:lnTo>
                  <a:cubicBezTo>
                    <a:pt x="7144" y="8096"/>
                    <a:pt x="7144" y="8096"/>
                    <a:pt x="7144"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34" name="Google Shape;834;p42"/>
            <p:cNvSpPr/>
            <p:nvPr/>
          </p:nvSpPr>
          <p:spPr>
            <a:xfrm>
              <a:off x="7327106" y="975836"/>
              <a:ext cx="9525" cy="9525"/>
            </a:xfrm>
            <a:custGeom>
              <a:avLst/>
              <a:gdLst/>
              <a:ahLst/>
              <a:cxnLst/>
              <a:rect l="l" t="t" r="r" b="b"/>
              <a:pathLst>
                <a:path w="9525" h="9525" extrusionOk="0">
                  <a:moveTo>
                    <a:pt x="7144" y="7144"/>
                  </a:moveTo>
                  <a:lnTo>
                    <a:pt x="9049" y="7144"/>
                  </a:lnTo>
                  <a:cubicBezTo>
                    <a:pt x="8096" y="7144"/>
                    <a:pt x="7144" y="7144"/>
                    <a:pt x="7144"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35" name="Google Shape;835;p42"/>
            <p:cNvSpPr/>
            <p:nvPr/>
          </p:nvSpPr>
          <p:spPr>
            <a:xfrm>
              <a:off x="7362349" y="941172"/>
              <a:ext cx="9525" cy="9525"/>
            </a:xfrm>
            <a:custGeom>
              <a:avLst/>
              <a:gdLst/>
              <a:ahLst/>
              <a:cxnLst/>
              <a:rect l="l" t="t" r="r" b="b"/>
              <a:pathLst>
                <a:path w="9525" h="9525" extrusionOk="0">
                  <a:moveTo>
                    <a:pt x="7144" y="9422"/>
                  </a:moveTo>
                  <a:lnTo>
                    <a:pt x="9049" y="7517"/>
                  </a:lnTo>
                  <a:cubicBezTo>
                    <a:pt x="8096" y="6565"/>
                    <a:pt x="7144" y="7517"/>
                    <a:pt x="7144" y="942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36" name="Google Shape;836;p42"/>
            <p:cNvSpPr/>
            <p:nvPr/>
          </p:nvSpPr>
          <p:spPr>
            <a:xfrm>
              <a:off x="7639103" y="948213"/>
              <a:ext cx="9525" cy="9525"/>
            </a:xfrm>
            <a:custGeom>
              <a:avLst/>
              <a:gdLst/>
              <a:ahLst/>
              <a:cxnLst/>
              <a:rect l="l" t="t" r="r" b="b"/>
              <a:pathLst>
                <a:path w="9525" h="9525" extrusionOk="0">
                  <a:moveTo>
                    <a:pt x="7567" y="7144"/>
                  </a:moveTo>
                  <a:cubicBezTo>
                    <a:pt x="7567" y="8096"/>
                    <a:pt x="6615" y="9049"/>
                    <a:pt x="7567"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37" name="Google Shape;837;p42"/>
            <p:cNvSpPr/>
            <p:nvPr/>
          </p:nvSpPr>
          <p:spPr>
            <a:xfrm>
              <a:off x="7474744" y="943451"/>
              <a:ext cx="9525" cy="9525"/>
            </a:xfrm>
            <a:custGeom>
              <a:avLst/>
              <a:gdLst/>
              <a:ahLst/>
              <a:cxnLst/>
              <a:rect l="l" t="t" r="r" b="b"/>
              <a:pathLst>
                <a:path w="9525" h="9525" extrusionOk="0">
                  <a:moveTo>
                    <a:pt x="7144" y="7144"/>
                  </a:moveTo>
                  <a:cubicBezTo>
                    <a:pt x="7144" y="8096"/>
                    <a:pt x="8096" y="8096"/>
                    <a:pt x="9049" y="9049"/>
                  </a:cubicBezTo>
                  <a:cubicBezTo>
                    <a:pt x="8096" y="7144"/>
                    <a:pt x="8096" y="7144"/>
                    <a:pt x="7144"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38" name="Google Shape;838;p42"/>
            <p:cNvSpPr/>
            <p:nvPr/>
          </p:nvSpPr>
          <p:spPr>
            <a:xfrm>
              <a:off x="7361396" y="943027"/>
              <a:ext cx="9525" cy="9525"/>
            </a:xfrm>
            <a:custGeom>
              <a:avLst/>
              <a:gdLst/>
              <a:ahLst/>
              <a:cxnLst/>
              <a:rect l="l" t="t" r="r" b="b"/>
              <a:pathLst>
                <a:path w="9525" h="9525" extrusionOk="0">
                  <a:moveTo>
                    <a:pt x="7144" y="7567"/>
                  </a:moveTo>
                  <a:cubicBezTo>
                    <a:pt x="7144" y="7567"/>
                    <a:pt x="8096" y="6615"/>
                    <a:pt x="7144" y="7567"/>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39" name="Google Shape;839;p42"/>
            <p:cNvSpPr/>
            <p:nvPr/>
          </p:nvSpPr>
          <p:spPr>
            <a:xfrm>
              <a:off x="7306151" y="952976"/>
              <a:ext cx="9525" cy="9525"/>
            </a:xfrm>
            <a:custGeom>
              <a:avLst/>
              <a:gdLst/>
              <a:ahLst/>
              <a:cxnLst/>
              <a:rect l="l" t="t" r="r" b="b"/>
              <a:pathLst>
                <a:path w="9525" h="9525" extrusionOk="0">
                  <a:moveTo>
                    <a:pt x="8096" y="7144"/>
                  </a:moveTo>
                  <a:cubicBezTo>
                    <a:pt x="8096" y="7144"/>
                    <a:pt x="7144" y="8096"/>
                    <a:pt x="7144" y="8096"/>
                  </a:cubicBezTo>
                  <a:cubicBezTo>
                    <a:pt x="7144" y="8096"/>
                    <a:pt x="8096" y="8096"/>
                    <a:pt x="8096"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40" name="Google Shape;840;p42"/>
            <p:cNvSpPr/>
            <p:nvPr/>
          </p:nvSpPr>
          <p:spPr>
            <a:xfrm>
              <a:off x="7310914" y="976788"/>
              <a:ext cx="9525" cy="9525"/>
            </a:xfrm>
            <a:custGeom>
              <a:avLst/>
              <a:gdLst/>
              <a:ahLst/>
              <a:cxnLst/>
              <a:rect l="l" t="t" r="r" b="b"/>
              <a:pathLst>
                <a:path w="9525" h="9525" extrusionOk="0">
                  <a:moveTo>
                    <a:pt x="8096" y="7144"/>
                  </a:moveTo>
                  <a:cubicBezTo>
                    <a:pt x="8096" y="7144"/>
                    <a:pt x="7144" y="8096"/>
                    <a:pt x="7144" y="8096"/>
                  </a:cubicBezTo>
                  <a:lnTo>
                    <a:pt x="8096" y="7144"/>
                  </a:ln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41" name="Google Shape;841;p42"/>
            <p:cNvSpPr/>
            <p:nvPr/>
          </p:nvSpPr>
          <p:spPr>
            <a:xfrm>
              <a:off x="7249001" y="968216"/>
              <a:ext cx="9525" cy="9525"/>
            </a:xfrm>
            <a:custGeom>
              <a:avLst/>
              <a:gdLst/>
              <a:ahLst/>
              <a:cxnLst/>
              <a:rect l="l" t="t" r="r" b="b"/>
              <a:pathLst>
                <a:path w="9525" h="9525" extrusionOk="0">
                  <a:moveTo>
                    <a:pt x="9049" y="7144"/>
                  </a:moveTo>
                  <a:lnTo>
                    <a:pt x="7144" y="9049"/>
                  </a:lnTo>
                  <a:cubicBezTo>
                    <a:pt x="8096" y="8096"/>
                    <a:pt x="9049" y="7144"/>
                    <a:pt x="9049"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42" name="Google Shape;842;p42"/>
            <p:cNvSpPr/>
            <p:nvPr/>
          </p:nvSpPr>
          <p:spPr>
            <a:xfrm>
              <a:off x="7305199" y="972026"/>
              <a:ext cx="9525" cy="9525"/>
            </a:xfrm>
            <a:custGeom>
              <a:avLst/>
              <a:gdLst/>
              <a:ahLst/>
              <a:cxnLst/>
              <a:rect l="l" t="t" r="r" b="b"/>
              <a:pathLst>
                <a:path w="9525" h="9525" extrusionOk="0">
                  <a:moveTo>
                    <a:pt x="7144" y="7144"/>
                  </a:moveTo>
                  <a:lnTo>
                    <a:pt x="7144" y="8096"/>
                  </a:lnTo>
                  <a:cubicBezTo>
                    <a:pt x="7144" y="8096"/>
                    <a:pt x="8096" y="8096"/>
                    <a:pt x="7144"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43" name="Google Shape;843;p42"/>
            <p:cNvSpPr/>
            <p:nvPr/>
          </p:nvSpPr>
          <p:spPr>
            <a:xfrm>
              <a:off x="7677626" y="970121"/>
              <a:ext cx="9525" cy="9525"/>
            </a:xfrm>
            <a:custGeom>
              <a:avLst/>
              <a:gdLst/>
              <a:ahLst/>
              <a:cxnLst/>
              <a:rect l="l" t="t" r="r" b="b"/>
              <a:pathLst>
                <a:path w="9525" h="9525" extrusionOk="0">
                  <a:moveTo>
                    <a:pt x="7144" y="7144"/>
                  </a:moveTo>
                  <a:cubicBezTo>
                    <a:pt x="7144" y="7144"/>
                    <a:pt x="7144" y="10001"/>
                    <a:pt x="7144"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44" name="Google Shape;844;p42"/>
            <p:cNvSpPr/>
            <p:nvPr/>
          </p:nvSpPr>
          <p:spPr>
            <a:xfrm>
              <a:off x="7682389" y="955833"/>
              <a:ext cx="9525" cy="9525"/>
            </a:xfrm>
            <a:custGeom>
              <a:avLst/>
              <a:gdLst/>
              <a:ahLst/>
              <a:cxnLst/>
              <a:rect l="l" t="t" r="r" b="b"/>
              <a:pathLst>
                <a:path w="9525" h="9525" extrusionOk="0">
                  <a:moveTo>
                    <a:pt x="7144" y="8096"/>
                  </a:moveTo>
                  <a:lnTo>
                    <a:pt x="9049" y="7144"/>
                  </a:lnTo>
                  <a:cubicBezTo>
                    <a:pt x="8096" y="8096"/>
                    <a:pt x="7144" y="8096"/>
                    <a:pt x="7144" y="8096"/>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45" name="Google Shape;845;p42"/>
            <p:cNvSpPr/>
            <p:nvPr/>
          </p:nvSpPr>
          <p:spPr>
            <a:xfrm>
              <a:off x="7546181" y="962562"/>
              <a:ext cx="9525" cy="9525"/>
            </a:xfrm>
            <a:custGeom>
              <a:avLst/>
              <a:gdLst/>
              <a:ahLst/>
              <a:cxnLst/>
              <a:rect l="l" t="t" r="r" b="b"/>
              <a:pathLst>
                <a:path w="9525" h="9525" extrusionOk="0">
                  <a:moveTo>
                    <a:pt x="7144" y="8035"/>
                  </a:moveTo>
                  <a:cubicBezTo>
                    <a:pt x="8096" y="8987"/>
                    <a:pt x="10001" y="10892"/>
                    <a:pt x="9049" y="11845"/>
                  </a:cubicBezTo>
                  <a:cubicBezTo>
                    <a:pt x="10001" y="9940"/>
                    <a:pt x="10001" y="5177"/>
                    <a:pt x="7144" y="8035"/>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46" name="Google Shape;846;p42"/>
            <p:cNvSpPr/>
            <p:nvPr/>
          </p:nvSpPr>
          <p:spPr>
            <a:xfrm>
              <a:off x="7672864" y="1051083"/>
              <a:ext cx="9525" cy="9525"/>
            </a:xfrm>
            <a:custGeom>
              <a:avLst/>
              <a:gdLst/>
              <a:ahLst/>
              <a:cxnLst/>
              <a:rect l="l" t="t" r="r" b="b"/>
              <a:pathLst>
                <a:path w="9525" h="9525" extrusionOk="0">
                  <a:moveTo>
                    <a:pt x="7144" y="10001"/>
                  </a:moveTo>
                  <a:cubicBezTo>
                    <a:pt x="7144" y="9049"/>
                    <a:pt x="8096" y="8096"/>
                    <a:pt x="8096" y="7144"/>
                  </a:cubicBezTo>
                  <a:cubicBezTo>
                    <a:pt x="8096" y="8096"/>
                    <a:pt x="7144" y="9049"/>
                    <a:pt x="7144" y="10001"/>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47" name="Google Shape;847;p42"/>
            <p:cNvSpPr/>
            <p:nvPr/>
          </p:nvSpPr>
          <p:spPr>
            <a:xfrm>
              <a:off x="7673816" y="1049178"/>
              <a:ext cx="9525" cy="9525"/>
            </a:xfrm>
            <a:custGeom>
              <a:avLst/>
              <a:gdLst/>
              <a:ahLst/>
              <a:cxnLst/>
              <a:rect l="l" t="t" r="r" b="b"/>
              <a:pathLst>
                <a:path w="9525" h="9525" extrusionOk="0">
                  <a:moveTo>
                    <a:pt x="7144" y="9049"/>
                  </a:moveTo>
                  <a:lnTo>
                    <a:pt x="8096" y="7144"/>
                  </a:lnTo>
                  <a:cubicBezTo>
                    <a:pt x="8096" y="7144"/>
                    <a:pt x="8096" y="8096"/>
                    <a:pt x="7144" y="9049"/>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48" name="Google Shape;848;p42"/>
            <p:cNvSpPr/>
            <p:nvPr/>
          </p:nvSpPr>
          <p:spPr>
            <a:xfrm>
              <a:off x="7538561" y="1063466"/>
              <a:ext cx="9525" cy="9525"/>
            </a:xfrm>
            <a:custGeom>
              <a:avLst/>
              <a:gdLst/>
              <a:ahLst/>
              <a:cxnLst/>
              <a:rect l="l" t="t" r="r" b="b"/>
              <a:pathLst>
                <a:path w="9525" h="9525" extrusionOk="0">
                  <a:moveTo>
                    <a:pt x="8096" y="8096"/>
                  </a:moveTo>
                  <a:cubicBezTo>
                    <a:pt x="8096" y="7144"/>
                    <a:pt x="7144" y="7144"/>
                    <a:pt x="7144" y="7144"/>
                  </a:cubicBezTo>
                  <a:cubicBezTo>
                    <a:pt x="8096" y="8096"/>
                    <a:pt x="8096" y="8096"/>
                    <a:pt x="8096" y="8096"/>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49" name="Google Shape;849;p42"/>
            <p:cNvSpPr/>
            <p:nvPr/>
          </p:nvSpPr>
          <p:spPr>
            <a:xfrm>
              <a:off x="7679789" y="929163"/>
              <a:ext cx="19050" cy="38100"/>
            </a:xfrm>
            <a:custGeom>
              <a:avLst/>
              <a:gdLst/>
              <a:ahLst/>
              <a:cxnLst/>
              <a:rect l="l" t="t" r="r" b="b"/>
              <a:pathLst>
                <a:path w="19050" h="38100" extrusionOk="0">
                  <a:moveTo>
                    <a:pt x="13553" y="35719"/>
                  </a:moveTo>
                  <a:cubicBezTo>
                    <a:pt x="14506" y="27146"/>
                    <a:pt x="25936" y="11906"/>
                    <a:pt x="18316" y="7144"/>
                  </a:cubicBezTo>
                  <a:cubicBezTo>
                    <a:pt x="-1687" y="15716"/>
                    <a:pt x="10696" y="27146"/>
                    <a:pt x="13553" y="35719"/>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50" name="Google Shape;850;p42"/>
            <p:cNvSpPr/>
            <p:nvPr/>
          </p:nvSpPr>
          <p:spPr>
            <a:xfrm>
              <a:off x="7686199" y="1034467"/>
              <a:ext cx="9525" cy="9525"/>
            </a:xfrm>
            <a:custGeom>
              <a:avLst/>
              <a:gdLst/>
              <a:ahLst/>
              <a:cxnLst/>
              <a:rect l="l" t="t" r="r" b="b"/>
              <a:pathLst>
                <a:path w="9525" h="9525" extrusionOk="0">
                  <a:moveTo>
                    <a:pt x="7144" y="7567"/>
                  </a:moveTo>
                  <a:cubicBezTo>
                    <a:pt x="7144" y="7567"/>
                    <a:pt x="8096" y="6615"/>
                    <a:pt x="7144" y="7567"/>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51" name="Google Shape;851;p42"/>
            <p:cNvSpPr/>
            <p:nvPr/>
          </p:nvSpPr>
          <p:spPr>
            <a:xfrm>
              <a:off x="7265194" y="1107281"/>
              <a:ext cx="9525" cy="9525"/>
            </a:xfrm>
            <a:custGeom>
              <a:avLst/>
              <a:gdLst/>
              <a:ahLst/>
              <a:cxnLst/>
              <a:rect l="l" t="t" r="r" b="b"/>
              <a:pathLst>
                <a:path w="9525" h="9525" extrusionOk="0">
                  <a:moveTo>
                    <a:pt x="7144" y="7144"/>
                  </a:moveTo>
                  <a:lnTo>
                    <a:pt x="7144" y="9049"/>
                  </a:lnTo>
                  <a:cubicBezTo>
                    <a:pt x="7144" y="8096"/>
                    <a:pt x="7144" y="8096"/>
                    <a:pt x="7144"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52" name="Google Shape;852;p42"/>
            <p:cNvSpPr/>
            <p:nvPr/>
          </p:nvSpPr>
          <p:spPr>
            <a:xfrm>
              <a:off x="7677626" y="980598"/>
              <a:ext cx="9525" cy="9525"/>
            </a:xfrm>
            <a:custGeom>
              <a:avLst/>
              <a:gdLst/>
              <a:ahLst/>
              <a:cxnLst/>
              <a:rect l="l" t="t" r="r" b="b"/>
              <a:pathLst>
                <a:path w="9525" h="9525" extrusionOk="0">
                  <a:moveTo>
                    <a:pt x="7144" y="7144"/>
                  </a:moveTo>
                  <a:lnTo>
                    <a:pt x="7144" y="7144"/>
                  </a:lnTo>
                  <a:cubicBezTo>
                    <a:pt x="7144" y="7144"/>
                    <a:pt x="7144" y="7144"/>
                    <a:pt x="7144"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53" name="Google Shape;853;p42"/>
            <p:cNvSpPr/>
            <p:nvPr/>
          </p:nvSpPr>
          <p:spPr>
            <a:xfrm>
              <a:off x="7283291" y="1105376"/>
              <a:ext cx="9525" cy="9525"/>
            </a:xfrm>
            <a:custGeom>
              <a:avLst/>
              <a:gdLst/>
              <a:ahLst/>
              <a:cxnLst/>
              <a:rect l="l" t="t" r="r" b="b"/>
              <a:pathLst>
                <a:path w="9525" h="9525" extrusionOk="0">
                  <a:moveTo>
                    <a:pt x="7144" y="7144"/>
                  </a:moveTo>
                  <a:lnTo>
                    <a:pt x="7144" y="7144"/>
                  </a:lnTo>
                  <a:cubicBezTo>
                    <a:pt x="7144" y="7144"/>
                    <a:pt x="7144" y="7144"/>
                    <a:pt x="7144"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54" name="Google Shape;854;p42"/>
            <p:cNvSpPr/>
            <p:nvPr/>
          </p:nvSpPr>
          <p:spPr>
            <a:xfrm>
              <a:off x="7272814" y="957738"/>
              <a:ext cx="9525" cy="9525"/>
            </a:xfrm>
            <a:custGeom>
              <a:avLst/>
              <a:gdLst/>
              <a:ahLst/>
              <a:cxnLst/>
              <a:rect l="l" t="t" r="r" b="b"/>
              <a:pathLst>
                <a:path w="9525" h="9525" extrusionOk="0">
                  <a:moveTo>
                    <a:pt x="7144" y="7144"/>
                  </a:moveTo>
                  <a:cubicBezTo>
                    <a:pt x="7144" y="7144"/>
                    <a:pt x="7144" y="7144"/>
                    <a:pt x="7144" y="7144"/>
                  </a:cubicBezTo>
                  <a:cubicBezTo>
                    <a:pt x="7144" y="7144"/>
                    <a:pt x="7144" y="7144"/>
                    <a:pt x="7144"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55" name="Google Shape;855;p42"/>
            <p:cNvSpPr/>
            <p:nvPr/>
          </p:nvSpPr>
          <p:spPr>
            <a:xfrm>
              <a:off x="7283291" y="1105376"/>
              <a:ext cx="9525" cy="9525"/>
            </a:xfrm>
            <a:custGeom>
              <a:avLst/>
              <a:gdLst/>
              <a:ahLst/>
              <a:cxnLst/>
              <a:rect l="l" t="t" r="r" b="b"/>
              <a:pathLst>
                <a:path w="9525" h="9525" extrusionOk="0">
                  <a:moveTo>
                    <a:pt x="7144" y="7144"/>
                  </a:moveTo>
                  <a:lnTo>
                    <a:pt x="7144" y="7144"/>
                  </a:lnTo>
                  <a:cubicBezTo>
                    <a:pt x="7144" y="7144"/>
                    <a:pt x="7144" y="7144"/>
                    <a:pt x="7144"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56" name="Google Shape;856;p42"/>
            <p:cNvSpPr/>
            <p:nvPr/>
          </p:nvSpPr>
          <p:spPr>
            <a:xfrm>
              <a:off x="7399496" y="1061561"/>
              <a:ext cx="9525" cy="9525"/>
            </a:xfrm>
            <a:custGeom>
              <a:avLst/>
              <a:gdLst/>
              <a:ahLst/>
              <a:cxnLst/>
              <a:rect l="l" t="t" r="r" b="b"/>
              <a:pathLst>
                <a:path w="9525" h="9525" extrusionOk="0">
                  <a:moveTo>
                    <a:pt x="8096" y="9049"/>
                  </a:moveTo>
                  <a:cubicBezTo>
                    <a:pt x="8096" y="9049"/>
                    <a:pt x="8096" y="8096"/>
                    <a:pt x="7144" y="7144"/>
                  </a:cubicBezTo>
                  <a:cubicBezTo>
                    <a:pt x="7144" y="8096"/>
                    <a:pt x="7144" y="8096"/>
                    <a:pt x="8096" y="9049"/>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57" name="Google Shape;857;p42"/>
            <p:cNvSpPr/>
            <p:nvPr/>
          </p:nvSpPr>
          <p:spPr>
            <a:xfrm>
              <a:off x="7381637" y="1057751"/>
              <a:ext cx="9525" cy="9525"/>
            </a:xfrm>
            <a:custGeom>
              <a:avLst/>
              <a:gdLst/>
              <a:ahLst/>
              <a:cxnLst/>
              <a:rect l="l" t="t" r="r" b="b"/>
              <a:pathLst>
                <a:path w="9525" h="9525" extrusionOk="0">
                  <a:moveTo>
                    <a:pt x="7858" y="7144"/>
                  </a:moveTo>
                  <a:cubicBezTo>
                    <a:pt x="6906" y="7144"/>
                    <a:pt x="6906" y="7144"/>
                    <a:pt x="7858" y="7144"/>
                  </a:cubicBezTo>
                  <a:lnTo>
                    <a:pt x="7858" y="7144"/>
                  </a:ln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58" name="Google Shape;858;p42"/>
            <p:cNvSpPr/>
            <p:nvPr/>
          </p:nvSpPr>
          <p:spPr>
            <a:xfrm>
              <a:off x="7537609" y="938688"/>
              <a:ext cx="9525" cy="9525"/>
            </a:xfrm>
            <a:custGeom>
              <a:avLst/>
              <a:gdLst/>
              <a:ahLst/>
              <a:cxnLst/>
              <a:rect l="l" t="t" r="r" b="b"/>
              <a:pathLst>
                <a:path w="9525" h="9525" extrusionOk="0">
                  <a:moveTo>
                    <a:pt x="9049" y="7144"/>
                  </a:moveTo>
                  <a:cubicBezTo>
                    <a:pt x="8096" y="7144"/>
                    <a:pt x="7144" y="7144"/>
                    <a:pt x="7144" y="8096"/>
                  </a:cubicBezTo>
                  <a:cubicBezTo>
                    <a:pt x="7144" y="8096"/>
                    <a:pt x="8096" y="8096"/>
                    <a:pt x="9049"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59" name="Google Shape;859;p42"/>
            <p:cNvSpPr/>
            <p:nvPr/>
          </p:nvSpPr>
          <p:spPr>
            <a:xfrm>
              <a:off x="7282339" y="1106328"/>
              <a:ext cx="9525" cy="9525"/>
            </a:xfrm>
            <a:custGeom>
              <a:avLst/>
              <a:gdLst/>
              <a:ahLst/>
              <a:cxnLst/>
              <a:rect l="l" t="t" r="r" b="b"/>
              <a:pathLst>
                <a:path w="9525" h="9525" extrusionOk="0">
                  <a:moveTo>
                    <a:pt x="8096" y="7144"/>
                  </a:moveTo>
                  <a:cubicBezTo>
                    <a:pt x="8096" y="8096"/>
                    <a:pt x="8096" y="8096"/>
                    <a:pt x="7144" y="9049"/>
                  </a:cubicBezTo>
                  <a:cubicBezTo>
                    <a:pt x="7144" y="8096"/>
                    <a:pt x="8096" y="7144"/>
                    <a:pt x="8096"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60" name="Google Shape;860;p42"/>
            <p:cNvSpPr/>
            <p:nvPr/>
          </p:nvSpPr>
          <p:spPr>
            <a:xfrm>
              <a:off x="7422594" y="1032986"/>
              <a:ext cx="9525" cy="9525"/>
            </a:xfrm>
            <a:custGeom>
              <a:avLst/>
              <a:gdLst/>
              <a:ahLst/>
              <a:cxnLst/>
              <a:rect l="l" t="t" r="r" b="b"/>
              <a:pathLst>
                <a:path w="9525" h="9525" extrusionOk="0">
                  <a:moveTo>
                    <a:pt x="7858" y="7144"/>
                  </a:moveTo>
                  <a:cubicBezTo>
                    <a:pt x="6906" y="8096"/>
                    <a:pt x="6906" y="8096"/>
                    <a:pt x="7858"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61" name="Google Shape;861;p42"/>
            <p:cNvSpPr/>
            <p:nvPr/>
          </p:nvSpPr>
          <p:spPr>
            <a:xfrm>
              <a:off x="7425192" y="1022754"/>
              <a:ext cx="19050" cy="28575"/>
            </a:xfrm>
            <a:custGeom>
              <a:avLst/>
              <a:gdLst/>
              <a:ahLst/>
              <a:cxnLst/>
              <a:rect l="l" t="t" r="r" b="b"/>
              <a:pathLst>
                <a:path w="19050" h="28575" extrusionOk="0">
                  <a:moveTo>
                    <a:pt x="14786" y="20233"/>
                  </a:moveTo>
                  <a:cubicBezTo>
                    <a:pt x="26216" y="-15009"/>
                    <a:pt x="-7122" y="33568"/>
                    <a:pt x="14786" y="20233"/>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62" name="Google Shape;862;p42"/>
            <p:cNvSpPr/>
            <p:nvPr/>
          </p:nvSpPr>
          <p:spPr>
            <a:xfrm>
              <a:off x="7430929" y="1037748"/>
              <a:ext cx="9525" cy="9525"/>
            </a:xfrm>
            <a:custGeom>
              <a:avLst/>
              <a:gdLst/>
              <a:ahLst/>
              <a:cxnLst/>
              <a:rect l="l" t="t" r="r" b="b"/>
              <a:pathLst>
                <a:path w="9525" h="9525" extrusionOk="0">
                  <a:moveTo>
                    <a:pt x="8096" y="7144"/>
                  </a:moveTo>
                  <a:cubicBezTo>
                    <a:pt x="8096" y="7144"/>
                    <a:pt x="7144" y="8096"/>
                    <a:pt x="7144" y="9049"/>
                  </a:cubicBezTo>
                  <a:cubicBezTo>
                    <a:pt x="8096" y="8096"/>
                    <a:pt x="8096" y="8096"/>
                    <a:pt x="8096"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63" name="Google Shape;863;p42"/>
            <p:cNvSpPr/>
            <p:nvPr/>
          </p:nvSpPr>
          <p:spPr>
            <a:xfrm>
              <a:off x="7464266" y="1041558"/>
              <a:ext cx="9525" cy="9525"/>
            </a:xfrm>
            <a:custGeom>
              <a:avLst/>
              <a:gdLst/>
              <a:ahLst/>
              <a:cxnLst/>
              <a:rect l="l" t="t" r="r" b="b"/>
              <a:pathLst>
                <a:path w="9525" h="9525" extrusionOk="0">
                  <a:moveTo>
                    <a:pt x="7144" y="8096"/>
                  </a:moveTo>
                  <a:cubicBezTo>
                    <a:pt x="7144" y="8096"/>
                    <a:pt x="8096" y="7144"/>
                    <a:pt x="8096" y="7144"/>
                  </a:cubicBezTo>
                  <a:cubicBezTo>
                    <a:pt x="8096" y="8096"/>
                    <a:pt x="8096" y="8096"/>
                    <a:pt x="7144" y="8096"/>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64" name="Google Shape;864;p42"/>
            <p:cNvSpPr/>
            <p:nvPr/>
          </p:nvSpPr>
          <p:spPr>
            <a:xfrm>
              <a:off x="7201376" y="1073943"/>
              <a:ext cx="9525" cy="9525"/>
            </a:xfrm>
            <a:custGeom>
              <a:avLst/>
              <a:gdLst/>
              <a:ahLst/>
              <a:cxnLst/>
              <a:rect l="l" t="t" r="r" b="b"/>
              <a:pathLst>
                <a:path w="9525" h="9525" extrusionOk="0">
                  <a:moveTo>
                    <a:pt x="7144" y="7144"/>
                  </a:moveTo>
                  <a:cubicBezTo>
                    <a:pt x="7144" y="8096"/>
                    <a:pt x="14764" y="7144"/>
                    <a:pt x="7144"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65" name="Google Shape;865;p42"/>
            <p:cNvSpPr/>
            <p:nvPr/>
          </p:nvSpPr>
          <p:spPr>
            <a:xfrm>
              <a:off x="7581525" y="989171"/>
              <a:ext cx="9525" cy="9525"/>
            </a:xfrm>
            <a:custGeom>
              <a:avLst/>
              <a:gdLst/>
              <a:ahLst/>
              <a:cxnLst/>
              <a:rect l="l" t="t" r="r" b="b"/>
              <a:pathLst>
                <a:path w="9525" h="9525" extrusionOk="0">
                  <a:moveTo>
                    <a:pt x="8947" y="7144"/>
                  </a:moveTo>
                  <a:cubicBezTo>
                    <a:pt x="6090" y="7144"/>
                    <a:pt x="7042" y="9049"/>
                    <a:pt x="8947"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66" name="Google Shape;866;p42"/>
            <p:cNvSpPr/>
            <p:nvPr/>
          </p:nvSpPr>
          <p:spPr>
            <a:xfrm>
              <a:off x="7434739" y="1022508"/>
              <a:ext cx="9525" cy="9525"/>
            </a:xfrm>
            <a:custGeom>
              <a:avLst/>
              <a:gdLst/>
              <a:ahLst/>
              <a:cxnLst/>
              <a:rect l="l" t="t" r="r" b="b"/>
              <a:pathLst>
                <a:path w="9525" h="9525" extrusionOk="0">
                  <a:moveTo>
                    <a:pt x="8096" y="7144"/>
                  </a:moveTo>
                  <a:cubicBezTo>
                    <a:pt x="7144" y="8096"/>
                    <a:pt x="7144" y="9049"/>
                    <a:pt x="7144" y="9049"/>
                  </a:cubicBezTo>
                  <a:cubicBezTo>
                    <a:pt x="7144" y="9049"/>
                    <a:pt x="8096" y="8096"/>
                    <a:pt x="8096"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67" name="Google Shape;867;p42"/>
            <p:cNvSpPr/>
            <p:nvPr/>
          </p:nvSpPr>
          <p:spPr>
            <a:xfrm>
              <a:off x="7585234" y="1028223"/>
              <a:ext cx="9525" cy="9525"/>
            </a:xfrm>
            <a:custGeom>
              <a:avLst/>
              <a:gdLst/>
              <a:ahLst/>
              <a:cxnLst/>
              <a:rect l="l" t="t" r="r" b="b"/>
              <a:pathLst>
                <a:path w="9525" h="9525" extrusionOk="0">
                  <a:moveTo>
                    <a:pt x="7144" y="7144"/>
                  </a:moveTo>
                  <a:cubicBezTo>
                    <a:pt x="10001" y="10954"/>
                    <a:pt x="13811" y="11906"/>
                    <a:pt x="7144"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68" name="Google Shape;868;p42"/>
            <p:cNvSpPr/>
            <p:nvPr/>
          </p:nvSpPr>
          <p:spPr>
            <a:xfrm>
              <a:off x="7590949" y="1029176"/>
              <a:ext cx="9525" cy="9525"/>
            </a:xfrm>
            <a:custGeom>
              <a:avLst/>
              <a:gdLst/>
              <a:ahLst/>
              <a:cxnLst/>
              <a:rect l="l" t="t" r="r" b="b"/>
              <a:pathLst>
                <a:path w="9525" h="9525" extrusionOk="0">
                  <a:moveTo>
                    <a:pt x="7144" y="7144"/>
                  </a:moveTo>
                  <a:lnTo>
                    <a:pt x="7144" y="7144"/>
                  </a:lnTo>
                  <a:lnTo>
                    <a:pt x="7144" y="7144"/>
                  </a:ln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69" name="Google Shape;869;p42"/>
            <p:cNvSpPr/>
            <p:nvPr/>
          </p:nvSpPr>
          <p:spPr>
            <a:xfrm>
              <a:off x="6870859" y="924791"/>
              <a:ext cx="828675" cy="209550"/>
            </a:xfrm>
            <a:custGeom>
              <a:avLst/>
              <a:gdLst/>
              <a:ahLst/>
              <a:cxnLst/>
              <a:rect l="l" t="t" r="r" b="b"/>
              <a:pathLst>
                <a:path w="828675" h="209550" extrusionOk="0">
                  <a:moveTo>
                    <a:pt x="334804" y="154391"/>
                  </a:moveTo>
                  <a:cubicBezTo>
                    <a:pt x="333851" y="155344"/>
                    <a:pt x="301466" y="166774"/>
                    <a:pt x="305276" y="162011"/>
                  </a:cubicBezTo>
                  <a:cubicBezTo>
                    <a:pt x="311944" y="160106"/>
                    <a:pt x="310991" y="162964"/>
                    <a:pt x="302419" y="172489"/>
                  </a:cubicBezTo>
                  <a:cubicBezTo>
                    <a:pt x="305276" y="175346"/>
                    <a:pt x="290989" y="152486"/>
                    <a:pt x="286226" y="153439"/>
                  </a:cubicBezTo>
                  <a:cubicBezTo>
                    <a:pt x="302419" y="178204"/>
                    <a:pt x="238601" y="165821"/>
                    <a:pt x="248126" y="163916"/>
                  </a:cubicBezTo>
                  <a:cubicBezTo>
                    <a:pt x="245269" y="183919"/>
                    <a:pt x="237649" y="166774"/>
                    <a:pt x="251936" y="179156"/>
                  </a:cubicBezTo>
                  <a:cubicBezTo>
                    <a:pt x="233839" y="166774"/>
                    <a:pt x="191929" y="167726"/>
                    <a:pt x="184309" y="180109"/>
                  </a:cubicBezTo>
                  <a:cubicBezTo>
                    <a:pt x="180499" y="170584"/>
                    <a:pt x="178594" y="169631"/>
                    <a:pt x="182404" y="160106"/>
                  </a:cubicBezTo>
                  <a:cubicBezTo>
                    <a:pt x="166211" y="148676"/>
                    <a:pt x="41434" y="180109"/>
                    <a:pt x="7144" y="158201"/>
                  </a:cubicBezTo>
                  <a:cubicBezTo>
                    <a:pt x="12859" y="150581"/>
                    <a:pt x="37624" y="132484"/>
                    <a:pt x="17621" y="135341"/>
                  </a:cubicBezTo>
                  <a:cubicBezTo>
                    <a:pt x="40481" y="111529"/>
                    <a:pt x="86201" y="142961"/>
                    <a:pt x="121444" y="127721"/>
                  </a:cubicBezTo>
                  <a:cubicBezTo>
                    <a:pt x="121444" y="129626"/>
                    <a:pt x="109061" y="142961"/>
                    <a:pt x="108109" y="144866"/>
                  </a:cubicBezTo>
                  <a:cubicBezTo>
                    <a:pt x="114776" y="136294"/>
                    <a:pt x="119539" y="136294"/>
                    <a:pt x="121444" y="142961"/>
                  </a:cubicBezTo>
                  <a:cubicBezTo>
                    <a:pt x="134779" y="136294"/>
                    <a:pt x="123349" y="132484"/>
                    <a:pt x="123349" y="127721"/>
                  </a:cubicBezTo>
                  <a:cubicBezTo>
                    <a:pt x="139541" y="129626"/>
                    <a:pt x="197644" y="125816"/>
                    <a:pt x="186214" y="133436"/>
                  </a:cubicBezTo>
                  <a:cubicBezTo>
                    <a:pt x="184309" y="133436"/>
                    <a:pt x="225266" y="114386"/>
                    <a:pt x="225266" y="114386"/>
                  </a:cubicBezTo>
                  <a:cubicBezTo>
                    <a:pt x="230029" y="120101"/>
                    <a:pt x="212884" y="137246"/>
                    <a:pt x="220504" y="136294"/>
                  </a:cubicBezTo>
                  <a:cubicBezTo>
                    <a:pt x="270034" y="107719"/>
                    <a:pt x="301466" y="93431"/>
                    <a:pt x="342424" y="58189"/>
                  </a:cubicBezTo>
                  <a:cubicBezTo>
                    <a:pt x="344329" y="68666"/>
                    <a:pt x="330041" y="41996"/>
                    <a:pt x="326231" y="42949"/>
                  </a:cubicBezTo>
                  <a:cubicBezTo>
                    <a:pt x="317659" y="54379"/>
                    <a:pt x="314801" y="56284"/>
                    <a:pt x="298609" y="71524"/>
                  </a:cubicBezTo>
                  <a:cubicBezTo>
                    <a:pt x="296704" y="57236"/>
                    <a:pt x="291941" y="56284"/>
                    <a:pt x="283369" y="70571"/>
                  </a:cubicBezTo>
                  <a:cubicBezTo>
                    <a:pt x="293846" y="65809"/>
                    <a:pt x="295751" y="61999"/>
                    <a:pt x="289084" y="58189"/>
                  </a:cubicBezTo>
                  <a:cubicBezTo>
                    <a:pt x="295751" y="52474"/>
                    <a:pt x="300514" y="53426"/>
                    <a:pt x="304324" y="60094"/>
                  </a:cubicBezTo>
                  <a:cubicBezTo>
                    <a:pt x="302419" y="14374"/>
                    <a:pt x="348139" y="61999"/>
                    <a:pt x="353854" y="33424"/>
                  </a:cubicBezTo>
                  <a:cubicBezTo>
                    <a:pt x="350044" y="39139"/>
                    <a:pt x="351949" y="41044"/>
                    <a:pt x="357664" y="39139"/>
                  </a:cubicBezTo>
                  <a:cubicBezTo>
                    <a:pt x="357664" y="41996"/>
                    <a:pt x="351949" y="60094"/>
                    <a:pt x="350996" y="63904"/>
                  </a:cubicBezTo>
                  <a:cubicBezTo>
                    <a:pt x="348139" y="59141"/>
                    <a:pt x="350996" y="68666"/>
                    <a:pt x="352901" y="70571"/>
                  </a:cubicBezTo>
                  <a:cubicBezTo>
                    <a:pt x="354806" y="69619"/>
                    <a:pt x="372904" y="48664"/>
                    <a:pt x="373856" y="47711"/>
                  </a:cubicBezTo>
                  <a:cubicBezTo>
                    <a:pt x="378619" y="47711"/>
                    <a:pt x="385286" y="69619"/>
                    <a:pt x="385286" y="70571"/>
                  </a:cubicBezTo>
                  <a:cubicBezTo>
                    <a:pt x="396716" y="53426"/>
                    <a:pt x="415766" y="64856"/>
                    <a:pt x="409099" y="35329"/>
                  </a:cubicBezTo>
                  <a:cubicBezTo>
                    <a:pt x="397669" y="41996"/>
                    <a:pt x="399574" y="53426"/>
                    <a:pt x="387191" y="48664"/>
                  </a:cubicBezTo>
                  <a:cubicBezTo>
                    <a:pt x="399574" y="28661"/>
                    <a:pt x="380524" y="45806"/>
                    <a:pt x="383381" y="46759"/>
                  </a:cubicBezTo>
                  <a:cubicBezTo>
                    <a:pt x="383381" y="43901"/>
                    <a:pt x="386239" y="31519"/>
                    <a:pt x="385286" y="30566"/>
                  </a:cubicBezTo>
                  <a:cubicBezTo>
                    <a:pt x="421481" y="32471"/>
                    <a:pt x="427196" y="23899"/>
                    <a:pt x="476726" y="28661"/>
                  </a:cubicBezTo>
                  <a:cubicBezTo>
                    <a:pt x="478631" y="26756"/>
                    <a:pt x="451009" y="45806"/>
                    <a:pt x="449104" y="44854"/>
                  </a:cubicBezTo>
                  <a:cubicBezTo>
                    <a:pt x="451961" y="39139"/>
                    <a:pt x="453866" y="33424"/>
                    <a:pt x="453866" y="27709"/>
                  </a:cubicBezTo>
                  <a:cubicBezTo>
                    <a:pt x="447199" y="41996"/>
                    <a:pt x="444341" y="29614"/>
                    <a:pt x="437674" y="29614"/>
                  </a:cubicBezTo>
                  <a:cubicBezTo>
                    <a:pt x="446246" y="41996"/>
                    <a:pt x="440531" y="44854"/>
                    <a:pt x="444341" y="69619"/>
                  </a:cubicBezTo>
                  <a:cubicBezTo>
                    <a:pt x="445294" y="67714"/>
                    <a:pt x="458629" y="58189"/>
                    <a:pt x="453866" y="54379"/>
                  </a:cubicBezTo>
                  <a:cubicBezTo>
                    <a:pt x="455771" y="55331"/>
                    <a:pt x="515779" y="77239"/>
                    <a:pt x="489109" y="37234"/>
                  </a:cubicBezTo>
                  <a:cubicBezTo>
                    <a:pt x="490061" y="46759"/>
                    <a:pt x="486251" y="53426"/>
                    <a:pt x="478631" y="57236"/>
                  </a:cubicBezTo>
                  <a:cubicBezTo>
                    <a:pt x="481489" y="51521"/>
                    <a:pt x="479584" y="49616"/>
                    <a:pt x="471964" y="50569"/>
                  </a:cubicBezTo>
                  <a:cubicBezTo>
                    <a:pt x="479584" y="46759"/>
                    <a:pt x="481489" y="43901"/>
                    <a:pt x="475774" y="41996"/>
                  </a:cubicBezTo>
                  <a:cubicBezTo>
                    <a:pt x="491014" y="15326"/>
                    <a:pt x="474821" y="70571"/>
                    <a:pt x="476726" y="31519"/>
                  </a:cubicBezTo>
                  <a:cubicBezTo>
                    <a:pt x="475774" y="33424"/>
                    <a:pt x="544354" y="11516"/>
                    <a:pt x="543401" y="12469"/>
                  </a:cubicBezTo>
                  <a:cubicBezTo>
                    <a:pt x="544354" y="7706"/>
                    <a:pt x="495776" y="40091"/>
                    <a:pt x="496729" y="38186"/>
                  </a:cubicBezTo>
                  <a:cubicBezTo>
                    <a:pt x="511016" y="18184"/>
                    <a:pt x="538639" y="21041"/>
                    <a:pt x="544354" y="20089"/>
                  </a:cubicBezTo>
                  <a:cubicBezTo>
                    <a:pt x="547211" y="24851"/>
                    <a:pt x="539591" y="35329"/>
                    <a:pt x="533876" y="34376"/>
                  </a:cubicBezTo>
                  <a:cubicBezTo>
                    <a:pt x="538639" y="27709"/>
                    <a:pt x="502444" y="40091"/>
                    <a:pt x="492919" y="49616"/>
                  </a:cubicBezTo>
                  <a:cubicBezTo>
                    <a:pt x="522446" y="54379"/>
                    <a:pt x="548164" y="-2771"/>
                    <a:pt x="564356" y="8659"/>
                  </a:cubicBezTo>
                  <a:cubicBezTo>
                    <a:pt x="564356" y="7706"/>
                    <a:pt x="569119" y="16279"/>
                    <a:pt x="576739" y="12469"/>
                  </a:cubicBezTo>
                  <a:cubicBezTo>
                    <a:pt x="577691" y="25804"/>
                    <a:pt x="552926" y="6754"/>
                    <a:pt x="552926" y="18184"/>
                  </a:cubicBezTo>
                  <a:cubicBezTo>
                    <a:pt x="551974" y="11516"/>
                    <a:pt x="571024" y="45806"/>
                    <a:pt x="556736" y="43901"/>
                  </a:cubicBezTo>
                  <a:cubicBezTo>
                    <a:pt x="550069" y="18184"/>
                    <a:pt x="584359" y="25804"/>
                    <a:pt x="583406" y="25804"/>
                  </a:cubicBezTo>
                  <a:cubicBezTo>
                    <a:pt x="584359" y="16279"/>
                    <a:pt x="575786" y="16279"/>
                    <a:pt x="584359" y="7706"/>
                  </a:cubicBezTo>
                  <a:cubicBezTo>
                    <a:pt x="591026" y="7706"/>
                    <a:pt x="601504" y="9611"/>
                    <a:pt x="611981" y="24851"/>
                  </a:cubicBezTo>
                  <a:cubicBezTo>
                    <a:pt x="599599" y="28661"/>
                    <a:pt x="598646" y="25804"/>
                    <a:pt x="608171" y="18184"/>
                  </a:cubicBezTo>
                  <a:cubicBezTo>
                    <a:pt x="605314" y="8659"/>
                    <a:pt x="582454" y="20089"/>
                    <a:pt x="582454" y="28661"/>
                  </a:cubicBezTo>
                  <a:cubicBezTo>
                    <a:pt x="582454" y="28661"/>
                    <a:pt x="615791" y="33424"/>
                    <a:pt x="618649" y="35329"/>
                  </a:cubicBezTo>
                  <a:cubicBezTo>
                    <a:pt x="618649" y="33424"/>
                    <a:pt x="621506" y="15326"/>
                    <a:pt x="619601" y="15326"/>
                  </a:cubicBezTo>
                  <a:cubicBezTo>
                    <a:pt x="614839" y="24851"/>
                    <a:pt x="673894" y="21994"/>
                    <a:pt x="673894" y="21994"/>
                  </a:cubicBezTo>
                  <a:cubicBezTo>
                    <a:pt x="671036" y="23899"/>
                    <a:pt x="661511" y="44854"/>
                    <a:pt x="663416" y="45806"/>
                  </a:cubicBezTo>
                  <a:cubicBezTo>
                    <a:pt x="671989" y="58189"/>
                    <a:pt x="697706" y="37234"/>
                    <a:pt x="703421" y="20089"/>
                  </a:cubicBezTo>
                  <a:cubicBezTo>
                    <a:pt x="705326" y="25804"/>
                    <a:pt x="764381" y="16279"/>
                    <a:pt x="763429" y="26756"/>
                  </a:cubicBezTo>
                  <a:cubicBezTo>
                    <a:pt x="749141" y="24851"/>
                    <a:pt x="756761" y="31519"/>
                    <a:pt x="743426" y="26756"/>
                  </a:cubicBezTo>
                  <a:cubicBezTo>
                    <a:pt x="750094" y="29614"/>
                    <a:pt x="750094" y="35329"/>
                    <a:pt x="743426" y="42949"/>
                  </a:cubicBezTo>
                  <a:cubicBezTo>
                    <a:pt x="750094" y="42949"/>
                    <a:pt x="762476" y="31519"/>
                    <a:pt x="752951" y="45806"/>
                  </a:cubicBezTo>
                  <a:cubicBezTo>
                    <a:pt x="758666" y="43901"/>
                    <a:pt x="776764" y="24851"/>
                    <a:pt x="763429" y="14374"/>
                  </a:cubicBezTo>
                  <a:cubicBezTo>
                    <a:pt x="782479" y="7706"/>
                    <a:pt x="755809" y="45806"/>
                    <a:pt x="770096" y="45806"/>
                  </a:cubicBezTo>
                  <a:cubicBezTo>
                    <a:pt x="770096" y="45806"/>
                    <a:pt x="802481" y="16279"/>
                    <a:pt x="775811" y="21041"/>
                  </a:cubicBezTo>
                  <a:cubicBezTo>
                    <a:pt x="774859" y="29614"/>
                    <a:pt x="777716" y="28661"/>
                    <a:pt x="775811" y="31519"/>
                  </a:cubicBezTo>
                  <a:cubicBezTo>
                    <a:pt x="769144" y="32471"/>
                    <a:pt x="821531" y="38186"/>
                    <a:pt x="818674" y="40091"/>
                  </a:cubicBezTo>
                  <a:cubicBezTo>
                    <a:pt x="816769" y="41996"/>
                    <a:pt x="818674" y="42949"/>
                    <a:pt x="821531" y="43901"/>
                  </a:cubicBezTo>
                  <a:cubicBezTo>
                    <a:pt x="813911" y="65809"/>
                    <a:pt x="797719" y="91526"/>
                    <a:pt x="770096" y="121054"/>
                  </a:cubicBezTo>
                  <a:cubicBezTo>
                    <a:pt x="772001" y="122959"/>
                    <a:pt x="821531" y="104861"/>
                    <a:pt x="820579" y="105814"/>
                  </a:cubicBezTo>
                  <a:cubicBezTo>
                    <a:pt x="812959" y="105814"/>
                    <a:pt x="816769" y="105814"/>
                    <a:pt x="830104" y="105814"/>
                  </a:cubicBezTo>
                  <a:cubicBezTo>
                    <a:pt x="828199" y="116291"/>
                    <a:pt x="810101" y="108671"/>
                    <a:pt x="824389" y="119149"/>
                  </a:cubicBezTo>
                  <a:cubicBezTo>
                    <a:pt x="814864" y="150581"/>
                    <a:pt x="766286" y="138199"/>
                    <a:pt x="762476" y="139151"/>
                  </a:cubicBezTo>
                  <a:cubicBezTo>
                    <a:pt x="751046" y="141056"/>
                    <a:pt x="757714" y="178204"/>
                    <a:pt x="724376" y="160106"/>
                  </a:cubicBezTo>
                  <a:cubicBezTo>
                    <a:pt x="735806" y="162011"/>
                    <a:pt x="721519" y="142009"/>
                    <a:pt x="718661" y="138199"/>
                  </a:cubicBezTo>
                  <a:cubicBezTo>
                    <a:pt x="718661" y="138199"/>
                    <a:pt x="681514" y="150581"/>
                    <a:pt x="676751" y="161059"/>
                  </a:cubicBezTo>
                  <a:cubicBezTo>
                    <a:pt x="672941" y="152486"/>
                    <a:pt x="674846" y="145819"/>
                    <a:pt x="682466" y="141056"/>
                  </a:cubicBezTo>
                  <a:cubicBezTo>
                    <a:pt x="685324" y="152486"/>
                    <a:pt x="686276" y="150581"/>
                    <a:pt x="684371" y="136294"/>
                  </a:cubicBezTo>
                  <a:cubicBezTo>
                    <a:pt x="659606" y="143914"/>
                    <a:pt x="552926" y="196301"/>
                    <a:pt x="538639" y="138199"/>
                  </a:cubicBezTo>
                  <a:cubicBezTo>
                    <a:pt x="538639" y="142961"/>
                    <a:pt x="536734" y="144866"/>
                    <a:pt x="532924" y="143914"/>
                  </a:cubicBezTo>
                  <a:cubicBezTo>
                    <a:pt x="542449" y="152486"/>
                    <a:pt x="539591" y="160106"/>
                    <a:pt x="525304" y="168679"/>
                  </a:cubicBezTo>
                  <a:cubicBezTo>
                    <a:pt x="523399" y="162964"/>
                    <a:pt x="524351" y="161059"/>
                    <a:pt x="531019" y="163916"/>
                  </a:cubicBezTo>
                  <a:cubicBezTo>
                    <a:pt x="526256" y="146771"/>
                    <a:pt x="521494" y="153439"/>
                    <a:pt x="517684" y="151534"/>
                  </a:cubicBezTo>
                  <a:cubicBezTo>
                    <a:pt x="517684" y="141056"/>
                    <a:pt x="520541" y="132484"/>
                    <a:pt x="527209" y="124864"/>
                  </a:cubicBezTo>
                  <a:cubicBezTo>
                    <a:pt x="520541" y="138199"/>
                    <a:pt x="515779" y="141056"/>
                    <a:pt x="513874" y="133436"/>
                  </a:cubicBezTo>
                  <a:cubicBezTo>
                    <a:pt x="510064" y="137246"/>
                    <a:pt x="483394" y="177251"/>
                    <a:pt x="518636" y="155344"/>
                  </a:cubicBezTo>
                  <a:cubicBezTo>
                    <a:pt x="509111" y="172489"/>
                    <a:pt x="422434" y="188681"/>
                    <a:pt x="413861" y="189634"/>
                  </a:cubicBezTo>
                  <a:cubicBezTo>
                    <a:pt x="401479" y="181061"/>
                    <a:pt x="411956" y="187729"/>
                    <a:pt x="416719" y="180109"/>
                  </a:cubicBezTo>
                  <a:cubicBezTo>
                    <a:pt x="411004" y="182966"/>
                    <a:pt x="394811" y="171536"/>
                    <a:pt x="395764" y="171536"/>
                  </a:cubicBezTo>
                  <a:cubicBezTo>
                    <a:pt x="407194" y="166774"/>
                    <a:pt x="383381" y="202969"/>
                    <a:pt x="386239" y="197254"/>
                  </a:cubicBezTo>
                  <a:cubicBezTo>
                    <a:pt x="387191" y="189634"/>
                    <a:pt x="386239" y="190586"/>
                    <a:pt x="382429" y="199159"/>
                  </a:cubicBezTo>
                  <a:cubicBezTo>
                    <a:pt x="388144" y="179156"/>
                    <a:pt x="388144" y="183919"/>
                    <a:pt x="389096" y="167726"/>
                  </a:cubicBezTo>
                  <a:cubicBezTo>
                    <a:pt x="382429" y="163916"/>
                    <a:pt x="365284" y="205826"/>
                    <a:pt x="368141" y="204874"/>
                  </a:cubicBezTo>
                  <a:cubicBezTo>
                    <a:pt x="375761" y="153439"/>
                    <a:pt x="354806" y="167726"/>
                    <a:pt x="348139" y="143914"/>
                  </a:cubicBezTo>
                  <a:cubicBezTo>
                    <a:pt x="354806" y="143914"/>
                    <a:pt x="354806" y="147724"/>
                    <a:pt x="348139" y="153439"/>
                  </a:cubicBezTo>
                  <a:cubicBezTo>
                    <a:pt x="396716" y="129626"/>
                    <a:pt x="340519" y="154391"/>
                    <a:pt x="355759" y="139151"/>
                  </a:cubicBezTo>
                  <a:cubicBezTo>
                    <a:pt x="337661" y="138199"/>
                    <a:pt x="341471" y="143914"/>
                    <a:pt x="334804" y="154391"/>
                  </a:cubicBezTo>
                  <a:close/>
                  <a:moveTo>
                    <a:pt x="38576" y="154391"/>
                  </a:moveTo>
                  <a:cubicBezTo>
                    <a:pt x="38576" y="153439"/>
                    <a:pt x="39529" y="153439"/>
                    <a:pt x="39529" y="152486"/>
                  </a:cubicBezTo>
                  <a:cubicBezTo>
                    <a:pt x="39529" y="153439"/>
                    <a:pt x="39529" y="154391"/>
                    <a:pt x="38576" y="154391"/>
                  </a:cubicBezTo>
                  <a:close/>
                  <a:moveTo>
                    <a:pt x="420529" y="122959"/>
                  </a:moveTo>
                  <a:cubicBezTo>
                    <a:pt x="398621" y="122006"/>
                    <a:pt x="403384" y="129626"/>
                    <a:pt x="404336" y="144866"/>
                  </a:cubicBezTo>
                  <a:cubicBezTo>
                    <a:pt x="420529" y="152486"/>
                    <a:pt x="430054" y="110576"/>
                    <a:pt x="420529" y="122959"/>
                  </a:cubicBezTo>
                  <a:close/>
                  <a:moveTo>
                    <a:pt x="427196" y="142961"/>
                  </a:moveTo>
                  <a:cubicBezTo>
                    <a:pt x="431006" y="143914"/>
                    <a:pt x="428149" y="133436"/>
                    <a:pt x="427196" y="142961"/>
                  </a:cubicBezTo>
                  <a:close/>
                  <a:moveTo>
                    <a:pt x="430054" y="136294"/>
                  </a:moveTo>
                  <a:cubicBezTo>
                    <a:pt x="429101" y="136294"/>
                    <a:pt x="429101" y="136294"/>
                    <a:pt x="430054" y="136294"/>
                  </a:cubicBezTo>
                  <a:lnTo>
                    <a:pt x="430054" y="136294"/>
                  </a:lnTo>
                  <a:close/>
                  <a:moveTo>
                    <a:pt x="362426" y="141056"/>
                  </a:moveTo>
                  <a:cubicBezTo>
                    <a:pt x="364331" y="140104"/>
                    <a:pt x="355759" y="142009"/>
                    <a:pt x="362426" y="141056"/>
                  </a:cubicBezTo>
                  <a:close/>
                  <a:moveTo>
                    <a:pt x="370046" y="146771"/>
                  </a:moveTo>
                  <a:cubicBezTo>
                    <a:pt x="368141" y="136294"/>
                    <a:pt x="369094" y="144866"/>
                    <a:pt x="370046" y="146771"/>
                  </a:cubicBezTo>
                  <a:close/>
                  <a:moveTo>
                    <a:pt x="394811" y="159154"/>
                  </a:moveTo>
                  <a:cubicBezTo>
                    <a:pt x="399574" y="122006"/>
                    <a:pt x="392906" y="162011"/>
                    <a:pt x="394811" y="159154"/>
                  </a:cubicBezTo>
                  <a:close/>
                  <a:moveTo>
                    <a:pt x="757714" y="105814"/>
                  </a:moveTo>
                  <a:cubicBezTo>
                    <a:pt x="751046" y="88669"/>
                    <a:pt x="734854" y="128674"/>
                    <a:pt x="757714" y="105814"/>
                  </a:cubicBezTo>
                  <a:close/>
                  <a:moveTo>
                    <a:pt x="701516" y="101051"/>
                  </a:moveTo>
                  <a:cubicBezTo>
                    <a:pt x="686276" y="116291"/>
                    <a:pt x="671989" y="113434"/>
                    <a:pt x="687229" y="131531"/>
                  </a:cubicBezTo>
                  <a:cubicBezTo>
                    <a:pt x="686276" y="125816"/>
                    <a:pt x="684371" y="125816"/>
                    <a:pt x="682466" y="132484"/>
                  </a:cubicBezTo>
                  <a:cubicBezTo>
                    <a:pt x="685324" y="138199"/>
                    <a:pt x="706279" y="120101"/>
                    <a:pt x="696754" y="111529"/>
                  </a:cubicBezTo>
                  <a:cubicBezTo>
                    <a:pt x="706279" y="99146"/>
                    <a:pt x="722471" y="128674"/>
                    <a:pt x="730091" y="129626"/>
                  </a:cubicBezTo>
                  <a:cubicBezTo>
                    <a:pt x="740569" y="116291"/>
                    <a:pt x="728186" y="98194"/>
                    <a:pt x="701516" y="101051"/>
                  </a:cubicBezTo>
                  <a:close/>
                  <a:moveTo>
                    <a:pt x="519589" y="102004"/>
                  </a:moveTo>
                  <a:cubicBezTo>
                    <a:pt x="537686" y="150581"/>
                    <a:pt x="539591" y="101051"/>
                    <a:pt x="558641" y="116291"/>
                  </a:cubicBezTo>
                  <a:cubicBezTo>
                    <a:pt x="548164" y="131531"/>
                    <a:pt x="551974" y="129626"/>
                    <a:pt x="562451" y="129626"/>
                  </a:cubicBezTo>
                  <a:cubicBezTo>
                    <a:pt x="548164" y="152486"/>
                    <a:pt x="563404" y="117244"/>
                    <a:pt x="543401" y="130579"/>
                  </a:cubicBezTo>
                  <a:cubicBezTo>
                    <a:pt x="544354" y="134389"/>
                    <a:pt x="557689" y="159154"/>
                    <a:pt x="557689" y="158201"/>
                  </a:cubicBezTo>
                  <a:cubicBezTo>
                    <a:pt x="557689" y="158201"/>
                    <a:pt x="571976" y="148676"/>
                    <a:pt x="571976" y="148676"/>
                  </a:cubicBezTo>
                  <a:cubicBezTo>
                    <a:pt x="571976" y="146771"/>
                    <a:pt x="557689" y="150581"/>
                    <a:pt x="558641" y="140104"/>
                  </a:cubicBezTo>
                  <a:cubicBezTo>
                    <a:pt x="573881" y="129626"/>
                    <a:pt x="591026" y="122006"/>
                    <a:pt x="598646" y="115339"/>
                  </a:cubicBezTo>
                  <a:cubicBezTo>
                    <a:pt x="593884" y="134389"/>
                    <a:pt x="597694" y="118196"/>
                    <a:pt x="599599" y="126769"/>
                  </a:cubicBezTo>
                  <a:cubicBezTo>
                    <a:pt x="639604" y="85811"/>
                    <a:pt x="670084" y="175346"/>
                    <a:pt x="598646" y="105814"/>
                  </a:cubicBezTo>
                  <a:cubicBezTo>
                    <a:pt x="609124" y="102004"/>
                    <a:pt x="664369" y="122006"/>
                    <a:pt x="670084" y="114386"/>
                  </a:cubicBezTo>
                  <a:cubicBezTo>
                    <a:pt x="671036" y="111529"/>
                    <a:pt x="671036" y="108671"/>
                    <a:pt x="671036" y="105814"/>
                  </a:cubicBezTo>
                  <a:cubicBezTo>
                    <a:pt x="629126" y="99146"/>
                    <a:pt x="611981" y="95336"/>
                    <a:pt x="583406" y="110576"/>
                  </a:cubicBezTo>
                  <a:cubicBezTo>
                    <a:pt x="584359" y="111529"/>
                    <a:pt x="581501" y="61999"/>
                    <a:pt x="579596" y="61999"/>
                  </a:cubicBezTo>
                  <a:cubicBezTo>
                    <a:pt x="580549" y="64856"/>
                    <a:pt x="523399" y="99146"/>
                    <a:pt x="519589" y="102004"/>
                  </a:cubicBezTo>
                  <a:close/>
                  <a:moveTo>
                    <a:pt x="471011" y="120101"/>
                  </a:moveTo>
                  <a:cubicBezTo>
                    <a:pt x="451009" y="128674"/>
                    <a:pt x="461486" y="150581"/>
                    <a:pt x="435769" y="136294"/>
                  </a:cubicBezTo>
                  <a:cubicBezTo>
                    <a:pt x="439579" y="141056"/>
                    <a:pt x="431959" y="152486"/>
                    <a:pt x="431959" y="153439"/>
                  </a:cubicBezTo>
                  <a:cubicBezTo>
                    <a:pt x="457676" y="160106"/>
                    <a:pt x="475774" y="143914"/>
                    <a:pt x="471011" y="120101"/>
                  </a:cubicBezTo>
                  <a:close/>
                  <a:moveTo>
                    <a:pt x="373856" y="58189"/>
                  </a:moveTo>
                  <a:cubicBezTo>
                    <a:pt x="372904" y="58189"/>
                    <a:pt x="373856" y="58189"/>
                    <a:pt x="373856" y="58189"/>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70" name="Google Shape;870;p42"/>
            <p:cNvSpPr/>
            <p:nvPr/>
          </p:nvSpPr>
          <p:spPr>
            <a:xfrm>
              <a:off x="7680092" y="965358"/>
              <a:ext cx="9525" cy="19050"/>
            </a:xfrm>
            <a:custGeom>
              <a:avLst/>
              <a:gdLst/>
              <a:ahLst/>
              <a:cxnLst/>
              <a:rect l="l" t="t" r="r" b="b"/>
              <a:pathLst>
                <a:path w="9525" h="19050" extrusionOk="0">
                  <a:moveTo>
                    <a:pt x="7535" y="12859"/>
                  </a:moveTo>
                  <a:cubicBezTo>
                    <a:pt x="8488" y="10954"/>
                    <a:pt x="11345" y="10954"/>
                    <a:pt x="10393" y="7144"/>
                  </a:cubicBezTo>
                  <a:cubicBezTo>
                    <a:pt x="11345" y="10954"/>
                    <a:pt x="5630" y="8096"/>
                    <a:pt x="7535" y="12859"/>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71" name="Google Shape;871;p42"/>
            <p:cNvSpPr/>
            <p:nvPr/>
          </p:nvSpPr>
          <p:spPr>
            <a:xfrm>
              <a:off x="7683870" y="971982"/>
              <a:ext cx="9525" cy="9525"/>
            </a:xfrm>
            <a:custGeom>
              <a:avLst/>
              <a:gdLst/>
              <a:ahLst/>
              <a:cxnLst/>
              <a:rect l="l" t="t" r="r" b="b"/>
              <a:pathLst>
                <a:path w="9525" h="9525" extrusionOk="0">
                  <a:moveTo>
                    <a:pt x="7567" y="10045"/>
                  </a:moveTo>
                  <a:cubicBezTo>
                    <a:pt x="7567" y="5282"/>
                    <a:pt x="6615" y="7187"/>
                    <a:pt x="7567" y="10045"/>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72" name="Google Shape;872;p42"/>
            <p:cNvSpPr/>
            <p:nvPr/>
          </p:nvSpPr>
          <p:spPr>
            <a:xfrm>
              <a:off x="7691914" y="1029908"/>
              <a:ext cx="9525" cy="19050"/>
            </a:xfrm>
            <a:custGeom>
              <a:avLst/>
              <a:gdLst/>
              <a:ahLst/>
              <a:cxnLst/>
              <a:rect l="l" t="t" r="r" b="b"/>
              <a:pathLst>
                <a:path w="9525" h="19050" extrusionOk="0">
                  <a:moveTo>
                    <a:pt x="7144" y="9269"/>
                  </a:moveTo>
                  <a:cubicBezTo>
                    <a:pt x="10001" y="697"/>
                    <a:pt x="8096" y="21652"/>
                    <a:pt x="7144" y="9269"/>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73" name="Google Shape;873;p42"/>
            <p:cNvSpPr/>
            <p:nvPr/>
          </p:nvSpPr>
          <p:spPr>
            <a:xfrm>
              <a:off x="7690961" y="1042182"/>
              <a:ext cx="9525" cy="9525"/>
            </a:xfrm>
            <a:custGeom>
              <a:avLst/>
              <a:gdLst/>
              <a:ahLst/>
              <a:cxnLst/>
              <a:rect l="l" t="t" r="r" b="b"/>
              <a:pathLst>
                <a:path w="9525" h="9525" extrusionOk="0">
                  <a:moveTo>
                    <a:pt x="7144" y="10330"/>
                  </a:moveTo>
                  <a:cubicBezTo>
                    <a:pt x="12859" y="3663"/>
                    <a:pt x="8096" y="9378"/>
                    <a:pt x="7144" y="1033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74" name="Google Shape;874;p42"/>
            <p:cNvSpPr/>
            <p:nvPr/>
          </p:nvSpPr>
          <p:spPr>
            <a:xfrm>
              <a:off x="7612856" y="932688"/>
              <a:ext cx="9525" cy="9525"/>
            </a:xfrm>
            <a:custGeom>
              <a:avLst/>
              <a:gdLst/>
              <a:ahLst/>
              <a:cxnLst/>
              <a:rect l="l" t="t" r="r" b="b"/>
              <a:pathLst>
                <a:path w="9525" h="9525" extrusionOk="0">
                  <a:moveTo>
                    <a:pt x="10001" y="8381"/>
                  </a:moveTo>
                  <a:cubicBezTo>
                    <a:pt x="9049" y="5524"/>
                    <a:pt x="8096" y="8381"/>
                    <a:pt x="7144" y="9334"/>
                  </a:cubicBezTo>
                  <a:cubicBezTo>
                    <a:pt x="7144" y="9334"/>
                    <a:pt x="9049" y="10286"/>
                    <a:pt x="10001" y="8381"/>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75" name="Google Shape;875;p42"/>
            <p:cNvSpPr/>
            <p:nvPr/>
          </p:nvSpPr>
          <p:spPr>
            <a:xfrm>
              <a:off x="6955771" y="1016793"/>
              <a:ext cx="28575" cy="9525"/>
            </a:xfrm>
            <a:custGeom>
              <a:avLst/>
              <a:gdLst/>
              <a:ahLst/>
              <a:cxnLst/>
              <a:rect l="l" t="t" r="r" b="b"/>
              <a:pathLst>
                <a:path w="28575" h="9525" extrusionOk="0">
                  <a:moveTo>
                    <a:pt x="28911" y="7144"/>
                  </a:moveTo>
                  <a:cubicBezTo>
                    <a:pt x="19386" y="7144"/>
                    <a:pt x="-14903" y="10954"/>
                    <a:pt x="28911"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76" name="Google Shape;876;p42"/>
            <p:cNvSpPr/>
            <p:nvPr/>
          </p:nvSpPr>
          <p:spPr>
            <a:xfrm>
              <a:off x="7543324" y="954936"/>
              <a:ext cx="19050" cy="19050"/>
            </a:xfrm>
            <a:custGeom>
              <a:avLst/>
              <a:gdLst/>
              <a:ahLst/>
              <a:cxnLst/>
              <a:rect l="l" t="t" r="r" b="b"/>
              <a:pathLst>
                <a:path w="19050" h="19050" extrusionOk="0">
                  <a:moveTo>
                    <a:pt x="7144" y="16613"/>
                  </a:moveTo>
                  <a:cubicBezTo>
                    <a:pt x="34766" y="-1484"/>
                    <a:pt x="10954" y="10898"/>
                    <a:pt x="7144" y="16613"/>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77" name="Google Shape;877;p42"/>
            <p:cNvSpPr/>
            <p:nvPr/>
          </p:nvSpPr>
          <p:spPr>
            <a:xfrm>
              <a:off x="7542242" y="938688"/>
              <a:ext cx="9525" cy="19050"/>
            </a:xfrm>
            <a:custGeom>
              <a:avLst/>
              <a:gdLst/>
              <a:ahLst/>
              <a:cxnLst/>
              <a:rect l="l" t="t" r="r" b="b"/>
              <a:pathLst>
                <a:path w="9525" h="19050" extrusionOk="0">
                  <a:moveTo>
                    <a:pt x="7273" y="7144"/>
                  </a:moveTo>
                  <a:cubicBezTo>
                    <a:pt x="11083" y="21431"/>
                    <a:pt x="6320" y="18574"/>
                    <a:pt x="7273"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78" name="Google Shape;878;p42"/>
            <p:cNvSpPr/>
            <p:nvPr/>
          </p:nvSpPr>
          <p:spPr>
            <a:xfrm>
              <a:off x="7580867" y="1065371"/>
              <a:ext cx="9525" cy="9525"/>
            </a:xfrm>
            <a:custGeom>
              <a:avLst/>
              <a:gdLst/>
              <a:ahLst/>
              <a:cxnLst/>
              <a:rect l="l" t="t" r="r" b="b"/>
              <a:pathLst>
                <a:path w="9525" h="9525" extrusionOk="0">
                  <a:moveTo>
                    <a:pt x="8653" y="7144"/>
                  </a:moveTo>
                  <a:cubicBezTo>
                    <a:pt x="5795" y="14764"/>
                    <a:pt x="7701" y="9049"/>
                    <a:pt x="8653"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79" name="Google Shape;879;p42"/>
            <p:cNvSpPr/>
            <p:nvPr/>
          </p:nvSpPr>
          <p:spPr>
            <a:xfrm>
              <a:off x="7476209" y="933175"/>
              <a:ext cx="9525" cy="9525"/>
            </a:xfrm>
            <a:custGeom>
              <a:avLst/>
              <a:gdLst/>
              <a:ahLst/>
              <a:cxnLst/>
              <a:rect l="l" t="t" r="r" b="b"/>
              <a:pathLst>
                <a:path w="9525" h="9525" extrusionOk="0">
                  <a:moveTo>
                    <a:pt x="9488" y="10752"/>
                  </a:moveTo>
                  <a:cubicBezTo>
                    <a:pt x="8536" y="9800"/>
                    <a:pt x="4726" y="3132"/>
                    <a:pt x="9488" y="1075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80" name="Google Shape;880;p42"/>
            <p:cNvSpPr/>
            <p:nvPr/>
          </p:nvSpPr>
          <p:spPr>
            <a:xfrm>
              <a:off x="7478554" y="933926"/>
              <a:ext cx="9525" cy="9525"/>
            </a:xfrm>
            <a:custGeom>
              <a:avLst/>
              <a:gdLst/>
              <a:ahLst/>
              <a:cxnLst/>
              <a:rect l="l" t="t" r="r" b="b"/>
              <a:pathLst>
                <a:path w="9525" h="9525" extrusionOk="0">
                  <a:moveTo>
                    <a:pt x="8096" y="7144"/>
                  </a:moveTo>
                  <a:lnTo>
                    <a:pt x="7144" y="9049"/>
                  </a:lnTo>
                  <a:lnTo>
                    <a:pt x="8096" y="7144"/>
                  </a:ln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81" name="Google Shape;881;p42"/>
            <p:cNvSpPr/>
            <p:nvPr/>
          </p:nvSpPr>
          <p:spPr>
            <a:xfrm>
              <a:off x="7581424" y="1078282"/>
              <a:ext cx="9525" cy="9525"/>
            </a:xfrm>
            <a:custGeom>
              <a:avLst/>
              <a:gdLst/>
              <a:ahLst/>
              <a:cxnLst/>
              <a:rect l="l" t="t" r="r" b="b"/>
              <a:pathLst>
                <a:path w="9525" h="9525" extrusionOk="0">
                  <a:moveTo>
                    <a:pt x="7144" y="7567"/>
                  </a:moveTo>
                  <a:cubicBezTo>
                    <a:pt x="10001" y="7567"/>
                    <a:pt x="14764" y="6615"/>
                    <a:pt x="7144" y="7567"/>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82" name="Google Shape;882;p42"/>
            <p:cNvSpPr/>
            <p:nvPr/>
          </p:nvSpPr>
          <p:spPr>
            <a:xfrm>
              <a:off x="7552315" y="1046176"/>
              <a:ext cx="9525" cy="9525"/>
            </a:xfrm>
            <a:custGeom>
              <a:avLst/>
              <a:gdLst/>
              <a:ahLst/>
              <a:cxnLst/>
              <a:rect l="l" t="t" r="r" b="b"/>
              <a:pathLst>
                <a:path w="9525" h="9525" extrusionOk="0">
                  <a:moveTo>
                    <a:pt x="7677" y="9193"/>
                  </a:moveTo>
                  <a:lnTo>
                    <a:pt x="9582" y="7288"/>
                  </a:lnTo>
                  <a:cubicBezTo>
                    <a:pt x="9582" y="8241"/>
                    <a:pt x="5772" y="5383"/>
                    <a:pt x="7677" y="9193"/>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83" name="Google Shape;883;p42"/>
            <p:cNvSpPr/>
            <p:nvPr/>
          </p:nvSpPr>
          <p:spPr>
            <a:xfrm>
              <a:off x="7456738" y="936783"/>
              <a:ext cx="9525" cy="9525"/>
            </a:xfrm>
            <a:custGeom>
              <a:avLst/>
              <a:gdLst/>
              <a:ahLst/>
              <a:cxnLst/>
              <a:rect l="l" t="t" r="r" b="b"/>
              <a:pathLst>
                <a:path w="9525" h="9525" extrusionOk="0">
                  <a:moveTo>
                    <a:pt x="9909" y="7144"/>
                  </a:moveTo>
                  <a:cubicBezTo>
                    <a:pt x="4194" y="13811"/>
                    <a:pt x="8956" y="8096"/>
                    <a:pt x="9909"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84" name="Google Shape;884;p42"/>
            <p:cNvSpPr/>
            <p:nvPr/>
          </p:nvSpPr>
          <p:spPr>
            <a:xfrm>
              <a:off x="7533553" y="1068228"/>
              <a:ext cx="9525" cy="19050"/>
            </a:xfrm>
            <a:custGeom>
              <a:avLst/>
              <a:gdLst/>
              <a:ahLst/>
              <a:cxnLst/>
              <a:rect l="l" t="t" r="r" b="b"/>
              <a:pathLst>
                <a:path w="9525" h="19050" extrusionOk="0">
                  <a:moveTo>
                    <a:pt x="9294" y="7144"/>
                  </a:moveTo>
                  <a:cubicBezTo>
                    <a:pt x="11199" y="11906"/>
                    <a:pt x="4532" y="9049"/>
                    <a:pt x="8342" y="12859"/>
                  </a:cubicBezTo>
                  <a:cubicBezTo>
                    <a:pt x="12152" y="11906"/>
                    <a:pt x="10247" y="9049"/>
                    <a:pt x="9294"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85" name="Google Shape;885;p42"/>
            <p:cNvSpPr/>
            <p:nvPr/>
          </p:nvSpPr>
          <p:spPr>
            <a:xfrm>
              <a:off x="7458551" y="1030128"/>
              <a:ext cx="9525" cy="9525"/>
            </a:xfrm>
            <a:custGeom>
              <a:avLst/>
              <a:gdLst/>
              <a:ahLst/>
              <a:cxnLst/>
              <a:rect l="l" t="t" r="r" b="b"/>
              <a:pathLst>
                <a:path w="9525" h="9525" extrusionOk="0">
                  <a:moveTo>
                    <a:pt x="8096" y="7144"/>
                  </a:moveTo>
                  <a:cubicBezTo>
                    <a:pt x="8096" y="7144"/>
                    <a:pt x="7144" y="7144"/>
                    <a:pt x="7144" y="8096"/>
                  </a:cubicBezTo>
                  <a:cubicBezTo>
                    <a:pt x="7144" y="7144"/>
                    <a:pt x="8096" y="7144"/>
                    <a:pt x="8096"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86" name="Google Shape;886;p42"/>
            <p:cNvSpPr/>
            <p:nvPr/>
          </p:nvSpPr>
          <p:spPr>
            <a:xfrm>
              <a:off x="7459504" y="1029028"/>
              <a:ext cx="9525" cy="9525"/>
            </a:xfrm>
            <a:custGeom>
              <a:avLst/>
              <a:gdLst/>
              <a:ahLst/>
              <a:cxnLst/>
              <a:rect l="l" t="t" r="r" b="b"/>
              <a:pathLst>
                <a:path w="9525" h="9525" extrusionOk="0">
                  <a:moveTo>
                    <a:pt x="7144" y="8244"/>
                  </a:moveTo>
                  <a:cubicBezTo>
                    <a:pt x="8096" y="8244"/>
                    <a:pt x="10001" y="10149"/>
                    <a:pt x="10954" y="8244"/>
                  </a:cubicBezTo>
                  <a:cubicBezTo>
                    <a:pt x="9049" y="6339"/>
                    <a:pt x="8096" y="7291"/>
                    <a:pt x="7144" y="82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87" name="Google Shape;887;p42"/>
            <p:cNvSpPr/>
            <p:nvPr/>
          </p:nvSpPr>
          <p:spPr>
            <a:xfrm>
              <a:off x="7445121" y="1029686"/>
              <a:ext cx="9525" cy="9525"/>
            </a:xfrm>
            <a:custGeom>
              <a:avLst/>
              <a:gdLst/>
              <a:ahLst/>
              <a:cxnLst/>
              <a:rect l="l" t="t" r="r" b="b"/>
              <a:pathLst>
                <a:path w="9525" h="9525" extrusionOk="0">
                  <a:moveTo>
                    <a:pt x="7239" y="10443"/>
                  </a:moveTo>
                  <a:cubicBezTo>
                    <a:pt x="12954" y="4728"/>
                    <a:pt x="6286" y="7586"/>
                    <a:pt x="7239" y="10443"/>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88" name="Google Shape;888;p42"/>
            <p:cNvSpPr/>
            <p:nvPr/>
          </p:nvSpPr>
          <p:spPr>
            <a:xfrm>
              <a:off x="7347109" y="940446"/>
              <a:ext cx="19050" cy="9525"/>
            </a:xfrm>
            <a:custGeom>
              <a:avLst/>
              <a:gdLst/>
              <a:ahLst/>
              <a:cxnLst/>
              <a:rect l="l" t="t" r="r" b="b"/>
              <a:pathLst>
                <a:path w="19050" h="9525" extrusionOk="0">
                  <a:moveTo>
                    <a:pt x="7144" y="8244"/>
                  </a:moveTo>
                  <a:cubicBezTo>
                    <a:pt x="21431" y="12054"/>
                    <a:pt x="17621" y="4434"/>
                    <a:pt x="7144" y="82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89" name="Google Shape;889;p42"/>
            <p:cNvSpPr/>
            <p:nvPr/>
          </p:nvSpPr>
          <p:spPr>
            <a:xfrm>
              <a:off x="7358539" y="938688"/>
              <a:ext cx="9525" cy="9525"/>
            </a:xfrm>
            <a:custGeom>
              <a:avLst/>
              <a:gdLst/>
              <a:ahLst/>
              <a:cxnLst/>
              <a:rect l="l" t="t" r="r" b="b"/>
              <a:pathLst>
                <a:path w="9525" h="9525" extrusionOk="0">
                  <a:moveTo>
                    <a:pt x="7144" y="8096"/>
                  </a:moveTo>
                  <a:cubicBezTo>
                    <a:pt x="8096" y="8096"/>
                    <a:pt x="8096" y="8096"/>
                    <a:pt x="9049" y="7144"/>
                  </a:cubicBezTo>
                  <a:cubicBezTo>
                    <a:pt x="8096" y="8096"/>
                    <a:pt x="7144" y="8096"/>
                    <a:pt x="7144" y="8096"/>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90" name="Google Shape;890;p42"/>
            <p:cNvSpPr/>
            <p:nvPr/>
          </p:nvSpPr>
          <p:spPr>
            <a:xfrm>
              <a:off x="7501625" y="1081563"/>
              <a:ext cx="9525" cy="19050"/>
            </a:xfrm>
            <a:custGeom>
              <a:avLst/>
              <a:gdLst/>
              <a:ahLst/>
              <a:cxnLst/>
              <a:rect l="l" t="t" r="r" b="b"/>
              <a:pathLst>
                <a:path w="9525" h="19050" extrusionOk="0">
                  <a:moveTo>
                    <a:pt x="8837" y="7144"/>
                  </a:moveTo>
                  <a:cubicBezTo>
                    <a:pt x="5027" y="20479"/>
                    <a:pt x="8837" y="9049"/>
                    <a:pt x="8837"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91" name="Google Shape;891;p42"/>
            <p:cNvSpPr/>
            <p:nvPr/>
          </p:nvSpPr>
          <p:spPr>
            <a:xfrm>
              <a:off x="7340288" y="939565"/>
              <a:ext cx="9525" cy="9525"/>
            </a:xfrm>
            <a:custGeom>
              <a:avLst/>
              <a:gdLst/>
              <a:ahLst/>
              <a:cxnLst/>
              <a:rect l="l" t="t" r="r" b="b"/>
              <a:pathLst>
                <a:path w="9525" h="9525" extrusionOk="0">
                  <a:moveTo>
                    <a:pt x="7297" y="8172"/>
                  </a:moveTo>
                  <a:cubicBezTo>
                    <a:pt x="8249" y="8172"/>
                    <a:pt x="9202" y="8172"/>
                    <a:pt x="10154" y="9125"/>
                  </a:cubicBezTo>
                  <a:cubicBezTo>
                    <a:pt x="10154" y="5315"/>
                    <a:pt x="6344" y="8172"/>
                    <a:pt x="7297" y="817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92" name="Google Shape;892;p42"/>
            <p:cNvSpPr/>
            <p:nvPr/>
          </p:nvSpPr>
          <p:spPr>
            <a:xfrm>
              <a:off x="7398544" y="1026861"/>
              <a:ext cx="19050" cy="9525"/>
            </a:xfrm>
            <a:custGeom>
              <a:avLst/>
              <a:gdLst/>
              <a:ahLst/>
              <a:cxnLst/>
              <a:rect l="l" t="t" r="r" b="b"/>
              <a:pathLst>
                <a:path w="19050" h="9525" extrusionOk="0">
                  <a:moveTo>
                    <a:pt x="7144" y="9458"/>
                  </a:moveTo>
                  <a:cubicBezTo>
                    <a:pt x="8096" y="11363"/>
                    <a:pt x="10001" y="10411"/>
                    <a:pt x="11906" y="10411"/>
                  </a:cubicBezTo>
                  <a:cubicBezTo>
                    <a:pt x="10001" y="10411"/>
                    <a:pt x="8096" y="3743"/>
                    <a:pt x="7144" y="9458"/>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93" name="Google Shape;893;p42"/>
            <p:cNvSpPr/>
            <p:nvPr/>
          </p:nvSpPr>
          <p:spPr>
            <a:xfrm>
              <a:off x="7329964" y="956592"/>
              <a:ext cx="9525" cy="19050"/>
            </a:xfrm>
            <a:custGeom>
              <a:avLst/>
              <a:gdLst/>
              <a:ahLst/>
              <a:cxnLst/>
              <a:rect l="l" t="t" r="r" b="b"/>
              <a:pathLst>
                <a:path w="9525" h="19050" extrusionOk="0">
                  <a:moveTo>
                    <a:pt x="7144" y="8290"/>
                  </a:moveTo>
                  <a:cubicBezTo>
                    <a:pt x="8096" y="8290"/>
                    <a:pt x="9049" y="11148"/>
                    <a:pt x="9049" y="14005"/>
                  </a:cubicBezTo>
                  <a:cubicBezTo>
                    <a:pt x="10001" y="11148"/>
                    <a:pt x="10954" y="4480"/>
                    <a:pt x="7144" y="829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94" name="Google Shape;894;p42"/>
            <p:cNvSpPr/>
            <p:nvPr/>
          </p:nvSpPr>
          <p:spPr>
            <a:xfrm>
              <a:off x="7390924" y="1028329"/>
              <a:ext cx="9525" cy="9525"/>
            </a:xfrm>
            <a:custGeom>
              <a:avLst/>
              <a:gdLst/>
              <a:ahLst/>
              <a:cxnLst/>
              <a:rect l="l" t="t" r="r" b="b"/>
              <a:pathLst>
                <a:path w="9525" h="9525" extrusionOk="0">
                  <a:moveTo>
                    <a:pt x="7144" y="7990"/>
                  </a:moveTo>
                  <a:cubicBezTo>
                    <a:pt x="7144" y="7990"/>
                    <a:pt x="15716" y="6085"/>
                    <a:pt x="7144" y="799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95" name="Google Shape;895;p42"/>
            <p:cNvSpPr/>
            <p:nvPr/>
          </p:nvSpPr>
          <p:spPr>
            <a:xfrm>
              <a:off x="7407519" y="1069159"/>
              <a:ext cx="9525" cy="19050"/>
            </a:xfrm>
            <a:custGeom>
              <a:avLst/>
              <a:gdLst/>
              <a:ahLst/>
              <a:cxnLst/>
              <a:rect l="l" t="t" r="r" b="b"/>
              <a:pathLst>
                <a:path w="9525" h="19050" extrusionOk="0">
                  <a:moveTo>
                    <a:pt x="7694" y="20500"/>
                  </a:moveTo>
                  <a:cubicBezTo>
                    <a:pt x="5789" y="23358"/>
                    <a:pt x="9599" y="-10932"/>
                    <a:pt x="7694" y="2050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96" name="Google Shape;896;p42"/>
            <p:cNvSpPr/>
            <p:nvPr/>
          </p:nvSpPr>
          <p:spPr>
            <a:xfrm>
              <a:off x="7400449" y="1073943"/>
              <a:ext cx="9525" cy="9525"/>
            </a:xfrm>
            <a:custGeom>
              <a:avLst/>
              <a:gdLst/>
              <a:ahLst/>
              <a:cxnLst/>
              <a:rect l="l" t="t" r="r" b="b"/>
              <a:pathLst>
                <a:path w="9525" h="9525" extrusionOk="0">
                  <a:moveTo>
                    <a:pt x="9049" y="7144"/>
                  </a:moveTo>
                  <a:cubicBezTo>
                    <a:pt x="8096" y="7144"/>
                    <a:pt x="8096" y="7144"/>
                    <a:pt x="7144" y="7144"/>
                  </a:cubicBezTo>
                  <a:cubicBezTo>
                    <a:pt x="8096" y="7144"/>
                    <a:pt x="9049" y="7144"/>
                    <a:pt x="9049"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97" name="Google Shape;897;p42"/>
            <p:cNvSpPr/>
            <p:nvPr/>
          </p:nvSpPr>
          <p:spPr>
            <a:xfrm>
              <a:off x="7319486" y="1060608"/>
              <a:ext cx="9525" cy="9525"/>
            </a:xfrm>
            <a:custGeom>
              <a:avLst/>
              <a:gdLst/>
              <a:ahLst/>
              <a:cxnLst/>
              <a:rect l="l" t="t" r="r" b="b"/>
              <a:pathLst>
                <a:path w="9525" h="9525" extrusionOk="0">
                  <a:moveTo>
                    <a:pt x="7144" y="9049"/>
                  </a:moveTo>
                  <a:cubicBezTo>
                    <a:pt x="7144" y="8096"/>
                    <a:pt x="8096" y="8096"/>
                    <a:pt x="8096" y="7144"/>
                  </a:cubicBezTo>
                  <a:cubicBezTo>
                    <a:pt x="7144" y="8096"/>
                    <a:pt x="7144" y="8096"/>
                    <a:pt x="7144" y="9049"/>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98" name="Google Shape;898;p42"/>
            <p:cNvSpPr/>
            <p:nvPr/>
          </p:nvSpPr>
          <p:spPr>
            <a:xfrm>
              <a:off x="7383867" y="1077738"/>
              <a:ext cx="9525" cy="9525"/>
            </a:xfrm>
            <a:custGeom>
              <a:avLst/>
              <a:gdLst/>
              <a:ahLst/>
              <a:cxnLst/>
              <a:rect l="l" t="t" r="r" b="b"/>
              <a:pathLst>
                <a:path w="9525" h="9525" extrusionOk="0">
                  <a:moveTo>
                    <a:pt x="8485" y="9064"/>
                  </a:moveTo>
                  <a:cubicBezTo>
                    <a:pt x="4675" y="4302"/>
                    <a:pt x="10390" y="10017"/>
                    <a:pt x="8485" y="906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99" name="Google Shape;899;p42"/>
            <p:cNvSpPr/>
            <p:nvPr/>
          </p:nvSpPr>
          <p:spPr>
            <a:xfrm>
              <a:off x="7280434" y="946511"/>
              <a:ext cx="9525" cy="9525"/>
            </a:xfrm>
            <a:custGeom>
              <a:avLst/>
              <a:gdLst/>
              <a:ahLst/>
              <a:cxnLst/>
              <a:rect l="l" t="t" r="r" b="b"/>
              <a:pathLst>
                <a:path w="9525" h="9525" extrusionOk="0">
                  <a:moveTo>
                    <a:pt x="7144" y="10751"/>
                  </a:moveTo>
                  <a:cubicBezTo>
                    <a:pt x="8096" y="5036"/>
                    <a:pt x="8096" y="6941"/>
                    <a:pt x="7144" y="10751"/>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00" name="Google Shape;900;p42"/>
            <p:cNvSpPr/>
            <p:nvPr/>
          </p:nvSpPr>
          <p:spPr>
            <a:xfrm>
              <a:off x="7278529" y="946308"/>
              <a:ext cx="9525" cy="9525"/>
            </a:xfrm>
            <a:custGeom>
              <a:avLst/>
              <a:gdLst/>
              <a:ahLst/>
              <a:cxnLst/>
              <a:rect l="l" t="t" r="r" b="b"/>
              <a:pathLst>
                <a:path w="9525" h="9525" extrusionOk="0">
                  <a:moveTo>
                    <a:pt x="7144" y="7144"/>
                  </a:moveTo>
                  <a:lnTo>
                    <a:pt x="7144" y="7144"/>
                  </a:lnTo>
                  <a:cubicBezTo>
                    <a:pt x="8096" y="7144"/>
                    <a:pt x="8096" y="7144"/>
                    <a:pt x="7144"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01" name="Google Shape;901;p42"/>
            <p:cNvSpPr/>
            <p:nvPr/>
          </p:nvSpPr>
          <p:spPr>
            <a:xfrm>
              <a:off x="7328059" y="1055846"/>
              <a:ext cx="9525" cy="9525"/>
            </a:xfrm>
            <a:custGeom>
              <a:avLst/>
              <a:gdLst/>
              <a:ahLst/>
              <a:cxnLst/>
              <a:rect l="l" t="t" r="r" b="b"/>
              <a:pathLst>
                <a:path w="9525" h="9525" extrusionOk="0">
                  <a:moveTo>
                    <a:pt x="7144" y="9049"/>
                  </a:moveTo>
                  <a:cubicBezTo>
                    <a:pt x="9049" y="9049"/>
                    <a:pt x="10001" y="9049"/>
                    <a:pt x="10954" y="8096"/>
                  </a:cubicBezTo>
                  <a:cubicBezTo>
                    <a:pt x="10954" y="7144"/>
                    <a:pt x="7144" y="6191"/>
                    <a:pt x="7144" y="9049"/>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02" name="Google Shape;902;p42"/>
            <p:cNvSpPr/>
            <p:nvPr/>
          </p:nvSpPr>
          <p:spPr>
            <a:xfrm>
              <a:off x="7266146" y="959008"/>
              <a:ext cx="9525" cy="9525"/>
            </a:xfrm>
            <a:custGeom>
              <a:avLst/>
              <a:gdLst/>
              <a:ahLst/>
              <a:cxnLst/>
              <a:rect l="l" t="t" r="r" b="b"/>
              <a:pathLst>
                <a:path w="9525" h="9525" extrusionOk="0">
                  <a:moveTo>
                    <a:pt x="7144" y="9684"/>
                  </a:moveTo>
                  <a:cubicBezTo>
                    <a:pt x="15716" y="3969"/>
                    <a:pt x="7144" y="9684"/>
                    <a:pt x="7144" y="968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03" name="Google Shape;903;p42"/>
            <p:cNvSpPr/>
            <p:nvPr/>
          </p:nvSpPr>
          <p:spPr>
            <a:xfrm>
              <a:off x="7244864" y="952023"/>
              <a:ext cx="9525" cy="9525"/>
            </a:xfrm>
            <a:custGeom>
              <a:avLst/>
              <a:gdLst/>
              <a:ahLst/>
              <a:cxnLst/>
              <a:rect l="l" t="t" r="r" b="b"/>
              <a:pathLst>
                <a:path w="9525" h="9525" extrusionOk="0">
                  <a:moveTo>
                    <a:pt x="10329" y="7144"/>
                  </a:moveTo>
                  <a:cubicBezTo>
                    <a:pt x="11281" y="7144"/>
                    <a:pt x="2708" y="11906"/>
                    <a:pt x="10329"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04" name="Google Shape;904;p42"/>
            <p:cNvSpPr/>
            <p:nvPr/>
          </p:nvSpPr>
          <p:spPr>
            <a:xfrm>
              <a:off x="7286149" y="1100084"/>
              <a:ext cx="9525" cy="19050"/>
            </a:xfrm>
            <a:custGeom>
              <a:avLst/>
              <a:gdLst/>
              <a:ahLst/>
              <a:cxnLst/>
              <a:rect l="l" t="t" r="r" b="b"/>
              <a:pathLst>
                <a:path w="9525" h="19050" extrusionOk="0">
                  <a:moveTo>
                    <a:pt x="7144" y="14340"/>
                  </a:moveTo>
                  <a:cubicBezTo>
                    <a:pt x="7144" y="14340"/>
                    <a:pt x="10001" y="-1852"/>
                    <a:pt x="7144" y="1434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05" name="Google Shape;905;p42"/>
            <p:cNvSpPr/>
            <p:nvPr/>
          </p:nvSpPr>
          <p:spPr>
            <a:xfrm>
              <a:off x="7064216" y="961548"/>
              <a:ext cx="95250" cy="76200"/>
            </a:xfrm>
            <a:custGeom>
              <a:avLst/>
              <a:gdLst/>
              <a:ahLst/>
              <a:cxnLst/>
              <a:rect l="l" t="t" r="r" b="b"/>
              <a:pathLst>
                <a:path w="95250" h="76200" extrusionOk="0">
                  <a:moveTo>
                    <a:pt x="69056" y="22384"/>
                  </a:moveTo>
                  <a:cubicBezTo>
                    <a:pt x="69056" y="22384"/>
                    <a:pt x="77629" y="29051"/>
                    <a:pt x="85249" y="28099"/>
                  </a:cubicBezTo>
                  <a:cubicBezTo>
                    <a:pt x="78581" y="26194"/>
                    <a:pt x="88106" y="15716"/>
                    <a:pt x="90964" y="10001"/>
                  </a:cubicBezTo>
                  <a:cubicBezTo>
                    <a:pt x="90011" y="10001"/>
                    <a:pt x="89059" y="9049"/>
                    <a:pt x="90011" y="7144"/>
                  </a:cubicBezTo>
                  <a:cubicBezTo>
                    <a:pt x="73819" y="18574"/>
                    <a:pt x="34766" y="16669"/>
                    <a:pt x="7144" y="20479"/>
                  </a:cubicBezTo>
                  <a:cubicBezTo>
                    <a:pt x="20479" y="24289"/>
                    <a:pt x="13811" y="61436"/>
                    <a:pt x="13811" y="69056"/>
                  </a:cubicBezTo>
                  <a:cubicBezTo>
                    <a:pt x="25241" y="76676"/>
                    <a:pt x="71914" y="31909"/>
                    <a:pt x="69056" y="2238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06" name="Google Shape;906;p42"/>
            <p:cNvSpPr/>
            <p:nvPr/>
          </p:nvSpPr>
          <p:spPr>
            <a:xfrm>
              <a:off x="7141369" y="982741"/>
              <a:ext cx="9525" cy="9525"/>
            </a:xfrm>
            <a:custGeom>
              <a:avLst/>
              <a:gdLst/>
              <a:ahLst/>
              <a:cxnLst/>
              <a:rect l="l" t="t" r="r" b="b"/>
              <a:pathLst>
                <a:path w="9525" h="9525" extrusionOk="0">
                  <a:moveTo>
                    <a:pt x="7144" y="7858"/>
                  </a:moveTo>
                  <a:cubicBezTo>
                    <a:pt x="8096" y="7858"/>
                    <a:pt x="8096" y="7858"/>
                    <a:pt x="9049" y="7858"/>
                  </a:cubicBezTo>
                  <a:cubicBezTo>
                    <a:pt x="9049" y="6906"/>
                    <a:pt x="8096" y="6906"/>
                    <a:pt x="7144" y="7858"/>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07" name="Google Shape;907;p42"/>
            <p:cNvSpPr/>
            <p:nvPr/>
          </p:nvSpPr>
          <p:spPr>
            <a:xfrm>
              <a:off x="7059454" y="975121"/>
              <a:ext cx="9525" cy="9525"/>
            </a:xfrm>
            <a:custGeom>
              <a:avLst/>
              <a:gdLst/>
              <a:ahLst/>
              <a:cxnLst/>
              <a:rect l="l" t="t" r="r" b="b"/>
              <a:pathLst>
                <a:path w="9525" h="9525" extrusionOk="0">
                  <a:moveTo>
                    <a:pt x="7144" y="7858"/>
                  </a:moveTo>
                  <a:lnTo>
                    <a:pt x="10001" y="7858"/>
                  </a:lnTo>
                  <a:cubicBezTo>
                    <a:pt x="10001" y="6906"/>
                    <a:pt x="9049" y="6906"/>
                    <a:pt x="7144" y="7858"/>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08" name="Google Shape;908;p42"/>
            <p:cNvSpPr/>
            <p:nvPr/>
          </p:nvSpPr>
          <p:spPr>
            <a:xfrm>
              <a:off x="7152911" y="964882"/>
              <a:ext cx="9525" cy="9525"/>
            </a:xfrm>
            <a:custGeom>
              <a:avLst/>
              <a:gdLst/>
              <a:ahLst/>
              <a:cxnLst/>
              <a:rect l="l" t="t" r="r" b="b"/>
              <a:pathLst>
                <a:path w="9525" h="9525" extrusionOk="0">
                  <a:moveTo>
                    <a:pt x="11794" y="11430"/>
                  </a:moveTo>
                  <a:cubicBezTo>
                    <a:pt x="6079" y="5715"/>
                    <a:pt x="5126" y="5715"/>
                    <a:pt x="11794" y="1143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09" name="Google Shape;909;p42"/>
            <p:cNvSpPr/>
            <p:nvPr/>
          </p:nvSpPr>
          <p:spPr>
            <a:xfrm>
              <a:off x="7148832" y="960596"/>
              <a:ext cx="9525" cy="9525"/>
            </a:xfrm>
            <a:custGeom>
              <a:avLst/>
              <a:gdLst/>
              <a:ahLst/>
              <a:cxnLst/>
              <a:rect l="l" t="t" r="r" b="b"/>
              <a:pathLst>
                <a:path w="9525" h="9525" extrusionOk="0">
                  <a:moveTo>
                    <a:pt x="7301" y="7144"/>
                  </a:moveTo>
                  <a:cubicBezTo>
                    <a:pt x="6348" y="16669"/>
                    <a:pt x="10158" y="9049"/>
                    <a:pt x="7301"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10" name="Google Shape;910;p42"/>
            <p:cNvSpPr/>
            <p:nvPr/>
          </p:nvSpPr>
          <p:spPr>
            <a:xfrm>
              <a:off x="7159425" y="1098708"/>
              <a:ext cx="9525" cy="9525"/>
            </a:xfrm>
            <a:custGeom>
              <a:avLst/>
              <a:gdLst/>
              <a:ahLst/>
              <a:cxnLst/>
              <a:rect l="l" t="t" r="r" b="b"/>
              <a:pathLst>
                <a:path w="9525" h="9525" extrusionOk="0">
                  <a:moveTo>
                    <a:pt x="10995" y="7144"/>
                  </a:moveTo>
                  <a:cubicBezTo>
                    <a:pt x="9090" y="7144"/>
                    <a:pt x="3375" y="10954"/>
                    <a:pt x="10995"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11" name="Google Shape;911;p42"/>
            <p:cNvSpPr/>
            <p:nvPr/>
          </p:nvSpPr>
          <p:spPr>
            <a:xfrm>
              <a:off x="7141369" y="1091088"/>
              <a:ext cx="19050" cy="9525"/>
            </a:xfrm>
            <a:custGeom>
              <a:avLst/>
              <a:gdLst/>
              <a:ahLst/>
              <a:cxnLst/>
              <a:rect l="l" t="t" r="r" b="b"/>
              <a:pathLst>
                <a:path w="19050" h="9525" extrusionOk="0">
                  <a:moveTo>
                    <a:pt x="7144" y="8096"/>
                  </a:moveTo>
                  <a:cubicBezTo>
                    <a:pt x="9049" y="10954"/>
                    <a:pt x="11906" y="8096"/>
                    <a:pt x="12859" y="7144"/>
                  </a:cubicBezTo>
                  <a:cubicBezTo>
                    <a:pt x="9049" y="8096"/>
                    <a:pt x="10954" y="6191"/>
                    <a:pt x="7144" y="8096"/>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12" name="Google Shape;912;p42"/>
            <p:cNvSpPr/>
            <p:nvPr/>
          </p:nvSpPr>
          <p:spPr>
            <a:xfrm>
              <a:off x="7146717" y="1124426"/>
              <a:ext cx="9525" cy="9525"/>
            </a:xfrm>
            <a:custGeom>
              <a:avLst/>
              <a:gdLst/>
              <a:ahLst/>
              <a:cxnLst/>
              <a:rect l="l" t="t" r="r" b="b"/>
              <a:pathLst>
                <a:path w="9525" h="9525" extrusionOk="0">
                  <a:moveTo>
                    <a:pt x="10368" y="7144"/>
                  </a:moveTo>
                  <a:cubicBezTo>
                    <a:pt x="6558" y="10001"/>
                    <a:pt x="5606" y="10954"/>
                    <a:pt x="10368"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13" name="Google Shape;913;p42"/>
            <p:cNvSpPr/>
            <p:nvPr/>
          </p:nvSpPr>
          <p:spPr>
            <a:xfrm>
              <a:off x="7036594" y="1026318"/>
              <a:ext cx="9525" cy="9525"/>
            </a:xfrm>
            <a:custGeom>
              <a:avLst/>
              <a:gdLst/>
              <a:ahLst/>
              <a:cxnLst/>
              <a:rect l="l" t="t" r="r" b="b"/>
              <a:pathLst>
                <a:path w="9525" h="9525" extrusionOk="0">
                  <a:moveTo>
                    <a:pt x="9049" y="7144"/>
                  </a:moveTo>
                  <a:lnTo>
                    <a:pt x="7144" y="7144"/>
                  </a:lnTo>
                  <a:cubicBezTo>
                    <a:pt x="8096" y="8096"/>
                    <a:pt x="8096" y="7144"/>
                    <a:pt x="9049"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14" name="Google Shape;914;p42"/>
            <p:cNvSpPr/>
            <p:nvPr/>
          </p:nvSpPr>
          <p:spPr>
            <a:xfrm>
              <a:off x="7021354" y="976980"/>
              <a:ext cx="57150" cy="57150"/>
            </a:xfrm>
            <a:custGeom>
              <a:avLst/>
              <a:gdLst/>
              <a:ahLst/>
              <a:cxnLst/>
              <a:rect l="l" t="t" r="r" b="b"/>
              <a:pathLst>
                <a:path w="57150" h="57150" extrusionOk="0">
                  <a:moveTo>
                    <a:pt x="50006" y="49814"/>
                  </a:moveTo>
                  <a:cubicBezTo>
                    <a:pt x="16669" y="26002"/>
                    <a:pt x="56674" y="-34958"/>
                    <a:pt x="7144" y="53624"/>
                  </a:cubicBezTo>
                  <a:cubicBezTo>
                    <a:pt x="15716" y="46957"/>
                    <a:pt x="20479" y="46957"/>
                    <a:pt x="20479" y="53624"/>
                  </a:cubicBezTo>
                  <a:cubicBezTo>
                    <a:pt x="20479" y="53624"/>
                    <a:pt x="24289" y="-2573"/>
                    <a:pt x="33814" y="15524"/>
                  </a:cubicBezTo>
                  <a:cubicBezTo>
                    <a:pt x="14764" y="25049"/>
                    <a:pt x="25241" y="68864"/>
                    <a:pt x="50006" y="4981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15" name="Google Shape;915;p42"/>
            <p:cNvSpPr/>
            <p:nvPr/>
          </p:nvSpPr>
          <p:spPr>
            <a:xfrm>
              <a:off x="6977539" y="1022508"/>
              <a:ext cx="9525" cy="9525"/>
            </a:xfrm>
            <a:custGeom>
              <a:avLst/>
              <a:gdLst/>
              <a:ahLst/>
              <a:cxnLst/>
              <a:rect l="l" t="t" r="r" b="b"/>
              <a:pathLst>
                <a:path w="9525" h="9525" extrusionOk="0">
                  <a:moveTo>
                    <a:pt x="7144" y="7144"/>
                  </a:moveTo>
                  <a:lnTo>
                    <a:pt x="7144" y="7144"/>
                  </a:lnTo>
                  <a:cubicBezTo>
                    <a:pt x="7144" y="7144"/>
                    <a:pt x="7144" y="7144"/>
                    <a:pt x="7144"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16" name="Google Shape;916;p42"/>
            <p:cNvSpPr/>
            <p:nvPr/>
          </p:nvSpPr>
          <p:spPr>
            <a:xfrm>
              <a:off x="6980396" y="1017266"/>
              <a:ext cx="9525" cy="19050"/>
            </a:xfrm>
            <a:custGeom>
              <a:avLst/>
              <a:gdLst/>
              <a:ahLst/>
              <a:cxnLst/>
              <a:rect l="l" t="t" r="r" b="b"/>
              <a:pathLst>
                <a:path w="9525" h="19050" extrusionOk="0">
                  <a:moveTo>
                    <a:pt x="7144" y="13339"/>
                  </a:moveTo>
                  <a:cubicBezTo>
                    <a:pt x="7144" y="956"/>
                    <a:pt x="7144" y="10481"/>
                    <a:pt x="7144" y="13339"/>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17" name="Google Shape;917;p42"/>
            <p:cNvSpPr/>
            <p:nvPr/>
          </p:nvSpPr>
          <p:spPr>
            <a:xfrm>
              <a:off x="6986069" y="984408"/>
              <a:ext cx="19050" cy="19050"/>
            </a:xfrm>
            <a:custGeom>
              <a:avLst/>
              <a:gdLst/>
              <a:ahLst/>
              <a:cxnLst/>
              <a:rect l="l" t="t" r="r" b="b"/>
              <a:pathLst>
                <a:path w="19050" h="19050" extrusionOk="0">
                  <a:moveTo>
                    <a:pt x="11948" y="7144"/>
                  </a:moveTo>
                  <a:cubicBezTo>
                    <a:pt x="8138" y="9049"/>
                    <a:pt x="3375" y="34766"/>
                    <a:pt x="11948"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18" name="Google Shape;918;p42"/>
            <p:cNvSpPr/>
            <p:nvPr/>
          </p:nvSpPr>
          <p:spPr>
            <a:xfrm>
              <a:off x="7013734" y="989171"/>
              <a:ext cx="9525" cy="9525"/>
            </a:xfrm>
            <a:custGeom>
              <a:avLst/>
              <a:gdLst/>
              <a:ahLst/>
              <a:cxnLst/>
              <a:rect l="l" t="t" r="r" b="b"/>
              <a:pathLst>
                <a:path w="9525" h="9525" extrusionOk="0">
                  <a:moveTo>
                    <a:pt x="7144" y="7144"/>
                  </a:moveTo>
                  <a:cubicBezTo>
                    <a:pt x="8096" y="10001"/>
                    <a:pt x="8096" y="12859"/>
                    <a:pt x="7144"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19" name="Google Shape;919;p42"/>
            <p:cNvSpPr/>
            <p:nvPr/>
          </p:nvSpPr>
          <p:spPr>
            <a:xfrm>
              <a:off x="7010241" y="1019651"/>
              <a:ext cx="9525" cy="9525"/>
            </a:xfrm>
            <a:custGeom>
              <a:avLst/>
              <a:gdLst/>
              <a:ahLst/>
              <a:cxnLst/>
              <a:rect l="l" t="t" r="r" b="b"/>
              <a:pathLst>
                <a:path w="9525" h="9525" extrusionOk="0">
                  <a:moveTo>
                    <a:pt x="9684" y="7144"/>
                  </a:moveTo>
                  <a:cubicBezTo>
                    <a:pt x="9684" y="7144"/>
                    <a:pt x="3969" y="14764"/>
                    <a:pt x="9684"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20" name="Google Shape;920;p42"/>
            <p:cNvSpPr/>
            <p:nvPr/>
          </p:nvSpPr>
          <p:spPr>
            <a:xfrm>
              <a:off x="7002304" y="988218"/>
              <a:ext cx="9525" cy="9525"/>
            </a:xfrm>
            <a:custGeom>
              <a:avLst/>
              <a:gdLst/>
              <a:ahLst/>
              <a:cxnLst/>
              <a:rect l="l" t="t" r="r" b="b"/>
              <a:pathLst>
                <a:path w="9525" h="9525" extrusionOk="0">
                  <a:moveTo>
                    <a:pt x="10001" y="8096"/>
                  </a:moveTo>
                  <a:cubicBezTo>
                    <a:pt x="9049" y="7144"/>
                    <a:pt x="8096" y="7144"/>
                    <a:pt x="7144" y="7144"/>
                  </a:cubicBezTo>
                  <a:lnTo>
                    <a:pt x="10001" y="8096"/>
                  </a:ln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21" name="Google Shape;921;p42"/>
            <p:cNvSpPr/>
            <p:nvPr/>
          </p:nvSpPr>
          <p:spPr>
            <a:xfrm>
              <a:off x="7005253" y="1017005"/>
              <a:ext cx="9525" cy="9525"/>
            </a:xfrm>
            <a:custGeom>
              <a:avLst/>
              <a:gdLst/>
              <a:ahLst/>
              <a:cxnLst/>
              <a:rect l="l" t="t" r="r" b="b"/>
              <a:pathLst>
                <a:path w="9525" h="9525" extrusionOk="0">
                  <a:moveTo>
                    <a:pt x="9909" y="8837"/>
                  </a:moveTo>
                  <a:cubicBezTo>
                    <a:pt x="8956" y="8837"/>
                    <a:pt x="4194" y="5027"/>
                    <a:pt x="9909" y="8837"/>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22" name="Google Shape;922;p42"/>
            <p:cNvSpPr/>
            <p:nvPr/>
          </p:nvSpPr>
          <p:spPr>
            <a:xfrm>
              <a:off x="7008532" y="978375"/>
              <a:ext cx="9525" cy="47625"/>
            </a:xfrm>
            <a:custGeom>
              <a:avLst/>
              <a:gdLst/>
              <a:ahLst/>
              <a:cxnLst/>
              <a:rect l="l" t="t" r="r" b="b"/>
              <a:pathLst>
                <a:path w="9525" h="47625" extrusionOk="0">
                  <a:moveTo>
                    <a:pt x="9488" y="48420"/>
                  </a:moveTo>
                  <a:cubicBezTo>
                    <a:pt x="4726" y="-43973"/>
                    <a:pt x="8536" y="47467"/>
                    <a:pt x="9488" y="4842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23" name="Google Shape;923;p42"/>
            <p:cNvSpPr/>
            <p:nvPr/>
          </p:nvSpPr>
          <p:spPr>
            <a:xfrm>
              <a:off x="7122411" y="1121568"/>
              <a:ext cx="9525" cy="9525"/>
            </a:xfrm>
            <a:custGeom>
              <a:avLst/>
              <a:gdLst/>
              <a:ahLst/>
              <a:cxnLst/>
              <a:rect l="l" t="t" r="r" b="b"/>
              <a:pathLst>
                <a:path w="9525" h="9525" extrusionOk="0">
                  <a:moveTo>
                    <a:pt x="9909" y="7144"/>
                  </a:moveTo>
                  <a:cubicBezTo>
                    <a:pt x="4194" y="13811"/>
                    <a:pt x="8957" y="8096"/>
                    <a:pt x="9909"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24" name="Google Shape;924;p42"/>
            <p:cNvSpPr/>
            <p:nvPr/>
          </p:nvSpPr>
          <p:spPr>
            <a:xfrm>
              <a:off x="7105174" y="1119663"/>
              <a:ext cx="9525" cy="9525"/>
            </a:xfrm>
            <a:custGeom>
              <a:avLst/>
              <a:gdLst/>
              <a:ahLst/>
              <a:cxnLst/>
              <a:rect l="l" t="t" r="r" b="b"/>
              <a:pathLst>
                <a:path w="9525" h="9525" extrusionOk="0">
                  <a:moveTo>
                    <a:pt x="9049" y="7144"/>
                  </a:moveTo>
                  <a:cubicBezTo>
                    <a:pt x="8096" y="8096"/>
                    <a:pt x="8096" y="9049"/>
                    <a:pt x="7144" y="10001"/>
                  </a:cubicBezTo>
                  <a:cubicBezTo>
                    <a:pt x="8096" y="9049"/>
                    <a:pt x="8096" y="8096"/>
                    <a:pt x="9049"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25" name="Google Shape;925;p42"/>
            <p:cNvSpPr/>
            <p:nvPr/>
          </p:nvSpPr>
          <p:spPr>
            <a:xfrm>
              <a:off x="7089099" y="1121568"/>
              <a:ext cx="28575" cy="38100"/>
            </a:xfrm>
            <a:custGeom>
              <a:avLst/>
              <a:gdLst/>
              <a:ahLst/>
              <a:cxnLst/>
              <a:rect l="l" t="t" r="r" b="b"/>
              <a:pathLst>
                <a:path w="28575" h="38100" extrusionOk="0">
                  <a:moveTo>
                    <a:pt x="14645" y="34766"/>
                  </a:moveTo>
                  <a:cubicBezTo>
                    <a:pt x="9883" y="30004"/>
                    <a:pt x="17503" y="17621"/>
                    <a:pt x="23218" y="7144"/>
                  </a:cubicBezTo>
                  <a:cubicBezTo>
                    <a:pt x="-6309" y="29051"/>
                    <a:pt x="13693" y="25241"/>
                    <a:pt x="14645" y="34766"/>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26" name="Google Shape;926;p42"/>
            <p:cNvSpPr/>
            <p:nvPr/>
          </p:nvSpPr>
          <p:spPr>
            <a:xfrm>
              <a:off x="7103269" y="1156103"/>
              <a:ext cx="9525" cy="9525"/>
            </a:xfrm>
            <a:custGeom>
              <a:avLst/>
              <a:gdLst/>
              <a:ahLst/>
              <a:cxnLst/>
              <a:rect l="l" t="t" r="r" b="b"/>
              <a:pathLst>
                <a:path w="9525" h="9525" extrusionOk="0">
                  <a:moveTo>
                    <a:pt x="7144" y="9756"/>
                  </a:moveTo>
                  <a:cubicBezTo>
                    <a:pt x="9049" y="9756"/>
                    <a:pt x="9049" y="9756"/>
                    <a:pt x="10001" y="8804"/>
                  </a:cubicBezTo>
                  <a:cubicBezTo>
                    <a:pt x="10001" y="4994"/>
                    <a:pt x="9049" y="8804"/>
                    <a:pt x="7144" y="9756"/>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27" name="Google Shape;927;p42"/>
            <p:cNvSpPr/>
            <p:nvPr/>
          </p:nvSpPr>
          <p:spPr>
            <a:xfrm>
              <a:off x="7057830" y="1089183"/>
              <a:ext cx="9525" cy="19050"/>
            </a:xfrm>
            <a:custGeom>
              <a:avLst/>
              <a:gdLst/>
              <a:ahLst/>
              <a:cxnLst/>
              <a:rect l="l" t="t" r="r" b="b"/>
              <a:pathLst>
                <a:path w="9525" h="19050" extrusionOk="0">
                  <a:moveTo>
                    <a:pt x="7814" y="7144"/>
                  </a:moveTo>
                  <a:cubicBezTo>
                    <a:pt x="5910" y="17621"/>
                    <a:pt x="8767" y="10954"/>
                    <a:pt x="7814"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28" name="Google Shape;928;p42"/>
            <p:cNvSpPr/>
            <p:nvPr/>
          </p:nvSpPr>
          <p:spPr>
            <a:xfrm>
              <a:off x="7060406" y="1092041"/>
              <a:ext cx="9525" cy="9525"/>
            </a:xfrm>
            <a:custGeom>
              <a:avLst/>
              <a:gdLst/>
              <a:ahLst/>
              <a:cxnLst/>
              <a:rect l="l" t="t" r="r" b="b"/>
              <a:pathLst>
                <a:path w="9525" h="9525" extrusionOk="0">
                  <a:moveTo>
                    <a:pt x="9049" y="7144"/>
                  </a:moveTo>
                  <a:lnTo>
                    <a:pt x="7144" y="8096"/>
                  </a:lnTo>
                  <a:cubicBezTo>
                    <a:pt x="7144" y="8096"/>
                    <a:pt x="8096" y="8096"/>
                    <a:pt x="9049"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29" name="Google Shape;929;p42"/>
            <p:cNvSpPr/>
            <p:nvPr/>
          </p:nvSpPr>
          <p:spPr>
            <a:xfrm>
              <a:off x="7057549" y="1088231"/>
              <a:ext cx="9525" cy="9525"/>
            </a:xfrm>
            <a:custGeom>
              <a:avLst/>
              <a:gdLst/>
              <a:ahLst/>
              <a:cxnLst/>
              <a:rect l="l" t="t" r="r" b="b"/>
              <a:pathLst>
                <a:path w="9525" h="9525" extrusionOk="0">
                  <a:moveTo>
                    <a:pt x="7144" y="7144"/>
                  </a:moveTo>
                  <a:lnTo>
                    <a:pt x="7144" y="7144"/>
                  </a:lnTo>
                  <a:cubicBezTo>
                    <a:pt x="8096" y="8096"/>
                    <a:pt x="8096" y="7144"/>
                    <a:pt x="7144"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30" name="Google Shape;930;p42"/>
            <p:cNvSpPr/>
            <p:nvPr/>
          </p:nvSpPr>
          <p:spPr>
            <a:xfrm>
              <a:off x="6993731" y="984739"/>
              <a:ext cx="9525" cy="9525"/>
            </a:xfrm>
            <a:custGeom>
              <a:avLst/>
              <a:gdLst/>
              <a:ahLst/>
              <a:cxnLst/>
              <a:rect l="l" t="t" r="r" b="b"/>
              <a:pathLst>
                <a:path w="9525" h="9525" extrusionOk="0">
                  <a:moveTo>
                    <a:pt x="10001" y="8718"/>
                  </a:moveTo>
                  <a:cubicBezTo>
                    <a:pt x="10001" y="5861"/>
                    <a:pt x="8096" y="7766"/>
                    <a:pt x="7144" y="7766"/>
                  </a:cubicBezTo>
                  <a:cubicBezTo>
                    <a:pt x="8096" y="7766"/>
                    <a:pt x="9049" y="8718"/>
                    <a:pt x="10001" y="8718"/>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31" name="Google Shape;931;p42"/>
            <p:cNvSpPr/>
            <p:nvPr/>
          </p:nvSpPr>
          <p:spPr>
            <a:xfrm>
              <a:off x="6928009" y="1012031"/>
              <a:ext cx="9525" cy="9525"/>
            </a:xfrm>
            <a:custGeom>
              <a:avLst/>
              <a:gdLst/>
              <a:ahLst/>
              <a:cxnLst/>
              <a:rect l="l" t="t" r="r" b="b"/>
              <a:pathLst>
                <a:path w="9525" h="9525" extrusionOk="0">
                  <a:moveTo>
                    <a:pt x="8096" y="10001"/>
                  </a:moveTo>
                  <a:lnTo>
                    <a:pt x="7144" y="7144"/>
                  </a:lnTo>
                  <a:cubicBezTo>
                    <a:pt x="7144" y="9049"/>
                    <a:pt x="7144" y="10001"/>
                    <a:pt x="8096" y="10001"/>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32" name="Google Shape;932;p42"/>
            <p:cNvSpPr/>
            <p:nvPr/>
          </p:nvSpPr>
          <p:spPr>
            <a:xfrm>
              <a:off x="6886099" y="1079658"/>
              <a:ext cx="9525" cy="9525"/>
            </a:xfrm>
            <a:custGeom>
              <a:avLst/>
              <a:gdLst/>
              <a:ahLst/>
              <a:cxnLst/>
              <a:rect l="l" t="t" r="r" b="b"/>
              <a:pathLst>
                <a:path w="9525" h="9525" extrusionOk="0">
                  <a:moveTo>
                    <a:pt x="8096" y="7144"/>
                  </a:moveTo>
                  <a:cubicBezTo>
                    <a:pt x="8096" y="8096"/>
                    <a:pt x="8096" y="8096"/>
                    <a:pt x="7144" y="8096"/>
                  </a:cubicBezTo>
                  <a:cubicBezTo>
                    <a:pt x="7144" y="8096"/>
                    <a:pt x="8096" y="8096"/>
                    <a:pt x="8096"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33" name="Google Shape;933;p42"/>
            <p:cNvSpPr/>
            <p:nvPr/>
          </p:nvSpPr>
          <p:spPr>
            <a:xfrm>
              <a:off x="6882490" y="1080611"/>
              <a:ext cx="9525" cy="9525"/>
            </a:xfrm>
            <a:custGeom>
              <a:avLst/>
              <a:gdLst/>
              <a:ahLst/>
              <a:cxnLst/>
              <a:rect l="l" t="t" r="r" b="b"/>
              <a:pathLst>
                <a:path w="9525" h="9525" extrusionOk="0">
                  <a:moveTo>
                    <a:pt x="10752" y="7144"/>
                  </a:moveTo>
                  <a:cubicBezTo>
                    <a:pt x="3132" y="15716"/>
                    <a:pt x="9800" y="9049"/>
                    <a:pt x="10752"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34" name="Google Shape;934;p42"/>
            <p:cNvSpPr/>
            <p:nvPr/>
          </p:nvSpPr>
          <p:spPr>
            <a:xfrm>
              <a:off x="6890374" y="1037748"/>
              <a:ext cx="19050" cy="38100"/>
            </a:xfrm>
            <a:custGeom>
              <a:avLst/>
              <a:gdLst/>
              <a:ahLst/>
              <a:cxnLst/>
              <a:rect l="l" t="t" r="r" b="b"/>
              <a:pathLst>
                <a:path w="19050" h="38100" extrusionOk="0">
                  <a:moveTo>
                    <a:pt x="19061" y="31909"/>
                  </a:moveTo>
                  <a:cubicBezTo>
                    <a:pt x="16204" y="24289"/>
                    <a:pt x="20014" y="9049"/>
                    <a:pt x="7631" y="7144"/>
                  </a:cubicBezTo>
                  <a:cubicBezTo>
                    <a:pt x="4774" y="15716"/>
                    <a:pt x="15251" y="40481"/>
                    <a:pt x="19061" y="31909"/>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35" name="Google Shape;935;p42"/>
            <p:cNvSpPr/>
            <p:nvPr/>
          </p:nvSpPr>
          <p:spPr>
            <a:xfrm>
              <a:off x="6884822" y="1062738"/>
              <a:ext cx="38100" cy="28575"/>
            </a:xfrm>
            <a:custGeom>
              <a:avLst/>
              <a:gdLst/>
              <a:ahLst/>
              <a:cxnLst/>
              <a:rect l="l" t="t" r="r" b="b"/>
              <a:pathLst>
                <a:path w="38100" h="28575" extrusionOk="0">
                  <a:moveTo>
                    <a:pt x="11278" y="18349"/>
                  </a:moveTo>
                  <a:cubicBezTo>
                    <a:pt x="20803" y="17397"/>
                    <a:pt x="44615" y="48829"/>
                    <a:pt x="24613" y="8824"/>
                  </a:cubicBezTo>
                  <a:cubicBezTo>
                    <a:pt x="20803" y="-1653"/>
                    <a:pt x="-2057" y="41209"/>
                    <a:pt x="11278" y="18349"/>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36" name="Google Shape;936;p42"/>
            <p:cNvSpPr/>
            <p:nvPr/>
          </p:nvSpPr>
          <p:spPr>
            <a:xfrm>
              <a:off x="6902291" y="1065371"/>
              <a:ext cx="9525" cy="9525"/>
            </a:xfrm>
            <a:custGeom>
              <a:avLst/>
              <a:gdLst/>
              <a:ahLst/>
              <a:cxnLst/>
              <a:rect l="l" t="t" r="r" b="b"/>
              <a:pathLst>
                <a:path w="9525" h="9525" extrusionOk="0">
                  <a:moveTo>
                    <a:pt x="7144" y="7144"/>
                  </a:moveTo>
                  <a:lnTo>
                    <a:pt x="7144" y="7144"/>
                  </a:lnTo>
                  <a:lnTo>
                    <a:pt x="7144" y="7144"/>
                  </a:ln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37" name="Google Shape;937;p42"/>
            <p:cNvSpPr/>
            <p:nvPr/>
          </p:nvSpPr>
          <p:spPr>
            <a:xfrm>
              <a:off x="7413964" y="1218257"/>
              <a:ext cx="28575" cy="19050"/>
            </a:xfrm>
            <a:custGeom>
              <a:avLst/>
              <a:gdLst/>
              <a:ahLst/>
              <a:cxnLst/>
              <a:rect l="l" t="t" r="r" b="b"/>
              <a:pathLst>
                <a:path w="28575" h="19050" extrusionOk="0">
                  <a:moveTo>
                    <a:pt x="7916" y="13325"/>
                  </a:moveTo>
                  <a:cubicBezTo>
                    <a:pt x="296" y="16183"/>
                    <a:pt x="52683" y="-1915"/>
                    <a:pt x="7916" y="13325"/>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38" name="Google Shape;938;p42"/>
            <p:cNvSpPr/>
            <p:nvPr/>
          </p:nvSpPr>
          <p:spPr>
            <a:xfrm>
              <a:off x="7701439" y="966311"/>
              <a:ext cx="9525" cy="9525"/>
            </a:xfrm>
            <a:custGeom>
              <a:avLst/>
              <a:gdLst/>
              <a:ahLst/>
              <a:cxnLst/>
              <a:rect l="l" t="t" r="r" b="b"/>
              <a:pathLst>
                <a:path w="9525" h="9525" extrusionOk="0">
                  <a:moveTo>
                    <a:pt x="7144" y="7144"/>
                  </a:moveTo>
                  <a:cubicBezTo>
                    <a:pt x="7144" y="10001"/>
                    <a:pt x="7144" y="10001"/>
                    <a:pt x="8096" y="10001"/>
                  </a:cubicBezTo>
                  <a:cubicBezTo>
                    <a:pt x="8096" y="10001"/>
                    <a:pt x="7144" y="9049"/>
                    <a:pt x="7144"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39" name="Google Shape;939;p42"/>
            <p:cNvSpPr/>
            <p:nvPr/>
          </p:nvSpPr>
          <p:spPr>
            <a:xfrm>
              <a:off x="7458551" y="1216818"/>
              <a:ext cx="9525" cy="19050"/>
            </a:xfrm>
            <a:custGeom>
              <a:avLst/>
              <a:gdLst/>
              <a:ahLst/>
              <a:cxnLst/>
              <a:rect l="l" t="t" r="r" b="b"/>
              <a:pathLst>
                <a:path w="9525" h="19050" extrusionOk="0">
                  <a:moveTo>
                    <a:pt x="7144" y="12859"/>
                  </a:moveTo>
                  <a:lnTo>
                    <a:pt x="9049" y="7144"/>
                  </a:lnTo>
                  <a:cubicBezTo>
                    <a:pt x="8096" y="8096"/>
                    <a:pt x="7144" y="10001"/>
                    <a:pt x="7144" y="12859"/>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40" name="Google Shape;940;p42"/>
            <p:cNvSpPr/>
            <p:nvPr/>
          </p:nvSpPr>
          <p:spPr>
            <a:xfrm>
              <a:off x="7455694" y="1305293"/>
              <a:ext cx="9525" cy="9525"/>
            </a:xfrm>
            <a:custGeom>
              <a:avLst/>
              <a:gdLst/>
              <a:ahLst/>
              <a:cxnLst/>
              <a:rect l="l" t="t" r="r" b="b"/>
              <a:pathLst>
                <a:path w="9525" h="9525" extrusionOk="0">
                  <a:moveTo>
                    <a:pt x="7144" y="9156"/>
                  </a:moveTo>
                  <a:cubicBezTo>
                    <a:pt x="7144" y="12014"/>
                    <a:pt x="10001" y="3441"/>
                    <a:pt x="7144" y="9156"/>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41" name="Google Shape;941;p42"/>
            <p:cNvSpPr/>
            <p:nvPr/>
          </p:nvSpPr>
          <p:spPr>
            <a:xfrm>
              <a:off x="7515701" y="1174194"/>
              <a:ext cx="9525" cy="9525"/>
            </a:xfrm>
            <a:custGeom>
              <a:avLst/>
              <a:gdLst/>
              <a:ahLst/>
              <a:cxnLst/>
              <a:rect l="l" t="t" r="r" b="b"/>
              <a:pathLst>
                <a:path w="9525" h="9525" extrusionOk="0">
                  <a:moveTo>
                    <a:pt x="7144" y="7858"/>
                  </a:moveTo>
                  <a:cubicBezTo>
                    <a:pt x="8096" y="6906"/>
                    <a:pt x="8096" y="6906"/>
                    <a:pt x="7144" y="7858"/>
                  </a:cubicBezTo>
                  <a:cubicBezTo>
                    <a:pt x="8096" y="6906"/>
                    <a:pt x="8096" y="6906"/>
                    <a:pt x="7144" y="7858"/>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42" name="Google Shape;942;p42"/>
            <p:cNvSpPr/>
            <p:nvPr/>
          </p:nvSpPr>
          <p:spPr>
            <a:xfrm>
              <a:off x="7369016" y="1322132"/>
              <a:ext cx="28575" cy="28575"/>
            </a:xfrm>
            <a:custGeom>
              <a:avLst/>
              <a:gdLst/>
              <a:ahLst/>
              <a:cxnLst/>
              <a:rect l="l" t="t" r="r" b="b"/>
              <a:pathLst>
                <a:path w="28575" h="28575" extrusionOk="0">
                  <a:moveTo>
                    <a:pt x="7144" y="21845"/>
                  </a:moveTo>
                  <a:cubicBezTo>
                    <a:pt x="19526" y="9463"/>
                    <a:pt x="33814" y="-3872"/>
                    <a:pt x="7144" y="21845"/>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43" name="Google Shape;943;p42"/>
            <p:cNvSpPr/>
            <p:nvPr/>
          </p:nvSpPr>
          <p:spPr>
            <a:xfrm>
              <a:off x="7681436" y="1114901"/>
              <a:ext cx="9525" cy="9525"/>
            </a:xfrm>
            <a:custGeom>
              <a:avLst/>
              <a:gdLst/>
              <a:ahLst/>
              <a:cxnLst/>
              <a:rect l="l" t="t" r="r" b="b"/>
              <a:pathLst>
                <a:path w="9525" h="9525" extrusionOk="0">
                  <a:moveTo>
                    <a:pt x="7144" y="7144"/>
                  </a:moveTo>
                  <a:lnTo>
                    <a:pt x="7144" y="7144"/>
                  </a:lnTo>
                  <a:cubicBezTo>
                    <a:pt x="7144" y="7144"/>
                    <a:pt x="7144" y="7144"/>
                    <a:pt x="7144"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44" name="Google Shape;944;p42"/>
            <p:cNvSpPr/>
            <p:nvPr/>
          </p:nvSpPr>
          <p:spPr>
            <a:xfrm>
              <a:off x="7681436" y="1114901"/>
              <a:ext cx="9525" cy="9525"/>
            </a:xfrm>
            <a:custGeom>
              <a:avLst/>
              <a:gdLst/>
              <a:ahLst/>
              <a:cxnLst/>
              <a:rect l="l" t="t" r="r" b="b"/>
              <a:pathLst>
                <a:path w="9525" h="9525" extrusionOk="0">
                  <a:moveTo>
                    <a:pt x="9049" y="9049"/>
                  </a:moveTo>
                  <a:lnTo>
                    <a:pt x="7144" y="7144"/>
                  </a:lnTo>
                  <a:cubicBezTo>
                    <a:pt x="8096" y="9049"/>
                    <a:pt x="8096" y="10954"/>
                    <a:pt x="9049" y="9049"/>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45" name="Google Shape;945;p42"/>
            <p:cNvSpPr/>
            <p:nvPr/>
          </p:nvSpPr>
          <p:spPr>
            <a:xfrm>
              <a:off x="7457705" y="1222216"/>
              <a:ext cx="9525" cy="19050"/>
            </a:xfrm>
            <a:custGeom>
              <a:avLst/>
              <a:gdLst/>
              <a:ahLst/>
              <a:cxnLst/>
              <a:rect l="l" t="t" r="r" b="b"/>
              <a:pathLst>
                <a:path w="9525" h="19050" extrusionOk="0">
                  <a:moveTo>
                    <a:pt x="7990" y="12224"/>
                  </a:moveTo>
                  <a:cubicBezTo>
                    <a:pt x="6086" y="794"/>
                    <a:pt x="7990" y="12224"/>
                    <a:pt x="7990" y="1222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46" name="Google Shape;946;p42"/>
            <p:cNvSpPr/>
            <p:nvPr/>
          </p:nvSpPr>
          <p:spPr>
            <a:xfrm>
              <a:off x="7450770" y="1243488"/>
              <a:ext cx="19050" cy="19050"/>
            </a:xfrm>
            <a:custGeom>
              <a:avLst/>
              <a:gdLst/>
              <a:ahLst/>
              <a:cxnLst/>
              <a:rect l="l" t="t" r="r" b="b"/>
              <a:pathLst>
                <a:path w="19050" h="19050" extrusionOk="0">
                  <a:moveTo>
                    <a:pt x="13972" y="7144"/>
                  </a:moveTo>
                  <a:cubicBezTo>
                    <a:pt x="6352" y="12859"/>
                    <a:pt x="3495" y="19526"/>
                    <a:pt x="13972"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47" name="Google Shape;947;p42"/>
            <p:cNvSpPr/>
            <p:nvPr/>
          </p:nvSpPr>
          <p:spPr>
            <a:xfrm>
              <a:off x="7459504" y="1142507"/>
              <a:ext cx="76200" cy="95250"/>
            </a:xfrm>
            <a:custGeom>
              <a:avLst/>
              <a:gdLst/>
              <a:ahLst/>
              <a:cxnLst/>
              <a:rect l="l" t="t" r="r" b="b"/>
              <a:pathLst>
                <a:path w="76200" h="95250" extrusionOk="0">
                  <a:moveTo>
                    <a:pt x="53816" y="40498"/>
                  </a:moveTo>
                  <a:cubicBezTo>
                    <a:pt x="47149" y="45260"/>
                    <a:pt x="70961" y="24305"/>
                    <a:pt x="55721" y="24305"/>
                  </a:cubicBezTo>
                  <a:cubicBezTo>
                    <a:pt x="64294" y="30020"/>
                    <a:pt x="79534" y="23353"/>
                    <a:pt x="60484" y="7160"/>
                  </a:cubicBezTo>
                  <a:cubicBezTo>
                    <a:pt x="59531" y="6208"/>
                    <a:pt x="20479" y="47165"/>
                    <a:pt x="7144" y="80503"/>
                  </a:cubicBezTo>
                  <a:cubicBezTo>
                    <a:pt x="10001" y="74788"/>
                    <a:pt x="11906" y="77645"/>
                    <a:pt x="11906" y="89075"/>
                  </a:cubicBezTo>
                  <a:cubicBezTo>
                    <a:pt x="13811" y="74788"/>
                    <a:pt x="17621" y="74788"/>
                    <a:pt x="22384" y="88123"/>
                  </a:cubicBezTo>
                  <a:cubicBezTo>
                    <a:pt x="51911" y="60500"/>
                    <a:pt x="50006" y="47165"/>
                    <a:pt x="53816" y="40498"/>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48" name="Google Shape;948;p42"/>
            <p:cNvSpPr/>
            <p:nvPr/>
          </p:nvSpPr>
          <p:spPr>
            <a:xfrm>
              <a:off x="7488079" y="1202531"/>
              <a:ext cx="9525" cy="9525"/>
            </a:xfrm>
            <a:custGeom>
              <a:avLst/>
              <a:gdLst/>
              <a:ahLst/>
              <a:cxnLst/>
              <a:rect l="l" t="t" r="r" b="b"/>
              <a:pathLst>
                <a:path w="9525" h="9525" extrusionOk="0">
                  <a:moveTo>
                    <a:pt x="7144" y="7144"/>
                  </a:moveTo>
                  <a:cubicBezTo>
                    <a:pt x="7144" y="7144"/>
                    <a:pt x="8096" y="7144"/>
                    <a:pt x="8096" y="7144"/>
                  </a:cubicBezTo>
                  <a:cubicBezTo>
                    <a:pt x="8096" y="8096"/>
                    <a:pt x="8096" y="7144"/>
                    <a:pt x="7144"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49" name="Google Shape;949;p42"/>
            <p:cNvSpPr/>
            <p:nvPr/>
          </p:nvSpPr>
          <p:spPr>
            <a:xfrm>
              <a:off x="7501414" y="1188772"/>
              <a:ext cx="9525" cy="9525"/>
            </a:xfrm>
            <a:custGeom>
              <a:avLst/>
              <a:gdLst/>
              <a:ahLst/>
              <a:cxnLst/>
              <a:rect l="l" t="t" r="r" b="b"/>
              <a:pathLst>
                <a:path w="9525" h="9525" extrusionOk="0">
                  <a:moveTo>
                    <a:pt x="7144" y="7567"/>
                  </a:moveTo>
                  <a:cubicBezTo>
                    <a:pt x="8096" y="7567"/>
                    <a:pt x="10001" y="6615"/>
                    <a:pt x="7144" y="7567"/>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50" name="Google Shape;950;p42"/>
            <p:cNvSpPr/>
            <p:nvPr/>
          </p:nvSpPr>
          <p:spPr>
            <a:xfrm>
              <a:off x="7463949" y="1236821"/>
              <a:ext cx="9525" cy="9525"/>
            </a:xfrm>
            <a:custGeom>
              <a:avLst/>
              <a:gdLst/>
              <a:ahLst/>
              <a:cxnLst/>
              <a:rect l="l" t="t" r="r" b="b"/>
              <a:pathLst>
                <a:path w="9525" h="9525" extrusionOk="0">
                  <a:moveTo>
                    <a:pt x="8414" y="7144"/>
                  </a:moveTo>
                  <a:cubicBezTo>
                    <a:pt x="5556" y="16669"/>
                    <a:pt x="8414" y="7144"/>
                    <a:pt x="8414"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51" name="Google Shape;951;p42"/>
            <p:cNvSpPr/>
            <p:nvPr/>
          </p:nvSpPr>
          <p:spPr>
            <a:xfrm>
              <a:off x="7459080" y="1227084"/>
              <a:ext cx="9525" cy="9525"/>
            </a:xfrm>
            <a:custGeom>
              <a:avLst/>
              <a:gdLst/>
              <a:ahLst/>
              <a:cxnLst/>
              <a:rect l="l" t="t" r="r" b="b"/>
              <a:pathLst>
                <a:path w="9525" h="9525" extrusionOk="0">
                  <a:moveTo>
                    <a:pt x="7567" y="9260"/>
                  </a:moveTo>
                  <a:cubicBezTo>
                    <a:pt x="6615" y="4498"/>
                    <a:pt x="7567" y="9260"/>
                    <a:pt x="7567" y="926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52" name="Google Shape;952;p42"/>
            <p:cNvSpPr/>
            <p:nvPr/>
          </p:nvSpPr>
          <p:spPr>
            <a:xfrm>
              <a:off x="7570946" y="1183481"/>
              <a:ext cx="9525" cy="9525"/>
            </a:xfrm>
            <a:custGeom>
              <a:avLst/>
              <a:gdLst/>
              <a:ahLst/>
              <a:cxnLst/>
              <a:rect l="l" t="t" r="r" b="b"/>
              <a:pathLst>
                <a:path w="9525" h="9525" extrusionOk="0">
                  <a:moveTo>
                    <a:pt x="7144" y="9049"/>
                  </a:moveTo>
                  <a:lnTo>
                    <a:pt x="7144" y="7144"/>
                  </a:lnTo>
                  <a:cubicBezTo>
                    <a:pt x="7144" y="8096"/>
                    <a:pt x="7144" y="9049"/>
                    <a:pt x="7144" y="9049"/>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53" name="Google Shape;953;p42"/>
            <p:cNvSpPr/>
            <p:nvPr/>
          </p:nvSpPr>
          <p:spPr>
            <a:xfrm>
              <a:off x="7489031" y="1174843"/>
              <a:ext cx="47625" cy="47625"/>
            </a:xfrm>
            <a:custGeom>
              <a:avLst/>
              <a:gdLst/>
              <a:ahLst/>
              <a:cxnLst/>
              <a:rect l="l" t="t" r="r" b="b"/>
              <a:pathLst>
                <a:path w="47625" h="47625" extrusionOk="0">
                  <a:moveTo>
                    <a:pt x="39529" y="8162"/>
                  </a:moveTo>
                  <a:cubicBezTo>
                    <a:pt x="34766" y="11972"/>
                    <a:pt x="19526" y="37689"/>
                    <a:pt x="7144" y="35784"/>
                  </a:cubicBezTo>
                  <a:cubicBezTo>
                    <a:pt x="10954" y="36737"/>
                    <a:pt x="12859" y="38642"/>
                    <a:pt x="11906" y="41499"/>
                  </a:cubicBezTo>
                  <a:cubicBezTo>
                    <a:pt x="35719" y="48167"/>
                    <a:pt x="46196" y="-411"/>
                    <a:pt x="39529" y="816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54" name="Google Shape;954;p42"/>
            <p:cNvSpPr/>
            <p:nvPr/>
          </p:nvSpPr>
          <p:spPr>
            <a:xfrm>
              <a:off x="7471886" y="1233540"/>
              <a:ext cx="9525" cy="9525"/>
            </a:xfrm>
            <a:custGeom>
              <a:avLst/>
              <a:gdLst/>
              <a:ahLst/>
              <a:cxnLst/>
              <a:rect l="l" t="t" r="r" b="b"/>
              <a:pathLst>
                <a:path w="9525" h="9525" extrusionOk="0">
                  <a:moveTo>
                    <a:pt x="7144" y="7567"/>
                  </a:moveTo>
                  <a:cubicBezTo>
                    <a:pt x="8096" y="7567"/>
                    <a:pt x="8096" y="6615"/>
                    <a:pt x="7144" y="7567"/>
                  </a:cubicBezTo>
                  <a:cubicBezTo>
                    <a:pt x="8096" y="6615"/>
                    <a:pt x="8096" y="7567"/>
                    <a:pt x="7144" y="7567"/>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55" name="Google Shape;955;p42"/>
            <p:cNvSpPr/>
            <p:nvPr/>
          </p:nvSpPr>
          <p:spPr>
            <a:xfrm>
              <a:off x="7370921" y="1179671"/>
              <a:ext cx="57150" cy="47625"/>
            </a:xfrm>
            <a:custGeom>
              <a:avLst/>
              <a:gdLst/>
              <a:ahLst/>
              <a:cxnLst/>
              <a:rect l="l" t="t" r="r" b="b"/>
              <a:pathLst>
                <a:path w="57150" h="47625" extrusionOk="0">
                  <a:moveTo>
                    <a:pt x="7144" y="25241"/>
                  </a:moveTo>
                  <a:cubicBezTo>
                    <a:pt x="20479" y="19526"/>
                    <a:pt x="34766" y="10001"/>
                    <a:pt x="55721" y="7144"/>
                  </a:cubicBezTo>
                  <a:cubicBezTo>
                    <a:pt x="56674" y="9049"/>
                    <a:pt x="51911" y="23336"/>
                    <a:pt x="53816" y="22384"/>
                  </a:cubicBezTo>
                  <a:cubicBezTo>
                    <a:pt x="37624" y="-476"/>
                    <a:pt x="47149" y="29051"/>
                    <a:pt x="29051" y="43339"/>
                  </a:cubicBezTo>
                  <a:cubicBezTo>
                    <a:pt x="30956" y="9049"/>
                    <a:pt x="8096" y="29051"/>
                    <a:pt x="7144" y="25241"/>
                  </a:cubicBezTo>
                  <a:close/>
                  <a:moveTo>
                    <a:pt x="11906" y="22384"/>
                  </a:moveTo>
                  <a:lnTo>
                    <a:pt x="15716" y="22384"/>
                  </a:lnTo>
                  <a:cubicBezTo>
                    <a:pt x="14764" y="21431"/>
                    <a:pt x="12859" y="21431"/>
                    <a:pt x="11906" y="2238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56" name="Google Shape;956;p42"/>
            <p:cNvSpPr/>
            <p:nvPr/>
          </p:nvSpPr>
          <p:spPr>
            <a:xfrm>
              <a:off x="6901339" y="1130141"/>
              <a:ext cx="9525" cy="9525"/>
            </a:xfrm>
            <a:custGeom>
              <a:avLst/>
              <a:gdLst/>
              <a:ahLst/>
              <a:cxnLst/>
              <a:rect l="l" t="t" r="r" b="b"/>
              <a:pathLst>
                <a:path w="9525" h="9525" extrusionOk="0">
                  <a:moveTo>
                    <a:pt x="7144" y="9049"/>
                  </a:moveTo>
                  <a:cubicBezTo>
                    <a:pt x="7144" y="8096"/>
                    <a:pt x="7144" y="8096"/>
                    <a:pt x="7144" y="7144"/>
                  </a:cubicBezTo>
                  <a:cubicBezTo>
                    <a:pt x="7144" y="8096"/>
                    <a:pt x="7144" y="9049"/>
                    <a:pt x="7144" y="9049"/>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57" name="Google Shape;957;p42"/>
            <p:cNvSpPr/>
            <p:nvPr/>
          </p:nvSpPr>
          <p:spPr>
            <a:xfrm>
              <a:off x="7207091" y="1315878"/>
              <a:ext cx="9525" cy="9525"/>
            </a:xfrm>
            <a:custGeom>
              <a:avLst/>
              <a:gdLst/>
              <a:ahLst/>
              <a:cxnLst/>
              <a:rect l="l" t="t" r="r" b="b"/>
              <a:pathLst>
                <a:path w="9525" h="9525" extrusionOk="0">
                  <a:moveTo>
                    <a:pt x="9049" y="7144"/>
                  </a:moveTo>
                  <a:lnTo>
                    <a:pt x="7144" y="7144"/>
                  </a:lnTo>
                  <a:cubicBezTo>
                    <a:pt x="7144" y="7144"/>
                    <a:pt x="8096" y="7144"/>
                    <a:pt x="9049"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58" name="Google Shape;958;p42"/>
            <p:cNvSpPr/>
            <p:nvPr/>
          </p:nvSpPr>
          <p:spPr>
            <a:xfrm>
              <a:off x="7149941" y="1338738"/>
              <a:ext cx="9525" cy="9525"/>
            </a:xfrm>
            <a:custGeom>
              <a:avLst/>
              <a:gdLst/>
              <a:ahLst/>
              <a:cxnLst/>
              <a:rect l="l" t="t" r="r" b="b"/>
              <a:pathLst>
                <a:path w="9525" h="9525" extrusionOk="0">
                  <a:moveTo>
                    <a:pt x="10954" y="7144"/>
                  </a:moveTo>
                  <a:lnTo>
                    <a:pt x="7144" y="9049"/>
                  </a:lnTo>
                  <a:cubicBezTo>
                    <a:pt x="8096" y="9049"/>
                    <a:pt x="10001" y="8096"/>
                    <a:pt x="10954"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59" name="Google Shape;959;p42"/>
            <p:cNvSpPr/>
            <p:nvPr/>
          </p:nvSpPr>
          <p:spPr>
            <a:xfrm>
              <a:off x="6911816" y="1161573"/>
              <a:ext cx="9525" cy="9525"/>
            </a:xfrm>
            <a:custGeom>
              <a:avLst/>
              <a:gdLst/>
              <a:ahLst/>
              <a:cxnLst/>
              <a:rect l="l" t="t" r="r" b="b"/>
              <a:pathLst>
                <a:path w="9525" h="9525" extrusionOk="0">
                  <a:moveTo>
                    <a:pt x="7144" y="7144"/>
                  </a:moveTo>
                  <a:cubicBezTo>
                    <a:pt x="7144" y="8096"/>
                    <a:pt x="8096" y="9049"/>
                    <a:pt x="7144"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60" name="Google Shape;960;p42"/>
            <p:cNvSpPr/>
            <p:nvPr/>
          </p:nvSpPr>
          <p:spPr>
            <a:xfrm>
              <a:off x="7048976" y="1291113"/>
              <a:ext cx="9525" cy="9525"/>
            </a:xfrm>
            <a:custGeom>
              <a:avLst/>
              <a:gdLst/>
              <a:ahLst/>
              <a:cxnLst/>
              <a:rect l="l" t="t" r="r" b="b"/>
              <a:pathLst>
                <a:path w="9525" h="9525" extrusionOk="0">
                  <a:moveTo>
                    <a:pt x="8096" y="10001"/>
                  </a:moveTo>
                  <a:cubicBezTo>
                    <a:pt x="8096" y="9049"/>
                    <a:pt x="7144" y="8096"/>
                    <a:pt x="7144" y="7144"/>
                  </a:cubicBezTo>
                  <a:cubicBezTo>
                    <a:pt x="7144" y="8096"/>
                    <a:pt x="7144" y="9049"/>
                    <a:pt x="8096" y="10001"/>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61" name="Google Shape;961;p42"/>
            <p:cNvSpPr/>
            <p:nvPr/>
          </p:nvSpPr>
          <p:spPr>
            <a:xfrm>
              <a:off x="7153604" y="1338738"/>
              <a:ext cx="9525" cy="9525"/>
            </a:xfrm>
            <a:custGeom>
              <a:avLst/>
              <a:gdLst/>
              <a:ahLst/>
              <a:cxnLst/>
              <a:rect l="l" t="t" r="r" b="b"/>
              <a:pathLst>
                <a:path w="9525" h="9525" extrusionOk="0">
                  <a:moveTo>
                    <a:pt x="8244" y="7144"/>
                  </a:moveTo>
                  <a:cubicBezTo>
                    <a:pt x="7291" y="7144"/>
                    <a:pt x="6339" y="7144"/>
                    <a:pt x="8244"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62" name="Google Shape;962;p42"/>
            <p:cNvSpPr/>
            <p:nvPr/>
          </p:nvSpPr>
          <p:spPr>
            <a:xfrm>
              <a:off x="7230904" y="1341596"/>
              <a:ext cx="9525" cy="9525"/>
            </a:xfrm>
            <a:custGeom>
              <a:avLst/>
              <a:gdLst/>
              <a:ahLst/>
              <a:cxnLst/>
              <a:rect l="l" t="t" r="r" b="b"/>
              <a:pathLst>
                <a:path w="9525" h="9525" extrusionOk="0">
                  <a:moveTo>
                    <a:pt x="7144" y="8096"/>
                  </a:moveTo>
                  <a:cubicBezTo>
                    <a:pt x="8096" y="8096"/>
                    <a:pt x="8096" y="8096"/>
                    <a:pt x="9049" y="7144"/>
                  </a:cubicBezTo>
                  <a:cubicBezTo>
                    <a:pt x="8096" y="7144"/>
                    <a:pt x="7144" y="8096"/>
                    <a:pt x="7144" y="8096"/>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63" name="Google Shape;963;p42"/>
            <p:cNvSpPr/>
            <p:nvPr/>
          </p:nvSpPr>
          <p:spPr>
            <a:xfrm>
              <a:off x="7228046" y="1316831"/>
              <a:ext cx="9525" cy="9525"/>
            </a:xfrm>
            <a:custGeom>
              <a:avLst/>
              <a:gdLst/>
              <a:ahLst/>
              <a:cxnLst/>
              <a:rect l="l" t="t" r="r" b="b"/>
              <a:pathLst>
                <a:path w="9525" h="9525" extrusionOk="0">
                  <a:moveTo>
                    <a:pt x="7144" y="8096"/>
                  </a:moveTo>
                  <a:cubicBezTo>
                    <a:pt x="8096" y="8096"/>
                    <a:pt x="8096" y="8096"/>
                    <a:pt x="9049" y="7144"/>
                  </a:cubicBezTo>
                  <a:lnTo>
                    <a:pt x="7144" y="8096"/>
                  </a:ln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64" name="Google Shape;964;p42"/>
            <p:cNvSpPr/>
            <p:nvPr/>
          </p:nvSpPr>
          <p:spPr>
            <a:xfrm>
              <a:off x="7343299" y="1320641"/>
              <a:ext cx="9525" cy="9525"/>
            </a:xfrm>
            <a:custGeom>
              <a:avLst/>
              <a:gdLst/>
              <a:ahLst/>
              <a:cxnLst/>
              <a:rect l="l" t="t" r="r" b="b"/>
              <a:pathLst>
                <a:path w="9525" h="9525" extrusionOk="0">
                  <a:moveTo>
                    <a:pt x="7144" y="9049"/>
                  </a:moveTo>
                  <a:lnTo>
                    <a:pt x="10001" y="7144"/>
                  </a:lnTo>
                  <a:cubicBezTo>
                    <a:pt x="9049" y="8096"/>
                    <a:pt x="8096" y="8096"/>
                    <a:pt x="7144" y="9049"/>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65" name="Google Shape;965;p42"/>
            <p:cNvSpPr/>
            <p:nvPr/>
          </p:nvSpPr>
          <p:spPr>
            <a:xfrm>
              <a:off x="7236619" y="1322546"/>
              <a:ext cx="9525" cy="9525"/>
            </a:xfrm>
            <a:custGeom>
              <a:avLst/>
              <a:gdLst/>
              <a:ahLst/>
              <a:cxnLst/>
              <a:rect l="l" t="t" r="r" b="b"/>
              <a:pathLst>
                <a:path w="9525" h="9525" extrusionOk="0">
                  <a:moveTo>
                    <a:pt x="7144" y="8096"/>
                  </a:moveTo>
                  <a:cubicBezTo>
                    <a:pt x="7144" y="8096"/>
                    <a:pt x="7144" y="7144"/>
                    <a:pt x="8096" y="7144"/>
                  </a:cubicBezTo>
                  <a:cubicBezTo>
                    <a:pt x="7144" y="7144"/>
                    <a:pt x="7144" y="8096"/>
                    <a:pt x="7144" y="8096"/>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66" name="Google Shape;966;p42"/>
            <p:cNvSpPr/>
            <p:nvPr/>
          </p:nvSpPr>
          <p:spPr>
            <a:xfrm>
              <a:off x="6921341" y="1106328"/>
              <a:ext cx="9525" cy="9525"/>
            </a:xfrm>
            <a:custGeom>
              <a:avLst/>
              <a:gdLst/>
              <a:ahLst/>
              <a:cxnLst/>
              <a:rect l="l" t="t" r="r" b="b"/>
              <a:pathLst>
                <a:path w="9525" h="9525" extrusionOk="0">
                  <a:moveTo>
                    <a:pt x="7144" y="7144"/>
                  </a:moveTo>
                  <a:cubicBezTo>
                    <a:pt x="7144" y="7144"/>
                    <a:pt x="9049" y="7144"/>
                    <a:pt x="7144"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67" name="Google Shape;967;p42"/>
            <p:cNvSpPr/>
            <p:nvPr/>
          </p:nvSpPr>
          <p:spPr>
            <a:xfrm>
              <a:off x="6906101" y="1098708"/>
              <a:ext cx="9525" cy="9525"/>
            </a:xfrm>
            <a:custGeom>
              <a:avLst/>
              <a:gdLst/>
              <a:ahLst/>
              <a:cxnLst/>
              <a:rect l="l" t="t" r="r" b="b"/>
              <a:pathLst>
                <a:path w="9525" h="9525" extrusionOk="0">
                  <a:moveTo>
                    <a:pt x="8096" y="10001"/>
                  </a:moveTo>
                  <a:lnTo>
                    <a:pt x="7144" y="7144"/>
                  </a:lnTo>
                  <a:cubicBezTo>
                    <a:pt x="7144" y="8096"/>
                    <a:pt x="7144" y="9049"/>
                    <a:pt x="8096" y="10001"/>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68" name="Google Shape;968;p42"/>
            <p:cNvSpPr/>
            <p:nvPr/>
          </p:nvSpPr>
          <p:spPr>
            <a:xfrm>
              <a:off x="7008677" y="1256823"/>
              <a:ext cx="9525" cy="19050"/>
            </a:xfrm>
            <a:custGeom>
              <a:avLst/>
              <a:gdLst/>
              <a:ahLst/>
              <a:cxnLst/>
              <a:rect l="l" t="t" r="r" b="b"/>
              <a:pathLst>
                <a:path w="9525" h="19050" extrusionOk="0">
                  <a:moveTo>
                    <a:pt x="9343" y="11906"/>
                  </a:moveTo>
                  <a:cubicBezTo>
                    <a:pt x="9343" y="10001"/>
                    <a:pt x="8391" y="8096"/>
                    <a:pt x="9343" y="7144"/>
                  </a:cubicBezTo>
                  <a:cubicBezTo>
                    <a:pt x="7439" y="8096"/>
                    <a:pt x="5533" y="11906"/>
                    <a:pt x="9343" y="11906"/>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69" name="Google Shape;969;p42"/>
            <p:cNvSpPr/>
            <p:nvPr/>
          </p:nvSpPr>
          <p:spPr>
            <a:xfrm>
              <a:off x="6973729" y="1105376"/>
              <a:ext cx="9525" cy="9525"/>
            </a:xfrm>
            <a:custGeom>
              <a:avLst/>
              <a:gdLst/>
              <a:ahLst/>
              <a:cxnLst/>
              <a:rect l="l" t="t" r="r" b="b"/>
              <a:pathLst>
                <a:path w="9525" h="9525" extrusionOk="0">
                  <a:moveTo>
                    <a:pt x="10001" y="8096"/>
                  </a:moveTo>
                  <a:cubicBezTo>
                    <a:pt x="9049" y="8096"/>
                    <a:pt x="8096" y="8096"/>
                    <a:pt x="7144" y="7144"/>
                  </a:cubicBezTo>
                  <a:cubicBezTo>
                    <a:pt x="8096" y="8096"/>
                    <a:pt x="9049" y="8096"/>
                    <a:pt x="10001" y="8096"/>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70" name="Google Shape;970;p42"/>
            <p:cNvSpPr/>
            <p:nvPr/>
          </p:nvSpPr>
          <p:spPr>
            <a:xfrm>
              <a:off x="6970871" y="1104423"/>
              <a:ext cx="9525" cy="9525"/>
            </a:xfrm>
            <a:custGeom>
              <a:avLst/>
              <a:gdLst/>
              <a:ahLst/>
              <a:cxnLst/>
              <a:rect l="l" t="t" r="r" b="b"/>
              <a:pathLst>
                <a:path w="9525" h="9525" extrusionOk="0">
                  <a:moveTo>
                    <a:pt x="9049" y="8096"/>
                  </a:moveTo>
                  <a:lnTo>
                    <a:pt x="7144" y="7144"/>
                  </a:lnTo>
                  <a:cubicBezTo>
                    <a:pt x="8096" y="8096"/>
                    <a:pt x="9049" y="8096"/>
                    <a:pt x="9049" y="8096"/>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71" name="Google Shape;971;p42"/>
            <p:cNvSpPr/>
            <p:nvPr/>
          </p:nvSpPr>
          <p:spPr>
            <a:xfrm>
              <a:off x="7060406" y="1206341"/>
              <a:ext cx="9525" cy="9525"/>
            </a:xfrm>
            <a:custGeom>
              <a:avLst/>
              <a:gdLst/>
              <a:ahLst/>
              <a:cxnLst/>
              <a:rect l="l" t="t" r="r" b="b"/>
              <a:pathLst>
                <a:path w="9525" h="9525" extrusionOk="0">
                  <a:moveTo>
                    <a:pt x="7144" y="7144"/>
                  </a:moveTo>
                  <a:cubicBezTo>
                    <a:pt x="7144" y="8096"/>
                    <a:pt x="7144" y="8096"/>
                    <a:pt x="7144" y="8096"/>
                  </a:cubicBezTo>
                  <a:cubicBezTo>
                    <a:pt x="8096" y="7144"/>
                    <a:pt x="8096" y="7144"/>
                    <a:pt x="7144"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72" name="Google Shape;972;p42"/>
            <p:cNvSpPr/>
            <p:nvPr/>
          </p:nvSpPr>
          <p:spPr>
            <a:xfrm>
              <a:off x="6877526" y="1085792"/>
              <a:ext cx="38100" cy="28575"/>
            </a:xfrm>
            <a:custGeom>
              <a:avLst/>
              <a:gdLst/>
              <a:ahLst/>
              <a:cxnLst/>
              <a:rect l="l" t="t" r="r" b="b"/>
              <a:pathLst>
                <a:path w="38100" h="28575" extrusionOk="0">
                  <a:moveTo>
                    <a:pt x="36671" y="17203"/>
                  </a:moveTo>
                  <a:cubicBezTo>
                    <a:pt x="29051" y="17203"/>
                    <a:pt x="10954" y="58"/>
                    <a:pt x="7144" y="10535"/>
                  </a:cubicBezTo>
                  <a:cubicBezTo>
                    <a:pt x="17621" y="37205"/>
                    <a:pt x="28099" y="21013"/>
                    <a:pt x="36671" y="17203"/>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73" name="Google Shape;973;p42"/>
            <p:cNvSpPr/>
            <p:nvPr/>
          </p:nvSpPr>
          <p:spPr>
            <a:xfrm>
              <a:off x="6955208" y="1093522"/>
              <a:ext cx="9525" cy="9525"/>
            </a:xfrm>
            <a:custGeom>
              <a:avLst/>
              <a:gdLst/>
              <a:ahLst/>
              <a:cxnLst/>
              <a:rect l="l" t="t" r="r" b="b"/>
              <a:pathLst>
                <a:path w="9525" h="9525" extrusionOk="0">
                  <a:moveTo>
                    <a:pt x="7567" y="7567"/>
                  </a:moveTo>
                  <a:cubicBezTo>
                    <a:pt x="7567" y="7567"/>
                    <a:pt x="6615" y="6615"/>
                    <a:pt x="7567" y="7567"/>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74" name="Google Shape;974;p42"/>
            <p:cNvSpPr/>
            <p:nvPr/>
          </p:nvSpPr>
          <p:spPr>
            <a:xfrm>
              <a:off x="7332821" y="1209198"/>
              <a:ext cx="9525" cy="9525"/>
            </a:xfrm>
            <a:custGeom>
              <a:avLst/>
              <a:gdLst/>
              <a:ahLst/>
              <a:cxnLst/>
              <a:rect l="l" t="t" r="r" b="b"/>
              <a:pathLst>
                <a:path w="9525" h="9525" extrusionOk="0">
                  <a:moveTo>
                    <a:pt x="7144" y="9049"/>
                  </a:moveTo>
                  <a:lnTo>
                    <a:pt x="8096" y="7144"/>
                  </a:lnTo>
                  <a:cubicBezTo>
                    <a:pt x="7144" y="8096"/>
                    <a:pt x="7144" y="9049"/>
                    <a:pt x="7144" y="9049"/>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75" name="Google Shape;975;p42"/>
            <p:cNvSpPr/>
            <p:nvPr/>
          </p:nvSpPr>
          <p:spPr>
            <a:xfrm>
              <a:off x="6930866" y="1105376"/>
              <a:ext cx="9525" cy="9525"/>
            </a:xfrm>
            <a:custGeom>
              <a:avLst/>
              <a:gdLst/>
              <a:ahLst/>
              <a:cxnLst/>
              <a:rect l="l" t="t" r="r" b="b"/>
              <a:pathLst>
                <a:path w="9525" h="9525" extrusionOk="0">
                  <a:moveTo>
                    <a:pt x="7144" y="7144"/>
                  </a:moveTo>
                  <a:lnTo>
                    <a:pt x="7144" y="7144"/>
                  </a:lnTo>
                  <a:cubicBezTo>
                    <a:pt x="7144" y="7144"/>
                    <a:pt x="7144" y="7144"/>
                    <a:pt x="7144"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76" name="Google Shape;976;p42"/>
            <p:cNvSpPr/>
            <p:nvPr/>
          </p:nvSpPr>
          <p:spPr>
            <a:xfrm>
              <a:off x="7280434" y="1222533"/>
              <a:ext cx="9525" cy="9525"/>
            </a:xfrm>
            <a:custGeom>
              <a:avLst/>
              <a:gdLst/>
              <a:ahLst/>
              <a:cxnLst/>
              <a:rect l="l" t="t" r="r" b="b"/>
              <a:pathLst>
                <a:path w="9525" h="9525" extrusionOk="0">
                  <a:moveTo>
                    <a:pt x="7144" y="7144"/>
                  </a:moveTo>
                  <a:lnTo>
                    <a:pt x="7144" y="7144"/>
                  </a:lnTo>
                  <a:cubicBezTo>
                    <a:pt x="7144" y="7144"/>
                    <a:pt x="7144" y="7144"/>
                    <a:pt x="7144"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77" name="Google Shape;977;p42"/>
            <p:cNvSpPr/>
            <p:nvPr/>
          </p:nvSpPr>
          <p:spPr>
            <a:xfrm>
              <a:off x="7310914" y="1331118"/>
              <a:ext cx="9525" cy="9525"/>
            </a:xfrm>
            <a:custGeom>
              <a:avLst/>
              <a:gdLst/>
              <a:ahLst/>
              <a:cxnLst/>
              <a:rect l="l" t="t" r="r" b="b"/>
              <a:pathLst>
                <a:path w="9525" h="9525" extrusionOk="0">
                  <a:moveTo>
                    <a:pt x="7144" y="7144"/>
                  </a:moveTo>
                  <a:cubicBezTo>
                    <a:pt x="7144" y="8096"/>
                    <a:pt x="7144" y="8096"/>
                    <a:pt x="7144" y="7144"/>
                  </a:cubicBezTo>
                  <a:cubicBezTo>
                    <a:pt x="8096" y="8096"/>
                    <a:pt x="8096" y="7144"/>
                    <a:pt x="7144"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78" name="Google Shape;978;p42"/>
            <p:cNvSpPr/>
            <p:nvPr/>
          </p:nvSpPr>
          <p:spPr>
            <a:xfrm>
              <a:off x="7280434" y="1222771"/>
              <a:ext cx="9525" cy="9525"/>
            </a:xfrm>
            <a:custGeom>
              <a:avLst/>
              <a:gdLst/>
              <a:ahLst/>
              <a:cxnLst/>
              <a:rect l="l" t="t" r="r" b="b"/>
              <a:pathLst>
                <a:path w="9525" h="9525" extrusionOk="0">
                  <a:moveTo>
                    <a:pt x="7144" y="7858"/>
                  </a:moveTo>
                  <a:lnTo>
                    <a:pt x="7144" y="7858"/>
                  </a:lnTo>
                  <a:cubicBezTo>
                    <a:pt x="7144" y="6906"/>
                    <a:pt x="7144" y="6906"/>
                    <a:pt x="7144" y="7858"/>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79" name="Google Shape;979;p42"/>
            <p:cNvSpPr/>
            <p:nvPr/>
          </p:nvSpPr>
          <p:spPr>
            <a:xfrm>
              <a:off x="7175659" y="1238726"/>
              <a:ext cx="9525" cy="9525"/>
            </a:xfrm>
            <a:custGeom>
              <a:avLst/>
              <a:gdLst/>
              <a:ahLst/>
              <a:cxnLst/>
              <a:rect l="l" t="t" r="r" b="b"/>
              <a:pathLst>
                <a:path w="9525" h="9525" extrusionOk="0">
                  <a:moveTo>
                    <a:pt x="7144" y="7144"/>
                  </a:moveTo>
                  <a:cubicBezTo>
                    <a:pt x="7144" y="7144"/>
                    <a:pt x="7144" y="8096"/>
                    <a:pt x="8096" y="9049"/>
                  </a:cubicBezTo>
                  <a:cubicBezTo>
                    <a:pt x="8096" y="9049"/>
                    <a:pt x="8096" y="8096"/>
                    <a:pt x="7144"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80" name="Google Shape;980;p42"/>
            <p:cNvSpPr/>
            <p:nvPr/>
          </p:nvSpPr>
          <p:spPr>
            <a:xfrm>
              <a:off x="7195661" y="1249203"/>
              <a:ext cx="9525" cy="9525"/>
            </a:xfrm>
            <a:custGeom>
              <a:avLst/>
              <a:gdLst/>
              <a:ahLst/>
              <a:cxnLst/>
              <a:rect l="l" t="t" r="r" b="b"/>
              <a:pathLst>
                <a:path w="9525" h="9525" extrusionOk="0">
                  <a:moveTo>
                    <a:pt x="7144" y="7144"/>
                  </a:moveTo>
                  <a:cubicBezTo>
                    <a:pt x="7144" y="7144"/>
                    <a:pt x="8096" y="7144"/>
                    <a:pt x="7144" y="7144"/>
                  </a:cubicBezTo>
                  <a:lnTo>
                    <a:pt x="7144" y="7144"/>
                  </a:ln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81" name="Google Shape;981;p42"/>
            <p:cNvSpPr/>
            <p:nvPr/>
          </p:nvSpPr>
          <p:spPr>
            <a:xfrm>
              <a:off x="7005161" y="1286351"/>
              <a:ext cx="9525" cy="9525"/>
            </a:xfrm>
            <a:custGeom>
              <a:avLst/>
              <a:gdLst/>
              <a:ahLst/>
              <a:cxnLst/>
              <a:rect l="l" t="t" r="r" b="b"/>
              <a:pathLst>
                <a:path w="9525" h="9525" extrusionOk="0">
                  <a:moveTo>
                    <a:pt x="7144" y="7144"/>
                  </a:moveTo>
                  <a:cubicBezTo>
                    <a:pt x="8096" y="8096"/>
                    <a:pt x="9049" y="8096"/>
                    <a:pt x="10001" y="8096"/>
                  </a:cubicBezTo>
                  <a:cubicBezTo>
                    <a:pt x="9049" y="7144"/>
                    <a:pt x="8096" y="7144"/>
                    <a:pt x="7144"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82" name="Google Shape;982;p42"/>
            <p:cNvSpPr/>
            <p:nvPr/>
          </p:nvSpPr>
          <p:spPr>
            <a:xfrm>
              <a:off x="7280434" y="1220628"/>
              <a:ext cx="9525" cy="9525"/>
            </a:xfrm>
            <a:custGeom>
              <a:avLst/>
              <a:gdLst/>
              <a:ahLst/>
              <a:cxnLst/>
              <a:rect l="l" t="t" r="r" b="b"/>
              <a:pathLst>
                <a:path w="9525" h="9525" extrusionOk="0">
                  <a:moveTo>
                    <a:pt x="7144" y="9049"/>
                  </a:moveTo>
                  <a:cubicBezTo>
                    <a:pt x="7144" y="8096"/>
                    <a:pt x="7144" y="8096"/>
                    <a:pt x="8096" y="7144"/>
                  </a:cubicBezTo>
                  <a:cubicBezTo>
                    <a:pt x="7144" y="7144"/>
                    <a:pt x="7144" y="8096"/>
                    <a:pt x="7144" y="9049"/>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83" name="Google Shape;983;p42"/>
            <p:cNvSpPr/>
            <p:nvPr/>
          </p:nvSpPr>
          <p:spPr>
            <a:xfrm>
              <a:off x="7139464" y="1260871"/>
              <a:ext cx="9525" cy="9525"/>
            </a:xfrm>
            <a:custGeom>
              <a:avLst/>
              <a:gdLst/>
              <a:ahLst/>
              <a:cxnLst/>
              <a:rect l="l" t="t" r="r" b="b"/>
              <a:pathLst>
                <a:path w="9525" h="9525" extrusionOk="0">
                  <a:moveTo>
                    <a:pt x="7144" y="7858"/>
                  </a:moveTo>
                  <a:cubicBezTo>
                    <a:pt x="8096" y="6906"/>
                    <a:pt x="8096" y="6906"/>
                    <a:pt x="7144" y="7858"/>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84" name="Google Shape;984;p42"/>
            <p:cNvSpPr/>
            <p:nvPr/>
          </p:nvSpPr>
          <p:spPr>
            <a:xfrm>
              <a:off x="7122528" y="1255231"/>
              <a:ext cx="28575" cy="19050"/>
            </a:xfrm>
            <a:custGeom>
              <a:avLst/>
              <a:gdLst/>
              <a:ahLst/>
              <a:cxnLst/>
              <a:rect l="l" t="t" r="r" b="b"/>
              <a:pathLst>
                <a:path w="28575" h="19050" extrusionOk="0">
                  <a:moveTo>
                    <a:pt x="14554" y="7784"/>
                  </a:moveTo>
                  <a:cubicBezTo>
                    <a:pt x="-13069" y="37311"/>
                    <a:pt x="47891" y="2069"/>
                    <a:pt x="14554" y="778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85" name="Google Shape;985;p42"/>
            <p:cNvSpPr/>
            <p:nvPr/>
          </p:nvSpPr>
          <p:spPr>
            <a:xfrm>
              <a:off x="7130891" y="1253013"/>
              <a:ext cx="9525" cy="9525"/>
            </a:xfrm>
            <a:custGeom>
              <a:avLst/>
              <a:gdLst/>
              <a:ahLst/>
              <a:cxnLst/>
              <a:rect l="l" t="t" r="r" b="b"/>
              <a:pathLst>
                <a:path w="9525" h="9525" extrusionOk="0">
                  <a:moveTo>
                    <a:pt x="7144" y="8096"/>
                  </a:moveTo>
                  <a:cubicBezTo>
                    <a:pt x="8096" y="8096"/>
                    <a:pt x="8096" y="7144"/>
                    <a:pt x="9049" y="7144"/>
                  </a:cubicBezTo>
                  <a:cubicBezTo>
                    <a:pt x="8096" y="7144"/>
                    <a:pt x="7144" y="7144"/>
                    <a:pt x="7144" y="8096"/>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86" name="Google Shape;986;p42"/>
            <p:cNvSpPr/>
            <p:nvPr/>
          </p:nvSpPr>
          <p:spPr>
            <a:xfrm>
              <a:off x="7093744" y="1235868"/>
              <a:ext cx="9525" cy="9525"/>
            </a:xfrm>
            <a:custGeom>
              <a:avLst/>
              <a:gdLst/>
              <a:ahLst/>
              <a:cxnLst/>
              <a:rect l="l" t="t" r="r" b="b"/>
              <a:pathLst>
                <a:path w="9525" h="9525" extrusionOk="0">
                  <a:moveTo>
                    <a:pt x="9049" y="7144"/>
                  </a:moveTo>
                  <a:cubicBezTo>
                    <a:pt x="8096" y="7144"/>
                    <a:pt x="8096" y="7144"/>
                    <a:pt x="7144" y="7144"/>
                  </a:cubicBezTo>
                  <a:cubicBezTo>
                    <a:pt x="7144" y="7144"/>
                    <a:pt x="8096" y="7144"/>
                    <a:pt x="9049"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87" name="Google Shape;987;p42"/>
            <p:cNvSpPr/>
            <p:nvPr/>
          </p:nvSpPr>
          <p:spPr>
            <a:xfrm>
              <a:off x="7404259" y="1240356"/>
              <a:ext cx="9525" cy="9525"/>
            </a:xfrm>
            <a:custGeom>
              <a:avLst/>
              <a:gdLst/>
              <a:ahLst/>
              <a:cxnLst/>
              <a:rect l="l" t="t" r="r" b="b"/>
              <a:pathLst>
                <a:path w="9525" h="9525" extrusionOk="0">
                  <a:moveTo>
                    <a:pt x="10954" y="7419"/>
                  </a:moveTo>
                  <a:cubicBezTo>
                    <a:pt x="10954" y="6466"/>
                    <a:pt x="2381" y="8371"/>
                    <a:pt x="10954" y="7419"/>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88" name="Google Shape;988;p42"/>
            <p:cNvSpPr/>
            <p:nvPr/>
          </p:nvSpPr>
          <p:spPr>
            <a:xfrm>
              <a:off x="6989921" y="1210151"/>
              <a:ext cx="9525" cy="9525"/>
            </a:xfrm>
            <a:custGeom>
              <a:avLst/>
              <a:gdLst/>
              <a:ahLst/>
              <a:cxnLst/>
              <a:rect l="l" t="t" r="r" b="b"/>
              <a:pathLst>
                <a:path w="9525" h="9525" extrusionOk="0">
                  <a:moveTo>
                    <a:pt x="7144" y="7144"/>
                  </a:moveTo>
                  <a:cubicBezTo>
                    <a:pt x="9049" y="10001"/>
                    <a:pt x="10001" y="8096"/>
                    <a:pt x="7144"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89" name="Google Shape;989;p42"/>
            <p:cNvSpPr/>
            <p:nvPr/>
          </p:nvSpPr>
          <p:spPr>
            <a:xfrm>
              <a:off x="7121366" y="1264443"/>
              <a:ext cx="9525" cy="9525"/>
            </a:xfrm>
            <a:custGeom>
              <a:avLst/>
              <a:gdLst/>
              <a:ahLst/>
              <a:cxnLst/>
              <a:rect l="l" t="t" r="r" b="b"/>
              <a:pathLst>
                <a:path w="9525" h="9525" extrusionOk="0">
                  <a:moveTo>
                    <a:pt x="7144" y="9049"/>
                  </a:moveTo>
                  <a:cubicBezTo>
                    <a:pt x="8096" y="9049"/>
                    <a:pt x="9049" y="8096"/>
                    <a:pt x="9049" y="7144"/>
                  </a:cubicBezTo>
                  <a:cubicBezTo>
                    <a:pt x="8096" y="8096"/>
                    <a:pt x="7144" y="8096"/>
                    <a:pt x="7144" y="9049"/>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90" name="Google Shape;990;p42"/>
            <p:cNvSpPr/>
            <p:nvPr/>
          </p:nvSpPr>
          <p:spPr>
            <a:xfrm>
              <a:off x="6995319" y="1196220"/>
              <a:ext cx="9525" cy="19050"/>
            </a:xfrm>
            <a:custGeom>
              <a:avLst/>
              <a:gdLst/>
              <a:ahLst/>
              <a:cxnLst/>
              <a:rect l="l" t="t" r="r" b="b"/>
              <a:pathLst>
                <a:path w="9525" h="19050" extrusionOk="0">
                  <a:moveTo>
                    <a:pt x="8414" y="13455"/>
                  </a:moveTo>
                  <a:cubicBezTo>
                    <a:pt x="8414" y="8692"/>
                    <a:pt x="5556" y="2025"/>
                    <a:pt x="8414" y="13455"/>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91" name="Google Shape;991;p42"/>
            <p:cNvSpPr/>
            <p:nvPr/>
          </p:nvSpPr>
          <p:spPr>
            <a:xfrm>
              <a:off x="6992779" y="1196816"/>
              <a:ext cx="9525" cy="9525"/>
            </a:xfrm>
            <a:custGeom>
              <a:avLst/>
              <a:gdLst/>
              <a:ahLst/>
              <a:cxnLst/>
              <a:rect l="l" t="t" r="r" b="b"/>
              <a:pathLst>
                <a:path w="9525" h="9525" extrusionOk="0">
                  <a:moveTo>
                    <a:pt x="7144" y="7144"/>
                  </a:moveTo>
                  <a:lnTo>
                    <a:pt x="7144" y="7144"/>
                  </a:lnTo>
                  <a:lnTo>
                    <a:pt x="7144" y="7144"/>
                  </a:ln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92" name="Google Shape;992;p42"/>
            <p:cNvSpPr/>
            <p:nvPr/>
          </p:nvSpPr>
          <p:spPr>
            <a:xfrm>
              <a:off x="6894395" y="959638"/>
              <a:ext cx="847725" cy="400050"/>
            </a:xfrm>
            <a:custGeom>
              <a:avLst/>
              <a:gdLst/>
              <a:ahLst/>
              <a:cxnLst/>
              <a:rect l="l" t="t" r="r" b="b"/>
              <a:pathLst>
                <a:path w="847725" h="400050" extrusionOk="0">
                  <a:moveTo>
                    <a:pt x="561775" y="299566"/>
                  </a:moveTo>
                  <a:cubicBezTo>
                    <a:pt x="565585" y="298614"/>
                    <a:pt x="597970" y="282421"/>
                    <a:pt x="596065" y="285279"/>
                  </a:cubicBezTo>
                  <a:cubicBezTo>
                    <a:pt x="588445" y="289089"/>
                    <a:pt x="589397" y="285279"/>
                    <a:pt x="597017" y="274801"/>
                  </a:cubicBezTo>
                  <a:cubicBezTo>
                    <a:pt x="591302" y="271944"/>
                    <a:pt x="614162" y="290994"/>
                    <a:pt x="620830" y="287184"/>
                  </a:cubicBezTo>
                  <a:cubicBezTo>
                    <a:pt x="597017" y="270991"/>
                    <a:pt x="668455" y="253846"/>
                    <a:pt x="660835" y="259561"/>
                  </a:cubicBezTo>
                  <a:cubicBezTo>
                    <a:pt x="656072" y="238606"/>
                    <a:pt x="669407" y="251941"/>
                    <a:pt x="650357" y="248131"/>
                  </a:cubicBezTo>
                  <a:cubicBezTo>
                    <a:pt x="694172" y="254799"/>
                    <a:pt x="717032" y="182409"/>
                    <a:pt x="729415" y="214794"/>
                  </a:cubicBezTo>
                  <a:cubicBezTo>
                    <a:pt x="677980" y="230034"/>
                    <a:pt x="888482" y="-54764"/>
                    <a:pt x="824665" y="19531"/>
                  </a:cubicBezTo>
                  <a:cubicBezTo>
                    <a:pt x="832285" y="27151"/>
                    <a:pt x="840857" y="60489"/>
                    <a:pt x="844667" y="35724"/>
                  </a:cubicBezTo>
                  <a:cubicBezTo>
                    <a:pt x="860860" y="67156"/>
                    <a:pt x="813235" y="126211"/>
                    <a:pt x="804662" y="166216"/>
                  </a:cubicBezTo>
                  <a:cubicBezTo>
                    <a:pt x="804662" y="166216"/>
                    <a:pt x="797995" y="144309"/>
                    <a:pt x="797042" y="143356"/>
                  </a:cubicBezTo>
                  <a:cubicBezTo>
                    <a:pt x="789422" y="150976"/>
                    <a:pt x="794185" y="164311"/>
                    <a:pt x="789422" y="174789"/>
                  </a:cubicBezTo>
                  <a:cubicBezTo>
                    <a:pt x="794185" y="173836"/>
                    <a:pt x="799900" y="167169"/>
                    <a:pt x="802757" y="169074"/>
                  </a:cubicBezTo>
                  <a:cubicBezTo>
                    <a:pt x="790375" y="187171"/>
                    <a:pt x="748465" y="220509"/>
                    <a:pt x="751322" y="248131"/>
                  </a:cubicBezTo>
                  <a:cubicBezTo>
                    <a:pt x="756085" y="249084"/>
                    <a:pt x="741797" y="240511"/>
                    <a:pt x="742750" y="237654"/>
                  </a:cubicBezTo>
                  <a:cubicBezTo>
                    <a:pt x="744655" y="235749"/>
                    <a:pt x="709412" y="289089"/>
                    <a:pt x="709412" y="289089"/>
                  </a:cubicBezTo>
                  <a:cubicBezTo>
                    <a:pt x="698935" y="288136"/>
                    <a:pt x="717032" y="255751"/>
                    <a:pt x="703697" y="265276"/>
                  </a:cubicBezTo>
                  <a:cubicBezTo>
                    <a:pt x="700840" y="270991"/>
                    <a:pt x="700840" y="272896"/>
                    <a:pt x="702745" y="270991"/>
                  </a:cubicBezTo>
                  <a:cubicBezTo>
                    <a:pt x="686552" y="321474"/>
                    <a:pt x="582730" y="353859"/>
                    <a:pt x="565585" y="369099"/>
                  </a:cubicBezTo>
                  <a:cubicBezTo>
                    <a:pt x="566537" y="366241"/>
                    <a:pt x="603685" y="331951"/>
                    <a:pt x="552250" y="380529"/>
                  </a:cubicBezTo>
                  <a:cubicBezTo>
                    <a:pt x="579872" y="384339"/>
                    <a:pt x="587492" y="384339"/>
                    <a:pt x="574157" y="379576"/>
                  </a:cubicBezTo>
                  <a:cubicBezTo>
                    <a:pt x="584635" y="370051"/>
                    <a:pt x="597017" y="360526"/>
                    <a:pt x="614162" y="344334"/>
                  </a:cubicBezTo>
                  <a:cubicBezTo>
                    <a:pt x="635117" y="353859"/>
                    <a:pt x="597017" y="359574"/>
                    <a:pt x="635117" y="339571"/>
                  </a:cubicBezTo>
                  <a:cubicBezTo>
                    <a:pt x="621782" y="349096"/>
                    <a:pt x="619877" y="353859"/>
                    <a:pt x="629402" y="354811"/>
                  </a:cubicBezTo>
                  <a:cubicBezTo>
                    <a:pt x="622735" y="362431"/>
                    <a:pt x="615115" y="364336"/>
                    <a:pt x="607495" y="358621"/>
                  </a:cubicBezTo>
                  <a:cubicBezTo>
                    <a:pt x="606542" y="369099"/>
                    <a:pt x="610352" y="370051"/>
                    <a:pt x="620830" y="363384"/>
                  </a:cubicBezTo>
                  <a:cubicBezTo>
                    <a:pt x="597970" y="368146"/>
                    <a:pt x="500815" y="385291"/>
                    <a:pt x="500815" y="386244"/>
                  </a:cubicBezTo>
                  <a:cubicBezTo>
                    <a:pt x="505577" y="379576"/>
                    <a:pt x="503672" y="377671"/>
                    <a:pt x="495100" y="380529"/>
                  </a:cubicBezTo>
                  <a:cubicBezTo>
                    <a:pt x="495100" y="379576"/>
                    <a:pt x="540820" y="368146"/>
                    <a:pt x="540820" y="364336"/>
                  </a:cubicBezTo>
                  <a:cubicBezTo>
                    <a:pt x="540820" y="367194"/>
                    <a:pt x="542725" y="367194"/>
                    <a:pt x="544630" y="362431"/>
                  </a:cubicBezTo>
                  <a:cubicBezTo>
                    <a:pt x="545582" y="357669"/>
                    <a:pt x="457000" y="380529"/>
                    <a:pt x="463667" y="363384"/>
                  </a:cubicBezTo>
                  <a:cubicBezTo>
                    <a:pt x="463667" y="362431"/>
                    <a:pt x="456047" y="374814"/>
                    <a:pt x="457952" y="348144"/>
                  </a:cubicBezTo>
                  <a:cubicBezTo>
                    <a:pt x="436997" y="360526"/>
                    <a:pt x="424615" y="353859"/>
                    <a:pt x="418900" y="379576"/>
                  </a:cubicBezTo>
                  <a:cubicBezTo>
                    <a:pt x="426520" y="367194"/>
                    <a:pt x="457000" y="371956"/>
                    <a:pt x="457952" y="371956"/>
                  </a:cubicBezTo>
                  <a:cubicBezTo>
                    <a:pt x="457000" y="375766"/>
                    <a:pt x="452237" y="388149"/>
                    <a:pt x="454142" y="388149"/>
                  </a:cubicBezTo>
                  <a:cubicBezTo>
                    <a:pt x="408422" y="378624"/>
                    <a:pt x="357940" y="393864"/>
                    <a:pt x="293170" y="388149"/>
                  </a:cubicBezTo>
                  <a:cubicBezTo>
                    <a:pt x="293170" y="388149"/>
                    <a:pt x="329365" y="376719"/>
                    <a:pt x="335080" y="377671"/>
                  </a:cubicBezTo>
                  <a:cubicBezTo>
                    <a:pt x="330317" y="382434"/>
                    <a:pt x="326507" y="387196"/>
                    <a:pt x="324602" y="393864"/>
                  </a:cubicBezTo>
                  <a:cubicBezTo>
                    <a:pt x="334127" y="383386"/>
                    <a:pt x="339842" y="391959"/>
                    <a:pt x="347462" y="394816"/>
                  </a:cubicBezTo>
                  <a:cubicBezTo>
                    <a:pt x="338890" y="381481"/>
                    <a:pt x="345557" y="383386"/>
                    <a:pt x="346510" y="354811"/>
                  </a:cubicBezTo>
                  <a:cubicBezTo>
                    <a:pt x="340795" y="361479"/>
                    <a:pt x="265547" y="349096"/>
                    <a:pt x="280787" y="376719"/>
                  </a:cubicBezTo>
                  <a:cubicBezTo>
                    <a:pt x="283645" y="367194"/>
                    <a:pt x="290312" y="361479"/>
                    <a:pt x="299837" y="359574"/>
                  </a:cubicBezTo>
                  <a:cubicBezTo>
                    <a:pt x="294122" y="365289"/>
                    <a:pt x="296980" y="367194"/>
                    <a:pt x="306505" y="367194"/>
                  </a:cubicBezTo>
                  <a:cubicBezTo>
                    <a:pt x="289360" y="389101"/>
                    <a:pt x="301742" y="364336"/>
                    <a:pt x="295075" y="384339"/>
                  </a:cubicBezTo>
                  <a:cubicBezTo>
                    <a:pt x="298885" y="381481"/>
                    <a:pt x="250307" y="385291"/>
                    <a:pt x="252212" y="385291"/>
                  </a:cubicBezTo>
                  <a:cubicBezTo>
                    <a:pt x="254117" y="381481"/>
                    <a:pt x="252212" y="380529"/>
                    <a:pt x="247449" y="383386"/>
                  </a:cubicBezTo>
                  <a:cubicBezTo>
                    <a:pt x="243640" y="389101"/>
                    <a:pt x="274120" y="371004"/>
                    <a:pt x="271262" y="373861"/>
                  </a:cubicBezTo>
                  <a:cubicBezTo>
                    <a:pt x="261737" y="379576"/>
                    <a:pt x="251260" y="380529"/>
                    <a:pt x="248402" y="375766"/>
                  </a:cubicBezTo>
                  <a:cubicBezTo>
                    <a:pt x="244592" y="368146"/>
                    <a:pt x="263642" y="364336"/>
                    <a:pt x="266500" y="365289"/>
                  </a:cubicBezTo>
                  <a:cubicBezTo>
                    <a:pt x="258880" y="370051"/>
                    <a:pt x="262690" y="369099"/>
                    <a:pt x="278882" y="363384"/>
                  </a:cubicBezTo>
                  <a:cubicBezTo>
                    <a:pt x="261737" y="357669"/>
                    <a:pt x="216970" y="370051"/>
                    <a:pt x="202682" y="371004"/>
                  </a:cubicBezTo>
                  <a:cubicBezTo>
                    <a:pt x="207445" y="357669"/>
                    <a:pt x="232210" y="386244"/>
                    <a:pt x="236972" y="375766"/>
                  </a:cubicBezTo>
                  <a:cubicBezTo>
                    <a:pt x="236020" y="368146"/>
                    <a:pt x="231257" y="365289"/>
                    <a:pt x="223637" y="367194"/>
                  </a:cubicBezTo>
                  <a:cubicBezTo>
                    <a:pt x="236020" y="371004"/>
                    <a:pt x="241735" y="365289"/>
                    <a:pt x="240782" y="350049"/>
                  </a:cubicBezTo>
                  <a:cubicBezTo>
                    <a:pt x="235067" y="351001"/>
                    <a:pt x="233162" y="353859"/>
                    <a:pt x="235067" y="359574"/>
                  </a:cubicBezTo>
                  <a:cubicBezTo>
                    <a:pt x="211255" y="378624"/>
                    <a:pt x="208397" y="359574"/>
                    <a:pt x="190299" y="372909"/>
                  </a:cubicBezTo>
                  <a:cubicBezTo>
                    <a:pt x="180774" y="370051"/>
                    <a:pt x="165535" y="360526"/>
                    <a:pt x="160772" y="342429"/>
                  </a:cubicBezTo>
                  <a:cubicBezTo>
                    <a:pt x="150295" y="332904"/>
                    <a:pt x="188395" y="384339"/>
                    <a:pt x="199824" y="354811"/>
                  </a:cubicBezTo>
                  <a:cubicBezTo>
                    <a:pt x="196967" y="325284"/>
                    <a:pt x="125530" y="341476"/>
                    <a:pt x="144580" y="345286"/>
                  </a:cubicBezTo>
                  <a:cubicBezTo>
                    <a:pt x="148390" y="343381"/>
                    <a:pt x="123624" y="339571"/>
                    <a:pt x="117910" y="335761"/>
                  </a:cubicBezTo>
                  <a:cubicBezTo>
                    <a:pt x="113147" y="334809"/>
                    <a:pt x="148390" y="330999"/>
                    <a:pt x="145532" y="331951"/>
                  </a:cubicBezTo>
                  <a:cubicBezTo>
                    <a:pt x="151247" y="303376"/>
                    <a:pt x="92192" y="306234"/>
                    <a:pt x="78857" y="310044"/>
                  </a:cubicBezTo>
                  <a:cubicBezTo>
                    <a:pt x="75047" y="322426"/>
                    <a:pt x="16945" y="231939"/>
                    <a:pt x="24565" y="230034"/>
                  </a:cubicBezTo>
                  <a:cubicBezTo>
                    <a:pt x="32185" y="253846"/>
                    <a:pt x="32185" y="236701"/>
                    <a:pt x="40757" y="258609"/>
                  </a:cubicBezTo>
                  <a:cubicBezTo>
                    <a:pt x="32185" y="262419"/>
                    <a:pt x="55997" y="245274"/>
                    <a:pt x="55045" y="250989"/>
                  </a:cubicBezTo>
                  <a:cubicBezTo>
                    <a:pt x="47424" y="250036"/>
                    <a:pt x="41710" y="246226"/>
                    <a:pt x="37899" y="239559"/>
                  </a:cubicBezTo>
                  <a:cubicBezTo>
                    <a:pt x="77905" y="241464"/>
                    <a:pt x="13135" y="220509"/>
                    <a:pt x="12182" y="234796"/>
                  </a:cubicBezTo>
                  <a:cubicBezTo>
                    <a:pt x="-9726" y="204316"/>
                    <a:pt x="47424" y="237654"/>
                    <a:pt x="38852" y="215746"/>
                  </a:cubicBezTo>
                  <a:cubicBezTo>
                    <a:pt x="28374" y="210031"/>
                    <a:pt x="26470" y="199554"/>
                    <a:pt x="13135" y="194791"/>
                  </a:cubicBezTo>
                  <a:cubicBezTo>
                    <a:pt x="5515" y="210031"/>
                    <a:pt x="7420" y="216699"/>
                    <a:pt x="20755" y="214794"/>
                  </a:cubicBezTo>
                  <a:cubicBezTo>
                    <a:pt x="15992" y="209079"/>
                    <a:pt x="16945" y="208126"/>
                    <a:pt x="21707" y="211936"/>
                  </a:cubicBezTo>
                  <a:cubicBezTo>
                    <a:pt x="17897" y="204316"/>
                    <a:pt x="23612" y="163359"/>
                    <a:pt x="16945" y="150976"/>
                  </a:cubicBezTo>
                  <a:cubicBezTo>
                    <a:pt x="18849" y="152881"/>
                    <a:pt x="19802" y="151929"/>
                    <a:pt x="20755" y="146214"/>
                  </a:cubicBezTo>
                  <a:cubicBezTo>
                    <a:pt x="29327" y="150024"/>
                    <a:pt x="46472" y="158596"/>
                    <a:pt x="40757" y="154786"/>
                  </a:cubicBezTo>
                  <a:cubicBezTo>
                    <a:pt x="37899" y="150024"/>
                    <a:pt x="71237" y="209079"/>
                    <a:pt x="72190" y="194791"/>
                  </a:cubicBezTo>
                  <a:cubicBezTo>
                    <a:pt x="68380" y="195744"/>
                    <a:pt x="72190" y="197649"/>
                    <a:pt x="82667" y="199554"/>
                  </a:cubicBezTo>
                  <a:cubicBezTo>
                    <a:pt x="79810" y="204316"/>
                    <a:pt x="50282" y="141451"/>
                    <a:pt x="62665" y="159549"/>
                  </a:cubicBezTo>
                  <a:cubicBezTo>
                    <a:pt x="75047" y="156691"/>
                    <a:pt x="53140" y="145261"/>
                    <a:pt x="54092" y="146214"/>
                  </a:cubicBezTo>
                  <a:cubicBezTo>
                    <a:pt x="55045" y="154786"/>
                    <a:pt x="55045" y="150976"/>
                    <a:pt x="53140" y="134784"/>
                  </a:cubicBezTo>
                  <a:cubicBezTo>
                    <a:pt x="75047" y="139546"/>
                    <a:pt x="51235" y="147166"/>
                    <a:pt x="67427" y="141451"/>
                  </a:cubicBezTo>
                  <a:cubicBezTo>
                    <a:pt x="97907" y="150024"/>
                    <a:pt x="96955" y="192886"/>
                    <a:pt x="103622" y="199554"/>
                  </a:cubicBezTo>
                  <a:cubicBezTo>
                    <a:pt x="110290" y="209079"/>
                    <a:pt x="133149" y="184314"/>
                    <a:pt x="141722" y="215746"/>
                  </a:cubicBezTo>
                  <a:cubicBezTo>
                    <a:pt x="136007" y="206221"/>
                    <a:pt x="130292" y="230986"/>
                    <a:pt x="130292" y="234796"/>
                  </a:cubicBezTo>
                  <a:cubicBezTo>
                    <a:pt x="130292" y="234796"/>
                    <a:pt x="167440" y="250989"/>
                    <a:pt x="178870" y="243369"/>
                  </a:cubicBezTo>
                  <a:cubicBezTo>
                    <a:pt x="176965" y="252894"/>
                    <a:pt x="172202" y="257656"/>
                    <a:pt x="162677" y="257656"/>
                  </a:cubicBezTo>
                  <a:cubicBezTo>
                    <a:pt x="166487" y="247179"/>
                    <a:pt x="164582" y="247179"/>
                    <a:pt x="157915" y="259561"/>
                  </a:cubicBezTo>
                  <a:cubicBezTo>
                    <a:pt x="188395" y="270039"/>
                    <a:pt x="280787" y="238606"/>
                    <a:pt x="282692" y="294804"/>
                  </a:cubicBezTo>
                  <a:cubicBezTo>
                    <a:pt x="284597" y="290041"/>
                    <a:pt x="287455" y="289089"/>
                    <a:pt x="291265" y="290994"/>
                  </a:cubicBezTo>
                  <a:cubicBezTo>
                    <a:pt x="281740" y="283374"/>
                    <a:pt x="296980" y="268134"/>
                    <a:pt x="306505" y="269086"/>
                  </a:cubicBezTo>
                  <a:cubicBezTo>
                    <a:pt x="307457" y="275754"/>
                    <a:pt x="305552" y="276706"/>
                    <a:pt x="299837" y="271944"/>
                  </a:cubicBezTo>
                  <a:cubicBezTo>
                    <a:pt x="300790" y="288136"/>
                    <a:pt x="302695" y="286231"/>
                    <a:pt x="312220" y="287184"/>
                  </a:cubicBezTo>
                  <a:cubicBezTo>
                    <a:pt x="310315" y="297661"/>
                    <a:pt x="303647" y="305281"/>
                    <a:pt x="294122" y="310996"/>
                  </a:cubicBezTo>
                  <a:cubicBezTo>
                    <a:pt x="305552" y="298614"/>
                    <a:pt x="311267" y="297661"/>
                    <a:pt x="312220" y="306234"/>
                  </a:cubicBezTo>
                  <a:cubicBezTo>
                    <a:pt x="315077" y="304329"/>
                    <a:pt x="333175" y="288136"/>
                    <a:pt x="335080" y="286231"/>
                  </a:cubicBezTo>
                  <a:cubicBezTo>
                    <a:pt x="327460" y="286231"/>
                    <a:pt x="319840" y="285279"/>
                    <a:pt x="312220" y="284326"/>
                  </a:cubicBezTo>
                  <a:cubicBezTo>
                    <a:pt x="328412" y="269086"/>
                    <a:pt x="387467" y="271944"/>
                    <a:pt x="398897" y="270991"/>
                  </a:cubicBezTo>
                  <a:cubicBezTo>
                    <a:pt x="412232" y="280516"/>
                    <a:pt x="401755" y="272896"/>
                    <a:pt x="395087" y="280516"/>
                  </a:cubicBezTo>
                  <a:cubicBezTo>
                    <a:pt x="400802" y="277659"/>
                    <a:pt x="452237" y="279564"/>
                    <a:pt x="452237" y="279564"/>
                  </a:cubicBezTo>
                  <a:cubicBezTo>
                    <a:pt x="438902" y="284326"/>
                    <a:pt x="467477" y="248131"/>
                    <a:pt x="464620" y="253846"/>
                  </a:cubicBezTo>
                  <a:cubicBezTo>
                    <a:pt x="463667" y="261466"/>
                    <a:pt x="464620" y="260514"/>
                    <a:pt x="468430" y="251941"/>
                  </a:cubicBezTo>
                  <a:cubicBezTo>
                    <a:pt x="471287" y="263371"/>
                    <a:pt x="467477" y="270039"/>
                    <a:pt x="457952" y="270991"/>
                  </a:cubicBezTo>
                  <a:cubicBezTo>
                    <a:pt x="464620" y="272896"/>
                    <a:pt x="465572" y="277659"/>
                    <a:pt x="459857" y="283374"/>
                  </a:cubicBezTo>
                  <a:cubicBezTo>
                    <a:pt x="473192" y="289089"/>
                    <a:pt x="479860" y="246226"/>
                    <a:pt x="483670" y="245274"/>
                  </a:cubicBezTo>
                  <a:cubicBezTo>
                    <a:pt x="477955" y="303376"/>
                    <a:pt x="499862" y="279564"/>
                    <a:pt x="510340" y="304329"/>
                  </a:cubicBezTo>
                  <a:cubicBezTo>
                    <a:pt x="502720" y="305281"/>
                    <a:pt x="501767" y="302424"/>
                    <a:pt x="509387" y="294804"/>
                  </a:cubicBezTo>
                  <a:cubicBezTo>
                    <a:pt x="448427" y="326236"/>
                    <a:pt x="520817" y="291946"/>
                    <a:pt x="500815" y="310044"/>
                  </a:cubicBezTo>
                  <a:cubicBezTo>
                    <a:pt x="523675" y="307186"/>
                    <a:pt x="552250" y="313854"/>
                    <a:pt x="561775" y="299566"/>
                  </a:cubicBezTo>
                  <a:close/>
                  <a:moveTo>
                    <a:pt x="816092" y="28104"/>
                  </a:moveTo>
                  <a:cubicBezTo>
                    <a:pt x="816092" y="29056"/>
                    <a:pt x="817045" y="29056"/>
                    <a:pt x="817997" y="30009"/>
                  </a:cubicBezTo>
                  <a:cubicBezTo>
                    <a:pt x="817045" y="30009"/>
                    <a:pt x="816092" y="30009"/>
                    <a:pt x="816092" y="28104"/>
                  </a:cubicBezTo>
                  <a:close/>
                  <a:moveTo>
                    <a:pt x="383657" y="334809"/>
                  </a:moveTo>
                  <a:cubicBezTo>
                    <a:pt x="409375" y="337666"/>
                    <a:pt x="437950" y="319569"/>
                    <a:pt x="438902" y="304329"/>
                  </a:cubicBezTo>
                  <a:cubicBezTo>
                    <a:pt x="420805" y="295756"/>
                    <a:pt x="371275" y="346239"/>
                    <a:pt x="383657" y="334809"/>
                  </a:cubicBezTo>
                  <a:close/>
                  <a:moveTo>
                    <a:pt x="377942" y="313854"/>
                  </a:moveTo>
                  <a:cubicBezTo>
                    <a:pt x="373180" y="312901"/>
                    <a:pt x="376037" y="323379"/>
                    <a:pt x="377942" y="313854"/>
                  </a:cubicBezTo>
                  <a:close/>
                  <a:moveTo>
                    <a:pt x="374132" y="320521"/>
                  </a:moveTo>
                  <a:cubicBezTo>
                    <a:pt x="375085" y="320521"/>
                    <a:pt x="375085" y="320521"/>
                    <a:pt x="375085" y="321474"/>
                  </a:cubicBezTo>
                  <a:lnTo>
                    <a:pt x="374132" y="320521"/>
                  </a:lnTo>
                  <a:close/>
                  <a:moveTo>
                    <a:pt x="491290" y="306234"/>
                  </a:moveTo>
                  <a:cubicBezTo>
                    <a:pt x="488432" y="307186"/>
                    <a:pt x="498910" y="304329"/>
                    <a:pt x="491290" y="306234"/>
                  </a:cubicBezTo>
                  <a:close/>
                  <a:moveTo>
                    <a:pt x="481765" y="301471"/>
                  </a:moveTo>
                  <a:cubicBezTo>
                    <a:pt x="483670" y="311949"/>
                    <a:pt x="483670" y="303376"/>
                    <a:pt x="481765" y="301471"/>
                  </a:cubicBezTo>
                  <a:close/>
                  <a:moveTo>
                    <a:pt x="452237" y="290041"/>
                  </a:moveTo>
                  <a:cubicBezTo>
                    <a:pt x="443665" y="329094"/>
                    <a:pt x="456047" y="283374"/>
                    <a:pt x="452237" y="290041"/>
                  </a:cubicBezTo>
                  <a:close/>
                  <a:moveTo>
                    <a:pt x="77905" y="215746"/>
                  </a:moveTo>
                  <a:cubicBezTo>
                    <a:pt x="65522" y="231939"/>
                    <a:pt x="118862" y="231939"/>
                    <a:pt x="77905" y="215746"/>
                  </a:cubicBezTo>
                  <a:close/>
                  <a:moveTo>
                    <a:pt x="121720" y="272896"/>
                  </a:moveTo>
                  <a:cubicBezTo>
                    <a:pt x="148390" y="273849"/>
                    <a:pt x="158867" y="285279"/>
                    <a:pt x="156010" y="259561"/>
                  </a:cubicBezTo>
                  <a:cubicBezTo>
                    <a:pt x="154105" y="265276"/>
                    <a:pt x="156010" y="266229"/>
                    <a:pt x="161724" y="261466"/>
                  </a:cubicBezTo>
                  <a:cubicBezTo>
                    <a:pt x="162677" y="254799"/>
                    <a:pt x="131245" y="255751"/>
                    <a:pt x="135055" y="268134"/>
                  </a:cubicBezTo>
                  <a:cubicBezTo>
                    <a:pt x="114099" y="270991"/>
                    <a:pt x="123624" y="235749"/>
                    <a:pt x="119815" y="229081"/>
                  </a:cubicBezTo>
                  <a:cubicBezTo>
                    <a:pt x="101717" y="229081"/>
                    <a:pt x="120767" y="240511"/>
                    <a:pt x="96002" y="244321"/>
                  </a:cubicBezTo>
                  <a:cubicBezTo>
                    <a:pt x="106480" y="255751"/>
                    <a:pt x="107432" y="264324"/>
                    <a:pt x="121720" y="272896"/>
                  </a:cubicBezTo>
                  <a:close/>
                  <a:moveTo>
                    <a:pt x="296980" y="333856"/>
                  </a:moveTo>
                  <a:cubicBezTo>
                    <a:pt x="287455" y="284326"/>
                    <a:pt x="270310" y="329094"/>
                    <a:pt x="253165" y="309091"/>
                  </a:cubicBezTo>
                  <a:cubicBezTo>
                    <a:pt x="271262" y="297661"/>
                    <a:pt x="264595" y="297661"/>
                    <a:pt x="253165" y="294804"/>
                  </a:cubicBezTo>
                  <a:cubicBezTo>
                    <a:pt x="268405" y="275754"/>
                    <a:pt x="256974" y="305281"/>
                    <a:pt x="275072" y="299566"/>
                  </a:cubicBezTo>
                  <a:cubicBezTo>
                    <a:pt x="275072" y="296709"/>
                    <a:pt x="265547" y="266229"/>
                    <a:pt x="267452" y="269086"/>
                  </a:cubicBezTo>
                  <a:cubicBezTo>
                    <a:pt x="267452" y="269086"/>
                    <a:pt x="249355" y="273849"/>
                    <a:pt x="249355" y="273849"/>
                  </a:cubicBezTo>
                  <a:cubicBezTo>
                    <a:pt x="249355" y="274801"/>
                    <a:pt x="265547" y="277659"/>
                    <a:pt x="261737" y="286231"/>
                  </a:cubicBezTo>
                  <a:cubicBezTo>
                    <a:pt x="240782" y="290041"/>
                    <a:pt x="217922" y="290994"/>
                    <a:pt x="206492" y="294804"/>
                  </a:cubicBezTo>
                  <a:cubicBezTo>
                    <a:pt x="220780" y="279564"/>
                    <a:pt x="208397" y="293851"/>
                    <a:pt x="210302" y="283374"/>
                  </a:cubicBezTo>
                  <a:cubicBezTo>
                    <a:pt x="223637" y="293851"/>
                    <a:pt x="158867" y="291946"/>
                    <a:pt x="156010" y="292899"/>
                  </a:cubicBezTo>
                  <a:cubicBezTo>
                    <a:pt x="200777" y="324331"/>
                    <a:pt x="184585" y="303376"/>
                    <a:pt x="221732" y="306234"/>
                  </a:cubicBezTo>
                  <a:cubicBezTo>
                    <a:pt x="221732" y="305281"/>
                    <a:pt x="216970" y="326236"/>
                    <a:pt x="218874" y="326236"/>
                  </a:cubicBezTo>
                  <a:cubicBezTo>
                    <a:pt x="228399" y="307186"/>
                    <a:pt x="267452" y="335761"/>
                    <a:pt x="252212" y="335761"/>
                  </a:cubicBezTo>
                  <a:cubicBezTo>
                    <a:pt x="251260" y="333856"/>
                    <a:pt x="288407" y="334809"/>
                    <a:pt x="296980" y="333856"/>
                  </a:cubicBezTo>
                  <a:close/>
                  <a:moveTo>
                    <a:pt x="319840" y="329094"/>
                  </a:moveTo>
                  <a:cubicBezTo>
                    <a:pt x="345557" y="324331"/>
                    <a:pt x="338890" y="302424"/>
                    <a:pt x="367465" y="319569"/>
                  </a:cubicBezTo>
                  <a:cubicBezTo>
                    <a:pt x="364607" y="315759"/>
                    <a:pt x="370322" y="310044"/>
                    <a:pt x="373180" y="310044"/>
                  </a:cubicBezTo>
                  <a:cubicBezTo>
                    <a:pt x="367465" y="305281"/>
                    <a:pt x="368417" y="303376"/>
                    <a:pt x="375085" y="302424"/>
                  </a:cubicBezTo>
                  <a:cubicBezTo>
                    <a:pt x="344605" y="293851"/>
                    <a:pt x="317935" y="303376"/>
                    <a:pt x="319840" y="329094"/>
                  </a:cubicBezTo>
                  <a:close/>
                  <a:moveTo>
                    <a:pt x="475097" y="361479"/>
                  </a:moveTo>
                  <a:cubicBezTo>
                    <a:pt x="476050" y="361479"/>
                    <a:pt x="475097" y="361479"/>
                    <a:pt x="475097" y="361479"/>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93" name="Google Shape;993;p42"/>
            <p:cNvSpPr/>
            <p:nvPr/>
          </p:nvSpPr>
          <p:spPr>
            <a:xfrm>
              <a:off x="6914674" y="1098557"/>
              <a:ext cx="19050" cy="19050"/>
            </a:xfrm>
            <a:custGeom>
              <a:avLst/>
              <a:gdLst/>
              <a:ahLst/>
              <a:cxnLst/>
              <a:rect l="l" t="t" r="r" b="b"/>
              <a:pathLst>
                <a:path w="19050" h="19050" extrusionOk="0">
                  <a:moveTo>
                    <a:pt x="13811" y="11105"/>
                  </a:moveTo>
                  <a:cubicBezTo>
                    <a:pt x="11906" y="10153"/>
                    <a:pt x="10954" y="6343"/>
                    <a:pt x="7144" y="7295"/>
                  </a:cubicBezTo>
                  <a:cubicBezTo>
                    <a:pt x="10954" y="7295"/>
                    <a:pt x="9049" y="14915"/>
                    <a:pt x="13811" y="11105"/>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94" name="Google Shape;994;p42"/>
            <p:cNvSpPr/>
            <p:nvPr/>
          </p:nvSpPr>
          <p:spPr>
            <a:xfrm>
              <a:off x="6921341" y="1097481"/>
              <a:ext cx="9525" cy="9525"/>
            </a:xfrm>
            <a:custGeom>
              <a:avLst/>
              <a:gdLst/>
              <a:ahLst/>
              <a:cxnLst/>
              <a:rect l="l" t="t" r="r" b="b"/>
              <a:pathLst>
                <a:path w="9525" h="9525" extrusionOk="0">
                  <a:moveTo>
                    <a:pt x="10001" y="7419"/>
                  </a:moveTo>
                  <a:cubicBezTo>
                    <a:pt x="6191" y="6466"/>
                    <a:pt x="6191" y="8371"/>
                    <a:pt x="10001" y="7419"/>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95" name="Google Shape;995;p42"/>
            <p:cNvSpPr/>
            <p:nvPr/>
          </p:nvSpPr>
          <p:spPr>
            <a:xfrm>
              <a:off x="6949665" y="1084672"/>
              <a:ext cx="19050" cy="9525"/>
            </a:xfrm>
            <a:custGeom>
              <a:avLst/>
              <a:gdLst/>
              <a:ahLst/>
              <a:cxnLst/>
              <a:rect l="l" t="t" r="r" b="b"/>
              <a:pathLst>
                <a:path w="19050" h="9525" extrusionOk="0">
                  <a:moveTo>
                    <a:pt x="10253" y="9750"/>
                  </a:moveTo>
                  <a:cubicBezTo>
                    <a:pt x="-1177" y="4988"/>
                    <a:pt x="23588" y="7845"/>
                    <a:pt x="10253" y="975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96" name="Google Shape;996;p42"/>
            <p:cNvSpPr/>
            <p:nvPr/>
          </p:nvSpPr>
          <p:spPr>
            <a:xfrm>
              <a:off x="6962500" y="1085044"/>
              <a:ext cx="9525" cy="9525"/>
            </a:xfrm>
            <a:custGeom>
              <a:avLst/>
              <a:gdLst/>
              <a:ahLst/>
              <a:cxnLst/>
              <a:rect l="l" t="t" r="r" b="b"/>
              <a:pathLst>
                <a:path w="9525" h="9525" extrusionOk="0">
                  <a:moveTo>
                    <a:pt x="10752" y="10330"/>
                  </a:moveTo>
                  <a:cubicBezTo>
                    <a:pt x="3132" y="3663"/>
                    <a:pt x="9800" y="9378"/>
                    <a:pt x="10752" y="1033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97" name="Google Shape;997;p42"/>
            <p:cNvSpPr/>
            <p:nvPr/>
          </p:nvSpPr>
          <p:spPr>
            <a:xfrm>
              <a:off x="6912830" y="1201578"/>
              <a:ext cx="9525" cy="9525"/>
            </a:xfrm>
            <a:custGeom>
              <a:avLst/>
              <a:gdLst/>
              <a:ahLst/>
              <a:cxnLst/>
              <a:rect l="l" t="t" r="r" b="b"/>
              <a:pathLst>
                <a:path w="9525" h="9525" extrusionOk="0">
                  <a:moveTo>
                    <a:pt x="8035" y="7144"/>
                  </a:moveTo>
                  <a:cubicBezTo>
                    <a:pt x="5177" y="9049"/>
                    <a:pt x="9940" y="10001"/>
                    <a:pt x="11845" y="10954"/>
                  </a:cubicBezTo>
                  <a:cubicBezTo>
                    <a:pt x="11845" y="10001"/>
                    <a:pt x="10892" y="8096"/>
                    <a:pt x="8035"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98" name="Google Shape;998;p42"/>
            <p:cNvSpPr/>
            <p:nvPr/>
          </p:nvSpPr>
          <p:spPr>
            <a:xfrm>
              <a:off x="7722394" y="1087632"/>
              <a:ext cx="19050" cy="38100"/>
            </a:xfrm>
            <a:custGeom>
              <a:avLst/>
              <a:gdLst/>
              <a:ahLst/>
              <a:cxnLst/>
              <a:rect l="l" t="t" r="r" b="b"/>
              <a:pathLst>
                <a:path w="19050" h="38100" extrusionOk="0">
                  <a:moveTo>
                    <a:pt x="7144" y="38222"/>
                  </a:moveTo>
                  <a:cubicBezTo>
                    <a:pt x="11906" y="26792"/>
                    <a:pt x="33814" y="-25595"/>
                    <a:pt x="7144" y="3822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99" name="Google Shape;999;p42"/>
            <p:cNvSpPr/>
            <p:nvPr/>
          </p:nvSpPr>
          <p:spPr>
            <a:xfrm>
              <a:off x="6992884" y="1258305"/>
              <a:ext cx="28575" cy="9525"/>
            </a:xfrm>
            <a:custGeom>
              <a:avLst/>
              <a:gdLst/>
              <a:ahLst/>
              <a:cxnLst/>
              <a:rect l="l" t="t" r="r" b="b"/>
              <a:pathLst>
                <a:path w="28575" h="9525" extrusionOk="0">
                  <a:moveTo>
                    <a:pt x="30850" y="11377"/>
                  </a:moveTo>
                  <a:cubicBezTo>
                    <a:pt x="-22490" y="1852"/>
                    <a:pt x="30850" y="11377"/>
                    <a:pt x="30850" y="11377"/>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00" name="Google Shape;1000;p42"/>
            <p:cNvSpPr/>
            <p:nvPr/>
          </p:nvSpPr>
          <p:spPr>
            <a:xfrm>
              <a:off x="7001351" y="1275513"/>
              <a:ext cx="19050" cy="19050"/>
            </a:xfrm>
            <a:custGeom>
              <a:avLst/>
              <a:gdLst/>
              <a:ahLst/>
              <a:cxnLst/>
              <a:rect l="l" t="t" r="r" b="b"/>
              <a:pathLst>
                <a:path w="19050" h="19050" extrusionOk="0">
                  <a:moveTo>
                    <a:pt x="7144" y="16077"/>
                  </a:moveTo>
                  <a:cubicBezTo>
                    <a:pt x="10001" y="4647"/>
                    <a:pt x="17621" y="3695"/>
                    <a:pt x="7144" y="16077"/>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01" name="Google Shape;1001;p42"/>
            <p:cNvSpPr/>
            <p:nvPr/>
          </p:nvSpPr>
          <p:spPr>
            <a:xfrm>
              <a:off x="7026116" y="1176793"/>
              <a:ext cx="9525" cy="9525"/>
            </a:xfrm>
            <a:custGeom>
              <a:avLst/>
              <a:gdLst/>
              <a:ahLst/>
              <a:cxnLst/>
              <a:rect l="l" t="t" r="r" b="b"/>
              <a:pathLst>
                <a:path w="9525" h="9525" extrusionOk="0">
                  <a:moveTo>
                    <a:pt x="7144" y="9069"/>
                  </a:moveTo>
                  <a:cubicBezTo>
                    <a:pt x="13811" y="5259"/>
                    <a:pt x="8096" y="8117"/>
                    <a:pt x="7144" y="9069"/>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02" name="Google Shape;1002;p42"/>
            <p:cNvSpPr/>
            <p:nvPr/>
          </p:nvSpPr>
          <p:spPr>
            <a:xfrm>
              <a:off x="7042309" y="1296828"/>
              <a:ext cx="9525" cy="19050"/>
            </a:xfrm>
            <a:custGeom>
              <a:avLst/>
              <a:gdLst/>
              <a:ahLst/>
              <a:cxnLst/>
              <a:rect l="l" t="t" r="r" b="b"/>
              <a:pathLst>
                <a:path w="9525" h="19050" extrusionOk="0">
                  <a:moveTo>
                    <a:pt x="7144" y="7144"/>
                  </a:moveTo>
                  <a:cubicBezTo>
                    <a:pt x="7144" y="7144"/>
                    <a:pt x="9049" y="18574"/>
                    <a:pt x="7144"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03" name="Google Shape;1003;p42"/>
            <p:cNvSpPr/>
            <p:nvPr/>
          </p:nvSpPr>
          <p:spPr>
            <a:xfrm>
              <a:off x="7039451" y="1297781"/>
              <a:ext cx="9525" cy="9525"/>
            </a:xfrm>
            <a:custGeom>
              <a:avLst/>
              <a:gdLst/>
              <a:ahLst/>
              <a:cxnLst/>
              <a:rect l="l" t="t" r="r" b="b"/>
              <a:pathLst>
                <a:path w="9525" h="9525" extrusionOk="0">
                  <a:moveTo>
                    <a:pt x="7144" y="8096"/>
                  </a:moveTo>
                  <a:lnTo>
                    <a:pt x="9049" y="7144"/>
                  </a:lnTo>
                  <a:lnTo>
                    <a:pt x="7144" y="8096"/>
                  </a:ln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04" name="Google Shape;1004;p42"/>
            <p:cNvSpPr/>
            <p:nvPr/>
          </p:nvSpPr>
          <p:spPr>
            <a:xfrm>
              <a:off x="7032623" y="1167268"/>
              <a:ext cx="9525" cy="9525"/>
            </a:xfrm>
            <a:custGeom>
              <a:avLst/>
              <a:gdLst/>
              <a:ahLst/>
              <a:cxnLst/>
              <a:rect l="l" t="t" r="r" b="b"/>
              <a:pathLst>
                <a:path w="9525" h="9525" extrusionOk="0">
                  <a:moveTo>
                    <a:pt x="10162" y="9069"/>
                  </a:moveTo>
                  <a:cubicBezTo>
                    <a:pt x="8257" y="8117"/>
                    <a:pt x="4447" y="5259"/>
                    <a:pt x="10162" y="9069"/>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05" name="Google Shape;1005;p42"/>
            <p:cNvSpPr/>
            <p:nvPr/>
          </p:nvSpPr>
          <p:spPr>
            <a:xfrm>
              <a:off x="7035641" y="1211103"/>
              <a:ext cx="9525" cy="9525"/>
            </a:xfrm>
            <a:custGeom>
              <a:avLst/>
              <a:gdLst/>
              <a:ahLst/>
              <a:cxnLst/>
              <a:rect l="l" t="t" r="r" b="b"/>
              <a:pathLst>
                <a:path w="9525" h="9525" extrusionOk="0">
                  <a:moveTo>
                    <a:pt x="10954" y="7144"/>
                  </a:moveTo>
                  <a:lnTo>
                    <a:pt x="7144" y="7144"/>
                  </a:lnTo>
                  <a:cubicBezTo>
                    <a:pt x="8096" y="7144"/>
                    <a:pt x="10001" y="11906"/>
                    <a:pt x="10954"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06" name="Google Shape;1006;p42"/>
            <p:cNvSpPr/>
            <p:nvPr/>
          </p:nvSpPr>
          <p:spPr>
            <a:xfrm>
              <a:off x="7067074" y="1306988"/>
              <a:ext cx="19050" cy="9525"/>
            </a:xfrm>
            <a:custGeom>
              <a:avLst/>
              <a:gdLst/>
              <a:ahLst/>
              <a:cxnLst/>
              <a:rect l="l" t="t" r="r" b="b"/>
              <a:pathLst>
                <a:path w="19050" h="9525" extrusionOk="0">
                  <a:moveTo>
                    <a:pt x="7144" y="8414"/>
                  </a:moveTo>
                  <a:cubicBezTo>
                    <a:pt x="19526" y="5556"/>
                    <a:pt x="7144" y="8414"/>
                    <a:pt x="7144" y="841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07" name="Google Shape;1007;p42"/>
            <p:cNvSpPr/>
            <p:nvPr/>
          </p:nvSpPr>
          <p:spPr>
            <a:xfrm>
              <a:off x="7066121" y="1200439"/>
              <a:ext cx="9525" cy="19050"/>
            </a:xfrm>
            <a:custGeom>
              <a:avLst/>
              <a:gdLst/>
              <a:ahLst/>
              <a:cxnLst/>
              <a:rect l="l" t="t" r="r" b="b"/>
              <a:pathLst>
                <a:path w="9525" h="19050" extrusionOk="0">
                  <a:moveTo>
                    <a:pt x="7144" y="12093"/>
                  </a:moveTo>
                  <a:cubicBezTo>
                    <a:pt x="7144" y="7331"/>
                    <a:pt x="12859" y="13046"/>
                    <a:pt x="10954" y="7331"/>
                  </a:cubicBezTo>
                  <a:cubicBezTo>
                    <a:pt x="7144" y="6378"/>
                    <a:pt x="8096" y="9236"/>
                    <a:pt x="7144" y="12093"/>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08" name="Google Shape;1008;p42"/>
            <p:cNvSpPr/>
            <p:nvPr/>
          </p:nvSpPr>
          <p:spPr>
            <a:xfrm>
              <a:off x="7095649" y="1249441"/>
              <a:ext cx="9525" cy="9525"/>
            </a:xfrm>
            <a:custGeom>
              <a:avLst/>
              <a:gdLst/>
              <a:ahLst/>
              <a:cxnLst/>
              <a:rect l="l" t="t" r="r" b="b"/>
              <a:pathLst>
                <a:path w="9525" h="9525" extrusionOk="0">
                  <a:moveTo>
                    <a:pt x="7144" y="7858"/>
                  </a:moveTo>
                  <a:cubicBezTo>
                    <a:pt x="8096" y="7858"/>
                    <a:pt x="8096" y="7858"/>
                    <a:pt x="9049" y="7858"/>
                  </a:cubicBezTo>
                  <a:cubicBezTo>
                    <a:pt x="8096" y="6906"/>
                    <a:pt x="8096" y="6906"/>
                    <a:pt x="7144" y="7858"/>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09" name="Google Shape;1009;p42"/>
            <p:cNvSpPr/>
            <p:nvPr/>
          </p:nvSpPr>
          <p:spPr>
            <a:xfrm>
              <a:off x="7091839" y="1248056"/>
              <a:ext cx="9525" cy="9525"/>
            </a:xfrm>
            <a:custGeom>
              <a:avLst/>
              <a:gdLst/>
              <a:ahLst/>
              <a:cxnLst/>
              <a:rect l="l" t="t" r="r" b="b"/>
              <a:pathLst>
                <a:path w="9525" h="9525" extrusionOk="0">
                  <a:moveTo>
                    <a:pt x="10954" y="9243"/>
                  </a:moveTo>
                  <a:cubicBezTo>
                    <a:pt x="9049" y="9243"/>
                    <a:pt x="8096" y="6386"/>
                    <a:pt x="7144" y="7338"/>
                  </a:cubicBezTo>
                  <a:cubicBezTo>
                    <a:pt x="8096" y="10196"/>
                    <a:pt x="9049" y="9243"/>
                    <a:pt x="10954" y="9243"/>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10" name="Google Shape;1010;p42"/>
            <p:cNvSpPr/>
            <p:nvPr/>
          </p:nvSpPr>
          <p:spPr>
            <a:xfrm>
              <a:off x="7109513" y="1253013"/>
              <a:ext cx="9525" cy="9525"/>
            </a:xfrm>
            <a:custGeom>
              <a:avLst/>
              <a:gdLst/>
              <a:ahLst/>
              <a:cxnLst/>
              <a:rect l="l" t="t" r="r" b="b"/>
              <a:pathLst>
                <a:path w="9525" h="9525" extrusionOk="0">
                  <a:moveTo>
                    <a:pt x="11377" y="7144"/>
                  </a:moveTo>
                  <a:cubicBezTo>
                    <a:pt x="1852" y="10954"/>
                    <a:pt x="11377" y="10001"/>
                    <a:pt x="11377"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11" name="Google Shape;1011;p42"/>
            <p:cNvSpPr/>
            <p:nvPr/>
          </p:nvSpPr>
          <p:spPr>
            <a:xfrm>
              <a:off x="7160478" y="1342112"/>
              <a:ext cx="19050" cy="9525"/>
            </a:xfrm>
            <a:custGeom>
              <a:avLst/>
              <a:gdLst/>
              <a:ahLst/>
              <a:cxnLst/>
              <a:rect l="l" t="t" r="r" b="b"/>
              <a:pathLst>
                <a:path w="19050" h="9525" extrusionOk="0">
                  <a:moveTo>
                    <a:pt x="20420" y="9485"/>
                  </a:moveTo>
                  <a:cubicBezTo>
                    <a:pt x="5179" y="3770"/>
                    <a:pt x="417" y="10437"/>
                    <a:pt x="20420" y="9485"/>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12" name="Google Shape;1012;p42"/>
            <p:cNvSpPr/>
            <p:nvPr/>
          </p:nvSpPr>
          <p:spPr>
            <a:xfrm>
              <a:off x="7155656" y="1343501"/>
              <a:ext cx="9525" cy="9525"/>
            </a:xfrm>
            <a:custGeom>
              <a:avLst/>
              <a:gdLst/>
              <a:ahLst/>
              <a:cxnLst/>
              <a:rect l="l" t="t" r="r" b="b"/>
              <a:pathLst>
                <a:path w="9525" h="9525" extrusionOk="0">
                  <a:moveTo>
                    <a:pt x="9049" y="7144"/>
                  </a:moveTo>
                  <a:cubicBezTo>
                    <a:pt x="8096" y="7144"/>
                    <a:pt x="8096" y="7144"/>
                    <a:pt x="7144" y="7144"/>
                  </a:cubicBezTo>
                  <a:cubicBezTo>
                    <a:pt x="8096" y="7144"/>
                    <a:pt x="9049" y="7144"/>
                    <a:pt x="9049"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13" name="Google Shape;1013;p42"/>
            <p:cNvSpPr/>
            <p:nvPr/>
          </p:nvSpPr>
          <p:spPr>
            <a:xfrm>
              <a:off x="7104221" y="1203668"/>
              <a:ext cx="9525" cy="19050"/>
            </a:xfrm>
            <a:custGeom>
              <a:avLst/>
              <a:gdLst/>
              <a:ahLst/>
              <a:cxnLst/>
              <a:rect l="l" t="t" r="r" b="b"/>
              <a:pathLst>
                <a:path w="9525" h="19050" extrusionOk="0">
                  <a:moveTo>
                    <a:pt x="7144" y="12674"/>
                  </a:moveTo>
                  <a:cubicBezTo>
                    <a:pt x="16669" y="1244"/>
                    <a:pt x="9049" y="10769"/>
                    <a:pt x="7144" y="1267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14" name="Google Shape;1014;p42"/>
            <p:cNvSpPr/>
            <p:nvPr/>
          </p:nvSpPr>
          <p:spPr>
            <a:xfrm>
              <a:off x="7178409" y="1345406"/>
              <a:ext cx="9525" cy="9525"/>
            </a:xfrm>
            <a:custGeom>
              <a:avLst/>
              <a:gdLst/>
              <a:ahLst/>
              <a:cxnLst/>
              <a:rect l="l" t="t" r="r" b="b"/>
              <a:pathLst>
                <a:path w="9525" h="9525" extrusionOk="0">
                  <a:moveTo>
                    <a:pt x="11061" y="9049"/>
                  </a:moveTo>
                  <a:cubicBezTo>
                    <a:pt x="10109" y="9049"/>
                    <a:pt x="8204" y="9049"/>
                    <a:pt x="7251" y="7144"/>
                  </a:cubicBezTo>
                  <a:cubicBezTo>
                    <a:pt x="6299" y="10954"/>
                    <a:pt x="12014" y="10001"/>
                    <a:pt x="11061" y="9049"/>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15" name="Google Shape;1015;p42"/>
            <p:cNvSpPr/>
            <p:nvPr/>
          </p:nvSpPr>
          <p:spPr>
            <a:xfrm>
              <a:off x="7162324" y="1270158"/>
              <a:ext cx="19050" cy="9525"/>
            </a:xfrm>
            <a:custGeom>
              <a:avLst/>
              <a:gdLst/>
              <a:ahLst/>
              <a:cxnLst/>
              <a:rect l="l" t="t" r="r" b="b"/>
              <a:pathLst>
                <a:path w="19050" h="9525" extrusionOk="0">
                  <a:moveTo>
                    <a:pt x="12859" y="10001"/>
                  </a:moveTo>
                  <a:cubicBezTo>
                    <a:pt x="12859" y="8096"/>
                    <a:pt x="9049" y="9049"/>
                    <a:pt x="7144" y="7144"/>
                  </a:cubicBezTo>
                  <a:cubicBezTo>
                    <a:pt x="10001" y="8096"/>
                    <a:pt x="10954" y="14764"/>
                    <a:pt x="12859" y="10001"/>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16" name="Google Shape;1016;p42"/>
            <p:cNvSpPr/>
            <p:nvPr/>
          </p:nvSpPr>
          <p:spPr>
            <a:xfrm>
              <a:off x="7196959" y="1328261"/>
              <a:ext cx="9525" cy="19050"/>
            </a:xfrm>
            <a:custGeom>
              <a:avLst/>
              <a:gdLst/>
              <a:ahLst/>
              <a:cxnLst/>
              <a:rect l="l" t="t" r="r" b="b"/>
              <a:pathLst>
                <a:path w="9525" h="19050" extrusionOk="0">
                  <a:moveTo>
                    <a:pt x="10609" y="12859"/>
                  </a:moveTo>
                  <a:cubicBezTo>
                    <a:pt x="9656" y="12859"/>
                    <a:pt x="7751" y="10001"/>
                    <a:pt x="8704" y="7144"/>
                  </a:cubicBezTo>
                  <a:cubicBezTo>
                    <a:pt x="7751" y="8096"/>
                    <a:pt x="4894" y="14764"/>
                    <a:pt x="10609" y="12859"/>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17" name="Google Shape;1017;p42"/>
            <p:cNvSpPr/>
            <p:nvPr/>
          </p:nvSpPr>
          <p:spPr>
            <a:xfrm>
              <a:off x="7173218" y="1274497"/>
              <a:ext cx="19050" cy="9525"/>
            </a:xfrm>
            <a:custGeom>
              <a:avLst/>
              <a:gdLst/>
              <a:ahLst/>
              <a:cxnLst/>
              <a:rect l="l" t="t" r="r" b="b"/>
              <a:pathLst>
                <a:path w="19050" h="9525" extrusionOk="0">
                  <a:moveTo>
                    <a:pt x="12442" y="7567"/>
                  </a:moveTo>
                  <a:cubicBezTo>
                    <a:pt x="11489" y="7567"/>
                    <a:pt x="1012" y="6615"/>
                    <a:pt x="12442" y="7567"/>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18" name="Google Shape;1018;p42"/>
            <p:cNvSpPr/>
            <p:nvPr/>
          </p:nvSpPr>
          <p:spPr>
            <a:xfrm>
              <a:off x="7168086" y="1218415"/>
              <a:ext cx="9525" cy="19050"/>
            </a:xfrm>
            <a:custGeom>
              <a:avLst/>
              <a:gdLst/>
              <a:ahLst/>
              <a:cxnLst/>
              <a:rect l="l" t="t" r="r" b="b"/>
              <a:pathLst>
                <a:path w="9525" h="19050" extrusionOk="0">
                  <a:moveTo>
                    <a:pt x="10906" y="7452"/>
                  </a:moveTo>
                  <a:cubicBezTo>
                    <a:pt x="15669" y="3642"/>
                    <a:pt x="429" y="36979"/>
                    <a:pt x="10906" y="745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19" name="Google Shape;1019;p42"/>
            <p:cNvSpPr/>
            <p:nvPr/>
          </p:nvSpPr>
          <p:spPr>
            <a:xfrm>
              <a:off x="7175659" y="1228248"/>
              <a:ext cx="9525" cy="9525"/>
            </a:xfrm>
            <a:custGeom>
              <a:avLst/>
              <a:gdLst/>
              <a:ahLst/>
              <a:cxnLst/>
              <a:rect l="l" t="t" r="r" b="b"/>
              <a:pathLst>
                <a:path w="9525" h="9525" extrusionOk="0">
                  <a:moveTo>
                    <a:pt x="7144" y="7144"/>
                  </a:moveTo>
                  <a:cubicBezTo>
                    <a:pt x="8096" y="7144"/>
                    <a:pt x="8096" y="8096"/>
                    <a:pt x="9049" y="8096"/>
                  </a:cubicBezTo>
                  <a:cubicBezTo>
                    <a:pt x="9049" y="7144"/>
                    <a:pt x="8096" y="7144"/>
                    <a:pt x="7144"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20" name="Google Shape;1020;p42"/>
            <p:cNvSpPr/>
            <p:nvPr/>
          </p:nvSpPr>
          <p:spPr>
            <a:xfrm>
              <a:off x="7228999" y="1260633"/>
              <a:ext cx="9525" cy="9525"/>
            </a:xfrm>
            <a:custGeom>
              <a:avLst/>
              <a:gdLst/>
              <a:ahLst/>
              <a:cxnLst/>
              <a:rect l="l" t="t" r="r" b="b"/>
              <a:pathLst>
                <a:path w="9525" h="9525" extrusionOk="0">
                  <a:moveTo>
                    <a:pt x="9049" y="7144"/>
                  </a:moveTo>
                  <a:cubicBezTo>
                    <a:pt x="8096" y="7144"/>
                    <a:pt x="8096" y="8096"/>
                    <a:pt x="7144" y="8096"/>
                  </a:cubicBezTo>
                  <a:cubicBezTo>
                    <a:pt x="8096" y="8096"/>
                    <a:pt x="8096" y="8096"/>
                    <a:pt x="9049"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21" name="Google Shape;1021;p42"/>
            <p:cNvSpPr/>
            <p:nvPr/>
          </p:nvSpPr>
          <p:spPr>
            <a:xfrm>
              <a:off x="7197409" y="1227167"/>
              <a:ext cx="9525" cy="9525"/>
            </a:xfrm>
            <a:custGeom>
              <a:avLst/>
              <a:gdLst/>
              <a:ahLst/>
              <a:cxnLst/>
              <a:rect l="l" t="t" r="r" b="b"/>
              <a:pathLst>
                <a:path w="9525" h="9525" extrusionOk="0">
                  <a:moveTo>
                    <a:pt x="7301" y="7273"/>
                  </a:moveTo>
                  <a:cubicBezTo>
                    <a:pt x="6348" y="6320"/>
                    <a:pt x="10158" y="11083"/>
                    <a:pt x="7301" y="7273"/>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22" name="Google Shape;1022;p42"/>
            <p:cNvSpPr/>
            <p:nvPr/>
          </p:nvSpPr>
          <p:spPr>
            <a:xfrm>
              <a:off x="7297975" y="1338738"/>
              <a:ext cx="9525" cy="9525"/>
            </a:xfrm>
            <a:custGeom>
              <a:avLst/>
              <a:gdLst/>
              <a:ahLst/>
              <a:cxnLst/>
              <a:rect l="l" t="t" r="r" b="b"/>
              <a:pathLst>
                <a:path w="9525" h="9525" extrusionOk="0">
                  <a:moveTo>
                    <a:pt x="8653" y="7144"/>
                  </a:moveTo>
                  <a:cubicBezTo>
                    <a:pt x="5795" y="13811"/>
                    <a:pt x="7700" y="9049"/>
                    <a:pt x="8653"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23" name="Google Shape;1023;p42"/>
            <p:cNvSpPr/>
            <p:nvPr/>
          </p:nvSpPr>
          <p:spPr>
            <a:xfrm>
              <a:off x="7300674" y="1342548"/>
              <a:ext cx="9525" cy="9525"/>
            </a:xfrm>
            <a:custGeom>
              <a:avLst/>
              <a:gdLst/>
              <a:ahLst/>
              <a:cxnLst/>
              <a:rect l="l" t="t" r="r" b="b"/>
              <a:pathLst>
                <a:path w="9525" h="9525" extrusionOk="0">
                  <a:moveTo>
                    <a:pt x="7858" y="7144"/>
                  </a:moveTo>
                  <a:lnTo>
                    <a:pt x="7858" y="7144"/>
                  </a:lnTo>
                  <a:cubicBezTo>
                    <a:pt x="6906" y="7144"/>
                    <a:pt x="6906" y="7144"/>
                    <a:pt x="7858"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24" name="Google Shape;1024;p42"/>
            <p:cNvSpPr/>
            <p:nvPr/>
          </p:nvSpPr>
          <p:spPr>
            <a:xfrm>
              <a:off x="7212806" y="1262865"/>
              <a:ext cx="19050" cy="9525"/>
            </a:xfrm>
            <a:custGeom>
              <a:avLst/>
              <a:gdLst/>
              <a:ahLst/>
              <a:cxnLst/>
              <a:rect l="l" t="t" r="r" b="b"/>
              <a:pathLst>
                <a:path w="19050" h="9525" extrusionOk="0">
                  <a:moveTo>
                    <a:pt x="12859" y="7769"/>
                  </a:moveTo>
                  <a:cubicBezTo>
                    <a:pt x="10954" y="6817"/>
                    <a:pt x="9049" y="6817"/>
                    <a:pt x="7144" y="8722"/>
                  </a:cubicBezTo>
                  <a:cubicBezTo>
                    <a:pt x="8096" y="9674"/>
                    <a:pt x="13811" y="10627"/>
                    <a:pt x="12859" y="7769"/>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25" name="Google Shape;1025;p42"/>
            <p:cNvSpPr/>
            <p:nvPr/>
          </p:nvSpPr>
          <p:spPr>
            <a:xfrm>
              <a:off x="7315465" y="1328261"/>
              <a:ext cx="19050" cy="9525"/>
            </a:xfrm>
            <a:custGeom>
              <a:avLst/>
              <a:gdLst/>
              <a:ahLst/>
              <a:cxnLst/>
              <a:rect l="l" t="t" r="r" b="b"/>
              <a:pathLst>
                <a:path w="19050" h="9525" extrusionOk="0">
                  <a:moveTo>
                    <a:pt x="13070" y="7144"/>
                  </a:moveTo>
                  <a:cubicBezTo>
                    <a:pt x="-265" y="11906"/>
                    <a:pt x="13070" y="7144"/>
                    <a:pt x="13070"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26" name="Google Shape;1026;p42"/>
            <p:cNvSpPr/>
            <p:nvPr/>
          </p:nvSpPr>
          <p:spPr>
            <a:xfrm>
              <a:off x="7345204" y="1336394"/>
              <a:ext cx="19050" cy="9525"/>
            </a:xfrm>
            <a:custGeom>
              <a:avLst/>
              <a:gdLst/>
              <a:ahLst/>
              <a:cxnLst/>
              <a:rect l="l" t="t" r="r" b="b"/>
              <a:pathLst>
                <a:path w="19050" h="9525" extrusionOk="0">
                  <a:moveTo>
                    <a:pt x="7144" y="9488"/>
                  </a:moveTo>
                  <a:cubicBezTo>
                    <a:pt x="9049" y="8536"/>
                    <a:pt x="17621" y="4726"/>
                    <a:pt x="7144" y="9488"/>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27" name="Google Shape;1027;p42"/>
            <p:cNvSpPr/>
            <p:nvPr/>
          </p:nvSpPr>
          <p:spPr>
            <a:xfrm>
              <a:off x="7274279" y="1220628"/>
              <a:ext cx="9525" cy="19050"/>
            </a:xfrm>
            <a:custGeom>
              <a:avLst/>
              <a:gdLst/>
              <a:ahLst/>
              <a:cxnLst/>
              <a:rect l="l" t="t" r="r" b="b"/>
              <a:pathLst>
                <a:path w="9525" h="19050" extrusionOk="0">
                  <a:moveTo>
                    <a:pt x="9488" y="7144"/>
                  </a:moveTo>
                  <a:cubicBezTo>
                    <a:pt x="8536" y="7144"/>
                    <a:pt x="4726" y="23336"/>
                    <a:pt x="9488"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28" name="Google Shape;1028;p42"/>
            <p:cNvSpPr/>
            <p:nvPr/>
          </p:nvSpPr>
          <p:spPr>
            <a:xfrm>
              <a:off x="7529036" y="1231106"/>
              <a:ext cx="123825" cy="95250"/>
            </a:xfrm>
            <a:custGeom>
              <a:avLst/>
              <a:gdLst/>
              <a:ahLst/>
              <a:cxnLst/>
              <a:rect l="l" t="t" r="r" b="b"/>
              <a:pathLst>
                <a:path w="123825" h="95250" extrusionOk="0">
                  <a:moveTo>
                    <a:pt x="34766" y="67151"/>
                  </a:moveTo>
                  <a:cubicBezTo>
                    <a:pt x="34766" y="59531"/>
                    <a:pt x="12859" y="89059"/>
                    <a:pt x="26194" y="57626"/>
                  </a:cubicBezTo>
                  <a:cubicBezTo>
                    <a:pt x="11906" y="62389"/>
                    <a:pt x="10001" y="77629"/>
                    <a:pt x="7144" y="90964"/>
                  </a:cubicBezTo>
                  <a:cubicBezTo>
                    <a:pt x="8096" y="90011"/>
                    <a:pt x="9049" y="90964"/>
                    <a:pt x="9049" y="92869"/>
                  </a:cubicBezTo>
                  <a:cubicBezTo>
                    <a:pt x="39529" y="65246"/>
                    <a:pt x="78581" y="55721"/>
                    <a:pt x="121444" y="16669"/>
                  </a:cubicBezTo>
                  <a:cubicBezTo>
                    <a:pt x="103346" y="27146"/>
                    <a:pt x="106204" y="13811"/>
                    <a:pt x="101441" y="7144"/>
                  </a:cubicBezTo>
                  <a:cubicBezTo>
                    <a:pt x="79534" y="12859"/>
                    <a:pt x="30956" y="63341"/>
                    <a:pt x="34766" y="67151"/>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29" name="Google Shape;1029;p42"/>
            <p:cNvSpPr/>
            <p:nvPr/>
          </p:nvSpPr>
          <p:spPr>
            <a:xfrm>
              <a:off x="7529989" y="1293018"/>
              <a:ext cx="9525" cy="9525"/>
            </a:xfrm>
            <a:custGeom>
              <a:avLst/>
              <a:gdLst/>
              <a:ahLst/>
              <a:cxnLst/>
              <a:rect l="l" t="t" r="r" b="b"/>
              <a:pathLst>
                <a:path w="9525" h="9525" extrusionOk="0">
                  <a:moveTo>
                    <a:pt x="10001" y="7144"/>
                  </a:moveTo>
                  <a:cubicBezTo>
                    <a:pt x="9049" y="7144"/>
                    <a:pt x="8096" y="7144"/>
                    <a:pt x="7144" y="8096"/>
                  </a:cubicBezTo>
                  <a:cubicBezTo>
                    <a:pt x="8096" y="8096"/>
                    <a:pt x="9049" y="8096"/>
                    <a:pt x="10001"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30" name="Google Shape;1030;p42"/>
            <p:cNvSpPr/>
            <p:nvPr/>
          </p:nvSpPr>
          <p:spPr>
            <a:xfrm>
              <a:off x="7644289" y="1235868"/>
              <a:ext cx="9525" cy="9525"/>
            </a:xfrm>
            <a:custGeom>
              <a:avLst/>
              <a:gdLst/>
              <a:ahLst/>
              <a:cxnLst/>
              <a:rect l="l" t="t" r="r" b="b"/>
              <a:pathLst>
                <a:path w="9525" h="9525" extrusionOk="0">
                  <a:moveTo>
                    <a:pt x="10954" y="7144"/>
                  </a:moveTo>
                  <a:lnTo>
                    <a:pt x="7144" y="10954"/>
                  </a:lnTo>
                  <a:cubicBezTo>
                    <a:pt x="8096" y="10001"/>
                    <a:pt x="9049" y="9049"/>
                    <a:pt x="10954"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31" name="Google Shape;1031;p42"/>
            <p:cNvSpPr/>
            <p:nvPr/>
          </p:nvSpPr>
          <p:spPr>
            <a:xfrm>
              <a:off x="7513796" y="1313973"/>
              <a:ext cx="19050" cy="9525"/>
            </a:xfrm>
            <a:custGeom>
              <a:avLst/>
              <a:gdLst/>
              <a:ahLst/>
              <a:cxnLst/>
              <a:rect l="l" t="t" r="r" b="b"/>
              <a:pathLst>
                <a:path w="19050" h="9525" extrusionOk="0">
                  <a:moveTo>
                    <a:pt x="7144" y="7144"/>
                  </a:moveTo>
                  <a:cubicBezTo>
                    <a:pt x="8096" y="8096"/>
                    <a:pt x="25241" y="11906"/>
                    <a:pt x="7144"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32" name="Google Shape;1032;p42"/>
            <p:cNvSpPr/>
            <p:nvPr/>
          </p:nvSpPr>
          <p:spPr>
            <a:xfrm>
              <a:off x="7525065" y="1314079"/>
              <a:ext cx="9525" cy="9525"/>
            </a:xfrm>
            <a:custGeom>
              <a:avLst/>
              <a:gdLst/>
              <a:ahLst/>
              <a:cxnLst/>
              <a:rect l="l" t="t" r="r" b="b"/>
              <a:pathLst>
                <a:path w="9525" h="9525" extrusionOk="0">
                  <a:moveTo>
                    <a:pt x="10162" y="11800"/>
                  </a:moveTo>
                  <a:cubicBezTo>
                    <a:pt x="8257" y="1323"/>
                    <a:pt x="4447" y="11800"/>
                    <a:pt x="10162" y="1180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33" name="Google Shape;1033;p42"/>
            <p:cNvSpPr/>
            <p:nvPr/>
          </p:nvSpPr>
          <p:spPr>
            <a:xfrm>
              <a:off x="7485221" y="1214053"/>
              <a:ext cx="9525" cy="9525"/>
            </a:xfrm>
            <a:custGeom>
              <a:avLst/>
              <a:gdLst/>
              <a:ahLst/>
              <a:cxnLst/>
              <a:rect l="l" t="t" r="r" b="b"/>
              <a:pathLst>
                <a:path w="9525" h="9525" extrusionOk="0">
                  <a:moveTo>
                    <a:pt x="7144" y="9909"/>
                  </a:moveTo>
                  <a:cubicBezTo>
                    <a:pt x="9049" y="8956"/>
                    <a:pt x="13811" y="4194"/>
                    <a:pt x="7144" y="9909"/>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34" name="Google Shape;1034;p42"/>
            <p:cNvSpPr/>
            <p:nvPr/>
          </p:nvSpPr>
          <p:spPr>
            <a:xfrm>
              <a:off x="7505224" y="1215340"/>
              <a:ext cx="19050" cy="9525"/>
            </a:xfrm>
            <a:custGeom>
              <a:avLst/>
              <a:gdLst/>
              <a:ahLst/>
              <a:cxnLst/>
              <a:rect l="l" t="t" r="r" b="b"/>
              <a:pathLst>
                <a:path w="19050" h="9525" extrusionOk="0">
                  <a:moveTo>
                    <a:pt x="12859" y="7670"/>
                  </a:moveTo>
                  <a:cubicBezTo>
                    <a:pt x="10001" y="5765"/>
                    <a:pt x="8096" y="9575"/>
                    <a:pt x="7144" y="10527"/>
                  </a:cubicBezTo>
                  <a:cubicBezTo>
                    <a:pt x="10954" y="8622"/>
                    <a:pt x="10001" y="10527"/>
                    <a:pt x="12859" y="767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35" name="Google Shape;1035;p42"/>
            <p:cNvSpPr/>
            <p:nvPr/>
          </p:nvSpPr>
          <p:spPr>
            <a:xfrm>
              <a:off x="7491889" y="1184066"/>
              <a:ext cx="9525" cy="9525"/>
            </a:xfrm>
            <a:custGeom>
              <a:avLst/>
              <a:gdLst/>
              <a:ahLst/>
              <a:cxnLst/>
              <a:rect l="l" t="t" r="r" b="b"/>
              <a:pathLst>
                <a:path w="9525" h="9525" extrusionOk="0">
                  <a:moveTo>
                    <a:pt x="7144" y="10368"/>
                  </a:moveTo>
                  <a:cubicBezTo>
                    <a:pt x="10001" y="6558"/>
                    <a:pt x="10001" y="5606"/>
                    <a:pt x="7144" y="10368"/>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36" name="Google Shape;1036;p42"/>
            <p:cNvSpPr/>
            <p:nvPr/>
          </p:nvSpPr>
          <p:spPr>
            <a:xfrm>
              <a:off x="7658576" y="1192053"/>
              <a:ext cx="9525" cy="9525"/>
            </a:xfrm>
            <a:custGeom>
              <a:avLst/>
              <a:gdLst/>
              <a:ahLst/>
              <a:cxnLst/>
              <a:rect l="l" t="t" r="r" b="b"/>
              <a:pathLst>
                <a:path w="9525" h="9525" extrusionOk="0">
                  <a:moveTo>
                    <a:pt x="7144" y="9049"/>
                  </a:moveTo>
                  <a:lnTo>
                    <a:pt x="8096" y="7144"/>
                  </a:lnTo>
                  <a:cubicBezTo>
                    <a:pt x="8096" y="8096"/>
                    <a:pt x="7144" y="9049"/>
                    <a:pt x="7144" y="9049"/>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37" name="Google Shape;1037;p42"/>
            <p:cNvSpPr/>
            <p:nvPr/>
          </p:nvSpPr>
          <p:spPr>
            <a:xfrm>
              <a:off x="7632859" y="1174908"/>
              <a:ext cx="57150" cy="66675"/>
            </a:xfrm>
            <a:custGeom>
              <a:avLst/>
              <a:gdLst/>
              <a:ahLst/>
              <a:cxnLst/>
              <a:rect l="l" t="t" r="r" b="b"/>
              <a:pathLst>
                <a:path w="57150" h="66675" extrusionOk="0">
                  <a:moveTo>
                    <a:pt x="7144" y="59531"/>
                  </a:moveTo>
                  <a:cubicBezTo>
                    <a:pt x="9049" y="58579"/>
                    <a:pt x="60484" y="55721"/>
                    <a:pt x="52864" y="7144"/>
                  </a:cubicBezTo>
                  <a:cubicBezTo>
                    <a:pt x="51911" y="23336"/>
                    <a:pt x="47149" y="29051"/>
                    <a:pt x="39529" y="23336"/>
                  </a:cubicBezTo>
                  <a:cubicBezTo>
                    <a:pt x="41434" y="25241"/>
                    <a:pt x="57626" y="50006"/>
                    <a:pt x="30956" y="46196"/>
                  </a:cubicBezTo>
                  <a:cubicBezTo>
                    <a:pt x="40481" y="37624"/>
                    <a:pt x="41434" y="30956"/>
                    <a:pt x="33814" y="26194"/>
                  </a:cubicBezTo>
                  <a:cubicBezTo>
                    <a:pt x="24289" y="37624"/>
                    <a:pt x="15716" y="49054"/>
                    <a:pt x="7144" y="59531"/>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38" name="Google Shape;1038;p42"/>
            <p:cNvSpPr/>
            <p:nvPr/>
          </p:nvSpPr>
          <p:spPr>
            <a:xfrm>
              <a:off x="7715726" y="1117335"/>
              <a:ext cx="9525" cy="9525"/>
            </a:xfrm>
            <a:custGeom>
              <a:avLst/>
              <a:gdLst/>
              <a:ahLst/>
              <a:cxnLst/>
              <a:rect l="l" t="t" r="r" b="b"/>
              <a:pathLst>
                <a:path w="9525" h="9525" extrusionOk="0">
                  <a:moveTo>
                    <a:pt x="7144" y="7567"/>
                  </a:moveTo>
                  <a:lnTo>
                    <a:pt x="7144" y="7567"/>
                  </a:lnTo>
                  <a:cubicBezTo>
                    <a:pt x="8096" y="7567"/>
                    <a:pt x="8096" y="6615"/>
                    <a:pt x="7144" y="7567"/>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39" name="Google Shape;1039;p42"/>
            <p:cNvSpPr/>
            <p:nvPr/>
          </p:nvSpPr>
          <p:spPr>
            <a:xfrm>
              <a:off x="7712869" y="1120616"/>
              <a:ext cx="19050" cy="9525"/>
            </a:xfrm>
            <a:custGeom>
              <a:avLst/>
              <a:gdLst/>
              <a:ahLst/>
              <a:cxnLst/>
              <a:rect l="l" t="t" r="r" b="b"/>
              <a:pathLst>
                <a:path w="19050" h="9525" extrusionOk="0">
                  <a:moveTo>
                    <a:pt x="7144" y="7144"/>
                  </a:moveTo>
                  <a:cubicBezTo>
                    <a:pt x="17621" y="10954"/>
                    <a:pt x="11906" y="9049"/>
                    <a:pt x="7144"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40" name="Google Shape;1040;p42"/>
            <p:cNvSpPr/>
            <p:nvPr/>
          </p:nvSpPr>
          <p:spPr>
            <a:xfrm>
              <a:off x="7707467" y="1127410"/>
              <a:ext cx="19050" cy="19050"/>
            </a:xfrm>
            <a:custGeom>
              <a:avLst/>
              <a:gdLst/>
              <a:ahLst/>
              <a:cxnLst/>
              <a:rect l="l" t="t" r="r" b="b"/>
              <a:pathLst>
                <a:path w="19050" h="19050" extrusionOk="0">
                  <a:moveTo>
                    <a:pt x="15403" y="18447"/>
                  </a:moveTo>
                  <a:cubicBezTo>
                    <a:pt x="16355" y="13685"/>
                    <a:pt x="-3647" y="-4413"/>
                    <a:pt x="15403" y="18447"/>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41" name="Google Shape;1041;p42"/>
            <p:cNvSpPr/>
            <p:nvPr/>
          </p:nvSpPr>
          <p:spPr>
            <a:xfrm>
              <a:off x="7687402" y="1167684"/>
              <a:ext cx="9525" cy="9525"/>
            </a:xfrm>
            <a:custGeom>
              <a:avLst/>
              <a:gdLst/>
              <a:ahLst/>
              <a:cxnLst/>
              <a:rect l="l" t="t" r="r" b="b"/>
              <a:pathLst>
                <a:path w="9525" h="9525" extrusionOk="0">
                  <a:moveTo>
                    <a:pt x="9750" y="8653"/>
                  </a:moveTo>
                  <a:cubicBezTo>
                    <a:pt x="7845" y="7700"/>
                    <a:pt x="4988" y="5795"/>
                    <a:pt x="9750" y="8653"/>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42" name="Google Shape;1042;p42"/>
            <p:cNvSpPr/>
            <p:nvPr/>
          </p:nvSpPr>
          <p:spPr>
            <a:xfrm>
              <a:off x="7689056" y="1162889"/>
              <a:ext cx="9525" cy="9525"/>
            </a:xfrm>
            <a:custGeom>
              <a:avLst/>
              <a:gdLst/>
              <a:ahLst/>
              <a:cxnLst/>
              <a:rect l="l" t="t" r="r" b="b"/>
              <a:pathLst>
                <a:path w="9525" h="9525" extrusionOk="0">
                  <a:moveTo>
                    <a:pt x="7144" y="11543"/>
                  </a:moveTo>
                  <a:cubicBezTo>
                    <a:pt x="7144" y="7733"/>
                    <a:pt x="8096" y="3923"/>
                    <a:pt x="7144" y="11543"/>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43" name="Google Shape;1043;p42"/>
            <p:cNvSpPr/>
            <p:nvPr/>
          </p:nvSpPr>
          <p:spPr>
            <a:xfrm>
              <a:off x="7698581" y="1153953"/>
              <a:ext cx="9525" cy="9525"/>
            </a:xfrm>
            <a:custGeom>
              <a:avLst/>
              <a:gdLst/>
              <a:ahLst/>
              <a:cxnLst/>
              <a:rect l="l" t="t" r="r" b="b"/>
              <a:pathLst>
                <a:path w="9525" h="9525" extrusionOk="0">
                  <a:moveTo>
                    <a:pt x="7144" y="10954"/>
                  </a:moveTo>
                  <a:cubicBezTo>
                    <a:pt x="8096" y="10001"/>
                    <a:pt x="10001" y="9049"/>
                    <a:pt x="10954" y="7144"/>
                  </a:cubicBezTo>
                  <a:lnTo>
                    <a:pt x="7144" y="10954"/>
                  </a:ln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44" name="Google Shape;1044;p42"/>
            <p:cNvSpPr/>
            <p:nvPr/>
          </p:nvSpPr>
          <p:spPr>
            <a:xfrm>
              <a:off x="7695724" y="1157128"/>
              <a:ext cx="9525" cy="9525"/>
            </a:xfrm>
            <a:custGeom>
              <a:avLst/>
              <a:gdLst/>
              <a:ahLst/>
              <a:cxnLst/>
              <a:rect l="l" t="t" r="r" b="b"/>
              <a:pathLst>
                <a:path w="9525" h="9525" extrusionOk="0">
                  <a:moveTo>
                    <a:pt x="7144" y="9684"/>
                  </a:moveTo>
                  <a:cubicBezTo>
                    <a:pt x="7144" y="9684"/>
                    <a:pt x="15716" y="3969"/>
                    <a:pt x="7144" y="968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45" name="Google Shape;1045;p42"/>
            <p:cNvSpPr/>
            <p:nvPr/>
          </p:nvSpPr>
          <p:spPr>
            <a:xfrm>
              <a:off x="7691914" y="1162823"/>
              <a:ext cx="19050" cy="9525"/>
            </a:xfrm>
            <a:custGeom>
              <a:avLst/>
              <a:gdLst/>
              <a:ahLst/>
              <a:cxnLst/>
              <a:rect l="l" t="t" r="r" b="b"/>
              <a:pathLst>
                <a:path w="19050" h="9525" extrusionOk="0">
                  <a:moveTo>
                    <a:pt x="7144" y="8751"/>
                  </a:moveTo>
                  <a:cubicBezTo>
                    <a:pt x="12859" y="11609"/>
                    <a:pt x="21431" y="3989"/>
                    <a:pt x="7144" y="8751"/>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46" name="Google Shape;1046;p42"/>
            <p:cNvSpPr/>
            <p:nvPr/>
          </p:nvSpPr>
          <p:spPr>
            <a:xfrm>
              <a:off x="7517606" y="1176886"/>
              <a:ext cx="9525" cy="9525"/>
            </a:xfrm>
            <a:custGeom>
              <a:avLst/>
              <a:gdLst/>
              <a:ahLst/>
              <a:cxnLst/>
              <a:rect l="l" t="t" r="r" b="b"/>
              <a:pathLst>
                <a:path w="9525" h="9525" extrusionOk="0">
                  <a:moveTo>
                    <a:pt x="7144" y="11833"/>
                  </a:moveTo>
                  <a:cubicBezTo>
                    <a:pt x="9049" y="2308"/>
                    <a:pt x="7144" y="9928"/>
                    <a:pt x="7144" y="11833"/>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47" name="Google Shape;1047;p42"/>
            <p:cNvSpPr/>
            <p:nvPr/>
          </p:nvSpPr>
          <p:spPr>
            <a:xfrm>
              <a:off x="7534751" y="1171098"/>
              <a:ext cx="9525" cy="9525"/>
            </a:xfrm>
            <a:custGeom>
              <a:avLst/>
              <a:gdLst/>
              <a:ahLst/>
              <a:cxnLst/>
              <a:rect l="l" t="t" r="r" b="b"/>
              <a:pathLst>
                <a:path w="9525" h="9525" extrusionOk="0">
                  <a:moveTo>
                    <a:pt x="7144" y="10001"/>
                  </a:moveTo>
                  <a:cubicBezTo>
                    <a:pt x="7144" y="9049"/>
                    <a:pt x="7144" y="8096"/>
                    <a:pt x="7144" y="7144"/>
                  </a:cubicBezTo>
                  <a:cubicBezTo>
                    <a:pt x="7144" y="8096"/>
                    <a:pt x="7144" y="9049"/>
                    <a:pt x="7144" y="10001"/>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48" name="Google Shape;1048;p42"/>
            <p:cNvSpPr/>
            <p:nvPr/>
          </p:nvSpPr>
          <p:spPr>
            <a:xfrm>
              <a:off x="7529036" y="1143476"/>
              <a:ext cx="19050" cy="38100"/>
            </a:xfrm>
            <a:custGeom>
              <a:avLst/>
              <a:gdLst/>
              <a:ahLst/>
              <a:cxnLst/>
              <a:rect l="l" t="t" r="r" b="b"/>
              <a:pathLst>
                <a:path w="19050" h="38100" extrusionOk="0">
                  <a:moveTo>
                    <a:pt x="7144" y="7144"/>
                  </a:moveTo>
                  <a:cubicBezTo>
                    <a:pt x="13811" y="9049"/>
                    <a:pt x="13811" y="23336"/>
                    <a:pt x="13811" y="34766"/>
                  </a:cubicBezTo>
                  <a:cubicBezTo>
                    <a:pt x="25241" y="10954"/>
                    <a:pt x="10954" y="13811"/>
                    <a:pt x="7144"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49" name="Google Shape;1049;p42"/>
            <p:cNvSpPr/>
            <p:nvPr/>
          </p:nvSpPr>
          <p:spPr>
            <a:xfrm>
              <a:off x="7516654" y="1138713"/>
              <a:ext cx="9525" cy="9525"/>
            </a:xfrm>
            <a:custGeom>
              <a:avLst/>
              <a:gdLst/>
              <a:ahLst/>
              <a:cxnLst/>
              <a:rect l="l" t="t" r="r" b="b"/>
              <a:pathLst>
                <a:path w="9525" h="9525" extrusionOk="0">
                  <a:moveTo>
                    <a:pt x="9049" y="7144"/>
                  </a:moveTo>
                  <a:cubicBezTo>
                    <a:pt x="7144" y="7144"/>
                    <a:pt x="7144" y="8096"/>
                    <a:pt x="7144" y="9049"/>
                  </a:cubicBezTo>
                  <a:cubicBezTo>
                    <a:pt x="9049" y="11906"/>
                    <a:pt x="8096" y="8096"/>
                    <a:pt x="9049"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50" name="Google Shape;1050;p42"/>
            <p:cNvSpPr/>
            <p:nvPr/>
          </p:nvSpPr>
          <p:spPr>
            <a:xfrm>
              <a:off x="7593057" y="1163019"/>
              <a:ext cx="9525" cy="9525"/>
            </a:xfrm>
            <a:custGeom>
              <a:avLst/>
              <a:gdLst/>
              <a:ahLst/>
              <a:cxnLst/>
              <a:rect l="l" t="t" r="r" b="b"/>
              <a:pathLst>
                <a:path w="9525" h="9525" extrusionOk="0">
                  <a:moveTo>
                    <a:pt x="10751" y="11413"/>
                  </a:moveTo>
                  <a:cubicBezTo>
                    <a:pt x="5036" y="2841"/>
                    <a:pt x="6941" y="9508"/>
                    <a:pt x="10751" y="11413"/>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51" name="Google Shape;1051;p42"/>
            <p:cNvSpPr/>
            <p:nvPr/>
          </p:nvSpPr>
          <p:spPr>
            <a:xfrm>
              <a:off x="7590949" y="1167288"/>
              <a:ext cx="9525" cy="9525"/>
            </a:xfrm>
            <a:custGeom>
              <a:avLst/>
              <a:gdLst/>
              <a:ahLst/>
              <a:cxnLst/>
              <a:rect l="l" t="t" r="r" b="b"/>
              <a:pathLst>
                <a:path w="9525" h="9525" extrusionOk="0">
                  <a:moveTo>
                    <a:pt x="7144" y="9049"/>
                  </a:moveTo>
                  <a:lnTo>
                    <a:pt x="8096" y="7144"/>
                  </a:lnTo>
                  <a:cubicBezTo>
                    <a:pt x="8096" y="7144"/>
                    <a:pt x="7144" y="7144"/>
                    <a:pt x="7144" y="9049"/>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52" name="Google Shape;1052;p42"/>
            <p:cNvSpPr/>
            <p:nvPr/>
          </p:nvSpPr>
          <p:spPr>
            <a:xfrm>
              <a:off x="7596902" y="1168241"/>
              <a:ext cx="9525" cy="9525"/>
            </a:xfrm>
            <a:custGeom>
              <a:avLst/>
              <a:gdLst/>
              <a:ahLst/>
              <a:cxnLst/>
              <a:rect l="l" t="t" r="r" b="b"/>
              <a:pathLst>
                <a:path w="9525" h="9525" extrusionOk="0">
                  <a:moveTo>
                    <a:pt x="7858" y="7144"/>
                  </a:moveTo>
                  <a:lnTo>
                    <a:pt x="7858" y="7144"/>
                  </a:lnTo>
                  <a:cubicBezTo>
                    <a:pt x="6906" y="7144"/>
                    <a:pt x="6906" y="7144"/>
                    <a:pt x="7858"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53" name="Google Shape;1053;p42"/>
            <p:cNvSpPr/>
            <p:nvPr/>
          </p:nvSpPr>
          <p:spPr>
            <a:xfrm>
              <a:off x="7710011" y="1143476"/>
              <a:ext cx="9525" cy="9525"/>
            </a:xfrm>
            <a:custGeom>
              <a:avLst/>
              <a:gdLst/>
              <a:ahLst/>
              <a:cxnLst/>
              <a:rect l="l" t="t" r="r" b="b"/>
              <a:pathLst>
                <a:path w="9525" h="9525" extrusionOk="0">
                  <a:moveTo>
                    <a:pt x="7144" y="10001"/>
                  </a:moveTo>
                  <a:cubicBezTo>
                    <a:pt x="9049" y="11906"/>
                    <a:pt x="10001" y="8096"/>
                    <a:pt x="10001" y="7144"/>
                  </a:cubicBezTo>
                  <a:cubicBezTo>
                    <a:pt x="8096" y="7144"/>
                    <a:pt x="7144" y="8096"/>
                    <a:pt x="7144" y="10001"/>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54" name="Google Shape;1054;p42"/>
            <p:cNvSpPr/>
            <p:nvPr/>
          </p:nvSpPr>
          <p:spPr>
            <a:xfrm>
              <a:off x="7750969" y="1052036"/>
              <a:ext cx="9525" cy="9525"/>
            </a:xfrm>
            <a:custGeom>
              <a:avLst/>
              <a:gdLst/>
              <a:ahLst/>
              <a:cxnLst/>
              <a:rect l="l" t="t" r="r" b="b"/>
              <a:pathLst>
                <a:path w="9525" h="9525" extrusionOk="0">
                  <a:moveTo>
                    <a:pt x="7144" y="8096"/>
                  </a:moveTo>
                  <a:lnTo>
                    <a:pt x="10001" y="7144"/>
                  </a:lnTo>
                  <a:cubicBezTo>
                    <a:pt x="8096" y="7144"/>
                    <a:pt x="8096" y="7144"/>
                    <a:pt x="7144" y="8096"/>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55" name="Google Shape;1055;p42"/>
            <p:cNvSpPr/>
            <p:nvPr/>
          </p:nvSpPr>
          <p:spPr>
            <a:xfrm>
              <a:off x="7700486" y="960596"/>
              <a:ext cx="9525" cy="9525"/>
            </a:xfrm>
            <a:custGeom>
              <a:avLst/>
              <a:gdLst/>
              <a:ahLst/>
              <a:cxnLst/>
              <a:rect l="l" t="t" r="r" b="b"/>
              <a:pathLst>
                <a:path w="9525" h="9525" extrusionOk="0">
                  <a:moveTo>
                    <a:pt x="8096" y="8096"/>
                  </a:moveTo>
                  <a:cubicBezTo>
                    <a:pt x="8096" y="8096"/>
                    <a:pt x="7144" y="7144"/>
                    <a:pt x="7144" y="7144"/>
                  </a:cubicBezTo>
                  <a:cubicBezTo>
                    <a:pt x="7144" y="7144"/>
                    <a:pt x="7144" y="8096"/>
                    <a:pt x="8096" y="8096"/>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56" name="Google Shape;1056;p42"/>
            <p:cNvSpPr/>
            <p:nvPr/>
          </p:nvSpPr>
          <p:spPr>
            <a:xfrm>
              <a:off x="7696676" y="954246"/>
              <a:ext cx="9525" cy="19050"/>
            </a:xfrm>
            <a:custGeom>
              <a:avLst/>
              <a:gdLst/>
              <a:ahLst/>
              <a:cxnLst/>
              <a:rect l="l" t="t" r="r" b="b"/>
              <a:pathLst>
                <a:path w="9525" h="19050" extrusionOk="0">
                  <a:moveTo>
                    <a:pt x="10954" y="13494"/>
                  </a:moveTo>
                  <a:cubicBezTo>
                    <a:pt x="2381" y="-794"/>
                    <a:pt x="10954" y="13494"/>
                    <a:pt x="10954" y="1349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57" name="Google Shape;1057;p42"/>
            <p:cNvSpPr/>
            <p:nvPr/>
          </p:nvSpPr>
          <p:spPr>
            <a:xfrm>
              <a:off x="7580573" y="1056872"/>
              <a:ext cx="19050" cy="19050"/>
            </a:xfrm>
            <a:custGeom>
              <a:avLst/>
              <a:gdLst/>
              <a:ahLst/>
              <a:cxnLst/>
              <a:rect l="l" t="t" r="r" b="b"/>
              <a:pathLst>
                <a:path w="19050" h="19050" extrusionOk="0">
                  <a:moveTo>
                    <a:pt x="8947" y="17547"/>
                  </a:moveTo>
                  <a:cubicBezTo>
                    <a:pt x="26092" y="-4360"/>
                    <a:pt x="375" y="14690"/>
                    <a:pt x="8947" y="17547"/>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58" name="Google Shape;1058;p42"/>
            <p:cNvSpPr/>
            <p:nvPr/>
          </p:nvSpPr>
          <p:spPr>
            <a:xfrm>
              <a:off x="7566636" y="1053048"/>
              <a:ext cx="28575" cy="28575"/>
            </a:xfrm>
            <a:custGeom>
              <a:avLst/>
              <a:gdLst/>
              <a:ahLst/>
              <a:cxnLst/>
              <a:rect l="l" t="t" r="r" b="b"/>
              <a:pathLst>
                <a:path w="28575" h="28575" extrusionOk="0">
                  <a:moveTo>
                    <a:pt x="12407" y="10894"/>
                  </a:moveTo>
                  <a:cubicBezTo>
                    <a:pt x="20979" y="31849"/>
                    <a:pt x="7644" y="16609"/>
                    <a:pt x="22884" y="28039"/>
                  </a:cubicBezTo>
                  <a:cubicBezTo>
                    <a:pt x="25742" y="13752"/>
                    <a:pt x="-4738" y="417"/>
                    <a:pt x="12407" y="1089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59" name="Google Shape;1059;p42"/>
            <p:cNvSpPr/>
            <p:nvPr/>
          </p:nvSpPr>
          <p:spPr>
            <a:xfrm>
              <a:off x="7581424" y="1067276"/>
              <a:ext cx="9525" cy="9525"/>
            </a:xfrm>
            <a:custGeom>
              <a:avLst/>
              <a:gdLst/>
              <a:ahLst/>
              <a:cxnLst/>
              <a:rect l="l" t="t" r="r" b="b"/>
              <a:pathLst>
                <a:path w="9525" h="9525" extrusionOk="0">
                  <a:moveTo>
                    <a:pt x="7144" y="7144"/>
                  </a:moveTo>
                  <a:lnTo>
                    <a:pt x="7144" y="7144"/>
                  </a:lnTo>
                  <a:lnTo>
                    <a:pt x="7144" y="7144"/>
                  </a:ln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60" name="Google Shape;1060;p42"/>
            <p:cNvSpPr/>
            <p:nvPr/>
          </p:nvSpPr>
          <p:spPr>
            <a:xfrm>
              <a:off x="7230917" y="1195848"/>
              <a:ext cx="19050" cy="9525"/>
            </a:xfrm>
            <a:custGeom>
              <a:avLst/>
              <a:gdLst/>
              <a:ahLst/>
              <a:cxnLst/>
              <a:rect l="l" t="t" r="r" b="b"/>
              <a:pathLst>
                <a:path w="19050" h="9525" extrusionOk="0">
                  <a:moveTo>
                    <a:pt x="9988" y="9064"/>
                  </a:moveTo>
                  <a:cubicBezTo>
                    <a:pt x="30943" y="4302"/>
                    <a:pt x="-2394" y="10017"/>
                    <a:pt x="9988" y="906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61" name="Google Shape;1061;p42"/>
            <p:cNvSpPr/>
            <p:nvPr/>
          </p:nvSpPr>
          <p:spPr>
            <a:xfrm>
              <a:off x="7031831" y="1165383"/>
              <a:ext cx="9525" cy="9525"/>
            </a:xfrm>
            <a:custGeom>
              <a:avLst/>
              <a:gdLst/>
              <a:ahLst/>
              <a:cxnLst/>
              <a:rect l="l" t="t" r="r" b="b"/>
              <a:pathLst>
                <a:path w="9525" h="9525" extrusionOk="0">
                  <a:moveTo>
                    <a:pt x="7144" y="9049"/>
                  </a:moveTo>
                  <a:cubicBezTo>
                    <a:pt x="8096" y="8096"/>
                    <a:pt x="9049" y="8096"/>
                    <a:pt x="9049" y="7144"/>
                  </a:cubicBezTo>
                  <a:cubicBezTo>
                    <a:pt x="8096" y="7144"/>
                    <a:pt x="7144" y="8096"/>
                    <a:pt x="7144" y="9049"/>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62" name="Google Shape;1062;p42"/>
            <p:cNvSpPr/>
            <p:nvPr/>
          </p:nvSpPr>
          <p:spPr>
            <a:xfrm>
              <a:off x="7225189" y="1207293"/>
              <a:ext cx="9525" cy="19050"/>
            </a:xfrm>
            <a:custGeom>
              <a:avLst/>
              <a:gdLst/>
              <a:ahLst/>
              <a:cxnLst/>
              <a:rect l="l" t="t" r="r" b="b"/>
              <a:pathLst>
                <a:path w="9525" h="19050" extrusionOk="0">
                  <a:moveTo>
                    <a:pt x="9049" y="7144"/>
                  </a:moveTo>
                  <a:lnTo>
                    <a:pt x="7144" y="12859"/>
                  </a:lnTo>
                  <a:cubicBezTo>
                    <a:pt x="8096" y="10954"/>
                    <a:pt x="9049" y="9049"/>
                    <a:pt x="9049"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63" name="Google Shape;1063;p42"/>
            <p:cNvSpPr/>
            <p:nvPr/>
          </p:nvSpPr>
          <p:spPr>
            <a:xfrm>
              <a:off x="7239159" y="1125669"/>
              <a:ext cx="9525" cy="9525"/>
            </a:xfrm>
            <a:custGeom>
              <a:avLst/>
              <a:gdLst/>
              <a:ahLst/>
              <a:cxnLst/>
              <a:rect l="l" t="t" r="r" b="b"/>
              <a:pathLst>
                <a:path w="9525" h="9525" extrusionOk="0">
                  <a:moveTo>
                    <a:pt x="8414" y="7805"/>
                  </a:moveTo>
                  <a:cubicBezTo>
                    <a:pt x="8414" y="4948"/>
                    <a:pt x="5556" y="12568"/>
                    <a:pt x="8414" y="7805"/>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64" name="Google Shape;1064;p42"/>
            <p:cNvSpPr/>
            <p:nvPr/>
          </p:nvSpPr>
          <p:spPr>
            <a:xfrm>
              <a:off x="7179469" y="1226343"/>
              <a:ext cx="9525" cy="9525"/>
            </a:xfrm>
            <a:custGeom>
              <a:avLst/>
              <a:gdLst/>
              <a:ahLst/>
              <a:cxnLst/>
              <a:rect l="l" t="t" r="r" b="b"/>
              <a:pathLst>
                <a:path w="9525" h="9525" extrusionOk="0">
                  <a:moveTo>
                    <a:pt x="7144" y="7144"/>
                  </a:moveTo>
                  <a:cubicBezTo>
                    <a:pt x="7144" y="7144"/>
                    <a:pt x="7144" y="7144"/>
                    <a:pt x="7144" y="7144"/>
                  </a:cubicBezTo>
                  <a:cubicBezTo>
                    <a:pt x="7144" y="7144"/>
                    <a:pt x="7144" y="7144"/>
                    <a:pt x="7144"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65" name="Google Shape;1065;p42"/>
            <p:cNvSpPr/>
            <p:nvPr/>
          </p:nvSpPr>
          <p:spPr>
            <a:xfrm>
              <a:off x="7255541" y="1094898"/>
              <a:ext cx="19050" cy="19050"/>
            </a:xfrm>
            <a:custGeom>
              <a:avLst/>
              <a:gdLst/>
              <a:ahLst/>
              <a:cxnLst/>
              <a:rect l="l" t="t" r="r" b="b"/>
              <a:pathLst>
                <a:path w="19050" h="19050" extrusionOk="0">
                  <a:moveTo>
                    <a:pt x="13939" y="7144"/>
                  </a:moveTo>
                  <a:cubicBezTo>
                    <a:pt x="12034" y="10001"/>
                    <a:pt x="-349" y="37624"/>
                    <a:pt x="13939"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66" name="Google Shape;1066;p42"/>
            <p:cNvSpPr/>
            <p:nvPr/>
          </p:nvSpPr>
          <p:spPr>
            <a:xfrm>
              <a:off x="7097554" y="1136808"/>
              <a:ext cx="9525" cy="9525"/>
            </a:xfrm>
            <a:custGeom>
              <a:avLst/>
              <a:gdLst/>
              <a:ahLst/>
              <a:cxnLst/>
              <a:rect l="l" t="t" r="r" b="b"/>
              <a:pathLst>
                <a:path w="9525" h="9525" extrusionOk="0">
                  <a:moveTo>
                    <a:pt x="7144" y="7144"/>
                  </a:moveTo>
                  <a:lnTo>
                    <a:pt x="7144" y="7144"/>
                  </a:lnTo>
                  <a:cubicBezTo>
                    <a:pt x="7144" y="7144"/>
                    <a:pt x="7144" y="7144"/>
                    <a:pt x="7144"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67" name="Google Shape;1067;p42"/>
            <p:cNvSpPr/>
            <p:nvPr/>
          </p:nvSpPr>
          <p:spPr>
            <a:xfrm>
              <a:off x="7097554" y="1133951"/>
              <a:ext cx="9525" cy="9525"/>
            </a:xfrm>
            <a:custGeom>
              <a:avLst/>
              <a:gdLst/>
              <a:ahLst/>
              <a:cxnLst/>
              <a:rect l="l" t="t" r="r" b="b"/>
              <a:pathLst>
                <a:path w="9525" h="9525" extrusionOk="0">
                  <a:moveTo>
                    <a:pt x="8096" y="7144"/>
                  </a:moveTo>
                  <a:lnTo>
                    <a:pt x="7144" y="9049"/>
                  </a:lnTo>
                  <a:cubicBezTo>
                    <a:pt x="8096" y="9049"/>
                    <a:pt x="9049" y="8096"/>
                    <a:pt x="8096"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68" name="Google Shape;1068;p42"/>
            <p:cNvSpPr/>
            <p:nvPr/>
          </p:nvSpPr>
          <p:spPr>
            <a:xfrm>
              <a:off x="7227623" y="1203483"/>
              <a:ext cx="9525" cy="19050"/>
            </a:xfrm>
            <a:custGeom>
              <a:avLst/>
              <a:gdLst/>
              <a:ahLst/>
              <a:cxnLst/>
              <a:rect l="l" t="t" r="r" b="b"/>
              <a:pathLst>
                <a:path w="9525" h="19050" extrusionOk="0">
                  <a:moveTo>
                    <a:pt x="7567" y="7144"/>
                  </a:moveTo>
                  <a:cubicBezTo>
                    <a:pt x="6615" y="18574"/>
                    <a:pt x="7567" y="7144"/>
                    <a:pt x="7567"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69" name="Google Shape;1069;p42"/>
            <p:cNvSpPr/>
            <p:nvPr/>
          </p:nvSpPr>
          <p:spPr>
            <a:xfrm>
              <a:off x="7231856" y="1182763"/>
              <a:ext cx="9525" cy="9525"/>
            </a:xfrm>
            <a:custGeom>
              <a:avLst/>
              <a:gdLst/>
              <a:ahLst/>
              <a:cxnLst/>
              <a:rect l="l" t="t" r="r" b="b"/>
              <a:pathLst>
                <a:path w="9525" h="9525" extrusionOk="0">
                  <a:moveTo>
                    <a:pt x="7144" y="11671"/>
                  </a:moveTo>
                  <a:cubicBezTo>
                    <a:pt x="10954" y="8814"/>
                    <a:pt x="13811" y="3099"/>
                    <a:pt x="7144" y="11671"/>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70" name="Google Shape;1070;p42"/>
            <p:cNvSpPr/>
            <p:nvPr/>
          </p:nvSpPr>
          <p:spPr>
            <a:xfrm>
              <a:off x="7164932" y="1200626"/>
              <a:ext cx="66675" cy="66675"/>
            </a:xfrm>
            <a:custGeom>
              <a:avLst/>
              <a:gdLst/>
              <a:ahLst/>
              <a:cxnLst/>
              <a:rect l="l" t="t" r="r" b="b"/>
              <a:pathLst>
                <a:path w="66675" h="66675" extrusionOk="0">
                  <a:moveTo>
                    <a:pt x="27395" y="36671"/>
                  </a:moveTo>
                  <a:cubicBezTo>
                    <a:pt x="40730" y="35719"/>
                    <a:pt x="7393" y="37624"/>
                    <a:pt x="18823" y="49054"/>
                  </a:cubicBezTo>
                  <a:cubicBezTo>
                    <a:pt x="15013" y="36671"/>
                    <a:pt x="5488" y="38576"/>
                    <a:pt x="7393" y="59531"/>
                  </a:cubicBezTo>
                  <a:cubicBezTo>
                    <a:pt x="9298" y="66199"/>
                    <a:pt x="47398" y="37624"/>
                    <a:pt x="66448" y="19526"/>
                  </a:cubicBezTo>
                  <a:cubicBezTo>
                    <a:pt x="62638" y="24289"/>
                    <a:pt x="62638" y="21431"/>
                    <a:pt x="65495" y="10001"/>
                  </a:cubicBezTo>
                  <a:cubicBezTo>
                    <a:pt x="60733" y="22384"/>
                    <a:pt x="58828" y="21431"/>
                    <a:pt x="58828" y="7144"/>
                  </a:cubicBezTo>
                  <a:cubicBezTo>
                    <a:pt x="24538" y="34766"/>
                    <a:pt x="38825" y="27146"/>
                    <a:pt x="27395" y="36671"/>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71" name="Google Shape;1071;p42"/>
            <p:cNvSpPr/>
            <p:nvPr/>
          </p:nvSpPr>
          <p:spPr>
            <a:xfrm>
              <a:off x="7204763" y="1214199"/>
              <a:ext cx="9525" cy="9525"/>
            </a:xfrm>
            <a:custGeom>
              <a:avLst/>
              <a:gdLst/>
              <a:ahLst/>
              <a:cxnLst/>
              <a:rect l="l" t="t" r="r" b="b"/>
              <a:pathLst>
                <a:path w="9525" h="9525" extrusionOk="0">
                  <a:moveTo>
                    <a:pt x="7567" y="7858"/>
                  </a:moveTo>
                  <a:cubicBezTo>
                    <a:pt x="7567" y="6906"/>
                    <a:pt x="7567" y="6906"/>
                    <a:pt x="7567" y="7858"/>
                  </a:cubicBezTo>
                  <a:cubicBezTo>
                    <a:pt x="6615" y="6906"/>
                    <a:pt x="7567" y="7858"/>
                    <a:pt x="7567" y="7858"/>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72" name="Google Shape;1072;p42"/>
            <p:cNvSpPr/>
            <p:nvPr/>
          </p:nvSpPr>
          <p:spPr>
            <a:xfrm>
              <a:off x="7192380" y="1220866"/>
              <a:ext cx="9525" cy="9525"/>
            </a:xfrm>
            <a:custGeom>
              <a:avLst/>
              <a:gdLst/>
              <a:ahLst/>
              <a:cxnLst/>
              <a:rect l="l" t="t" r="r" b="b"/>
              <a:pathLst>
                <a:path w="9525" h="9525" extrusionOk="0">
                  <a:moveTo>
                    <a:pt x="7567" y="7858"/>
                  </a:moveTo>
                  <a:cubicBezTo>
                    <a:pt x="7567" y="6906"/>
                    <a:pt x="6615" y="6906"/>
                    <a:pt x="7567" y="7858"/>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73" name="Google Shape;1073;p42"/>
            <p:cNvSpPr/>
            <p:nvPr/>
          </p:nvSpPr>
          <p:spPr>
            <a:xfrm>
              <a:off x="7226141" y="1188023"/>
              <a:ext cx="9525" cy="9525"/>
            </a:xfrm>
            <a:custGeom>
              <a:avLst/>
              <a:gdLst/>
              <a:ahLst/>
              <a:cxnLst/>
              <a:rect l="l" t="t" r="r" b="b"/>
              <a:pathLst>
                <a:path w="9525" h="9525" extrusionOk="0">
                  <a:moveTo>
                    <a:pt x="7144" y="11174"/>
                  </a:moveTo>
                  <a:cubicBezTo>
                    <a:pt x="10001" y="2602"/>
                    <a:pt x="7144" y="10222"/>
                    <a:pt x="7144" y="1117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74" name="Google Shape;1074;p42"/>
            <p:cNvSpPr/>
            <p:nvPr/>
          </p:nvSpPr>
          <p:spPr>
            <a:xfrm>
              <a:off x="7228046" y="1200626"/>
              <a:ext cx="9525" cy="9525"/>
            </a:xfrm>
            <a:custGeom>
              <a:avLst/>
              <a:gdLst/>
              <a:ahLst/>
              <a:cxnLst/>
              <a:rect l="l" t="t" r="r" b="b"/>
              <a:pathLst>
                <a:path w="9525" h="9525" extrusionOk="0">
                  <a:moveTo>
                    <a:pt x="7144" y="7144"/>
                  </a:moveTo>
                  <a:cubicBezTo>
                    <a:pt x="7144" y="11906"/>
                    <a:pt x="7144" y="8096"/>
                    <a:pt x="7144"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75" name="Google Shape;1075;p42"/>
            <p:cNvSpPr/>
            <p:nvPr/>
          </p:nvSpPr>
          <p:spPr>
            <a:xfrm>
              <a:off x="7157561" y="1183481"/>
              <a:ext cx="9525" cy="9525"/>
            </a:xfrm>
            <a:custGeom>
              <a:avLst/>
              <a:gdLst/>
              <a:ahLst/>
              <a:cxnLst/>
              <a:rect l="l" t="t" r="r" b="b"/>
              <a:pathLst>
                <a:path w="9525" h="9525" extrusionOk="0">
                  <a:moveTo>
                    <a:pt x="8096" y="7144"/>
                  </a:moveTo>
                  <a:lnTo>
                    <a:pt x="7144" y="8096"/>
                  </a:lnTo>
                  <a:cubicBezTo>
                    <a:pt x="8096" y="8096"/>
                    <a:pt x="8096" y="8096"/>
                    <a:pt x="8096"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76" name="Google Shape;1076;p42"/>
            <p:cNvSpPr/>
            <p:nvPr/>
          </p:nvSpPr>
          <p:spPr>
            <a:xfrm>
              <a:off x="7176556" y="1203483"/>
              <a:ext cx="38100" cy="28575"/>
            </a:xfrm>
            <a:custGeom>
              <a:avLst/>
              <a:gdLst/>
              <a:ahLst/>
              <a:cxnLst/>
              <a:rect l="l" t="t" r="r" b="b"/>
              <a:pathLst>
                <a:path w="38100" h="28575" extrusionOk="0">
                  <a:moveTo>
                    <a:pt x="7199" y="25241"/>
                  </a:moveTo>
                  <a:cubicBezTo>
                    <a:pt x="11962" y="25241"/>
                    <a:pt x="30059" y="11906"/>
                    <a:pt x="34822" y="17621"/>
                  </a:cubicBezTo>
                  <a:cubicBezTo>
                    <a:pt x="32917" y="14764"/>
                    <a:pt x="32917" y="12859"/>
                    <a:pt x="33869" y="10001"/>
                  </a:cubicBezTo>
                  <a:cubicBezTo>
                    <a:pt x="27202" y="14764"/>
                    <a:pt x="25297" y="13811"/>
                    <a:pt x="29107" y="7144"/>
                  </a:cubicBezTo>
                  <a:cubicBezTo>
                    <a:pt x="17677" y="15716"/>
                    <a:pt x="6247" y="26194"/>
                    <a:pt x="7199" y="25241"/>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77" name="Google Shape;1077;p42"/>
            <p:cNvSpPr/>
            <p:nvPr/>
          </p:nvSpPr>
          <p:spPr>
            <a:xfrm>
              <a:off x="7221379" y="1192053"/>
              <a:ext cx="9525" cy="9525"/>
            </a:xfrm>
            <a:custGeom>
              <a:avLst/>
              <a:gdLst/>
              <a:ahLst/>
              <a:cxnLst/>
              <a:rect l="l" t="t" r="r" b="b"/>
              <a:pathLst>
                <a:path w="9525" h="9525" extrusionOk="0">
                  <a:moveTo>
                    <a:pt x="7144" y="7144"/>
                  </a:moveTo>
                  <a:cubicBezTo>
                    <a:pt x="7144" y="7144"/>
                    <a:pt x="7144" y="7144"/>
                    <a:pt x="7144" y="7144"/>
                  </a:cubicBezTo>
                  <a:cubicBezTo>
                    <a:pt x="7144" y="7144"/>
                    <a:pt x="7144" y="7144"/>
                    <a:pt x="7144"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78" name="Google Shape;1078;p42"/>
            <p:cNvSpPr/>
            <p:nvPr/>
          </p:nvSpPr>
          <p:spPr>
            <a:xfrm>
              <a:off x="7222331" y="1210125"/>
              <a:ext cx="47625" cy="38100"/>
            </a:xfrm>
            <a:custGeom>
              <a:avLst/>
              <a:gdLst/>
              <a:ahLst/>
              <a:cxnLst/>
              <a:rect l="l" t="t" r="r" b="b"/>
              <a:pathLst>
                <a:path w="47625" h="38100" extrusionOk="0">
                  <a:moveTo>
                    <a:pt x="42386" y="29077"/>
                  </a:moveTo>
                  <a:cubicBezTo>
                    <a:pt x="32861" y="30030"/>
                    <a:pt x="24289" y="42412"/>
                    <a:pt x="7144" y="35745"/>
                  </a:cubicBezTo>
                  <a:cubicBezTo>
                    <a:pt x="7144" y="33840"/>
                    <a:pt x="13811" y="21457"/>
                    <a:pt x="11906" y="21457"/>
                  </a:cubicBezTo>
                  <a:cubicBezTo>
                    <a:pt x="12859" y="25267"/>
                    <a:pt x="10954" y="34792"/>
                    <a:pt x="19526" y="33840"/>
                  </a:cubicBezTo>
                  <a:cubicBezTo>
                    <a:pt x="20479" y="31935"/>
                    <a:pt x="31909" y="6217"/>
                    <a:pt x="30956" y="7170"/>
                  </a:cubicBezTo>
                  <a:cubicBezTo>
                    <a:pt x="25241" y="36697"/>
                    <a:pt x="42386" y="28125"/>
                    <a:pt x="42386" y="29077"/>
                  </a:cubicBezTo>
                  <a:close/>
                  <a:moveTo>
                    <a:pt x="39529" y="31935"/>
                  </a:moveTo>
                  <a:lnTo>
                    <a:pt x="37624" y="30982"/>
                  </a:lnTo>
                  <a:cubicBezTo>
                    <a:pt x="37624" y="31935"/>
                    <a:pt x="38576" y="31935"/>
                    <a:pt x="39529" y="31935"/>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79" name="Google Shape;1079;p42"/>
            <p:cNvSpPr/>
            <p:nvPr/>
          </p:nvSpPr>
          <p:spPr>
            <a:xfrm>
              <a:off x="7547134" y="1069181"/>
              <a:ext cx="9525" cy="9525"/>
            </a:xfrm>
            <a:custGeom>
              <a:avLst/>
              <a:gdLst/>
              <a:ahLst/>
              <a:cxnLst/>
              <a:rect l="l" t="t" r="r" b="b"/>
              <a:pathLst>
                <a:path w="9525" h="9525" extrusionOk="0">
                  <a:moveTo>
                    <a:pt x="7144" y="7144"/>
                  </a:moveTo>
                  <a:lnTo>
                    <a:pt x="7144" y="7144"/>
                  </a:lnTo>
                  <a:cubicBezTo>
                    <a:pt x="8096" y="7144"/>
                    <a:pt x="8096" y="7144"/>
                    <a:pt x="7144"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80" name="Google Shape;1080;p42"/>
            <p:cNvSpPr/>
            <p:nvPr/>
          </p:nvSpPr>
          <p:spPr>
            <a:xfrm>
              <a:off x="7319486" y="1121568"/>
              <a:ext cx="9525" cy="9525"/>
            </a:xfrm>
            <a:custGeom>
              <a:avLst/>
              <a:gdLst/>
              <a:ahLst/>
              <a:cxnLst/>
              <a:rect l="l" t="t" r="r" b="b"/>
              <a:pathLst>
                <a:path w="9525" h="9525" extrusionOk="0">
                  <a:moveTo>
                    <a:pt x="7144" y="7144"/>
                  </a:moveTo>
                  <a:lnTo>
                    <a:pt x="8096" y="7144"/>
                  </a:lnTo>
                  <a:cubicBezTo>
                    <a:pt x="8096" y="7144"/>
                    <a:pt x="7144" y="7144"/>
                    <a:pt x="7144"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81" name="Google Shape;1081;p42"/>
            <p:cNvSpPr/>
            <p:nvPr/>
          </p:nvSpPr>
          <p:spPr>
            <a:xfrm>
              <a:off x="7369016" y="1076801"/>
              <a:ext cx="9525" cy="9525"/>
            </a:xfrm>
            <a:custGeom>
              <a:avLst/>
              <a:gdLst/>
              <a:ahLst/>
              <a:cxnLst/>
              <a:rect l="l" t="t" r="r" b="b"/>
              <a:pathLst>
                <a:path w="9525" h="9525" extrusionOk="0">
                  <a:moveTo>
                    <a:pt x="7144" y="9049"/>
                  </a:moveTo>
                  <a:lnTo>
                    <a:pt x="8096" y="7144"/>
                  </a:lnTo>
                  <a:cubicBezTo>
                    <a:pt x="7144" y="7144"/>
                    <a:pt x="7144" y="8096"/>
                    <a:pt x="7144" y="9049"/>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82" name="Google Shape;1082;p42"/>
            <p:cNvSpPr/>
            <p:nvPr/>
          </p:nvSpPr>
          <p:spPr>
            <a:xfrm>
              <a:off x="7534751" y="1074896"/>
              <a:ext cx="9525" cy="9525"/>
            </a:xfrm>
            <a:custGeom>
              <a:avLst/>
              <a:gdLst/>
              <a:ahLst/>
              <a:cxnLst/>
              <a:rect l="l" t="t" r="r" b="b"/>
              <a:pathLst>
                <a:path w="9525" h="9525" extrusionOk="0">
                  <a:moveTo>
                    <a:pt x="7144" y="7144"/>
                  </a:moveTo>
                  <a:cubicBezTo>
                    <a:pt x="7144" y="7144"/>
                    <a:pt x="7144" y="8096"/>
                    <a:pt x="7144"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83" name="Google Shape;1083;p42"/>
            <p:cNvSpPr/>
            <p:nvPr/>
          </p:nvSpPr>
          <p:spPr>
            <a:xfrm>
              <a:off x="7419499" y="1084421"/>
              <a:ext cx="9525" cy="9525"/>
            </a:xfrm>
            <a:custGeom>
              <a:avLst/>
              <a:gdLst/>
              <a:ahLst/>
              <a:cxnLst/>
              <a:rect l="l" t="t" r="r" b="b"/>
              <a:pathLst>
                <a:path w="9525" h="9525" extrusionOk="0">
                  <a:moveTo>
                    <a:pt x="7144" y="7144"/>
                  </a:moveTo>
                  <a:cubicBezTo>
                    <a:pt x="7144" y="8096"/>
                    <a:pt x="8096" y="8096"/>
                    <a:pt x="9049" y="9049"/>
                  </a:cubicBezTo>
                  <a:cubicBezTo>
                    <a:pt x="8096" y="8096"/>
                    <a:pt x="7144" y="7144"/>
                    <a:pt x="7144"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84" name="Google Shape;1084;p42"/>
            <p:cNvSpPr/>
            <p:nvPr/>
          </p:nvSpPr>
          <p:spPr>
            <a:xfrm>
              <a:off x="7368064" y="1078706"/>
              <a:ext cx="9525" cy="9525"/>
            </a:xfrm>
            <a:custGeom>
              <a:avLst/>
              <a:gdLst/>
              <a:ahLst/>
              <a:cxnLst/>
              <a:rect l="l" t="t" r="r" b="b"/>
              <a:pathLst>
                <a:path w="9525" h="9525" extrusionOk="0">
                  <a:moveTo>
                    <a:pt x="7144" y="7144"/>
                  </a:moveTo>
                  <a:cubicBezTo>
                    <a:pt x="7144" y="8096"/>
                    <a:pt x="8096" y="7144"/>
                    <a:pt x="7144"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85" name="Google Shape;1085;p42"/>
            <p:cNvSpPr/>
            <p:nvPr/>
          </p:nvSpPr>
          <p:spPr>
            <a:xfrm>
              <a:off x="7304776" y="1099661"/>
              <a:ext cx="9525" cy="9525"/>
            </a:xfrm>
            <a:custGeom>
              <a:avLst/>
              <a:gdLst/>
              <a:ahLst/>
              <a:cxnLst/>
              <a:rect l="l" t="t" r="r" b="b"/>
              <a:pathLst>
                <a:path w="9525" h="9525" extrusionOk="0">
                  <a:moveTo>
                    <a:pt x="7567" y="7144"/>
                  </a:moveTo>
                  <a:cubicBezTo>
                    <a:pt x="7567" y="7144"/>
                    <a:pt x="6615" y="7144"/>
                    <a:pt x="7567" y="7144"/>
                  </a:cubicBezTo>
                  <a:cubicBezTo>
                    <a:pt x="7567" y="7144"/>
                    <a:pt x="7567" y="7144"/>
                    <a:pt x="7567"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86" name="Google Shape;1086;p42"/>
            <p:cNvSpPr/>
            <p:nvPr/>
          </p:nvSpPr>
          <p:spPr>
            <a:xfrm>
              <a:off x="7310199" y="1123473"/>
              <a:ext cx="9525" cy="9525"/>
            </a:xfrm>
            <a:custGeom>
              <a:avLst/>
              <a:gdLst/>
              <a:ahLst/>
              <a:cxnLst/>
              <a:rect l="l" t="t" r="r" b="b"/>
              <a:pathLst>
                <a:path w="9525" h="9525" extrusionOk="0">
                  <a:moveTo>
                    <a:pt x="7858" y="7144"/>
                  </a:moveTo>
                  <a:cubicBezTo>
                    <a:pt x="6906" y="7144"/>
                    <a:pt x="6906" y="7144"/>
                    <a:pt x="7858" y="7144"/>
                  </a:cubicBezTo>
                  <a:lnTo>
                    <a:pt x="7858" y="7144"/>
                  </a:ln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87" name="Google Shape;1087;p42"/>
            <p:cNvSpPr/>
            <p:nvPr/>
          </p:nvSpPr>
          <p:spPr>
            <a:xfrm>
              <a:off x="7271861" y="1111091"/>
              <a:ext cx="9525" cy="9525"/>
            </a:xfrm>
            <a:custGeom>
              <a:avLst/>
              <a:gdLst/>
              <a:ahLst/>
              <a:cxnLst/>
              <a:rect l="l" t="t" r="r" b="b"/>
              <a:pathLst>
                <a:path w="9525" h="9525" extrusionOk="0">
                  <a:moveTo>
                    <a:pt x="8096" y="7144"/>
                  </a:moveTo>
                  <a:lnTo>
                    <a:pt x="7144" y="8096"/>
                  </a:lnTo>
                  <a:cubicBezTo>
                    <a:pt x="8096" y="8096"/>
                    <a:pt x="8096" y="8096"/>
                    <a:pt x="8096"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88" name="Google Shape;1088;p42"/>
            <p:cNvSpPr/>
            <p:nvPr/>
          </p:nvSpPr>
          <p:spPr>
            <a:xfrm>
              <a:off x="7306151" y="1117758"/>
              <a:ext cx="9525" cy="9525"/>
            </a:xfrm>
            <a:custGeom>
              <a:avLst/>
              <a:gdLst/>
              <a:ahLst/>
              <a:cxnLst/>
              <a:rect l="l" t="t" r="r" b="b"/>
              <a:pathLst>
                <a:path w="9525" h="9525" extrusionOk="0">
                  <a:moveTo>
                    <a:pt x="7144" y="7144"/>
                  </a:moveTo>
                  <a:lnTo>
                    <a:pt x="7144" y="8096"/>
                  </a:lnTo>
                  <a:cubicBezTo>
                    <a:pt x="7144" y="8096"/>
                    <a:pt x="7144" y="8096"/>
                    <a:pt x="7144"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89" name="Google Shape;1089;p42"/>
            <p:cNvSpPr/>
            <p:nvPr/>
          </p:nvSpPr>
          <p:spPr>
            <a:xfrm>
              <a:off x="7567136" y="1088231"/>
              <a:ext cx="9525" cy="9525"/>
            </a:xfrm>
            <a:custGeom>
              <a:avLst/>
              <a:gdLst/>
              <a:ahLst/>
              <a:cxnLst/>
              <a:rect l="l" t="t" r="r" b="b"/>
              <a:pathLst>
                <a:path w="9525" h="9525" extrusionOk="0">
                  <a:moveTo>
                    <a:pt x="7144" y="7144"/>
                  </a:moveTo>
                  <a:cubicBezTo>
                    <a:pt x="7144" y="7144"/>
                    <a:pt x="8096" y="9049"/>
                    <a:pt x="7144"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90" name="Google Shape;1090;p42"/>
            <p:cNvSpPr/>
            <p:nvPr/>
          </p:nvSpPr>
          <p:spPr>
            <a:xfrm>
              <a:off x="7565231" y="1073943"/>
              <a:ext cx="9525" cy="9525"/>
            </a:xfrm>
            <a:custGeom>
              <a:avLst/>
              <a:gdLst/>
              <a:ahLst/>
              <a:cxnLst/>
              <a:rect l="l" t="t" r="r" b="b"/>
              <a:pathLst>
                <a:path w="9525" h="9525" extrusionOk="0">
                  <a:moveTo>
                    <a:pt x="7144" y="8096"/>
                  </a:moveTo>
                  <a:lnTo>
                    <a:pt x="8096" y="7144"/>
                  </a:lnTo>
                  <a:cubicBezTo>
                    <a:pt x="7144" y="7144"/>
                    <a:pt x="7144" y="8096"/>
                    <a:pt x="7144" y="8096"/>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91" name="Google Shape;1091;p42"/>
            <p:cNvSpPr/>
            <p:nvPr/>
          </p:nvSpPr>
          <p:spPr>
            <a:xfrm>
              <a:off x="7444264" y="1089617"/>
              <a:ext cx="9525" cy="9525"/>
            </a:xfrm>
            <a:custGeom>
              <a:avLst/>
              <a:gdLst/>
              <a:ahLst/>
              <a:cxnLst/>
              <a:rect l="l" t="t" r="r" b="b"/>
              <a:pathLst>
                <a:path w="9525" h="9525" extrusionOk="0">
                  <a:moveTo>
                    <a:pt x="7144" y="7663"/>
                  </a:moveTo>
                  <a:cubicBezTo>
                    <a:pt x="8096" y="8615"/>
                    <a:pt x="9049" y="9568"/>
                    <a:pt x="9049" y="11473"/>
                  </a:cubicBezTo>
                  <a:cubicBezTo>
                    <a:pt x="9049" y="9568"/>
                    <a:pt x="8096" y="5758"/>
                    <a:pt x="7144" y="7663"/>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92" name="Google Shape;1092;p42"/>
            <p:cNvSpPr/>
            <p:nvPr/>
          </p:nvSpPr>
          <p:spPr>
            <a:xfrm>
              <a:off x="7583329" y="1136808"/>
              <a:ext cx="9525" cy="9525"/>
            </a:xfrm>
            <a:custGeom>
              <a:avLst/>
              <a:gdLst/>
              <a:ahLst/>
              <a:cxnLst/>
              <a:rect l="l" t="t" r="r" b="b"/>
              <a:pathLst>
                <a:path w="9525" h="9525" extrusionOk="0">
                  <a:moveTo>
                    <a:pt x="7144" y="10001"/>
                  </a:moveTo>
                  <a:cubicBezTo>
                    <a:pt x="7144" y="9049"/>
                    <a:pt x="7144" y="8096"/>
                    <a:pt x="7144" y="7144"/>
                  </a:cubicBezTo>
                  <a:cubicBezTo>
                    <a:pt x="7144" y="9049"/>
                    <a:pt x="7144" y="10001"/>
                    <a:pt x="7144" y="10001"/>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93" name="Google Shape;1093;p42"/>
            <p:cNvSpPr/>
            <p:nvPr/>
          </p:nvSpPr>
          <p:spPr>
            <a:xfrm>
              <a:off x="7583329" y="1134903"/>
              <a:ext cx="9525" cy="9525"/>
            </a:xfrm>
            <a:custGeom>
              <a:avLst/>
              <a:gdLst/>
              <a:ahLst/>
              <a:cxnLst/>
              <a:rect l="l" t="t" r="r" b="b"/>
              <a:pathLst>
                <a:path w="9525" h="9525" extrusionOk="0">
                  <a:moveTo>
                    <a:pt x="7144" y="9049"/>
                  </a:moveTo>
                  <a:cubicBezTo>
                    <a:pt x="7144" y="8096"/>
                    <a:pt x="7144" y="8096"/>
                    <a:pt x="7144" y="7144"/>
                  </a:cubicBezTo>
                  <a:cubicBezTo>
                    <a:pt x="7144" y="8096"/>
                    <a:pt x="7144" y="8096"/>
                    <a:pt x="7144" y="9049"/>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94" name="Google Shape;1094;p42"/>
            <p:cNvSpPr/>
            <p:nvPr/>
          </p:nvSpPr>
          <p:spPr>
            <a:xfrm>
              <a:off x="7494746" y="1170146"/>
              <a:ext cx="9525" cy="9525"/>
            </a:xfrm>
            <a:custGeom>
              <a:avLst/>
              <a:gdLst/>
              <a:ahLst/>
              <a:cxnLst/>
              <a:rect l="l" t="t" r="r" b="b"/>
              <a:pathLst>
                <a:path w="9525" h="9525" extrusionOk="0">
                  <a:moveTo>
                    <a:pt x="8096" y="8096"/>
                  </a:moveTo>
                  <a:cubicBezTo>
                    <a:pt x="8096" y="7144"/>
                    <a:pt x="7144" y="7144"/>
                    <a:pt x="7144" y="7144"/>
                  </a:cubicBezTo>
                  <a:cubicBezTo>
                    <a:pt x="8096" y="8096"/>
                    <a:pt x="8096" y="8096"/>
                    <a:pt x="8096" y="8096"/>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95" name="Google Shape;1095;p42"/>
            <p:cNvSpPr/>
            <p:nvPr/>
          </p:nvSpPr>
          <p:spPr>
            <a:xfrm>
              <a:off x="7559457" y="1054733"/>
              <a:ext cx="19050" cy="28575"/>
            </a:xfrm>
            <a:custGeom>
              <a:avLst/>
              <a:gdLst/>
              <a:ahLst/>
              <a:cxnLst/>
              <a:rect l="l" t="t" r="r" b="b"/>
              <a:pathLst>
                <a:path w="19050" h="28575" extrusionOk="0">
                  <a:moveTo>
                    <a:pt x="15775" y="27307"/>
                  </a:moveTo>
                  <a:cubicBezTo>
                    <a:pt x="2440" y="-9841"/>
                    <a:pt x="6250" y="13019"/>
                    <a:pt x="15775" y="27307"/>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96" name="Google Shape;1096;p42"/>
            <p:cNvSpPr/>
            <p:nvPr/>
          </p:nvSpPr>
          <p:spPr>
            <a:xfrm>
              <a:off x="7585234" y="1119388"/>
              <a:ext cx="9525" cy="9525"/>
            </a:xfrm>
            <a:custGeom>
              <a:avLst/>
              <a:gdLst/>
              <a:ahLst/>
              <a:cxnLst/>
              <a:rect l="l" t="t" r="r" b="b"/>
              <a:pathLst>
                <a:path w="9525" h="9525" extrusionOk="0">
                  <a:moveTo>
                    <a:pt x="7144" y="7419"/>
                  </a:moveTo>
                  <a:cubicBezTo>
                    <a:pt x="7144" y="8371"/>
                    <a:pt x="8096" y="6466"/>
                    <a:pt x="7144" y="7419"/>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97" name="Google Shape;1097;p42"/>
            <p:cNvSpPr/>
            <p:nvPr/>
          </p:nvSpPr>
          <p:spPr>
            <a:xfrm>
              <a:off x="7283291" y="1222533"/>
              <a:ext cx="9525" cy="9525"/>
            </a:xfrm>
            <a:custGeom>
              <a:avLst/>
              <a:gdLst/>
              <a:ahLst/>
              <a:cxnLst/>
              <a:rect l="l" t="t" r="r" b="b"/>
              <a:pathLst>
                <a:path w="9525" h="9525" extrusionOk="0">
                  <a:moveTo>
                    <a:pt x="7144" y="7144"/>
                  </a:moveTo>
                  <a:lnTo>
                    <a:pt x="7144" y="9049"/>
                  </a:lnTo>
                  <a:cubicBezTo>
                    <a:pt x="7144" y="8096"/>
                    <a:pt x="7144" y="7144"/>
                    <a:pt x="7144"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98" name="Google Shape;1098;p42"/>
            <p:cNvSpPr/>
            <p:nvPr/>
          </p:nvSpPr>
          <p:spPr>
            <a:xfrm>
              <a:off x="7570946" y="1097756"/>
              <a:ext cx="9525" cy="9525"/>
            </a:xfrm>
            <a:custGeom>
              <a:avLst/>
              <a:gdLst/>
              <a:ahLst/>
              <a:cxnLst/>
              <a:rect l="l" t="t" r="r" b="b"/>
              <a:pathLst>
                <a:path w="9525" h="9525" extrusionOk="0">
                  <a:moveTo>
                    <a:pt x="7144" y="7144"/>
                  </a:moveTo>
                  <a:lnTo>
                    <a:pt x="7144" y="7144"/>
                  </a:lnTo>
                  <a:cubicBezTo>
                    <a:pt x="7144" y="7144"/>
                    <a:pt x="7144" y="7144"/>
                    <a:pt x="7144"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99" name="Google Shape;1099;p42"/>
            <p:cNvSpPr/>
            <p:nvPr/>
          </p:nvSpPr>
          <p:spPr>
            <a:xfrm>
              <a:off x="7329011" y="1211103"/>
              <a:ext cx="9525" cy="9525"/>
            </a:xfrm>
            <a:custGeom>
              <a:avLst/>
              <a:gdLst/>
              <a:ahLst/>
              <a:cxnLst/>
              <a:rect l="l" t="t" r="r" b="b"/>
              <a:pathLst>
                <a:path w="9525" h="9525" extrusionOk="0">
                  <a:moveTo>
                    <a:pt x="7144" y="7144"/>
                  </a:moveTo>
                  <a:lnTo>
                    <a:pt x="7144" y="7144"/>
                  </a:lnTo>
                  <a:lnTo>
                    <a:pt x="7144" y="7144"/>
                  </a:ln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00" name="Google Shape;1100;p42"/>
            <p:cNvSpPr/>
            <p:nvPr/>
          </p:nvSpPr>
          <p:spPr>
            <a:xfrm>
              <a:off x="7285434" y="1102518"/>
              <a:ext cx="9525" cy="9525"/>
            </a:xfrm>
            <a:custGeom>
              <a:avLst/>
              <a:gdLst/>
              <a:ahLst/>
              <a:cxnLst/>
              <a:rect l="l" t="t" r="r" b="b"/>
              <a:pathLst>
                <a:path w="9525" h="9525" extrusionOk="0">
                  <a:moveTo>
                    <a:pt x="7858" y="7144"/>
                  </a:moveTo>
                  <a:lnTo>
                    <a:pt x="7858" y="7144"/>
                  </a:lnTo>
                  <a:cubicBezTo>
                    <a:pt x="6906" y="7144"/>
                    <a:pt x="6906" y="7144"/>
                    <a:pt x="7858"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01" name="Google Shape;1101;p42"/>
            <p:cNvSpPr/>
            <p:nvPr/>
          </p:nvSpPr>
          <p:spPr>
            <a:xfrm>
              <a:off x="7329011" y="1210151"/>
              <a:ext cx="9525" cy="9525"/>
            </a:xfrm>
            <a:custGeom>
              <a:avLst/>
              <a:gdLst/>
              <a:ahLst/>
              <a:cxnLst/>
              <a:rect l="l" t="t" r="r" b="b"/>
              <a:pathLst>
                <a:path w="9525" h="9525" extrusionOk="0">
                  <a:moveTo>
                    <a:pt x="7144" y="7144"/>
                  </a:moveTo>
                  <a:lnTo>
                    <a:pt x="7144" y="7144"/>
                  </a:lnTo>
                  <a:cubicBezTo>
                    <a:pt x="7144" y="8096"/>
                    <a:pt x="7144" y="7144"/>
                    <a:pt x="7144"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02" name="Google Shape;1102;p42"/>
            <p:cNvSpPr/>
            <p:nvPr/>
          </p:nvSpPr>
          <p:spPr>
            <a:xfrm>
              <a:off x="7388066" y="1177766"/>
              <a:ext cx="9525" cy="9525"/>
            </a:xfrm>
            <a:custGeom>
              <a:avLst/>
              <a:gdLst/>
              <a:ahLst/>
              <a:cxnLst/>
              <a:rect l="l" t="t" r="r" b="b"/>
              <a:pathLst>
                <a:path w="9525" h="9525" extrusionOk="0">
                  <a:moveTo>
                    <a:pt x="8096" y="9049"/>
                  </a:moveTo>
                  <a:cubicBezTo>
                    <a:pt x="8096" y="9049"/>
                    <a:pt x="8096" y="8096"/>
                    <a:pt x="7144" y="7144"/>
                  </a:cubicBezTo>
                  <a:cubicBezTo>
                    <a:pt x="7144" y="7144"/>
                    <a:pt x="7144" y="8096"/>
                    <a:pt x="8096" y="9049"/>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03" name="Google Shape;1103;p42"/>
            <p:cNvSpPr/>
            <p:nvPr/>
          </p:nvSpPr>
          <p:spPr>
            <a:xfrm>
              <a:off x="7374731" y="1173956"/>
              <a:ext cx="9525" cy="9525"/>
            </a:xfrm>
            <a:custGeom>
              <a:avLst/>
              <a:gdLst/>
              <a:ahLst/>
              <a:cxnLst/>
              <a:rect l="l" t="t" r="r" b="b"/>
              <a:pathLst>
                <a:path w="9525" h="9525" extrusionOk="0">
                  <a:moveTo>
                    <a:pt x="7144" y="7144"/>
                  </a:moveTo>
                  <a:lnTo>
                    <a:pt x="7144" y="7144"/>
                  </a:lnTo>
                  <a:lnTo>
                    <a:pt x="7144" y="7144"/>
                  </a:ln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04" name="Google Shape;1104;p42"/>
            <p:cNvSpPr/>
            <p:nvPr/>
          </p:nvSpPr>
          <p:spPr>
            <a:xfrm>
              <a:off x="7431881" y="1068228"/>
              <a:ext cx="9525" cy="9525"/>
            </a:xfrm>
            <a:custGeom>
              <a:avLst/>
              <a:gdLst/>
              <a:ahLst/>
              <a:cxnLst/>
              <a:rect l="l" t="t" r="r" b="b"/>
              <a:pathLst>
                <a:path w="9525" h="9525" extrusionOk="0">
                  <a:moveTo>
                    <a:pt x="8096" y="7144"/>
                  </a:moveTo>
                  <a:cubicBezTo>
                    <a:pt x="7144" y="7144"/>
                    <a:pt x="7144" y="7144"/>
                    <a:pt x="7144" y="8096"/>
                  </a:cubicBezTo>
                  <a:cubicBezTo>
                    <a:pt x="7144" y="7144"/>
                    <a:pt x="8096" y="7144"/>
                    <a:pt x="8096"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05" name="Google Shape;1105;p42"/>
            <p:cNvSpPr/>
            <p:nvPr/>
          </p:nvSpPr>
          <p:spPr>
            <a:xfrm>
              <a:off x="7329011" y="1211103"/>
              <a:ext cx="9525" cy="9525"/>
            </a:xfrm>
            <a:custGeom>
              <a:avLst/>
              <a:gdLst/>
              <a:ahLst/>
              <a:cxnLst/>
              <a:rect l="l" t="t" r="r" b="b"/>
              <a:pathLst>
                <a:path w="9525" h="9525" extrusionOk="0">
                  <a:moveTo>
                    <a:pt x="7144" y="7144"/>
                  </a:moveTo>
                  <a:cubicBezTo>
                    <a:pt x="7144" y="8096"/>
                    <a:pt x="7144" y="8096"/>
                    <a:pt x="7144" y="9049"/>
                  </a:cubicBezTo>
                  <a:cubicBezTo>
                    <a:pt x="7144" y="8096"/>
                    <a:pt x="7144" y="8096"/>
                    <a:pt x="7144"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06" name="Google Shape;1106;p42"/>
            <p:cNvSpPr/>
            <p:nvPr/>
          </p:nvSpPr>
          <p:spPr>
            <a:xfrm>
              <a:off x="7399496" y="1147286"/>
              <a:ext cx="9525" cy="9525"/>
            </a:xfrm>
            <a:custGeom>
              <a:avLst/>
              <a:gdLst/>
              <a:ahLst/>
              <a:cxnLst/>
              <a:rect l="l" t="t" r="r" b="b"/>
              <a:pathLst>
                <a:path w="9525" h="9525" extrusionOk="0">
                  <a:moveTo>
                    <a:pt x="7144" y="7144"/>
                  </a:moveTo>
                  <a:cubicBezTo>
                    <a:pt x="7144" y="8096"/>
                    <a:pt x="7144" y="9049"/>
                    <a:pt x="7144"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07" name="Google Shape;1107;p42"/>
            <p:cNvSpPr/>
            <p:nvPr/>
          </p:nvSpPr>
          <p:spPr>
            <a:xfrm>
              <a:off x="7402557" y="1137646"/>
              <a:ext cx="9525" cy="19050"/>
            </a:xfrm>
            <a:custGeom>
              <a:avLst/>
              <a:gdLst/>
              <a:ahLst/>
              <a:cxnLst/>
              <a:rect l="l" t="t" r="r" b="b"/>
              <a:pathLst>
                <a:path w="9525" h="19050" extrusionOk="0">
                  <a:moveTo>
                    <a:pt x="10751" y="19641"/>
                  </a:moveTo>
                  <a:cubicBezTo>
                    <a:pt x="11703" y="-12744"/>
                    <a:pt x="2178" y="29166"/>
                    <a:pt x="10751" y="19641"/>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08" name="Google Shape;1108;p42"/>
            <p:cNvSpPr/>
            <p:nvPr/>
          </p:nvSpPr>
          <p:spPr>
            <a:xfrm>
              <a:off x="7406164" y="1152048"/>
              <a:ext cx="9525" cy="9525"/>
            </a:xfrm>
            <a:custGeom>
              <a:avLst/>
              <a:gdLst/>
              <a:ahLst/>
              <a:cxnLst/>
              <a:rect l="l" t="t" r="r" b="b"/>
              <a:pathLst>
                <a:path w="9525" h="9525" extrusionOk="0">
                  <a:moveTo>
                    <a:pt x="7144" y="7144"/>
                  </a:moveTo>
                  <a:cubicBezTo>
                    <a:pt x="7144" y="7144"/>
                    <a:pt x="7144" y="8096"/>
                    <a:pt x="7144" y="9049"/>
                  </a:cubicBezTo>
                  <a:cubicBezTo>
                    <a:pt x="7144" y="8096"/>
                    <a:pt x="7144" y="7144"/>
                    <a:pt x="7144"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09" name="Google Shape;1109;p42"/>
            <p:cNvSpPr/>
            <p:nvPr/>
          </p:nvSpPr>
          <p:spPr>
            <a:xfrm>
              <a:off x="7429976" y="1153001"/>
              <a:ext cx="9525" cy="9525"/>
            </a:xfrm>
            <a:custGeom>
              <a:avLst/>
              <a:gdLst/>
              <a:ahLst/>
              <a:cxnLst/>
              <a:rect l="l" t="t" r="r" b="b"/>
              <a:pathLst>
                <a:path w="9525" h="9525" extrusionOk="0">
                  <a:moveTo>
                    <a:pt x="7144" y="8096"/>
                  </a:moveTo>
                  <a:cubicBezTo>
                    <a:pt x="7144" y="8096"/>
                    <a:pt x="7144" y="7144"/>
                    <a:pt x="8096" y="7144"/>
                  </a:cubicBezTo>
                  <a:cubicBezTo>
                    <a:pt x="7144" y="8096"/>
                    <a:pt x="7144" y="8096"/>
                    <a:pt x="7144" y="8096"/>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10" name="Google Shape;1110;p42"/>
            <p:cNvSpPr/>
            <p:nvPr/>
          </p:nvSpPr>
          <p:spPr>
            <a:xfrm>
              <a:off x="7239476" y="1183481"/>
              <a:ext cx="9525" cy="9525"/>
            </a:xfrm>
            <a:custGeom>
              <a:avLst/>
              <a:gdLst/>
              <a:ahLst/>
              <a:cxnLst/>
              <a:rect l="l" t="t" r="r" b="b"/>
              <a:pathLst>
                <a:path w="9525" h="9525" extrusionOk="0">
                  <a:moveTo>
                    <a:pt x="7144" y="7144"/>
                  </a:moveTo>
                  <a:cubicBezTo>
                    <a:pt x="7144" y="8096"/>
                    <a:pt x="11906" y="8096"/>
                    <a:pt x="7144"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11" name="Google Shape;1111;p42"/>
            <p:cNvSpPr/>
            <p:nvPr/>
          </p:nvSpPr>
          <p:spPr>
            <a:xfrm>
              <a:off x="7511045" y="1120616"/>
              <a:ext cx="9525" cy="9525"/>
            </a:xfrm>
            <a:custGeom>
              <a:avLst/>
              <a:gdLst/>
              <a:ahLst/>
              <a:cxnLst/>
              <a:rect l="l" t="t" r="r" b="b"/>
              <a:pathLst>
                <a:path w="9525" h="9525" extrusionOk="0">
                  <a:moveTo>
                    <a:pt x="7990" y="7144"/>
                  </a:moveTo>
                  <a:cubicBezTo>
                    <a:pt x="6086" y="7144"/>
                    <a:pt x="7990" y="9049"/>
                    <a:pt x="7990"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12" name="Google Shape;1112;p42"/>
            <p:cNvSpPr/>
            <p:nvPr/>
          </p:nvSpPr>
          <p:spPr>
            <a:xfrm>
              <a:off x="7406164" y="1136808"/>
              <a:ext cx="9525" cy="9525"/>
            </a:xfrm>
            <a:custGeom>
              <a:avLst/>
              <a:gdLst/>
              <a:ahLst/>
              <a:cxnLst/>
              <a:rect l="l" t="t" r="r" b="b"/>
              <a:pathLst>
                <a:path w="9525" h="9525" extrusionOk="0">
                  <a:moveTo>
                    <a:pt x="7144" y="7144"/>
                  </a:moveTo>
                  <a:cubicBezTo>
                    <a:pt x="7144" y="8096"/>
                    <a:pt x="7144" y="9049"/>
                    <a:pt x="7144" y="9049"/>
                  </a:cubicBezTo>
                  <a:cubicBezTo>
                    <a:pt x="7144" y="9049"/>
                    <a:pt x="7144" y="8096"/>
                    <a:pt x="7144"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13" name="Google Shape;1113;p42"/>
            <p:cNvSpPr/>
            <p:nvPr/>
          </p:nvSpPr>
          <p:spPr>
            <a:xfrm>
              <a:off x="7516654" y="1130141"/>
              <a:ext cx="9525" cy="9525"/>
            </a:xfrm>
            <a:custGeom>
              <a:avLst/>
              <a:gdLst/>
              <a:ahLst/>
              <a:cxnLst/>
              <a:rect l="l" t="t" r="r" b="b"/>
              <a:pathLst>
                <a:path w="9525" h="9525" extrusionOk="0">
                  <a:moveTo>
                    <a:pt x="7144" y="7144"/>
                  </a:moveTo>
                  <a:cubicBezTo>
                    <a:pt x="10954" y="12859"/>
                    <a:pt x="10954" y="10001"/>
                    <a:pt x="7144"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14" name="Google Shape;1114;p42"/>
            <p:cNvSpPr/>
            <p:nvPr/>
          </p:nvSpPr>
          <p:spPr>
            <a:xfrm>
              <a:off x="7520464" y="1130141"/>
              <a:ext cx="9525" cy="9525"/>
            </a:xfrm>
            <a:custGeom>
              <a:avLst/>
              <a:gdLst/>
              <a:ahLst/>
              <a:cxnLst/>
              <a:rect l="l" t="t" r="r" b="b"/>
              <a:pathLst>
                <a:path w="9525" h="9525" extrusionOk="0">
                  <a:moveTo>
                    <a:pt x="7144" y="7144"/>
                  </a:moveTo>
                  <a:lnTo>
                    <a:pt x="7144" y="7144"/>
                  </a:lnTo>
                  <a:lnTo>
                    <a:pt x="7144" y="7144"/>
                  </a:ln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15" name="Google Shape;1115;p42"/>
            <p:cNvSpPr/>
            <p:nvPr/>
          </p:nvSpPr>
          <p:spPr>
            <a:xfrm>
              <a:off x="7016591" y="1059788"/>
              <a:ext cx="581025" cy="180975"/>
            </a:xfrm>
            <a:custGeom>
              <a:avLst/>
              <a:gdLst/>
              <a:ahLst/>
              <a:cxnLst/>
              <a:rect l="l" t="t" r="r" b="b"/>
              <a:pathLst>
                <a:path w="581025" h="180975" extrusionOk="0">
                  <a:moveTo>
                    <a:pt x="228124" y="128932"/>
                  </a:moveTo>
                  <a:cubicBezTo>
                    <a:pt x="218599" y="131789"/>
                    <a:pt x="210979" y="134647"/>
                    <a:pt x="204311" y="142267"/>
                  </a:cubicBezTo>
                  <a:cubicBezTo>
                    <a:pt x="205264" y="144172"/>
                    <a:pt x="199549" y="120359"/>
                    <a:pt x="195739" y="121312"/>
                  </a:cubicBezTo>
                  <a:cubicBezTo>
                    <a:pt x="204311" y="148934"/>
                    <a:pt x="162401" y="126074"/>
                    <a:pt x="169069" y="125122"/>
                  </a:cubicBezTo>
                  <a:cubicBezTo>
                    <a:pt x="163354" y="146077"/>
                    <a:pt x="161449" y="124169"/>
                    <a:pt x="169069" y="141314"/>
                  </a:cubicBezTo>
                  <a:cubicBezTo>
                    <a:pt x="158591" y="125122"/>
                    <a:pt x="130969" y="121312"/>
                    <a:pt x="124301" y="131789"/>
                  </a:cubicBezTo>
                  <a:cubicBezTo>
                    <a:pt x="120491" y="125122"/>
                    <a:pt x="123349" y="117502"/>
                    <a:pt x="126206" y="111787"/>
                  </a:cubicBezTo>
                  <a:cubicBezTo>
                    <a:pt x="124301" y="113692"/>
                    <a:pt x="123349" y="114644"/>
                    <a:pt x="121444" y="112739"/>
                  </a:cubicBezTo>
                  <a:cubicBezTo>
                    <a:pt x="106204" y="109882"/>
                    <a:pt x="27146" y="128932"/>
                    <a:pt x="7144" y="114644"/>
                  </a:cubicBezTo>
                  <a:cubicBezTo>
                    <a:pt x="10001" y="107977"/>
                    <a:pt x="28099" y="85117"/>
                    <a:pt x="14764" y="90832"/>
                  </a:cubicBezTo>
                  <a:cubicBezTo>
                    <a:pt x="28099" y="68924"/>
                    <a:pt x="62389" y="89879"/>
                    <a:pt x="87154" y="75592"/>
                  </a:cubicBezTo>
                  <a:cubicBezTo>
                    <a:pt x="87154" y="78449"/>
                    <a:pt x="77629" y="89879"/>
                    <a:pt x="76676" y="92737"/>
                  </a:cubicBezTo>
                  <a:cubicBezTo>
                    <a:pt x="82391" y="85117"/>
                    <a:pt x="85249" y="84164"/>
                    <a:pt x="86201" y="90832"/>
                  </a:cubicBezTo>
                  <a:cubicBezTo>
                    <a:pt x="95726" y="84164"/>
                    <a:pt x="88106" y="80354"/>
                    <a:pt x="89059" y="75592"/>
                  </a:cubicBezTo>
                  <a:cubicBezTo>
                    <a:pt x="99536" y="77497"/>
                    <a:pt x="146209" y="77497"/>
                    <a:pt x="131921" y="87022"/>
                  </a:cubicBezTo>
                  <a:cubicBezTo>
                    <a:pt x="131921" y="87022"/>
                    <a:pt x="160496" y="73687"/>
                    <a:pt x="160496" y="73687"/>
                  </a:cubicBezTo>
                  <a:cubicBezTo>
                    <a:pt x="161449" y="76544"/>
                    <a:pt x="150019" y="94642"/>
                    <a:pt x="153829" y="94642"/>
                  </a:cubicBezTo>
                  <a:cubicBezTo>
                    <a:pt x="196691" y="80354"/>
                    <a:pt x="194786" y="82259"/>
                    <a:pt x="229076" y="77497"/>
                  </a:cubicBezTo>
                  <a:cubicBezTo>
                    <a:pt x="229076" y="75592"/>
                    <a:pt x="248126" y="48922"/>
                    <a:pt x="235744" y="63209"/>
                  </a:cubicBezTo>
                  <a:cubicBezTo>
                    <a:pt x="236696" y="74639"/>
                    <a:pt x="228124" y="46064"/>
                    <a:pt x="227171" y="46064"/>
                  </a:cubicBezTo>
                  <a:cubicBezTo>
                    <a:pt x="216694" y="58447"/>
                    <a:pt x="226219" y="62257"/>
                    <a:pt x="209074" y="70829"/>
                  </a:cubicBezTo>
                  <a:cubicBezTo>
                    <a:pt x="210026" y="56542"/>
                    <a:pt x="207169" y="55589"/>
                    <a:pt x="199549" y="67019"/>
                  </a:cubicBezTo>
                  <a:cubicBezTo>
                    <a:pt x="205264" y="44159"/>
                    <a:pt x="222409" y="32729"/>
                    <a:pt x="238601" y="51779"/>
                  </a:cubicBezTo>
                  <a:cubicBezTo>
                    <a:pt x="240506" y="24157"/>
                    <a:pt x="240506" y="68924"/>
                    <a:pt x="244316" y="39397"/>
                  </a:cubicBezTo>
                  <a:cubicBezTo>
                    <a:pt x="241459" y="43207"/>
                    <a:pt x="242411" y="46064"/>
                    <a:pt x="246221" y="45112"/>
                  </a:cubicBezTo>
                  <a:cubicBezTo>
                    <a:pt x="246221" y="49874"/>
                    <a:pt x="242411" y="64162"/>
                    <a:pt x="241459" y="69877"/>
                  </a:cubicBezTo>
                  <a:cubicBezTo>
                    <a:pt x="239554" y="64162"/>
                    <a:pt x="242411" y="78449"/>
                    <a:pt x="242411" y="77497"/>
                  </a:cubicBezTo>
                  <a:cubicBezTo>
                    <a:pt x="250984" y="75592"/>
                    <a:pt x="250031" y="58447"/>
                    <a:pt x="255746" y="57494"/>
                  </a:cubicBezTo>
                  <a:cubicBezTo>
                    <a:pt x="259556" y="58447"/>
                    <a:pt x="262414" y="82259"/>
                    <a:pt x="262414" y="81307"/>
                  </a:cubicBezTo>
                  <a:cubicBezTo>
                    <a:pt x="262414" y="68924"/>
                    <a:pt x="279559" y="71782"/>
                    <a:pt x="275749" y="47017"/>
                  </a:cubicBezTo>
                  <a:cubicBezTo>
                    <a:pt x="270986" y="52732"/>
                    <a:pt x="272891" y="60352"/>
                    <a:pt x="267176" y="60352"/>
                  </a:cubicBezTo>
                  <a:cubicBezTo>
                    <a:pt x="267176" y="55589"/>
                    <a:pt x="266224" y="54637"/>
                    <a:pt x="263366" y="58447"/>
                  </a:cubicBezTo>
                  <a:cubicBezTo>
                    <a:pt x="270986" y="39397"/>
                    <a:pt x="259556" y="55589"/>
                    <a:pt x="261461" y="56542"/>
                  </a:cubicBezTo>
                  <a:cubicBezTo>
                    <a:pt x="261461" y="53684"/>
                    <a:pt x="263366" y="42254"/>
                    <a:pt x="262414" y="40349"/>
                  </a:cubicBezTo>
                  <a:cubicBezTo>
                    <a:pt x="273844" y="41302"/>
                    <a:pt x="283369" y="39397"/>
                    <a:pt x="285274" y="53684"/>
                  </a:cubicBezTo>
                  <a:cubicBezTo>
                    <a:pt x="305276" y="49874"/>
                    <a:pt x="294799" y="15584"/>
                    <a:pt x="314801" y="52732"/>
                  </a:cubicBezTo>
                  <a:cubicBezTo>
                    <a:pt x="306229" y="35587"/>
                    <a:pt x="307181" y="50827"/>
                    <a:pt x="306229" y="51779"/>
                  </a:cubicBezTo>
                  <a:cubicBezTo>
                    <a:pt x="302419" y="44159"/>
                    <a:pt x="300514" y="46064"/>
                    <a:pt x="299561" y="57494"/>
                  </a:cubicBezTo>
                  <a:cubicBezTo>
                    <a:pt x="300514" y="51779"/>
                    <a:pt x="301466" y="46064"/>
                    <a:pt x="300514" y="40349"/>
                  </a:cubicBezTo>
                  <a:cubicBezTo>
                    <a:pt x="298609" y="53684"/>
                    <a:pt x="294799" y="42254"/>
                    <a:pt x="290989" y="42254"/>
                  </a:cubicBezTo>
                  <a:cubicBezTo>
                    <a:pt x="296704" y="54637"/>
                    <a:pt x="294799" y="62257"/>
                    <a:pt x="298609" y="82259"/>
                  </a:cubicBezTo>
                  <a:cubicBezTo>
                    <a:pt x="302419" y="65114"/>
                    <a:pt x="349091" y="59399"/>
                    <a:pt x="354806" y="68924"/>
                  </a:cubicBezTo>
                  <a:cubicBezTo>
                    <a:pt x="340519" y="25109"/>
                    <a:pt x="384334" y="89879"/>
                    <a:pt x="354806" y="39397"/>
                  </a:cubicBezTo>
                  <a:cubicBezTo>
                    <a:pt x="357664" y="47017"/>
                    <a:pt x="355759" y="53684"/>
                    <a:pt x="350996" y="59399"/>
                  </a:cubicBezTo>
                  <a:cubicBezTo>
                    <a:pt x="352901" y="54637"/>
                    <a:pt x="318611" y="63209"/>
                    <a:pt x="313849" y="64162"/>
                  </a:cubicBezTo>
                  <a:cubicBezTo>
                    <a:pt x="314801" y="47969"/>
                    <a:pt x="316706" y="63209"/>
                    <a:pt x="314801" y="45112"/>
                  </a:cubicBezTo>
                  <a:cubicBezTo>
                    <a:pt x="312896" y="53684"/>
                    <a:pt x="366236" y="23204"/>
                    <a:pt x="363379" y="24157"/>
                  </a:cubicBezTo>
                  <a:cubicBezTo>
                    <a:pt x="363379" y="27014"/>
                    <a:pt x="364331" y="27967"/>
                    <a:pt x="366236" y="25109"/>
                  </a:cubicBezTo>
                  <a:cubicBezTo>
                    <a:pt x="366236" y="23204"/>
                    <a:pt x="360521" y="40349"/>
                    <a:pt x="360521" y="40349"/>
                  </a:cubicBezTo>
                  <a:cubicBezTo>
                    <a:pt x="367189" y="14632"/>
                    <a:pt x="370046" y="42254"/>
                    <a:pt x="369094" y="44159"/>
                  </a:cubicBezTo>
                  <a:cubicBezTo>
                    <a:pt x="368141" y="39397"/>
                    <a:pt x="366236" y="40349"/>
                    <a:pt x="365284" y="47017"/>
                  </a:cubicBezTo>
                  <a:cubicBezTo>
                    <a:pt x="367189" y="41302"/>
                    <a:pt x="365284" y="43207"/>
                    <a:pt x="360521" y="51779"/>
                  </a:cubicBezTo>
                  <a:cubicBezTo>
                    <a:pt x="383381" y="56542"/>
                    <a:pt x="369094" y="12727"/>
                    <a:pt x="378619" y="21299"/>
                  </a:cubicBezTo>
                  <a:cubicBezTo>
                    <a:pt x="378619" y="23204"/>
                    <a:pt x="381476" y="28919"/>
                    <a:pt x="386239" y="24157"/>
                  </a:cubicBezTo>
                  <a:cubicBezTo>
                    <a:pt x="389096" y="37492"/>
                    <a:pt x="372904" y="25109"/>
                    <a:pt x="373856" y="25109"/>
                  </a:cubicBezTo>
                  <a:cubicBezTo>
                    <a:pt x="374809" y="26062"/>
                    <a:pt x="381476" y="55589"/>
                    <a:pt x="379571" y="55589"/>
                  </a:cubicBezTo>
                  <a:cubicBezTo>
                    <a:pt x="376714" y="47969"/>
                    <a:pt x="382429" y="27014"/>
                    <a:pt x="386239" y="39397"/>
                  </a:cubicBezTo>
                  <a:cubicBezTo>
                    <a:pt x="386239" y="29872"/>
                    <a:pt x="388144" y="28919"/>
                    <a:pt x="391954" y="35587"/>
                  </a:cubicBezTo>
                  <a:cubicBezTo>
                    <a:pt x="390049" y="24157"/>
                    <a:pt x="387191" y="29872"/>
                    <a:pt x="388144" y="17489"/>
                  </a:cubicBezTo>
                  <a:cubicBezTo>
                    <a:pt x="392906" y="16537"/>
                    <a:pt x="397669" y="16537"/>
                    <a:pt x="409099" y="31777"/>
                  </a:cubicBezTo>
                  <a:cubicBezTo>
                    <a:pt x="401479" y="35587"/>
                    <a:pt x="400526" y="33682"/>
                    <a:pt x="405289" y="25109"/>
                  </a:cubicBezTo>
                  <a:cubicBezTo>
                    <a:pt x="402431" y="24157"/>
                    <a:pt x="400526" y="23204"/>
                    <a:pt x="398621" y="22252"/>
                  </a:cubicBezTo>
                  <a:cubicBezTo>
                    <a:pt x="392906" y="20347"/>
                    <a:pt x="391954" y="36539"/>
                    <a:pt x="391954" y="36539"/>
                  </a:cubicBezTo>
                  <a:cubicBezTo>
                    <a:pt x="399574" y="32729"/>
                    <a:pt x="402431" y="33682"/>
                    <a:pt x="401479" y="38444"/>
                  </a:cubicBezTo>
                  <a:cubicBezTo>
                    <a:pt x="422434" y="45112"/>
                    <a:pt x="381476" y="18442"/>
                    <a:pt x="410051" y="39397"/>
                  </a:cubicBezTo>
                  <a:cubicBezTo>
                    <a:pt x="411004" y="33682"/>
                    <a:pt x="412909" y="33682"/>
                    <a:pt x="415766" y="39397"/>
                  </a:cubicBezTo>
                  <a:cubicBezTo>
                    <a:pt x="415766" y="36539"/>
                    <a:pt x="411004" y="21299"/>
                    <a:pt x="411004" y="20347"/>
                  </a:cubicBezTo>
                  <a:cubicBezTo>
                    <a:pt x="410051" y="33682"/>
                    <a:pt x="417671" y="23204"/>
                    <a:pt x="418624" y="23204"/>
                  </a:cubicBezTo>
                  <a:cubicBezTo>
                    <a:pt x="411004" y="24157"/>
                    <a:pt x="410051" y="21299"/>
                    <a:pt x="415766" y="14632"/>
                  </a:cubicBezTo>
                  <a:cubicBezTo>
                    <a:pt x="417671" y="7964"/>
                    <a:pt x="420529" y="39397"/>
                    <a:pt x="420529" y="39397"/>
                  </a:cubicBezTo>
                  <a:cubicBezTo>
                    <a:pt x="412909" y="29872"/>
                    <a:pt x="428149" y="39397"/>
                    <a:pt x="429101" y="41302"/>
                  </a:cubicBezTo>
                  <a:cubicBezTo>
                    <a:pt x="437674" y="53684"/>
                    <a:pt x="438626" y="10822"/>
                    <a:pt x="438626" y="10822"/>
                  </a:cubicBezTo>
                  <a:cubicBezTo>
                    <a:pt x="444341" y="21299"/>
                    <a:pt x="511016" y="6059"/>
                    <a:pt x="514826" y="19394"/>
                  </a:cubicBezTo>
                  <a:cubicBezTo>
                    <a:pt x="510064" y="19394"/>
                    <a:pt x="492919" y="23204"/>
                    <a:pt x="507206" y="37492"/>
                  </a:cubicBezTo>
                  <a:cubicBezTo>
                    <a:pt x="512921" y="35587"/>
                    <a:pt x="510064" y="19394"/>
                    <a:pt x="513874" y="39397"/>
                  </a:cubicBezTo>
                  <a:cubicBezTo>
                    <a:pt x="512921" y="33682"/>
                    <a:pt x="512921" y="31777"/>
                    <a:pt x="513874" y="34634"/>
                  </a:cubicBezTo>
                  <a:cubicBezTo>
                    <a:pt x="519589" y="25109"/>
                    <a:pt x="518636" y="15584"/>
                    <a:pt x="510064" y="7964"/>
                  </a:cubicBezTo>
                  <a:cubicBezTo>
                    <a:pt x="517684" y="1297"/>
                    <a:pt x="518636" y="37492"/>
                    <a:pt x="525304" y="36539"/>
                  </a:cubicBezTo>
                  <a:cubicBezTo>
                    <a:pt x="522446" y="27967"/>
                    <a:pt x="522446" y="26062"/>
                    <a:pt x="525304" y="29872"/>
                  </a:cubicBezTo>
                  <a:cubicBezTo>
                    <a:pt x="525304" y="28919"/>
                    <a:pt x="530066" y="23204"/>
                    <a:pt x="531971" y="25109"/>
                  </a:cubicBezTo>
                  <a:cubicBezTo>
                    <a:pt x="532924" y="17489"/>
                    <a:pt x="530066" y="12727"/>
                    <a:pt x="520541" y="11774"/>
                  </a:cubicBezTo>
                  <a:cubicBezTo>
                    <a:pt x="520541" y="12727"/>
                    <a:pt x="526256" y="27014"/>
                    <a:pt x="521494" y="20347"/>
                  </a:cubicBezTo>
                  <a:cubicBezTo>
                    <a:pt x="531019" y="-2513"/>
                    <a:pt x="530066" y="26062"/>
                    <a:pt x="541496" y="11774"/>
                  </a:cubicBezTo>
                  <a:cubicBezTo>
                    <a:pt x="545306" y="18442"/>
                    <a:pt x="564356" y="80354"/>
                    <a:pt x="543401" y="70829"/>
                  </a:cubicBezTo>
                  <a:cubicBezTo>
                    <a:pt x="542449" y="71782"/>
                    <a:pt x="539591" y="81307"/>
                    <a:pt x="544354" y="80354"/>
                  </a:cubicBezTo>
                  <a:cubicBezTo>
                    <a:pt x="541496" y="67019"/>
                    <a:pt x="565309" y="59399"/>
                    <a:pt x="569119" y="55589"/>
                  </a:cubicBezTo>
                  <a:cubicBezTo>
                    <a:pt x="564356" y="57494"/>
                    <a:pt x="566261" y="56542"/>
                    <a:pt x="575786" y="53684"/>
                  </a:cubicBezTo>
                  <a:cubicBezTo>
                    <a:pt x="583406" y="87022"/>
                    <a:pt x="561499" y="87022"/>
                    <a:pt x="554831" y="108929"/>
                  </a:cubicBezTo>
                  <a:cubicBezTo>
                    <a:pt x="557689" y="109882"/>
                    <a:pt x="538639" y="100357"/>
                    <a:pt x="542449" y="97499"/>
                  </a:cubicBezTo>
                  <a:cubicBezTo>
                    <a:pt x="536734" y="100357"/>
                    <a:pt x="551021" y="134647"/>
                    <a:pt x="522446" y="124169"/>
                  </a:cubicBezTo>
                  <a:cubicBezTo>
                    <a:pt x="529114" y="124169"/>
                    <a:pt x="516731" y="107977"/>
                    <a:pt x="511969" y="104167"/>
                  </a:cubicBezTo>
                  <a:cubicBezTo>
                    <a:pt x="511969" y="104167"/>
                    <a:pt x="490061" y="122264"/>
                    <a:pt x="489109" y="131789"/>
                  </a:cubicBezTo>
                  <a:cubicBezTo>
                    <a:pt x="487204" y="109882"/>
                    <a:pt x="491966" y="114644"/>
                    <a:pt x="491014" y="118454"/>
                  </a:cubicBezTo>
                  <a:cubicBezTo>
                    <a:pt x="489109" y="120359"/>
                    <a:pt x="392906" y="163222"/>
                    <a:pt x="377666" y="118454"/>
                  </a:cubicBezTo>
                  <a:cubicBezTo>
                    <a:pt x="378619" y="123217"/>
                    <a:pt x="377666" y="125122"/>
                    <a:pt x="374809" y="124169"/>
                  </a:cubicBezTo>
                  <a:cubicBezTo>
                    <a:pt x="382429" y="131789"/>
                    <a:pt x="381476" y="139409"/>
                    <a:pt x="372904" y="148934"/>
                  </a:cubicBezTo>
                  <a:cubicBezTo>
                    <a:pt x="370046" y="144172"/>
                    <a:pt x="370999" y="142267"/>
                    <a:pt x="376714" y="144172"/>
                  </a:cubicBezTo>
                  <a:cubicBezTo>
                    <a:pt x="370046" y="123217"/>
                    <a:pt x="377666" y="129884"/>
                    <a:pt x="369094" y="106072"/>
                  </a:cubicBezTo>
                  <a:cubicBezTo>
                    <a:pt x="365284" y="118454"/>
                    <a:pt x="363379" y="121312"/>
                    <a:pt x="361474" y="114644"/>
                  </a:cubicBezTo>
                  <a:cubicBezTo>
                    <a:pt x="350996" y="132742"/>
                    <a:pt x="360521" y="134647"/>
                    <a:pt x="362426" y="147982"/>
                  </a:cubicBezTo>
                  <a:cubicBezTo>
                    <a:pt x="346234" y="150839"/>
                    <a:pt x="294799" y="168937"/>
                    <a:pt x="283369" y="169889"/>
                  </a:cubicBezTo>
                  <a:cubicBezTo>
                    <a:pt x="280511" y="167032"/>
                    <a:pt x="282416" y="149887"/>
                    <a:pt x="269081" y="150839"/>
                  </a:cubicBezTo>
                  <a:cubicBezTo>
                    <a:pt x="276701" y="147029"/>
                    <a:pt x="257651" y="186082"/>
                    <a:pt x="261461" y="175604"/>
                  </a:cubicBezTo>
                  <a:cubicBezTo>
                    <a:pt x="262414" y="167984"/>
                    <a:pt x="261461" y="168937"/>
                    <a:pt x="258604" y="176557"/>
                  </a:cubicBezTo>
                  <a:cubicBezTo>
                    <a:pt x="263366" y="158459"/>
                    <a:pt x="263366" y="161317"/>
                    <a:pt x="264319" y="146077"/>
                  </a:cubicBezTo>
                  <a:cubicBezTo>
                    <a:pt x="263366" y="145124"/>
                    <a:pt x="242411" y="182272"/>
                    <a:pt x="247174" y="181319"/>
                  </a:cubicBezTo>
                  <a:cubicBezTo>
                    <a:pt x="253841" y="140362"/>
                    <a:pt x="238601" y="140362"/>
                    <a:pt x="235744" y="118454"/>
                  </a:cubicBezTo>
                  <a:cubicBezTo>
                    <a:pt x="240506" y="120359"/>
                    <a:pt x="240506" y="123217"/>
                    <a:pt x="235744" y="127979"/>
                  </a:cubicBezTo>
                  <a:cubicBezTo>
                    <a:pt x="249079" y="123217"/>
                    <a:pt x="240506" y="107977"/>
                    <a:pt x="228124" y="128932"/>
                  </a:cubicBezTo>
                  <a:close/>
                  <a:moveTo>
                    <a:pt x="30004" y="107024"/>
                  </a:moveTo>
                  <a:cubicBezTo>
                    <a:pt x="30004" y="106072"/>
                    <a:pt x="30956" y="106072"/>
                    <a:pt x="30956" y="105119"/>
                  </a:cubicBezTo>
                  <a:cubicBezTo>
                    <a:pt x="30004" y="106072"/>
                    <a:pt x="30004" y="107024"/>
                    <a:pt x="30004" y="107024"/>
                  </a:cubicBezTo>
                  <a:close/>
                  <a:moveTo>
                    <a:pt x="286226" y="104167"/>
                  </a:moveTo>
                  <a:cubicBezTo>
                    <a:pt x="280511" y="103214"/>
                    <a:pt x="266224" y="147982"/>
                    <a:pt x="286226" y="104167"/>
                  </a:cubicBezTo>
                  <a:close/>
                  <a:moveTo>
                    <a:pt x="290989" y="124169"/>
                  </a:moveTo>
                  <a:cubicBezTo>
                    <a:pt x="292894" y="125122"/>
                    <a:pt x="290989" y="115597"/>
                    <a:pt x="290989" y="124169"/>
                  </a:cubicBezTo>
                  <a:close/>
                  <a:moveTo>
                    <a:pt x="292894" y="117502"/>
                  </a:moveTo>
                  <a:cubicBezTo>
                    <a:pt x="291941" y="117502"/>
                    <a:pt x="291941" y="117502"/>
                    <a:pt x="292894" y="117502"/>
                  </a:cubicBezTo>
                  <a:lnTo>
                    <a:pt x="292894" y="117502"/>
                  </a:lnTo>
                  <a:close/>
                  <a:moveTo>
                    <a:pt x="247174" y="118454"/>
                  </a:moveTo>
                  <a:cubicBezTo>
                    <a:pt x="246221" y="118454"/>
                    <a:pt x="245269" y="118454"/>
                    <a:pt x="247174" y="118454"/>
                  </a:cubicBezTo>
                  <a:close/>
                  <a:moveTo>
                    <a:pt x="252889" y="124169"/>
                  </a:moveTo>
                  <a:cubicBezTo>
                    <a:pt x="250984" y="113692"/>
                    <a:pt x="250984" y="122264"/>
                    <a:pt x="252889" y="124169"/>
                  </a:cubicBezTo>
                  <a:close/>
                  <a:moveTo>
                    <a:pt x="269081" y="138457"/>
                  </a:moveTo>
                  <a:cubicBezTo>
                    <a:pt x="271939" y="105119"/>
                    <a:pt x="269081" y="137504"/>
                    <a:pt x="269081" y="138457"/>
                  </a:cubicBezTo>
                  <a:close/>
                  <a:moveTo>
                    <a:pt x="530066" y="67972"/>
                  </a:moveTo>
                  <a:cubicBezTo>
                    <a:pt x="524351" y="60352"/>
                    <a:pt x="525304" y="84164"/>
                    <a:pt x="530066" y="67972"/>
                  </a:cubicBezTo>
                  <a:close/>
                  <a:moveTo>
                    <a:pt x="491014" y="71782"/>
                  </a:moveTo>
                  <a:cubicBezTo>
                    <a:pt x="486251" y="87022"/>
                    <a:pt x="475774" y="88927"/>
                    <a:pt x="490061" y="103214"/>
                  </a:cubicBezTo>
                  <a:cubicBezTo>
                    <a:pt x="488156" y="97499"/>
                    <a:pt x="486251" y="98452"/>
                    <a:pt x="487204" y="105119"/>
                  </a:cubicBezTo>
                  <a:cubicBezTo>
                    <a:pt x="491014" y="110834"/>
                    <a:pt x="498634" y="88927"/>
                    <a:pt x="491014" y="83212"/>
                  </a:cubicBezTo>
                  <a:cubicBezTo>
                    <a:pt x="493871" y="71782"/>
                    <a:pt x="514826" y="92737"/>
                    <a:pt x="511016" y="94642"/>
                  </a:cubicBezTo>
                  <a:cubicBezTo>
                    <a:pt x="510064" y="86069"/>
                    <a:pt x="522446" y="96547"/>
                    <a:pt x="518636" y="96547"/>
                  </a:cubicBezTo>
                  <a:cubicBezTo>
                    <a:pt x="521494" y="83212"/>
                    <a:pt x="510064" y="64162"/>
                    <a:pt x="491014" y="71782"/>
                  </a:cubicBezTo>
                  <a:close/>
                  <a:moveTo>
                    <a:pt x="361474" y="83212"/>
                  </a:moveTo>
                  <a:cubicBezTo>
                    <a:pt x="376714" y="123217"/>
                    <a:pt x="398621" y="87974"/>
                    <a:pt x="382429" y="110834"/>
                  </a:cubicBezTo>
                  <a:cubicBezTo>
                    <a:pt x="384334" y="117502"/>
                    <a:pt x="394811" y="134647"/>
                    <a:pt x="396716" y="137504"/>
                  </a:cubicBezTo>
                  <a:cubicBezTo>
                    <a:pt x="399574" y="130837"/>
                    <a:pt x="400526" y="128932"/>
                    <a:pt x="401479" y="132742"/>
                  </a:cubicBezTo>
                  <a:cubicBezTo>
                    <a:pt x="382429" y="130837"/>
                    <a:pt x="414814" y="96547"/>
                    <a:pt x="416719" y="91784"/>
                  </a:cubicBezTo>
                  <a:cubicBezTo>
                    <a:pt x="417671" y="107977"/>
                    <a:pt x="416719" y="95594"/>
                    <a:pt x="420529" y="103214"/>
                  </a:cubicBezTo>
                  <a:cubicBezTo>
                    <a:pt x="423386" y="95594"/>
                    <a:pt x="421481" y="88927"/>
                    <a:pt x="414814" y="83212"/>
                  </a:cubicBezTo>
                  <a:cubicBezTo>
                    <a:pt x="426244" y="78449"/>
                    <a:pt x="463391" y="90832"/>
                    <a:pt x="472916" y="91784"/>
                  </a:cubicBezTo>
                  <a:cubicBezTo>
                    <a:pt x="478631" y="49874"/>
                    <a:pt x="403384" y="90832"/>
                    <a:pt x="405289" y="88927"/>
                  </a:cubicBezTo>
                  <a:cubicBezTo>
                    <a:pt x="405289" y="88927"/>
                    <a:pt x="400526" y="69877"/>
                    <a:pt x="398621" y="69877"/>
                  </a:cubicBezTo>
                  <a:cubicBezTo>
                    <a:pt x="399574" y="72734"/>
                    <a:pt x="364331" y="81307"/>
                    <a:pt x="361474" y="83212"/>
                  </a:cubicBezTo>
                  <a:close/>
                  <a:moveTo>
                    <a:pt x="351949" y="91784"/>
                  </a:moveTo>
                  <a:cubicBezTo>
                    <a:pt x="339566" y="103214"/>
                    <a:pt x="350996" y="101309"/>
                    <a:pt x="344329" y="114644"/>
                  </a:cubicBezTo>
                  <a:cubicBezTo>
                    <a:pt x="346234" y="107024"/>
                    <a:pt x="304324" y="124169"/>
                    <a:pt x="296704" y="118454"/>
                  </a:cubicBezTo>
                  <a:cubicBezTo>
                    <a:pt x="300514" y="124169"/>
                    <a:pt x="327184" y="122264"/>
                    <a:pt x="328136" y="125122"/>
                  </a:cubicBezTo>
                  <a:cubicBezTo>
                    <a:pt x="347186" y="132742"/>
                    <a:pt x="356711" y="111787"/>
                    <a:pt x="351949" y="91784"/>
                  </a:cubicBezTo>
                  <a:close/>
                  <a:moveTo>
                    <a:pt x="255746" y="66067"/>
                  </a:moveTo>
                  <a:cubicBezTo>
                    <a:pt x="255746" y="65114"/>
                    <a:pt x="255746" y="66067"/>
                    <a:pt x="255746" y="66067"/>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16" name="Google Shape;1116;p42"/>
            <p:cNvSpPr/>
            <p:nvPr/>
          </p:nvSpPr>
          <p:spPr>
            <a:xfrm>
              <a:off x="7568103" y="1082516"/>
              <a:ext cx="9525" cy="19050"/>
            </a:xfrm>
            <a:custGeom>
              <a:avLst/>
              <a:gdLst/>
              <a:ahLst/>
              <a:cxnLst/>
              <a:rect l="l" t="t" r="r" b="b"/>
              <a:pathLst>
                <a:path w="9525" h="19050" extrusionOk="0">
                  <a:moveTo>
                    <a:pt x="8082" y="12859"/>
                  </a:moveTo>
                  <a:cubicBezTo>
                    <a:pt x="8082" y="10954"/>
                    <a:pt x="9987" y="10001"/>
                    <a:pt x="8082" y="7144"/>
                  </a:cubicBezTo>
                  <a:cubicBezTo>
                    <a:pt x="9987" y="10954"/>
                    <a:pt x="5225" y="9049"/>
                    <a:pt x="8082" y="12859"/>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17" name="Google Shape;1117;p42"/>
            <p:cNvSpPr/>
            <p:nvPr/>
          </p:nvSpPr>
          <p:spPr>
            <a:xfrm>
              <a:off x="7572137" y="1088482"/>
              <a:ext cx="9525" cy="9525"/>
            </a:xfrm>
            <a:custGeom>
              <a:avLst/>
              <a:gdLst/>
              <a:ahLst/>
              <a:cxnLst/>
              <a:rect l="l" t="t" r="r" b="b"/>
              <a:pathLst>
                <a:path w="9525" h="9525" extrusionOk="0">
                  <a:moveTo>
                    <a:pt x="7858" y="9750"/>
                  </a:moveTo>
                  <a:cubicBezTo>
                    <a:pt x="6906" y="4988"/>
                    <a:pt x="6906" y="7845"/>
                    <a:pt x="7858" y="975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18" name="Google Shape;1118;p42"/>
            <p:cNvSpPr/>
            <p:nvPr/>
          </p:nvSpPr>
          <p:spPr>
            <a:xfrm>
              <a:off x="7588091" y="1115217"/>
              <a:ext cx="9525" cy="19050"/>
            </a:xfrm>
            <a:custGeom>
              <a:avLst/>
              <a:gdLst/>
              <a:ahLst/>
              <a:cxnLst/>
              <a:rect l="l" t="t" r="r" b="b"/>
              <a:pathLst>
                <a:path w="9525" h="19050" extrusionOk="0">
                  <a:moveTo>
                    <a:pt x="7144" y="8732"/>
                  </a:moveTo>
                  <a:cubicBezTo>
                    <a:pt x="7144" y="2065"/>
                    <a:pt x="12859" y="19210"/>
                    <a:pt x="7144" y="873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19" name="Google Shape;1119;p42"/>
            <p:cNvSpPr/>
            <p:nvPr/>
          </p:nvSpPr>
          <p:spPr>
            <a:xfrm>
              <a:off x="7592854" y="1125755"/>
              <a:ext cx="9525" cy="9525"/>
            </a:xfrm>
            <a:custGeom>
              <a:avLst/>
              <a:gdLst/>
              <a:ahLst/>
              <a:cxnLst/>
              <a:rect l="l" t="t" r="r" b="b"/>
              <a:pathLst>
                <a:path w="9525" h="9525" extrusionOk="0">
                  <a:moveTo>
                    <a:pt x="7144" y="10577"/>
                  </a:moveTo>
                  <a:cubicBezTo>
                    <a:pt x="8096" y="3910"/>
                    <a:pt x="7144" y="8672"/>
                    <a:pt x="7144" y="10577"/>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20" name="Google Shape;1120;p42"/>
            <p:cNvSpPr/>
            <p:nvPr/>
          </p:nvSpPr>
          <p:spPr>
            <a:xfrm>
              <a:off x="7512844" y="1063374"/>
              <a:ext cx="9525" cy="9525"/>
            </a:xfrm>
            <a:custGeom>
              <a:avLst/>
              <a:gdLst/>
              <a:ahLst/>
              <a:cxnLst/>
              <a:rect l="l" t="t" r="r" b="b"/>
              <a:pathLst>
                <a:path w="9525" h="9525" extrusionOk="0">
                  <a:moveTo>
                    <a:pt x="9049" y="8188"/>
                  </a:moveTo>
                  <a:cubicBezTo>
                    <a:pt x="7144" y="5331"/>
                    <a:pt x="8096" y="9141"/>
                    <a:pt x="7144" y="10093"/>
                  </a:cubicBezTo>
                  <a:cubicBezTo>
                    <a:pt x="8096" y="9141"/>
                    <a:pt x="9049" y="10093"/>
                    <a:pt x="9049" y="8188"/>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21" name="Google Shape;1121;p42"/>
            <p:cNvSpPr/>
            <p:nvPr/>
          </p:nvSpPr>
          <p:spPr>
            <a:xfrm>
              <a:off x="7079456" y="1099661"/>
              <a:ext cx="28575" cy="9525"/>
            </a:xfrm>
            <a:custGeom>
              <a:avLst/>
              <a:gdLst/>
              <a:ahLst/>
              <a:cxnLst/>
              <a:rect l="l" t="t" r="r" b="b"/>
              <a:pathLst>
                <a:path w="28575" h="9525" extrusionOk="0">
                  <a:moveTo>
                    <a:pt x="22384" y="7144"/>
                  </a:moveTo>
                  <a:lnTo>
                    <a:pt x="7144" y="8096"/>
                  </a:lnTo>
                  <a:cubicBezTo>
                    <a:pt x="10954" y="8096"/>
                    <a:pt x="14764" y="8096"/>
                    <a:pt x="22384"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22" name="Google Shape;1122;p42"/>
            <p:cNvSpPr/>
            <p:nvPr/>
          </p:nvSpPr>
          <p:spPr>
            <a:xfrm>
              <a:off x="7442359" y="1081141"/>
              <a:ext cx="19050" cy="19050"/>
            </a:xfrm>
            <a:custGeom>
              <a:avLst/>
              <a:gdLst/>
              <a:ahLst/>
              <a:cxnLst/>
              <a:rect l="l" t="t" r="r" b="b"/>
              <a:pathLst>
                <a:path w="19050" h="19050" extrusionOk="0">
                  <a:moveTo>
                    <a:pt x="7144" y="18044"/>
                  </a:moveTo>
                  <a:cubicBezTo>
                    <a:pt x="17621" y="-54"/>
                    <a:pt x="8096" y="7566"/>
                    <a:pt x="7144" y="180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23" name="Google Shape;1123;p42"/>
            <p:cNvSpPr/>
            <p:nvPr/>
          </p:nvSpPr>
          <p:spPr>
            <a:xfrm>
              <a:off x="7433786" y="1067276"/>
              <a:ext cx="19050" cy="19050"/>
            </a:xfrm>
            <a:custGeom>
              <a:avLst/>
              <a:gdLst/>
              <a:ahLst/>
              <a:cxnLst/>
              <a:rect l="l" t="t" r="r" b="b"/>
              <a:pathLst>
                <a:path w="19050" h="19050" extrusionOk="0">
                  <a:moveTo>
                    <a:pt x="7144" y="7144"/>
                  </a:moveTo>
                  <a:cubicBezTo>
                    <a:pt x="16669" y="25241"/>
                    <a:pt x="10001" y="15716"/>
                    <a:pt x="7144"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24" name="Google Shape;1124;p42"/>
            <p:cNvSpPr/>
            <p:nvPr/>
          </p:nvSpPr>
          <p:spPr>
            <a:xfrm>
              <a:off x="7525226" y="1166336"/>
              <a:ext cx="9525" cy="9525"/>
            </a:xfrm>
            <a:custGeom>
              <a:avLst/>
              <a:gdLst/>
              <a:ahLst/>
              <a:cxnLst/>
              <a:rect l="l" t="t" r="r" b="b"/>
              <a:pathLst>
                <a:path w="9525" h="9525" extrusionOk="0">
                  <a:moveTo>
                    <a:pt x="7144" y="7144"/>
                  </a:moveTo>
                  <a:cubicBezTo>
                    <a:pt x="8096" y="14764"/>
                    <a:pt x="7144" y="8096"/>
                    <a:pt x="7144"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25" name="Google Shape;1125;p42"/>
            <p:cNvSpPr/>
            <p:nvPr/>
          </p:nvSpPr>
          <p:spPr>
            <a:xfrm>
              <a:off x="7417805" y="1074988"/>
              <a:ext cx="9525" cy="9525"/>
            </a:xfrm>
            <a:custGeom>
              <a:avLst/>
              <a:gdLst/>
              <a:ahLst/>
              <a:cxnLst/>
              <a:rect l="l" t="t" r="r" b="b"/>
              <a:pathLst>
                <a:path w="9525" h="9525" extrusionOk="0">
                  <a:moveTo>
                    <a:pt x="8837" y="9909"/>
                  </a:moveTo>
                  <a:cubicBezTo>
                    <a:pt x="8837" y="8956"/>
                    <a:pt x="5027" y="4194"/>
                    <a:pt x="8837" y="9909"/>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26" name="Google Shape;1126;p42"/>
            <p:cNvSpPr/>
            <p:nvPr/>
          </p:nvSpPr>
          <p:spPr>
            <a:xfrm>
              <a:off x="7419499" y="1074896"/>
              <a:ext cx="9525" cy="9525"/>
            </a:xfrm>
            <a:custGeom>
              <a:avLst/>
              <a:gdLst/>
              <a:ahLst/>
              <a:cxnLst/>
              <a:rect l="l" t="t" r="r" b="b"/>
              <a:pathLst>
                <a:path w="9525" h="9525" extrusionOk="0">
                  <a:moveTo>
                    <a:pt x="7144" y="7144"/>
                  </a:moveTo>
                  <a:lnTo>
                    <a:pt x="7144" y="9049"/>
                  </a:lnTo>
                  <a:lnTo>
                    <a:pt x="7144" y="7144"/>
                  </a:ln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27" name="Google Shape;1127;p42"/>
            <p:cNvSpPr/>
            <p:nvPr/>
          </p:nvSpPr>
          <p:spPr>
            <a:xfrm>
              <a:off x="7529036" y="1178162"/>
              <a:ext cx="9525" cy="9525"/>
            </a:xfrm>
            <a:custGeom>
              <a:avLst/>
              <a:gdLst/>
              <a:ahLst/>
              <a:cxnLst/>
              <a:rect l="l" t="t" r="r" b="b"/>
              <a:pathLst>
                <a:path w="9525" h="9525" extrusionOk="0">
                  <a:moveTo>
                    <a:pt x="7144" y="8653"/>
                  </a:moveTo>
                  <a:cubicBezTo>
                    <a:pt x="9049" y="7700"/>
                    <a:pt x="11906" y="5795"/>
                    <a:pt x="7144" y="8653"/>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28" name="Google Shape;1128;p42"/>
            <p:cNvSpPr/>
            <p:nvPr/>
          </p:nvSpPr>
          <p:spPr>
            <a:xfrm>
              <a:off x="7499806" y="1151942"/>
              <a:ext cx="9525" cy="9525"/>
            </a:xfrm>
            <a:custGeom>
              <a:avLst/>
              <a:gdLst/>
              <a:ahLst/>
              <a:cxnLst/>
              <a:rect l="l" t="t" r="r" b="b"/>
              <a:pathLst>
                <a:path w="9525" h="9525" extrusionOk="0">
                  <a:moveTo>
                    <a:pt x="7799" y="10107"/>
                  </a:moveTo>
                  <a:lnTo>
                    <a:pt x="8751" y="7250"/>
                  </a:lnTo>
                  <a:cubicBezTo>
                    <a:pt x="8751" y="7250"/>
                    <a:pt x="5894" y="6297"/>
                    <a:pt x="7799" y="10107"/>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29" name="Google Shape;1129;p42"/>
            <p:cNvSpPr/>
            <p:nvPr/>
          </p:nvSpPr>
          <p:spPr>
            <a:xfrm>
              <a:off x="7407645" y="1079658"/>
              <a:ext cx="9525" cy="9525"/>
            </a:xfrm>
            <a:custGeom>
              <a:avLst/>
              <a:gdLst/>
              <a:ahLst/>
              <a:cxnLst/>
              <a:rect l="l" t="t" r="r" b="b"/>
              <a:pathLst>
                <a:path w="9525" h="9525" extrusionOk="0">
                  <a:moveTo>
                    <a:pt x="7567" y="7144"/>
                  </a:moveTo>
                  <a:cubicBezTo>
                    <a:pt x="6615" y="12859"/>
                    <a:pt x="7567" y="9049"/>
                    <a:pt x="7567"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30" name="Google Shape;1130;p42"/>
            <p:cNvSpPr/>
            <p:nvPr/>
          </p:nvSpPr>
          <p:spPr>
            <a:xfrm>
              <a:off x="7493387" y="1174908"/>
              <a:ext cx="9525" cy="19050"/>
            </a:xfrm>
            <a:custGeom>
              <a:avLst/>
              <a:gdLst/>
              <a:ahLst/>
              <a:cxnLst/>
              <a:rect l="l" t="t" r="r" b="b"/>
              <a:pathLst>
                <a:path w="9525" h="19050" extrusionOk="0">
                  <a:moveTo>
                    <a:pt x="7550" y="7144"/>
                  </a:moveTo>
                  <a:cubicBezTo>
                    <a:pt x="10408" y="10954"/>
                    <a:pt x="4693" y="10001"/>
                    <a:pt x="8503" y="12859"/>
                  </a:cubicBezTo>
                  <a:cubicBezTo>
                    <a:pt x="10408" y="11906"/>
                    <a:pt x="9456" y="9049"/>
                    <a:pt x="7550"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31" name="Google Shape;1131;p42"/>
            <p:cNvSpPr/>
            <p:nvPr/>
          </p:nvSpPr>
          <p:spPr>
            <a:xfrm>
              <a:off x="7423309" y="1142523"/>
              <a:ext cx="9525" cy="9525"/>
            </a:xfrm>
            <a:custGeom>
              <a:avLst/>
              <a:gdLst/>
              <a:ahLst/>
              <a:cxnLst/>
              <a:rect l="l" t="t" r="r" b="b"/>
              <a:pathLst>
                <a:path w="9525" h="9525" extrusionOk="0">
                  <a:moveTo>
                    <a:pt x="7144" y="7144"/>
                  </a:moveTo>
                  <a:cubicBezTo>
                    <a:pt x="7144" y="7144"/>
                    <a:pt x="7144" y="7144"/>
                    <a:pt x="7144" y="7144"/>
                  </a:cubicBezTo>
                  <a:cubicBezTo>
                    <a:pt x="7144" y="7144"/>
                    <a:pt x="7144" y="7144"/>
                    <a:pt x="7144"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32" name="Google Shape;1132;p42"/>
            <p:cNvSpPr/>
            <p:nvPr/>
          </p:nvSpPr>
          <p:spPr>
            <a:xfrm>
              <a:off x="7423309" y="1141094"/>
              <a:ext cx="9525" cy="9525"/>
            </a:xfrm>
            <a:custGeom>
              <a:avLst/>
              <a:gdLst/>
              <a:ahLst/>
              <a:cxnLst/>
              <a:rect l="l" t="t" r="r" b="b"/>
              <a:pathLst>
                <a:path w="9525" h="9525" extrusionOk="0">
                  <a:moveTo>
                    <a:pt x="7144" y="8572"/>
                  </a:moveTo>
                  <a:cubicBezTo>
                    <a:pt x="8096" y="8572"/>
                    <a:pt x="9049" y="9525"/>
                    <a:pt x="10001" y="8572"/>
                  </a:cubicBezTo>
                  <a:cubicBezTo>
                    <a:pt x="8096" y="6668"/>
                    <a:pt x="8096" y="6668"/>
                    <a:pt x="7144" y="857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33" name="Google Shape;1133;p42"/>
            <p:cNvSpPr/>
            <p:nvPr/>
          </p:nvSpPr>
          <p:spPr>
            <a:xfrm>
              <a:off x="7413627" y="1143034"/>
              <a:ext cx="9525" cy="9525"/>
            </a:xfrm>
            <a:custGeom>
              <a:avLst/>
              <a:gdLst/>
              <a:ahLst/>
              <a:cxnLst/>
              <a:rect l="l" t="t" r="r" b="b"/>
              <a:pathLst>
                <a:path w="9525" h="9525" extrusionOk="0">
                  <a:moveTo>
                    <a:pt x="7301" y="10443"/>
                  </a:moveTo>
                  <a:cubicBezTo>
                    <a:pt x="10158" y="4728"/>
                    <a:pt x="6348" y="7586"/>
                    <a:pt x="7301" y="10443"/>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34" name="Google Shape;1134;p42"/>
            <p:cNvSpPr/>
            <p:nvPr/>
          </p:nvSpPr>
          <p:spPr>
            <a:xfrm>
              <a:off x="7327106" y="1087569"/>
              <a:ext cx="19050" cy="9525"/>
            </a:xfrm>
            <a:custGeom>
              <a:avLst/>
              <a:gdLst/>
              <a:ahLst/>
              <a:cxnLst/>
              <a:rect l="l" t="t" r="r" b="b"/>
              <a:pathLst>
                <a:path w="19050" h="9525" extrusionOk="0">
                  <a:moveTo>
                    <a:pt x="7144" y="7805"/>
                  </a:moveTo>
                  <a:cubicBezTo>
                    <a:pt x="19526" y="12568"/>
                    <a:pt x="10001" y="4948"/>
                    <a:pt x="7144" y="7805"/>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35" name="Google Shape;1135;p42"/>
            <p:cNvSpPr/>
            <p:nvPr/>
          </p:nvSpPr>
          <p:spPr>
            <a:xfrm>
              <a:off x="7366159" y="1075425"/>
              <a:ext cx="9525" cy="9525"/>
            </a:xfrm>
            <a:custGeom>
              <a:avLst/>
              <a:gdLst/>
              <a:ahLst/>
              <a:cxnLst/>
              <a:rect l="l" t="t" r="r" b="b"/>
              <a:pathLst>
                <a:path w="9525" h="9525" extrusionOk="0">
                  <a:moveTo>
                    <a:pt x="7144" y="7567"/>
                  </a:moveTo>
                  <a:cubicBezTo>
                    <a:pt x="7144" y="7567"/>
                    <a:pt x="7144" y="7567"/>
                    <a:pt x="7144" y="7567"/>
                  </a:cubicBezTo>
                  <a:cubicBezTo>
                    <a:pt x="7144" y="6615"/>
                    <a:pt x="7144" y="7567"/>
                    <a:pt x="7144" y="7567"/>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36" name="Google Shape;1136;p42"/>
            <p:cNvSpPr/>
            <p:nvPr/>
          </p:nvSpPr>
          <p:spPr>
            <a:xfrm>
              <a:off x="7474744" y="1192053"/>
              <a:ext cx="9525" cy="19050"/>
            </a:xfrm>
            <a:custGeom>
              <a:avLst/>
              <a:gdLst/>
              <a:ahLst/>
              <a:cxnLst/>
              <a:rect l="l" t="t" r="r" b="b"/>
              <a:pathLst>
                <a:path w="9525" h="19050" extrusionOk="0">
                  <a:moveTo>
                    <a:pt x="7144" y="7144"/>
                  </a:moveTo>
                  <a:cubicBezTo>
                    <a:pt x="7144" y="20479"/>
                    <a:pt x="7144" y="8096"/>
                    <a:pt x="7144"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37" name="Google Shape;1137;p42"/>
            <p:cNvSpPr/>
            <p:nvPr/>
          </p:nvSpPr>
          <p:spPr>
            <a:xfrm>
              <a:off x="7322344" y="1086250"/>
              <a:ext cx="9525" cy="9525"/>
            </a:xfrm>
            <a:custGeom>
              <a:avLst/>
              <a:gdLst/>
              <a:ahLst/>
              <a:cxnLst/>
              <a:rect l="l" t="t" r="r" b="b"/>
              <a:pathLst>
                <a:path w="9525" h="9525" extrusionOk="0">
                  <a:moveTo>
                    <a:pt x="7144" y="8172"/>
                  </a:moveTo>
                  <a:cubicBezTo>
                    <a:pt x="8096" y="8172"/>
                    <a:pt x="8096" y="8172"/>
                    <a:pt x="9049" y="9125"/>
                  </a:cubicBezTo>
                  <a:cubicBezTo>
                    <a:pt x="9049" y="5315"/>
                    <a:pt x="7144" y="8172"/>
                    <a:pt x="7144" y="817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38" name="Google Shape;1138;p42"/>
            <p:cNvSpPr/>
            <p:nvPr/>
          </p:nvSpPr>
          <p:spPr>
            <a:xfrm>
              <a:off x="7382160" y="1142875"/>
              <a:ext cx="9525" cy="9525"/>
            </a:xfrm>
            <a:custGeom>
              <a:avLst/>
              <a:gdLst/>
              <a:ahLst/>
              <a:cxnLst/>
              <a:rect l="l" t="t" r="r" b="b"/>
              <a:pathLst>
                <a:path w="9525" h="9525" extrusionOk="0">
                  <a:moveTo>
                    <a:pt x="7335" y="9650"/>
                  </a:moveTo>
                  <a:cubicBezTo>
                    <a:pt x="8288" y="11555"/>
                    <a:pt x="9240" y="9650"/>
                    <a:pt x="10193" y="10602"/>
                  </a:cubicBezTo>
                  <a:cubicBezTo>
                    <a:pt x="9240" y="9650"/>
                    <a:pt x="6383" y="3935"/>
                    <a:pt x="7335" y="965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39" name="Google Shape;1139;p42"/>
            <p:cNvSpPr/>
            <p:nvPr/>
          </p:nvSpPr>
          <p:spPr>
            <a:xfrm>
              <a:off x="7318534" y="1102769"/>
              <a:ext cx="9525" cy="19050"/>
            </a:xfrm>
            <a:custGeom>
              <a:avLst/>
              <a:gdLst/>
              <a:ahLst/>
              <a:cxnLst/>
              <a:rect l="l" t="t" r="r" b="b"/>
              <a:pathLst>
                <a:path w="9525" h="19050" extrusionOk="0">
                  <a:moveTo>
                    <a:pt x="7144" y="7846"/>
                  </a:moveTo>
                  <a:cubicBezTo>
                    <a:pt x="8096" y="7846"/>
                    <a:pt x="9049" y="10703"/>
                    <a:pt x="9049" y="13561"/>
                  </a:cubicBezTo>
                  <a:cubicBezTo>
                    <a:pt x="10001" y="11656"/>
                    <a:pt x="9049" y="4988"/>
                    <a:pt x="7144" y="7846"/>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40" name="Google Shape;1140;p42"/>
            <p:cNvSpPr/>
            <p:nvPr/>
          </p:nvSpPr>
          <p:spPr>
            <a:xfrm>
              <a:off x="7376636" y="1144957"/>
              <a:ext cx="9525" cy="9525"/>
            </a:xfrm>
            <a:custGeom>
              <a:avLst/>
              <a:gdLst/>
              <a:ahLst/>
              <a:cxnLst/>
              <a:rect l="l" t="t" r="r" b="b"/>
              <a:pathLst>
                <a:path w="9525" h="9525" extrusionOk="0">
                  <a:moveTo>
                    <a:pt x="7144" y="7567"/>
                  </a:moveTo>
                  <a:cubicBezTo>
                    <a:pt x="7144" y="7567"/>
                    <a:pt x="12859" y="6615"/>
                    <a:pt x="7144" y="7567"/>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41" name="Google Shape;1141;p42"/>
            <p:cNvSpPr/>
            <p:nvPr/>
          </p:nvSpPr>
          <p:spPr>
            <a:xfrm>
              <a:off x="7395556" y="1185373"/>
              <a:ext cx="9525" cy="19050"/>
            </a:xfrm>
            <a:custGeom>
              <a:avLst/>
              <a:gdLst/>
              <a:ahLst/>
              <a:cxnLst/>
              <a:rect l="l" t="t" r="r" b="b"/>
              <a:pathLst>
                <a:path w="9525" h="19050" extrusionOk="0">
                  <a:moveTo>
                    <a:pt x="8227" y="18586"/>
                  </a:moveTo>
                  <a:cubicBezTo>
                    <a:pt x="9179" y="16681"/>
                    <a:pt x="5369" y="-6179"/>
                    <a:pt x="8227" y="18586"/>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42" name="Google Shape;1142;p42"/>
            <p:cNvSpPr/>
            <p:nvPr/>
          </p:nvSpPr>
          <p:spPr>
            <a:xfrm>
              <a:off x="7390924" y="1189196"/>
              <a:ext cx="9525" cy="9525"/>
            </a:xfrm>
            <a:custGeom>
              <a:avLst/>
              <a:gdLst/>
              <a:ahLst/>
              <a:cxnLst/>
              <a:rect l="l" t="t" r="r" b="b"/>
              <a:pathLst>
                <a:path w="9525" h="9525" extrusionOk="0">
                  <a:moveTo>
                    <a:pt x="8096" y="7144"/>
                  </a:moveTo>
                  <a:cubicBezTo>
                    <a:pt x="8096" y="7144"/>
                    <a:pt x="7144" y="7144"/>
                    <a:pt x="7144" y="7144"/>
                  </a:cubicBezTo>
                  <a:cubicBezTo>
                    <a:pt x="7144" y="7144"/>
                    <a:pt x="8096" y="7144"/>
                    <a:pt x="8096"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43" name="Google Shape;1143;p42"/>
            <p:cNvSpPr/>
            <p:nvPr/>
          </p:nvSpPr>
          <p:spPr>
            <a:xfrm>
              <a:off x="7352824" y="1167288"/>
              <a:ext cx="9525" cy="9525"/>
            </a:xfrm>
            <a:custGeom>
              <a:avLst/>
              <a:gdLst/>
              <a:ahLst/>
              <a:cxnLst/>
              <a:rect l="l" t="t" r="r" b="b"/>
              <a:pathLst>
                <a:path w="9525" h="9525" extrusionOk="0">
                  <a:moveTo>
                    <a:pt x="7144" y="9049"/>
                  </a:moveTo>
                  <a:cubicBezTo>
                    <a:pt x="7144" y="8096"/>
                    <a:pt x="7144" y="8096"/>
                    <a:pt x="8096" y="7144"/>
                  </a:cubicBezTo>
                  <a:cubicBezTo>
                    <a:pt x="8096" y="7144"/>
                    <a:pt x="8096" y="8096"/>
                    <a:pt x="7144" y="9049"/>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44" name="Google Shape;1144;p42"/>
            <p:cNvSpPr/>
            <p:nvPr/>
          </p:nvSpPr>
          <p:spPr>
            <a:xfrm>
              <a:off x="7377632" y="1191172"/>
              <a:ext cx="9525" cy="19050"/>
            </a:xfrm>
            <a:custGeom>
              <a:avLst/>
              <a:gdLst/>
              <a:ahLst/>
              <a:cxnLst/>
              <a:rect l="l" t="t" r="r" b="b"/>
              <a:pathLst>
                <a:path w="9525" h="19050" extrusionOk="0">
                  <a:moveTo>
                    <a:pt x="9959" y="11835"/>
                  </a:moveTo>
                  <a:cubicBezTo>
                    <a:pt x="1386" y="-2452"/>
                    <a:pt x="15674" y="21360"/>
                    <a:pt x="9959" y="11835"/>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45" name="Google Shape;1145;p42"/>
            <p:cNvSpPr/>
            <p:nvPr/>
          </p:nvSpPr>
          <p:spPr>
            <a:xfrm>
              <a:off x="7289006" y="1091674"/>
              <a:ext cx="9525" cy="9525"/>
            </a:xfrm>
            <a:custGeom>
              <a:avLst/>
              <a:gdLst/>
              <a:ahLst/>
              <a:cxnLst/>
              <a:rect l="l" t="t" r="r" b="b"/>
              <a:pathLst>
                <a:path w="9525" h="9525" extrusionOk="0">
                  <a:moveTo>
                    <a:pt x="7144" y="10368"/>
                  </a:moveTo>
                  <a:cubicBezTo>
                    <a:pt x="7144" y="6558"/>
                    <a:pt x="8096" y="5606"/>
                    <a:pt x="7144" y="10368"/>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46" name="Google Shape;1146;p42"/>
            <p:cNvSpPr/>
            <p:nvPr/>
          </p:nvSpPr>
          <p:spPr>
            <a:xfrm>
              <a:off x="7288054" y="1091088"/>
              <a:ext cx="9525" cy="9525"/>
            </a:xfrm>
            <a:custGeom>
              <a:avLst/>
              <a:gdLst/>
              <a:ahLst/>
              <a:cxnLst/>
              <a:rect l="l" t="t" r="r" b="b"/>
              <a:pathLst>
                <a:path w="9525" h="9525" extrusionOk="0">
                  <a:moveTo>
                    <a:pt x="7144" y="7144"/>
                  </a:moveTo>
                  <a:lnTo>
                    <a:pt x="7144" y="7144"/>
                  </a:lnTo>
                  <a:cubicBezTo>
                    <a:pt x="8096" y="7144"/>
                    <a:pt x="7144" y="7144"/>
                    <a:pt x="7144"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47" name="Google Shape;1147;p42"/>
            <p:cNvSpPr/>
            <p:nvPr/>
          </p:nvSpPr>
          <p:spPr>
            <a:xfrm>
              <a:off x="7359299" y="1161956"/>
              <a:ext cx="9525" cy="9525"/>
            </a:xfrm>
            <a:custGeom>
              <a:avLst/>
              <a:gdLst/>
              <a:ahLst/>
              <a:cxnLst/>
              <a:rect l="l" t="t" r="r" b="b"/>
              <a:pathLst>
                <a:path w="9525" h="9525" extrusionOk="0">
                  <a:moveTo>
                    <a:pt x="7335" y="9618"/>
                  </a:moveTo>
                  <a:cubicBezTo>
                    <a:pt x="8288" y="9618"/>
                    <a:pt x="9241" y="9618"/>
                    <a:pt x="10193" y="7713"/>
                  </a:cubicBezTo>
                  <a:cubicBezTo>
                    <a:pt x="9241" y="6761"/>
                    <a:pt x="6383" y="6761"/>
                    <a:pt x="7335" y="9618"/>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48" name="Google Shape;1148;p42"/>
            <p:cNvSpPr/>
            <p:nvPr/>
          </p:nvSpPr>
          <p:spPr>
            <a:xfrm>
              <a:off x="7282339" y="1103682"/>
              <a:ext cx="9525" cy="9525"/>
            </a:xfrm>
            <a:custGeom>
              <a:avLst/>
              <a:gdLst/>
              <a:ahLst/>
              <a:cxnLst/>
              <a:rect l="l" t="t" r="r" b="b"/>
              <a:pathLst>
                <a:path w="9525" h="9525" extrusionOk="0">
                  <a:moveTo>
                    <a:pt x="7144" y="8837"/>
                  </a:moveTo>
                  <a:cubicBezTo>
                    <a:pt x="10954" y="5027"/>
                    <a:pt x="7144" y="8837"/>
                    <a:pt x="7144" y="8837"/>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49" name="Google Shape;1149;p42"/>
            <p:cNvSpPr/>
            <p:nvPr/>
          </p:nvSpPr>
          <p:spPr>
            <a:xfrm>
              <a:off x="7268743" y="1094803"/>
              <a:ext cx="9525" cy="9525"/>
            </a:xfrm>
            <a:custGeom>
              <a:avLst/>
              <a:gdLst/>
              <a:ahLst/>
              <a:cxnLst/>
              <a:rect l="l" t="t" r="r" b="b"/>
              <a:pathLst>
                <a:path w="9525" h="9525" extrusionOk="0">
                  <a:moveTo>
                    <a:pt x="9310" y="7239"/>
                  </a:moveTo>
                  <a:cubicBezTo>
                    <a:pt x="11215" y="6286"/>
                    <a:pt x="3595" y="12954"/>
                    <a:pt x="9310" y="7239"/>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50" name="Google Shape;1150;p42"/>
            <p:cNvSpPr/>
            <p:nvPr/>
          </p:nvSpPr>
          <p:spPr>
            <a:xfrm>
              <a:off x="7331869" y="1205282"/>
              <a:ext cx="9525" cy="19050"/>
            </a:xfrm>
            <a:custGeom>
              <a:avLst/>
              <a:gdLst/>
              <a:ahLst/>
              <a:cxnLst/>
              <a:rect l="l" t="t" r="r" b="b"/>
              <a:pathLst>
                <a:path w="9525" h="19050" extrusionOk="0">
                  <a:moveTo>
                    <a:pt x="7144" y="13917"/>
                  </a:moveTo>
                  <a:cubicBezTo>
                    <a:pt x="7144" y="13917"/>
                    <a:pt x="9049" y="-1323"/>
                    <a:pt x="7144" y="13917"/>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51" name="Google Shape;1151;p42"/>
            <p:cNvSpPr/>
            <p:nvPr/>
          </p:nvSpPr>
          <p:spPr>
            <a:xfrm>
              <a:off x="7157561" y="1094898"/>
              <a:ext cx="66675" cy="28575"/>
            </a:xfrm>
            <a:custGeom>
              <a:avLst/>
              <a:gdLst/>
              <a:ahLst/>
              <a:cxnLst/>
              <a:rect l="l" t="t" r="r" b="b"/>
              <a:pathLst>
                <a:path w="66675" h="28575" extrusionOk="0">
                  <a:moveTo>
                    <a:pt x="47149" y="18574"/>
                  </a:moveTo>
                  <a:cubicBezTo>
                    <a:pt x="47149" y="19526"/>
                    <a:pt x="50959" y="26194"/>
                    <a:pt x="55721" y="27146"/>
                  </a:cubicBezTo>
                  <a:cubicBezTo>
                    <a:pt x="51911" y="24289"/>
                    <a:pt x="58579" y="14764"/>
                    <a:pt x="60484" y="10001"/>
                  </a:cubicBezTo>
                  <a:cubicBezTo>
                    <a:pt x="59531" y="10001"/>
                    <a:pt x="59531" y="9049"/>
                    <a:pt x="60484" y="7144"/>
                  </a:cubicBezTo>
                  <a:cubicBezTo>
                    <a:pt x="53816" y="12859"/>
                    <a:pt x="25241" y="8096"/>
                    <a:pt x="7144" y="7144"/>
                  </a:cubicBezTo>
                  <a:cubicBezTo>
                    <a:pt x="15716" y="12859"/>
                    <a:pt x="9049" y="21431"/>
                    <a:pt x="8096" y="28099"/>
                  </a:cubicBezTo>
                  <a:cubicBezTo>
                    <a:pt x="13811" y="32861"/>
                    <a:pt x="48101" y="30004"/>
                    <a:pt x="47149" y="1857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52" name="Google Shape;1152;p42"/>
            <p:cNvSpPr/>
            <p:nvPr/>
          </p:nvSpPr>
          <p:spPr>
            <a:xfrm>
              <a:off x="7207091" y="1113948"/>
              <a:ext cx="9525" cy="9525"/>
            </a:xfrm>
            <a:custGeom>
              <a:avLst/>
              <a:gdLst/>
              <a:ahLst/>
              <a:cxnLst/>
              <a:rect l="l" t="t" r="r" b="b"/>
              <a:pathLst>
                <a:path w="9525" h="9525" extrusionOk="0">
                  <a:moveTo>
                    <a:pt x="7144" y="7144"/>
                  </a:moveTo>
                  <a:cubicBezTo>
                    <a:pt x="7144" y="7144"/>
                    <a:pt x="8096" y="7144"/>
                    <a:pt x="8096" y="7144"/>
                  </a:cubicBezTo>
                  <a:cubicBezTo>
                    <a:pt x="8096" y="7144"/>
                    <a:pt x="7144" y="7144"/>
                    <a:pt x="7144"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53" name="Google Shape;1153;p42"/>
            <p:cNvSpPr/>
            <p:nvPr/>
          </p:nvSpPr>
          <p:spPr>
            <a:xfrm>
              <a:off x="7156609" y="1093946"/>
              <a:ext cx="9525" cy="9525"/>
            </a:xfrm>
            <a:custGeom>
              <a:avLst/>
              <a:gdLst/>
              <a:ahLst/>
              <a:cxnLst/>
              <a:rect l="l" t="t" r="r" b="b"/>
              <a:pathLst>
                <a:path w="9525" h="9525" extrusionOk="0">
                  <a:moveTo>
                    <a:pt x="7144" y="7144"/>
                  </a:moveTo>
                  <a:lnTo>
                    <a:pt x="9049" y="7144"/>
                  </a:lnTo>
                  <a:cubicBezTo>
                    <a:pt x="8096" y="7144"/>
                    <a:pt x="8096" y="7144"/>
                    <a:pt x="7144"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54" name="Google Shape;1154;p42"/>
            <p:cNvSpPr/>
            <p:nvPr/>
          </p:nvSpPr>
          <p:spPr>
            <a:xfrm>
              <a:off x="7215224" y="1097409"/>
              <a:ext cx="9525" cy="19050"/>
            </a:xfrm>
            <a:custGeom>
              <a:avLst/>
              <a:gdLst/>
              <a:ahLst/>
              <a:cxnLst/>
              <a:rect l="l" t="t" r="r" b="b"/>
              <a:pathLst>
                <a:path w="9525" h="19050" extrusionOk="0">
                  <a:moveTo>
                    <a:pt x="9488" y="12253"/>
                  </a:moveTo>
                  <a:cubicBezTo>
                    <a:pt x="4726" y="1776"/>
                    <a:pt x="8536" y="10348"/>
                    <a:pt x="9488" y="12253"/>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55" name="Google Shape;1155;p42"/>
            <p:cNvSpPr/>
            <p:nvPr/>
          </p:nvSpPr>
          <p:spPr>
            <a:xfrm>
              <a:off x="7212606" y="1092993"/>
              <a:ext cx="9525" cy="9525"/>
            </a:xfrm>
            <a:custGeom>
              <a:avLst/>
              <a:gdLst/>
              <a:ahLst/>
              <a:cxnLst/>
              <a:rect l="l" t="t" r="r" b="b"/>
              <a:pathLst>
                <a:path w="9525" h="9525" extrusionOk="0">
                  <a:moveTo>
                    <a:pt x="7344" y="7144"/>
                  </a:moveTo>
                  <a:cubicBezTo>
                    <a:pt x="6392" y="15716"/>
                    <a:pt x="9249" y="9049"/>
                    <a:pt x="7344"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56" name="Google Shape;1156;p42"/>
            <p:cNvSpPr/>
            <p:nvPr/>
          </p:nvSpPr>
          <p:spPr>
            <a:xfrm>
              <a:off x="7208136" y="1202531"/>
              <a:ext cx="9525" cy="9525"/>
            </a:xfrm>
            <a:custGeom>
              <a:avLst/>
              <a:gdLst/>
              <a:ahLst/>
              <a:cxnLst/>
              <a:rect l="l" t="t" r="r" b="b"/>
              <a:pathLst>
                <a:path w="9525" h="9525" extrusionOk="0">
                  <a:moveTo>
                    <a:pt x="9909" y="7144"/>
                  </a:moveTo>
                  <a:cubicBezTo>
                    <a:pt x="8957" y="8096"/>
                    <a:pt x="4194" y="10954"/>
                    <a:pt x="9909"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57" name="Google Shape;1157;p42"/>
            <p:cNvSpPr/>
            <p:nvPr/>
          </p:nvSpPr>
          <p:spPr>
            <a:xfrm>
              <a:off x="7196614" y="1192731"/>
              <a:ext cx="9525" cy="9525"/>
            </a:xfrm>
            <a:custGeom>
              <a:avLst/>
              <a:gdLst/>
              <a:ahLst/>
              <a:cxnLst/>
              <a:rect l="l" t="t" r="r" b="b"/>
              <a:pathLst>
                <a:path w="9525" h="9525" extrusionOk="0">
                  <a:moveTo>
                    <a:pt x="7144" y="7419"/>
                  </a:moveTo>
                  <a:cubicBezTo>
                    <a:pt x="8096" y="10276"/>
                    <a:pt x="10001" y="8371"/>
                    <a:pt x="10954" y="7419"/>
                  </a:cubicBezTo>
                  <a:cubicBezTo>
                    <a:pt x="9049" y="8371"/>
                    <a:pt x="10001" y="6466"/>
                    <a:pt x="7144" y="7419"/>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58" name="Google Shape;1158;p42"/>
            <p:cNvSpPr/>
            <p:nvPr/>
          </p:nvSpPr>
          <p:spPr>
            <a:xfrm>
              <a:off x="7195618" y="1227296"/>
              <a:ext cx="9525" cy="9525"/>
            </a:xfrm>
            <a:custGeom>
              <a:avLst/>
              <a:gdLst/>
              <a:ahLst/>
              <a:cxnLst/>
              <a:rect l="l" t="t" r="r" b="b"/>
              <a:pathLst>
                <a:path w="9525" h="9525" extrusionOk="0">
                  <a:moveTo>
                    <a:pt x="10045" y="7144"/>
                  </a:moveTo>
                  <a:cubicBezTo>
                    <a:pt x="7187" y="9049"/>
                    <a:pt x="5282" y="10954"/>
                    <a:pt x="10045"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59" name="Google Shape;1159;p42"/>
            <p:cNvSpPr/>
            <p:nvPr/>
          </p:nvSpPr>
          <p:spPr>
            <a:xfrm>
              <a:off x="7137559" y="1112996"/>
              <a:ext cx="9525" cy="9525"/>
            </a:xfrm>
            <a:custGeom>
              <a:avLst/>
              <a:gdLst/>
              <a:ahLst/>
              <a:cxnLst/>
              <a:rect l="l" t="t" r="r" b="b"/>
              <a:pathLst>
                <a:path w="9525" h="9525" extrusionOk="0">
                  <a:moveTo>
                    <a:pt x="8096" y="7144"/>
                  </a:moveTo>
                  <a:lnTo>
                    <a:pt x="7144" y="7144"/>
                  </a:lnTo>
                  <a:cubicBezTo>
                    <a:pt x="7144" y="8096"/>
                    <a:pt x="7144" y="7144"/>
                    <a:pt x="8096"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60" name="Google Shape;1160;p42"/>
            <p:cNvSpPr/>
            <p:nvPr/>
          </p:nvSpPr>
          <p:spPr>
            <a:xfrm>
              <a:off x="7126129" y="1093275"/>
              <a:ext cx="38100" cy="28575"/>
            </a:xfrm>
            <a:custGeom>
              <a:avLst/>
              <a:gdLst/>
              <a:ahLst/>
              <a:cxnLst/>
              <a:rect l="l" t="t" r="r" b="b"/>
              <a:pathLst>
                <a:path w="38100" h="28575" extrusionOk="0">
                  <a:moveTo>
                    <a:pt x="37624" y="24007"/>
                  </a:moveTo>
                  <a:cubicBezTo>
                    <a:pt x="35719" y="21149"/>
                    <a:pt x="26194" y="-11236"/>
                    <a:pt x="7144" y="22102"/>
                  </a:cubicBezTo>
                  <a:cubicBezTo>
                    <a:pt x="14764" y="17339"/>
                    <a:pt x="17621" y="17339"/>
                    <a:pt x="16669" y="24007"/>
                  </a:cubicBezTo>
                  <a:cubicBezTo>
                    <a:pt x="20479" y="21149"/>
                    <a:pt x="20479" y="18292"/>
                    <a:pt x="17621" y="16387"/>
                  </a:cubicBezTo>
                  <a:cubicBezTo>
                    <a:pt x="25241" y="1147"/>
                    <a:pt x="9049" y="47819"/>
                    <a:pt x="37624" y="24007"/>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61" name="Google Shape;1161;p42"/>
            <p:cNvSpPr/>
            <p:nvPr/>
          </p:nvSpPr>
          <p:spPr>
            <a:xfrm>
              <a:off x="7094696" y="1105376"/>
              <a:ext cx="9525" cy="9525"/>
            </a:xfrm>
            <a:custGeom>
              <a:avLst/>
              <a:gdLst/>
              <a:ahLst/>
              <a:cxnLst/>
              <a:rect l="l" t="t" r="r" b="b"/>
              <a:pathLst>
                <a:path w="9525" h="9525" extrusionOk="0">
                  <a:moveTo>
                    <a:pt x="7144" y="7144"/>
                  </a:moveTo>
                  <a:lnTo>
                    <a:pt x="7144" y="7144"/>
                  </a:lnTo>
                  <a:cubicBezTo>
                    <a:pt x="7144" y="7144"/>
                    <a:pt x="7144" y="7144"/>
                    <a:pt x="7144"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62" name="Google Shape;1162;p42"/>
            <p:cNvSpPr/>
            <p:nvPr/>
          </p:nvSpPr>
          <p:spPr>
            <a:xfrm>
              <a:off x="7096601" y="1100413"/>
              <a:ext cx="9525" cy="19050"/>
            </a:xfrm>
            <a:custGeom>
              <a:avLst/>
              <a:gdLst/>
              <a:ahLst/>
              <a:cxnLst/>
              <a:rect l="l" t="t" r="r" b="b"/>
              <a:pathLst>
                <a:path w="9525" h="19050" extrusionOk="0">
                  <a:moveTo>
                    <a:pt x="7144" y="14011"/>
                  </a:moveTo>
                  <a:cubicBezTo>
                    <a:pt x="8096" y="676"/>
                    <a:pt x="7144" y="10201"/>
                    <a:pt x="7144" y="14011"/>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63" name="Google Shape;1163;p42"/>
            <p:cNvSpPr/>
            <p:nvPr/>
          </p:nvSpPr>
          <p:spPr>
            <a:xfrm>
              <a:off x="7099952" y="1095851"/>
              <a:ext cx="9525" cy="19050"/>
            </a:xfrm>
            <a:custGeom>
              <a:avLst/>
              <a:gdLst/>
              <a:ahLst/>
              <a:cxnLst/>
              <a:rect l="l" t="t" r="r" b="b"/>
              <a:pathLst>
                <a:path w="9525" h="19050" extrusionOk="0">
                  <a:moveTo>
                    <a:pt x="11413" y="7144"/>
                  </a:moveTo>
                  <a:cubicBezTo>
                    <a:pt x="9508" y="9049"/>
                    <a:pt x="2841" y="35719"/>
                    <a:pt x="11413"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64" name="Google Shape;1164;p42"/>
            <p:cNvSpPr/>
            <p:nvPr/>
          </p:nvSpPr>
          <p:spPr>
            <a:xfrm>
              <a:off x="7121604" y="1101566"/>
              <a:ext cx="9525" cy="9525"/>
            </a:xfrm>
            <a:custGeom>
              <a:avLst/>
              <a:gdLst/>
              <a:ahLst/>
              <a:cxnLst/>
              <a:rect l="l" t="t" r="r" b="b"/>
              <a:pathLst>
                <a:path w="9525" h="9525" extrusionOk="0">
                  <a:moveTo>
                    <a:pt x="7858" y="7144"/>
                  </a:moveTo>
                  <a:cubicBezTo>
                    <a:pt x="6906" y="10001"/>
                    <a:pt x="6906" y="12859"/>
                    <a:pt x="7858"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65" name="Google Shape;1165;p42"/>
            <p:cNvSpPr/>
            <p:nvPr/>
          </p:nvSpPr>
          <p:spPr>
            <a:xfrm>
              <a:off x="7118403" y="1104348"/>
              <a:ext cx="9525" cy="9525"/>
            </a:xfrm>
            <a:custGeom>
              <a:avLst/>
              <a:gdLst/>
              <a:ahLst/>
              <a:cxnLst/>
              <a:rect l="l" t="t" r="r" b="b"/>
              <a:pathLst>
                <a:path w="9525" h="9525" extrusionOk="0">
                  <a:moveTo>
                    <a:pt x="10107" y="7219"/>
                  </a:moveTo>
                  <a:cubicBezTo>
                    <a:pt x="10107" y="6266"/>
                    <a:pt x="3440" y="14839"/>
                    <a:pt x="10107" y="7219"/>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66" name="Google Shape;1166;p42"/>
            <p:cNvSpPr/>
            <p:nvPr/>
          </p:nvSpPr>
          <p:spPr>
            <a:xfrm>
              <a:off x="7113746" y="1100613"/>
              <a:ext cx="9525" cy="9525"/>
            </a:xfrm>
            <a:custGeom>
              <a:avLst/>
              <a:gdLst/>
              <a:ahLst/>
              <a:cxnLst/>
              <a:rect l="l" t="t" r="r" b="b"/>
              <a:pathLst>
                <a:path w="9525" h="9525" extrusionOk="0">
                  <a:moveTo>
                    <a:pt x="9049" y="8096"/>
                  </a:moveTo>
                  <a:cubicBezTo>
                    <a:pt x="8096" y="7144"/>
                    <a:pt x="8096" y="7144"/>
                    <a:pt x="7144" y="7144"/>
                  </a:cubicBezTo>
                  <a:lnTo>
                    <a:pt x="9049" y="8096"/>
                  </a:ln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67" name="Google Shape;1167;p42"/>
            <p:cNvSpPr/>
            <p:nvPr/>
          </p:nvSpPr>
          <p:spPr>
            <a:xfrm>
              <a:off x="7115334" y="1100825"/>
              <a:ext cx="9525" cy="9525"/>
            </a:xfrm>
            <a:custGeom>
              <a:avLst/>
              <a:gdLst/>
              <a:ahLst/>
              <a:cxnLst/>
              <a:rect l="l" t="t" r="r" b="b"/>
              <a:pathLst>
                <a:path w="9525" h="9525" extrusionOk="0">
                  <a:moveTo>
                    <a:pt x="8414" y="8837"/>
                  </a:moveTo>
                  <a:cubicBezTo>
                    <a:pt x="8414" y="8837"/>
                    <a:pt x="5556" y="5027"/>
                    <a:pt x="8414" y="8837"/>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68" name="Google Shape;1168;p42"/>
            <p:cNvSpPr/>
            <p:nvPr/>
          </p:nvSpPr>
          <p:spPr>
            <a:xfrm>
              <a:off x="7118378" y="1096570"/>
              <a:ext cx="9525" cy="19050"/>
            </a:xfrm>
            <a:custGeom>
              <a:avLst/>
              <a:gdLst/>
              <a:ahLst/>
              <a:cxnLst/>
              <a:rect l="l" t="t" r="r" b="b"/>
              <a:pathLst>
                <a:path w="9525" h="19050" extrusionOk="0">
                  <a:moveTo>
                    <a:pt x="8227" y="14044"/>
                  </a:moveTo>
                  <a:cubicBezTo>
                    <a:pt x="9179" y="2614"/>
                    <a:pt x="5369" y="7377"/>
                    <a:pt x="8227" y="140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69" name="Google Shape;1169;p42"/>
            <p:cNvSpPr/>
            <p:nvPr/>
          </p:nvSpPr>
          <p:spPr>
            <a:xfrm>
              <a:off x="7179448" y="1219676"/>
              <a:ext cx="9525" cy="9525"/>
            </a:xfrm>
            <a:custGeom>
              <a:avLst/>
              <a:gdLst/>
              <a:ahLst/>
              <a:cxnLst/>
              <a:rect l="l" t="t" r="r" b="b"/>
              <a:pathLst>
                <a:path w="9525" h="9525" extrusionOk="0">
                  <a:moveTo>
                    <a:pt x="9069" y="7144"/>
                  </a:moveTo>
                  <a:cubicBezTo>
                    <a:pt x="5259" y="12859"/>
                    <a:pt x="8117" y="9049"/>
                    <a:pt x="9069"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70" name="Google Shape;1170;p42"/>
            <p:cNvSpPr/>
            <p:nvPr/>
          </p:nvSpPr>
          <p:spPr>
            <a:xfrm>
              <a:off x="7167086" y="1214913"/>
              <a:ext cx="9525" cy="9525"/>
            </a:xfrm>
            <a:custGeom>
              <a:avLst/>
              <a:gdLst/>
              <a:ahLst/>
              <a:cxnLst/>
              <a:rect l="l" t="t" r="r" b="b"/>
              <a:pathLst>
                <a:path w="9525" h="9525" extrusionOk="0">
                  <a:moveTo>
                    <a:pt x="9049" y="7144"/>
                  </a:moveTo>
                  <a:cubicBezTo>
                    <a:pt x="8096" y="8096"/>
                    <a:pt x="8096" y="9049"/>
                    <a:pt x="7144" y="9049"/>
                  </a:cubicBezTo>
                  <a:cubicBezTo>
                    <a:pt x="9049" y="9049"/>
                    <a:pt x="9049" y="8096"/>
                    <a:pt x="9049"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71" name="Google Shape;1171;p42"/>
            <p:cNvSpPr/>
            <p:nvPr/>
          </p:nvSpPr>
          <p:spPr>
            <a:xfrm>
              <a:off x="7156009" y="1216818"/>
              <a:ext cx="19050" cy="38100"/>
            </a:xfrm>
            <a:custGeom>
              <a:avLst/>
              <a:gdLst/>
              <a:ahLst/>
              <a:cxnLst/>
              <a:rect l="l" t="t" r="r" b="b"/>
              <a:pathLst>
                <a:path w="19050" h="38100" extrusionOk="0">
                  <a:moveTo>
                    <a:pt x="8697" y="32861"/>
                  </a:moveTo>
                  <a:cubicBezTo>
                    <a:pt x="4886" y="25241"/>
                    <a:pt x="12506" y="18574"/>
                    <a:pt x="19174" y="7144"/>
                  </a:cubicBezTo>
                  <a:cubicBezTo>
                    <a:pt x="124" y="20479"/>
                    <a:pt x="9649" y="27146"/>
                    <a:pt x="8697" y="32861"/>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72" name="Google Shape;1172;p42"/>
            <p:cNvSpPr/>
            <p:nvPr/>
          </p:nvSpPr>
          <p:spPr>
            <a:xfrm>
              <a:off x="7161371" y="1250998"/>
              <a:ext cx="9525" cy="9525"/>
            </a:xfrm>
            <a:custGeom>
              <a:avLst/>
              <a:gdLst/>
              <a:ahLst/>
              <a:cxnLst/>
              <a:rect l="l" t="t" r="r" b="b"/>
              <a:pathLst>
                <a:path w="9525" h="9525" extrusionOk="0">
                  <a:moveTo>
                    <a:pt x="7144" y="9159"/>
                  </a:moveTo>
                  <a:cubicBezTo>
                    <a:pt x="8096" y="10111"/>
                    <a:pt x="9049" y="9159"/>
                    <a:pt x="9049" y="8206"/>
                  </a:cubicBezTo>
                  <a:cubicBezTo>
                    <a:pt x="9049" y="5349"/>
                    <a:pt x="8096" y="9159"/>
                    <a:pt x="7144" y="9159"/>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73" name="Google Shape;1173;p42"/>
            <p:cNvSpPr/>
            <p:nvPr/>
          </p:nvSpPr>
          <p:spPr>
            <a:xfrm>
              <a:off x="7141051" y="1177766"/>
              <a:ext cx="9525" cy="19050"/>
            </a:xfrm>
            <a:custGeom>
              <a:avLst/>
              <a:gdLst/>
              <a:ahLst/>
              <a:cxnLst/>
              <a:rect l="l" t="t" r="r" b="b"/>
              <a:pathLst>
                <a:path w="9525" h="19050" extrusionOk="0">
                  <a:moveTo>
                    <a:pt x="8414" y="7144"/>
                  </a:moveTo>
                  <a:cubicBezTo>
                    <a:pt x="5556" y="17621"/>
                    <a:pt x="8414" y="10954"/>
                    <a:pt x="8414"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74" name="Google Shape;1174;p42"/>
            <p:cNvSpPr/>
            <p:nvPr/>
          </p:nvSpPr>
          <p:spPr>
            <a:xfrm>
              <a:off x="7143274" y="1180623"/>
              <a:ext cx="9525" cy="9525"/>
            </a:xfrm>
            <a:custGeom>
              <a:avLst/>
              <a:gdLst/>
              <a:ahLst/>
              <a:cxnLst/>
              <a:rect l="l" t="t" r="r" b="b"/>
              <a:pathLst>
                <a:path w="9525" h="9525" extrusionOk="0">
                  <a:moveTo>
                    <a:pt x="8096" y="7144"/>
                  </a:moveTo>
                  <a:lnTo>
                    <a:pt x="7144" y="8096"/>
                  </a:lnTo>
                  <a:cubicBezTo>
                    <a:pt x="7144" y="8096"/>
                    <a:pt x="7144" y="8096"/>
                    <a:pt x="8096"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75" name="Google Shape;1175;p42"/>
            <p:cNvSpPr/>
            <p:nvPr/>
          </p:nvSpPr>
          <p:spPr>
            <a:xfrm>
              <a:off x="7142321" y="1176813"/>
              <a:ext cx="9525" cy="9525"/>
            </a:xfrm>
            <a:custGeom>
              <a:avLst/>
              <a:gdLst/>
              <a:ahLst/>
              <a:cxnLst/>
              <a:rect l="l" t="t" r="r" b="b"/>
              <a:pathLst>
                <a:path w="9525" h="9525" extrusionOk="0">
                  <a:moveTo>
                    <a:pt x="7144" y="7144"/>
                  </a:moveTo>
                  <a:lnTo>
                    <a:pt x="7144" y="7144"/>
                  </a:lnTo>
                  <a:cubicBezTo>
                    <a:pt x="7144" y="8096"/>
                    <a:pt x="7144" y="7144"/>
                    <a:pt x="7144"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76" name="Google Shape;1176;p42"/>
            <p:cNvSpPr/>
            <p:nvPr/>
          </p:nvSpPr>
          <p:spPr>
            <a:xfrm>
              <a:off x="7107079" y="1096181"/>
              <a:ext cx="9525" cy="9525"/>
            </a:xfrm>
            <a:custGeom>
              <a:avLst/>
              <a:gdLst/>
              <a:ahLst/>
              <a:cxnLst/>
              <a:rect l="l" t="t" r="r" b="b"/>
              <a:pathLst>
                <a:path w="9525" h="9525" extrusionOk="0">
                  <a:moveTo>
                    <a:pt x="9049" y="8718"/>
                  </a:moveTo>
                  <a:cubicBezTo>
                    <a:pt x="9049" y="5861"/>
                    <a:pt x="8096" y="7766"/>
                    <a:pt x="7144" y="7766"/>
                  </a:cubicBezTo>
                  <a:cubicBezTo>
                    <a:pt x="7144" y="8718"/>
                    <a:pt x="8096" y="9671"/>
                    <a:pt x="9049" y="8718"/>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77" name="Google Shape;1177;p42"/>
            <p:cNvSpPr/>
            <p:nvPr/>
          </p:nvSpPr>
          <p:spPr>
            <a:xfrm>
              <a:off x="7057549" y="1098708"/>
              <a:ext cx="9525" cy="9525"/>
            </a:xfrm>
            <a:custGeom>
              <a:avLst/>
              <a:gdLst/>
              <a:ahLst/>
              <a:cxnLst/>
              <a:rect l="l" t="t" r="r" b="b"/>
              <a:pathLst>
                <a:path w="9525" h="9525" extrusionOk="0">
                  <a:moveTo>
                    <a:pt x="8096" y="9049"/>
                  </a:moveTo>
                  <a:lnTo>
                    <a:pt x="7144" y="7144"/>
                  </a:lnTo>
                  <a:cubicBezTo>
                    <a:pt x="8096" y="8096"/>
                    <a:pt x="8096" y="8096"/>
                    <a:pt x="8096" y="9049"/>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78" name="Google Shape;1178;p42"/>
            <p:cNvSpPr/>
            <p:nvPr/>
          </p:nvSpPr>
          <p:spPr>
            <a:xfrm>
              <a:off x="7028974" y="1169193"/>
              <a:ext cx="9525" cy="9525"/>
            </a:xfrm>
            <a:custGeom>
              <a:avLst/>
              <a:gdLst/>
              <a:ahLst/>
              <a:cxnLst/>
              <a:rect l="l" t="t" r="r" b="b"/>
              <a:pathLst>
                <a:path w="9525" h="9525" extrusionOk="0">
                  <a:moveTo>
                    <a:pt x="7144" y="7144"/>
                  </a:moveTo>
                  <a:cubicBezTo>
                    <a:pt x="7144" y="8096"/>
                    <a:pt x="7144" y="8096"/>
                    <a:pt x="7144" y="8096"/>
                  </a:cubicBezTo>
                  <a:cubicBezTo>
                    <a:pt x="7144" y="8096"/>
                    <a:pt x="7144" y="7144"/>
                    <a:pt x="7144"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79" name="Google Shape;1179;p42"/>
            <p:cNvSpPr/>
            <p:nvPr/>
          </p:nvSpPr>
          <p:spPr>
            <a:xfrm>
              <a:off x="7026592" y="1170146"/>
              <a:ext cx="9525" cy="9525"/>
            </a:xfrm>
            <a:custGeom>
              <a:avLst/>
              <a:gdLst/>
              <a:ahLst/>
              <a:cxnLst/>
              <a:rect l="l" t="t" r="r" b="b"/>
              <a:pathLst>
                <a:path w="9525" h="9525" extrusionOk="0">
                  <a:moveTo>
                    <a:pt x="8573" y="7144"/>
                  </a:moveTo>
                  <a:cubicBezTo>
                    <a:pt x="6667" y="11906"/>
                    <a:pt x="6667" y="10954"/>
                    <a:pt x="8573"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80" name="Google Shape;1180;p42"/>
            <p:cNvSpPr/>
            <p:nvPr/>
          </p:nvSpPr>
          <p:spPr>
            <a:xfrm>
              <a:off x="7241381" y="687228"/>
              <a:ext cx="9525" cy="9525"/>
            </a:xfrm>
            <a:custGeom>
              <a:avLst/>
              <a:gdLst/>
              <a:ahLst/>
              <a:cxnLst/>
              <a:rect l="l" t="t" r="r" b="b"/>
              <a:pathLst>
                <a:path w="9525" h="9525" extrusionOk="0">
                  <a:moveTo>
                    <a:pt x="7144" y="7144"/>
                  </a:moveTo>
                  <a:cubicBezTo>
                    <a:pt x="10001" y="9049"/>
                    <a:pt x="7144" y="7144"/>
                    <a:pt x="7144"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81" name="Google Shape;1181;p42"/>
            <p:cNvSpPr/>
            <p:nvPr/>
          </p:nvSpPr>
          <p:spPr>
            <a:xfrm>
              <a:off x="7242697" y="683398"/>
              <a:ext cx="9525" cy="9525"/>
            </a:xfrm>
            <a:custGeom>
              <a:avLst/>
              <a:gdLst/>
              <a:ahLst/>
              <a:cxnLst/>
              <a:rect l="l" t="t" r="r" b="b"/>
              <a:pathLst>
                <a:path w="9525" h="9525" extrusionOk="0">
                  <a:moveTo>
                    <a:pt x="11543" y="9069"/>
                  </a:moveTo>
                  <a:cubicBezTo>
                    <a:pt x="3923" y="5259"/>
                    <a:pt x="7733" y="8117"/>
                    <a:pt x="11543" y="9069"/>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82" name="Google Shape;1182;p42"/>
            <p:cNvSpPr/>
            <p:nvPr/>
          </p:nvSpPr>
          <p:spPr>
            <a:xfrm>
              <a:off x="7254716" y="638651"/>
              <a:ext cx="9525" cy="9525"/>
            </a:xfrm>
            <a:custGeom>
              <a:avLst/>
              <a:gdLst/>
              <a:ahLst/>
              <a:cxnLst/>
              <a:rect l="l" t="t" r="r" b="b"/>
              <a:pathLst>
                <a:path w="9525" h="9525" extrusionOk="0">
                  <a:moveTo>
                    <a:pt x="7144" y="7144"/>
                  </a:moveTo>
                  <a:lnTo>
                    <a:pt x="7144" y="7144"/>
                  </a:lnTo>
                  <a:cubicBezTo>
                    <a:pt x="7144" y="7144"/>
                    <a:pt x="7144" y="7144"/>
                    <a:pt x="7144"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83" name="Google Shape;1183;p42"/>
            <p:cNvSpPr/>
            <p:nvPr/>
          </p:nvSpPr>
          <p:spPr>
            <a:xfrm>
              <a:off x="7254716" y="609123"/>
              <a:ext cx="9525" cy="9525"/>
            </a:xfrm>
            <a:custGeom>
              <a:avLst/>
              <a:gdLst/>
              <a:ahLst/>
              <a:cxnLst/>
              <a:rect l="l" t="t" r="r" b="b"/>
              <a:pathLst>
                <a:path w="9525" h="9525" extrusionOk="0">
                  <a:moveTo>
                    <a:pt x="7144" y="7144"/>
                  </a:moveTo>
                  <a:cubicBezTo>
                    <a:pt x="8096" y="7144"/>
                    <a:pt x="8096" y="7144"/>
                    <a:pt x="7144" y="7144"/>
                  </a:cubicBezTo>
                  <a:cubicBezTo>
                    <a:pt x="8096" y="7144"/>
                    <a:pt x="8096" y="7144"/>
                    <a:pt x="7144"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84" name="Google Shape;1184;p42"/>
            <p:cNvSpPr/>
            <p:nvPr/>
          </p:nvSpPr>
          <p:spPr>
            <a:xfrm>
              <a:off x="7258526" y="603408"/>
              <a:ext cx="9525" cy="9525"/>
            </a:xfrm>
            <a:custGeom>
              <a:avLst/>
              <a:gdLst/>
              <a:ahLst/>
              <a:cxnLst/>
              <a:rect l="l" t="t" r="r" b="b"/>
              <a:pathLst>
                <a:path w="9525" h="9525" extrusionOk="0">
                  <a:moveTo>
                    <a:pt x="7144" y="7144"/>
                  </a:moveTo>
                  <a:cubicBezTo>
                    <a:pt x="7144" y="7144"/>
                    <a:pt x="7144" y="8096"/>
                    <a:pt x="7144" y="7144"/>
                  </a:cubicBezTo>
                  <a:cubicBezTo>
                    <a:pt x="7144" y="8096"/>
                    <a:pt x="7144" y="7144"/>
                    <a:pt x="7144"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85" name="Google Shape;1185;p42"/>
            <p:cNvSpPr/>
            <p:nvPr/>
          </p:nvSpPr>
          <p:spPr>
            <a:xfrm>
              <a:off x="7254716" y="637698"/>
              <a:ext cx="9525" cy="9525"/>
            </a:xfrm>
            <a:custGeom>
              <a:avLst/>
              <a:gdLst/>
              <a:ahLst/>
              <a:cxnLst/>
              <a:rect l="l" t="t" r="r" b="b"/>
              <a:pathLst>
                <a:path w="9525" h="9525" extrusionOk="0">
                  <a:moveTo>
                    <a:pt x="7144" y="8096"/>
                  </a:moveTo>
                  <a:lnTo>
                    <a:pt x="8096" y="7144"/>
                  </a:lnTo>
                  <a:cubicBezTo>
                    <a:pt x="7144" y="7144"/>
                    <a:pt x="7144" y="7144"/>
                    <a:pt x="7144" y="8096"/>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86" name="Google Shape;1186;p42"/>
            <p:cNvSpPr/>
            <p:nvPr/>
          </p:nvSpPr>
          <p:spPr>
            <a:xfrm>
              <a:off x="7240429" y="677703"/>
              <a:ext cx="9525" cy="9525"/>
            </a:xfrm>
            <a:custGeom>
              <a:avLst/>
              <a:gdLst/>
              <a:ahLst/>
              <a:cxnLst/>
              <a:rect l="l" t="t" r="r" b="b"/>
              <a:pathLst>
                <a:path w="9525" h="9525" extrusionOk="0">
                  <a:moveTo>
                    <a:pt x="7144" y="7144"/>
                  </a:moveTo>
                  <a:cubicBezTo>
                    <a:pt x="7144" y="8096"/>
                    <a:pt x="8096" y="8096"/>
                    <a:pt x="7144"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87" name="Google Shape;1187;p42"/>
            <p:cNvSpPr/>
            <p:nvPr/>
          </p:nvSpPr>
          <p:spPr>
            <a:xfrm>
              <a:off x="7257574" y="651033"/>
              <a:ext cx="9525" cy="9525"/>
            </a:xfrm>
            <a:custGeom>
              <a:avLst/>
              <a:gdLst/>
              <a:ahLst/>
              <a:cxnLst/>
              <a:rect l="l" t="t" r="r" b="b"/>
              <a:pathLst>
                <a:path w="9525" h="9525" extrusionOk="0">
                  <a:moveTo>
                    <a:pt x="7144" y="7144"/>
                  </a:moveTo>
                  <a:cubicBezTo>
                    <a:pt x="7144" y="7144"/>
                    <a:pt x="10001" y="9049"/>
                    <a:pt x="7144"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88" name="Google Shape;1188;p42"/>
            <p:cNvSpPr/>
            <p:nvPr/>
          </p:nvSpPr>
          <p:spPr>
            <a:xfrm>
              <a:off x="7254811" y="661087"/>
              <a:ext cx="9525" cy="9525"/>
            </a:xfrm>
            <a:custGeom>
              <a:avLst/>
              <a:gdLst/>
              <a:ahLst/>
              <a:cxnLst/>
              <a:rect l="l" t="t" r="r" b="b"/>
              <a:pathLst>
                <a:path w="9525" h="9525" extrusionOk="0">
                  <a:moveTo>
                    <a:pt x="9907" y="7567"/>
                  </a:moveTo>
                  <a:cubicBezTo>
                    <a:pt x="10859" y="6615"/>
                    <a:pt x="3239" y="7567"/>
                    <a:pt x="9907" y="7567"/>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89" name="Google Shape;1189;p42"/>
            <p:cNvSpPr/>
            <p:nvPr/>
          </p:nvSpPr>
          <p:spPr>
            <a:xfrm>
              <a:off x="7251859" y="676751"/>
              <a:ext cx="9525" cy="9525"/>
            </a:xfrm>
            <a:custGeom>
              <a:avLst/>
              <a:gdLst/>
              <a:ahLst/>
              <a:cxnLst/>
              <a:rect l="l" t="t" r="r" b="b"/>
              <a:pathLst>
                <a:path w="9525" h="9525" extrusionOk="0">
                  <a:moveTo>
                    <a:pt x="7144" y="7144"/>
                  </a:moveTo>
                  <a:lnTo>
                    <a:pt x="7144" y="7144"/>
                  </a:lnTo>
                  <a:lnTo>
                    <a:pt x="7144" y="7144"/>
                  </a:ln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90" name="Google Shape;1190;p42"/>
            <p:cNvSpPr/>
            <p:nvPr/>
          </p:nvSpPr>
          <p:spPr>
            <a:xfrm>
              <a:off x="7258526" y="644366"/>
              <a:ext cx="9525" cy="9525"/>
            </a:xfrm>
            <a:custGeom>
              <a:avLst/>
              <a:gdLst/>
              <a:ahLst/>
              <a:cxnLst/>
              <a:rect l="l" t="t" r="r" b="b"/>
              <a:pathLst>
                <a:path w="9525" h="9525" extrusionOk="0">
                  <a:moveTo>
                    <a:pt x="7144" y="7144"/>
                  </a:moveTo>
                  <a:cubicBezTo>
                    <a:pt x="7144" y="7144"/>
                    <a:pt x="8096" y="7144"/>
                    <a:pt x="8096" y="7144"/>
                  </a:cubicBezTo>
                  <a:cubicBezTo>
                    <a:pt x="7144" y="7144"/>
                    <a:pt x="7144" y="7144"/>
                    <a:pt x="7144"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91" name="Google Shape;1191;p42"/>
            <p:cNvSpPr/>
            <p:nvPr/>
          </p:nvSpPr>
          <p:spPr>
            <a:xfrm>
              <a:off x="7245191" y="371951"/>
              <a:ext cx="9525" cy="9525"/>
            </a:xfrm>
            <a:custGeom>
              <a:avLst/>
              <a:gdLst/>
              <a:ahLst/>
              <a:cxnLst/>
              <a:rect l="l" t="t" r="r" b="b"/>
              <a:pathLst>
                <a:path w="9525" h="9525" extrusionOk="0">
                  <a:moveTo>
                    <a:pt x="7144" y="7144"/>
                  </a:moveTo>
                  <a:cubicBezTo>
                    <a:pt x="7144" y="7144"/>
                    <a:pt x="7144" y="7144"/>
                    <a:pt x="7144" y="7144"/>
                  </a:cubicBezTo>
                  <a:cubicBezTo>
                    <a:pt x="7144" y="7144"/>
                    <a:pt x="7144" y="7144"/>
                    <a:pt x="7144"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92" name="Google Shape;1192;p42"/>
            <p:cNvSpPr/>
            <p:nvPr/>
          </p:nvSpPr>
          <p:spPr>
            <a:xfrm>
              <a:off x="7254716" y="229076"/>
              <a:ext cx="9525" cy="9525"/>
            </a:xfrm>
            <a:custGeom>
              <a:avLst/>
              <a:gdLst/>
              <a:ahLst/>
              <a:cxnLst/>
              <a:rect l="l" t="t" r="r" b="b"/>
              <a:pathLst>
                <a:path w="9525" h="9525" extrusionOk="0">
                  <a:moveTo>
                    <a:pt x="7144" y="7144"/>
                  </a:moveTo>
                  <a:cubicBezTo>
                    <a:pt x="7144" y="7144"/>
                    <a:pt x="10954" y="7144"/>
                    <a:pt x="7144"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93" name="Google Shape;1193;p42"/>
            <p:cNvSpPr/>
            <p:nvPr/>
          </p:nvSpPr>
          <p:spPr>
            <a:xfrm>
              <a:off x="7261384" y="594836"/>
              <a:ext cx="9525" cy="9525"/>
            </a:xfrm>
            <a:custGeom>
              <a:avLst/>
              <a:gdLst/>
              <a:ahLst/>
              <a:cxnLst/>
              <a:rect l="l" t="t" r="r" b="b"/>
              <a:pathLst>
                <a:path w="9525" h="9525" extrusionOk="0">
                  <a:moveTo>
                    <a:pt x="7144" y="7144"/>
                  </a:moveTo>
                  <a:lnTo>
                    <a:pt x="7144" y="7144"/>
                  </a:lnTo>
                  <a:cubicBezTo>
                    <a:pt x="8096" y="7144"/>
                    <a:pt x="7144" y="7144"/>
                    <a:pt x="7144"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94" name="Google Shape;1194;p42"/>
            <p:cNvSpPr/>
            <p:nvPr/>
          </p:nvSpPr>
          <p:spPr>
            <a:xfrm>
              <a:off x="7253764" y="512723"/>
              <a:ext cx="19050" cy="9525"/>
            </a:xfrm>
            <a:custGeom>
              <a:avLst/>
              <a:gdLst/>
              <a:ahLst/>
              <a:cxnLst/>
              <a:rect l="l" t="t" r="r" b="b"/>
              <a:pathLst>
                <a:path w="19050" h="9525" extrusionOk="0">
                  <a:moveTo>
                    <a:pt x="12859" y="8294"/>
                  </a:moveTo>
                  <a:cubicBezTo>
                    <a:pt x="10001" y="9246"/>
                    <a:pt x="10001" y="6389"/>
                    <a:pt x="7144" y="7341"/>
                  </a:cubicBezTo>
                  <a:cubicBezTo>
                    <a:pt x="8096" y="7341"/>
                    <a:pt x="11906" y="9246"/>
                    <a:pt x="12859" y="829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95" name="Google Shape;1195;p42"/>
            <p:cNvSpPr/>
            <p:nvPr/>
          </p:nvSpPr>
          <p:spPr>
            <a:xfrm>
              <a:off x="7240429" y="677703"/>
              <a:ext cx="9525" cy="9525"/>
            </a:xfrm>
            <a:custGeom>
              <a:avLst/>
              <a:gdLst/>
              <a:ahLst/>
              <a:cxnLst/>
              <a:rect l="l" t="t" r="r" b="b"/>
              <a:pathLst>
                <a:path w="9525" h="9525" extrusionOk="0">
                  <a:moveTo>
                    <a:pt x="7144" y="7144"/>
                  </a:moveTo>
                  <a:cubicBezTo>
                    <a:pt x="7144" y="7144"/>
                    <a:pt x="7144" y="7144"/>
                    <a:pt x="7144" y="7144"/>
                  </a:cubicBezTo>
                  <a:cubicBezTo>
                    <a:pt x="7144" y="7144"/>
                    <a:pt x="7144" y="7144"/>
                    <a:pt x="7144"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96" name="Google Shape;1196;p42"/>
            <p:cNvSpPr/>
            <p:nvPr/>
          </p:nvSpPr>
          <p:spPr>
            <a:xfrm>
              <a:off x="7253340" y="512921"/>
              <a:ext cx="9525" cy="9525"/>
            </a:xfrm>
            <a:custGeom>
              <a:avLst/>
              <a:gdLst/>
              <a:ahLst/>
              <a:cxnLst/>
              <a:rect l="l" t="t" r="r" b="b"/>
              <a:pathLst>
                <a:path w="9525" h="9525" extrusionOk="0">
                  <a:moveTo>
                    <a:pt x="7567" y="7144"/>
                  </a:moveTo>
                  <a:cubicBezTo>
                    <a:pt x="7567" y="7144"/>
                    <a:pt x="6615" y="7144"/>
                    <a:pt x="7567"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97" name="Google Shape;1197;p42"/>
            <p:cNvSpPr/>
            <p:nvPr/>
          </p:nvSpPr>
          <p:spPr>
            <a:xfrm>
              <a:off x="7257574" y="573881"/>
              <a:ext cx="9525" cy="9525"/>
            </a:xfrm>
            <a:custGeom>
              <a:avLst/>
              <a:gdLst/>
              <a:ahLst/>
              <a:cxnLst/>
              <a:rect l="l" t="t" r="r" b="b"/>
              <a:pathLst>
                <a:path w="9525" h="9525" extrusionOk="0">
                  <a:moveTo>
                    <a:pt x="8096" y="7144"/>
                  </a:moveTo>
                  <a:cubicBezTo>
                    <a:pt x="7144" y="7144"/>
                    <a:pt x="7144" y="7144"/>
                    <a:pt x="7144" y="7144"/>
                  </a:cubicBezTo>
                  <a:cubicBezTo>
                    <a:pt x="7144" y="7144"/>
                    <a:pt x="8096" y="7144"/>
                    <a:pt x="8096"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98" name="Google Shape;1198;p42"/>
            <p:cNvSpPr/>
            <p:nvPr/>
          </p:nvSpPr>
          <p:spPr>
            <a:xfrm>
              <a:off x="7255669" y="589121"/>
              <a:ext cx="9525" cy="9525"/>
            </a:xfrm>
            <a:custGeom>
              <a:avLst/>
              <a:gdLst/>
              <a:ahLst/>
              <a:cxnLst/>
              <a:rect l="l" t="t" r="r" b="b"/>
              <a:pathLst>
                <a:path w="9525" h="9525" extrusionOk="0">
                  <a:moveTo>
                    <a:pt x="7144" y="7144"/>
                  </a:moveTo>
                  <a:lnTo>
                    <a:pt x="7144" y="7144"/>
                  </a:lnTo>
                  <a:cubicBezTo>
                    <a:pt x="7144" y="7144"/>
                    <a:pt x="7144" y="7144"/>
                    <a:pt x="7144"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99" name="Google Shape;1199;p42"/>
            <p:cNvSpPr/>
            <p:nvPr/>
          </p:nvSpPr>
          <p:spPr>
            <a:xfrm>
              <a:off x="7254046" y="565414"/>
              <a:ext cx="9525" cy="9525"/>
            </a:xfrm>
            <a:custGeom>
              <a:avLst/>
              <a:gdLst/>
              <a:ahLst/>
              <a:cxnLst/>
              <a:rect l="l" t="t" r="r" b="b"/>
              <a:pathLst>
                <a:path w="9525" h="9525" extrusionOk="0">
                  <a:moveTo>
                    <a:pt x="7814" y="7990"/>
                  </a:moveTo>
                  <a:cubicBezTo>
                    <a:pt x="8767" y="6085"/>
                    <a:pt x="5910" y="7990"/>
                    <a:pt x="7814" y="799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00" name="Google Shape;1200;p42"/>
            <p:cNvSpPr/>
            <p:nvPr/>
          </p:nvSpPr>
          <p:spPr>
            <a:xfrm>
              <a:off x="7253340" y="557688"/>
              <a:ext cx="9525" cy="9525"/>
            </a:xfrm>
            <a:custGeom>
              <a:avLst/>
              <a:gdLst/>
              <a:ahLst/>
              <a:cxnLst/>
              <a:rect l="l" t="t" r="r" b="b"/>
              <a:pathLst>
                <a:path w="9525" h="9525" extrusionOk="0">
                  <a:moveTo>
                    <a:pt x="7567" y="7144"/>
                  </a:moveTo>
                  <a:cubicBezTo>
                    <a:pt x="7567" y="7144"/>
                    <a:pt x="6615" y="8096"/>
                    <a:pt x="7567"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01" name="Google Shape;1201;p42"/>
            <p:cNvSpPr/>
            <p:nvPr/>
          </p:nvSpPr>
          <p:spPr>
            <a:xfrm>
              <a:off x="7248049" y="395340"/>
              <a:ext cx="9525" cy="9525"/>
            </a:xfrm>
            <a:custGeom>
              <a:avLst/>
              <a:gdLst/>
              <a:ahLst/>
              <a:cxnLst/>
              <a:rect l="l" t="t" r="r" b="b"/>
              <a:pathLst>
                <a:path w="9525" h="9525" extrusionOk="0">
                  <a:moveTo>
                    <a:pt x="7144" y="7567"/>
                  </a:moveTo>
                  <a:cubicBezTo>
                    <a:pt x="8096" y="7567"/>
                    <a:pt x="9049" y="7567"/>
                    <a:pt x="10001" y="7567"/>
                  </a:cubicBezTo>
                  <a:cubicBezTo>
                    <a:pt x="8096" y="7567"/>
                    <a:pt x="7144" y="6615"/>
                    <a:pt x="7144" y="7567"/>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02" name="Google Shape;1202;p42"/>
            <p:cNvSpPr/>
            <p:nvPr/>
          </p:nvSpPr>
          <p:spPr>
            <a:xfrm>
              <a:off x="7240111" y="677703"/>
              <a:ext cx="9525" cy="9525"/>
            </a:xfrm>
            <a:custGeom>
              <a:avLst/>
              <a:gdLst/>
              <a:ahLst/>
              <a:cxnLst/>
              <a:rect l="l" t="t" r="r" b="b"/>
              <a:pathLst>
                <a:path w="9525" h="9525" extrusionOk="0">
                  <a:moveTo>
                    <a:pt x="8414" y="7144"/>
                  </a:moveTo>
                  <a:cubicBezTo>
                    <a:pt x="5556" y="7144"/>
                    <a:pt x="8414" y="7144"/>
                    <a:pt x="8414"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03" name="Google Shape;1203;p42"/>
            <p:cNvSpPr/>
            <p:nvPr/>
          </p:nvSpPr>
          <p:spPr>
            <a:xfrm>
              <a:off x="7231856" y="565308"/>
              <a:ext cx="9525" cy="9525"/>
            </a:xfrm>
            <a:custGeom>
              <a:avLst/>
              <a:gdLst/>
              <a:ahLst/>
              <a:cxnLst/>
              <a:rect l="l" t="t" r="r" b="b"/>
              <a:pathLst>
                <a:path w="9525" h="9525" extrusionOk="0">
                  <a:moveTo>
                    <a:pt x="7144" y="8096"/>
                  </a:moveTo>
                  <a:lnTo>
                    <a:pt x="7144" y="7144"/>
                  </a:lnTo>
                  <a:cubicBezTo>
                    <a:pt x="7144" y="7144"/>
                    <a:pt x="7144" y="8096"/>
                    <a:pt x="7144" y="8096"/>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04" name="Google Shape;1204;p42"/>
            <p:cNvSpPr/>
            <p:nvPr/>
          </p:nvSpPr>
          <p:spPr>
            <a:xfrm>
              <a:off x="7244239" y="453866"/>
              <a:ext cx="9525" cy="9525"/>
            </a:xfrm>
            <a:custGeom>
              <a:avLst/>
              <a:gdLst/>
              <a:ahLst/>
              <a:cxnLst/>
              <a:rect l="l" t="t" r="r" b="b"/>
              <a:pathLst>
                <a:path w="9525" h="9525" extrusionOk="0">
                  <a:moveTo>
                    <a:pt x="7144" y="7144"/>
                  </a:moveTo>
                  <a:lnTo>
                    <a:pt x="7144" y="7144"/>
                  </a:lnTo>
                  <a:cubicBezTo>
                    <a:pt x="7144" y="7144"/>
                    <a:pt x="7144" y="7144"/>
                    <a:pt x="7144"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05" name="Google Shape;1205;p42"/>
            <p:cNvSpPr/>
            <p:nvPr/>
          </p:nvSpPr>
          <p:spPr>
            <a:xfrm>
              <a:off x="7231856" y="560122"/>
              <a:ext cx="9525" cy="9525"/>
            </a:xfrm>
            <a:custGeom>
              <a:avLst/>
              <a:gdLst/>
              <a:ahLst/>
              <a:cxnLst/>
              <a:rect l="l" t="t" r="r" b="b"/>
              <a:pathLst>
                <a:path w="9525" h="9525" extrusionOk="0">
                  <a:moveTo>
                    <a:pt x="7144" y="7567"/>
                  </a:moveTo>
                  <a:cubicBezTo>
                    <a:pt x="10001" y="7567"/>
                    <a:pt x="9049" y="6615"/>
                    <a:pt x="7144" y="7567"/>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06" name="Google Shape;1206;p42"/>
            <p:cNvSpPr/>
            <p:nvPr/>
          </p:nvSpPr>
          <p:spPr>
            <a:xfrm>
              <a:off x="7250906" y="395763"/>
              <a:ext cx="9525" cy="9525"/>
            </a:xfrm>
            <a:custGeom>
              <a:avLst/>
              <a:gdLst/>
              <a:ahLst/>
              <a:cxnLst/>
              <a:rect l="l" t="t" r="r" b="b"/>
              <a:pathLst>
                <a:path w="9525" h="9525" extrusionOk="0">
                  <a:moveTo>
                    <a:pt x="7144" y="7144"/>
                  </a:moveTo>
                  <a:lnTo>
                    <a:pt x="7144" y="7144"/>
                  </a:lnTo>
                  <a:lnTo>
                    <a:pt x="7144" y="7144"/>
                  </a:ln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07" name="Google Shape;1207;p42"/>
            <p:cNvSpPr/>
            <p:nvPr/>
          </p:nvSpPr>
          <p:spPr>
            <a:xfrm>
              <a:off x="7236619" y="229984"/>
              <a:ext cx="47625" cy="466725"/>
            </a:xfrm>
            <a:custGeom>
              <a:avLst/>
              <a:gdLst/>
              <a:ahLst/>
              <a:cxnLst/>
              <a:rect l="l" t="t" r="r" b="b"/>
              <a:pathLst>
                <a:path w="47625" h="466725" extrusionOk="0">
                  <a:moveTo>
                    <a:pt x="14764" y="164351"/>
                  </a:moveTo>
                  <a:cubicBezTo>
                    <a:pt x="14764" y="173876"/>
                    <a:pt x="38576" y="170066"/>
                    <a:pt x="17621" y="173876"/>
                  </a:cubicBezTo>
                  <a:cubicBezTo>
                    <a:pt x="19526" y="171018"/>
                    <a:pt x="-6191" y="370091"/>
                    <a:pt x="16669" y="369138"/>
                  </a:cubicBezTo>
                  <a:cubicBezTo>
                    <a:pt x="10954" y="369138"/>
                    <a:pt x="18574" y="460578"/>
                    <a:pt x="15716" y="459626"/>
                  </a:cubicBezTo>
                  <a:cubicBezTo>
                    <a:pt x="17621" y="458673"/>
                    <a:pt x="16669" y="458673"/>
                    <a:pt x="13811" y="458673"/>
                  </a:cubicBezTo>
                  <a:cubicBezTo>
                    <a:pt x="14764" y="457721"/>
                    <a:pt x="15716" y="456768"/>
                    <a:pt x="16669" y="458673"/>
                  </a:cubicBezTo>
                  <a:cubicBezTo>
                    <a:pt x="30004" y="458673"/>
                    <a:pt x="25241" y="415811"/>
                    <a:pt x="25241" y="415811"/>
                  </a:cubicBezTo>
                  <a:cubicBezTo>
                    <a:pt x="28099" y="396761"/>
                    <a:pt x="32861" y="397713"/>
                    <a:pt x="21431" y="387236"/>
                  </a:cubicBezTo>
                  <a:cubicBezTo>
                    <a:pt x="23336" y="382473"/>
                    <a:pt x="39529" y="365328"/>
                    <a:pt x="30956" y="359613"/>
                  </a:cubicBezTo>
                  <a:cubicBezTo>
                    <a:pt x="1429" y="366281"/>
                    <a:pt x="52864" y="200546"/>
                    <a:pt x="46196" y="197688"/>
                  </a:cubicBezTo>
                  <a:cubicBezTo>
                    <a:pt x="37624" y="192926"/>
                    <a:pt x="43339" y="194831"/>
                    <a:pt x="44291" y="190068"/>
                  </a:cubicBezTo>
                  <a:cubicBezTo>
                    <a:pt x="32861" y="190068"/>
                    <a:pt x="35719" y="22428"/>
                    <a:pt x="34766" y="7188"/>
                  </a:cubicBezTo>
                  <a:cubicBezTo>
                    <a:pt x="31909" y="4331"/>
                    <a:pt x="15716" y="139586"/>
                    <a:pt x="15716" y="140538"/>
                  </a:cubicBezTo>
                  <a:cubicBezTo>
                    <a:pt x="15716" y="141491"/>
                    <a:pt x="19526" y="143396"/>
                    <a:pt x="16669" y="141491"/>
                  </a:cubicBezTo>
                  <a:cubicBezTo>
                    <a:pt x="18574" y="142443"/>
                    <a:pt x="18574" y="143396"/>
                    <a:pt x="15716" y="143396"/>
                  </a:cubicBezTo>
                  <a:cubicBezTo>
                    <a:pt x="20479" y="151016"/>
                    <a:pt x="14764" y="159588"/>
                    <a:pt x="14764" y="164351"/>
                  </a:cubicBezTo>
                  <a:close/>
                  <a:moveTo>
                    <a:pt x="23336" y="192926"/>
                  </a:moveTo>
                  <a:cubicBezTo>
                    <a:pt x="23336" y="192926"/>
                    <a:pt x="22384" y="191973"/>
                    <a:pt x="23336" y="192926"/>
                  </a:cubicBezTo>
                  <a:close/>
                  <a:moveTo>
                    <a:pt x="23336" y="195783"/>
                  </a:moveTo>
                  <a:cubicBezTo>
                    <a:pt x="23336" y="193878"/>
                    <a:pt x="27146" y="193878"/>
                    <a:pt x="23336" y="195783"/>
                  </a:cubicBezTo>
                  <a:close/>
                  <a:moveTo>
                    <a:pt x="43339" y="191021"/>
                  </a:moveTo>
                  <a:cubicBezTo>
                    <a:pt x="43339" y="191973"/>
                    <a:pt x="39529" y="190068"/>
                    <a:pt x="43339" y="191021"/>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08" name="Google Shape;1208;p42"/>
            <p:cNvSpPr/>
            <p:nvPr/>
          </p:nvSpPr>
          <p:spPr>
            <a:xfrm>
              <a:off x="7268289" y="412908"/>
              <a:ext cx="9525" cy="9525"/>
            </a:xfrm>
            <a:custGeom>
              <a:avLst/>
              <a:gdLst/>
              <a:ahLst/>
              <a:cxnLst/>
              <a:rect l="l" t="t" r="r" b="b"/>
              <a:pathLst>
                <a:path w="9525" h="9525" extrusionOk="0">
                  <a:moveTo>
                    <a:pt x="7858" y="7144"/>
                  </a:moveTo>
                  <a:cubicBezTo>
                    <a:pt x="6906" y="7144"/>
                    <a:pt x="6906" y="7144"/>
                    <a:pt x="7858"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09" name="Google Shape;1209;p42"/>
            <p:cNvSpPr/>
            <p:nvPr/>
          </p:nvSpPr>
          <p:spPr>
            <a:xfrm>
              <a:off x="7253870" y="638651"/>
              <a:ext cx="9525" cy="9525"/>
            </a:xfrm>
            <a:custGeom>
              <a:avLst/>
              <a:gdLst/>
              <a:ahLst/>
              <a:cxnLst/>
              <a:rect l="l" t="t" r="r" b="b"/>
              <a:pathLst>
                <a:path w="9525" h="9525" extrusionOk="0">
                  <a:moveTo>
                    <a:pt x="7990" y="7144"/>
                  </a:moveTo>
                  <a:cubicBezTo>
                    <a:pt x="7990" y="7144"/>
                    <a:pt x="6086" y="7144"/>
                    <a:pt x="7990"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10" name="Google Shape;1210;p42"/>
            <p:cNvSpPr/>
            <p:nvPr/>
          </p:nvSpPr>
          <p:spPr>
            <a:xfrm>
              <a:off x="7243286" y="451008"/>
              <a:ext cx="9525" cy="9525"/>
            </a:xfrm>
            <a:custGeom>
              <a:avLst/>
              <a:gdLst/>
              <a:ahLst/>
              <a:cxnLst/>
              <a:rect l="l" t="t" r="r" b="b"/>
              <a:pathLst>
                <a:path w="9525" h="9525" extrusionOk="0">
                  <a:moveTo>
                    <a:pt x="7144" y="7144"/>
                  </a:moveTo>
                  <a:cubicBezTo>
                    <a:pt x="9049" y="7144"/>
                    <a:pt x="7144" y="7144"/>
                    <a:pt x="7144"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11" name="Google Shape;1211;p42"/>
            <p:cNvSpPr/>
            <p:nvPr/>
          </p:nvSpPr>
          <p:spPr>
            <a:xfrm>
              <a:off x="7244239" y="651986"/>
              <a:ext cx="9525" cy="9525"/>
            </a:xfrm>
            <a:custGeom>
              <a:avLst/>
              <a:gdLst/>
              <a:ahLst/>
              <a:cxnLst/>
              <a:rect l="l" t="t" r="r" b="b"/>
              <a:pathLst>
                <a:path w="9525" h="9525" extrusionOk="0">
                  <a:moveTo>
                    <a:pt x="7144" y="7144"/>
                  </a:moveTo>
                  <a:cubicBezTo>
                    <a:pt x="7144" y="8096"/>
                    <a:pt x="7144" y="8096"/>
                    <a:pt x="7144" y="7144"/>
                  </a:cubicBezTo>
                  <a:cubicBezTo>
                    <a:pt x="7144" y="8096"/>
                    <a:pt x="7144" y="8096"/>
                    <a:pt x="7144"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12" name="Google Shape;1212;p42"/>
            <p:cNvSpPr/>
            <p:nvPr/>
          </p:nvSpPr>
          <p:spPr>
            <a:xfrm>
              <a:off x="7243286" y="658653"/>
              <a:ext cx="9525" cy="9525"/>
            </a:xfrm>
            <a:custGeom>
              <a:avLst/>
              <a:gdLst/>
              <a:ahLst/>
              <a:cxnLst/>
              <a:rect l="l" t="t" r="r" b="b"/>
              <a:pathLst>
                <a:path w="9525" h="9525" extrusionOk="0">
                  <a:moveTo>
                    <a:pt x="8096" y="7144"/>
                  </a:moveTo>
                  <a:lnTo>
                    <a:pt x="7144" y="8096"/>
                  </a:lnTo>
                  <a:cubicBezTo>
                    <a:pt x="7144" y="7144"/>
                    <a:pt x="7144" y="7144"/>
                    <a:pt x="8096"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13" name="Google Shape;1213;p42"/>
            <p:cNvSpPr/>
            <p:nvPr/>
          </p:nvSpPr>
          <p:spPr>
            <a:xfrm>
              <a:off x="7242334" y="662463"/>
              <a:ext cx="9525" cy="9525"/>
            </a:xfrm>
            <a:custGeom>
              <a:avLst/>
              <a:gdLst/>
              <a:ahLst/>
              <a:cxnLst/>
              <a:rect l="l" t="t" r="r" b="b"/>
              <a:pathLst>
                <a:path w="9525" h="9525" extrusionOk="0">
                  <a:moveTo>
                    <a:pt x="7144" y="7144"/>
                  </a:moveTo>
                  <a:cubicBezTo>
                    <a:pt x="7144" y="7144"/>
                    <a:pt x="10001" y="8096"/>
                    <a:pt x="7144"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14" name="Google Shape;1214;p42"/>
            <p:cNvSpPr/>
            <p:nvPr/>
          </p:nvSpPr>
          <p:spPr>
            <a:xfrm>
              <a:off x="7235904" y="590602"/>
              <a:ext cx="9525" cy="9525"/>
            </a:xfrm>
            <a:custGeom>
              <a:avLst/>
              <a:gdLst/>
              <a:ahLst/>
              <a:cxnLst/>
              <a:rect l="l" t="t" r="r" b="b"/>
              <a:pathLst>
                <a:path w="9525" h="9525" extrusionOk="0">
                  <a:moveTo>
                    <a:pt x="7858" y="7567"/>
                  </a:moveTo>
                  <a:cubicBezTo>
                    <a:pt x="7858" y="7567"/>
                    <a:pt x="7858" y="7567"/>
                    <a:pt x="7858" y="7567"/>
                  </a:cubicBezTo>
                  <a:cubicBezTo>
                    <a:pt x="6906" y="6615"/>
                    <a:pt x="6906" y="7567"/>
                    <a:pt x="7858" y="7567"/>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15" name="Google Shape;1215;p42"/>
            <p:cNvSpPr/>
            <p:nvPr/>
          </p:nvSpPr>
          <p:spPr>
            <a:xfrm>
              <a:off x="7243286" y="611028"/>
              <a:ext cx="9525" cy="9525"/>
            </a:xfrm>
            <a:custGeom>
              <a:avLst/>
              <a:gdLst/>
              <a:ahLst/>
              <a:cxnLst/>
              <a:rect l="l" t="t" r="r" b="b"/>
              <a:pathLst>
                <a:path w="9525" h="9525" extrusionOk="0">
                  <a:moveTo>
                    <a:pt x="8096" y="8096"/>
                  </a:moveTo>
                  <a:cubicBezTo>
                    <a:pt x="7144" y="8096"/>
                    <a:pt x="7144" y="8096"/>
                    <a:pt x="7144" y="7144"/>
                  </a:cubicBezTo>
                  <a:cubicBezTo>
                    <a:pt x="7144" y="8096"/>
                    <a:pt x="7144" y="8096"/>
                    <a:pt x="8096" y="8096"/>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16" name="Google Shape;1216;p42"/>
            <p:cNvSpPr/>
            <p:nvPr/>
          </p:nvSpPr>
          <p:spPr>
            <a:xfrm>
              <a:off x="7231856" y="566261"/>
              <a:ext cx="9525" cy="9525"/>
            </a:xfrm>
            <a:custGeom>
              <a:avLst/>
              <a:gdLst/>
              <a:ahLst/>
              <a:cxnLst/>
              <a:rect l="l" t="t" r="r" b="b"/>
              <a:pathLst>
                <a:path w="9525" h="9525" extrusionOk="0">
                  <a:moveTo>
                    <a:pt x="7144" y="7144"/>
                  </a:moveTo>
                  <a:cubicBezTo>
                    <a:pt x="7144" y="7144"/>
                    <a:pt x="7144" y="7144"/>
                    <a:pt x="7144"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17" name="Google Shape;1217;p42"/>
            <p:cNvSpPr/>
            <p:nvPr/>
          </p:nvSpPr>
          <p:spPr>
            <a:xfrm>
              <a:off x="7242863" y="611028"/>
              <a:ext cx="9525" cy="9525"/>
            </a:xfrm>
            <a:custGeom>
              <a:avLst/>
              <a:gdLst/>
              <a:ahLst/>
              <a:cxnLst/>
              <a:rect l="l" t="t" r="r" b="b"/>
              <a:pathLst>
                <a:path w="9525" h="9525" extrusionOk="0">
                  <a:moveTo>
                    <a:pt x="7567" y="7144"/>
                  </a:moveTo>
                  <a:cubicBezTo>
                    <a:pt x="6615" y="7144"/>
                    <a:pt x="7567" y="8096"/>
                    <a:pt x="7567" y="8096"/>
                  </a:cubicBezTo>
                  <a:cubicBezTo>
                    <a:pt x="7567" y="7144"/>
                    <a:pt x="7567" y="7144"/>
                    <a:pt x="7567"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18" name="Google Shape;1218;p42"/>
            <p:cNvSpPr/>
            <p:nvPr/>
          </p:nvSpPr>
          <p:spPr>
            <a:xfrm>
              <a:off x="7239476" y="681513"/>
              <a:ext cx="9525" cy="9525"/>
            </a:xfrm>
            <a:custGeom>
              <a:avLst/>
              <a:gdLst/>
              <a:ahLst/>
              <a:cxnLst/>
              <a:rect l="l" t="t" r="r" b="b"/>
              <a:pathLst>
                <a:path w="9525" h="9525" extrusionOk="0">
                  <a:moveTo>
                    <a:pt x="7144" y="7144"/>
                  </a:moveTo>
                  <a:cubicBezTo>
                    <a:pt x="7144" y="7144"/>
                    <a:pt x="7144" y="8096"/>
                    <a:pt x="7144"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19" name="Google Shape;1219;p42"/>
            <p:cNvSpPr/>
            <p:nvPr/>
          </p:nvSpPr>
          <p:spPr>
            <a:xfrm>
              <a:off x="7239476" y="681513"/>
              <a:ext cx="9525" cy="9525"/>
            </a:xfrm>
            <a:custGeom>
              <a:avLst/>
              <a:gdLst/>
              <a:ahLst/>
              <a:cxnLst/>
              <a:rect l="l" t="t" r="r" b="b"/>
              <a:pathLst>
                <a:path w="9525" h="9525" extrusionOk="0">
                  <a:moveTo>
                    <a:pt x="7144" y="7144"/>
                  </a:moveTo>
                  <a:lnTo>
                    <a:pt x="7144" y="7144"/>
                  </a:lnTo>
                  <a:cubicBezTo>
                    <a:pt x="8096" y="8096"/>
                    <a:pt x="8096" y="8096"/>
                    <a:pt x="7144"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20" name="Google Shape;1220;p42"/>
            <p:cNvSpPr/>
            <p:nvPr/>
          </p:nvSpPr>
          <p:spPr>
            <a:xfrm>
              <a:off x="7240429" y="682466"/>
              <a:ext cx="9525" cy="9525"/>
            </a:xfrm>
            <a:custGeom>
              <a:avLst/>
              <a:gdLst/>
              <a:ahLst/>
              <a:cxnLst/>
              <a:rect l="l" t="t" r="r" b="b"/>
              <a:pathLst>
                <a:path w="9525" h="9525" extrusionOk="0">
                  <a:moveTo>
                    <a:pt x="7144" y="7144"/>
                  </a:moveTo>
                  <a:lnTo>
                    <a:pt x="7144" y="7144"/>
                  </a:lnTo>
                  <a:cubicBezTo>
                    <a:pt x="7144" y="7144"/>
                    <a:pt x="7144" y="7144"/>
                    <a:pt x="7144"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21" name="Google Shape;1221;p42"/>
            <p:cNvSpPr/>
            <p:nvPr/>
          </p:nvSpPr>
          <p:spPr>
            <a:xfrm>
              <a:off x="7240429" y="675798"/>
              <a:ext cx="9525" cy="9525"/>
            </a:xfrm>
            <a:custGeom>
              <a:avLst/>
              <a:gdLst/>
              <a:ahLst/>
              <a:cxnLst/>
              <a:rect l="l" t="t" r="r" b="b"/>
              <a:pathLst>
                <a:path w="9525" h="9525" extrusionOk="0">
                  <a:moveTo>
                    <a:pt x="8096" y="7144"/>
                  </a:moveTo>
                  <a:lnTo>
                    <a:pt x="7144" y="7144"/>
                  </a:lnTo>
                  <a:cubicBezTo>
                    <a:pt x="7144" y="7144"/>
                    <a:pt x="8096" y="7144"/>
                    <a:pt x="8096"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22" name="Google Shape;1222;p42"/>
            <p:cNvSpPr/>
            <p:nvPr/>
          </p:nvSpPr>
          <p:spPr>
            <a:xfrm>
              <a:off x="7239872" y="673893"/>
              <a:ext cx="9525" cy="9525"/>
            </a:xfrm>
            <a:custGeom>
              <a:avLst/>
              <a:gdLst/>
              <a:ahLst/>
              <a:cxnLst/>
              <a:rect l="l" t="t" r="r" b="b"/>
              <a:pathLst>
                <a:path w="9525" h="9525" extrusionOk="0">
                  <a:moveTo>
                    <a:pt x="8653" y="7144"/>
                  </a:moveTo>
                  <a:cubicBezTo>
                    <a:pt x="5796" y="11906"/>
                    <a:pt x="7700" y="7144"/>
                    <a:pt x="8653"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23" name="Google Shape;1223;p42"/>
            <p:cNvSpPr/>
            <p:nvPr/>
          </p:nvSpPr>
          <p:spPr>
            <a:xfrm>
              <a:off x="7254716" y="667226"/>
              <a:ext cx="9525" cy="9525"/>
            </a:xfrm>
            <a:custGeom>
              <a:avLst/>
              <a:gdLst/>
              <a:ahLst/>
              <a:cxnLst/>
              <a:rect l="l" t="t" r="r" b="b"/>
              <a:pathLst>
                <a:path w="9525" h="9525" extrusionOk="0">
                  <a:moveTo>
                    <a:pt x="7144" y="7144"/>
                  </a:moveTo>
                  <a:cubicBezTo>
                    <a:pt x="8096" y="10954"/>
                    <a:pt x="7144" y="8096"/>
                    <a:pt x="7144"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24" name="Google Shape;1224;p42"/>
            <p:cNvSpPr/>
            <p:nvPr/>
          </p:nvSpPr>
          <p:spPr>
            <a:xfrm>
              <a:off x="7256621" y="662463"/>
              <a:ext cx="9525" cy="9525"/>
            </a:xfrm>
            <a:custGeom>
              <a:avLst/>
              <a:gdLst/>
              <a:ahLst/>
              <a:cxnLst/>
              <a:rect l="l" t="t" r="r" b="b"/>
              <a:pathLst>
                <a:path w="9525" h="9525" extrusionOk="0">
                  <a:moveTo>
                    <a:pt x="7144" y="7144"/>
                  </a:moveTo>
                  <a:cubicBezTo>
                    <a:pt x="8096" y="8096"/>
                    <a:pt x="9049" y="7144"/>
                    <a:pt x="9049" y="7144"/>
                  </a:cubicBezTo>
                  <a:cubicBezTo>
                    <a:pt x="8096" y="7144"/>
                    <a:pt x="8096" y="7144"/>
                    <a:pt x="7144"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25" name="Google Shape;1225;p42"/>
            <p:cNvSpPr/>
            <p:nvPr/>
          </p:nvSpPr>
          <p:spPr>
            <a:xfrm>
              <a:off x="7255669" y="627221"/>
              <a:ext cx="9525" cy="9525"/>
            </a:xfrm>
            <a:custGeom>
              <a:avLst/>
              <a:gdLst/>
              <a:ahLst/>
              <a:cxnLst/>
              <a:rect l="l" t="t" r="r" b="b"/>
              <a:pathLst>
                <a:path w="9525" h="9525" extrusionOk="0">
                  <a:moveTo>
                    <a:pt x="7144" y="7144"/>
                  </a:moveTo>
                  <a:lnTo>
                    <a:pt x="10001" y="7144"/>
                  </a:lnTo>
                  <a:cubicBezTo>
                    <a:pt x="10001" y="7144"/>
                    <a:pt x="9049" y="7144"/>
                    <a:pt x="7144"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26" name="Google Shape;1226;p42"/>
            <p:cNvSpPr/>
            <p:nvPr/>
          </p:nvSpPr>
          <p:spPr>
            <a:xfrm>
              <a:off x="7241487" y="621506"/>
              <a:ext cx="9525" cy="9525"/>
            </a:xfrm>
            <a:custGeom>
              <a:avLst/>
              <a:gdLst/>
              <a:ahLst/>
              <a:cxnLst/>
              <a:rect l="l" t="t" r="r" b="b"/>
              <a:pathLst>
                <a:path w="9525" h="9525" extrusionOk="0">
                  <a:moveTo>
                    <a:pt x="7990" y="7144"/>
                  </a:moveTo>
                  <a:cubicBezTo>
                    <a:pt x="6085" y="10001"/>
                    <a:pt x="7990" y="7144"/>
                    <a:pt x="7990"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27" name="Google Shape;1227;p42"/>
            <p:cNvSpPr/>
            <p:nvPr/>
          </p:nvSpPr>
          <p:spPr>
            <a:xfrm>
              <a:off x="7260156" y="615805"/>
              <a:ext cx="9525" cy="9525"/>
            </a:xfrm>
            <a:custGeom>
              <a:avLst/>
              <a:gdLst/>
              <a:ahLst/>
              <a:cxnLst/>
              <a:rect l="l" t="t" r="r" b="b"/>
              <a:pathLst>
                <a:path w="9525" h="9525" extrusionOk="0">
                  <a:moveTo>
                    <a:pt x="7419" y="8082"/>
                  </a:moveTo>
                  <a:cubicBezTo>
                    <a:pt x="8371" y="9987"/>
                    <a:pt x="6466" y="5225"/>
                    <a:pt x="7419" y="808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28" name="Google Shape;1228;p42"/>
            <p:cNvSpPr/>
            <p:nvPr/>
          </p:nvSpPr>
          <p:spPr>
            <a:xfrm>
              <a:off x="7253764" y="559593"/>
              <a:ext cx="9525" cy="9525"/>
            </a:xfrm>
            <a:custGeom>
              <a:avLst/>
              <a:gdLst/>
              <a:ahLst/>
              <a:cxnLst/>
              <a:rect l="l" t="t" r="r" b="b"/>
              <a:pathLst>
                <a:path w="9525" h="9525" extrusionOk="0">
                  <a:moveTo>
                    <a:pt x="10001" y="7144"/>
                  </a:moveTo>
                  <a:lnTo>
                    <a:pt x="7144" y="7144"/>
                  </a:lnTo>
                  <a:cubicBezTo>
                    <a:pt x="7144" y="7144"/>
                    <a:pt x="10954" y="7144"/>
                    <a:pt x="10001"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29" name="Google Shape;1229;p42"/>
            <p:cNvSpPr/>
            <p:nvPr/>
          </p:nvSpPr>
          <p:spPr>
            <a:xfrm>
              <a:off x="7253764" y="533876"/>
              <a:ext cx="9525" cy="9525"/>
            </a:xfrm>
            <a:custGeom>
              <a:avLst/>
              <a:gdLst/>
              <a:ahLst/>
              <a:cxnLst/>
              <a:rect l="l" t="t" r="r" b="b"/>
              <a:pathLst>
                <a:path w="9525" h="9525" extrusionOk="0">
                  <a:moveTo>
                    <a:pt x="7144" y="8096"/>
                  </a:moveTo>
                  <a:cubicBezTo>
                    <a:pt x="9049" y="8096"/>
                    <a:pt x="10001" y="7144"/>
                    <a:pt x="8096" y="7144"/>
                  </a:cubicBezTo>
                  <a:cubicBezTo>
                    <a:pt x="8096" y="7144"/>
                    <a:pt x="7144" y="8096"/>
                    <a:pt x="7144" y="8096"/>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30" name="Google Shape;1230;p42"/>
            <p:cNvSpPr/>
            <p:nvPr/>
          </p:nvSpPr>
          <p:spPr>
            <a:xfrm>
              <a:off x="7268051" y="461486"/>
              <a:ext cx="9525" cy="9525"/>
            </a:xfrm>
            <a:custGeom>
              <a:avLst/>
              <a:gdLst/>
              <a:ahLst/>
              <a:cxnLst/>
              <a:rect l="l" t="t" r="r" b="b"/>
              <a:pathLst>
                <a:path w="9525" h="9525" extrusionOk="0">
                  <a:moveTo>
                    <a:pt x="7144" y="7144"/>
                  </a:moveTo>
                  <a:cubicBezTo>
                    <a:pt x="10001" y="8096"/>
                    <a:pt x="7144" y="7144"/>
                    <a:pt x="7144"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31" name="Google Shape;1231;p42"/>
            <p:cNvSpPr/>
            <p:nvPr/>
          </p:nvSpPr>
          <p:spPr>
            <a:xfrm>
              <a:off x="7100136" y="741505"/>
              <a:ext cx="9525" cy="9525"/>
            </a:xfrm>
            <a:custGeom>
              <a:avLst/>
              <a:gdLst/>
              <a:ahLst/>
              <a:cxnLst/>
              <a:rect l="l" t="t" r="r" b="b"/>
              <a:pathLst>
                <a:path w="9525" h="9525" extrusionOk="0">
                  <a:moveTo>
                    <a:pt x="7419" y="9064"/>
                  </a:moveTo>
                  <a:cubicBezTo>
                    <a:pt x="6466" y="4302"/>
                    <a:pt x="8371" y="10017"/>
                    <a:pt x="7419" y="906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32" name="Google Shape;1232;p42"/>
            <p:cNvSpPr/>
            <p:nvPr/>
          </p:nvSpPr>
          <p:spPr>
            <a:xfrm>
              <a:off x="7096601" y="737711"/>
              <a:ext cx="9525" cy="19050"/>
            </a:xfrm>
            <a:custGeom>
              <a:avLst/>
              <a:gdLst/>
              <a:ahLst/>
              <a:cxnLst/>
              <a:rect l="l" t="t" r="r" b="b"/>
              <a:pathLst>
                <a:path w="9525" h="19050" extrusionOk="0">
                  <a:moveTo>
                    <a:pt x="7144" y="7144"/>
                  </a:moveTo>
                  <a:cubicBezTo>
                    <a:pt x="8096" y="17621"/>
                    <a:pt x="8096" y="11906"/>
                    <a:pt x="7144"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33" name="Google Shape;1233;p42"/>
            <p:cNvSpPr/>
            <p:nvPr/>
          </p:nvSpPr>
          <p:spPr>
            <a:xfrm>
              <a:off x="7063264" y="745331"/>
              <a:ext cx="9525" cy="9525"/>
            </a:xfrm>
            <a:custGeom>
              <a:avLst/>
              <a:gdLst/>
              <a:ahLst/>
              <a:cxnLst/>
              <a:rect l="l" t="t" r="r" b="b"/>
              <a:pathLst>
                <a:path w="9525" h="9525" extrusionOk="0">
                  <a:moveTo>
                    <a:pt x="7144" y="7144"/>
                  </a:moveTo>
                  <a:lnTo>
                    <a:pt x="7144" y="7144"/>
                  </a:lnTo>
                  <a:cubicBezTo>
                    <a:pt x="7144" y="7144"/>
                    <a:pt x="7144" y="7144"/>
                    <a:pt x="7144"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34" name="Google Shape;1234;p42"/>
            <p:cNvSpPr/>
            <p:nvPr/>
          </p:nvSpPr>
          <p:spPr>
            <a:xfrm>
              <a:off x="7044214" y="754856"/>
              <a:ext cx="9525" cy="9525"/>
            </a:xfrm>
            <a:custGeom>
              <a:avLst/>
              <a:gdLst/>
              <a:ahLst/>
              <a:cxnLst/>
              <a:rect l="l" t="t" r="r" b="b"/>
              <a:pathLst>
                <a:path w="9525" h="9525" extrusionOk="0">
                  <a:moveTo>
                    <a:pt x="7144" y="7144"/>
                  </a:moveTo>
                  <a:cubicBezTo>
                    <a:pt x="7144" y="7144"/>
                    <a:pt x="7144" y="7144"/>
                    <a:pt x="7144" y="7144"/>
                  </a:cubicBezTo>
                  <a:cubicBezTo>
                    <a:pt x="7144" y="7144"/>
                    <a:pt x="7144" y="7144"/>
                    <a:pt x="7144"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35" name="Google Shape;1235;p42"/>
            <p:cNvSpPr/>
            <p:nvPr/>
          </p:nvSpPr>
          <p:spPr>
            <a:xfrm>
              <a:off x="7038499" y="753903"/>
              <a:ext cx="9525" cy="9525"/>
            </a:xfrm>
            <a:custGeom>
              <a:avLst/>
              <a:gdLst/>
              <a:ahLst/>
              <a:cxnLst/>
              <a:rect l="l" t="t" r="r" b="b"/>
              <a:pathLst>
                <a:path w="9525" h="9525" extrusionOk="0">
                  <a:moveTo>
                    <a:pt x="7144" y="7144"/>
                  </a:moveTo>
                  <a:cubicBezTo>
                    <a:pt x="8096" y="7144"/>
                    <a:pt x="8096" y="7144"/>
                    <a:pt x="7144" y="7144"/>
                  </a:cubicBezTo>
                  <a:cubicBezTo>
                    <a:pt x="8096" y="7144"/>
                    <a:pt x="7144" y="7144"/>
                    <a:pt x="7144"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36" name="Google Shape;1236;p42"/>
            <p:cNvSpPr/>
            <p:nvPr/>
          </p:nvSpPr>
          <p:spPr>
            <a:xfrm>
              <a:off x="7062311" y="744378"/>
              <a:ext cx="9525" cy="9525"/>
            </a:xfrm>
            <a:custGeom>
              <a:avLst/>
              <a:gdLst/>
              <a:ahLst/>
              <a:cxnLst/>
              <a:rect l="l" t="t" r="r" b="b"/>
              <a:pathLst>
                <a:path w="9525" h="9525" extrusionOk="0">
                  <a:moveTo>
                    <a:pt x="8096" y="8096"/>
                  </a:moveTo>
                  <a:lnTo>
                    <a:pt x="7144" y="7144"/>
                  </a:lnTo>
                  <a:cubicBezTo>
                    <a:pt x="8096" y="9049"/>
                    <a:pt x="8096" y="8096"/>
                    <a:pt x="8096" y="8096"/>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37" name="Google Shape;1237;p42"/>
            <p:cNvSpPr/>
            <p:nvPr/>
          </p:nvSpPr>
          <p:spPr>
            <a:xfrm>
              <a:off x="7094696" y="746521"/>
              <a:ext cx="9525" cy="9525"/>
            </a:xfrm>
            <a:custGeom>
              <a:avLst/>
              <a:gdLst/>
              <a:ahLst/>
              <a:cxnLst/>
              <a:rect l="l" t="t" r="r" b="b"/>
              <a:pathLst>
                <a:path w="9525" h="9525" extrusionOk="0">
                  <a:moveTo>
                    <a:pt x="7144" y="7858"/>
                  </a:moveTo>
                  <a:cubicBezTo>
                    <a:pt x="7144" y="6906"/>
                    <a:pt x="7144" y="6906"/>
                    <a:pt x="7144" y="7858"/>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38" name="Google Shape;1238;p42"/>
            <p:cNvSpPr/>
            <p:nvPr/>
          </p:nvSpPr>
          <p:spPr>
            <a:xfrm>
              <a:off x="7070460" y="737690"/>
              <a:ext cx="9525" cy="9525"/>
            </a:xfrm>
            <a:custGeom>
              <a:avLst/>
              <a:gdLst/>
              <a:ahLst/>
              <a:cxnLst/>
              <a:rect l="l" t="t" r="r" b="b"/>
              <a:pathLst>
                <a:path w="9525" h="9525" extrusionOk="0">
                  <a:moveTo>
                    <a:pt x="7567" y="9069"/>
                  </a:moveTo>
                  <a:cubicBezTo>
                    <a:pt x="7567" y="8117"/>
                    <a:pt x="6615" y="5259"/>
                    <a:pt x="7567" y="9069"/>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39" name="Google Shape;1239;p42"/>
            <p:cNvSpPr/>
            <p:nvPr/>
          </p:nvSpPr>
          <p:spPr>
            <a:xfrm>
              <a:off x="7077551" y="735806"/>
              <a:ext cx="9525" cy="9525"/>
            </a:xfrm>
            <a:custGeom>
              <a:avLst/>
              <a:gdLst/>
              <a:ahLst/>
              <a:cxnLst/>
              <a:rect l="l" t="t" r="r" b="b"/>
              <a:pathLst>
                <a:path w="9525" h="9525" extrusionOk="0">
                  <a:moveTo>
                    <a:pt x="7144" y="7144"/>
                  </a:moveTo>
                  <a:cubicBezTo>
                    <a:pt x="7144" y="7144"/>
                    <a:pt x="10001" y="13811"/>
                    <a:pt x="7144"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40" name="Google Shape;1240;p42"/>
            <p:cNvSpPr/>
            <p:nvPr/>
          </p:nvSpPr>
          <p:spPr>
            <a:xfrm>
              <a:off x="7089934" y="736758"/>
              <a:ext cx="9525" cy="9525"/>
            </a:xfrm>
            <a:custGeom>
              <a:avLst/>
              <a:gdLst/>
              <a:ahLst/>
              <a:cxnLst/>
              <a:rect l="l" t="t" r="r" b="b"/>
              <a:pathLst>
                <a:path w="9525" h="9525" extrusionOk="0">
                  <a:moveTo>
                    <a:pt x="7144" y="7144"/>
                  </a:moveTo>
                  <a:lnTo>
                    <a:pt x="7144" y="7144"/>
                  </a:lnTo>
                  <a:cubicBezTo>
                    <a:pt x="7144" y="7144"/>
                    <a:pt x="7144" y="7144"/>
                    <a:pt x="7144"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41" name="Google Shape;1241;p42"/>
            <p:cNvSpPr/>
            <p:nvPr/>
          </p:nvSpPr>
          <p:spPr>
            <a:xfrm>
              <a:off x="7065407" y="740145"/>
              <a:ext cx="9525" cy="9525"/>
            </a:xfrm>
            <a:custGeom>
              <a:avLst/>
              <a:gdLst/>
              <a:ahLst/>
              <a:cxnLst/>
              <a:rect l="l" t="t" r="r" b="b"/>
              <a:pathLst>
                <a:path w="9525" h="9525" extrusionOk="0">
                  <a:moveTo>
                    <a:pt x="7858" y="7567"/>
                  </a:moveTo>
                  <a:cubicBezTo>
                    <a:pt x="6906" y="7567"/>
                    <a:pt x="6906" y="6615"/>
                    <a:pt x="7858" y="7567"/>
                  </a:cubicBezTo>
                  <a:lnTo>
                    <a:pt x="7858" y="7567"/>
                  </a:ln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42" name="Google Shape;1242;p42"/>
            <p:cNvSpPr/>
            <p:nvPr/>
          </p:nvSpPr>
          <p:spPr>
            <a:xfrm>
              <a:off x="6943249" y="918686"/>
              <a:ext cx="9525" cy="9525"/>
            </a:xfrm>
            <a:custGeom>
              <a:avLst/>
              <a:gdLst/>
              <a:ahLst/>
              <a:cxnLst/>
              <a:rect l="l" t="t" r="r" b="b"/>
              <a:pathLst>
                <a:path w="9525" h="9525" extrusionOk="0">
                  <a:moveTo>
                    <a:pt x="7144" y="7144"/>
                  </a:moveTo>
                  <a:cubicBezTo>
                    <a:pt x="7144" y="7144"/>
                    <a:pt x="7144" y="7144"/>
                    <a:pt x="7144" y="7144"/>
                  </a:cubicBezTo>
                  <a:cubicBezTo>
                    <a:pt x="7144" y="7144"/>
                    <a:pt x="7144" y="7144"/>
                    <a:pt x="7144"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43" name="Google Shape;1243;p42"/>
            <p:cNvSpPr/>
            <p:nvPr/>
          </p:nvSpPr>
          <p:spPr>
            <a:xfrm>
              <a:off x="6925363" y="921396"/>
              <a:ext cx="9525" cy="9525"/>
            </a:xfrm>
            <a:custGeom>
              <a:avLst/>
              <a:gdLst/>
              <a:ahLst/>
              <a:cxnLst/>
              <a:rect l="l" t="t" r="r" b="b"/>
              <a:pathLst>
                <a:path w="9525" h="9525" extrusionOk="0">
                  <a:moveTo>
                    <a:pt x="8837" y="8244"/>
                  </a:moveTo>
                  <a:cubicBezTo>
                    <a:pt x="8837" y="7291"/>
                    <a:pt x="5027" y="6339"/>
                    <a:pt x="8837" y="82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44" name="Google Shape;1244;p42"/>
            <p:cNvSpPr/>
            <p:nvPr/>
          </p:nvSpPr>
          <p:spPr>
            <a:xfrm>
              <a:off x="7030879" y="754856"/>
              <a:ext cx="9525" cy="9525"/>
            </a:xfrm>
            <a:custGeom>
              <a:avLst/>
              <a:gdLst/>
              <a:ahLst/>
              <a:cxnLst/>
              <a:rect l="l" t="t" r="r" b="b"/>
              <a:pathLst>
                <a:path w="9525" h="9525" extrusionOk="0">
                  <a:moveTo>
                    <a:pt x="7144" y="7144"/>
                  </a:moveTo>
                  <a:lnTo>
                    <a:pt x="7144" y="7144"/>
                  </a:lnTo>
                  <a:cubicBezTo>
                    <a:pt x="7144" y="7144"/>
                    <a:pt x="7144" y="7144"/>
                    <a:pt x="7144"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45" name="Google Shape;1245;p42"/>
            <p:cNvSpPr/>
            <p:nvPr/>
          </p:nvSpPr>
          <p:spPr>
            <a:xfrm>
              <a:off x="6990874" y="804386"/>
              <a:ext cx="19050" cy="9525"/>
            </a:xfrm>
            <a:custGeom>
              <a:avLst/>
              <a:gdLst/>
              <a:ahLst/>
              <a:cxnLst/>
              <a:rect l="l" t="t" r="r" b="b"/>
              <a:pathLst>
                <a:path w="19050" h="9525" extrusionOk="0">
                  <a:moveTo>
                    <a:pt x="7144" y="7144"/>
                  </a:moveTo>
                  <a:cubicBezTo>
                    <a:pt x="10001" y="8096"/>
                    <a:pt x="9049" y="10001"/>
                    <a:pt x="11906" y="10001"/>
                  </a:cubicBezTo>
                  <a:cubicBezTo>
                    <a:pt x="10954" y="10001"/>
                    <a:pt x="9049" y="7144"/>
                    <a:pt x="7144"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46" name="Google Shape;1246;p42"/>
            <p:cNvSpPr/>
            <p:nvPr/>
          </p:nvSpPr>
          <p:spPr>
            <a:xfrm>
              <a:off x="7094696" y="747236"/>
              <a:ext cx="9525" cy="9525"/>
            </a:xfrm>
            <a:custGeom>
              <a:avLst/>
              <a:gdLst/>
              <a:ahLst/>
              <a:cxnLst/>
              <a:rect l="l" t="t" r="r" b="b"/>
              <a:pathLst>
                <a:path w="9525" h="9525" extrusionOk="0">
                  <a:moveTo>
                    <a:pt x="7144" y="7144"/>
                  </a:moveTo>
                  <a:cubicBezTo>
                    <a:pt x="7144" y="7144"/>
                    <a:pt x="7144" y="7144"/>
                    <a:pt x="7144" y="7144"/>
                  </a:cubicBezTo>
                  <a:cubicBezTo>
                    <a:pt x="7144" y="7144"/>
                    <a:pt x="7144" y="7144"/>
                    <a:pt x="7144"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47" name="Google Shape;1247;p42"/>
            <p:cNvSpPr/>
            <p:nvPr/>
          </p:nvSpPr>
          <p:spPr>
            <a:xfrm>
              <a:off x="6996589" y="807243"/>
              <a:ext cx="9525" cy="9525"/>
            </a:xfrm>
            <a:custGeom>
              <a:avLst/>
              <a:gdLst/>
              <a:ahLst/>
              <a:cxnLst/>
              <a:rect l="l" t="t" r="r" b="b"/>
              <a:pathLst>
                <a:path w="9525" h="9525" extrusionOk="0">
                  <a:moveTo>
                    <a:pt x="7144" y="7144"/>
                  </a:moveTo>
                  <a:cubicBezTo>
                    <a:pt x="7144" y="7144"/>
                    <a:pt x="7144" y="8096"/>
                    <a:pt x="7144"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48" name="Google Shape;1248;p42"/>
            <p:cNvSpPr/>
            <p:nvPr/>
          </p:nvSpPr>
          <p:spPr>
            <a:xfrm>
              <a:off x="7020401" y="767238"/>
              <a:ext cx="9525" cy="9525"/>
            </a:xfrm>
            <a:custGeom>
              <a:avLst/>
              <a:gdLst/>
              <a:ahLst/>
              <a:cxnLst/>
              <a:rect l="l" t="t" r="r" b="b"/>
              <a:pathLst>
                <a:path w="9525" h="9525" extrusionOk="0">
                  <a:moveTo>
                    <a:pt x="7144" y="7144"/>
                  </a:moveTo>
                  <a:cubicBezTo>
                    <a:pt x="7144" y="7144"/>
                    <a:pt x="8096" y="8096"/>
                    <a:pt x="8096" y="8096"/>
                  </a:cubicBezTo>
                  <a:cubicBezTo>
                    <a:pt x="8096" y="8096"/>
                    <a:pt x="7144" y="7144"/>
                    <a:pt x="7144"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49" name="Google Shape;1249;p42"/>
            <p:cNvSpPr/>
            <p:nvPr/>
          </p:nvSpPr>
          <p:spPr>
            <a:xfrm>
              <a:off x="7031831" y="762476"/>
              <a:ext cx="9525" cy="9525"/>
            </a:xfrm>
            <a:custGeom>
              <a:avLst/>
              <a:gdLst/>
              <a:ahLst/>
              <a:cxnLst/>
              <a:rect l="l" t="t" r="r" b="b"/>
              <a:pathLst>
                <a:path w="9525" h="9525" extrusionOk="0">
                  <a:moveTo>
                    <a:pt x="7144" y="7144"/>
                  </a:moveTo>
                  <a:lnTo>
                    <a:pt x="7144" y="7144"/>
                  </a:lnTo>
                  <a:cubicBezTo>
                    <a:pt x="7144" y="7144"/>
                    <a:pt x="7144" y="7144"/>
                    <a:pt x="7144"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50" name="Google Shape;1250;p42"/>
            <p:cNvSpPr/>
            <p:nvPr/>
          </p:nvSpPr>
          <p:spPr>
            <a:xfrm>
              <a:off x="7017826" y="773906"/>
              <a:ext cx="9525" cy="9525"/>
            </a:xfrm>
            <a:custGeom>
              <a:avLst/>
              <a:gdLst/>
              <a:ahLst/>
              <a:cxnLst/>
              <a:rect l="l" t="t" r="r" b="b"/>
              <a:pathLst>
                <a:path w="9525" h="9525" extrusionOk="0">
                  <a:moveTo>
                    <a:pt x="7815" y="7144"/>
                  </a:moveTo>
                  <a:cubicBezTo>
                    <a:pt x="5909" y="7144"/>
                    <a:pt x="8767" y="8096"/>
                    <a:pt x="7815"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51" name="Google Shape;1251;p42"/>
            <p:cNvSpPr/>
            <p:nvPr/>
          </p:nvSpPr>
          <p:spPr>
            <a:xfrm>
              <a:off x="7014686" y="778668"/>
              <a:ext cx="9525" cy="9525"/>
            </a:xfrm>
            <a:custGeom>
              <a:avLst/>
              <a:gdLst/>
              <a:ahLst/>
              <a:cxnLst/>
              <a:rect l="l" t="t" r="r" b="b"/>
              <a:pathLst>
                <a:path w="9525" h="9525" extrusionOk="0">
                  <a:moveTo>
                    <a:pt x="7144" y="7144"/>
                  </a:moveTo>
                  <a:cubicBezTo>
                    <a:pt x="7144" y="8096"/>
                    <a:pt x="7144" y="8096"/>
                    <a:pt x="7144"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52" name="Google Shape;1252;p42"/>
            <p:cNvSpPr/>
            <p:nvPr/>
          </p:nvSpPr>
          <p:spPr>
            <a:xfrm>
              <a:off x="6944201" y="899636"/>
              <a:ext cx="9525" cy="9525"/>
            </a:xfrm>
            <a:custGeom>
              <a:avLst/>
              <a:gdLst/>
              <a:ahLst/>
              <a:cxnLst/>
              <a:rect l="l" t="t" r="r" b="b"/>
              <a:pathLst>
                <a:path w="9525" h="9525" extrusionOk="0">
                  <a:moveTo>
                    <a:pt x="10001" y="8096"/>
                  </a:moveTo>
                  <a:cubicBezTo>
                    <a:pt x="9049" y="8096"/>
                    <a:pt x="8096" y="8096"/>
                    <a:pt x="7144" y="7144"/>
                  </a:cubicBezTo>
                  <a:cubicBezTo>
                    <a:pt x="9049" y="8096"/>
                    <a:pt x="10001" y="9049"/>
                    <a:pt x="10001" y="8096"/>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53" name="Google Shape;1253;p42"/>
            <p:cNvSpPr/>
            <p:nvPr/>
          </p:nvSpPr>
          <p:spPr>
            <a:xfrm>
              <a:off x="7094696" y="745331"/>
              <a:ext cx="9525" cy="9525"/>
            </a:xfrm>
            <a:custGeom>
              <a:avLst/>
              <a:gdLst/>
              <a:ahLst/>
              <a:cxnLst/>
              <a:rect l="l" t="t" r="r" b="b"/>
              <a:pathLst>
                <a:path w="9525" h="9525" extrusionOk="0">
                  <a:moveTo>
                    <a:pt x="7144" y="7144"/>
                  </a:moveTo>
                  <a:cubicBezTo>
                    <a:pt x="7144" y="10954"/>
                    <a:pt x="7144" y="8096"/>
                    <a:pt x="7144"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54" name="Google Shape;1254;p42"/>
            <p:cNvSpPr/>
            <p:nvPr/>
          </p:nvSpPr>
          <p:spPr>
            <a:xfrm>
              <a:off x="7034265" y="790098"/>
              <a:ext cx="9525" cy="9525"/>
            </a:xfrm>
            <a:custGeom>
              <a:avLst/>
              <a:gdLst/>
              <a:ahLst/>
              <a:cxnLst/>
              <a:rect l="l" t="t" r="r" b="b"/>
              <a:pathLst>
                <a:path w="9525" h="9525" extrusionOk="0">
                  <a:moveTo>
                    <a:pt x="7567" y="7144"/>
                  </a:moveTo>
                  <a:lnTo>
                    <a:pt x="7567" y="7144"/>
                  </a:lnTo>
                  <a:cubicBezTo>
                    <a:pt x="6615" y="7144"/>
                    <a:pt x="7567" y="7144"/>
                    <a:pt x="7567"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55" name="Google Shape;1255;p42"/>
            <p:cNvSpPr/>
            <p:nvPr/>
          </p:nvSpPr>
          <p:spPr>
            <a:xfrm>
              <a:off x="6960394" y="861536"/>
              <a:ext cx="9525" cy="9525"/>
            </a:xfrm>
            <a:custGeom>
              <a:avLst/>
              <a:gdLst/>
              <a:ahLst/>
              <a:cxnLst/>
              <a:rect l="l" t="t" r="r" b="b"/>
              <a:pathLst>
                <a:path w="9525" h="9525" extrusionOk="0">
                  <a:moveTo>
                    <a:pt x="7144" y="7144"/>
                  </a:moveTo>
                  <a:lnTo>
                    <a:pt x="7144" y="7144"/>
                  </a:lnTo>
                  <a:cubicBezTo>
                    <a:pt x="8096" y="7144"/>
                    <a:pt x="8096" y="7144"/>
                    <a:pt x="7144"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56" name="Google Shape;1256;p42"/>
            <p:cNvSpPr/>
            <p:nvPr/>
          </p:nvSpPr>
          <p:spPr>
            <a:xfrm>
              <a:off x="7030322" y="791856"/>
              <a:ext cx="9525" cy="9525"/>
            </a:xfrm>
            <a:custGeom>
              <a:avLst/>
              <a:gdLst/>
              <a:ahLst/>
              <a:cxnLst/>
              <a:rect l="l" t="t" r="r" b="b"/>
              <a:pathLst>
                <a:path w="9525" h="9525" extrusionOk="0">
                  <a:moveTo>
                    <a:pt x="8653" y="8244"/>
                  </a:moveTo>
                  <a:cubicBezTo>
                    <a:pt x="5796" y="6339"/>
                    <a:pt x="7700" y="7291"/>
                    <a:pt x="8653" y="82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57" name="Google Shape;1257;p42"/>
            <p:cNvSpPr/>
            <p:nvPr/>
          </p:nvSpPr>
          <p:spPr>
            <a:xfrm>
              <a:off x="6944201" y="900588"/>
              <a:ext cx="9525" cy="9525"/>
            </a:xfrm>
            <a:custGeom>
              <a:avLst/>
              <a:gdLst/>
              <a:ahLst/>
              <a:cxnLst/>
              <a:rect l="l" t="t" r="r" b="b"/>
              <a:pathLst>
                <a:path w="9525" h="9525" extrusionOk="0">
                  <a:moveTo>
                    <a:pt x="7144" y="7144"/>
                  </a:moveTo>
                  <a:lnTo>
                    <a:pt x="7144" y="7144"/>
                  </a:lnTo>
                  <a:lnTo>
                    <a:pt x="7144" y="7144"/>
                  </a:ln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58" name="Google Shape;1258;p42"/>
            <p:cNvSpPr/>
            <p:nvPr/>
          </p:nvSpPr>
          <p:spPr>
            <a:xfrm>
              <a:off x="6918484" y="738125"/>
              <a:ext cx="190500" cy="200025"/>
            </a:xfrm>
            <a:custGeom>
              <a:avLst/>
              <a:gdLst/>
              <a:ahLst/>
              <a:cxnLst/>
              <a:rect l="l" t="t" r="r" b="b"/>
              <a:pathLst>
                <a:path w="190500" h="200025" extrusionOk="0">
                  <a:moveTo>
                    <a:pt x="37624" y="177227"/>
                  </a:moveTo>
                  <a:cubicBezTo>
                    <a:pt x="40481" y="170559"/>
                    <a:pt x="16669" y="165797"/>
                    <a:pt x="37624" y="169607"/>
                  </a:cubicBezTo>
                  <a:cubicBezTo>
                    <a:pt x="28099" y="176274"/>
                    <a:pt x="130016" y="40067"/>
                    <a:pt x="128111" y="38162"/>
                  </a:cubicBezTo>
                  <a:cubicBezTo>
                    <a:pt x="137636" y="52449"/>
                    <a:pt x="140494" y="31494"/>
                    <a:pt x="137636" y="30542"/>
                  </a:cubicBezTo>
                  <a:cubicBezTo>
                    <a:pt x="138589" y="39114"/>
                    <a:pt x="167164" y="14349"/>
                    <a:pt x="165259" y="14349"/>
                  </a:cubicBezTo>
                  <a:cubicBezTo>
                    <a:pt x="168116" y="20064"/>
                    <a:pt x="173831" y="21969"/>
                    <a:pt x="178594" y="8634"/>
                  </a:cubicBezTo>
                  <a:cubicBezTo>
                    <a:pt x="181451" y="13397"/>
                    <a:pt x="182404" y="11492"/>
                    <a:pt x="183356" y="16254"/>
                  </a:cubicBezTo>
                  <a:cubicBezTo>
                    <a:pt x="183356" y="10539"/>
                    <a:pt x="184309" y="10539"/>
                    <a:pt x="184309" y="16254"/>
                  </a:cubicBezTo>
                  <a:cubicBezTo>
                    <a:pt x="183356" y="18159"/>
                    <a:pt x="185261" y="4824"/>
                    <a:pt x="185261" y="13397"/>
                  </a:cubicBezTo>
                  <a:cubicBezTo>
                    <a:pt x="184309" y="12444"/>
                    <a:pt x="183356" y="12444"/>
                    <a:pt x="184309" y="11492"/>
                  </a:cubicBezTo>
                  <a:cubicBezTo>
                    <a:pt x="179546" y="-891"/>
                    <a:pt x="152876" y="17207"/>
                    <a:pt x="152876" y="16254"/>
                  </a:cubicBezTo>
                  <a:cubicBezTo>
                    <a:pt x="137636" y="21017"/>
                    <a:pt x="136684" y="14349"/>
                    <a:pt x="135731" y="28637"/>
                  </a:cubicBezTo>
                  <a:cubicBezTo>
                    <a:pt x="130016" y="29589"/>
                    <a:pt x="130969" y="24827"/>
                    <a:pt x="121444" y="22922"/>
                  </a:cubicBezTo>
                  <a:cubicBezTo>
                    <a:pt x="122396" y="33399"/>
                    <a:pt x="123349" y="21017"/>
                    <a:pt x="121444" y="35304"/>
                  </a:cubicBezTo>
                  <a:cubicBezTo>
                    <a:pt x="121444" y="34352"/>
                    <a:pt x="112871" y="31494"/>
                    <a:pt x="112871" y="32447"/>
                  </a:cubicBezTo>
                  <a:cubicBezTo>
                    <a:pt x="117634" y="36257"/>
                    <a:pt x="114776" y="33399"/>
                    <a:pt x="119539" y="38162"/>
                  </a:cubicBezTo>
                  <a:cubicBezTo>
                    <a:pt x="111919" y="32447"/>
                    <a:pt x="89059" y="76262"/>
                    <a:pt x="73819" y="74357"/>
                  </a:cubicBezTo>
                  <a:cubicBezTo>
                    <a:pt x="74771" y="74357"/>
                    <a:pt x="25241" y="152462"/>
                    <a:pt x="14764" y="146747"/>
                  </a:cubicBezTo>
                  <a:cubicBezTo>
                    <a:pt x="22384" y="153414"/>
                    <a:pt x="17621" y="149604"/>
                    <a:pt x="14764" y="152462"/>
                  </a:cubicBezTo>
                  <a:cubicBezTo>
                    <a:pt x="23336" y="155319"/>
                    <a:pt x="14764" y="151509"/>
                    <a:pt x="24289" y="155319"/>
                  </a:cubicBezTo>
                  <a:cubicBezTo>
                    <a:pt x="20479" y="154367"/>
                    <a:pt x="9049" y="184847"/>
                    <a:pt x="7144" y="188657"/>
                  </a:cubicBezTo>
                  <a:cubicBezTo>
                    <a:pt x="9049" y="192467"/>
                    <a:pt x="28099" y="195324"/>
                    <a:pt x="28099" y="195324"/>
                  </a:cubicBezTo>
                  <a:cubicBezTo>
                    <a:pt x="28099" y="194372"/>
                    <a:pt x="25241" y="191514"/>
                    <a:pt x="28099" y="194372"/>
                  </a:cubicBezTo>
                  <a:cubicBezTo>
                    <a:pt x="27146" y="192467"/>
                    <a:pt x="27146" y="192467"/>
                    <a:pt x="30004" y="193419"/>
                  </a:cubicBezTo>
                  <a:cubicBezTo>
                    <a:pt x="27146" y="182942"/>
                    <a:pt x="34766" y="181989"/>
                    <a:pt x="37624" y="177227"/>
                  </a:cubicBezTo>
                  <a:close/>
                  <a:moveTo>
                    <a:pt x="35719" y="155319"/>
                  </a:moveTo>
                  <a:cubicBezTo>
                    <a:pt x="35719" y="155319"/>
                    <a:pt x="35719" y="156272"/>
                    <a:pt x="35719" y="155319"/>
                  </a:cubicBezTo>
                  <a:close/>
                  <a:moveTo>
                    <a:pt x="36671" y="153414"/>
                  </a:moveTo>
                  <a:cubicBezTo>
                    <a:pt x="35719" y="153414"/>
                    <a:pt x="31909" y="153414"/>
                    <a:pt x="36671" y="153414"/>
                  </a:cubicBezTo>
                  <a:close/>
                  <a:moveTo>
                    <a:pt x="16669" y="150557"/>
                  </a:moveTo>
                  <a:cubicBezTo>
                    <a:pt x="16669" y="149604"/>
                    <a:pt x="20479" y="151509"/>
                    <a:pt x="16669" y="150557"/>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59" name="Google Shape;1259;p42"/>
            <p:cNvSpPr/>
            <p:nvPr/>
          </p:nvSpPr>
          <p:spPr>
            <a:xfrm>
              <a:off x="6930866" y="883443"/>
              <a:ext cx="9525" cy="9525"/>
            </a:xfrm>
            <a:custGeom>
              <a:avLst/>
              <a:gdLst/>
              <a:ahLst/>
              <a:cxnLst/>
              <a:rect l="l" t="t" r="r" b="b"/>
              <a:pathLst>
                <a:path w="9525" h="9525" extrusionOk="0">
                  <a:moveTo>
                    <a:pt x="7144" y="7144"/>
                  </a:moveTo>
                  <a:cubicBezTo>
                    <a:pt x="8096" y="7144"/>
                    <a:pt x="9049" y="7144"/>
                    <a:pt x="7144"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60" name="Google Shape;1260;p42"/>
            <p:cNvSpPr/>
            <p:nvPr/>
          </p:nvSpPr>
          <p:spPr>
            <a:xfrm>
              <a:off x="7064216" y="745860"/>
              <a:ext cx="9525" cy="9525"/>
            </a:xfrm>
            <a:custGeom>
              <a:avLst/>
              <a:gdLst/>
              <a:ahLst/>
              <a:cxnLst/>
              <a:rect l="l" t="t" r="r" b="b"/>
              <a:pathLst>
                <a:path w="9525" h="9525" extrusionOk="0">
                  <a:moveTo>
                    <a:pt x="7144" y="7567"/>
                  </a:moveTo>
                  <a:cubicBezTo>
                    <a:pt x="7144" y="6615"/>
                    <a:pt x="7144" y="7567"/>
                    <a:pt x="7144" y="7567"/>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61" name="Google Shape;1261;p42"/>
            <p:cNvSpPr/>
            <p:nvPr/>
          </p:nvSpPr>
          <p:spPr>
            <a:xfrm>
              <a:off x="6960500" y="863441"/>
              <a:ext cx="9525" cy="9525"/>
            </a:xfrm>
            <a:custGeom>
              <a:avLst/>
              <a:gdLst/>
              <a:ahLst/>
              <a:cxnLst/>
              <a:rect l="l" t="t" r="r" b="b"/>
              <a:pathLst>
                <a:path w="9525" h="9525" extrusionOk="0">
                  <a:moveTo>
                    <a:pt x="7990" y="7144"/>
                  </a:moveTo>
                  <a:cubicBezTo>
                    <a:pt x="6085" y="7144"/>
                    <a:pt x="7990" y="7144"/>
                    <a:pt x="7990"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62" name="Google Shape;1262;p42"/>
            <p:cNvSpPr/>
            <p:nvPr/>
          </p:nvSpPr>
          <p:spPr>
            <a:xfrm>
              <a:off x="7076599" y="751046"/>
              <a:ext cx="9525" cy="9525"/>
            </a:xfrm>
            <a:custGeom>
              <a:avLst/>
              <a:gdLst/>
              <a:ahLst/>
              <a:cxnLst/>
              <a:rect l="l" t="t" r="r" b="b"/>
              <a:pathLst>
                <a:path w="9525" h="9525" extrusionOk="0">
                  <a:moveTo>
                    <a:pt x="7144" y="7144"/>
                  </a:moveTo>
                  <a:cubicBezTo>
                    <a:pt x="7144" y="7144"/>
                    <a:pt x="8096" y="7144"/>
                    <a:pt x="7144" y="7144"/>
                  </a:cubicBezTo>
                  <a:cubicBezTo>
                    <a:pt x="8096" y="7144"/>
                    <a:pt x="7144" y="7144"/>
                    <a:pt x="7144"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63" name="Google Shape;1263;p42"/>
            <p:cNvSpPr/>
            <p:nvPr/>
          </p:nvSpPr>
          <p:spPr>
            <a:xfrm>
              <a:off x="7081361" y="750093"/>
              <a:ext cx="9525" cy="9525"/>
            </a:xfrm>
            <a:custGeom>
              <a:avLst/>
              <a:gdLst/>
              <a:ahLst/>
              <a:cxnLst/>
              <a:rect l="l" t="t" r="r" b="b"/>
              <a:pathLst>
                <a:path w="9525" h="9525" extrusionOk="0">
                  <a:moveTo>
                    <a:pt x="7144" y="7144"/>
                  </a:moveTo>
                  <a:lnTo>
                    <a:pt x="7144" y="7144"/>
                  </a:lnTo>
                  <a:cubicBezTo>
                    <a:pt x="7144" y="7144"/>
                    <a:pt x="7144" y="7144"/>
                    <a:pt x="7144"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64" name="Google Shape;1264;p42"/>
            <p:cNvSpPr/>
            <p:nvPr/>
          </p:nvSpPr>
          <p:spPr>
            <a:xfrm>
              <a:off x="7083795" y="748400"/>
              <a:ext cx="9525" cy="9525"/>
            </a:xfrm>
            <a:custGeom>
              <a:avLst/>
              <a:gdLst/>
              <a:ahLst/>
              <a:cxnLst/>
              <a:rect l="l" t="t" r="r" b="b"/>
              <a:pathLst>
                <a:path w="9525" h="9525" extrusionOk="0">
                  <a:moveTo>
                    <a:pt x="7567" y="8837"/>
                  </a:moveTo>
                  <a:cubicBezTo>
                    <a:pt x="7567" y="8837"/>
                    <a:pt x="6615" y="5027"/>
                    <a:pt x="7567" y="8837"/>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65" name="Google Shape;1265;p42"/>
            <p:cNvSpPr/>
            <p:nvPr/>
          </p:nvSpPr>
          <p:spPr>
            <a:xfrm>
              <a:off x="7044214" y="776763"/>
              <a:ext cx="9525" cy="9525"/>
            </a:xfrm>
            <a:custGeom>
              <a:avLst/>
              <a:gdLst/>
              <a:ahLst/>
              <a:cxnLst/>
              <a:rect l="l" t="t" r="r" b="b"/>
              <a:pathLst>
                <a:path w="9525" h="9525" extrusionOk="0">
                  <a:moveTo>
                    <a:pt x="7144" y="7144"/>
                  </a:moveTo>
                  <a:cubicBezTo>
                    <a:pt x="7144" y="7144"/>
                    <a:pt x="7144" y="7144"/>
                    <a:pt x="7144" y="7144"/>
                  </a:cubicBezTo>
                  <a:cubicBezTo>
                    <a:pt x="7144" y="8096"/>
                    <a:pt x="7144" y="8096"/>
                    <a:pt x="7144"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66" name="Google Shape;1266;p42"/>
            <p:cNvSpPr/>
            <p:nvPr/>
          </p:nvSpPr>
          <p:spPr>
            <a:xfrm>
              <a:off x="7051834" y="762476"/>
              <a:ext cx="9525" cy="9525"/>
            </a:xfrm>
            <a:custGeom>
              <a:avLst/>
              <a:gdLst/>
              <a:ahLst/>
              <a:cxnLst/>
              <a:rect l="l" t="t" r="r" b="b"/>
              <a:pathLst>
                <a:path w="9525" h="9525" extrusionOk="0">
                  <a:moveTo>
                    <a:pt x="7144" y="7144"/>
                  </a:moveTo>
                  <a:cubicBezTo>
                    <a:pt x="7144" y="8096"/>
                    <a:pt x="7144" y="8096"/>
                    <a:pt x="7144" y="8096"/>
                  </a:cubicBezTo>
                  <a:cubicBezTo>
                    <a:pt x="8096" y="9049"/>
                    <a:pt x="8096" y="9049"/>
                    <a:pt x="7144"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67" name="Google Shape;1267;p42"/>
            <p:cNvSpPr/>
            <p:nvPr/>
          </p:nvSpPr>
          <p:spPr>
            <a:xfrm>
              <a:off x="7034689" y="790098"/>
              <a:ext cx="9525" cy="9525"/>
            </a:xfrm>
            <a:custGeom>
              <a:avLst/>
              <a:gdLst/>
              <a:ahLst/>
              <a:cxnLst/>
              <a:rect l="l" t="t" r="r" b="b"/>
              <a:pathLst>
                <a:path w="9525" h="9525" extrusionOk="0">
                  <a:moveTo>
                    <a:pt x="7144" y="7144"/>
                  </a:moveTo>
                  <a:cubicBezTo>
                    <a:pt x="7144" y="7144"/>
                    <a:pt x="7144" y="7144"/>
                    <a:pt x="7144"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68" name="Google Shape;1268;p42"/>
            <p:cNvSpPr/>
            <p:nvPr/>
          </p:nvSpPr>
          <p:spPr>
            <a:xfrm>
              <a:off x="7051834" y="764381"/>
              <a:ext cx="9525" cy="9525"/>
            </a:xfrm>
            <a:custGeom>
              <a:avLst/>
              <a:gdLst/>
              <a:ahLst/>
              <a:cxnLst/>
              <a:rect l="l" t="t" r="r" b="b"/>
              <a:pathLst>
                <a:path w="9525" h="9525" extrusionOk="0">
                  <a:moveTo>
                    <a:pt x="7144" y="7144"/>
                  </a:moveTo>
                  <a:cubicBezTo>
                    <a:pt x="7144" y="8096"/>
                    <a:pt x="7144" y="7144"/>
                    <a:pt x="7144" y="7144"/>
                  </a:cubicBezTo>
                  <a:cubicBezTo>
                    <a:pt x="7144" y="7144"/>
                    <a:pt x="7144" y="7144"/>
                    <a:pt x="7144"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69" name="Google Shape;1269;p42"/>
            <p:cNvSpPr/>
            <p:nvPr/>
          </p:nvSpPr>
          <p:spPr>
            <a:xfrm>
              <a:off x="7097554" y="746283"/>
              <a:ext cx="9525" cy="9525"/>
            </a:xfrm>
            <a:custGeom>
              <a:avLst/>
              <a:gdLst/>
              <a:ahLst/>
              <a:cxnLst/>
              <a:rect l="l" t="t" r="r" b="b"/>
              <a:pathLst>
                <a:path w="9525" h="9525" extrusionOk="0">
                  <a:moveTo>
                    <a:pt x="7144" y="7144"/>
                  </a:moveTo>
                  <a:cubicBezTo>
                    <a:pt x="7144" y="8096"/>
                    <a:pt x="7144" y="7144"/>
                    <a:pt x="7144"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70" name="Google Shape;1270;p42"/>
            <p:cNvSpPr/>
            <p:nvPr/>
          </p:nvSpPr>
          <p:spPr>
            <a:xfrm>
              <a:off x="7097554" y="746283"/>
              <a:ext cx="9525" cy="9525"/>
            </a:xfrm>
            <a:custGeom>
              <a:avLst/>
              <a:gdLst/>
              <a:ahLst/>
              <a:cxnLst/>
              <a:rect l="l" t="t" r="r" b="b"/>
              <a:pathLst>
                <a:path w="9525" h="9525" extrusionOk="0">
                  <a:moveTo>
                    <a:pt x="7144" y="7144"/>
                  </a:moveTo>
                  <a:lnTo>
                    <a:pt x="7144" y="7144"/>
                  </a:lnTo>
                  <a:cubicBezTo>
                    <a:pt x="7144" y="7144"/>
                    <a:pt x="7144" y="7144"/>
                    <a:pt x="7144"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71" name="Google Shape;1271;p42"/>
            <p:cNvSpPr/>
            <p:nvPr/>
          </p:nvSpPr>
          <p:spPr>
            <a:xfrm>
              <a:off x="7097554" y="745331"/>
              <a:ext cx="9525" cy="9525"/>
            </a:xfrm>
            <a:custGeom>
              <a:avLst/>
              <a:gdLst/>
              <a:ahLst/>
              <a:cxnLst/>
              <a:rect l="l" t="t" r="r" b="b"/>
              <a:pathLst>
                <a:path w="9525" h="9525" extrusionOk="0">
                  <a:moveTo>
                    <a:pt x="7144" y="7144"/>
                  </a:moveTo>
                  <a:lnTo>
                    <a:pt x="7144" y="7144"/>
                  </a:lnTo>
                  <a:cubicBezTo>
                    <a:pt x="7144" y="8096"/>
                    <a:pt x="7144" y="8096"/>
                    <a:pt x="7144"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72" name="Google Shape;1272;p42"/>
            <p:cNvSpPr/>
            <p:nvPr/>
          </p:nvSpPr>
          <p:spPr>
            <a:xfrm>
              <a:off x="7092791" y="746283"/>
              <a:ext cx="9525" cy="9525"/>
            </a:xfrm>
            <a:custGeom>
              <a:avLst/>
              <a:gdLst/>
              <a:ahLst/>
              <a:cxnLst/>
              <a:rect l="l" t="t" r="r" b="b"/>
              <a:pathLst>
                <a:path w="9525" h="9525" extrusionOk="0">
                  <a:moveTo>
                    <a:pt x="7144" y="7144"/>
                  </a:moveTo>
                  <a:lnTo>
                    <a:pt x="7144" y="8096"/>
                  </a:lnTo>
                  <a:cubicBezTo>
                    <a:pt x="8096" y="8096"/>
                    <a:pt x="8096" y="8096"/>
                    <a:pt x="7144"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73" name="Google Shape;1273;p42"/>
            <p:cNvSpPr/>
            <p:nvPr/>
          </p:nvSpPr>
          <p:spPr>
            <a:xfrm>
              <a:off x="7091839" y="747236"/>
              <a:ext cx="9525" cy="9525"/>
            </a:xfrm>
            <a:custGeom>
              <a:avLst/>
              <a:gdLst/>
              <a:ahLst/>
              <a:cxnLst/>
              <a:rect l="l" t="t" r="r" b="b"/>
              <a:pathLst>
                <a:path w="9525" h="9525" extrusionOk="0">
                  <a:moveTo>
                    <a:pt x="7144" y="7144"/>
                  </a:moveTo>
                  <a:cubicBezTo>
                    <a:pt x="11906" y="9049"/>
                    <a:pt x="7144" y="8096"/>
                    <a:pt x="7144"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74" name="Google Shape;1274;p42"/>
            <p:cNvSpPr/>
            <p:nvPr/>
          </p:nvSpPr>
          <p:spPr>
            <a:xfrm>
              <a:off x="7082314" y="735912"/>
              <a:ext cx="9525" cy="9525"/>
            </a:xfrm>
            <a:custGeom>
              <a:avLst/>
              <a:gdLst/>
              <a:ahLst/>
              <a:cxnLst/>
              <a:rect l="l" t="t" r="r" b="b"/>
              <a:pathLst>
                <a:path w="9525" h="9525" extrusionOk="0">
                  <a:moveTo>
                    <a:pt x="7144" y="7990"/>
                  </a:moveTo>
                  <a:cubicBezTo>
                    <a:pt x="9049" y="6085"/>
                    <a:pt x="8096" y="7990"/>
                    <a:pt x="7144" y="799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75" name="Google Shape;1275;p42"/>
            <p:cNvSpPr/>
            <p:nvPr/>
          </p:nvSpPr>
          <p:spPr>
            <a:xfrm>
              <a:off x="7077551" y="734853"/>
              <a:ext cx="9525" cy="9525"/>
            </a:xfrm>
            <a:custGeom>
              <a:avLst/>
              <a:gdLst/>
              <a:ahLst/>
              <a:cxnLst/>
              <a:rect l="l" t="t" r="r" b="b"/>
              <a:pathLst>
                <a:path w="9525" h="9525" extrusionOk="0">
                  <a:moveTo>
                    <a:pt x="8096" y="9049"/>
                  </a:moveTo>
                  <a:cubicBezTo>
                    <a:pt x="8096" y="8096"/>
                    <a:pt x="7144" y="7144"/>
                    <a:pt x="7144" y="7144"/>
                  </a:cubicBezTo>
                  <a:cubicBezTo>
                    <a:pt x="8096" y="8096"/>
                    <a:pt x="8096" y="8096"/>
                    <a:pt x="8096" y="9049"/>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76" name="Google Shape;1276;p42"/>
            <p:cNvSpPr/>
            <p:nvPr/>
          </p:nvSpPr>
          <p:spPr>
            <a:xfrm>
              <a:off x="7054691" y="745331"/>
              <a:ext cx="9525" cy="9525"/>
            </a:xfrm>
            <a:custGeom>
              <a:avLst/>
              <a:gdLst/>
              <a:ahLst/>
              <a:cxnLst/>
              <a:rect l="l" t="t" r="r" b="b"/>
              <a:pathLst>
                <a:path w="9525" h="9525" extrusionOk="0">
                  <a:moveTo>
                    <a:pt x="8096" y="9049"/>
                  </a:moveTo>
                  <a:lnTo>
                    <a:pt x="7144" y="7144"/>
                  </a:lnTo>
                  <a:cubicBezTo>
                    <a:pt x="7144" y="8096"/>
                    <a:pt x="7144" y="8096"/>
                    <a:pt x="8096" y="9049"/>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77" name="Google Shape;1277;p42"/>
            <p:cNvSpPr/>
            <p:nvPr/>
          </p:nvSpPr>
          <p:spPr>
            <a:xfrm>
              <a:off x="7058372" y="761523"/>
              <a:ext cx="9525" cy="9525"/>
            </a:xfrm>
            <a:custGeom>
              <a:avLst/>
              <a:gdLst/>
              <a:ahLst/>
              <a:cxnLst/>
              <a:rect l="l" t="t" r="r" b="b"/>
              <a:pathLst>
                <a:path w="9525" h="9525" extrusionOk="0">
                  <a:moveTo>
                    <a:pt x="7273" y="7144"/>
                  </a:moveTo>
                  <a:cubicBezTo>
                    <a:pt x="11083" y="8096"/>
                    <a:pt x="6320" y="7144"/>
                    <a:pt x="7273"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78" name="Google Shape;1278;p42"/>
            <p:cNvSpPr/>
            <p:nvPr/>
          </p:nvSpPr>
          <p:spPr>
            <a:xfrm>
              <a:off x="7045844" y="747079"/>
              <a:ext cx="9525" cy="9525"/>
            </a:xfrm>
            <a:custGeom>
              <a:avLst/>
              <a:gdLst/>
              <a:ahLst/>
              <a:cxnLst/>
              <a:rect l="l" t="t" r="r" b="b"/>
              <a:pathLst>
                <a:path w="9525" h="9525" extrusionOk="0">
                  <a:moveTo>
                    <a:pt x="7419" y="7301"/>
                  </a:moveTo>
                  <a:cubicBezTo>
                    <a:pt x="8371" y="6348"/>
                    <a:pt x="6466" y="10158"/>
                    <a:pt x="7419" y="7301"/>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79" name="Google Shape;1279;p42"/>
            <p:cNvSpPr/>
            <p:nvPr/>
          </p:nvSpPr>
          <p:spPr>
            <a:xfrm>
              <a:off x="7012781" y="776122"/>
              <a:ext cx="9525" cy="9525"/>
            </a:xfrm>
            <a:custGeom>
              <a:avLst/>
              <a:gdLst/>
              <a:ahLst/>
              <a:cxnLst/>
              <a:rect l="l" t="t" r="r" b="b"/>
              <a:pathLst>
                <a:path w="9525" h="9525" extrusionOk="0">
                  <a:moveTo>
                    <a:pt x="7144" y="7785"/>
                  </a:moveTo>
                  <a:lnTo>
                    <a:pt x="10001" y="9690"/>
                  </a:lnTo>
                  <a:cubicBezTo>
                    <a:pt x="10001" y="8737"/>
                    <a:pt x="7144" y="5880"/>
                    <a:pt x="7144" y="7785"/>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80" name="Google Shape;1280;p42"/>
            <p:cNvSpPr/>
            <p:nvPr/>
          </p:nvSpPr>
          <p:spPr>
            <a:xfrm>
              <a:off x="7002044" y="792241"/>
              <a:ext cx="9525" cy="9525"/>
            </a:xfrm>
            <a:custGeom>
              <a:avLst/>
              <a:gdLst/>
              <a:ahLst/>
              <a:cxnLst/>
              <a:rect l="l" t="t" r="r" b="b"/>
              <a:pathLst>
                <a:path w="9525" h="9525" extrusionOk="0">
                  <a:moveTo>
                    <a:pt x="9308" y="7858"/>
                  </a:moveTo>
                  <a:cubicBezTo>
                    <a:pt x="8356" y="6906"/>
                    <a:pt x="6451" y="6906"/>
                    <a:pt x="7403" y="7858"/>
                  </a:cubicBezTo>
                  <a:cubicBezTo>
                    <a:pt x="8356" y="7858"/>
                    <a:pt x="9308" y="7858"/>
                    <a:pt x="9308" y="7858"/>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81" name="Google Shape;1281;p42"/>
            <p:cNvSpPr/>
            <p:nvPr/>
          </p:nvSpPr>
          <p:spPr>
            <a:xfrm>
              <a:off x="6938592" y="848730"/>
              <a:ext cx="9525" cy="9525"/>
            </a:xfrm>
            <a:custGeom>
              <a:avLst/>
              <a:gdLst/>
              <a:ahLst/>
              <a:cxnLst/>
              <a:rect l="l" t="t" r="r" b="b"/>
              <a:pathLst>
                <a:path w="9525" h="9525" extrusionOk="0">
                  <a:moveTo>
                    <a:pt x="7990" y="7567"/>
                  </a:moveTo>
                  <a:cubicBezTo>
                    <a:pt x="6086" y="6615"/>
                    <a:pt x="7990" y="7567"/>
                    <a:pt x="7990" y="7567"/>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82" name="Google Shape;1282;p42"/>
            <p:cNvSpPr/>
            <p:nvPr/>
          </p:nvSpPr>
          <p:spPr>
            <a:xfrm>
              <a:off x="7761658" y="937259"/>
              <a:ext cx="9525" cy="9525"/>
            </a:xfrm>
            <a:custGeom>
              <a:avLst/>
              <a:gdLst/>
              <a:ahLst/>
              <a:cxnLst/>
              <a:rect l="l" t="t" r="r" b="b"/>
              <a:pathLst>
                <a:path w="9525" h="9525" extrusionOk="0">
                  <a:moveTo>
                    <a:pt x="8837" y="8573"/>
                  </a:moveTo>
                  <a:cubicBezTo>
                    <a:pt x="8837" y="6667"/>
                    <a:pt x="5027" y="6667"/>
                    <a:pt x="8837" y="8573"/>
                  </a:cubicBezTo>
                  <a:lnTo>
                    <a:pt x="8837" y="8573"/>
                  </a:ln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83" name="Google Shape;1283;p42"/>
            <p:cNvSpPr/>
            <p:nvPr/>
          </p:nvSpPr>
          <p:spPr>
            <a:xfrm>
              <a:off x="7753403" y="933926"/>
              <a:ext cx="9525" cy="9525"/>
            </a:xfrm>
            <a:custGeom>
              <a:avLst/>
              <a:gdLst/>
              <a:ahLst/>
              <a:cxnLst/>
              <a:rect l="l" t="t" r="r" b="b"/>
              <a:pathLst>
                <a:path w="9525" h="9525" extrusionOk="0">
                  <a:moveTo>
                    <a:pt x="7567" y="7144"/>
                  </a:moveTo>
                  <a:cubicBezTo>
                    <a:pt x="6615" y="8096"/>
                    <a:pt x="7567" y="14764"/>
                    <a:pt x="7567" y="7144"/>
                  </a:cubicBezTo>
                  <a:lnTo>
                    <a:pt x="7567" y="7144"/>
                  </a:ln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84" name="Google Shape;1284;p42"/>
            <p:cNvSpPr/>
            <p:nvPr/>
          </p:nvSpPr>
          <p:spPr>
            <a:xfrm>
              <a:off x="7630954" y="922496"/>
              <a:ext cx="9525" cy="9525"/>
            </a:xfrm>
            <a:custGeom>
              <a:avLst/>
              <a:gdLst/>
              <a:ahLst/>
              <a:cxnLst/>
              <a:rect l="l" t="t" r="r" b="b"/>
              <a:pathLst>
                <a:path w="9525" h="9525" extrusionOk="0">
                  <a:moveTo>
                    <a:pt x="9049" y="8096"/>
                  </a:moveTo>
                  <a:lnTo>
                    <a:pt x="7144" y="7144"/>
                  </a:lnTo>
                  <a:cubicBezTo>
                    <a:pt x="7144" y="9049"/>
                    <a:pt x="8096" y="8096"/>
                    <a:pt x="9049" y="8096"/>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85" name="Google Shape;1285;p42"/>
            <p:cNvSpPr/>
            <p:nvPr/>
          </p:nvSpPr>
          <p:spPr>
            <a:xfrm>
              <a:off x="7738586" y="944641"/>
              <a:ext cx="9525" cy="9525"/>
            </a:xfrm>
            <a:custGeom>
              <a:avLst/>
              <a:gdLst/>
              <a:ahLst/>
              <a:cxnLst/>
              <a:rect l="l" t="t" r="r" b="b"/>
              <a:pathLst>
                <a:path w="9525" h="9525" extrusionOk="0">
                  <a:moveTo>
                    <a:pt x="7144" y="7858"/>
                  </a:moveTo>
                  <a:cubicBezTo>
                    <a:pt x="9049" y="6906"/>
                    <a:pt x="8096" y="6906"/>
                    <a:pt x="7144" y="7858"/>
                  </a:cubicBezTo>
                  <a:lnTo>
                    <a:pt x="7144" y="7858"/>
                  </a:ln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86" name="Google Shape;1286;p42"/>
            <p:cNvSpPr/>
            <p:nvPr/>
          </p:nvSpPr>
          <p:spPr>
            <a:xfrm>
              <a:off x="7665244" y="913606"/>
              <a:ext cx="9525" cy="9525"/>
            </a:xfrm>
            <a:custGeom>
              <a:avLst/>
              <a:gdLst/>
              <a:ahLst/>
              <a:cxnLst/>
              <a:rect l="l" t="t" r="r" b="b"/>
              <a:pathLst>
                <a:path w="9525" h="9525" extrusionOk="0">
                  <a:moveTo>
                    <a:pt x="7144" y="8414"/>
                  </a:moveTo>
                  <a:cubicBezTo>
                    <a:pt x="7144" y="8414"/>
                    <a:pt x="9049" y="5556"/>
                    <a:pt x="7144" y="8414"/>
                  </a:cubicBezTo>
                  <a:lnTo>
                    <a:pt x="7144" y="8414"/>
                  </a:ln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87" name="Google Shape;1287;p42"/>
            <p:cNvSpPr/>
            <p:nvPr/>
          </p:nvSpPr>
          <p:spPr>
            <a:xfrm>
              <a:off x="7688909" y="910113"/>
              <a:ext cx="9525" cy="9525"/>
            </a:xfrm>
            <a:custGeom>
              <a:avLst/>
              <a:gdLst/>
              <a:ahLst/>
              <a:cxnLst/>
              <a:rect l="l" t="t" r="r" b="b"/>
              <a:pathLst>
                <a:path w="9525" h="9525" extrusionOk="0">
                  <a:moveTo>
                    <a:pt x="8244" y="7144"/>
                  </a:moveTo>
                  <a:cubicBezTo>
                    <a:pt x="4434" y="7144"/>
                    <a:pt x="12054" y="13811"/>
                    <a:pt x="8244" y="7144"/>
                  </a:cubicBezTo>
                  <a:lnTo>
                    <a:pt x="8244" y="7144"/>
                  </a:ln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88" name="Google Shape;1288;p42"/>
            <p:cNvSpPr/>
            <p:nvPr/>
          </p:nvSpPr>
          <p:spPr>
            <a:xfrm>
              <a:off x="6845141" y="1012983"/>
              <a:ext cx="9525" cy="9525"/>
            </a:xfrm>
            <a:custGeom>
              <a:avLst/>
              <a:gdLst/>
              <a:ahLst/>
              <a:cxnLst/>
              <a:rect l="l" t="t" r="r" b="b"/>
              <a:pathLst>
                <a:path w="9525" h="9525" extrusionOk="0">
                  <a:moveTo>
                    <a:pt x="7144" y="7144"/>
                  </a:moveTo>
                  <a:cubicBezTo>
                    <a:pt x="7144" y="7144"/>
                    <a:pt x="7144" y="8096"/>
                    <a:pt x="7144" y="7144"/>
                  </a:cubicBezTo>
                  <a:cubicBezTo>
                    <a:pt x="7144" y="8096"/>
                    <a:pt x="7144" y="7144"/>
                    <a:pt x="7144"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89" name="Google Shape;1289;p42"/>
            <p:cNvSpPr/>
            <p:nvPr/>
          </p:nvSpPr>
          <p:spPr>
            <a:xfrm>
              <a:off x="6844189" y="1012031"/>
              <a:ext cx="9525" cy="9525"/>
            </a:xfrm>
            <a:custGeom>
              <a:avLst/>
              <a:gdLst/>
              <a:ahLst/>
              <a:cxnLst/>
              <a:rect l="l" t="t" r="r" b="b"/>
              <a:pathLst>
                <a:path w="9525" h="9525" extrusionOk="0">
                  <a:moveTo>
                    <a:pt x="7144" y="7144"/>
                  </a:moveTo>
                  <a:cubicBezTo>
                    <a:pt x="7144" y="8096"/>
                    <a:pt x="7144" y="8096"/>
                    <a:pt x="7144" y="7144"/>
                  </a:cubicBezTo>
                  <a:cubicBezTo>
                    <a:pt x="8096" y="8096"/>
                    <a:pt x="7144" y="8096"/>
                    <a:pt x="7144"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90" name="Google Shape;1290;p42"/>
            <p:cNvSpPr/>
            <p:nvPr/>
          </p:nvSpPr>
          <p:spPr>
            <a:xfrm>
              <a:off x="6844189" y="1012031"/>
              <a:ext cx="9525" cy="9525"/>
            </a:xfrm>
            <a:custGeom>
              <a:avLst/>
              <a:gdLst/>
              <a:ahLst/>
              <a:cxnLst/>
              <a:rect l="l" t="t" r="r" b="b"/>
              <a:pathLst>
                <a:path w="9525" h="9525" extrusionOk="0">
                  <a:moveTo>
                    <a:pt x="7144" y="7144"/>
                  </a:moveTo>
                  <a:cubicBezTo>
                    <a:pt x="7144" y="7144"/>
                    <a:pt x="7144" y="7144"/>
                    <a:pt x="7144" y="7144"/>
                  </a:cubicBezTo>
                  <a:lnTo>
                    <a:pt x="7144" y="7144"/>
                  </a:ln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91" name="Google Shape;1291;p42"/>
            <p:cNvSpPr/>
            <p:nvPr/>
          </p:nvSpPr>
          <p:spPr>
            <a:xfrm>
              <a:off x="7231856" y="928211"/>
              <a:ext cx="9525" cy="19050"/>
            </a:xfrm>
            <a:custGeom>
              <a:avLst/>
              <a:gdLst/>
              <a:ahLst/>
              <a:cxnLst/>
              <a:rect l="l" t="t" r="r" b="b"/>
              <a:pathLst>
                <a:path w="9525" h="19050" extrusionOk="0">
                  <a:moveTo>
                    <a:pt x="9049" y="12859"/>
                  </a:moveTo>
                  <a:cubicBezTo>
                    <a:pt x="8096" y="11906"/>
                    <a:pt x="10954" y="7144"/>
                    <a:pt x="7144" y="7144"/>
                  </a:cubicBezTo>
                  <a:cubicBezTo>
                    <a:pt x="10954" y="8096"/>
                    <a:pt x="4286" y="10954"/>
                    <a:pt x="9049" y="12859"/>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92" name="Google Shape;1292;p42"/>
            <p:cNvSpPr/>
            <p:nvPr/>
          </p:nvSpPr>
          <p:spPr>
            <a:xfrm>
              <a:off x="7233761" y="933926"/>
              <a:ext cx="9525" cy="9525"/>
            </a:xfrm>
            <a:custGeom>
              <a:avLst/>
              <a:gdLst/>
              <a:ahLst/>
              <a:cxnLst/>
              <a:rect l="l" t="t" r="r" b="b"/>
              <a:pathLst>
                <a:path w="9525" h="9525" extrusionOk="0">
                  <a:moveTo>
                    <a:pt x="7144" y="7144"/>
                  </a:moveTo>
                  <a:cubicBezTo>
                    <a:pt x="7144" y="7144"/>
                    <a:pt x="8096" y="7144"/>
                    <a:pt x="7144" y="7144"/>
                  </a:cubicBezTo>
                  <a:lnTo>
                    <a:pt x="7144" y="7144"/>
                  </a:ln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93" name="Google Shape;1293;p42"/>
            <p:cNvSpPr/>
            <p:nvPr/>
          </p:nvSpPr>
          <p:spPr>
            <a:xfrm>
              <a:off x="6933898" y="992028"/>
              <a:ext cx="9525" cy="9525"/>
            </a:xfrm>
            <a:custGeom>
              <a:avLst/>
              <a:gdLst/>
              <a:ahLst/>
              <a:cxnLst/>
              <a:rect l="l" t="t" r="r" b="b"/>
              <a:pathLst>
                <a:path w="9525" h="9525" extrusionOk="0">
                  <a:moveTo>
                    <a:pt x="8875" y="10001"/>
                  </a:moveTo>
                  <a:cubicBezTo>
                    <a:pt x="7922" y="9049"/>
                    <a:pt x="7922" y="8096"/>
                    <a:pt x="7922" y="7144"/>
                  </a:cubicBezTo>
                  <a:cubicBezTo>
                    <a:pt x="8875" y="9049"/>
                    <a:pt x="5065" y="10001"/>
                    <a:pt x="8875" y="10001"/>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94" name="Google Shape;1294;p42"/>
            <p:cNvSpPr/>
            <p:nvPr/>
          </p:nvSpPr>
          <p:spPr>
            <a:xfrm>
              <a:off x="7738586" y="944403"/>
              <a:ext cx="9525" cy="9525"/>
            </a:xfrm>
            <a:custGeom>
              <a:avLst/>
              <a:gdLst/>
              <a:ahLst/>
              <a:cxnLst/>
              <a:rect l="l" t="t" r="r" b="b"/>
              <a:pathLst>
                <a:path w="9525" h="9525" extrusionOk="0">
                  <a:moveTo>
                    <a:pt x="7144" y="7144"/>
                  </a:moveTo>
                  <a:cubicBezTo>
                    <a:pt x="7144" y="10001"/>
                    <a:pt x="7144" y="7144"/>
                    <a:pt x="7144" y="7144"/>
                  </a:cubicBezTo>
                  <a:lnTo>
                    <a:pt x="7144" y="7144"/>
                  </a:ln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95" name="Google Shape;1295;p42"/>
            <p:cNvSpPr/>
            <p:nvPr/>
          </p:nvSpPr>
          <p:spPr>
            <a:xfrm>
              <a:off x="6981900" y="942369"/>
              <a:ext cx="9525" cy="9525"/>
            </a:xfrm>
            <a:custGeom>
              <a:avLst/>
              <a:gdLst/>
              <a:ahLst/>
              <a:cxnLst/>
              <a:rect l="l" t="t" r="r" b="b"/>
              <a:pathLst>
                <a:path w="9525" h="9525" extrusionOk="0">
                  <a:moveTo>
                    <a:pt x="7544" y="7273"/>
                  </a:moveTo>
                  <a:cubicBezTo>
                    <a:pt x="5640" y="11083"/>
                    <a:pt x="11355" y="6320"/>
                    <a:pt x="7544" y="7273"/>
                  </a:cubicBezTo>
                  <a:lnTo>
                    <a:pt x="7544" y="7273"/>
                  </a:ln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96" name="Google Shape;1296;p42"/>
            <p:cNvSpPr/>
            <p:nvPr/>
          </p:nvSpPr>
          <p:spPr>
            <a:xfrm>
              <a:off x="6844189" y="913278"/>
              <a:ext cx="914400" cy="352425"/>
            </a:xfrm>
            <a:custGeom>
              <a:avLst/>
              <a:gdLst/>
              <a:ahLst/>
              <a:cxnLst/>
              <a:rect l="l" t="t" r="r" b="b"/>
              <a:pathLst>
                <a:path w="914400" h="352425" extrusionOk="0">
                  <a:moveTo>
                    <a:pt x="910114" y="31601"/>
                  </a:moveTo>
                  <a:cubicBezTo>
                    <a:pt x="903446" y="18267"/>
                    <a:pt x="830104" y="13504"/>
                    <a:pt x="816769" y="21124"/>
                  </a:cubicBezTo>
                  <a:cubicBezTo>
                    <a:pt x="812959" y="8742"/>
                    <a:pt x="810101" y="15409"/>
                    <a:pt x="796767" y="18267"/>
                  </a:cubicBezTo>
                  <a:cubicBezTo>
                    <a:pt x="788194" y="19219"/>
                    <a:pt x="778669" y="19219"/>
                    <a:pt x="768192" y="19219"/>
                  </a:cubicBezTo>
                  <a:lnTo>
                    <a:pt x="768192" y="17314"/>
                  </a:lnTo>
                  <a:cubicBezTo>
                    <a:pt x="767239" y="18267"/>
                    <a:pt x="768192" y="18267"/>
                    <a:pt x="768192" y="19219"/>
                  </a:cubicBezTo>
                  <a:cubicBezTo>
                    <a:pt x="711994" y="17314"/>
                    <a:pt x="634842" y="-3641"/>
                    <a:pt x="613886" y="14456"/>
                  </a:cubicBezTo>
                  <a:cubicBezTo>
                    <a:pt x="621506" y="13504"/>
                    <a:pt x="617696" y="13504"/>
                    <a:pt x="620554" y="18267"/>
                  </a:cubicBezTo>
                  <a:cubicBezTo>
                    <a:pt x="609124" y="1121"/>
                    <a:pt x="455771" y="15409"/>
                    <a:pt x="440531" y="21124"/>
                  </a:cubicBezTo>
                  <a:cubicBezTo>
                    <a:pt x="425291" y="50651"/>
                    <a:pt x="164306" y="33506"/>
                    <a:pt x="163354" y="35411"/>
                  </a:cubicBezTo>
                  <a:cubicBezTo>
                    <a:pt x="159544" y="37317"/>
                    <a:pt x="141446" y="38269"/>
                    <a:pt x="142399" y="40174"/>
                  </a:cubicBezTo>
                  <a:cubicBezTo>
                    <a:pt x="122396" y="22076"/>
                    <a:pt x="34766" y="106849"/>
                    <a:pt x="7144" y="104944"/>
                  </a:cubicBezTo>
                  <a:cubicBezTo>
                    <a:pt x="10001" y="106849"/>
                    <a:pt x="16669" y="115421"/>
                    <a:pt x="18574" y="115421"/>
                  </a:cubicBezTo>
                  <a:cubicBezTo>
                    <a:pt x="19526" y="114469"/>
                    <a:pt x="20479" y="113517"/>
                    <a:pt x="20479" y="112564"/>
                  </a:cubicBezTo>
                  <a:cubicBezTo>
                    <a:pt x="28099" y="108754"/>
                    <a:pt x="72866" y="95419"/>
                    <a:pt x="76676" y="94467"/>
                  </a:cubicBezTo>
                  <a:cubicBezTo>
                    <a:pt x="78581" y="93514"/>
                    <a:pt x="98584" y="83989"/>
                    <a:pt x="99536" y="80179"/>
                  </a:cubicBezTo>
                  <a:cubicBezTo>
                    <a:pt x="102394" y="80179"/>
                    <a:pt x="107156" y="81131"/>
                    <a:pt x="106204" y="81131"/>
                  </a:cubicBezTo>
                  <a:cubicBezTo>
                    <a:pt x="108109" y="92561"/>
                    <a:pt x="94774" y="76369"/>
                    <a:pt x="101441" y="89704"/>
                  </a:cubicBezTo>
                  <a:cubicBezTo>
                    <a:pt x="118586" y="92561"/>
                    <a:pt x="136684" y="94467"/>
                    <a:pt x="156686" y="96371"/>
                  </a:cubicBezTo>
                  <a:cubicBezTo>
                    <a:pt x="133826" y="103992"/>
                    <a:pt x="112871" y="111611"/>
                    <a:pt x="112871" y="111611"/>
                  </a:cubicBezTo>
                  <a:lnTo>
                    <a:pt x="144304" y="213529"/>
                  </a:lnTo>
                  <a:lnTo>
                    <a:pt x="339566" y="336401"/>
                  </a:lnTo>
                  <a:lnTo>
                    <a:pt x="423386" y="348784"/>
                  </a:lnTo>
                  <a:lnTo>
                    <a:pt x="493871" y="305921"/>
                  </a:lnTo>
                  <a:lnTo>
                    <a:pt x="644367" y="238294"/>
                  </a:lnTo>
                  <a:cubicBezTo>
                    <a:pt x="644367" y="238294"/>
                    <a:pt x="692944" y="229721"/>
                    <a:pt x="702469" y="225911"/>
                  </a:cubicBezTo>
                  <a:cubicBezTo>
                    <a:pt x="711994" y="223054"/>
                    <a:pt x="762476" y="159236"/>
                    <a:pt x="772001" y="149711"/>
                  </a:cubicBezTo>
                  <a:cubicBezTo>
                    <a:pt x="781526" y="140186"/>
                    <a:pt x="791051" y="85894"/>
                    <a:pt x="791051" y="85894"/>
                  </a:cubicBezTo>
                  <a:cubicBezTo>
                    <a:pt x="791051" y="85894"/>
                    <a:pt x="765334" y="54461"/>
                    <a:pt x="746284" y="54461"/>
                  </a:cubicBezTo>
                  <a:cubicBezTo>
                    <a:pt x="740569" y="54461"/>
                    <a:pt x="686276" y="56367"/>
                    <a:pt x="613886" y="59224"/>
                  </a:cubicBezTo>
                  <a:cubicBezTo>
                    <a:pt x="686276" y="47794"/>
                    <a:pt x="749142" y="36364"/>
                    <a:pt x="792004" y="27792"/>
                  </a:cubicBezTo>
                  <a:cubicBezTo>
                    <a:pt x="812006" y="23981"/>
                    <a:pt x="890111" y="36364"/>
                    <a:pt x="908209" y="33506"/>
                  </a:cubicBezTo>
                  <a:cubicBezTo>
                    <a:pt x="908209" y="33506"/>
                    <a:pt x="908209" y="32554"/>
                    <a:pt x="910114" y="31601"/>
                  </a:cubicBezTo>
                  <a:close/>
                  <a:moveTo>
                    <a:pt x="150971" y="56367"/>
                  </a:moveTo>
                  <a:cubicBezTo>
                    <a:pt x="150019" y="56367"/>
                    <a:pt x="147161" y="57319"/>
                    <a:pt x="150971" y="56367"/>
                  </a:cubicBezTo>
                  <a:lnTo>
                    <a:pt x="150971" y="56367"/>
                  </a:lnTo>
                  <a:close/>
                  <a:moveTo>
                    <a:pt x="157639" y="57319"/>
                  </a:moveTo>
                  <a:cubicBezTo>
                    <a:pt x="153829" y="56367"/>
                    <a:pt x="154781" y="54461"/>
                    <a:pt x="157639" y="57319"/>
                  </a:cubicBezTo>
                  <a:lnTo>
                    <a:pt x="157639" y="57319"/>
                  </a:ln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97" name="Google Shape;1297;p42"/>
            <p:cNvSpPr/>
            <p:nvPr/>
          </p:nvSpPr>
          <p:spPr>
            <a:xfrm>
              <a:off x="7747738" y="937166"/>
              <a:ext cx="9525" cy="9525"/>
            </a:xfrm>
            <a:custGeom>
              <a:avLst/>
              <a:gdLst/>
              <a:ahLst/>
              <a:cxnLst/>
              <a:rect l="l" t="t" r="r" b="b"/>
              <a:pathLst>
                <a:path w="9525" h="9525" extrusionOk="0">
                  <a:moveTo>
                    <a:pt x="9422" y="7713"/>
                  </a:moveTo>
                  <a:cubicBezTo>
                    <a:pt x="7517" y="6761"/>
                    <a:pt x="6565" y="6761"/>
                    <a:pt x="7517" y="9618"/>
                  </a:cubicBezTo>
                  <a:cubicBezTo>
                    <a:pt x="9422" y="8666"/>
                    <a:pt x="9422" y="8666"/>
                    <a:pt x="9422" y="7713"/>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98" name="Google Shape;1298;p42"/>
            <p:cNvSpPr/>
            <p:nvPr/>
          </p:nvSpPr>
          <p:spPr>
            <a:xfrm>
              <a:off x="7747159" y="939641"/>
              <a:ext cx="9525" cy="9525"/>
            </a:xfrm>
            <a:custGeom>
              <a:avLst/>
              <a:gdLst/>
              <a:ahLst/>
              <a:cxnLst/>
              <a:rect l="l" t="t" r="r" b="b"/>
              <a:pathLst>
                <a:path w="9525" h="9525" extrusionOk="0">
                  <a:moveTo>
                    <a:pt x="9049" y="7144"/>
                  </a:moveTo>
                  <a:cubicBezTo>
                    <a:pt x="8096" y="7144"/>
                    <a:pt x="8096" y="7144"/>
                    <a:pt x="7144" y="7144"/>
                  </a:cubicBezTo>
                  <a:cubicBezTo>
                    <a:pt x="7144" y="7144"/>
                    <a:pt x="8096" y="7144"/>
                    <a:pt x="9049" y="7144"/>
                  </a:cubicBezTo>
                  <a:cubicBezTo>
                    <a:pt x="9049" y="7144"/>
                    <a:pt x="9049" y="7144"/>
                    <a:pt x="9049"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99" name="Google Shape;1299;p42"/>
            <p:cNvSpPr/>
            <p:nvPr/>
          </p:nvSpPr>
          <p:spPr>
            <a:xfrm>
              <a:off x="6913721" y="1001553"/>
              <a:ext cx="9525" cy="9525"/>
            </a:xfrm>
            <a:custGeom>
              <a:avLst/>
              <a:gdLst/>
              <a:ahLst/>
              <a:cxnLst/>
              <a:rect l="l" t="t" r="r" b="b"/>
              <a:pathLst>
                <a:path w="9525" h="9525" extrusionOk="0">
                  <a:moveTo>
                    <a:pt x="7144" y="7144"/>
                  </a:moveTo>
                  <a:cubicBezTo>
                    <a:pt x="8096" y="7144"/>
                    <a:pt x="8096" y="7144"/>
                    <a:pt x="7144" y="7144"/>
                  </a:cubicBezTo>
                  <a:cubicBezTo>
                    <a:pt x="7144" y="7144"/>
                    <a:pt x="7144" y="7144"/>
                    <a:pt x="7144"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00" name="Google Shape;1300;p42"/>
            <p:cNvSpPr/>
            <p:nvPr/>
          </p:nvSpPr>
          <p:spPr>
            <a:xfrm>
              <a:off x="6843236" y="1011078"/>
              <a:ext cx="9525" cy="9525"/>
            </a:xfrm>
            <a:custGeom>
              <a:avLst/>
              <a:gdLst/>
              <a:ahLst/>
              <a:cxnLst/>
              <a:rect l="l" t="t" r="r" b="b"/>
              <a:pathLst>
                <a:path w="9525" h="9525" extrusionOk="0">
                  <a:moveTo>
                    <a:pt x="8096" y="7144"/>
                  </a:moveTo>
                  <a:cubicBezTo>
                    <a:pt x="7144" y="7144"/>
                    <a:pt x="7144" y="7144"/>
                    <a:pt x="7144" y="7144"/>
                  </a:cubicBezTo>
                  <a:cubicBezTo>
                    <a:pt x="7144" y="7144"/>
                    <a:pt x="7144" y="7144"/>
                    <a:pt x="8096"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01" name="Google Shape;1301;p42"/>
            <p:cNvSpPr/>
            <p:nvPr/>
          </p:nvSpPr>
          <p:spPr>
            <a:xfrm>
              <a:off x="7633811" y="923448"/>
              <a:ext cx="9525" cy="9525"/>
            </a:xfrm>
            <a:custGeom>
              <a:avLst/>
              <a:gdLst/>
              <a:ahLst/>
              <a:cxnLst/>
              <a:rect l="l" t="t" r="r" b="b"/>
              <a:pathLst>
                <a:path w="9525" h="9525" extrusionOk="0">
                  <a:moveTo>
                    <a:pt x="7144" y="7144"/>
                  </a:moveTo>
                  <a:cubicBezTo>
                    <a:pt x="7144" y="8096"/>
                    <a:pt x="7144" y="7144"/>
                    <a:pt x="7144" y="7144"/>
                  </a:cubicBezTo>
                  <a:lnTo>
                    <a:pt x="7144" y="7144"/>
                  </a:ln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02" name="Google Shape;1302;p42"/>
            <p:cNvSpPr/>
            <p:nvPr/>
          </p:nvSpPr>
          <p:spPr>
            <a:xfrm>
              <a:off x="7698581" y="922707"/>
              <a:ext cx="9525" cy="9525"/>
            </a:xfrm>
            <a:custGeom>
              <a:avLst/>
              <a:gdLst/>
              <a:ahLst/>
              <a:cxnLst/>
              <a:rect l="l" t="t" r="r" b="b"/>
              <a:pathLst>
                <a:path w="9525" h="9525" extrusionOk="0">
                  <a:moveTo>
                    <a:pt x="7144" y="8837"/>
                  </a:moveTo>
                  <a:cubicBezTo>
                    <a:pt x="7144" y="8837"/>
                    <a:pt x="7144" y="5027"/>
                    <a:pt x="7144" y="8837"/>
                  </a:cubicBezTo>
                  <a:lnTo>
                    <a:pt x="7144" y="8837"/>
                  </a:ln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03" name="Google Shape;1303;p42"/>
            <p:cNvSpPr/>
            <p:nvPr/>
          </p:nvSpPr>
          <p:spPr>
            <a:xfrm>
              <a:off x="7749064" y="943451"/>
              <a:ext cx="9525" cy="9525"/>
            </a:xfrm>
            <a:custGeom>
              <a:avLst/>
              <a:gdLst/>
              <a:ahLst/>
              <a:cxnLst/>
              <a:rect l="l" t="t" r="r" b="b"/>
              <a:pathLst>
                <a:path w="9525" h="9525" extrusionOk="0">
                  <a:moveTo>
                    <a:pt x="7144" y="7144"/>
                  </a:moveTo>
                  <a:cubicBezTo>
                    <a:pt x="9049" y="7144"/>
                    <a:pt x="8096" y="7144"/>
                    <a:pt x="7144" y="7144"/>
                  </a:cubicBezTo>
                  <a:lnTo>
                    <a:pt x="7144" y="7144"/>
                  </a:ln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04" name="Google Shape;1304;p42"/>
            <p:cNvSpPr/>
            <p:nvPr/>
          </p:nvSpPr>
          <p:spPr>
            <a:xfrm>
              <a:off x="7750969" y="941546"/>
              <a:ext cx="9525" cy="9525"/>
            </a:xfrm>
            <a:custGeom>
              <a:avLst/>
              <a:gdLst/>
              <a:ahLst/>
              <a:cxnLst/>
              <a:rect l="l" t="t" r="r" b="b"/>
              <a:pathLst>
                <a:path w="9525" h="9525" extrusionOk="0">
                  <a:moveTo>
                    <a:pt x="8096" y="7144"/>
                  </a:moveTo>
                  <a:lnTo>
                    <a:pt x="7144" y="8096"/>
                  </a:lnTo>
                  <a:cubicBezTo>
                    <a:pt x="7144" y="8096"/>
                    <a:pt x="8096" y="8096"/>
                    <a:pt x="8096"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05" name="Google Shape;1305;p42"/>
            <p:cNvSpPr/>
            <p:nvPr/>
          </p:nvSpPr>
          <p:spPr>
            <a:xfrm>
              <a:off x="7729061" y="946837"/>
              <a:ext cx="19050" cy="9525"/>
            </a:xfrm>
            <a:custGeom>
              <a:avLst/>
              <a:gdLst/>
              <a:ahLst/>
              <a:cxnLst/>
              <a:rect l="l" t="t" r="r" b="b"/>
              <a:pathLst>
                <a:path w="19050" h="9525" extrusionOk="0">
                  <a:moveTo>
                    <a:pt x="7144" y="7567"/>
                  </a:moveTo>
                  <a:cubicBezTo>
                    <a:pt x="7144" y="7567"/>
                    <a:pt x="19526" y="6615"/>
                    <a:pt x="7144" y="7567"/>
                  </a:cubicBezTo>
                  <a:lnTo>
                    <a:pt x="7144" y="7567"/>
                  </a:ln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06" name="Google Shape;1306;p42"/>
            <p:cNvSpPr/>
            <p:nvPr/>
          </p:nvSpPr>
          <p:spPr>
            <a:xfrm>
              <a:off x="7707154" y="908604"/>
              <a:ext cx="9525" cy="9525"/>
            </a:xfrm>
            <a:custGeom>
              <a:avLst/>
              <a:gdLst/>
              <a:ahLst/>
              <a:cxnLst/>
              <a:rect l="l" t="t" r="r" b="b"/>
              <a:pathLst>
                <a:path w="9525" h="9525" extrusionOk="0">
                  <a:moveTo>
                    <a:pt x="7144" y="8653"/>
                  </a:moveTo>
                  <a:cubicBezTo>
                    <a:pt x="10954" y="7700"/>
                    <a:pt x="13811" y="5795"/>
                    <a:pt x="7144" y="8653"/>
                  </a:cubicBezTo>
                  <a:lnTo>
                    <a:pt x="7144" y="8653"/>
                  </a:ln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07" name="Google Shape;1307;p42"/>
            <p:cNvSpPr/>
            <p:nvPr/>
          </p:nvSpPr>
          <p:spPr>
            <a:xfrm>
              <a:off x="7693104" y="909161"/>
              <a:ext cx="9525" cy="9525"/>
            </a:xfrm>
            <a:custGeom>
              <a:avLst/>
              <a:gdLst/>
              <a:ahLst/>
              <a:cxnLst/>
              <a:rect l="l" t="t" r="r" b="b"/>
              <a:pathLst>
                <a:path w="9525" h="9525" extrusionOk="0">
                  <a:moveTo>
                    <a:pt x="7858" y="9049"/>
                  </a:moveTo>
                  <a:cubicBezTo>
                    <a:pt x="9763" y="8096"/>
                    <a:pt x="7858" y="7144"/>
                    <a:pt x="7858" y="7144"/>
                  </a:cubicBezTo>
                  <a:cubicBezTo>
                    <a:pt x="6906" y="8096"/>
                    <a:pt x="6906" y="8096"/>
                    <a:pt x="7858" y="9049"/>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08" name="Google Shape;1308;p42"/>
            <p:cNvSpPr/>
            <p:nvPr/>
          </p:nvSpPr>
          <p:spPr>
            <a:xfrm>
              <a:off x="7289006" y="920505"/>
              <a:ext cx="9525" cy="9525"/>
            </a:xfrm>
            <a:custGeom>
              <a:avLst/>
              <a:gdLst/>
              <a:ahLst/>
              <a:cxnLst/>
              <a:rect l="l" t="t" r="r" b="b"/>
              <a:pathLst>
                <a:path w="9525" h="9525" extrusionOk="0">
                  <a:moveTo>
                    <a:pt x="10954" y="9135"/>
                  </a:moveTo>
                  <a:cubicBezTo>
                    <a:pt x="10001" y="7230"/>
                    <a:pt x="8096" y="6277"/>
                    <a:pt x="7144" y="8182"/>
                  </a:cubicBezTo>
                  <a:cubicBezTo>
                    <a:pt x="9049" y="8182"/>
                    <a:pt x="10954" y="9135"/>
                    <a:pt x="10954" y="9135"/>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grpSp>
      <p:grpSp>
        <p:nvGrpSpPr>
          <p:cNvPr id="1309" name="Google Shape;1309;p42"/>
          <p:cNvGrpSpPr/>
          <p:nvPr/>
        </p:nvGrpSpPr>
        <p:grpSpPr>
          <a:xfrm rot="-2776620" flipH="1">
            <a:off x="1483313" y="4959425"/>
            <a:ext cx="442463" cy="326412"/>
            <a:chOff x="3625593" y="6426852"/>
            <a:chExt cx="335279" cy="247341"/>
          </a:xfrm>
        </p:grpSpPr>
        <p:sp>
          <p:nvSpPr>
            <p:cNvPr id="1310" name="Google Shape;1310;p42"/>
            <p:cNvSpPr/>
            <p:nvPr/>
          </p:nvSpPr>
          <p:spPr>
            <a:xfrm>
              <a:off x="3625691" y="6427877"/>
              <a:ext cx="95250" cy="161925"/>
            </a:xfrm>
            <a:custGeom>
              <a:avLst/>
              <a:gdLst/>
              <a:ahLst/>
              <a:cxnLst/>
              <a:rect l="l" t="t" r="r" b="b"/>
              <a:pathLst>
                <a:path w="95250" h="161925" extrusionOk="0">
                  <a:moveTo>
                    <a:pt x="88106" y="8667"/>
                  </a:moveTo>
                  <a:cubicBezTo>
                    <a:pt x="83344" y="40100"/>
                    <a:pt x="76676" y="70580"/>
                    <a:pt x="60484" y="99155"/>
                  </a:cubicBezTo>
                  <a:cubicBezTo>
                    <a:pt x="56674" y="104870"/>
                    <a:pt x="8096" y="161067"/>
                    <a:pt x="7144" y="160115"/>
                  </a:cubicBezTo>
                  <a:cubicBezTo>
                    <a:pt x="12859" y="171545"/>
                    <a:pt x="69056" y="94392"/>
                    <a:pt x="72866" y="86772"/>
                  </a:cubicBezTo>
                  <a:cubicBezTo>
                    <a:pt x="79534" y="72485"/>
                    <a:pt x="84296" y="57245"/>
                    <a:pt x="88106" y="41052"/>
                  </a:cubicBezTo>
                  <a:cubicBezTo>
                    <a:pt x="88106" y="37242"/>
                    <a:pt x="89059" y="-858"/>
                    <a:pt x="88106" y="8667"/>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11" name="Google Shape;1311;p42"/>
            <p:cNvSpPr/>
            <p:nvPr/>
          </p:nvSpPr>
          <p:spPr>
            <a:xfrm>
              <a:off x="3710463" y="6426852"/>
              <a:ext cx="114300" cy="66675"/>
            </a:xfrm>
            <a:custGeom>
              <a:avLst/>
              <a:gdLst/>
              <a:ahLst/>
              <a:cxnLst/>
              <a:rect l="l" t="t" r="r" b="b"/>
              <a:pathLst>
                <a:path w="114300" h="66675" extrusionOk="0">
                  <a:moveTo>
                    <a:pt x="7144" y="11597"/>
                  </a:moveTo>
                  <a:cubicBezTo>
                    <a:pt x="30004" y="7787"/>
                    <a:pt x="59531" y="9692"/>
                    <a:pt x="80486" y="23979"/>
                  </a:cubicBezTo>
                  <a:cubicBezTo>
                    <a:pt x="86201" y="27789"/>
                    <a:pt x="110966" y="63032"/>
                    <a:pt x="113824" y="60174"/>
                  </a:cubicBezTo>
                  <a:cubicBezTo>
                    <a:pt x="122396" y="52554"/>
                    <a:pt x="70009" y="14454"/>
                    <a:pt x="64294" y="11597"/>
                  </a:cubicBezTo>
                  <a:cubicBezTo>
                    <a:pt x="44291" y="2072"/>
                    <a:pt x="13811" y="10644"/>
                    <a:pt x="7144" y="11597"/>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12" name="Google Shape;1312;p42"/>
            <p:cNvSpPr/>
            <p:nvPr/>
          </p:nvSpPr>
          <p:spPr>
            <a:xfrm>
              <a:off x="3817997" y="6469223"/>
              <a:ext cx="142875" cy="76200"/>
            </a:xfrm>
            <a:custGeom>
              <a:avLst/>
              <a:gdLst/>
              <a:ahLst/>
              <a:cxnLst/>
              <a:rect l="l" t="t" r="r" b="b"/>
              <a:pathLst>
                <a:path w="142875" h="76200" extrusionOk="0">
                  <a:moveTo>
                    <a:pt x="8195" y="18756"/>
                  </a:moveTo>
                  <a:cubicBezTo>
                    <a:pt x="30103" y="5421"/>
                    <a:pt x="59630" y="13994"/>
                    <a:pt x="80585" y="24471"/>
                  </a:cubicBezTo>
                  <a:cubicBezTo>
                    <a:pt x="87253" y="27329"/>
                    <a:pt x="137735" y="67334"/>
                    <a:pt x="133925" y="70191"/>
                  </a:cubicBezTo>
                  <a:cubicBezTo>
                    <a:pt x="150118" y="60666"/>
                    <a:pt x="76775" y="16851"/>
                    <a:pt x="70108" y="13994"/>
                  </a:cubicBezTo>
                  <a:cubicBezTo>
                    <a:pt x="57725" y="9231"/>
                    <a:pt x="43438" y="6374"/>
                    <a:pt x="30103" y="7326"/>
                  </a:cubicBezTo>
                  <a:cubicBezTo>
                    <a:pt x="21530" y="9231"/>
                    <a:pt x="2480" y="22566"/>
                    <a:pt x="8195" y="18756"/>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13" name="Google Shape;1313;p42"/>
            <p:cNvSpPr/>
            <p:nvPr/>
          </p:nvSpPr>
          <p:spPr>
            <a:xfrm>
              <a:off x="3864768" y="6530365"/>
              <a:ext cx="85725" cy="142875"/>
            </a:xfrm>
            <a:custGeom>
              <a:avLst/>
              <a:gdLst/>
              <a:ahLst/>
              <a:cxnLst/>
              <a:rect l="l" t="t" r="r" b="b"/>
              <a:pathLst>
                <a:path w="85725" h="142875" extrusionOk="0">
                  <a:moveTo>
                    <a:pt x="86201" y="7144"/>
                  </a:moveTo>
                  <a:cubicBezTo>
                    <a:pt x="60484" y="19526"/>
                    <a:pt x="46196" y="56674"/>
                    <a:pt x="33814" y="80486"/>
                  </a:cubicBezTo>
                  <a:cubicBezTo>
                    <a:pt x="27146" y="92869"/>
                    <a:pt x="12859" y="135731"/>
                    <a:pt x="10001" y="138589"/>
                  </a:cubicBezTo>
                  <a:cubicBezTo>
                    <a:pt x="16669" y="132874"/>
                    <a:pt x="7144" y="131921"/>
                    <a:pt x="7144" y="134779"/>
                  </a:cubicBezTo>
                  <a:cubicBezTo>
                    <a:pt x="8096" y="130016"/>
                    <a:pt x="39529" y="80486"/>
                    <a:pt x="46196" y="67151"/>
                  </a:cubicBezTo>
                  <a:cubicBezTo>
                    <a:pt x="54769" y="53816"/>
                    <a:pt x="76676" y="11906"/>
                    <a:pt x="86201"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14" name="Google Shape;1314;p42"/>
            <p:cNvSpPr/>
            <p:nvPr/>
          </p:nvSpPr>
          <p:spPr>
            <a:xfrm>
              <a:off x="3742608" y="6477978"/>
              <a:ext cx="85725" cy="161925"/>
            </a:xfrm>
            <a:custGeom>
              <a:avLst/>
              <a:gdLst/>
              <a:ahLst/>
              <a:cxnLst/>
              <a:rect l="l" t="t" r="r" b="b"/>
              <a:pathLst>
                <a:path w="85725" h="161925" extrusionOk="0">
                  <a:moveTo>
                    <a:pt x="79774" y="7144"/>
                  </a:moveTo>
                  <a:cubicBezTo>
                    <a:pt x="70249" y="19526"/>
                    <a:pt x="2621" y="153829"/>
                    <a:pt x="7384" y="155734"/>
                  </a:cubicBezTo>
                  <a:cubicBezTo>
                    <a:pt x="15004" y="157639"/>
                    <a:pt x="77869" y="10001"/>
                    <a:pt x="79774"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15" name="Google Shape;1315;p42"/>
            <p:cNvSpPr/>
            <p:nvPr/>
          </p:nvSpPr>
          <p:spPr>
            <a:xfrm>
              <a:off x="3625593" y="6575022"/>
              <a:ext cx="123825" cy="57150"/>
            </a:xfrm>
            <a:custGeom>
              <a:avLst/>
              <a:gdLst/>
              <a:ahLst/>
              <a:cxnLst/>
              <a:rect l="l" t="t" r="r" b="b"/>
              <a:pathLst>
                <a:path w="123825" h="57150" extrusionOk="0">
                  <a:moveTo>
                    <a:pt x="125351" y="56785"/>
                  </a:moveTo>
                  <a:cubicBezTo>
                    <a:pt x="107254" y="42497"/>
                    <a:pt x="92014" y="25352"/>
                    <a:pt x="71059" y="15827"/>
                  </a:cubicBezTo>
                  <a:cubicBezTo>
                    <a:pt x="65344" y="12970"/>
                    <a:pt x="4384" y="-365"/>
                    <a:pt x="7241" y="12970"/>
                  </a:cubicBezTo>
                  <a:cubicBezTo>
                    <a:pt x="5336" y="5350"/>
                    <a:pt x="73916" y="23447"/>
                    <a:pt x="79631" y="26305"/>
                  </a:cubicBezTo>
                  <a:cubicBezTo>
                    <a:pt x="92014" y="33925"/>
                    <a:pt x="121541" y="53927"/>
                    <a:pt x="125351" y="56785"/>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16" name="Google Shape;1316;p42"/>
            <p:cNvSpPr/>
            <p:nvPr/>
          </p:nvSpPr>
          <p:spPr>
            <a:xfrm>
              <a:off x="3741876" y="6616990"/>
              <a:ext cx="133350" cy="57150"/>
            </a:xfrm>
            <a:custGeom>
              <a:avLst/>
              <a:gdLst/>
              <a:ahLst/>
              <a:cxnLst/>
              <a:rect l="l" t="t" r="r" b="b"/>
              <a:pathLst>
                <a:path w="133350" h="57150" extrusionOk="0">
                  <a:moveTo>
                    <a:pt x="7163" y="18626"/>
                  </a:moveTo>
                  <a:cubicBezTo>
                    <a:pt x="33833" y="23389"/>
                    <a:pt x="53836" y="8149"/>
                    <a:pt x="84316" y="21484"/>
                  </a:cubicBezTo>
                  <a:cubicBezTo>
                    <a:pt x="90983" y="24341"/>
                    <a:pt x="131941" y="54821"/>
                    <a:pt x="134798" y="51011"/>
                  </a:cubicBezTo>
                  <a:cubicBezTo>
                    <a:pt x="140513" y="41486"/>
                    <a:pt x="58598" y="7196"/>
                    <a:pt x="51931" y="7196"/>
                  </a:cubicBezTo>
                  <a:cubicBezTo>
                    <a:pt x="40501" y="6244"/>
                    <a:pt x="6211" y="18626"/>
                    <a:pt x="7163" y="18626"/>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17" name="Google Shape;1317;p42"/>
            <p:cNvSpPr/>
            <p:nvPr/>
          </p:nvSpPr>
          <p:spPr>
            <a:xfrm>
              <a:off x="3865721" y="6531318"/>
              <a:ext cx="85725" cy="142875"/>
            </a:xfrm>
            <a:custGeom>
              <a:avLst/>
              <a:gdLst/>
              <a:ahLst/>
              <a:cxnLst/>
              <a:rect l="l" t="t" r="r" b="b"/>
              <a:pathLst>
                <a:path w="85725" h="142875" extrusionOk="0">
                  <a:moveTo>
                    <a:pt x="84296" y="7144"/>
                  </a:moveTo>
                  <a:cubicBezTo>
                    <a:pt x="77629" y="18574"/>
                    <a:pt x="8096" y="139541"/>
                    <a:pt x="7144" y="138589"/>
                  </a:cubicBezTo>
                  <a:cubicBezTo>
                    <a:pt x="19526" y="148114"/>
                    <a:pt x="82391" y="9049"/>
                    <a:pt x="84296"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18" name="Google Shape;1318;p42"/>
            <p:cNvSpPr/>
            <p:nvPr/>
          </p:nvSpPr>
          <p:spPr>
            <a:xfrm>
              <a:off x="3724620" y="6451704"/>
              <a:ext cx="66675" cy="38100"/>
            </a:xfrm>
            <a:custGeom>
              <a:avLst/>
              <a:gdLst/>
              <a:ahLst/>
              <a:cxnLst/>
              <a:rect l="l" t="t" r="r" b="b"/>
              <a:pathLst>
                <a:path w="66675" h="38100" extrusionOk="0">
                  <a:moveTo>
                    <a:pt x="9180" y="8653"/>
                  </a:moveTo>
                  <a:cubicBezTo>
                    <a:pt x="16800" y="8653"/>
                    <a:pt x="64425" y="33418"/>
                    <a:pt x="61567" y="34370"/>
                  </a:cubicBezTo>
                  <a:cubicBezTo>
                    <a:pt x="71092" y="28655"/>
                    <a:pt x="34897" y="9605"/>
                    <a:pt x="32040" y="8653"/>
                  </a:cubicBezTo>
                  <a:cubicBezTo>
                    <a:pt x="26325" y="5795"/>
                    <a:pt x="-345" y="7700"/>
                    <a:pt x="9180" y="8653"/>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19" name="Google Shape;1319;p42"/>
            <p:cNvSpPr/>
            <p:nvPr/>
          </p:nvSpPr>
          <p:spPr>
            <a:xfrm>
              <a:off x="3716178" y="6468463"/>
              <a:ext cx="66675" cy="38100"/>
            </a:xfrm>
            <a:custGeom>
              <a:avLst/>
              <a:gdLst/>
              <a:ahLst/>
              <a:cxnLst/>
              <a:rect l="l" t="t" r="r" b="b"/>
              <a:pathLst>
                <a:path w="66675" h="38100" extrusionOk="0">
                  <a:moveTo>
                    <a:pt x="7144" y="9991"/>
                  </a:moveTo>
                  <a:cubicBezTo>
                    <a:pt x="18574" y="7134"/>
                    <a:pt x="67151" y="35709"/>
                    <a:pt x="64294" y="37614"/>
                  </a:cubicBezTo>
                  <a:cubicBezTo>
                    <a:pt x="70009" y="31899"/>
                    <a:pt x="34766" y="9991"/>
                    <a:pt x="32861" y="9039"/>
                  </a:cubicBezTo>
                  <a:cubicBezTo>
                    <a:pt x="19526" y="4276"/>
                    <a:pt x="7144" y="9991"/>
                    <a:pt x="7144" y="9991"/>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20" name="Google Shape;1320;p42"/>
            <p:cNvSpPr/>
            <p:nvPr/>
          </p:nvSpPr>
          <p:spPr>
            <a:xfrm>
              <a:off x="3705413" y="6482048"/>
              <a:ext cx="66675" cy="38100"/>
            </a:xfrm>
            <a:custGeom>
              <a:avLst/>
              <a:gdLst/>
              <a:ahLst/>
              <a:cxnLst/>
              <a:rect l="l" t="t" r="r" b="b"/>
              <a:pathLst>
                <a:path w="66675" h="38100" extrusionOk="0">
                  <a:moveTo>
                    <a:pt x="10289" y="13551"/>
                  </a:moveTo>
                  <a:cubicBezTo>
                    <a:pt x="20766" y="11646"/>
                    <a:pt x="67439" y="36411"/>
                    <a:pt x="66486" y="37364"/>
                  </a:cubicBezTo>
                  <a:cubicBezTo>
                    <a:pt x="72201" y="31649"/>
                    <a:pt x="44579" y="16409"/>
                    <a:pt x="43626" y="15456"/>
                  </a:cubicBezTo>
                  <a:cubicBezTo>
                    <a:pt x="35054" y="11646"/>
                    <a:pt x="25529" y="4979"/>
                    <a:pt x="15051" y="7836"/>
                  </a:cubicBezTo>
                  <a:cubicBezTo>
                    <a:pt x="16004" y="8789"/>
                    <a:pt x="764" y="15456"/>
                    <a:pt x="10289" y="13551"/>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21" name="Google Shape;1321;p42"/>
            <p:cNvSpPr/>
            <p:nvPr/>
          </p:nvSpPr>
          <p:spPr>
            <a:xfrm>
              <a:off x="3701359" y="6504078"/>
              <a:ext cx="66675" cy="38100"/>
            </a:xfrm>
            <a:custGeom>
              <a:avLst/>
              <a:gdLst/>
              <a:ahLst/>
              <a:cxnLst/>
              <a:rect l="l" t="t" r="r" b="b"/>
              <a:pathLst>
                <a:path w="66675" h="38100" extrusionOk="0">
                  <a:moveTo>
                    <a:pt x="8628" y="7713"/>
                  </a:moveTo>
                  <a:cubicBezTo>
                    <a:pt x="14343" y="8666"/>
                    <a:pt x="67683" y="33431"/>
                    <a:pt x="65778" y="35336"/>
                  </a:cubicBezTo>
                  <a:cubicBezTo>
                    <a:pt x="71493" y="29621"/>
                    <a:pt x="37203" y="10571"/>
                    <a:pt x="32441" y="9618"/>
                  </a:cubicBezTo>
                  <a:cubicBezTo>
                    <a:pt x="24821" y="6761"/>
                    <a:pt x="1008" y="6761"/>
                    <a:pt x="8628" y="7713"/>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22" name="Google Shape;1322;p42"/>
            <p:cNvSpPr/>
            <p:nvPr/>
          </p:nvSpPr>
          <p:spPr>
            <a:xfrm>
              <a:off x="3685433" y="6524693"/>
              <a:ext cx="76200" cy="47625"/>
            </a:xfrm>
            <a:custGeom>
              <a:avLst/>
              <a:gdLst/>
              <a:ahLst/>
              <a:cxnLst/>
              <a:rect l="l" t="t" r="r" b="b"/>
              <a:pathLst>
                <a:path w="76200" h="47625" extrusionOk="0">
                  <a:moveTo>
                    <a:pt x="13124" y="13768"/>
                  </a:moveTo>
                  <a:cubicBezTo>
                    <a:pt x="33127" y="5196"/>
                    <a:pt x="60749" y="42343"/>
                    <a:pt x="71227" y="40438"/>
                  </a:cubicBezTo>
                  <a:cubicBezTo>
                    <a:pt x="90277" y="35676"/>
                    <a:pt x="1694" y="-5282"/>
                    <a:pt x="7409" y="10911"/>
                  </a:cubicBezTo>
                  <a:cubicBezTo>
                    <a:pt x="8362" y="15673"/>
                    <a:pt x="12172" y="13768"/>
                    <a:pt x="13124" y="13768"/>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23" name="Google Shape;1323;p42"/>
            <p:cNvSpPr/>
            <p:nvPr/>
          </p:nvSpPr>
          <p:spPr>
            <a:xfrm>
              <a:off x="3681253" y="6548071"/>
              <a:ext cx="76200" cy="38100"/>
            </a:xfrm>
            <a:custGeom>
              <a:avLst/>
              <a:gdLst/>
              <a:ahLst/>
              <a:cxnLst/>
              <a:rect l="l" t="t" r="r" b="b"/>
              <a:pathLst>
                <a:path w="76200" h="38100" extrusionOk="0">
                  <a:moveTo>
                    <a:pt x="8732" y="10393"/>
                  </a:moveTo>
                  <a:cubicBezTo>
                    <a:pt x="16352" y="10393"/>
                    <a:pt x="80169" y="28490"/>
                    <a:pt x="71597" y="37063"/>
                  </a:cubicBezTo>
                  <a:cubicBezTo>
                    <a:pt x="80169" y="28490"/>
                    <a:pt x="41117" y="8488"/>
                    <a:pt x="36354" y="7535"/>
                  </a:cubicBezTo>
                  <a:cubicBezTo>
                    <a:pt x="28734" y="5630"/>
                    <a:pt x="159" y="11345"/>
                    <a:pt x="8732" y="10393"/>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24" name="Google Shape;1324;p42"/>
            <p:cNvSpPr/>
            <p:nvPr/>
          </p:nvSpPr>
          <p:spPr>
            <a:xfrm>
              <a:off x="3827621" y="6493895"/>
              <a:ext cx="104775" cy="47625"/>
            </a:xfrm>
            <a:custGeom>
              <a:avLst/>
              <a:gdLst/>
              <a:ahLst/>
              <a:cxnLst/>
              <a:rect l="l" t="t" r="r" b="b"/>
              <a:pathLst>
                <a:path w="104775" h="47625" extrusionOk="0">
                  <a:moveTo>
                    <a:pt x="7144" y="8372"/>
                  </a:moveTo>
                  <a:cubicBezTo>
                    <a:pt x="28099" y="752"/>
                    <a:pt x="92869" y="50282"/>
                    <a:pt x="97631" y="46472"/>
                  </a:cubicBezTo>
                  <a:cubicBezTo>
                    <a:pt x="104299" y="41710"/>
                    <a:pt x="53816" y="14087"/>
                    <a:pt x="50959" y="13134"/>
                  </a:cubicBezTo>
                  <a:cubicBezTo>
                    <a:pt x="32861" y="4562"/>
                    <a:pt x="10954" y="7419"/>
                    <a:pt x="7144" y="837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25" name="Google Shape;1325;p42"/>
            <p:cNvSpPr/>
            <p:nvPr/>
          </p:nvSpPr>
          <p:spPr>
            <a:xfrm>
              <a:off x="3826439" y="6512030"/>
              <a:ext cx="85725" cy="38100"/>
            </a:xfrm>
            <a:custGeom>
              <a:avLst/>
              <a:gdLst/>
              <a:ahLst/>
              <a:cxnLst/>
              <a:rect l="l" t="t" r="r" b="b"/>
              <a:pathLst>
                <a:path w="85725" h="38100" extrusionOk="0">
                  <a:moveTo>
                    <a:pt x="8325" y="7382"/>
                  </a:moveTo>
                  <a:cubicBezTo>
                    <a:pt x="17850" y="8334"/>
                    <a:pt x="80715" y="34052"/>
                    <a:pt x="79763" y="35004"/>
                  </a:cubicBezTo>
                  <a:cubicBezTo>
                    <a:pt x="87383" y="30242"/>
                    <a:pt x="42615" y="9287"/>
                    <a:pt x="39758" y="8334"/>
                  </a:cubicBezTo>
                  <a:cubicBezTo>
                    <a:pt x="32138" y="6429"/>
                    <a:pt x="705" y="7382"/>
                    <a:pt x="8325" y="738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26" name="Google Shape;1326;p42"/>
            <p:cNvSpPr/>
            <p:nvPr/>
          </p:nvSpPr>
          <p:spPr>
            <a:xfrm>
              <a:off x="3817762" y="6528865"/>
              <a:ext cx="76200" cy="38100"/>
            </a:xfrm>
            <a:custGeom>
              <a:avLst/>
              <a:gdLst/>
              <a:ahLst/>
              <a:cxnLst/>
              <a:rect l="l" t="t" r="r" b="b"/>
              <a:pathLst>
                <a:path w="76200" h="38100" extrusionOk="0">
                  <a:moveTo>
                    <a:pt x="8430" y="8644"/>
                  </a:moveTo>
                  <a:cubicBezTo>
                    <a:pt x="20813" y="6739"/>
                    <a:pt x="68438" y="36267"/>
                    <a:pt x="72248" y="33409"/>
                  </a:cubicBezTo>
                  <a:cubicBezTo>
                    <a:pt x="77963" y="29599"/>
                    <a:pt x="37005" y="9597"/>
                    <a:pt x="32243" y="8644"/>
                  </a:cubicBezTo>
                  <a:cubicBezTo>
                    <a:pt x="22718" y="4834"/>
                    <a:pt x="1763" y="9597"/>
                    <a:pt x="8430" y="86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27" name="Google Shape;1327;p42"/>
            <p:cNvSpPr/>
            <p:nvPr/>
          </p:nvSpPr>
          <p:spPr>
            <a:xfrm>
              <a:off x="3809911" y="6546215"/>
              <a:ext cx="76200" cy="47625"/>
            </a:xfrm>
            <a:custGeom>
              <a:avLst/>
              <a:gdLst/>
              <a:ahLst/>
              <a:cxnLst/>
              <a:rect l="l" t="t" r="r" b="b"/>
              <a:pathLst>
                <a:path w="76200" h="47625" extrusionOk="0">
                  <a:moveTo>
                    <a:pt x="7708" y="11296"/>
                  </a:moveTo>
                  <a:cubicBezTo>
                    <a:pt x="24853" y="12249"/>
                    <a:pt x="34378" y="9391"/>
                    <a:pt x="49618" y="18916"/>
                  </a:cubicBezTo>
                  <a:cubicBezTo>
                    <a:pt x="54381" y="21774"/>
                    <a:pt x="75336" y="45586"/>
                    <a:pt x="76288" y="44634"/>
                  </a:cubicBezTo>
                  <a:cubicBezTo>
                    <a:pt x="88671" y="37966"/>
                    <a:pt x="42951" y="9391"/>
                    <a:pt x="39141" y="8439"/>
                  </a:cubicBezTo>
                  <a:cubicBezTo>
                    <a:pt x="29616" y="4629"/>
                    <a:pt x="2946" y="10344"/>
                    <a:pt x="7708" y="11296"/>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28" name="Google Shape;1328;p42"/>
            <p:cNvSpPr/>
            <p:nvPr/>
          </p:nvSpPr>
          <p:spPr>
            <a:xfrm>
              <a:off x="3800458" y="6572009"/>
              <a:ext cx="76200" cy="38100"/>
            </a:xfrm>
            <a:custGeom>
              <a:avLst/>
              <a:gdLst/>
              <a:ahLst/>
              <a:cxnLst/>
              <a:rect l="l" t="t" r="r" b="b"/>
              <a:pathLst>
                <a:path w="76200" h="38100" extrusionOk="0">
                  <a:moveTo>
                    <a:pt x="8589" y="8363"/>
                  </a:moveTo>
                  <a:cubicBezTo>
                    <a:pt x="17161" y="8363"/>
                    <a:pt x="73359" y="31223"/>
                    <a:pt x="73359" y="31223"/>
                  </a:cubicBezTo>
                  <a:cubicBezTo>
                    <a:pt x="81931" y="26460"/>
                    <a:pt x="33354" y="8363"/>
                    <a:pt x="30496" y="7410"/>
                  </a:cubicBezTo>
                  <a:cubicBezTo>
                    <a:pt x="25734" y="6458"/>
                    <a:pt x="969" y="8363"/>
                    <a:pt x="8589" y="8363"/>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29" name="Google Shape;1329;p42"/>
            <p:cNvSpPr/>
            <p:nvPr/>
          </p:nvSpPr>
          <p:spPr>
            <a:xfrm>
              <a:off x="3793301" y="6586774"/>
              <a:ext cx="85725" cy="38100"/>
            </a:xfrm>
            <a:custGeom>
              <a:avLst/>
              <a:gdLst/>
              <a:ahLst/>
              <a:cxnLst/>
              <a:rect l="l" t="t" r="r" b="b"/>
              <a:pathLst>
                <a:path w="85725" h="38100" extrusionOk="0">
                  <a:moveTo>
                    <a:pt x="7174" y="8837"/>
                  </a:moveTo>
                  <a:cubicBezTo>
                    <a:pt x="15746" y="8837"/>
                    <a:pt x="81469" y="28840"/>
                    <a:pt x="78611" y="34555"/>
                  </a:cubicBezTo>
                  <a:cubicBezTo>
                    <a:pt x="82421" y="28840"/>
                    <a:pt x="43369" y="9790"/>
                    <a:pt x="38606" y="8837"/>
                  </a:cubicBezTo>
                  <a:cubicBezTo>
                    <a:pt x="28129" y="5027"/>
                    <a:pt x="6221" y="8837"/>
                    <a:pt x="7174" y="8837"/>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30" name="Google Shape;1330;p42"/>
            <p:cNvSpPr/>
            <p:nvPr/>
          </p:nvSpPr>
          <p:spPr>
            <a:xfrm>
              <a:off x="3782181" y="6602186"/>
              <a:ext cx="76200" cy="28575"/>
            </a:xfrm>
            <a:custGeom>
              <a:avLst/>
              <a:gdLst/>
              <a:ahLst/>
              <a:cxnLst/>
              <a:rect l="l" t="t" r="r" b="b"/>
              <a:pathLst>
                <a:path w="76200" h="28575" extrusionOk="0">
                  <a:moveTo>
                    <a:pt x="7816" y="7713"/>
                  </a:moveTo>
                  <a:cubicBezTo>
                    <a:pt x="13531" y="7713"/>
                    <a:pt x="76396" y="31526"/>
                    <a:pt x="76396" y="30573"/>
                  </a:cubicBezTo>
                  <a:cubicBezTo>
                    <a:pt x="79254" y="27716"/>
                    <a:pt x="45916" y="11523"/>
                    <a:pt x="42106" y="9618"/>
                  </a:cubicBezTo>
                  <a:cubicBezTo>
                    <a:pt x="34486" y="6761"/>
                    <a:pt x="2101" y="6761"/>
                    <a:pt x="7816" y="7713"/>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31" name="Google Shape;1331;p42"/>
            <p:cNvSpPr/>
            <p:nvPr/>
          </p:nvSpPr>
          <p:spPr>
            <a:xfrm>
              <a:off x="3742848" y="6626346"/>
              <a:ext cx="133350" cy="47625"/>
            </a:xfrm>
            <a:custGeom>
              <a:avLst/>
              <a:gdLst/>
              <a:ahLst/>
              <a:cxnLst/>
              <a:rect l="l" t="t" r="r" b="b"/>
              <a:pathLst>
                <a:path w="133350" h="47625" extrusionOk="0">
                  <a:moveTo>
                    <a:pt x="7144" y="9271"/>
                  </a:moveTo>
                  <a:cubicBezTo>
                    <a:pt x="31909" y="6413"/>
                    <a:pt x="55721" y="11176"/>
                    <a:pt x="79534" y="19748"/>
                  </a:cubicBezTo>
                  <a:cubicBezTo>
                    <a:pt x="86201" y="21653"/>
                    <a:pt x="130016" y="46418"/>
                    <a:pt x="133826" y="43561"/>
                  </a:cubicBezTo>
                  <a:cubicBezTo>
                    <a:pt x="137636" y="39751"/>
                    <a:pt x="70961" y="12128"/>
                    <a:pt x="64294" y="10223"/>
                  </a:cubicBezTo>
                  <a:cubicBezTo>
                    <a:pt x="44291" y="4508"/>
                    <a:pt x="12859" y="8318"/>
                    <a:pt x="7144" y="9271"/>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grpSp>
      <p:grpSp>
        <p:nvGrpSpPr>
          <p:cNvPr id="1332" name="Google Shape;1332;p42"/>
          <p:cNvGrpSpPr/>
          <p:nvPr/>
        </p:nvGrpSpPr>
        <p:grpSpPr>
          <a:xfrm>
            <a:off x="259651" y="6453749"/>
            <a:ext cx="1797475" cy="243053"/>
            <a:chOff x="8244503" y="4909526"/>
            <a:chExt cx="2901326" cy="392315"/>
          </a:xfrm>
        </p:grpSpPr>
        <p:sp>
          <p:nvSpPr>
            <p:cNvPr id="1333" name="Google Shape;1333;p42"/>
            <p:cNvSpPr/>
            <p:nvPr/>
          </p:nvSpPr>
          <p:spPr>
            <a:xfrm>
              <a:off x="8244503" y="5003666"/>
              <a:ext cx="66675" cy="238125"/>
            </a:xfrm>
            <a:custGeom>
              <a:avLst/>
              <a:gdLst/>
              <a:ahLst/>
              <a:cxnLst/>
              <a:rect l="l" t="t" r="r" b="b"/>
              <a:pathLst>
                <a:path w="66675" h="238125" extrusionOk="0">
                  <a:moveTo>
                    <a:pt x="7155" y="7286"/>
                  </a:moveTo>
                  <a:cubicBezTo>
                    <a:pt x="8107" y="19668"/>
                    <a:pt x="38587" y="258746"/>
                    <a:pt x="61447" y="234933"/>
                  </a:cubicBezTo>
                  <a:cubicBezTo>
                    <a:pt x="66210" y="231123"/>
                    <a:pt x="6202" y="618"/>
                    <a:pt x="7155" y="7286"/>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34" name="Google Shape;1334;p42"/>
            <p:cNvSpPr/>
            <p:nvPr/>
          </p:nvSpPr>
          <p:spPr>
            <a:xfrm>
              <a:off x="8263336" y="4998252"/>
              <a:ext cx="114300" cy="161925"/>
            </a:xfrm>
            <a:custGeom>
              <a:avLst/>
              <a:gdLst/>
              <a:ahLst/>
              <a:cxnLst/>
              <a:rect l="l" t="t" r="r" b="b"/>
              <a:pathLst>
                <a:path w="114300" h="161925" extrusionOk="0">
                  <a:moveTo>
                    <a:pt x="8325" y="161290"/>
                  </a:moveTo>
                  <a:cubicBezTo>
                    <a:pt x="6420" y="165100"/>
                    <a:pt x="115957" y="15557"/>
                    <a:pt x="112147" y="12700"/>
                  </a:cubicBezTo>
                  <a:cubicBezTo>
                    <a:pt x="71190" y="-29210"/>
                    <a:pt x="-3105" y="180340"/>
                    <a:pt x="8325" y="16129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35" name="Google Shape;1335;p42"/>
            <p:cNvSpPr/>
            <p:nvPr/>
          </p:nvSpPr>
          <p:spPr>
            <a:xfrm>
              <a:off x="8315217" y="5083741"/>
              <a:ext cx="171450" cy="142875"/>
            </a:xfrm>
            <a:custGeom>
              <a:avLst/>
              <a:gdLst/>
              <a:ahLst/>
              <a:cxnLst/>
              <a:rect l="l" t="t" r="r" b="b"/>
              <a:pathLst>
                <a:path w="171450" h="142875" extrusionOk="0">
                  <a:moveTo>
                    <a:pt x="7878" y="7221"/>
                  </a:moveTo>
                  <a:cubicBezTo>
                    <a:pt x="47883" y="3411"/>
                    <a:pt x="153611" y="142476"/>
                    <a:pt x="156468" y="139618"/>
                  </a:cubicBezTo>
                  <a:cubicBezTo>
                    <a:pt x="220286" y="76753"/>
                    <a:pt x="-7362" y="9126"/>
                    <a:pt x="7878" y="7221"/>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36" name="Google Shape;1336;p42"/>
            <p:cNvSpPr/>
            <p:nvPr/>
          </p:nvSpPr>
          <p:spPr>
            <a:xfrm>
              <a:off x="8449833" y="4909526"/>
              <a:ext cx="114300" cy="142875"/>
            </a:xfrm>
            <a:custGeom>
              <a:avLst/>
              <a:gdLst/>
              <a:ahLst/>
              <a:cxnLst/>
              <a:rect l="l" t="t" r="r" b="b"/>
              <a:pathLst>
                <a:path w="114300" h="142875" extrusionOk="0">
                  <a:moveTo>
                    <a:pt x="101863" y="20463"/>
                  </a:moveTo>
                  <a:cubicBezTo>
                    <a:pt x="58048" y="-37639"/>
                    <a:pt x="-53395" y="111903"/>
                    <a:pt x="49475" y="132858"/>
                  </a:cubicBezTo>
                  <a:cubicBezTo>
                    <a:pt x="179968" y="159528"/>
                    <a:pt x="73288" y="-4302"/>
                    <a:pt x="67573" y="16653"/>
                  </a:cubicBezTo>
                  <a:cubicBezTo>
                    <a:pt x="65668" y="22368"/>
                    <a:pt x="148535" y="90948"/>
                    <a:pt x="98053" y="98568"/>
                  </a:cubicBezTo>
                  <a:cubicBezTo>
                    <a:pt x="87575" y="100473"/>
                    <a:pt x="7565" y="150003"/>
                    <a:pt x="22805" y="93806"/>
                  </a:cubicBezTo>
                  <a:cubicBezTo>
                    <a:pt x="29473" y="68088"/>
                    <a:pt x="83765" y="-4302"/>
                    <a:pt x="101863" y="20463"/>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37" name="Google Shape;1337;p42"/>
            <p:cNvSpPr/>
            <p:nvPr/>
          </p:nvSpPr>
          <p:spPr>
            <a:xfrm>
              <a:off x="8483949" y="4913169"/>
              <a:ext cx="57150" cy="114300"/>
            </a:xfrm>
            <a:custGeom>
              <a:avLst/>
              <a:gdLst/>
              <a:ahLst/>
              <a:cxnLst/>
              <a:rect l="l" t="t" r="r" b="b"/>
              <a:pathLst>
                <a:path w="57150" h="114300" extrusionOk="0">
                  <a:moveTo>
                    <a:pt x="22027" y="11105"/>
                  </a:moveTo>
                  <a:cubicBezTo>
                    <a:pt x="-1786" y="63493"/>
                    <a:pt x="2977" y="97783"/>
                    <a:pt x="36314" y="114928"/>
                  </a:cubicBezTo>
                  <a:cubicBezTo>
                    <a:pt x="87749" y="100640"/>
                    <a:pt x="22027" y="-15565"/>
                    <a:pt x="22027" y="11105"/>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38" name="Google Shape;1338;p42"/>
            <p:cNvSpPr/>
            <p:nvPr/>
          </p:nvSpPr>
          <p:spPr>
            <a:xfrm>
              <a:off x="8450069" y="4949748"/>
              <a:ext cx="95250" cy="47625"/>
            </a:xfrm>
            <a:custGeom>
              <a:avLst/>
              <a:gdLst/>
              <a:ahLst/>
              <a:cxnLst/>
              <a:rect l="l" t="t" r="r" b="b"/>
              <a:pathLst>
                <a:path w="95250" h="47625" extrusionOk="0">
                  <a:moveTo>
                    <a:pt x="13044" y="40249"/>
                  </a:moveTo>
                  <a:cubicBezTo>
                    <a:pt x="47334" y="54536"/>
                    <a:pt x="74004" y="49774"/>
                    <a:pt x="93054" y="27866"/>
                  </a:cubicBezTo>
                  <a:cubicBezTo>
                    <a:pt x="92102" y="-27379"/>
                    <a:pt x="-19341" y="45964"/>
                    <a:pt x="13044" y="40249"/>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39" name="Google Shape;1339;p42"/>
            <p:cNvSpPr/>
            <p:nvPr/>
          </p:nvSpPr>
          <p:spPr>
            <a:xfrm>
              <a:off x="8625491" y="5099660"/>
              <a:ext cx="180975" cy="171450"/>
            </a:xfrm>
            <a:custGeom>
              <a:avLst/>
              <a:gdLst/>
              <a:ahLst/>
              <a:cxnLst/>
              <a:rect l="l" t="t" r="r" b="b"/>
              <a:pathLst>
                <a:path w="180975" h="171450" extrusionOk="0">
                  <a:moveTo>
                    <a:pt x="122419" y="14161"/>
                  </a:moveTo>
                  <a:cubicBezTo>
                    <a:pt x="105274" y="-21081"/>
                    <a:pt x="-49031" y="84646"/>
                    <a:pt x="29074" y="148464"/>
                  </a:cubicBezTo>
                  <a:cubicBezTo>
                    <a:pt x="132897" y="234189"/>
                    <a:pt x="178617" y="36069"/>
                    <a:pt x="182427" y="35116"/>
                  </a:cubicBezTo>
                  <a:cubicBezTo>
                    <a:pt x="179569" y="36069"/>
                    <a:pt x="62412" y="242761"/>
                    <a:pt x="23359" y="118936"/>
                  </a:cubicBezTo>
                  <a:cubicBezTo>
                    <a:pt x="9072" y="72264"/>
                    <a:pt x="118609" y="4636"/>
                    <a:pt x="122419" y="14161"/>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40" name="Google Shape;1340;p42"/>
            <p:cNvSpPr/>
            <p:nvPr/>
          </p:nvSpPr>
          <p:spPr>
            <a:xfrm>
              <a:off x="8708488" y="4945324"/>
              <a:ext cx="123825" cy="104775"/>
            </a:xfrm>
            <a:custGeom>
              <a:avLst/>
              <a:gdLst/>
              <a:ahLst/>
              <a:cxnLst/>
              <a:rect l="l" t="t" r="r" b="b"/>
              <a:pathLst>
                <a:path w="123825" h="104775" extrusionOk="0">
                  <a:moveTo>
                    <a:pt x="45138" y="10382"/>
                  </a:moveTo>
                  <a:cubicBezTo>
                    <a:pt x="-20585" y="45625"/>
                    <a:pt x="4180" y="105632"/>
                    <a:pt x="79428" y="96107"/>
                  </a:cubicBezTo>
                  <a:cubicBezTo>
                    <a:pt x="178488" y="83725"/>
                    <a:pt x="81333" y="857"/>
                    <a:pt x="74665" y="7525"/>
                  </a:cubicBezTo>
                  <a:cubicBezTo>
                    <a:pt x="82285" y="-95"/>
                    <a:pt x="142293" y="163735"/>
                    <a:pt x="19420" y="67532"/>
                  </a:cubicBezTo>
                  <a:cubicBezTo>
                    <a:pt x="7990" y="58007"/>
                    <a:pt x="69903" y="-2000"/>
                    <a:pt x="45138" y="1038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41" name="Google Shape;1341;p42"/>
            <p:cNvSpPr/>
            <p:nvPr/>
          </p:nvSpPr>
          <p:spPr>
            <a:xfrm>
              <a:off x="8679777" y="4971800"/>
              <a:ext cx="133350" cy="38100"/>
            </a:xfrm>
            <a:custGeom>
              <a:avLst/>
              <a:gdLst/>
              <a:ahLst/>
              <a:cxnLst/>
              <a:rect l="l" t="t" r="r" b="b"/>
              <a:pathLst>
                <a:path w="133350" h="38100" extrusionOk="0">
                  <a:moveTo>
                    <a:pt x="9079" y="32484"/>
                  </a:moveTo>
                  <a:cubicBezTo>
                    <a:pt x="6221" y="32484"/>
                    <a:pt x="132904" y="37246"/>
                    <a:pt x="127189" y="19149"/>
                  </a:cubicBezTo>
                  <a:cubicBezTo>
                    <a:pt x="117664" y="-14189"/>
                    <a:pt x="-9971" y="32484"/>
                    <a:pt x="9079" y="3248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42" name="Google Shape;1342;p42"/>
            <p:cNvSpPr/>
            <p:nvPr/>
          </p:nvSpPr>
          <p:spPr>
            <a:xfrm>
              <a:off x="8877354" y="5080884"/>
              <a:ext cx="190500" cy="57150"/>
            </a:xfrm>
            <a:custGeom>
              <a:avLst/>
              <a:gdLst/>
              <a:ahLst/>
              <a:cxnLst/>
              <a:rect l="l" t="t" r="r" b="b"/>
              <a:pathLst>
                <a:path w="190500" h="57150" extrusionOk="0">
                  <a:moveTo>
                    <a:pt x="8669" y="53892"/>
                  </a:moveTo>
                  <a:cubicBezTo>
                    <a:pt x="4859" y="54845"/>
                    <a:pt x="188691" y="31985"/>
                    <a:pt x="188691" y="27222"/>
                  </a:cubicBezTo>
                  <a:cubicBezTo>
                    <a:pt x="189644" y="-31833"/>
                    <a:pt x="-12286" y="58655"/>
                    <a:pt x="8669" y="538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43" name="Google Shape;1343;p42"/>
            <p:cNvSpPr/>
            <p:nvPr/>
          </p:nvSpPr>
          <p:spPr>
            <a:xfrm>
              <a:off x="8852515" y="5098307"/>
              <a:ext cx="190500" cy="76200"/>
            </a:xfrm>
            <a:custGeom>
              <a:avLst/>
              <a:gdLst/>
              <a:ahLst/>
              <a:cxnLst/>
              <a:rect l="l" t="t" r="r" b="b"/>
              <a:pathLst>
                <a:path w="190500" h="76200" extrusionOk="0">
                  <a:moveTo>
                    <a:pt x="9696" y="73617"/>
                  </a:moveTo>
                  <a:cubicBezTo>
                    <a:pt x="5886" y="75522"/>
                    <a:pt x="187813" y="27897"/>
                    <a:pt x="187813" y="27897"/>
                  </a:cubicBezTo>
                  <a:cubicBezTo>
                    <a:pt x="187813" y="-41635"/>
                    <a:pt x="-17927" y="86952"/>
                    <a:pt x="9696" y="73617"/>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44" name="Google Shape;1344;p42"/>
            <p:cNvSpPr/>
            <p:nvPr/>
          </p:nvSpPr>
          <p:spPr>
            <a:xfrm>
              <a:off x="8855886" y="5172475"/>
              <a:ext cx="142875" cy="57150"/>
            </a:xfrm>
            <a:custGeom>
              <a:avLst/>
              <a:gdLst/>
              <a:ahLst/>
              <a:cxnLst/>
              <a:rect l="l" t="t" r="r" b="b"/>
              <a:pathLst>
                <a:path w="142875" h="57150" extrusionOk="0">
                  <a:moveTo>
                    <a:pt x="11087" y="57551"/>
                  </a:moveTo>
                  <a:cubicBezTo>
                    <a:pt x="12992" y="56599"/>
                    <a:pt x="136817" y="32786"/>
                    <a:pt x="136817" y="26119"/>
                  </a:cubicBezTo>
                  <a:cubicBezTo>
                    <a:pt x="136817" y="-34841"/>
                    <a:pt x="-19393" y="71839"/>
                    <a:pt x="11087" y="57551"/>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45" name="Google Shape;1345;p42"/>
            <p:cNvSpPr/>
            <p:nvPr/>
          </p:nvSpPr>
          <p:spPr>
            <a:xfrm>
              <a:off x="9106527" y="5060005"/>
              <a:ext cx="123825" cy="200025"/>
            </a:xfrm>
            <a:custGeom>
              <a:avLst/>
              <a:gdLst/>
              <a:ahLst/>
              <a:cxnLst/>
              <a:rect l="l" t="t" r="r" b="b"/>
              <a:pathLst>
                <a:path w="123825" h="200025" extrusionOk="0">
                  <a:moveTo>
                    <a:pt x="7144" y="201454"/>
                  </a:moveTo>
                  <a:cubicBezTo>
                    <a:pt x="22384" y="176689"/>
                    <a:pt x="52864" y="30004"/>
                    <a:pt x="22384" y="33814"/>
                  </a:cubicBezTo>
                  <a:cubicBezTo>
                    <a:pt x="178594" y="323374"/>
                    <a:pt x="97631" y="9049"/>
                    <a:pt x="104299" y="7144"/>
                  </a:cubicBezTo>
                  <a:cubicBezTo>
                    <a:pt x="70009" y="16669"/>
                    <a:pt x="168116" y="113824"/>
                    <a:pt x="103346" y="130016"/>
                  </a:cubicBezTo>
                  <a:cubicBezTo>
                    <a:pt x="81439" y="134779"/>
                    <a:pt x="24289" y="10954"/>
                    <a:pt x="21431" y="28099"/>
                  </a:cubicBezTo>
                  <a:cubicBezTo>
                    <a:pt x="12859" y="65246"/>
                    <a:pt x="9049" y="198596"/>
                    <a:pt x="7144" y="20145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46" name="Google Shape;1346;p42"/>
            <p:cNvSpPr/>
            <p:nvPr/>
          </p:nvSpPr>
          <p:spPr>
            <a:xfrm>
              <a:off x="9578967" y="5003668"/>
              <a:ext cx="47625" cy="247650"/>
            </a:xfrm>
            <a:custGeom>
              <a:avLst/>
              <a:gdLst/>
              <a:ahLst/>
              <a:cxnLst/>
              <a:rect l="l" t="t" r="r" b="b"/>
              <a:pathLst>
                <a:path w="47625" h="247650" extrusionOk="0">
                  <a:moveTo>
                    <a:pt x="7144" y="7284"/>
                  </a:moveTo>
                  <a:cubicBezTo>
                    <a:pt x="8096" y="26334"/>
                    <a:pt x="17621" y="247314"/>
                    <a:pt x="37624" y="241599"/>
                  </a:cubicBezTo>
                  <a:cubicBezTo>
                    <a:pt x="65246" y="233979"/>
                    <a:pt x="7144" y="616"/>
                    <a:pt x="7144" y="728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47" name="Google Shape;1347;p42"/>
            <p:cNvSpPr/>
            <p:nvPr/>
          </p:nvSpPr>
          <p:spPr>
            <a:xfrm>
              <a:off x="9642742" y="5074853"/>
              <a:ext cx="47625" cy="161925"/>
            </a:xfrm>
            <a:custGeom>
              <a:avLst/>
              <a:gdLst/>
              <a:ahLst/>
              <a:cxnLst/>
              <a:rect l="l" t="t" r="r" b="b"/>
              <a:pathLst>
                <a:path w="47625" h="161925" extrusionOk="0">
                  <a:moveTo>
                    <a:pt x="7186" y="8489"/>
                  </a:moveTo>
                  <a:cubicBezTo>
                    <a:pt x="7186" y="7536"/>
                    <a:pt x="11948" y="160889"/>
                    <a:pt x="26236" y="160889"/>
                  </a:cubicBezTo>
                  <a:cubicBezTo>
                    <a:pt x="69098" y="160889"/>
                    <a:pt x="5281" y="-9609"/>
                    <a:pt x="7186" y="8489"/>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48" name="Google Shape;1348;p42"/>
            <p:cNvSpPr/>
            <p:nvPr/>
          </p:nvSpPr>
          <p:spPr>
            <a:xfrm>
              <a:off x="9577884" y="5091869"/>
              <a:ext cx="123825" cy="57150"/>
            </a:xfrm>
            <a:custGeom>
              <a:avLst/>
              <a:gdLst/>
              <a:ahLst/>
              <a:cxnLst/>
              <a:rect l="l" t="t" r="r" b="b"/>
              <a:pathLst>
                <a:path w="123825" h="57150" extrusionOk="0">
                  <a:moveTo>
                    <a:pt x="11084" y="42907"/>
                  </a:moveTo>
                  <a:cubicBezTo>
                    <a:pt x="58709" y="63862"/>
                    <a:pt x="94904" y="60052"/>
                    <a:pt x="118717" y="30525"/>
                  </a:cubicBezTo>
                  <a:cubicBezTo>
                    <a:pt x="118717" y="-28530"/>
                    <a:pt x="-17491" y="42907"/>
                    <a:pt x="11084" y="42907"/>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49" name="Google Shape;1349;p42"/>
            <p:cNvSpPr/>
            <p:nvPr/>
          </p:nvSpPr>
          <p:spPr>
            <a:xfrm>
              <a:off x="9703139" y="5107630"/>
              <a:ext cx="114300" cy="142875"/>
            </a:xfrm>
            <a:custGeom>
              <a:avLst/>
              <a:gdLst/>
              <a:ahLst/>
              <a:cxnLst/>
              <a:rect l="l" t="t" r="r" b="b"/>
              <a:pathLst>
                <a:path w="114300" h="142875" extrusionOk="0">
                  <a:moveTo>
                    <a:pt x="97284" y="7144"/>
                  </a:moveTo>
                  <a:cubicBezTo>
                    <a:pt x="-26541" y="7144"/>
                    <a:pt x="-13206" y="180499"/>
                    <a:pt x="79186" y="127159"/>
                  </a:cubicBezTo>
                  <a:cubicBezTo>
                    <a:pt x="157291" y="82391"/>
                    <a:pt x="55374" y="7144"/>
                    <a:pt x="52516" y="18574"/>
                  </a:cubicBezTo>
                  <a:cubicBezTo>
                    <a:pt x="41086" y="61436"/>
                    <a:pt x="151576" y="89059"/>
                    <a:pt x="33466" y="118586"/>
                  </a:cubicBezTo>
                  <a:cubicBezTo>
                    <a:pt x="-5586" y="128111"/>
                    <a:pt x="95379" y="7144"/>
                    <a:pt x="97284"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50" name="Google Shape;1350;p42"/>
            <p:cNvSpPr/>
            <p:nvPr/>
          </p:nvSpPr>
          <p:spPr>
            <a:xfrm>
              <a:off x="9864058" y="5127880"/>
              <a:ext cx="114300" cy="57150"/>
            </a:xfrm>
            <a:custGeom>
              <a:avLst/>
              <a:gdLst/>
              <a:ahLst/>
              <a:cxnLst/>
              <a:rect l="l" t="t" r="r" b="b"/>
              <a:pathLst>
                <a:path w="114300" h="57150" extrusionOk="0">
                  <a:moveTo>
                    <a:pt x="10660" y="45949"/>
                  </a:moveTo>
                  <a:cubicBezTo>
                    <a:pt x="54475" y="61189"/>
                    <a:pt x="86860" y="55474"/>
                    <a:pt x="107815" y="27852"/>
                  </a:cubicBezTo>
                  <a:cubicBezTo>
                    <a:pt x="108767" y="-28346"/>
                    <a:pt x="-15058" y="47854"/>
                    <a:pt x="10660" y="45949"/>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51" name="Google Shape;1351;p42"/>
            <p:cNvSpPr/>
            <p:nvPr/>
          </p:nvSpPr>
          <p:spPr>
            <a:xfrm>
              <a:off x="9986849" y="5054084"/>
              <a:ext cx="200025" cy="171450"/>
            </a:xfrm>
            <a:custGeom>
              <a:avLst/>
              <a:gdLst/>
              <a:ahLst/>
              <a:cxnLst/>
              <a:rect l="l" t="t" r="r" b="b"/>
              <a:pathLst>
                <a:path w="200025" h="171450" extrusionOk="0">
                  <a:moveTo>
                    <a:pt x="197431" y="35925"/>
                  </a:moveTo>
                  <a:cubicBezTo>
                    <a:pt x="207909" y="-39323"/>
                    <a:pt x="-19739" y="47355"/>
                    <a:pt x="9789" y="131175"/>
                  </a:cubicBezTo>
                  <a:cubicBezTo>
                    <a:pt x="44079" y="227377"/>
                    <a:pt x="205051" y="130222"/>
                    <a:pt x="200289" y="125460"/>
                  </a:cubicBezTo>
                  <a:cubicBezTo>
                    <a:pt x="183144" y="108315"/>
                    <a:pt x="-36884" y="241665"/>
                    <a:pt x="44079" y="74977"/>
                  </a:cubicBezTo>
                  <a:cubicBezTo>
                    <a:pt x="62176" y="36877"/>
                    <a:pt x="201241" y="5445"/>
                    <a:pt x="197431" y="35925"/>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52" name="Google Shape;1352;p42"/>
            <p:cNvSpPr/>
            <p:nvPr/>
          </p:nvSpPr>
          <p:spPr>
            <a:xfrm>
              <a:off x="10219999" y="5025617"/>
              <a:ext cx="57150" cy="200025"/>
            </a:xfrm>
            <a:custGeom>
              <a:avLst/>
              <a:gdLst/>
              <a:ahLst/>
              <a:cxnLst/>
              <a:rect l="l" t="t" r="r" b="b"/>
              <a:pathLst>
                <a:path w="57150" h="200025" extrusionOk="0">
                  <a:moveTo>
                    <a:pt x="7144" y="7242"/>
                  </a:moveTo>
                  <a:cubicBezTo>
                    <a:pt x="10001" y="27244"/>
                    <a:pt x="35719" y="235842"/>
                    <a:pt x="50959" y="190122"/>
                  </a:cubicBezTo>
                  <a:cubicBezTo>
                    <a:pt x="56674" y="172977"/>
                    <a:pt x="7144" y="2479"/>
                    <a:pt x="7144" y="724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53" name="Google Shape;1353;p42"/>
            <p:cNvSpPr/>
            <p:nvPr/>
          </p:nvSpPr>
          <p:spPr>
            <a:xfrm>
              <a:off x="10304678" y="5065025"/>
              <a:ext cx="47625" cy="142875"/>
            </a:xfrm>
            <a:custGeom>
              <a:avLst/>
              <a:gdLst/>
              <a:ahLst/>
              <a:cxnLst/>
              <a:rect l="l" t="t" r="r" b="b"/>
              <a:pathLst>
                <a:path w="47625" h="142875" extrusionOk="0">
                  <a:moveTo>
                    <a:pt x="7237" y="8792"/>
                  </a:moveTo>
                  <a:cubicBezTo>
                    <a:pt x="7237" y="9744"/>
                    <a:pt x="11047" y="142142"/>
                    <a:pt x="26287" y="142142"/>
                  </a:cubicBezTo>
                  <a:cubicBezTo>
                    <a:pt x="68197" y="142142"/>
                    <a:pt x="4380" y="-10258"/>
                    <a:pt x="7237" y="879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54" name="Google Shape;1354;p42"/>
            <p:cNvSpPr/>
            <p:nvPr/>
          </p:nvSpPr>
          <p:spPr>
            <a:xfrm>
              <a:off x="10219026" y="5096312"/>
              <a:ext cx="104775" cy="57150"/>
            </a:xfrm>
            <a:custGeom>
              <a:avLst/>
              <a:gdLst/>
              <a:ahLst/>
              <a:cxnLst/>
              <a:rect l="l" t="t" r="r" b="b"/>
              <a:pathLst>
                <a:path w="104775" h="57150" extrusionOk="0">
                  <a:moveTo>
                    <a:pt x="10974" y="43227"/>
                  </a:moveTo>
                  <a:cubicBezTo>
                    <a:pt x="56694" y="61324"/>
                    <a:pt x="87174" y="54657"/>
                    <a:pt x="103367" y="25129"/>
                  </a:cubicBezTo>
                  <a:cubicBezTo>
                    <a:pt x="89079" y="-24401"/>
                    <a:pt x="-13791" y="44179"/>
                    <a:pt x="10974" y="43227"/>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55" name="Google Shape;1355;p42"/>
            <p:cNvSpPr/>
            <p:nvPr/>
          </p:nvSpPr>
          <p:spPr>
            <a:xfrm>
              <a:off x="10355950" y="5177101"/>
              <a:ext cx="85725" cy="114300"/>
            </a:xfrm>
            <a:custGeom>
              <a:avLst/>
              <a:gdLst/>
              <a:ahLst/>
              <a:cxnLst/>
              <a:rect l="l" t="t" r="r" b="b"/>
              <a:pathLst>
                <a:path w="85725" h="114300" extrusionOk="0">
                  <a:moveTo>
                    <a:pt x="50263" y="45305"/>
                  </a:moveTo>
                  <a:cubicBezTo>
                    <a:pt x="75028" y="59593"/>
                    <a:pt x="23593" y="78643"/>
                    <a:pt x="9305" y="87215"/>
                  </a:cubicBezTo>
                  <a:cubicBezTo>
                    <a:pt x="-7840" y="96740"/>
                    <a:pt x="82648" y="128173"/>
                    <a:pt x="82648" y="104360"/>
                  </a:cubicBezTo>
                  <a:cubicBezTo>
                    <a:pt x="82648" y="98645"/>
                    <a:pt x="12163" y="65308"/>
                    <a:pt x="16925" y="100550"/>
                  </a:cubicBezTo>
                  <a:cubicBezTo>
                    <a:pt x="57883" y="89120"/>
                    <a:pt x="79790" y="62450"/>
                    <a:pt x="83600" y="21493"/>
                  </a:cubicBezTo>
                  <a:cubicBezTo>
                    <a:pt x="71218" y="-29942"/>
                    <a:pt x="27403" y="75785"/>
                    <a:pt x="50263" y="45305"/>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56" name="Google Shape;1356;p42"/>
            <p:cNvSpPr/>
            <p:nvPr/>
          </p:nvSpPr>
          <p:spPr>
            <a:xfrm>
              <a:off x="10294302" y="5097088"/>
              <a:ext cx="133350" cy="38100"/>
            </a:xfrm>
            <a:custGeom>
              <a:avLst/>
              <a:gdLst/>
              <a:ahLst/>
              <a:cxnLst/>
              <a:rect l="l" t="t" r="r" b="b"/>
              <a:pathLst>
                <a:path w="133350" h="38100" extrusionOk="0">
                  <a:moveTo>
                    <a:pt x="9041" y="32926"/>
                  </a:moveTo>
                  <a:cubicBezTo>
                    <a:pt x="9993" y="32926"/>
                    <a:pt x="132866" y="37688"/>
                    <a:pt x="132866" y="25306"/>
                  </a:cubicBezTo>
                  <a:cubicBezTo>
                    <a:pt x="133819" y="-20414"/>
                    <a:pt x="-10961" y="34831"/>
                    <a:pt x="9041" y="32926"/>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57" name="Google Shape;1357;p42"/>
            <p:cNvSpPr/>
            <p:nvPr/>
          </p:nvSpPr>
          <p:spPr>
            <a:xfrm>
              <a:off x="10514798" y="5074436"/>
              <a:ext cx="152400" cy="47625"/>
            </a:xfrm>
            <a:custGeom>
              <a:avLst/>
              <a:gdLst/>
              <a:ahLst/>
              <a:cxnLst/>
              <a:rect l="l" t="t" r="r" b="b"/>
              <a:pathLst>
                <a:path w="152400" h="47625" extrusionOk="0">
                  <a:moveTo>
                    <a:pt x="7620" y="42243"/>
                  </a:moveTo>
                  <a:cubicBezTo>
                    <a:pt x="14288" y="29861"/>
                    <a:pt x="155258" y="43196"/>
                    <a:pt x="151448" y="27956"/>
                  </a:cubicBezTo>
                  <a:cubicBezTo>
                    <a:pt x="134303" y="-32052"/>
                    <a:pt x="-1905" y="58436"/>
                    <a:pt x="7620" y="42243"/>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58" name="Google Shape;1358;p42"/>
            <p:cNvSpPr/>
            <p:nvPr/>
          </p:nvSpPr>
          <p:spPr>
            <a:xfrm>
              <a:off x="10693964" y="5055838"/>
              <a:ext cx="152400" cy="161925"/>
            </a:xfrm>
            <a:custGeom>
              <a:avLst/>
              <a:gdLst/>
              <a:ahLst/>
              <a:cxnLst/>
              <a:rect l="l" t="t" r="r" b="b"/>
              <a:pathLst>
                <a:path w="152400" h="161925" extrusionOk="0">
                  <a:moveTo>
                    <a:pt x="127538" y="34171"/>
                  </a:moveTo>
                  <a:cubicBezTo>
                    <a:pt x="143731" y="20836"/>
                    <a:pt x="48481" y="-31551"/>
                    <a:pt x="17049" y="59889"/>
                  </a:cubicBezTo>
                  <a:cubicBezTo>
                    <a:pt x="-36291" y="216099"/>
                    <a:pt x="142779" y="131326"/>
                    <a:pt x="151351" y="145614"/>
                  </a:cubicBezTo>
                  <a:cubicBezTo>
                    <a:pt x="132301" y="113229"/>
                    <a:pt x="-37244" y="205621"/>
                    <a:pt x="38004" y="59889"/>
                  </a:cubicBezTo>
                  <a:cubicBezTo>
                    <a:pt x="73246" y="-9644"/>
                    <a:pt x="117061" y="41791"/>
                    <a:pt x="127538" y="34171"/>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59" name="Google Shape;1359;p42"/>
            <p:cNvSpPr/>
            <p:nvPr/>
          </p:nvSpPr>
          <p:spPr>
            <a:xfrm>
              <a:off x="10914003" y="5022155"/>
              <a:ext cx="38100" cy="180975"/>
            </a:xfrm>
            <a:custGeom>
              <a:avLst/>
              <a:gdLst/>
              <a:ahLst/>
              <a:cxnLst/>
              <a:rect l="l" t="t" r="r" b="b"/>
              <a:pathLst>
                <a:path w="38100" h="180975" extrusionOk="0">
                  <a:moveTo>
                    <a:pt x="7512" y="7847"/>
                  </a:moveTo>
                  <a:cubicBezTo>
                    <a:pt x="6560" y="65949"/>
                    <a:pt x="6560" y="122147"/>
                    <a:pt x="18942" y="173582"/>
                  </a:cubicBezTo>
                  <a:cubicBezTo>
                    <a:pt x="19895" y="179297"/>
                    <a:pt x="46565" y="162152"/>
                    <a:pt x="36087" y="151674"/>
                  </a:cubicBezTo>
                  <a:cubicBezTo>
                    <a:pt x="25610" y="148817"/>
                    <a:pt x="18942" y="153579"/>
                    <a:pt x="15133" y="164057"/>
                  </a:cubicBezTo>
                  <a:cubicBezTo>
                    <a:pt x="55137" y="175487"/>
                    <a:pt x="7512" y="-5488"/>
                    <a:pt x="7512" y="7847"/>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60" name="Google Shape;1360;p42"/>
            <p:cNvSpPr/>
            <p:nvPr/>
          </p:nvSpPr>
          <p:spPr>
            <a:xfrm>
              <a:off x="10987714" y="5017420"/>
              <a:ext cx="47625" cy="190500"/>
            </a:xfrm>
            <a:custGeom>
              <a:avLst/>
              <a:gdLst/>
              <a:ahLst/>
              <a:cxnLst/>
              <a:rect l="l" t="t" r="r" b="b"/>
              <a:pathLst>
                <a:path w="47625" h="190500" extrusionOk="0">
                  <a:moveTo>
                    <a:pt x="7144" y="7819"/>
                  </a:moveTo>
                  <a:cubicBezTo>
                    <a:pt x="7144" y="1151"/>
                    <a:pt x="10954" y="196414"/>
                    <a:pt x="38576" y="188794"/>
                  </a:cubicBezTo>
                  <a:cubicBezTo>
                    <a:pt x="60484" y="183079"/>
                    <a:pt x="7144" y="-5516"/>
                    <a:pt x="7144" y="7819"/>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61" name="Google Shape;1361;p42"/>
            <p:cNvSpPr/>
            <p:nvPr/>
          </p:nvSpPr>
          <p:spPr>
            <a:xfrm>
              <a:off x="10912959" y="5089769"/>
              <a:ext cx="123825" cy="38100"/>
            </a:xfrm>
            <a:custGeom>
              <a:avLst/>
              <a:gdLst/>
              <a:ahLst/>
              <a:cxnLst/>
              <a:rect l="l" t="t" r="r" b="b"/>
              <a:pathLst>
                <a:path w="123825" h="38100" extrusionOk="0">
                  <a:moveTo>
                    <a:pt x="10462" y="25958"/>
                  </a:moveTo>
                  <a:cubicBezTo>
                    <a:pt x="12367" y="25958"/>
                    <a:pt x="120952" y="39293"/>
                    <a:pt x="123809" y="29768"/>
                  </a:cubicBezTo>
                  <a:cubicBezTo>
                    <a:pt x="137144" y="-18810"/>
                    <a:pt x="-17161" y="25958"/>
                    <a:pt x="10462" y="25958"/>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62" name="Google Shape;1362;p42"/>
            <p:cNvSpPr/>
            <p:nvPr/>
          </p:nvSpPr>
          <p:spPr>
            <a:xfrm>
              <a:off x="11041054" y="5178016"/>
              <a:ext cx="104775" cy="123825"/>
            </a:xfrm>
            <a:custGeom>
              <a:avLst/>
              <a:gdLst/>
              <a:ahLst/>
              <a:cxnLst/>
              <a:rect l="l" t="t" r="r" b="b"/>
              <a:pathLst>
                <a:path w="104775" h="123825" extrusionOk="0">
                  <a:moveTo>
                    <a:pt x="30956" y="17720"/>
                  </a:moveTo>
                  <a:cubicBezTo>
                    <a:pt x="41434" y="15815"/>
                    <a:pt x="52864" y="14863"/>
                    <a:pt x="63341" y="12958"/>
                  </a:cubicBezTo>
                  <a:cubicBezTo>
                    <a:pt x="47149" y="-1330"/>
                    <a:pt x="71914" y="87253"/>
                    <a:pt x="80486" y="77728"/>
                  </a:cubicBezTo>
                  <a:cubicBezTo>
                    <a:pt x="76676" y="82490"/>
                    <a:pt x="7144" y="111065"/>
                    <a:pt x="7144" y="119638"/>
                  </a:cubicBezTo>
                  <a:cubicBezTo>
                    <a:pt x="7144" y="140593"/>
                    <a:pt x="175736" y="63440"/>
                    <a:pt x="71914" y="46295"/>
                  </a:cubicBezTo>
                  <a:cubicBezTo>
                    <a:pt x="70009" y="36770"/>
                    <a:pt x="68104" y="-14665"/>
                    <a:pt x="30956" y="1772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grpSp>
      <p:grpSp>
        <p:nvGrpSpPr>
          <p:cNvPr id="1363" name="Google Shape;1363;p42"/>
          <p:cNvGrpSpPr/>
          <p:nvPr/>
        </p:nvGrpSpPr>
        <p:grpSpPr>
          <a:xfrm rot="520099">
            <a:off x="1215487" y="5442171"/>
            <a:ext cx="621861" cy="810852"/>
            <a:chOff x="6088856" y="4242860"/>
            <a:chExt cx="1460325" cy="1904139"/>
          </a:xfrm>
        </p:grpSpPr>
        <p:sp>
          <p:nvSpPr>
            <p:cNvPr id="1364" name="Google Shape;1364;p42"/>
            <p:cNvSpPr/>
            <p:nvPr/>
          </p:nvSpPr>
          <p:spPr>
            <a:xfrm>
              <a:off x="6557069" y="4530414"/>
              <a:ext cx="28575" cy="1419225"/>
            </a:xfrm>
            <a:custGeom>
              <a:avLst/>
              <a:gdLst/>
              <a:ahLst/>
              <a:cxnLst/>
              <a:rect l="l" t="t" r="r" b="b"/>
              <a:pathLst>
                <a:path w="28575" h="1419225" extrusionOk="0">
                  <a:moveTo>
                    <a:pt x="29469" y="47149"/>
                  </a:moveTo>
                  <a:cubicBezTo>
                    <a:pt x="29469" y="33814"/>
                    <a:pt x="29469" y="20479"/>
                    <a:pt x="29469" y="7144"/>
                  </a:cubicBezTo>
                  <a:cubicBezTo>
                    <a:pt x="29469" y="441484"/>
                    <a:pt x="29469" y="979646"/>
                    <a:pt x="29469" y="1414939"/>
                  </a:cubicBezTo>
                  <a:cubicBezTo>
                    <a:pt x="29469" y="951071"/>
                    <a:pt x="14229" y="446246"/>
                    <a:pt x="14229" y="7144"/>
                  </a:cubicBezTo>
                  <a:cubicBezTo>
                    <a:pt x="894" y="38576"/>
                    <a:pt x="6609" y="51911"/>
                    <a:pt x="29469" y="47149"/>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65" name="Google Shape;1365;p42"/>
            <p:cNvSpPr/>
            <p:nvPr/>
          </p:nvSpPr>
          <p:spPr>
            <a:xfrm>
              <a:off x="6557486" y="4510412"/>
              <a:ext cx="895350" cy="1428750"/>
            </a:xfrm>
            <a:custGeom>
              <a:avLst/>
              <a:gdLst/>
              <a:ahLst/>
              <a:cxnLst/>
              <a:rect l="l" t="t" r="r" b="b"/>
              <a:pathLst>
                <a:path w="895350" h="1428750" extrusionOk="0">
                  <a:moveTo>
                    <a:pt x="7144" y="7144"/>
                  </a:moveTo>
                  <a:cubicBezTo>
                    <a:pt x="72866" y="139541"/>
                    <a:pt x="805339" y="1478756"/>
                    <a:pt x="891064" y="1429226"/>
                  </a:cubicBezTo>
                  <a:cubicBezTo>
                    <a:pt x="840581" y="1458754"/>
                    <a:pt x="56674" y="105251"/>
                    <a:pt x="7144" y="714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66" name="Google Shape;1366;p42"/>
            <p:cNvSpPr/>
            <p:nvPr/>
          </p:nvSpPr>
          <p:spPr>
            <a:xfrm>
              <a:off x="6593681" y="5923922"/>
              <a:ext cx="847725" cy="28575"/>
            </a:xfrm>
            <a:custGeom>
              <a:avLst/>
              <a:gdLst/>
              <a:ahLst/>
              <a:cxnLst/>
              <a:rect l="l" t="t" r="r" b="b"/>
              <a:pathLst>
                <a:path w="847725" h="28575" extrusionOk="0">
                  <a:moveTo>
                    <a:pt x="847249" y="7144"/>
                  </a:moveTo>
                  <a:cubicBezTo>
                    <a:pt x="571976" y="7144"/>
                    <a:pt x="257651" y="22384"/>
                    <a:pt x="7144" y="22384"/>
                  </a:cubicBezTo>
                  <a:cubicBezTo>
                    <a:pt x="282416" y="22384"/>
                    <a:pt x="596741" y="7144"/>
                    <a:pt x="847249" y="7144"/>
                  </a:cubicBezTo>
                  <a:lnTo>
                    <a:pt x="847249" y="7144"/>
                  </a:ln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67" name="Google Shape;1367;p42"/>
            <p:cNvSpPr/>
            <p:nvPr/>
          </p:nvSpPr>
          <p:spPr>
            <a:xfrm>
              <a:off x="6577489" y="5759333"/>
              <a:ext cx="161925" cy="190500"/>
            </a:xfrm>
            <a:custGeom>
              <a:avLst/>
              <a:gdLst/>
              <a:ahLst/>
              <a:cxnLst/>
              <a:rect l="l" t="t" r="r" b="b"/>
              <a:pathLst>
                <a:path w="161925" h="190500" extrusionOk="0">
                  <a:moveTo>
                    <a:pt x="7144" y="43145"/>
                  </a:moveTo>
                  <a:cubicBezTo>
                    <a:pt x="7144" y="6950"/>
                    <a:pt x="119539" y="60290"/>
                    <a:pt x="121444" y="62195"/>
                  </a:cubicBezTo>
                  <a:cubicBezTo>
                    <a:pt x="128111" y="66957"/>
                    <a:pt x="101441" y="200307"/>
                    <a:pt x="130969" y="183162"/>
                  </a:cubicBezTo>
                  <a:cubicBezTo>
                    <a:pt x="243364" y="117440"/>
                    <a:pt x="7144" y="-71155"/>
                    <a:pt x="7144" y="43145"/>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68" name="Google Shape;1368;p42"/>
            <p:cNvSpPr/>
            <p:nvPr/>
          </p:nvSpPr>
          <p:spPr>
            <a:xfrm>
              <a:off x="6513496" y="4265397"/>
              <a:ext cx="19050" cy="171450"/>
            </a:xfrm>
            <a:custGeom>
              <a:avLst/>
              <a:gdLst/>
              <a:ahLst/>
              <a:cxnLst/>
              <a:rect l="l" t="t" r="r" b="b"/>
              <a:pathLst>
                <a:path w="19050" h="171450" extrusionOk="0">
                  <a:moveTo>
                    <a:pt x="7319" y="9271"/>
                  </a:moveTo>
                  <a:cubicBezTo>
                    <a:pt x="6366" y="60706"/>
                    <a:pt x="9224" y="112141"/>
                    <a:pt x="17796" y="163576"/>
                  </a:cubicBezTo>
                  <a:cubicBezTo>
                    <a:pt x="22559" y="184531"/>
                    <a:pt x="7319" y="-15494"/>
                    <a:pt x="7319" y="9271"/>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69" name="Google Shape;1369;p42"/>
            <p:cNvSpPr/>
            <p:nvPr/>
          </p:nvSpPr>
          <p:spPr>
            <a:xfrm>
              <a:off x="6499688" y="4242860"/>
              <a:ext cx="161925" cy="171450"/>
            </a:xfrm>
            <a:custGeom>
              <a:avLst/>
              <a:gdLst/>
              <a:ahLst/>
              <a:cxnLst/>
              <a:rect l="l" t="t" r="r" b="b"/>
              <a:pathLst>
                <a:path w="161925" h="171450" extrusionOk="0">
                  <a:moveTo>
                    <a:pt x="7792" y="34665"/>
                  </a:moveTo>
                  <a:cubicBezTo>
                    <a:pt x="24937" y="28950"/>
                    <a:pt x="43987" y="27045"/>
                    <a:pt x="62085" y="31808"/>
                  </a:cubicBezTo>
                  <a:cubicBezTo>
                    <a:pt x="62085" y="56573"/>
                    <a:pt x="47797" y="70860"/>
                    <a:pt x="19222" y="73718"/>
                  </a:cubicBezTo>
                  <a:cubicBezTo>
                    <a:pt x="9697" y="79433"/>
                    <a:pt x="145905" y="70860"/>
                    <a:pt x="140190" y="106103"/>
                  </a:cubicBezTo>
                  <a:cubicBezTo>
                    <a:pt x="128760" y="172778"/>
                    <a:pt x="24937" y="118485"/>
                    <a:pt x="14460" y="157538"/>
                  </a:cubicBezTo>
                  <a:cubicBezTo>
                    <a:pt x="-7448" y="235643"/>
                    <a:pt x="344977" y="-34867"/>
                    <a:pt x="21127" y="72765"/>
                  </a:cubicBezTo>
                  <a:cubicBezTo>
                    <a:pt x="33510" y="101340"/>
                    <a:pt x="92565" y="53715"/>
                    <a:pt x="89707" y="34665"/>
                  </a:cubicBezTo>
                  <a:cubicBezTo>
                    <a:pt x="78277" y="-28200"/>
                    <a:pt x="-780" y="36570"/>
                    <a:pt x="7792" y="34665"/>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70" name="Google Shape;1370;p42"/>
            <p:cNvSpPr/>
            <p:nvPr/>
          </p:nvSpPr>
          <p:spPr>
            <a:xfrm>
              <a:off x="7109099" y="5054784"/>
              <a:ext cx="171450" cy="133350"/>
            </a:xfrm>
            <a:custGeom>
              <a:avLst/>
              <a:gdLst/>
              <a:ahLst/>
              <a:cxnLst/>
              <a:rect l="l" t="t" r="r" b="b"/>
              <a:pathLst>
                <a:path w="171450" h="133350" extrusionOk="0">
                  <a:moveTo>
                    <a:pt x="10839" y="68562"/>
                  </a:moveTo>
                  <a:cubicBezTo>
                    <a:pt x="8934" y="51417"/>
                    <a:pt x="74656" y="-2876"/>
                    <a:pt x="82276" y="24747"/>
                  </a:cubicBezTo>
                  <a:cubicBezTo>
                    <a:pt x="88944" y="48559"/>
                    <a:pt x="-2496" y="128569"/>
                    <a:pt x="7981" y="128569"/>
                  </a:cubicBezTo>
                  <a:cubicBezTo>
                    <a:pt x="54654" y="128569"/>
                    <a:pt x="146094" y="96184"/>
                    <a:pt x="171811" y="93327"/>
                  </a:cubicBezTo>
                  <a:cubicBezTo>
                    <a:pt x="157524" y="95232"/>
                    <a:pt x="5124" y="105709"/>
                    <a:pt x="12744" y="126664"/>
                  </a:cubicBezTo>
                  <a:cubicBezTo>
                    <a:pt x="168954" y="-60026"/>
                    <a:pt x="7029" y="14269"/>
                    <a:pt x="10839" y="68562"/>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71" name="Google Shape;1371;p42"/>
            <p:cNvSpPr/>
            <p:nvPr/>
          </p:nvSpPr>
          <p:spPr>
            <a:xfrm>
              <a:off x="7433295" y="5822265"/>
              <a:ext cx="47625" cy="219075"/>
            </a:xfrm>
            <a:custGeom>
              <a:avLst/>
              <a:gdLst/>
              <a:ahLst/>
              <a:cxnLst/>
              <a:rect l="l" t="t" r="r" b="b"/>
              <a:pathLst>
                <a:path w="47625" h="219075" extrusionOk="0">
                  <a:moveTo>
                    <a:pt x="42877" y="8788"/>
                  </a:moveTo>
                  <a:cubicBezTo>
                    <a:pt x="42877" y="5930"/>
                    <a:pt x="-3795" y="214528"/>
                    <a:pt x="9540" y="217385"/>
                  </a:cubicBezTo>
                  <a:cubicBezTo>
                    <a:pt x="46687" y="227863"/>
                    <a:pt x="42877" y="-15025"/>
                    <a:pt x="42877" y="8788"/>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72" name="Google Shape;1372;p42"/>
            <p:cNvSpPr/>
            <p:nvPr/>
          </p:nvSpPr>
          <p:spPr>
            <a:xfrm>
              <a:off x="7474452" y="5814449"/>
              <a:ext cx="57150" cy="219075"/>
            </a:xfrm>
            <a:custGeom>
              <a:avLst/>
              <a:gdLst/>
              <a:ahLst/>
              <a:cxnLst/>
              <a:rect l="l" t="t" r="r" b="b"/>
              <a:pathLst>
                <a:path w="57150" h="219075" extrusionOk="0">
                  <a:moveTo>
                    <a:pt x="7435" y="8031"/>
                  </a:moveTo>
                  <a:cubicBezTo>
                    <a:pt x="22675" y="76611"/>
                    <a:pt x="37915" y="144238"/>
                    <a:pt x="54108" y="212819"/>
                  </a:cubicBezTo>
                  <a:cubicBezTo>
                    <a:pt x="57918" y="228059"/>
                    <a:pt x="2673" y="-9114"/>
                    <a:pt x="7435" y="8031"/>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73" name="Google Shape;1373;p42"/>
            <p:cNvSpPr/>
            <p:nvPr/>
          </p:nvSpPr>
          <p:spPr>
            <a:xfrm>
              <a:off x="7444406" y="5964786"/>
              <a:ext cx="104775" cy="19050"/>
            </a:xfrm>
            <a:custGeom>
              <a:avLst/>
              <a:gdLst/>
              <a:ahLst/>
              <a:cxnLst/>
              <a:rect l="l" t="t" r="r" b="b"/>
              <a:pathLst>
                <a:path w="104775" h="19050" extrusionOk="0">
                  <a:moveTo>
                    <a:pt x="7954" y="7237"/>
                  </a:moveTo>
                  <a:cubicBezTo>
                    <a:pt x="39387" y="9142"/>
                    <a:pt x="70819" y="10095"/>
                    <a:pt x="102252" y="12000"/>
                  </a:cubicBezTo>
                  <a:cubicBezTo>
                    <a:pt x="109872" y="12952"/>
                    <a:pt x="-3476" y="6285"/>
                    <a:pt x="7954" y="7237"/>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74" name="Google Shape;1374;p42"/>
            <p:cNvSpPr/>
            <p:nvPr/>
          </p:nvSpPr>
          <p:spPr>
            <a:xfrm>
              <a:off x="6088856" y="5041244"/>
              <a:ext cx="323850" cy="171450"/>
            </a:xfrm>
            <a:custGeom>
              <a:avLst/>
              <a:gdLst/>
              <a:ahLst/>
              <a:cxnLst/>
              <a:rect l="l" t="t" r="r" b="b"/>
              <a:pathLst>
                <a:path w="323850" h="171450" extrusionOk="0">
                  <a:moveTo>
                    <a:pt x="7144" y="84959"/>
                  </a:moveTo>
                  <a:cubicBezTo>
                    <a:pt x="60484" y="64004"/>
                    <a:pt x="62389" y="140204"/>
                    <a:pt x="79534" y="169731"/>
                  </a:cubicBezTo>
                  <a:cubicBezTo>
                    <a:pt x="2381" y="29714"/>
                    <a:pt x="277654" y="7806"/>
                    <a:pt x="319564" y="7806"/>
                  </a:cubicBezTo>
                  <a:cubicBezTo>
                    <a:pt x="133826" y="6854"/>
                    <a:pt x="138589" y="-5529"/>
                    <a:pt x="88106" y="136394"/>
                  </a:cubicBezTo>
                  <a:cubicBezTo>
                    <a:pt x="117634" y="53526"/>
                    <a:pt x="23336" y="78291"/>
                    <a:pt x="7144" y="84959"/>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75" name="Google Shape;1375;p42"/>
            <p:cNvSpPr/>
            <p:nvPr/>
          </p:nvSpPr>
          <p:spPr>
            <a:xfrm>
              <a:off x="6230127" y="5092577"/>
              <a:ext cx="133350" cy="95250"/>
            </a:xfrm>
            <a:custGeom>
              <a:avLst/>
              <a:gdLst/>
              <a:ahLst/>
              <a:cxnLst/>
              <a:rect l="l" t="t" r="r" b="b"/>
              <a:pathLst>
                <a:path w="133350" h="95250" extrusionOk="0">
                  <a:moveTo>
                    <a:pt x="44943" y="21243"/>
                  </a:moveTo>
                  <a:cubicBezTo>
                    <a:pt x="59231" y="17433"/>
                    <a:pt x="74471" y="13623"/>
                    <a:pt x="88758" y="10766"/>
                  </a:cubicBezTo>
                  <a:cubicBezTo>
                    <a:pt x="81138" y="27911"/>
                    <a:pt x="68756" y="40293"/>
                    <a:pt x="49706" y="46008"/>
                  </a:cubicBezTo>
                  <a:cubicBezTo>
                    <a:pt x="43991" y="48866"/>
                    <a:pt x="99236" y="71726"/>
                    <a:pt x="99236" y="73631"/>
                  </a:cubicBezTo>
                  <a:cubicBezTo>
                    <a:pt x="83996" y="85061"/>
                    <a:pt x="9701" y="60296"/>
                    <a:pt x="8748" y="62201"/>
                  </a:cubicBezTo>
                  <a:cubicBezTo>
                    <a:pt x="-8397" y="90776"/>
                    <a:pt x="117333" y="118398"/>
                    <a:pt x="125906" y="66963"/>
                  </a:cubicBezTo>
                  <a:cubicBezTo>
                    <a:pt x="133526" y="22196"/>
                    <a:pt x="68756" y="40293"/>
                    <a:pt x="51611" y="45056"/>
                  </a:cubicBezTo>
                  <a:cubicBezTo>
                    <a:pt x="48753" y="38388"/>
                    <a:pt x="154481" y="-18762"/>
                    <a:pt x="44943" y="21243"/>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76" name="Google Shape;1376;p42"/>
            <p:cNvSpPr/>
            <p:nvPr/>
          </p:nvSpPr>
          <p:spPr>
            <a:xfrm>
              <a:off x="6652892" y="4833704"/>
              <a:ext cx="85725" cy="123825"/>
            </a:xfrm>
            <a:custGeom>
              <a:avLst/>
              <a:gdLst/>
              <a:ahLst/>
              <a:cxnLst/>
              <a:rect l="l" t="t" r="r" b="b"/>
              <a:pathLst>
                <a:path w="85725" h="123825" extrusionOk="0">
                  <a:moveTo>
                    <a:pt x="29848" y="13417"/>
                  </a:moveTo>
                  <a:cubicBezTo>
                    <a:pt x="-12062" y="1034"/>
                    <a:pt x="16513" y="102952"/>
                    <a:pt x="18418" y="110572"/>
                  </a:cubicBezTo>
                  <a:cubicBezTo>
                    <a:pt x="32706" y="164864"/>
                    <a:pt x="149863" y="-3728"/>
                    <a:pt x="34611" y="7702"/>
                  </a:cubicBezTo>
                  <a:cubicBezTo>
                    <a:pt x="55566" y="5797"/>
                    <a:pt x="92713" y="120097"/>
                    <a:pt x="23181" y="85807"/>
                  </a:cubicBezTo>
                  <a:cubicBezTo>
                    <a:pt x="19371" y="72472"/>
                    <a:pt x="32706" y="14369"/>
                    <a:pt x="29848" y="13417"/>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77" name="Google Shape;1377;p42"/>
            <p:cNvSpPr/>
            <p:nvPr/>
          </p:nvSpPr>
          <p:spPr>
            <a:xfrm>
              <a:off x="6637496" y="4863207"/>
              <a:ext cx="114300" cy="66675"/>
            </a:xfrm>
            <a:custGeom>
              <a:avLst/>
              <a:gdLst/>
              <a:ahLst/>
              <a:cxnLst/>
              <a:rect l="l" t="t" r="r" b="b"/>
              <a:pathLst>
                <a:path w="114300" h="66675" extrusionOk="0">
                  <a:moveTo>
                    <a:pt x="7144" y="41064"/>
                  </a:moveTo>
                  <a:cubicBezTo>
                    <a:pt x="70009" y="78211"/>
                    <a:pt x="104299" y="75354"/>
                    <a:pt x="110966" y="33444"/>
                  </a:cubicBezTo>
                  <a:cubicBezTo>
                    <a:pt x="48101" y="-3704"/>
                    <a:pt x="13811" y="-1799"/>
                    <a:pt x="7144" y="4106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78" name="Google Shape;1378;p42"/>
            <p:cNvSpPr/>
            <p:nvPr/>
          </p:nvSpPr>
          <p:spPr>
            <a:xfrm>
              <a:off x="6948352" y="5972931"/>
              <a:ext cx="66675" cy="152400"/>
            </a:xfrm>
            <a:custGeom>
              <a:avLst/>
              <a:gdLst/>
              <a:ahLst/>
              <a:cxnLst/>
              <a:rect l="l" t="t" r="r" b="b"/>
              <a:pathLst>
                <a:path w="66675" h="152400" extrusionOk="0">
                  <a:moveTo>
                    <a:pt x="12518" y="61957"/>
                  </a:moveTo>
                  <a:cubicBezTo>
                    <a:pt x="20137" y="42907"/>
                    <a:pt x="30615" y="37192"/>
                    <a:pt x="46808" y="43859"/>
                  </a:cubicBezTo>
                  <a:cubicBezTo>
                    <a:pt x="53475" y="60052"/>
                    <a:pt x="62048" y="165779"/>
                    <a:pt x="64905" y="150539"/>
                  </a:cubicBezTo>
                  <a:cubicBezTo>
                    <a:pt x="67762" y="105772"/>
                    <a:pt x="65858" y="61004"/>
                    <a:pt x="57285" y="17189"/>
                  </a:cubicBezTo>
                  <a:cubicBezTo>
                    <a:pt x="37283" y="-25673"/>
                    <a:pt x="-8438" y="83864"/>
                    <a:pt x="12518" y="61957"/>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79" name="Google Shape;1379;p42"/>
            <p:cNvSpPr/>
            <p:nvPr/>
          </p:nvSpPr>
          <p:spPr>
            <a:xfrm>
              <a:off x="6966536" y="6089849"/>
              <a:ext cx="95250" cy="57150"/>
            </a:xfrm>
            <a:custGeom>
              <a:avLst/>
              <a:gdLst/>
              <a:ahLst/>
              <a:cxnLst/>
              <a:rect l="l" t="t" r="r" b="b"/>
              <a:pathLst>
                <a:path w="95250" h="57150" extrusionOk="0">
                  <a:moveTo>
                    <a:pt x="7669" y="42194"/>
                  </a:moveTo>
                  <a:cubicBezTo>
                    <a:pt x="67677" y="64102"/>
                    <a:pt x="95299" y="56482"/>
                    <a:pt x="90537" y="19334"/>
                  </a:cubicBezTo>
                  <a:cubicBezTo>
                    <a:pt x="30529" y="-2573"/>
                    <a:pt x="2907" y="5047"/>
                    <a:pt x="7669" y="42194"/>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80" name="Google Shape;1380;p42"/>
            <p:cNvSpPr/>
            <p:nvPr/>
          </p:nvSpPr>
          <p:spPr>
            <a:xfrm>
              <a:off x="6389017" y="5953983"/>
              <a:ext cx="171450" cy="152400"/>
            </a:xfrm>
            <a:custGeom>
              <a:avLst/>
              <a:gdLst/>
              <a:ahLst/>
              <a:cxnLst/>
              <a:rect l="l" t="t" r="r" b="b"/>
              <a:pathLst>
                <a:path w="171450" h="152400" extrusionOk="0">
                  <a:moveTo>
                    <a:pt x="151801" y="40900"/>
                  </a:moveTo>
                  <a:cubicBezTo>
                    <a:pt x="94651" y="-47682"/>
                    <a:pt x="-35842" y="58045"/>
                    <a:pt x="21308" y="129483"/>
                  </a:cubicBezTo>
                  <a:cubicBezTo>
                    <a:pt x="81316" y="203778"/>
                    <a:pt x="166088" y="79000"/>
                    <a:pt x="165136" y="79000"/>
                  </a:cubicBezTo>
                  <a:cubicBezTo>
                    <a:pt x="150848" y="70428"/>
                    <a:pt x="25118" y="210445"/>
                    <a:pt x="25118" y="94240"/>
                  </a:cubicBezTo>
                  <a:cubicBezTo>
                    <a:pt x="25118" y="12325"/>
                    <a:pt x="139418" y="22803"/>
                    <a:pt x="151801" y="40900"/>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81" name="Google Shape;1381;p42"/>
            <p:cNvSpPr/>
            <p:nvPr/>
          </p:nvSpPr>
          <p:spPr>
            <a:xfrm>
              <a:off x="7139419" y="5790572"/>
              <a:ext cx="171450" cy="123825"/>
            </a:xfrm>
            <a:custGeom>
              <a:avLst/>
              <a:gdLst/>
              <a:ahLst/>
              <a:cxnLst/>
              <a:rect l="l" t="t" r="r" b="b"/>
              <a:pathLst>
                <a:path w="171450" h="123825" extrusionOk="0">
                  <a:moveTo>
                    <a:pt x="171018" y="82391"/>
                  </a:moveTo>
                  <a:cubicBezTo>
                    <a:pt x="171971" y="82391"/>
                    <a:pt x="-13767" y="-68104"/>
                    <a:pt x="9093" y="61436"/>
                  </a:cubicBezTo>
                  <a:cubicBezTo>
                    <a:pt x="37668" y="224314"/>
                    <a:pt x="145301" y="7144"/>
                    <a:pt x="140538" y="7144"/>
                  </a:cubicBezTo>
                  <a:cubicBezTo>
                    <a:pt x="101486" y="10954"/>
                    <a:pt x="116726" y="86201"/>
                    <a:pt x="68148" y="98584"/>
                  </a:cubicBezTo>
                  <a:cubicBezTo>
                    <a:pt x="-23292" y="-59531"/>
                    <a:pt x="159588" y="85249"/>
                    <a:pt x="171018" y="82391"/>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grpSp>
    </p:spTree>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matchingName="3_Contents slide layout">
  <p:cSld name="3_Contents slide layout">
    <p:spTree>
      <p:nvGrpSpPr>
        <p:cNvPr id="1" name="Shape 1382"/>
        <p:cNvGrpSpPr/>
        <p:nvPr/>
      </p:nvGrpSpPr>
      <p:grpSpPr>
        <a:xfrm>
          <a:off x="0" y="0"/>
          <a:ext cx="0" cy="0"/>
          <a:chOff x="0" y="0"/>
          <a:chExt cx="0" cy="0"/>
        </a:xfrm>
      </p:grpSpPr>
      <p:sp>
        <p:nvSpPr>
          <p:cNvPr id="1383" name="Google Shape;1383;p43"/>
          <p:cNvSpPr txBox="1">
            <a:spLocks noGrp="1"/>
          </p:cNvSpPr>
          <p:nvPr>
            <p:ph type="body" idx="1"/>
          </p:nvPr>
        </p:nvSpPr>
        <p:spPr>
          <a:xfrm>
            <a:off x="2466474" y="339509"/>
            <a:ext cx="9430252" cy="724247"/>
          </a:xfrm>
          <a:prstGeom prst="rect">
            <a:avLst/>
          </a:prstGeom>
          <a:noFill/>
          <a:ln>
            <a:noFill/>
          </a:ln>
        </p:spPr>
        <p:txBody>
          <a:bodyPr spcFirstLastPara="1" wrap="square" lIns="91425" tIns="45700" rIns="91425" bIns="45700" anchor="ctr" anchorCtr="0">
            <a:noAutofit/>
          </a:bodyPr>
          <a:lstStyle>
            <a:lvl1pPr marL="457200" marR="0" lvl="0" indent="-228600" algn="l" rtl="0">
              <a:lnSpc>
                <a:spcPct val="90000"/>
              </a:lnSpc>
              <a:spcBef>
                <a:spcPts val="1000"/>
              </a:spcBef>
              <a:spcAft>
                <a:spcPts val="0"/>
              </a:spcAft>
              <a:buClr>
                <a:srgbClr val="262626"/>
              </a:buClr>
              <a:buSzPts val="5400"/>
              <a:buFont typeface="Arial"/>
              <a:buNone/>
              <a:defRPr sz="5400" b="0">
                <a:solidFill>
                  <a:srgbClr val="262626"/>
                </a:solidFill>
                <a:latin typeface="Arial"/>
                <a:ea typeface="Arial"/>
                <a:cs typeface="Arial"/>
                <a:sym typeface="Arial"/>
              </a:defRPr>
            </a:lvl1pPr>
            <a:lvl2pPr marL="914400" marR="0" lvl="1" indent="-381000" algn="l" rtl="0">
              <a:lnSpc>
                <a:spcPct val="90000"/>
              </a:lnSpc>
              <a:spcBef>
                <a:spcPts val="500"/>
              </a:spcBef>
              <a:spcAft>
                <a:spcPts val="0"/>
              </a:spcAft>
              <a:buClr>
                <a:schemeClr val="dk1"/>
              </a:buClr>
              <a:buSzPts val="2400"/>
              <a:buFont typeface="Arial"/>
              <a:buChar char="•"/>
              <a:defRPr sz="2400" b="0" i="0" u="none" strike="noStrike" cap="none">
                <a:solidFill>
                  <a:schemeClr val="dk1"/>
                </a:solidFill>
                <a:latin typeface="Arial"/>
                <a:ea typeface="Arial"/>
                <a:cs typeface="Arial"/>
                <a:sym typeface="Arial"/>
              </a:defRPr>
            </a:lvl2pPr>
            <a:lvl3pPr marL="1371600" marR="0" lvl="2" indent="-355600" algn="l" rtl="0">
              <a:lnSpc>
                <a:spcPct val="90000"/>
              </a:lnSpc>
              <a:spcBef>
                <a:spcPts val="500"/>
              </a:spcBef>
              <a:spcAft>
                <a:spcPts val="0"/>
              </a:spcAft>
              <a:buClr>
                <a:schemeClr val="dk1"/>
              </a:buClr>
              <a:buSzPts val="2000"/>
              <a:buFont typeface="Arial"/>
              <a:buChar char="•"/>
              <a:defRPr sz="2000" b="0" i="0" u="none" strike="noStrike" cap="none">
                <a:solidFill>
                  <a:schemeClr val="dk1"/>
                </a:solidFill>
                <a:latin typeface="Arial"/>
                <a:ea typeface="Arial"/>
                <a:cs typeface="Arial"/>
                <a:sym typeface="Arial"/>
              </a:defRPr>
            </a:lvl3pPr>
            <a:lvl4pPr marL="1828800" marR="0" lvl="3"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4pPr>
            <a:lvl5pPr marL="2286000" marR="0" lvl="4"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9pPr>
          </a:lstStyle>
          <a:p>
            <a:endParaRPr/>
          </a:p>
        </p:txBody>
      </p:sp>
      <p:sp>
        <p:nvSpPr>
          <p:cNvPr id="1384" name="Google Shape;1384;p43"/>
          <p:cNvSpPr/>
          <p:nvPr/>
        </p:nvSpPr>
        <p:spPr>
          <a:xfrm>
            <a:off x="0" y="0"/>
            <a:ext cx="2322095" cy="6858000"/>
          </a:xfrm>
          <a:prstGeom prst="rect">
            <a:avLst/>
          </a:pr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Arial"/>
              <a:ea typeface="Arial"/>
              <a:cs typeface="Arial"/>
              <a:sym typeface="Arial"/>
            </a:endParaRPr>
          </a:p>
        </p:txBody>
      </p:sp>
      <p:sp>
        <p:nvSpPr>
          <p:cNvPr id="1385" name="Google Shape;1385;p43"/>
          <p:cNvSpPr txBox="1"/>
          <p:nvPr/>
        </p:nvSpPr>
        <p:spPr>
          <a:xfrm>
            <a:off x="188399" y="1103287"/>
            <a:ext cx="3517324" cy="461665"/>
          </a:xfrm>
          <a:prstGeom prst="rect">
            <a:avLst/>
          </a:prstGeom>
          <a:noFill/>
          <a:ln>
            <a:noFill/>
          </a:ln>
        </p:spPr>
        <p:txBody>
          <a:bodyPr spcFirstLastPara="1" wrap="square" lIns="91425" tIns="45700" rIns="91425" bIns="45700" anchor="ctr" anchorCtr="0">
            <a:spAutoFit/>
          </a:bodyPr>
          <a:lstStyle/>
          <a:p>
            <a:pPr marL="0" marR="0" lvl="0" indent="0" algn="l" rtl="0">
              <a:spcBef>
                <a:spcPts val="0"/>
              </a:spcBef>
              <a:spcAft>
                <a:spcPts val="0"/>
              </a:spcAft>
              <a:buNone/>
            </a:pPr>
            <a:r>
              <a:rPr lang="en-US" sz="2400">
                <a:solidFill>
                  <a:schemeClr val="accent2"/>
                </a:solidFill>
                <a:latin typeface="Arial"/>
                <a:ea typeface="Arial"/>
                <a:cs typeface="Arial"/>
                <a:sym typeface="Arial"/>
              </a:rPr>
              <a:t>Education</a:t>
            </a:r>
            <a:endParaRPr sz="2400">
              <a:solidFill>
                <a:schemeClr val="accent2"/>
              </a:solidFill>
              <a:latin typeface="Arial"/>
              <a:ea typeface="Arial"/>
              <a:cs typeface="Arial"/>
              <a:sym typeface="Arial"/>
            </a:endParaRPr>
          </a:p>
        </p:txBody>
      </p:sp>
      <p:sp>
        <p:nvSpPr>
          <p:cNvPr id="1386" name="Google Shape;1386;p43"/>
          <p:cNvSpPr txBox="1"/>
          <p:nvPr/>
        </p:nvSpPr>
        <p:spPr>
          <a:xfrm>
            <a:off x="188399" y="1454636"/>
            <a:ext cx="3517324" cy="461665"/>
          </a:xfrm>
          <a:prstGeom prst="rect">
            <a:avLst/>
          </a:prstGeom>
          <a:noFill/>
          <a:ln>
            <a:noFill/>
          </a:ln>
        </p:spPr>
        <p:txBody>
          <a:bodyPr spcFirstLastPara="1" wrap="square" lIns="91425" tIns="45700" rIns="91425" bIns="45700" anchor="ctr" anchorCtr="0">
            <a:spAutoFit/>
          </a:bodyPr>
          <a:lstStyle/>
          <a:p>
            <a:pPr marL="0" marR="0" lvl="0" indent="0" algn="l" rtl="0">
              <a:spcBef>
                <a:spcPts val="0"/>
              </a:spcBef>
              <a:spcAft>
                <a:spcPts val="0"/>
              </a:spcAft>
              <a:buNone/>
            </a:pPr>
            <a:r>
              <a:rPr lang="en-US" sz="2400">
                <a:solidFill>
                  <a:schemeClr val="accent2"/>
                </a:solidFill>
                <a:latin typeface="Arial"/>
                <a:ea typeface="Arial"/>
                <a:cs typeface="Arial"/>
                <a:sym typeface="Arial"/>
              </a:rPr>
              <a:t>Plan</a:t>
            </a:r>
            <a:endParaRPr sz="2400">
              <a:solidFill>
                <a:schemeClr val="accent2"/>
              </a:solidFill>
              <a:latin typeface="Arial"/>
              <a:ea typeface="Arial"/>
              <a:cs typeface="Arial"/>
              <a:sym typeface="Arial"/>
            </a:endParaRPr>
          </a:p>
        </p:txBody>
      </p:sp>
      <p:grpSp>
        <p:nvGrpSpPr>
          <p:cNvPr id="1387" name="Google Shape;1387;p43"/>
          <p:cNvGrpSpPr/>
          <p:nvPr/>
        </p:nvGrpSpPr>
        <p:grpSpPr>
          <a:xfrm>
            <a:off x="295274" y="447797"/>
            <a:ext cx="1618143" cy="491518"/>
            <a:chOff x="6442698" y="4204191"/>
            <a:chExt cx="3262908" cy="991122"/>
          </a:xfrm>
        </p:grpSpPr>
        <p:sp>
          <p:nvSpPr>
            <p:cNvPr id="1388" name="Google Shape;1388;p43"/>
            <p:cNvSpPr/>
            <p:nvPr/>
          </p:nvSpPr>
          <p:spPr>
            <a:xfrm flipH="1">
              <a:off x="6442698" y="4300261"/>
              <a:ext cx="727472" cy="887611"/>
            </a:xfrm>
            <a:custGeom>
              <a:avLst/>
              <a:gdLst/>
              <a:ahLst/>
              <a:cxnLst/>
              <a:rect l="l" t="t" r="r" b="b"/>
              <a:pathLst>
                <a:path w="727472" h="887611" extrusionOk="0">
                  <a:moveTo>
                    <a:pt x="357783" y="0"/>
                  </a:moveTo>
                  <a:cubicBezTo>
                    <a:pt x="272455" y="0"/>
                    <a:pt x="206077" y="9724"/>
                    <a:pt x="158651" y="29171"/>
                  </a:cubicBezTo>
                  <a:cubicBezTo>
                    <a:pt x="111224" y="48617"/>
                    <a:pt x="73918" y="78482"/>
                    <a:pt x="46732" y="118765"/>
                  </a:cubicBezTo>
                  <a:cubicBezTo>
                    <a:pt x="19546" y="159048"/>
                    <a:pt x="5953" y="204192"/>
                    <a:pt x="5953" y="254199"/>
                  </a:cubicBezTo>
                  <a:cubicBezTo>
                    <a:pt x="5953" y="307380"/>
                    <a:pt x="21530" y="358180"/>
                    <a:pt x="52685" y="406599"/>
                  </a:cubicBezTo>
                  <a:cubicBezTo>
                    <a:pt x="83840" y="455017"/>
                    <a:pt x="140494" y="508199"/>
                    <a:pt x="222647" y="566142"/>
                  </a:cubicBezTo>
                  <a:cubicBezTo>
                    <a:pt x="271463" y="599877"/>
                    <a:pt x="304105" y="623491"/>
                    <a:pt x="320576" y="636985"/>
                  </a:cubicBezTo>
                  <a:cubicBezTo>
                    <a:pt x="337046" y="650478"/>
                    <a:pt x="356394" y="668139"/>
                    <a:pt x="378619" y="689967"/>
                  </a:cubicBezTo>
                  <a:lnTo>
                    <a:pt x="0" y="689967"/>
                  </a:lnTo>
                  <a:lnTo>
                    <a:pt x="0" y="887611"/>
                  </a:lnTo>
                  <a:lnTo>
                    <a:pt x="727472" y="887611"/>
                  </a:lnTo>
                  <a:cubicBezTo>
                    <a:pt x="719137" y="815777"/>
                    <a:pt x="693837" y="748209"/>
                    <a:pt x="651569" y="684907"/>
                  </a:cubicBezTo>
                  <a:cubicBezTo>
                    <a:pt x="609302" y="621606"/>
                    <a:pt x="530027" y="546894"/>
                    <a:pt x="413742" y="460772"/>
                  </a:cubicBezTo>
                  <a:cubicBezTo>
                    <a:pt x="342702" y="407988"/>
                    <a:pt x="297259" y="367903"/>
                    <a:pt x="277416" y="340519"/>
                  </a:cubicBezTo>
                  <a:cubicBezTo>
                    <a:pt x="257572" y="313135"/>
                    <a:pt x="247650" y="287139"/>
                    <a:pt x="247650" y="262533"/>
                  </a:cubicBezTo>
                  <a:cubicBezTo>
                    <a:pt x="247650" y="235943"/>
                    <a:pt x="257473" y="213221"/>
                    <a:pt x="277118" y="194370"/>
                  </a:cubicBezTo>
                  <a:cubicBezTo>
                    <a:pt x="296763" y="175518"/>
                    <a:pt x="321469" y="166092"/>
                    <a:pt x="351234" y="166092"/>
                  </a:cubicBezTo>
                  <a:cubicBezTo>
                    <a:pt x="382191" y="166092"/>
                    <a:pt x="407491" y="175816"/>
                    <a:pt x="427137" y="195263"/>
                  </a:cubicBezTo>
                  <a:cubicBezTo>
                    <a:pt x="446782" y="214710"/>
                    <a:pt x="459978" y="249039"/>
                    <a:pt x="466725" y="298252"/>
                  </a:cubicBezTo>
                  <a:lnTo>
                    <a:pt x="709612" y="278607"/>
                  </a:lnTo>
                  <a:cubicBezTo>
                    <a:pt x="700087" y="210344"/>
                    <a:pt x="682625" y="157064"/>
                    <a:pt x="657225" y="118765"/>
                  </a:cubicBezTo>
                  <a:cubicBezTo>
                    <a:pt x="631825" y="80467"/>
                    <a:pt x="596007" y="51098"/>
                    <a:pt x="549771" y="30659"/>
                  </a:cubicBezTo>
                  <a:cubicBezTo>
                    <a:pt x="503535" y="10220"/>
                    <a:pt x="439539" y="0"/>
                    <a:pt x="357783" y="0"/>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Arial"/>
                <a:ea typeface="Arial"/>
                <a:cs typeface="Arial"/>
                <a:sym typeface="Arial"/>
              </a:endParaRPr>
            </a:p>
          </p:txBody>
        </p:sp>
        <p:sp>
          <p:nvSpPr>
            <p:cNvPr id="1389" name="Google Shape;1389;p43"/>
            <p:cNvSpPr/>
            <p:nvPr/>
          </p:nvSpPr>
          <p:spPr>
            <a:xfrm flipH="1">
              <a:off x="8343530" y="4300261"/>
              <a:ext cx="500063" cy="887611"/>
            </a:xfrm>
            <a:custGeom>
              <a:avLst/>
              <a:gdLst/>
              <a:ahLst/>
              <a:cxnLst/>
              <a:rect l="l" t="t" r="r" b="b"/>
              <a:pathLst>
                <a:path w="500063" h="887611" extrusionOk="0">
                  <a:moveTo>
                    <a:pt x="200620" y="0"/>
                  </a:moveTo>
                  <a:lnTo>
                    <a:pt x="0" y="0"/>
                  </a:lnTo>
                  <a:lnTo>
                    <a:pt x="0" y="887611"/>
                  </a:lnTo>
                  <a:lnTo>
                    <a:pt x="245269" y="887611"/>
                  </a:lnTo>
                  <a:lnTo>
                    <a:pt x="245269" y="305991"/>
                  </a:lnTo>
                  <a:cubicBezTo>
                    <a:pt x="284956" y="336153"/>
                    <a:pt x="323354" y="360561"/>
                    <a:pt x="360462" y="379214"/>
                  </a:cubicBezTo>
                  <a:cubicBezTo>
                    <a:pt x="397570" y="397867"/>
                    <a:pt x="444103" y="415727"/>
                    <a:pt x="500063" y="432793"/>
                  </a:cubicBezTo>
                  <a:lnTo>
                    <a:pt x="500063" y="233958"/>
                  </a:lnTo>
                  <a:cubicBezTo>
                    <a:pt x="417513" y="207368"/>
                    <a:pt x="353417" y="175419"/>
                    <a:pt x="307777" y="138113"/>
                  </a:cubicBezTo>
                  <a:cubicBezTo>
                    <a:pt x="262136" y="100807"/>
                    <a:pt x="226417" y="54769"/>
                    <a:pt x="200620" y="0"/>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Arial"/>
                <a:ea typeface="Arial"/>
                <a:cs typeface="Arial"/>
                <a:sym typeface="Arial"/>
              </a:endParaRPr>
            </a:p>
          </p:txBody>
        </p:sp>
        <p:sp>
          <p:nvSpPr>
            <p:cNvPr id="1390" name="Google Shape;1390;p43"/>
            <p:cNvSpPr/>
            <p:nvPr/>
          </p:nvSpPr>
          <p:spPr>
            <a:xfrm flipH="1">
              <a:off x="8986468" y="4292819"/>
              <a:ext cx="719138" cy="902494"/>
            </a:xfrm>
            <a:custGeom>
              <a:avLst/>
              <a:gdLst/>
              <a:ahLst/>
              <a:cxnLst/>
              <a:rect l="l" t="t" r="r" b="b"/>
              <a:pathLst>
                <a:path w="719138" h="902494" extrusionOk="0">
                  <a:moveTo>
                    <a:pt x="383977" y="0"/>
                  </a:moveTo>
                  <a:cubicBezTo>
                    <a:pt x="296665" y="0"/>
                    <a:pt x="226616" y="14982"/>
                    <a:pt x="173831" y="44946"/>
                  </a:cubicBezTo>
                  <a:cubicBezTo>
                    <a:pt x="121047" y="74910"/>
                    <a:pt x="78879" y="122535"/>
                    <a:pt x="47327" y="187821"/>
                  </a:cubicBezTo>
                  <a:cubicBezTo>
                    <a:pt x="15776" y="253107"/>
                    <a:pt x="0" y="339328"/>
                    <a:pt x="0" y="446485"/>
                  </a:cubicBezTo>
                  <a:cubicBezTo>
                    <a:pt x="0" y="604044"/>
                    <a:pt x="33139" y="719435"/>
                    <a:pt x="99417" y="792659"/>
                  </a:cubicBezTo>
                  <a:cubicBezTo>
                    <a:pt x="165696" y="865882"/>
                    <a:pt x="257572" y="902494"/>
                    <a:pt x="375047" y="902494"/>
                  </a:cubicBezTo>
                  <a:cubicBezTo>
                    <a:pt x="444500" y="902494"/>
                    <a:pt x="499269" y="894457"/>
                    <a:pt x="539353" y="878384"/>
                  </a:cubicBezTo>
                  <a:cubicBezTo>
                    <a:pt x="579438" y="862310"/>
                    <a:pt x="612775" y="838796"/>
                    <a:pt x="639366" y="807839"/>
                  </a:cubicBezTo>
                  <a:cubicBezTo>
                    <a:pt x="665957" y="776883"/>
                    <a:pt x="686395" y="738188"/>
                    <a:pt x="700683" y="691753"/>
                  </a:cubicBezTo>
                  <a:lnTo>
                    <a:pt x="459581" y="661392"/>
                  </a:lnTo>
                  <a:cubicBezTo>
                    <a:pt x="453231" y="695127"/>
                    <a:pt x="442516" y="718939"/>
                    <a:pt x="427435" y="732830"/>
                  </a:cubicBezTo>
                  <a:cubicBezTo>
                    <a:pt x="412353" y="746721"/>
                    <a:pt x="393899" y="753666"/>
                    <a:pt x="372071" y="753666"/>
                  </a:cubicBezTo>
                  <a:cubicBezTo>
                    <a:pt x="333177" y="753666"/>
                    <a:pt x="302816" y="734021"/>
                    <a:pt x="280988" y="694730"/>
                  </a:cubicBezTo>
                  <a:cubicBezTo>
                    <a:pt x="265113" y="665758"/>
                    <a:pt x="253207" y="604441"/>
                    <a:pt x="245269" y="510778"/>
                  </a:cubicBezTo>
                  <a:cubicBezTo>
                    <a:pt x="274241" y="540544"/>
                    <a:pt x="304007" y="562372"/>
                    <a:pt x="334566" y="576263"/>
                  </a:cubicBezTo>
                  <a:cubicBezTo>
                    <a:pt x="365125" y="590153"/>
                    <a:pt x="400447" y="597099"/>
                    <a:pt x="440531" y="597099"/>
                  </a:cubicBezTo>
                  <a:cubicBezTo>
                    <a:pt x="518716" y="597099"/>
                    <a:pt x="584696" y="569317"/>
                    <a:pt x="638473" y="513755"/>
                  </a:cubicBezTo>
                  <a:cubicBezTo>
                    <a:pt x="692249" y="458192"/>
                    <a:pt x="719138" y="387946"/>
                    <a:pt x="719138" y="303014"/>
                  </a:cubicBezTo>
                  <a:cubicBezTo>
                    <a:pt x="719138" y="245071"/>
                    <a:pt x="705445" y="192286"/>
                    <a:pt x="678061" y="144661"/>
                  </a:cubicBezTo>
                  <a:cubicBezTo>
                    <a:pt x="650677" y="97036"/>
                    <a:pt x="612973" y="61020"/>
                    <a:pt x="564952" y="36612"/>
                  </a:cubicBezTo>
                  <a:cubicBezTo>
                    <a:pt x="516930" y="12204"/>
                    <a:pt x="456605" y="0"/>
                    <a:pt x="383977" y="0"/>
                  </a:cubicBezTo>
                  <a:close/>
                  <a:moveTo>
                    <a:pt x="376833" y="151210"/>
                  </a:moveTo>
                  <a:cubicBezTo>
                    <a:pt x="408980" y="151210"/>
                    <a:pt x="435670" y="163314"/>
                    <a:pt x="456903" y="187524"/>
                  </a:cubicBezTo>
                  <a:cubicBezTo>
                    <a:pt x="478135" y="211733"/>
                    <a:pt x="488752" y="248047"/>
                    <a:pt x="488752" y="296466"/>
                  </a:cubicBezTo>
                  <a:cubicBezTo>
                    <a:pt x="488752" y="345282"/>
                    <a:pt x="477739" y="382588"/>
                    <a:pt x="455712" y="408385"/>
                  </a:cubicBezTo>
                  <a:cubicBezTo>
                    <a:pt x="433685" y="434182"/>
                    <a:pt x="406202" y="447080"/>
                    <a:pt x="373261" y="447080"/>
                  </a:cubicBezTo>
                  <a:cubicBezTo>
                    <a:pt x="339130" y="447080"/>
                    <a:pt x="310753" y="434578"/>
                    <a:pt x="288131" y="409575"/>
                  </a:cubicBezTo>
                  <a:cubicBezTo>
                    <a:pt x="265510" y="384572"/>
                    <a:pt x="254199" y="348853"/>
                    <a:pt x="254199" y="302419"/>
                  </a:cubicBezTo>
                  <a:cubicBezTo>
                    <a:pt x="254199" y="255191"/>
                    <a:pt x="266105" y="218182"/>
                    <a:pt x="289917" y="191393"/>
                  </a:cubicBezTo>
                  <a:cubicBezTo>
                    <a:pt x="313730" y="164604"/>
                    <a:pt x="342702" y="151210"/>
                    <a:pt x="376833" y="151210"/>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Arial"/>
                <a:ea typeface="Arial"/>
                <a:cs typeface="Arial"/>
                <a:sym typeface="Arial"/>
              </a:endParaRPr>
            </a:p>
          </p:txBody>
        </p:sp>
        <p:grpSp>
          <p:nvGrpSpPr>
            <p:cNvPr id="1391" name="Google Shape;1391;p43"/>
            <p:cNvGrpSpPr/>
            <p:nvPr/>
          </p:nvGrpSpPr>
          <p:grpSpPr>
            <a:xfrm>
              <a:off x="7313044" y="4204191"/>
              <a:ext cx="849881" cy="991121"/>
              <a:chOff x="6955856" y="5224590"/>
              <a:chExt cx="887612" cy="1035122"/>
            </a:xfrm>
          </p:grpSpPr>
          <p:sp>
            <p:nvSpPr>
              <p:cNvPr id="1392" name="Google Shape;1392;p43"/>
              <p:cNvSpPr/>
              <p:nvPr/>
            </p:nvSpPr>
            <p:spPr>
              <a:xfrm>
                <a:off x="6955856" y="5397559"/>
                <a:ext cx="887612" cy="862153"/>
              </a:xfrm>
              <a:custGeom>
                <a:avLst/>
                <a:gdLst/>
                <a:ahLst/>
                <a:cxnLst/>
                <a:rect l="l" t="t" r="r" b="b"/>
                <a:pathLst>
                  <a:path w="887612" h="862153" extrusionOk="0">
                    <a:moveTo>
                      <a:pt x="301395" y="0"/>
                    </a:moveTo>
                    <a:lnTo>
                      <a:pt x="301395" y="239153"/>
                    </a:lnTo>
                    <a:lnTo>
                      <a:pt x="279424" y="253966"/>
                    </a:lnTo>
                    <a:cubicBezTo>
                      <a:pt x="237355" y="296035"/>
                      <a:pt x="211335" y="354152"/>
                      <a:pt x="211335" y="418346"/>
                    </a:cubicBezTo>
                    <a:cubicBezTo>
                      <a:pt x="211335" y="546735"/>
                      <a:pt x="315415" y="650815"/>
                      <a:pt x="443805" y="650815"/>
                    </a:cubicBezTo>
                    <a:cubicBezTo>
                      <a:pt x="572195" y="650815"/>
                      <a:pt x="676275" y="546735"/>
                      <a:pt x="676275" y="418346"/>
                    </a:cubicBezTo>
                    <a:cubicBezTo>
                      <a:pt x="676275" y="354152"/>
                      <a:pt x="650255" y="296035"/>
                      <a:pt x="608187" y="253966"/>
                    </a:cubicBezTo>
                    <a:lnTo>
                      <a:pt x="586218" y="239155"/>
                    </a:lnTo>
                    <a:lnTo>
                      <a:pt x="586218" y="1"/>
                    </a:lnTo>
                    <a:lnTo>
                      <a:pt x="616555" y="9418"/>
                    </a:lnTo>
                    <a:cubicBezTo>
                      <a:pt x="775844" y="76791"/>
                      <a:pt x="887612" y="234517"/>
                      <a:pt x="887612" y="418347"/>
                    </a:cubicBezTo>
                    <a:cubicBezTo>
                      <a:pt x="887612" y="663454"/>
                      <a:pt x="688913" y="862153"/>
                      <a:pt x="443806" y="862153"/>
                    </a:cubicBezTo>
                    <a:cubicBezTo>
                      <a:pt x="198699" y="862153"/>
                      <a:pt x="0" y="663454"/>
                      <a:pt x="0" y="418347"/>
                    </a:cubicBezTo>
                    <a:cubicBezTo>
                      <a:pt x="0" y="234517"/>
                      <a:pt x="111768" y="76791"/>
                      <a:pt x="271057" y="9418"/>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Arial"/>
                  <a:ea typeface="Arial"/>
                  <a:cs typeface="Arial"/>
                  <a:sym typeface="Arial"/>
                </a:endParaRPr>
              </a:p>
            </p:txBody>
          </p:sp>
          <p:sp>
            <p:nvSpPr>
              <p:cNvPr id="1393" name="Google Shape;1393;p43"/>
              <p:cNvSpPr/>
              <p:nvPr/>
            </p:nvSpPr>
            <p:spPr>
              <a:xfrm>
                <a:off x="7297484" y="5224590"/>
                <a:ext cx="204355" cy="563761"/>
              </a:xfrm>
              <a:prstGeom prst="roundRect">
                <a:avLst>
                  <a:gd name="adj" fmla="val 24830"/>
                </a:avLst>
              </a:prstGeom>
              <a:solidFill>
                <a:schemeClr val="accen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Arial"/>
                  <a:ea typeface="Arial"/>
                  <a:cs typeface="Arial"/>
                  <a:sym typeface="Arial"/>
                </a:endParaRPr>
              </a:p>
            </p:txBody>
          </p:sp>
        </p:grpSp>
      </p:grpSp>
      <p:grpSp>
        <p:nvGrpSpPr>
          <p:cNvPr id="1394" name="Google Shape;1394;p43"/>
          <p:cNvGrpSpPr/>
          <p:nvPr/>
        </p:nvGrpSpPr>
        <p:grpSpPr>
          <a:xfrm>
            <a:off x="295274" y="4812589"/>
            <a:ext cx="1036850" cy="1435084"/>
            <a:chOff x="972424" y="4140745"/>
            <a:chExt cx="1826508" cy="2528035"/>
          </a:xfrm>
        </p:grpSpPr>
        <p:cxnSp>
          <p:nvCxnSpPr>
            <p:cNvPr id="1395" name="Google Shape;1395;p43"/>
            <p:cNvCxnSpPr/>
            <p:nvPr/>
          </p:nvCxnSpPr>
          <p:spPr>
            <a:xfrm flipH="1">
              <a:off x="1797103" y="4140745"/>
              <a:ext cx="1001829" cy="2528035"/>
            </a:xfrm>
            <a:prstGeom prst="straightConnector1">
              <a:avLst/>
            </a:prstGeom>
            <a:noFill/>
            <a:ln w="76200" cap="rnd" cmpd="sng">
              <a:solidFill>
                <a:srgbClr val="3B3B3B"/>
              </a:solidFill>
              <a:prstDash val="solid"/>
              <a:miter lim="800000"/>
              <a:headEnd type="none" w="sm" len="sm"/>
              <a:tailEnd type="none" w="sm" len="sm"/>
            </a:ln>
          </p:spPr>
        </p:cxnSp>
        <p:cxnSp>
          <p:nvCxnSpPr>
            <p:cNvPr id="1396" name="Google Shape;1396;p43"/>
            <p:cNvCxnSpPr/>
            <p:nvPr/>
          </p:nvCxnSpPr>
          <p:spPr>
            <a:xfrm flipH="1">
              <a:off x="1393342" y="4920916"/>
              <a:ext cx="679417" cy="1714456"/>
            </a:xfrm>
            <a:prstGeom prst="straightConnector1">
              <a:avLst/>
            </a:prstGeom>
            <a:noFill/>
            <a:ln w="76200" cap="rnd" cmpd="sng">
              <a:solidFill>
                <a:srgbClr val="3B3B3B"/>
              </a:solidFill>
              <a:prstDash val="solid"/>
              <a:miter lim="800000"/>
              <a:headEnd type="none" w="sm" len="sm"/>
              <a:tailEnd type="none" w="sm" len="sm"/>
            </a:ln>
          </p:spPr>
        </p:cxnSp>
        <p:cxnSp>
          <p:nvCxnSpPr>
            <p:cNvPr id="1397" name="Google Shape;1397;p43"/>
            <p:cNvCxnSpPr/>
            <p:nvPr/>
          </p:nvCxnSpPr>
          <p:spPr>
            <a:xfrm flipH="1">
              <a:off x="972424" y="5607124"/>
              <a:ext cx="402446" cy="1015544"/>
            </a:xfrm>
            <a:prstGeom prst="straightConnector1">
              <a:avLst/>
            </a:prstGeom>
            <a:noFill/>
            <a:ln w="76200" cap="rnd" cmpd="sng">
              <a:solidFill>
                <a:srgbClr val="3B3B3B"/>
              </a:solidFill>
              <a:prstDash val="solid"/>
              <a:miter lim="800000"/>
              <a:headEnd type="none" w="sm" len="sm"/>
              <a:tailEnd type="none" w="sm" len="sm"/>
            </a:ln>
          </p:spPr>
        </p:cxnSp>
      </p:grpSp>
      <p:grpSp>
        <p:nvGrpSpPr>
          <p:cNvPr id="1398" name="Google Shape;1398;p43"/>
          <p:cNvGrpSpPr/>
          <p:nvPr/>
        </p:nvGrpSpPr>
        <p:grpSpPr>
          <a:xfrm flipH="1">
            <a:off x="363312" y="5064503"/>
            <a:ext cx="224583" cy="305198"/>
            <a:chOff x="4708260" y="456723"/>
            <a:chExt cx="659554" cy="896303"/>
          </a:xfrm>
        </p:grpSpPr>
        <p:sp>
          <p:nvSpPr>
            <p:cNvPr id="1399" name="Google Shape;1399;p43"/>
            <p:cNvSpPr/>
            <p:nvPr/>
          </p:nvSpPr>
          <p:spPr>
            <a:xfrm>
              <a:off x="4803934" y="523398"/>
              <a:ext cx="9525" cy="9525"/>
            </a:xfrm>
            <a:custGeom>
              <a:avLst/>
              <a:gdLst/>
              <a:ahLst/>
              <a:cxnLst/>
              <a:rect l="l" t="t" r="r" b="b"/>
              <a:pathLst>
                <a:path w="9525" h="9525" extrusionOk="0">
                  <a:moveTo>
                    <a:pt x="10954" y="7144"/>
                  </a:moveTo>
                  <a:cubicBezTo>
                    <a:pt x="4286" y="9049"/>
                    <a:pt x="14764" y="8096"/>
                    <a:pt x="7144" y="9049"/>
                  </a:cubicBezTo>
                  <a:cubicBezTo>
                    <a:pt x="8096" y="7144"/>
                    <a:pt x="9049" y="7144"/>
                    <a:pt x="10954"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00" name="Google Shape;1400;p43"/>
            <p:cNvSpPr/>
            <p:nvPr/>
          </p:nvSpPr>
          <p:spPr>
            <a:xfrm>
              <a:off x="4767739" y="499938"/>
              <a:ext cx="600075" cy="771525"/>
            </a:xfrm>
            <a:custGeom>
              <a:avLst/>
              <a:gdLst/>
              <a:ahLst/>
              <a:cxnLst/>
              <a:rect l="l" t="t" r="r" b="b"/>
              <a:pathLst>
                <a:path w="600075" h="771525" extrusionOk="0">
                  <a:moveTo>
                    <a:pt x="29051" y="761172"/>
                  </a:moveTo>
                  <a:cubicBezTo>
                    <a:pt x="50959" y="753552"/>
                    <a:pt x="390049" y="737359"/>
                    <a:pt x="390049" y="742122"/>
                  </a:cubicBezTo>
                  <a:cubicBezTo>
                    <a:pt x="394811" y="744979"/>
                    <a:pt x="542449" y="758314"/>
                    <a:pt x="549116" y="753552"/>
                  </a:cubicBezTo>
                  <a:cubicBezTo>
                    <a:pt x="568166" y="740217"/>
                    <a:pt x="561499" y="696402"/>
                    <a:pt x="571976" y="686877"/>
                  </a:cubicBezTo>
                  <a:cubicBezTo>
                    <a:pt x="573881" y="642109"/>
                    <a:pt x="572929" y="611629"/>
                    <a:pt x="572929" y="574482"/>
                  </a:cubicBezTo>
                  <a:cubicBezTo>
                    <a:pt x="577691" y="575434"/>
                    <a:pt x="568166" y="509712"/>
                    <a:pt x="570071" y="494472"/>
                  </a:cubicBezTo>
                  <a:cubicBezTo>
                    <a:pt x="572929" y="497329"/>
                    <a:pt x="573881" y="495424"/>
                    <a:pt x="572929" y="486852"/>
                  </a:cubicBezTo>
                  <a:cubicBezTo>
                    <a:pt x="571976" y="490662"/>
                    <a:pt x="571976" y="495424"/>
                    <a:pt x="571976" y="500187"/>
                  </a:cubicBezTo>
                  <a:cubicBezTo>
                    <a:pt x="606266" y="459229"/>
                    <a:pt x="546259" y="323974"/>
                    <a:pt x="585311" y="296352"/>
                  </a:cubicBezTo>
                  <a:cubicBezTo>
                    <a:pt x="582454" y="303019"/>
                    <a:pt x="589121" y="256347"/>
                    <a:pt x="586264" y="246822"/>
                  </a:cubicBezTo>
                  <a:cubicBezTo>
                    <a:pt x="585311" y="235392"/>
                    <a:pt x="584359" y="188719"/>
                    <a:pt x="575786" y="138237"/>
                  </a:cubicBezTo>
                  <a:cubicBezTo>
                    <a:pt x="572929" y="118234"/>
                    <a:pt x="570071" y="71562"/>
                    <a:pt x="558641" y="62037"/>
                  </a:cubicBezTo>
                  <a:cubicBezTo>
                    <a:pt x="545306" y="51559"/>
                    <a:pt x="454819" y="43939"/>
                    <a:pt x="451009" y="48702"/>
                  </a:cubicBezTo>
                  <a:cubicBezTo>
                    <a:pt x="452914" y="45844"/>
                    <a:pt x="451961" y="44892"/>
                    <a:pt x="448151" y="45844"/>
                  </a:cubicBezTo>
                  <a:cubicBezTo>
                    <a:pt x="450056" y="43939"/>
                    <a:pt x="452914" y="42034"/>
                    <a:pt x="454819" y="40129"/>
                  </a:cubicBezTo>
                  <a:cubicBezTo>
                    <a:pt x="450056" y="40129"/>
                    <a:pt x="450056" y="40129"/>
                    <a:pt x="453866" y="38224"/>
                  </a:cubicBezTo>
                  <a:cubicBezTo>
                    <a:pt x="449104" y="38224"/>
                    <a:pt x="442436" y="44892"/>
                    <a:pt x="434816" y="43939"/>
                  </a:cubicBezTo>
                  <a:cubicBezTo>
                    <a:pt x="435769" y="43939"/>
                    <a:pt x="376714" y="35367"/>
                    <a:pt x="380524" y="40129"/>
                  </a:cubicBezTo>
                  <a:cubicBezTo>
                    <a:pt x="356711" y="22032"/>
                    <a:pt x="346234" y="44892"/>
                    <a:pt x="316706" y="31557"/>
                  </a:cubicBezTo>
                  <a:cubicBezTo>
                    <a:pt x="330041" y="32509"/>
                    <a:pt x="314801" y="28699"/>
                    <a:pt x="318611" y="25842"/>
                  </a:cubicBezTo>
                  <a:cubicBezTo>
                    <a:pt x="307181" y="22984"/>
                    <a:pt x="292894" y="35367"/>
                    <a:pt x="282416" y="32509"/>
                  </a:cubicBezTo>
                  <a:cubicBezTo>
                    <a:pt x="282416" y="32509"/>
                    <a:pt x="287179" y="29652"/>
                    <a:pt x="289084" y="28699"/>
                  </a:cubicBezTo>
                  <a:cubicBezTo>
                    <a:pt x="277654" y="22032"/>
                    <a:pt x="271939" y="28699"/>
                    <a:pt x="254794" y="29652"/>
                  </a:cubicBezTo>
                  <a:cubicBezTo>
                    <a:pt x="258604" y="29652"/>
                    <a:pt x="261461" y="29652"/>
                    <a:pt x="265271" y="27747"/>
                  </a:cubicBezTo>
                  <a:cubicBezTo>
                    <a:pt x="251936" y="26794"/>
                    <a:pt x="246221" y="28699"/>
                    <a:pt x="225266" y="27747"/>
                  </a:cubicBezTo>
                  <a:cubicBezTo>
                    <a:pt x="217646" y="27747"/>
                    <a:pt x="250031" y="26794"/>
                    <a:pt x="251936" y="23937"/>
                  </a:cubicBezTo>
                  <a:cubicBezTo>
                    <a:pt x="235744" y="22984"/>
                    <a:pt x="199549" y="26794"/>
                    <a:pt x="197644" y="28699"/>
                  </a:cubicBezTo>
                  <a:cubicBezTo>
                    <a:pt x="195739" y="24889"/>
                    <a:pt x="192881" y="24889"/>
                    <a:pt x="187166" y="26794"/>
                  </a:cubicBezTo>
                  <a:cubicBezTo>
                    <a:pt x="166211" y="31557"/>
                    <a:pt x="84296" y="14412"/>
                    <a:pt x="61436" y="31557"/>
                  </a:cubicBezTo>
                  <a:cubicBezTo>
                    <a:pt x="64294" y="30604"/>
                    <a:pt x="83344" y="25842"/>
                    <a:pt x="82391" y="26794"/>
                  </a:cubicBezTo>
                  <a:cubicBezTo>
                    <a:pt x="77629" y="26794"/>
                    <a:pt x="78581" y="23937"/>
                    <a:pt x="78581" y="24889"/>
                  </a:cubicBezTo>
                  <a:cubicBezTo>
                    <a:pt x="87154" y="20127"/>
                    <a:pt x="118586" y="18222"/>
                    <a:pt x="128111" y="18222"/>
                  </a:cubicBezTo>
                  <a:cubicBezTo>
                    <a:pt x="166211" y="-10353"/>
                    <a:pt x="412909" y="23937"/>
                    <a:pt x="501491" y="36319"/>
                  </a:cubicBezTo>
                  <a:cubicBezTo>
                    <a:pt x="611029" y="51559"/>
                    <a:pt x="598646" y="132522"/>
                    <a:pt x="601504" y="248727"/>
                  </a:cubicBezTo>
                  <a:cubicBezTo>
                    <a:pt x="603409" y="327784"/>
                    <a:pt x="598646" y="383982"/>
                    <a:pt x="591026" y="451609"/>
                  </a:cubicBezTo>
                  <a:cubicBezTo>
                    <a:pt x="582454" y="534477"/>
                    <a:pt x="611981" y="664969"/>
                    <a:pt x="578644" y="735454"/>
                  </a:cubicBezTo>
                  <a:cubicBezTo>
                    <a:pt x="548164" y="798319"/>
                    <a:pt x="467201" y="757362"/>
                    <a:pt x="386239" y="755457"/>
                  </a:cubicBezTo>
                  <a:cubicBezTo>
                    <a:pt x="265271" y="751647"/>
                    <a:pt x="130969" y="750694"/>
                    <a:pt x="7144" y="770697"/>
                  </a:cubicBezTo>
                  <a:cubicBezTo>
                    <a:pt x="13811" y="764982"/>
                    <a:pt x="20479" y="762124"/>
                    <a:pt x="29051" y="761172"/>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01" name="Google Shape;1401;p43"/>
            <p:cNvSpPr/>
            <p:nvPr/>
          </p:nvSpPr>
          <p:spPr>
            <a:xfrm>
              <a:off x="4815364" y="521493"/>
              <a:ext cx="9525" cy="9525"/>
            </a:xfrm>
            <a:custGeom>
              <a:avLst/>
              <a:gdLst/>
              <a:ahLst/>
              <a:cxnLst/>
              <a:rect l="l" t="t" r="r" b="b"/>
              <a:pathLst>
                <a:path w="9525" h="9525" extrusionOk="0">
                  <a:moveTo>
                    <a:pt x="7144" y="7144"/>
                  </a:moveTo>
                  <a:cubicBezTo>
                    <a:pt x="9049" y="8096"/>
                    <a:pt x="13811" y="7144"/>
                    <a:pt x="10001" y="10001"/>
                  </a:cubicBezTo>
                  <a:cubicBezTo>
                    <a:pt x="10001" y="8096"/>
                    <a:pt x="7144" y="8096"/>
                    <a:pt x="7144"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02" name="Google Shape;1402;p43"/>
            <p:cNvSpPr/>
            <p:nvPr/>
          </p:nvSpPr>
          <p:spPr>
            <a:xfrm>
              <a:off x="4946491" y="518435"/>
              <a:ext cx="9525" cy="9525"/>
            </a:xfrm>
            <a:custGeom>
              <a:avLst/>
              <a:gdLst/>
              <a:ahLst/>
              <a:cxnLst/>
              <a:rect l="l" t="t" r="r" b="b"/>
              <a:pathLst>
                <a:path w="9525" h="9525" extrusionOk="0">
                  <a:moveTo>
                    <a:pt x="8414" y="7344"/>
                  </a:moveTo>
                  <a:cubicBezTo>
                    <a:pt x="8414" y="6392"/>
                    <a:pt x="5556" y="9249"/>
                    <a:pt x="8414" y="73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03" name="Google Shape;1403;p43"/>
            <p:cNvSpPr/>
            <p:nvPr/>
          </p:nvSpPr>
          <p:spPr>
            <a:xfrm>
              <a:off x="4966811" y="519588"/>
              <a:ext cx="19050" cy="9525"/>
            </a:xfrm>
            <a:custGeom>
              <a:avLst/>
              <a:gdLst/>
              <a:ahLst/>
              <a:cxnLst/>
              <a:rect l="l" t="t" r="r" b="b"/>
              <a:pathLst>
                <a:path w="19050" h="9525" extrusionOk="0">
                  <a:moveTo>
                    <a:pt x="18574" y="7144"/>
                  </a:moveTo>
                  <a:cubicBezTo>
                    <a:pt x="18574" y="8096"/>
                    <a:pt x="11906" y="9049"/>
                    <a:pt x="7144" y="9049"/>
                  </a:cubicBezTo>
                  <a:lnTo>
                    <a:pt x="18574" y="7144"/>
                  </a:ln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04" name="Google Shape;1404;p43"/>
            <p:cNvSpPr/>
            <p:nvPr/>
          </p:nvSpPr>
          <p:spPr>
            <a:xfrm>
              <a:off x="5004911" y="523398"/>
              <a:ext cx="9525" cy="9525"/>
            </a:xfrm>
            <a:custGeom>
              <a:avLst/>
              <a:gdLst/>
              <a:ahLst/>
              <a:cxnLst/>
              <a:rect l="l" t="t" r="r" b="b"/>
              <a:pathLst>
                <a:path w="9525" h="9525" extrusionOk="0">
                  <a:moveTo>
                    <a:pt x="9049" y="7144"/>
                  </a:moveTo>
                  <a:cubicBezTo>
                    <a:pt x="11906" y="8096"/>
                    <a:pt x="10954" y="8096"/>
                    <a:pt x="7144" y="8096"/>
                  </a:cubicBezTo>
                  <a:cubicBezTo>
                    <a:pt x="7144" y="8096"/>
                    <a:pt x="8096" y="8096"/>
                    <a:pt x="9049"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05" name="Google Shape;1405;p43"/>
            <p:cNvSpPr/>
            <p:nvPr/>
          </p:nvSpPr>
          <p:spPr>
            <a:xfrm>
              <a:off x="5008721" y="521493"/>
              <a:ext cx="19050" cy="9525"/>
            </a:xfrm>
            <a:custGeom>
              <a:avLst/>
              <a:gdLst/>
              <a:ahLst/>
              <a:cxnLst/>
              <a:rect l="l" t="t" r="r" b="b"/>
              <a:pathLst>
                <a:path w="19050" h="9525" extrusionOk="0">
                  <a:moveTo>
                    <a:pt x="7144" y="7144"/>
                  </a:moveTo>
                  <a:cubicBezTo>
                    <a:pt x="10001" y="7144"/>
                    <a:pt x="10954" y="8096"/>
                    <a:pt x="11906" y="8096"/>
                  </a:cubicBezTo>
                  <a:cubicBezTo>
                    <a:pt x="11906" y="8096"/>
                    <a:pt x="7144" y="9049"/>
                    <a:pt x="7144"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06" name="Google Shape;1406;p43"/>
            <p:cNvSpPr/>
            <p:nvPr/>
          </p:nvSpPr>
          <p:spPr>
            <a:xfrm>
              <a:off x="5071480" y="527208"/>
              <a:ext cx="19050" cy="9525"/>
            </a:xfrm>
            <a:custGeom>
              <a:avLst/>
              <a:gdLst/>
              <a:ahLst/>
              <a:cxnLst/>
              <a:rect l="l" t="t" r="r" b="b"/>
              <a:pathLst>
                <a:path w="19050" h="9525" extrusionOk="0">
                  <a:moveTo>
                    <a:pt x="7250" y="7144"/>
                  </a:moveTo>
                  <a:cubicBezTo>
                    <a:pt x="9155" y="7144"/>
                    <a:pt x="12013" y="7144"/>
                    <a:pt x="12965" y="8096"/>
                  </a:cubicBezTo>
                  <a:cubicBezTo>
                    <a:pt x="12013" y="7144"/>
                    <a:pt x="6298" y="9049"/>
                    <a:pt x="7250"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07" name="Google Shape;1407;p43"/>
            <p:cNvSpPr/>
            <p:nvPr/>
          </p:nvSpPr>
          <p:spPr>
            <a:xfrm>
              <a:off x="5100161" y="529113"/>
              <a:ext cx="9525" cy="9525"/>
            </a:xfrm>
            <a:custGeom>
              <a:avLst/>
              <a:gdLst/>
              <a:ahLst/>
              <a:cxnLst/>
              <a:rect l="l" t="t" r="r" b="b"/>
              <a:pathLst>
                <a:path w="9525" h="9525" extrusionOk="0">
                  <a:moveTo>
                    <a:pt x="7144" y="7144"/>
                  </a:moveTo>
                  <a:cubicBezTo>
                    <a:pt x="11906" y="7144"/>
                    <a:pt x="9049" y="7144"/>
                    <a:pt x="7144"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08" name="Google Shape;1408;p43"/>
            <p:cNvSpPr/>
            <p:nvPr/>
          </p:nvSpPr>
          <p:spPr>
            <a:xfrm>
              <a:off x="5343049" y="848040"/>
              <a:ext cx="9525" cy="9525"/>
            </a:xfrm>
            <a:custGeom>
              <a:avLst/>
              <a:gdLst/>
              <a:ahLst/>
              <a:cxnLst/>
              <a:rect l="l" t="t" r="r" b="b"/>
              <a:pathLst>
                <a:path w="9525" h="9525" extrusionOk="0">
                  <a:moveTo>
                    <a:pt x="7144" y="10162"/>
                  </a:moveTo>
                  <a:cubicBezTo>
                    <a:pt x="8096" y="4447"/>
                    <a:pt x="7144" y="8257"/>
                    <a:pt x="7144" y="10162"/>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09" name="Google Shape;1409;p43"/>
            <p:cNvSpPr/>
            <p:nvPr/>
          </p:nvSpPr>
          <p:spPr>
            <a:xfrm>
              <a:off x="5330666" y="1084421"/>
              <a:ext cx="9525" cy="9525"/>
            </a:xfrm>
            <a:custGeom>
              <a:avLst/>
              <a:gdLst/>
              <a:ahLst/>
              <a:cxnLst/>
              <a:rect l="l" t="t" r="r" b="b"/>
              <a:pathLst>
                <a:path w="9525" h="9525" extrusionOk="0">
                  <a:moveTo>
                    <a:pt x="8096" y="7144"/>
                  </a:moveTo>
                  <a:cubicBezTo>
                    <a:pt x="8096" y="10001"/>
                    <a:pt x="7144" y="9049"/>
                    <a:pt x="7144" y="10001"/>
                  </a:cubicBezTo>
                  <a:cubicBezTo>
                    <a:pt x="7144" y="6191"/>
                    <a:pt x="8096" y="10001"/>
                    <a:pt x="8096"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10" name="Google Shape;1410;p43"/>
            <p:cNvSpPr/>
            <p:nvPr/>
          </p:nvSpPr>
          <p:spPr>
            <a:xfrm>
              <a:off x="5324951" y="1209304"/>
              <a:ext cx="9525" cy="9525"/>
            </a:xfrm>
            <a:custGeom>
              <a:avLst/>
              <a:gdLst/>
              <a:ahLst/>
              <a:cxnLst/>
              <a:rect l="l" t="t" r="r" b="b"/>
              <a:pathLst>
                <a:path w="9525" h="9525" extrusionOk="0">
                  <a:moveTo>
                    <a:pt x="7144" y="7990"/>
                  </a:moveTo>
                  <a:cubicBezTo>
                    <a:pt x="8096" y="7990"/>
                    <a:pt x="10954" y="6085"/>
                    <a:pt x="7144" y="7990"/>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11" name="Google Shape;1411;p43"/>
            <p:cNvSpPr/>
            <p:nvPr/>
          </p:nvSpPr>
          <p:spPr>
            <a:xfrm>
              <a:off x="4824995" y="500538"/>
              <a:ext cx="9525" cy="9525"/>
            </a:xfrm>
            <a:custGeom>
              <a:avLst/>
              <a:gdLst/>
              <a:ahLst/>
              <a:cxnLst/>
              <a:rect l="l" t="t" r="r" b="b"/>
              <a:pathLst>
                <a:path w="9525" h="9525" extrusionOk="0">
                  <a:moveTo>
                    <a:pt x="7990" y="9049"/>
                  </a:moveTo>
                  <a:cubicBezTo>
                    <a:pt x="7990" y="6191"/>
                    <a:pt x="6085" y="10001"/>
                    <a:pt x="7990" y="7144"/>
                  </a:cubicBezTo>
                  <a:cubicBezTo>
                    <a:pt x="8943" y="7144"/>
                    <a:pt x="8943" y="8096"/>
                    <a:pt x="7990" y="9049"/>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12" name="Google Shape;1412;p43"/>
            <p:cNvSpPr/>
            <p:nvPr/>
          </p:nvSpPr>
          <p:spPr>
            <a:xfrm>
              <a:off x="4778074" y="508158"/>
              <a:ext cx="57150" cy="781050"/>
            </a:xfrm>
            <a:custGeom>
              <a:avLst/>
              <a:gdLst/>
              <a:ahLst/>
              <a:cxnLst/>
              <a:rect l="l" t="t" r="r" b="b"/>
              <a:pathLst>
                <a:path w="57150" h="781050" extrusionOk="0">
                  <a:moveTo>
                    <a:pt x="27288" y="780574"/>
                  </a:moveTo>
                  <a:cubicBezTo>
                    <a:pt x="1571" y="731996"/>
                    <a:pt x="14906" y="593884"/>
                    <a:pt x="14906" y="551974"/>
                  </a:cubicBezTo>
                  <a:cubicBezTo>
                    <a:pt x="15858" y="500539"/>
                    <a:pt x="3476" y="474821"/>
                    <a:pt x="8238" y="424339"/>
                  </a:cubicBezTo>
                  <a:cubicBezTo>
                    <a:pt x="10143" y="425291"/>
                    <a:pt x="11096" y="424339"/>
                    <a:pt x="11096" y="421481"/>
                  </a:cubicBezTo>
                  <a:cubicBezTo>
                    <a:pt x="11096" y="423386"/>
                    <a:pt x="11096" y="425291"/>
                    <a:pt x="11096" y="427196"/>
                  </a:cubicBezTo>
                  <a:cubicBezTo>
                    <a:pt x="16811" y="423386"/>
                    <a:pt x="17763" y="316706"/>
                    <a:pt x="15858" y="313849"/>
                  </a:cubicBezTo>
                  <a:cubicBezTo>
                    <a:pt x="16811" y="316706"/>
                    <a:pt x="26336" y="177641"/>
                    <a:pt x="21573" y="175736"/>
                  </a:cubicBezTo>
                  <a:cubicBezTo>
                    <a:pt x="26336" y="172879"/>
                    <a:pt x="23478" y="181451"/>
                    <a:pt x="30146" y="177641"/>
                  </a:cubicBezTo>
                  <a:cubicBezTo>
                    <a:pt x="29193" y="175736"/>
                    <a:pt x="30146" y="174784"/>
                    <a:pt x="33003" y="176689"/>
                  </a:cubicBezTo>
                  <a:cubicBezTo>
                    <a:pt x="30146" y="169069"/>
                    <a:pt x="14906" y="107156"/>
                    <a:pt x="28241" y="116681"/>
                  </a:cubicBezTo>
                  <a:cubicBezTo>
                    <a:pt x="29193" y="113824"/>
                    <a:pt x="19668" y="103346"/>
                    <a:pt x="21573" y="99536"/>
                  </a:cubicBezTo>
                  <a:cubicBezTo>
                    <a:pt x="21573" y="100489"/>
                    <a:pt x="28241" y="104299"/>
                    <a:pt x="28241" y="101441"/>
                  </a:cubicBezTo>
                  <a:cubicBezTo>
                    <a:pt x="28241" y="92869"/>
                    <a:pt x="19668" y="98584"/>
                    <a:pt x="21573" y="89059"/>
                  </a:cubicBezTo>
                  <a:cubicBezTo>
                    <a:pt x="22526" y="89059"/>
                    <a:pt x="34908" y="85249"/>
                    <a:pt x="29193" y="74771"/>
                  </a:cubicBezTo>
                  <a:cubicBezTo>
                    <a:pt x="14906" y="84296"/>
                    <a:pt x="36813" y="84296"/>
                    <a:pt x="34908" y="84296"/>
                  </a:cubicBezTo>
                  <a:cubicBezTo>
                    <a:pt x="35861" y="81439"/>
                    <a:pt x="29193" y="61436"/>
                    <a:pt x="29193" y="61436"/>
                  </a:cubicBezTo>
                  <a:cubicBezTo>
                    <a:pt x="31098" y="54769"/>
                    <a:pt x="56816" y="15716"/>
                    <a:pt x="50148" y="7144"/>
                  </a:cubicBezTo>
                  <a:cubicBezTo>
                    <a:pt x="53958" y="47149"/>
                    <a:pt x="38718" y="187166"/>
                    <a:pt x="33956" y="266224"/>
                  </a:cubicBezTo>
                  <a:cubicBezTo>
                    <a:pt x="30146" y="325279"/>
                    <a:pt x="23478" y="380524"/>
                    <a:pt x="23478" y="434816"/>
                  </a:cubicBezTo>
                  <a:cubicBezTo>
                    <a:pt x="21573" y="523399"/>
                    <a:pt x="16811" y="718661"/>
                    <a:pt x="27288" y="78057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13" name="Google Shape;1413;p43"/>
            <p:cNvSpPr/>
            <p:nvPr/>
          </p:nvSpPr>
          <p:spPr>
            <a:xfrm>
              <a:off x="4822984" y="505301"/>
              <a:ext cx="9525" cy="9525"/>
            </a:xfrm>
            <a:custGeom>
              <a:avLst/>
              <a:gdLst/>
              <a:ahLst/>
              <a:cxnLst/>
              <a:rect l="l" t="t" r="r" b="b"/>
              <a:pathLst>
                <a:path w="9525" h="9525" extrusionOk="0">
                  <a:moveTo>
                    <a:pt x="10001" y="7144"/>
                  </a:moveTo>
                  <a:cubicBezTo>
                    <a:pt x="9049" y="7144"/>
                    <a:pt x="8096" y="9049"/>
                    <a:pt x="7144" y="7144"/>
                  </a:cubicBezTo>
                  <a:cubicBezTo>
                    <a:pt x="8096" y="8096"/>
                    <a:pt x="9049" y="7144"/>
                    <a:pt x="10001"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14" name="Google Shape;1414;p43"/>
            <p:cNvSpPr/>
            <p:nvPr/>
          </p:nvSpPr>
          <p:spPr>
            <a:xfrm>
              <a:off x="4803510" y="556312"/>
              <a:ext cx="9525" cy="9525"/>
            </a:xfrm>
            <a:custGeom>
              <a:avLst/>
              <a:gdLst/>
              <a:ahLst/>
              <a:cxnLst/>
              <a:rect l="l" t="t" r="r" b="b"/>
              <a:pathLst>
                <a:path w="9525" h="9525" extrusionOk="0">
                  <a:moveTo>
                    <a:pt x="7567" y="7567"/>
                  </a:moveTo>
                  <a:cubicBezTo>
                    <a:pt x="7567" y="7567"/>
                    <a:pt x="6615" y="6615"/>
                    <a:pt x="7567" y="7567"/>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15" name="Google Shape;1415;p43"/>
            <p:cNvSpPr/>
            <p:nvPr/>
          </p:nvSpPr>
          <p:spPr>
            <a:xfrm>
              <a:off x="4800124" y="565308"/>
              <a:ext cx="9525" cy="19050"/>
            </a:xfrm>
            <a:custGeom>
              <a:avLst/>
              <a:gdLst/>
              <a:ahLst/>
              <a:cxnLst/>
              <a:rect l="l" t="t" r="r" b="b"/>
              <a:pathLst>
                <a:path w="9525" h="19050" extrusionOk="0">
                  <a:moveTo>
                    <a:pt x="8096" y="11906"/>
                  </a:moveTo>
                  <a:cubicBezTo>
                    <a:pt x="7144" y="11906"/>
                    <a:pt x="7144" y="8096"/>
                    <a:pt x="7144" y="7144"/>
                  </a:cubicBezTo>
                  <a:lnTo>
                    <a:pt x="8096" y="11906"/>
                  </a:ln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16" name="Google Shape;1416;p43"/>
            <p:cNvSpPr/>
            <p:nvPr/>
          </p:nvSpPr>
          <p:spPr>
            <a:xfrm>
              <a:off x="4794409" y="581501"/>
              <a:ext cx="9525" cy="9525"/>
            </a:xfrm>
            <a:custGeom>
              <a:avLst/>
              <a:gdLst/>
              <a:ahLst/>
              <a:cxnLst/>
              <a:rect l="l" t="t" r="r" b="b"/>
              <a:pathLst>
                <a:path w="9525" h="9525" extrusionOk="0">
                  <a:moveTo>
                    <a:pt x="8096" y="8096"/>
                  </a:moveTo>
                  <a:cubicBezTo>
                    <a:pt x="7144" y="9049"/>
                    <a:pt x="7144" y="9049"/>
                    <a:pt x="7144" y="7144"/>
                  </a:cubicBezTo>
                  <a:cubicBezTo>
                    <a:pt x="7144" y="7144"/>
                    <a:pt x="8096" y="8096"/>
                    <a:pt x="8096" y="8096"/>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17" name="Google Shape;1417;p43"/>
            <p:cNvSpPr/>
            <p:nvPr/>
          </p:nvSpPr>
          <p:spPr>
            <a:xfrm>
              <a:off x="4796076" y="584164"/>
              <a:ext cx="9525" cy="9525"/>
            </a:xfrm>
            <a:custGeom>
              <a:avLst/>
              <a:gdLst/>
              <a:ahLst/>
              <a:cxnLst/>
              <a:rect l="l" t="t" r="r" b="b"/>
              <a:pathLst>
                <a:path w="9525" h="9525" extrusionOk="0">
                  <a:moveTo>
                    <a:pt x="8334" y="7338"/>
                  </a:moveTo>
                  <a:cubicBezTo>
                    <a:pt x="8334" y="8291"/>
                    <a:pt x="7382" y="9243"/>
                    <a:pt x="7382" y="9243"/>
                  </a:cubicBezTo>
                  <a:cubicBezTo>
                    <a:pt x="7382" y="9243"/>
                    <a:pt x="6429" y="6386"/>
                    <a:pt x="8334" y="7338"/>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18" name="Google Shape;1418;p43"/>
            <p:cNvSpPr/>
            <p:nvPr/>
          </p:nvSpPr>
          <p:spPr>
            <a:xfrm>
              <a:off x="4789646" y="611789"/>
              <a:ext cx="9525" cy="9525"/>
            </a:xfrm>
            <a:custGeom>
              <a:avLst/>
              <a:gdLst/>
              <a:ahLst/>
              <a:cxnLst/>
              <a:rect l="l" t="t" r="r" b="b"/>
              <a:pathLst>
                <a:path w="9525" h="9525" extrusionOk="0">
                  <a:moveTo>
                    <a:pt x="8096" y="7335"/>
                  </a:moveTo>
                  <a:cubicBezTo>
                    <a:pt x="8096" y="8288"/>
                    <a:pt x="9049" y="9240"/>
                    <a:pt x="7144" y="10193"/>
                  </a:cubicBezTo>
                  <a:cubicBezTo>
                    <a:pt x="8096" y="9240"/>
                    <a:pt x="6191" y="6383"/>
                    <a:pt x="8096" y="7335"/>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19" name="Google Shape;1419;p43"/>
            <p:cNvSpPr/>
            <p:nvPr/>
          </p:nvSpPr>
          <p:spPr>
            <a:xfrm>
              <a:off x="4789223" y="624363"/>
              <a:ext cx="9525" cy="9525"/>
            </a:xfrm>
            <a:custGeom>
              <a:avLst/>
              <a:gdLst/>
              <a:ahLst/>
              <a:cxnLst/>
              <a:rect l="l" t="t" r="r" b="b"/>
              <a:pathLst>
                <a:path w="9525" h="9525" extrusionOk="0">
                  <a:moveTo>
                    <a:pt x="7567" y="7144"/>
                  </a:moveTo>
                  <a:cubicBezTo>
                    <a:pt x="7567" y="9049"/>
                    <a:pt x="6615" y="9049"/>
                    <a:pt x="7567"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20" name="Google Shape;1420;p43"/>
            <p:cNvSpPr/>
            <p:nvPr/>
          </p:nvSpPr>
          <p:spPr>
            <a:xfrm>
              <a:off x="4782026" y="862012"/>
              <a:ext cx="9525" cy="9525"/>
            </a:xfrm>
            <a:custGeom>
              <a:avLst/>
              <a:gdLst/>
              <a:ahLst/>
              <a:cxnLst/>
              <a:rect l="l" t="t" r="r" b="b"/>
              <a:pathLst>
                <a:path w="9525" h="9525" extrusionOk="0">
                  <a:moveTo>
                    <a:pt x="7144" y="8573"/>
                  </a:moveTo>
                  <a:cubicBezTo>
                    <a:pt x="7144" y="6667"/>
                    <a:pt x="7144" y="6667"/>
                    <a:pt x="7144" y="8573"/>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21" name="Google Shape;1421;p43"/>
            <p:cNvSpPr/>
            <p:nvPr/>
          </p:nvSpPr>
          <p:spPr>
            <a:xfrm>
              <a:off x="4778216" y="968216"/>
              <a:ext cx="9525" cy="9525"/>
            </a:xfrm>
            <a:custGeom>
              <a:avLst/>
              <a:gdLst/>
              <a:ahLst/>
              <a:cxnLst/>
              <a:rect l="l" t="t" r="r" b="b"/>
              <a:pathLst>
                <a:path w="9525" h="9525" extrusionOk="0">
                  <a:moveTo>
                    <a:pt x="8096" y="7144"/>
                  </a:moveTo>
                  <a:cubicBezTo>
                    <a:pt x="9049" y="8096"/>
                    <a:pt x="7144" y="8096"/>
                    <a:pt x="7144" y="8096"/>
                  </a:cubicBezTo>
                  <a:cubicBezTo>
                    <a:pt x="7144" y="7144"/>
                    <a:pt x="8096" y="9049"/>
                    <a:pt x="8096"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22" name="Google Shape;1422;p43"/>
            <p:cNvSpPr/>
            <p:nvPr/>
          </p:nvSpPr>
          <p:spPr>
            <a:xfrm>
              <a:off x="4782979" y="1023990"/>
              <a:ext cx="9525" cy="9525"/>
            </a:xfrm>
            <a:custGeom>
              <a:avLst/>
              <a:gdLst/>
              <a:ahLst/>
              <a:cxnLst/>
              <a:rect l="l" t="t" r="r" b="b"/>
              <a:pathLst>
                <a:path w="9525" h="9525" extrusionOk="0">
                  <a:moveTo>
                    <a:pt x="7144" y="7567"/>
                  </a:moveTo>
                  <a:cubicBezTo>
                    <a:pt x="7144" y="7567"/>
                    <a:pt x="11906" y="6615"/>
                    <a:pt x="7144" y="7567"/>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23" name="Google Shape;1423;p43"/>
            <p:cNvSpPr/>
            <p:nvPr/>
          </p:nvSpPr>
          <p:spPr>
            <a:xfrm>
              <a:off x="4916054" y="663416"/>
              <a:ext cx="9525" cy="9525"/>
            </a:xfrm>
            <a:custGeom>
              <a:avLst/>
              <a:gdLst/>
              <a:ahLst/>
              <a:cxnLst/>
              <a:rect l="l" t="t" r="r" b="b"/>
              <a:pathLst>
                <a:path w="9525" h="9525" extrusionOk="0">
                  <a:moveTo>
                    <a:pt x="7419" y="7144"/>
                  </a:moveTo>
                  <a:cubicBezTo>
                    <a:pt x="6466" y="8096"/>
                    <a:pt x="8371" y="9049"/>
                    <a:pt x="7419" y="7144"/>
                  </a:cubicBezTo>
                  <a:cubicBezTo>
                    <a:pt x="7419" y="7144"/>
                    <a:pt x="7419" y="7144"/>
                    <a:pt x="7419"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24" name="Google Shape;1424;p43"/>
            <p:cNvSpPr/>
            <p:nvPr/>
          </p:nvSpPr>
          <p:spPr>
            <a:xfrm>
              <a:off x="4920897" y="651921"/>
              <a:ext cx="342900" cy="38100"/>
            </a:xfrm>
            <a:custGeom>
              <a:avLst/>
              <a:gdLst/>
              <a:ahLst/>
              <a:cxnLst/>
              <a:rect l="l" t="t" r="r" b="b"/>
              <a:pathLst>
                <a:path w="342900" h="38100" extrusionOk="0">
                  <a:moveTo>
                    <a:pt x="342618" y="29116"/>
                  </a:moveTo>
                  <a:cubicBezTo>
                    <a:pt x="327378" y="48166"/>
                    <a:pt x="211173" y="25306"/>
                    <a:pt x="213078" y="25306"/>
                  </a:cubicBezTo>
                  <a:cubicBezTo>
                    <a:pt x="204506" y="24353"/>
                    <a:pt x="140688" y="21496"/>
                    <a:pt x="139736" y="22448"/>
                  </a:cubicBezTo>
                  <a:cubicBezTo>
                    <a:pt x="142593" y="22448"/>
                    <a:pt x="80681" y="22448"/>
                    <a:pt x="80681" y="26258"/>
                  </a:cubicBezTo>
                  <a:cubicBezTo>
                    <a:pt x="76871" y="17686"/>
                    <a:pt x="87348" y="33878"/>
                    <a:pt x="80681" y="17686"/>
                  </a:cubicBezTo>
                  <a:cubicBezTo>
                    <a:pt x="79728" y="18638"/>
                    <a:pt x="78776" y="17686"/>
                    <a:pt x="79728" y="14828"/>
                  </a:cubicBezTo>
                  <a:cubicBezTo>
                    <a:pt x="67346" y="30068"/>
                    <a:pt x="63536" y="20543"/>
                    <a:pt x="56868" y="28163"/>
                  </a:cubicBezTo>
                  <a:cubicBezTo>
                    <a:pt x="54963" y="24353"/>
                    <a:pt x="54011" y="22448"/>
                    <a:pt x="54011" y="18638"/>
                  </a:cubicBezTo>
                  <a:cubicBezTo>
                    <a:pt x="56868" y="20543"/>
                    <a:pt x="46391" y="27211"/>
                    <a:pt x="48296" y="28163"/>
                  </a:cubicBezTo>
                  <a:cubicBezTo>
                    <a:pt x="48296" y="28163"/>
                    <a:pt x="49248" y="21496"/>
                    <a:pt x="48296" y="21496"/>
                  </a:cubicBezTo>
                  <a:cubicBezTo>
                    <a:pt x="45438" y="22448"/>
                    <a:pt x="47343" y="27211"/>
                    <a:pt x="46391" y="29116"/>
                  </a:cubicBezTo>
                  <a:cubicBezTo>
                    <a:pt x="46391" y="27211"/>
                    <a:pt x="46391" y="27211"/>
                    <a:pt x="44486" y="30068"/>
                  </a:cubicBezTo>
                  <a:cubicBezTo>
                    <a:pt x="42581" y="22448"/>
                    <a:pt x="45438" y="26258"/>
                    <a:pt x="38771" y="28163"/>
                  </a:cubicBezTo>
                  <a:cubicBezTo>
                    <a:pt x="38771" y="22448"/>
                    <a:pt x="42581" y="25306"/>
                    <a:pt x="40676" y="17686"/>
                  </a:cubicBezTo>
                  <a:cubicBezTo>
                    <a:pt x="39723" y="17686"/>
                    <a:pt x="33056" y="26258"/>
                    <a:pt x="33056" y="28163"/>
                  </a:cubicBezTo>
                  <a:cubicBezTo>
                    <a:pt x="23531" y="26258"/>
                    <a:pt x="19721" y="17686"/>
                    <a:pt x="9243" y="23401"/>
                  </a:cubicBezTo>
                  <a:cubicBezTo>
                    <a:pt x="9243" y="21496"/>
                    <a:pt x="6386" y="23401"/>
                    <a:pt x="7338" y="22448"/>
                  </a:cubicBezTo>
                  <a:cubicBezTo>
                    <a:pt x="16863" y="13876"/>
                    <a:pt x="74966" y="7208"/>
                    <a:pt x="110208" y="7208"/>
                  </a:cubicBezTo>
                  <a:cubicBezTo>
                    <a:pt x="168311" y="5303"/>
                    <a:pt x="302613" y="46261"/>
                    <a:pt x="342618" y="29116"/>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25" name="Google Shape;1425;p43"/>
            <p:cNvSpPr/>
            <p:nvPr/>
          </p:nvSpPr>
          <p:spPr>
            <a:xfrm>
              <a:off x="4918234" y="663416"/>
              <a:ext cx="9525" cy="9525"/>
            </a:xfrm>
            <a:custGeom>
              <a:avLst/>
              <a:gdLst/>
              <a:ahLst/>
              <a:cxnLst/>
              <a:rect l="l" t="t" r="r" b="b"/>
              <a:pathLst>
                <a:path w="9525" h="9525" extrusionOk="0">
                  <a:moveTo>
                    <a:pt x="7144" y="7144"/>
                  </a:moveTo>
                  <a:cubicBezTo>
                    <a:pt x="8096" y="8096"/>
                    <a:pt x="9049" y="8096"/>
                    <a:pt x="8096" y="10001"/>
                  </a:cubicBezTo>
                  <a:cubicBezTo>
                    <a:pt x="8096" y="9049"/>
                    <a:pt x="7144" y="8096"/>
                    <a:pt x="7144"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26" name="Google Shape;1426;p43"/>
            <p:cNvSpPr/>
            <p:nvPr/>
          </p:nvSpPr>
          <p:spPr>
            <a:xfrm>
              <a:off x="4942999" y="670083"/>
              <a:ext cx="9525" cy="9525"/>
            </a:xfrm>
            <a:custGeom>
              <a:avLst/>
              <a:gdLst/>
              <a:ahLst/>
              <a:cxnLst/>
              <a:rect l="l" t="t" r="r" b="b"/>
              <a:pathLst>
                <a:path w="9525" h="9525" extrusionOk="0">
                  <a:moveTo>
                    <a:pt x="7144" y="7144"/>
                  </a:moveTo>
                  <a:cubicBezTo>
                    <a:pt x="7144" y="8096"/>
                    <a:pt x="7144" y="9049"/>
                    <a:pt x="7144"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27" name="Google Shape;1427;p43"/>
            <p:cNvSpPr/>
            <p:nvPr/>
          </p:nvSpPr>
          <p:spPr>
            <a:xfrm>
              <a:off x="4947761" y="670083"/>
              <a:ext cx="9525" cy="9525"/>
            </a:xfrm>
            <a:custGeom>
              <a:avLst/>
              <a:gdLst/>
              <a:ahLst/>
              <a:cxnLst/>
              <a:rect l="l" t="t" r="r" b="b"/>
              <a:pathLst>
                <a:path w="9525" h="9525" extrusionOk="0">
                  <a:moveTo>
                    <a:pt x="9049" y="7144"/>
                  </a:moveTo>
                  <a:cubicBezTo>
                    <a:pt x="9049" y="8096"/>
                    <a:pt x="8096" y="9049"/>
                    <a:pt x="7144" y="9049"/>
                  </a:cubicBezTo>
                  <a:lnTo>
                    <a:pt x="9049" y="7144"/>
                  </a:ln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28" name="Google Shape;1428;p43"/>
            <p:cNvSpPr/>
            <p:nvPr/>
          </p:nvSpPr>
          <p:spPr>
            <a:xfrm>
              <a:off x="4954958" y="672941"/>
              <a:ext cx="9525" cy="9525"/>
            </a:xfrm>
            <a:custGeom>
              <a:avLst/>
              <a:gdLst/>
              <a:ahLst/>
              <a:cxnLst/>
              <a:rect l="l" t="t" r="r" b="b"/>
              <a:pathLst>
                <a:path w="9525" h="9525" extrusionOk="0">
                  <a:moveTo>
                    <a:pt x="7567" y="7144"/>
                  </a:moveTo>
                  <a:cubicBezTo>
                    <a:pt x="7567" y="8096"/>
                    <a:pt x="7567" y="8096"/>
                    <a:pt x="7567" y="8096"/>
                  </a:cubicBezTo>
                  <a:cubicBezTo>
                    <a:pt x="6615" y="8096"/>
                    <a:pt x="7567" y="8096"/>
                    <a:pt x="7567"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29" name="Google Shape;1429;p43"/>
            <p:cNvSpPr/>
            <p:nvPr/>
          </p:nvSpPr>
          <p:spPr>
            <a:xfrm>
              <a:off x="4955381" y="671036"/>
              <a:ext cx="9525" cy="9525"/>
            </a:xfrm>
            <a:custGeom>
              <a:avLst/>
              <a:gdLst/>
              <a:ahLst/>
              <a:cxnLst/>
              <a:rect l="l" t="t" r="r" b="b"/>
              <a:pathLst>
                <a:path w="9525" h="9525" extrusionOk="0">
                  <a:moveTo>
                    <a:pt x="7144" y="7144"/>
                  </a:moveTo>
                  <a:cubicBezTo>
                    <a:pt x="7144" y="7144"/>
                    <a:pt x="8096" y="7144"/>
                    <a:pt x="8096" y="8096"/>
                  </a:cubicBezTo>
                  <a:cubicBezTo>
                    <a:pt x="8096" y="7144"/>
                    <a:pt x="7144" y="9049"/>
                    <a:pt x="7144"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30" name="Google Shape;1430;p43"/>
            <p:cNvSpPr/>
            <p:nvPr/>
          </p:nvSpPr>
          <p:spPr>
            <a:xfrm>
              <a:off x="4967369" y="672517"/>
              <a:ext cx="9525" cy="9525"/>
            </a:xfrm>
            <a:custGeom>
              <a:avLst/>
              <a:gdLst/>
              <a:ahLst/>
              <a:cxnLst/>
              <a:rect l="l" t="t" r="r" b="b"/>
              <a:pathLst>
                <a:path w="9525" h="9525" extrusionOk="0">
                  <a:moveTo>
                    <a:pt x="7538" y="7567"/>
                  </a:moveTo>
                  <a:cubicBezTo>
                    <a:pt x="7538" y="7567"/>
                    <a:pt x="8491" y="6615"/>
                    <a:pt x="8491" y="7567"/>
                  </a:cubicBezTo>
                  <a:cubicBezTo>
                    <a:pt x="7538" y="6615"/>
                    <a:pt x="6586" y="8520"/>
                    <a:pt x="7538" y="7567"/>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31" name="Google Shape;1431;p43"/>
            <p:cNvSpPr/>
            <p:nvPr/>
          </p:nvSpPr>
          <p:spPr>
            <a:xfrm>
              <a:off x="4972526" y="671036"/>
              <a:ext cx="9525" cy="9525"/>
            </a:xfrm>
            <a:custGeom>
              <a:avLst/>
              <a:gdLst/>
              <a:ahLst/>
              <a:cxnLst/>
              <a:rect l="l" t="t" r="r" b="b"/>
              <a:pathLst>
                <a:path w="9525" h="9525" extrusionOk="0">
                  <a:moveTo>
                    <a:pt x="7144" y="7144"/>
                  </a:moveTo>
                  <a:cubicBezTo>
                    <a:pt x="8096" y="7144"/>
                    <a:pt x="8096" y="9049"/>
                    <a:pt x="7144"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32" name="Google Shape;1432;p43"/>
            <p:cNvSpPr/>
            <p:nvPr/>
          </p:nvSpPr>
          <p:spPr>
            <a:xfrm>
              <a:off x="5074682" y="670321"/>
              <a:ext cx="9525" cy="9525"/>
            </a:xfrm>
            <a:custGeom>
              <a:avLst/>
              <a:gdLst/>
              <a:ahLst/>
              <a:cxnLst/>
              <a:rect l="l" t="t" r="r" b="b"/>
              <a:pathLst>
                <a:path w="9525" h="9525" extrusionOk="0">
                  <a:moveTo>
                    <a:pt x="7858" y="7858"/>
                  </a:moveTo>
                  <a:cubicBezTo>
                    <a:pt x="6906" y="6906"/>
                    <a:pt x="6906" y="6906"/>
                    <a:pt x="7858" y="7858"/>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33" name="Google Shape;1433;p43"/>
            <p:cNvSpPr/>
            <p:nvPr/>
          </p:nvSpPr>
          <p:spPr>
            <a:xfrm>
              <a:off x="5120164" y="674579"/>
              <a:ext cx="9525" cy="9525"/>
            </a:xfrm>
            <a:custGeom>
              <a:avLst/>
              <a:gdLst/>
              <a:ahLst/>
              <a:cxnLst/>
              <a:rect l="l" t="t" r="r" b="b"/>
              <a:pathLst>
                <a:path w="9525" h="9525" extrusionOk="0">
                  <a:moveTo>
                    <a:pt x="7144" y="7410"/>
                  </a:moveTo>
                  <a:cubicBezTo>
                    <a:pt x="8096" y="6458"/>
                    <a:pt x="7144" y="8363"/>
                    <a:pt x="7144" y="8363"/>
                  </a:cubicBezTo>
                  <a:cubicBezTo>
                    <a:pt x="7144" y="8363"/>
                    <a:pt x="8096" y="7410"/>
                    <a:pt x="7144" y="7410"/>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34" name="Google Shape;1434;p43"/>
            <p:cNvSpPr/>
            <p:nvPr/>
          </p:nvSpPr>
          <p:spPr>
            <a:xfrm>
              <a:off x="5144929" y="670824"/>
              <a:ext cx="9525" cy="9525"/>
            </a:xfrm>
            <a:custGeom>
              <a:avLst/>
              <a:gdLst/>
              <a:ahLst/>
              <a:cxnLst/>
              <a:rect l="l" t="t" r="r" b="b"/>
              <a:pathLst>
                <a:path w="9525" h="9525" extrusionOk="0">
                  <a:moveTo>
                    <a:pt x="7144" y="9260"/>
                  </a:moveTo>
                  <a:cubicBezTo>
                    <a:pt x="7144" y="9260"/>
                    <a:pt x="7144" y="4498"/>
                    <a:pt x="7144" y="9260"/>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35" name="Google Shape;1435;p43"/>
            <p:cNvSpPr/>
            <p:nvPr/>
          </p:nvSpPr>
          <p:spPr>
            <a:xfrm>
              <a:off x="4916054" y="771048"/>
              <a:ext cx="9525" cy="9525"/>
            </a:xfrm>
            <a:custGeom>
              <a:avLst/>
              <a:gdLst/>
              <a:ahLst/>
              <a:cxnLst/>
              <a:rect l="l" t="t" r="r" b="b"/>
              <a:pathLst>
                <a:path w="9525" h="9525" extrusionOk="0">
                  <a:moveTo>
                    <a:pt x="7419" y="7144"/>
                  </a:moveTo>
                  <a:cubicBezTo>
                    <a:pt x="6466" y="8096"/>
                    <a:pt x="8371" y="9049"/>
                    <a:pt x="7419" y="7144"/>
                  </a:cubicBezTo>
                  <a:cubicBezTo>
                    <a:pt x="7419" y="8096"/>
                    <a:pt x="7419" y="7144"/>
                    <a:pt x="7419"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36" name="Google Shape;1436;p43"/>
            <p:cNvSpPr/>
            <p:nvPr/>
          </p:nvSpPr>
          <p:spPr>
            <a:xfrm>
              <a:off x="4920897" y="759601"/>
              <a:ext cx="342900" cy="38100"/>
            </a:xfrm>
            <a:custGeom>
              <a:avLst/>
              <a:gdLst/>
              <a:ahLst/>
              <a:cxnLst/>
              <a:rect l="l" t="t" r="r" b="b"/>
              <a:pathLst>
                <a:path w="342900" h="38100" extrusionOk="0">
                  <a:moveTo>
                    <a:pt x="342618" y="29068"/>
                  </a:moveTo>
                  <a:cubicBezTo>
                    <a:pt x="327378" y="48118"/>
                    <a:pt x="211173" y="25258"/>
                    <a:pt x="213078" y="25258"/>
                  </a:cubicBezTo>
                  <a:cubicBezTo>
                    <a:pt x="204506" y="24306"/>
                    <a:pt x="140688" y="21448"/>
                    <a:pt x="139736" y="22401"/>
                  </a:cubicBezTo>
                  <a:cubicBezTo>
                    <a:pt x="142593" y="22401"/>
                    <a:pt x="80681" y="22401"/>
                    <a:pt x="80681" y="26211"/>
                  </a:cubicBezTo>
                  <a:cubicBezTo>
                    <a:pt x="76871" y="17638"/>
                    <a:pt x="87348" y="33831"/>
                    <a:pt x="80681" y="17638"/>
                  </a:cubicBezTo>
                  <a:cubicBezTo>
                    <a:pt x="79728" y="18590"/>
                    <a:pt x="78776" y="17638"/>
                    <a:pt x="79728" y="14781"/>
                  </a:cubicBezTo>
                  <a:cubicBezTo>
                    <a:pt x="67346" y="30021"/>
                    <a:pt x="63536" y="20496"/>
                    <a:pt x="56868" y="28115"/>
                  </a:cubicBezTo>
                  <a:cubicBezTo>
                    <a:pt x="54963" y="24306"/>
                    <a:pt x="54011" y="22401"/>
                    <a:pt x="54011" y="18590"/>
                  </a:cubicBezTo>
                  <a:cubicBezTo>
                    <a:pt x="56868" y="20496"/>
                    <a:pt x="46391" y="27163"/>
                    <a:pt x="48296" y="28115"/>
                  </a:cubicBezTo>
                  <a:cubicBezTo>
                    <a:pt x="48296" y="28115"/>
                    <a:pt x="49248" y="21448"/>
                    <a:pt x="48296" y="21448"/>
                  </a:cubicBezTo>
                  <a:cubicBezTo>
                    <a:pt x="45438" y="22401"/>
                    <a:pt x="47343" y="27163"/>
                    <a:pt x="46391" y="29068"/>
                  </a:cubicBezTo>
                  <a:cubicBezTo>
                    <a:pt x="46391" y="27163"/>
                    <a:pt x="46391" y="27163"/>
                    <a:pt x="44486" y="30021"/>
                  </a:cubicBezTo>
                  <a:cubicBezTo>
                    <a:pt x="42581" y="22401"/>
                    <a:pt x="45438" y="26211"/>
                    <a:pt x="38771" y="28115"/>
                  </a:cubicBezTo>
                  <a:cubicBezTo>
                    <a:pt x="38771" y="22401"/>
                    <a:pt x="42581" y="25258"/>
                    <a:pt x="40676" y="17638"/>
                  </a:cubicBezTo>
                  <a:cubicBezTo>
                    <a:pt x="39723" y="17638"/>
                    <a:pt x="33056" y="26211"/>
                    <a:pt x="33056" y="28115"/>
                  </a:cubicBezTo>
                  <a:cubicBezTo>
                    <a:pt x="23531" y="26211"/>
                    <a:pt x="19721" y="17638"/>
                    <a:pt x="9243" y="23353"/>
                  </a:cubicBezTo>
                  <a:cubicBezTo>
                    <a:pt x="9243" y="21448"/>
                    <a:pt x="6386" y="23353"/>
                    <a:pt x="7338" y="22401"/>
                  </a:cubicBezTo>
                  <a:cubicBezTo>
                    <a:pt x="16863" y="13828"/>
                    <a:pt x="74966" y="7161"/>
                    <a:pt x="110208" y="7161"/>
                  </a:cubicBezTo>
                  <a:cubicBezTo>
                    <a:pt x="168311" y="6208"/>
                    <a:pt x="302613" y="46213"/>
                    <a:pt x="342618" y="29068"/>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37" name="Google Shape;1437;p43"/>
            <p:cNvSpPr/>
            <p:nvPr/>
          </p:nvSpPr>
          <p:spPr>
            <a:xfrm>
              <a:off x="4918234" y="771048"/>
              <a:ext cx="9525" cy="9525"/>
            </a:xfrm>
            <a:custGeom>
              <a:avLst/>
              <a:gdLst/>
              <a:ahLst/>
              <a:cxnLst/>
              <a:rect l="l" t="t" r="r" b="b"/>
              <a:pathLst>
                <a:path w="9525" h="9525" extrusionOk="0">
                  <a:moveTo>
                    <a:pt x="7144" y="7144"/>
                  </a:moveTo>
                  <a:cubicBezTo>
                    <a:pt x="8096" y="8096"/>
                    <a:pt x="9049" y="8096"/>
                    <a:pt x="8096" y="10001"/>
                  </a:cubicBezTo>
                  <a:cubicBezTo>
                    <a:pt x="8096" y="9049"/>
                    <a:pt x="7144" y="8096"/>
                    <a:pt x="7144"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38" name="Google Shape;1438;p43"/>
            <p:cNvSpPr/>
            <p:nvPr/>
          </p:nvSpPr>
          <p:spPr>
            <a:xfrm>
              <a:off x="4942999" y="777716"/>
              <a:ext cx="9525" cy="9525"/>
            </a:xfrm>
            <a:custGeom>
              <a:avLst/>
              <a:gdLst/>
              <a:ahLst/>
              <a:cxnLst/>
              <a:rect l="l" t="t" r="r" b="b"/>
              <a:pathLst>
                <a:path w="9525" h="9525" extrusionOk="0">
                  <a:moveTo>
                    <a:pt x="7144" y="7144"/>
                  </a:moveTo>
                  <a:cubicBezTo>
                    <a:pt x="7144" y="8096"/>
                    <a:pt x="7144" y="9049"/>
                    <a:pt x="7144"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39" name="Google Shape;1439;p43"/>
            <p:cNvSpPr/>
            <p:nvPr/>
          </p:nvSpPr>
          <p:spPr>
            <a:xfrm>
              <a:off x="4947761" y="777716"/>
              <a:ext cx="9525" cy="9525"/>
            </a:xfrm>
            <a:custGeom>
              <a:avLst/>
              <a:gdLst/>
              <a:ahLst/>
              <a:cxnLst/>
              <a:rect l="l" t="t" r="r" b="b"/>
              <a:pathLst>
                <a:path w="9525" h="9525" extrusionOk="0">
                  <a:moveTo>
                    <a:pt x="9049" y="7144"/>
                  </a:moveTo>
                  <a:cubicBezTo>
                    <a:pt x="9049" y="8096"/>
                    <a:pt x="8096" y="9049"/>
                    <a:pt x="7144" y="9049"/>
                  </a:cubicBezTo>
                  <a:lnTo>
                    <a:pt x="9049" y="7144"/>
                  </a:ln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40" name="Google Shape;1440;p43"/>
            <p:cNvSpPr/>
            <p:nvPr/>
          </p:nvSpPr>
          <p:spPr>
            <a:xfrm>
              <a:off x="4954958" y="780573"/>
              <a:ext cx="9525" cy="9525"/>
            </a:xfrm>
            <a:custGeom>
              <a:avLst/>
              <a:gdLst/>
              <a:ahLst/>
              <a:cxnLst/>
              <a:rect l="l" t="t" r="r" b="b"/>
              <a:pathLst>
                <a:path w="9525" h="9525" extrusionOk="0">
                  <a:moveTo>
                    <a:pt x="7567" y="7144"/>
                  </a:moveTo>
                  <a:cubicBezTo>
                    <a:pt x="8520" y="8096"/>
                    <a:pt x="7567" y="8096"/>
                    <a:pt x="7567" y="8096"/>
                  </a:cubicBezTo>
                  <a:cubicBezTo>
                    <a:pt x="6615" y="8096"/>
                    <a:pt x="7567" y="8096"/>
                    <a:pt x="7567"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41" name="Google Shape;1441;p43"/>
            <p:cNvSpPr/>
            <p:nvPr/>
          </p:nvSpPr>
          <p:spPr>
            <a:xfrm>
              <a:off x="4955381" y="778668"/>
              <a:ext cx="9525" cy="9525"/>
            </a:xfrm>
            <a:custGeom>
              <a:avLst/>
              <a:gdLst/>
              <a:ahLst/>
              <a:cxnLst/>
              <a:rect l="l" t="t" r="r" b="b"/>
              <a:pathLst>
                <a:path w="9525" h="9525" extrusionOk="0">
                  <a:moveTo>
                    <a:pt x="7144" y="7144"/>
                  </a:moveTo>
                  <a:cubicBezTo>
                    <a:pt x="7144" y="7144"/>
                    <a:pt x="8096" y="7144"/>
                    <a:pt x="8096" y="8096"/>
                  </a:cubicBezTo>
                  <a:cubicBezTo>
                    <a:pt x="8096" y="7144"/>
                    <a:pt x="7144" y="9049"/>
                    <a:pt x="7144"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42" name="Google Shape;1442;p43"/>
            <p:cNvSpPr/>
            <p:nvPr/>
          </p:nvSpPr>
          <p:spPr>
            <a:xfrm>
              <a:off x="4967369" y="780150"/>
              <a:ext cx="9525" cy="9525"/>
            </a:xfrm>
            <a:custGeom>
              <a:avLst/>
              <a:gdLst/>
              <a:ahLst/>
              <a:cxnLst/>
              <a:rect l="l" t="t" r="r" b="b"/>
              <a:pathLst>
                <a:path w="9525" h="9525" extrusionOk="0">
                  <a:moveTo>
                    <a:pt x="7538" y="7567"/>
                  </a:moveTo>
                  <a:cubicBezTo>
                    <a:pt x="7538" y="7567"/>
                    <a:pt x="8491" y="6615"/>
                    <a:pt x="8491" y="7567"/>
                  </a:cubicBezTo>
                  <a:cubicBezTo>
                    <a:pt x="7538" y="6615"/>
                    <a:pt x="6586" y="9472"/>
                    <a:pt x="7538" y="7567"/>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43" name="Google Shape;1443;p43"/>
            <p:cNvSpPr/>
            <p:nvPr/>
          </p:nvSpPr>
          <p:spPr>
            <a:xfrm>
              <a:off x="4972526" y="778668"/>
              <a:ext cx="9525" cy="9525"/>
            </a:xfrm>
            <a:custGeom>
              <a:avLst/>
              <a:gdLst/>
              <a:ahLst/>
              <a:cxnLst/>
              <a:rect l="l" t="t" r="r" b="b"/>
              <a:pathLst>
                <a:path w="9525" h="9525" extrusionOk="0">
                  <a:moveTo>
                    <a:pt x="7144" y="7144"/>
                  </a:moveTo>
                  <a:cubicBezTo>
                    <a:pt x="8096" y="7144"/>
                    <a:pt x="8096" y="10001"/>
                    <a:pt x="7144"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44" name="Google Shape;1444;p43"/>
            <p:cNvSpPr/>
            <p:nvPr/>
          </p:nvSpPr>
          <p:spPr>
            <a:xfrm>
              <a:off x="5074682" y="778668"/>
              <a:ext cx="9525" cy="9525"/>
            </a:xfrm>
            <a:custGeom>
              <a:avLst/>
              <a:gdLst/>
              <a:ahLst/>
              <a:cxnLst/>
              <a:rect l="l" t="t" r="r" b="b"/>
              <a:pathLst>
                <a:path w="9525" h="9525" extrusionOk="0">
                  <a:moveTo>
                    <a:pt x="7858" y="7144"/>
                  </a:moveTo>
                  <a:cubicBezTo>
                    <a:pt x="6906" y="7144"/>
                    <a:pt x="6906" y="7144"/>
                    <a:pt x="7858"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45" name="Google Shape;1445;p43"/>
            <p:cNvSpPr/>
            <p:nvPr/>
          </p:nvSpPr>
          <p:spPr>
            <a:xfrm>
              <a:off x="5120164" y="783164"/>
              <a:ext cx="9525" cy="9525"/>
            </a:xfrm>
            <a:custGeom>
              <a:avLst/>
              <a:gdLst/>
              <a:ahLst/>
              <a:cxnLst/>
              <a:rect l="l" t="t" r="r" b="b"/>
              <a:pathLst>
                <a:path w="9525" h="9525" extrusionOk="0">
                  <a:moveTo>
                    <a:pt x="7144" y="7410"/>
                  </a:moveTo>
                  <a:cubicBezTo>
                    <a:pt x="8096" y="6458"/>
                    <a:pt x="7144" y="8363"/>
                    <a:pt x="7144" y="8363"/>
                  </a:cubicBezTo>
                  <a:cubicBezTo>
                    <a:pt x="7144" y="8363"/>
                    <a:pt x="8096" y="7410"/>
                    <a:pt x="7144" y="7410"/>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46" name="Google Shape;1446;p43"/>
            <p:cNvSpPr/>
            <p:nvPr/>
          </p:nvSpPr>
          <p:spPr>
            <a:xfrm>
              <a:off x="5144929" y="778880"/>
              <a:ext cx="9525" cy="9525"/>
            </a:xfrm>
            <a:custGeom>
              <a:avLst/>
              <a:gdLst/>
              <a:ahLst/>
              <a:cxnLst/>
              <a:rect l="l" t="t" r="r" b="b"/>
              <a:pathLst>
                <a:path w="9525" h="9525" extrusionOk="0">
                  <a:moveTo>
                    <a:pt x="7144" y="8837"/>
                  </a:moveTo>
                  <a:cubicBezTo>
                    <a:pt x="7144" y="8837"/>
                    <a:pt x="7144" y="5027"/>
                    <a:pt x="7144" y="8837"/>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47" name="Google Shape;1447;p43"/>
            <p:cNvSpPr/>
            <p:nvPr/>
          </p:nvSpPr>
          <p:spPr>
            <a:xfrm>
              <a:off x="4922573" y="866298"/>
              <a:ext cx="9525" cy="9525"/>
            </a:xfrm>
            <a:custGeom>
              <a:avLst/>
              <a:gdLst/>
              <a:ahLst/>
              <a:cxnLst/>
              <a:rect l="l" t="t" r="r" b="b"/>
              <a:pathLst>
                <a:path w="9525" h="9525" extrusionOk="0">
                  <a:moveTo>
                    <a:pt x="7567" y="7144"/>
                  </a:moveTo>
                  <a:cubicBezTo>
                    <a:pt x="6615" y="8096"/>
                    <a:pt x="8520" y="9049"/>
                    <a:pt x="7567" y="7144"/>
                  </a:cubicBezTo>
                  <a:cubicBezTo>
                    <a:pt x="6615" y="8096"/>
                    <a:pt x="7567" y="7144"/>
                    <a:pt x="7567"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48" name="Google Shape;1448;p43"/>
            <p:cNvSpPr/>
            <p:nvPr/>
          </p:nvSpPr>
          <p:spPr>
            <a:xfrm>
              <a:off x="4927564" y="854851"/>
              <a:ext cx="342900" cy="38100"/>
            </a:xfrm>
            <a:custGeom>
              <a:avLst/>
              <a:gdLst/>
              <a:ahLst/>
              <a:cxnLst/>
              <a:rect l="l" t="t" r="r" b="b"/>
              <a:pathLst>
                <a:path w="342900" h="38100" extrusionOk="0">
                  <a:moveTo>
                    <a:pt x="342618" y="29068"/>
                  </a:moveTo>
                  <a:cubicBezTo>
                    <a:pt x="327378" y="48118"/>
                    <a:pt x="211173" y="25258"/>
                    <a:pt x="213078" y="25258"/>
                  </a:cubicBezTo>
                  <a:cubicBezTo>
                    <a:pt x="204506" y="24306"/>
                    <a:pt x="140688" y="21448"/>
                    <a:pt x="139736" y="22401"/>
                  </a:cubicBezTo>
                  <a:cubicBezTo>
                    <a:pt x="142593" y="22401"/>
                    <a:pt x="80681" y="22401"/>
                    <a:pt x="80681" y="26211"/>
                  </a:cubicBezTo>
                  <a:cubicBezTo>
                    <a:pt x="76871" y="17638"/>
                    <a:pt x="87348" y="33831"/>
                    <a:pt x="80681" y="17638"/>
                  </a:cubicBezTo>
                  <a:cubicBezTo>
                    <a:pt x="79728" y="18590"/>
                    <a:pt x="78776" y="17638"/>
                    <a:pt x="79728" y="14781"/>
                  </a:cubicBezTo>
                  <a:cubicBezTo>
                    <a:pt x="67346" y="30021"/>
                    <a:pt x="63536" y="20496"/>
                    <a:pt x="56868" y="28115"/>
                  </a:cubicBezTo>
                  <a:cubicBezTo>
                    <a:pt x="54963" y="24306"/>
                    <a:pt x="54011" y="22401"/>
                    <a:pt x="54011" y="18590"/>
                  </a:cubicBezTo>
                  <a:cubicBezTo>
                    <a:pt x="56868" y="20496"/>
                    <a:pt x="46391" y="27163"/>
                    <a:pt x="48296" y="28115"/>
                  </a:cubicBezTo>
                  <a:cubicBezTo>
                    <a:pt x="48296" y="28115"/>
                    <a:pt x="49248" y="21448"/>
                    <a:pt x="48296" y="21448"/>
                  </a:cubicBezTo>
                  <a:cubicBezTo>
                    <a:pt x="45438" y="22401"/>
                    <a:pt x="47343" y="27163"/>
                    <a:pt x="46391" y="29068"/>
                  </a:cubicBezTo>
                  <a:cubicBezTo>
                    <a:pt x="46391" y="27163"/>
                    <a:pt x="46391" y="27163"/>
                    <a:pt x="44486" y="30021"/>
                  </a:cubicBezTo>
                  <a:cubicBezTo>
                    <a:pt x="42581" y="22401"/>
                    <a:pt x="45438" y="26211"/>
                    <a:pt x="38771" y="28115"/>
                  </a:cubicBezTo>
                  <a:cubicBezTo>
                    <a:pt x="38771" y="22401"/>
                    <a:pt x="42581" y="25258"/>
                    <a:pt x="40676" y="17638"/>
                  </a:cubicBezTo>
                  <a:cubicBezTo>
                    <a:pt x="39723" y="17638"/>
                    <a:pt x="33056" y="26211"/>
                    <a:pt x="33056" y="28115"/>
                  </a:cubicBezTo>
                  <a:cubicBezTo>
                    <a:pt x="23531" y="26211"/>
                    <a:pt x="19721" y="17638"/>
                    <a:pt x="9243" y="23353"/>
                  </a:cubicBezTo>
                  <a:cubicBezTo>
                    <a:pt x="9243" y="21448"/>
                    <a:pt x="6386" y="23353"/>
                    <a:pt x="7338" y="22401"/>
                  </a:cubicBezTo>
                  <a:cubicBezTo>
                    <a:pt x="16863" y="13828"/>
                    <a:pt x="74966" y="7161"/>
                    <a:pt x="110208" y="7161"/>
                  </a:cubicBezTo>
                  <a:cubicBezTo>
                    <a:pt x="168311" y="6208"/>
                    <a:pt x="302613" y="46213"/>
                    <a:pt x="342618" y="29068"/>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49" name="Google Shape;1449;p43"/>
            <p:cNvSpPr/>
            <p:nvPr/>
          </p:nvSpPr>
          <p:spPr>
            <a:xfrm>
              <a:off x="4924901" y="866298"/>
              <a:ext cx="9525" cy="9525"/>
            </a:xfrm>
            <a:custGeom>
              <a:avLst/>
              <a:gdLst/>
              <a:ahLst/>
              <a:cxnLst/>
              <a:rect l="l" t="t" r="r" b="b"/>
              <a:pathLst>
                <a:path w="9525" h="9525" extrusionOk="0">
                  <a:moveTo>
                    <a:pt x="7144" y="7144"/>
                  </a:moveTo>
                  <a:cubicBezTo>
                    <a:pt x="8096" y="8096"/>
                    <a:pt x="9049" y="8096"/>
                    <a:pt x="8096" y="10001"/>
                  </a:cubicBezTo>
                  <a:cubicBezTo>
                    <a:pt x="7144" y="9049"/>
                    <a:pt x="7144" y="8096"/>
                    <a:pt x="7144"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50" name="Google Shape;1450;p43"/>
            <p:cNvSpPr/>
            <p:nvPr/>
          </p:nvSpPr>
          <p:spPr>
            <a:xfrm>
              <a:off x="4949666" y="872966"/>
              <a:ext cx="9525" cy="9525"/>
            </a:xfrm>
            <a:custGeom>
              <a:avLst/>
              <a:gdLst/>
              <a:ahLst/>
              <a:cxnLst/>
              <a:rect l="l" t="t" r="r" b="b"/>
              <a:pathLst>
                <a:path w="9525" h="9525" extrusionOk="0">
                  <a:moveTo>
                    <a:pt x="7144" y="7144"/>
                  </a:moveTo>
                  <a:cubicBezTo>
                    <a:pt x="7144" y="8096"/>
                    <a:pt x="7144" y="9049"/>
                    <a:pt x="7144"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51" name="Google Shape;1451;p43"/>
            <p:cNvSpPr/>
            <p:nvPr/>
          </p:nvSpPr>
          <p:spPr>
            <a:xfrm>
              <a:off x="4953476" y="872966"/>
              <a:ext cx="9525" cy="9525"/>
            </a:xfrm>
            <a:custGeom>
              <a:avLst/>
              <a:gdLst/>
              <a:ahLst/>
              <a:cxnLst/>
              <a:rect l="l" t="t" r="r" b="b"/>
              <a:pathLst>
                <a:path w="9525" h="9525" extrusionOk="0">
                  <a:moveTo>
                    <a:pt x="9049" y="7144"/>
                  </a:moveTo>
                  <a:cubicBezTo>
                    <a:pt x="9049" y="8096"/>
                    <a:pt x="8096" y="9049"/>
                    <a:pt x="7144" y="9049"/>
                  </a:cubicBezTo>
                  <a:lnTo>
                    <a:pt x="9049" y="7144"/>
                  </a:ln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52" name="Google Shape;1452;p43"/>
            <p:cNvSpPr/>
            <p:nvPr/>
          </p:nvSpPr>
          <p:spPr>
            <a:xfrm>
              <a:off x="4961096" y="875823"/>
              <a:ext cx="9525" cy="9525"/>
            </a:xfrm>
            <a:custGeom>
              <a:avLst/>
              <a:gdLst/>
              <a:ahLst/>
              <a:cxnLst/>
              <a:rect l="l" t="t" r="r" b="b"/>
              <a:pathLst>
                <a:path w="9525" h="9525" extrusionOk="0">
                  <a:moveTo>
                    <a:pt x="7144" y="7144"/>
                  </a:moveTo>
                  <a:cubicBezTo>
                    <a:pt x="8096" y="8096"/>
                    <a:pt x="7144" y="8096"/>
                    <a:pt x="7144" y="8096"/>
                  </a:cubicBezTo>
                  <a:cubicBezTo>
                    <a:pt x="7144" y="8096"/>
                    <a:pt x="7144" y="8096"/>
                    <a:pt x="7144"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53" name="Google Shape;1453;p43"/>
            <p:cNvSpPr/>
            <p:nvPr/>
          </p:nvSpPr>
          <p:spPr>
            <a:xfrm>
              <a:off x="4962049" y="873918"/>
              <a:ext cx="9525" cy="9525"/>
            </a:xfrm>
            <a:custGeom>
              <a:avLst/>
              <a:gdLst/>
              <a:ahLst/>
              <a:cxnLst/>
              <a:rect l="l" t="t" r="r" b="b"/>
              <a:pathLst>
                <a:path w="9525" h="9525" extrusionOk="0">
                  <a:moveTo>
                    <a:pt x="7144" y="7144"/>
                  </a:moveTo>
                  <a:cubicBezTo>
                    <a:pt x="7144" y="7144"/>
                    <a:pt x="8096" y="7144"/>
                    <a:pt x="8096" y="8096"/>
                  </a:cubicBezTo>
                  <a:cubicBezTo>
                    <a:pt x="8096" y="7144"/>
                    <a:pt x="7144" y="9049"/>
                    <a:pt x="7144"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54" name="Google Shape;1454;p43"/>
            <p:cNvSpPr/>
            <p:nvPr/>
          </p:nvSpPr>
          <p:spPr>
            <a:xfrm>
              <a:off x="4973479" y="875400"/>
              <a:ext cx="9525" cy="9525"/>
            </a:xfrm>
            <a:custGeom>
              <a:avLst/>
              <a:gdLst/>
              <a:ahLst/>
              <a:cxnLst/>
              <a:rect l="l" t="t" r="r" b="b"/>
              <a:pathLst>
                <a:path w="9525" h="9525" extrusionOk="0">
                  <a:moveTo>
                    <a:pt x="7144" y="7567"/>
                  </a:moveTo>
                  <a:cubicBezTo>
                    <a:pt x="7144" y="7567"/>
                    <a:pt x="8096" y="6615"/>
                    <a:pt x="8096" y="7567"/>
                  </a:cubicBezTo>
                  <a:cubicBezTo>
                    <a:pt x="8096" y="6615"/>
                    <a:pt x="7144" y="9472"/>
                    <a:pt x="7144" y="7567"/>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55" name="Google Shape;1455;p43"/>
            <p:cNvSpPr/>
            <p:nvPr/>
          </p:nvSpPr>
          <p:spPr>
            <a:xfrm>
              <a:off x="4979194" y="873918"/>
              <a:ext cx="9525" cy="9525"/>
            </a:xfrm>
            <a:custGeom>
              <a:avLst/>
              <a:gdLst/>
              <a:ahLst/>
              <a:cxnLst/>
              <a:rect l="l" t="t" r="r" b="b"/>
              <a:pathLst>
                <a:path w="9525" h="9525" extrusionOk="0">
                  <a:moveTo>
                    <a:pt x="7144" y="7144"/>
                  </a:moveTo>
                  <a:cubicBezTo>
                    <a:pt x="7144" y="7144"/>
                    <a:pt x="8096" y="10001"/>
                    <a:pt x="7144"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56" name="Google Shape;1456;p43"/>
            <p:cNvSpPr/>
            <p:nvPr/>
          </p:nvSpPr>
          <p:spPr>
            <a:xfrm>
              <a:off x="5080688" y="873918"/>
              <a:ext cx="9525" cy="9525"/>
            </a:xfrm>
            <a:custGeom>
              <a:avLst/>
              <a:gdLst/>
              <a:ahLst/>
              <a:cxnLst/>
              <a:rect l="l" t="t" r="r" b="b"/>
              <a:pathLst>
                <a:path w="9525" h="9525" extrusionOk="0">
                  <a:moveTo>
                    <a:pt x="7567" y="7144"/>
                  </a:moveTo>
                  <a:cubicBezTo>
                    <a:pt x="6615" y="7144"/>
                    <a:pt x="7567" y="7144"/>
                    <a:pt x="7567"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57" name="Google Shape;1457;p43"/>
            <p:cNvSpPr/>
            <p:nvPr/>
          </p:nvSpPr>
          <p:spPr>
            <a:xfrm>
              <a:off x="5126831" y="878414"/>
              <a:ext cx="9525" cy="9525"/>
            </a:xfrm>
            <a:custGeom>
              <a:avLst/>
              <a:gdLst/>
              <a:ahLst/>
              <a:cxnLst/>
              <a:rect l="l" t="t" r="r" b="b"/>
              <a:pathLst>
                <a:path w="9525" h="9525" extrusionOk="0">
                  <a:moveTo>
                    <a:pt x="7144" y="7410"/>
                  </a:moveTo>
                  <a:cubicBezTo>
                    <a:pt x="8096" y="6458"/>
                    <a:pt x="7144" y="8363"/>
                    <a:pt x="7144" y="8363"/>
                  </a:cubicBezTo>
                  <a:cubicBezTo>
                    <a:pt x="7144" y="8363"/>
                    <a:pt x="8096" y="7410"/>
                    <a:pt x="7144" y="7410"/>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58" name="Google Shape;1458;p43"/>
            <p:cNvSpPr/>
            <p:nvPr/>
          </p:nvSpPr>
          <p:spPr>
            <a:xfrm>
              <a:off x="5151596" y="874130"/>
              <a:ext cx="9525" cy="9525"/>
            </a:xfrm>
            <a:custGeom>
              <a:avLst/>
              <a:gdLst/>
              <a:ahLst/>
              <a:cxnLst/>
              <a:rect l="l" t="t" r="r" b="b"/>
              <a:pathLst>
                <a:path w="9525" h="9525" extrusionOk="0">
                  <a:moveTo>
                    <a:pt x="7144" y="8837"/>
                  </a:moveTo>
                  <a:cubicBezTo>
                    <a:pt x="7144" y="8837"/>
                    <a:pt x="7144" y="5027"/>
                    <a:pt x="7144" y="8837"/>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59" name="Google Shape;1459;p43"/>
            <p:cNvSpPr/>
            <p:nvPr/>
          </p:nvSpPr>
          <p:spPr>
            <a:xfrm>
              <a:off x="4928949" y="961548"/>
              <a:ext cx="9525" cy="9525"/>
            </a:xfrm>
            <a:custGeom>
              <a:avLst/>
              <a:gdLst/>
              <a:ahLst/>
              <a:cxnLst/>
              <a:rect l="l" t="t" r="r" b="b"/>
              <a:pathLst>
                <a:path w="9525" h="9525" extrusionOk="0">
                  <a:moveTo>
                    <a:pt x="7858" y="7144"/>
                  </a:moveTo>
                  <a:cubicBezTo>
                    <a:pt x="6906" y="8096"/>
                    <a:pt x="8811" y="9049"/>
                    <a:pt x="7858" y="7144"/>
                  </a:cubicBezTo>
                  <a:cubicBezTo>
                    <a:pt x="6906" y="8096"/>
                    <a:pt x="6906" y="7144"/>
                    <a:pt x="7858"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60" name="Google Shape;1460;p43"/>
            <p:cNvSpPr/>
            <p:nvPr/>
          </p:nvSpPr>
          <p:spPr>
            <a:xfrm>
              <a:off x="4934232" y="950101"/>
              <a:ext cx="342900" cy="38100"/>
            </a:xfrm>
            <a:custGeom>
              <a:avLst/>
              <a:gdLst/>
              <a:ahLst/>
              <a:cxnLst/>
              <a:rect l="l" t="t" r="r" b="b"/>
              <a:pathLst>
                <a:path w="342900" h="38100" extrusionOk="0">
                  <a:moveTo>
                    <a:pt x="342618" y="29068"/>
                  </a:moveTo>
                  <a:cubicBezTo>
                    <a:pt x="327378" y="48118"/>
                    <a:pt x="211173" y="25258"/>
                    <a:pt x="213078" y="25258"/>
                  </a:cubicBezTo>
                  <a:cubicBezTo>
                    <a:pt x="204506" y="24306"/>
                    <a:pt x="140688" y="21448"/>
                    <a:pt x="139736" y="22401"/>
                  </a:cubicBezTo>
                  <a:cubicBezTo>
                    <a:pt x="142593" y="22401"/>
                    <a:pt x="80681" y="22401"/>
                    <a:pt x="80681" y="26211"/>
                  </a:cubicBezTo>
                  <a:cubicBezTo>
                    <a:pt x="76871" y="17638"/>
                    <a:pt x="87348" y="33831"/>
                    <a:pt x="80681" y="17638"/>
                  </a:cubicBezTo>
                  <a:cubicBezTo>
                    <a:pt x="79728" y="18590"/>
                    <a:pt x="78776" y="17638"/>
                    <a:pt x="79728" y="14781"/>
                  </a:cubicBezTo>
                  <a:cubicBezTo>
                    <a:pt x="67346" y="30021"/>
                    <a:pt x="63536" y="20496"/>
                    <a:pt x="56868" y="28115"/>
                  </a:cubicBezTo>
                  <a:cubicBezTo>
                    <a:pt x="54963" y="24306"/>
                    <a:pt x="54011" y="22401"/>
                    <a:pt x="54011" y="18590"/>
                  </a:cubicBezTo>
                  <a:cubicBezTo>
                    <a:pt x="56868" y="20496"/>
                    <a:pt x="46391" y="27163"/>
                    <a:pt x="48296" y="28115"/>
                  </a:cubicBezTo>
                  <a:cubicBezTo>
                    <a:pt x="48296" y="28115"/>
                    <a:pt x="49248" y="21448"/>
                    <a:pt x="48296" y="21448"/>
                  </a:cubicBezTo>
                  <a:cubicBezTo>
                    <a:pt x="45438" y="22401"/>
                    <a:pt x="47343" y="27163"/>
                    <a:pt x="46391" y="29068"/>
                  </a:cubicBezTo>
                  <a:cubicBezTo>
                    <a:pt x="46391" y="27163"/>
                    <a:pt x="46391" y="27163"/>
                    <a:pt x="44486" y="30021"/>
                  </a:cubicBezTo>
                  <a:cubicBezTo>
                    <a:pt x="42581" y="22401"/>
                    <a:pt x="45438" y="26211"/>
                    <a:pt x="38771" y="28115"/>
                  </a:cubicBezTo>
                  <a:cubicBezTo>
                    <a:pt x="38771" y="22401"/>
                    <a:pt x="42581" y="25258"/>
                    <a:pt x="40676" y="17638"/>
                  </a:cubicBezTo>
                  <a:cubicBezTo>
                    <a:pt x="39723" y="17638"/>
                    <a:pt x="33056" y="26211"/>
                    <a:pt x="33056" y="28115"/>
                  </a:cubicBezTo>
                  <a:cubicBezTo>
                    <a:pt x="23531" y="26211"/>
                    <a:pt x="19721" y="17638"/>
                    <a:pt x="9243" y="23353"/>
                  </a:cubicBezTo>
                  <a:cubicBezTo>
                    <a:pt x="9243" y="21448"/>
                    <a:pt x="6386" y="23353"/>
                    <a:pt x="7338" y="22401"/>
                  </a:cubicBezTo>
                  <a:cubicBezTo>
                    <a:pt x="16863" y="13828"/>
                    <a:pt x="74966" y="7161"/>
                    <a:pt x="110208" y="7161"/>
                  </a:cubicBezTo>
                  <a:cubicBezTo>
                    <a:pt x="167358" y="6208"/>
                    <a:pt x="301661" y="46213"/>
                    <a:pt x="342618" y="29068"/>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61" name="Google Shape;1461;p43"/>
            <p:cNvSpPr/>
            <p:nvPr/>
          </p:nvSpPr>
          <p:spPr>
            <a:xfrm>
              <a:off x="4930616" y="961548"/>
              <a:ext cx="9525" cy="9525"/>
            </a:xfrm>
            <a:custGeom>
              <a:avLst/>
              <a:gdLst/>
              <a:ahLst/>
              <a:cxnLst/>
              <a:rect l="l" t="t" r="r" b="b"/>
              <a:pathLst>
                <a:path w="9525" h="9525" extrusionOk="0">
                  <a:moveTo>
                    <a:pt x="7144" y="7144"/>
                  </a:moveTo>
                  <a:cubicBezTo>
                    <a:pt x="8096" y="8096"/>
                    <a:pt x="9049" y="8096"/>
                    <a:pt x="8096" y="10001"/>
                  </a:cubicBezTo>
                  <a:cubicBezTo>
                    <a:pt x="8096" y="9049"/>
                    <a:pt x="7144" y="8096"/>
                    <a:pt x="7144"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62" name="Google Shape;1462;p43"/>
            <p:cNvSpPr/>
            <p:nvPr/>
          </p:nvSpPr>
          <p:spPr>
            <a:xfrm>
              <a:off x="4955910" y="968216"/>
              <a:ext cx="9525" cy="9525"/>
            </a:xfrm>
            <a:custGeom>
              <a:avLst/>
              <a:gdLst/>
              <a:ahLst/>
              <a:cxnLst/>
              <a:rect l="l" t="t" r="r" b="b"/>
              <a:pathLst>
                <a:path w="9525" h="9525" extrusionOk="0">
                  <a:moveTo>
                    <a:pt x="7567" y="7144"/>
                  </a:moveTo>
                  <a:cubicBezTo>
                    <a:pt x="7567" y="8096"/>
                    <a:pt x="6615" y="9049"/>
                    <a:pt x="7567"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63" name="Google Shape;1463;p43"/>
            <p:cNvSpPr/>
            <p:nvPr/>
          </p:nvSpPr>
          <p:spPr>
            <a:xfrm>
              <a:off x="4960144" y="968216"/>
              <a:ext cx="9525" cy="9525"/>
            </a:xfrm>
            <a:custGeom>
              <a:avLst/>
              <a:gdLst/>
              <a:ahLst/>
              <a:cxnLst/>
              <a:rect l="l" t="t" r="r" b="b"/>
              <a:pathLst>
                <a:path w="9525" h="9525" extrusionOk="0">
                  <a:moveTo>
                    <a:pt x="9049" y="7144"/>
                  </a:moveTo>
                  <a:cubicBezTo>
                    <a:pt x="9049" y="8096"/>
                    <a:pt x="8096" y="9049"/>
                    <a:pt x="7144" y="9049"/>
                  </a:cubicBezTo>
                  <a:lnTo>
                    <a:pt x="9049" y="7144"/>
                  </a:ln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64" name="Google Shape;1464;p43"/>
            <p:cNvSpPr/>
            <p:nvPr/>
          </p:nvSpPr>
          <p:spPr>
            <a:xfrm>
              <a:off x="4967764" y="971073"/>
              <a:ext cx="9525" cy="9525"/>
            </a:xfrm>
            <a:custGeom>
              <a:avLst/>
              <a:gdLst/>
              <a:ahLst/>
              <a:cxnLst/>
              <a:rect l="l" t="t" r="r" b="b"/>
              <a:pathLst>
                <a:path w="9525" h="9525" extrusionOk="0">
                  <a:moveTo>
                    <a:pt x="7144" y="7144"/>
                  </a:moveTo>
                  <a:cubicBezTo>
                    <a:pt x="8096" y="8096"/>
                    <a:pt x="7144" y="8096"/>
                    <a:pt x="7144" y="8096"/>
                  </a:cubicBezTo>
                  <a:cubicBezTo>
                    <a:pt x="7144" y="8096"/>
                    <a:pt x="7144" y="8096"/>
                    <a:pt x="7144"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65" name="Google Shape;1465;p43"/>
            <p:cNvSpPr/>
            <p:nvPr/>
          </p:nvSpPr>
          <p:spPr>
            <a:xfrm>
              <a:off x="4967764" y="969168"/>
              <a:ext cx="9525" cy="9525"/>
            </a:xfrm>
            <a:custGeom>
              <a:avLst/>
              <a:gdLst/>
              <a:ahLst/>
              <a:cxnLst/>
              <a:rect l="l" t="t" r="r" b="b"/>
              <a:pathLst>
                <a:path w="9525" h="9525" extrusionOk="0">
                  <a:moveTo>
                    <a:pt x="7144" y="7144"/>
                  </a:moveTo>
                  <a:cubicBezTo>
                    <a:pt x="7144" y="7144"/>
                    <a:pt x="8096" y="7144"/>
                    <a:pt x="8096" y="8096"/>
                  </a:cubicBezTo>
                  <a:cubicBezTo>
                    <a:pt x="8096" y="7144"/>
                    <a:pt x="7144" y="9049"/>
                    <a:pt x="7144"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66" name="Google Shape;1466;p43"/>
            <p:cNvSpPr/>
            <p:nvPr/>
          </p:nvSpPr>
          <p:spPr>
            <a:xfrm>
              <a:off x="4980146" y="970650"/>
              <a:ext cx="9525" cy="9525"/>
            </a:xfrm>
            <a:custGeom>
              <a:avLst/>
              <a:gdLst/>
              <a:ahLst/>
              <a:cxnLst/>
              <a:rect l="l" t="t" r="r" b="b"/>
              <a:pathLst>
                <a:path w="9525" h="9525" extrusionOk="0">
                  <a:moveTo>
                    <a:pt x="7144" y="7567"/>
                  </a:moveTo>
                  <a:cubicBezTo>
                    <a:pt x="7144" y="7567"/>
                    <a:pt x="8096" y="6615"/>
                    <a:pt x="8096" y="7567"/>
                  </a:cubicBezTo>
                  <a:cubicBezTo>
                    <a:pt x="8096" y="6615"/>
                    <a:pt x="7144" y="9472"/>
                    <a:pt x="7144" y="7567"/>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67" name="Google Shape;1467;p43"/>
            <p:cNvSpPr/>
            <p:nvPr/>
          </p:nvSpPr>
          <p:spPr>
            <a:xfrm>
              <a:off x="4985861" y="969168"/>
              <a:ext cx="9525" cy="9525"/>
            </a:xfrm>
            <a:custGeom>
              <a:avLst/>
              <a:gdLst/>
              <a:ahLst/>
              <a:cxnLst/>
              <a:rect l="l" t="t" r="r" b="b"/>
              <a:pathLst>
                <a:path w="9525" h="9525" extrusionOk="0">
                  <a:moveTo>
                    <a:pt x="7144" y="7144"/>
                  </a:moveTo>
                  <a:cubicBezTo>
                    <a:pt x="7144" y="7144"/>
                    <a:pt x="8096" y="10001"/>
                    <a:pt x="7144"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68" name="Google Shape;1468;p43"/>
            <p:cNvSpPr/>
            <p:nvPr/>
          </p:nvSpPr>
          <p:spPr>
            <a:xfrm>
              <a:off x="5087064" y="969168"/>
              <a:ext cx="9525" cy="9525"/>
            </a:xfrm>
            <a:custGeom>
              <a:avLst/>
              <a:gdLst/>
              <a:ahLst/>
              <a:cxnLst/>
              <a:rect l="l" t="t" r="r" b="b"/>
              <a:pathLst>
                <a:path w="9525" h="9525" extrusionOk="0">
                  <a:moveTo>
                    <a:pt x="7858" y="7144"/>
                  </a:moveTo>
                  <a:cubicBezTo>
                    <a:pt x="6906" y="7144"/>
                    <a:pt x="6906" y="7144"/>
                    <a:pt x="7858"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69" name="Google Shape;1469;p43"/>
            <p:cNvSpPr/>
            <p:nvPr/>
          </p:nvSpPr>
          <p:spPr>
            <a:xfrm>
              <a:off x="5132546" y="973664"/>
              <a:ext cx="9525" cy="9525"/>
            </a:xfrm>
            <a:custGeom>
              <a:avLst/>
              <a:gdLst/>
              <a:ahLst/>
              <a:cxnLst/>
              <a:rect l="l" t="t" r="r" b="b"/>
              <a:pathLst>
                <a:path w="9525" h="9525" extrusionOk="0">
                  <a:moveTo>
                    <a:pt x="7144" y="7410"/>
                  </a:moveTo>
                  <a:cubicBezTo>
                    <a:pt x="8096" y="6458"/>
                    <a:pt x="7144" y="8363"/>
                    <a:pt x="7144" y="8363"/>
                  </a:cubicBezTo>
                  <a:cubicBezTo>
                    <a:pt x="7144" y="8363"/>
                    <a:pt x="8096" y="7410"/>
                    <a:pt x="7144" y="7410"/>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70" name="Google Shape;1470;p43"/>
            <p:cNvSpPr/>
            <p:nvPr/>
          </p:nvSpPr>
          <p:spPr>
            <a:xfrm>
              <a:off x="5158264" y="969380"/>
              <a:ext cx="9525" cy="9525"/>
            </a:xfrm>
            <a:custGeom>
              <a:avLst/>
              <a:gdLst/>
              <a:ahLst/>
              <a:cxnLst/>
              <a:rect l="l" t="t" r="r" b="b"/>
              <a:pathLst>
                <a:path w="9525" h="9525" extrusionOk="0">
                  <a:moveTo>
                    <a:pt x="7144" y="8837"/>
                  </a:moveTo>
                  <a:cubicBezTo>
                    <a:pt x="7144" y="8837"/>
                    <a:pt x="7144" y="5027"/>
                    <a:pt x="7144" y="8837"/>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71" name="Google Shape;1471;p43"/>
            <p:cNvSpPr/>
            <p:nvPr/>
          </p:nvSpPr>
          <p:spPr>
            <a:xfrm>
              <a:off x="4935104" y="1056798"/>
              <a:ext cx="9525" cy="9525"/>
            </a:xfrm>
            <a:custGeom>
              <a:avLst/>
              <a:gdLst/>
              <a:ahLst/>
              <a:cxnLst/>
              <a:rect l="l" t="t" r="r" b="b"/>
              <a:pathLst>
                <a:path w="9525" h="9525" extrusionOk="0">
                  <a:moveTo>
                    <a:pt x="7419" y="7144"/>
                  </a:moveTo>
                  <a:cubicBezTo>
                    <a:pt x="6466" y="8096"/>
                    <a:pt x="8371" y="9049"/>
                    <a:pt x="7419" y="7144"/>
                  </a:cubicBezTo>
                  <a:cubicBezTo>
                    <a:pt x="7419" y="8096"/>
                    <a:pt x="7419" y="7144"/>
                    <a:pt x="7419"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72" name="Google Shape;1472;p43"/>
            <p:cNvSpPr/>
            <p:nvPr/>
          </p:nvSpPr>
          <p:spPr>
            <a:xfrm>
              <a:off x="4939947" y="1045351"/>
              <a:ext cx="342900" cy="38100"/>
            </a:xfrm>
            <a:custGeom>
              <a:avLst/>
              <a:gdLst/>
              <a:ahLst/>
              <a:cxnLst/>
              <a:rect l="l" t="t" r="r" b="b"/>
              <a:pathLst>
                <a:path w="342900" h="38100" extrusionOk="0">
                  <a:moveTo>
                    <a:pt x="342618" y="29068"/>
                  </a:moveTo>
                  <a:cubicBezTo>
                    <a:pt x="327378" y="48118"/>
                    <a:pt x="211173" y="25258"/>
                    <a:pt x="213078" y="25258"/>
                  </a:cubicBezTo>
                  <a:cubicBezTo>
                    <a:pt x="204506" y="24306"/>
                    <a:pt x="140688" y="21448"/>
                    <a:pt x="139736" y="22401"/>
                  </a:cubicBezTo>
                  <a:cubicBezTo>
                    <a:pt x="142593" y="22401"/>
                    <a:pt x="80681" y="22401"/>
                    <a:pt x="80681" y="26211"/>
                  </a:cubicBezTo>
                  <a:cubicBezTo>
                    <a:pt x="76871" y="17638"/>
                    <a:pt x="87348" y="33831"/>
                    <a:pt x="80681" y="17638"/>
                  </a:cubicBezTo>
                  <a:cubicBezTo>
                    <a:pt x="79728" y="18590"/>
                    <a:pt x="78776" y="17638"/>
                    <a:pt x="79728" y="14781"/>
                  </a:cubicBezTo>
                  <a:cubicBezTo>
                    <a:pt x="67346" y="30021"/>
                    <a:pt x="63536" y="20496"/>
                    <a:pt x="56868" y="28115"/>
                  </a:cubicBezTo>
                  <a:cubicBezTo>
                    <a:pt x="54963" y="24306"/>
                    <a:pt x="54011" y="22401"/>
                    <a:pt x="54011" y="18590"/>
                  </a:cubicBezTo>
                  <a:cubicBezTo>
                    <a:pt x="56868" y="20496"/>
                    <a:pt x="46391" y="27163"/>
                    <a:pt x="48296" y="28115"/>
                  </a:cubicBezTo>
                  <a:cubicBezTo>
                    <a:pt x="48296" y="28115"/>
                    <a:pt x="49248" y="21448"/>
                    <a:pt x="48296" y="21448"/>
                  </a:cubicBezTo>
                  <a:cubicBezTo>
                    <a:pt x="45438" y="22401"/>
                    <a:pt x="47343" y="27163"/>
                    <a:pt x="46391" y="29068"/>
                  </a:cubicBezTo>
                  <a:cubicBezTo>
                    <a:pt x="46391" y="27163"/>
                    <a:pt x="46391" y="27163"/>
                    <a:pt x="44486" y="30021"/>
                  </a:cubicBezTo>
                  <a:cubicBezTo>
                    <a:pt x="42581" y="22401"/>
                    <a:pt x="45438" y="26211"/>
                    <a:pt x="38771" y="28115"/>
                  </a:cubicBezTo>
                  <a:cubicBezTo>
                    <a:pt x="38771" y="22401"/>
                    <a:pt x="42581" y="25258"/>
                    <a:pt x="40676" y="17638"/>
                  </a:cubicBezTo>
                  <a:cubicBezTo>
                    <a:pt x="39723" y="17638"/>
                    <a:pt x="33056" y="26211"/>
                    <a:pt x="33056" y="28115"/>
                  </a:cubicBezTo>
                  <a:cubicBezTo>
                    <a:pt x="23531" y="26211"/>
                    <a:pt x="19721" y="17638"/>
                    <a:pt x="9243" y="23353"/>
                  </a:cubicBezTo>
                  <a:cubicBezTo>
                    <a:pt x="9243" y="21448"/>
                    <a:pt x="6386" y="23353"/>
                    <a:pt x="7338" y="22401"/>
                  </a:cubicBezTo>
                  <a:cubicBezTo>
                    <a:pt x="16863" y="13828"/>
                    <a:pt x="74966" y="7161"/>
                    <a:pt x="110208" y="7161"/>
                  </a:cubicBezTo>
                  <a:cubicBezTo>
                    <a:pt x="168311" y="6208"/>
                    <a:pt x="302613" y="46213"/>
                    <a:pt x="342618" y="29068"/>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73" name="Google Shape;1473;p43"/>
            <p:cNvSpPr/>
            <p:nvPr/>
          </p:nvSpPr>
          <p:spPr>
            <a:xfrm>
              <a:off x="4937284" y="1056798"/>
              <a:ext cx="9525" cy="9525"/>
            </a:xfrm>
            <a:custGeom>
              <a:avLst/>
              <a:gdLst/>
              <a:ahLst/>
              <a:cxnLst/>
              <a:rect l="l" t="t" r="r" b="b"/>
              <a:pathLst>
                <a:path w="9525" h="9525" extrusionOk="0">
                  <a:moveTo>
                    <a:pt x="7144" y="7144"/>
                  </a:moveTo>
                  <a:cubicBezTo>
                    <a:pt x="8096" y="8096"/>
                    <a:pt x="9049" y="8096"/>
                    <a:pt x="8096" y="10001"/>
                  </a:cubicBezTo>
                  <a:cubicBezTo>
                    <a:pt x="8096" y="9049"/>
                    <a:pt x="7144" y="8096"/>
                    <a:pt x="7144"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74" name="Google Shape;1474;p43"/>
            <p:cNvSpPr/>
            <p:nvPr/>
          </p:nvSpPr>
          <p:spPr>
            <a:xfrm>
              <a:off x="4962049" y="1063466"/>
              <a:ext cx="9525" cy="9525"/>
            </a:xfrm>
            <a:custGeom>
              <a:avLst/>
              <a:gdLst/>
              <a:ahLst/>
              <a:cxnLst/>
              <a:rect l="l" t="t" r="r" b="b"/>
              <a:pathLst>
                <a:path w="9525" h="9525" extrusionOk="0">
                  <a:moveTo>
                    <a:pt x="7144" y="7144"/>
                  </a:moveTo>
                  <a:cubicBezTo>
                    <a:pt x="7144" y="8096"/>
                    <a:pt x="7144" y="9049"/>
                    <a:pt x="7144"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75" name="Google Shape;1475;p43"/>
            <p:cNvSpPr/>
            <p:nvPr/>
          </p:nvSpPr>
          <p:spPr>
            <a:xfrm>
              <a:off x="4966811" y="1063466"/>
              <a:ext cx="9525" cy="9525"/>
            </a:xfrm>
            <a:custGeom>
              <a:avLst/>
              <a:gdLst/>
              <a:ahLst/>
              <a:cxnLst/>
              <a:rect l="l" t="t" r="r" b="b"/>
              <a:pathLst>
                <a:path w="9525" h="9525" extrusionOk="0">
                  <a:moveTo>
                    <a:pt x="9049" y="7144"/>
                  </a:moveTo>
                  <a:cubicBezTo>
                    <a:pt x="9049" y="8096"/>
                    <a:pt x="8096" y="9049"/>
                    <a:pt x="7144" y="9049"/>
                  </a:cubicBezTo>
                  <a:lnTo>
                    <a:pt x="9049" y="7144"/>
                  </a:ln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76" name="Google Shape;1476;p43"/>
            <p:cNvSpPr/>
            <p:nvPr/>
          </p:nvSpPr>
          <p:spPr>
            <a:xfrm>
              <a:off x="4974008" y="1066323"/>
              <a:ext cx="9525" cy="9525"/>
            </a:xfrm>
            <a:custGeom>
              <a:avLst/>
              <a:gdLst/>
              <a:ahLst/>
              <a:cxnLst/>
              <a:rect l="l" t="t" r="r" b="b"/>
              <a:pathLst>
                <a:path w="9525" h="9525" extrusionOk="0">
                  <a:moveTo>
                    <a:pt x="7567" y="7144"/>
                  </a:moveTo>
                  <a:cubicBezTo>
                    <a:pt x="8520" y="8096"/>
                    <a:pt x="7567" y="8096"/>
                    <a:pt x="7567" y="8096"/>
                  </a:cubicBezTo>
                  <a:cubicBezTo>
                    <a:pt x="6615" y="8096"/>
                    <a:pt x="7567" y="8096"/>
                    <a:pt x="7567"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77" name="Google Shape;1477;p43"/>
            <p:cNvSpPr/>
            <p:nvPr/>
          </p:nvSpPr>
          <p:spPr>
            <a:xfrm>
              <a:off x="4974431" y="1064418"/>
              <a:ext cx="9525" cy="9525"/>
            </a:xfrm>
            <a:custGeom>
              <a:avLst/>
              <a:gdLst/>
              <a:ahLst/>
              <a:cxnLst/>
              <a:rect l="l" t="t" r="r" b="b"/>
              <a:pathLst>
                <a:path w="9525" h="9525" extrusionOk="0">
                  <a:moveTo>
                    <a:pt x="7144" y="7144"/>
                  </a:moveTo>
                  <a:cubicBezTo>
                    <a:pt x="7144" y="7144"/>
                    <a:pt x="8096" y="7144"/>
                    <a:pt x="8096" y="8096"/>
                  </a:cubicBezTo>
                  <a:cubicBezTo>
                    <a:pt x="8096" y="7144"/>
                    <a:pt x="7144" y="9049"/>
                    <a:pt x="7144"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78" name="Google Shape;1478;p43"/>
            <p:cNvSpPr/>
            <p:nvPr/>
          </p:nvSpPr>
          <p:spPr>
            <a:xfrm>
              <a:off x="4986419" y="1065900"/>
              <a:ext cx="9525" cy="9525"/>
            </a:xfrm>
            <a:custGeom>
              <a:avLst/>
              <a:gdLst/>
              <a:ahLst/>
              <a:cxnLst/>
              <a:rect l="l" t="t" r="r" b="b"/>
              <a:pathLst>
                <a:path w="9525" h="9525" extrusionOk="0">
                  <a:moveTo>
                    <a:pt x="7538" y="7567"/>
                  </a:moveTo>
                  <a:cubicBezTo>
                    <a:pt x="7538" y="7567"/>
                    <a:pt x="8491" y="6615"/>
                    <a:pt x="8491" y="7567"/>
                  </a:cubicBezTo>
                  <a:cubicBezTo>
                    <a:pt x="7538" y="6615"/>
                    <a:pt x="6586" y="9472"/>
                    <a:pt x="7538" y="7567"/>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79" name="Google Shape;1479;p43"/>
            <p:cNvSpPr/>
            <p:nvPr/>
          </p:nvSpPr>
          <p:spPr>
            <a:xfrm>
              <a:off x="4991576" y="1064418"/>
              <a:ext cx="9525" cy="9525"/>
            </a:xfrm>
            <a:custGeom>
              <a:avLst/>
              <a:gdLst/>
              <a:ahLst/>
              <a:cxnLst/>
              <a:rect l="l" t="t" r="r" b="b"/>
              <a:pathLst>
                <a:path w="9525" h="9525" extrusionOk="0">
                  <a:moveTo>
                    <a:pt x="7144" y="7144"/>
                  </a:moveTo>
                  <a:cubicBezTo>
                    <a:pt x="8096" y="7144"/>
                    <a:pt x="8096" y="10001"/>
                    <a:pt x="7144"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80" name="Google Shape;1480;p43"/>
            <p:cNvSpPr/>
            <p:nvPr/>
          </p:nvSpPr>
          <p:spPr>
            <a:xfrm>
              <a:off x="5093732" y="1064418"/>
              <a:ext cx="9525" cy="9525"/>
            </a:xfrm>
            <a:custGeom>
              <a:avLst/>
              <a:gdLst/>
              <a:ahLst/>
              <a:cxnLst/>
              <a:rect l="l" t="t" r="r" b="b"/>
              <a:pathLst>
                <a:path w="9525" h="9525" extrusionOk="0">
                  <a:moveTo>
                    <a:pt x="7858" y="7144"/>
                  </a:moveTo>
                  <a:cubicBezTo>
                    <a:pt x="6906" y="7144"/>
                    <a:pt x="6906" y="7144"/>
                    <a:pt x="7858"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81" name="Google Shape;1481;p43"/>
            <p:cNvSpPr/>
            <p:nvPr/>
          </p:nvSpPr>
          <p:spPr>
            <a:xfrm>
              <a:off x="5139214" y="1068914"/>
              <a:ext cx="9525" cy="9525"/>
            </a:xfrm>
            <a:custGeom>
              <a:avLst/>
              <a:gdLst/>
              <a:ahLst/>
              <a:cxnLst/>
              <a:rect l="l" t="t" r="r" b="b"/>
              <a:pathLst>
                <a:path w="9525" h="9525" extrusionOk="0">
                  <a:moveTo>
                    <a:pt x="7144" y="7410"/>
                  </a:moveTo>
                  <a:cubicBezTo>
                    <a:pt x="8096" y="6458"/>
                    <a:pt x="7144" y="8363"/>
                    <a:pt x="7144" y="8363"/>
                  </a:cubicBezTo>
                  <a:cubicBezTo>
                    <a:pt x="7144" y="8363"/>
                    <a:pt x="8096" y="7410"/>
                    <a:pt x="7144" y="7410"/>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82" name="Google Shape;1482;p43"/>
            <p:cNvSpPr/>
            <p:nvPr/>
          </p:nvSpPr>
          <p:spPr>
            <a:xfrm>
              <a:off x="5163979" y="1064630"/>
              <a:ext cx="9525" cy="9525"/>
            </a:xfrm>
            <a:custGeom>
              <a:avLst/>
              <a:gdLst/>
              <a:ahLst/>
              <a:cxnLst/>
              <a:rect l="l" t="t" r="r" b="b"/>
              <a:pathLst>
                <a:path w="9525" h="9525" extrusionOk="0">
                  <a:moveTo>
                    <a:pt x="7144" y="8837"/>
                  </a:moveTo>
                  <a:cubicBezTo>
                    <a:pt x="7144" y="8837"/>
                    <a:pt x="7144" y="5027"/>
                    <a:pt x="7144" y="8837"/>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83" name="Google Shape;1483;p43"/>
            <p:cNvSpPr/>
            <p:nvPr/>
          </p:nvSpPr>
          <p:spPr>
            <a:xfrm>
              <a:off x="4941623" y="1152048"/>
              <a:ext cx="9525" cy="9525"/>
            </a:xfrm>
            <a:custGeom>
              <a:avLst/>
              <a:gdLst/>
              <a:ahLst/>
              <a:cxnLst/>
              <a:rect l="l" t="t" r="r" b="b"/>
              <a:pathLst>
                <a:path w="9525" h="9525" extrusionOk="0">
                  <a:moveTo>
                    <a:pt x="7567" y="7144"/>
                  </a:moveTo>
                  <a:cubicBezTo>
                    <a:pt x="6615" y="8096"/>
                    <a:pt x="8520" y="9049"/>
                    <a:pt x="7567" y="7144"/>
                  </a:cubicBezTo>
                  <a:cubicBezTo>
                    <a:pt x="6615" y="8096"/>
                    <a:pt x="7567" y="7144"/>
                    <a:pt x="7567"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84" name="Google Shape;1484;p43"/>
            <p:cNvSpPr/>
            <p:nvPr/>
          </p:nvSpPr>
          <p:spPr>
            <a:xfrm>
              <a:off x="4946614" y="1140601"/>
              <a:ext cx="342900" cy="38100"/>
            </a:xfrm>
            <a:custGeom>
              <a:avLst/>
              <a:gdLst/>
              <a:ahLst/>
              <a:cxnLst/>
              <a:rect l="l" t="t" r="r" b="b"/>
              <a:pathLst>
                <a:path w="342900" h="38100" extrusionOk="0">
                  <a:moveTo>
                    <a:pt x="342618" y="29068"/>
                  </a:moveTo>
                  <a:cubicBezTo>
                    <a:pt x="327378" y="48118"/>
                    <a:pt x="211173" y="25258"/>
                    <a:pt x="213078" y="25258"/>
                  </a:cubicBezTo>
                  <a:cubicBezTo>
                    <a:pt x="204506" y="24306"/>
                    <a:pt x="140688" y="21448"/>
                    <a:pt x="139736" y="22401"/>
                  </a:cubicBezTo>
                  <a:cubicBezTo>
                    <a:pt x="142593" y="22401"/>
                    <a:pt x="80681" y="22401"/>
                    <a:pt x="80681" y="26211"/>
                  </a:cubicBezTo>
                  <a:cubicBezTo>
                    <a:pt x="76871" y="17638"/>
                    <a:pt x="87348" y="33831"/>
                    <a:pt x="80681" y="17638"/>
                  </a:cubicBezTo>
                  <a:cubicBezTo>
                    <a:pt x="79728" y="18590"/>
                    <a:pt x="78776" y="17638"/>
                    <a:pt x="79728" y="14781"/>
                  </a:cubicBezTo>
                  <a:cubicBezTo>
                    <a:pt x="67346" y="30021"/>
                    <a:pt x="63536" y="20496"/>
                    <a:pt x="56868" y="28115"/>
                  </a:cubicBezTo>
                  <a:cubicBezTo>
                    <a:pt x="54963" y="24306"/>
                    <a:pt x="54011" y="22401"/>
                    <a:pt x="54011" y="18590"/>
                  </a:cubicBezTo>
                  <a:cubicBezTo>
                    <a:pt x="56868" y="20496"/>
                    <a:pt x="46391" y="27163"/>
                    <a:pt x="48296" y="28115"/>
                  </a:cubicBezTo>
                  <a:cubicBezTo>
                    <a:pt x="48296" y="28115"/>
                    <a:pt x="49248" y="21448"/>
                    <a:pt x="48296" y="21448"/>
                  </a:cubicBezTo>
                  <a:cubicBezTo>
                    <a:pt x="45438" y="22401"/>
                    <a:pt x="47343" y="27163"/>
                    <a:pt x="46391" y="29068"/>
                  </a:cubicBezTo>
                  <a:cubicBezTo>
                    <a:pt x="46391" y="27163"/>
                    <a:pt x="46391" y="27163"/>
                    <a:pt x="44486" y="30021"/>
                  </a:cubicBezTo>
                  <a:cubicBezTo>
                    <a:pt x="42581" y="22401"/>
                    <a:pt x="45438" y="26211"/>
                    <a:pt x="38771" y="28115"/>
                  </a:cubicBezTo>
                  <a:cubicBezTo>
                    <a:pt x="38771" y="22401"/>
                    <a:pt x="42581" y="25258"/>
                    <a:pt x="40676" y="17638"/>
                  </a:cubicBezTo>
                  <a:cubicBezTo>
                    <a:pt x="39723" y="17638"/>
                    <a:pt x="33056" y="26211"/>
                    <a:pt x="33056" y="28115"/>
                  </a:cubicBezTo>
                  <a:cubicBezTo>
                    <a:pt x="23531" y="26211"/>
                    <a:pt x="19721" y="17638"/>
                    <a:pt x="9243" y="23353"/>
                  </a:cubicBezTo>
                  <a:cubicBezTo>
                    <a:pt x="9243" y="21448"/>
                    <a:pt x="6386" y="23353"/>
                    <a:pt x="7338" y="22401"/>
                  </a:cubicBezTo>
                  <a:cubicBezTo>
                    <a:pt x="16863" y="13828"/>
                    <a:pt x="74966" y="7161"/>
                    <a:pt x="110208" y="7161"/>
                  </a:cubicBezTo>
                  <a:cubicBezTo>
                    <a:pt x="168311" y="6208"/>
                    <a:pt x="302613" y="46213"/>
                    <a:pt x="342618" y="29068"/>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85" name="Google Shape;1485;p43"/>
            <p:cNvSpPr/>
            <p:nvPr/>
          </p:nvSpPr>
          <p:spPr>
            <a:xfrm>
              <a:off x="4943951" y="1152048"/>
              <a:ext cx="9525" cy="9525"/>
            </a:xfrm>
            <a:custGeom>
              <a:avLst/>
              <a:gdLst/>
              <a:ahLst/>
              <a:cxnLst/>
              <a:rect l="l" t="t" r="r" b="b"/>
              <a:pathLst>
                <a:path w="9525" h="9525" extrusionOk="0">
                  <a:moveTo>
                    <a:pt x="7144" y="7144"/>
                  </a:moveTo>
                  <a:cubicBezTo>
                    <a:pt x="8096" y="8096"/>
                    <a:pt x="9049" y="8096"/>
                    <a:pt x="8096" y="10001"/>
                  </a:cubicBezTo>
                  <a:cubicBezTo>
                    <a:pt x="7144" y="9049"/>
                    <a:pt x="7144" y="8096"/>
                    <a:pt x="7144"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86" name="Google Shape;1486;p43"/>
            <p:cNvSpPr/>
            <p:nvPr/>
          </p:nvSpPr>
          <p:spPr>
            <a:xfrm>
              <a:off x="4968716" y="1158716"/>
              <a:ext cx="9525" cy="9525"/>
            </a:xfrm>
            <a:custGeom>
              <a:avLst/>
              <a:gdLst/>
              <a:ahLst/>
              <a:cxnLst/>
              <a:rect l="l" t="t" r="r" b="b"/>
              <a:pathLst>
                <a:path w="9525" h="9525" extrusionOk="0">
                  <a:moveTo>
                    <a:pt x="7144" y="7144"/>
                  </a:moveTo>
                  <a:cubicBezTo>
                    <a:pt x="7144" y="8096"/>
                    <a:pt x="7144" y="9049"/>
                    <a:pt x="7144"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87" name="Google Shape;1487;p43"/>
            <p:cNvSpPr/>
            <p:nvPr/>
          </p:nvSpPr>
          <p:spPr>
            <a:xfrm>
              <a:off x="4972526" y="1158716"/>
              <a:ext cx="9525" cy="9525"/>
            </a:xfrm>
            <a:custGeom>
              <a:avLst/>
              <a:gdLst/>
              <a:ahLst/>
              <a:cxnLst/>
              <a:rect l="l" t="t" r="r" b="b"/>
              <a:pathLst>
                <a:path w="9525" h="9525" extrusionOk="0">
                  <a:moveTo>
                    <a:pt x="9049" y="7144"/>
                  </a:moveTo>
                  <a:cubicBezTo>
                    <a:pt x="9049" y="8096"/>
                    <a:pt x="8096" y="9049"/>
                    <a:pt x="7144" y="9049"/>
                  </a:cubicBezTo>
                  <a:lnTo>
                    <a:pt x="9049" y="7144"/>
                  </a:ln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88" name="Google Shape;1488;p43"/>
            <p:cNvSpPr/>
            <p:nvPr/>
          </p:nvSpPr>
          <p:spPr>
            <a:xfrm>
              <a:off x="4980146" y="1161573"/>
              <a:ext cx="9525" cy="9525"/>
            </a:xfrm>
            <a:custGeom>
              <a:avLst/>
              <a:gdLst/>
              <a:ahLst/>
              <a:cxnLst/>
              <a:rect l="l" t="t" r="r" b="b"/>
              <a:pathLst>
                <a:path w="9525" h="9525" extrusionOk="0">
                  <a:moveTo>
                    <a:pt x="7144" y="7144"/>
                  </a:moveTo>
                  <a:cubicBezTo>
                    <a:pt x="8096" y="8096"/>
                    <a:pt x="7144" y="8096"/>
                    <a:pt x="7144" y="8096"/>
                  </a:cubicBezTo>
                  <a:cubicBezTo>
                    <a:pt x="7144" y="8096"/>
                    <a:pt x="7144" y="8096"/>
                    <a:pt x="7144"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89" name="Google Shape;1489;p43"/>
            <p:cNvSpPr/>
            <p:nvPr/>
          </p:nvSpPr>
          <p:spPr>
            <a:xfrm>
              <a:off x="4981099" y="1159668"/>
              <a:ext cx="9525" cy="9525"/>
            </a:xfrm>
            <a:custGeom>
              <a:avLst/>
              <a:gdLst/>
              <a:ahLst/>
              <a:cxnLst/>
              <a:rect l="l" t="t" r="r" b="b"/>
              <a:pathLst>
                <a:path w="9525" h="9525" extrusionOk="0">
                  <a:moveTo>
                    <a:pt x="7144" y="7144"/>
                  </a:moveTo>
                  <a:cubicBezTo>
                    <a:pt x="7144" y="7144"/>
                    <a:pt x="8096" y="7144"/>
                    <a:pt x="8096" y="8096"/>
                  </a:cubicBezTo>
                  <a:cubicBezTo>
                    <a:pt x="8096" y="7144"/>
                    <a:pt x="7144" y="9049"/>
                    <a:pt x="7144"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90" name="Google Shape;1490;p43"/>
            <p:cNvSpPr/>
            <p:nvPr/>
          </p:nvSpPr>
          <p:spPr>
            <a:xfrm>
              <a:off x="4992529" y="1161150"/>
              <a:ext cx="9525" cy="9525"/>
            </a:xfrm>
            <a:custGeom>
              <a:avLst/>
              <a:gdLst/>
              <a:ahLst/>
              <a:cxnLst/>
              <a:rect l="l" t="t" r="r" b="b"/>
              <a:pathLst>
                <a:path w="9525" h="9525" extrusionOk="0">
                  <a:moveTo>
                    <a:pt x="7144" y="7567"/>
                  </a:moveTo>
                  <a:cubicBezTo>
                    <a:pt x="7144" y="7567"/>
                    <a:pt x="8096" y="6615"/>
                    <a:pt x="8096" y="7567"/>
                  </a:cubicBezTo>
                  <a:cubicBezTo>
                    <a:pt x="8096" y="6615"/>
                    <a:pt x="7144" y="9472"/>
                    <a:pt x="7144" y="7567"/>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91" name="Google Shape;1491;p43"/>
            <p:cNvSpPr/>
            <p:nvPr/>
          </p:nvSpPr>
          <p:spPr>
            <a:xfrm>
              <a:off x="4998244" y="1159668"/>
              <a:ext cx="9525" cy="9525"/>
            </a:xfrm>
            <a:custGeom>
              <a:avLst/>
              <a:gdLst/>
              <a:ahLst/>
              <a:cxnLst/>
              <a:rect l="l" t="t" r="r" b="b"/>
              <a:pathLst>
                <a:path w="9525" h="9525" extrusionOk="0">
                  <a:moveTo>
                    <a:pt x="7144" y="7144"/>
                  </a:moveTo>
                  <a:cubicBezTo>
                    <a:pt x="7144" y="7144"/>
                    <a:pt x="8096" y="10001"/>
                    <a:pt x="7144"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92" name="Google Shape;1492;p43"/>
            <p:cNvSpPr/>
            <p:nvPr/>
          </p:nvSpPr>
          <p:spPr>
            <a:xfrm>
              <a:off x="5099738" y="1159668"/>
              <a:ext cx="9525" cy="9525"/>
            </a:xfrm>
            <a:custGeom>
              <a:avLst/>
              <a:gdLst/>
              <a:ahLst/>
              <a:cxnLst/>
              <a:rect l="l" t="t" r="r" b="b"/>
              <a:pathLst>
                <a:path w="9525" h="9525" extrusionOk="0">
                  <a:moveTo>
                    <a:pt x="7567" y="7144"/>
                  </a:moveTo>
                  <a:cubicBezTo>
                    <a:pt x="6615" y="7144"/>
                    <a:pt x="7567" y="7144"/>
                    <a:pt x="7567"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93" name="Google Shape;1493;p43"/>
            <p:cNvSpPr/>
            <p:nvPr/>
          </p:nvSpPr>
          <p:spPr>
            <a:xfrm>
              <a:off x="5145881" y="1164164"/>
              <a:ext cx="9525" cy="9525"/>
            </a:xfrm>
            <a:custGeom>
              <a:avLst/>
              <a:gdLst/>
              <a:ahLst/>
              <a:cxnLst/>
              <a:rect l="l" t="t" r="r" b="b"/>
              <a:pathLst>
                <a:path w="9525" h="9525" extrusionOk="0">
                  <a:moveTo>
                    <a:pt x="7144" y="7410"/>
                  </a:moveTo>
                  <a:cubicBezTo>
                    <a:pt x="8096" y="6458"/>
                    <a:pt x="7144" y="8363"/>
                    <a:pt x="7144" y="8363"/>
                  </a:cubicBezTo>
                  <a:cubicBezTo>
                    <a:pt x="7144" y="8363"/>
                    <a:pt x="8096" y="7410"/>
                    <a:pt x="7144" y="7410"/>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94" name="Google Shape;1494;p43"/>
            <p:cNvSpPr/>
            <p:nvPr/>
          </p:nvSpPr>
          <p:spPr>
            <a:xfrm>
              <a:off x="5170646" y="1159880"/>
              <a:ext cx="9525" cy="9525"/>
            </a:xfrm>
            <a:custGeom>
              <a:avLst/>
              <a:gdLst/>
              <a:ahLst/>
              <a:cxnLst/>
              <a:rect l="l" t="t" r="r" b="b"/>
              <a:pathLst>
                <a:path w="9525" h="9525" extrusionOk="0">
                  <a:moveTo>
                    <a:pt x="7144" y="8837"/>
                  </a:moveTo>
                  <a:cubicBezTo>
                    <a:pt x="7144" y="8837"/>
                    <a:pt x="7144" y="5027"/>
                    <a:pt x="7144" y="8837"/>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95" name="Google Shape;1495;p43"/>
            <p:cNvSpPr/>
            <p:nvPr/>
          </p:nvSpPr>
          <p:spPr>
            <a:xfrm>
              <a:off x="4816316" y="525303"/>
              <a:ext cx="9525" cy="9525"/>
            </a:xfrm>
            <a:custGeom>
              <a:avLst/>
              <a:gdLst/>
              <a:ahLst/>
              <a:cxnLst/>
              <a:rect l="l" t="t" r="r" b="b"/>
              <a:pathLst>
                <a:path w="9525" h="9525" extrusionOk="0">
                  <a:moveTo>
                    <a:pt x="7144" y="9049"/>
                  </a:moveTo>
                  <a:cubicBezTo>
                    <a:pt x="10001" y="7144"/>
                    <a:pt x="5239" y="8096"/>
                    <a:pt x="8096" y="7144"/>
                  </a:cubicBezTo>
                  <a:cubicBezTo>
                    <a:pt x="8096" y="8096"/>
                    <a:pt x="8096" y="9049"/>
                    <a:pt x="7144" y="9049"/>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96" name="Google Shape;1496;p43"/>
            <p:cNvSpPr/>
            <p:nvPr/>
          </p:nvSpPr>
          <p:spPr>
            <a:xfrm>
              <a:off x="4712494" y="526256"/>
              <a:ext cx="104775" cy="800100"/>
            </a:xfrm>
            <a:custGeom>
              <a:avLst/>
              <a:gdLst/>
              <a:ahLst/>
              <a:cxnLst/>
              <a:rect l="l" t="t" r="r" b="b"/>
              <a:pathLst>
                <a:path w="104775" h="800100" extrusionOk="0">
                  <a:moveTo>
                    <a:pt x="38576" y="798671"/>
                  </a:moveTo>
                  <a:cubicBezTo>
                    <a:pt x="9049" y="739616"/>
                    <a:pt x="10954" y="604361"/>
                    <a:pt x="10954" y="553879"/>
                  </a:cubicBezTo>
                  <a:cubicBezTo>
                    <a:pt x="10954" y="500539"/>
                    <a:pt x="3334" y="469106"/>
                    <a:pt x="10954" y="416719"/>
                  </a:cubicBezTo>
                  <a:cubicBezTo>
                    <a:pt x="12859" y="417671"/>
                    <a:pt x="13811" y="416719"/>
                    <a:pt x="13811" y="412909"/>
                  </a:cubicBezTo>
                  <a:cubicBezTo>
                    <a:pt x="13811" y="414814"/>
                    <a:pt x="13811" y="416719"/>
                    <a:pt x="13811" y="418624"/>
                  </a:cubicBezTo>
                  <a:cubicBezTo>
                    <a:pt x="25241" y="411956"/>
                    <a:pt x="19526" y="152876"/>
                    <a:pt x="7144" y="149066"/>
                  </a:cubicBezTo>
                  <a:cubicBezTo>
                    <a:pt x="10954" y="145256"/>
                    <a:pt x="10954" y="153829"/>
                    <a:pt x="15716" y="150971"/>
                  </a:cubicBezTo>
                  <a:cubicBezTo>
                    <a:pt x="14764" y="149066"/>
                    <a:pt x="15716" y="148114"/>
                    <a:pt x="18574" y="150019"/>
                  </a:cubicBezTo>
                  <a:cubicBezTo>
                    <a:pt x="12859" y="137636"/>
                    <a:pt x="6191" y="76676"/>
                    <a:pt x="13811" y="85249"/>
                  </a:cubicBezTo>
                  <a:cubicBezTo>
                    <a:pt x="16669" y="80486"/>
                    <a:pt x="7144" y="70009"/>
                    <a:pt x="13811" y="64294"/>
                  </a:cubicBezTo>
                  <a:cubicBezTo>
                    <a:pt x="13811" y="64294"/>
                    <a:pt x="16669" y="72866"/>
                    <a:pt x="19526" y="69056"/>
                  </a:cubicBezTo>
                  <a:cubicBezTo>
                    <a:pt x="24289" y="59531"/>
                    <a:pt x="33814" y="56674"/>
                    <a:pt x="36671" y="44291"/>
                  </a:cubicBezTo>
                  <a:cubicBezTo>
                    <a:pt x="32861" y="47149"/>
                    <a:pt x="30004" y="50959"/>
                    <a:pt x="30004" y="55721"/>
                  </a:cubicBezTo>
                  <a:cubicBezTo>
                    <a:pt x="36671" y="49054"/>
                    <a:pt x="45244" y="40481"/>
                    <a:pt x="47149" y="32861"/>
                  </a:cubicBezTo>
                  <a:cubicBezTo>
                    <a:pt x="53816" y="28099"/>
                    <a:pt x="102394" y="17621"/>
                    <a:pt x="105251" y="7144"/>
                  </a:cubicBezTo>
                  <a:cubicBezTo>
                    <a:pt x="95726" y="16669"/>
                    <a:pt x="49054" y="33814"/>
                    <a:pt x="29051" y="74771"/>
                  </a:cubicBezTo>
                  <a:cubicBezTo>
                    <a:pt x="6191" y="120491"/>
                    <a:pt x="30004" y="195739"/>
                    <a:pt x="32861" y="245269"/>
                  </a:cubicBezTo>
                  <a:cubicBezTo>
                    <a:pt x="39529" y="419576"/>
                    <a:pt x="13811" y="651034"/>
                    <a:pt x="38576" y="798671"/>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97" name="Google Shape;1497;p43"/>
            <p:cNvSpPr/>
            <p:nvPr/>
          </p:nvSpPr>
          <p:spPr>
            <a:xfrm>
              <a:off x="4809649" y="527208"/>
              <a:ext cx="9525" cy="9525"/>
            </a:xfrm>
            <a:custGeom>
              <a:avLst/>
              <a:gdLst/>
              <a:ahLst/>
              <a:cxnLst/>
              <a:rect l="l" t="t" r="r" b="b"/>
              <a:pathLst>
                <a:path w="9525" h="9525" extrusionOk="0">
                  <a:moveTo>
                    <a:pt x="10001" y="9049"/>
                  </a:moveTo>
                  <a:cubicBezTo>
                    <a:pt x="9049" y="8096"/>
                    <a:pt x="7144" y="9049"/>
                    <a:pt x="7144" y="7144"/>
                  </a:cubicBezTo>
                  <a:cubicBezTo>
                    <a:pt x="8096" y="8096"/>
                    <a:pt x="10001" y="8096"/>
                    <a:pt x="10001" y="9049"/>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98" name="Google Shape;1498;p43"/>
            <p:cNvSpPr/>
            <p:nvPr/>
          </p:nvSpPr>
          <p:spPr>
            <a:xfrm>
              <a:off x="4757261" y="550464"/>
              <a:ext cx="9525" cy="9525"/>
            </a:xfrm>
            <a:custGeom>
              <a:avLst/>
              <a:gdLst/>
              <a:ahLst/>
              <a:cxnLst/>
              <a:rect l="l" t="t" r="r" b="b"/>
              <a:pathLst>
                <a:path w="9525" h="9525" extrusionOk="0">
                  <a:moveTo>
                    <a:pt x="7144" y="8653"/>
                  </a:moveTo>
                  <a:cubicBezTo>
                    <a:pt x="7144" y="7700"/>
                    <a:pt x="7144" y="5795"/>
                    <a:pt x="7144" y="8653"/>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99" name="Google Shape;1499;p43"/>
            <p:cNvSpPr/>
            <p:nvPr/>
          </p:nvSpPr>
          <p:spPr>
            <a:xfrm>
              <a:off x="4744687" y="555783"/>
              <a:ext cx="9525" cy="19050"/>
            </a:xfrm>
            <a:custGeom>
              <a:avLst/>
              <a:gdLst/>
              <a:ahLst/>
              <a:cxnLst/>
              <a:rect l="l" t="t" r="r" b="b"/>
              <a:pathLst>
                <a:path w="9525" h="19050" extrusionOk="0">
                  <a:moveTo>
                    <a:pt x="7335" y="11906"/>
                  </a:moveTo>
                  <a:cubicBezTo>
                    <a:pt x="6383" y="10954"/>
                    <a:pt x="9240" y="8096"/>
                    <a:pt x="10193" y="7144"/>
                  </a:cubicBezTo>
                  <a:lnTo>
                    <a:pt x="7335" y="11906"/>
                  </a:ln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500" name="Google Shape;1500;p43"/>
            <p:cNvSpPr/>
            <p:nvPr/>
          </p:nvSpPr>
          <p:spPr>
            <a:xfrm>
              <a:off x="4730115" y="567213"/>
              <a:ext cx="9525" cy="9525"/>
            </a:xfrm>
            <a:custGeom>
              <a:avLst/>
              <a:gdLst/>
              <a:ahLst/>
              <a:cxnLst/>
              <a:rect l="l" t="t" r="r" b="b"/>
              <a:pathLst>
                <a:path w="9525" h="9525" extrusionOk="0">
                  <a:moveTo>
                    <a:pt x="8573" y="8096"/>
                  </a:moveTo>
                  <a:cubicBezTo>
                    <a:pt x="6667" y="8096"/>
                    <a:pt x="6667" y="8096"/>
                    <a:pt x="8573" y="7144"/>
                  </a:cubicBezTo>
                  <a:cubicBezTo>
                    <a:pt x="8573" y="7144"/>
                    <a:pt x="8573" y="8096"/>
                    <a:pt x="8573" y="8096"/>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501" name="Google Shape;1501;p43"/>
            <p:cNvSpPr/>
            <p:nvPr/>
          </p:nvSpPr>
          <p:spPr>
            <a:xfrm>
              <a:off x="4729639" y="570368"/>
              <a:ext cx="9525" cy="9525"/>
            </a:xfrm>
            <a:custGeom>
              <a:avLst/>
              <a:gdLst/>
              <a:ahLst/>
              <a:cxnLst/>
              <a:rect l="l" t="t" r="r" b="b"/>
              <a:pathLst>
                <a:path w="9525" h="9525" extrusionOk="0">
                  <a:moveTo>
                    <a:pt x="10001" y="7799"/>
                  </a:moveTo>
                  <a:cubicBezTo>
                    <a:pt x="9049" y="8751"/>
                    <a:pt x="8096" y="8751"/>
                    <a:pt x="7144" y="8751"/>
                  </a:cubicBezTo>
                  <a:cubicBezTo>
                    <a:pt x="8096" y="8751"/>
                    <a:pt x="9049" y="5894"/>
                    <a:pt x="10001" y="7799"/>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502" name="Google Shape;1502;p43"/>
            <p:cNvSpPr/>
            <p:nvPr/>
          </p:nvSpPr>
          <p:spPr>
            <a:xfrm>
              <a:off x="4709636" y="597540"/>
              <a:ext cx="9525" cy="9525"/>
            </a:xfrm>
            <a:custGeom>
              <a:avLst/>
              <a:gdLst/>
              <a:ahLst/>
              <a:cxnLst/>
              <a:rect l="l" t="t" r="r" b="b"/>
              <a:pathLst>
                <a:path w="9525" h="9525" extrusionOk="0">
                  <a:moveTo>
                    <a:pt x="9049" y="7297"/>
                  </a:moveTo>
                  <a:cubicBezTo>
                    <a:pt x="9049" y="8249"/>
                    <a:pt x="9049" y="10154"/>
                    <a:pt x="7144" y="10154"/>
                  </a:cubicBezTo>
                  <a:cubicBezTo>
                    <a:pt x="8096" y="10154"/>
                    <a:pt x="8096" y="6344"/>
                    <a:pt x="9049" y="7297"/>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503" name="Google Shape;1503;p43"/>
            <p:cNvSpPr/>
            <p:nvPr/>
          </p:nvSpPr>
          <p:spPr>
            <a:xfrm>
              <a:off x="4708260" y="613886"/>
              <a:ext cx="9525" cy="9525"/>
            </a:xfrm>
            <a:custGeom>
              <a:avLst/>
              <a:gdLst/>
              <a:ahLst/>
              <a:cxnLst/>
              <a:rect l="l" t="t" r="r" b="b"/>
              <a:pathLst>
                <a:path w="9525" h="9525" extrusionOk="0">
                  <a:moveTo>
                    <a:pt x="7567" y="7144"/>
                  </a:moveTo>
                  <a:cubicBezTo>
                    <a:pt x="7567" y="8096"/>
                    <a:pt x="6615" y="8096"/>
                    <a:pt x="7567"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504" name="Google Shape;1504;p43"/>
            <p:cNvSpPr/>
            <p:nvPr/>
          </p:nvSpPr>
          <p:spPr>
            <a:xfrm>
              <a:off x="4722019" y="869257"/>
              <a:ext cx="9525" cy="9525"/>
            </a:xfrm>
            <a:custGeom>
              <a:avLst/>
              <a:gdLst/>
              <a:ahLst/>
              <a:cxnLst/>
              <a:rect l="l" t="t" r="r" b="b"/>
              <a:pathLst>
                <a:path w="9525" h="9525" extrusionOk="0">
                  <a:moveTo>
                    <a:pt x="7144" y="8947"/>
                  </a:moveTo>
                  <a:cubicBezTo>
                    <a:pt x="7144" y="6090"/>
                    <a:pt x="7144" y="7042"/>
                    <a:pt x="7144" y="8947"/>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505" name="Google Shape;1505;p43"/>
            <p:cNvSpPr/>
            <p:nvPr/>
          </p:nvSpPr>
          <p:spPr>
            <a:xfrm>
              <a:off x="4713446" y="982503"/>
              <a:ext cx="9525" cy="9525"/>
            </a:xfrm>
            <a:custGeom>
              <a:avLst/>
              <a:gdLst/>
              <a:ahLst/>
              <a:cxnLst/>
              <a:rect l="l" t="t" r="r" b="b"/>
              <a:pathLst>
                <a:path w="9525" h="9525" extrusionOk="0">
                  <a:moveTo>
                    <a:pt x="8096" y="7144"/>
                  </a:moveTo>
                  <a:cubicBezTo>
                    <a:pt x="8096" y="9049"/>
                    <a:pt x="7144" y="8096"/>
                    <a:pt x="7144" y="8096"/>
                  </a:cubicBezTo>
                  <a:cubicBezTo>
                    <a:pt x="7144" y="7144"/>
                    <a:pt x="8096" y="9049"/>
                    <a:pt x="8096"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506" name="Google Shape;1506;p43"/>
            <p:cNvSpPr/>
            <p:nvPr/>
          </p:nvSpPr>
          <p:spPr>
            <a:xfrm>
              <a:off x="4715351" y="1042617"/>
              <a:ext cx="9525" cy="9525"/>
            </a:xfrm>
            <a:custGeom>
              <a:avLst/>
              <a:gdLst/>
              <a:ahLst/>
              <a:cxnLst/>
              <a:rect l="l" t="t" r="r" b="b"/>
              <a:pathLst>
                <a:path w="9525" h="9525" extrusionOk="0">
                  <a:moveTo>
                    <a:pt x="7144" y="7990"/>
                  </a:moveTo>
                  <a:cubicBezTo>
                    <a:pt x="7144" y="7990"/>
                    <a:pt x="11906" y="6085"/>
                    <a:pt x="7144" y="7990"/>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507" name="Google Shape;1507;p43"/>
            <p:cNvSpPr/>
            <p:nvPr/>
          </p:nvSpPr>
          <p:spPr>
            <a:xfrm>
              <a:off x="4764035" y="574833"/>
              <a:ext cx="9525" cy="9525"/>
            </a:xfrm>
            <a:custGeom>
              <a:avLst/>
              <a:gdLst/>
              <a:ahLst/>
              <a:cxnLst/>
              <a:rect l="l" t="t" r="r" b="b"/>
              <a:pathLst>
                <a:path w="9525" h="9525" extrusionOk="0">
                  <a:moveTo>
                    <a:pt x="7990" y="9049"/>
                  </a:moveTo>
                  <a:cubicBezTo>
                    <a:pt x="7990" y="6191"/>
                    <a:pt x="6085" y="10001"/>
                    <a:pt x="7990" y="7144"/>
                  </a:cubicBezTo>
                  <a:cubicBezTo>
                    <a:pt x="7990" y="8096"/>
                    <a:pt x="7990" y="8096"/>
                    <a:pt x="7990" y="9049"/>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508" name="Google Shape;1508;p43"/>
            <p:cNvSpPr/>
            <p:nvPr/>
          </p:nvSpPr>
          <p:spPr>
            <a:xfrm>
              <a:off x="4745749" y="581501"/>
              <a:ext cx="28575" cy="723900"/>
            </a:xfrm>
            <a:custGeom>
              <a:avLst/>
              <a:gdLst/>
              <a:ahLst/>
              <a:cxnLst/>
              <a:rect l="l" t="t" r="r" b="b"/>
              <a:pathLst>
                <a:path w="28575" h="723900" extrusionOk="0">
                  <a:moveTo>
                    <a:pt x="28181" y="719614"/>
                  </a:moveTo>
                  <a:cubicBezTo>
                    <a:pt x="3416" y="676751"/>
                    <a:pt x="26276" y="387191"/>
                    <a:pt x="11988" y="389096"/>
                  </a:cubicBezTo>
                  <a:cubicBezTo>
                    <a:pt x="11988" y="391001"/>
                    <a:pt x="11988" y="392906"/>
                    <a:pt x="11988" y="394811"/>
                  </a:cubicBezTo>
                  <a:cubicBezTo>
                    <a:pt x="16751" y="391954"/>
                    <a:pt x="14846" y="292894"/>
                    <a:pt x="13893" y="290036"/>
                  </a:cubicBezTo>
                  <a:cubicBezTo>
                    <a:pt x="14846" y="292894"/>
                    <a:pt x="12941" y="165259"/>
                    <a:pt x="7226" y="163354"/>
                  </a:cubicBezTo>
                  <a:cubicBezTo>
                    <a:pt x="11988" y="159544"/>
                    <a:pt x="9131" y="169069"/>
                    <a:pt x="15798" y="164306"/>
                  </a:cubicBezTo>
                  <a:cubicBezTo>
                    <a:pt x="14846" y="162401"/>
                    <a:pt x="15798" y="162401"/>
                    <a:pt x="18656" y="163354"/>
                  </a:cubicBezTo>
                  <a:cubicBezTo>
                    <a:pt x="14846" y="156686"/>
                    <a:pt x="2463" y="100489"/>
                    <a:pt x="16751" y="108109"/>
                  </a:cubicBezTo>
                  <a:cubicBezTo>
                    <a:pt x="17703" y="106204"/>
                    <a:pt x="6273" y="95726"/>
                    <a:pt x="8178" y="92869"/>
                  </a:cubicBezTo>
                  <a:cubicBezTo>
                    <a:pt x="8178" y="93821"/>
                    <a:pt x="14846" y="96679"/>
                    <a:pt x="14846" y="93821"/>
                  </a:cubicBezTo>
                  <a:cubicBezTo>
                    <a:pt x="13893" y="86201"/>
                    <a:pt x="6273" y="91916"/>
                    <a:pt x="7226" y="83344"/>
                  </a:cubicBezTo>
                  <a:cubicBezTo>
                    <a:pt x="8178" y="83344"/>
                    <a:pt x="19608" y="77629"/>
                    <a:pt x="12941" y="70009"/>
                  </a:cubicBezTo>
                  <a:cubicBezTo>
                    <a:pt x="-394" y="79534"/>
                    <a:pt x="22466" y="77629"/>
                    <a:pt x="19608" y="78581"/>
                  </a:cubicBezTo>
                  <a:cubicBezTo>
                    <a:pt x="20561" y="75724"/>
                    <a:pt x="11988" y="58579"/>
                    <a:pt x="11988" y="58579"/>
                  </a:cubicBezTo>
                  <a:cubicBezTo>
                    <a:pt x="12941" y="52864"/>
                    <a:pt x="25323" y="14764"/>
                    <a:pt x="20561" y="7144"/>
                  </a:cubicBezTo>
                  <a:cubicBezTo>
                    <a:pt x="23418" y="44291"/>
                    <a:pt x="27228" y="171926"/>
                    <a:pt x="29133" y="246221"/>
                  </a:cubicBezTo>
                  <a:cubicBezTo>
                    <a:pt x="30086" y="300514"/>
                    <a:pt x="24371" y="350996"/>
                    <a:pt x="24371" y="401479"/>
                  </a:cubicBezTo>
                  <a:cubicBezTo>
                    <a:pt x="24371" y="450056"/>
                    <a:pt x="28181" y="519589"/>
                    <a:pt x="27228" y="571024"/>
                  </a:cubicBezTo>
                  <a:cubicBezTo>
                    <a:pt x="27228" y="611981"/>
                    <a:pt x="26276" y="708184"/>
                    <a:pt x="28181" y="71961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509" name="Google Shape;1509;p43"/>
            <p:cNvSpPr/>
            <p:nvPr/>
          </p:nvSpPr>
          <p:spPr>
            <a:xfrm>
              <a:off x="4761071" y="579596"/>
              <a:ext cx="9525" cy="9525"/>
            </a:xfrm>
            <a:custGeom>
              <a:avLst/>
              <a:gdLst/>
              <a:ahLst/>
              <a:cxnLst/>
              <a:rect l="l" t="t" r="r" b="b"/>
              <a:pathLst>
                <a:path w="9525" h="9525" extrusionOk="0">
                  <a:moveTo>
                    <a:pt x="10001" y="7144"/>
                  </a:moveTo>
                  <a:cubicBezTo>
                    <a:pt x="9049" y="7144"/>
                    <a:pt x="8096" y="9049"/>
                    <a:pt x="7144" y="7144"/>
                  </a:cubicBezTo>
                  <a:cubicBezTo>
                    <a:pt x="8096" y="8096"/>
                    <a:pt x="9049" y="7144"/>
                    <a:pt x="10001"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510" name="Google Shape;1510;p43"/>
            <p:cNvSpPr/>
            <p:nvPr/>
          </p:nvSpPr>
          <p:spPr>
            <a:xfrm>
              <a:off x="4745408" y="627750"/>
              <a:ext cx="9525" cy="9525"/>
            </a:xfrm>
            <a:custGeom>
              <a:avLst/>
              <a:gdLst/>
              <a:ahLst/>
              <a:cxnLst/>
              <a:rect l="l" t="t" r="r" b="b"/>
              <a:pathLst>
                <a:path w="9525" h="9525" extrusionOk="0">
                  <a:moveTo>
                    <a:pt x="7567" y="7567"/>
                  </a:moveTo>
                  <a:cubicBezTo>
                    <a:pt x="7567" y="7567"/>
                    <a:pt x="6615" y="6615"/>
                    <a:pt x="7567" y="7567"/>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511" name="Google Shape;1511;p43"/>
            <p:cNvSpPr/>
            <p:nvPr/>
          </p:nvSpPr>
          <p:spPr>
            <a:xfrm>
              <a:off x="4752499" y="635793"/>
              <a:ext cx="9525" cy="19050"/>
            </a:xfrm>
            <a:custGeom>
              <a:avLst/>
              <a:gdLst/>
              <a:ahLst/>
              <a:cxnLst/>
              <a:rect l="l" t="t" r="r" b="b"/>
              <a:pathLst>
                <a:path w="9525" h="19050" extrusionOk="0">
                  <a:moveTo>
                    <a:pt x="8096" y="11906"/>
                  </a:moveTo>
                  <a:cubicBezTo>
                    <a:pt x="7144" y="11906"/>
                    <a:pt x="7144" y="9049"/>
                    <a:pt x="7144" y="7144"/>
                  </a:cubicBezTo>
                  <a:lnTo>
                    <a:pt x="8096" y="11906"/>
                  </a:ln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512" name="Google Shape;1512;p43"/>
            <p:cNvSpPr/>
            <p:nvPr/>
          </p:nvSpPr>
          <p:spPr>
            <a:xfrm>
              <a:off x="4747736" y="651986"/>
              <a:ext cx="9525" cy="9525"/>
            </a:xfrm>
            <a:custGeom>
              <a:avLst/>
              <a:gdLst/>
              <a:ahLst/>
              <a:cxnLst/>
              <a:rect l="l" t="t" r="r" b="b"/>
              <a:pathLst>
                <a:path w="9525" h="9525" extrusionOk="0">
                  <a:moveTo>
                    <a:pt x="8096" y="8096"/>
                  </a:moveTo>
                  <a:cubicBezTo>
                    <a:pt x="7144" y="9049"/>
                    <a:pt x="7144" y="9049"/>
                    <a:pt x="7144" y="7144"/>
                  </a:cubicBezTo>
                  <a:cubicBezTo>
                    <a:pt x="8096" y="7144"/>
                    <a:pt x="8096" y="7144"/>
                    <a:pt x="8096" y="8096"/>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513" name="Google Shape;1513;p43"/>
            <p:cNvSpPr/>
            <p:nvPr/>
          </p:nvSpPr>
          <p:spPr>
            <a:xfrm>
              <a:off x="4749641" y="653696"/>
              <a:ext cx="9525" cy="9525"/>
            </a:xfrm>
            <a:custGeom>
              <a:avLst/>
              <a:gdLst/>
              <a:ahLst/>
              <a:cxnLst/>
              <a:rect l="l" t="t" r="r" b="b"/>
              <a:pathLst>
                <a:path w="9525" h="9525" extrusionOk="0">
                  <a:moveTo>
                    <a:pt x="8096" y="7338"/>
                  </a:moveTo>
                  <a:cubicBezTo>
                    <a:pt x="8096" y="8291"/>
                    <a:pt x="7144" y="9243"/>
                    <a:pt x="7144" y="9243"/>
                  </a:cubicBezTo>
                  <a:cubicBezTo>
                    <a:pt x="8096" y="9243"/>
                    <a:pt x="7144" y="6386"/>
                    <a:pt x="8096" y="7338"/>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514" name="Google Shape;1514;p43"/>
            <p:cNvSpPr/>
            <p:nvPr/>
          </p:nvSpPr>
          <p:spPr>
            <a:xfrm>
              <a:off x="4746360" y="679417"/>
              <a:ext cx="9525" cy="9525"/>
            </a:xfrm>
            <a:custGeom>
              <a:avLst/>
              <a:gdLst/>
              <a:ahLst/>
              <a:cxnLst/>
              <a:rect l="l" t="t" r="r" b="b"/>
              <a:pathLst>
                <a:path w="9525" h="9525" extrusionOk="0">
                  <a:moveTo>
                    <a:pt x="7567" y="7335"/>
                  </a:moveTo>
                  <a:cubicBezTo>
                    <a:pt x="7567" y="8288"/>
                    <a:pt x="8520" y="9240"/>
                    <a:pt x="7567" y="10193"/>
                  </a:cubicBezTo>
                  <a:cubicBezTo>
                    <a:pt x="7567" y="9240"/>
                    <a:pt x="6615" y="6383"/>
                    <a:pt x="7567" y="7335"/>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515" name="Google Shape;1515;p43"/>
            <p:cNvSpPr/>
            <p:nvPr/>
          </p:nvSpPr>
          <p:spPr>
            <a:xfrm>
              <a:off x="4747313" y="691991"/>
              <a:ext cx="9525" cy="9525"/>
            </a:xfrm>
            <a:custGeom>
              <a:avLst/>
              <a:gdLst/>
              <a:ahLst/>
              <a:cxnLst/>
              <a:rect l="l" t="t" r="r" b="b"/>
              <a:pathLst>
                <a:path w="9525" h="9525" extrusionOk="0">
                  <a:moveTo>
                    <a:pt x="7567" y="7144"/>
                  </a:moveTo>
                  <a:cubicBezTo>
                    <a:pt x="7567" y="8096"/>
                    <a:pt x="6615" y="8096"/>
                    <a:pt x="7567"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516" name="Google Shape;1516;p43"/>
            <p:cNvSpPr/>
            <p:nvPr/>
          </p:nvSpPr>
          <p:spPr>
            <a:xfrm>
              <a:off x="4750594" y="909262"/>
              <a:ext cx="9525" cy="9525"/>
            </a:xfrm>
            <a:custGeom>
              <a:avLst/>
              <a:gdLst/>
              <a:ahLst/>
              <a:cxnLst/>
              <a:rect l="l" t="t" r="r" b="b"/>
              <a:pathLst>
                <a:path w="9525" h="9525" extrusionOk="0">
                  <a:moveTo>
                    <a:pt x="7144" y="8947"/>
                  </a:moveTo>
                  <a:cubicBezTo>
                    <a:pt x="7144" y="6090"/>
                    <a:pt x="7144" y="7042"/>
                    <a:pt x="7144" y="8947"/>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517" name="Google Shape;1517;p43"/>
            <p:cNvSpPr/>
            <p:nvPr/>
          </p:nvSpPr>
          <p:spPr>
            <a:xfrm>
              <a:off x="4747736" y="1006316"/>
              <a:ext cx="9525" cy="9525"/>
            </a:xfrm>
            <a:custGeom>
              <a:avLst/>
              <a:gdLst/>
              <a:ahLst/>
              <a:cxnLst/>
              <a:rect l="l" t="t" r="r" b="b"/>
              <a:pathLst>
                <a:path w="9525" h="9525" extrusionOk="0">
                  <a:moveTo>
                    <a:pt x="8096" y="7144"/>
                  </a:moveTo>
                  <a:cubicBezTo>
                    <a:pt x="9049" y="8096"/>
                    <a:pt x="7144" y="8096"/>
                    <a:pt x="7144" y="8096"/>
                  </a:cubicBezTo>
                  <a:cubicBezTo>
                    <a:pt x="7144" y="7144"/>
                    <a:pt x="9049" y="9049"/>
                    <a:pt x="8096"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518" name="Google Shape;1518;p43"/>
            <p:cNvSpPr/>
            <p:nvPr/>
          </p:nvSpPr>
          <p:spPr>
            <a:xfrm>
              <a:off x="4753451" y="1057327"/>
              <a:ext cx="9525" cy="9525"/>
            </a:xfrm>
            <a:custGeom>
              <a:avLst/>
              <a:gdLst/>
              <a:ahLst/>
              <a:cxnLst/>
              <a:rect l="l" t="t" r="r" b="b"/>
              <a:pathLst>
                <a:path w="9525" h="9525" extrusionOk="0">
                  <a:moveTo>
                    <a:pt x="7144" y="7567"/>
                  </a:moveTo>
                  <a:cubicBezTo>
                    <a:pt x="7144" y="7567"/>
                    <a:pt x="10954" y="6615"/>
                    <a:pt x="7144" y="7567"/>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519" name="Google Shape;1519;p43"/>
            <p:cNvSpPr/>
            <p:nvPr/>
          </p:nvSpPr>
          <p:spPr>
            <a:xfrm>
              <a:off x="4747736" y="1324451"/>
              <a:ext cx="9525" cy="9525"/>
            </a:xfrm>
            <a:custGeom>
              <a:avLst/>
              <a:gdLst/>
              <a:ahLst/>
              <a:cxnLst/>
              <a:rect l="l" t="t" r="r" b="b"/>
              <a:pathLst>
                <a:path w="9525" h="9525" extrusionOk="0">
                  <a:moveTo>
                    <a:pt x="9049" y="7144"/>
                  </a:moveTo>
                  <a:cubicBezTo>
                    <a:pt x="7144" y="7144"/>
                    <a:pt x="10001" y="9049"/>
                    <a:pt x="7144" y="8096"/>
                  </a:cubicBezTo>
                  <a:cubicBezTo>
                    <a:pt x="8096" y="7144"/>
                    <a:pt x="8096" y="7144"/>
                    <a:pt x="9049"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520" name="Google Shape;1520;p43"/>
            <p:cNvSpPr/>
            <p:nvPr/>
          </p:nvSpPr>
          <p:spPr>
            <a:xfrm>
              <a:off x="4752499" y="1248251"/>
              <a:ext cx="590550" cy="104775"/>
            </a:xfrm>
            <a:custGeom>
              <a:avLst/>
              <a:gdLst/>
              <a:ahLst/>
              <a:cxnLst/>
              <a:rect l="l" t="t" r="r" b="b"/>
              <a:pathLst>
                <a:path w="590550" h="104775" extrusionOk="0">
                  <a:moveTo>
                    <a:pt x="581501" y="7144"/>
                  </a:moveTo>
                  <a:cubicBezTo>
                    <a:pt x="606266" y="105251"/>
                    <a:pt x="470059" y="91916"/>
                    <a:pt x="438626" y="90964"/>
                  </a:cubicBezTo>
                  <a:cubicBezTo>
                    <a:pt x="408146" y="89059"/>
                    <a:pt x="355759" y="85249"/>
                    <a:pt x="340519" y="92869"/>
                  </a:cubicBezTo>
                  <a:cubicBezTo>
                    <a:pt x="338614" y="89059"/>
                    <a:pt x="250031" y="91916"/>
                    <a:pt x="249079" y="92869"/>
                  </a:cubicBezTo>
                  <a:cubicBezTo>
                    <a:pt x="251936" y="91916"/>
                    <a:pt x="148114" y="93821"/>
                    <a:pt x="147161" y="98584"/>
                  </a:cubicBezTo>
                  <a:cubicBezTo>
                    <a:pt x="143351" y="93821"/>
                    <a:pt x="153829" y="98584"/>
                    <a:pt x="148114" y="90011"/>
                  </a:cubicBezTo>
                  <a:cubicBezTo>
                    <a:pt x="146209" y="90964"/>
                    <a:pt x="146209" y="90011"/>
                    <a:pt x="147161" y="87154"/>
                  </a:cubicBezTo>
                  <a:cubicBezTo>
                    <a:pt x="141446" y="90964"/>
                    <a:pt x="91916" y="106204"/>
                    <a:pt x="98584" y="90011"/>
                  </a:cubicBezTo>
                  <a:cubicBezTo>
                    <a:pt x="97631" y="90011"/>
                    <a:pt x="88106" y="100489"/>
                    <a:pt x="85249" y="99536"/>
                  </a:cubicBezTo>
                  <a:cubicBezTo>
                    <a:pt x="86201" y="98584"/>
                    <a:pt x="88106" y="92869"/>
                    <a:pt x="86201" y="92869"/>
                  </a:cubicBezTo>
                  <a:cubicBezTo>
                    <a:pt x="82391" y="93821"/>
                    <a:pt x="82391" y="98584"/>
                    <a:pt x="80486" y="100489"/>
                  </a:cubicBezTo>
                  <a:cubicBezTo>
                    <a:pt x="81439" y="98584"/>
                    <a:pt x="80486" y="98584"/>
                    <a:pt x="76676" y="101441"/>
                  </a:cubicBezTo>
                  <a:cubicBezTo>
                    <a:pt x="76676" y="101441"/>
                    <a:pt x="70961" y="90011"/>
                    <a:pt x="64294" y="96679"/>
                  </a:cubicBezTo>
                  <a:cubicBezTo>
                    <a:pt x="73819" y="108109"/>
                    <a:pt x="70009" y="86201"/>
                    <a:pt x="70961" y="89059"/>
                  </a:cubicBezTo>
                  <a:cubicBezTo>
                    <a:pt x="68104" y="89059"/>
                    <a:pt x="53816" y="98584"/>
                    <a:pt x="53816" y="98584"/>
                  </a:cubicBezTo>
                  <a:cubicBezTo>
                    <a:pt x="49054" y="97631"/>
                    <a:pt x="12859" y="81439"/>
                    <a:pt x="7144" y="88106"/>
                  </a:cubicBezTo>
                  <a:cubicBezTo>
                    <a:pt x="87154" y="59531"/>
                    <a:pt x="566261" y="143351"/>
                    <a:pt x="581501"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521" name="Google Shape;1521;p43"/>
            <p:cNvSpPr/>
            <p:nvPr/>
          </p:nvSpPr>
          <p:spPr>
            <a:xfrm>
              <a:off x="4752499" y="1324451"/>
              <a:ext cx="9525" cy="9525"/>
            </a:xfrm>
            <a:custGeom>
              <a:avLst/>
              <a:gdLst/>
              <a:ahLst/>
              <a:cxnLst/>
              <a:rect l="l" t="t" r="r" b="b"/>
              <a:pathLst>
                <a:path w="9525" h="9525" extrusionOk="0">
                  <a:moveTo>
                    <a:pt x="7144" y="7144"/>
                  </a:moveTo>
                  <a:cubicBezTo>
                    <a:pt x="8096" y="8096"/>
                    <a:pt x="9049" y="9049"/>
                    <a:pt x="8096" y="10001"/>
                  </a:cubicBezTo>
                  <a:cubicBezTo>
                    <a:pt x="8096" y="9049"/>
                    <a:pt x="7144" y="8096"/>
                    <a:pt x="7144"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522" name="Google Shape;1522;p43"/>
            <p:cNvSpPr/>
            <p:nvPr/>
          </p:nvSpPr>
          <p:spPr>
            <a:xfrm>
              <a:off x="4795890" y="1335881"/>
              <a:ext cx="9525" cy="9525"/>
            </a:xfrm>
            <a:custGeom>
              <a:avLst/>
              <a:gdLst/>
              <a:ahLst/>
              <a:cxnLst/>
              <a:rect l="l" t="t" r="r" b="b"/>
              <a:pathLst>
                <a:path w="9525" h="9525" extrusionOk="0">
                  <a:moveTo>
                    <a:pt x="7567" y="7144"/>
                  </a:moveTo>
                  <a:cubicBezTo>
                    <a:pt x="7567" y="7144"/>
                    <a:pt x="6615" y="8096"/>
                    <a:pt x="7567"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523" name="Google Shape;1523;p43"/>
            <p:cNvSpPr/>
            <p:nvPr/>
          </p:nvSpPr>
          <p:spPr>
            <a:xfrm>
              <a:off x="4803934" y="1335881"/>
              <a:ext cx="9525" cy="9525"/>
            </a:xfrm>
            <a:custGeom>
              <a:avLst/>
              <a:gdLst/>
              <a:ahLst/>
              <a:cxnLst/>
              <a:rect l="l" t="t" r="r" b="b"/>
              <a:pathLst>
                <a:path w="9525" h="9525" extrusionOk="0">
                  <a:moveTo>
                    <a:pt x="10954" y="7144"/>
                  </a:moveTo>
                  <a:cubicBezTo>
                    <a:pt x="10954" y="8096"/>
                    <a:pt x="8096" y="9049"/>
                    <a:pt x="7144" y="9049"/>
                  </a:cubicBezTo>
                  <a:lnTo>
                    <a:pt x="10954" y="7144"/>
                  </a:ln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524" name="Google Shape;1524;p43"/>
            <p:cNvSpPr/>
            <p:nvPr/>
          </p:nvSpPr>
          <p:spPr>
            <a:xfrm>
              <a:off x="4817269" y="1339691"/>
              <a:ext cx="9525" cy="9525"/>
            </a:xfrm>
            <a:custGeom>
              <a:avLst/>
              <a:gdLst/>
              <a:ahLst/>
              <a:cxnLst/>
              <a:rect l="l" t="t" r="r" b="b"/>
              <a:pathLst>
                <a:path w="9525" h="9525" extrusionOk="0">
                  <a:moveTo>
                    <a:pt x="8096" y="7144"/>
                  </a:moveTo>
                  <a:cubicBezTo>
                    <a:pt x="9049" y="8096"/>
                    <a:pt x="9049" y="8096"/>
                    <a:pt x="7144" y="8096"/>
                  </a:cubicBezTo>
                  <a:cubicBezTo>
                    <a:pt x="8096" y="8096"/>
                    <a:pt x="8096" y="8096"/>
                    <a:pt x="8096"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525" name="Google Shape;1525;p43"/>
            <p:cNvSpPr/>
            <p:nvPr/>
          </p:nvSpPr>
          <p:spPr>
            <a:xfrm>
              <a:off x="4819174" y="1337786"/>
              <a:ext cx="9525" cy="9525"/>
            </a:xfrm>
            <a:custGeom>
              <a:avLst/>
              <a:gdLst/>
              <a:ahLst/>
              <a:cxnLst/>
              <a:rect l="l" t="t" r="r" b="b"/>
              <a:pathLst>
                <a:path w="9525" h="9525" extrusionOk="0">
                  <a:moveTo>
                    <a:pt x="7144" y="7144"/>
                  </a:moveTo>
                  <a:cubicBezTo>
                    <a:pt x="8096" y="7144"/>
                    <a:pt x="8096" y="8096"/>
                    <a:pt x="9049" y="8096"/>
                  </a:cubicBezTo>
                  <a:cubicBezTo>
                    <a:pt x="9049" y="7144"/>
                    <a:pt x="7144" y="9049"/>
                    <a:pt x="7144"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526" name="Google Shape;1526;p43"/>
            <p:cNvSpPr/>
            <p:nvPr/>
          </p:nvSpPr>
          <p:spPr>
            <a:xfrm>
              <a:off x="4841839" y="1340220"/>
              <a:ext cx="9525" cy="9525"/>
            </a:xfrm>
            <a:custGeom>
              <a:avLst/>
              <a:gdLst/>
              <a:ahLst/>
              <a:cxnLst/>
              <a:rect l="l" t="t" r="r" b="b"/>
              <a:pathLst>
                <a:path w="9525" h="9525" extrusionOk="0">
                  <a:moveTo>
                    <a:pt x="7338" y="7567"/>
                  </a:moveTo>
                  <a:cubicBezTo>
                    <a:pt x="8291" y="7567"/>
                    <a:pt x="9243" y="6615"/>
                    <a:pt x="9243" y="7567"/>
                  </a:cubicBezTo>
                  <a:cubicBezTo>
                    <a:pt x="9243" y="6615"/>
                    <a:pt x="6386" y="8520"/>
                    <a:pt x="7338" y="7567"/>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527" name="Google Shape;1527;p43"/>
            <p:cNvSpPr/>
            <p:nvPr/>
          </p:nvSpPr>
          <p:spPr>
            <a:xfrm>
              <a:off x="4852511" y="1338738"/>
              <a:ext cx="9525" cy="9525"/>
            </a:xfrm>
            <a:custGeom>
              <a:avLst/>
              <a:gdLst/>
              <a:ahLst/>
              <a:cxnLst/>
              <a:rect l="l" t="t" r="r" b="b"/>
              <a:pathLst>
                <a:path w="9525" h="9525" extrusionOk="0">
                  <a:moveTo>
                    <a:pt x="7144" y="7144"/>
                  </a:moveTo>
                  <a:cubicBezTo>
                    <a:pt x="8096" y="8096"/>
                    <a:pt x="8096" y="9049"/>
                    <a:pt x="7144"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528" name="Google Shape;1528;p43"/>
            <p:cNvSpPr/>
            <p:nvPr/>
          </p:nvSpPr>
          <p:spPr>
            <a:xfrm>
              <a:off x="5034291" y="1334928"/>
              <a:ext cx="9525" cy="9525"/>
            </a:xfrm>
            <a:custGeom>
              <a:avLst/>
              <a:gdLst/>
              <a:ahLst/>
              <a:cxnLst/>
              <a:rect l="l" t="t" r="r" b="b"/>
              <a:pathLst>
                <a:path w="9525" h="9525" extrusionOk="0">
                  <a:moveTo>
                    <a:pt x="8244" y="7144"/>
                  </a:moveTo>
                  <a:cubicBezTo>
                    <a:pt x="6339" y="7144"/>
                    <a:pt x="7291" y="7144"/>
                    <a:pt x="8244"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529" name="Google Shape;1529;p43"/>
            <p:cNvSpPr/>
            <p:nvPr/>
          </p:nvSpPr>
          <p:spPr>
            <a:xfrm>
              <a:off x="5120164" y="1334662"/>
              <a:ext cx="9525" cy="9525"/>
            </a:xfrm>
            <a:custGeom>
              <a:avLst/>
              <a:gdLst/>
              <a:ahLst/>
              <a:cxnLst/>
              <a:rect l="l" t="t" r="r" b="b"/>
              <a:pathLst>
                <a:path w="9525" h="9525" extrusionOk="0">
                  <a:moveTo>
                    <a:pt x="7144" y="7410"/>
                  </a:moveTo>
                  <a:cubicBezTo>
                    <a:pt x="8096" y="6458"/>
                    <a:pt x="8096" y="8363"/>
                    <a:pt x="8096" y="8363"/>
                  </a:cubicBezTo>
                  <a:cubicBezTo>
                    <a:pt x="7144" y="9315"/>
                    <a:pt x="8096" y="7410"/>
                    <a:pt x="7144" y="7410"/>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530" name="Google Shape;1530;p43"/>
            <p:cNvSpPr/>
            <p:nvPr/>
          </p:nvSpPr>
          <p:spPr>
            <a:xfrm>
              <a:off x="5164508" y="1329954"/>
              <a:ext cx="9525" cy="9525"/>
            </a:xfrm>
            <a:custGeom>
              <a:avLst/>
              <a:gdLst/>
              <a:ahLst/>
              <a:cxnLst/>
              <a:rect l="l" t="t" r="r" b="b"/>
              <a:pathLst>
                <a:path w="9525" h="9525" extrusionOk="0">
                  <a:moveTo>
                    <a:pt x="7567" y="9260"/>
                  </a:moveTo>
                  <a:cubicBezTo>
                    <a:pt x="7567" y="9260"/>
                    <a:pt x="6615" y="4498"/>
                    <a:pt x="7567" y="9260"/>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531" name="Google Shape;1531;p43"/>
            <p:cNvSpPr/>
            <p:nvPr/>
          </p:nvSpPr>
          <p:spPr>
            <a:xfrm>
              <a:off x="5304949" y="1291671"/>
              <a:ext cx="9525" cy="9525"/>
            </a:xfrm>
            <a:custGeom>
              <a:avLst/>
              <a:gdLst/>
              <a:ahLst/>
              <a:cxnLst/>
              <a:rect l="l" t="t" r="r" b="b"/>
              <a:pathLst>
                <a:path w="9525" h="9525" extrusionOk="0">
                  <a:moveTo>
                    <a:pt x="7144" y="8491"/>
                  </a:moveTo>
                  <a:cubicBezTo>
                    <a:pt x="9049" y="7538"/>
                    <a:pt x="6191" y="6586"/>
                    <a:pt x="8096" y="7538"/>
                  </a:cubicBezTo>
                  <a:cubicBezTo>
                    <a:pt x="9049" y="8491"/>
                    <a:pt x="8096" y="9443"/>
                    <a:pt x="7144" y="8491"/>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532" name="Google Shape;1532;p43"/>
            <p:cNvSpPr/>
            <p:nvPr/>
          </p:nvSpPr>
          <p:spPr>
            <a:xfrm>
              <a:off x="4758214" y="1278731"/>
              <a:ext cx="552450" cy="38100"/>
            </a:xfrm>
            <a:custGeom>
              <a:avLst/>
              <a:gdLst/>
              <a:ahLst/>
              <a:cxnLst/>
              <a:rect l="l" t="t" r="r" b="b"/>
              <a:pathLst>
                <a:path w="552450" h="38100" extrusionOk="0">
                  <a:moveTo>
                    <a:pt x="7144" y="27146"/>
                  </a:moveTo>
                  <a:cubicBezTo>
                    <a:pt x="34766" y="10001"/>
                    <a:pt x="139541" y="31909"/>
                    <a:pt x="160496" y="31909"/>
                  </a:cubicBezTo>
                  <a:cubicBezTo>
                    <a:pt x="185261" y="31909"/>
                    <a:pt x="233839" y="32861"/>
                    <a:pt x="245269" y="25241"/>
                  </a:cubicBezTo>
                  <a:cubicBezTo>
                    <a:pt x="246221" y="28099"/>
                    <a:pt x="324326" y="23336"/>
                    <a:pt x="324326" y="23336"/>
                  </a:cubicBezTo>
                  <a:cubicBezTo>
                    <a:pt x="321469" y="24289"/>
                    <a:pt x="419576" y="17621"/>
                    <a:pt x="419576" y="12859"/>
                  </a:cubicBezTo>
                  <a:cubicBezTo>
                    <a:pt x="424339" y="18574"/>
                    <a:pt x="412909" y="10954"/>
                    <a:pt x="419576" y="21431"/>
                  </a:cubicBezTo>
                  <a:cubicBezTo>
                    <a:pt x="421481" y="20479"/>
                    <a:pt x="421481" y="21431"/>
                    <a:pt x="420529" y="24289"/>
                  </a:cubicBezTo>
                  <a:cubicBezTo>
                    <a:pt x="425291" y="20479"/>
                    <a:pt x="477679" y="1429"/>
                    <a:pt x="471964" y="18574"/>
                  </a:cubicBezTo>
                  <a:cubicBezTo>
                    <a:pt x="471964" y="18574"/>
                    <a:pt x="481489" y="8096"/>
                    <a:pt x="482441" y="9049"/>
                  </a:cubicBezTo>
                  <a:cubicBezTo>
                    <a:pt x="481489" y="9049"/>
                    <a:pt x="479584" y="15716"/>
                    <a:pt x="482441" y="15716"/>
                  </a:cubicBezTo>
                  <a:cubicBezTo>
                    <a:pt x="486251" y="14764"/>
                    <a:pt x="485299" y="9049"/>
                    <a:pt x="487204" y="8096"/>
                  </a:cubicBezTo>
                  <a:cubicBezTo>
                    <a:pt x="486251" y="10001"/>
                    <a:pt x="487204" y="10001"/>
                    <a:pt x="490061" y="7144"/>
                  </a:cubicBezTo>
                  <a:cubicBezTo>
                    <a:pt x="493871" y="13811"/>
                    <a:pt x="487204" y="10954"/>
                    <a:pt x="499586" y="9049"/>
                  </a:cubicBezTo>
                  <a:cubicBezTo>
                    <a:pt x="498634" y="16669"/>
                    <a:pt x="492919" y="9049"/>
                    <a:pt x="495776" y="19526"/>
                  </a:cubicBezTo>
                  <a:cubicBezTo>
                    <a:pt x="497681" y="19526"/>
                    <a:pt x="510064" y="10001"/>
                    <a:pt x="510064" y="9049"/>
                  </a:cubicBezTo>
                  <a:cubicBezTo>
                    <a:pt x="522446" y="10954"/>
                    <a:pt x="533876" y="19526"/>
                    <a:pt x="547211" y="15716"/>
                  </a:cubicBezTo>
                  <a:cubicBezTo>
                    <a:pt x="547211" y="16669"/>
                    <a:pt x="550069" y="17621"/>
                    <a:pt x="550069" y="17621"/>
                  </a:cubicBezTo>
                  <a:cubicBezTo>
                    <a:pt x="533876" y="27146"/>
                    <a:pt x="420529" y="32861"/>
                    <a:pt x="372904" y="35719"/>
                  </a:cubicBezTo>
                  <a:cubicBezTo>
                    <a:pt x="329089" y="38576"/>
                    <a:pt x="284321" y="36671"/>
                    <a:pt x="244316" y="38576"/>
                  </a:cubicBezTo>
                  <a:cubicBezTo>
                    <a:pt x="185261" y="42386"/>
                    <a:pt x="45244" y="21431"/>
                    <a:pt x="7144" y="27146"/>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533" name="Google Shape;1533;p43"/>
            <p:cNvSpPr/>
            <p:nvPr/>
          </p:nvSpPr>
          <p:spPr>
            <a:xfrm>
              <a:off x="5301697" y="1291113"/>
              <a:ext cx="9525" cy="9525"/>
            </a:xfrm>
            <a:custGeom>
              <a:avLst/>
              <a:gdLst/>
              <a:ahLst/>
              <a:cxnLst/>
              <a:rect l="l" t="t" r="r" b="b"/>
              <a:pathLst>
                <a:path w="9525" h="9525" extrusionOk="0">
                  <a:moveTo>
                    <a:pt x="8491" y="10001"/>
                  </a:moveTo>
                  <a:cubicBezTo>
                    <a:pt x="7538" y="9049"/>
                    <a:pt x="6586" y="8096"/>
                    <a:pt x="7538" y="7144"/>
                  </a:cubicBezTo>
                  <a:cubicBezTo>
                    <a:pt x="7538" y="8096"/>
                    <a:pt x="8491" y="9049"/>
                    <a:pt x="8491" y="10001"/>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534" name="Google Shape;1534;p43"/>
            <p:cNvSpPr/>
            <p:nvPr/>
          </p:nvSpPr>
          <p:spPr>
            <a:xfrm>
              <a:off x="5263991" y="1284022"/>
              <a:ext cx="9525" cy="9525"/>
            </a:xfrm>
            <a:custGeom>
              <a:avLst/>
              <a:gdLst/>
              <a:ahLst/>
              <a:cxnLst/>
              <a:rect l="l" t="t" r="r" b="b"/>
              <a:pathLst>
                <a:path w="9525" h="9525" extrusionOk="0">
                  <a:moveTo>
                    <a:pt x="7144" y="7567"/>
                  </a:moveTo>
                  <a:cubicBezTo>
                    <a:pt x="7144" y="7567"/>
                    <a:pt x="8096" y="6615"/>
                    <a:pt x="7144" y="7567"/>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535" name="Google Shape;1535;p43"/>
            <p:cNvSpPr/>
            <p:nvPr/>
          </p:nvSpPr>
          <p:spPr>
            <a:xfrm>
              <a:off x="5254466" y="1282541"/>
              <a:ext cx="9525" cy="9525"/>
            </a:xfrm>
            <a:custGeom>
              <a:avLst/>
              <a:gdLst/>
              <a:ahLst/>
              <a:cxnLst/>
              <a:rect l="l" t="t" r="r" b="b"/>
              <a:pathLst>
                <a:path w="9525" h="9525" extrusionOk="0">
                  <a:moveTo>
                    <a:pt x="7144" y="9049"/>
                  </a:moveTo>
                  <a:cubicBezTo>
                    <a:pt x="7144" y="8096"/>
                    <a:pt x="9049" y="7144"/>
                    <a:pt x="10954" y="7144"/>
                  </a:cubicBezTo>
                  <a:lnTo>
                    <a:pt x="7144" y="9049"/>
                  </a:ln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536" name="Google Shape;1536;p43"/>
            <p:cNvSpPr/>
            <p:nvPr/>
          </p:nvSpPr>
          <p:spPr>
            <a:xfrm>
              <a:off x="5244227" y="1280636"/>
              <a:ext cx="9525" cy="9525"/>
            </a:xfrm>
            <a:custGeom>
              <a:avLst/>
              <a:gdLst/>
              <a:ahLst/>
              <a:cxnLst/>
              <a:rect l="l" t="t" r="r" b="b"/>
              <a:pathLst>
                <a:path w="9525" h="9525" extrusionOk="0">
                  <a:moveTo>
                    <a:pt x="7858" y="8096"/>
                  </a:moveTo>
                  <a:cubicBezTo>
                    <a:pt x="6906" y="7144"/>
                    <a:pt x="6906" y="7144"/>
                    <a:pt x="7858" y="7144"/>
                  </a:cubicBezTo>
                  <a:cubicBezTo>
                    <a:pt x="8811" y="7144"/>
                    <a:pt x="8811" y="7144"/>
                    <a:pt x="7858" y="8096"/>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537" name="Google Shape;1537;p43"/>
            <p:cNvSpPr/>
            <p:nvPr/>
          </p:nvSpPr>
          <p:spPr>
            <a:xfrm>
              <a:off x="5243036" y="1282541"/>
              <a:ext cx="9525" cy="9525"/>
            </a:xfrm>
            <a:custGeom>
              <a:avLst/>
              <a:gdLst/>
              <a:ahLst/>
              <a:cxnLst/>
              <a:rect l="l" t="t" r="r" b="b"/>
              <a:pathLst>
                <a:path w="9525" h="9525" extrusionOk="0">
                  <a:moveTo>
                    <a:pt x="9049" y="8096"/>
                  </a:moveTo>
                  <a:cubicBezTo>
                    <a:pt x="8096" y="8096"/>
                    <a:pt x="8096" y="8096"/>
                    <a:pt x="7144" y="7144"/>
                  </a:cubicBezTo>
                  <a:cubicBezTo>
                    <a:pt x="7144" y="8096"/>
                    <a:pt x="9049" y="6191"/>
                    <a:pt x="9049" y="8096"/>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538" name="Google Shape;1538;p43"/>
            <p:cNvSpPr/>
            <p:nvPr/>
          </p:nvSpPr>
          <p:spPr>
            <a:xfrm>
              <a:off x="5223034" y="1281313"/>
              <a:ext cx="9525" cy="9525"/>
            </a:xfrm>
            <a:custGeom>
              <a:avLst/>
              <a:gdLst/>
              <a:ahLst/>
              <a:cxnLst/>
              <a:rect l="l" t="t" r="r" b="b"/>
              <a:pathLst>
                <a:path w="9525" h="9525" extrusionOk="0">
                  <a:moveTo>
                    <a:pt x="9049" y="7419"/>
                  </a:moveTo>
                  <a:cubicBezTo>
                    <a:pt x="9049" y="7419"/>
                    <a:pt x="7144" y="8371"/>
                    <a:pt x="7144" y="7419"/>
                  </a:cubicBezTo>
                  <a:cubicBezTo>
                    <a:pt x="8096" y="8371"/>
                    <a:pt x="9049" y="6466"/>
                    <a:pt x="9049" y="7419"/>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539" name="Google Shape;1539;p43"/>
            <p:cNvSpPr/>
            <p:nvPr/>
          </p:nvSpPr>
          <p:spPr>
            <a:xfrm>
              <a:off x="5215266" y="1282647"/>
              <a:ext cx="9525" cy="9525"/>
            </a:xfrm>
            <a:custGeom>
              <a:avLst/>
              <a:gdLst/>
              <a:ahLst/>
              <a:cxnLst/>
              <a:rect l="l" t="t" r="r" b="b"/>
              <a:pathLst>
                <a:path w="9525" h="9525" extrusionOk="0">
                  <a:moveTo>
                    <a:pt x="8244" y="7990"/>
                  </a:moveTo>
                  <a:cubicBezTo>
                    <a:pt x="7291" y="7990"/>
                    <a:pt x="6339" y="6085"/>
                    <a:pt x="8244" y="7990"/>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540" name="Google Shape;1540;p43"/>
            <p:cNvSpPr/>
            <p:nvPr/>
          </p:nvSpPr>
          <p:spPr>
            <a:xfrm>
              <a:off x="5040154" y="1294923"/>
              <a:ext cx="9525" cy="9525"/>
            </a:xfrm>
            <a:custGeom>
              <a:avLst/>
              <a:gdLst/>
              <a:ahLst/>
              <a:cxnLst/>
              <a:rect l="l" t="t" r="r" b="b"/>
              <a:pathLst>
                <a:path w="9525" h="9525" extrusionOk="0">
                  <a:moveTo>
                    <a:pt x="7144" y="7144"/>
                  </a:moveTo>
                  <a:cubicBezTo>
                    <a:pt x="9049" y="7144"/>
                    <a:pt x="8096" y="7144"/>
                    <a:pt x="7144"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541" name="Google Shape;1541;p43"/>
            <p:cNvSpPr/>
            <p:nvPr/>
          </p:nvSpPr>
          <p:spPr>
            <a:xfrm>
              <a:off x="4966811" y="1295609"/>
              <a:ext cx="9525" cy="9525"/>
            </a:xfrm>
            <a:custGeom>
              <a:avLst/>
              <a:gdLst/>
              <a:ahLst/>
              <a:cxnLst/>
              <a:rect l="l" t="t" r="r" b="b"/>
              <a:pathLst>
                <a:path w="9525" h="9525" extrusionOk="0">
                  <a:moveTo>
                    <a:pt x="8096" y="8363"/>
                  </a:moveTo>
                  <a:cubicBezTo>
                    <a:pt x="7144" y="9315"/>
                    <a:pt x="7144" y="7410"/>
                    <a:pt x="7144" y="7410"/>
                  </a:cubicBezTo>
                  <a:cubicBezTo>
                    <a:pt x="8096" y="6458"/>
                    <a:pt x="6191" y="8363"/>
                    <a:pt x="8096" y="8363"/>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542" name="Google Shape;1542;p43"/>
            <p:cNvSpPr/>
            <p:nvPr/>
          </p:nvSpPr>
          <p:spPr>
            <a:xfrm>
              <a:off x="4927759" y="1301591"/>
              <a:ext cx="9525" cy="9525"/>
            </a:xfrm>
            <a:custGeom>
              <a:avLst/>
              <a:gdLst/>
              <a:ahLst/>
              <a:cxnLst/>
              <a:rect l="l" t="t" r="r" b="b"/>
              <a:pathLst>
                <a:path w="9525" h="9525" extrusionOk="0">
                  <a:moveTo>
                    <a:pt x="7144" y="7144"/>
                  </a:moveTo>
                  <a:cubicBezTo>
                    <a:pt x="7144" y="7144"/>
                    <a:pt x="8096" y="11906"/>
                    <a:pt x="7144"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543" name="Google Shape;1543;p43"/>
            <p:cNvSpPr/>
            <p:nvPr/>
          </p:nvSpPr>
          <p:spPr>
            <a:xfrm>
              <a:off x="5295424" y="1266082"/>
              <a:ext cx="9525" cy="9525"/>
            </a:xfrm>
            <a:custGeom>
              <a:avLst/>
              <a:gdLst/>
              <a:ahLst/>
              <a:cxnLst/>
              <a:rect l="l" t="t" r="r" b="b"/>
              <a:pathLst>
                <a:path w="9525" h="9525" extrusionOk="0">
                  <a:moveTo>
                    <a:pt x="7144" y="8363"/>
                  </a:moveTo>
                  <a:cubicBezTo>
                    <a:pt x="9049" y="8363"/>
                    <a:pt x="6191" y="6458"/>
                    <a:pt x="8096" y="7410"/>
                  </a:cubicBezTo>
                  <a:cubicBezTo>
                    <a:pt x="8096" y="8363"/>
                    <a:pt x="8096" y="9315"/>
                    <a:pt x="7144" y="8363"/>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544" name="Google Shape;1544;p43"/>
            <p:cNvSpPr/>
            <p:nvPr/>
          </p:nvSpPr>
          <p:spPr>
            <a:xfrm>
              <a:off x="4789646" y="1250156"/>
              <a:ext cx="514350" cy="28575"/>
            </a:xfrm>
            <a:custGeom>
              <a:avLst/>
              <a:gdLst/>
              <a:ahLst/>
              <a:cxnLst/>
              <a:rect l="l" t="t" r="r" b="b"/>
              <a:pathLst>
                <a:path w="514350" h="28575" extrusionOk="0">
                  <a:moveTo>
                    <a:pt x="7144" y="23336"/>
                  </a:moveTo>
                  <a:cubicBezTo>
                    <a:pt x="30004" y="5239"/>
                    <a:pt x="130016" y="21431"/>
                    <a:pt x="148114" y="20479"/>
                  </a:cubicBezTo>
                  <a:cubicBezTo>
                    <a:pt x="170021" y="19526"/>
                    <a:pt x="215741" y="23336"/>
                    <a:pt x="226219" y="15716"/>
                  </a:cubicBezTo>
                  <a:cubicBezTo>
                    <a:pt x="227171" y="17621"/>
                    <a:pt x="299561" y="15716"/>
                    <a:pt x="299561" y="15716"/>
                  </a:cubicBezTo>
                  <a:cubicBezTo>
                    <a:pt x="296704" y="16669"/>
                    <a:pt x="388144" y="13811"/>
                    <a:pt x="388144" y="10001"/>
                  </a:cubicBezTo>
                  <a:cubicBezTo>
                    <a:pt x="389096" y="10954"/>
                    <a:pt x="387191" y="20479"/>
                    <a:pt x="388144" y="21431"/>
                  </a:cubicBezTo>
                  <a:cubicBezTo>
                    <a:pt x="392906" y="17621"/>
                    <a:pt x="442436" y="1429"/>
                    <a:pt x="435769" y="18574"/>
                  </a:cubicBezTo>
                  <a:cubicBezTo>
                    <a:pt x="434816" y="18574"/>
                    <a:pt x="445294" y="9049"/>
                    <a:pt x="446246" y="9049"/>
                  </a:cubicBezTo>
                  <a:cubicBezTo>
                    <a:pt x="446246" y="9049"/>
                    <a:pt x="443389" y="15716"/>
                    <a:pt x="446246" y="15716"/>
                  </a:cubicBezTo>
                  <a:cubicBezTo>
                    <a:pt x="450056" y="14764"/>
                    <a:pt x="449104" y="10001"/>
                    <a:pt x="451009" y="8096"/>
                  </a:cubicBezTo>
                  <a:cubicBezTo>
                    <a:pt x="450056" y="10001"/>
                    <a:pt x="451009" y="10001"/>
                    <a:pt x="453866" y="7144"/>
                  </a:cubicBezTo>
                  <a:cubicBezTo>
                    <a:pt x="457676" y="13811"/>
                    <a:pt x="451009" y="10954"/>
                    <a:pt x="462439" y="9049"/>
                  </a:cubicBezTo>
                  <a:cubicBezTo>
                    <a:pt x="461486" y="15716"/>
                    <a:pt x="455771" y="9049"/>
                    <a:pt x="457676" y="18574"/>
                  </a:cubicBezTo>
                  <a:cubicBezTo>
                    <a:pt x="459581" y="18574"/>
                    <a:pt x="471011" y="10001"/>
                    <a:pt x="471011" y="9049"/>
                  </a:cubicBezTo>
                  <a:cubicBezTo>
                    <a:pt x="482441" y="10954"/>
                    <a:pt x="491966" y="20479"/>
                    <a:pt x="505301" y="17621"/>
                  </a:cubicBezTo>
                  <a:cubicBezTo>
                    <a:pt x="505301" y="18574"/>
                    <a:pt x="508159" y="19526"/>
                    <a:pt x="508159" y="19526"/>
                  </a:cubicBezTo>
                  <a:cubicBezTo>
                    <a:pt x="491966" y="27146"/>
                    <a:pt x="388144" y="28099"/>
                    <a:pt x="343376" y="30004"/>
                  </a:cubicBezTo>
                  <a:cubicBezTo>
                    <a:pt x="303371" y="30956"/>
                    <a:pt x="261461" y="28099"/>
                    <a:pt x="224314" y="29051"/>
                  </a:cubicBezTo>
                  <a:cubicBezTo>
                    <a:pt x="184309" y="29051"/>
                    <a:pt x="31909" y="16669"/>
                    <a:pt x="7144" y="23336"/>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545" name="Google Shape;1545;p43"/>
            <p:cNvSpPr/>
            <p:nvPr/>
          </p:nvSpPr>
          <p:spPr>
            <a:xfrm>
              <a:off x="5292300" y="1265396"/>
              <a:ext cx="9525" cy="9525"/>
            </a:xfrm>
            <a:custGeom>
              <a:avLst/>
              <a:gdLst/>
              <a:ahLst/>
              <a:cxnLst/>
              <a:rect l="l" t="t" r="r" b="b"/>
              <a:pathLst>
                <a:path w="9525" h="9525" extrusionOk="0">
                  <a:moveTo>
                    <a:pt x="8363" y="10001"/>
                  </a:moveTo>
                  <a:cubicBezTo>
                    <a:pt x="8363" y="9049"/>
                    <a:pt x="6458" y="8096"/>
                    <a:pt x="7410" y="7144"/>
                  </a:cubicBezTo>
                  <a:cubicBezTo>
                    <a:pt x="7410" y="7144"/>
                    <a:pt x="8363" y="9049"/>
                    <a:pt x="8363" y="10001"/>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546" name="Google Shape;1546;p43"/>
            <p:cNvSpPr/>
            <p:nvPr/>
          </p:nvSpPr>
          <p:spPr>
            <a:xfrm>
              <a:off x="5258276" y="1255977"/>
              <a:ext cx="9525" cy="9525"/>
            </a:xfrm>
            <a:custGeom>
              <a:avLst/>
              <a:gdLst/>
              <a:ahLst/>
              <a:cxnLst/>
              <a:rect l="l" t="t" r="r" b="b"/>
              <a:pathLst>
                <a:path w="9525" h="9525" extrusionOk="0">
                  <a:moveTo>
                    <a:pt x="7144" y="7990"/>
                  </a:moveTo>
                  <a:cubicBezTo>
                    <a:pt x="7144" y="7990"/>
                    <a:pt x="8096" y="6085"/>
                    <a:pt x="7144" y="7990"/>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547" name="Google Shape;1547;p43"/>
            <p:cNvSpPr/>
            <p:nvPr/>
          </p:nvSpPr>
          <p:spPr>
            <a:xfrm>
              <a:off x="5248751" y="1254918"/>
              <a:ext cx="9525" cy="9525"/>
            </a:xfrm>
            <a:custGeom>
              <a:avLst/>
              <a:gdLst/>
              <a:ahLst/>
              <a:cxnLst/>
              <a:rect l="l" t="t" r="r" b="b"/>
              <a:pathLst>
                <a:path w="9525" h="9525" extrusionOk="0">
                  <a:moveTo>
                    <a:pt x="7144" y="9049"/>
                  </a:moveTo>
                  <a:cubicBezTo>
                    <a:pt x="7144" y="8096"/>
                    <a:pt x="9049" y="7144"/>
                    <a:pt x="10001" y="7144"/>
                  </a:cubicBezTo>
                  <a:lnTo>
                    <a:pt x="7144" y="9049"/>
                  </a:ln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548" name="Google Shape;1548;p43"/>
            <p:cNvSpPr/>
            <p:nvPr/>
          </p:nvSpPr>
          <p:spPr>
            <a:xfrm>
              <a:off x="5240417" y="1251108"/>
              <a:ext cx="9525" cy="9525"/>
            </a:xfrm>
            <a:custGeom>
              <a:avLst/>
              <a:gdLst/>
              <a:ahLst/>
              <a:cxnLst/>
              <a:rect l="l" t="t" r="r" b="b"/>
              <a:pathLst>
                <a:path w="9525" h="9525" extrusionOk="0">
                  <a:moveTo>
                    <a:pt x="7858" y="8096"/>
                  </a:moveTo>
                  <a:cubicBezTo>
                    <a:pt x="6906" y="7144"/>
                    <a:pt x="6906" y="7144"/>
                    <a:pt x="7858" y="7144"/>
                  </a:cubicBezTo>
                  <a:cubicBezTo>
                    <a:pt x="7858" y="8096"/>
                    <a:pt x="7858" y="8096"/>
                    <a:pt x="7858" y="8096"/>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549" name="Google Shape;1549;p43"/>
            <p:cNvSpPr/>
            <p:nvPr/>
          </p:nvSpPr>
          <p:spPr>
            <a:xfrm>
              <a:off x="5239226" y="1253728"/>
              <a:ext cx="9525" cy="9525"/>
            </a:xfrm>
            <a:custGeom>
              <a:avLst/>
              <a:gdLst/>
              <a:ahLst/>
              <a:cxnLst/>
              <a:rect l="l" t="t" r="r" b="b"/>
              <a:pathLst>
                <a:path w="9525" h="9525" extrusionOk="0">
                  <a:moveTo>
                    <a:pt x="8096" y="8334"/>
                  </a:moveTo>
                  <a:cubicBezTo>
                    <a:pt x="7144" y="8334"/>
                    <a:pt x="7144" y="7382"/>
                    <a:pt x="7144" y="7382"/>
                  </a:cubicBezTo>
                  <a:cubicBezTo>
                    <a:pt x="7144" y="7382"/>
                    <a:pt x="8096" y="6429"/>
                    <a:pt x="8096" y="833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550" name="Google Shape;1550;p43"/>
            <p:cNvSpPr/>
            <p:nvPr/>
          </p:nvSpPr>
          <p:spPr>
            <a:xfrm>
              <a:off x="5220176" y="1251214"/>
              <a:ext cx="9525" cy="9525"/>
            </a:xfrm>
            <a:custGeom>
              <a:avLst/>
              <a:gdLst/>
              <a:ahLst/>
              <a:cxnLst/>
              <a:rect l="l" t="t" r="r" b="b"/>
              <a:pathLst>
                <a:path w="9525" h="9525" extrusionOk="0">
                  <a:moveTo>
                    <a:pt x="9049" y="7990"/>
                  </a:moveTo>
                  <a:cubicBezTo>
                    <a:pt x="9049" y="7990"/>
                    <a:pt x="8096" y="8943"/>
                    <a:pt x="7144" y="7990"/>
                  </a:cubicBezTo>
                  <a:cubicBezTo>
                    <a:pt x="8096" y="7990"/>
                    <a:pt x="9049" y="6085"/>
                    <a:pt x="9049" y="7990"/>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551" name="Google Shape;1551;p43"/>
            <p:cNvSpPr/>
            <p:nvPr/>
          </p:nvSpPr>
          <p:spPr>
            <a:xfrm>
              <a:off x="5213085" y="1252167"/>
              <a:ext cx="9525" cy="9525"/>
            </a:xfrm>
            <a:custGeom>
              <a:avLst/>
              <a:gdLst/>
              <a:ahLst/>
              <a:cxnLst/>
              <a:rect l="l" t="t" r="r" b="b"/>
              <a:pathLst>
                <a:path w="9525" h="9525" extrusionOk="0">
                  <a:moveTo>
                    <a:pt x="7567" y="7990"/>
                  </a:moveTo>
                  <a:cubicBezTo>
                    <a:pt x="7567" y="7990"/>
                    <a:pt x="6615" y="6085"/>
                    <a:pt x="7567" y="7990"/>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552" name="Google Shape;1552;p43"/>
            <p:cNvSpPr/>
            <p:nvPr/>
          </p:nvSpPr>
          <p:spPr>
            <a:xfrm>
              <a:off x="5049679" y="1256823"/>
              <a:ext cx="9525" cy="9525"/>
            </a:xfrm>
            <a:custGeom>
              <a:avLst/>
              <a:gdLst/>
              <a:ahLst/>
              <a:cxnLst/>
              <a:rect l="l" t="t" r="r" b="b"/>
              <a:pathLst>
                <a:path w="9525" h="9525" extrusionOk="0">
                  <a:moveTo>
                    <a:pt x="7144" y="7144"/>
                  </a:moveTo>
                  <a:cubicBezTo>
                    <a:pt x="9049" y="7144"/>
                    <a:pt x="9049" y="7144"/>
                    <a:pt x="7144"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553" name="Google Shape;1553;p43"/>
            <p:cNvSpPr/>
            <p:nvPr/>
          </p:nvSpPr>
          <p:spPr>
            <a:xfrm>
              <a:off x="4982051" y="1255871"/>
              <a:ext cx="9525" cy="9525"/>
            </a:xfrm>
            <a:custGeom>
              <a:avLst/>
              <a:gdLst/>
              <a:ahLst/>
              <a:cxnLst/>
              <a:rect l="l" t="t" r="r" b="b"/>
              <a:pathLst>
                <a:path w="9525" h="9525" extrusionOk="0">
                  <a:moveTo>
                    <a:pt x="8096" y="8096"/>
                  </a:moveTo>
                  <a:cubicBezTo>
                    <a:pt x="7144" y="9049"/>
                    <a:pt x="7144" y="7144"/>
                    <a:pt x="7144" y="7144"/>
                  </a:cubicBezTo>
                  <a:cubicBezTo>
                    <a:pt x="8096" y="7144"/>
                    <a:pt x="6191" y="9049"/>
                    <a:pt x="8096" y="8096"/>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554" name="Google Shape;1554;p43"/>
            <p:cNvSpPr/>
            <p:nvPr/>
          </p:nvSpPr>
          <p:spPr>
            <a:xfrm>
              <a:off x="4945856" y="1261586"/>
              <a:ext cx="9525" cy="9525"/>
            </a:xfrm>
            <a:custGeom>
              <a:avLst/>
              <a:gdLst/>
              <a:ahLst/>
              <a:cxnLst/>
              <a:rect l="l" t="t" r="r" b="b"/>
              <a:pathLst>
                <a:path w="9525" h="9525" extrusionOk="0">
                  <a:moveTo>
                    <a:pt x="7144" y="7144"/>
                  </a:moveTo>
                  <a:cubicBezTo>
                    <a:pt x="7144" y="7144"/>
                    <a:pt x="8096" y="11906"/>
                    <a:pt x="7144"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555" name="Google Shape;1555;p43"/>
            <p:cNvSpPr/>
            <p:nvPr/>
          </p:nvSpPr>
          <p:spPr>
            <a:xfrm>
              <a:off x="5255419" y="575362"/>
              <a:ext cx="9525" cy="9525"/>
            </a:xfrm>
            <a:custGeom>
              <a:avLst/>
              <a:gdLst/>
              <a:ahLst/>
              <a:cxnLst/>
              <a:rect l="l" t="t" r="r" b="b"/>
              <a:pathLst>
                <a:path w="9525" h="9525" extrusionOk="0">
                  <a:moveTo>
                    <a:pt x="7144" y="7567"/>
                  </a:moveTo>
                  <a:cubicBezTo>
                    <a:pt x="7144" y="8520"/>
                    <a:pt x="9049" y="8520"/>
                    <a:pt x="7144" y="7567"/>
                  </a:cubicBezTo>
                  <a:cubicBezTo>
                    <a:pt x="7144" y="7567"/>
                    <a:pt x="7144" y="6615"/>
                    <a:pt x="7144" y="7567"/>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556" name="Google Shape;1556;p43"/>
            <p:cNvSpPr/>
            <p:nvPr/>
          </p:nvSpPr>
          <p:spPr>
            <a:xfrm>
              <a:off x="5200187" y="481636"/>
              <a:ext cx="104775" cy="104775"/>
            </a:xfrm>
            <a:custGeom>
              <a:avLst/>
              <a:gdLst/>
              <a:ahLst/>
              <a:cxnLst/>
              <a:rect l="l" t="t" r="r" b="b"/>
              <a:pathLst>
                <a:path w="104775" h="104775" extrusionOk="0">
                  <a:moveTo>
                    <a:pt x="9036" y="57479"/>
                  </a:moveTo>
                  <a:cubicBezTo>
                    <a:pt x="-2394" y="51764"/>
                    <a:pt x="41421" y="-10149"/>
                    <a:pt x="48088" y="13664"/>
                  </a:cubicBezTo>
                  <a:cubicBezTo>
                    <a:pt x="105238" y="-15864"/>
                    <a:pt x="78568" y="64146"/>
                    <a:pt x="97618" y="69861"/>
                  </a:cubicBezTo>
                  <a:cubicBezTo>
                    <a:pt x="87141" y="69861"/>
                    <a:pt x="109048" y="67956"/>
                    <a:pt x="89046" y="67956"/>
                  </a:cubicBezTo>
                  <a:cubicBezTo>
                    <a:pt x="89998" y="68909"/>
                    <a:pt x="89046" y="68909"/>
                    <a:pt x="86188" y="67956"/>
                  </a:cubicBezTo>
                  <a:cubicBezTo>
                    <a:pt x="93808" y="73671"/>
                    <a:pt x="91903" y="72719"/>
                    <a:pt x="96666" y="75576"/>
                  </a:cubicBezTo>
                  <a:cubicBezTo>
                    <a:pt x="92856" y="74624"/>
                    <a:pt x="92856" y="84149"/>
                    <a:pt x="92856" y="86054"/>
                  </a:cubicBezTo>
                  <a:cubicBezTo>
                    <a:pt x="89046" y="85101"/>
                    <a:pt x="87141" y="85101"/>
                    <a:pt x="84283" y="83196"/>
                  </a:cubicBezTo>
                  <a:cubicBezTo>
                    <a:pt x="90951" y="81291"/>
                    <a:pt x="87141" y="91769"/>
                    <a:pt x="90951" y="90816"/>
                  </a:cubicBezTo>
                  <a:cubicBezTo>
                    <a:pt x="90951" y="90816"/>
                    <a:pt x="85236" y="86054"/>
                    <a:pt x="85236" y="87006"/>
                  </a:cubicBezTo>
                  <a:cubicBezTo>
                    <a:pt x="85236" y="89864"/>
                    <a:pt x="89998" y="90816"/>
                    <a:pt x="90951" y="91769"/>
                  </a:cubicBezTo>
                  <a:cubicBezTo>
                    <a:pt x="89998" y="90816"/>
                    <a:pt x="89998" y="90816"/>
                    <a:pt x="90951" y="92721"/>
                  </a:cubicBezTo>
                  <a:cubicBezTo>
                    <a:pt x="83331" y="91769"/>
                    <a:pt x="89046" y="88911"/>
                    <a:pt x="87141" y="94626"/>
                  </a:cubicBezTo>
                  <a:cubicBezTo>
                    <a:pt x="83331" y="91769"/>
                    <a:pt x="85236" y="90816"/>
                    <a:pt x="79521" y="87959"/>
                  </a:cubicBezTo>
                  <a:cubicBezTo>
                    <a:pt x="80473" y="87959"/>
                    <a:pt x="83331" y="96531"/>
                    <a:pt x="84283" y="98436"/>
                  </a:cubicBezTo>
                  <a:cubicBezTo>
                    <a:pt x="77616" y="102246"/>
                    <a:pt x="70948" y="95579"/>
                    <a:pt x="68091" y="103199"/>
                  </a:cubicBezTo>
                  <a:cubicBezTo>
                    <a:pt x="68091" y="105104"/>
                    <a:pt x="64281" y="99389"/>
                    <a:pt x="65233" y="99389"/>
                  </a:cubicBezTo>
                  <a:cubicBezTo>
                    <a:pt x="68091" y="100341"/>
                    <a:pt x="86188" y="67004"/>
                    <a:pt x="79521" y="49859"/>
                  </a:cubicBezTo>
                  <a:cubicBezTo>
                    <a:pt x="57613" y="-1576"/>
                    <a:pt x="7131" y="53669"/>
                    <a:pt x="9036" y="57479"/>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557" name="Google Shape;1557;p43"/>
            <p:cNvSpPr/>
            <p:nvPr/>
          </p:nvSpPr>
          <p:spPr>
            <a:xfrm>
              <a:off x="5256371" y="574833"/>
              <a:ext cx="9525" cy="9525"/>
            </a:xfrm>
            <a:custGeom>
              <a:avLst/>
              <a:gdLst/>
              <a:ahLst/>
              <a:cxnLst/>
              <a:rect l="l" t="t" r="r" b="b"/>
              <a:pathLst>
                <a:path w="9525" h="9525" extrusionOk="0">
                  <a:moveTo>
                    <a:pt x="7144" y="7144"/>
                  </a:moveTo>
                  <a:cubicBezTo>
                    <a:pt x="8096" y="8096"/>
                    <a:pt x="9049" y="8096"/>
                    <a:pt x="9049" y="9049"/>
                  </a:cubicBezTo>
                  <a:cubicBezTo>
                    <a:pt x="8096" y="9049"/>
                    <a:pt x="7144" y="8096"/>
                    <a:pt x="7144"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558" name="Google Shape;1558;p43"/>
            <p:cNvSpPr/>
            <p:nvPr/>
          </p:nvSpPr>
          <p:spPr>
            <a:xfrm>
              <a:off x="5273516" y="572928"/>
              <a:ext cx="9525" cy="9525"/>
            </a:xfrm>
            <a:custGeom>
              <a:avLst/>
              <a:gdLst/>
              <a:ahLst/>
              <a:cxnLst/>
              <a:rect l="l" t="t" r="r" b="b"/>
              <a:pathLst>
                <a:path w="9525" h="9525" extrusionOk="0">
                  <a:moveTo>
                    <a:pt x="7144" y="7144"/>
                  </a:moveTo>
                  <a:cubicBezTo>
                    <a:pt x="7144" y="7144"/>
                    <a:pt x="8096" y="8096"/>
                    <a:pt x="7144"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559" name="Google Shape;1559;p43"/>
            <p:cNvSpPr/>
            <p:nvPr/>
          </p:nvSpPr>
          <p:spPr>
            <a:xfrm>
              <a:off x="5276374" y="570071"/>
              <a:ext cx="9525" cy="9525"/>
            </a:xfrm>
            <a:custGeom>
              <a:avLst/>
              <a:gdLst/>
              <a:ahLst/>
              <a:cxnLst/>
              <a:rect l="l" t="t" r="r" b="b"/>
              <a:pathLst>
                <a:path w="9525" h="9525" extrusionOk="0">
                  <a:moveTo>
                    <a:pt x="7144" y="7144"/>
                  </a:moveTo>
                  <a:cubicBezTo>
                    <a:pt x="8096" y="8096"/>
                    <a:pt x="8096" y="9049"/>
                    <a:pt x="8096" y="9049"/>
                  </a:cubicBezTo>
                  <a:lnTo>
                    <a:pt x="7144" y="7144"/>
                  </a:ln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560" name="Google Shape;1560;p43"/>
            <p:cNvSpPr/>
            <p:nvPr/>
          </p:nvSpPr>
          <p:spPr>
            <a:xfrm>
              <a:off x="5281136" y="569118"/>
              <a:ext cx="9525" cy="9525"/>
            </a:xfrm>
            <a:custGeom>
              <a:avLst/>
              <a:gdLst/>
              <a:ahLst/>
              <a:cxnLst/>
              <a:rect l="l" t="t" r="r" b="b"/>
              <a:pathLst>
                <a:path w="9525" h="9525" extrusionOk="0">
                  <a:moveTo>
                    <a:pt x="7144" y="7144"/>
                  </a:moveTo>
                  <a:cubicBezTo>
                    <a:pt x="8096" y="7144"/>
                    <a:pt x="8096" y="7144"/>
                    <a:pt x="7144" y="7144"/>
                  </a:cubicBezTo>
                  <a:cubicBezTo>
                    <a:pt x="8096" y="7144"/>
                    <a:pt x="8096" y="7144"/>
                    <a:pt x="7144"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561" name="Google Shape;1561;p43"/>
            <p:cNvSpPr/>
            <p:nvPr/>
          </p:nvSpPr>
          <p:spPr>
            <a:xfrm>
              <a:off x="5279231" y="567213"/>
              <a:ext cx="9525" cy="9525"/>
            </a:xfrm>
            <a:custGeom>
              <a:avLst/>
              <a:gdLst/>
              <a:ahLst/>
              <a:cxnLst/>
              <a:rect l="l" t="t" r="r" b="b"/>
              <a:pathLst>
                <a:path w="9525" h="9525" extrusionOk="0">
                  <a:moveTo>
                    <a:pt x="7144" y="7144"/>
                  </a:moveTo>
                  <a:cubicBezTo>
                    <a:pt x="7144" y="7144"/>
                    <a:pt x="8096" y="7144"/>
                    <a:pt x="8096" y="7144"/>
                  </a:cubicBezTo>
                  <a:cubicBezTo>
                    <a:pt x="8096" y="7144"/>
                    <a:pt x="9049" y="8096"/>
                    <a:pt x="7144"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562" name="Google Shape;1562;p43"/>
            <p:cNvSpPr/>
            <p:nvPr/>
          </p:nvSpPr>
          <p:spPr>
            <a:xfrm>
              <a:off x="5285475" y="561075"/>
              <a:ext cx="9525" cy="9525"/>
            </a:xfrm>
            <a:custGeom>
              <a:avLst/>
              <a:gdLst/>
              <a:ahLst/>
              <a:cxnLst/>
              <a:rect l="l" t="t" r="r" b="b"/>
              <a:pathLst>
                <a:path w="9525" h="9525" extrusionOk="0">
                  <a:moveTo>
                    <a:pt x="7567" y="7567"/>
                  </a:moveTo>
                  <a:cubicBezTo>
                    <a:pt x="7567" y="7567"/>
                    <a:pt x="6615" y="6615"/>
                    <a:pt x="7567" y="7567"/>
                  </a:cubicBezTo>
                  <a:cubicBezTo>
                    <a:pt x="7567" y="6615"/>
                    <a:pt x="8520" y="8520"/>
                    <a:pt x="7567" y="7567"/>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563" name="Google Shape;1563;p43"/>
            <p:cNvSpPr/>
            <p:nvPr/>
          </p:nvSpPr>
          <p:spPr>
            <a:xfrm>
              <a:off x="5285899" y="557688"/>
              <a:ext cx="9525" cy="9525"/>
            </a:xfrm>
            <a:custGeom>
              <a:avLst/>
              <a:gdLst/>
              <a:ahLst/>
              <a:cxnLst/>
              <a:rect l="l" t="t" r="r" b="b"/>
              <a:pathLst>
                <a:path w="9525" h="9525" extrusionOk="0">
                  <a:moveTo>
                    <a:pt x="7144" y="7144"/>
                  </a:moveTo>
                  <a:cubicBezTo>
                    <a:pt x="7144" y="7144"/>
                    <a:pt x="10001" y="7144"/>
                    <a:pt x="7144"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564" name="Google Shape;1564;p43"/>
            <p:cNvSpPr/>
            <p:nvPr/>
          </p:nvSpPr>
          <p:spPr>
            <a:xfrm>
              <a:off x="5278279" y="493871"/>
              <a:ext cx="9525" cy="9525"/>
            </a:xfrm>
            <a:custGeom>
              <a:avLst/>
              <a:gdLst/>
              <a:ahLst/>
              <a:cxnLst/>
              <a:rect l="l" t="t" r="r" b="b"/>
              <a:pathLst>
                <a:path w="9525" h="9525" extrusionOk="0">
                  <a:moveTo>
                    <a:pt x="7144" y="7144"/>
                  </a:moveTo>
                  <a:cubicBezTo>
                    <a:pt x="7144" y="7144"/>
                    <a:pt x="7144" y="7144"/>
                    <a:pt x="7144"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565" name="Google Shape;1565;p43"/>
            <p:cNvSpPr/>
            <p:nvPr/>
          </p:nvSpPr>
          <p:spPr>
            <a:xfrm>
              <a:off x="5251185" y="477678"/>
              <a:ext cx="9525" cy="9525"/>
            </a:xfrm>
            <a:custGeom>
              <a:avLst/>
              <a:gdLst/>
              <a:ahLst/>
              <a:cxnLst/>
              <a:rect l="l" t="t" r="r" b="b"/>
              <a:pathLst>
                <a:path w="9525" h="9525" extrusionOk="0">
                  <a:moveTo>
                    <a:pt x="7567" y="8096"/>
                  </a:moveTo>
                  <a:cubicBezTo>
                    <a:pt x="6615" y="9049"/>
                    <a:pt x="7567" y="7144"/>
                    <a:pt x="7567" y="7144"/>
                  </a:cubicBezTo>
                  <a:cubicBezTo>
                    <a:pt x="8520" y="7144"/>
                    <a:pt x="7567" y="8096"/>
                    <a:pt x="7567" y="8096"/>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566" name="Google Shape;1566;p43"/>
            <p:cNvSpPr/>
            <p:nvPr/>
          </p:nvSpPr>
          <p:spPr>
            <a:xfrm>
              <a:off x="5236369" y="483393"/>
              <a:ext cx="9525" cy="9525"/>
            </a:xfrm>
            <a:custGeom>
              <a:avLst/>
              <a:gdLst/>
              <a:ahLst/>
              <a:cxnLst/>
              <a:rect l="l" t="t" r="r" b="b"/>
              <a:pathLst>
                <a:path w="9525" h="9525" extrusionOk="0">
                  <a:moveTo>
                    <a:pt x="7144" y="7144"/>
                  </a:moveTo>
                  <a:cubicBezTo>
                    <a:pt x="7144" y="8096"/>
                    <a:pt x="9049" y="11906"/>
                    <a:pt x="7144"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567" name="Google Shape;1567;p43"/>
            <p:cNvSpPr/>
            <p:nvPr/>
          </p:nvSpPr>
          <p:spPr>
            <a:xfrm>
              <a:off x="4955910" y="553878"/>
              <a:ext cx="9525" cy="9525"/>
            </a:xfrm>
            <a:custGeom>
              <a:avLst/>
              <a:gdLst/>
              <a:ahLst/>
              <a:cxnLst/>
              <a:rect l="l" t="t" r="r" b="b"/>
              <a:pathLst>
                <a:path w="9525" h="9525" extrusionOk="0">
                  <a:moveTo>
                    <a:pt x="7567" y="7144"/>
                  </a:moveTo>
                  <a:cubicBezTo>
                    <a:pt x="7567" y="8096"/>
                    <a:pt x="8520" y="9049"/>
                    <a:pt x="7567" y="7144"/>
                  </a:cubicBezTo>
                  <a:cubicBezTo>
                    <a:pt x="7567" y="8096"/>
                    <a:pt x="6615" y="7144"/>
                    <a:pt x="7567"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568" name="Google Shape;1568;p43"/>
            <p:cNvSpPr/>
            <p:nvPr/>
          </p:nvSpPr>
          <p:spPr>
            <a:xfrm>
              <a:off x="4901102" y="460043"/>
              <a:ext cx="104775" cy="104775"/>
            </a:xfrm>
            <a:custGeom>
              <a:avLst/>
              <a:gdLst/>
              <a:ahLst/>
              <a:cxnLst/>
              <a:rect l="l" t="t" r="r" b="b"/>
              <a:pathLst>
                <a:path w="104775" h="104775" extrusionOk="0">
                  <a:moveTo>
                    <a:pt x="9036" y="57164"/>
                  </a:moveTo>
                  <a:cubicBezTo>
                    <a:pt x="-2394" y="51449"/>
                    <a:pt x="41421" y="-10463"/>
                    <a:pt x="48088" y="13349"/>
                  </a:cubicBezTo>
                  <a:cubicBezTo>
                    <a:pt x="105238" y="-15226"/>
                    <a:pt x="78568" y="63832"/>
                    <a:pt x="97618" y="69547"/>
                  </a:cubicBezTo>
                  <a:cubicBezTo>
                    <a:pt x="87141" y="69547"/>
                    <a:pt x="109048" y="67642"/>
                    <a:pt x="89046" y="67642"/>
                  </a:cubicBezTo>
                  <a:cubicBezTo>
                    <a:pt x="89998" y="68594"/>
                    <a:pt x="89046" y="68594"/>
                    <a:pt x="86188" y="67642"/>
                  </a:cubicBezTo>
                  <a:cubicBezTo>
                    <a:pt x="93808" y="73357"/>
                    <a:pt x="91903" y="72404"/>
                    <a:pt x="96666" y="75262"/>
                  </a:cubicBezTo>
                  <a:cubicBezTo>
                    <a:pt x="92856" y="74309"/>
                    <a:pt x="92856" y="83834"/>
                    <a:pt x="92856" y="85739"/>
                  </a:cubicBezTo>
                  <a:cubicBezTo>
                    <a:pt x="89046" y="84787"/>
                    <a:pt x="87141" y="84787"/>
                    <a:pt x="84283" y="82882"/>
                  </a:cubicBezTo>
                  <a:cubicBezTo>
                    <a:pt x="90951" y="80977"/>
                    <a:pt x="87141" y="91454"/>
                    <a:pt x="90951" y="90502"/>
                  </a:cubicBezTo>
                  <a:cubicBezTo>
                    <a:pt x="90951" y="90502"/>
                    <a:pt x="85236" y="85739"/>
                    <a:pt x="85236" y="86692"/>
                  </a:cubicBezTo>
                  <a:cubicBezTo>
                    <a:pt x="85236" y="89549"/>
                    <a:pt x="89998" y="90502"/>
                    <a:pt x="90951" y="91454"/>
                  </a:cubicBezTo>
                  <a:cubicBezTo>
                    <a:pt x="89998" y="90502"/>
                    <a:pt x="89998" y="90502"/>
                    <a:pt x="90951" y="92407"/>
                  </a:cubicBezTo>
                  <a:cubicBezTo>
                    <a:pt x="83331" y="91454"/>
                    <a:pt x="89046" y="88597"/>
                    <a:pt x="87141" y="94312"/>
                  </a:cubicBezTo>
                  <a:cubicBezTo>
                    <a:pt x="83331" y="91454"/>
                    <a:pt x="85236" y="90502"/>
                    <a:pt x="79521" y="87644"/>
                  </a:cubicBezTo>
                  <a:cubicBezTo>
                    <a:pt x="80473" y="87644"/>
                    <a:pt x="83331" y="96217"/>
                    <a:pt x="84283" y="98122"/>
                  </a:cubicBezTo>
                  <a:cubicBezTo>
                    <a:pt x="77616" y="101932"/>
                    <a:pt x="70948" y="95264"/>
                    <a:pt x="68091" y="102884"/>
                  </a:cubicBezTo>
                  <a:cubicBezTo>
                    <a:pt x="68091" y="104789"/>
                    <a:pt x="64281" y="99074"/>
                    <a:pt x="65233" y="99074"/>
                  </a:cubicBezTo>
                  <a:cubicBezTo>
                    <a:pt x="68091" y="100027"/>
                    <a:pt x="86188" y="66689"/>
                    <a:pt x="79521" y="49544"/>
                  </a:cubicBezTo>
                  <a:cubicBezTo>
                    <a:pt x="57613" y="-938"/>
                    <a:pt x="6178" y="53354"/>
                    <a:pt x="9036" y="5716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569" name="Google Shape;1569;p43"/>
            <p:cNvSpPr/>
            <p:nvPr/>
          </p:nvSpPr>
          <p:spPr>
            <a:xfrm>
              <a:off x="4957286" y="553878"/>
              <a:ext cx="9525" cy="9525"/>
            </a:xfrm>
            <a:custGeom>
              <a:avLst/>
              <a:gdLst/>
              <a:ahLst/>
              <a:cxnLst/>
              <a:rect l="l" t="t" r="r" b="b"/>
              <a:pathLst>
                <a:path w="9525" h="9525" extrusionOk="0">
                  <a:moveTo>
                    <a:pt x="7144" y="7144"/>
                  </a:moveTo>
                  <a:cubicBezTo>
                    <a:pt x="8096" y="8096"/>
                    <a:pt x="9049" y="8096"/>
                    <a:pt x="9049" y="9049"/>
                  </a:cubicBezTo>
                  <a:cubicBezTo>
                    <a:pt x="8096" y="8096"/>
                    <a:pt x="7144" y="8096"/>
                    <a:pt x="7144"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570" name="Google Shape;1570;p43"/>
            <p:cNvSpPr/>
            <p:nvPr/>
          </p:nvSpPr>
          <p:spPr>
            <a:xfrm>
              <a:off x="4974431" y="551021"/>
              <a:ext cx="9525" cy="9525"/>
            </a:xfrm>
            <a:custGeom>
              <a:avLst/>
              <a:gdLst/>
              <a:ahLst/>
              <a:cxnLst/>
              <a:rect l="l" t="t" r="r" b="b"/>
              <a:pathLst>
                <a:path w="9525" h="9525" extrusionOk="0">
                  <a:moveTo>
                    <a:pt x="7144" y="7144"/>
                  </a:moveTo>
                  <a:cubicBezTo>
                    <a:pt x="7144" y="8096"/>
                    <a:pt x="8096" y="9049"/>
                    <a:pt x="7144"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571" name="Google Shape;1571;p43"/>
            <p:cNvSpPr/>
            <p:nvPr/>
          </p:nvSpPr>
          <p:spPr>
            <a:xfrm>
              <a:off x="4976336" y="548163"/>
              <a:ext cx="9525" cy="9525"/>
            </a:xfrm>
            <a:custGeom>
              <a:avLst/>
              <a:gdLst/>
              <a:ahLst/>
              <a:cxnLst/>
              <a:rect l="l" t="t" r="r" b="b"/>
              <a:pathLst>
                <a:path w="9525" h="9525" extrusionOk="0">
                  <a:moveTo>
                    <a:pt x="7144" y="7144"/>
                  </a:moveTo>
                  <a:cubicBezTo>
                    <a:pt x="8096" y="8096"/>
                    <a:pt x="8096" y="9049"/>
                    <a:pt x="8096" y="9049"/>
                  </a:cubicBezTo>
                  <a:lnTo>
                    <a:pt x="7144" y="7144"/>
                  </a:ln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572" name="Google Shape;1572;p43"/>
            <p:cNvSpPr/>
            <p:nvPr/>
          </p:nvSpPr>
          <p:spPr>
            <a:xfrm>
              <a:off x="4982051" y="547211"/>
              <a:ext cx="9525" cy="9525"/>
            </a:xfrm>
            <a:custGeom>
              <a:avLst/>
              <a:gdLst/>
              <a:ahLst/>
              <a:cxnLst/>
              <a:rect l="l" t="t" r="r" b="b"/>
              <a:pathLst>
                <a:path w="9525" h="9525" extrusionOk="0">
                  <a:moveTo>
                    <a:pt x="7144" y="7144"/>
                  </a:moveTo>
                  <a:cubicBezTo>
                    <a:pt x="8096" y="7144"/>
                    <a:pt x="8096" y="8096"/>
                    <a:pt x="7144" y="7144"/>
                  </a:cubicBezTo>
                  <a:cubicBezTo>
                    <a:pt x="7144" y="8096"/>
                    <a:pt x="7144" y="7144"/>
                    <a:pt x="7144"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573" name="Google Shape;1573;p43"/>
            <p:cNvSpPr/>
            <p:nvPr/>
          </p:nvSpPr>
          <p:spPr>
            <a:xfrm>
              <a:off x="4980146" y="545983"/>
              <a:ext cx="9525" cy="9525"/>
            </a:xfrm>
            <a:custGeom>
              <a:avLst/>
              <a:gdLst/>
              <a:ahLst/>
              <a:cxnLst/>
              <a:rect l="l" t="t" r="r" b="b"/>
              <a:pathLst>
                <a:path w="9525" h="9525" extrusionOk="0">
                  <a:moveTo>
                    <a:pt x="7144" y="7419"/>
                  </a:moveTo>
                  <a:cubicBezTo>
                    <a:pt x="7144" y="7419"/>
                    <a:pt x="8096" y="7419"/>
                    <a:pt x="8096" y="7419"/>
                  </a:cubicBezTo>
                  <a:cubicBezTo>
                    <a:pt x="8096" y="6466"/>
                    <a:pt x="8096" y="8371"/>
                    <a:pt x="7144" y="7419"/>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574" name="Google Shape;1574;p43"/>
            <p:cNvSpPr/>
            <p:nvPr/>
          </p:nvSpPr>
          <p:spPr>
            <a:xfrm>
              <a:off x="4986390" y="540120"/>
              <a:ext cx="9525" cy="9525"/>
            </a:xfrm>
            <a:custGeom>
              <a:avLst/>
              <a:gdLst/>
              <a:ahLst/>
              <a:cxnLst/>
              <a:rect l="l" t="t" r="r" b="b"/>
              <a:pathLst>
                <a:path w="9525" h="9525" extrusionOk="0">
                  <a:moveTo>
                    <a:pt x="7567" y="7567"/>
                  </a:moveTo>
                  <a:cubicBezTo>
                    <a:pt x="7567" y="7567"/>
                    <a:pt x="6615" y="6615"/>
                    <a:pt x="7567" y="7567"/>
                  </a:cubicBezTo>
                  <a:cubicBezTo>
                    <a:pt x="6615" y="6615"/>
                    <a:pt x="8520" y="7567"/>
                    <a:pt x="7567" y="7567"/>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575" name="Google Shape;1575;p43"/>
            <p:cNvSpPr/>
            <p:nvPr/>
          </p:nvSpPr>
          <p:spPr>
            <a:xfrm>
              <a:off x="4986814" y="536733"/>
              <a:ext cx="9525" cy="9525"/>
            </a:xfrm>
            <a:custGeom>
              <a:avLst/>
              <a:gdLst/>
              <a:ahLst/>
              <a:cxnLst/>
              <a:rect l="l" t="t" r="r" b="b"/>
              <a:pathLst>
                <a:path w="9525" h="9525" extrusionOk="0">
                  <a:moveTo>
                    <a:pt x="7144" y="7144"/>
                  </a:moveTo>
                  <a:cubicBezTo>
                    <a:pt x="7144" y="7144"/>
                    <a:pt x="10001" y="7144"/>
                    <a:pt x="7144"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576" name="Google Shape;1576;p43"/>
            <p:cNvSpPr/>
            <p:nvPr/>
          </p:nvSpPr>
          <p:spPr>
            <a:xfrm>
              <a:off x="4978241" y="471963"/>
              <a:ext cx="9525" cy="9525"/>
            </a:xfrm>
            <a:custGeom>
              <a:avLst/>
              <a:gdLst/>
              <a:ahLst/>
              <a:cxnLst/>
              <a:rect l="l" t="t" r="r" b="b"/>
              <a:pathLst>
                <a:path w="9525" h="9525" extrusionOk="0">
                  <a:moveTo>
                    <a:pt x="7144" y="7144"/>
                  </a:moveTo>
                  <a:cubicBezTo>
                    <a:pt x="8096" y="8096"/>
                    <a:pt x="8096" y="7144"/>
                    <a:pt x="7144"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577" name="Google Shape;1577;p43"/>
            <p:cNvSpPr/>
            <p:nvPr/>
          </p:nvSpPr>
          <p:spPr>
            <a:xfrm>
              <a:off x="4952100" y="456723"/>
              <a:ext cx="9525" cy="9525"/>
            </a:xfrm>
            <a:custGeom>
              <a:avLst/>
              <a:gdLst/>
              <a:ahLst/>
              <a:cxnLst/>
              <a:rect l="l" t="t" r="r" b="b"/>
              <a:pathLst>
                <a:path w="9525" h="9525" extrusionOk="0">
                  <a:moveTo>
                    <a:pt x="7567" y="8096"/>
                  </a:moveTo>
                  <a:cubicBezTo>
                    <a:pt x="6615" y="9049"/>
                    <a:pt x="7567" y="7144"/>
                    <a:pt x="7567" y="7144"/>
                  </a:cubicBezTo>
                  <a:cubicBezTo>
                    <a:pt x="7567" y="7144"/>
                    <a:pt x="6615" y="8096"/>
                    <a:pt x="7567" y="8096"/>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578" name="Google Shape;1578;p43"/>
            <p:cNvSpPr/>
            <p:nvPr/>
          </p:nvSpPr>
          <p:spPr>
            <a:xfrm>
              <a:off x="4937284" y="462438"/>
              <a:ext cx="9525" cy="9525"/>
            </a:xfrm>
            <a:custGeom>
              <a:avLst/>
              <a:gdLst/>
              <a:ahLst/>
              <a:cxnLst/>
              <a:rect l="l" t="t" r="r" b="b"/>
              <a:pathLst>
                <a:path w="9525" h="9525" extrusionOk="0">
                  <a:moveTo>
                    <a:pt x="7144" y="7144"/>
                  </a:moveTo>
                  <a:cubicBezTo>
                    <a:pt x="7144" y="7144"/>
                    <a:pt x="8096" y="10954"/>
                    <a:pt x="7144"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579" name="Google Shape;1579;p43"/>
            <p:cNvSpPr/>
            <p:nvPr/>
          </p:nvSpPr>
          <p:spPr>
            <a:xfrm>
              <a:off x="5112120" y="556312"/>
              <a:ext cx="9525" cy="9525"/>
            </a:xfrm>
            <a:custGeom>
              <a:avLst/>
              <a:gdLst/>
              <a:ahLst/>
              <a:cxnLst/>
              <a:rect l="l" t="t" r="r" b="b"/>
              <a:pathLst>
                <a:path w="9525" h="9525" extrusionOk="0">
                  <a:moveTo>
                    <a:pt x="7567" y="7567"/>
                  </a:moveTo>
                  <a:cubicBezTo>
                    <a:pt x="7567" y="7567"/>
                    <a:pt x="8520" y="8520"/>
                    <a:pt x="7567" y="7567"/>
                  </a:cubicBezTo>
                  <a:cubicBezTo>
                    <a:pt x="7567" y="7567"/>
                    <a:pt x="6615" y="6615"/>
                    <a:pt x="7567" y="7567"/>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580" name="Google Shape;1580;p43"/>
            <p:cNvSpPr/>
            <p:nvPr/>
          </p:nvSpPr>
          <p:spPr>
            <a:xfrm>
              <a:off x="5057312" y="461633"/>
              <a:ext cx="104775" cy="104775"/>
            </a:xfrm>
            <a:custGeom>
              <a:avLst/>
              <a:gdLst/>
              <a:ahLst/>
              <a:cxnLst/>
              <a:rect l="l" t="t" r="r" b="b"/>
              <a:pathLst>
                <a:path w="104775" h="104775" extrusionOk="0">
                  <a:moveTo>
                    <a:pt x="9036" y="57479"/>
                  </a:moveTo>
                  <a:cubicBezTo>
                    <a:pt x="-2394" y="51764"/>
                    <a:pt x="41421" y="-10149"/>
                    <a:pt x="48088" y="13664"/>
                  </a:cubicBezTo>
                  <a:cubicBezTo>
                    <a:pt x="104286" y="-15864"/>
                    <a:pt x="78568" y="64146"/>
                    <a:pt x="97618" y="69861"/>
                  </a:cubicBezTo>
                  <a:cubicBezTo>
                    <a:pt x="87141" y="69861"/>
                    <a:pt x="109048" y="67956"/>
                    <a:pt x="89046" y="67956"/>
                  </a:cubicBezTo>
                  <a:cubicBezTo>
                    <a:pt x="89998" y="68909"/>
                    <a:pt x="89046" y="68909"/>
                    <a:pt x="86188" y="67956"/>
                  </a:cubicBezTo>
                  <a:cubicBezTo>
                    <a:pt x="93808" y="73671"/>
                    <a:pt x="91903" y="72719"/>
                    <a:pt x="96666" y="75576"/>
                  </a:cubicBezTo>
                  <a:cubicBezTo>
                    <a:pt x="92856" y="74624"/>
                    <a:pt x="92856" y="84149"/>
                    <a:pt x="92856" y="86054"/>
                  </a:cubicBezTo>
                  <a:cubicBezTo>
                    <a:pt x="89046" y="85101"/>
                    <a:pt x="87141" y="85101"/>
                    <a:pt x="84283" y="83196"/>
                  </a:cubicBezTo>
                  <a:cubicBezTo>
                    <a:pt x="90951" y="81291"/>
                    <a:pt x="87141" y="91769"/>
                    <a:pt x="90951" y="90816"/>
                  </a:cubicBezTo>
                  <a:cubicBezTo>
                    <a:pt x="90951" y="90816"/>
                    <a:pt x="85236" y="86054"/>
                    <a:pt x="85236" y="87006"/>
                  </a:cubicBezTo>
                  <a:cubicBezTo>
                    <a:pt x="85236" y="89864"/>
                    <a:pt x="89998" y="90816"/>
                    <a:pt x="90951" y="91769"/>
                  </a:cubicBezTo>
                  <a:cubicBezTo>
                    <a:pt x="89998" y="90816"/>
                    <a:pt x="89998" y="90816"/>
                    <a:pt x="90951" y="92721"/>
                  </a:cubicBezTo>
                  <a:cubicBezTo>
                    <a:pt x="83331" y="91769"/>
                    <a:pt x="89046" y="88911"/>
                    <a:pt x="87141" y="94626"/>
                  </a:cubicBezTo>
                  <a:cubicBezTo>
                    <a:pt x="83331" y="91769"/>
                    <a:pt x="85236" y="90816"/>
                    <a:pt x="79521" y="87959"/>
                  </a:cubicBezTo>
                  <a:cubicBezTo>
                    <a:pt x="80473" y="87959"/>
                    <a:pt x="83331" y="96531"/>
                    <a:pt x="84283" y="98436"/>
                  </a:cubicBezTo>
                  <a:cubicBezTo>
                    <a:pt x="77616" y="102246"/>
                    <a:pt x="70948" y="95579"/>
                    <a:pt x="68091" y="103199"/>
                  </a:cubicBezTo>
                  <a:cubicBezTo>
                    <a:pt x="68091" y="105104"/>
                    <a:pt x="64281" y="99389"/>
                    <a:pt x="65233" y="99389"/>
                  </a:cubicBezTo>
                  <a:cubicBezTo>
                    <a:pt x="68091" y="100341"/>
                    <a:pt x="86188" y="67004"/>
                    <a:pt x="79521" y="49859"/>
                  </a:cubicBezTo>
                  <a:cubicBezTo>
                    <a:pt x="56661" y="-624"/>
                    <a:pt x="6178" y="54621"/>
                    <a:pt x="9036" y="57479"/>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581" name="Google Shape;1581;p43"/>
            <p:cNvSpPr/>
            <p:nvPr/>
          </p:nvSpPr>
          <p:spPr>
            <a:xfrm>
              <a:off x="5112544" y="555783"/>
              <a:ext cx="9525" cy="9525"/>
            </a:xfrm>
            <a:custGeom>
              <a:avLst/>
              <a:gdLst/>
              <a:ahLst/>
              <a:cxnLst/>
              <a:rect l="l" t="t" r="r" b="b"/>
              <a:pathLst>
                <a:path w="9525" h="9525" extrusionOk="0">
                  <a:moveTo>
                    <a:pt x="7144" y="7144"/>
                  </a:moveTo>
                  <a:cubicBezTo>
                    <a:pt x="8096" y="8096"/>
                    <a:pt x="9049" y="8096"/>
                    <a:pt x="9049" y="9049"/>
                  </a:cubicBezTo>
                  <a:cubicBezTo>
                    <a:pt x="9049" y="9049"/>
                    <a:pt x="8096" y="8096"/>
                    <a:pt x="7144"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582" name="Google Shape;1582;p43"/>
            <p:cNvSpPr/>
            <p:nvPr/>
          </p:nvSpPr>
          <p:spPr>
            <a:xfrm>
              <a:off x="5129689" y="552926"/>
              <a:ext cx="9525" cy="9525"/>
            </a:xfrm>
            <a:custGeom>
              <a:avLst/>
              <a:gdLst/>
              <a:ahLst/>
              <a:cxnLst/>
              <a:rect l="l" t="t" r="r" b="b"/>
              <a:pathLst>
                <a:path w="9525" h="9525" extrusionOk="0">
                  <a:moveTo>
                    <a:pt x="7144" y="7144"/>
                  </a:moveTo>
                  <a:cubicBezTo>
                    <a:pt x="8096" y="8096"/>
                    <a:pt x="9049" y="9049"/>
                    <a:pt x="7144"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583" name="Google Shape;1583;p43"/>
            <p:cNvSpPr/>
            <p:nvPr/>
          </p:nvSpPr>
          <p:spPr>
            <a:xfrm>
              <a:off x="5132546" y="551021"/>
              <a:ext cx="9525" cy="9525"/>
            </a:xfrm>
            <a:custGeom>
              <a:avLst/>
              <a:gdLst/>
              <a:ahLst/>
              <a:cxnLst/>
              <a:rect l="l" t="t" r="r" b="b"/>
              <a:pathLst>
                <a:path w="9525" h="9525" extrusionOk="0">
                  <a:moveTo>
                    <a:pt x="7144" y="7144"/>
                  </a:moveTo>
                  <a:cubicBezTo>
                    <a:pt x="8096" y="8096"/>
                    <a:pt x="8096" y="9049"/>
                    <a:pt x="8096" y="9049"/>
                  </a:cubicBezTo>
                  <a:lnTo>
                    <a:pt x="7144" y="7144"/>
                  </a:ln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584" name="Google Shape;1584;p43"/>
            <p:cNvSpPr/>
            <p:nvPr/>
          </p:nvSpPr>
          <p:spPr>
            <a:xfrm>
              <a:off x="5138261" y="549116"/>
              <a:ext cx="9525" cy="9525"/>
            </a:xfrm>
            <a:custGeom>
              <a:avLst/>
              <a:gdLst/>
              <a:ahLst/>
              <a:cxnLst/>
              <a:rect l="l" t="t" r="r" b="b"/>
              <a:pathLst>
                <a:path w="9525" h="9525" extrusionOk="0">
                  <a:moveTo>
                    <a:pt x="7144" y="7144"/>
                  </a:moveTo>
                  <a:cubicBezTo>
                    <a:pt x="8096" y="8096"/>
                    <a:pt x="8096" y="8096"/>
                    <a:pt x="7144" y="7144"/>
                  </a:cubicBezTo>
                  <a:cubicBezTo>
                    <a:pt x="7144" y="8096"/>
                    <a:pt x="7144" y="8096"/>
                    <a:pt x="7144"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585" name="Google Shape;1585;p43"/>
            <p:cNvSpPr/>
            <p:nvPr/>
          </p:nvSpPr>
          <p:spPr>
            <a:xfrm>
              <a:off x="5136356" y="548163"/>
              <a:ext cx="9525" cy="9525"/>
            </a:xfrm>
            <a:custGeom>
              <a:avLst/>
              <a:gdLst/>
              <a:ahLst/>
              <a:cxnLst/>
              <a:rect l="l" t="t" r="r" b="b"/>
              <a:pathLst>
                <a:path w="9525" h="9525" extrusionOk="0">
                  <a:moveTo>
                    <a:pt x="7144" y="7144"/>
                  </a:moveTo>
                  <a:cubicBezTo>
                    <a:pt x="7144" y="7144"/>
                    <a:pt x="8096" y="7144"/>
                    <a:pt x="8096" y="7144"/>
                  </a:cubicBezTo>
                  <a:cubicBezTo>
                    <a:pt x="8096" y="7144"/>
                    <a:pt x="8096" y="8096"/>
                    <a:pt x="7144"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586" name="Google Shape;1586;p43"/>
            <p:cNvSpPr/>
            <p:nvPr/>
          </p:nvSpPr>
          <p:spPr>
            <a:xfrm>
              <a:off x="5142071" y="542025"/>
              <a:ext cx="9525" cy="9525"/>
            </a:xfrm>
            <a:custGeom>
              <a:avLst/>
              <a:gdLst/>
              <a:ahLst/>
              <a:cxnLst/>
              <a:rect l="l" t="t" r="r" b="b"/>
              <a:pathLst>
                <a:path w="9525" h="9525" extrusionOk="0">
                  <a:moveTo>
                    <a:pt x="7144" y="7567"/>
                  </a:moveTo>
                  <a:cubicBezTo>
                    <a:pt x="7144" y="7567"/>
                    <a:pt x="7144" y="6615"/>
                    <a:pt x="7144" y="7567"/>
                  </a:cubicBezTo>
                  <a:cubicBezTo>
                    <a:pt x="7144" y="6615"/>
                    <a:pt x="9049" y="8520"/>
                    <a:pt x="7144" y="7567"/>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587" name="Google Shape;1587;p43"/>
            <p:cNvSpPr/>
            <p:nvPr/>
          </p:nvSpPr>
          <p:spPr>
            <a:xfrm>
              <a:off x="5143024" y="538638"/>
              <a:ext cx="9525" cy="9525"/>
            </a:xfrm>
            <a:custGeom>
              <a:avLst/>
              <a:gdLst/>
              <a:ahLst/>
              <a:cxnLst/>
              <a:rect l="l" t="t" r="r" b="b"/>
              <a:pathLst>
                <a:path w="9525" h="9525" extrusionOk="0">
                  <a:moveTo>
                    <a:pt x="7144" y="7144"/>
                  </a:moveTo>
                  <a:cubicBezTo>
                    <a:pt x="7144" y="7144"/>
                    <a:pt x="9049" y="7144"/>
                    <a:pt x="7144"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588" name="Google Shape;1588;p43"/>
            <p:cNvSpPr/>
            <p:nvPr/>
          </p:nvSpPr>
          <p:spPr>
            <a:xfrm>
              <a:off x="5134451" y="473868"/>
              <a:ext cx="9525" cy="9525"/>
            </a:xfrm>
            <a:custGeom>
              <a:avLst/>
              <a:gdLst/>
              <a:ahLst/>
              <a:cxnLst/>
              <a:rect l="l" t="t" r="r" b="b"/>
              <a:pathLst>
                <a:path w="9525" h="9525" extrusionOk="0">
                  <a:moveTo>
                    <a:pt x="7144" y="7144"/>
                  </a:moveTo>
                  <a:cubicBezTo>
                    <a:pt x="8096" y="8096"/>
                    <a:pt x="8096" y="8096"/>
                    <a:pt x="7144"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589" name="Google Shape;1589;p43"/>
            <p:cNvSpPr/>
            <p:nvPr/>
          </p:nvSpPr>
          <p:spPr>
            <a:xfrm>
              <a:off x="5108310" y="458628"/>
              <a:ext cx="9525" cy="9525"/>
            </a:xfrm>
            <a:custGeom>
              <a:avLst/>
              <a:gdLst/>
              <a:ahLst/>
              <a:cxnLst/>
              <a:rect l="l" t="t" r="r" b="b"/>
              <a:pathLst>
                <a:path w="9525" h="9525" extrusionOk="0">
                  <a:moveTo>
                    <a:pt x="7567" y="8096"/>
                  </a:moveTo>
                  <a:cubicBezTo>
                    <a:pt x="6615" y="9049"/>
                    <a:pt x="7567" y="7144"/>
                    <a:pt x="7567" y="7144"/>
                  </a:cubicBezTo>
                  <a:cubicBezTo>
                    <a:pt x="7567" y="7144"/>
                    <a:pt x="6615" y="8096"/>
                    <a:pt x="7567" y="8096"/>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590" name="Google Shape;1590;p43"/>
            <p:cNvSpPr/>
            <p:nvPr/>
          </p:nvSpPr>
          <p:spPr>
            <a:xfrm>
              <a:off x="5093494" y="464343"/>
              <a:ext cx="9525" cy="9525"/>
            </a:xfrm>
            <a:custGeom>
              <a:avLst/>
              <a:gdLst/>
              <a:ahLst/>
              <a:cxnLst/>
              <a:rect l="l" t="t" r="r" b="b"/>
              <a:pathLst>
                <a:path w="9525" h="9525" extrusionOk="0">
                  <a:moveTo>
                    <a:pt x="7144" y="7144"/>
                  </a:moveTo>
                  <a:cubicBezTo>
                    <a:pt x="7144" y="8096"/>
                    <a:pt x="8096" y="11906"/>
                    <a:pt x="7144"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grpSp>
      <p:grpSp>
        <p:nvGrpSpPr>
          <p:cNvPr id="1591" name="Google Shape;1591;p43"/>
          <p:cNvGrpSpPr/>
          <p:nvPr/>
        </p:nvGrpSpPr>
        <p:grpSpPr>
          <a:xfrm flipH="1">
            <a:off x="1416109" y="4408951"/>
            <a:ext cx="305167" cy="267260"/>
            <a:chOff x="6809793" y="1954053"/>
            <a:chExt cx="1048808" cy="918528"/>
          </a:xfrm>
        </p:grpSpPr>
        <p:sp>
          <p:nvSpPr>
            <p:cNvPr id="1592" name="Google Shape;1592;p43"/>
            <p:cNvSpPr/>
            <p:nvPr/>
          </p:nvSpPr>
          <p:spPr>
            <a:xfrm>
              <a:off x="6889909" y="1954053"/>
              <a:ext cx="9525" cy="19050"/>
            </a:xfrm>
            <a:custGeom>
              <a:avLst/>
              <a:gdLst/>
              <a:ahLst/>
              <a:cxnLst/>
              <a:rect l="l" t="t" r="r" b="b"/>
              <a:pathLst>
                <a:path w="9525" h="19050" extrusionOk="0">
                  <a:moveTo>
                    <a:pt x="10954" y="11906"/>
                  </a:moveTo>
                  <a:cubicBezTo>
                    <a:pt x="6191" y="4286"/>
                    <a:pt x="10954" y="17621"/>
                    <a:pt x="7144" y="7144"/>
                  </a:cubicBezTo>
                  <a:cubicBezTo>
                    <a:pt x="9049" y="7144"/>
                    <a:pt x="10001" y="9049"/>
                    <a:pt x="10954" y="11906"/>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593" name="Google Shape;1593;p43"/>
            <p:cNvSpPr/>
            <p:nvPr/>
          </p:nvSpPr>
          <p:spPr>
            <a:xfrm>
              <a:off x="6896576" y="1970359"/>
              <a:ext cx="962025" cy="676275"/>
            </a:xfrm>
            <a:custGeom>
              <a:avLst/>
              <a:gdLst/>
              <a:ahLst/>
              <a:cxnLst/>
              <a:rect l="l" t="t" r="r" b="b"/>
              <a:pathLst>
                <a:path w="962025" h="676275" extrusionOk="0">
                  <a:moveTo>
                    <a:pt x="61436" y="7983"/>
                  </a:moveTo>
                  <a:cubicBezTo>
                    <a:pt x="138589" y="6078"/>
                    <a:pt x="437674" y="5125"/>
                    <a:pt x="509111" y="31795"/>
                  </a:cubicBezTo>
                  <a:cubicBezTo>
                    <a:pt x="595789" y="64180"/>
                    <a:pt x="621506" y="144190"/>
                    <a:pt x="657701" y="210865"/>
                  </a:cubicBezTo>
                  <a:cubicBezTo>
                    <a:pt x="678656" y="250870"/>
                    <a:pt x="939642" y="604248"/>
                    <a:pt x="934879" y="609010"/>
                  </a:cubicBezTo>
                  <a:cubicBezTo>
                    <a:pt x="932974" y="603295"/>
                    <a:pt x="930117" y="597580"/>
                    <a:pt x="927259" y="592818"/>
                  </a:cubicBezTo>
                  <a:cubicBezTo>
                    <a:pt x="926306" y="609963"/>
                    <a:pt x="954881" y="665208"/>
                    <a:pt x="958692" y="677590"/>
                  </a:cubicBezTo>
                  <a:cubicBezTo>
                    <a:pt x="946309" y="654730"/>
                    <a:pt x="706279" y="650921"/>
                    <a:pt x="671989" y="654730"/>
                  </a:cubicBezTo>
                  <a:cubicBezTo>
                    <a:pt x="625317" y="655683"/>
                    <a:pt x="298609" y="679496"/>
                    <a:pt x="276701" y="551860"/>
                  </a:cubicBezTo>
                  <a:cubicBezTo>
                    <a:pt x="276701" y="556623"/>
                    <a:pt x="290036" y="554718"/>
                    <a:pt x="288131" y="550908"/>
                  </a:cubicBezTo>
                  <a:cubicBezTo>
                    <a:pt x="206216" y="444228"/>
                    <a:pt x="157639" y="282303"/>
                    <a:pt x="93821" y="215628"/>
                  </a:cubicBezTo>
                  <a:cubicBezTo>
                    <a:pt x="98584" y="227058"/>
                    <a:pt x="105251" y="237535"/>
                    <a:pt x="112871" y="247060"/>
                  </a:cubicBezTo>
                  <a:cubicBezTo>
                    <a:pt x="103346" y="228010"/>
                    <a:pt x="74771" y="181338"/>
                    <a:pt x="73819" y="181338"/>
                  </a:cubicBezTo>
                  <a:cubicBezTo>
                    <a:pt x="54769" y="135618"/>
                    <a:pt x="33814" y="68943"/>
                    <a:pt x="11906" y="28938"/>
                  </a:cubicBezTo>
                  <a:cubicBezTo>
                    <a:pt x="14764" y="29890"/>
                    <a:pt x="7144" y="14650"/>
                    <a:pt x="7144" y="15603"/>
                  </a:cubicBezTo>
                  <a:cubicBezTo>
                    <a:pt x="49054" y="81325"/>
                    <a:pt x="181451" y="445180"/>
                    <a:pt x="304324" y="564243"/>
                  </a:cubicBezTo>
                  <a:cubicBezTo>
                    <a:pt x="391954" y="649968"/>
                    <a:pt x="913924" y="603295"/>
                    <a:pt x="932021" y="657588"/>
                  </a:cubicBezTo>
                  <a:cubicBezTo>
                    <a:pt x="878681" y="502330"/>
                    <a:pt x="691992" y="198483"/>
                    <a:pt x="583406" y="94660"/>
                  </a:cubicBezTo>
                  <a:cubicBezTo>
                    <a:pt x="517684" y="32748"/>
                    <a:pt x="561499" y="79420"/>
                    <a:pt x="450056" y="51798"/>
                  </a:cubicBezTo>
                  <a:cubicBezTo>
                    <a:pt x="370046" y="29890"/>
                    <a:pt x="51911" y="6078"/>
                    <a:pt x="61436" y="7983"/>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594" name="Google Shape;1594;p43"/>
            <p:cNvSpPr/>
            <p:nvPr/>
          </p:nvSpPr>
          <p:spPr>
            <a:xfrm>
              <a:off x="6896576" y="1968341"/>
              <a:ext cx="9525" cy="19050"/>
            </a:xfrm>
            <a:custGeom>
              <a:avLst/>
              <a:gdLst/>
              <a:ahLst/>
              <a:cxnLst/>
              <a:rect l="l" t="t" r="r" b="b"/>
              <a:pathLst>
                <a:path w="9525" h="19050" extrusionOk="0">
                  <a:moveTo>
                    <a:pt x="9049" y="7144"/>
                  </a:moveTo>
                  <a:cubicBezTo>
                    <a:pt x="9049" y="9049"/>
                    <a:pt x="10954" y="15716"/>
                    <a:pt x="7144" y="11906"/>
                  </a:cubicBezTo>
                  <a:cubicBezTo>
                    <a:pt x="8096" y="10001"/>
                    <a:pt x="8096" y="7144"/>
                    <a:pt x="9049"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595" name="Google Shape;1595;p43"/>
            <p:cNvSpPr/>
            <p:nvPr/>
          </p:nvSpPr>
          <p:spPr>
            <a:xfrm>
              <a:off x="6959184" y="2125186"/>
              <a:ext cx="9525" cy="9525"/>
            </a:xfrm>
            <a:custGeom>
              <a:avLst/>
              <a:gdLst/>
              <a:ahLst/>
              <a:cxnLst/>
              <a:rect l="l" t="t" r="r" b="b"/>
              <a:pathLst>
                <a:path w="9525" h="9525" extrusionOk="0">
                  <a:moveTo>
                    <a:pt x="8354" y="8414"/>
                  </a:moveTo>
                  <a:cubicBezTo>
                    <a:pt x="11211" y="8414"/>
                    <a:pt x="4544" y="5556"/>
                    <a:pt x="8354" y="841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596" name="Google Shape;1596;p43"/>
            <p:cNvSpPr/>
            <p:nvPr/>
          </p:nvSpPr>
          <p:spPr>
            <a:xfrm>
              <a:off x="6970871" y="2152173"/>
              <a:ext cx="19050" cy="19050"/>
            </a:xfrm>
            <a:custGeom>
              <a:avLst/>
              <a:gdLst/>
              <a:ahLst/>
              <a:cxnLst/>
              <a:rect l="l" t="t" r="r" b="b"/>
              <a:pathLst>
                <a:path w="19050" h="19050" extrusionOk="0">
                  <a:moveTo>
                    <a:pt x="15716" y="20479"/>
                  </a:moveTo>
                  <a:cubicBezTo>
                    <a:pt x="14764" y="20479"/>
                    <a:pt x="10001" y="12859"/>
                    <a:pt x="7144" y="7144"/>
                  </a:cubicBezTo>
                  <a:lnTo>
                    <a:pt x="15716" y="20479"/>
                  </a:ln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597" name="Google Shape;1597;p43"/>
            <p:cNvSpPr/>
            <p:nvPr/>
          </p:nvSpPr>
          <p:spPr>
            <a:xfrm>
              <a:off x="6990874" y="2202261"/>
              <a:ext cx="9525" cy="9525"/>
            </a:xfrm>
            <a:custGeom>
              <a:avLst/>
              <a:gdLst/>
              <a:ahLst/>
              <a:cxnLst/>
              <a:rect l="l" t="t" r="r" b="b"/>
              <a:pathLst>
                <a:path w="9525" h="9525" extrusionOk="0">
                  <a:moveTo>
                    <a:pt x="9049" y="8491"/>
                  </a:moveTo>
                  <a:cubicBezTo>
                    <a:pt x="10001" y="12301"/>
                    <a:pt x="9049" y="11348"/>
                    <a:pt x="7144" y="7538"/>
                  </a:cubicBezTo>
                  <a:cubicBezTo>
                    <a:pt x="7144" y="6586"/>
                    <a:pt x="8096" y="7538"/>
                    <a:pt x="9049" y="8491"/>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598" name="Google Shape;1598;p43"/>
            <p:cNvSpPr/>
            <p:nvPr/>
          </p:nvSpPr>
          <p:spPr>
            <a:xfrm>
              <a:off x="6995182" y="2204561"/>
              <a:ext cx="9525" cy="19050"/>
            </a:xfrm>
            <a:custGeom>
              <a:avLst/>
              <a:gdLst/>
              <a:ahLst/>
              <a:cxnLst/>
              <a:rect l="l" t="t" r="r" b="b"/>
              <a:pathLst>
                <a:path w="9525" h="19050" extrusionOk="0">
                  <a:moveTo>
                    <a:pt x="7598" y="7144"/>
                  </a:moveTo>
                  <a:cubicBezTo>
                    <a:pt x="9503" y="10001"/>
                    <a:pt x="9503" y="11906"/>
                    <a:pt x="9503" y="13811"/>
                  </a:cubicBezTo>
                  <a:cubicBezTo>
                    <a:pt x="10455" y="13811"/>
                    <a:pt x="5693" y="7144"/>
                    <a:pt x="7598"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599" name="Google Shape;1599;p43"/>
            <p:cNvSpPr/>
            <p:nvPr/>
          </p:nvSpPr>
          <p:spPr>
            <a:xfrm>
              <a:off x="7078664" y="2342567"/>
              <a:ext cx="9525" cy="19050"/>
            </a:xfrm>
            <a:custGeom>
              <a:avLst/>
              <a:gdLst/>
              <a:ahLst/>
              <a:cxnLst/>
              <a:rect l="l" t="t" r="r" b="b"/>
              <a:pathLst>
                <a:path w="9525" h="19050" extrusionOk="0">
                  <a:moveTo>
                    <a:pt x="7936" y="7250"/>
                  </a:moveTo>
                  <a:cubicBezTo>
                    <a:pt x="8889" y="9155"/>
                    <a:pt x="11746" y="12965"/>
                    <a:pt x="11746" y="14870"/>
                  </a:cubicBezTo>
                  <a:cubicBezTo>
                    <a:pt x="10794" y="12012"/>
                    <a:pt x="5079" y="6297"/>
                    <a:pt x="7936" y="7250"/>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600" name="Google Shape;1600;p43"/>
            <p:cNvSpPr/>
            <p:nvPr/>
          </p:nvSpPr>
          <p:spPr>
            <a:xfrm>
              <a:off x="7098506" y="2377916"/>
              <a:ext cx="9525" cy="9525"/>
            </a:xfrm>
            <a:custGeom>
              <a:avLst/>
              <a:gdLst/>
              <a:ahLst/>
              <a:cxnLst/>
              <a:rect l="l" t="t" r="r" b="b"/>
              <a:pathLst>
                <a:path w="9525" h="9525" extrusionOk="0">
                  <a:moveTo>
                    <a:pt x="7144" y="7144"/>
                  </a:moveTo>
                  <a:cubicBezTo>
                    <a:pt x="9049" y="12859"/>
                    <a:pt x="7144" y="9049"/>
                    <a:pt x="7144"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601" name="Google Shape;1601;p43"/>
            <p:cNvSpPr/>
            <p:nvPr/>
          </p:nvSpPr>
          <p:spPr>
            <a:xfrm>
              <a:off x="7712564" y="2630857"/>
              <a:ext cx="9525" cy="9525"/>
            </a:xfrm>
            <a:custGeom>
              <a:avLst/>
              <a:gdLst/>
              <a:ahLst/>
              <a:cxnLst/>
              <a:rect l="l" t="t" r="r" b="b"/>
              <a:pathLst>
                <a:path w="9525" h="9525" extrusionOk="0">
                  <a:moveTo>
                    <a:pt x="11258" y="7567"/>
                  </a:moveTo>
                  <a:cubicBezTo>
                    <a:pt x="3639" y="6615"/>
                    <a:pt x="8401" y="7567"/>
                    <a:pt x="11258" y="7567"/>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602" name="Google Shape;1602;p43"/>
            <p:cNvSpPr/>
            <p:nvPr/>
          </p:nvSpPr>
          <p:spPr>
            <a:xfrm>
              <a:off x="7747489" y="2442686"/>
              <a:ext cx="9525" cy="9525"/>
            </a:xfrm>
            <a:custGeom>
              <a:avLst/>
              <a:gdLst/>
              <a:ahLst/>
              <a:cxnLst/>
              <a:rect l="l" t="t" r="r" b="b"/>
              <a:pathLst>
                <a:path w="9525" h="9525" extrusionOk="0">
                  <a:moveTo>
                    <a:pt x="8718" y="10954"/>
                  </a:moveTo>
                  <a:cubicBezTo>
                    <a:pt x="5861" y="8096"/>
                    <a:pt x="7766" y="8096"/>
                    <a:pt x="7766" y="7144"/>
                  </a:cubicBezTo>
                  <a:cubicBezTo>
                    <a:pt x="9671" y="10001"/>
                    <a:pt x="4908" y="6191"/>
                    <a:pt x="8718" y="1095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603" name="Google Shape;1603;p43"/>
            <p:cNvSpPr/>
            <p:nvPr/>
          </p:nvSpPr>
          <p:spPr>
            <a:xfrm>
              <a:off x="7603184" y="2244566"/>
              <a:ext cx="9525" cy="9525"/>
            </a:xfrm>
            <a:custGeom>
              <a:avLst/>
              <a:gdLst/>
              <a:ahLst/>
              <a:cxnLst/>
              <a:rect l="l" t="t" r="r" b="b"/>
              <a:pathLst>
                <a:path w="9525" h="9525" extrusionOk="0">
                  <a:moveTo>
                    <a:pt x="8244" y="7144"/>
                  </a:moveTo>
                  <a:cubicBezTo>
                    <a:pt x="7291" y="8096"/>
                    <a:pt x="6339" y="11906"/>
                    <a:pt x="8244"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604" name="Google Shape;1604;p43"/>
            <p:cNvSpPr/>
            <p:nvPr/>
          </p:nvSpPr>
          <p:spPr>
            <a:xfrm>
              <a:off x="6816172" y="2212181"/>
              <a:ext cx="9525" cy="9525"/>
            </a:xfrm>
            <a:custGeom>
              <a:avLst/>
              <a:gdLst/>
              <a:ahLst/>
              <a:cxnLst/>
              <a:rect l="l" t="t" r="r" b="b"/>
              <a:pathLst>
                <a:path w="9525" h="9525" extrusionOk="0">
                  <a:moveTo>
                    <a:pt x="8491" y="9049"/>
                  </a:moveTo>
                  <a:cubicBezTo>
                    <a:pt x="7538" y="6191"/>
                    <a:pt x="6586" y="10954"/>
                    <a:pt x="7538" y="7144"/>
                  </a:cubicBezTo>
                  <a:cubicBezTo>
                    <a:pt x="7538" y="8096"/>
                    <a:pt x="8491" y="8096"/>
                    <a:pt x="8491" y="9049"/>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605" name="Google Shape;1605;p43"/>
            <p:cNvSpPr/>
            <p:nvPr/>
          </p:nvSpPr>
          <p:spPr>
            <a:xfrm>
              <a:off x="6812756" y="2219801"/>
              <a:ext cx="400050" cy="561975"/>
            </a:xfrm>
            <a:custGeom>
              <a:avLst/>
              <a:gdLst/>
              <a:ahLst/>
              <a:cxnLst/>
              <a:rect l="l" t="t" r="r" b="b"/>
              <a:pathLst>
                <a:path w="400050" h="561975" extrusionOk="0">
                  <a:moveTo>
                    <a:pt x="392906" y="385286"/>
                  </a:moveTo>
                  <a:cubicBezTo>
                    <a:pt x="406241" y="414814"/>
                    <a:pt x="356711" y="547211"/>
                    <a:pt x="372904" y="556736"/>
                  </a:cubicBezTo>
                  <a:cubicBezTo>
                    <a:pt x="303371" y="493871"/>
                    <a:pt x="257651" y="369094"/>
                    <a:pt x="198596" y="337661"/>
                  </a:cubicBezTo>
                  <a:cubicBezTo>
                    <a:pt x="185261" y="317659"/>
                    <a:pt x="143351" y="235744"/>
                    <a:pt x="136684" y="214789"/>
                  </a:cubicBezTo>
                  <a:cubicBezTo>
                    <a:pt x="100489" y="195739"/>
                    <a:pt x="100489" y="138589"/>
                    <a:pt x="77629" y="131921"/>
                  </a:cubicBezTo>
                  <a:cubicBezTo>
                    <a:pt x="70961" y="149066"/>
                    <a:pt x="91916" y="132874"/>
                    <a:pt x="89059" y="134779"/>
                  </a:cubicBezTo>
                  <a:cubicBezTo>
                    <a:pt x="90011" y="138589"/>
                    <a:pt x="8096" y="7144"/>
                    <a:pt x="7144" y="7144"/>
                  </a:cubicBezTo>
                  <a:cubicBezTo>
                    <a:pt x="10954" y="13811"/>
                    <a:pt x="13811" y="6191"/>
                    <a:pt x="9049" y="11906"/>
                  </a:cubicBezTo>
                  <a:cubicBezTo>
                    <a:pt x="-476" y="22384"/>
                    <a:pt x="296704" y="474821"/>
                    <a:pt x="362426" y="526256"/>
                  </a:cubicBezTo>
                  <a:cubicBezTo>
                    <a:pt x="341471" y="504349"/>
                    <a:pt x="392906" y="382429"/>
                    <a:pt x="392906" y="385286"/>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606" name="Google Shape;1606;p43"/>
            <p:cNvSpPr/>
            <p:nvPr/>
          </p:nvSpPr>
          <p:spPr>
            <a:xfrm>
              <a:off x="6815614" y="2216943"/>
              <a:ext cx="9525" cy="9525"/>
            </a:xfrm>
            <a:custGeom>
              <a:avLst/>
              <a:gdLst/>
              <a:ahLst/>
              <a:cxnLst/>
              <a:rect l="l" t="t" r="r" b="b"/>
              <a:pathLst>
                <a:path w="9525" h="9525" extrusionOk="0">
                  <a:moveTo>
                    <a:pt x="10001" y="7144"/>
                  </a:moveTo>
                  <a:cubicBezTo>
                    <a:pt x="9049" y="8096"/>
                    <a:pt x="9049" y="10001"/>
                    <a:pt x="7144" y="9049"/>
                  </a:cubicBezTo>
                  <a:cubicBezTo>
                    <a:pt x="7144" y="9049"/>
                    <a:pt x="8096" y="7144"/>
                    <a:pt x="10001"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607" name="Google Shape;1607;p43"/>
            <p:cNvSpPr/>
            <p:nvPr/>
          </p:nvSpPr>
          <p:spPr>
            <a:xfrm>
              <a:off x="6827849" y="2272188"/>
              <a:ext cx="9525" cy="9525"/>
            </a:xfrm>
            <a:custGeom>
              <a:avLst/>
              <a:gdLst/>
              <a:ahLst/>
              <a:cxnLst/>
              <a:rect l="l" t="t" r="r" b="b"/>
              <a:pathLst>
                <a:path w="9525" h="9525" extrusionOk="0">
                  <a:moveTo>
                    <a:pt x="8244" y="7144"/>
                  </a:moveTo>
                  <a:cubicBezTo>
                    <a:pt x="7291" y="7144"/>
                    <a:pt x="6339" y="7144"/>
                    <a:pt x="8244"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608" name="Google Shape;1608;p43"/>
            <p:cNvSpPr/>
            <p:nvPr/>
          </p:nvSpPr>
          <p:spPr>
            <a:xfrm>
              <a:off x="6879431" y="2338863"/>
              <a:ext cx="9525" cy="9525"/>
            </a:xfrm>
            <a:custGeom>
              <a:avLst/>
              <a:gdLst/>
              <a:ahLst/>
              <a:cxnLst/>
              <a:rect l="l" t="t" r="r" b="b"/>
              <a:pathLst>
                <a:path w="9525" h="9525" extrusionOk="0">
                  <a:moveTo>
                    <a:pt x="10954" y="10001"/>
                  </a:moveTo>
                  <a:cubicBezTo>
                    <a:pt x="10001" y="10001"/>
                    <a:pt x="8096" y="8096"/>
                    <a:pt x="7144" y="7144"/>
                  </a:cubicBezTo>
                  <a:lnTo>
                    <a:pt x="10954" y="10001"/>
                  </a:ln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609" name="Google Shape;1609;p43"/>
            <p:cNvSpPr/>
            <p:nvPr/>
          </p:nvSpPr>
          <p:spPr>
            <a:xfrm>
              <a:off x="6883241" y="2354632"/>
              <a:ext cx="9525" cy="9525"/>
            </a:xfrm>
            <a:custGeom>
              <a:avLst/>
              <a:gdLst/>
              <a:ahLst/>
              <a:cxnLst/>
              <a:rect l="l" t="t" r="r" b="b"/>
              <a:pathLst>
                <a:path w="9525" h="9525" extrusionOk="0">
                  <a:moveTo>
                    <a:pt x="9049" y="7567"/>
                  </a:moveTo>
                  <a:cubicBezTo>
                    <a:pt x="9049" y="9472"/>
                    <a:pt x="8096" y="8520"/>
                    <a:pt x="7144" y="7567"/>
                  </a:cubicBezTo>
                  <a:cubicBezTo>
                    <a:pt x="8096" y="6615"/>
                    <a:pt x="8096" y="7567"/>
                    <a:pt x="9049" y="7567"/>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610" name="Google Shape;1610;p43"/>
            <p:cNvSpPr/>
            <p:nvPr/>
          </p:nvSpPr>
          <p:spPr>
            <a:xfrm>
              <a:off x="6887333" y="2354103"/>
              <a:ext cx="9525" cy="9525"/>
            </a:xfrm>
            <a:custGeom>
              <a:avLst/>
              <a:gdLst/>
              <a:ahLst/>
              <a:cxnLst/>
              <a:rect l="l" t="t" r="r" b="b"/>
              <a:pathLst>
                <a:path w="9525" h="9525" extrusionOk="0">
                  <a:moveTo>
                    <a:pt x="7814" y="7144"/>
                  </a:moveTo>
                  <a:cubicBezTo>
                    <a:pt x="8767" y="8096"/>
                    <a:pt x="7814" y="9049"/>
                    <a:pt x="7814" y="10001"/>
                  </a:cubicBezTo>
                  <a:cubicBezTo>
                    <a:pt x="8767" y="9049"/>
                    <a:pt x="5910" y="8096"/>
                    <a:pt x="7814"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611" name="Google Shape;1611;p43"/>
            <p:cNvSpPr/>
            <p:nvPr/>
          </p:nvSpPr>
          <p:spPr>
            <a:xfrm>
              <a:off x="6898284" y="2380773"/>
              <a:ext cx="9525" cy="9525"/>
            </a:xfrm>
            <a:custGeom>
              <a:avLst/>
              <a:gdLst/>
              <a:ahLst/>
              <a:cxnLst/>
              <a:rect l="l" t="t" r="r" b="b"/>
              <a:pathLst>
                <a:path w="9525" h="9525" extrusionOk="0">
                  <a:moveTo>
                    <a:pt x="7341" y="7144"/>
                  </a:moveTo>
                  <a:cubicBezTo>
                    <a:pt x="7341" y="8096"/>
                    <a:pt x="9246" y="8096"/>
                    <a:pt x="8294" y="10001"/>
                  </a:cubicBezTo>
                  <a:cubicBezTo>
                    <a:pt x="9246" y="8096"/>
                    <a:pt x="6388" y="7144"/>
                    <a:pt x="7341"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612" name="Google Shape;1612;p43"/>
            <p:cNvSpPr/>
            <p:nvPr/>
          </p:nvSpPr>
          <p:spPr>
            <a:xfrm>
              <a:off x="6906630" y="2391251"/>
              <a:ext cx="9525" cy="9525"/>
            </a:xfrm>
            <a:custGeom>
              <a:avLst/>
              <a:gdLst/>
              <a:ahLst/>
              <a:cxnLst/>
              <a:rect l="l" t="t" r="r" b="b"/>
              <a:pathLst>
                <a:path w="9525" h="9525" extrusionOk="0">
                  <a:moveTo>
                    <a:pt x="7567" y="7144"/>
                  </a:moveTo>
                  <a:cubicBezTo>
                    <a:pt x="7567" y="8096"/>
                    <a:pt x="6615" y="9049"/>
                    <a:pt x="7567"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613" name="Google Shape;1613;p43"/>
            <p:cNvSpPr/>
            <p:nvPr/>
          </p:nvSpPr>
          <p:spPr>
            <a:xfrm>
              <a:off x="7026354" y="2593986"/>
              <a:ext cx="9525" cy="9525"/>
            </a:xfrm>
            <a:custGeom>
              <a:avLst/>
              <a:gdLst/>
              <a:ahLst/>
              <a:cxnLst/>
              <a:rect l="l" t="t" r="r" b="b"/>
              <a:pathLst>
                <a:path w="9525" h="9525" extrusionOk="0">
                  <a:moveTo>
                    <a:pt x="7858" y="8244"/>
                  </a:moveTo>
                  <a:cubicBezTo>
                    <a:pt x="6906" y="6339"/>
                    <a:pt x="6906" y="7291"/>
                    <a:pt x="7858" y="82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614" name="Google Shape;1614;p43"/>
            <p:cNvSpPr/>
            <p:nvPr/>
          </p:nvSpPr>
          <p:spPr>
            <a:xfrm>
              <a:off x="7080691" y="2685573"/>
              <a:ext cx="9525" cy="9525"/>
            </a:xfrm>
            <a:custGeom>
              <a:avLst/>
              <a:gdLst/>
              <a:ahLst/>
              <a:cxnLst/>
              <a:rect l="l" t="t" r="r" b="b"/>
              <a:pathLst>
                <a:path w="9525" h="9525" extrusionOk="0">
                  <a:moveTo>
                    <a:pt x="7815" y="7144"/>
                  </a:moveTo>
                  <a:cubicBezTo>
                    <a:pt x="8767" y="8096"/>
                    <a:pt x="7815" y="8096"/>
                    <a:pt x="7815" y="9049"/>
                  </a:cubicBezTo>
                  <a:cubicBezTo>
                    <a:pt x="5909" y="7144"/>
                    <a:pt x="8767" y="8096"/>
                    <a:pt x="7815"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615" name="Google Shape;1615;p43"/>
            <p:cNvSpPr/>
            <p:nvPr/>
          </p:nvSpPr>
          <p:spPr>
            <a:xfrm>
              <a:off x="7119461" y="2715312"/>
              <a:ext cx="9525" cy="9525"/>
            </a:xfrm>
            <a:custGeom>
              <a:avLst/>
              <a:gdLst/>
              <a:ahLst/>
              <a:cxnLst/>
              <a:rect l="l" t="t" r="r" b="b"/>
              <a:pathLst>
                <a:path w="9525" h="9525" extrusionOk="0">
                  <a:moveTo>
                    <a:pt x="7144" y="8837"/>
                  </a:moveTo>
                  <a:cubicBezTo>
                    <a:pt x="7144" y="8837"/>
                    <a:pt x="10954" y="5027"/>
                    <a:pt x="7144" y="8837"/>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616" name="Google Shape;1616;p43"/>
            <p:cNvSpPr/>
            <p:nvPr/>
          </p:nvSpPr>
          <p:spPr>
            <a:xfrm>
              <a:off x="7174706" y="2782334"/>
              <a:ext cx="9525" cy="9525"/>
            </a:xfrm>
            <a:custGeom>
              <a:avLst/>
              <a:gdLst/>
              <a:ahLst/>
              <a:cxnLst/>
              <a:rect l="l" t="t" r="r" b="b"/>
              <a:pathLst>
                <a:path w="9525" h="9525" extrusionOk="0">
                  <a:moveTo>
                    <a:pt x="9049" y="7538"/>
                  </a:moveTo>
                  <a:cubicBezTo>
                    <a:pt x="6191" y="7538"/>
                    <a:pt x="10001" y="9443"/>
                    <a:pt x="7144" y="8491"/>
                  </a:cubicBezTo>
                  <a:cubicBezTo>
                    <a:pt x="7144" y="7538"/>
                    <a:pt x="8096" y="6586"/>
                    <a:pt x="9049" y="7538"/>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617" name="Google Shape;1617;p43"/>
            <p:cNvSpPr/>
            <p:nvPr/>
          </p:nvSpPr>
          <p:spPr>
            <a:xfrm>
              <a:off x="7180412" y="2780790"/>
              <a:ext cx="628650" cy="85725"/>
            </a:xfrm>
            <a:custGeom>
              <a:avLst/>
              <a:gdLst/>
              <a:ahLst/>
              <a:cxnLst/>
              <a:rect l="l" t="t" r="r" b="b"/>
              <a:pathLst>
                <a:path w="628650" h="85725" extrusionOk="0">
                  <a:moveTo>
                    <a:pt x="629136" y="74805"/>
                  </a:moveTo>
                  <a:cubicBezTo>
                    <a:pt x="649138" y="105285"/>
                    <a:pt x="246231" y="66232"/>
                    <a:pt x="260518" y="58612"/>
                  </a:cubicBezTo>
                  <a:cubicBezTo>
                    <a:pt x="248136" y="58612"/>
                    <a:pt x="141456" y="45278"/>
                    <a:pt x="148123" y="32895"/>
                  </a:cubicBezTo>
                  <a:cubicBezTo>
                    <a:pt x="113833" y="50992"/>
                    <a:pt x="92878" y="34800"/>
                    <a:pt x="64303" y="33847"/>
                  </a:cubicBezTo>
                  <a:cubicBezTo>
                    <a:pt x="67161" y="25275"/>
                    <a:pt x="71923" y="34800"/>
                    <a:pt x="71923" y="23370"/>
                  </a:cubicBezTo>
                  <a:cubicBezTo>
                    <a:pt x="76686" y="25275"/>
                    <a:pt x="6201" y="14797"/>
                    <a:pt x="7153" y="13845"/>
                  </a:cubicBezTo>
                  <a:cubicBezTo>
                    <a:pt x="9058" y="13845"/>
                    <a:pt x="16678" y="11940"/>
                    <a:pt x="12868" y="13845"/>
                  </a:cubicBezTo>
                  <a:cubicBezTo>
                    <a:pt x="16678" y="10987"/>
                    <a:pt x="16678" y="10035"/>
                    <a:pt x="13821" y="10035"/>
                  </a:cubicBezTo>
                  <a:cubicBezTo>
                    <a:pt x="44301" y="-13778"/>
                    <a:pt x="636756" y="118620"/>
                    <a:pt x="629136" y="74805"/>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618" name="Google Shape;1618;p43"/>
            <p:cNvSpPr/>
            <p:nvPr/>
          </p:nvSpPr>
          <p:spPr>
            <a:xfrm>
              <a:off x="7179469" y="2782728"/>
              <a:ext cx="9525" cy="9525"/>
            </a:xfrm>
            <a:custGeom>
              <a:avLst/>
              <a:gdLst/>
              <a:ahLst/>
              <a:cxnLst/>
              <a:rect l="l" t="t" r="r" b="b"/>
              <a:pathLst>
                <a:path w="9525" h="9525" extrusionOk="0">
                  <a:moveTo>
                    <a:pt x="7144" y="7144"/>
                  </a:moveTo>
                  <a:cubicBezTo>
                    <a:pt x="7144" y="8096"/>
                    <a:pt x="9049" y="9049"/>
                    <a:pt x="7144" y="10954"/>
                  </a:cubicBezTo>
                  <a:cubicBezTo>
                    <a:pt x="7144" y="9049"/>
                    <a:pt x="7144" y="8096"/>
                    <a:pt x="7144"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619" name="Google Shape;1619;p43"/>
            <p:cNvSpPr/>
            <p:nvPr/>
          </p:nvSpPr>
          <p:spPr>
            <a:xfrm>
              <a:off x="7221908" y="2800826"/>
              <a:ext cx="9525" cy="9525"/>
            </a:xfrm>
            <a:custGeom>
              <a:avLst/>
              <a:gdLst/>
              <a:ahLst/>
              <a:cxnLst/>
              <a:rect l="l" t="t" r="r" b="b"/>
              <a:pathLst>
                <a:path w="9525" h="9525" extrusionOk="0">
                  <a:moveTo>
                    <a:pt x="7567" y="7144"/>
                  </a:moveTo>
                  <a:cubicBezTo>
                    <a:pt x="7567" y="8096"/>
                    <a:pt x="6615" y="9049"/>
                    <a:pt x="7567"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620" name="Google Shape;1620;p43"/>
            <p:cNvSpPr/>
            <p:nvPr/>
          </p:nvSpPr>
          <p:spPr>
            <a:xfrm>
              <a:off x="7228999" y="2802731"/>
              <a:ext cx="19050" cy="9525"/>
            </a:xfrm>
            <a:custGeom>
              <a:avLst/>
              <a:gdLst/>
              <a:ahLst/>
              <a:cxnLst/>
              <a:rect l="l" t="t" r="r" b="b"/>
              <a:pathLst>
                <a:path w="19050" h="9525" extrusionOk="0">
                  <a:moveTo>
                    <a:pt x="11906" y="7144"/>
                  </a:moveTo>
                  <a:cubicBezTo>
                    <a:pt x="11906" y="8096"/>
                    <a:pt x="9049" y="9049"/>
                    <a:pt x="7144" y="9049"/>
                  </a:cubicBezTo>
                  <a:lnTo>
                    <a:pt x="11906" y="7144"/>
                  </a:ln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621" name="Google Shape;1621;p43"/>
            <p:cNvSpPr/>
            <p:nvPr/>
          </p:nvSpPr>
          <p:spPr>
            <a:xfrm>
              <a:off x="7243286" y="2809398"/>
              <a:ext cx="9525" cy="9525"/>
            </a:xfrm>
            <a:custGeom>
              <a:avLst/>
              <a:gdLst/>
              <a:ahLst/>
              <a:cxnLst/>
              <a:rect l="l" t="t" r="r" b="b"/>
              <a:pathLst>
                <a:path w="9525" h="9525" extrusionOk="0">
                  <a:moveTo>
                    <a:pt x="8096" y="7144"/>
                  </a:moveTo>
                  <a:cubicBezTo>
                    <a:pt x="9049" y="8096"/>
                    <a:pt x="8096" y="9049"/>
                    <a:pt x="7144" y="8096"/>
                  </a:cubicBezTo>
                  <a:cubicBezTo>
                    <a:pt x="7144" y="8096"/>
                    <a:pt x="8096" y="7144"/>
                    <a:pt x="8096"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622" name="Google Shape;1622;p43"/>
            <p:cNvSpPr/>
            <p:nvPr/>
          </p:nvSpPr>
          <p:spPr>
            <a:xfrm>
              <a:off x="7244997" y="2806541"/>
              <a:ext cx="9525" cy="9525"/>
            </a:xfrm>
            <a:custGeom>
              <a:avLst/>
              <a:gdLst/>
              <a:ahLst/>
              <a:cxnLst/>
              <a:rect l="l" t="t" r="r" b="b"/>
              <a:pathLst>
                <a:path w="9525" h="9525" extrusionOk="0">
                  <a:moveTo>
                    <a:pt x="7338" y="7144"/>
                  </a:moveTo>
                  <a:cubicBezTo>
                    <a:pt x="8291" y="7144"/>
                    <a:pt x="8291" y="8096"/>
                    <a:pt x="9243" y="9049"/>
                  </a:cubicBezTo>
                  <a:cubicBezTo>
                    <a:pt x="9243" y="8096"/>
                    <a:pt x="6386" y="9049"/>
                    <a:pt x="7338"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623" name="Google Shape;1623;p43"/>
            <p:cNvSpPr/>
            <p:nvPr/>
          </p:nvSpPr>
          <p:spPr>
            <a:xfrm>
              <a:off x="7267857" y="2812970"/>
              <a:ext cx="9525" cy="9525"/>
            </a:xfrm>
            <a:custGeom>
              <a:avLst/>
              <a:gdLst/>
              <a:ahLst/>
              <a:cxnLst/>
              <a:rect l="l" t="t" r="r" b="b"/>
              <a:pathLst>
                <a:path w="9525" h="9525" extrusionOk="0">
                  <a:moveTo>
                    <a:pt x="7338" y="7382"/>
                  </a:moveTo>
                  <a:cubicBezTo>
                    <a:pt x="8291" y="7382"/>
                    <a:pt x="9243" y="6429"/>
                    <a:pt x="9243" y="8334"/>
                  </a:cubicBezTo>
                  <a:cubicBezTo>
                    <a:pt x="9243" y="7382"/>
                    <a:pt x="6386" y="9287"/>
                    <a:pt x="7338" y="7382"/>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624" name="Google Shape;1624;p43"/>
            <p:cNvSpPr/>
            <p:nvPr/>
          </p:nvSpPr>
          <p:spPr>
            <a:xfrm>
              <a:off x="7278529" y="2813208"/>
              <a:ext cx="9525" cy="9525"/>
            </a:xfrm>
            <a:custGeom>
              <a:avLst/>
              <a:gdLst/>
              <a:ahLst/>
              <a:cxnLst/>
              <a:rect l="l" t="t" r="r" b="b"/>
              <a:pathLst>
                <a:path w="9525" h="9525" extrusionOk="0">
                  <a:moveTo>
                    <a:pt x="7144" y="7144"/>
                  </a:moveTo>
                  <a:cubicBezTo>
                    <a:pt x="8096" y="7144"/>
                    <a:pt x="9049" y="9049"/>
                    <a:pt x="7144"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625" name="Google Shape;1625;p43"/>
            <p:cNvSpPr/>
            <p:nvPr/>
          </p:nvSpPr>
          <p:spPr>
            <a:xfrm>
              <a:off x="7473644" y="2842021"/>
              <a:ext cx="9525" cy="9525"/>
            </a:xfrm>
            <a:custGeom>
              <a:avLst/>
              <a:gdLst/>
              <a:ahLst/>
              <a:cxnLst/>
              <a:rect l="l" t="t" r="r" b="b"/>
              <a:pathLst>
                <a:path w="9525" h="9525" extrusionOk="0">
                  <a:moveTo>
                    <a:pt x="8244" y="7858"/>
                  </a:moveTo>
                  <a:cubicBezTo>
                    <a:pt x="6339" y="6906"/>
                    <a:pt x="7291" y="6906"/>
                    <a:pt x="8244" y="7858"/>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626" name="Google Shape;1626;p43"/>
            <p:cNvSpPr/>
            <p:nvPr/>
          </p:nvSpPr>
          <p:spPr>
            <a:xfrm>
              <a:off x="7559516" y="2860833"/>
              <a:ext cx="9525" cy="9525"/>
            </a:xfrm>
            <a:custGeom>
              <a:avLst/>
              <a:gdLst/>
              <a:ahLst/>
              <a:cxnLst/>
              <a:rect l="l" t="t" r="r" b="b"/>
              <a:pathLst>
                <a:path w="9525" h="9525" extrusionOk="0">
                  <a:moveTo>
                    <a:pt x="7144" y="7144"/>
                  </a:moveTo>
                  <a:cubicBezTo>
                    <a:pt x="8096" y="7144"/>
                    <a:pt x="8096" y="8096"/>
                    <a:pt x="8096" y="8096"/>
                  </a:cubicBezTo>
                  <a:cubicBezTo>
                    <a:pt x="7144" y="8096"/>
                    <a:pt x="9049" y="7144"/>
                    <a:pt x="7144"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627" name="Google Shape;1627;p43"/>
            <p:cNvSpPr/>
            <p:nvPr/>
          </p:nvSpPr>
          <p:spPr>
            <a:xfrm>
              <a:off x="7606189" y="2863056"/>
              <a:ext cx="9525" cy="9525"/>
            </a:xfrm>
            <a:custGeom>
              <a:avLst/>
              <a:gdLst/>
              <a:ahLst/>
              <a:cxnLst/>
              <a:rect l="l" t="t" r="r" b="b"/>
              <a:pathLst>
                <a:path w="9525" h="9525" extrusionOk="0">
                  <a:moveTo>
                    <a:pt x="7144" y="9684"/>
                  </a:moveTo>
                  <a:cubicBezTo>
                    <a:pt x="7144" y="9684"/>
                    <a:pt x="8096" y="3969"/>
                    <a:pt x="7144" y="968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628" name="Google Shape;1628;p43"/>
            <p:cNvSpPr/>
            <p:nvPr/>
          </p:nvSpPr>
          <p:spPr>
            <a:xfrm>
              <a:off x="7786303" y="2669381"/>
              <a:ext cx="9525" cy="9525"/>
            </a:xfrm>
            <a:custGeom>
              <a:avLst/>
              <a:gdLst/>
              <a:ahLst/>
              <a:cxnLst/>
              <a:rect l="l" t="t" r="r" b="b"/>
              <a:pathLst>
                <a:path w="9525" h="9525" extrusionOk="0">
                  <a:moveTo>
                    <a:pt x="9909" y="7144"/>
                  </a:moveTo>
                  <a:cubicBezTo>
                    <a:pt x="8956" y="7144"/>
                    <a:pt x="4194" y="8096"/>
                    <a:pt x="9909"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629" name="Google Shape;1629;p43"/>
            <p:cNvSpPr/>
            <p:nvPr/>
          </p:nvSpPr>
          <p:spPr>
            <a:xfrm>
              <a:off x="7782401" y="2656998"/>
              <a:ext cx="9525" cy="19050"/>
            </a:xfrm>
            <a:custGeom>
              <a:avLst/>
              <a:gdLst/>
              <a:ahLst/>
              <a:cxnLst/>
              <a:rect l="l" t="t" r="r" b="b"/>
              <a:pathLst>
                <a:path w="9525" h="19050" extrusionOk="0">
                  <a:moveTo>
                    <a:pt x="7144" y="7144"/>
                  </a:moveTo>
                  <a:cubicBezTo>
                    <a:pt x="10954" y="27146"/>
                    <a:pt x="9049" y="14764"/>
                    <a:pt x="7144"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630" name="Google Shape;1630;p43"/>
            <p:cNvSpPr/>
            <p:nvPr/>
          </p:nvSpPr>
          <p:spPr>
            <a:xfrm>
              <a:off x="7777776" y="2660808"/>
              <a:ext cx="9525" cy="19050"/>
            </a:xfrm>
            <a:custGeom>
              <a:avLst/>
              <a:gdLst/>
              <a:ahLst/>
              <a:cxnLst/>
              <a:rect l="l" t="t" r="r" b="b"/>
              <a:pathLst>
                <a:path w="9525" h="19050" extrusionOk="0">
                  <a:moveTo>
                    <a:pt x="7959" y="11906"/>
                  </a:moveTo>
                  <a:cubicBezTo>
                    <a:pt x="8911" y="10001"/>
                    <a:pt x="8911" y="9049"/>
                    <a:pt x="8911" y="7144"/>
                  </a:cubicBezTo>
                  <a:cubicBezTo>
                    <a:pt x="7959" y="9049"/>
                    <a:pt x="6054" y="10954"/>
                    <a:pt x="7959" y="11906"/>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631" name="Google Shape;1631;p43"/>
            <p:cNvSpPr/>
            <p:nvPr/>
          </p:nvSpPr>
          <p:spPr>
            <a:xfrm>
              <a:off x="7775258" y="2665423"/>
              <a:ext cx="9525" cy="9525"/>
            </a:xfrm>
            <a:custGeom>
              <a:avLst/>
              <a:gdLst/>
              <a:ahLst/>
              <a:cxnLst/>
              <a:rect l="l" t="t" r="r" b="b"/>
              <a:pathLst>
                <a:path w="9525" h="9525" extrusionOk="0">
                  <a:moveTo>
                    <a:pt x="8573" y="8244"/>
                  </a:moveTo>
                  <a:cubicBezTo>
                    <a:pt x="6667" y="7291"/>
                    <a:pt x="6667" y="6339"/>
                    <a:pt x="8573" y="82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632" name="Google Shape;1632;p43"/>
            <p:cNvSpPr/>
            <p:nvPr/>
          </p:nvSpPr>
          <p:spPr>
            <a:xfrm>
              <a:off x="7768352" y="2664618"/>
              <a:ext cx="9525" cy="9525"/>
            </a:xfrm>
            <a:custGeom>
              <a:avLst/>
              <a:gdLst/>
              <a:ahLst/>
              <a:cxnLst/>
              <a:rect l="l" t="t" r="r" b="b"/>
              <a:pathLst>
                <a:path w="9525" h="9525" extrusionOk="0">
                  <a:moveTo>
                    <a:pt x="7858" y="7144"/>
                  </a:moveTo>
                  <a:cubicBezTo>
                    <a:pt x="7858" y="7144"/>
                    <a:pt x="6906" y="8096"/>
                    <a:pt x="7858" y="7144"/>
                  </a:cubicBezTo>
                  <a:cubicBezTo>
                    <a:pt x="6906" y="9049"/>
                    <a:pt x="6906" y="8096"/>
                    <a:pt x="7858"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633" name="Google Shape;1633;p43"/>
            <p:cNvSpPr/>
            <p:nvPr/>
          </p:nvSpPr>
          <p:spPr>
            <a:xfrm>
              <a:off x="7765256" y="2656277"/>
              <a:ext cx="19050" cy="19050"/>
            </a:xfrm>
            <a:custGeom>
              <a:avLst/>
              <a:gdLst/>
              <a:ahLst/>
              <a:cxnLst/>
              <a:rect l="l" t="t" r="r" b="b"/>
              <a:pathLst>
                <a:path w="19050" h="19050" extrusionOk="0">
                  <a:moveTo>
                    <a:pt x="7144" y="15485"/>
                  </a:moveTo>
                  <a:cubicBezTo>
                    <a:pt x="8096" y="20248"/>
                    <a:pt x="25241" y="-5470"/>
                    <a:pt x="7144" y="15485"/>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634" name="Google Shape;1634;p43"/>
            <p:cNvSpPr/>
            <p:nvPr/>
          </p:nvSpPr>
          <p:spPr>
            <a:xfrm>
              <a:off x="7769066" y="2664195"/>
              <a:ext cx="9525" cy="9525"/>
            </a:xfrm>
            <a:custGeom>
              <a:avLst/>
              <a:gdLst/>
              <a:ahLst/>
              <a:cxnLst/>
              <a:rect l="l" t="t" r="r" b="b"/>
              <a:pathLst>
                <a:path w="9525" h="9525" extrusionOk="0">
                  <a:moveTo>
                    <a:pt x="7144" y="7567"/>
                  </a:moveTo>
                  <a:cubicBezTo>
                    <a:pt x="7144" y="7567"/>
                    <a:pt x="8096" y="7567"/>
                    <a:pt x="8096" y="7567"/>
                  </a:cubicBezTo>
                  <a:cubicBezTo>
                    <a:pt x="8096" y="6615"/>
                    <a:pt x="7144" y="7567"/>
                    <a:pt x="7144" y="7567"/>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635" name="Google Shape;1635;p43"/>
            <p:cNvSpPr/>
            <p:nvPr/>
          </p:nvSpPr>
          <p:spPr>
            <a:xfrm>
              <a:off x="7772876" y="2663226"/>
              <a:ext cx="9525" cy="9525"/>
            </a:xfrm>
            <a:custGeom>
              <a:avLst/>
              <a:gdLst/>
              <a:ahLst/>
              <a:cxnLst/>
              <a:rect l="l" t="t" r="r" b="b"/>
              <a:pathLst>
                <a:path w="9525" h="9525" extrusionOk="0">
                  <a:moveTo>
                    <a:pt x="7144" y="9488"/>
                  </a:moveTo>
                  <a:cubicBezTo>
                    <a:pt x="7144" y="8536"/>
                    <a:pt x="10001" y="4726"/>
                    <a:pt x="7144" y="9488"/>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636" name="Google Shape;1636;p43"/>
            <p:cNvSpPr/>
            <p:nvPr/>
          </p:nvSpPr>
          <p:spPr>
            <a:xfrm>
              <a:off x="7757934" y="2655318"/>
              <a:ext cx="9525" cy="19050"/>
            </a:xfrm>
            <a:custGeom>
              <a:avLst/>
              <a:gdLst/>
              <a:ahLst/>
              <a:cxnLst/>
              <a:rect l="l" t="t" r="r" b="b"/>
              <a:pathLst>
                <a:path w="9525" h="19050" extrusionOk="0">
                  <a:moveTo>
                    <a:pt x="8751" y="16444"/>
                  </a:moveTo>
                  <a:cubicBezTo>
                    <a:pt x="11609" y="3109"/>
                    <a:pt x="3989" y="5014"/>
                    <a:pt x="8751" y="164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637" name="Google Shape;1637;p43"/>
            <p:cNvSpPr/>
            <p:nvPr/>
          </p:nvSpPr>
          <p:spPr>
            <a:xfrm>
              <a:off x="7755731" y="2649378"/>
              <a:ext cx="9525" cy="9525"/>
            </a:xfrm>
            <a:custGeom>
              <a:avLst/>
              <a:gdLst/>
              <a:ahLst/>
              <a:cxnLst/>
              <a:rect l="l" t="t" r="r" b="b"/>
              <a:pathLst>
                <a:path w="9525" h="9525" extrusionOk="0">
                  <a:moveTo>
                    <a:pt x="7144" y="7144"/>
                  </a:moveTo>
                  <a:cubicBezTo>
                    <a:pt x="7144" y="8096"/>
                    <a:pt x="7144" y="8096"/>
                    <a:pt x="7144" y="7144"/>
                  </a:cubicBezTo>
                  <a:cubicBezTo>
                    <a:pt x="7144" y="8096"/>
                    <a:pt x="7144" y="8096"/>
                    <a:pt x="7144"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638" name="Google Shape;1638;p43"/>
            <p:cNvSpPr/>
            <p:nvPr/>
          </p:nvSpPr>
          <p:spPr>
            <a:xfrm>
              <a:off x="7741444" y="2651640"/>
              <a:ext cx="19050" cy="19050"/>
            </a:xfrm>
            <a:custGeom>
              <a:avLst/>
              <a:gdLst/>
              <a:ahLst/>
              <a:cxnLst/>
              <a:rect l="l" t="t" r="r" b="b"/>
              <a:pathLst>
                <a:path w="19050" h="19050" extrusionOk="0">
                  <a:moveTo>
                    <a:pt x="7144" y="13455"/>
                  </a:moveTo>
                  <a:cubicBezTo>
                    <a:pt x="26194" y="8692"/>
                    <a:pt x="18574" y="2025"/>
                    <a:pt x="7144" y="13455"/>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639" name="Google Shape;1639;p43"/>
            <p:cNvSpPr/>
            <p:nvPr/>
          </p:nvSpPr>
          <p:spPr>
            <a:xfrm>
              <a:off x="7741169" y="2648861"/>
              <a:ext cx="9525" cy="9525"/>
            </a:xfrm>
            <a:custGeom>
              <a:avLst/>
              <a:gdLst/>
              <a:ahLst/>
              <a:cxnLst/>
              <a:rect l="l" t="t" r="r" b="b"/>
              <a:pathLst>
                <a:path w="9525" h="9525" extrusionOk="0">
                  <a:moveTo>
                    <a:pt x="7419" y="9566"/>
                  </a:moveTo>
                  <a:cubicBezTo>
                    <a:pt x="6466" y="2898"/>
                    <a:pt x="8371" y="12423"/>
                    <a:pt x="7419" y="9566"/>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640" name="Google Shape;1640;p43"/>
            <p:cNvSpPr/>
            <p:nvPr/>
          </p:nvSpPr>
          <p:spPr>
            <a:xfrm>
              <a:off x="7731218" y="2650961"/>
              <a:ext cx="9525" cy="19050"/>
            </a:xfrm>
            <a:custGeom>
              <a:avLst/>
              <a:gdLst/>
              <a:ahLst/>
              <a:cxnLst/>
              <a:rect l="l" t="t" r="r" b="b"/>
              <a:pathLst>
                <a:path w="9525" h="19050" extrusionOk="0">
                  <a:moveTo>
                    <a:pt x="9750" y="14133"/>
                  </a:moveTo>
                  <a:cubicBezTo>
                    <a:pt x="7845" y="-2059"/>
                    <a:pt x="4988" y="15086"/>
                    <a:pt x="9750" y="14133"/>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641" name="Google Shape;1641;p43"/>
            <p:cNvSpPr/>
            <p:nvPr/>
          </p:nvSpPr>
          <p:spPr>
            <a:xfrm>
              <a:off x="7737634" y="2657951"/>
              <a:ext cx="9525" cy="9525"/>
            </a:xfrm>
            <a:custGeom>
              <a:avLst/>
              <a:gdLst/>
              <a:ahLst/>
              <a:cxnLst/>
              <a:rect l="l" t="t" r="r" b="b"/>
              <a:pathLst>
                <a:path w="9525" h="9525" extrusionOk="0">
                  <a:moveTo>
                    <a:pt x="9049" y="8096"/>
                  </a:moveTo>
                  <a:cubicBezTo>
                    <a:pt x="8096" y="8096"/>
                    <a:pt x="7144" y="8096"/>
                    <a:pt x="7144" y="7144"/>
                  </a:cubicBezTo>
                  <a:cubicBezTo>
                    <a:pt x="8096" y="8096"/>
                    <a:pt x="8096" y="10001"/>
                    <a:pt x="9049" y="8096"/>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642" name="Google Shape;1642;p43"/>
            <p:cNvSpPr/>
            <p:nvPr/>
          </p:nvSpPr>
          <p:spPr>
            <a:xfrm>
              <a:off x="7726204" y="2649378"/>
              <a:ext cx="9525" cy="9525"/>
            </a:xfrm>
            <a:custGeom>
              <a:avLst/>
              <a:gdLst/>
              <a:ahLst/>
              <a:cxnLst/>
              <a:rect l="l" t="t" r="r" b="b"/>
              <a:pathLst>
                <a:path w="9525" h="9525" extrusionOk="0">
                  <a:moveTo>
                    <a:pt x="7144" y="7144"/>
                  </a:moveTo>
                  <a:cubicBezTo>
                    <a:pt x="7144" y="7144"/>
                    <a:pt x="8096" y="7144"/>
                    <a:pt x="8096" y="7144"/>
                  </a:cubicBezTo>
                  <a:cubicBezTo>
                    <a:pt x="8096" y="7144"/>
                    <a:pt x="7144" y="7144"/>
                    <a:pt x="7144"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643" name="Google Shape;1643;p43"/>
            <p:cNvSpPr/>
            <p:nvPr/>
          </p:nvSpPr>
          <p:spPr>
            <a:xfrm>
              <a:off x="7725040" y="2656046"/>
              <a:ext cx="9525" cy="9525"/>
            </a:xfrm>
            <a:custGeom>
              <a:avLst/>
              <a:gdLst/>
              <a:ahLst/>
              <a:cxnLst/>
              <a:rect l="l" t="t" r="r" b="b"/>
              <a:pathLst>
                <a:path w="9525" h="9525" extrusionOk="0">
                  <a:moveTo>
                    <a:pt x="9260" y="7144"/>
                  </a:moveTo>
                  <a:cubicBezTo>
                    <a:pt x="4498" y="8096"/>
                    <a:pt x="9260" y="8096"/>
                    <a:pt x="9260"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644" name="Google Shape;1644;p43"/>
            <p:cNvSpPr/>
            <p:nvPr/>
          </p:nvSpPr>
          <p:spPr>
            <a:xfrm>
              <a:off x="7640479" y="2638758"/>
              <a:ext cx="95250" cy="28575"/>
            </a:xfrm>
            <a:custGeom>
              <a:avLst/>
              <a:gdLst/>
              <a:ahLst/>
              <a:cxnLst/>
              <a:rect l="l" t="t" r="r" b="b"/>
              <a:pathLst>
                <a:path w="95250" h="28575" extrusionOk="0">
                  <a:moveTo>
                    <a:pt x="7144" y="11097"/>
                  </a:moveTo>
                  <a:cubicBezTo>
                    <a:pt x="9049" y="36814"/>
                    <a:pt x="85249" y="19669"/>
                    <a:pt x="90011" y="22527"/>
                  </a:cubicBezTo>
                  <a:cubicBezTo>
                    <a:pt x="85249" y="19669"/>
                    <a:pt x="85249" y="16812"/>
                    <a:pt x="90011" y="14907"/>
                  </a:cubicBezTo>
                  <a:cubicBezTo>
                    <a:pt x="53816" y="-3191"/>
                    <a:pt x="25241" y="16812"/>
                    <a:pt x="7144" y="11097"/>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645" name="Google Shape;1645;p43"/>
            <p:cNvSpPr/>
            <p:nvPr/>
          </p:nvSpPr>
          <p:spPr>
            <a:xfrm>
              <a:off x="7650004" y="2638606"/>
              <a:ext cx="9525" cy="9525"/>
            </a:xfrm>
            <a:custGeom>
              <a:avLst/>
              <a:gdLst/>
              <a:ahLst/>
              <a:cxnLst/>
              <a:rect l="l" t="t" r="r" b="b"/>
              <a:pathLst>
                <a:path w="9525" h="9525" extrusionOk="0">
                  <a:moveTo>
                    <a:pt x="7144" y="9343"/>
                  </a:moveTo>
                  <a:cubicBezTo>
                    <a:pt x="10001" y="5534"/>
                    <a:pt x="7144" y="7438"/>
                    <a:pt x="7144" y="9343"/>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646" name="Google Shape;1646;p43"/>
            <p:cNvSpPr/>
            <p:nvPr/>
          </p:nvSpPr>
          <p:spPr>
            <a:xfrm>
              <a:off x="7640479" y="2642711"/>
              <a:ext cx="9525" cy="9525"/>
            </a:xfrm>
            <a:custGeom>
              <a:avLst/>
              <a:gdLst/>
              <a:ahLst/>
              <a:cxnLst/>
              <a:rect l="l" t="t" r="r" b="b"/>
              <a:pathLst>
                <a:path w="9525" h="9525" extrusionOk="0">
                  <a:moveTo>
                    <a:pt x="7144" y="7144"/>
                  </a:moveTo>
                  <a:lnTo>
                    <a:pt x="7144" y="7144"/>
                  </a:lnTo>
                  <a:cubicBezTo>
                    <a:pt x="7144" y="7144"/>
                    <a:pt x="7144" y="7144"/>
                    <a:pt x="7144"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647" name="Google Shape;1647;p43"/>
            <p:cNvSpPr/>
            <p:nvPr/>
          </p:nvSpPr>
          <p:spPr>
            <a:xfrm>
              <a:off x="7658682" y="2653993"/>
              <a:ext cx="9525" cy="9525"/>
            </a:xfrm>
            <a:custGeom>
              <a:avLst/>
              <a:gdLst/>
              <a:ahLst/>
              <a:cxnLst/>
              <a:rect l="l" t="t" r="r" b="b"/>
              <a:pathLst>
                <a:path w="9525" h="9525" extrusionOk="0">
                  <a:moveTo>
                    <a:pt x="7990" y="8244"/>
                  </a:moveTo>
                  <a:cubicBezTo>
                    <a:pt x="7990" y="7291"/>
                    <a:pt x="6086" y="6339"/>
                    <a:pt x="7990" y="82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648" name="Google Shape;1648;p43"/>
            <p:cNvSpPr/>
            <p:nvPr/>
          </p:nvSpPr>
          <p:spPr>
            <a:xfrm>
              <a:off x="7662386" y="2639853"/>
              <a:ext cx="9525" cy="9525"/>
            </a:xfrm>
            <a:custGeom>
              <a:avLst/>
              <a:gdLst/>
              <a:ahLst/>
              <a:cxnLst/>
              <a:rect l="l" t="t" r="r" b="b"/>
              <a:pathLst>
                <a:path w="9525" h="9525" extrusionOk="0">
                  <a:moveTo>
                    <a:pt x="7144" y="7144"/>
                  </a:moveTo>
                  <a:cubicBezTo>
                    <a:pt x="8096" y="8096"/>
                    <a:pt x="9049" y="9049"/>
                    <a:pt x="10001" y="10954"/>
                  </a:cubicBezTo>
                  <a:cubicBezTo>
                    <a:pt x="10001" y="9049"/>
                    <a:pt x="10001" y="8096"/>
                    <a:pt x="7144"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649" name="Google Shape;1649;p43"/>
            <p:cNvSpPr/>
            <p:nvPr/>
          </p:nvSpPr>
          <p:spPr>
            <a:xfrm>
              <a:off x="7682716" y="2641758"/>
              <a:ext cx="9525" cy="9525"/>
            </a:xfrm>
            <a:custGeom>
              <a:avLst/>
              <a:gdLst/>
              <a:ahLst/>
              <a:cxnLst/>
              <a:rect l="l" t="t" r="r" b="b"/>
              <a:pathLst>
                <a:path w="9525" h="9525" extrusionOk="0">
                  <a:moveTo>
                    <a:pt x="7769" y="10001"/>
                  </a:moveTo>
                  <a:cubicBezTo>
                    <a:pt x="8722" y="9049"/>
                    <a:pt x="7769" y="8096"/>
                    <a:pt x="8722" y="7144"/>
                  </a:cubicBezTo>
                  <a:cubicBezTo>
                    <a:pt x="6817" y="7144"/>
                    <a:pt x="6817" y="8096"/>
                    <a:pt x="7769" y="10001"/>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650" name="Google Shape;1650;p43"/>
            <p:cNvSpPr/>
            <p:nvPr/>
          </p:nvSpPr>
          <p:spPr>
            <a:xfrm>
              <a:off x="7642585" y="2639853"/>
              <a:ext cx="9525" cy="9525"/>
            </a:xfrm>
            <a:custGeom>
              <a:avLst/>
              <a:gdLst/>
              <a:ahLst/>
              <a:cxnLst/>
              <a:rect l="l" t="t" r="r" b="b"/>
              <a:pathLst>
                <a:path w="9525" h="9525" extrusionOk="0">
                  <a:moveTo>
                    <a:pt x="10752" y="7144"/>
                  </a:moveTo>
                  <a:cubicBezTo>
                    <a:pt x="9800" y="7144"/>
                    <a:pt x="3132" y="10954"/>
                    <a:pt x="10752"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651" name="Google Shape;1651;p43"/>
            <p:cNvSpPr/>
            <p:nvPr/>
          </p:nvSpPr>
          <p:spPr>
            <a:xfrm>
              <a:off x="7594307" y="2642711"/>
              <a:ext cx="57150" cy="19050"/>
            </a:xfrm>
            <a:custGeom>
              <a:avLst/>
              <a:gdLst/>
              <a:ahLst/>
              <a:cxnLst/>
              <a:rect l="l" t="t" r="r" b="b"/>
              <a:pathLst>
                <a:path w="57150" h="19050" extrusionOk="0">
                  <a:moveTo>
                    <a:pt x="7596" y="19526"/>
                  </a:moveTo>
                  <a:cubicBezTo>
                    <a:pt x="8548" y="21431"/>
                    <a:pt x="46648" y="17621"/>
                    <a:pt x="49505" y="17621"/>
                  </a:cubicBezTo>
                  <a:cubicBezTo>
                    <a:pt x="50458" y="13811"/>
                    <a:pt x="50458" y="10954"/>
                    <a:pt x="50458" y="7144"/>
                  </a:cubicBezTo>
                  <a:cubicBezTo>
                    <a:pt x="45696" y="11906"/>
                    <a:pt x="43790" y="11906"/>
                    <a:pt x="44743" y="7144"/>
                  </a:cubicBezTo>
                  <a:cubicBezTo>
                    <a:pt x="37123" y="7144"/>
                    <a:pt x="2833" y="17621"/>
                    <a:pt x="7596" y="19526"/>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652" name="Google Shape;1652;p43"/>
            <p:cNvSpPr/>
            <p:nvPr/>
          </p:nvSpPr>
          <p:spPr>
            <a:xfrm>
              <a:off x="7625239" y="2642711"/>
              <a:ext cx="9525" cy="9525"/>
            </a:xfrm>
            <a:custGeom>
              <a:avLst/>
              <a:gdLst/>
              <a:ahLst/>
              <a:cxnLst/>
              <a:rect l="l" t="t" r="r" b="b"/>
              <a:pathLst>
                <a:path w="9525" h="9525" extrusionOk="0">
                  <a:moveTo>
                    <a:pt x="8096" y="7144"/>
                  </a:moveTo>
                  <a:lnTo>
                    <a:pt x="7144" y="9049"/>
                  </a:lnTo>
                  <a:cubicBezTo>
                    <a:pt x="8096" y="9049"/>
                    <a:pt x="8096" y="8096"/>
                    <a:pt x="8096"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653" name="Google Shape;1653;p43"/>
            <p:cNvSpPr/>
            <p:nvPr/>
          </p:nvSpPr>
          <p:spPr>
            <a:xfrm>
              <a:off x="7560469" y="2647111"/>
              <a:ext cx="38100" cy="19050"/>
            </a:xfrm>
            <a:custGeom>
              <a:avLst/>
              <a:gdLst/>
              <a:ahLst/>
              <a:cxnLst/>
              <a:rect l="l" t="t" r="r" b="b"/>
              <a:pathLst>
                <a:path w="38100" h="19050" extrusionOk="0">
                  <a:moveTo>
                    <a:pt x="27146" y="9411"/>
                  </a:moveTo>
                  <a:cubicBezTo>
                    <a:pt x="18574" y="5601"/>
                    <a:pt x="18574" y="16078"/>
                    <a:pt x="7144" y="19888"/>
                  </a:cubicBezTo>
                  <a:cubicBezTo>
                    <a:pt x="15716" y="23698"/>
                    <a:pt x="50006" y="-114"/>
                    <a:pt x="27146" y="9411"/>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654" name="Google Shape;1654;p43"/>
            <p:cNvSpPr/>
            <p:nvPr/>
          </p:nvSpPr>
          <p:spPr>
            <a:xfrm>
              <a:off x="7589573" y="2645568"/>
              <a:ext cx="9525" cy="9525"/>
            </a:xfrm>
            <a:custGeom>
              <a:avLst/>
              <a:gdLst/>
              <a:ahLst/>
              <a:cxnLst/>
              <a:rect l="l" t="t" r="r" b="b"/>
              <a:pathLst>
                <a:path w="9525" h="9525" extrusionOk="0">
                  <a:moveTo>
                    <a:pt x="7567" y="7144"/>
                  </a:moveTo>
                  <a:cubicBezTo>
                    <a:pt x="6615" y="13811"/>
                    <a:pt x="7567" y="9049"/>
                    <a:pt x="7567"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655" name="Google Shape;1655;p43"/>
            <p:cNvSpPr/>
            <p:nvPr/>
          </p:nvSpPr>
          <p:spPr>
            <a:xfrm>
              <a:off x="7587466" y="2655279"/>
              <a:ext cx="9525" cy="9525"/>
            </a:xfrm>
            <a:custGeom>
              <a:avLst/>
              <a:gdLst/>
              <a:ahLst/>
              <a:cxnLst/>
              <a:rect l="l" t="t" r="r" b="b"/>
              <a:pathLst>
                <a:path w="9525" h="9525" extrusionOk="0">
                  <a:moveTo>
                    <a:pt x="7769" y="10768"/>
                  </a:moveTo>
                  <a:cubicBezTo>
                    <a:pt x="7769" y="9815"/>
                    <a:pt x="8722" y="8863"/>
                    <a:pt x="8722" y="7911"/>
                  </a:cubicBezTo>
                  <a:cubicBezTo>
                    <a:pt x="6817" y="6006"/>
                    <a:pt x="6817" y="7911"/>
                    <a:pt x="7769" y="10768"/>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656" name="Google Shape;1656;p43"/>
            <p:cNvSpPr/>
            <p:nvPr/>
          </p:nvSpPr>
          <p:spPr>
            <a:xfrm>
              <a:off x="7563032" y="2645568"/>
              <a:ext cx="9525" cy="9525"/>
            </a:xfrm>
            <a:custGeom>
              <a:avLst/>
              <a:gdLst/>
              <a:ahLst/>
              <a:cxnLst/>
              <a:rect l="l" t="t" r="r" b="b"/>
              <a:pathLst>
                <a:path w="9525" h="9525" extrusionOk="0">
                  <a:moveTo>
                    <a:pt x="9343" y="7144"/>
                  </a:moveTo>
                  <a:cubicBezTo>
                    <a:pt x="5534" y="10001"/>
                    <a:pt x="7438" y="9049"/>
                    <a:pt x="9343"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657" name="Google Shape;1657;p43"/>
            <p:cNvSpPr/>
            <p:nvPr/>
          </p:nvSpPr>
          <p:spPr>
            <a:xfrm>
              <a:off x="7547134" y="2653774"/>
              <a:ext cx="19050" cy="19050"/>
            </a:xfrm>
            <a:custGeom>
              <a:avLst/>
              <a:gdLst/>
              <a:ahLst/>
              <a:cxnLst/>
              <a:rect l="l" t="t" r="r" b="b"/>
              <a:pathLst>
                <a:path w="19050" h="19050" extrusionOk="0">
                  <a:moveTo>
                    <a:pt x="7144" y="14178"/>
                  </a:moveTo>
                  <a:cubicBezTo>
                    <a:pt x="25241" y="11320"/>
                    <a:pt x="11906" y="-110"/>
                    <a:pt x="7144" y="14178"/>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658" name="Google Shape;1658;p43"/>
            <p:cNvSpPr/>
            <p:nvPr/>
          </p:nvSpPr>
          <p:spPr>
            <a:xfrm>
              <a:off x="7463314" y="2646368"/>
              <a:ext cx="85725" cy="19050"/>
            </a:xfrm>
            <a:custGeom>
              <a:avLst/>
              <a:gdLst/>
              <a:ahLst/>
              <a:cxnLst/>
              <a:rect l="l" t="t" r="r" b="b"/>
              <a:pathLst>
                <a:path w="85725" h="19050" extrusionOk="0">
                  <a:moveTo>
                    <a:pt x="78581" y="9201"/>
                  </a:moveTo>
                  <a:cubicBezTo>
                    <a:pt x="61436" y="9201"/>
                    <a:pt x="24289" y="3486"/>
                    <a:pt x="7144" y="11106"/>
                  </a:cubicBezTo>
                  <a:cubicBezTo>
                    <a:pt x="53816" y="12059"/>
                    <a:pt x="77629" y="21584"/>
                    <a:pt x="78581" y="9201"/>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659" name="Google Shape;1659;p43"/>
            <p:cNvSpPr/>
            <p:nvPr/>
          </p:nvSpPr>
          <p:spPr>
            <a:xfrm>
              <a:off x="7540466" y="2657951"/>
              <a:ext cx="9525" cy="9525"/>
            </a:xfrm>
            <a:custGeom>
              <a:avLst/>
              <a:gdLst/>
              <a:ahLst/>
              <a:cxnLst/>
              <a:rect l="l" t="t" r="r" b="b"/>
              <a:pathLst>
                <a:path w="9525" h="9525" extrusionOk="0">
                  <a:moveTo>
                    <a:pt x="7144" y="8096"/>
                  </a:moveTo>
                  <a:cubicBezTo>
                    <a:pt x="7144" y="8096"/>
                    <a:pt x="8096" y="7144"/>
                    <a:pt x="8096" y="7144"/>
                  </a:cubicBezTo>
                  <a:cubicBezTo>
                    <a:pt x="8096" y="7144"/>
                    <a:pt x="8096" y="7144"/>
                    <a:pt x="7144" y="8096"/>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660" name="Google Shape;1660;p43"/>
            <p:cNvSpPr/>
            <p:nvPr/>
          </p:nvSpPr>
          <p:spPr>
            <a:xfrm>
              <a:off x="7462361" y="2650331"/>
              <a:ext cx="9525" cy="9525"/>
            </a:xfrm>
            <a:custGeom>
              <a:avLst/>
              <a:gdLst/>
              <a:ahLst/>
              <a:cxnLst/>
              <a:rect l="l" t="t" r="r" b="b"/>
              <a:pathLst>
                <a:path w="9525" h="9525" extrusionOk="0">
                  <a:moveTo>
                    <a:pt x="8096" y="7144"/>
                  </a:moveTo>
                  <a:cubicBezTo>
                    <a:pt x="8096" y="7144"/>
                    <a:pt x="7144" y="7144"/>
                    <a:pt x="7144" y="7144"/>
                  </a:cubicBezTo>
                  <a:cubicBezTo>
                    <a:pt x="7144" y="8096"/>
                    <a:pt x="7144" y="8096"/>
                    <a:pt x="8096"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661" name="Google Shape;1661;p43"/>
            <p:cNvSpPr/>
            <p:nvPr/>
          </p:nvSpPr>
          <p:spPr>
            <a:xfrm>
              <a:off x="7547134" y="2656998"/>
              <a:ext cx="9525" cy="9525"/>
            </a:xfrm>
            <a:custGeom>
              <a:avLst/>
              <a:gdLst/>
              <a:ahLst/>
              <a:cxnLst/>
              <a:rect l="l" t="t" r="r" b="b"/>
              <a:pathLst>
                <a:path w="9525" h="9525" extrusionOk="0">
                  <a:moveTo>
                    <a:pt x="7144" y="7144"/>
                  </a:moveTo>
                  <a:cubicBezTo>
                    <a:pt x="7144" y="7144"/>
                    <a:pt x="7144" y="7144"/>
                    <a:pt x="7144"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662" name="Google Shape;1662;p43"/>
            <p:cNvSpPr/>
            <p:nvPr/>
          </p:nvSpPr>
          <p:spPr>
            <a:xfrm>
              <a:off x="7548482" y="2647473"/>
              <a:ext cx="9525" cy="9525"/>
            </a:xfrm>
            <a:custGeom>
              <a:avLst/>
              <a:gdLst/>
              <a:ahLst/>
              <a:cxnLst/>
              <a:rect l="l" t="t" r="r" b="b"/>
              <a:pathLst>
                <a:path w="9525" h="9525" extrusionOk="0">
                  <a:moveTo>
                    <a:pt x="8653" y="7144"/>
                  </a:moveTo>
                  <a:cubicBezTo>
                    <a:pt x="7700" y="7144"/>
                    <a:pt x="5796" y="9049"/>
                    <a:pt x="8653"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663" name="Google Shape;1663;p43"/>
            <p:cNvSpPr/>
            <p:nvPr/>
          </p:nvSpPr>
          <p:spPr>
            <a:xfrm>
              <a:off x="7449979" y="2645568"/>
              <a:ext cx="9525" cy="9525"/>
            </a:xfrm>
            <a:custGeom>
              <a:avLst/>
              <a:gdLst/>
              <a:ahLst/>
              <a:cxnLst/>
              <a:rect l="l" t="t" r="r" b="b"/>
              <a:pathLst>
                <a:path w="9525" h="9525" extrusionOk="0">
                  <a:moveTo>
                    <a:pt x="7144" y="7144"/>
                  </a:moveTo>
                  <a:lnTo>
                    <a:pt x="7144" y="9049"/>
                  </a:lnTo>
                  <a:cubicBezTo>
                    <a:pt x="7144" y="8096"/>
                    <a:pt x="7144" y="8096"/>
                    <a:pt x="7144"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664" name="Google Shape;1664;p43"/>
            <p:cNvSpPr/>
            <p:nvPr/>
          </p:nvSpPr>
          <p:spPr>
            <a:xfrm>
              <a:off x="7413784" y="2643240"/>
              <a:ext cx="9525" cy="9525"/>
            </a:xfrm>
            <a:custGeom>
              <a:avLst/>
              <a:gdLst/>
              <a:ahLst/>
              <a:cxnLst/>
              <a:rect l="l" t="t" r="r" b="b"/>
              <a:pathLst>
                <a:path w="9525" h="9525" extrusionOk="0">
                  <a:moveTo>
                    <a:pt x="7144" y="7567"/>
                  </a:moveTo>
                  <a:lnTo>
                    <a:pt x="7144" y="7567"/>
                  </a:lnTo>
                  <a:cubicBezTo>
                    <a:pt x="7144" y="6615"/>
                    <a:pt x="7144" y="7567"/>
                    <a:pt x="7144" y="7567"/>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665" name="Google Shape;1665;p43"/>
            <p:cNvSpPr/>
            <p:nvPr/>
          </p:nvSpPr>
          <p:spPr>
            <a:xfrm>
              <a:off x="7318234" y="2641758"/>
              <a:ext cx="152400" cy="28575"/>
            </a:xfrm>
            <a:custGeom>
              <a:avLst/>
              <a:gdLst/>
              <a:ahLst/>
              <a:cxnLst/>
              <a:rect l="l" t="t" r="r" b="b"/>
              <a:pathLst>
                <a:path w="152400" h="28575" extrusionOk="0">
                  <a:moveTo>
                    <a:pt x="14111" y="7144"/>
                  </a:moveTo>
                  <a:cubicBezTo>
                    <a:pt x="-18274" y="19526"/>
                    <a:pt x="72214" y="10954"/>
                    <a:pt x="81739" y="8096"/>
                  </a:cubicBezTo>
                  <a:cubicBezTo>
                    <a:pt x="88406" y="29051"/>
                    <a:pt x="95074" y="14764"/>
                    <a:pt x="120791" y="9049"/>
                  </a:cubicBezTo>
                  <a:cubicBezTo>
                    <a:pt x="116981" y="2381"/>
                    <a:pt x="149366" y="45244"/>
                    <a:pt x="147461" y="9049"/>
                  </a:cubicBezTo>
                  <a:cubicBezTo>
                    <a:pt x="143651" y="11906"/>
                    <a:pt x="135079" y="16669"/>
                    <a:pt x="137936" y="19526"/>
                  </a:cubicBezTo>
                  <a:cubicBezTo>
                    <a:pt x="143651" y="13811"/>
                    <a:pt x="14111" y="10001"/>
                    <a:pt x="14111"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666" name="Google Shape;1666;p43"/>
            <p:cNvSpPr/>
            <p:nvPr/>
          </p:nvSpPr>
          <p:spPr>
            <a:xfrm>
              <a:off x="7360761" y="2642382"/>
              <a:ext cx="9525" cy="9525"/>
            </a:xfrm>
            <a:custGeom>
              <a:avLst/>
              <a:gdLst/>
              <a:ahLst/>
              <a:cxnLst/>
              <a:rect l="l" t="t" r="r" b="b"/>
              <a:pathLst>
                <a:path w="9525" h="9525" extrusionOk="0">
                  <a:moveTo>
                    <a:pt x="9684" y="10330"/>
                  </a:moveTo>
                  <a:cubicBezTo>
                    <a:pt x="3969" y="3663"/>
                    <a:pt x="9684" y="9378"/>
                    <a:pt x="9684" y="10330"/>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667" name="Google Shape;1667;p43"/>
            <p:cNvSpPr/>
            <p:nvPr/>
          </p:nvSpPr>
          <p:spPr>
            <a:xfrm>
              <a:off x="7360296" y="2644616"/>
              <a:ext cx="9525" cy="9525"/>
            </a:xfrm>
            <a:custGeom>
              <a:avLst/>
              <a:gdLst/>
              <a:ahLst/>
              <a:cxnLst/>
              <a:rect l="l" t="t" r="r" b="b"/>
              <a:pathLst>
                <a:path w="9525" h="9525" extrusionOk="0">
                  <a:moveTo>
                    <a:pt x="8244" y="7144"/>
                  </a:moveTo>
                  <a:cubicBezTo>
                    <a:pt x="6339" y="8096"/>
                    <a:pt x="7291" y="8096"/>
                    <a:pt x="8244"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668" name="Google Shape;1668;p43"/>
            <p:cNvSpPr/>
            <p:nvPr/>
          </p:nvSpPr>
          <p:spPr>
            <a:xfrm>
              <a:off x="7313771" y="2641335"/>
              <a:ext cx="9525" cy="9525"/>
            </a:xfrm>
            <a:custGeom>
              <a:avLst/>
              <a:gdLst/>
              <a:ahLst/>
              <a:cxnLst/>
              <a:rect l="l" t="t" r="r" b="b"/>
              <a:pathLst>
                <a:path w="9525" h="9525" extrusionOk="0">
                  <a:moveTo>
                    <a:pt x="9049" y="7567"/>
                  </a:moveTo>
                  <a:cubicBezTo>
                    <a:pt x="9049" y="7567"/>
                    <a:pt x="8096" y="6615"/>
                    <a:pt x="7144" y="7567"/>
                  </a:cubicBezTo>
                  <a:cubicBezTo>
                    <a:pt x="7144" y="8520"/>
                    <a:pt x="9049" y="8520"/>
                    <a:pt x="9049" y="7567"/>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669" name="Google Shape;1669;p43"/>
            <p:cNvSpPr/>
            <p:nvPr/>
          </p:nvSpPr>
          <p:spPr>
            <a:xfrm>
              <a:off x="7312819" y="2643663"/>
              <a:ext cx="9525" cy="9525"/>
            </a:xfrm>
            <a:custGeom>
              <a:avLst/>
              <a:gdLst/>
              <a:ahLst/>
              <a:cxnLst/>
              <a:rect l="l" t="t" r="r" b="b"/>
              <a:pathLst>
                <a:path w="9525" h="9525" extrusionOk="0">
                  <a:moveTo>
                    <a:pt x="7144" y="7144"/>
                  </a:moveTo>
                  <a:cubicBezTo>
                    <a:pt x="9049" y="9049"/>
                    <a:pt x="9049" y="8096"/>
                    <a:pt x="7144"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670" name="Google Shape;1670;p43"/>
            <p:cNvSpPr/>
            <p:nvPr/>
          </p:nvSpPr>
          <p:spPr>
            <a:xfrm>
              <a:off x="7248033" y="2639853"/>
              <a:ext cx="76200" cy="19050"/>
            </a:xfrm>
            <a:custGeom>
              <a:avLst/>
              <a:gdLst/>
              <a:ahLst/>
              <a:cxnLst/>
              <a:rect l="l" t="t" r="r" b="b"/>
              <a:pathLst>
                <a:path w="76200" h="19050" extrusionOk="0">
                  <a:moveTo>
                    <a:pt x="7160" y="7144"/>
                  </a:moveTo>
                  <a:cubicBezTo>
                    <a:pt x="6207" y="7144"/>
                    <a:pt x="48117" y="20479"/>
                    <a:pt x="71930" y="12859"/>
                  </a:cubicBezTo>
                  <a:cubicBezTo>
                    <a:pt x="62405" y="13811"/>
                    <a:pt x="59547" y="14764"/>
                    <a:pt x="63357" y="14764"/>
                  </a:cubicBezTo>
                  <a:cubicBezTo>
                    <a:pt x="66215" y="8096"/>
                    <a:pt x="6207" y="10954"/>
                    <a:pt x="7160"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671" name="Google Shape;1671;p43"/>
            <p:cNvSpPr/>
            <p:nvPr/>
          </p:nvSpPr>
          <p:spPr>
            <a:xfrm>
              <a:off x="7231116" y="2640959"/>
              <a:ext cx="9525" cy="9525"/>
            </a:xfrm>
            <a:custGeom>
              <a:avLst/>
              <a:gdLst/>
              <a:ahLst/>
              <a:cxnLst/>
              <a:rect l="l" t="t" r="r" b="b"/>
              <a:pathLst>
                <a:path w="9525" h="9525" extrusionOk="0">
                  <a:moveTo>
                    <a:pt x="8837" y="8896"/>
                  </a:moveTo>
                  <a:cubicBezTo>
                    <a:pt x="8837" y="4133"/>
                    <a:pt x="5027" y="10800"/>
                    <a:pt x="8837" y="8896"/>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672" name="Google Shape;1672;p43"/>
            <p:cNvSpPr/>
            <p:nvPr/>
          </p:nvSpPr>
          <p:spPr>
            <a:xfrm>
              <a:off x="7206139" y="2630626"/>
              <a:ext cx="19050" cy="19050"/>
            </a:xfrm>
            <a:custGeom>
              <a:avLst/>
              <a:gdLst/>
              <a:ahLst/>
              <a:cxnLst/>
              <a:rect l="l" t="t" r="r" b="b"/>
              <a:pathLst>
                <a:path w="19050" h="19050" extrusionOk="0">
                  <a:moveTo>
                    <a:pt x="7144" y="13513"/>
                  </a:moveTo>
                  <a:cubicBezTo>
                    <a:pt x="23336" y="-1727"/>
                    <a:pt x="12859" y="15418"/>
                    <a:pt x="7144" y="13513"/>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673" name="Google Shape;1673;p43"/>
            <p:cNvSpPr/>
            <p:nvPr/>
          </p:nvSpPr>
          <p:spPr>
            <a:xfrm>
              <a:off x="7203281" y="2639536"/>
              <a:ext cx="9525" cy="9525"/>
            </a:xfrm>
            <a:custGeom>
              <a:avLst/>
              <a:gdLst/>
              <a:ahLst/>
              <a:cxnLst/>
              <a:rect l="l" t="t" r="r" b="b"/>
              <a:pathLst>
                <a:path w="9525" h="9525" extrusionOk="0">
                  <a:moveTo>
                    <a:pt x="7144" y="8414"/>
                  </a:moveTo>
                  <a:cubicBezTo>
                    <a:pt x="8096" y="8414"/>
                    <a:pt x="8096" y="5556"/>
                    <a:pt x="7144" y="841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674" name="Google Shape;1674;p43"/>
            <p:cNvSpPr/>
            <p:nvPr/>
          </p:nvSpPr>
          <p:spPr>
            <a:xfrm>
              <a:off x="7786724" y="2707481"/>
              <a:ext cx="9525" cy="9525"/>
            </a:xfrm>
            <a:custGeom>
              <a:avLst/>
              <a:gdLst/>
              <a:ahLst/>
              <a:cxnLst/>
              <a:rect l="l" t="t" r="r" b="b"/>
              <a:pathLst>
                <a:path w="9525" h="9525" extrusionOk="0">
                  <a:moveTo>
                    <a:pt x="9488" y="7144"/>
                  </a:moveTo>
                  <a:cubicBezTo>
                    <a:pt x="8536" y="7144"/>
                    <a:pt x="4726" y="9049"/>
                    <a:pt x="9488"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675" name="Google Shape;1675;p43"/>
            <p:cNvSpPr/>
            <p:nvPr/>
          </p:nvSpPr>
          <p:spPr>
            <a:xfrm>
              <a:off x="7780496" y="2696051"/>
              <a:ext cx="9525" cy="19050"/>
            </a:xfrm>
            <a:custGeom>
              <a:avLst/>
              <a:gdLst/>
              <a:ahLst/>
              <a:cxnLst/>
              <a:rect l="l" t="t" r="r" b="b"/>
              <a:pathLst>
                <a:path w="9525" h="19050" extrusionOk="0">
                  <a:moveTo>
                    <a:pt x="7144" y="7144"/>
                  </a:moveTo>
                  <a:cubicBezTo>
                    <a:pt x="13811" y="26194"/>
                    <a:pt x="10001" y="14764"/>
                    <a:pt x="7144"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676" name="Google Shape;1676;p43"/>
            <p:cNvSpPr/>
            <p:nvPr/>
          </p:nvSpPr>
          <p:spPr>
            <a:xfrm>
              <a:off x="7777215" y="2700813"/>
              <a:ext cx="9525" cy="19050"/>
            </a:xfrm>
            <a:custGeom>
              <a:avLst/>
              <a:gdLst/>
              <a:ahLst/>
              <a:cxnLst/>
              <a:rect l="l" t="t" r="r" b="b"/>
              <a:pathLst>
                <a:path w="9525" h="19050" extrusionOk="0">
                  <a:moveTo>
                    <a:pt x="7567" y="11906"/>
                  </a:moveTo>
                  <a:cubicBezTo>
                    <a:pt x="7567" y="10001"/>
                    <a:pt x="8520" y="9049"/>
                    <a:pt x="7567" y="7144"/>
                  </a:cubicBezTo>
                  <a:cubicBezTo>
                    <a:pt x="7567" y="9049"/>
                    <a:pt x="6615" y="10954"/>
                    <a:pt x="7567" y="11906"/>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677" name="Google Shape;1677;p43"/>
            <p:cNvSpPr/>
            <p:nvPr/>
          </p:nvSpPr>
          <p:spPr>
            <a:xfrm>
              <a:off x="7774305" y="2705682"/>
              <a:ext cx="9525" cy="9525"/>
            </a:xfrm>
            <a:custGeom>
              <a:avLst/>
              <a:gdLst/>
              <a:ahLst/>
              <a:cxnLst/>
              <a:rect l="l" t="t" r="r" b="b"/>
              <a:pathLst>
                <a:path w="9525" h="9525" extrusionOk="0">
                  <a:moveTo>
                    <a:pt x="8573" y="7990"/>
                  </a:moveTo>
                  <a:cubicBezTo>
                    <a:pt x="6667" y="7990"/>
                    <a:pt x="6667" y="6086"/>
                    <a:pt x="8573" y="7990"/>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678" name="Google Shape;1678;p43"/>
            <p:cNvSpPr/>
            <p:nvPr/>
          </p:nvSpPr>
          <p:spPr>
            <a:xfrm>
              <a:off x="7767690" y="2706528"/>
              <a:ext cx="9525" cy="9525"/>
            </a:xfrm>
            <a:custGeom>
              <a:avLst/>
              <a:gdLst/>
              <a:ahLst/>
              <a:cxnLst/>
              <a:rect l="l" t="t" r="r" b="b"/>
              <a:pathLst>
                <a:path w="9525" h="9525" extrusionOk="0">
                  <a:moveTo>
                    <a:pt x="7567" y="7144"/>
                  </a:moveTo>
                  <a:cubicBezTo>
                    <a:pt x="7567" y="7144"/>
                    <a:pt x="6615" y="7144"/>
                    <a:pt x="7567" y="7144"/>
                  </a:cubicBezTo>
                  <a:cubicBezTo>
                    <a:pt x="7567" y="8096"/>
                    <a:pt x="7567" y="7144"/>
                    <a:pt x="7567"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679" name="Google Shape;1679;p43"/>
            <p:cNvSpPr/>
            <p:nvPr/>
          </p:nvSpPr>
          <p:spPr>
            <a:xfrm>
              <a:off x="7764304" y="2696927"/>
              <a:ext cx="19050" cy="19050"/>
            </a:xfrm>
            <a:custGeom>
              <a:avLst/>
              <a:gdLst/>
              <a:ahLst/>
              <a:cxnLst/>
              <a:rect l="l" t="t" r="r" b="b"/>
              <a:pathLst>
                <a:path w="19050" h="19050" extrusionOk="0">
                  <a:moveTo>
                    <a:pt x="7144" y="16745"/>
                  </a:moveTo>
                  <a:cubicBezTo>
                    <a:pt x="9049" y="21508"/>
                    <a:pt x="22384" y="-7067"/>
                    <a:pt x="7144" y="16745"/>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680" name="Google Shape;1680;p43"/>
            <p:cNvSpPr/>
            <p:nvPr/>
          </p:nvSpPr>
          <p:spPr>
            <a:xfrm>
              <a:off x="7768114" y="2705814"/>
              <a:ext cx="9525" cy="9525"/>
            </a:xfrm>
            <a:custGeom>
              <a:avLst/>
              <a:gdLst/>
              <a:ahLst/>
              <a:cxnLst/>
              <a:rect l="l" t="t" r="r" b="b"/>
              <a:pathLst>
                <a:path w="9525" h="9525" extrusionOk="0">
                  <a:moveTo>
                    <a:pt x="7144" y="7858"/>
                  </a:moveTo>
                  <a:cubicBezTo>
                    <a:pt x="7144" y="7858"/>
                    <a:pt x="8096" y="7858"/>
                    <a:pt x="8096" y="7858"/>
                  </a:cubicBezTo>
                  <a:cubicBezTo>
                    <a:pt x="8096" y="6906"/>
                    <a:pt x="7144" y="6906"/>
                    <a:pt x="7144" y="7858"/>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681" name="Google Shape;1681;p43"/>
            <p:cNvSpPr/>
            <p:nvPr/>
          </p:nvSpPr>
          <p:spPr>
            <a:xfrm>
              <a:off x="7771924" y="2703763"/>
              <a:ext cx="9525" cy="9525"/>
            </a:xfrm>
            <a:custGeom>
              <a:avLst/>
              <a:gdLst/>
              <a:ahLst/>
              <a:cxnLst/>
              <a:rect l="l" t="t" r="r" b="b"/>
              <a:pathLst>
                <a:path w="9525" h="9525" extrusionOk="0">
                  <a:moveTo>
                    <a:pt x="7144" y="9909"/>
                  </a:moveTo>
                  <a:cubicBezTo>
                    <a:pt x="8096" y="8956"/>
                    <a:pt x="9049" y="4194"/>
                    <a:pt x="7144" y="9909"/>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682" name="Google Shape;1682;p43"/>
            <p:cNvSpPr/>
            <p:nvPr/>
          </p:nvSpPr>
          <p:spPr>
            <a:xfrm>
              <a:off x="7756248" y="2698140"/>
              <a:ext cx="9525" cy="19050"/>
            </a:xfrm>
            <a:custGeom>
              <a:avLst/>
              <a:gdLst/>
              <a:ahLst/>
              <a:cxnLst/>
              <a:rect l="l" t="t" r="r" b="b"/>
              <a:pathLst>
                <a:path w="9525" h="19050" extrusionOk="0">
                  <a:moveTo>
                    <a:pt x="9485" y="16485"/>
                  </a:moveTo>
                  <a:cubicBezTo>
                    <a:pt x="10437" y="2197"/>
                    <a:pt x="3770" y="6007"/>
                    <a:pt x="9485" y="16485"/>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683" name="Google Shape;1683;p43"/>
            <p:cNvSpPr/>
            <p:nvPr/>
          </p:nvSpPr>
          <p:spPr>
            <a:xfrm>
              <a:off x="7751921" y="2693193"/>
              <a:ext cx="9525" cy="9525"/>
            </a:xfrm>
            <a:custGeom>
              <a:avLst/>
              <a:gdLst/>
              <a:ahLst/>
              <a:cxnLst/>
              <a:rect l="l" t="t" r="r" b="b"/>
              <a:pathLst>
                <a:path w="9525" h="9525" extrusionOk="0">
                  <a:moveTo>
                    <a:pt x="8096" y="7144"/>
                  </a:moveTo>
                  <a:cubicBezTo>
                    <a:pt x="8096" y="8096"/>
                    <a:pt x="8096" y="8096"/>
                    <a:pt x="7144" y="8096"/>
                  </a:cubicBezTo>
                  <a:cubicBezTo>
                    <a:pt x="8096" y="7144"/>
                    <a:pt x="8096" y="7144"/>
                    <a:pt x="8096"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684" name="Google Shape;1684;p43"/>
            <p:cNvSpPr/>
            <p:nvPr/>
          </p:nvSpPr>
          <p:spPr>
            <a:xfrm>
              <a:off x="7739539" y="2695420"/>
              <a:ext cx="19050" cy="19050"/>
            </a:xfrm>
            <a:custGeom>
              <a:avLst/>
              <a:gdLst/>
              <a:ahLst/>
              <a:cxnLst/>
              <a:rect l="l" t="t" r="r" b="b"/>
              <a:pathLst>
                <a:path w="19050" h="19050" extrusionOk="0">
                  <a:moveTo>
                    <a:pt x="7144" y="14442"/>
                  </a:moveTo>
                  <a:cubicBezTo>
                    <a:pt x="26194" y="7774"/>
                    <a:pt x="17621" y="2059"/>
                    <a:pt x="7144" y="14442"/>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685" name="Google Shape;1685;p43"/>
            <p:cNvSpPr/>
            <p:nvPr/>
          </p:nvSpPr>
          <p:spPr>
            <a:xfrm>
              <a:off x="7737916" y="2693629"/>
              <a:ext cx="9525" cy="9525"/>
            </a:xfrm>
            <a:custGeom>
              <a:avLst/>
              <a:gdLst/>
              <a:ahLst/>
              <a:cxnLst/>
              <a:rect l="l" t="t" r="r" b="b"/>
              <a:pathLst>
                <a:path w="9525" h="9525" extrusionOk="0">
                  <a:moveTo>
                    <a:pt x="7815" y="9565"/>
                  </a:moveTo>
                  <a:cubicBezTo>
                    <a:pt x="5909" y="2898"/>
                    <a:pt x="8767" y="12423"/>
                    <a:pt x="7815" y="9565"/>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686" name="Google Shape;1686;p43"/>
            <p:cNvSpPr/>
            <p:nvPr/>
          </p:nvSpPr>
          <p:spPr>
            <a:xfrm>
              <a:off x="7728694" y="2697104"/>
              <a:ext cx="9525" cy="19050"/>
            </a:xfrm>
            <a:custGeom>
              <a:avLst/>
              <a:gdLst/>
              <a:ahLst/>
              <a:cxnLst/>
              <a:rect l="l" t="t" r="r" b="b"/>
              <a:pathLst>
                <a:path w="9525" h="19050" extrusionOk="0">
                  <a:moveTo>
                    <a:pt x="10368" y="13710"/>
                  </a:moveTo>
                  <a:cubicBezTo>
                    <a:pt x="6558" y="-1530"/>
                    <a:pt x="5606" y="14663"/>
                    <a:pt x="10368" y="13710"/>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687" name="Google Shape;1687;p43"/>
            <p:cNvSpPr/>
            <p:nvPr/>
          </p:nvSpPr>
          <p:spPr>
            <a:xfrm>
              <a:off x="7735729" y="2702718"/>
              <a:ext cx="9525" cy="9525"/>
            </a:xfrm>
            <a:custGeom>
              <a:avLst/>
              <a:gdLst/>
              <a:ahLst/>
              <a:cxnLst/>
              <a:rect l="l" t="t" r="r" b="b"/>
              <a:pathLst>
                <a:path w="9525" h="9525" extrusionOk="0">
                  <a:moveTo>
                    <a:pt x="9049" y="8096"/>
                  </a:moveTo>
                  <a:cubicBezTo>
                    <a:pt x="8096" y="8096"/>
                    <a:pt x="7144" y="8096"/>
                    <a:pt x="7144" y="7144"/>
                  </a:cubicBezTo>
                  <a:cubicBezTo>
                    <a:pt x="8096" y="9049"/>
                    <a:pt x="8096" y="10001"/>
                    <a:pt x="9049" y="8096"/>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688" name="Google Shape;1688;p43"/>
            <p:cNvSpPr/>
            <p:nvPr/>
          </p:nvSpPr>
          <p:spPr>
            <a:xfrm>
              <a:off x="7723346" y="2696051"/>
              <a:ext cx="9525" cy="9525"/>
            </a:xfrm>
            <a:custGeom>
              <a:avLst/>
              <a:gdLst/>
              <a:ahLst/>
              <a:cxnLst/>
              <a:rect l="l" t="t" r="r" b="b"/>
              <a:pathLst>
                <a:path w="9525" h="9525" extrusionOk="0">
                  <a:moveTo>
                    <a:pt x="7144" y="7144"/>
                  </a:moveTo>
                  <a:cubicBezTo>
                    <a:pt x="7144" y="7144"/>
                    <a:pt x="8096" y="7144"/>
                    <a:pt x="8096" y="7144"/>
                  </a:cubicBezTo>
                  <a:cubicBezTo>
                    <a:pt x="8096" y="7144"/>
                    <a:pt x="8096" y="7144"/>
                    <a:pt x="7144"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689" name="Google Shape;1689;p43"/>
            <p:cNvSpPr/>
            <p:nvPr/>
          </p:nvSpPr>
          <p:spPr>
            <a:xfrm>
              <a:off x="7723134" y="2702718"/>
              <a:ext cx="9525" cy="9525"/>
            </a:xfrm>
            <a:custGeom>
              <a:avLst/>
              <a:gdLst/>
              <a:ahLst/>
              <a:cxnLst/>
              <a:rect l="l" t="t" r="r" b="b"/>
              <a:pathLst>
                <a:path w="9525" h="9525" extrusionOk="0">
                  <a:moveTo>
                    <a:pt x="9260" y="7144"/>
                  </a:moveTo>
                  <a:cubicBezTo>
                    <a:pt x="4498" y="8096"/>
                    <a:pt x="9260" y="8096"/>
                    <a:pt x="9260"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690" name="Google Shape;1690;p43"/>
            <p:cNvSpPr/>
            <p:nvPr/>
          </p:nvSpPr>
          <p:spPr>
            <a:xfrm>
              <a:off x="7637621" y="2688632"/>
              <a:ext cx="95250" cy="28575"/>
            </a:xfrm>
            <a:custGeom>
              <a:avLst/>
              <a:gdLst/>
              <a:ahLst/>
              <a:cxnLst/>
              <a:rect l="l" t="t" r="r" b="b"/>
              <a:pathLst>
                <a:path w="95250" h="28575" extrusionOk="0">
                  <a:moveTo>
                    <a:pt x="7144" y="12658"/>
                  </a:moveTo>
                  <a:cubicBezTo>
                    <a:pt x="9049" y="39328"/>
                    <a:pt x="86201" y="17420"/>
                    <a:pt x="90964" y="19325"/>
                  </a:cubicBezTo>
                  <a:cubicBezTo>
                    <a:pt x="86201" y="16468"/>
                    <a:pt x="86201" y="14563"/>
                    <a:pt x="90011" y="12658"/>
                  </a:cubicBezTo>
                  <a:cubicBezTo>
                    <a:pt x="47149" y="-2582"/>
                    <a:pt x="29051" y="19325"/>
                    <a:pt x="7144" y="12658"/>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691" name="Google Shape;1691;p43"/>
            <p:cNvSpPr/>
            <p:nvPr/>
          </p:nvSpPr>
          <p:spPr>
            <a:xfrm>
              <a:off x="7646946" y="2689779"/>
              <a:ext cx="9525" cy="9525"/>
            </a:xfrm>
            <a:custGeom>
              <a:avLst/>
              <a:gdLst/>
              <a:ahLst/>
              <a:cxnLst/>
              <a:rect l="l" t="t" r="r" b="b"/>
              <a:pathLst>
                <a:path w="9525" h="9525" extrusionOk="0">
                  <a:moveTo>
                    <a:pt x="7344" y="8653"/>
                  </a:moveTo>
                  <a:cubicBezTo>
                    <a:pt x="9249" y="5795"/>
                    <a:pt x="6392" y="7701"/>
                    <a:pt x="7344" y="8653"/>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692" name="Google Shape;1692;p43"/>
            <p:cNvSpPr/>
            <p:nvPr/>
          </p:nvSpPr>
          <p:spPr>
            <a:xfrm>
              <a:off x="7636907" y="2694146"/>
              <a:ext cx="9525" cy="9525"/>
            </a:xfrm>
            <a:custGeom>
              <a:avLst/>
              <a:gdLst/>
              <a:ahLst/>
              <a:cxnLst/>
              <a:rect l="l" t="t" r="r" b="b"/>
              <a:pathLst>
                <a:path w="9525" h="9525" extrusionOk="0">
                  <a:moveTo>
                    <a:pt x="7858" y="7144"/>
                  </a:moveTo>
                  <a:lnTo>
                    <a:pt x="7858" y="7144"/>
                  </a:lnTo>
                  <a:cubicBezTo>
                    <a:pt x="6906" y="7144"/>
                    <a:pt x="6906" y="7144"/>
                    <a:pt x="7858"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693" name="Google Shape;1693;p43"/>
            <p:cNvSpPr/>
            <p:nvPr/>
          </p:nvSpPr>
          <p:spPr>
            <a:xfrm>
              <a:off x="7655825" y="2705152"/>
              <a:ext cx="9525" cy="9525"/>
            </a:xfrm>
            <a:custGeom>
              <a:avLst/>
              <a:gdLst/>
              <a:ahLst/>
              <a:cxnLst/>
              <a:rect l="l" t="t" r="r" b="b"/>
              <a:pathLst>
                <a:path w="9525" h="9525" extrusionOk="0">
                  <a:moveTo>
                    <a:pt x="7990" y="7567"/>
                  </a:moveTo>
                  <a:cubicBezTo>
                    <a:pt x="7990" y="7567"/>
                    <a:pt x="6085" y="6615"/>
                    <a:pt x="7990" y="7567"/>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694" name="Google Shape;1694;p43"/>
            <p:cNvSpPr/>
            <p:nvPr/>
          </p:nvSpPr>
          <p:spPr>
            <a:xfrm>
              <a:off x="7659529" y="2690336"/>
              <a:ext cx="9525" cy="9525"/>
            </a:xfrm>
            <a:custGeom>
              <a:avLst/>
              <a:gdLst/>
              <a:ahLst/>
              <a:cxnLst/>
              <a:rect l="l" t="t" r="r" b="b"/>
              <a:pathLst>
                <a:path w="9525" h="9525" extrusionOk="0">
                  <a:moveTo>
                    <a:pt x="7144" y="7144"/>
                  </a:moveTo>
                  <a:cubicBezTo>
                    <a:pt x="8096" y="8096"/>
                    <a:pt x="9049" y="9049"/>
                    <a:pt x="10001" y="10954"/>
                  </a:cubicBezTo>
                  <a:cubicBezTo>
                    <a:pt x="9049" y="10001"/>
                    <a:pt x="9049" y="8096"/>
                    <a:pt x="7144"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695" name="Google Shape;1695;p43"/>
            <p:cNvSpPr/>
            <p:nvPr/>
          </p:nvSpPr>
          <p:spPr>
            <a:xfrm>
              <a:off x="7679137" y="2691288"/>
              <a:ext cx="9525" cy="9525"/>
            </a:xfrm>
            <a:custGeom>
              <a:avLst/>
              <a:gdLst/>
              <a:ahLst/>
              <a:cxnLst/>
              <a:rect l="l" t="t" r="r" b="b"/>
              <a:pathLst>
                <a:path w="9525" h="9525" extrusionOk="0">
                  <a:moveTo>
                    <a:pt x="7538" y="10001"/>
                  </a:moveTo>
                  <a:cubicBezTo>
                    <a:pt x="8491" y="9049"/>
                    <a:pt x="7538" y="8096"/>
                    <a:pt x="8491" y="7144"/>
                  </a:cubicBezTo>
                  <a:cubicBezTo>
                    <a:pt x="7538" y="8096"/>
                    <a:pt x="6586" y="9049"/>
                    <a:pt x="7538" y="10001"/>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696" name="Google Shape;1696;p43"/>
            <p:cNvSpPr/>
            <p:nvPr/>
          </p:nvSpPr>
          <p:spPr>
            <a:xfrm>
              <a:off x="7639067" y="2691288"/>
              <a:ext cx="9525" cy="9525"/>
            </a:xfrm>
            <a:custGeom>
              <a:avLst/>
              <a:gdLst/>
              <a:ahLst/>
              <a:cxnLst/>
              <a:rect l="l" t="t" r="r" b="b"/>
              <a:pathLst>
                <a:path w="9525" h="9525" extrusionOk="0">
                  <a:moveTo>
                    <a:pt x="11414" y="7144"/>
                  </a:moveTo>
                  <a:cubicBezTo>
                    <a:pt x="9508" y="7144"/>
                    <a:pt x="2841" y="10954"/>
                    <a:pt x="11414"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697" name="Google Shape;1697;p43"/>
            <p:cNvSpPr/>
            <p:nvPr/>
          </p:nvSpPr>
          <p:spPr>
            <a:xfrm>
              <a:off x="7590732" y="2695042"/>
              <a:ext cx="57150" cy="28575"/>
            </a:xfrm>
            <a:custGeom>
              <a:avLst/>
              <a:gdLst/>
              <a:ahLst/>
              <a:cxnLst/>
              <a:rect l="l" t="t" r="r" b="b"/>
              <a:pathLst>
                <a:path w="57150" h="28575" extrusionOk="0">
                  <a:moveTo>
                    <a:pt x="7361" y="19582"/>
                  </a:moveTo>
                  <a:cubicBezTo>
                    <a:pt x="9266" y="23392"/>
                    <a:pt x="54033" y="24345"/>
                    <a:pt x="51176" y="7200"/>
                  </a:cubicBezTo>
                  <a:cubicBezTo>
                    <a:pt x="51176" y="6247"/>
                    <a:pt x="3551" y="17677"/>
                    <a:pt x="7361" y="19582"/>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698" name="Google Shape;1698;p43"/>
            <p:cNvSpPr/>
            <p:nvPr/>
          </p:nvSpPr>
          <p:spPr>
            <a:xfrm>
              <a:off x="7622381" y="2694146"/>
              <a:ext cx="9525" cy="9525"/>
            </a:xfrm>
            <a:custGeom>
              <a:avLst/>
              <a:gdLst/>
              <a:ahLst/>
              <a:cxnLst/>
              <a:rect l="l" t="t" r="r" b="b"/>
              <a:pathLst>
                <a:path w="9525" h="9525" extrusionOk="0">
                  <a:moveTo>
                    <a:pt x="8096" y="7144"/>
                  </a:moveTo>
                  <a:lnTo>
                    <a:pt x="7144" y="9049"/>
                  </a:lnTo>
                  <a:cubicBezTo>
                    <a:pt x="7144" y="9049"/>
                    <a:pt x="7144" y="8096"/>
                    <a:pt x="8096"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699" name="Google Shape;1699;p43"/>
            <p:cNvSpPr/>
            <p:nvPr/>
          </p:nvSpPr>
          <p:spPr>
            <a:xfrm>
              <a:off x="7553203" y="2692469"/>
              <a:ext cx="47625" cy="28575"/>
            </a:xfrm>
            <a:custGeom>
              <a:avLst/>
              <a:gdLst/>
              <a:ahLst/>
              <a:cxnLst/>
              <a:rect l="l" t="t" r="r" b="b"/>
              <a:pathLst>
                <a:path w="47625" h="28575" extrusionOk="0">
                  <a:moveTo>
                    <a:pt x="30602" y="15488"/>
                  </a:moveTo>
                  <a:cubicBezTo>
                    <a:pt x="22029" y="11678"/>
                    <a:pt x="22029" y="22155"/>
                    <a:pt x="9647" y="25013"/>
                  </a:cubicBezTo>
                  <a:cubicBezTo>
                    <a:pt x="-8451" y="14535"/>
                    <a:pt x="79179" y="-3562"/>
                    <a:pt x="30602" y="15488"/>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00" name="Google Shape;1700;p43"/>
            <p:cNvSpPr/>
            <p:nvPr/>
          </p:nvSpPr>
          <p:spPr>
            <a:xfrm>
              <a:off x="7585763" y="2697003"/>
              <a:ext cx="9525" cy="9525"/>
            </a:xfrm>
            <a:custGeom>
              <a:avLst/>
              <a:gdLst/>
              <a:ahLst/>
              <a:cxnLst/>
              <a:rect l="l" t="t" r="r" b="b"/>
              <a:pathLst>
                <a:path w="9525" h="9525" extrusionOk="0">
                  <a:moveTo>
                    <a:pt x="7567" y="7144"/>
                  </a:moveTo>
                  <a:cubicBezTo>
                    <a:pt x="6615" y="13811"/>
                    <a:pt x="7567" y="9049"/>
                    <a:pt x="7567"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01" name="Google Shape;1701;p43"/>
            <p:cNvSpPr/>
            <p:nvPr/>
          </p:nvSpPr>
          <p:spPr>
            <a:xfrm>
              <a:off x="7583329" y="2707124"/>
              <a:ext cx="9525" cy="9525"/>
            </a:xfrm>
            <a:custGeom>
              <a:avLst/>
              <a:gdLst/>
              <a:ahLst/>
              <a:cxnLst/>
              <a:rect l="l" t="t" r="r" b="b"/>
              <a:pathLst>
                <a:path w="9525" h="9525" extrusionOk="0">
                  <a:moveTo>
                    <a:pt x="8096" y="10358"/>
                  </a:moveTo>
                  <a:cubicBezTo>
                    <a:pt x="8096" y="9406"/>
                    <a:pt x="9049" y="8454"/>
                    <a:pt x="9049" y="7501"/>
                  </a:cubicBezTo>
                  <a:cubicBezTo>
                    <a:pt x="6191" y="6548"/>
                    <a:pt x="7144" y="7501"/>
                    <a:pt x="8096" y="10358"/>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02" name="Google Shape;1702;p43"/>
            <p:cNvSpPr/>
            <p:nvPr/>
          </p:nvSpPr>
          <p:spPr>
            <a:xfrm>
              <a:off x="7558665" y="2697003"/>
              <a:ext cx="9525" cy="9525"/>
            </a:xfrm>
            <a:custGeom>
              <a:avLst/>
              <a:gdLst/>
              <a:ahLst/>
              <a:cxnLst/>
              <a:rect l="l" t="t" r="r" b="b"/>
              <a:pathLst>
                <a:path w="9525" h="9525" extrusionOk="0">
                  <a:moveTo>
                    <a:pt x="8947" y="7144"/>
                  </a:moveTo>
                  <a:cubicBezTo>
                    <a:pt x="6090" y="10001"/>
                    <a:pt x="7042" y="9049"/>
                    <a:pt x="8947"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03" name="Google Shape;1703;p43"/>
            <p:cNvSpPr/>
            <p:nvPr/>
          </p:nvSpPr>
          <p:spPr>
            <a:xfrm>
              <a:off x="7542371" y="2695393"/>
              <a:ext cx="19050" cy="19050"/>
            </a:xfrm>
            <a:custGeom>
              <a:avLst/>
              <a:gdLst/>
              <a:ahLst/>
              <a:cxnLst/>
              <a:rect l="l" t="t" r="r" b="b"/>
              <a:pathLst>
                <a:path w="19050" h="19050" extrusionOk="0">
                  <a:moveTo>
                    <a:pt x="7144" y="13517"/>
                  </a:moveTo>
                  <a:cubicBezTo>
                    <a:pt x="26194" y="11612"/>
                    <a:pt x="12859" y="182"/>
                    <a:pt x="7144" y="13517"/>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04" name="Google Shape;1704;p43"/>
            <p:cNvSpPr/>
            <p:nvPr/>
          </p:nvSpPr>
          <p:spPr>
            <a:xfrm>
              <a:off x="7457599" y="2695300"/>
              <a:ext cx="85725" cy="19050"/>
            </a:xfrm>
            <a:custGeom>
              <a:avLst/>
              <a:gdLst/>
              <a:ahLst/>
              <a:cxnLst/>
              <a:rect l="l" t="t" r="r" b="b"/>
              <a:pathLst>
                <a:path w="85725" h="19050" extrusionOk="0">
                  <a:moveTo>
                    <a:pt x="79534" y="10752"/>
                  </a:moveTo>
                  <a:cubicBezTo>
                    <a:pt x="62389" y="9800"/>
                    <a:pt x="25241" y="3132"/>
                    <a:pt x="7144" y="10752"/>
                  </a:cubicBezTo>
                  <a:cubicBezTo>
                    <a:pt x="54769" y="12657"/>
                    <a:pt x="78581" y="23135"/>
                    <a:pt x="79534" y="10752"/>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05" name="Google Shape;1705;p43"/>
            <p:cNvSpPr/>
            <p:nvPr/>
          </p:nvSpPr>
          <p:spPr>
            <a:xfrm>
              <a:off x="7535704" y="2708433"/>
              <a:ext cx="9525" cy="9525"/>
            </a:xfrm>
            <a:custGeom>
              <a:avLst/>
              <a:gdLst/>
              <a:ahLst/>
              <a:cxnLst/>
              <a:rect l="l" t="t" r="r" b="b"/>
              <a:pathLst>
                <a:path w="9525" h="9525" extrusionOk="0">
                  <a:moveTo>
                    <a:pt x="7144" y="8096"/>
                  </a:moveTo>
                  <a:cubicBezTo>
                    <a:pt x="7144" y="8096"/>
                    <a:pt x="8096" y="7144"/>
                    <a:pt x="8096" y="7144"/>
                  </a:cubicBezTo>
                  <a:cubicBezTo>
                    <a:pt x="8096" y="7144"/>
                    <a:pt x="8096" y="8096"/>
                    <a:pt x="7144" y="8096"/>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06" name="Google Shape;1706;p43"/>
            <p:cNvSpPr/>
            <p:nvPr/>
          </p:nvSpPr>
          <p:spPr>
            <a:xfrm>
              <a:off x="7456252" y="2698908"/>
              <a:ext cx="9525" cy="9525"/>
            </a:xfrm>
            <a:custGeom>
              <a:avLst/>
              <a:gdLst/>
              <a:ahLst/>
              <a:cxnLst/>
              <a:rect l="l" t="t" r="r" b="b"/>
              <a:pathLst>
                <a:path w="9525" h="9525" extrusionOk="0">
                  <a:moveTo>
                    <a:pt x="8491" y="7144"/>
                  </a:moveTo>
                  <a:cubicBezTo>
                    <a:pt x="8491" y="7144"/>
                    <a:pt x="7538" y="7144"/>
                    <a:pt x="7538" y="7144"/>
                  </a:cubicBezTo>
                  <a:cubicBezTo>
                    <a:pt x="6586" y="8096"/>
                    <a:pt x="7538" y="7144"/>
                    <a:pt x="8491"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07" name="Google Shape;1707;p43"/>
            <p:cNvSpPr/>
            <p:nvPr/>
          </p:nvSpPr>
          <p:spPr>
            <a:xfrm>
              <a:off x="7542371" y="2707481"/>
              <a:ext cx="9525" cy="9525"/>
            </a:xfrm>
            <a:custGeom>
              <a:avLst/>
              <a:gdLst/>
              <a:ahLst/>
              <a:cxnLst/>
              <a:rect l="l" t="t" r="r" b="b"/>
              <a:pathLst>
                <a:path w="9525" h="9525" extrusionOk="0">
                  <a:moveTo>
                    <a:pt x="7144" y="7144"/>
                  </a:moveTo>
                  <a:cubicBezTo>
                    <a:pt x="7144" y="7144"/>
                    <a:pt x="7144" y="7144"/>
                    <a:pt x="7144"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08" name="Google Shape;1708;p43"/>
            <p:cNvSpPr/>
            <p:nvPr/>
          </p:nvSpPr>
          <p:spPr>
            <a:xfrm>
              <a:off x="7543720" y="2697956"/>
              <a:ext cx="9525" cy="9525"/>
            </a:xfrm>
            <a:custGeom>
              <a:avLst/>
              <a:gdLst/>
              <a:ahLst/>
              <a:cxnLst/>
              <a:rect l="l" t="t" r="r" b="b"/>
              <a:pathLst>
                <a:path w="9525" h="9525" extrusionOk="0">
                  <a:moveTo>
                    <a:pt x="8653" y="7144"/>
                  </a:moveTo>
                  <a:cubicBezTo>
                    <a:pt x="7700" y="8096"/>
                    <a:pt x="5796" y="9049"/>
                    <a:pt x="8653"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09" name="Google Shape;1709;p43"/>
            <p:cNvSpPr/>
            <p:nvPr/>
          </p:nvSpPr>
          <p:spPr>
            <a:xfrm>
              <a:off x="7444264" y="2693193"/>
              <a:ext cx="9525" cy="9525"/>
            </a:xfrm>
            <a:custGeom>
              <a:avLst/>
              <a:gdLst/>
              <a:ahLst/>
              <a:cxnLst/>
              <a:rect l="l" t="t" r="r" b="b"/>
              <a:pathLst>
                <a:path w="9525" h="9525" extrusionOk="0">
                  <a:moveTo>
                    <a:pt x="7144" y="7144"/>
                  </a:moveTo>
                  <a:lnTo>
                    <a:pt x="7144" y="9049"/>
                  </a:lnTo>
                  <a:cubicBezTo>
                    <a:pt x="7144" y="8096"/>
                    <a:pt x="7144" y="8096"/>
                    <a:pt x="7144"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10" name="Google Shape;1710;p43"/>
            <p:cNvSpPr/>
            <p:nvPr/>
          </p:nvSpPr>
          <p:spPr>
            <a:xfrm>
              <a:off x="7407116" y="2689621"/>
              <a:ext cx="9525" cy="9525"/>
            </a:xfrm>
            <a:custGeom>
              <a:avLst/>
              <a:gdLst/>
              <a:ahLst/>
              <a:cxnLst/>
              <a:rect l="l" t="t" r="r" b="b"/>
              <a:pathLst>
                <a:path w="9525" h="9525" extrusionOk="0">
                  <a:moveTo>
                    <a:pt x="7144" y="7858"/>
                  </a:moveTo>
                  <a:lnTo>
                    <a:pt x="7144" y="7858"/>
                  </a:lnTo>
                  <a:cubicBezTo>
                    <a:pt x="7144" y="6906"/>
                    <a:pt x="7144" y="6906"/>
                    <a:pt x="7144" y="7858"/>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11" name="Google Shape;1711;p43"/>
            <p:cNvSpPr/>
            <p:nvPr/>
          </p:nvSpPr>
          <p:spPr>
            <a:xfrm>
              <a:off x="7316629" y="2687611"/>
              <a:ext cx="142875" cy="19050"/>
            </a:xfrm>
            <a:custGeom>
              <a:avLst/>
              <a:gdLst/>
              <a:ahLst/>
              <a:cxnLst/>
              <a:rect l="l" t="t" r="r" b="b"/>
              <a:pathLst>
                <a:path w="142875" h="19050" extrusionOk="0">
                  <a:moveTo>
                    <a:pt x="7144" y="7964"/>
                  </a:moveTo>
                  <a:cubicBezTo>
                    <a:pt x="22384" y="2249"/>
                    <a:pt x="143351" y="28919"/>
                    <a:pt x="143351" y="10821"/>
                  </a:cubicBezTo>
                  <a:cubicBezTo>
                    <a:pt x="133826" y="16536"/>
                    <a:pt x="11906" y="20346"/>
                    <a:pt x="7144" y="796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12" name="Google Shape;1712;p43"/>
            <p:cNvSpPr/>
            <p:nvPr/>
          </p:nvSpPr>
          <p:spPr>
            <a:xfrm>
              <a:off x="7353447" y="2688102"/>
              <a:ext cx="9525" cy="9525"/>
            </a:xfrm>
            <a:custGeom>
              <a:avLst/>
              <a:gdLst/>
              <a:ahLst/>
              <a:cxnLst/>
              <a:rect l="l" t="t" r="r" b="b"/>
              <a:pathLst>
                <a:path w="9525" h="9525" extrusionOk="0">
                  <a:moveTo>
                    <a:pt x="10330" y="10330"/>
                  </a:moveTo>
                  <a:cubicBezTo>
                    <a:pt x="3663" y="3663"/>
                    <a:pt x="9378" y="9378"/>
                    <a:pt x="10330" y="10330"/>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13" name="Google Shape;1713;p43"/>
            <p:cNvSpPr/>
            <p:nvPr/>
          </p:nvSpPr>
          <p:spPr>
            <a:xfrm>
              <a:off x="7352676" y="2690336"/>
              <a:ext cx="9525" cy="9525"/>
            </a:xfrm>
            <a:custGeom>
              <a:avLst/>
              <a:gdLst/>
              <a:ahLst/>
              <a:cxnLst/>
              <a:rect l="l" t="t" r="r" b="b"/>
              <a:pathLst>
                <a:path w="9525" h="9525" extrusionOk="0">
                  <a:moveTo>
                    <a:pt x="8243" y="7144"/>
                  </a:moveTo>
                  <a:cubicBezTo>
                    <a:pt x="6339" y="9049"/>
                    <a:pt x="7291" y="9049"/>
                    <a:pt x="8243"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14" name="Google Shape;1714;p43"/>
            <p:cNvSpPr/>
            <p:nvPr/>
          </p:nvSpPr>
          <p:spPr>
            <a:xfrm>
              <a:off x="7304246" y="2688960"/>
              <a:ext cx="9525" cy="9525"/>
            </a:xfrm>
            <a:custGeom>
              <a:avLst/>
              <a:gdLst/>
              <a:ahLst/>
              <a:cxnLst/>
              <a:rect l="l" t="t" r="r" b="b"/>
              <a:pathLst>
                <a:path w="9525" h="9525" extrusionOk="0">
                  <a:moveTo>
                    <a:pt x="10001" y="7567"/>
                  </a:moveTo>
                  <a:cubicBezTo>
                    <a:pt x="10001" y="7567"/>
                    <a:pt x="9049" y="6615"/>
                    <a:pt x="7144" y="7567"/>
                  </a:cubicBezTo>
                  <a:cubicBezTo>
                    <a:pt x="9049" y="7567"/>
                    <a:pt x="10001" y="8520"/>
                    <a:pt x="10001" y="7567"/>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15" name="Google Shape;1715;p43"/>
            <p:cNvSpPr/>
            <p:nvPr/>
          </p:nvSpPr>
          <p:spPr>
            <a:xfrm>
              <a:off x="7305199" y="2691288"/>
              <a:ext cx="9525" cy="9525"/>
            </a:xfrm>
            <a:custGeom>
              <a:avLst/>
              <a:gdLst/>
              <a:ahLst/>
              <a:cxnLst/>
              <a:rect l="l" t="t" r="r" b="b"/>
              <a:pathLst>
                <a:path w="9525" h="9525" extrusionOk="0">
                  <a:moveTo>
                    <a:pt x="7144" y="7144"/>
                  </a:moveTo>
                  <a:cubicBezTo>
                    <a:pt x="9049" y="8096"/>
                    <a:pt x="8096" y="7144"/>
                    <a:pt x="7144"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16" name="Google Shape;1716;p43"/>
            <p:cNvSpPr/>
            <p:nvPr/>
          </p:nvSpPr>
          <p:spPr>
            <a:xfrm>
              <a:off x="7238509" y="2691288"/>
              <a:ext cx="76200" cy="9525"/>
            </a:xfrm>
            <a:custGeom>
              <a:avLst/>
              <a:gdLst/>
              <a:ahLst/>
              <a:cxnLst/>
              <a:rect l="l" t="t" r="r" b="b"/>
              <a:pathLst>
                <a:path w="76200" h="9525" extrusionOk="0">
                  <a:moveTo>
                    <a:pt x="7159" y="7144"/>
                  </a:moveTo>
                  <a:cubicBezTo>
                    <a:pt x="6206" y="7144"/>
                    <a:pt x="50022" y="15716"/>
                    <a:pt x="72881" y="8096"/>
                  </a:cubicBezTo>
                  <a:cubicBezTo>
                    <a:pt x="63356" y="9049"/>
                    <a:pt x="60499" y="10001"/>
                    <a:pt x="64309" y="10954"/>
                  </a:cubicBezTo>
                  <a:cubicBezTo>
                    <a:pt x="68119" y="3334"/>
                    <a:pt x="7159" y="10954"/>
                    <a:pt x="7159"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17" name="Google Shape;1717;p43"/>
            <p:cNvSpPr/>
            <p:nvPr/>
          </p:nvSpPr>
          <p:spPr>
            <a:xfrm>
              <a:off x="7222037" y="2694299"/>
              <a:ext cx="9525" cy="9525"/>
            </a:xfrm>
            <a:custGeom>
              <a:avLst/>
              <a:gdLst/>
              <a:ahLst/>
              <a:cxnLst/>
              <a:rect l="l" t="t" r="r" b="b"/>
              <a:pathLst>
                <a:path w="9525" h="9525" extrusionOk="0">
                  <a:moveTo>
                    <a:pt x="9344" y="8896"/>
                  </a:moveTo>
                  <a:cubicBezTo>
                    <a:pt x="7438" y="4133"/>
                    <a:pt x="5533" y="10801"/>
                    <a:pt x="9344" y="8896"/>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18" name="Google Shape;1718;p43"/>
            <p:cNvSpPr/>
            <p:nvPr/>
          </p:nvSpPr>
          <p:spPr>
            <a:xfrm>
              <a:off x="7196614" y="2686932"/>
              <a:ext cx="19050" cy="19050"/>
            </a:xfrm>
            <a:custGeom>
              <a:avLst/>
              <a:gdLst/>
              <a:ahLst/>
              <a:cxnLst/>
              <a:rect l="l" t="t" r="r" b="b"/>
              <a:pathLst>
                <a:path w="19050" h="19050" extrusionOk="0">
                  <a:moveTo>
                    <a:pt x="7144" y="14358"/>
                  </a:moveTo>
                  <a:cubicBezTo>
                    <a:pt x="20479" y="-2787"/>
                    <a:pt x="12859" y="16263"/>
                    <a:pt x="7144" y="14358"/>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19" name="Google Shape;1719;p43"/>
            <p:cNvSpPr/>
            <p:nvPr/>
          </p:nvSpPr>
          <p:spPr>
            <a:xfrm>
              <a:off x="7194709" y="2696983"/>
              <a:ext cx="9525" cy="9525"/>
            </a:xfrm>
            <a:custGeom>
              <a:avLst/>
              <a:gdLst/>
              <a:ahLst/>
              <a:cxnLst/>
              <a:rect l="l" t="t" r="r" b="b"/>
              <a:pathLst>
                <a:path w="9525" h="9525" extrusionOk="0">
                  <a:moveTo>
                    <a:pt x="7144" y="9069"/>
                  </a:moveTo>
                  <a:cubicBezTo>
                    <a:pt x="8096" y="8117"/>
                    <a:pt x="7144" y="5259"/>
                    <a:pt x="7144" y="9069"/>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20" name="Google Shape;1720;p43"/>
            <p:cNvSpPr/>
            <p:nvPr/>
          </p:nvSpPr>
          <p:spPr>
            <a:xfrm>
              <a:off x="7783867" y="2808446"/>
              <a:ext cx="9525" cy="9525"/>
            </a:xfrm>
            <a:custGeom>
              <a:avLst/>
              <a:gdLst/>
              <a:ahLst/>
              <a:cxnLst/>
              <a:rect l="l" t="t" r="r" b="b"/>
              <a:pathLst>
                <a:path w="9525" h="9525" extrusionOk="0">
                  <a:moveTo>
                    <a:pt x="9488" y="7144"/>
                  </a:moveTo>
                  <a:cubicBezTo>
                    <a:pt x="8536" y="7144"/>
                    <a:pt x="4726" y="9049"/>
                    <a:pt x="9488"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21" name="Google Shape;1721;p43"/>
            <p:cNvSpPr/>
            <p:nvPr/>
          </p:nvSpPr>
          <p:spPr>
            <a:xfrm>
              <a:off x="7775734" y="2798921"/>
              <a:ext cx="19050" cy="19050"/>
            </a:xfrm>
            <a:custGeom>
              <a:avLst/>
              <a:gdLst/>
              <a:ahLst/>
              <a:cxnLst/>
              <a:rect l="l" t="t" r="r" b="b"/>
              <a:pathLst>
                <a:path w="19050" h="19050" extrusionOk="0">
                  <a:moveTo>
                    <a:pt x="7144" y="7144"/>
                  </a:moveTo>
                  <a:cubicBezTo>
                    <a:pt x="17621" y="24289"/>
                    <a:pt x="10954" y="13811"/>
                    <a:pt x="7144"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22" name="Google Shape;1722;p43"/>
            <p:cNvSpPr/>
            <p:nvPr/>
          </p:nvSpPr>
          <p:spPr>
            <a:xfrm>
              <a:off x="7772876" y="2804636"/>
              <a:ext cx="9525" cy="19050"/>
            </a:xfrm>
            <a:custGeom>
              <a:avLst/>
              <a:gdLst/>
              <a:ahLst/>
              <a:cxnLst/>
              <a:rect l="l" t="t" r="r" b="b"/>
              <a:pathLst>
                <a:path w="9525" h="19050" extrusionOk="0">
                  <a:moveTo>
                    <a:pt x="8096" y="11906"/>
                  </a:moveTo>
                  <a:cubicBezTo>
                    <a:pt x="8096" y="10001"/>
                    <a:pt x="8096" y="9049"/>
                    <a:pt x="7144" y="7144"/>
                  </a:cubicBezTo>
                  <a:cubicBezTo>
                    <a:pt x="8096" y="9049"/>
                    <a:pt x="7144" y="10954"/>
                    <a:pt x="8096" y="11906"/>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23" name="Google Shape;1723;p43"/>
            <p:cNvSpPr/>
            <p:nvPr/>
          </p:nvSpPr>
          <p:spPr>
            <a:xfrm>
              <a:off x="7771448" y="2809927"/>
              <a:ext cx="9525" cy="9525"/>
            </a:xfrm>
            <a:custGeom>
              <a:avLst/>
              <a:gdLst/>
              <a:ahLst/>
              <a:cxnLst/>
              <a:rect l="l" t="t" r="r" b="b"/>
              <a:pathLst>
                <a:path w="9525" h="9525" extrusionOk="0">
                  <a:moveTo>
                    <a:pt x="8572" y="7567"/>
                  </a:moveTo>
                  <a:cubicBezTo>
                    <a:pt x="6668" y="7567"/>
                    <a:pt x="6668" y="6615"/>
                    <a:pt x="8572" y="7567"/>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24" name="Google Shape;1724;p43"/>
            <p:cNvSpPr/>
            <p:nvPr/>
          </p:nvSpPr>
          <p:spPr>
            <a:xfrm>
              <a:off x="7764833" y="2811303"/>
              <a:ext cx="9525" cy="9525"/>
            </a:xfrm>
            <a:custGeom>
              <a:avLst/>
              <a:gdLst/>
              <a:ahLst/>
              <a:cxnLst/>
              <a:rect l="l" t="t" r="r" b="b"/>
              <a:pathLst>
                <a:path w="9525" h="9525" extrusionOk="0">
                  <a:moveTo>
                    <a:pt x="7567" y="7144"/>
                  </a:moveTo>
                  <a:cubicBezTo>
                    <a:pt x="7567" y="7144"/>
                    <a:pt x="6615" y="8096"/>
                    <a:pt x="7567" y="7144"/>
                  </a:cubicBezTo>
                  <a:cubicBezTo>
                    <a:pt x="7567" y="9049"/>
                    <a:pt x="7567" y="8096"/>
                    <a:pt x="7567"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25" name="Google Shape;1725;p43"/>
            <p:cNvSpPr/>
            <p:nvPr/>
          </p:nvSpPr>
          <p:spPr>
            <a:xfrm>
              <a:off x="7761446" y="2802579"/>
              <a:ext cx="19050" cy="19050"/>
            </a:xfrm>
            <a:custGeom>
              <a:avLst/>
              <a:gdLst/>
              <a:ahLst/>
              <a:cxnLst/>
              <a:rect l="l" t="t" r="r" b="b"/>
              <a:pathLst>
                <a:path w="19050" h="19050" extrusionOk="0">
                  <a:moveTo>
                    <a:pt x="7144" y="17773"/>
                  </a:moveTo>
                  <a:cubicBezTo>
                    <a:pt x="10001" y="21583"/>
                    <a:pt x="18574" y="-7945"/>
                    <a:pt x="7144" y="17773"/>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26" name="Google Shape;1726;p43"/>
            <p:cNvSpPr/>
            <p:nvPr/>
          </p:nvSpPr>
          <p:spPr>
            <a:xfrm>
              <a:off x="7765256" y="2810880"/>
              <a:ext cx="9525" cy="9525"/>
            </a:xfrm>
            <a:custGeom>
              <a:avLst/>
              <a:gdLst/>
              <a:ahLst/>
              <a:cxnLst/>
              <a:rect l="l" t="t" r="r" b="b"/>
              <a:pathLst>
                <a:path w="9525" h="9525" extrusionOk="0">
                  <a:moveTo>
                    <a:pt x="7144" y="7567"/>
                  </a:moveTo>
                  <a:cubicBezTo>
                    <a:pt x="7144" y="7567"/>
                    <a:pt x="8096" y="7567"/>
                    <a:pt x="7144" y="7567"/>
                  </a:cubicBezTo>
                  <a:cubicBezTo>
                    <a:pt x="7144" y="6615"/>
                    <a:pt x="7144" y="7567"/>
                    <a:pt x="7144" y="7567"/>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27" name="Google Shape;1727;p43"/>
            <p:cNvSpPr/>
            <p:nvPr/>
          </p:nvSpPr>
          <p:spPr>
            <a:xfrm>
              <a:off x="7769066" y="2808538"/>
              <a:ext cx="9525" cy="9525"/>
            </a:xfrm>
            <a:custGeom>
              <a:avLst/>
              <a:gdLst/>
              <a:ahLst/>
              <a:cxnLst/>
              <a:rect l="l" t="t" r="r" b="b"/>
              <a:pathLst>
                <a:path w="9525" h="9525" extrusionOk="0">
                  <a:moveTo>
                    <a:pt x="7144" y="9909"/>
                  </a:moveTo>
                  <a:cubicBezTo>
                    <a:pt x="7144" y="8956"/>
                    <a:pt x="8096" y="4194"/>
                    <a:pt x="7144" y="9909"/>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28" name="Google Shape;1728;p43"/>
            <p:cNvSpPr/>
            <p:nvPr/>
          </p:nvSpPr>
          <p:spPr>
            <a:xfrm>
              <a:off x="7752545" y="2805850"/>
              <a:ext cx="9525" cy="19050"/>
            </a:xfrm>
            <a:custGeom>
              <a:avLst/>
              <a:gdLst/>
              <a:ahLst/>
              <a:cxnLst/>
              <a:rect l="l" t="t" r="r" b="b"/>
              <a:pathLst>
                <a:path w="9525" h="19050" extrusionOk="0">
                  <a:moveTo>
                    <a:pt x="10330" y="15454"/>
                  </a:moveTo>
                  <a:cubicBezTo>
                    <a:pt x="9378" y="2119"/>
                    <a:pt x="3663" y="6881"/>
                    <a:pt x="10330" y="1545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29" name="Google Shape;1729;p43"/>
            <p:cNvSpPr/>
            <p:nvPr/>
          </p:nvSpPr>
          <p:spPr>
            <a:xfrm>
              <a:off x="7748111" y="2800826"/>
              <a:ext cx="9525" cy="9525"/>
            </a:xfrm>
            <a:custGeom>
              <a:avLst/>
              <a:gdLst/>
              <a:ahLst/>
              <a:cxnLst/>
              <a:rect l="l" t="t" r="r" b="b"/>
              <a:pathLst>
                <a:path w="9525" h="9525" extrusionOk="0">
                  <a:moveTo>
                    <a:pt x="7144" y="7144"/>
                  </a:moveTo>
                  <a:cubicBezTo>
                    <a:pt x="7144" y="8096"/>
                    <a:pt x="7144" y="8096"/>
                    <a:pt x="7144" y="8096"/>
                  </a:cubicBezTo>
                  <a:cubicBezTo>
                    <a:pt x="7144" y="8096"/>
                    <a:pt x="7144" y="8096"/>
                    <a:pt x="7144"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30" name="Google Shape;1730;p43"/>
            <p:cNvSpPr/>
            <p:nvPr/>
          </p:nvSpPr>
          <p:spPr>
            <a:xfrm>
              <a:off x="7735729" y="2803946"/>
              <a:ext cx="19050" cy="19050"/>
            </a:xfrm>
            <a:custGeom>
              <a:avLst/>
              <a:gdLst/>
              <a:ahLst/>
              <a:cxnLst/>
              <a:rect l="l" t="t" r="r" b="b"/>
              <a:pathLst>
                <a:path w="19050" h="19050" extrusionOk="0">
                  <a:moveTo>
                    <a:pt x="7144" y="15454"/>
                  </a:moveTo>
                  <a:cubicBezTo>
                    <a:pt x="25241" y="6881"/>
                    <a:pt x="16669" y="2119"/>
                    <a:pt x="7144" y="1545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31" name="Google Shape;1731;p43"/>
            <p:cNvSpPr/>
            <p:nvPr/>
          </p:nvSpPr>
          <p:spPr>
            <a:xfrm>
              <a:off x="7734646" y="2803166"/>
              <a:ext cx="9525" cy="9525"/>
            </a:xfrm>
            <a:custGeom>
              <a:avLst/>
              <a:gdLst/>
              <a:ahLst/>
              <a:cxnLst/>
              <a:rect l="l" t="t" r="r" b="b"/>
              <a:pathLst>
                <a:path w="9525" h="9525" extrusionOk="0">
                  <a:moveTo>
                    <a:pt x="8227" y="9565"/>
                  </a:moveTo>
                  <a:cubicBezTo>
                    <a:pt x="5369" y="2898"/>
                    <a:pt x="9179" y="12423"/>
                    <a:pt x="8227" y="9565"/>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32" name="Google Shape;1732;p43"/>
            <p:cNvSpPr/>
            <p:nvPr/>
          </p:nvSpPr>
          <p:spPr>
            <a:xfrm>
              <a:off x="7725489" y="2807171"/>
              <a:ext cx="9525" cy="19050"/>
            </a:xfrm>
            <a:custGeom>
              <a:avLst/>
              <a:gdLst/>
              <a:ahLst/>
              <a:cxnLst/>
              <a:rect l="l" t="t" r="r" b="b"/>
              <a:pathLst>
                <a:path w="9525" h="19050" extrusionOk="0">
                  <a:moveTo>
                    <a:pt x="10716" y="14133"/>
                  </a:moveTo>
                  <a:cubicBezTo>
                    <a:pt x="5953" y="-2059"/>
                    <a:pt x="5953" y="15086"/>
                    <a:pt x="10716" y="14133"/>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33" name="Google Shape;1733;p43"/>
            <p:cNvSpPr/>
            <p:nvPr/>
          </p:nvSpPr>
          <p:spPr>
            <a:xfrm>
              <a:off x="7732871" y="2812256"/>
              <a:ext cx="9525" cy="9525"/>
            </a:xfrm>
            <a:custGeom>
              <a:avLst/>
              <a:gdLst/>
              <a:ahLst/>
              <a:cxnLst/>
              <a:rect l="l" t="t" r="r" b="b"/>
              <a:pathLst>
                <a:path w="9525" h="9525" extrusionOk="0">
                  <a:moveTo>
                    <a:pt x="9049" y="8096"/>
                  </a:moveTo>
                  <a:cubicBezTo>
                    <a:pt x="8096" y="9049"/>
                    <a:pt x="7144" y="8096"/>
                    <a:pt x="7144" y="7144"/>
                  </a:cubicBezTo>
                  <a:cubicBezTo>
                    <a:pt x="8096" y="9049"/>
                    <a:pt x="8096" y="10001"/>
                    <a:pt x="9049" y="8096"/>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34" name="Google Shape;1734;p43"/>
            <p:cNvSpPr/>
            <p:nvPr/>
          </p:nvSpPr>
          <p:spPr>
            <a:xfrm>
              <a:off x="7719536" y="2805826"/>
              <a:ext cx="9525" cy="9525"/>
            </a:xfrm>
            <a:custGeom>
              <a:avLst/>
              <a:gdLst/>
              <a:ahLst/>
              <a:cxnLst/>
              <a:rect l="l" t="t" r="r" b="b"/>
              <a:pathLst>
                <a:path w="9525" h="9525" extrusionOk="0">
                  <a:moveTo>
                    <a:pt x="7144" y="7858"/>
                  </a:moveTo>
                  <a:cubicBezTo>
                    <a:pt x="7144" y="7858"/>
                    <a:pt x="8096" y="7858"/>
                    <a:pt x="8096" y="7858"/>
                  </a:cubicBezTo>
                  <a:cubicBezTo>
                    <a:pt x="8096" y="6906"/>
                    <a:pt x="8096" y="6906"/>
                    <a:pt x="7144" y="7858"/>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35" name="Google Shape;1735;p43"/>
            <p:cNvSpPr/>
            <p:nvPr/>
          </p:nvSpPr>
          <p:spPr>
            <a:xfrm>
              <a:off x="7720277" y="2812256"/>
              <a:ext cx="9525" cy="9525"/>
            </a:xfrm>
            <a:custGeom>
              <a:avLst/>
              <a:gdLst/>
              <a:ahLst/>
              <a:cxnLst/>
              <a:rect l="l" t="t" r="r" b="b"/>
              <a:pathLst>
                <a:path w="9525" h="9525" extrusionOk="0">
                  <a:moveTo>
                    <a:pt x="9260" y="7144"/>
                  </a:moveTo>
                  <a:cubicBezTo>
                    <a:pt x="4498" y="9049"/>
                    <a:pt x="9260" y="8096"/>
                    <a:pt x="9260"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36" name="Google Shape;1736;p43"/>
            <p:cNvSpPr/>
            <p:nvPr/>
          </p:nvSpPr>
          <p:spPr>
            <a:xfrm>
              <a:off x="7635644" y="2797968"/>
              <a:ext cx="95250" cy="28575"/>
            </a:xfrm>
            <a:custGeom>
              <a:avLst/>
              <a:gdLst/>
              <a:ahLst/>
              <a:cxnLst/>
              <a:rect l="l" t="t" r="r" b="b"/>
              <a:pathLst>
                <a:path w="95250" h="28575" extrusionOk="0">
                  <a:moveTo>
                    <a:pt x="7216" y="7144"/>
                  </a:moveTo>
                  <a:cubicBezTo>
                    <a:pt x="4359" y="44291"/>
                    <a:pt x="87226" y="13811"/>
                    <a:pt x="89131" y="12859"/>
                  </a:cubicBezTo>
                  <a:cubicBezTo>
                    <a:pt x="61509" y="10001"/>
                    <a:pt x="33886" y="8096"/>
                    <a:pt x="7216"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37" name="Google Shape;1737;p43"/>
            <p:cNvSpPr/>
            <p:nvPr/>
          </p:nvSpPr>
          <p:spPr>
            <a:xfrm>
              <a:off x="7645241" y="2795212"/>
              <a:ext cx="9525" cy="9525"/>
            </a:xfrm>
            <a:custGeom>
              <a:avLst/>
              <a:gdLst/>
              <a:ahLst/>
              <a:cxnLst/>
              <a:rect l="l" t="t" r="r" b="b"/>
              <a:pathLst>
                <a:path w="9525" h="9525" extrusionOk="0">
                  <a:moveTo>
                    <a:pt x="7144" y="8947"/>
                  </a:moveTo>
                  <a:cubicBezTo>
                    <a:pt x="9049" y="6090"/>
                    <a:pt x="7144" y="7042"/>
                    <a:pt x="7144" y="8947"/>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38" name="Google Shape;1738;p43"/>
            <p:cNvSpPr/>
            <p:nvPr/>
          </p:nvSpPr>
          <p:spPr>
            <a:xfrm>
              <a:off x="7635293" y="2797968"/>
              <a:ext cx="9525" cy="9525"/>
            </a:xfrm>
            <a:custGeom>
              <a:avLst/>
              <a:gdLst/>
              <a:ahLst/>
              <a:cxnLst/>
              <a:rect l="l" t="t" r="r" b="b"/>
              <a:pathLst>
                <a:path w="9525" h="9525" extrusionOk="0">
                  <a:moveTo>
                    <a:pt x="7567" y="7144"/>
                  </a:moveTo>
                  <a:lnTo>
                    <a:pt x="7567" y="7144"/>
                  </a:lnTo>
                  <a:cubicBezTo>
                    <a:pt x="6615" y="7144"/>
                    <a:pt x="7567" y="7144"/>
                    <a:pt x="7567"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39" name="Google Shape;1739;p43"/>
            <p:cNvSpPr/>
            <p:nvPr/>
          </p:nvSpPr>
          <p:spPr>
            <a:xfrm>
              <a:off x="7652015" y="2811409"/>
              <a:ext cx="9525" cy="9525"/>
            </a:xfrm>
            <a:custGeom>
              <a:avLst/>
              <a:gdLst/>
              <a:ahLst/>
              <a:cxnLst/>
              <a:rect l="l" t="t" r="r" b="b"/>
              <a:pathLst>
                <a:path w="9525" h="9525" extrusionOk="0">
                  <a:moveTo>
                    <a:pt x="7990" y="7990"/>
                  </a:moveTo>
                  <a:cubicBezTo>
                    <a:pt x="7990" y="7990"/>
                    <a:pt x="6085" y="6085"/>
                    <a:pt x="7990" y="7990"/>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40" name="Google Shape;1740;p43"/>
            <p:cNvSpPr/>
            <p:nvPr/>
          </p:nvSpPr>
          <p:spPr>
            <a:xfrm>
              <a:off x="7657624" y="2797968"/>
              <a:ext cx="9525" cy="9525"/>
            </a:xfrm>
            <a:custGeom>
              <a:avLst/>
              <a:gdLst/>
              <a:ahLst/>
              <a:cxnLst/>
              <a:rect l="l" t="t" r="r" b="b"/>
              <a:pathLst>
                <a:path w="9525" h="9525" extrusionOk="0">
                  <a:moveTo>
                    <a:pt x="7144" y="7144"/>
                  </a:moveTo>
                  <a:cubicBezTo>
                    <a:pt x="8096" y="8096"/>
                    <a:pt x="8096" y="10001"/>
                    <a:pt x="9049" y="10954"/>
                  </a:cubicBezTo>
                  <a:cubicBezTo>
                    <a:pt x="9049" y="9049"/>
                    <a:pt x="9049" y="8096"/>
                    <a:pt x="7144"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41" name="Google Shape;1741;p43"/>
            <p:cNvSpPr/>
            <p:nvPr/>
          </p:nvSpPr>
          <p:spPr>
            <a:xfrm>
              <a:off x="7677001" y="2800826"/>
              <a:ext cx="9525" cy="9525"/>
            </a:xfrm>
            <a:custGeom>
              <a:avLst/>
              <a:gdLst/>
              <a:ahLst/>
              <a:cxnLst/>
              <a:rect l="l" t="t" r="r" b="b"/>
              <a:pathLst>
                <a:path w="9525" h="9525" extrusionOk="0">
                  <a:moveTo>
                    <a:pt x="7769" y="10001"/>
                  </a:moveTo>
                  <a:cubicBezTo>
                    <a:pt x="8722" y="9049"/>
                    <a:pt x="7769" y="8096"/>
                    <a:pt x="8722" y="7144"/>
                  </a:cubicBezTo>
                  <a:cubicBezTo>
                    <a:pt x="6817" y="7144"/>
                    <a:pt x="6817" y="8096"/>
                    <a:pt x="7769" y="10001"/>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42" name="Google Shape;1742;p43"/>
            <p:cNvSpPr/>
            <p:nvPr/>
          </p:nvSpPr>
          <p:spPr>
            <a:xfrm>
              <a:off x="7637401" y="2796063"/>
              <a:ext cx="9525" cy="9525"/>
            </a:xfrm>
            <a:custGeom>
              <a:avLst/>
              <a:gdLst/>
              <a:ahLst/>
              <a:cxnLst/>
              <a:rect l="l" t="t" r="r" b="b"/>
              <a:pathLst>
                <a:path w="9525" h="9525" extrusionOk="0">
                  <a:moveTo>
                    <a:pt x="11174" y="7144"/>
                  </a:moveTo>
                  <a:cubicBezTo>
                    <a:pt x="10222" y="7144"/>
                    <a:pt x="2602" y="9049"/>
                    <a:pt x="11174"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43" name="Google Shape;1743;p43"/>
            <p:cNvSpPr/>
            <p:nvPr/>
          </p:nvSpPr>
          <p:spPr>
            <a:xfrm>
              <a:off x="7587017" y="2797968"/>
              <a:ext cx="57150" cy="19050"/>
            </a:xfrm>
            <a:custGeom>
              <a:avLst/>
              <a:gdLst/>
              <a:ahLst/>
              <a:cxnLst/>
              <a:rect l="l" t="t" r="r" b="b"/>
              <a:pathLst>
                <a:path w="57150" h="19050" extrusionOk="0">
                  <a:moveTo>
                    <a:pt x="7265" y="11906"/>
                  </a:moveTo>
                  <a:cubicBezTo>
                    <a:pt x="8218" y="14764"/>
                    <a:pt x="53938" y="26194"/>
                    <a:pt x="52033" y="7144"/>
                  </a:cubicBezTo>
                  <a:cubicBezTo>
                    <a:pt x="52985" y="7144"/>
                    <a:pt x="4408" y="10001"/>
                    <a:pt x="7265" y="11906"/>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44" name="Google Shape;1744;p43"/>
            <p:cNvSpPr/>
            <p:nvPr/>
          </p:nvSpPr>
          <p:spPr>
            <a:xfrm>
              <a:off x="7620476" y="2796063"/>
              <a:ext cx="9525" cy="9525"/>
            </a:xfrm>
            <a:custGeom>
              <a:avLst/>
              <a:gdLst/>
              <a:ahLst/>
              <a:cxnLst/>
              <a:rect l="l" t="t" r="r" b="b"/>
              <a:pathLst>
                <a:path w="9525" h="9525" extrusionOk="0">
                  <a:moveTo>
                    <a:pt x="8096" y="7144"/>
                  </a:moveTo>
                  <a:lnTo>
                    <a:pt x="7144" y="9049"/>
                  </a:lnTo>
                  <a:cubicBezTo>
                    <a:pt x="7144" y="8096"/>
                    <a:pt x="7144" y="8096"/>
                    <a:pt x="8096"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45" name="Google Shape;1745;p43"/>
            <p:cNvSpPr/>
            <p:nvPr/>
          </p:nvSpPr>
          <p:spPr>
            <a:xfrm>
              <a:off x="7551896" y="2791880"/>
              <a:ext cx="38100" cy="19050"/>
            </a:xfrm>
            <a:custGeom>
              <a:avLst/>
              <a:gdLst/>
              <a:ahLst/>
              <a:cxnLst/>
              <a:rect l="l" t="t" r="r" b="b"/>
              <a:pathLst>
                <a:path w="38100" h="19050" extrusionOk="0">
                  <a:moveTo>
                    <a:pt x="30004" y="8470"/>
                  </a:moveTo>
                  <a:cubicBezTo>
                    <a:pt x="22384" y="3707"/>
                    <a:pt x="20479" y="13232"/>
                    <a:pt x="7144" y="14185"/>
                  </a:cubicBezTo>
                  <a:cubicBezTo>
                    <a:pt x="14764" y="20852"/>
                    <a:pt x="53816" y="4660"/>
                    <a:pt x="30004" y="8470"/>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46" name="Google Shape;1746;p43"/>
            <p:cNvSpPr/>
            <p:nvPr/>
          </p:nvSpPr>
          <p:spPr>
            <a:xfrm>
              <a:off x="7583181" y="2792253"/>
              <a:ext cx="9525" cy="9525"/>
            </a:xfrm>
            <a:custGeom>
              <a:avLst/>
              <a:gdLst/>
              <a:ahLst/>
              <a:cxnLst/>
              <a:rect l="l" t="t" r="r" b="b"/>
              <a:pathLst>
                <a:path w="9525" h="9525" extrusionOk="0">
                  <a:moveTo>
                    <a:pt x="8244" y="7144"/>
                  </a:moveTo>
                  <a:cubicBezTo>
                    <a:pt x="6339" y="12859"/>
                    <a:pt x="7291" y="9049"/>
                    <a:pt x="8244"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47" name="Google Shape;1747;p43"/>
            <p:cNvSpPr/>
            <p:nvPr/>
          </p:nvSpPr>
          <p:spPr>
            <a:xfrm>
              <a:off x="7579519" y="2801421"/>
              <a:ext cx="9525" cy="9525"/>
            </a:xfrm>
            <a:custGeom>
              <a:avLst/>
              <a:gdLst/>
              <a:ahLst/>
              <a:cxnLst/>
              <a:rect l="l" t="t" r="r" b="b"/>
              <a:pathLst>
                <a:path w="9525" h="9525" extrusionOk="0">
                  <a:moveTo>
                    <a:pt x="7144" y="10359"/>
                  </a:moveTo>
                  <a:cubicBezTo>
                    <a:pt x="7144" y="9406"/>
                    <a:pt x="8096" y="8454"/>
                    <a:pt x="8096" y="7501"/>
                  </a:cubicBezTo>
                  <a:cubicBezTo>
                    <a:pt x="7144" y="6548"/>
                    <a:pt x="7144" y="7501"/>
                    <a:pt x="7144" y="10359"/>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48" name="Google Shape;1748;p43"/>
            <p:cNvSpPr/>
            <p:nvPr/>
          </p:nvSpPr>
          <p:spPr>
            <a:xfrm>
              <a:off x="7556364" y="2787491"/>
              <a:ext cx="9525" cy="9525"/>
            </a:xfrm>
            <a:custGeom>
              <a:avLst/>
              <a:gdLst/>
              <a:ahLst/>
              <a:cxnLst/>
              <a:rect l="l" t="t" r="r" b="b"/>
              <a:pathLst>
                <a:path w="9525" h="9525" extrusionOk="0">
                  <a:moveTo>
                    <a:pt x="9343" y="7144"/>
                  </a:moveTo>
                  <a:cubicBezTo>
                    <a:pt x="5533" y="9049"/>
                    <a:pt x="7439" y="8096"/>
                    <a:pt x="9343"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49" name="Google Shape;1749;p43"/>
            <p:cNvSpPr/>
            <p:nvPr/>
          </p:nvSpPr>
          <p:spPr>
            <a:xfrm>
              <a:off x="7537609" y="2792671"/>
              <a:ext cx="19050" cy="19050"/>
            </a:xfrm>
            <a:custGeom>
              <a:avLst/>
              <a:gdLst/>
              <a:ahLst/>
              <a:cxnLst/>
              <a:rect l="l" t="t" r="r" b="b"/>
              <a:pathLst>
                <a:path w="19050" h="19050" extrusionOk="0">
                  <a:moveTo>
                    <a:pt x="7144" y="12441"/>
                  </a:moveTo>
                  <a:cubicBezTo>
                    <a:pt x="26194" y="13394"/>
                    <a:pt x="15716" y="59"/>
                    <a:pt x="7144" y="12441"/>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50" name="Google Shape;1750;p43"/>
            <p:cNvSpPr/>
            <p:nvPr/>
          </p:nvSpPr>
          <p:spPr>
            <a:xfrm>
              <a:off x="7455694" y="2769393"/>
              <a:ext cx="85725" cy="28575"/>
            </a:xfrm>
            <a:custGeom>
              <a:avLst/>
              <a:gdLst/>
              <a:ahLst/>
              <a:cxnLst/>
              <a:rect l="l" t="t" r="r" b="b"/>
              <a:pathLst>
                <a:path w="85725" h="28575" extrusionOk="0">
                  <a:moveTo>
                    <a:pt x="79534" y="20479"/>
                  </a:moveTo>
                  <a:cubicBezTo>
                    <a:pt x="56674" y="11906"/>
                    <a:pt x="31909" y="7144"/>
                    <a:pt x="7144" y="7144"/>
                  </a:cubicBezTo>
                  <a:cubicBezTo>
                    <a:pt x="32861" y="13811"/>
                    <a:pt x="77629" y="26194"/>
                    <a:pt x="79534" y="20479"/>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51" name="Google Shape;1751;p43"/>
            <p:cNvSpPr/>
            <p:nvPr/>
          </p:nvSpPr>
          <p:spPr>
            <a:xfrm>
              <a:off x="7531894" y="2794396"/>
              <a:ext cx="9525" cy="9525"/>
            </a:xfrm>
            <a:custGeom>
              <a:avLst/>
              <a:gdLst/>
              <a:ahLst/>
              <a:cxnLst/>
              <a:rect l="l" t="t" r="r" b="b"/>
              <a:pathLst>
                <a:path w="9525" h="9525" extrusionOk="0">
                  <a:moveTo>
                    <a:pt x="7144" y="7858"/>
                  </a:moveTo>
                  <a:cubicBezTo>
                    <a:pt x="8096" y="6906"/>
                    <a:pt x="8096" y="6906"/>
                    <a:pt x="7144" y="7858"/>
                  </a:cubicBezTo>
                  <a:cubicBezTo>
                    <a:pt x="8096" y="6906"/>
                    <a:pt x="8096" y="6906"/>
                    <a:pt x="7144" y="7858"/>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52" name="Google Shape;1752;p43"/>
            <p:cNvSpPr/>
            <p:nvPr/>
          </p:nvSpPr>
          <p:spPr>
            <a:xfrm>
              <a:off x="7454655" y="2770346"/>
              <a:ext cx="9525" cy="9525"/>
            </a:xfrm>
            <a:custGeom>
              <a:avLst/>
              <a:gdLst/>
              <a:ahLst/>
              <a:cxnLst/>
              <a:rect l="l" t="t" r="r" b="b"/>
              <a:pathLst>
                <a:path w="9525" h="9525" extrusionOk="0">
                  <a:moveTo>
                    <a:pt x="9135" y="7144"/>
                  </a:moveTo>
                  <a:cubicBezTo>
                    <a:pt x="9135" y="7144"/>
                    <a:pt x="8182" y="7144"/>
                    <a:pt x="8182" y="7144"/>
                  </a:cubicBezTo>
                  <a:cubicBezTo>
                    <a:pt x="6277" y="8096"/>
                    <a:pt x="7230" y="7144"/>
                    <a:pt x="9135"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53" name="Google Shape;1753;p43"/>
            <p:cNvSpPr/>
            <p:nvPr/>
          </p:nvSpPr>
          <p:spPr>
            <a:xfrm>
              <a:off x="7538561" y="2794158"/>
              <a:ext cx="9525" cy="9525"/>
            </a:xfrm>
            <a:custGeom>
              <a:avLst/>
              <a:gdLst/>
              <a:ahLst/>
              <a:cxnLst/>
              <a:rect l="l" t="t" r="r" b="b"/>
              <a:pathLst>
                <a:path w="9525" h="9525" extrusionOk="0">
                  <a:moveTo>
                    <a:pt x="7144" y="7144"/>
                  </a:moveTo>
                  <a:cubicBezTo>
                    <a:pt x="7144" y="7144"/>
                    <a:pt x="7144" y="7144"/>
                    <a:pt x="7144"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54" name="Google Shape;1754;p43"/>
            <p:cNvSpPr/>
            <p:nvPr/>
          </p:nvSpPr>
          <p:spPr>
            <a:xfrm>
              <a:off x="7541815" y="2785586"/>
              <a:ext cx="9525" cy="9525"/>
            </a:xfrm>
            <a:custGeom>
              <a:avLst/>
              <a:gdLst/>
              <a:ahLst/>
              <a:cxnLst/>
              <a:rect l="l" t="t" r="r" b="b"/>
              <a:pathLst>
                <a:path w="9525" h="9525" extrusionOk="0">
                  <a:moveTo>
                    <a:pt x="8653" y="7144"/>
                  </a:moveTo>
                  <a:cubicBezTo>
                    <a:pt x="7700" y="7144"/>
                    <a:pt x="5795" y="8096"/>
                    <a:pt x="8653"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55" name="Google Shape;1755;p43"/>
            <p:cNvSpPr/>
            <p:nvPr/>
          </p:nvSpPr>
          <p:spPr>
            <a:xfrm>
              <a:off x="7443311" y="2762726"/>
              <a:ext cx="9525" cy="9525"/>
            </a:xfrm>
            <a:custGeom>
              <a:avLst/>
              <a:gdLst/>
              <a:ahLst/>
              <a:cxnLst/>
              <a:rect l="l" t="t" r="r" b="b"/>
              <a:pathLst>
                <a:path w="9525" h="9525" extrusionOk="0">
                  <a:moveTo>
                    <a:pt x="7144" y="7144"/>
                  </a:moveTo>
                  <a:lnTo>
                    <a:pt x="7144" y="9049"/>
                  </a:lnTo>
                  <a:cubicBezTo>
                    <a:pt x="7144" y="8096"/>
                    <a:pt x="7144" y="7144"/>
                    <a:pt x="7144"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56" name="Google Shape;1756;p43"/>
            <p:cNvSpPr/>
            <p:nvPr/>
          </p:nvSpPr>
          <p:spPr>
            <a:xfrm>
              <a:off x="7406164" y="2753201"/>
              <a:ext cx="9525" cy="9525"/>
            </a:xfrm>
            <a:custGeom>
              <a:avLst/>
              <a:gdLst/>
              <a:ahLst/>
              <a:cxnLst/>
              <a:rect l="l" t="t" r="r" b="b"/>
              <a:pathLst>
                <a:path w="9525" h="9525" extrusionOk="0">
                  <a:moveTo>
                    <a:pt x="7144" y="7144"/>
                  </a:moveTo>
                  <a:lnTo>
                    <a:pt x="7144" y="7144"/>
                  </a:lnTo>
                  <a:cubicBezTo>
                    <a:pt x="8096" y="7144"/>
                    <a:pt x="8096" y="7144"/>
                    <a:pt x="7144"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57" name="Google Shape;1757;p43"/>
            <p:cNvSpPr/>
            <p:nvPr/>
          </p:nvSpPr>
          <p:spPr>
            <a:xfrm>
              <a:off x="7316629" y="2737734"/>
              <a:ext cx="142875" cy="38100"/>
            </a:xfrm>
            <a:custGeom>
              <a:avLst/>
              <a:gdLst/>
              <a:ahLst/>
              <a:cxnLst/>
              <a:rect l="l" t="t" r="r" b="b"/>
              <a:pathLst>
                <a:path w="142875" h="38100" extrusionOk="0">
                  <a:moveTo>
                    <a:pt x="7144" y="7370"/>
                  </a:moveTo>
                  <a:cubicBezTo>
                    <a:pt x="23336" y="3560"/>
                    <a:pt x="140494" y="49280"/>
                    <a:pt x="142399" y="32135"/>
                  </a:cubicBezTo>
                  <a:cubicBezTo>
                    <a:pt x="131921" y="34993"/>
                    <a:pt x="10001" y="19753"/>
                    <a:pt x="7144" y="7370"/>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58" name="Google Shape;1758;p43"/>
            <p:cNvSpPr/>
            <p:nvPr/>
          </p:nvSpPr>
          <p:spPr>
            <a:xfrm>
              <a:off x="7353565" y="2742925"/>
              <a:ext cx="9525" cy="9525"/>
            </a:xfrm>
            <a:custGeom>
              <a:avLst/>
              <a:gdLst/>
              <a:ahLst/>
              <a:cxnLst/>
              <a:rect l="l" t="t" r="r" b="b"/>
              <a:pathLst>
                <a:path w="9525" h="9525" extrusionOk="0">
                  <a:moveTo>
                    <a:pt x="9260" y="10752"/>
                  </a:moveTo>
                  <a:cubicBezTo>
                    <a:pt x="4498" y="3132"/>
                    <a:pt x="9260" y="9800"/>
                    <a:pt x="9260" y="10752"/>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59" name="Google Shape;1759;p43"/>
            <p:cNvSpPr/>
            <p:nvPr/>
          </p:nvSpPr>
          <p:spPr>
            <a:xfrm>
              <a:off x="7352267" y="2745581"/>
              <a:ext cx="9525" cy="9525"/>
            </a:xfrm>
            <a:custGeom>
              <a:avLst/>
              <a:gdLst/>
              <a:ahLst/>
              <a:cxnLst/>
              <a:rect l="l" t="t" r="r" b="b"/>
              <a:pathLst>
                <a:path w="9525" h="9525" extrusionOk="0">
                  <a:moveTo>
                    <a:pt x="8653" y="7144"/>
                  </a:moveTo>
                  <a:cubicBezTo>
                    <a:pt x="5795" y="8096"/>
                    <a:pt x="7701" y="8096"/>
                    <a:pt x="8653"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60" name="Google Shape;1760;p43"/>
            <p:cNvSpPr/>
            <p:nvPr/>
          </p:nvSpPr>
          <p:spPr>
            <a:xfrm>
              <a:off x="7304246" y="2736056"/>
              <a:ext cx="9525" cy="9525"/>
            </a:xfrm>
            <a:custGeom>
              <a:avLst/>
              <a:gdLst/>
              <a:ahLst/>
              <a:cxnLst/>
              <a:rect l="l" t="t" r="r" b="b"/>
              <a:pathLst>
                <a:path w="9525" h="9525" extrusionOk="0">
                  <a:moveTo>
                    <a:pt x="10001" y="8096"/>
                  </a:moveTo>
                  <a:cubicBezTo>
                    <a:pt x="10001" y="8096"/>
                    <a:pt x="9049" y="7144"/>
                    <a:pt x="7144" y="7144"/>
                  </a:cubicBezTo>
                  <a:cubicBezTo>
                    <a:pt x="8096" y="8096"/>
                    <a:pt x="9049" y="9049"/>
                    <a:pt x="10001" y="8096"/>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61" name="Google Shape;1761;p43"/>
            <p:cNvSpPr/>
            <p:nvPr/>
          </p:nvSpPr>
          <p:spPr>
            <a:xfrm>
              <a:off x="7304246" y="2737961"/>
              <a:ext cx="9525" cy="9525"/>
            </a:xfrm>
            <a:custGeom>
              <a:avLst/>
              <a:gdLst/>
              <a:ahLst/>
              <a:cxnLst/>
              <a:rect l="l" t="t" r="r" b="b"/>
              <a:pathLst>
                <a:path w="9525" h="9525" extrusionOk="0">
                  <a:moveTo>
                    <a:pt x="7144" y="7144"/>
                  </a:moveTo>
                  <a:cubicBezTo>
                    <a:pt x="9049" y="9049"/>
                    <a:pt x="8096" y="8096"/>
                    <a:pt x="7144"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62" name="Google Shape;1762;p43"/>
            <p:cNvSpPr/>
            <p:nvPr/>
          </p:nvSpPr>
          <p:spPr>
            <a:xfrm>
              <a:off x="7237511" y="2729345"/>
              <a:ext cx="76200" cy="19050"/>
            </a:xfrm>
            <a:custGeom>
              <a:avLst/>
              <a:gdLst/>
              <a:ahLst/>
              <a:cxnLst/>
              <a:rect l="l" t="t" r="r" b="b"/>
              <a:pathLst>
                <a:path w="76200" h="19050" extrusionOk="0">
                  <a:moveTo>
                    <a:pt x="7204" y="7187"/>
                  </a:moveTo>
                  <a:cubicBezTo>
                    <a:pt x="5299" y="6234"/>
                    <a:pt x="49114" y="21474"/>
                    <a:pt x="72926" y="17664"/>
                  </a:cubicBezTo>
                  <a:cubicBezTo>
                    <a:pt x="63401" y="17664"/>
                    <a:pt x="60544" y="17664"/>
                    <a:pt x="64354" y="18617"/>
                  </a:cubicBezTo>
                  <a:cubicBezTo>
                    <a:pt x="68164" y="11949"/>
                    <a:pt x="7204" y="10997"/>
                    <a:pt x="7204" y="7187"/>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63" name="Google Shape;1763;p43"/>
            <p:cNvSpPr/>
            <p:nvPr/>
          </p:nvSpPr>
          <p:spPr>
            <a:xfrm>
              <a:off x="7221061" y="2730494"/>
              <a:ext cx="9525" cy="9525"/>
            </a:xfrm>
            <a:custGeom>
              <a:avLst/>
              <a:gdLst/>
              <a:ahLst/>
              <a:cxnLst/>
              <a:rect l="l" t="t" r="r" b="b"/>
              <a:pathLst>
                <a:path w="9525" h="9525" extrusionOk="0">
                  <a:moveTo>
                    <a:pt x="8414" y="8896"/>
                  </a:moveTo>
                  <a:cubicBezTo>
                    <a:pt x="8414" y="4133"/>
                    <a:pt x="5556" y="10800"/>
                    <a:pt x="8414" y="8896"/>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64" name="Google Shape;1764;p43"/>
            <p:cNvSpPr/>
            <p:nvPr/>
          </p:nvSpPr>
          <p:spPr>
            <a:xfrm>
              <a:off x="7195661" y="2720692"/>
              <a:ext cx="19050" cy="19050"/>
            </a:xfrm>
            <a:custGeom>
              <a:avLst/>
              <a:gdLst/>
              <a:ahLst/>
              <a:cxnLst/>
              <a:rect l="l" t="t" r="r" b="b"/>
              <a:pathLst>
                <a:path w="19050" h="19050" extrusionOk="0">
                  <a:moveTo>
                    <a:pt x="7144" y="13935"/>
                  </a:moveTo>
                  <a:cubicBezTo>
                    <a:pt x="22384" y="-2257"/>
                    <a:pt x="12859" y="15840"/>
                    <a:pt x="7144" y="13935"/>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65" name="Google Shape;1765;p43"/>
            <p:cNvSpPr/>
            <p:nvPr/>
          </p:nvSpPr>
          <p:spPr>
            <a:xfrm>
              <a:off x="7192804" y="2730023"/>
              <a:ext cx="9525" cy="9525"/>
            </a:xfrm>
            <a:custGeom>
              <a:avLst/>
              <a:gdLst/>
              <a:ahLst/>
              <a:cxnLst/>
              <a:rect l="l" t="t" r="r" b="b"/>
              <a:pathLst>
                <a:path w="9525" h="9525" extrusionOk="0">
                  <a:moveTo>
                    <a:pt x="7144" y="8414"/>
                  </a:moveTo>
                  <a:cubicBezTo>
                    <a:pt x="8096" y="8414"/>
                    <a:pt x="7144" y="5556"/>
                    <a:pt x="7144" y="841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66" name="Google Shape;1766;p43"/>
            <p:cNvSpPr/>
            <p:nvPr/>
          </p:nvSpPr>
          <p:spPr>
            <a:xfrm>
              <a:off x="7778430" y="2768441"/>
              <a:ext cx="9525" cy="9525"/>
            </a:xfrm>
            <a:custGeom>
              <a:avLst/>
              <a:gdLst/>
              <a:ahLst/>
              <a:cxnLst/>
              <a:rect l="l" t="t" r="r" b="b"/>
              <a:pathLst>
                <a:path w="9525" h="9525" extrusionOk="0">
                  <a:moveTo>
                    <a:pt x="10162" y="7144"/>
                  </a:moveTo>
                  <a:cubicBezTo>
                    <a:pt x="8257" y="7144"/>
                    <a:pt x="4447" y="7144"/>
                    <a:pt x="10162"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67" name="Google Shape;1767;p43"/>
            <p:cNvSpPr/>
            <p:nvPr/>
          </p:nvSpPr>
          <p:spPr>
            <a:xfrm>
              <a:off x="7774781" y="2755106"/>
              <a:ext cx="9525" cy="19050"/>
            </a:xfrm>
            <a:custGeom>
              <a:avLst/>
              <a:gdLst/>
              <a:ahLst/>
              <a:cxnLst/>
              <a:rect l="l" t="t" r="r" b="b"/>
              <a:pathLst>
                <a:path w="9525" h="19050" extrusionOk="0">
                  <a:moveTo>
                    <a:pt x="7144" y="7144"/>
                  </a:moveTo>
                  <a:cubicBezTo>
                    <a:pt x="10954" y="26194"/>
                    <a:pt x="9049" y="15716"/>
                    <a:pt x="7144"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68" name="Google Shape;1768;p43"/>
            <p:cNvSpPr/>
            <p:nvPr/>
          </p:nvSpPr>
          <p:spPr>
            <a:xfrm>
              <a:off x="7769752" y="2758916"/>
              <a:ext cx="9525" cy="19050"/>
            </a:xfrm>
            <a:custGeom>
              <a:avLst/>
              <a:gdLst/>
              <a:ahLst/>
              <a:cxnLst/>
              <a:rect l="l" t="t" r="r" b="b"/>
              <a:pathLst>
                <a:path w="9525" h="19050" extrusionOk="0">
                  <a:moveTo>
                    <a:pt x="7410" y="11906"/>
                  </a:moveTo>
                  <a:cubicBezTo>
                    <a:pt x="7410" y="10001"/>
                    <a:pt x="8363" y="9049"/>
                    <a:pt x="8363" y="7144"/>
                  </a:cubicBezTo>
                  <a:cubicBezTo>
                    <a:pt x="8363" y="9049"/>
                    <a:pt x="6458" y="10954"/>
                    <a:pt x="7410" y="11906"/>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69" name="Google Shape;1769;p43"/>
            <p:cNvSpPr/>
            <p:nvPr/>
          </p:nvSpPr>
          <p:spPr>
            <a:xfrm>
              <a:off x="7767399" y="2763531"/>
              <a:ext cx="9525" cy="9525"/>
            </a:xfrm>
            <a:custGeom>
              <a:avLst/>
              <a:gdLst/>
              <a:ahLst/>
              <a:cxnLst/>
              <a:rect l="l" t="t" r="r" b="b"/>
              <a:pathLst>
                <a:path w="9525" h="9525" extrusionOk="0">
                  <a:moveTo>
                    <a:pt x="7858" y="8244"/>
                  </a:moveTo>
                  <a:cubicBezTo>
                    <a:pt x="6906" y="7291"/>
                    <a:pt x="6906" y="6339"/>
                    <a:pt x="7858" y="82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70" name="Google Shape;1770;p43"/>
            <p:cNvSpPr/>
            <p:nvPr/>
          </p:nvSpPr>
          <p:spPr>
            <a:xfrm>
              <a:off x="7760732" y="2763678"/>
              <a:ext cx="9525" cy="9525"/>
            </a:xfrm>
            <a:custGeom>
              <a:avLst/>
              <a:gdLst/>
              <a:ahLst/>
              <a:cxnLst/>
              <a:rect l="l" t="t" r="r" b="b"/>
              <a:pathLst>
                <a:path w="9525" h="9525" extrusionOk="0">
                  <a:moveTo>
                    <a:pt x="7858" y="7144"/>
                  </a:moveTo>
                  <a:cubicBezTo>
                    <a:pt x="6906" y="7144"/>
                    <a:pt x="6906" y="7144"/>
                    <a:pt x="7858" y="7144"/>
                  </a:cubicBezTo>
                  <a:cubicBezTo>
                    <a:pt x="6906" y="9049"/>
                    <a:pt x="6906" y="8096"/>
                    <a:pt x="7858"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71" name="Google Shape;1771;p43"/>
            <p:cNvSpPr/>
            <p:nvPr/>
          </p:nvSpPr>
          <p:spPr>
            <a:xfrm>
              <a:off x="7757636" y="2754609"/>
              <a:ext cx="19050" cy="19050"/>
            </a:xfrm>
            <a:custGeom>
              <a:avLst/>
              <a:gdLst/>
              <a:ahLst/>
              <a:cxnLst/>
              <a:rect l="l" t="t" r="r" b="b"/>
              <a:pathLst>
                <a:path w="19050" h="19050" extrusionOk="0">
                  <a:moveTo>
                    <a:pt x="7144" y="17166"/>
                  </a:moveTo>
                  <a:cubicBezTo>
                    <a:pt x="9049" y="21928"/>
                    <a:pt x="22384" y="-7599"/>
                    <a:pt x="7144" y="17166"/>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72" name="Google Shape;1772;p43"/>
            <p:cNvSpPr/>
            <p:nvPr/>
          </p:nvSpPr>
          <p:spPr>
            <a:xfrm>
              <a:off x="7761446" y="2763255"/>
              <a:ext cx="9525" cy="9525"/>
            </a:xfrm>
            <a:custGeom>
              <a:avLst/>
              <a:gdLst/>
              <a:ahLst/>
              <a:cxnLst/>
              <a:rect l="l" t="t" r="r" b="b"/>
              <a:pathLst>
                <a:path w="9525" h="9525" extrusionOk="0">
                  <a:moveTo>
                    <a:pt x="7144" y="7567"/>
                  </a:moveTo>
                  <a:cubicBezTo>
                    <a:pt x="7144" y="7567"/>
                    <a:pt x="8096" y="7567"/>
                    <a:pt x="8096" y="7567"/>
                  </a:cubicBezTo>
                  <a:cubicBezTo>
                    <a:pt x="7144" y="6615"/>
                    <a:pt x="7144" y="7567"/>
                    <a:pt x="7144" y="7567"/>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73" name="Google Shape;1773;p43"/>
            <p:cNvSpPr/>
            <p:nvPr/>
          </p:nvSpPr>
          <p:spPr>
            <a:xfrm>
              <a:off x="7765256" y="2762286"/>
              <a:ext cx="9525" cy="9525"/>
            </a:xfrm>
            <a:custGeom>
              <a:avLst/>
              <a:gdLst/>
              <a:ahLst/>
              <a:cxnLst/>
              <a:rect l="l" t="t" r="r" b="b"/>
              <a:pathLst>
                <a:path w="9525" h="9525" extrusionOk="0">
                  <a:moveTo>
                    <a:pt x="7144" y="9488"/>
                  </a:moveTo>
                  <a:cubicBezTo>
                    <a:pt x="7144" y="8536"/>
                    <a:pt x="9049" y="4726"/>
                    <a:pt x="7144" y="9488"/>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74" name="Google Shape;1774;p43"/>
            <p:cNvSpPr/>
            <p:nvPr/>
          </p:nvSpPr>
          <p:spPr>
            <a:xfrm>
              <a:off x="7748628" y="2756000"/>
              <a:ext cx="9525" cy="19050"/>
            </a:xfrm>
            <a:custGeom>
              <a:avLst/>
              <a:gdLst/>
              <a:ahLst/>
              <a:cxnLst/>
              <a:rect l="l" t="t" r="r" b="b"/>
              <a:pathLst>
                <a:path w="9525" h="19050" extrusionOk="0">
                  <a:moveTo>
                    <a:pt x="9485" y="15775"/>
                  </a:moveTo>
                  <a:cubicBezTo>
                    <a:pt x="10437" y="2440"/>
                    <a:pt x="3770" y="6250"/>
                    <a:pt x="9485" y="15775"/>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75" name="Google Shape;1775;p43"/>
            <p:cNvSpPr/>
            <p:nvPr/>
          </p:nvSpPr>
          <p:spPr>
            <a:xfrm>
              <a:off x="7744301" y="2751296"/>
              <a:ext cx="9525" cy="9525"/>
            </a:xfrm>
            <a:custGeom>
              <a:avLst/>
              <a:gdLst/>
              <a:ahLst/>
              <a:cxnLst/>
              <a:rect l="l" t="t" r="r" b="b"/>
              <a:pathLst>
                <a:path w="9525" h="9525" extrusionOk="0">
                  <a:moveTo>
                    <a:pt x="8096" y="7144"/>
                  </a:moveTo>
                  <a:cubicBezTo>
                    <a:pt x="8096" y="8096"/>
                    <a:pt x="8096" y="8096"/>
                    <a:pt x="7144" y="8096"/>
                  </a:cubicBezTo>
                  <a:cubicBezTo>
                    <a:pt x="7144" y="8096"/>
                    <a:pt x="7144" y="7144"/>
                    <a:pt x="8096"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76" name="Google Shape;1776;p43"/>
            <p:cNvSpPr/>
            <p:nvPr/>
          </p:nvSpPr>
          <p:spPr>
            <a:xfrm>
              <a:off x="7731919" y="2754094"/>
              <a:ext cx="19050" cy="19050"/>
            </a:xfrm>
            <a:custGeom>
              <a:avLst/>
              <a:gdLst/>
              <a:ahLst/>
              <a:cxnLst/>
              <a:rect l="l" t="t" r="r" b="b"/>
              <a:pathLst>
                <a:path w="19050" h="19050" extrusionOk="0">
                  <a:moveTo>
                    <a:pt x="7144" y="15775"/>
                  </a:moveTo>
                  <a:cubicBezTo>
                    <a:pt x="26194" y="6250"/>
                    <a:pt x="14764" y="2440"/>
                    <a:pt x="7144" y="15775"/>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77" name="Google Shape;1777;p43"/>
            <p:cNvSpPr/>
            <p:nvPr/>
          </p:nvSpPr>
          <p:spPr>
            <a:xfrm>
              <a:off x="7729466" y="2754428"/>
              <a:ext cx="9525" cy="9525"/>
            </a:xfrm>
            <a:custGeom>
              <a:avLst/>
              <a:gdLst/>
              <a:ahLst/>
              <a:cxnLst/>
              <a:rect l="l" t="t" r="r" b="b"/>
              <a:pathLst>
                <a:path w="9525" h="9525" extrusionOk="0">
                  <a:moveTo>
                    <a:pt x="8644" y="9727"/>
                  </a:moveTo>
                  <a:cubicBezTo>
                    <a:pt x="4834" y="3059"/>
                    <a:pt x="9597" y="11632"/>
                    <a:pt x="8644" y="9727"/>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78" name="Google Shape;1778;p43"/>
            <p:cNvSpPr/>
            <p:nvPr/>
          </p:nvSpPr>
          <p:spPr>
            <a:xfrm>
              <a:off x="7720936" y="2759214"/>
              <a:ext cx="9525" cy="19050"/>
            </a:xfrm>
            <a:custGeom>
              <a:avLst/>
              <a:gdLst/>
              <a:ahLst/>
              <a:cxnLst/>
              <a:rect l="l" t="t" r="r" b="b"/>
              <a:pathLst>
                <a:path w="9525" h="19050" extrusionOk="0">
                  <a:moveTo>
                    <a:pt x="11459" y="13513"/>
                  </a:moveTo>
                  <a:cubicBezTo>
                    <a:pt x="4792" y="-1727"/>
                    <a:pt x="6697" y="15418"/>
                    <a:pt x="11459" y="13513"/>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79" name="Google Shape;1779;p43"/>
            <p:cNvSpPr/>
            <p:nvPr/>
          </p:nvSpPr>
          <p:spPr>
            <a:xfrm>
              <a:off x="7729061" y="2763678"/>
              <a:ext cx="9525" cy="9525"/>
            </a:xfrm>
            <a:custGeom>
              <a:avLst/>
              <a:gdLst/>
              <a:ahLst/>
              <a:cxnLst/>
              <a:rect l="l" t="t" r="r" b="b"/>
              <a:pathLst>
                <a:path w="9525" h="9525" extrusionOk="0">
                  <a:moveTo>
                    <a:pt x="9049" y="7144"/>
                  </a:moveTo>
                  <a:cubicBezTo>
                    <a:pt x="8096" y="8096"/>
                    <a:pt x="7144" y="7144"/>
                    <a:pt x="7144" y="7144"/>
                  </a:cubicBezTo>
                  <a:cubicBezTo>
                    <a:pt x="8096" y="8096"/>
                    <a:pt x="8096" y="9049"/>
                    <a:pt x="9049"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80" name="Google Shape;1780;p43"/>
            <p:cNvSpPr/>
            <p:nvPr/>
          </p:nvSpPr>
          <p:spPr>
            <a:xfrm>
              <a:off x="7714774" y="2759154"/>
              <a:ext cx="9525" cy="9525"/>
            </a:xfrm>
            <a:custGeom>
              <a:avLst/>
              <a:gdLst/>
              <a:ahLst/>
              <a:cxnLst/>
              <a:rect l="l" t="t" r="r" b="b"/>
              <a:pathLst>
                <a:path w="9525" h="9525" extrusionOk="0">
                  <a:moveTo>
                    <a:pt x="7144" y="7858"/>
                  </a:moveTo>
                  <a:cubicBezTo>
                    <a:pt x="8096" y="7858"/>
                    <a:pt x="8096" y="7858"/>
                    <a:pt x="7144" y="7858"/>
                  </a:cubicBezTo>
                  <a:cubicBezTo>
                    <a:pt x="8096" y="6906"/>
                    <a:pt x="8096" y="6906"/>
                    <a:pt x="7144" y="7858"/>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81" name="Google Shape;1781;p43"/>
            <p:cNvSpPr/>
            <p:nvPr/>
          </p:nvSpPr>
          <p:spPr>
            <a:xfrm>
              <a:off x="7716467" y="2764631"/>
              <a:ext cx="9525" cy="9525"/>
            </a:xfrm>
            <a:custGeom>
              <a:avLst/>
              <a:gdLst/>
              <a:ahLst/>
              <a:cxnLst/>
              <a:rect l="l" t="t" r="r" b="b"/>
              <a:pathLst>
                <a:path w="9525" h="9525" extrusionOk="0">
                  <a:moveTo>
                    <a:pt x="9260" y="7144"/>
                  </a:moveTo>
                  <a:cubicBezTo>
                    <a:pt x="4498" y="10001"/>
                    <a:pt x="9260" y="9049"/>
                    <a:pt x="9260"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82" name="Google Shape;1782;p43"/>
            <p:cNvSpPr/>
            <p:nvPr/>
          </p:nvSpPr>
          <p:spPr>
            <a:xfrm>
              <a:off x="7633811" y="2757963"/>
              <a:ext cx="85725" cy="38100"/>
            </a:xfrm>
            <a:custGeom>
              <a:avLst/>
              <a:gdLst/>
              <a:ahLst/>
              <a:cxnLst/>
              <a:rect l="l" t="t" r="r" b="b"/>
              <a:pathLst>
                <a:path w="85725" h="38100" extrusionOk="0">
                  <a:moveTo>
                    <a:pt x="7144" y="17621"/>
                  </a:moveTo>
                  <a:cubicBezTo>
                    <a:pt x="9049" y="55721"/>
                    <a:pt x="84296" y="7144"/>
                    <a:pt x="85249" y="7144"/>
                  </a:cubicBezTo>
                  <a:cubicBezTo>
                    <a:pt x="59531" y="11906"/>
                    <a:pt x="32861" y="15716"/>
                    <a:pt x="7144" y="17621"/>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83" name="Google Shape;1783;p43"/>
            <p:cNvSpPr/>
            <p:nvPr/>
          </p:nvSpPr>
          <p:spPr>
            <a:xfrm>
              <a:off x="7642384" y="2764336"/>
              <a:ext cx="9525" cy="9525"/>
            </a:xfrm>
            <a:custGeom>
              <a:avLst/>
              <a:gdLst/>
              <a:ahLst/>
              <a:cxnLst/>
              <a:rect l="l" t="t" r="r" b="b"/>
              <a:pathLst>
                <a:path w="9525" h="9525" extrusionOk="0">
                  <a:moveTo>
                    <a:pt x="7144" y="9344"/>
                  </a:moveTo>
                  <a:cubicBezTo>
                    <a:pt x="9049" y="5533"/>
                    <a:pt x="7144" y="7438"/>
                    <a:pt x="7144" y="93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84" name="Google Shape;1784;p43"/>
            <p:cNvSpPr/>
            <p:nvPr/>
          </p:nvSpPr>
          <p:spPr>
            <a:xfrm>
              <a:off x="7633811" y="2768441"/>
              <a:ext cx="9525" cy="9525"/>
            </a:xfrm>
            <a:custGeom>
              <a:avLst/>
              <a:gdLst/>
              <a:ahLst/>
              <a:cxnLst/>
              <a:rect l="l" t="t" r="r" b="b"/>
              <a:pathLst>
                <a:path w="9525" h="9525" extrusionOk="0">
                  <a:moveTo>
                    <a:pt x="7144" y="7144"/>
                  </a:moveTo>
                  <a:lnTo>
                    <a:pt x="7144" y="7144"/>
                  </a:lnTo>
                  <a:cubicBezTo>
                    <a:pt x="7144" y="7144"/>
                    <a:pt x="7144" y="7144"/>
                    <a:pt x="7144"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85" name="Google Shape;1785;p43"/>
            <p:cNvSpPr/>
            <p:nvPr/>
          </p:nvSpPr>
          <p:spPr>
            <a:xfrm>
              <a:off x="7651352" y="2779447"/>
              <a:ext cx="9525" cy="9525"/>
            </a:xfrm>
            <a:custGeom>
              <a:avLst/>
              <a:gdLst/>
              <a:ahLst/>
              <a:cxnLst/>
              <a:rect l="l" t="t" r="r" b="b"/>
              <a:pathLst>
                <a:path w="9525" h="9525" extrusionOk="0">
                  <a:moveTo>
                    <a:pt x="8653" y="7567"/>
                  </a:moveTo>
                  <a:cubicBezTo>
                    <a:pt x="7700" y="7567"/>
                    <a:pt x="5795" y="6615"/>
                    <a:pt x="8653" y="7567"/>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86" name="Google Shape;1786;p43"/>
            <p:cNvSpPr/>
            <p:nvPr/>
          </p:nvSpPr>
          <p:spPr>
            <a:xfrm>
              <a:off x="7653814" y="2764631"/>
              <a:ext cx="9525" cy="9525"/>
            </a:xfrm>
            <a:custGeom>
              <a:avLst/>
              <a:gdLst/>
              <a:ahLst/>
              <a:cxnLst/>
              <a:rect l="l" t="t" r="r" b="b"/>
              <a:pathLst>
                <a:path w="9525" h="9525" extrusionOk="0">
                  <a:moveTo>
                    <a:pt x="7144" y="7144"/>
                  </a:moveTo>
                  <a:cubicBezTo>
                    <a:pt x="8096" y="8096"/>
                    <a:pt x="9049" y="9049"/>
                    <a:pt x="10001" y="10954"/>
                  </a:cubicBezTo>
                  <a:cubicBezTo>
                    <a:pt x="10001" y="9049"/>
                    <a:pt x="9049" y="8096"/>
                    <a:pt x="7144"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87" name="Google Shape;1787;p43"/>
            <p:cNvSpPr/>
            <p:nvPr/>
          </p:nvSpPr>
          <p:spPr>
            <a:xfrm>
              <a:off x="7672716" y="2763678"/>
              <a:ext cx="9525" cy="9525"/>
            </a:xfrm>
            <a:custGeom>
              <a:avLst/>
              <a:gdLst/>
              <a:ahLst/>
              <a:cxnLst/>
              <a:rect l="l" t="t" r="r" b="b"/>
              <a:pathLst>
                <a:path w="9525" h="9525" extrusionOk="0">
                  <a:moveTo>
                    <a:pt x="8244" y="10001"/>
                  </a:moveTo>
                  <a:cubicBezTo>
                    <a:pt x="9196" y="9049"/>
                    <a:pt x="8244" y="8096"/>
                    <a:pt x="8244" y="7144"/>
                  </a:cubicBezTo>
                  <a:cubicBezTo>
                    <a:pt x="7291" y="7144"/>
                    <a:pt x="6339" y="9049"/>
                    <a:pt x="8244" y="10001"/>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88" name="Google Shape;1788;p43"/>
            <p:cNvSpPr/>
            <p:nvPr/>
          </p:nvSpPr>
          <p:spPr>
            <a:xfrm>
              <a:off x="7635257" y="2765583"/>
              <a:ext cx="9525" cy="9525"/>
            </a:xfrm>
            <a:custGeom>
              <a:avLst/>
              <a:gdLst/>
              <a:ahLst/>
              <a:cxnLst/>
              <a:rect l="l" t="t" r="r" b="b"/>
              <a:pathLst>
                <a:path w="9525" h="9525" extrusionOk="0">
                  <a:moveTo>
                    <a:pt x="11413" y="7144"/>
                  </a:moveTo>
                  <a:cubicBezTo>
                    <a:pt x="9509" y="7144"/>
                    <a:pt x="2841" y="10954"/>
                    <a:pt x="11413"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89" name="Google Shape;1789;p43"/>
            <p:cNvSpPr/>
            <p:nvPr/>
          </p:nvSpPr>
          <p:spPr>
            <a:xfrm>
              <a:off x="7587013" y="2768441"/>
              <a:ext cx="57150" cy="19050"/>
            </a:xfrm>
            <a:custGeom>
              <a:avLst/>
              <a:gdLst/>
              <a:ahLst/>
              <a:cxnLst/>
              <a:rect l="l" t="t" r="r" b="b"/>
              <a:pathLst>
                <a:path w="57150" h="19050" extrusionOk="0">
                  <a:moveTo>
                    <a:pt x="7270" y="14764"/>
                  </a:moveTo>
                  <a:cubicBezTo>
                    <a:pt x="8222" y="15716"/>
                    <a:pt x="53943" y="27146"/>
                    <a:pt x="51085" y="7144"/>
                  </a:cubicBezTo>
                  <a:cubicBezTo>
                    <a:pt x="51085" y="7144"/>
                    <a:pt x="4412" y="12859"/>
                    <a:pt x="7270" y="1476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90" name="Google Shape;1790;p43"/>
            <p:cNvSpPr/>
            <p:nvPr/>
          </p:nvSpPr>
          <p:spPr>
            <a:xfrm>
              <a:off x="7619524" y="2767488"/>
              <a:ext cx="9525" cy="9525"/>
            </a:xfrm>
            <a:custGeom>
              <a:avLst/>
              <a:gdLst/>
              <a:ahLst/>
              <a:cxnLst/>
              <a:rect l="l" t="t" r="r" b="b"/>
              <a:pathLst>
                <a:path w="9525" h="9525" extrusionOk="0">
                  <a:moveTo>
                    <a:pt x="8096" y="7144"/>
                  </a:moveTo>
                  <a:lnTo>
                    <a:pt x="7144" y="9049"/>
                  </a:lnTo>
                  <a:cubicBezTo>
                    <a:pt x="7144" y="9049"/>
                    <a:pt x="7144" y="8096"/>
                    <a:pt x="8096"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91" name="Google Shape;1791;p43"/>
            <p:cNvSpPr/>
            <p:nvPr/>
          </p:nvSpPr>
          <p:spPr>
            <a:xfrm>
              <a:off x="7555964" y="2764909"/>
              <a:ext cx="28575" cy="9525"/>
            </a:xfrm>
            <a:custGeom>
              <a:avLst/>
              <a:gdLst/>
              <a:ahLst/>
              <a:cxnLst/>
              <a:rect l="l" t="t" r="r" b="b"/>
              <a:pathLst>
                <a:path w="28575" h="9525" extrusionOk="0">
                  <a:moveTo>
                    <a:pt x="25936" y="9723"/>
                  </a:moveTo>
                  <a:cubicBezTo>
                    <a:pt x="13554" y="1151"/>
                    <a:pt x="-9306" y="17343"/>
                    <a:pt x="25936" y="9723"/>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92" name="Google Shape;1792;p43"/>
            <p:cNvSpPr/>
            <p:nvPr/>
          </p:nvSpPr>
          <p:spPr>
            <a:xfrm>
              <a:off x="7583435" y="2766536"/>
              <a:ext cx="9525" cy="9525"/>
            </a:xfrm>
            <a:custGeom>
              <a:avLst/>
              <a:gdLst/>
              <a:ahLst/>
              <a:cxnLst/>
              <a:rect l="l" t="t" r="r" b="b"/>
              <a:pathLst>
                <a:path w="9525" h="9525" extrusionOk="0">
                  <a:moveTo>
                    <a:pt x="7990" y="7144"/>
                  </a:moveTo>
                  <a:cubicBezTo>
                    <a:pt x="6085" y="12859"/>
                    <a:pt x="7990" y="8096"/>
                    <a:pt x="7990"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93" name="Google Shape;1793;p43"/>
            <p:cNvSpPr/>
            <p:nvPr/>
          </p:nvSpPr>
          <p:spPr>
            <a:xfrm>
              <a:off x="7579846" y="2774855"/>
              <a:ext cx="9525" cy="9525"/>
            </a:xfrm>
            <a:custGeom>
              <a:avLst/>
              <a:gdLst/>
              <a:ahLst/>
              <a:cxnLst/>
              <a:rect l="l" t="t" r="r" b="b"/>
              <a:pathLst>
                <a:path w="9525" h="9525" extrusionOk="0">
                  <a:moveTo>
                    <a:pt x="7769" y="10255"/>
                  </a:moveTo>
                  <a:cubicBezTo>
                    <a:pt x="7769" y="9302"/>
                    <a:pt x="8722" y="8350"/>
                    <a:pt x="8722" y="7397"/>
                  </a:cubicBezTo>
                  <a:cubicBezTo>
                    <a:pt x="6817" y="6445"/>
                    <a:pt x="6817" y="8350"/>
                    <a:pt x="7769" y="10255"/>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94" name="Google Shape;1794;p43"/>
            <p:cNvSpPr/>
            <p:nvPr/>
          </p:nvSpPr>
          <p:spPr>
            <a:xfrm>
              <a:off x="7557713" y="2760821"/>
              <a:ext cx="9525" cy="9525"/>
            </a:xfrm>
            <a:custGeom>
              <a:avLst/>
              <a:gdLst/>
              <a:ahLst/>
              <a:cxnLst/>
              <a:rect l="l" t="t" r="r" b="b"/>
              <a:pathLst>
                <a:path w="9525" h="9525" extrusionOk="0">
                  <a:moveTo>
                    <a:pt x="8947" y="7144"/>
                  </a:moveTo>
                  <a:cubicBezTo>
                    <a:pt x="6090" y="9049"/>
                    <a:pt x="7042" y="9049"/>
                    <a:pt x="8947"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95" name="Google Shape;1795;p43"/>
            <p:cNvSpPr/>
            <p:nvPr/>
          </p:nvSpPr>
          <p:spPr>
            <a:xfrm>
              <a:off x="7539514" y="2766530"/>
              <a:ext cx="19050" cy="19050"/>
            </a:xfrm>
            <a:custGeom>
              <a:avLst/>
              <a:gdLst/>
              <a:ahLst/>
              <a:cxnLst/>
              <a:rect l="l" t="t" r="r" b="b"/>
              <a:pathLst>
                <a:path w="19050" h="19050" extrusionOk="0">
                  <a:moveTo>
                    <a:pt x="7144" y="12864"/>
                  </a:moveTo>
                  <a:cubicBezTo>
                    <a:pt x="25241" y="13817"/>
                    <a:pt x="14764" y="-471"/>
                    <a:pt x="7144" y="1286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96" name="Google Shape;1796;p43"/>
            <p:cNvSpPr/>
            <p:nvPr/>
          </p:nvSpPr>
          <p:spPr>
            <a:xfrm>
              <a:off x="7459504" y="2743613"/>
              <a:ext cx="76200" cy="28575"/>
            </a:xfrm>
            <a:custGeom>
              <a:avLst/>
              <a:gdLst/>
              <a:ahLst/>
              <a:cxnLst/>
              <a:rect l="l" t="t" r="r" b="b"/>
              <a:pathLst>
                <a:path w="76200" h="28575" extrusionOk="0">
                  <a:moveTo>
                    <a:pt x="77629" y="20541"/>
                  </a:moveTo>
                  <a:cubicBezTo>
                    <a:pt x="61436" y="16731"/>
                    <a:pt x="26194" y="3396"/>
                    <a:pt x="7144" y="8159"/>
                  </a:cubicBezTo>
                  <a:cubicBezTo>
                    <a:pt x="52864" y="18636"/>
                    <a:pt x="73819" y="32924"/>
                    <a:pt x="77629" y="20541"/>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97" name="Google Shape;1797;p43"/>
            <p:cNvSpPr/>
            <p:nvPr/>
          </p:nvSpPr>
          <p:spPr>
            <a:xfrm>
              <a:off x="7533799" y="2768441"/>
              <a:ext cx="9525" cy="9525"/>
            </a:xfrm>
            <a:custGeom>
              <a:avLst/>
              <a:gdLst/>
              <a:ahLst/>
              <a:cxnLst/>
              <a:rect l="l" t="t" r="r" b="b"/>
              <a:pathLst>
                <a:path w="9525" h="9525" extrusionOk="0">
                  <a:moveTo>
                    <a:pt x="7144" y="7144"/>
                  </a:moveTo>
                  <a:cubicBezTo>
                    <a:pt x="7144" y="7144"/>
                    <a:pt x="7144" y="7144"/>
                    <a:pt x="7144" y="7144"/>
                  </a:cubicBezTo>
                  <a:cubicBezTo>
                    <a:pt x="7144" y="7144"/>
                    <a:pt x="7144" y="7144"/>
                    <a:pt x="7144"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98" name="Google Shape;1798;p43"/>
            <p:cNvSpPr/>
            <p:nvPr/>
          </p:nvSpPr>
          <p:spPr>
            <a:xfrm>
              <a:off x="7458157" y="2744628"/>
              <a:ext cx="9525" cy="9525"/>
            </a:xfrm>
            <a:custGeom>
              <a:avLst/>
              <a:gdLst/>
              <a:ahLst/>
              <a:cxnLst/>
              <a:rect l="l" t="t" r="r" b="b"/>
              <a:pathLst>
                <a:path w="9525" h="9525" extrusionOk="0">
                  <a:moveTo>
                    <a:pt x="8491" y="7144"/>
                  </a:moveTo>
                  <a:cubicBezTo>
                    <a:pt x="8491" y="7144"/>
                    <a:pt x="7538" y="7144"/>
                    <a:pt x="7538" y="7144"/>
                  </a:cubicBezTo>
                  <a:cubicBezTo>
                    <a:pt x="6586" y="8096"/>
                    <a:pt x="7538" y="8096"/>
                    <a:pt x="8491"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99" name="Google Shape;1799;p43"/>
            <p:cNvSpPr/>
            <p:nvPr/>
          </p:nvSpPr>
          <p:spPr>
            <a:xfrm>
              <a:off x="7540466" y="2767488"/>
              <a:ext cx="9525" cy="9525"/>
            </a:xfrm>
            <a:custGeom>
              <a:avLst/>
              <a:gdLst/>
              <a:ahLst/>
              <a:cxnLst/>
              <a:rect l="l" t="t" r="r" b="b"/>
              <a:pathLst>
                <a:path w="9525" h="9525" extrusionOk="0">
                  <a:moveTo>
                    <a:pt x="7144" y="7144"/>
                  </a:moveTo>
                  <a:cubicBezTo>
                    <a:pt x="7144" y="7144"/>
                    <a:pt x="7144" y="7144"/>
                    <a:pt x="7144"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00" name="Google Shape;1800;p43"/>
            <p:cNvSpPr/>
            <p:nvPr/>
          </p:nvSpPr>
          <p:spPr>
            <a:xfrm>
              <a:off x="7542767" y="2758916"/>
              <a:ext cx="9525" cy="9525"/>
            </a:xfrm>
            <a:custGeom>
              <a:avLst/>
              <a:gdLst/>
              <a:ahLst/>
              <a:cxnLst/>
              <a:rect l="l" t="t" r="r" b="b"/>
              <a:pathLst>
                <a:path w="9525" h="9525" extrusionOk="0">
                  <a:moveTo>
                    <a:pt x="8653" y="7144"/>
                  </a:moveTo>
                  <a:cubicBezTo>
                    <a:pt x="7701" y="8096"/>
                    <a:pt x="5795" y="9049"/>
                    <a:pt x="8653"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01" name="Google Shape;1801;p43"/>
            <p:cNvSpPr/>
            <p:nvPr/>
          </p:nvSpPr>
          <p:spPr>
            <a:xfrm>
              <a:off x="7447121" y="2737008"/>
              <a:ext cx="9525" cy="9525"/>
            </a:xfrm>
            <a:custGeom>
              <a:avLst/>
              <a:gdLst/>
              <a:ahLst/>
              <a:cxnLst/>
              <a:rect l="l" t="t" r="r" b="b"/>
              <a:pathLst>
                <a:path w="9525" h="9525" extrusionOk="0">
                  <a:moveTo>
                    <a:pt x="7144" y="7144"/>
                  </a:moveTo>
                  <a:lnTo>
                    <a:pt x="7144" y="9049"/>
                  </a:lnTo>
                  <a:cubicBezTo>
                    <a:pt x="7144" y="9049"/>
                    <a:pt x="7144" y="8096"/>
                    <a:pt x="7144"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02" name="Google Shape;1802;p43"/>
            <p:cNvSpPr/>
            <p:nvPr/>
          </p:nvSpPr>
          <p:spPr>
            <a:xfrm>
              <a:off x="7410926" y="2729388"/>
              <a:ext cx="9525" cy="9525"/>
            </a:xfrm>
            <a:custGeom>
              <a:avLst/>
              <a:gdLst/>
              <a:ahLst/>
              <a:cxnLst/>
              <a:rect l="l" t="t" r="r" b="b"/>
              <a:pathLst>
                <a:path w="9525" h="9525" extrusionOk="0">
                  <a:moveTo>
                    <a:pt x="7144" y="7144"/>
                  </a:moveTo>
                  <a:lnTo>
                    <a:pt x="7144" y="7144"/>
                  </a:lnTo>
                  <a:cubicBezTo>
                    <a:pt x="7144" y="7144"/>
                    <a:pt x="7144" y="7144"/>
                    <a:pt x="7144"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03" name="Google Shape;1803;p43"/>
            <p:cNvSpPr/>
            <p:nvPr/>
          </p:nvSpPr>
          <p:spPr>
            <a:xfrm>
              <a:off x="7321391" y="2717570"/>
              <a:ext cx="142875" cy="38100"/>
            </a:xfrm>
            <a:custGeom>
              <a:avLst/>
              <a:gdLst/>
              <a:ahLst/>
              <a:cxnLst/>
              <a:rect l="l" t="t" r="r" b="b"/>
              <a:pathLst>
                <a:path w="142875" h="38100" extrusionOk="0">
                  <a:moveTo>
                    <a:pt x="7144" y="7532"/>
                  </a:moveTo>
                  <a:cubicBezTo>
                    <a:pt x="22384" y="2769"/>
                    <a:pt x="138589" y="43727"/>
                    <a:pt x="140494" y="27534"/>
                  </a:cubicBezTo>
                  <a:cubicBezTo>
                    <a:pt x="130969" y="30392"/>
                    <a:pt x="10001" y="18962"/>
                    <a:pt x="7144" y="7532"/>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04" name="Google Shape;1804;p43"/>
            <p:cNvSpPr/>
            <p:nvPr/>
          </p:nvSpPr>
          <p:spPr>
            <a:xfrm>
              <a:off x="7358327" y="2721017"/>
              <a:ext cx="9525" cy="9525"/>
            </a:xfrm>
            <a:custGeom>
              <a:avLst/>
              <a:gdLst/>
              <a:ahLst/>
              <a:cxnLst/>
              <a:rect l="l" t="t" r="r" b="b"/>
              <a:pathLst>
                <a:path w="9525" h="9525" extrusionOk="0">
                  <a:moveTo>
                    <a:pt x="9260" y="10752"/>
                  </a:moveTo>
                  <a:cubicBezTo>
                    <a:pt x="4498" y="3132"/>
                    <a:pt x="9260" y="9800"/>
                    <a:pt x="9260" y="10752"/>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05" name="Google Shape;1805;p43"/>
            <p:cNvSpPr/>
            <p:nvPr/>
          </p:nvSpPr>
          <p:spPr>
            <a:xfrm>
              <a:off x="7357030" y="2723673"/>
              <a:ext cx="9525" cy="9525"/>
            </a:xfrm>
            <a:custGeom>
              <a:avLst/>
              <a:gdLst/>
              <a:ahLst/>
              <a:cxnLst/>
              <a:rect l="l" t="t" r="r" b="b"/>
              <a:pathLst>
                <a:path w="9525" h="9525" extrusionOk="0">
                  <a:moveTo>
                    <a:pt x="8653" y="7144"/>
                  </a:moveTo>
                  <a:cubicBezTo>
                    <a:pt x="5795" y="8096"/>
                    <a:pt x="7701" y="8096"/>
                    <a:pt x="8653"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06" name="Google Shape;1806;p43"/>
            <p:cNvSpPr/>
            <p:nvPr/>
          </p:nvSpPr>
          <p:spPr>
            <a:xfrm>
              <a:off x="7310914" y="2716582"/>
              <a:ext cx="9525" cy="9525"/>
            </a:xfrm>
            <a:custGeom>
              <a:avLst/>
              <a:gdLst/>
              <a:ahLst/>
              <a:cxnLst/>
              <a:rect l="l" t="t" r="r" b="b"/>
              <a:pathLst>
                <a:path w="9525" h="9525" extrusionOk="0">
                  <a:moveTo>
                    <a:pt x="9049" y="7567"/>
                  </a:moveTo>
                  <a:cubicBezTo>
                    <a:pt x="9049" y="7567"/>
                    <a:pt x="8096" y="6615"/>
                    <a:pt x="7144" y="7567"/>
                  </a:cubicBezTo>
                  <a:cubicBezTo>
                    <a:pt x="7144" y="8520"/>
                    <a:pt x="8096" y="8520"/>
                    <a:pt x="9049" y="7567"/>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07" name="Google Shape;1807;p43"/>
            <p:cNvSpPr/>
            <p:nvPr/>
          </p:nvSpPr>
          <p:spPr>
            <a:xfrm>
              <a:off x="7309961" y="2718911"/>
              <a:ext cx="9525" cy="9525"/>
            </a:xfrm>
            <a:custGeom>
              <a:avLst/>
              <a:gdLst/>
              <a:ahLst/>
              <a:cxnLst/>
              <a:rect l="l" t="t" r="r" b="b"/>
              <a:pathLst>
                <a:path w="9525" h="9525" extrusionOk="0">
                  <a:moveTo>
                    <a:pt x="7144" y="7144"/>
                  </a:moveTo>
                  <a:cubicBezTo>
                    <a:pt x="9049" y="8096"/>
                    <a:pt x="8096" y="8096"/>
                    <a:pt x="7144"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08" name="Google Shape;1808;p43"/>
            <p:cNvSpPr/>
            <p:nvPr/>
          </p:nvSpPr>
          <p:spPr>
            <a:xfrm>
              <a:off x="7244223" y="2714148"/>
              <a:ext cx="76200" cy="19050"/>
            </a:xfrm>
            <a:custGeom>
              <a:avLst/>
              <a:gdLst/>
              <a:ahLst/>
              <a:cxnLst/>
              <a:rect l="l" t="t" r="r" b="b"/>
              <a:pathLst>
                <a:path w="76200" h="19050" extrusionOk="0">
                  <a:moveTo>
                    <a:pt x="7159" y="7144"/>
                  </a:moveTo>
                  <a:cubicBezTo>
                    <a:pt x="6207" y="7144"/>
                    <a:pt x="49070" y="18574"/>
                    <a:pt x="71930" y="13811"/>
                  </a:cubicBezTo>
                  <a:cubicBezTo>
                    <a:pt x="62405" y="14764"/>
                    <a:pt x="59547" y="14764"/>
                    <a:pt x="63357" y="15716"/>
                  </a:cubicBezTo>
                  <a:cubicBezTo>
                    <a:pt x="67167" y="8096"/>
                    <a:pt x="7159" y="10954"/>
                    <a:pt x="7159"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09" name="Google Shape;1809;p43"/>
            <p:cNvSpPr/>
            <p:nvPr/>
          </p:nvSpPr>
          <p:spPr>
            <a:xfrm>
              <a:off x="7228026" y="2715792"/>
              <a:ext cx="9525" cy="9525"/>
            </a:xfrm>
            <a:custGeom>
              <a:avLst/>
              <a:gdLst/>
              <a:ahLst/>
              <a:cxnLst/>
              <a:rect l="l" t="t" r="r" b="b"/>
              <a:pathLst>
                <a:path w="9525" h="9525" extrusionOk="0">
                  <a:moveTo>
                    <a:pt x="9069" y="9310"/>
                  </a:moveTo>
                  <a:cubicBezTo>
                    <a:pt x="8117" y="3595"/>
                    <a:pt x="5259" y="11215"/>
                    <a:pt x="9069" y="9310"/>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10" name="Google Shape;1810;p43"/>
            <p:cNvSpPr/>
            <p:nvPr/>
          </p:nvSpPr>
          <p:spPr>
            <a:xfrm>
              <a:off x="7203281" y="2708309"/>
              <a:ext cx="19050" cy="19050"/>
            </a:xfrm>
            <a:custGeom>
              <a:avLst/>
              <a:gdLst/>
              <a:ahLst/>
              <a:cxnLst/>
              <a:rect l="l" t="t" r="r" b="b"/>
              <a:pathLst>
                <a:path w="19050" h="19050" extrusionOk="0">
                  <a:moveTo>
                    <a:pt x="7144" y="13935"/>
                  </a:moveTo>
                  <a:cubicBezTo>
                    <a:pt x="20479" y="-2257"/>
                    <a:pt x="12859" y="15840"/>
                    <a:pt x="7144" y="13935"/>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11" name="Google Shape;1811;p43"/>
            <p:cNvSpPr/>
            <p:nvPr/>
          </p:nvSpPr>
          <p:spPr>
            <a:xfrm>
              <a:off x="7200424" y="2717641"/>
              <a:ext cx="9525" cy="9525"/>
            </a:xfrm>
            <a:custGeom>
              <a:avLst/>
              <a:gdLst/>
              <a:ahLst/>
              <a:cxnLst/>
              <a:rect l="l" t="t" r="r" b="b"/>
              <a:pathLst>
                <a:path w="9525" h="9525" extrusionOk="0">
                  <a:moveTo>
                    <a:pt x="7144" y="8414"/>
                  </a:moveTo>
                  <a:cubicBezTo>
                    <a:pt x="8096" y="8414"/>
                    <a:pt x="7144" y="5556"/>
                    <a:pt x="7144" y="841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12" name="Google Shape;1812;p43"/>
            <p:cNvSpPr/>
            <p:nvPr/>
          </p:nvSpPr>
          <p:spPr>
            <a:xfrm>
              <a:off x="7243286" y="2404586"/>
              <a:ext cx="9525" cy="9525"/>
            </a:xfrm>
            <a:custGeom>
              <a:avLst/>
              <a:gdLst/>
              <a:ahLst/>
              <a:cxnLst/>
              <a:rect l="l" t="t" r="r" b="b"/>
              <a:pathLst>
                <a:path w="9525" h="9525" extrusionOk="0">
                  <a:moveTo>
                    <a:pt x="7144" y="7144"/>
                  </a:moveTo>
                  <a:cubicBezTo>
                    <a:pt x="9049" y="9049"/>
                    <a:pt x="11906" y="12859"/>
                    <a:pt x="7144"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13" name="Google Shape;1813;p43"/>
            <p:cNvSpPr/>
            <p:nvPr/>
          </p:nvSpPr>
          <p:spPr>
            <a:xfrm>
              <a:off x="7237571" y="2412612"/>
              <a:ext cx="19050" cy="19050"/>
            </a:xfrm>
            <a:custGeom>
              <a:avLst/>
              <a:gdLst/>
              <a:ahLst/>
              <a:cxnLst/>
              <a:rect l="l" t="t" r="r" b="b"/>
              <a:pathLst>
                <a:path w="19050" h="19050" extrusionOk="0">
                  <a:moveTo>
                    <a:pt x="7144" y="14358"/>
                  </a:moveTo>
                  <a:cubicBezTo>
                    <a:pt x="18574" y="2928"/>
                    <a:pt x="14764" y="6738"/>
                    <a:pt x="7144" y="14358"/>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14" name="Google Shape;1814;p43"/>
            <p:cNvSpPr/>
            <p:nvPr/>
          </p:nvSpPr>
          <p:spPr>
            <a:xfrm>
              <a:off x="7242334" y="2422683"/>
              <a:ext cx="19050" cy="9525"/>
            </a:xfrm>
            <a:custGeom>
              <a:avLst/>
              <a:gdLst/>
              <a:ahLst/>
              <a:cxnLst/>
              <a:rect l="l" t="t" r="r" b="b"/>
              <a:pathLst>
                <a:path w="19050" h="9525" extrusionOk="0">
                  <a:moveTo>
                    <a:pt x="11906" y="7144"/>
                  </a:moveTo>
                  <a:cubicBezTo>
                    <a:pt x="10001" y="7144"/>
                    <a:pt x="9049" y="7144"/>
                    <a:pt x="7144" y="7144"/>
                  </a:cubicBezTo>
                  <a:cubicBezTo>
                    <a:pt x="9049" y="7144"/>
                    <a:pt x="11906" y="9049"/>
                    <a:pt x="11906"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15" name="Google Shape;1815;p43"/>
            <p:cNvSpPr/>
            <p:nvPr/>
          </p:nvSpPr>
          <p:spPr>
            <a:xfrm>
              <a:off x="7248578" y="2425541"/>
              <a:ext cx="9525" cy="9525"/>
            </a:xfrm>
            <a:custGeom>
              <a:avLst/>
              <a:gdLst/>
              <a:ahLst/>
              <a:cxnLst/>
              <a:rect l="l" t="t" r="r" b="b"/>
              <a:pathLst>
                <a:path w="9525" h="9525" extrusionOk="0">
                  <a:moveTo>
                    <a:pt x="7567" y="7144"/>
                  </a:moveTo>
                  <a:cubicBezTo>
                    <a:pt x="7567" y="7144"/>
                    <a:pt x="6615" y="12859"/>
                    <a:pt x="7567"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16" name="Google Shape;1816;p43"/>
            <p:cNvSpPr/>
            <p:nvPr/>
          </p:nvSpPr>
          <p:spPr>
            <a:xfrm>
              <a:off x="7249954" y="2437923"/>
              <a:ext cx="9525" cy="9525"/>
            </a:xfrm>
            <a:custGeom>
              <a:avLst/>
              <a:gdLst/>
              <a:ahLst/>
              <a:cxnLst/>
              <a:rect l="l" t="t" r="r" b="b"/>
              <a:pathLst>
                <a:path w="9525" h="9525" extrusionOk="0">
                  <a:moveTo>
                    <a:pt x="7144" y="7144"/>
                  </a:moveTo>
                  <a:cubicBezTo>
                    <a:pt x="7144" y="7144"/>
                    <a:pt x="7144" y="8096"/>
                    <a:pt x="8096" y="8096"/>
                  </a:cubicBezTo>
                  <a:cubicBezTo>
                    <a:pt x="9049" y="8096"/>
                    <a:pt x="8096" y="7144"/>
                    <a:pt x="7144"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17" name="Google Shape;1817;p43"/>
            <p:cNvSpPr/>
            <p:nvPr/>
          </p:nvSpPr>
          <p:spPr>
            <a:xfrm>
              <a:off x="7241416" y="2432577"/>
              <a:ext cx="19050" cy="19050"/>
            </a:xfrm>
            <a:custGeom>
              <a:avLst/>
              <a:gdLst/>
              <a:ahLst/>
              <a:cxnLst/>
              <a:rect l="l" t="t" r="r" b="b"/>
              <a:pathLst>
                <a:path w="19050" h="19050" extrusionOk="0">
                  <a:moveTo>
                    <a:pt x="17586" y="18205"/>
                  </a:moveTo>
                  <a:cubicBezTo>
                    <a:pt x="22349" y="14395"/>
                    <a:pt x="-8131" y="-4655"/>
                    <a:pt x="17586" y="18205"/>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18" name="Google Shape;1818;p43"/>
            <p:cNvSpPr/>
            <p:nvPr/>
          </p:nvSpPr>
          <p:spPr>
            <a:xfrm>
              <a:off x="7249530" y="2436018"/>
              <a:ext cx="9525" cy="9525"/>
            </a:xfrm>
            <a:custGeom>
              <a:avLst/>
              <a:gdLst/>
              <a:ahLst/>
              <a:cxnLst/>
              <a:rect l="l" t="t" r="r" b="b"/>
              <a:pathLst>
                <a:path w="9525" h="9525" extrusionOk="0">
                  <a:moveTo>
                    <a:pt x="7567" y="9049"/>
                  </a:moveTo>
                  <a:cubicBezTo>
                    <a:pt x="7567" y="8096"/>
                    <a:pt x="7567" y="8096"/>
                    <a:pt x="7567" y="7144"/>
                  </a:cubicBezTo>
                  <a:cubicBezTo>
                    <a:pt x="6615" y="8096"/>
                    <a:pt x="7567" y="8096"/>
                    <a:pt x="7567" y="9049"/>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19" name="Google Shape;1819;p43"/>
            <p:cNvSpPr/>
            <p:nvPr/>
          </p:nvSpPr>
          <p:spPr>
            <a:xfrm>
              <a:off x="7247609" y="2429747"/>
              <a:ext cx="9525" cy="9525"/>
            </a:xfrm>
            <a:custGeom>
              <a:avLst/>
              <a:gdLst/>
              <a:ahLst/>
              <a:cxnLst/>
              <a:rect l="l" t="t" r="r" b="b"/>
              <a:pathLst>
                <a:path w="9525" h="9525" extrusionOk="0">
                  <a:moveTo>
                    <a:pt x="9488" y="8653"/>
                  </a:moveTo>
                  <a:cubicBezTo>
                    <a:pt x="8536" y="7700"/>
                    <a:pt x="4726" y="5795"/>
                    <a:pt x="9488" y="8653"/>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20" name="Google Shape;1820;p43"/>
            <p:cNvSpPr/>
            <p:nvPr/>
          </p:nvSpPr>
          <p:spPr>
            <a:xfrm>
              <a:off x="7243756" y="2454006"/>
              <a:ext cx="19050" cy="9525"/>
            </a:xfrm>
            <a:custGeom>
              <a:avLst/>
              <a:gdLst/>
              <a:ahLst/>
              <a:cxnLst/>
              <a:rect l="l" t="t" r="r" b="b"/>
              <a:pathLst>
                <a:path w="19050" h="9525" extrusionOk="0">
                  <a:moveTo>
                    <a:pt x="16199" y="7253"/>
                  </a:moveTo>
                  <a:cubicBezTo>
                    <a:pt x="-946" y="6301"/>
                    <a:pt x="10484" y="12016"/>
                    <a:pt x="16199" y="7253"/>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21" name="Google Shape;1821;p43"/>
            <p:cNvSpPr/>
            <p:nvPr/>
          </p:nvSpPr>
          <p:spPr>
            <a:xfrm>
              <a:off x="7239476" y="2463641"/>
              <a:ext cx="9525" cy="9525"/>
            </a:xfrm>
            <a:custGeom>
              <a:avLst/>
              <a:gdLst/>
              <a:ahLst/>
              <a:cxnLst/>
              <a:rect l="l" t="t" r="r" b="b"/>
              <a:pathLst>
                <a:path w="9525" h="9525" extrusionOk="0">
                  <a:moveTo>
                    <a:pt x="7144" y="7144"/>
                  </a:moveTo>
                  <a:cubicBezTo>
                    <a:pt x="8096" y="7144"/>
                    <a:pt x="8096" y="8096"/>
                    <a:pt x="8096" y="8096"/>
                  </a:cubicBezTo>
                  <a:cubicBezTo>
                    <a:pt x="8096" y="8096"/>
                    <a:pt x="7144" y="7144"/>
                    <a:pt x="7144"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22" name="Google Shape;1822;p43"/>
            <p:cNvSpPr/>
            <p:nvPr/>
          </p:nvSpPr>
          <p:spPr>
            <a:xfrm>
              <a:off x="7240503" y="2468143"/>
              <a:ext cx="19050" cy="28575"/>
            </a:xfrm>
            <a:custGeom>
              <a:avLst/>
              <a:gdLst/>
              <a:ahLst/>
              <a:cxnLst/>
              <a:rect l="l" t="t" r="r" b="b"/>
              <a:pathLst>
                <a:path w="19050" h="28575" extrusionOk="0">
                  <a:moveTo>
                    <a:pt x="19452" y="24549"/>
                  </a:moveTo>
                  <a:cubicBezTo>
                    <a:pt x="7069" y="-4026"/>
                    <a:pt x="-551" y="7404"/>
                    <a:pt x="19452" y="24549"/>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23" name="Google Shape;1823;p43"/>
            <p:cNvSpPr/>
            <p:nvPr/>
          </p:nvSpPr>
          <p:spPr>
            <a:xfrm>
              <a:off x="7244930" y="2487344"/>
              <a:ext cx="9525" cy="9525"/>
            </a:xfrm>
            <a:custGeom>
              <a:avLst/>
              <a:gdLst/>
              <a:ahLst/>
              <a:cxnLst/>
              <a:rect l="l" t="t" r="r" b="b"/>
              <a:pathLst>
                <a:path w="9525" h="9525" extrusionOk="0">
                  <a:moveTo>
                    <a:pt x="9310" y="7253"/>
                  </a:moveTo>
                  <a:cubicBezTo>
                    <a:pt x="3595" y="12016"/>
                    <a:pt x="11215" y="6301"/>
                    <a:pt x="9310" y="7253"/>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24" name="Google Shape;1824;p43"/>
            <p:cNvSpPr/>
            <p:nvPr/>
          </p:nvSpPr>
          <p:spPr>
            <a:xfrm>
              <a:off x="7256601" y="2496978"/>
              <a:ext cx="9525" cy="19050"/>
            </a:xfrm>
            <a:custGeom>
              <a:avLst/>
              <a:gdLst/>
              <a:ahLst/>
              <a:cxnLst/>
              <a:rect l="l" t="t" r="r" b="b"/>
              <a:pathLst>
                <a:path w="9525" h="19050" extrusionOk="0">
                  <a:moveTo>
                    <a:pt x="9068" y="7144"/>
                  </a:moveTo>
                  <a:cubicBezTo>
                    <a:pt x="2401" y="16669"/>
                    <a:pt x="15736" y="19526"/>
                    <a:pt x="9068"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25" name="Google Shape;1825;p43"/>
            <p:cNvSpPr/>
            <p:nvPr/>
          </p:nvSpPr>
          <p:spPr>
            <a:xfrm>
              <a:off x="7254716" y="2487453"/>
              <a:ext cx="9525" cy="9525"/>
            </a:xfrm>
            <a:custGeom>
              <a:avLst/>
              <a:gdLst/>
              <a:ahLst/>
              <a:cxnLst/>
              <a:rect l="l" t="t" r="r" b="b"/>
              <a:pathLst>
                <a:path w="9525" h="9525" extrusionOk="0">
                  <a:moveTo>
                    <a:pt x="7144" y="7144"/>
                  </a:moveTo>
                  <a:cubicBezTo>
                    <a:pt x="8096" y="9049"/>
                    <a:pt x="8096" y="10001"/>
                    <a:pt x="7144" y="10001"/>
                  </a:cubicBezTo>
                  <a:cubicBezTo>
                    <a:pt x="8096" y="9049"/>
                    <a:pt x="9049" y="8096"/>
                    <a:pt x="7144"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26" name="Google Shape;1826;p43"/>
            <p:cNvSpPr/>
            <p:nvPr/>
          </p:nvSpPr>
          <p:spPr>
            <a:xfrm>
              <a:off x="7258526" y="2513171"/>
              <a:ext cx="9525" cy="9525"/>
            </a:xfrm>
            <a:custGeom>
              <a:avLst/>
              <a:gdLst/>
              <a:ahLst/>
              <a:cxnLst/>
              <a:rect l="l" t="t" r="r" b="b"/>
              <a:pathLst>
                <a:path w="9525" h="9525" extrusionOk="0">
                  <a:moveTo>
                    <a:pt x="8096" y="9049"/>
                  </a:moveTo>
                  <a:cubicBezTo>
                    <a:pt x="8096" y="8096"/>
                    <a:pt x="7144" y="8096"/>
                    <a:pt x="7144" y="7144"/>
                  </a:cubicBezTo>
                  <a:cubicBezTo>
                    <a:pt x="7144" y="7144"/>
                    <a:pt x="7144" y="8096"/>
                    <a:pt x="8096" y="9049"/>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27" name="Google Shape;1827;p43"/>
            <p:cNvSpPr/>
            <p:nvPr/>
          </p:nvSpPr>
          <p:spPr>
            <a:xfrm>
              <a:off x="7262336" y="2508324"/>
              <a:ext cx="9525" cy="9525"/>
            </a:xfrm>
            <a:custGeom>
              <a:avLst/>
              <a:gdLst/>
              <a:ahLst/>
              <a:cxnLst/>
              <a:rect l="l" t="t" r="r" b="b"/>
              <a:pathLst>
                <a:path w="9525" h="9525" extrusionOk="0">
                  <a:moveTo>
                    <a:pt x="7144" y="7228"/>
                  </a:moveTo>
                  <a:cubicBezTo>
                    <a:pt x="14764" y="13895"/>
                    <a:pt x="8096" y="6275"/>
                    <a:pt x="7144" y="7228"/>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28" name="Google Shape;1828;p43"/>
            <p:cNvSpPr/>
            <p:nvPr/>
          </p:nvSpPr>
          <p:spPr>
            <a:xfrm>
              <a:off x="7261384" y="2515076"/>
              <a:ext cx="152400" cy="38100"/>
            </a:xfrm>
            <a:custGeom>
              <a:avLst/>
              <a:gdLst/>
              <a:ahLst/>
              <a:cxnLst/>
              <a:rect l="l" t="t" r="r" b="b"/>
              <a:pathLst>
                <a:path w="152400" h="38100" extrusionOk="0">
                  <a:moveTo>
                    <a:pt x="150019" y="31909"/>
                  </a:moveTo>
                  <a:cubicBezTo>
                    <a:pt x="146209" y="3334"/>
                    <a:pt x="30004" y="34766"/>
                    <a:pt x="10954" y="7144"/>
                  </a:cubicBezTo>
                  <a:cubicBezTo>
                    <a:pt x="15716" y="15716"/>
                    <a:pt x="13811" y="17621"/>
                    <a:pt x="7144" y="12859"/>
                  </a:cubicBezTo>
                  <a:cubicBezTo>
                    <a:pt x="26194" y="42386"/>
                    <a:pt x="148114" y="31909"/>
                    <a:pt x="150019" y="31909"/>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29" name="Google Shape;1829;p43"/>
            <p:cNvSpPr/>
            <p:nvPr/>
          </p:nvSpPr>
          <p:spPr>
            <a:xfrm>
              <a:off x="7386983" y="2541746"/>
              <a:ext cx="9525" cy="9525"/>
            </a:xfrm>
            <a:custGeom>
              <a:avLst/>
              <a:gdLst/>
              <a:ahLst/>
              <a:cxnLst/>
              <a:rect l="l" t="t" r="r" b="b"/>
              <a:pathLst>
                <a:path w="9525" h="9525" extrusionOk="0">
                  <a:moveTo>
                    <a:pt x="8227" y="7144"/>
                  </a:moveTo>
                  <a:cubicBezTo>
                    <a:pt x="5369" y="10954"/>
                    <a:pt x="9179" y="9049"/>
                    <a:pt x="8227"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30" name="Google Shape;1830;p43"/>
            <p:cNvSpPr/>
            <p:nvPr/>
          </p:nvSpPr>
          <p:spPr>
            <a:xfrm>
              <a:off x="7404259" y="2539841"/>
              <a:ext cx="9525" cy="9525"/>
            </a:xfrm>
            <a:custGeom>
              <a:avLst/>
              <a:gdLst/>
              <a:ahLst/>
              <a:cxnLst/>
              <a:rect l="l" t="t" r="r" b="b"/>
              <a:pathLst>
                <a:path w="9525" h="9525" extrusionOk="0">
                  <a:moveTo>
                    <a:pt x="7144" y="7144"/>
                  </a:moveTo>
                  <a:lnTo>
                    <a:pt x="7144" y="7144"/>
                  </a:lnTo>
                  <a:cubicBezTo>
                    <a:pt x="7144" y="7144"/>
                    <a:pt x="7144" y="7144"/>
                    <a:pt x="7144"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31" name="Google Shape;1831;p43"/>
            <p:cNvSpPr/>
            <p:nvPr/>
          </p:nvSpPr>
          <p:spPr>
            <a:xfrm>
              <a:off x="7371874" y="2528411"/>
              <a:ext cx="9525" cy="9525"/>
            </a:xfrm>
            <a:custGeom>
              <a:avLst/>
              <a:gdLst/>
              <a:ahLst/>
              <a:cxnLst/>
              <a:rect l="l" t="t" r="r" b="b"/>
              <a:pathLst>
                <a:path w="9525" h="9525" extrusionOk="0">
                  <a:moveTo>
                    <a:pt x="7144" y="7144"/>
                  </a:moveTo>
                  <a:cubicBezTo>
                    <a:pt x="8096" y="7144"/>
                    <a:pt x="10954" y="8096"/>
                    <a:pt x="7144"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32" name="Google Shape;1832;p43"/>
            <p:cNvSpPr/>
            <p:nvPr/>
          </p:nvSpPr>
          <p:spPr>
            <a:xfrm>
              <a:off x="7364254" y="2538888"/>
              <a:ext cx="9525" cy="9525"/>
            </a:xfrm>
            <a:custGeom>
              <a:avLst/>
              <a:gdLst/>
              <a:ahLst/>
              <a:cxnLst/>
              <a:rect l="l" t="t" r="r" b="b"/>
              <a:pathLst>
                <a:path w="9525" h="9525" extrusionOk="0">
                  <a:moveTo>
                    <a:pt x="10954" y="10954"/>
                  </a:moveTo>
                  <a:cubicBezTo>
                    <a:pt x="10001" y="10001"/>
                    <a:pt x="8096" y="9049"/>
                    <a:pt x="7144" y="7144"/>
                  </a:cubicBezTo>
                  <a:cubicBezTo>
                    <a:pt x="7144" y="9049"/>
                    <a:pt x="7144" y="10001"/>
                    <a:pt x="10954" y="1095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33" name="Google Shape;1833;p43"/>
            <p:cNvSpPr/>
            <p:nvPr/>
          </p:nvSpPr>
          <p:spPr>
            <a:xfrm>
              <a:off x="7332821" y="2538888"/>
              <a:ext cx="9525" cy="9525"/>
            </a:xfrm>
            <a:custGeom>
              <a:avLst/>
              <a:gdLst/>
              <a:ahLst/>
              <a:cxnLst/>
              <a:rect l="l" t="t" r="r" b="b"/>
              <a:pathLst>
                <a:path w="9525" h="9525" extrusionOk="0">
                  <a:moveTo>
                    <a:pt x="8096" y="7144"/>
                  </a:moveTo>
                  <a:cubicBezTo>
                    <a:pt x="7144" y="8096"/>
                    <a:pt x="7144" y="9049"/>
                    <a:pt x="7144" y="10001"/>
                  </a:cubicBezTo>
                  <a:cubicBezTo>
                    <a:pt x="9049" y="10001"/>
                    <a:pt x="10001" y="9049"/>
                    <a:pt x="8096"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34" name="Google Shape;1834;p43"/>
            <p:cNvSpPr/>
            <p:nvPr/>
          </p:nvSpPr>
          <p:spPr>
            <a:xfrm>
              <a:off x="7394734" y="2540773"/>
              <a:ext cx="19050" cy="9525"/>
            </a:xfrm>
            <a:custGeom>
              <a:avLst/>
              <a:gdLst/>
              <a:ahLst/>
              <a:cxnLst/>
              <a:rect l="l" t="t" r="r" b="b"/>
              <a:pathLst>
                <a:path w="19050" h="9525" extrusionOk="0">
                  <a:moveTo>
                    <a:pt x="7144" y="9069"/>
                  </a:moveTo>
                  <a:cubicBezTo>
                    <a:pt x="9049" y="8117"/>
                    <a:pt x="20479" y="5259"/>
                    <a:pt x="7144" y="9069"/>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35" name="Google Shape;1835;p43"/>
            <p:cNvSpPr/>
            <p:nvPr/>
          </p:nvSpPr>
          <p:spPr>
            <a:xfrm>
              <a:off x="7408069" y="2522854"/>
              <a:ext cx="85725" cy="19050"/>
            </a:xfrm>
            <a:custGeom>
              <a:avLst/>
              <a:gdLst/>
              <a:ahLst/>
              <a:cxnLst/>
              <a:rect l="l" t="t" r="r" b="b"/>
              <a:pathLst>
                <a:path w="85725" h="19050" extrusionOk="0">
                  <a:moveTo>
                    <a:pt x="79534" y="10796"/>
                  </a:moveTo>
                  <a:cubicBezTo>
                    <a:pt x="69056" y="-634"/>
                    <a:pt x="14764" y="18416"/>
                    <a:pt x="7144" y="18416"/>
                  </a:cubicBezTo>
                  <a:cubicBezTo>
                    <a:pt x="35719" y="25083"/>
                    <a:pt x="77629" y="9843"/>
                    <a:pt x="79534" y="10796"/>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36" name="Google Shape;1836;p43"/>
            <p:cNvSpPr/>
            <p:nvPr/>
          </p:nvSpPr>
          <p:spPr>
            <a:xfrm>
              <a:off x="7428071" y="2536983"/>
              <a:ext cx="9525" cy="9525"/>
            </a:xfrm>
            <a:custGeom>
              <a:avLst/>
              <a:gdLst/>
              <a:ahLst/>
              <a:cxnLst/>
              <a:rect l="l" t="t" r="r" b="b"/>
              <a:pathLst>
                <a:path w="9525" h="9525" extrusionOk="0">
                  <a:moveTo>
                    <a:pt x="7144" y="9049"/>
                  </a:moveTo>
                  <a:lnTo>
                    <a:pt x="9049" y="7144"/>
                  </a:lnTo>
                  <a:cubicBezTo>
                    <a:pt x="8096" y="8096"/>
                    <a:pt x="7144" y="8096"/>
                    <a:pt x="7144" y="9049"/>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37" name="Google Shape;1837;p43"/>
            <p:cNvSpPr/>
            <p:nvPr/>
          </p:nvSpPr>
          <p:spPr>
            <a:xfrm>
              <a:off x="7493552" y="2522696"/>
              <a:ext cx="57150" cy="19050"/>
            </a:xfrm>
            <a:custGeom>
              <a:avLst/>
              <a:gdLst/>
              <a:ahLst/>
              <a:cxnLst/>
              <a:rect l="l" t="t" r="r" b="b"/>
              <a:pathLst>
                <a:path w="57150" h="19050" extrusionOk="0">
                  <a:moveTo>
                    <a:pt x="17863" y="16669"/>
                  </a:moveTo>
                  <a:cubicBezTo>
                    <a:pt x="28341" y="19526"/>
                    <a:pt x="38818" y="9049"/>
                    <a:pt x="52153" y="7144"/>
                  </a:cubicBezTo>
                  <a:cubicBezTo>
                    <a:pt x="60725" y="10001"/>
                    <a:pt x="8338" y="8096"/>
                    <a:pt x="10243" y="8096"/>
                  </a:cubicBezTo>
                  <a:cubicBezTo>
                    <a:pt x="6433" y="22384"/>
                    <a:pt x="3575" y="19526"/>
                    <a:pt x="17863" y="16669"/>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38" name="Google Shape;1838;p43"/>
            <p:cNvSpPr/>
            <p:nvPr/>
          </p:nvSpPr>
          <p:spPr>
            <a:xfrm>
              <a:off x="7488079" y="2532844"/>
              <a:ext cx="9525" cy="9525"/>
            </a:xfrm>
            <a:custGeom>
              <a:avLst/>
              <a:gdLst/>
              <a:ahLst/>
              <a:cxnLst/>
              <a:rect l="l" t="t" r="r" b="b"/>
              <a:pathLst>
                <a:path w="9525" h="9525" extrusionOk="0">
                  <a:moveTo>
                    <a:pt x="7144" y="10330"/>
                  </a:moveTo>
                  <a:cubicBezTo>
                    <a:pt x="9049" y="3663"/>
                    <a:pt x="8096" y="9378"/>
                    <a:pt x="7144" y="10330"/>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39" name="Google Shape;1839;p43"/>
            <p:cNvSpPr/>
            <p:nvPr/>
          </p:nvSpPr>
          <p:spPr>
            <a:xfrm>
              <a:off x="7489984" y="2522696"/>
              <a:ext cx="9525" cy="9525"/>
            </a:xfrm>
            <a:custGeom>
              <a:avLst/>
              <a:gdLst/>
              <a:ahLst/>
              <a:cxnLst/>
              <a:rect l="l" t="t" r="r" b="b"/>
              <a:pathLst>
                <a:path w="9525" h="9525" extrusionOk="0">
                  <a:moveTo>
                    <a:pt x="8096" y="7144"/>
                  </a:moveTo>
                  <a:cubicBezTo>
                    <a:pt x="8096" y="8096"/>
                    <a:pt x="7144" y="9049"/>
                    <a:pt x="7144" y="10001"/>
                  </a:cubicBezTo>
                  <a:cubicBezTo>
                    <a:pt x="10954" y="11906"/>
                    <a:pt x="10954" y="10001"/>
                    <a:pt x="8096"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40" name="Google Shape;1840;p43"/>
            <p:cNvSpPr/>
            <p:nvPr/>
          </p:nvSpPr>
          <p:spPr>
            <a:xfrm>
              <a:off x="7530941" y="2534105"/>
              <a:ext cx="9525" cy="9525"/>
            </a:xfrm>
            <a:custGeom>
              <a:avLst/>
              <a:gdLst/>
              <a:ahLst/>
              <a:cxnLst/>
              <a:rect l="l" t="t" r="r" b="b"/>
              <a:pathLst>
                <a:path w="9525" h="9525" extrusionOk="0">
                  <a:moveTo>
                    <a:pt x="7144" y="9069"/>
                  </a:moveTo>
                  <a:cubicBezTo>
                    <a:pt x="13811" y="5259"/>
                    <a:pt x="9049" y="8117"/>
                    <a:pt x="7144" y="9069"/>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41" name="Google Shape;1841;p43"/>
            <p:cNvSpPr/>
            <p:nvPr/>
          </p:nvSpPr>
          <p:spPr>
            <a:xfrm>
              <a:off x="7545641" y="2520791"/>
              <a:ext cx="28575" cy="19050"/>
            </a:xfrm>
            <a:custGeom>
              <a:avLst/>
              <a:gdLst/>
              <a:ahLst/>
              <a:cxnLst/>
              <a:rect l="l" t="t" r="r" b="b"/>
              <a:pathLst>
                <a:path w="28575" h="19050" extrusionOk="0">
                  <a:moveTo>
                    <a:pt x="21971" y="7144"/>
                  </a:moveTo>
                  <a:cubicBezTo>
                    <a:pt x="-6604" y="10001"/>
                    <a:pt x="13399" y="21431"/>
                    <a:pt x="21971"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42" name="Google Shape;1842;p43"/>
            <p:cNvSpPr/>
            <p:nvPr/>
          </p:nvSpPr>
          <p:spPr>
            <a:xfrm>
              <a:off x="7562778" y="2488406"/>
              <a:ext cx="114300" cy="57150"/>
            </a:xfrm>
            <a:custGeom>
              <a:avLst/>
              <a:gdLst/>
              <a:ahLst/>
              <a:cxnLst/>
              <a:rect l="l" t="t" r="r" b="b"/>
              <a:pathLst>
                <a:path w="114300" h="57150" extrusionOk="0">
                  <a:moveTo>
                    <a:pt x="24837" y="51911"/>
                  </a:moveTo>
                  <a:cubicBezTo>
                    <a:pt x="54365" y="52864"/>
                    <a:pt x="65795" y="50006"/>
                    <a:pt x="109610" y="52864"/>
                  </a:cubicBezTo>
                  <a:cubicBezTo>
                    <a:pt x="111515" y="50959"/>
                    <a:pt x="87703" y="10954"/>
                    <a:pt x="83892" y="7144"/>
                  </a:cubicBezTo>
                  <a:cubicBezTo>
                    <a:pt x="85797" y="10954"/>
                    <a:pt x="88655" y="37624"/>
                    <a:pt x="98180" y="47149"/>
                  </a:cubicBezTo>
                  <a:cubicBezTo>
                    <a:pt x="87703" y="40481"/>
                    <a:pt x="87703" y="40481"/>
                    <a:pt x="97228" y="47149"/>
                  </a:cubicBezTo>
                  <a:cubicBezTo>
                    <a:pt x="89607" y="50006"/>
                    <a:pt x="12455" y="42386"/>
                    <a:pt x="13407" y="42386"/>
                  </a:cubicBezTo>
                  <a:cubicBezTo>
                    <a:pt x="-5643" y="54769"/>
                    <a:pt x="24837" y="51911"/>
                    <a:pt x="24837" y="51911"/>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43" name="Google Shape;1843;p43"/>
            <p:cNvSpPr/>
            <p:nvPr/>
          </p:nvSpPr>
          <p:spPr>
            <a:xfrm>
              <a:off x="7569994" y="2522696"/>
              <a:ext cx="9525" cy="9525"/>
            </a:xfrm>
            <a:custGeom>
              <a:avLst/>
              <a:gdLst/>
              <a:ahLst/>
              <a:cxnLst/>
              <a:rect l="l" t="t" r="r" b="b"/>
              <a:pathLst>
                <a:path w="9525" h="9525" extrusionOk="0">
                  <a:moveTo>
                    <a:pt x="8096" y="7144"/>
                  </a:moveTo>
                  <a:cubicBezTo>
                    <a:pt x="7144" y="7144"/>
                    <a:pt x="7144" y="8096"/>
                    <a:pt x="7144" y="8096"/>
                  </a:cubicBezTo>
                  <a:cubicBezTo>
                    <a:pt x="7144" y="8096"/>
                    <a:pt x="7144" y="8096"/>
                    <a:pt x="8096"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44" name="Google Shape;1844;p43"/>
            <p:cNvSpPr/>
            <p:nvPr/>
          </p:nvSpPr>
          <p:spPr>
            <a:xfrm>
              <a:off x="7638488" y="2487453"/>
              <a:ext cx="9525" cy="9525"/>
            </a:xfrm>
            <a:custGeom>
              <a:avLst/>
              <a:gdLst/>
              <a:ahLst/>
              <a:cxnLst/>
              <a:rect l="l" t="t" r="r" b="b"/>
              <a:pathLst>
                <a:path w="9525" h="9525" extrusionOk="0">
                  <a:moveTo>
                    <a:pt x="9135" y="9049"/>
                  </a:moveTo>
                  <a:cubicBezTo>
                    <a:pt x="9135" y="8096"/>
                    <a:pt x="8182" y="8096"/>
                    <a:pt x="8182" y="7144"/>
                  </a:cubicBezTo>
                  <a:cubicBezTo>
                    <a:pt x="6277" y="7144"/>
                    <a:pt x="7230" y="7144"/>
                    <a:pt x="9135" y="9049"/>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45" name="Google Shape;1845;p43"/>
            <p:cNvSpPr/>
            <p:nvPr/>
          </p:nvSpPr>
          <p:spPr>
            <a:xfrm>
              <a:off x="7560469" y="2525553"/>
              <a:ext cx="9525" cy="9525"/>
            </a:xfrm>
            <a:custGeom>
              <a:avLst/>
              <a:gdLst/>
              <a:ahLst/>
              <a:cxnLst/>
              <a:rect l="l" t="t" r="r" b="b"/>
              <a:pathLst>
                <a:path w="9525" h="9525" extrusionOk="0">
                  <a:moveTo>
                    <a:pt x="7144" y="7144"/>
                  </a:moveTo>
                  <a:cubicBezTo>
                    <a:pt x="7144" y="7144"/>
                    <a:pt x="7144" y="7144"/>
                    <a:pt x="7144"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46" name="Google Shape;1846;p43"/>
            <p:cNvSpPr/>
            <p:nvPr/>
          </p:nvSpPr>
          <p:spPr>
            <a:xfrm>
              <a:off x="7555706" y="2533702"/>
              <a:ext cx="9525" cy="9525"/>
            </a:xfrm>
            <a:custGeom>
              <a:avLst/>
              <a:gdLst/>
              <a:ahLst/>
              <a:cxnLst/>
              <a:rect l="l" t="t" r="r" b="b"/>
              <a:pathLst>
                <a:path w="9525" h="9525" extrusionOk="0">
                  <a:moveTo>
                    <a:pt x="7144" y="7567"/>
                  </a:moveTo>
                  <a:cubicBezTo>
                    <a:pt x="10001" y="7567"/>
                    <a:pt x="10954" y="6615"/>
                    <a:pt x="7144" y="7567"/>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47" name="Google Shape;1847;p43"/>
            <p:cNvSpPr/>
            <p:nvPr/>
          </p:nvSpPr>
          <p:spPr>
            <a:xfrm>
              <a:off x="7630001" y="2467451"/>
              <a:ext cx="9525" cy="9525"/>
            </a:xfrm>
            <a:custGeom>
              <a:avLst/>
              <a:gdLst/>
              <a:ahLst/>
              <a:cxnLst/>
              <a:rect l="l" t="t" r="r" b="b"/>
              <a:pathLst>
                <a:path w="9525" h="9525" extrusionOk="0">
                  <a:moveTo>
                    <a:pt x="9049" y="7144"/>
                  </a:moveTo>
                  <a:lnTo>
                    <a:pt x="7144" y="8096"/>
                  </a:lnTo>
                  <a:cubicBezTo>
                    <a:pt x="8096" y="8096"/>
                    <a:pt x="8096" y="7144"/>
                    <a:pt x="9049"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48" name="Google Shape;1848;p43"/>
            <p:cNvSpPr/>
            <p:nvPr/>
          </p:nvSpPr>
          <p:spPr>
            <a:xfrm>
              <a:off x="7606189" y="2411253"/>
              <a:ext cx="9525" cy="9525"/>
            </a:xfrm>
            <a:custGeom>
              <a:avLst/>
              <a:gdLst/>
              <a:ahLst/>
              <a:cxnLst/>
              <a:rect l="l" t="t" r="r" b="b"/>
              <a:pathLst>
                <a:path w="9525" h="9525" extrusionOk="0">
                  <a:moveTo>
                    <a:pt x="7144" y="7144"/>
                  </a:moveTo>
                  <a:lnTo>
                    <a:pt x="8096" y="9049"/>
                  </a:lnTo>
                  <a:cubicBezTo>
                    <a:pt x="7144" y="8096"/>
                    <a:pt x="7144" y="7144"/>
                    <a:pt x="7144"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49" name="Google Shape;1849;p43"/>
            <p:cNvSpPr/>
            <p:nvPr/>
          </p:nvSpPr>
          <p:spPr>
            <a:xfrm>
              <a:off x="7444760" y="2389178"/>
              <a:ext cx="219075" cy="104775"/>
            </a:xfrm>
            <a:custGeom>
              <a:avLst/>
              <a:gdLst/>
              <a:ahLst/>
              <a:cxnLst/>
              <a:rect l="l" t="t" r="r" b="b"/>
              <a:pathLst>
                <a:path w="219075" h="104775" extrusionOk="0">
                  <a:moveTo>
                    <a:pt x="15220" y="17789"/>
                  </a:moveTo>
                  <a:cubicBezTo>
                    <a:pt x="-27642" y="30171"/>
                    <a:pt x="113328" y="18741"/>
                    <a:pt x="128568" y="15884"/>
                  </a:cubicBezTo>
                  <a:cubicBezTo>
                    <a:pt x="131425" y="21599"/>
                    <a:pt x="160000" y="30171"/>
                    <a:pt x="180003" y="58746"/>
                  </a:cubicBezTo>
                  <a:cubicBezTo>
                    <a:pt x="175240" y="64461"/>
                    <a:pt x="170478" y="62556"/>
                    <a:pt x="164763" y="54936"/>
                  </a:cubicBezTo>
                  <a:cubicBezTo>
                    <a:pt x="178098" y="65414"/>
                    <a:pt x="173335" y="93989"/>
                    <a:pt x="196195" y="104466"/>
                  </a:cubicBezTo>
                  <a:cubicBezTo>
                    <a:pt x="287635" y="82559"/>
                    <a:pt x="-16212" y="-26979"/>
                    <a:pt x="15220" y="17789"/>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50" name="Google Shape;1850;p43"/>
            <p:cNvSpPr/>
            <p:nvPr/>
          </p:nvSpPr>
          <p:spPr>
            <a:xfrm>
              <a:off x="7514106" y="2398431"/>
              <a:ext cx="9525" cy="9525"/>
            </a:xfrm>
            <a:custGeom>
              <a:avLst/>
              <a:gdLst/>
              <a:ahLst/>
              <a:cxnLst/>
              <a:rect l="l" t="t" r="r" b="b"/>
              <a:pathLst>
                <a:path w="9525" h="9525" extrusionOk="0">
                  <a:moveTo>
                    <a:pt x="11597" y="9488"/>
                  </a:moveTo>
                  <a:cubicBezTo>
                    <a:pt x="2072" y="4726"/>
                    <a:pt x="10644" y="8536"/>
                    <a:pt x="11597" y="9488"/>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51" name="Google Shape;1851;p43"/>
            <p:cNvSpPr/>
            <p:nvPr/>
          </p:nvSpPr>
          <p:spPr>
            <a:xfrm>
              <a:off x="7512823" y="2400776"/>
              <a:ext cx="9525" cy="9525"/>
            </a:xfrm>
            <a:custGeom>
              <a:avLst/>
              <a:gdLst/>
              <a:ahLst/>
              <a:cxnLst/>
              <a:rect l="l" t="t" r="r" b="b"/>
              <a:pathLst>
                <a:path w="9525" h="9525" extrusionOk="0">
                  <a:moveTo>
                    <a:pt x="9069" y="7144"/>
                  </a:moveTo>
                  <a:cubicBezTo>
                    <a:pt x="5259" y="8096"/>
                    <a:pt x="8117" y="8096"/>
                    <a:pt x="9069"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52" name="Google Shape;1852;p43"/>
            <p:cNvSpPr/>
            <p:nvPr/>
          </p:nvSpPr>
          <p:spPr>
            <a:xfrm>
              <a:off x="7434739" y="2400352"/>
              <a:ext cx="9525" cy="9525"/>
            </a:xfrm>
            <a:custGeom>
              <a:avLst/>
              <a:gdLst/>
              <a:ahLst/>
              <a:cxnLst/>
              <a:rect l="l" t="t" r="r" b="b"/>
              <a:pathLst>
                <a:path w="9525" h="9525" extrusionOk="0">
                  <a:moveTo>
                    <a:pt x="10954" y="7567"/>
                  </a:moveTo>
                  <a:cubicBezTo>
                    <a:pt x="10001" y="7567"/>
                    <a:pt x="8096" y="6615"/>
                    <a:pt x="7144" y="7567"/>
                  </a:cubicBezTo>
                  <a:cubicBezTo>
                    <a:pt x="8096" y="8520"/>
                    <a:pt x="10001" y="8520"/>
                    <a:pt x="10954" y="7567"/>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53" name="Google Shape;1853;p43"/>
            <p:cNvSpPr/>
            <p:nvPr/>
          </p:nvSpPr>
          <p:spPr>
            <a:xfrm>
              <a:off x="7433786" y="2402681"/>
              <a:ext cx="9525" cy="9525"/>
            </a:xfrm>
            <a:custGeom>
              <a:avLst/>
              <a:gdLst/>
              <a:ahLst/>
              <a:cxnLst/>
              <a:rect l="l" t="t" r="r" b="b"/>
              <a:pathLst>
                <a:path w="9525" h="9525" extrusionOk="0">
                  <a:moveTo>
                    <a:pt x="7144" y="7144"/>
                  </a:moveTo>
                  <a:cubicBezTo>
                    <a:pt x="10001" y="8096"/>
                    <a:pt x="10001" y="8096"/>
                    <a:pt x="7144"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54" name="Google Shape;1854;p43"/>
            <p:cNvSpPr/>
            <p:nvPr/>
          </p:nvSpPr>
          <p:spPr>
            <a:xfrm>
              <a:off x="7324311" y="2404586"/>
              <a:ext cx="114300" cy="9525"/>
            </a:xfrm>
            <a:custGeom>
              <a:avLst/>
              <a:gdLst/>
              <a:ahLst/>
              <a:cxnLst/>
              <a:rect l="l" t="t" r="r" b="b"/>
              <a:pathLst>
                <a:path w="114300" h="9525" extrusionOk="0">
                  <a:moveTo>
                    <a:pt x="8034" y="10001"/>
                  </a:moveTo>
                  <a:cubicBezTo>
                    <a:pt x="-2443" y="8096"/>
                    <a:pt x="82329" y="15716"/>
                    <a:pt x="115667" y="7144"/>
                  </a:cubicBezTo>
                  <a:cubicBezTo>
                    <a:pt x="100427" y="9049"/>
                    <a:pt x="96617" y="10001"/>
                    <a:pt x="102332" y="10001"/>
                  </a:cubicBezTo>
                  <a:cubicBezTo>
                    <a:pt x="106142" y="4286"/>
                    <a:pt x="8987" y="12859"/>
                    <a:pt x="8034" y="10001"/>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55" name="Google Shape;1855;p43"/>
            <p:cNvSpPr/>
            <p:nvPr/>
          </p:nvSpPr>
          <p:spPr>
            <a:xfrm>
              <a:off x="7299762" y="2411676"/>
              <a:ext cx="9525" cy="9525"/>
            </a:xfrm>
            <a:custGeom>
              <a:avLst/>
              <a:gdLst/>
              <a:ahLst/>
              <a:cxnLst/>
              <a:rect l="l" t="t" r="r" b="b"/>
              <a:pathLst>
                <a:path w="9525" h="9525" extrusionOk="0">
                  <a:moveTo>
                    <a:pt x="9723" y="8627"/>
                  </a:moveTo>
                  <a:cubicBezTo>
                    <a:pt x="17343" y="3864"/>
                    <a:pt x="1151" y="12436"/>
                    <a:pt x="9723" y="8627"/>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56" name="Google Shape;1856;p43"/>
            <p:cNvSpPr/>
            <p:nvPr/>
          </p:nvSpPr>
          <p:spPr>
            <a:xfrm>
              <a:off x="7236648" y="2408006"/>
              <a:ext cx="66675" cy="19050"/>
            </a:xfrm>
            <a:custGeom>
              <a:avLst/>
              <a:gdLst/>
              <a:ahLst/>
              <a:cxnLst/>
              <a:rect l="l" t="t" r="r" b="b"/>
              <a:pathLst>
                <a:path w="66675" h="19050" extrusionOk="0">
                  <a:moveTo>
                    <a:pt x="27117" y="12296"/>
                  </a:moveTo>
                  <a:cubicBezTo>
                    <a:pt x="15687" y="22774"/>
                    <a:pt x="68074" y="13249"/>
                    <a:pt x="67121" y="10391"/>
                  </a:cubicBezTo>
                  <a:cubicBezTo>
                    <a:pt x="68074" y="12296"/>
                    <a:pt x="60454" y="7534"/>
                    <a:pt x="60454" y="8486"/>
                  </a:cubicBezTo>
                  <a:cubicBezTo>
                    <a:pt x="55692" y="5629"/>
                    <a:pt x="-30986" y="7534"/>
                    <a:pt x="27117" y="12296"/>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57" name="Google Shape;1857;p43"/>
            <p:cNvSpPr/>
            <p:nvPr/>
          </p:nvSpPr>
          <p:spPr>
            <a:xfrm>
              <a:off x="7254441" y="2415698"/>
              <a:ext cx="9525" cy="9525"/>
            </a:xfrm>
            <a:custGeom>
              <a:avLst/>
              <a:gdLst/>
              <a:ahLst/>
              <a:cxnLst/>
              <a:rect l="l" t="t" r="r" b="b"/>
              <a:pathLst>
                <a:path w="9525" h="9525" extrusionOk="0">
                  <a:moveTo>
                    <a:pt x="7419" y="8414"/>
                  </a:moveTo>
                  <a:cubicBezTo>
                    <a:pt x="8371" y="8414"/>
                    <a:pt x="6466" y="5556"/>
                    <a:pt x="7419" y="841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58" name="Google Shape;1858;p43"/>
            <p:cNvSpPr/>
            <p:nvPr/>
          </p:nvSpPr>
          <p:spPr>
            <a:xfrm>
              <a:off x="7598131" y="2441792"/>
              <a:ext cx="19050" cy="9525"/>
            </a:xfrm>
            <a:custGeom>
              <a:avLst/>
              <a:gdLst/>
              <a:ahLst/>
              <a:cxnLst/>
              <a:rect l="l" t="t" r="r" b="b"/>
              <a:pathLst>
                <a:path w="19050" h="9525" extrusionOk="0">
                  <a:moveTo>
                    <a:pt x="7581" y="11847"/>
                  </a:moveTo>
                  <a:cubicBezTo>
                    <a:pt x="26631" y="4227"/>
                    <a:pt x="3771" y="7085"/>
                    <a:pt x="7581" y="11847"/>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59" name="Google Shape;1859;p43"/>
            <p:cNvSpPr/>
            <p:nvPr/>
          </p:nvSpPr>
          <p:spPr>
            <a:xfrm>
              <a:off x="7593489" y="2435066"/>
              <a:ext cx="9525" cy="19050"/>
            </a:xfrm>
            <a:custGeom>
              <a:avLst/>
              <a:gdLst/>
              <a:ahLst/>
              <a:cxnLst/>
              <a:rect l="l" t="t" r="r" b="b"/>
              <a:pathLst>
                <a:path w="9525" h="19050" extrusionOk="0">
                  <a:moveTo>
                    <a:pt x="8414" y="7144"/>
                  </a:moveTo>
                  <a:cubicBezTo>
                    <a:pt x="5556" y="35719"/>
                    <a:pt x="8414" y="7144"/>
                    <a:pt x="8414"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60" name="Google Shape;1860;p43"/>
            <p:cNvSpPr/>
            <p:nvPr/>
          </p:nvSpPr>
          <p:spPr>
            <a:xfrm>
              <a:off x="7597616" y="2446496"/>
              <a:ext cx="9525" cy="9525"/>
            </a:xfrm>
            <a:custGeom>
              <a:avLst/>
              <a:gdLst/>
              <a:ahLst/>
              <a:cxnLst/>
              <a:rect l="l" t="t" r="r" b="b"/>
              <a:pathLst>
                <a:path w="9525" h="9525" extrusionOk="0">
                  <a:moveTo>
                    <a:pt x="7144" y="7144"/>
                  </a:moveTo>
                  <a:lnTo>
                    <a:pt x="7144" y="7144"/>
                  </a:lnTo>
                  <a:lnTo>
                    <a:pt x="7144" y="7144"/>
                  </a:ln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61" name="Google Shape;1861;p43"/>
            <p:cNvSpPr/>
            <p:nvPr/>
          </p:nvSpPr>
          <p:spPr>
            <a:xfrm>
              <a:off x="7389264" y="2494943"/>
              <a:ext cx="19050" cy="9525"/>
            </a:xfrm>
            <a:custGeom>
              <a:avLst/>
              <a:gdLst/>
              <a:ahLst/>
              <a:cxnLst/>
              <a:rect l="l" t="t" r="r" b="b"/>
              <a:pathLst>
                <a:path w="19050" h="9525" extrusionOk="0">
                  <a:moveTo>
                    <a:pt x="8804" y="8227"/>
                  </a:moveTo>
                  <a:cubicBezTo>
                    <a:pt x="23091" y="5369"/>
                    <a:pt x="1184" y="9179"/>
                    <a:pt x="8804" y="8227"/>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62" name="Google Shape;1862;p43"/>
            <p:cNvSpPr/>
            <p:nvPr/>
          </p:nvSpPr>
          <p:spPr>
            <a:xfrm>
              <a:off x="7255669" y="2487453"/>
              <a:ext cx="9525" cy="9525"/>
            </a:xfrm>
            <a:custGeom>
              <a:avLst/>
              <a:gdLst/>
              <a:ahLst/>
              <a:cxnLst/>
              <a:rect l="l" t="t" r="r" b="b"/>
              <a:pathLst>
                <a:path w="9525" h="9525" extrusionOk="0">
                  <a:moveTo>
                    <a:pt x="7144" y="9049"/>
                  </a:moveTo>
                  <a:cubicBezTo>
                    <a:pt x="8096" y="8096"/>
                    <a:pt x="8096" y="8096"/>
                    <a:pt x="8096" y="7144"/>
                  </a:cubicBezTo>
                  <a:cubicBezTo>
                    <a:pt x="8096" y="8096"/>
                    <a:pt x="7144" y="8096"/>
                    <a:pt x="7144" y="9049"/>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63" name="Google Shape;1863;p43"/>
            <p:cNvSpPr/>
            <p:nvPr/>
          </p:nvSpPr>
          <p:spPr>
            <a:xfrm>
              <a:off x="7386161" y="2503646"/>
              <a:ext cx="9525" cy="9525"/>
            </a:xfrm>
            <a:custGeom>
              <a:avLst/>
              <a:gdLst/>
              <a:ahLst/>
              <a:cxnLst/>
              <a:rect l="l" t="t" r="r" b="b"/>
              <a:pathLst>
                <a:path w="9525" h="9525" extrusionOk="0">
                  <a:moveTo>
                    <a:pt x="8096" y="7144"/>
                  </a:moveTo>
                  <a:lnTo>
                    <a:pt x="7144" y="10954"/>
                  </a:lnTo>
                  <a:cubicBezTo>
                    <a:pt x="7144" y="10001"/>
                    <a:pt x="7144" y="9049"/>
                    <a:pt x="8096"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64" name="Google Shape;1864;p43"/>
            <p:cNvSpPr/>
            <p:nvPr/>
          </p:nvSpPr>
          <p:spPr>
            <a:xfrm>
              <a:off x="7394840" y="2442285"/>
              <a:ext cx="9525" cy="9525"/>
            </a:xfrm>
            <a:custGeom>
              <a:avLst/>
              <a:gdLst/>
              <a:ahLst/>
              <a:cxnLst/>
              <a:rect l="l" t="t" r="r" b="b"/>
              <a:pathLst>
                <a:path w="9525" h="9525" extrusionOk="0">
                  <a:moveTo>
                    <a:pt x="7990" y="7545"/>
                  </a:moveTo>
                  <a:cubicBezTo>
                    <a:pt x="7990" y="5640"/>
                    <a:pt x="6085" y="11355"/>
                    <a:pt x="7990" y="7545"/>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65" name="Google Shape;1865;p43"/>
            <p:cNvSpPr/>
            <p:nvPr/>
          </p:nvSpPr>
          <p:spPr>
            <a:xfrm>
              <a:off x="7356634" y="2518886"/>
              <a:ext cx="9525" cy="9525"/>
            </a:xfrm>
            <a:custGeom>
              <a:avLst/>
              <a:gdLst/>
              <a:ahLst/>
              <a:cxnLst/>
              <a:rect l="l" t="t" r="r" b="b"/>
              <a:pathLst>
                <a:path w="9525" h="9525" extrusionOk="0">
                  <a:moveTo>
                    <a:pt x="7144" y="7144"/>
                  </a:moveTo>
                  <a:cubicBezTo>
                    <a:pt x="7144" y="7144"/>
                    <a:pt x="7144" y="7144"/>
                    <a:pt x="7144" y="7144"/>
                  </a:cubicBezTo>
                  <a:cubicBezTo>
                    <a:pt x="7144" y="7144"/>
                    <a:pt x="7144" y="7144"/>
                    <a:pt x="7144"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66" name="Google Shape;1866;p43"/>
            <p:cNvSpPr/>
            <p:nvPr/>
          </p:nvSpPr>
          <p:spPr>
            <a:xfrm>
              <a:off x="7408063" y="2419826"/>
              <a:ext cx="19050" cy="19050"/>
            </a:xfrm>
            <a:custGeom>
              <a:avLst/>
              <a:gdLst/>
              <a:ahLst/>
              <a:cxnLst/>
              <a:rect l="l" t="t" r="r" b="b"/>
              <a:pathLst>
                <a:path w="19050" h="19050" extrusionOk="0">
                  <a:moveTo>
                    <a:pt x="12865" y="7144"/>
                  </a:moveTo>
                  <a:cubicBezTo>
                    <a:pt x="11912" y="9049"/>
                    <a:pt x="482" y="29051"/>
                    <a:pt x="12865"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67" name="Google Shape;1867;p43"/>
            <p:cNvSpPr/>
            <p:nvPr/>
          </p:nvSpPr>
          <p:spPr>
            <a:xfrm>
              <a:off x="7296626" y="2458878"/>
              <a:ext cx="9525" cy="9525"/>
            </a:xfrm>
            <a:custGeom>
              <a:avLst/>
              <a:gdLst/>
              <a:ahLst/>
              <a:cxnLst/>
              <a:rect l="l" t="t" r="r" b="b"/>
              <a:pathLst>
                <a:path w="9525" h="9525" extrusionOk="0">
                  <a:moveTo>
                    <a:pt x="7144" y="7144"/>
                  </a:moveTo>
                  <a:lnTo>
                    <a:pt x="7144" y="7144"/>
                  </a:lnTo>
                  <a:lnTo>
                    <a:pt x="7144" y="7144"/>
                  </a:ln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68" name="Google Shape;1868;p43"/>
            <p:cNvSpPr/>
            <p:nvPr/>
          </p:nvSpPr>
          <p:spPr>
            <a:xfrm>
              <a:off x="7296626" y="2456973"/>
              <a:ext cx="9525" cy="9525"/>
            </a:xfrm>
            <a:custGeom>
              <a:avLst/>
              <a:gdLst/>
              <a:ahLst/>
              <a:cxnLst/>
              <a:rect l="l" t="t" r="r" b="b"/>
              <a:pathLst>
                <a:path w="9525" h="9525" extrusionOk="0">
                  <a:moveTo>
                    <a:pt x="7144" y="7144"/>
                  </a:moveTo>
                  <a:lnTo>
                    <a:pt x="7144" y="9049"/>
                  </a:lnTo>
                  <a:cubicBezTo>
                    <a:pt x="7144" y="8096"/>
                    <a:pt x="8096" y="7144"/>
                    <a:pt x="7144"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69" name="Google Shape;1869;p43"/>
            <p:cNvSpPr/>
            <p:nvPr/>
          </p:nvSpPr>
          <p:spPr>
            <a:xfrm>
              <a:off x="7387114" y="2499836"/>
              <a:ext cx="9525" cy="9525"/>
            </a:xfrm>
            <a:custGeom>
              <a:avLst/>
              <a:gdLst/>
              <a:ahLst/>
              <a:cxnLst/>
              <a:rect l="l" t="t" r="r" b="b"/>
              <a:pathLst>
                <a:path w="9525" h="9525" extrusionOk="0">
                  <a:moveTo>
                    <a:pt x="7144" y="7144"/>
                  </a:moveTo>
                  <a:cubicBezTo>
                    <a:pt x="7144" y="16669"/>
                    <a:pt x="8096" y="8096"/>
                    <a:pt x="7144"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70" name="Google Shape;1870;p43"/>
            <p:cNvSpPr/>
            <p:nvPr/>
          </p:nvSpPr>
          <p:spPr>
            <a:xfrm>
              <a:off x="7389971" y="2484972"/>
              <a:ext cx="9525" cy="9525"/>
            </a:xfrm>
            <a:custGeom>
              <a:avLst/>
              <a:gdLst/>
              <a:ahLst/>
              <a:cxnLst/>
              <a:rect l="l" t="t" r="r" b="b"/>
              <a:pathLst>
                <a:path w="9525" h="9525" extrusionOk="0">
                  <a:moveTo>
                    <a:pt x="7144" y="10577"/>
                  </a:moveTo>
                  <a:cubicBezTo>
                    <a:pt x="10001" y="8672"/>
                    <a:pt x="11906" y="3910"/>
                    <a:pt x="7144" y="10577"/>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71" name="Google Shape;1871;p43"/>
            <p:cNvSpPr/>
            <p:nvPr/>
          </p:nvSpPr>
          <p:spPr>
            <a:xfrm>
              <a:off x="7358022" y="2521743"/>
              <a:ext cx="38100" cy="9525"/>
            </a:xfrm>
            <a:custGeom>
              <a:avLst/>
              <a:gdLst/>
              <a:ahLst/>
              <a:cxnLst/>
              <a:rect l="l" t="t" r="r" b="b"/>
              <a:pathLst>
                <a:path w="38100" h="9525" extrusionOk="0">
                  <a:moveTo>
                    <a:pt x="9566" y="7144"/>
                  </a:moveTo>
                  <a:cubicBezTo>
                    <a:pt x="-6627" y="10001"/>
                    <a:pt x="65763" y="10954"/>
                    <a:pt x="9566"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72" name="Google Shape;1872;p43"/>
            <p:cNvSpPr/>
            <p:nvPr/>
          </p:nvSpPr>
          <p:spPr>
            <a:xfrm>
              <a:off x="7372826" y="2508937"/>
              <a:ext cx="9525" cy="9525"/>
            </a:xfrm>
            <a:custGeom>
              <a:avLst/>
              <a:gdLst/>
              <a:ahLst/>
              <a:cxnLst/>
              <a:rect l="l" t="t" r="r" b="b"/>
              <a:pathLst>
                <a:path w="9525" h="9525" extrusionOk="0">
                  <a:moveTo>
                    <a:pt x="7144" y="7567"/>
                  </a:moveTo>
                  <a:cubicBezTo>
                    <a:pt x="7144" y="7567"/>
                    <a:pt x="7144" y="6615"/>
                    <a:pt x="7144" y="7567"/>
                  </a:cubicBezTo>
                  <a:cubicBezTo>
                    <a:pt x="7144" y="7567"/>
                    <a:pt x="7144" y="7567"/>
                    <a:pt x="7144" y="7567"/>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73" name="Google Shape;1873;p43"/>
            <p:cNvSpPr/>
            <p:nvPr/>
          </p:nvSpPr>
          <p:spPr>
            <a:xfrm>
              <a:off x="7365206" y="2514361"/>
              <a:ext cx="9525" cy="9525"/>
            </a:xfrm>
            <a:custGeom>
              <a:avLst/>
              <a:gdLst/>
              <a:ahLst/>
              <a:cxnLst/>
              <a:rect l="l" t="t" r="r" b="b"/>
              <a:pathLst>
                <a:path w="9525" h="9525" extrusionOk="0">
                  <a:moveTo>
                    <a:pt x="7144" y="7858"/>
                  </a:moveTo>
                  <a:cubicBezTo>
                    <a:pt x="7144" y="6906"/>
                    <a:pt x="7144" y="6906"/>
                    <a:pt x="7144" y="7858"/>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74" name="Google Shape;1874;p43"/>
            <p:cNvSpPr/>
            <p:nvPr/>
          </p:nvSpPr>
          <p:spPr>
            <a:xfrm>
              <a:off x="7386161" y="2488723"/>
              <a:ext cx="9525" cy="9525"/>
            </a:xfrm>
            <a:custGeom>
              <a:avLst/>
              <a:gdLst/>
              <a:ahLst/>
              <a:cxnLst/>
              <a:rect l="l" t="t" r="r" b="b"/>
              <a:pathLst>
                <a:path w="9525" h="9525" extrusionOk="0">
                  <a:moveTo>
                    <a:pt x="7144" y="9684"/>
                  </a:moveTo>
                  <a:cubicBezTo>
                    <a:pt x="9049" y="3969"/>
                    <a:pt x="7144" y="9684"/>
                    <a:pt x="7144" y="968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75" name="Google Shape;1875;p43"/>
            <p:cNvSpPr/>
            <p:nvPr/>
          </p:nvSpPr>
          <p:spPr>
            <a:xfrm>
              <a:off x="7387114" y="2497931"/>
              <a:ext cx="9525" cy="9525"/>
            </a:xfrm>
            <a:custGeom>
              <a:avLst/>
              <a:gdLst/>
              <a:ahLst/>
              <a:cxnLst/>
              <a:rect l="l" t="t" r="r" b="b"/>
              <a:pathLst>
                <a:path w="9525" h="9525" extrusionOk="0">
                  <a:moveTo>
                    <a:pt x="7144" y="7144"/>
                  </a:moveTo>
                  <a:cubicBezTo>
                    <a:pt x="7144" y="10954"/>
                    <a:pt x="7144" y="8096"/>
                    <a:pt x="7144"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76" name="Google Shape;1876;p43"/>
            <p:cNvSpPr/>
            <p:nvPr/>
          </p:nvSpPr>
          <p:spPr>
            <a:xfrm>
              <a:off x="7341394" y="2488406"/>
              <a:ext cx="9525" cy="9525"/>
            </a:xfrm>
            <a:custGeom>
              <a:avLst/>
              <a:gdLst/>
              <a:ahLst/>
              <a:cxnLst/>
              <a:rect l="l" t="t" r="r" b="b"/>
              <a:pathLst>
                <a:path w="9525" h="9525" extrusionOk="0">
                  <a:moveTo>
                    <a:pt x="7144" y="7144"/>
                  </a:moveTo>
                  <a:lnTo>
                    <a:pt x="7144" y="7144"/>
                  </a:lnTo>
                  <a:cubicBezTo>
                    <a:pt x="7144" y="7144"/>
                    <a:pt x="7144" y="7144"/>
                    <a:pt x="7144"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77" name="Google Shape;1877;p43"/>
            <p:cNvSpPr/>
            <p:nvPr/>
          </p:nvSpPr>
          <p:spPr>
            <a:xfrm>
              <a:off x="7355681" y="2506955"/>
              <a:ext cx="28575" cy="19050"/>
            </a:xfrm>
            <a:custGeom>
              <a:avLst/>
              <a:gdLst/>
              <a:ahLst/>
              <a:cxnLst/>
              <a:rect l="l" t="t" r="r" b="b"/>
              <a:pathLst>
                <a:path w="28575" h="19050" extrusionOk="0">
                  <a:moveTo>
                    <a:pt x="7144" y="15264"/>
                  </a:moveTo>
                  <a:cubicBezTo>
                    <a:pt x="26194" y="11454"/>
                    <a:pt x="26194" y="-928"/>
                    <a:pt x="7144" y="1526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78" name="Google Shape;1878;p43"/>
            <p:cNvSpPr/>
            <p:nvPr/>
          </p:nvSpPr>
          <p:spPr>
            <a:xfrm>
              <a:off x="7383304" y="2492216"/>
              <a:ext cx="9525" cy="9525"/>
            </a:xfrm>
            <a:custGeom>
              <a:avLst/>
              <a:gdLst/>
              <a:ahLst/>
              <a:cxnLst/>
              <a:rect l="l" t="t" r="r" b="b"/>
              <a:pathLst>
                <a:path w="9525" h="9525" extrusionOk="0">
                  <a:moveTo>
                    <a:pt x="7144" y="7144"/>
                  </a:moveTo>
                  <a:cubicBezTo>
                    <a:pt x="7144" y="7144"/>
                    <a:pt x="7144" y="7144"/>
                    <a:pt x="7144" y="7144"/>
                  </a:cubicBezTo>
                  <a:lnTo>
                    <a:pt x="7144" y="7144"/>
                  </a:ln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79" name="Google Shape;1879;p43"/>
            <p:cNvSpPr/>
            <p:nvPr/>
          </p:nvSpPr>
          <p:spPr>
            <a:xfrm>
              <a:off x="7385716" y="2518669"/>
              <a:ext cx="28575" cy="19050"/>
            </a:xfrm>
            <a:custGeom>
              <a:avLst/>
              <a:gdLst/>
              <a:ahLst/>
              <a:cxnLst/>
              <a:rect l="l" t="t" r="r" b="b"/>
              <a:pathLst>
                <a:path w="28575" h="19050" extrusionOk="0">
                  <a:moveTo>
                    <a:pt x="26640" y="11170"/>
                  </a:moveTo>
                  <a:cubicBezTo>
                    <a:pt x="9494" y="11170"/>
                    <a:pt x="5684" y="20695"/>
                    <a:pt x="7590" y="8313"/>
                  </a:cubicBezTo>
                  <a:cubicBezTo>
                    <a:pt x="13304" y="9265"/>
                    <a:pt x="26640" y="3550"/>
                    <a:pt x="26640" y="11170"/>
                  </a:cubicBezTo>
                  <a:close/>
                  <a:moveTo>
                    <a:pt x="24734" y="13075"/>
                  </a:moveTo>
                  <a:lnTo>
                    <a:pt x="23782" y="12123"/>
                  </a:lnTo>
                  <a:cubicBezTo>
                    <a:pt x="23782" y="13075"/>
                    <a:pt x="24734" y="13075"/>
                    <a:pt x="24734" y="13075"/>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80" name="Google Shape;1880;p43"/>
            <p:cNvSpPr/>
            <p:nvPr/>
          </p:nvSpPr>
          <p:spPr>
            <a:xfrm>
              <a:off x="7573804" y="2436018"/>
              <a:ext cx="9525" cy="9525"/>
            </a:xfrm>
            <a:custGeom>
              <a:avLst/>
              <a:gdLst/>
              <a:ahLst/>
              <a:cxnLst/>
              <a:rect l="l" t="t" r="r" b="b"/>
              <a:pathLst>
                <a:path w="9525" h="9525" extrusionOk="0">
                  <a:moveTo>
                    <a:pt x="7144" y="7144"/>
                  </a:moveTo>
                  <a:lnTo>
                    <a:pt x="7144" y="7144"/>
                  </a:lnTo>
                  <a:cubicBezTo>
                    <a:pt x="7144" y="7144"/>
                    <a:pt x="7144" y="7144"/>
                    <a:pt x="7144"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81" name="Google Shape;1881;p43"/>
            <p:cNvSpPr/>
            <p:nvPr/>
          </p:nvSpPr>
          <p:spPr>
            <a:xfrm>
              <a:off x="7452836" y="2444591"/>
              <a:ext cx="9525" cy="9525"/>
            </a:xfrm>
            <a:custGeom>
              <a:avLst/>
              <a:gdLst/>
              <a:ahLst/>
              <a:cxnLst/>
              <a:rect l="l" t="t" r="r" b="b"/>
              <a:pathLst>
                <a:path w="9525" h="9525" extrusionOk="0">
                  <a:moveTo>
                    <a:pt x="7144" y="7144"/>
                  </a:moveTo>
                  <a:lnTo>
                    <a:pt x="7144" y="7144"/>
                  </a:lnTo>
                  <a:cubicBezTo>
                    <a:pt x="8096" y="7144"/>
                    <a:pt x="8096" y="7144"/>
                    <a:pt x="7144"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82" name="Google Shape;1882;p43"/>
            <p:cNvSpPr/>
            <p:nvPr/>
          </p:nvSpPr>
          <p:spPr>
            <a:xfrm>
              <a:off x="7468076" y="2420778"/>
              <a:ext cx="9525" cy="9525"/>
            </a:xfrm>
            <a:custGeom>
              <a:avLst/>
              <a:gdLst/>
              <a:ahLst/>
              <a:cxnLst/>
              <a:rect l="l" t="t" r="r" b="b"/>
              <a:pathLst>
                <a:path w="9525" h="9525" extrusionOk="0">
                  <a:moveTo>
                    <a:pt x="7144" y="9049"/>
                  </a:moveTo>
                  <a:lnTo>
                    <a:pt x="8096" y="7144"/>
                  </a:lnTo>
                  <a:cubicBezTo>
                    <a:pt x="8096" y="8096"/>
                    <a:pt x="8096" y="8096"/>
                    <a:pt x="7144" y="9049"/>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83" name="Google Shape;1883;p43"/>
            <p:cNvSpPr/>
            <p:nvPr/>
          </p:nvSpPr>
          <p:spPr>
            <a:xfrm>
              <a:off x="7562903" y="2436018"/>
              <a:ext cx="9525" cy="9525"/>
            </a:xfrm>
            <a:custGeom>
              <a:avLst/>
              <a:gdLst/>
              <a:ahLst/>
              <a:cxnLst/>
              <a:rect l="l" t="t" r="r" b="b"/>
              <a:pathLst>
                <a:path w="9525" h="9525" extrusionOk="0">
                  <a:moveTo>
                    <a:pt x="7567" y="7144"/>
                  </a:moveTo>
                  <a:cubicBezTo>
                    <a:pt x="7567" y="7144"/>
                    <a:pt x="6615" y="7144"/>
                    <a:pt x="7567"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84" name="Google Shape;1884;p43"/>
            <p:cNvSpPr/>
            <p:nvPr/>
          </p:nvSpPr>
          <p:spPr>
            <a:xfrm>
              <a:off x="7502366" y="2434113"/>
              <a:ext cx="9525" cy="9525"/>
            </a:xfrm>
            <a:custGeom>
              <a:avLst/>
              <a:gdLst/>
              <a:ahLst/>
              <a:cxnLst/>
              <a:rect l="l" t="t" r="r" b="b"/>
              <a:pathLst>
                <a:path w="9525" h="9525" extrusionOk="0">
                  <a:moveTo>
                    <a:pt x="7144" y="7144"/>
                  </a:moveTo>
                  <a:cubicBezTo>
                    <a:pt x="7144" y="8096"/>
                    <a:pt x="8096" y="8096"/>
                    <a:pt x="8096" y="8096"/>
                  </a:cubicBezTo>
                  <a:cubicBezTo>
                    <a:pt x="8096" y="8096"/>
                    <a:pt x="8096" y="7144"/>
                    <a:pt x="7144"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85" name="Google Shape;1885;p43"/>
            <p:cNvSpPr/>
            <p:nvPr/>
          </p:nvSpPr>
          <p:spPr>
            <a:xfrm>
              <a:off x="7468076" y="2423212"/>
              <a:ext cx="9525" cy="9525"/>
            </a:xfrm>
            <a:custGeom>
              <a:avLst/>
              <a:gdLst/>
              <a:ahLst/>
              <a:cxnLst/>
              <a:rect l="l" t="t" r="r" b="b"/>
              <a:pathLst>
                <a:path w="9525" h="9525" extrusionOk="0">
                  <a:moveTo>
                    <a:pt x="7144" y="7567"/>
                  </a:moveTo>
                  <a:cubicBezTo>
                    <a:pt x="7144" y="7567"/>
                    <a:pt x="8096" y="6615"/>
                    <a:pt x="7144" y="7567"/>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86" name="Google Shape;1886;p43"/>
            <p:cNvSpPr/>
            <p:nvPr/>
          </p:nvSpPr>
          <p:spPr>
            <a:xfrm>
              <a:off x="7445216" y="2425541"/>
              <a:ext cx="9525" cy="9525"/>
            </a:xfrm>
            <a:custGeom>
              <a:avLst/>
              <a:gdLst/>
              <a:ahLst/>
              <a:cxnLst/>
              <a:rect l="l" t="t" r="r" b="b"/>
              <a:pathLst>
                <a:path w="9525" h="9525" extrusionOk="0">
                  <a:moveTo>
                    <a:pt x="7144" y="7144"/>
                  </a:moveTo>
                  <a:cubicBezTo>
                    <a:pt x="7144" y="8096"/>
                    <a:pt x="7144" y="8096"/>
                    <a:pt x="7144" y="7144"/>
                  </a:cubicBezTo>
                  <a:cubicBezTo>
                    <a:pt x="7144" y="8096"/>
                    <a:pt x="7144" y="8096"/>
                    <a:pt x="7144"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87" name="Google Shape;1887;p43"/>
            <p:cNvSpPr/>
            <p:nvPr/>
          </p:nvSpPr>
          <p:spPr>
            <a:xfrm>
              <a:off x="7446698" y="2444591"/>
              <a:ext cx="9525" cy="9525"/>
            </a:xfrm>
            <a:custGeom>
              <a:avLst/>
              <a:gdLst/>
              <a:ahLst/>
              <a:cxnLst/>
              <a:rect l="l" t="t" r="r" b="b"/>
              <a:pathLst>
                <a:path w="9525" h="9525" extrusionOk="0">
                  <a:moveTo>
                    <a:pt x="7567" y="7144"/>
                  </a:moveTo>
                  <a:cubicBezTo>
                    <a:pt x="7567" y="7144"/>
                    <a:pt x="6615" y="7144"/>
                    <a:pt x="7567" y="7144"/>
                  </a:cubicBezTo>
                  <a:lnTo>
                    <a:pt x="7567" y="7144"/>
                  </a:ln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88" name="Google Shape;1888;p43"/>
            <p:cNvSpPr/>
            <p:nvPr/>
          </p:nvSpPr>
          <p:spPr>
            <a:xfrm>
              <a:off x="7420451" y="2432208"/>
              <a:ext cx="9525" cy="9525"/>
            </a:xfrm>
            <a:custGeom>
              <a:avLst/>
              <a:gdLst/>
              <a:ahLst/>
              <a:cxnLst/>
              <a:rect l="l" t="t" r="r" b="b"/>
              <a:pathLst>
                <a:path w="9525" h="9525" extrusionOk="0">
                  <a:moveTo>
                    <a:pt x="8096" y="7144"/>
                  </a:moveTo>
                  <a:lnTo>
                    <a:pt x="7144" y="8096"/>
                  </a:lnTo>
                  <a:cubicBezTo>
                    <a:pt x="7144" y="8096"/>
                    <a:pt x="7144" y="8096"/>
                    <a:pt x="8096"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89" name="Google Shape;1889;p43"/>
            <p:cNvSpPr/>
            <p:nvPr/>
          </p:nvSpPr>
          <p:spPr>
            <a:xfrm>
              <a:off x="7444264" y="2439828"/>
              <a:ext cx="9525" cy="9525"/>
            </a:xfrm>
            <a:custGeom>
              <a:avLst/>
              <a:gdLst/>
              <a:ahLst/>
              <a:cxnLst/>
              <a:rect l="l" t="t" r="r" b="b"/>
              <a:pathLst>
                <a:path w="9525" h="9525" extrusionOk="0">
                  <a:moveTo>
                    <a:pt x="7144" y="7144"/>
                  </a:moveTo>
                  <a:lnTo>
                    <a:pt x="7144" y="7144"/>
                  </a:lnTo>
                  <a:cubicBezTo>
                    <a:pt x="7144" y="8096"/>
                    <a:pt x="7144" y="8096"/>
                    <a:pt x="7144"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90" name="Google Shape;1890;p43"/>
            <p:cNvSpPr/>
            <p:nvPr/>
          </p:nvSpPr>
          <p:spPr>
            <a:xfrm>
              <a:off x="7581001" y="2455068"/>
              <a:ext cx="9525" cy="9525"/>
            </a:xfrm>
            <a:custGeom>
              <a:avLst/>
              <a:gdLst/>
              <a:ahLst/>
              <a:cxnLst/>
              <a:rect l="l" t="t" r="r" b="b"/>
              <a:pathLst>
                <a:path w="9525" h="9525" extrusionOk="0">
                  <a:moveTo>
                    <a:pt x="7567" y="7144"/>
                  </a:moveTo>
                  <a:cubicBezTo>
                    <a:pt x="7567" y="7144"/>
                    <a:pt x="6615" y="9049"/>
                    <a:pt x="7567"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91" name="Google Shape;1891;p43"/>
            <p:cNvSpPr/>
            <p:nvPr/>
          </p:nvSpPr>
          <p:spPr>
            <a:xfrm>
              <a:off x="7584281" y="2444591"/>
              <a:ext cx="9525" cy="9525"/>
            </a:xfrm>
            <a:custGeom>
              <a:avLst/>
              <a:gdLst/>
              <a:ahLst/>
              <a:cxnLst/>
              <a:rect l="l" t="t" r="r" b="b"/>
              <a:pathLst>
                <a:path w="9525" h="9525" extrusionOk="0">
                  <a:moveTo>
                    <a:pt x="7144" y="8096"/>
                  </a:moveTo>
                  <a:lnTo>
                    <a:pt x="8096" y="7144"/>
                  </a:lnTo>
                  <a:cubicBezTo>
                    <a:pt x="7144" y="7144"/>
                    <a:pt x="7144" y="8096"/>
                    <a:pt x="7144" y="8096"/>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92" name="Google Shape;1892;p43"/>
            <p:cNvSpPr/>
            <p:nvPr/>
          </p:nvSpPr>
          <p:spPr>
            <a:xfrm>
              <a:off x="7518559" y="2442160"/>
              <a:ext cx="9525" cy="9525"/>
            </a:xfrm>
            <a:custGeom>
              <a:avLst/>
              <a:gdLst/>
              <a:ahLst/>
              <a:cxnLst/>
              <a:rect l="l" t="t" r="r" b="b"/>
              <a:pathLst>
                <a:path w="9525" h="9525" extrusionOk="0">
                  <a:moveTo>
                    <a:pt x="7144" y="7670"/>
                  </a:moveTo>
                  <a:cubicBezTo>
                    <a:pt x="7144" y="8622"/>
                    <a:pt x="8096" y="9575"/>
                    <a:pt x="8096" y="10527"/>
                  </a:cubicBezTo>
                  <a:cubicBezTo>
                    <a:pt x="9049" y="9575"/>
                    <a:pt x="8096" y="5765"/>
                    <a:pt x="7144" y="7670"/>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93" name="Google Shape;1893;p43"/>
            <p:cNvSpPr/>
            <p:nvPr/>
          </p:nvSpPr>
          <p:spPr>
            <a:xfrm>
              <a:off x="7576661" y="2493168"/>
              <a:ext cx="9525" cy="9525"/>
            </a:xfrm>
            <a:custGeom>
              <a:avLst/>
              <a:gdLst/>
              <a:ahLst/>
              <a:cxnLst/>
              <a:rect l="l" t="t" r="r" b="b"/>
              <a:pathLst>
                <a:path w="9525" h="9525" extrusionOk="0">
                  <a:moveTo>
                    <a:pt x="7144" y="9049"/>
                  </a:moveTo>
                  <a:cubicBezTo>
                    <a:pt x="7144" y="8096"/>
                    <a:pt x="7144" y="7144"/>
                    <a:pt x="8096" y="7144"/>
                  </a:cubicBezTo>
                  <a:cubicBezTo>
                    <a:pt x="7144" y="8096"/>
                    <a:pt x="7144" y="9049"/>
                    <a:pt x="7144" y="9049"/>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94" name="Google Shape;1894;p43"/>
            <p:cNvSpPr/>
            <p:nvPr/>
          </p:nvSpPr>
          <p:spPr>
            <a:xfrm>
              <a:off x="7576661" y="2491263"/>
              <a:ext cx="9525" cy="9525"/>
            </a:xfrm>
            <a:custGeom>
              <a:avLst/>
              <a:gdLst/>
              <a:ahLst/>
              <a:cxnLst/>
              <a:rect l="l" t="t" r="r" b="b"/>
              <a:pathLst>
                <a:path w="9525" h="9525" extrusionOk="0">
                  <a:moveTo>
                    <a:pt x="7144" y="9049"/>
                  </a:moveTo>
                  <a:lnTo>
                    <a:pt x="8096" y="7144"/>
                  </a:lnTo>
                  <a:cubicBezTo>
                    <a:pt x="8096" y="8096"/>
                    <a:pt x="7144" y="9049"/>
                    <a:pt x="7144" y="9049"/>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95" name="Google Shape;1895;p43"/>
            <p:cNvSpPr/>
            <p:nvPr/>
          </p:nvSpPr>
          <p:spPr>
            <a:xfrm>
              <a:off x="7519088" y="2496264"/>
              <a:ext cx="9525" cy="9525"/>
            </a:xfrm>
            <a:custGeom>
              <a:avLst/>
              <a:gdLst/>
              <a:ahLst/>
              <a:cxnLst/>
              <a:rect l="l" t="t" r="r" b="b"/>
              <a:pathLst>
                <a:path w="9525" h="9525" extrusionOk="0">
                  <a:moveTo>
                    <a:pt x="7567" y="7858"/>
                  </a:moveTo>
                  <a:cubicBezTo>
                    <a:pt x="7567" y="6906"/>
                    <a:pt x="6615" y="6906"/>
                    <a:pt x="7567" y="7858"/>
                  </a:cubicBezTo>
                  <a:cubicBezTo>
                    <a:pt x="6615" y="7858"/>
                    <a:pt x="7567" y="7858"/>
                    <a:pt x="7567" y="7858"/>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96" name="Google Shape;1896;p43"/>
            <p:cNvSpPr/>
            <p:nvPr/>
          </p:nvSpPr>
          <p:spPr>
            <a:xfrm>
              <a:off x="7585722" y="2430169"/>
              <a:ext cx="9525" cy="28575"/>
            </a:xfrm>
            <a:custGeom>
              <a:avLst/>
              <a:gdLst/>
              <a:ahLst/>
              <a:cxnLst/>
              <a:rect l="l" t="t" r="r" b="b"/>
              <a:pathLst>
                <a:path w="9525" h="28575" extrusionOk="0">
                  <a:moveTo>
                    <a:pt x="7608" y="23471"/>
                  </a:moveTo>
                  <a:cubicBezTo>
                    <a:pt x="10465" y="-6057"/>
                    <a:pt x="5703" y="11088"/>
                    <a:pt x="7608" y="23471"/>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97" name="Google Shape;1897;p43"/>
            <p:cNvSpPr/>
            <p:nvPr/>
          </p:nvSpPr>
          <p:spPr>
            <a:xfrm>
              <a:off x="7582376" y="2482267"/>
              <a:ext cx="9525" cy="9525"/>
            </a:xfrm>
            <a:custGeom>
              <a:avLst/>
              <a:gdLst/>
              <a:ahLst/>
              <a:cxnLst/>
              <a:rect l="l" t="t" r="r" b="b"/>
              <a:pathLst>
                <a:path w="9525" h="9525" extrusionOk="0">
                  <a:moveTo>
                    <a:pt x="7144" y="7567"/>
                  </a:moveTo>
                  <a:cubicBezTo>
                    <a:pt x="7144" y="7567"/>
                    <a:pt x="8096" y="6615"/>
                    <a:pt x="7144" y="7567"/>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98" name="Google Shape;1898;p43"/>
            <p:cNvSpPr/>
            <p:nvPr/>
          </p:nvSpPr>
          <p:spPr>
            <a:xfrm>
              <a:off x="7421404" y="2516028"/>
              <a:ext cx="9525" cy="9525"/>
            </a:xfrm>
            <a:custGeom>
              <a:avLst/>
              <a:gdLst/>
              <a:ahLst/>
              <a:cxnLst/>
              <a:rect l="l" t="t" r="r" b="b"/>
              <a:pathLst>
                <a:path w="9525" h="9525" extrusionOk="0">
                  <a:moveTo>
                    <a:pt x="7144" y="7144"/>
                  </a:moveTo>
                  <a:lnTo>
                    <a:pt x="7144" y="9049"/>
                  </a:lnTo>
                  <a:cubicBezTo>
                    <a:pt x="7144" y="8096"/>
                    <a:pt x="7144" y="8096"/>
                    <a:pt x="7144"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99" name="Google Shape;1899;p43"/>
            <p:cNvSpPr/>
            <p:nvPr/>
          </p:nvSpPr>
          <p:spPr>
            <a:xfrm>
              <a:off x="7580471" y="2462688"/>
              <a:ext cx="9525" cy="9525"/>
            </a:xfrm>
            <a:custGeom>
              <a:avLst/>
              <a:gdLst/>
              <a:ahLst/>
              <a:cxnLst/>
              <a:rect l="l" t="t" r="r" b="b"/>
              <a:pathLst>
                <a:path w="9525" h="9525" extrusionOk="0">
                  <a:moveTo>
                    <a:pt x="7144" y="7144"/>
                  </a:moveTo>
                  <a:lnTo>
                    <a:pt x="7144" y="7144"/>
                  </a:lnTo>
                  <a:lnTo>
                    <a:pt x="7144" y="7144"/>
                  </a:ln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00" name="Google Shape;1900;p43"/>
            <p:cNvSpPr/>
            <p:nvPr/>
          </p:nvSpPr>
          <p:spPr>
            <a:xfrm>
              <a:off x="7429976" y="2516028"/>
              <a:ext cx="9525" cy="9525"/>
            </a:xfrm>
            <a:custGeom>
              <a:avLst/>
              <a:gdLst/>
              <a:ahLst/>
              <a:cxnLst/>
              <a:rect l="l" t="t" r="r" b="b"/>
              <a:pathLst>
                <a:path w="9525" h="9525" extrusionOk="0">
                  <a:moveTo>
                    <a:pt x="7144" y="7144"/>
                  </a:moveTo>
                  <a:lnTo>
                    <a:pt x="7144" y="7144"/>
                  </a:lnTo>
                  <a:lnTo>
                    <a:pt x="7144" y="7144"/>
                  </a:ln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01" name="Google Shape;1901;p43"/>
            <p:cNvSpPr/>
            <p:nvPr/>
          </p:nvSpPr>
          <p:spPr>
            <a:xfrm>
              <a:off x="7430929" y="2426493"/>
              <a:ext cx="9525" cy="9525"/>
            </a:xfrm>
            <a:custGeom>
              <a:avLst/>
              <a:gdLst/>
              <a:ahLst/>
              <a:cxnLst/>
              <a:rect l="l" t="t" r="r" b="b"/>
              <a:pathLst>
                <a:path w="9525" h="9525" extrusionOk="0">
                  <a:moveTo>
                    <a:pt x="7144" y="7144"/>
                  </a:moveTo>
                  <a:lnTo>
                    <a:pt x="7144" y="7144"/>
                  </a:lnTo>
                  <a:cubicBezTo>
                    <a:pt x="7144" y="7144"/>
                    <a:pt x="7144" y="7144"/>
                    <a:pt x="7144"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02" name="Google Shape;1902;p43"/>
            <p:cNvSpPr/>
            <p:nvPr/>
          </p:nvSpPr>
          <p:spPr>
            <a:xfrm>
              <a:off x="7429976" y="2516028"/>
              <a:ext cx="9525" cy="9525"/>
            </a:xfrm>
            <a:custGeom>
              <a:avLst/>
              <a:gdLst/>
              <a:ahLst/>
              <a:cxnLst/>
              <a:rect l="l" t="t" r="r" b="b"/>
              <a:pathLst>
                <a:path w="9525" h="9525" extrusionOk="0">
                  <a:moveTo>
                    <a:pt x="7144" y="7144"/>
                  </a:moveTo>
                  <a:lnTo>
                    <a:pt x="7144" y="7144"/>
                  </a:lnTo>
                  <a:lnTo>
                    <a:pt x="7144" y="7144"/>
                  </a:ln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03" name="Google Shape;1903;p43"/>
            <p:cNvSpPr/>
            <p:nvPr/>
          </p:nvSpPr>
          <p:spPr>
            <a:xfrm>
              <a:off x="7470934" y="2498883"/>
              <a:ext cx="9525" cy="9525"/>
            </a:xfrm>
            <a:custGeom>
              <a:avLst/>
              <a:gdLst/>
              <a:ahLst/>
              <a:cxnLst/>
              <a:rect l="l" t="t" r="r" b="b"/>
              <a:pathLst>
                <a:path w="9525" h="9525" extrusionOk="0">
                  <a:moveTo>
                    <a:pt x="7144" y="8096"/>
                  </a:moveTo>
                  <a:cubicBezTo>
                    <a:pt x="7144" y="8096"/>
                    <a:pt x="7144" y="7144"/>
                    <a:pt x="7144" y="7144"/>
                  </a:cubicBezTo>
                  <a:cubicBezTo>
                    <a:pt x="7144" y="7144"/>
                    <a:pt x="7144" y="7144"/>
                    <a:pt x="7144" y="8096"/>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04" name="Google Shape;1904;p43"/>
            <p:cNvSpPr/>
            <p:nvPr/>
          </p:nvSpPr>
          <p:spPr>
            <a:xfrm>
              <a:off x="7462361" y="2494121"/>
              <a:ext cx="9525" cy="9525"/>
            </a:xfrm>
            <a:custGeom>
              <a:avLst/>
              <a:gdLst/>
              <a:ahLst/>
              <a:cxnLst/>
              <a:rect l="l" t="t" r="r" b="b"/>
              <a:pathLst>
                <a:path w="9525" h="9525" extrusionOk="0">
                  <a:moveTo>
                    <a:pt x="7144" y="7144"/>
                  </a:moveTo>
                  <a:lnTo>
                    <a:pt x="7144" y="7144"/>
                  </a:lnTo>
                  <a:lnTo>
                    <a:pt x="7144" y="7144"/>
                  </a:ln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05" name="Google Shape;1905;p43"/>
            <p:cNvSpPr/>
            <p:nvPr/>
          </p:nvSpPr>
          <p:spPr>
            <a:xfrm>
              <a:off x="7514034" y="2424588"/>
              <a:ext cx="9525" cy="9525"/>
            </a:xfrm>
            <a:custGeom>
              <a:avLst/>
              <a:gdLst/>
              <a:ahLst/>
              <a:cxnLst/>
              <a:rect l="l" t="t" r="r" b="b"/>
              <a:pathLst>
                <a:path w="9525" h="9525" extrusionOk="0">
                  <a:moveTo>
                    <a:pt x="7858" y="7144"/>
                  </a:moveTo>
                  <a:cubicBezTo>
                    <a:pt x="6906" y="7144"/>
                    <a:pt x="6906" y="7144"/>
                    <a:pt x="7858" y="7144"/>
                  </a:cubicBezTo>
                  <a:cubicBezTo>
                    <a:pt x="6906" y="7144"/>
                    <a:pt x="7858" y="7144"/>
                    <a:pt x="7858"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06" name="Google Shape;1906;p43"/>
            <p:cNvSpPr/>
            <p:nvPr/>
          </p:nvSpPr>
          <p:spPr>
            <a:xfrm>
              <a:off x="7429976" y="2516981"/>
              <a:ext cx="9525" cy="9525"/>
            </a:xfrm>
            <a:custGeom>
              <a:avLst/>
              <a:gdLst/>
              <a:ahLst/>
              <a:cxnLst/>
              <a:rect l="l" t="t" r="r" b="b"/>
              <a:pathLst>
                <a:path w="9525" h="9525" extrusionOk="0">
                  <a:moveTo>
                    <a:pt x="7144" y="7144"/>
                  </a:moveTo>
                  <a:cubicBezTo>
                    <a:pt x="7144" y="7144"/>
                    <a:pt x="7144" y="8096"/>
                    <a:pt x="7144" y="9049"/>
                  </a:cubicBezTo>
                  <a:cubicBezTo>
                    <a:pt x="7144" y="8096"/>
                    <a:pt x="7144" y="7144"/>
                    <a:pt x="7144"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07" name="Google Shape;1907;p43"/>
            <p:cNvSpPr/>
            <p:nvPr/>
          </p:nvSpPr>
          <p:spPr>
            <a:xfrm>
              <a:off x="7481411" y="2477928"/>
              <a:ext cx="9525" cy="9525"/>
            </a:xfrm>
            <a:custGeom>
              <a:avLst/>
              <a:gdLst/>
              <a:ahLst/>
              <a:cxnLst/>
              <a:rect l="l" t="t" r="r" b="b"/>
              <a:pathLst>
                <a:path w="9525" h="9525" extrusionOk="0">
                  <a:moveTo>
                    <a:pt x="7144" y="7144"/>
                  </a:moveTo>
                  <a:cubicBezTo>
                    <a:pt x="7144" y="7144"/>
                    <a:pt x="7144" y="8096"/>
                    <a:pt x="7144"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08" name="Google Shape;1908;p43"/>
            <p:cNvSpPr/>
            <p:nvPr/>
          </p:nvSpPr>
          <p:spPr>
            <a:xfrm>
              <a:off x="7484297" y="2471605"/>
              <a:ext cx="9525" cy="19050"/>
            </a:xfrm>
            <a:custGeom>
              <a:avLst/>
              <a:gdLst/>
              <a:ahLst/>
              <a:cxnLst/>
              <a:rect l="l" t="t" r="r" b="b"/>
              <a:pathLst>
                <a:path w="9525" h="19050" extrusionOk="0">
                  <a:moveTo>
                    <a:pt x="9020" y="16325"/>
                  </a:moveTo>
                  <a:cubicBezTo>
                    <a:pt x="12830" y="-6535"/>
                    <a:pt x="3305" y="21087"/>
                    <a:pt x="9020" y="16325"/>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09" name="Google Shape;1909;p43"/>
            <p:cNvSpPr/>
            <p:nvPr/>
          </p:nvSpPr>
          <p:spPr>
            <a:xfrm>
              <a:off x="7485751" y="2481738"/>
              <a:ext cx="9525" cy="9525"/>
            </a:xfrm>
            <a:custGeom>
              <a:avLst/>
              <a:gdLst/>
              <a:ahLst/>
              <a:cxnLst/>
              <a:rect l="l" t="t" r="r" b="b"/>
              <a:pathLst>
                <a:path w="9525" h="9525" extrusionOk="0">
                  <a:moveTo>
                    <a:pt x="7567" y="7144"/>
                  </a:moveTo>
                  <a:cubicBezTo>
                    <a:pt x="7567" y="7144"/>
                    <a:pt x="7567" y="8096"/>
                    <a:pt x="7567" y="8096"/>
                  </a:cubicBezTo>
                  <a:cubicBezTo>
                    <a:pt x="6615" y="8096"/>
                    <a:pt x="7567" y="8096"/>
                    <a:pt x="7567"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10" name="Google Shape;1910;p43"/>
            <p:cNvSpPr/>
            <p:nvPr/>
          </p:nvSpPr>
          <p:spPr>
            <a:xfrm>
              <a:off x="7501414" y="2486739"/>
              <a:ext cx="9525" cy="9525"/>
            </a:xfrm>
            <a:custGeom>
              <a:avLst/>
              <a:gdLst/>
              <a:ahLst/>
              <a:cxnLst/>
              <a:rect l="l" t="t" r="r" b="b"/>
              <a:pathLst>
                <a:path w="9525" h="9525" extrusionOk="0">
                  <a:moveTo>
                    <a:pt x="7144" y="7858"/>
                  </a:moveTo>
                  <a:cubicBezTo>
                    <a:pt x="7144" y="7858"/>
                    <a:pt x="7144" y="6906"/>
                    <a:pt x="7144" y="7858"/>
                  </a:cubicBezTo>
                  <a:cubicBezTo>
                    <a:pt x="7144" y="6906"/>
                    <a:pt x="7144" y="6906"/>
                    <a:pt x="7144" y="7858"/>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11" name="Google Shape;1911;p43"/>
            <p:cNvSpPr/>
            <p:nvPr/>
          </p:nvSpPr>
          <p:spPr>
            <a:xfrm>
              <a:off x="7394734" y="2485548"/>
              <a:ext cx="9525" cy="9525"/>
            </a:xfrm>
            <a:custGeom>
              <a:avLst/>
              <a:gdLst/>
              <a:ahLst/>
              <a:cxnLst/>
              <a:rect l="l" t="t" r="r" b="b"/>
              <a:pathLst>
                <a:path w="9525" h="9525" extrusionOk="0">
                  <a:moveTo>
                    <a:pt x="7144" y="7144"/>
                  </a:moveTo>
                  <a:cubicBezTo>
                    <a:pt x="7144" y="8096"/>
                    <a:pt x="10001" y="8096"/>
                    <a:pt x="7144"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12" name="Google Shape;1912;p43"/>
            <p:cNvSpPr/>
            <p:nvPr/>
          </p:nvSpPr>
          <p:spPr>
            <a:xfrm>
              <a:off x="7536233" y="2463366"/>
              <a:ext cx="9525" cy="9525"/>
            </a:xfrm>
            <a:custGeom>
              <a:avLst/>
              <a:gdLst/>
              <a:ahLst/>
              <a:cxnLst/>
              <a:rect l="l" t="t" r="r" b="b"/>
              <a:pathLst>
                <a:path w="9525" h="9525" extrusionOk="0">
                  <a:moveTo>
                    <a:pt x="7567" y="7419"/>
                  </a:moveTo>
                  <a:cubicBezTo>
                    <a:pt x="6615" y="6466"/>
                    <a:pt x="7567" y="8371"/>
                    <a:pt x="7567" y="7419"/>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13" name="Google Shape;1913;p43"/>
            <p:cNvSpPr/>
            <p:nvPr/>
          </p:nvSpPr>
          <p:spPr>
            <a:xfrm>
              <a:off x="7487126" y="2471261"/>
              <a:ext cx="9525" cy="9525"/>
            </a:xfrm>
            <a:custGeom>
              <a:avLst/>
              <a:gdLst/>
              <a:ahLst/>
              <a:cxnLst/>
              <a:rect l="l" t="t" r="r" b="b"/>
              <a:pathLst>
                <a:path w="9525" h="9525" extrusionOk="0">
                  <a:moveTo>
                    <a:pt x="7144" y="7144"/>
                  </a:moveTo>
                  <a:cubicBezTo>
                    <a:pt x="7144" y="8096"/>
                    <a:pt x="7144" y="8096"/>
                    <a:pt x="7144" y="9049"/>
                  </a:cubicBezTo>
                  <a:cubicBezTo>
                    <a:pt x="7144" y="8096"/>
                    <a:pt x="7144" y="8096"/>
                    <a:pt x="7144"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14" name="Google Shape;1914;p43"/>
            <p:cNvSpPr/>
            <p:nvPr/>
          </p:nvSpPr>
          <p:spPr>
            <a:xfrm>
              <a:off x="7538561" y="2471261"/>
              <a:ext cx="9525" cy="9525"/>
            </a:xfrm>
            <a:custGeom>
              <a:avLst/>
              <a:gdLst/>
              <a:ahLst/>
              <a:cxnLst/>
              <a:rect l="l" t="t" r="r" b="b"/>
              <a:pathLst>
                <a:path w="9525" h="9525" extrusionOk="0">
                  <a:moveTo>
                    <a:pt x="7144" y="7144"/>
                  </a:moveTo>
                  <a:cubicBezTo>
                    <a:pt x="9049" y="11906"/>
                    <a:pt x="9049" y="9049"/>
                    <a:pt x="7144"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15" name="Google Shape;1915;p43"/>
            <p:cNvSpPr/>
            <p:nvPr/>
          </p:nvSpPr>
          <p:spPr>
            <a:xfrm>
              <a:off x="7540466" y="2472213"/>
              <a:ext cx="9525" cy="9525"/>
            </a:xfrm>
            <a:custGeom>
              <a:avLst/>
              <a:gdLst/>
              <a:ahLst/>
              <a:cxnLst/>
              <a:rect l="l" t="t" r="r" b="b"/>
              <a:pathLst>
                <a:path w="9525" h="9525" extrusionOk="0">
                  <a:moveTo>
                    <a:pt x="7144" y="7144"/>
                  </a:moveTo>
                  <a:lnTo>
                    <a:pt x="7144" y="7144"/>
                  </a:lnTo>
                  <a:lnTo>
                    <a:pt x="7144" y="7144"/>
                  </a:ln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16" name="Google Shape;1916;p43"/>
            <p:cNvSpPr/>
            <p:nvPr/>
          </p:nvSpPr>
          <p:spPr>
            <a:xfrm>
              <a:off x="7246144" y="2403977"/>
              <a:ext cx="352425" cy="133350"/>
            </a:xfrm>
            <a:custGeom>
              <a:avLst/>
              <a:gdLst/>
              <a:ahLst/>
              <a:cxnLst/>
              <a:rect l="l" t="t" r="r" b="b"/>
              <a:pathLst>
                <a:path w="352425" h="133350" extrusionOk="0">
                  <a:moveTo>
                    <a:pt x="154781" y="87762"/>
                  </a:moveTo>
                  <a:cubicBezTo>
                    <a:pt x="137636" y="94430"/>
                    <a:pt x="19526" y="101097"/>
                    <a:pt x="7144" y="94430"/>
                  </a:cubicBezTo>
                  <a:cubicBezTo>
                    <a:pt x="53816" y="35375"/>
                    <a:pt x="123349" y="93477"/>
                    <a:pt x="164306" y="36327"/>
                  </a:cubicBezTo>
                  <a:cubicBezTo>
                    <a:pt x="175736" y="20135"/>
                    <a:pt x="144304" y="42042"/>
                    <a:pt x="141446" y="43947"/>
                  </a:cubicBezTo>
                  <a:cubicBezTo>
                    <a:pt x="144304" y="-15108"/>
                    <a:pt x="170974" y="64902"/>
                    <a:pt x="190976" y="47757"/>
                  </a:cubicBezTo>
                  <a:cubicBezTo>
                    <a:pt x="191929" y="68712"/>
                    <a:pt x="190976" y="-44635"/>
                    <a:pt x="219551" y="37280"/>
                  </a:cubicBezTo>
                  <a:cubicBezTo>
                    <a:pt x="219551" y="37280"/>
                    <a:pt x="200501" y="28707"/>
                    <a:pt x="204311" y="26802"/>
                  </a:cubicBezTo>
                  <a:cubicBezTo>
                    <a:pt x="195739" y="51567"/>
                    <a:pt x="201454" y="62045"/>
                    <a:pt x="222409" y="58235"/>
                  </a:cubicBezTo>
                  <a:cubicBezTo>
                    <a:pt x="217646" y="62045"/>
                    <a:pt x="250984" y="22040"/>
                    <a:pt x="221456" y="50615"/>
                  </a:cubicBezTo>
                  <a:cubicBezTo>
                    <a:pt x="228124" y="38232"/>
                    <a:pt x="209074" y="34422"/>
                    <a:pt x="233839" y="26802"/>
                  </a:cubicBezTo>
                  <a:cubicBezTo>
                    <a:pt x="231934" y="40137"/>
                    <a:pt x="234791" y="37280"/>
                    <a:pt x="228124" y="46805"/>
                  </a:cubicBezTo>
                  <a:cubicBezTo>
                    <a:pt x="236696" y="42042"/>
                    <a:pt x="242411" y="35375"/>
                    <a:pt x="243364" y="26802"/>
                  </a:cubicBezTo>
                  <a:cubicBezTo>
                    <a:pt x="243364" y="21087"/>
                    <a:pt x="238601" y="51567"/>
                    <a:pt x="241459" y="52520"/>
                  </a:cubicBezTo>
                  <a:cubicBezTo>
                    <a:pt x="239554" y="42042"/>
                    <a:pt x="251936" y="11562"/>
                    <a:pt x="265271" y="40137"/>
                  </a:cubicBezTo>
                  <a:cubicBezTo>
                    <a:pt x="267176" y="41090"/>
                    <a:pt x="250031" y="37280"/>
                    <a:pt x="272891" y="28707"/>
                  </a:cubicBezTo>
                  <a:cubicBezTo>
                    <a:pt x="249079" y="71570"/>
                    <a:pt x="320516" y="21087"/>
                    <a:pt x="319564" y="36327"/>
                  </a:cubicBezTo>
                  <a:cubicBezTo>
                    <a:pt x="286226" y="24897"/>
                    <a:pt x="346234" y="79190"/>
                    <a:pt x="319564" y="26802"/>
                  </a:cubicBezTo>
                  <a:cubicBezTo>
                    <a:pt x="333851" y="21087"/>
                    <a:pt x="312896" y="78237"/>
                    <a:pt x="325279" y="30612"/>
                  </a:cubicBezTo>
                  <a:cubicBezTo>
                    <a:pt x="385286" y="62045"/>
                    <a:pt x="290036" y="61092"/>
                    <a:pt x="348139" y="79190"/>
                  </a:cubicBezTo>
                  <a:cubicBezTo>
                    <a:pt x="343376" y="101097"/>
                    <a:pt x="229076" y="121100"/>
                    <a:pt x="227171" y="121100"/>
                  </a:cubicBezTo>
                  <a:cubicBezTo>
                    <a:pt x="235744" y="113480"/>
                    <a:pt x="235744" y="103002"/>
                    <a:pt x="228124" y="88715"/>
                  </a:cubicBezTo>
                  <a:cubicBezTo>
                    <a:pt x="210979" y="130625"/>
                    <a:pt x="185261" y="93477"/>
                    <a:pt x="173831" y="126815"/>
                  </a:cubicBezTo>
                  <a:cubicBezTo>
                    <a:pt x="175736" y="117290"/>
                    <a:pt x="181451" y="106812"/>
                    <a:pt x="154781" y="87762"/>
                  </a:cubicBezTo>
                  <a:close/>
                  <a:moveTo>
                    <a:pt x="20479" y="85857"/>
                  </a:moveTo>
                  <a:cubicBezTo>
                    <a:pt x="20479" y="85857"/>
                    <a:pt x="20479" y="84905"/>
                    <a:pt x="20479" y="83952"/>
                  </a:cubicBezTo>
                  <a:cubicBezTo>
                    <a:pt x="21431" y="84905"/>
                    <a:pt x="21431" y="85857"/>
                    <a:pt x="20479" y="85857"/>
                  </a:cubicBezTo>
                  <a:close/>
                  <a:moveTo>
                    <a:pt x="194786" y="70617"/>
                  </a:moveTo>
                  <a:cubicBezTo>
                    <a:pt x="191929" y="70617"/>
                    <a:pt x="177641" y="103002"/>
                    <a:pt x="194786" y="70617"/>
                  </a:cubicBezTo>
                  <a:close/>
                  <a:moveTo>
                    <a:pt x="196691" y="86810"/>
                  </a:moveTo>
                  <a:cubicBezTo>
                    <a:pt x="197644" y="87762"/>
                    <a:pt x="197644" y="80142"/>
                    <a:pt x="196691" y="86810"/>
                  </a:cubicBezTo>
                  <a:close/>
                  <a:moveTo>
                    <a:pt x="198596" y="82047"/>
                  </a:moveTo>
                  <a:cubicBezTo>
                    <a:pt x="197644" y="82047"/>
                    <a:pt x="197644" y="82047"/>
                    <a:pt x="198596" y="82047"/>
                  </a:cubicBezTo>
                  <a:lnTo>
                    <a:pt x="198596" y="82047"/>
                  </a:lnTo>
                  <a:close/>
                  <a:moveTo>
                    <a:pt x="168116" y="80142"/>
                  </a:moveTo>
                  <a:cubicBezTo>
                    <a:pt x="167164" y="79190"/>
                    <a:pt x="166211" y="80142"/>
                    <a:pt x="168116" y="80142"/>
                  </a:cubicBezTo>
                  <a:close/>
                  <a:moveTo>
                    <a:pt x="170974" y="84905"/>
                  </a:moveTo>
                  <a:cubicBezTo>
                    <a:pt x="170974" y="76332"/>
                    <a:pt x="170021" y="83000"/>
                    <a:pt x="170974" y="84905"/>
                  </a:cubicBezTo>
                  <a:close/>
                  <a:moveTo>
                    <a:pt x="181451" y="96335"/>
                  </a:moveTo>
                  <a:cubicBezTo>
                    <a:pt x="185261" y="70617"/>
                    <a:pt x="182404" y="94430"/>
                    <a:pt x="181451" y="96335"/>
                  </a:cubicBezTo>
                  <a:close/>
                  <a:moveTo>
                    <a:pt x="315754" y="72522"/>
                  </a:moveTo>
                  <a:cubicBezTo>
                    <a:pt x="314801" y="67760"/>
                    <a:pt x="310991" y="81095"/>
                    <a:pt x="315754" y="72522"/>
                  </a:cubicBezTo>
                  <a:close/>
                  <a:moveTo>
                    <a:pt x="290036" y="66807"/>
                  </a:moveTo>
                  <a:cubicBezTo>
                    <a:pt x="262414" y="114432"/>
                    <a:pt x="327184" y="61092"/>
                    <a:pt x="290036" y="66807"/>
                  </a:cubicBezTo>
                  <a:close/>
                  <a:moveTo>
                    <a:pt x="224314" y="68712"/>
                  </a:moveTo>
                  <a:cubicBezTo>
                    <a:pt x="247174" y="178250"/>
                    <a:pt x="304324" y="12515"/>
                    <a:pt x="224314" y="68712"/>
                  </a:cubicBezTo>
                  <a:close/>
                  <a:moveTo>
                    <a:pt x="216694" y="73475"/>
                  </a:moveTo>
                  <a:cubicBezTo>
                    <a:pt x="182404" y="120147"/>
                    <a:pt x="216694" y="67760"/>
                    <a:pt x="216694" y="73475"/>
                  </a:cubicBezTo>
                  <a:close/>
                  <a:moveTo>
                    <a:pt x="175736" y="40137"/>
                  </a:moveTo>
                  <a:cubicBezTo>
                    <a:pt x="175736" y="40137"/>
                    <a:pt x="175736" y="40137"/>
                    <a:pt x="175736" y="40137"/>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17" name="Google Shape;1917;p43"/>
            <p:cNvSpPr/>
            <p:nvPr/>
          </p:nvSpPr>
          <p:spPr>
            <a:xfrm>
              <a:off x="7582182" y="2451258"/>
              <a:ext cx="9525" cy="9525"/>
            </a:xfrm>
            <a:custGeom>
              <a:avLst/>
              <a:gdLst/>
              <a:ahLst/>
              <a:cxnLst/>
              <a:rect l="l" t="t" r="r" b="b"/>
              <a:pathLst>
                <a:path w="9525" h="9525" extrusionOk="0">
                  <a:moveTo>
                    <a:pt x="7338" y="10954"/>
                  </a:moveTo>
                  <a:cubicBezTo>
                    <a:pt x="8291" y="10001"/>
                    <a:pt x="9243" y="10001"/>
                    <a:pt x="9243" y="7144"/>
                  </a:cubicBezTo>
                  <a:cubicBezTo>
                    <a:pt x="9243" y="10954"/>
                    <a:pt x="6386" y="8096"/>
                    <a:pt x="7338" y="1095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18" name="Google Shape;1918;p43"/>
            <p:cNvSpPr/>
            <p:nvPr/>
          </p:nvSpPr>
          <p:spPr>
            <a:xfrm>
              <a:off x="7583858" y="2456679"/>
              <a:ext cx="9525" cy="9525"/>
            </a:xfrm>
            <a:custGeom>
              <a:avLst/>
              <a:gdLst/>
              <a:ahLst/>
              <a:cxnLst/>
              <a:rect l="l" t="t" r="r" b="b"/>
              <a:pathLst>
                <a:path w="9525" h="9525" extrusionOk="0">
                  <a:moveTo>
                    <a:pt x="7567" y="9343"/>
                  </a:moveTo>
                  <a:cubicBezTo>
                    <a:pt x="7567" y="5533"/>
                    <a:pt x="6615" y="7438"/>
                    <a:pt x="7567" y="9343"/>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19" name="Google Shape;1919;p43"/>
            <p:cNvSpPr/>
            <p:nvPr/>
          </p:nvSpPr>
          <p:spPr>
            <a:xfrm>
              <a:off x="7585033" y="2479784"/>
              <a:ext cx="9525" cy="9525"/>
            </a:xfrm>
            <a:custGeom>
              <a:avLst/>
              <a:gdLst/>
              <a:ahLst/>
              <a:cxnLst/>
              <a:rect l="l" t="t" r="r" b="b"/>
              <a:pathLst>
                <a:path w="9525" h="9525" extrusionOk="0">
                  <a:moveTo>
                    <a:pt x="7344" y="8146"/>
                  </a:moveTo>
                  <a:cubicBezTo>
                    <a:pt x="9249" y="3383"/>
                    <a:pt x="6392" y="17671"/>
                    <a:pt x="7344" y="8146"/>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20" name="Google Shape;1920;p43"/>
            <p:cNvSpPr/>
            <p:nvPr/>
          </p:nvSpPr>
          <p:spPr>
            <a:xfrm>
              <a:off x="7583329" y="2489064"/>
              <a:ext cx="9525" cy="9525"/>
            </a:xfrm>
            <a:custGeom>
              <a:avLst/>
              <a:gdLst/>
              <a:ahLst/>
              <a:cxnLst/>
              <a:rect l="l" t="t" r="r" b="b"/>
              <a:pathLst>
                <a:path w="9525" h="9525" extrusionOk="0">
                  <a:moveTo>
                    <a:pt x="7144" y="9343"/>
                  </a:moveTo>
                  <a:cubicBezTo>
                    <a:pt x="10001" y="5533"/>
                    <a:pt x="8096" y="7439"/>
                    <a:pt x="7144" y="9343"/>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21" name="Google Shape;1921;p43"/>
            <p:cNvSpPr/>
            <p:nvPr/>
          </p:nvSpPr>
          <p:spPr>
            <a:xfrm>
              <a:off x="7549039" y="2422398"/>
              <a:ext cx="9525" cy="9525"/>
            </a:xfrm>
            <a:custGeom>
              <a:avLst/>
              <a:gdLst/>
              <a:ahLst/>
              <a:cxnLst/>
              <a:rect l="l" t="t" r="r" b="b"/>
              <a:pathLst>
                <a:path w="9525" h="9525" extrusionOk="0">
                  <a:moveTo>
                    <a:pt x="9049" y="8381"/>
                  </a:moveTo>
                  <a:cubicBezTo>
                    <a:pt x="9049" y="5524"/>
                    <a:pt x="8096" y="8381"/>
                    <a:pt x="7144" y="9334"/>
                  </a:cubicBezTo>
                  <a:cubicBezTo>
                    <a:pt x="8096" y="9334"/>
                    <a:pt x="9049" y="9334"/>
                    <a:pt x="9049" y="8381"/>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22" name="Google Shape;1922;p43"/>
            <p:cNvSpPr/>
            <p:nvPr/>
          </p:nvSpPr>
          <p:spPr>
            <a:xfrm>
              <a:off x="7279481" y="2432208"/>
              <a:ext cx="19050" cy="9525"/>
            </a:xfrm>
            <a:custGeom>
              <a:avLst/>
              <a:gdLst/>
              <a:ahLst/>
              <a:cxnLst/>
              <a:rect l="l" t="t" r="r" b="b"/>
              <a:pathLst>
                <a:path w="19050" h="9525" extrusionOk="0">
                  <a:moveTo>
                    <a:pt x="17621" y="7144"/>
                  </a:moveTo>
                  <a:lnTo>
                    <a:pt x="7144" y="10001"/>
                  </a:lnTo>
                  <a:cubicBezTo>
                    <a:pt x="10954" y="8096"/>
                    <a:pt x="13811" y="8096"/>
                    <a:pt x="17621"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23" name="Google Shape;1923;p43"/>
            <p:cNvSpPr/>
            <p:nvPr/>
          </p:nvSpPr>
          <p:spPr>
            <a:xfrm>
              <a:off x="7517606" y="2436340"/>
              <a:ext cx="19050" cy="19050"/>
            </a:xfrm>
            <a:custGeom>
              <a:avLst/>
              <a:gdLst/>
              <a:ahLst/>
              <a:cxnLst/>
              <a:rect l="l" t="t" r="r" b="b"/>
              <a:pathLst>
                <a:path w="19050" h="19050" extrusionOk="0">
                  <a:moveTo>
                    <a:pt x="7144" y="14442"/>
                  </a:moveTo>
                  <a:cubicBezTo>
                    <a:pt x="17621" y="2059"/>
                    <a:pt x="9049" y="7774"/>
                    <a:pt x="7144" y="14442"/>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24" name="Google Shape;1924;p43"/>
            <p:cNvSpPr/>
            <p:nvPr/>
          </p:nvSpPr>
          <p:spPr>
            <a:xfrm>
              <a:off x="7515701" y="2423636"/>
              <a:ext cx="9525" cy="19050"/>
            </a:xfrm>
            <a:custGeom>
              <a:avLst/>
              <a:gdLst/>
              <a:ahLst/>
              <a:cxnLst/>
              <a:rect l="l" t="t" r="r" b="b"/>
              <a:pathLst>
                <a:path w="9525" h="19050" extrusionOk="0">
                  <a:moveTo>
                    <a:pt x="7144" y="7144"/>
                  </a:moveTo>
                  <a:cubicBezTo>
                    <a:pt x="10954" y="22384"/>
                    <a:pt x="7144" y="13811"/>
                    <a:pt x="7144"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25" name="Google Shape;1925;p43"/>
            <p:cNvSpPr/>
            <p:nvPr/>
          </p:nvSpPr>
          <p:spPr>
            <a:xfrm>
              <a:off x="7538138" y="2498883"/>
              <a:ext cx="9525" cy="9525"/>
            </a:xfrm>
            <a:custGeom>
              <a:avLst/>
              <a:gdLst/>
              <a:ahLst/>
              <a:cxnLst/>
              <a:rect l="l" t="t" r="r" b="b"/>
              <a:pathLst>
                <a:path w="9525" h="9525" extrusionOk="0">
                  <a:moveTo>
                    <a:pt x="7567" y="7144"/>
                  </a:moveTo>
                  <a:cubicBezTo>
                    <a:pt x="6615" y="12859"/>
                    <a:pt x="7567" y="8096"/>
                    <a:pt x="7567"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26" name="Google Shape;1926;p43"/>
            <p:cNvSpPr/>
            <p:nvPr/>
          </p:nvSpPr>
          <p:spPr>
            <a:xfrm>
              <a:off x="7502762" y="2427006"/>
              <a:ext cx="9525" cy="9525"/>
            </a:xfrm>
            <a:custGeom>
              <a:avLst/>
              <a:gdLst/>
              <a:ahLst/>
              <a:cxnLst/>
              <a:rect l="l" t="t" r="r" b="b"/>
              <a:pathLst>
                <a:path w="9525" h="9525" extrusionOk="0">
                  <a:moveTo>
                    <a:pt x="8653" y="9488"/>
                  </a:moveTo>
                  <a:cubicBezTo>
                    <a:pt x="7700" y="8536"/>
                    <a:pt x="5795" y="4726"/>
                    <a:pt x="8653" y="9488"/>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27" name="Google Shape;1927;p43"/>
            <p:cNvSpPr/>
            <p:nvPr/>
          </p:nvSpPr>
          <p:spPr>
            <a:xfrm>
              <a:off x="7504271" y="2427446"/>
              <a:ext cx="9525" cy="9525"/>
            </a:xfrm>
            <a:custGeom>
              <a:avLst/>
              <a:gdLst/>
              <a:ahLst/>
              <a:cxnLst/>
              <a:rect l="l" t="t" r="r" b="b"/>
              <a:pathLst>
                <a:path w="9525" h="9525" extrusionOk="0">
                  <a:moveTo>
                    <a:pt x="7144" y="7144"/>
                  </a:moveTo>
                  <a:lnTo>
                    <a:pt x="7144" y="8096"/>
                  </a:lnTo>
                  <a:lnTo>
                    <a:pt x="7144" y="7144"/>
                  </a:ln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28" name="Google Shape;1928;p43"/>
            <p:cNvSpPr/>
            <p:nvPr/>
          </p:nvSpPr>
          <p:spPr>
            <a:xfrm>
              <a:off x="7538561" y="2508408"/>
              <a:ext cx="9525" cy="9525"/>
            </a:xfrm>
            <a:custGeom>
              <a:avLst/>
              <a:gdLst/>
              <a:ahLst/>
              <a:cxnLst/>
              <a:rect l="l" t="t" r="r" b="b"/>
              <a:pathLst>
                <a:path w="9525" h="9525" extrusionOk="0">
                  <a:moveTo>
                    <a:pt x="7144" y="7144"/>
                  </a:moveTo>
                  <a:cubicBezTo>
                    <a:pt x="8096" y="7144"/>
                    <a:pt x="10001" y="7144"/>
                    <a:pt x="7144"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29" name="Google Shape;1929;p43"/>
            <p:cNvSpPr/>
            <p:nvPr/>
          </p:nvSpPr>
          <p:spPr>
            <a:xfrm>
              <a:off x="7524007" y="2483491"/>
              <a:ext cx="9525" cy="9525"/>
            </a:xfrm>
            <a:custGeom>
              <a:avLst/>
              <a:gdLst/>
              <a:ahLst/>
              <a:cxnLst/>
              <a:rect l="l" t="t" r="r" b="b"/>
              <a:pathLst>
                <a:path w="9525" h="9525" extrusionOk="0">
                  <a:moveTo>
                    <a:pt x="7410" y="9201"/>
                  </a:moveTo>
                  <a:lnTo>
                    <a:pt x="8363" y="7296"/>
                  </a:lnTo>
                  <a:cubicBezTo>
                    <a:pt x="8363" y="7296"/>
                    <a:pt x="6458" y="6344"/>
                    <a:pt x="7410" y="9201"/>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30" name="Google Shape;1930;p43"/>
            <p:cNvSpPr/>
            <p:nvPr/>
          </p:nvSpPr>
          <p:spPr>
            <a:xfrm>
              <a:off x="7494599" y="2428398"/>
              <a:ext cx="9525" cy="9525"/>
            </a:xfrm>
            <a:custGeom>
              <a:avLst/>
              <a:gdLst/>
              <a:ahLst/>
              <a:cxnLst/>
              <a:rect l="l" t="t" r="r" b="b"/>
              <a:pathLst>
                <a:path w="9525" h="9525" extrusionOk="0">
                  <a:moveTo>
                    <a:pt x="8244" y="7144"/>
                  </a:moveTo>
                  <a:cubicBezTo>
                    <a:pt x="6339" y="11906"/>
                    <a:pt x="7291" y="9049"/>
                    <a:pt x="8244"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31" name="Google Shape;1931;p43"/>
            <p:cNvSpPr/>
            <p:nvPr/>
          </p:nvSpPr>
          <p:spPr>
            <a:xfrm>
              <a:off x="7516935" y="2498883"/>
              <a:ext cx="9525" cy="9525"/>
            </a:xfrm>
            <a:custGeom>
              <a:avLst/>
              <a:gdLst/>
              <a:ahLst/>
              <a:cxnLst/>
              <a:rect l="l" t="t" r="r" b="b"/>
              <a:pathLst>
                <a:path w="9525" h="9525" extrusionOk="0">
                  <a:moveTo>
                    <a:pt x="7815" y="7144"/>
                  </a:moveTo>
                  <a:cubicBezTo>
                    <a:pt x="8767" y="10954"/>
                    <a:pt x="5909" y="8096"/>
                    <a:pt x="7815" y="10954"/>
                  </a:cubicBezTo>
                  <a:cubicBezTo>
                    <a:pt x="8767" y="10954"/>
                    <a:pt x="8767" y="9049"/>
                    <a:pt x="7815"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32" name="Google Shape;1932;p43"/>
            <p:cNvSpPr/>
            <p:nvPr/>
          </p:nvSpPr>
          <p:spPr>
            <a:xfrm>
              <a:off x="7497842" y="2476976"/>
              <a:ext cx="9525" cy="9525"/>
            </a:xfrm>
            <a:custGeom>
              <a:avLst/>
              <a:gdLst/>
              <a:ahLst/>
              <a:cxnLst/>
              <a:rect l="l" t="t" r="r" b="b"/>
              <a:pathLst>
                <a:path w="9525" h="9525" extrusionOk="0">
                  <a:moveTo>
                    <a:pt x="7858" y="7144"/>
                  </a:moveTo>
                  <a:cubicBezTo>
                    <a:pt x="6906" y="7144"/>
                    <a:pt x="6906" y="8096"/>
                    <a:pt x="7858" y="7144"/>
                  </a:cubicBezTo>
                  <a:cubicBezTo>
                    <a:pt x="6906" y="8096"/>
                    <a:pt x="6906" y="8096"/>
                    <a:pt x="7858"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33" name="Google Shape;1933;p43"/>
            <p:cNvSpPr/>
            <p:nvPr/>
          </p:nvSpPr>
          <p:spPr>
            <a:xfrm>
              <a:off x="7498556" y="2476552"/>
              <a:ext cx="9525" cy="9525"/>
            </a:xfrm>
            <a:custGeom>
              <a:avLst/>
              <a:gdLst/>
              <a:ahLst/>
              <a:cxnLst/>
              <a:rect l="l" t="t" r="r" b="b"/>
              <a:pathLst>
                <a:path w="9525" h="9525" extrusionOk="0">
                  <a:moveTo>
                    <a:pt x="7144" y="7567"/>
                  </a:moveTo>
                  <a:cubicBezTo>
                    <a:pt x="8096" y="7567"/>
                    <a:pt x="8096" y="8520"/>
                    <a:pt x="9049" y="7567"/>
                  </a:cubicBezTo>
                  <a:cubicBezTo>
                    <a:pt x="7144" y="6615"/>
                    <a:pt x="7144" y="7567"/>
                    <a:pt x="7144" y="7567"/>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34" name="Google Shape;1934;p43"/>
            <p:cNvSpPr/>
            <p:nvPr/>
          </p:nvSpPr>
          <p:spPr>
            <a:xfrm>
              <a:off x="7491688" y="2476368"/>
              <a:ext cx="9525" cy="9525"/>
            </a:xfrm>
            <a:custGeom>
              <a:avLst/>
              <a:gdLst/>
              <a:ahLst/>
              <a:cxnLst/>
              <a:rect l="l" t="t" r="r" b="b"/>
              <a:pathLst>
                <a:path w="9525" h="9525" extrusionOk="0">
                  <a:moveTo>
                    <a:pt x="7344" y="9657"/>
                  </a:moveTo>
                  <a:cubicBezTo>
                    <a:pt x="9249" y="5847"/>
                    <a:pt x="6392" y="6799"/>
                    <a:pt x="7344" y="9657"/>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35" name="Google Shape;1935;p43"/>
            <p:cNvSpPr/>
            <p:nvPr/>
          </p:nvSpPr>
          <p:spPr>
            <a:xfrm>
              <a:off x="7462361" y="2420683"/>
              <a:ext cx="9525" cy="9525"/>
            </a:xfrm>
            <a:custGeom>
              <a:avLst/>
              <a:gdLst/>
              <a:ahLst/>
              <a:cxnLst/>
              <a:rect l="l" t="t" r="r" b="b"/>
              <a:pathLst>
                <a:path w="9525" h="9525" extrusionOk="0">
                  <a:moveTo>
                    <a:pt x="7144" y="7239"/>
                  </a:moveTo>
                  <a:cubicBezTo>
                    <a:pt x="15716" y="12954"/>
                    <a:pt x="9049" y="6286"/>
                    <a:pt x="7144" y="7239"/>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36" name="Google Shape;1936;p43"/>
            <p:cNvSpPr/>
            <p:nvPr/>
          </p:nvSpPr>
          <p:spPr>
            <a:xfrm>
              <a:off x="7467124" y="2420064"/>
              <a:ext cx="9525" cy="9525"/>
            </a:xfrm>
            <a:custGeom>
              <a:avLst/>
              <a:gdLst/>
              <a:ahLst/>
              <a:cxnLst/>
              <a:rect l="l" t="t" r="r" b="b"/>
              <a:pathLst>
                <a:path w="9525" h="9525" extrusionOk="0">
                  <a:moveTo>
                    <a:pt x="7144" y="7858"/>
                  </a:moveTo>
                  <a:cubicBezTo>
                    <a:pt x="7144" y="6906"/>
                    <a:pt x="7144" y="6906"/>
                    <a:pt x="7144" y="7858"/>
                  </a:cubicBezTo>
                  <a:cubicBezTo>
                    <a:pt x="7144" y="6906"/>
                    <a:pt x="7144" y="6906"/>
                    <a:pt x="7144" y="7858"/>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37" name="Google Shape;1937;p43"/>
            <p:cNvSpPr/>
            <p:nvPr/>
          </p:nvSpPr>
          <p:spPr>
            <a:xfrm>
              <a:off x="7502895" y="2508408"/>
              <a:ext cx="9525" cy="19050"/>
            </a:xfrm>
            <a:custGeom>
              <a:avLst/>
              <a:gdLst/>
              <a:ahLst/>
              <a:cxnLst/>
              <a:rect l="l" t="t" r="r" b="b"/>
              <a:pathLst>
                <a:path w="9525" h="19050" extrusionOk="0">
                  <a:moveTo>
                    <a:pt x="7567" y="7144"/>
                  </a:moveTo>
                  <a:cubicBezTo>
                    <a:pt x="6615" y="17621"/>
                    <a:pt x="7567" y="8096"/>
                    <a:pt x="7567"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38" name="Google Shape;1938;p43"/>
            <p:cNvSpPr/>
            <p:nvPr/>
          </p:nvSpPr>
          <p:spPr>
            <a:xfrm>
              <a:off x="7459237" y="2418873"/>
              <a:ext cx="9525" cy="9525"/>
            </a:xfrm>
            <a:custGeom>
              <a:avLst/>
              <a:gdLst/>
              <a:ahLst/>
              <a:cxnLst/>
              <a:rect l="l" t="t" r="r" b="b"/>
              <a:pathLst>
                <a:path w="9525" h="9525" extrusionOk="0">
                  <a:moveTo>
                    <a:pt x="7410" y="8096"/>
                  </a:moveTo>
                  <a:cubicBezTo>
                    <a:pt x="7410" y="8096"/>
                    <a:pt x="8363" y="8096"/>
                    <a:pt x="8363" y="9049"/>
                  </a:cubicBezTo>
                  <a:cubicBezTo>
                    <a:pt x="8363" y="6191"/>
                    <a:pt x="6458" y="7144"/>
                    <a:pt x="7410" y="8096"/>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39" name="Google Shape;1939;p43"/>
            <p:cNvSpPr/>
            <p:nvPr/>
          </p:nvSpPr>
          <p:spPr>
            <a:xfrm>
              <a:off x="7469981" y="2472223"/>
              <a:ext cx="9525" cy="9525"/>
            </a:xfrm>
            <a:custGeom>
              <a:avLst/>
              <a:gdLst/>
              <a:ahLst/>
              <a:cxnLst/>
              <a:rect l="l" t="t" r="r" b="b"/>
              <a:pathLst>
                <a:path w="9525" h="9525" extrusionOk="0">
                  <a:moveTo>
                    <a:pt x="7144" y="9039"/>
                  </a:moveTo>
                  <a:cubicBezTo>
                    <a:pt x="7144" y="10944"/>
                    <a:pt x="9049" y="9991"/>
                    <a:pt x="9049" y="9991"/>
                  </a:cubicBezTo>
                  <a:cubicBezTo>
                    <a:pt x="9049" y="9991"/>
                    <a:pt x="8096" y="4276"/>
                    <a:pt x="7144" y="9039"/>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40" name="Google Shape;1940;p43"/>
            <p:cNvSpPr/>
            <p:nvPr/>
          </p:nvSpPr>
          <p:spPr>
            <a:xfrm>
              <a:off x="7454741" y="2430814"/>
              <a:ext cx="9525" cy="19050"/>
            </a:xfrm>
            <a:custGeom>
              <a:avLst/>
              <a:gdLst/>
              <a:ahLst/>
              <a:cxnLst/>
              <a:rect l="l" t="t" r="r" b="b"/>
              <a:pathLst>
                <a:path w="9525" h="19050" extrusionOk="0">
                  <a:moveTo>
                    <a:pt x="7144" y="7585"/>
                  </a:moveTo>
                  <a:cubicBezTo>
                    <a:pt x="7144" y="7585"/>
                    <a:pt x="8096" y="9490"/>
                    <a:pt x="8096" y="12348"/>
                  </a:cubicBezTo>
                  <a:cubicBezTo>
                    <a:pt x="8096" y="10443"/>
                    <a:pt x="9049" y="5680"/>
                    <a:pt x="7144" y="7585"/>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41" name="Google Shape;1941;p43"/>
            <p:cNvSpPr/>
            <p:nvPr/>
          </p:nvSpPr>
          <p:spPr>
            <a:xfrm>
              <a:off x="7466995" y="2473166"/>
              <a:ext cx="9525" cy="9525"/>
            </a:xfrm>
            <a:custGeom>
              <a:avLst/>
              <a:gdLst/>
              <a:ahLst/>
              <a:cxnLst/>
              <a:rect l="l" t="t" r="r" b="b"/>
              <a:pathLst>
                <a:path w="9525" h="9525" extrusionOk="0">
                  <a:moveTo>
                    <a:pt x="7273" y="7144"/>
                  </a:moveTo>
                  <a:cubicBezTo>
                    <a:pt x="6320" y="7144"/>
                    <a:pt x="11083" y="7144"/>
                    <a:pt x="7273"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42" name="Google Shape;1942;p43"/>
            <p:cNvSpPr/>
            <p:nvPr/>
          </p:nvSpPr>
          <p:spPr>
            <a:xfrm>
              <a:off x="7474744" y="2505406"/>
              <a:ext cx="9525" cy="19050"/>
            </a:xfrm>
            <a:custGeom>
              <a:avLst/>
              <a:gdLst/>
              <a:ahLst/>
              <a:cxnLst/>
              <a:rect l="l" t="t" r="r" b="b"/>
              <a:pathLst>
                <a:path w="9525" h="19050" extrusionOk="0">
                  <a:moveTo>
                    <a:pt x="7144" y="15861"/>
                  </a:moveTo>
                  <a:cubicBezTo>
                    <a:pt x="8096" y="13003"/>
                    <a:pt x="8096" y="-2237"/>
                    <a:pt x="7144" y="15861"/>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43" name="Google Shape;1943;p43"/>
            <p:cNvSpPr/>
            <p:nvPr/>
          </p:nvSpPr>
          <p:spPr>
            <a:xfrm>
              <a:off x="7471886" y="2507456"/>
              <a:ext cx="9525" cy="9525"/>
            </a:xfrm>
            <a:custGeom>
              <a:avLst/>
              <a:gdLst/>
              <a:ahLst/>
              <a:cxnLst/>
              <a:rect l="l" t="t" r="r" b="b"/>
              <a:pathLst>
                <a:path w="9525" h="9525" extrusionOk="0">
                  <a:moveTo>
                    <a:pt x="7144" y="7144"/>
                  </a:moveTo>
                  <a:cubicBezTo>
                    <a:pt x="7144" y="7144"/>
                    <a:pt x="7144" y="7144"/>
                    <a:pt x="7144" y="7144"/>
                  </a:cubicBezTo>
                  <a:cubicBezTo>
                    <a:pt x="7144" y="7144"/>
                    <a:pt x="7144" y="7144"/>
                    <a:pt x="7144"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44" name="Google Shape;1944;p43"/>
            <p:cNvSpPr/>
            <p:nvPr/>
          </p:nvSpPr>
          <p:spPr>
            <a:xfrm>
              <a:off x="7449026" y="2486501"/>
              <a:ext cx="9525" cy="9525"/>
            </a:xfrm>
            <a:custGeom>
              <a:avLst/>
              <a:gdLst/>
              <a:ahLst/>
              <a:cxnLst/>
              <a:rect l="l" t="t" r="r" b="b"/>
              <a:pathLst>
                <a:path w="9525" h="9525" extrusionOk="0">
                  <a:moveTo>
                    <a:pt x="7144" y="8096"/>
                  </a:moveTo>
                  <a:cubicBezTo>
                    <a:pt x="7144" y="8096"/>
                    <a:pt x="7144" y="7144"/>
                    <a:pt x="7144" y="7144"/>
                  </a:cubicBezTo>
                  <a:cubicBezTo>
                    <a:pt x="7144" y="7144"/>
                    <a:pt x="7144" y="7144"/>
                    <a:pt x="7144" y="8096"/>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45" name="Google Shape;1945;p43"/>
            <p:cNvSpPr/>
            <p:nvPr/>
          </p:nvSpPr>
          <p:spPr>
            <a:xfrm>
              <a:off x="7462925" y="2506018"/>
              <a:ext cx="9525" cy="19050"/>
            </a:xfrm>
            <a:custGeom>
              <a:avLst/>
              <a:gdLst/>
              <a:ahLst/>
              <a:cxnLst/>
              <a:rect l="l" t="t" r="r" b="b"/>
              <a:pathLst>
                <a:path w="9525" h="19050" extrusionOk="0">
                  <a:moveTo>
                    <a:pt x="8485" y="11439"/>
                  </a:moveTo>
                  <a:cubicBezTo>
                    <a:pt x="4675" y="-1896"/>
                    <a:pt x="10390" y="20964"/>
                    <a:pt x="8485" y="11439"/>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46" name="Google Shape;1946;p43"/>
            <p:cNvSpPr/>
            <p:nvPr/>
          </p:nvSpPr>
          <p:spPr>
            <a:xfrm>
              <a:off x="7433786" y="2418635"/>
              <a:ext cx="9525" cy="9525"/>
            </a:xfrm>
            <a:custGeom>
              <a:avLst/>
              <a:gdLst/>
              <a:ahLst/>
              <a:cxnLst/>
              <a:rect l="l" t="t" r="r" b="b"/>
              <a:pathLst>
                <a:path w="9525" h="9525" extrusionOk="0">
                  <a:moveTo>
                    <a:pt x="7144" y="9287"/>
                  </a:moveTo>
                  <a:cubicBezTo>
                    <a:pt x="8096" y="6429"/>
                    <a:pt x="8096" y="6429"/>
                    <a:pt x="7144" y="9287"/>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47" name="Google Shape;1947;p43"/>
            <p:cNvSpPr/>
            <p:nvPr/>
          </p:nvSpPr>
          <p:spPr>
            <a:xfrm>
              <a:off x="7433786" y="2418873"/>
              <a:ext cx="9525" cy="9525"/>
            </a:xfrm>
            <a:custGeom>
              <a:avLst/>
              <a:gdLst/>
              <a:ahLst/>
              <a:cxnLst/>
              <a:rect l="l" t="t" r="r" b="b"/>
              <a:pathLst>
                <a:path w="9525" h="9525" extrusionOk="0">
                  <a:moveTo>
                    <a:pt x="7144" y="7144"/>
                  </a:moveTo>
                  <a:lnTo>
                    <a:pt x="7144" y="7144"/>
                  </a:lnTo>
                  <a:cubicBezTo>
                    <a:pt x="7144" y="7144"/>
                    <a:pt x="7144" y="7144"/>
                    <a:pt x="7144"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48" name="Google Shape;1948;p43"/>
            <p:cNvSpPr/>
            <p:nvPr/>
          </p:nvSpPr>
          <p:spPr>
            <a:xfrm>
              <a:off x="7452836" y="2482691"/>
              <a:ext cx="9525" cy="9525"/>
            </a:xfrm>
            <a:custGeom>
              <a:avLst/>
              <a:gdLst/>
              <a:ahLst/>
              <a:cxnLst/>
              <a:rect l="l" t="t" r="r" b="b"/>
              <a:pathLst>
                <a:path w="9525" h="9525" extrusionOk="0">
                  <a:moveTo>
                    <a:pt x="7144" y="9049"/>
                  </a:moveTo>
                  <a:cubicBezTo>
                    <a:pt x="8096" y="9049"/>
                    <a:pt x="8096" y="9049"/>
                    <a:pt x="9049" y="8096"/>
                  </a:cubicBezTo>
                  <a:cubicBezTo>
                    <a:pt x="9049" y="7144"/>
                    <a:pt x="7144" y="6191"/>
                    <a:pt x="7144" y="9049"/>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49" name="Google Shape;1949;p43"/>
            <p:cNvSpPr/>
            <p:nvPr/>
          </p:nvSpPr>
          <p:spPr>
            <a:xfrm>
              <a:off x="7428071" y="2427128"/>
              <a:ext cx="9525" cy="9525"/>
            </a:xfrm>
            <a:custGeom>
              <a:avLst/>
              <a:gdLst/>
              <a:ahLst/>
              <a:cxnLst/>
              <a:rect l="l" t="t" r="r" b="b"/>
              <a:pathLst>
                <a:path w="9525" h="9525" extrusionOk="0">
                  <a:moveTo>
                    <a:pt x="7144" y="8414"/>
                  </a:moveTo>
                  <a:cubicBezTo>
                    <a:pt x="10001" y="5556"/>
                    <a:pt x="7144" y="8414"/>
                    <a:pt x="7144" y="841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50" name="Google Shape;1950;p43"/>
            <p:cNvSpPr/>
            <p:nvPr/>
          </p:nvSpPr>
          <p:spPr>
            <a:xfrm>
              <a:off x="7418699" y="2420314"/>
              <a:ext cx="9525" cy="9525"/>
            </a:xfrm>
            <a:custGeom>
              <a:avLst/>
              <a:gdLst/>
              <a:ahLst/>
              <a:cxnLst/>
              <a:rect l="l" t="t" r="r" b="b"/>
              <a:pathLst>
                <a:path w="9525" h="9525" extrusionOk="0">
                  <a:moveTo>
                    <a:pt x="8896" y="7608"/>
                  </a:moveTo>
                  <a:cubicBezTo>
                    <a:pt x="10801" y="5703"/>
                    <a:pt x="4133" y="10465"/>
                    <a:pt x="8896" y="7608"/>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51" name="Google Shape;1951;p43"/>
            <p:cNvSpPr/>
            <p:nvPr/>
          </p:nvSpPr>
          <p:spPr>
            <a:xfrm>
              <a:off x="7431881" y="2512853"/>
              <a:ext cx="9525" cy="19050"/>
            </a:xfrm>
            <a:custGeom>
              <a:avLst/>
              <a:gdLst/>
              <a:ahLst/>
              <a:cxnLst/>
              <a:rect l="l" t="t" r="r" b="b"/>
              <a:pathLst>
                <a:path w="9525" h="19050" extrusionOk="0">
                  <a:moveTo>
                    <a:pt x="7144" y="12224"/>
                  </a:moveTo>
                  <a:cubicBezTo>
                    <a:pt x="7144" y="12224"/>
                    <a:pt x="9049" y="794"/>
                    <a:pt x="7144" y="1222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52" name="Google Shape;1952;p43"/>
            <p:cNvSpPr/>
            <p:nvPr/>
          </p:nvSpPr>
          <p:spPr>
            <a:xfrm>
              <a:off x="7364254" y="2424146"/>
              <a:ext cx="9525" cy="9525"/>
            </a:xfrm>
            <a:custGeom>
              <a:avLst/>
              <a:gdLst/>
              <a:ahLst/>
              <a:cxnLst/>
              <a:rect l="l" t="t" r="r" b="b"/>
              <a:pathLst>
                <a:path w="9525" h="9525" extrusionOk="0">
                  <a:moveTo>
                    <a:pt x="7144" y="10443"/>
                  </a:moveTo>
                  <a:cubicBezTo>
                    <a:pt x="9049" y="4728"/>
                    <a:pt x="7144" y="7586"/>
                    <a:pt x="7144" y="10443"/>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53" name="Google Shape;1953;p43"/>
            <p:cNvSpPr/>
            <p:nvPr/>
          </p:nvSpPr>
          <p:spPr>
            <a:xfrm>
              <a:off x="7371874" y="2434113"/>
              <a:ext cx="9525" cy="9525"/>
            </a:xfrm>
            <a:custGeom>
              <a:avLst/>
              <a:gdLst/>
              <a:ahLst/>
              <a:cxnLst/>
              <a:rect l="l" t="t" r="r" b="b"/>
              <a:pathLst>
                <a:path w="9525" h="9525" extrusionOk="0">
                  <a:moveTo>
                    <a:pt x="7144" y="7144"/>
                  </a:moveTo>
                  <a:cubicBezTo>
                    <a:pt x="7144" y="7144"/>
                    <a:pt x="8096" y="7144"/>
                    <a:pt x="8096" y="7144"/>
                  </a:cubicBezTo>
                  <a:cubicBezTo>
                    <a:pt x="7144" y="7144"/>
                    <a:pt x="7144" y="7144"/>
                    <a:pt x="7144"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54" name="Google Shape;1954;p43"/>
            <p:cNvSpPr/>
            <p:nvPr/>
          </p:nvSpPr>
          <p:spPr>
            <a:xfrm>
              <a:off x="7333774" y="2421016"/>
              <a:ext cx="9525" cy="9525"/>
            </a:xfrm>
            <a:custGeom>
              <a:avLst/>
              <a:gdLst/>
              <a:ahLst/>
              <a:cxnLst/>
              <a:rect l="l" t="t" r="r" b="b"/>
              <a:pathLst>
                <a:path w="9525" h="9525" extrusionOk="0">
                  <a:moveTo>
                    <a:pt x="7144" y="7858"/>
                  </a:moveTo>
                  <a:lnTo>
                    <a:pt x="9049" y="7858"/>
                  </a:lnTo>
                  <a:cubicBezTo>
                    <a:pt x="8096" y="6906"/>
                    <a:pt x="7144" y="6906"/>
                    <a:pt x="7144" y="7858"/>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55" name="Google Shape;1955;p43"/>
            <p:cNvSpPr/>
            <p:nvPr/>
          </p:nvSpPr>
          <p:spPr>
            <a:xfrm>
              <a:off x="7377568" y="2420737"/>
              <a:ext cx="9525" cy="9525"/>
            </a:xfrm>
            <a:custGeom>
              <a:avLst/>
              <a:gdLst/>
              <a:ahLst/>
              <a:cxnLst/>
              <a:rect l="l" t="t" r="r" b="b"/>
              <a:pathLst>
                <a:path w="9525" h="9525" extrusionOk="0">
                  <a:moveTo>
                    <a:pt x="9069" y="10995"/>
                  </a:moveTo>
                  <a:cubicBezTo>
                    <a:pt x="5259" y="3375"/>
                    <a:pt x="8117" y="9090"/>
                    <a:pt x="9069" y="10995"/>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56" name="Google Shape;1956;p43"/>
            <p:cNvSpPr/>
            <p:nvPr/>
          </p:nvSpPr>
          <p:spPr>
            <a:xfrm>
              <a:off x="7375483" y="2417921"/>
              <a:ext cx="9525" cy="9525"/>
            </a:xfrm>
            <a:custGeom>
              <a:avLst/>
              <a:gdLst/>
              <a:ahLst/>
              <a:cxnLst/>
              <a:rect l="l" t="t" r="r" b="b"/>
              <a:pathLst>
                <a:path w="9525" h="9525" extrusionOk="0">
                  <a:moveTo>
                    <a:pt x="7344" y="7144"/>
                  </a:moveTo>
                  <a:cubicBezTo>
                    <a:pt x="6392" y="13811"/>
                    <a:pt x="9249" y="8096"/>
                    <a:pt x="7344"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57" name="Google Shape;1957;p43"/>
            <p:cNvSpPr/>
            <p:nvPr/>
          </p:nvSpPr>
          <p:spPr>
            <a:xfrm>
              <a:off x="7374711" y="2500788"/>
              <a:ext cx="9525" cy="9525"/>
            </a:xfrm>
            <a:custGeom>
              <a:avLst/>
              <a:gdLst/>
              <a:ahLst/>
              <a:cxnLst/>
              <a:rect l="l" t="t" r="r" b="b"/>
              <a:pathLst>
                <a:path w="9525" h="9525" extrusionOk="0">
                  <a:moveTo>
                    <a:pt x="9069" y="7144"/>
                  </a:moveTo>
                  <a:cubicBezTo>
                    <a:pt x="8117" y="7144"/>
                    <a:pt x="5259" y="9049"/>
                    <a:pt x="9069"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58" name="Google Shape;1958;p43"/>
            <p:cNvSpPr/>
            <p:nvPr/>
          </p:nvSpPr>
          <p:spPr>
            <a:xfrm>
              <a:off x="7367111" y="2492745"/>
              <a:ext cx="9525" cy="9525"/>
            </a:xfrm>
            <a:custGeom>
              <a:avLst/>
              <a:gdLst/>
              <a:ahLst/>
              <a:cxnLst/>
              <a:rect l="l" t="t" r="r" b="b"/>
              <a:pathLst>
                <a:path w="9525" h="9525" extrusionOk="0">
                  <a:moveTo>
                    <a:pt x="7144" y="7567"/>
                  </a:moveTo>
                  <a:cubicBezTo>
                    <a:pt x="8096" y="9472"/>
                    <a:pt x="9049" y="8520"/>
                    <a:pt x="10001" y="7567"/>
                  </a:cubicBezTo>
                  <a:cubicBezTo>
                    <a:pt x="8096" y="7567"/>
                    <a:pt x="8096" y="6615"/>
                    <a:pt x="7144" y="7567"/>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59" name="Google Shape;1959;p43"/>
            <p:cNvSpPr/>
            <p:nvPr/>
          </p:nvSpPr>
          <p:spPr>
            <a:xfrm>
              <a:off x="7367507" y="2518886"/>
              <a:ext cx="9525" cy="9525"/>
            </a:xfrm>
            <a:custGeom>
              <a:avLst/>
              <a:gdLst/>
              <a:ahLst/>
              <a:cxnLst/>
              <a:rect l="l" t="t" r="r" b="b"/>
              <a:pathLst>
                <a:path w="9525" h="9525" extrusionOk="0">
                  <a:moveTo>
                    <a:pt x="8653" y="7144"/>
                  </a:moveTo>
                  <a:cubicBezTo>
                    <a:pt x="7700" y="8096"/>
                    <a:pt x="5796" y="10001"/>
                    <a:pt x="8653"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60" name="Google Shape;1960;p43"/>
            <p:cNvSpPr/>
            <p:nvPr/>
          </p:nvSpPr>
          <p:spPr>
            <a:xfrm>
              <a:off x="7321920" y="2436971"/>
              <a:ext cx="9525" cy="9525"/>
            </a:xfrm>
            <a:custGeom>
              <a:avLst/>
              <a:gdLst/>
              <a:ahLst/>
              <a:cxnLst/>
              <a:rect l="l" t="t" r="r" b="b"/>
              <a:pathLst>
                <a:path w="9525" h="9525" extrusionOk="0">
                  <a:moveTo>
                    <a:pt x="7567" y="7144"/>
                  </a:moveTo>
                  <a:lnTo>
                    <a:pt x="7567" y="7144"/>
                  </a:lnTo>
                  <a:cubicBezTo>
                    <a:pt x="6615" y="8096"/>
                    <a:pt x="7567" y="7144"/>
                    <a:pt x="7567"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61" name="Google Shape;1961;p43"/>
            <p:cNvSpPr/>
            <p:nvPr/>
          </p:nvSpPr>
          <p:spPr>
            <a:xfrm>
              <a:off x="7312819" y="2422230"/>
              <a:ext cx="28575" cy="19050"/>
            </a:xfrm>
            <a:custGeom>
              <a:avLst/>
              <a:gdLst/>
              <a:ahLst/>
              <a:cxnLst/>
              <a:rect l="l" t="t" r="r" b="b"/>
              <a:pathLst>
                <a:path w="28575" h="19050" extrusionOk="0">
                  <a:moveTo>
                    <a:pt x="29051" y="18074"/>
                  </a:moveTo>
                  <a:cubicBezTo>
                    <a:pt x="28099" y="16169"/>
                    <a:pt x="17621" y="-6691"/>
                    <a:pt x="7144" y="19979"/>
                  </a:cubicBezTo>
                  <a:cubicBezTo>
                    <a:pt x="13811" y="19979"/>
                    <a:pt x="26194" y="20932"/>
                    <a:pt x="29051" y="1807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62" name="Google Shape;1962;p43"/>
            <p:cNvSpPr/>
            <p:nvPr/>
          </p:nvSpPr>
          <p:spPr>
            <a:xfrm>
              <a:off x="7290911" y="2436018"/>
              <a:ext cx="9525" cy="9525"/>
            </a:xfrm>
            <a:custGeom>
              <a:avLst/>
              <a:gdLst/>
              <a:ahLst/>
              <a:cxnLst/>
              <a:rect l="l" t="t" r="r" b="b"/>
              <a:pathLst>
                <a:path w="9525" h="9525" extrusionOk="0">
                  <a:moveTo>
                    <a:pt x="7144" y="7144"/>
                  </a:moveTo>
                  <a:lnTo>
                    <a:pt x="7144" y="7144"/>
                  </a:lnTo>
                  <a:cubicBezTo>
                    <a:pt x="7144" y="7144"/>
                    <a:pt x="7144" y="7144"/>
                    <a:pt x="7144"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63" name="Google Shape;1963;p43"/>
            <p:cNvSpPr/>
            <p:nvPr/>
          </p:nvSpPr>
          <p:spPr>
            <a:xfrm>
              <a:off x="7292102" y="2432028"/>
              <a:ext cx="9525" cy="19050"/>
            </a:xfrm>
            <a:custGeom>
              <a:avLst/>
              <a:gdLst/>
              <a:ahLst/>
              <a:cxnLst/>
              <a:rect l="l" t="t" r="r" b="b"/>
              <a:pathLst>
                <a:path w="9525" h="19050" extrusionOk="0">
                  <a:moveTo>
                    <a:pt x="7858" y="12086"/>
                  </a:moveTo>
                  <a:cubicBezTo>
                    <a:pt x="6906" y="2561"/>
                    <a:pt x="6906" y="9229"/>
                    <a:pt x="7858" y="12086"/>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64" name="Google Shape;1964;p43"/>
            <p:cNvSpPr/>
            <p:nvPr/>
          </p:nvSpPr>
          <p:spPr>
            <a:xfrm>
              <a:off x="7295379" y="2428398"/>
              <a:ext cx="9525" cy="19050"/>
            </a:xfrm>
            <a:custGeom>
              <a:avLst/>
              <a:gdLst/>
              <a:ahLst/>
              <a:cxnLst/>
              <a:rect l="l" t="t" r="r" b="b"/>
              <a:pathLst>
                <a:path w="9525" h="19050" extrusionOk="0">
                  <a:moveTo>
                    <a:pt x="9343" y="7144"/>
                  </a:moveTo>
                  <a:cubicBezTo>
                    <a:pt x="7439" y="8096"/>
                    <a:pt x="5533" y="28099"/>
                    <a:pt x="9343"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65" name="Google Shape;1965;p43"/>
            <p:cNvSpPr/>
            <p:nvPr/>
          </p:nvSpPr>
          <p:spPr>
            <a:xfrm>
              <a:off x="7309961" y="2430303"/>
              <a:ext cx="9525" cy="9525"/>
            </a:xfrm>
            <a:custGeom>
              <a:avLst/>
              <a:gdLst/>
              <a:ahLst/>
              <a:cxnLst/>
              <a:rect l="l" t="t" r="r" b="b"/>
              <a:pathLst>
                <a:path w="9525" h="9525" extrusionOk="0">
                  <a:moveTo>
                    <a:pt x="7144" y="7144"/>
                  </a:moveTo>
                  <a:cubicBezTo>
                    <a:pt x="7144" y="9049"/>
                    <a:pt x="7144" y="11906"/>
                    <a:pt x="7144"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66" name="Google Shape;1966;p43"/>
            <p:cNvSpPr/>
            <p:nvPr/>
          </p:nvSpPr>
          <p:spPr>
            <a:xfrm>
              <a:off x="7307508" y="2432124"/>
              <a:ext cx="9525" cy="9525"/>
            </a:xfrm>
            <a:custGeom>
              <a:avLst/>
              <a:gdLst/>
              <a:ahLst/>
              <a:cxnLst/>
              <a:rect l="l" t="t" r="r" b="b"/>
              <a:pathLst>
                <a:path w="9525" h="9525" extrusionOk="0">
                  <a:moveTo>
                    <a:pt x="8644" y="7228"/>
                  </a:moveTo>
                  <a:cubicBezTo>
                    <a:pt x="9597" y="6275"/>
                    <a:pt x="4834" y="13895"/>
                    <a:pt x="8644" y="7228"/>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67" name="Google Shape;1967;p43"/>
            <p:cNvSpPr/>
            <p:nvPr/>
          </p:nvSpPr>
          <p:spPr>
            <a:xfrm>
              <a:off x="7303294" y="2429351"/>
              <a:ext cx="9525" cy="9525"/>
            </a:xfrm>
            <a:custGeom>
              <a:avLst/>
              <a:gdLst/>
              <a:ahLst/>
              <a:cxnLst/>
              <a:rect l="l" t="t" r="r" b="b"/>
              <a:pathLst>
                <a:path w="9525" h="9525" extrusionOk="0">
                  <a:moveTo>
                    <a:pt x="9049" y="8096"/>
                  </a:moveTo>
                  <a:cubicBezTo>
                    <a:pt x="8096" y="8096"/>
                    <a:pt x="8096" y="7144"/>
                    <a:pt x="7144" y="7144"/>
                  </a:cubicBezTo>
                  <a:lnTo>
                    <a:pt x="9049" y="8096"/>
                  </a:ln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68" name="Google Shape;1968;p43"/>
            <p:cNvSpPr/>
            <p:nvPr/>
          </p:nvSpPr>
          <p:spPr>
            <a:xfrm>
              <a:off x="7304881" y="2430409"/>
              <a:ext cx="9525" cy="9525"/>
            </a:xfrm>
            <a:custGeom>
              <a:avLst/>
              <a:gdLst/>
              <a:ahLst/>
              <a:cxnLst/>
              <a:rect l="l" t="t" r="r" b="b"/>
              <a:pathLst>
                <a:path w="9525" h="9525" extrusionOk="0">
                  <a:moveTo>
                    <a:pt x="8414" y="7990"/>
                  </a:moveTo>
                  <a:cubicBezTo>
                    <a:pt x="8414" y="7990"/>
                    <a:pt x="5556" y="6085"/>
                    <a:pt x="8414" y="7990"/>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69" name="Google Shape;1969;p43"/>
            <p:cNvSpPr/>
            <p:nvPr/>
          </p:nvSpPr>
          <p:spPr>
            <a:xfrm>
              <a:off x="7307210" y="2426709"/>
              <a:ext cx="9525" cy="19050"/>
            </a:xfrm>
            <a:custGeom>
              <a:avLst/>
              <a:gdLst/>
              <a:ahLst/>
              <a:cxnLst/>
              <a:rect l="l" t="t" r="r" b="b"/>
              <a:pathLst>
                <a:path w="9525" h="19050" extrusionOk="0">
                  <a:moveTo>
                    <a:pt x="7990" y="12643"/>
                  </a:moveTo>
                  <a:cubicBezTo>
                    <a:pt x="7990" y="3118"/>
                    <a:pt x="6085" y="7881"/>
                    <a:pt x="7990" y="12643"/>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70" name="Google Shape;1970;p43"/>
            <p:cNvSpPr/>
            <p:nvPr/>
          </p:nvSpPr>
          <p:spPr>
            <a:xfrm>
              <a:off x="7356486" y="2514123"/>
              <a:ext cx="9525" cy="9525"/>
            </a:xfrm>
            <a:custGeom>
              <a:avLst/>
              <a:gdLst/>
              <a:ahLst/>
              <a:cxnLst/>
              <a:rect l="l" t="t" r="r" b="b"/>
              <a:pathLst>
                <a:path w="9525" h="9525" extrusionOk="0">
                  <a:moveTo>
                    <a:pt x="8244" y="7144"/>
                  </a:moveTo>
                  <a:cubicBezTo>
                    <a:pt x="6339" y="10954"/>
                    <a:pt x="7291" y="8096"/>
                    <a:pt x="8244"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71" name="Google Shape;1971;p43"/>
            <p:cNvSpPr/>
            <p:nvPr/>
          </p:nvSpPr>
          <p:spPr>
            <a:xfrm>
              <a:off x="7349014" y="2511266"/>
              <a:ext cx="9525" cy="9525"/>
            </a:xfrm>
            <a:custGeom>
              <a:avLst/>
              <a:gdLst/>
              <a:ahLst/>
              <a:cxnLst/>
              <a:rect l="l" t="t" r="r" b="b"/>
              <a:pathLst>
                <a:path w="9525" h="9525" extrusionOk="0">
                  <a:moveTo>
                    <a:pt x="8096" y="7144"/>
                  </a:moveTo>
                  <a:cubicBezTo>
                    <a:pt x="8096" y="8096"/>
                    <a:pt x="7144" y="8096"/>
                    <a:pt x="7144" y="9049"/>
                  </a:cubicBezTo>
                  <a:cubicBezTo>
                    <a:pt x="8096" y="8096"/>
                    <a:pt x="8096" y="8096"/>
                    <a:pt x="8096"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72" name="Google Shape;1972;p43"/>
            <p:cNvSpPr/>
            <p:nvPr/>
          </p:nvSpPr>
          <p:spPr>
            <a:xfrm>
              <a:off x="7342751" y="2515142"/>
              <a:ext cx="9525" cy="28575"/>
            </a:xfrm>
            <a:custGeom>
              <a:avLst/>
              <a:gdLst/>
              <a:ahLst/>
              <a:cxnLst/>
              <a:rect l="l" t="t" r="r" b="b"/>
              <a:pathLst>
                <a:path w="9525" h="28575" extrusionOk="0">
                  <a:moveTo>
                    <a:pt x="8644" y="24223"/>
                  </a:moveTo>
                  <a:cubicBezTo>
                    <a:pt x="4834" y="16603"/>
                    <a:pt x="9597" y="-10067"/>
                    <a:pt x="8644" y="24223"/>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73" name="Google Shape;1973;p43"/>
            <p:cNvSpPr/>
            <p:nvPr/>
          </p:nvSpPr>
          <p:spPr>
            <a:xfrm>
              <a:off x="7347109" y="2538233"/>
              <a:ext cx="9525" cy="9525"/>
            </a:xfrm>
            <a:custGeom>
              <a:avLst/>
              <a:gdLst/>
              <a:ahLst/>
              <a:cxnLst/>
              <a:rect l="l" t="t" r="r" b="b"/>
              <a:pathLst>
                <a:path w="9525" h="9525" extrusionOk="0">
                  <a:moveTo>
                    <a:pt x="7144" y="8751"/>
                  </a:moveTo>
                  <a:cubicBezTo>
                    <a:pt x="8096" y="8751"/>
                    <a:pt x="8096" y="8751"/>
                    <a:pt x="8096" y="7799"/>
                  </a:cubicBezTo>
                  <a:cubicBezTo>
                    <a:pt x="8096" y="5894"/>
                    <a:pt x="7144" y="8751"/>
                    <a:pt x="7144" y="8751"/>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74" name="Google Shape;1974;p43"/>
            <p:cNvSpPr/>
            <p:nvPr/>
          </p:nvSpPr>
          <p:spPr>
            <a:xfrm>
              <a:off x="7329540" y="2484596"/>
              <a:ext cx="9525" cy="9525"/>
            </a:xfrm>
            <a:custGeom>
              <a:avLst/>
              <a:gdLst/>
              <a:ahLst/>
              <a:cxnLst/>
              <a:rect l="l" t="t" r="r" b="b"/>
              <a:pathLst>
                <a:path w="9525" h="9525" extrusionOk="0">
                  <a:moveTo>
                    <a:pt x="7567" y="7144"/>
                  </a:moveTo>
                  <a:cubicBezTo>
                    <a:pt x="6615" y="15716"/>
                    <a:pt x="7567" y="10001"/>
                    <a:pt x="7567"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75" name="Google Shape;1975;p43"/>
            <p:cNvSpPr/>
            <p:nvPr/>
          </p:nvSpPr>
          <p:spPr>
            <a:xfrm>
              <a:off x="7331154" y="2487453"/>
              <a:ext cx="9525" cy="9525"/>
            </a:xfrm>
            <a:custGeom>
              <a:avLst/>
              <a:gdLst/>
              <a:ahLst/>
              <a:cxnLst/>
              <a:rect l="l" t="t" r="r" b="b"/>
              <a:pathLst>
                <a:path w="9525" h="9525" extrusionOk="0">
                  <a:moveTo>
                    <a:pt x="7858" y="7144"/>
                  </a:moveTo>
                  <a:lnTo>
                    <a:pt x="7858" y="7144"/>
                  </a:lnTo>
                  <a:cubicBezTo>
                    <a:pt x="6906" y="8096"/>
                    <a:pt x="6906" y="7144"/>
                    <a:pt x="7858"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76" name="Google Shape;1976;p43"/>
            <p:cNvSpPr/>
            <p:nvPr/>
          </p:nvSpPr>
          <p:spPr>
            <a:xfrm>
              <a:off x="7329964" y="2484596"/>
              <a:ext cx="9525" cy="9525"/>
            </a:xfrm>
            <a:custGeom>
              <a:avLst/>
              <a:gdLst/>
              <a:ahLst/>
              <a:cxnLst/>
              <a:rect l="l" t="t" r="r" b="b"/>
              <a:pathLst>
                <a:path w="9525" h="9525" extrusionOk="0">
                  <a:moveTo>
                    <a:pt x="7144" y="7144"/>
                  </a:moveTo>
                  <a:lnTo>
                    <a:pt x="7144" y="7144"/>
                  </a:lnTo>
                  <a:cubicBezTo>
                    <a:pt x="7144" y="7144"/>
                    <a:pt x="7144" y="7144"/>
                    <a:pt x="7144"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77" name="Google Shape;1977;p43"/>
            <p:cNvSpPr/>
            <p:nvPr/>
          </p:nvSpPr>
          <p:spPr>
            <a:xfrm>
              <a:off x="7299484" y="2427298"/>
              <a:ext cx="9525" cy="9525"/>
            </a:xfrm>
            <a:custGeom>
              <a:avLst/>
              <a:gdLst/>
              <a:ahLst/>
              <a:cxnLst/>
              <a:rect l="l" t="t" r="r" b="b"/>
              <a:pathLst>
                <a:path w="9525" h="9525" extrusionOk="0">
                  <a:moveTo>
                    <a:pt x="8096" y="8244"/>
                  </a:moveTo>
                  <a:cubicBezTo>
                    <a:pt x="8096" y="6339"/>
                    <a:pt x="7144" y="7291"/>
                    <a:pt x="7144" y="8244"/>
                  </a:cubicBezTo>
                  <a:cubicBezTo>
                    <a:pt x="7144" y="8244"/>
                    <a:pt x="7144" y="9196"/>
                    <a:pt x="8096" y="82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78" name="Google Shape;1978;p43"/>
            <p:cNvSpPr/>
            <p:nvPr/>
          </p:nvSpPr>
          <p:spPr>
            <a:xfrm>
              <a:off x="7265194" y="2435066"/>
              <a:ext cx="9525" cy="9525"/>
            </a:xfrm>
            <a:custGeom>
              <a:avLst/>
              <a:gdLst/>
              <a:ahLst/>
              <a:cxnLst/>
              <a:rect l="l" t="t" r="r" b="b"/>
              <a:pathLst>
                <a:path w="9525" h="9525" extrusionOk="0">
                  <a:moveTo>
                    <a:pt x="8096" y="9049"/>
                  </a:moveTo>
                  <a:lnTo>
                    <a:pt x="7144" y="7144"/>
                  </a:lnTo>
                  <a:cubicBezTo>
                    <a:pt x="8096" y="8096"/>
                    <a:pt x="8096" y="8096"/>
                    <a:pt x="8096" y="9049"/>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79" name="Google Shape;1979;p43"/>
            <p:cNvSpPr/>
            <p:nvPr/>
          </p:nvSpPr>
          <p:spPr>
            <a:xfrm>
              <a:off x="7253764" y="2491263"/>
              <a:ext cx="9525" cy="9525"/>
            </a:xfrm>
            <a:custGeom>
              <a:avLst/>
              <a:gdLst/>
              <a:ahLst/>
              <a:cxnLst/>
              <a:rect l="l" t="t" r="r" b="b"/>
              <a:pathLst>
                <a:path w="9525" h="9525" extrusionOk="0">
                  <a:moveTo>
                    <a:pt x="7144" y="7144"/>
                  </a:moveTo>
                  <a:cubicBezTo>
                    <a:pt x="7144" y="7144"/>
                    <a:pt x="7144" y="8096"/>
                    <a:pt x="7144" y="8096"/>
                  </a:cubicBezTo>
                  <a:cubicBezTo>
                    <a:pt x="7144" y="8096"/>
                    <a:pt x="7144" y="7144"/>
                    <a:pt x="7144"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80" name="Google Shape;1980;p43"/>
            <p:cNvSpPr/>
            <p:nvPr/>
          </p:nvSpPr>
          <p:spPr>
            <a:xfrm>
              <a:off x="7253049" y="2492216"/>
              <a:ext cx="9525" cy="9525"/>
            </a:xfrm>
            <a:custGeom>
              <a:avLst/>
              <a:gdLst/>
              <a:ahLst/>
              <a:cxnLst/>
              <a:rect l="l" t="t" r="r" b="b"/>
              <a:pathLst>
                <a:path w="9525" h="9525" extrusionOk="0">
                  <a:moveTo>
                    <a:pt x="7858" y="7144"/>
                  </a:moveTo>
                  <a:cubicBezTo>
                    <a:pt x="6906" y="10001"/>
                    <a:pt x="6906" y="10001"/>
                    <a:pt x="7858"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81" name="Google Shape;1981;p43"/>
            <p:cNvSpPr/>
            <p:nvPr/>
          </p:nvSpPr>
          <p:spPr>
            <a:xfrm>
              <a:off x="6925021" y="1983471"/>
              <a:ext cx="9525" cy="9525"/>
            </a:xfrm>
            <a:custGeom>
              <a:avLst/>
              <a:gdLst/>
              <a:ahLst/>
              <a:cxnLst/>
              <a:rect l="l" t="t" r="r" b="b"/>
              <a:pathLst>
                <a:path w="9525" h="9525" extrusionOk="0">
                  <a:moveTo>
                    <a:pt x="8227" y="7253"/>
                  </a:moveTo>
                  <a:cubicBezTo>
                    <a:pt x="9179" y="6301"/>
                    <a:pt x="5369" y="12016"/>
                    <a:pt x="8227" y="7253"/>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82" name="Google Shape;1982;p43"/>
            <p:cNvSpPr/>
            <p:nvPr/>
          </p:nvSpPr>
          <p:spPr>
            <a:xfrm>
              <a:off x="6918484" y="1975008"/>
              <a:ext cx="19050" cy="19050"/>
            </a:xfrm>
            <a:custGeom>
              <a:avLst/>
              <a:gdLst/>
              <a:ahLst/>
              <a:cxnLst/>
              <a:rect l="l" t="t" r="r" b="b"/>
              <a:pathLst>
                <a:path w="19050" h="19050" extrusionOk="0">
                  <a:moveTo>
                    <a:pt x="7144" y="7144"/>
                  </a:moveTo>
                  <a:cubicBezTo>
                    <a:pt x="18574" y="26194"/>
                    <a:pt x="10001" y="11906"/>
                    <a:pt x="7144"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83" name="Google Shape;1983;p43"/>
            <p:cNvSpPr/>
            <p:nvPr/>
          </p:nvSpPr>
          <p:spPr>
            <a:xfrm>
              <a:off x="6919436" y="1979771"/>
              <a:ext cx="9525" cy="9525"/>
            </a:xfrm>
            <a:custGeom>
              <a:avLst/>
              <a:gdLst/>
              <a:ahLst/>
              <a:cxnLst/>
              <a:rect l="l" t="t" r="r" b="b"/>
              <a:pathLst>
                <a:path w="9525" h="9525" extrusionOk="0">
                  <a:moveTo>
                    <a:pt x="8096" y="10954"/>
                  </a:moveTo>
                  <a:cubicBezTo>
                    <a:pt x="8096" y="9049"/>
                    <a:pt x="7144" y="8096"/>
                    <a:pt x="7144" y="7144"/>
                  </a:cubicBezTo>
                  <a:cubicBezTo>
                    <a:pt x="7144" y="8096"/>
                    <a:pt x="7144" y="10001"/>
                    <a:pt x="8096" y="1095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84" name="Google Shape;1984;p43"/>
            <p:cNvSpPr/>
            <p:nvPr/>
          </p:nvSpPr>
          <p:spPr>
            <a:xfrm>
              <a:off x="6918166" y="1984533"/>
              <a:ext cx="9525" cy="9525"/>
            </a:xfrm>
            <a:custGeom>
              <a:avLst/>
              <a:gdLst/>
              <a:ahLst/>
              <a:cxnLst/>
              <a:rect l="l" t="t" r="r" b="b"/>
              <a:pathLst>
                <a:path w="9525" h="9525" extrusionOk="0">
                  <a:moveTo>
                    <a:pt x="8414" y="7144"/>
                  </a:moveTo>
                  <a:cubicBezTo>
                    <a:pt x="5556" y="7144"/>
                    <a:pt x="8414" y="7144"/>
                    <a:pt x="8414"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85" name="Google Shape;1985;p43"/>
            <p:cNvSpPr/>
            <p:nvPr/>
          </p:nvSpPr>
          <p:spPr>
            <a:xfrm>
              <a:off x="6916579" y="1986438"/>
              <a:ext cx="9525" cy="9525"/>
            </a:xfrm>
            <a:custGeom>
              <a:avLst/>
              <a:gdLst/>
              <a:ahLst/>
              <a:cxnLst/>
              <a:rect l="l" t="t" r="r" b="b"/>
              <a:pathLst>
                <a:path w="9525" h="9525" extrusionOk="0">
                  <a:moveTo>
                    <a:pt x="7144" y="7144"/>
                  </a:moveTo>
                  <a:cubicBezTo>
                    <a:pt x="7144" y="7144"/>
                    <a:pt x="7144" y="7144"/>
                    <a:pt x="7144" y="7144"/>
                  </a:cubicBezTo>
                  <a:cubicBezTo>
                    <a:pt x="7144" y="8096"/>
                    <a:pt x="7144" y="7144"/>
                    <a:pt x="7144"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86" name="Google Shape;1986;p43"/>
            <p:cNvSpPr/>
            <p:nvPr/>
          </p:nvSpPr>
          <p:spPr>
            <a:xfrm>
              <a:off x="6913332" y="1977218"/>
              <a:ext cx="9525" cy="19050"/>
            </a:xfrm>
            <a:custGeom>
              <a:avLst/>
              <a:gdLst/>
              <a:ahLst/>
              <a:cxnLst/>
              <a:rect l="l" t="t" r="r" b="b"/>
              <a:pathLst>
                <a:path w="9525" h="19050" extrusionOk="0">
                  <a:moveTo>
                    <a:pt x="8485" y="17316"/>
                  </a:moveTo>
                  <a:cubicBezTo>
                    <a:pt x="10390" y="19221"/>
                    <a:pt x="4675" y="-6496"/>
                    <a:pt x="8485" y="17316"/>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87" name="Google Shape;1987;p43"/>
            <p:cNvSpPr/>
            <p:nvPr/>
          </p:nvSpPr>
          <p:spPr>
            <a:xfrm>
              <a:off x="6916579" y="1985338"/>
              <a:ext cx="9525" cy="9525"/>
            </a:xfrm>
            <a:custGeom>
              <a:avLst/>
              <a:gdLst/>
              <a:ahLst/>
              <a:cxnLst/>
              <a:rect l="l" t="t" r="r" b="b"/>
              <a:pathLst>
                <a:path w="9525" h="9525" extrusionOk="0">
                  <a:moveTo>
                    <a:pt x="7144" y="8244"/>
                  </a:moveTo>
                  <a:cubicBezTo>
                    <a:pt x="7144" y="7291"/>
                    <a:pt x="7144" y="7291"/>
                    <a:pt x="7144" y="8244"/>
                  </a:cubicBezTo>
                  <a:cubicBezTo>
                    <a:pt x="7144" y="6339"/>
                    <a:pt x="7144" y="7291"/>
                    <a:pt x="7144" y="82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88" name="Google Shape;1988;p43"/>
            <p:cNvSpPr/>
            <p:nvPr/>
          </p:nvSpPr>
          <p:spPr>
            <a:xfrm>
              <a:off x="6917637" y="1982721"/>
              <a:ext cx="9525" cy="9525"/>
            </a:xfrm>
            <a:custGeom>
              <a:avLst/>
              <a:gdLst/>
              <a:ahLst/>
              <a:cxnLst/>
              <a:rect l="l" t="t" r="r" b="b"/>
              <a:pathLst>
                <a:path w="9525" h="9525" extrusionOk="0">
                  <a:moveTo>
                    <a:pt x="7990" y="9909"/>
                  </a:moveTo>
                  <a:cubicBezTo>
                    <a:pt x="7990" y="8956"/>
                    <a:pt x="6085" y="4194"/>
                    <a:pt x="7990" y="9909"/>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89" name="Google Shape;1989;p43"/>
            <p:cNvSpPr/>
            <p:nvPr/>
          </p:nvSpPr>
          <p:spPr>
            <a:xfrm>
              <a:off x="6906865" y="1981421"/>
              <a:ext cx="19050" cy="19050"/>
            </a:xfrm>
            <a:custGeom>
              <a:avLst/>
              <a:gdLst/>
              <a:ahLst/>
              <a:cxnLst/>
              <a:rect l="l" t="t" r="r" b="b"/>
              <a:pathLst>
                <a:path w="19050" h="19050" extrusionOk="0">
                  <a:moveTo>
                    <a:pt x="13047" y="15018"/>
                  </a:moveTo>
                  <a:cubicBezTo>
                    <a:pt x="8285" y="5493"/>
                    <a:pt x="2570" y="3588"/>
                    <a:pt x="13047" y="15018"/>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90" name="Google Shape;1990;p43"/>
            <p:cNvSpPr/>
            <p:nvPr/>
          </p:nvSpPr>
          <p:spPr>
            <a:xfrm>
              <a:off x="6903244" y="1977866"/>
              <a:ext cx="9525" cy="9525"/>
            </a:xfrm>
            <a:custGeom>
              <a:avLst/>
              <a:gdLst/>
              <a:ahLst/>
              <a:cxnLst/>
              <a:rect l="l" t="t" r="r" b="b"/>
              <a:pathLst>
                <a:path w="9525" h="9525" extrusionOk="0">
                  <a:moveTo>
                    <a:pt x="7144" y="7144"/>
                  </a:moveTo>
                  <a:cubicBezTo>
                    <a:pt x="7144" y="7144"/>
                    <a:pt x="7144" y="8096"/>
                    <a:pt x="7144" y="8096"/>
                  </a:cubicBezTo>
                  <a:cubicBezTo>
                    <a:pt x="7144" y="8096"/>
                    <a:pt x="7144" y="8096"/>
                    <a:pt x="7144"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91" name="Google Shape;1991;p43"/>
            <p:cNvSpPr/>
            <p:nvPr/>
          </p:nvSpPr>
          <p:spPr>
            <a:xfrm>
              <a:off x="6901890" y="1982374"/>
              <a:ext cx="9525" cy="19050"/>
            </a:xfrm>
            <a:custGeom>
              <a:avLst/>
              <a:gdLst/>
              <a:ahLst/>
              <a:cxnLst/>
              <a:rect l="l" t="t" r="r" b="b"/>
              <a:pathLst>
                <a:path w="9525" h="19050" extrusionOk="0">
                  <a:moveTo>
                    <a:pt x="7544" y="15018"/>
                  </a:moveTo>
                  <a:cubicBezTo>
                    <a:pt x="11354" y="5493"/>
                    <a:pt x="5640" y="3588"/>
                    <a:pt x="7544" y="15018"/>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92" name="Google Shape;1992;p43"/>
            <p:cNvSpPr/>
            <p:nvPr/>
          </p:nvSpPr>
          <p:spPr>
            <a:xfrm>
              <a:off x="6896729" y="1982926"/>
              <a:ext cx="9525" cy="9525"/>
            </a:xfrm>
            <a:custGeom>
              <a:avLst/>
              <a:gdLst/>
              <a:ahLst/>
              <a:cxnLst/>
              <a:rect l="l" t="t" r="r" b="b"/>
              <a:pathLst>
                <a:path w="9525" h="9525" extrusionOk="0">
                  <a:moveTo>
                    <a:pt x="8896" y="8751"/>
                  </a:moveTo>
                  <a:cubicBezTo>
                    <a:pt x="4133" y="3989"/>
                    <a:pt x="10801" y="11608"/>
                    <a:pt x="8896" y="8751"/>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93" name="Google Shape;1993;p43"/>
            <p:cNvSpPr/>
            <p:nvPr/>
          </p:nvSpPr>
          <p:spPr>
            <a:xfrm>
              <a:off x="6895088" y="1987602"/>
              <a:ext cx="19050" cy="19050"/>
            </a:xfrm>
            <a:custGeom>
              <a:avLst/>
              <a:gdLst/>
              <a:ahLst/>
              <a:cxnLst/>
              <a:rect l="l" t="t" r="r" b="b"/>
              <a:pathLst>
                <a:path w="19050" h="19050" extrusionOk="0">
                  <a:moveTo>
                    <a:pt x="12442" y="12647"/>
                  </a:moveTo>
                  <a:cubicBezTo>
                    <a:pt x="1012" y="265"/>
                    <a:pt x="11490" y="12647"/>
                    <a:pt x="12442" y="12647"/>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94" name="Google Shape;1994;p43"/>
            <p:cNvSpPr/>
            <p:nvPr/>
          </p:nvSpPr>
          <p:spPr>
            <a:xfrm>
              <a:off x="6901339" y="1991201"/>
              <a:ext cx="9525" cy="9525"/>
            </a:xfrm>
            <a:custGeom>
              <a:avLst/>
              <a:gdLst/>
              <a:ahLst/>
              <a:cxnLst/>
              <a:rect l="l" t="t" r="r" b="b"/>
              <a:pathLst>
                <a:path w="9525" h="9525" extrusionOk="0">
                  <a:moveTo>
                    <a:pt x="8096" y="7144"/>
                  </a:moveTo>
                  <a:cubicBezTo>
                    <a:pt x="8096" y="8096"/>
                    <a:pt x="7144" y="8096"/>
                    <a:pt x="7144" y="7144"/>
                  </a:cubicBezTo>
                  <a:cubicBezTo>
                    <a:pt x="8096" y="8096"/>
                    <a:pt x="9049" y="9049"/>
                    <a:pt x="8096"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95" name="Google Shape;1995;p43"/>
            <p:cNvSpPr/>
            <p:nvPr/>
          </p:nvSpPr>
          <p:spPr>
            <a:xfrm>
              <a:off x="6891814" y="1989296"/>
              <a:ext cx="9525" cy="9525"/>
            </a:xfrm>
            <a:custGeom>
              <a:avLst/>
              <a:gdLst/>
              <a:ahLst/>
              <a:cxnLst/>
              <a:rect l="l" t="t" r="r" b="b"/>
              <a:pathLst>
                <a:path w="9525" h="9525" extrusionOk="0">
                  <a:moveTo>
                    <a:pt x="7144" y="7144"/>
                  </a:moveTo>
                  <a:cubicBezTo>
                    <a:pt x="7144" y="8096"/>
                    <a:pt x="7144" y="7144"/>
                    <a:pt x="7144" y="7144"/>
                  </a:cubicBezTo>
                  <a:cubicBezTo>
                    <a:pt x="7144" y="7144"/>
                    <a:pt x="7144" y="7144"/>
                    <a:pt x="7144"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96" name="Google Shape;1996;p43"/>
            <p:cNvSpPr/>
            <p:nvPr/>
          </p:nvSpPr>
          <p:spPr>
            <a:xfrm>
              <a:off x="6896301" y="1994058"/>
              <a:ext cx="9525" cy="9525"/>
            </a:xfrm>
            <a:custGeom>
              <a:avLst/>
              <a:gdLst/>
              <a:ahLst/>
              <a:cxnLst/>
              <a:rect l="l" t="t" r="r" b="b"/>
              <a:pathLst>
                <a:path w="9525" h="9525" extrusionOk="0">
                  <a:moveTo>
                    <a:pt x="7419" y="7144"/>
                  </a:moveTo>
                  <a:cubicBezTo>
                    <a:pt x="6466" y="9049"/>
                    <a:pt x="8371" y="9049"/>
                    <a:pt x="7419"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97" name="Google Shape;1997;p43"/>
            <p:cNvSpPr/>
            <p:nvPr/>
          </p:nvSpPr>
          <p:spPr>
            <a:xfrm>
              <a:off x="6859429" y="1988343"/>
              <a:ext cx="47625" cy="47625"/>
            </a:xfrm>
            <a:custGeom>
              <a:avLst/>
              <a:gdLst/>
              <a:ahLst/>
              <a:cxnLst/>
              <a:rect l="l" t="t" r="r" b="b"/>
              <a:pathLst>
                <a:path w="47625" h="47625" extrusionOk="0">
                  <a:moveTo>
                    <a:pt x="7144" y="38576"/>
                  </a:moveTo>
                  <a:cubicBezTo>
                    <a:pt x="23336" y="50959"/>
                    <a:pt x="38576" y="20479"/>
                    <a:pt x="36671" y="12859"/>
                  </a:cubicBezTo>
                  <a:cubicBezTo>
                    <a:pt x="47149" y="26194"/>
                    <a:pt x="38576" y="9049"/>
                    <a:pt x="36671" y="7144"/>
                  </a:cubicBezTo>
                  <a:cubicBezTo>
                    <a:pt x="21431" y="9049"/>
                    <a:pt x="12859" y="36671"/>
                    <a:pt x="7144" y="38576"/>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98" name="Google Shape;1998;p43"/>
            <p:cNvSpPr/>
            <p:nvPr/>
          </p:nvSpPr>
          <p:spPr>
            <a:xfrm>
              <a:off x="6859281" y="2013504"/>
              <a:ext cx="9525" cy="9525"/>
            </a:xfrm>
            <a:custGeom>
              <a:avLst/>
              <a:gdLst/>
              <a:ahLst/>
              <a:cxnLst/>
              <a:rect l="l" t="t" r="r" b="b"/>
              <a:pathLst>
                <a:path w="9525" h="9525" extrusionOk="0">
                  <a:moveTo>
                    <a:pt x="8244" y="8653"/>
                  </a:moveTo>
                  <a:cubicBezTo>
                    <a:pt x="6339" y="5795"/>
                    <a:pt x="7291" y="7700"/>
                    <a:pt x="8244" y="8653"/>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99" name="Google Shape;1999;p43"/>
            <p:cNvSpPr/>
            <p:nvPr/>
          </p:nvSpPr>
          <p:spPr>
            <a:xfrm>
              <a:off x="6859005" y="2019776"/>
              <a:ext cx="9525" cy="9525"/>
            </a:xfrm>
            <a:custGeom>
              <a:avLst/>
              <a:gdLst/>
              <a:ahLst/>
              <a:cxnLst/>
              <a:rect l="l" t="t" r="r" b="b"/>
              <a:pathLst>
                <a:path w="9525" h="9525" extrusionOk="0">
                  <a:moveTo>
                    <a:pt x="7567" y="7144"/>
                  </a:moveTo>
                  <a:lnTo>
                    <a:pt x="7567" y="7144"/>
                  </a:lnTo>
                  <a:cubicBezTo>
                    <a:pt x="6615" y="7144"/>
                    <a:pt x="7567" y="7144"/>
                    <a:pt x="7567"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00" name="Google Shape;2000;p43"/>
            <p:cNvSpPr/>
            <p:nvPr/>
          </p:nvSpPr>
          <p:spPr>
            <a:xfrm>
              <a:off x="6873569" y="2019776"/>
              <a:ext cx="9525" cy="9525"/>
            </a:xfrm>
            <a:custGeom>
              <a:avLst/>
              <a:gdLst/>
              <a:ahLst/>
              <a:cxnLst/>
              <a:rect l="l" t="t" r="r" b="b"/>
              <a:pathLst>
                <a:path w="9525" h="9525" extrusionOk="0">
                  <a:moveTo>
                    <a:pt x="8244" y="7144"/>
                  </a:moveTo>
                  <a:cubicBezTo>
                    <a:pt x="7291" y="7144"/>
                    <a:pt x="6339" y="7144"/>
                    <a:pt x="8244"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01" name="Google Shape;2001;p43"/>
            <p:cNvSpPr/>
            <p:nvPr/>
          </p:nvSpPr>
          <p:spPr>
            <a:xfrm>
              <a:off x="6864191" y="2008904"/>
              <a:ext cx="9525" cy="9525"/>
            </a:xfrm>
            <a:custGeom>
              <a:avLst/>
              <a:gdLst/>
              <a:ahLst/>
              <a:cxnLst/>
              <a:rect l="l" t="t" r="r" b="b"/>
              <a:pathLst>
                <a:path w="9525" h="9525" extrusionOk="0">
                  <a:moveTo>
                    <a:pt x="7144" y="7538"/>
                  </a:moveTo>
                  <a:cubicBezTo>
                    <a:pt x="8096" y="8491"/>
                    <a:pt x="9049" y="8491"/>
                    <a:pt x="10954" y="8491"/>
                  </a:cubicBezTo>
                  <a:cubicBezTo>
                    <a:pt x="9049" y="7538"/>
                    <a:pt x="8096" y="6586"/>
                    <a:pt x="7144" y="7538"/>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02" name="Google Shape;2002;p43"/>
            <p:cNvSpPr/>
            <p:nvPr/>
          </p:nvSpPr>
          <p:spPr>
            <a:xfrm>
              <a:off x="6871811" y="2001678"/>
              <a:ext cx="9525" cy="9525"/>
            </a:xfrm>
            <a:custGeom>
              <a:avLst/>
              <a:gdLst/>
              <a:ahLst/>
              <a:cxnLst/>
              <a:rect l="l" t="t" r="r" b="b"/>
              <a:pathLst>
                <a:path w="9525" h="9525" extrusionOk="0">
                  <a:moveTo>
                    <a:pt x="9049" y="9049"/>
                  </a:moveTo>
                  <a:cubicBezTo>
                    <a:pt x="9049" y="8096"/>
                    <a:pt x="8096" y="8096"/>
                    <a:pt x="7144" y="7144"/>
                  </a:cubicBezTo>
                  <a:cubicBezTo>
                    <a:pt x="7144" y="7144"/>
                    <a:pt x="8096" y="8096"/>
                    <a:pt x="9049" y="9049"/>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03" name="Google Shape;2003;p43"/>
            <p:cNvSpPr/>
            <p:nvPr/>
          </p:nvSpPr>
          <p:spPr>
            <a:xfrm>
              <a:off x="6858476" y="2015966"/>
              <a:ext cx="9525" cy="9525"/>
            </a:xfrm>
            <a:custGeom>
              <a:avLst/>
              <a:gdLst/>
              <a:ahLst/>
              <a:cxnLst/>
              <a:rect l="l" t="t" r="r" b="b"/>
              <a:pathLst>
                <a:path w="9525" h="9525" extrusionOk="0">
                  <a:moveTo>
                    <a:pt x="7144" y="7144"/>
                  </a:moveTo>
                  <a:cubicBezTo>
                    <a:pt x="7144" y="8096"/>
                    <a:pt x="8096" y="12859"/>
                    <a:pt x="7144"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04" name="Google Shape;2004;p43"/>
            <p:cNvSpPr/>
            <p:nvPr/>
          </p:nvSpPr>
          <p:spPr>
            <a:xfrm>
              <a:off x="6852076" y="2021681"/>
              <a:ext cx="28575" cy="38100"/>
            </a:xfrm>
            <a:custGeom>
              <a:avLst/>
              <a:gdLst/>
              <a:ahLst/>
              <a:cxnLst/>
              <a:rect l="l" t="t" r="r" b="b"/>
              <a:pathLst>
                <a:path w="28575" h="38100" extrusionOk="0">
                  <a:moveTo>
                    <a:pt x="11639" y="31909"/>
                  </a:moveTo>
                  <a:cubicBezTo>
                    <a:pt x="17354" y="33814"/>
                    <a:pt x="8781" y="12859"/>
                    <a:pt x="22117" y="18574"/>
                  </a:cubicBezTo>
                  <a:cubicBezTo>
                    <a:pt x="24021" y="11906"/>
                    <a:pt x="18306" y="10001"/>
                    <a:pt x="14496" y="7144"/>
                  </a:cubicBezTo>
                  <a:cubicBezTo>
                    <a:pt x="16401" y="11906"/>
                    <a:pt x="16401" y="12859"/>
                    <a:pt x="12592" y="10001"/>
                  </a:cubicBezTo>
                  <a:cubicBezTo>
                    <a:pt x="14496" y="12859"/>
                    <a:pt x="14496" y="12859"/>
                    <a:pt x="10686" y="10954"/>
                  </a:cubicBezTo>
                  <a:cubicBezTo>
                    <a:pt x="10686" y="10001"/>
                    <a:pt x="2114" y="34766"/>
                    <a:pt x="11639" y="31909"/>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05" name="Google Shape;2005;p43"/>
            <p:cNvSpPr/>
            <p:nvPr/>
          </p:nvSpPr>
          <p:spPr>
            <a:xfrm>
              <a:off x="6854666" y="2025491"/>
              <a:ext cx="9525" cy="9525"/>
            </a:xfrm>
            <a:custGeom>
              <a:avLst/>
              <a:gdLst/>
              <a:ahLst/>
              <a:cxnLst/>
              <a:rect l="l" t="t" r="r" b="b"/>
              <a:pathLst>
                <a:path w="9525" h="9525" extrusionOk="0">
                  <a:moveTo>
                    <a:pt x="7144" y="7144"/>
                  </a:moveTo>
                  <a:lnTo>
                    <a:pt x="8096" y="9049"/>
                  </a:lnTo>
                  <a:cubicBezTo>
                    <a:pt x="8096" y="9049"/>
                    <a:pt x="8096" y="8096"/>
                    <a:pt x="7144"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06" name="Google Shape;2006;p43"/>
            <p:cNvSpPr/>
            <p:nvPr/>
          </p:nvSpPr>
          <p:spPr>
            <a:xfrm>
              <a:off x="6845141" y="2042588"/>
              <a:ext cx="19050" cy="28575"/>
            </a:xfrm>
            <a:custGeom>
              <a:avLst/>
              <a:gdLst/>
              <a:ahLst/>
              <a:cxnLst/>
              <a:rect l="l" t="t" r="r" b="b"/>
              <a:pathLst>
                <a:path w="19050" h="28575" extrusionOk="0">
                  <a:moveTo>
                    <a:pt x="9049" y="12907"/>
                  </a:moveTo>
                  <a:cubicBezTo>
                    <a:pt x="8096" y="12907"/>
                    <a:pt x="8096" y="24337"/>
                    <a:pt x="7144" y="23384"/>
                  </a:cubicBezTo>
                  <a:cubicBezTo>
                    <a:pt x="23336" y="25289"/>
                    <a:pt x="6191" y="-5191"/>
                    <a:pt x="9049" y="12907"/>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07" name="Google Shape;2007;p43"/>
            <p:cNvSpPr/>
            <p:nvPr/>
          </p:nvSpPr>
          <p:spPr>
            <a:xfrm>
              <a:off x="6847046" y="2043588"/>
              <a:ext cx="9525" cy="9525"/>
            </a:xfrm>
            <a:custGeom>
              <a:avLst/>
              <a:gdLst/>
              <a:ahLst/>
              <a:cxnLst/>
              <a:rect l="l" t="t" r="r" b="b"/>
              <a:pathLst>
                <a:path w="9525" h="9525" extrusionOk="0">
                  <a:moveTo>
                    <a:pt x="7144" y="7144"/>
                  </a:moveTo>
                  <a:cubicBezTo>
                    <a:pt x="11906" y="10954"/>
                    <a:pt x="8096" y="7144"/>
                    <a:pt x="7144"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08" name="Google Shape;2008;p43"/>
            <p:cNvSpPr/>
            <p:nvPr/>
          </p:nvSpPr>
          <p:spPr>
            <a:xfrm>
              <a:off x="6854413" y="2049303"/>
              <a:ext cx="9525" cy="9525"/>
            </a:xfrm>
            <a:custGeom>
              <a:avLst/>
              <a:gdLst/>
              <a:ahLst/>
              <a:cxnLst/>
              <a:rect l="l" t="t" r="r" b="b"/>
              <a:pathLst>
                <a:path w="9525" h="9525" extrusionOk="0">
                  <a:moveTo>
                    <a:pt x="10255" y="9049"/>
                  </a:moveTo>
                  <a:cubicBezTo>
                    <a:pt x="9302" y="8096"/>
                    <a:pt x="9302" y="8096"/>
                    <a:pt x="7397" y="7144"/>
                  </a:cubicBezTo>
                  <a:cubicBezTo>
                    <a:pt x="6445" y="7144"/>
                    <a:pt x="8350" y="8096"/>
                    <a:pt x="10255" y="9049"/>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09" name="Google Shape;2009;p43"/>
            <p:cNvSpPr/>
            <p:nvPr/>
          </p:nvSpPr>
          <p:spPr>
            <a:xfrm>
              <a:off x="6840379" y="2054066"/>
              <a:ext cx="9525" cy="9525"/>
            </a:xfrm>
            <a:custGeom>
              <a:avLst/>
              <a:gdLst/>
              <a:ahLst/>
              <a:cxnLst/>
              <a:rect l="l" t="t" r="r" b="b"/>
              <a:pathLst>
                <a:path w="9525" h="9525" extrusionOk="0">
                  <a:moveTo>
                    <a:pt x="7144" y="7144"/>
                  </a:moveTo>
                  <a:cubicBezTo>
                    <a:pt x="8096" y="8096"/>
                    <a:pt x="9049" y="10001"/>
                    <a:pt x="7144"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10" name="Google Shape;2010;p43"/>
            <p:cNvSpPr/>
            <p:nvPr/>
          </p:nvSpPr>
          <p:spPr>
            <a:xfrm>
              <a:off x="6844690" y="2061767"/>
              <a:ext cx="9525" cy="19050"/>
            </a:xfrm>
            <a:custGeom>
              <a:avLst/>
              <a:gdLst/>
              <a:ahLst/>
              <a:cxnLst/>
              <a:rect l="l" t="t" r="r" b="b"/>
              <a:pathLst>
                <a:path w="9525" h="19050" extrusionOk="0">
                  <a:moveTo>
                    <a:pt x="11405" y="14683"/>
                  </a:moveTo>
                  <a:cubicBezTo>
                    <a:pt x="13310" y="3253"/>
                    <a:pt x="928" y="6110"/>
                    <a:pt x="11405" y="14683"/>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11" name="Google Shape;2011;p43"/>
            <p:cNvSpPr/>
            <p:nvPr/>
          </p:nvSpPr>
          <p:spPr>
            <a:xfrm>
              <a:off x="6820376" y="2068353"/>
              <a:ext cx="28575" cy="47625"/>
            </a:xfrm>
            <a:custGeom>
              <a:avLst/>
              <a:gdLst/>
              <a:ahLst/>
              <a:cxnLst/>
              <a:rect l="l" t="t" r="r" b="b"/>
              <a:pathLst>
                <a:path w="28575" h="47625" extrusionOk="0">
                  <a:moveTo>
                    <a:pt x="22384" y="7144"/>
                  </a:moveTo>
                  <a:cubicBezTo>
                    <a:pt x="20479" y="10001"/>
                    <a:pt x="13811" y="37624"/>
                    <a:pt x="7144" y="34766"/>
                  </a:cubicBezTo>
                  <a:cubicBezTo>
                    <a:pt x="13811" y="36671"/>
                    <a:pt x="15716" y="39529"/>
                    <a:pt x="11906" y="41434"/>
                  </a:cubicBezTo>
                  <a:cubicBezTo>
                    <a:pt x="19526" y="17621"/>
                    <a:pt x="33814" y="14764"/>
                    <a:pt x="22384"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12" name="Google Shape;2012;p43"/>
            <p:cNvSpPr/>
            <p:nvPr/>
          </p:nvSpPr>
          <p:spPr>
            <a:xfrm>
              <a:off x="6845379" y="2070496"/>
              <a:ext cx="9525" cy="9525"/>
            </a:xfrm>
            <a:custGeom>
              <a:avLst/>
              <a:gdLst/>
              <a:ahLst/>
              <a:cxnLst/>
              <a:rect l="l" t="t" r="r" b="b"/>
              <a:pathLst>
                <a:path w="9525" h="9525" extrusionOk="0">
                  <a:moveTo>
                    <a:pt x="7858" y="7858"/>
                  </a:moveTo>
                  <a:cubicBezTo>
                    <a:pt x="7858" y="6906"/>
                    <a:pt x="6906" y="6906"/>
                    <a:pt x="7858" y="7858"/>
                  </a:cubicBezTo>
                  <a:cubicBezTo>
                    <a:pt x="6906" y="6906"/>
                    <a:pt x="6906" y="6906"/>
                    <a:pt x="7858" y="7858"/>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13" name="Google Shape;2013;p43"/>
            <p:cNvSpPr/>
            <p:nvPr/>
          </p:nvSpPr>
          <p:spPr>
            <a:xfrm>
              <a:off x="6824186" y="2102643"/>
              <a:ext cx="9525" cy="9525"/>
            </a:xfrm>
            <a:custGeom>
              <a:avLst/>
              <a:gdLst/>
              <a:ahLst/>
              <a:cxnLst/>
              <a:rect l="l" t="t" r="r" b="b"/>
              <a:pathLst>
                <a:path w="9525" h="9525" extrusionOk="0">
                  <a:moveTo>
                    <a:pt x="7144" y="7144"/>
                  </a:moveTo>
                  <a:cubicBezTo>
                    <a:pt x="7144" y="7144"/>
                    <a:pt x="7144" y="8096"/>
                    <a:pt x="7144" y="7144"/>
                  </a:cubicBezTo>
                  <a:cubicBezTo>
                    <a:pt x="8096" y="8096"/>
                    <a:pt x="7144" y="8096"/>
                    <a:pt x="7144"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14" name="Google Shape;2014;p43"/>
            <p:cNvSpPr/>
            <p:nvPr/>
          </p:nvSpPr>
          <p:spPr>
            <a:xfrm>
              <a:off x="6845141" y="2067401"/>
              <a:ext cx="9525" cy="9525"/>
            </a:xfrm>
            <a:custGeom>
              <a:avLst/>
              <a:gdLst/>
              <a:ahLst/>
              <a:cxnLst/>
              <a:rect l="l" t="t" r="r" b="b"/>
              <a:pathLst>
                <a:path w="9525" h="9525" extrusionOk="0">
                  <a:moveTo>
                    <a:pt x="7144" y="7144"/>
                  </a:moveTo>
                  <a:cubicBezTo>
                    <a:pt x="7144" y="7144"/>
                    <a:pt x="7144" y="7144"/>
                    <a:pt x="7144"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15" name="Google Shape;2015;p43"/>
            <p:cNvSpPr/>
            <p:nvPr/>
          </p:nvSpPr>
          <p:spPr>
            <a:xfrm>
              <a:off x="6837521" y="2061686"/>
              <a:ext cx="9525" cy="9525"/>
            </a:xfrm>
            <a:custGeom>
              <a:avLst/>
              <a:gdLst/>
              <a:ahLst/>
              <a:cxnLst/>
              <a:rect l="l" t="t" r="r" b="b"/>
              <a:pathLst>
                <a:path w="9525" h="9525" extrusionOk="0">
                  <a:moveTo>
                    <a:pt x="7144" y="7144"/>
                  </a:moveTo>
                  <a:cubicBezTo>
                    <a:pt x="7144" y="7144"/>
                    <a:pt x="9049" y="10001"/>
                    <a:pt x="7144"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16" name="Google Shape;2016;p43"/>
            <p:cNvSpPr/>
            <p:nvPr/>
          </p:nvSpPr>
          <p:spPr>
            <a:xfrm>
              <a:off x="6817519" y="2108358"/>
              <a:ext cx="9525" cy="9525"/>
            </a:xfrm>
            <a:custGeom>
              <a:avLst/>
              <a:gdLst/>
              <a:ahLst/>
              <a:cxnLst/>
              <a:rect l="l" t="t" r="r" b="b"/>
              <a:pathLst>
                <a:path w="9525" h="9525" extrusionOk="0">
                  <a:moveTo>
                    <a:pt x="7144" y="7144"/>
                  </a:moveTo>
                  <a:lnTo>
                    <a:pt x="9049" y="8096"/>
                  </a:lnTo>
                  <a:cubicBezTo>
                    <a:pt x="9049" y="7144"/>
                    <a:pt x="8096" y="7144"/>
                    <a:pt x="7144"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17" name="Google Shape;2017;p43"/>
            <p:cNvSpPr/>
            <p:nvPr/>
          </p:nvSpPr>
          <p:spPr>
            <a:xfrm>
              <a:off x="6812042" y="2126456"/>
              <a:ext cx="9525" cy="9525"/>
            </a:xfrm>
            <a:custGeom>
              <a:avLst/>
              <a:gdLst/>
              <a:ahLst/>
              <a:cxnLst/>
              <a:rect l="l" t="t" r="r" b="b"/>
              <a:pathLst>
                <a:path w="9525" h="9525" extrusionOk="0">
                  <a:moveTo>
                    <a:pt x="7858" y="7144"/>
                  </a:moveTo>
                  <a:lnTo>
                    <a:pt x="7858" y="7144"/>
                  </a:lnTo>
                  <a:cubicBezTo>
                    <a:pt x="6906" y="7144"/>
                    <a:pt x="6906" y="7144"/>
                    <a:pt x="7858"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18" name="Google Shape;2018;p43"/>
            <p:cNvSpPr/>
            <p:nvPr/>
          </p:nvSpPr>
          <p:spPr>
            <a:xfrm>
              <a:off x="6810851" y="2103596"/>
              <a:ext cx="28575" cy="85725"/>
            </a:xfrm>
            <a:custGeom>
              <a:avLst/>
              <a:gdLst/>
              <a:ahLst/>
              <a:cxnLst/>
              <a:rect l="l" t="t" r="r" b="b"/>
              <a:pathLst>
                <a:path w="28575" h="85725" extrusionOk="0">
                  <a:moveTo>
                    <a:pt x="8096" y="74771"/>
                  </a:moveTo>
                  <a:cubicBezTo>
                    <a:pt x="28099" y="95726"/>
                    <a:pt x="10001" y="45244"/>
                    <a:pt x="7144" y="40481"/>
                  </a:cubicBezTo>
                  <a:cubicBezTo>
                    <a:pt x="30004" y="39529"/>
                    <a:pt x="13811" y="36671"/>
                    <a:pt x="10954" y="20479"/>
                  </a:cubicBezTo>
                  <a:cubicBezTo>
                    <a:pt x="18574" y="19526"/>
                    <a:pt x="35719" y="11906"/>
                    <a:pt x="13811" y="7144"/>
                  </a:cubicBezTo>
                  <a:cubicBezTo>
                    <a:pt x="17621" y="11906"/>
                    <a:pt x="18574" y="14764"/>
                    <a:pt x="23336" y="14764"/>
                  </a:cubicBezTo>
                  <a:cubicBezTo>
                    <a:pt x="5239" y="476"/>
                    <a:pt x="11906" y="73819"/>
                    <a:pt x="8096" y="74771"/>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19" name="Google Shape;2019;p43"/>
            <p:cNvSpPr/>
            <p:nvPr/>
          </p:nvSpPr>
          <p:spPr>
            <a:xfrm>
              <a:off x="6809793" y="2152173"/>
              <a:ext cx="9525" cy="9525"/>
            </a:xfrm>
            <a:custGeom>
              <a:avLst/>
              <a:gdLst/>
              <a:ahLst/>
              <a:cxnLst/>
              <a:rect l="l" t="t" r="r" b="b"/>
              <a:pathLst>
                <a:path w="9525" h="9525" extrusionOk="0">
                  <a:moveTo>
                    <a:pt x="10107" y="7144"/>
                  </a:moveTo>
                  <a:cubicBezTo>
                    <a:pt x="3440" y="10001"/>
                    <a:pt x="10107" y="7144"/>
                    <a:pt x="10107"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20" name="Google Shape;2020;p43"/>
            <p:cNvSpPr/>
            <p:nvPr/>
          </p:nvSpPr>
          <p:spPr>
            <a:xfrm>
              <a:off x="6812756" y="2153126"/>
              <a:ext cx="9525" cy="9525"/>
            </a:xfrm>
            <a:custGeom>
              <a:avLst/>
              <a:gdLst/>
              <a:ahLst/>
              <a:cxnLst/>
              <a:rect l="l" t="t" r="r" b="b"/>
              <a:pathLst>
                <a:path w="9525" h="9525" extrusionOk="0">
                  <a:moveTo>
                    <a:pt x="7144" y="7144"/>
                  </a:moveTo>
                  <a:cubicBezTo>
                    <a:pt x="8096" y="8096"/>
                    <a:pt x="8096" y="7144"/>
                    <a:pt x="7144"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21" name="Google Shape;2021;p43"/>
            <p:cNvSpPr/>
            <p:nvPr/>
          </p:nvSpPr>
          <p:spPr>
            <a:xfrm>
              <a:off x="6812333" y="2175986"/>
              <a:ext cx="9525" cy="9525"/>
            </a:xfrm>
            <a:custGeom>
              <a:avLst/>
              <a:gdLst/>
              <a:ahLst/>
              <a:cxnLst/>
              <a:rect l="l" t="t" r="r" b="b"/>
              <a:pathLst>
                <a:path w="9525" h="9525" extrusionOk="0">
                  <a:moveTo>
                    <a:pt x="7567" y="7144"/>
                  </a:moveTo>
                  <a:cubicBezTo>
                    <a:pt x="7567" y="7144"/>
                    <a:pt x="6615" y="8096"/>
                    <a:pt x="7567" y="8096"/>
                  </a:cubicBezTo>
                  <a:cubicBezTo>
                    <a:pt x="8520" y="8096"/>
                    <a:pt x="8520" y="7144"/>
                    <a:pt x="7567"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22" name="Google Shape;2022;p43"/>
            <p:cNvSpPr/>
            <p:nvPr/>
          </p:nvSpPr>
          <p:spPr>
            <a:xfrm>
              <a:off x="6814661" y="2176515"/>
              <a:ext cx="9525" cy="9525"/>
            </a:xfrm>
            <a:custGeom>
              <a:avLst/>
              <a:gdLst/>
              <a:ahLst/>
              <a:cxnLst/>
              <a:rect l="l" t="t" r="r" b="b"/>
              <a:pathLst>
                <a:path w="9525" h="9525" extrusionOk="0">
                  <a:moveTo>
                    <a:pt x="7144" y="7567"/>
                  </a:moveTo>
                  <a:cubicBezTo>
                    <a:pt x="9049" y="6615"/>
                    <a:pt x="7144" y="7567"/>
                    <a:pt x="7144" y="7567"/>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23" name="Google Shape;2023;p43"/>
            <p:cNvSpPr/>
            <p:nvPr/>
          </p:nvSpPr>
          <p:spPr>
            <a:xfrm>
              <a:off x="6812756" y="2177891"/>
              <a:ext cx="19050" cy="38100"/>
            </a:xfrm>
            <a:custGeom>
              <a:avLst/>
              <a:gdLst/>
              <a:ahLst/>
              <a:cxnLst/>
              <a:rect l="l" t="t" r="r" b="b"/>
              <a:pathLst>
                <a:path w="19050" h="38100" extrusionOk="0">
                  <a:moveTo>
                    <a:pt x="14764" y="38576"/>
                  </a:moveTo>
                  <a:cubicBezTo>
                    <a:pt x="14764" y="34766"/>
                    <a:pt x="22384" y="20479"/>
                    <a:pt x="10954" y="7144"/>
                  </a:cubicBezTo>
                  <a:cubicBezTo>
                    <a:pt x="12859" y="11906"/>
                    <a:pt x="13811" y="12859"/>
                    <a:pt x="13811" y="10954"/>
                  </a:cubicBezTo>
                  <a:cubicBezTo>
                    <a:pt x="18574" y="11906"/>
                    <a:pt x="8096" y="15716"/>
                    <a:pt x="7144" y="15716"/>
                  </a:cubicBezTo>
                  <a:cubicBezTo>
                    <a:pt x="20479" y="10954"/>
                    <a:pt x="11906" y="38576"/>
                    <a:pt x="14764" y="38576"/>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24" name="Google Shape;2024;p43"/>
            <p:cNvSpPr/>
            <p:nvPr/>
          </p:nvSpPr>
          <p:spPr>
            <a:xfrm>
              <a:off x="6822608" y="2215590"/>
              <a:ext cx="19050" cy="9525"/>
            </a:xfrm>
            <a:custGeom>
              <a:avLst/>
              <a:gdLst/>
              <a:ahLst/>
              <a:cxnLst/>
              <a:rect l="l" t="t" r="r" b="b"/>
              <a:pathLst>
                <a:path w="19050" h="9525" extrusionOk="0">
                  <a:moveTo>
                    <a:pt x="10627" y="7545"/>
                  </a:moveTo>
                  <a:cubicBezTo>
                    <a:pt x="149" y="5640"/>
                    <a:pt x="17295" y="11355"/>
                    <a:pt x="10627" y="7545"/>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25" name="Google Shape;2025;p43"/>
            <p:cNvSpPr/>
            <p:nvPr/>
          </p:nvSpPr>
          <p:spPr>
            <a:xfrm>
              <a:off x="6821329" y="2222552"/>
              <a:ext cx="19050" cy="19050"/>
            </a:xfrm>
            <a:custGeom>
              <a:avLst/>
              <a:gdLst/>
              <a:ahLst/>
              <a:cxnLst/>
              <a:rect l="l" t="t" r="r" b="b"/>
              <a:pathLst>
                <a:path w="19050" h="19050" extrusionOk="0">
                  <a:moveTo>
                    <a:pt x="12859" y="13917"/>
                  </a:moveTo>
                  <a:cubicBezTo>
                    <a:pt x="-1429" y="10107"/>
                    <a:pt x="27146" y="2487"/>
                    <a:pt x="7144" y="11060"/>
                  </a:cubicBezTo>
                  <a:cubicBezTo>
                    <a:pt x="10954" y="17727"/>
                    <a:pt x="10954" y="23442"/>
                    <a:pt x="12859" y="13917"/>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26" name="Google Shape;2026;p43"/>
            <p:cNvSpPr/>
            <p:nvPr/>
          </p:nvSpPr>
          <p:spPr>
            <a:xfrm>
              <a:off x="6830007" y="2229855"/>
              <a:ext cx="9525" cy="9525"/>
            </a:xfrm>
            <a:custGeom>
              <a:avLst/>
              <a:gdLst/>
              <a:ahLst/>
              <a:cxnLst/>
              <a:rect l="l" t="t" r="r" b="b"/>
              <a:pathLst>
                <a:path w="9525" h="9525" extrusionOk="0">
                  <a:moveTo>
                    <a:pt x="7990" y="7567"/>
                  </a:moveTo>
                  <a:cubicBezTo>
                    <a:pt x="7990" y="6615"/>
                    <a:pt x="6086" y="7567"/>
                    <a:pt x="7990" y="7567"/>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grpSp>
      <p:grpSp>
        <p:nvGrpSpPr>
          <p:cNvPr id="2027" name="Google Shape;2027;p43"/>
          <p:cNvGrpSpPr/>
          <p:nvPr/>
        </p:nvGrpSpPr>
        <p:grpSpPr>
          <a:xfrm flipH="1">
            <a:off x="844972" y="4636278"/>
            <a:ext cx="270931" cy="344010"/>
            <a:chOff x="6843236" y="157160"/>
            <a:chExt cx="947072" cy="1202528"/>
          </a:xfrm>
        </p:grpSpPr>
        <p:sp>
          <p:nvSpPr>
            <p:cNvPr id="2028" name="Google Shape;2028;p43"/>
            <p:cNvSpPr/>
            <p:nvPr/>
          </p:nvSpPr>
          <p:spPr>
            <a:xfrm>
              <a:off x="7263183" y="188542"/>
              <a:ext cx="19050" cy="9525"/>
            </a:xfrm>
            <a:custGeom>
              <a:avLst/>
              <a:gdLst/>
              <a:ahLst/>
              <a:cxnLst/>
              <a:rect l="l" t="t" r="r" b="b"/>
              <a:pathLst>
                <a:path w="19050" h="9525" extrusionOk="0">
                  <a:moveTo>
                    <a:pt x="13917" y="10530"/>
                  </a:moveTo>
                  <a:cubicBezTo>
                    <a:pt x="13917" y="10530"/>
                    <a:pt x="-1323" y="2910"/>
                    <a:pt x="13917" y="10530"/>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29" name="Google Shape;2029;p43"/>
            <p:cNvSpPr/>
            <p:nvPr/>
          </p:nvSpPr>
          <p:spPr>
            <a:xfrm>
              <a:off x="7235250" y="171185"/>
              <a:ext cx="19050" cy="19050"/>
            </a:xfrm>
            <a:custGeom>
              <a:avLst/>
              <a:gdLst/>
              <a:ahLst/>
              <a:cxnLst/>
              <a:rect l="l" t="t" r="r" b="b"/>
              <a:pathLst>
                <a:path w="19050" h="19050" extrusionOk="0">
                  <a:moveTo>
                    <a:pt x="15180" y="12647"/>
                  </a:moveTo>
                  <a:cubicBezTo>
                    <a:pt x="-8632" y="12647"/>
                    <a:pt x="29468" y="265"/>
                    <a:pt x="15180" y="12647"/>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30" name="Google Shape;2030;p43"/>
            <p:cNvSpPr/>
            <p:nvPr/>
          </p:nvSpPr>
          <p:spPr>
            <a:xfrm>
              <a:off x="7409021" y="559593"/>
              <a:ext cx="9525" cy="9525"/>
            </a:xfrm>
            <a:custGeom>
              <a:avLst/>
              <a:gdLst/>
              <a:ahLst/>
              <a:cxnLst/>
              <a:rect l="l" t="t" r="r" b="b"/>
              <a:pathLst>
                <a:path w="9525" h="9525" extrusionOk="0">
                  <a:moveTo>
                    <a:pt x="7144" y="10001"/>
                  </a:moveTo>
                  <a:lnTo>
                    <a:pt x="7144" y="7144"/>
                  </a:lnTo>
                  <a:cubicBezTo>
                    <a:pt x="7144" y="8096"/>
                    <a:pt x="7144" y="9049"/>
                    <a:pt x="7144" y="10001"/>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31" name="Google Shape;2031;p43"/>
            <p:cNvSpPr/>
            <p:nvPr/>
          </p:nvSpPr>
          <p:spPr>
            <a:xfrm>
              <a:off x="7597616" y="751284"/>
              <a:ext cx="9525" cy="9525"/>
            </a:xfrm>
            <a:custGeom>
              <a:avLst/>
              <a:gdLst/>
              <a:ahLst/>
              <a:cxnLst/>
              <a:rect l="l" t="t" r="r" b="b"/>
              <a:pathLst>
                <a:path w="9525" h="9525" extrusionOk="0">
                  <a:moveTo>
                    <a:pt x="10001" y="7858"/>
                  </a:moveTo>
                  <a:cubicBezTo>
                    <a:pt x="8096" y="6906"/>
                    <a:pt x="7144" y="6906"/>
                    <a:pt x="7144" y="7858"/>
                  </a:cubicBezTo>
                  <a:cubicBezTo>
                    <a:pt x="9049" y="8811"/>
                    <a:pt x="10954" y="8811"/>
                    <a:pt x="10001" y="7858"/>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32" name="Google Shape;2032;p43"/>
            <p:cNvSpPr/>
            <p:nvPr/>
          </p:nvSpPr>
          <p:spPr>
            <a:xfrm>
              <a:off x="7640479" y="771048"/>
              <a:ext cx="9525" cy="9525"/>
            </a:xfrm>
            <a:custGeom>
              <a:avLst/>
              <a:gdLst/>
              <a:ahLst/>
              <a:cxnLst/>
              <a:rect l="l" t="t" r="r" b="b"/>
              <a:pathLst>
                <a:path w="9525" h="9525" extrusionOk="0">
                  <a:moveTo>
                    <a:pt x="10001" y="8096"/>
                  </a:moveTo>
                  <a:cubicBezTo>
                    <a:pt x="9049" y="8096"/>
                    <a:pt x="8096" y="7144"/>
                    <a:pt x="7144" y="7144"/>
                  </a:cubicBezTo>
                  <a:cubicBezTo>
                    <a:pt x="8096" y="7144"/>
                    <a:pt x="9049" y="8096"/>
                    <a:pt x="10001" y="8096"/>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33" name="Google Shape;2033;p43"/>
            <p:cNvSpPr/>
            <p:nvPr/>
          </p:nvSpPr>
          <p:spPr>
            <a:xfrm>
              <a:off x="7408069" y="562451"/>
              <a:ext cx="9525" cy="19050"/>
            </a:xfrm>
            <a:custGeom>
              <a:avLst/>
              <a:gdLst/>
              <a:ahLst/>
              <a:cxnLst/>
              <a:rect l="l" t="t" r="r" b="b"/>
              <a:pathLst>
                <a:path w="9525" h="19050" extrusionOk="0">
                  <a:moveTo>
                    <a:pt x="8096" y="7144"/>
                  </a:moveTo>
                  <a:lnTo>
                    <a:pt x="7144" y="14764"/>
                  </a:lnTo>
                  <a:cubicBezTo>
                    <a:pt x="8096" y="14764"/>
                    <a:pt x="8096" y="10954"/>
                    <a:pt x="8096"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34" name="Google Shape;2034;p43"/>
            <p:cNvSpPr/>
            <p:nvPr/>
          </p:nvSpPr>
          <p:spPr>
            <a:xfrm>
              <a:off x="7282648" y="164306"/>
              <a:ext cx="9525" cy="9525"/>
            </a:xfrm>
            <a:custGeom>
              <a:avLst/>
              <a:gdLst/>
              <a:ahLst/>
              <a:cxnLst/>
              <a:rect l="l" t="t" r="r" b="b"/>
              <a:pathLst>
                <a:path w="9525" h="9525" extrusionOk="0">
                  <a:moveTo>
                    <a:pt x="11597" y="7144"/>
                  </a:moveTo>
                  <a:cubicBezTo>
                    <a:pt x="2072" y="8096"/>
                    <a:pt x="10644" y="9049"/>
                    <a:pt x="11597"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35" name="Google Shape;2035;p43"/>
            <p:cNvSpPr/>
            <p:nvPr/>
          </p:nvSpPr>
          <p:spPr>
            <a:xfrm>
              <a:off x="7404111" y="435841"/>
              <a:ext cx="9525" cy="9525"/>
            </a:xfrm>
            <a:custGeom>
              <a:avLst/>
              <a:gdLst/>
              <a:ahLst/>
              <a:cxnLst/>
              <a:rect l="l" t="t" r="r" b="b"/>
              <a:pathLst>
                <a:path w="9525" h="9525" extrusionOk="0">
                  <a:moveTo>
                    <a:pt x="8244" y="11833"/>
                  </a:moveTo>
                  <a:cubicBezTo>
                    <a:pt x="7291" y="9928"/>
                    <a:pt x="6339" y="2308"/>
                    <a:pt x="8244" y="11833"/>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36" name="Google Shape;2036;p43"/>
            <p:cNvSpPr/>
            <p:nvPr/>
          </p:nvSpPr>
          <p:spPr>
            <a:xfrm>
              <a:off x="7409503" y="215636"/>
              <a:ext cx="9525" cy="19050"/>
            </a:xfrm>
            <a:custGeom>
              <a:avLst/>
              <a:gdLst/>
              <a:ahLst/>
              <a:cxnLst/>
              <a:rect l="l" t="t" r="r" b="b"/>
              <a:pathLst>
                <a:path w="9525" h="19050" extrusionOk="0">
                  <a:moveTo>
                    <a:pt x="7615" y="8201"/>
                  </a:moveTo>
                  <a:cubicBezTo>
                    <a:pt x="4757" y="22488"/>
                    <a:pt x="16187" y="2486"/>
                    <a:pt x="7615" y="8201"/>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37" name="Google Shape;2037;p43"/>
            <p:cNvSpPr/>
            <p:nvPr/>
          </p:nvSpPr>
          <p:spPr>
            <a:xfrm>
              <a:off x="7305199" y="175736"/>
              <a:ext cx="9525" cy="9525"/>
            </a:xfrm>
            <a:custGeom>
              <a:avLst/>
              <a:gdLst/>
              <a:ahLst/>
              <a:cxnLst/>
              <a:rect l="l" t="t" r="r" b="b"/>
              <a:pathLst>
                <a:path w="9525" h="9525" extrusionOk="0">
                  <a:moveTo>
                    <a:pt x="10001" y="7144"/>
                  </a:moveTo>
                  <a:lnTo>
                    <a:pt x="7144" y="7144"/>
                  </a:lnTo>
                  <a:cubicBezTo>
                    <a:pt x="8096" y="7144"/>
                    <a:pt x="9049" y="7144"/>
                    <a:pt x="10001"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38" name="Google Shape;2038;p43"/>
            <p:cNvSpPr/>
            <p:nvPr/>
          </p:nvSpPr>
          <p:spPr>
            <a:xfrm>
              <a:off x="7402354" y="507206"/>
              <a:ext cx="9525" cy="9525"/>
            </a:xfrm>
            <a:custGeom>
              <a:avLst/>
              <a:gdLst/>
              <a:ahLst/>
              <a:cxnLst/>
              <a:rect l="l" t="t" r="r" b="b"/>
              <a:pathLst>
                <a:path w="9525" h="9525" extrusionOk="0">
                  <a:moveTo>
                    <a:pt x="8096" y="7144"/>
                  </a:moveTo>
                  <a:cubicBezTo>
                    <a:pt x="8096" y="7144"/>
                    <a:pt x="7144" y="8096"/>
                    <a:pt x="7144" y="8096"/>
                  </a:cubicBezTo>
                  <a:cubicBezTo>
                    <a:pt x="7144" y="8096"/>
                    <a:pt x="7144" y="8096"/>
                    <a:pt x="8096"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39" name="Google Shape;2039;p43"/>
            <p:cNvSpPr/>
            <p:nvPr/>
          </p:nvSpPr>
          <p:spPr>
            <a:xfrm>
              <a:off x="7208996" y="402431"/>
              <a:ext cx="9525" cy="9525"/>
            </a:xfrm>
            <a:custGeom>
              <a:avLst/>
              <a:gdLst/>
              <a:ahLst/>
              <a:cxnLst/>
              <a:rect l="l" t="t" r="r" b="b"/>
              <a:pathLst>
                <a:path w="9525" h="9525" extrusionOk="0">
                  <a:moveTo>
                    <a:pt x="7144" y="7144"/>
                  </a:moveTo>
                  <a:cubicBezTo>
                    <a:pt x="7144" y="8096"/>
                    <a:pt x="7144" y="7144"/>
                    <a:pt x="7144" y="7144"/>
                  </a:cubicBezTo>
                  <a:cubicBezTo>
                    <a:pt x="7144" y="7144"/>
                    <a:pt x="7144" y="7144"/>
                    <a:pt x="7144"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40" name="Google Shape;2040;p43"/>
            <p:cNvSpPr/>
            <p:nvPr/>
          </p:nvSpPr>
          <p:spPr>
            <a:xfrm>
              <a:off x="7228999" y="166211"/>
              <a:ext cx="9525" cy="9525"/>
            </a:xfrm>
            <a:custGeom>
              <a:avLst/>
              <a:gdLst/>
              <a:ahLst/>
              <a:cxnLst/>
              <a:rect l="l" t="t" r="r" b="b"/>
              <a:pathLst>
                <a:path w="9525" h="9525" extrusionOk="0">
                  <a:moveTo>
                    <a:pt x="7144" y="7144"/>
                  </a:moveTo>
                  <a:cubicBezTo>
                    <a:pt x="7144" y="9049"/>
                    <a:pt x="9049" y="11906"/>
                    <a:pt x="7144"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41" name="Google Shape;2041;p43"/>
            <p:cNvSpPr/>
            <p:nvPr/>
          </p:nvSpPr>
          <p:spPr>
            <a:xfrm>
              <a:off x="7710113" y="815392"/>
              <a:ext cx="9525" cy="9525"/>
            </a:xfrm>
            <a:custGeom>
              <a:avLst/>
              <a:gdLst/>
              <a:ahLst/>
              <a:cxnLst/>
              <a:rect l="l" t="t" r="r" b="b"/>
              <a:pathLst>
                <a:path w="9525" h="9525" extrusionOk="0">
                  <a:moveTo>
                    <a:pt x="8947" y="7567"/>
                  </a:moveTo>
                  <a:cubicBezTo>
                    <a:pt x="7995" y="7567"/>
                    <a:pt x="7995" y="7567"/>
                    <a:pt x="8947" y="7567"/>
                  </a:cubicBezTo>
                  <a:cubicBezTo>
                    <a:pt x="6090" y="6615"/>
                    <a:pt x="7042" y="7567"/>
                    <a:pt x="8947" y="7567"/>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42" name="Google Shape;2042;p43"/>
            <p:cNvSpPr/>
            <p:nvPr/>
          </p:nvSpPr>
          <p:spPr>
            <a:xfrm>
              <a:off x="7269956" y="1302044"/>
              <a:ext cx="38100" cy="19050"/>
            </a:xfrm>
            <a:custGeom>
              <a:avLst/>
              <a:gdLst/>
              <a:ahLst/>
              <a:cxnLst/>
              <a:rect l="l" t="t" r="r" b="b"/>
              <a:pathLst>
                <a:path w="38100" h="19050" extrusionOk="0">
                  <a:moveTo>
                    <a:pt x="7144" y="12405"/>
                  </a:moveTo>
                  <a:cubicBezTo>
                    <a:pt x="15716" y="15263"/>
                    <a:pt x="25241" y="4785"/>
                    <a:pt x="38576" y="7643"/>
                  </a:cubicBezTo>
                  <a:cubicBezTo>
                    <a:pt x="36671" y="6690"/>
                    <a:pt x="17621" y="14310"/>
                    <a:pt x="7144" y="12405"/>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43" name="Google Shape;2043;p43"/>
            <p:cNvSpPr/>
            <p:nvPr/>
          </p:nvSpPr>
          <p:spPr>
            <a:xfrm>
              <a:off x="7289006" y="164544"/>
              <a:ext cx="9525" cy="9525"/>
            </a:xfrm>
            <a:custGeom>
              <a:avLst/>
              <a:gdLst/>
              <a:ahLst/>
              <a:cxnLst/>
              <a:rect l="l" t="t" r="r" b="b"/>
              <a:pathLst>
                <a:path w="9525" h="9525" extrusionOk="0">
                  <a:moveTo>
                    <a:pt x="7144" y="7858"/>
                  </a:moveTo>
                  <a:lnTo>
                    <a:pt x="10954" y="7858"/>
                  </a:lnTo>
                  <a:cubicBezTo>
                    <a:pt x="10001" y="6906"/>
                    <a:pt x="8096" y="6906"/>
                    <a:pt x="7144" y="7858"/>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44" name="Google Shape;2044;p43"/>
            <p:cNvSpPr/>
            <p:nvPr/>
          </p:nvSpPr>
          <p:spPr>
            <a:xfrm>
              <a:off x="7300436" y="1302543"/>
              <a:ext cx="9525" cy="9525"/>
            </a:xfrm>
            <a:custGeom>
              <a:avLst/>
              <a:gdLst/>
              <a:ahLst/>
              <a:cxnLst/>
              <a:rect l="l" t="t" r="r" b="b"/>
              <a:pathLst>
                <a:path w="9525" h="9525" extrusionOk="0">
                  <a:moveTo>
                    <a:pt x="7144" y="7144"/>
                  </a:moveTo>
                  <a:cubicBezTo>
                    <a:pt x="8096" y="7144"/>
                    <a:pt x="10954" y="8096"/>
                    <a:pt x="7144"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45" name="Google Shape;2045;p43"/>
            <p:cNvSpPr/>
            <p:nvPr/>
          </p:nvSpPr>
          <p:spPr>
            <a:xfrm>
              <a:off x="7754779" y="986313"/>
              <a:ext cx="9525" cy="9525"/>
            </a:xfrm>
            <a:custGeom>
              <a:avLst/>
              <a:gdLst/>
              <a:ahLst/>
              <a:cxnLst/>
              <a:rect l="l" t="t" r="r" b="b"/>
              <a:pathLst>
                <a:path w="9525" h="9525" extrusionOk="0">
                  <a:moveTo>
                    <a:pt x="7144" y="9049"/>
                  </a:moveTo>
                  <a:cubicBezTo>
                    <a:pt x="8096" y="9049"/>
                    <a:pt x="8096" y="8096"/>
                    <a:pt x="9049" y="7144"/>
                  </a:cubicBezTo>
                  <a:cubicBezTo>
                    <a:pt x="9049" y="7144"/>
                    <a:pt x="8096" y="7144"/>
                    <a:pt x="7144" y="9049"/>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46" name="Google Shape;2046;p43"/>
            <p:cNvSpPr/>
            <p:nvPr/>
          </p:nvSpPr>
          <p:spPr>
            <a:xfrm>
              <a:off x="7744301" y="849153"/>
              <a:ext cx="9525" cy="9525"/>
            </a:xfrm>
            <a:custGeom>
              <a:avLst/>
              <a:gdLst/>
              <a:ahLst/>
              <a:cxnLst/>
              <a:rect l="l" t="t" r="r" b="b"/>
              <a:pathLst>
                <a:path w="9525" h="9525" extrusionOk="0">
                  <a:moveTo>
                    <a:pt x="7144" y="7144"/>
                  </a:moveTo>
                  <a:lnTo>
                    <a:pt x="8096" y="10001"/>
                  </a:lnTo>
                  <a:cubicBezTo>
                    <a:pt x="8096" y="9049"/>
                    <a:pt x="8096" y="8096"/>
                    <a:pt x="7144"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47" name="Google Shape;2047;p43"/>
            <p:cNvSpPr/>
            <p:nvPr/>
          </p:nvSpPr>
          <p:spPr>
            <a:xfrm>
              <a:off x="7735932" y="1060466"/>
              <a:ext cx="9525" cy="19050"/>
            </a:xfrm>
            <a:custGeom>
              <a:avLst/>
              <a:gdLst/>
              <a:ahLst/>
              <a:cxnLst/>
              <a:rect l="l" t="t" r="r" b="b"/>
              <a:pathLst>
                <a:path w="9525" h="19050" extrusionOk="0">
                  <a:moveTo>
                    <a:pt x="10751" y="7286"/>
                  </a:moveTo>
                  <a:cubicBezTo>
                    <a:pt x="2178" y="23479"/>
                    <a:pt x="11703" y="5381"/>
                    <a:pt x="10751" y="7286"/>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48" name="Google Shape;2048;p43"/>
            <p:cNvSpPr/>
            <p:nvPr/>
          </p:nvSpPr>
          <p:spPr>
            <a:xfrm>
              <a:off x="7703344" y="1127177"/>
              <a:ext cx="9525" cy="9525"/>
            </a:xfrm>
            <a:custGeom>
              <a:avLst/>
              <a:gdLst/>
              <a:ahLst/>
              <a:cxnLst/>
              <a:rect l="l" t="t" r="r" b="b"/>
              <a:pathLst>
                <a:path w="9525" h="9525" extrusionOk="0">
                  <a:moveTo>
                    <a:pt x="7144" y="10107"/>
                  </a:moveTo>
                  <a:cubicBezTo>
                    <a:pt x="8096" y="10107"/>
                    <a:pt x="12859" y="3440"/>
                    <a:pt x="7144" y="10107"/>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49" name="Google Shape;2049;p43"/>
            <p:cNvSpPr/>
            <p:nvPr/>
          </p:nvSpPr>
          <p:spPr>
            <a:xfrm>
              <a:off x="7190899" y="638077"/>
              <a:ext cx="9525" cy="19050"/>
            </a:xfrm>
            <a:custGeom>
              <a:avLst/>
              <a:gdLst/>
              <a:ahLst/>
              <a:cxnLst/>
              <a:rect l="l" t="t" r="r" b="b"/>
              <a:pathLst>
                <a:path w="9525" h="19050" extrusionOk="0">
                  <a:moveTo>
                    <a:pt x="7144" y="14385"/>
                  </a:moveTo>
                  <a:cubicBezTo>
                    <a:pt x="8096" y="12480"/>
                    <a:pt x="9049" y="11528"/>
                    <a:pt x="10001" y="10575"/>
                  </a:cubicBezTo>
                  <a:cubicBezTo>
                    <a:pt x="8096" y="11528"/>
                    <a:pt x="8096" y="98"/>
                    <a:pt x="7144" y="14385"/>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50" name="Google Shape;2050;p43"/>
            <p:cNvSpPr/>
            <p:nvPr/>
          </p:nvSpPr>
          <p:spPr>
            <a:xfrm>
              <a:off x="7287101" y="164094"/>
              <a:ext cx="9525" cy="9525"/>
            </a:xfrm>
            <a:custGeom>
              <a:avLst/>
              <a:gdLst/>
              <a:ahLst/>
              <a:cxnLst/>
              <a:rect l="l" t="t" r="r" b="b"/>
              <a:pathLst>
                <a:path w="9525" h="9525" extrusionOk="0">
                  <a:moveTo>
                    <a:pt x="7144" y="9260"/>
                  </a:moveTo>
                  <a:cubicBezTo>
                    <a:pt x="10001" y="4498"/>
                    <a:pt x="8096" y="9260"/>
                    <a:pt x="7144" y="9260"/>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51" name="Google Shape;2051;p43"/>
            <p:cNvSpPr/>
            <p:nvPr/>
          </p:nvSpPr>
          <p:spPr>
            <a:xfrm>
              <a:off x="7752874" y="1072038"/>
              <a:ext cx="19050" cy="19050"/>
            </a:xfrm>
            <a:custGeom>
              <a:avLst/>
              <a:gdLst/>
              <a:ahLst/>
              <a:cxnLst/>
              <a:rect l="l" t="t" r="r" b="b"/>
              <a:pathLst>
                <a:path w="19050" h="19050" extrusionOk="0">
                  <a:moveTo>
                    <a:pt x="12859" y="7144"/>
                  </a:moveTo>
                  <a:lnTo>
                    <a:pt x="7144" y="18574"/>
                  </a:lnTo>
                  <a:cubicBezTo>
                    <a:pt x="9049" y="15716"/>
                    <a:pt x="10954" y="11906"/>
                    <a:pt x="12859"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52" name="Google Shape;2052;p43"/>
            <p:cNvSpPr/>
            <p:nvPr/>
          </p:nvSpPr>
          <p:spPr>
            <a:xfrm>
              <a:off x="6852999" y="1048226"/>
              <a:ext cx="9525" cy="9525"/>
            </a:xfrm>
            <a:custGeom>
              <a:avLst/>
              <a:gdLst/>
              <a:ahLst/>
              <a:cxnLst/>
              <a:rect l="l" t="t" r="r" b="b"/>
              <a:pathLst>
                <a:path w="9525" h="9525" extrusionOk="0">
                  <a:moveTo>
                    <a:pt x="7858" y="10001"/>
                  </a:moveTo>
                  <a:lnTo>
                    <a:pt x="7858" y="7144"/>
                  </a:lnTo>
                  <a:cubicBezTo>
                    <a:pt x="6906" y="8096"/>
                    <a:pt x="6906" y="9049"/>
                    <a:pt x="7858" y="10001"/>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53" name="Google Shape;2053;p43"/>
            <p:cNvSpPr/>
            <p:nvPr/>
          </p:nvSpPr>
          <p:spPr>
            <a:xfrm>
              <a:off x="7729162" y="1119663"/>
              <a:ext cx="19050" cy="19050"/>
            </a:xfrm>
            <a:custGeom>
              <a:avLst/>
              <a:gdLst/>
              <a:ahLst/>
              <a:cxnLst/>
              <a:rect l="l" t="t" r="r" b="b"/>
              <a:pathLst>
                <a:path w="19050" h="19050" extrusionOk="0">
                  <a:moveTo>
                    <a:pt x="13711" y="7144"/>
                  </a:moveTo>
                  <a:cubicBezTo>
                    <a:pt x="12758" y="8096"/>
                    <a:pt x="-577" y="24289"/>
                    <a:pt x="13711"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54" name="Google Shape;2054;p43"/>
            <p:cNvSpPr/>
            <p:nvPr/>
          </p:nvSpPr>
          <p:spPr>
            <a:xfrm>
              <a:off x="7193756" y="641508"/>
              <a:ext cx="9525" cy="9525"/>
            </a:xfrm>
            <a:custGeom>
              <a:avLst/>
              <a:gdLst/>
              <a:ahLst/>
              <a:cxnLst/>
              <a:rect l="l" t="t" r="r" b="b"/>
              <a:pathLst>
                <a:path w="9525" h="9525" extrusionOk="0">
                  <a:moveTo>
                    <a:pt x="7144" y="7144"/>
                  </a:moveTo>
                  <a:lnTo>
                    <a:pt x="7144" y="7144"/>
                  </a:lnTo>
                  <a:lnTo>
                    <a:pt x="7144" y="7144"/>
                  </a:ln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55" name="Google Shape;2055;p43"/>
            <p:cNvSpPr/>
            <p:nvPr/>
          </p:nvSpPr>
          <p:spPr>
            <a:xfrm>
              <a:off x="6847333" y="157160"/>
              <a:ext cx="942975" cy="1181100"/>
            </a:xfrm>
            <a:custGeom>
              <a:avLst/>
              <a:gdLst/>
              <a:ahLst/>
              <a:cxnLst/>
              <a:rect l="l" t="t" r="r" b="b"/>
              <a:pathLst>
                <a:path w="942975" h="1181100" extrusionOk="0">
                  <a:moveTo>
                    <a:pt x="353567" y="407672"/>
                  </a:moveTo>
                  <a:cubicBezTo>
                    <a:pt x="352615" y="423865"/>
                    <a:pt x="362140" y="499112"/>
                    <a:pt x="358330" y="501970"/>
                  </a:cubicBezTo>
                  <a:cubicBezTo>
                    <a:pt x="360235" y="483872"/>
                    <a:pt x="358330" y="518162"/>
                    <a:pt x="353567" y="524830"/>
                  </a:cubicBezTo>
                  <a:cubicBezTo>
                    <a:pt x="349757" y="524830"/>
                    <a:pt x="353567" y="505780"/>
                    <a:pt x="353567" y="504827"/>
                  </a:cubicBezTo>
                  <a:cubicBezTo>
                    <a:pt x="304990" y="580075"/>
                    <a:pt x="112585" y="556262"/>
                    <a:pt x="46862" y="678182"/>
                  </a:cubicBezTo>
                  <a:cubicBezTo>
                    <a:pt x="-20765" y="803912"/>
                    <a:pt x="4952" y="970600"/>
                    <a:pt x="71627" y="1047752"/>
                  </a:cubicBezTo>
                  <a:cubicBezTo>
                    <a:pt x="291655" y="1300165"/>
                    <a:pt x="968882" y="1193485"/>
                    <a:pt x="940307" y="779147"/>
                  </a:cubicBezTo>
                  <a:cubicBezTo>
                    <a:pt x="942212" y="788672"/>
                    <a:pt x="943165" y="797245"/>
                    <a:pt x="945070" y="806770"/>
                  </a:cubicBezTo>
                  <a:cubicBezTo>
                    <a:pt x="927925" y="744857"/>
                    <a:pt x="926973" y="725807"/>
                    <a:pt x="941260" y="748667"/>
                  </a:cubicBezTo>
                  <a:cubicBezTo>
                    <a:pt x="907923" y="686755"/>
                    <a:pt x="900302" y="665800"/>
                    <a:pt x="920305" y="685802"/>
                  </a:cubicBezTo>
                  <a:cubicBezTo>
                    <a:pt x="891730" y="637225"/>
                    <a:pt x="804100" y="595315"/>
                    <a:pt x="757427" y="584837"/>
                  </a:cubicBezTo>
                  <a:cubicBezTo>
                    <a:pt x="764095" y="585790"/>
                    <a:pt x="616457" y="561977"/>
                    <a:pt x="598360" y="542927"/>
                  </a:cubicBezTo>
                  <a:cubicBezTo>
                    <a:pt x="600265" y="483872"/>
                    <a:pt x="575500" y="384812"/>
                    <a:pt x="578357" y="308612"/>
                  </a:cubicBezTo>
                  <a:cubicBezTo>
                    <a:pt x="571690" y="267655"/>
                    <a:pt x="607885" y="78107"/>
                    <a:pt x="579310" y="41912"/>
                  </a:cubicBezTo>
                  <a:cubicBezTo>
                    <a:pt x="565023" y="23815"/>
                    <a:pt x="427862" y="-10475"/>
                    <a:pt x="399287" y="18100"/>
                  </a:cubicBezTo>
                  <a:cubicBezTo>
                    <a:pt x="569785" y="35245"/>
                    <a:pt x="553592" y="147640"/>
                    <a:pt x="571690" y="336235"/>
                  </a:cubicBezTo>
                  <a:cubicBezTo>
                    <a:pt x="558355" y="341950"/>
                    <a:pt x="565975" y="366715"/>
                    <a:pt x="566927" y="406720"/>
                  </a:cubicBezTo>
                  <a:cubicBezTo>
                    <a:pt x="567880" y="448630"/>
                    <a:pt x="578357" y="487682"/>
                    <a:pt x="579310" y="528640"/>
                  </a:cubicBezTo>
                  <a:cubicBezTo>
                    <a:pt x="577405" y="525782"/>
                    <a:pt x="576452" y="522925"/>
                    <a:pt x="576452" y="520067"/>
                  </a:cubicBezTo>
                  <a:cubicBezTo>
                    <a:pt x="580262" y="567692"/>
                    <a:pt x="625982" y="577217"/>
                    <a:pt x="657415" y="570550"/>
                  </a:cubicBezTo>
                  <a:cubicBezTo>
                    <a:pt x="673607" y="575312"/>
                    <a:pt x="762190" y="608650"/>
                    <a:pt x="750760" y="601030"/>
                  </a:cubicBezTo>
                  <a:cubicBezTo>
                    <a:pt x="774573" y="607697"/>
                    <a:pt x="878395" y="649607"/>
                    <a:pt x="874585" y="662942"/>
                  </a:cubicBezTo>
                  <a:cubicBezTo>
                    <a:pt x="885062" y="673420"/>
                    <a:pt x="901255" y="713425"/>
                    <a:pt x="919352" y="762955"/>
                  </a:cubicBezTo>
                  <a:cubicBezTo>
                    <a:pt x="918400" y="756287"/>
                    <a:pt x="916495" y="748667"/>
                    <a:pt x="914590" y="742000"/>
                  </a:cubicBezTo>
                  <a:cubicBezTo>
                    <a:pt x="921257" y="750572"/>
                    <a:pt x="920305" y="770575"/>
                    <a:pt x="916495" y="738190"/>
                  </a:cubicBezTo>
                  <a:cubicBezTo>
                    <a:pt x="923162" y="751525"/>
                    <a:pt x="919352" y="811532"/>
                    <a:pt x="919352" y="809627"/>
                  </a:cubicBezTo>
                  <a:cubicBezTo>
                    <a:pt x="1005077" y="923927"/>
                    <a:pt x="699325" y="1129667"/>
                    <a:pt x="645985" y="1147765"/>
                  </a:cubicBezTo>
                  <a:cubicBezTo>
                    <a:pt x="703135" y="1106807"/>
                    <a:pt x="639317" y="1142050"/>
                    <a:pt x="656462" y="1139192"/>
                  </a:cubicBezTo>
                  <a:cubicBezTo>
                    <a:pt x="547877" y="1240157"/>
                    <a:pt x="131635" y="1117285"/>
                    <a:pt x="64007" y="1002985"/>
                  </a:cubicBezTo>
                  <a:cubicBezTo>
                    <a:pt x="17335" y="924880"/>
                    <a:pt x="25907" y="801055"/>
                    <a:pt x="53530" y="722950"/>
                  </a:cubicBezTo>
                  <a:cubicBezTo>
                    <a:pt x="76390" y="657227"/>
                    <a:pt x="174498" y="590552"/>
                    <a:pt x="173545" y="591505"/>
                  </a:cubicBezTo>
                  <a:cubicBezTo>
                    <a:pt x="177355" y="599125"/>
                    <a:pt x="234505" y="566740"/>
                    <a:pt x="240220" y="566740"/>
                  </a:cubicBezTo>
                  <a:cubicBezTo>
                    <a:pt x="237362" y="566740"/>
                    <a:pt x="219265" y="573407"/>
                    <a:pt x="220217" y="573407"/>
                  </a:cubicBezTo>
                  <a:cubicBezTo>
                    <a:pt x="243077" y="557215"/>
                    <a:pt x="317373" y="551500"/>
                    <a:pt x="316420" y="552452"/>
                  </a:cubicBezTo>
                  <a:cubicBezTo>
                    <a:pt x="449770" y="510542"/>
                    <a:pt x="340232" y="126685"/>
                    <a:pt x="388810" y="15242"/>
                  </a:cubicBezTo>
                  <a:cubicBezTo>
                    <a:pt x="386905" y="35245"/>
                    <a:pt x="386905" y="11432"/>
                    <a:pt x="378332" y="14290"/>
                  </a:cubicBezTo>
                  <a:cubicBezTo>
                    <a:pt x="364045" y="20005"/>
                    <a:pt x="361187" y="383860"/>
                    <a:pt x="353567" y="407672"/>
                  </a:cubicBezTo>
                  <a:close/>
                  <a:moveTo>
                    <a:pt x="202120" y="565787"/>
                  </a:moveTo>
                  <a:cubicBezTo>
                    <a:pt x="204977" y="564835"/>
                    <a:pt x="214502" y="560072"/>
                    <a:pt x="202120" y="565787"/>
                  </a:cubicBezTo>
                  <a:close/>
                  <a:moveTo>
                    <a:pt x="179260" y="574360"/>
                  </a:moveTo>
                  <a:cubicBezTo>
                    <a:pt x="195452" y="567692"/>
                    <a:pt x="188785" y="572455"/>
                    <a:pt x="179260" y="574360"/>
                  </a:cubicBezTo>
                  <a:close/>
                  <a:moveTo>
                    <a:pt x="233552" y="576265"/>
                  </a:moveTo>
                  <a:cubicBezTo>
                    <a:pt x="218312" y="582932"/>
                    <a:pt x="239267" y="570550"/>
                    <a:pt x="233552" y="576265"/>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56" name="Google Shape;2056;p43"/>
            <p:cNvSpPr/>
            <p:nvPr/>
          </p:nvSpPr>
          <p:spPr>
            <a:xfrm>
              <a:off x="7076473" y="720016"/>
              <a:ext cx="9525" cy="9525"/>
            </a:xfrm>
            <a:custGeom>
              <a:avLst/>
              <a:gdLst/>
              <a:ahLst/>
              <a:cxnLst/>
              <a:rect l="l" t="t" r="r" b="b"/>
              <a:pathLst>
                <a:path w="9525" h="9525" extrusionOk="0">
                  <a:moveTo>
                    <a:pt x="9174" y="7694"/>
                  </a:moveTo>
                  <a:cubicBezTo>
                    <a:pt x="14889" y="5789"/>
                    <a:pt x="2507" y="9599"/>
                    <a:pt x="9174" y="769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57" name="Google Shape;2057;p43"/>
            <p:cNvSpPr/>
            <p:nvPr/>
          </p:nvSpPr>
          <p:spPr>
            <a:xfrm>
              <a:off x="7408598" y="558366"/>
              <a:ext cx="9525" cy="9525"/>
            </a:xfrm>
            <a:custGeom>
              <a:avLst/>
              <a:gdLst/>
              <a:ahLst/>
              <a:cxnLst/>
              <a:rect l="l" t="t" r="r" b="b"/>
              <a:pathLst>
                <a:path w="9525" h="9525" extrusionOk="0">
                  <a:moveTo>
                    <a:pt x="7567" y="7419"/>
                  </a:moveTo>
                  <a:cubicBezTo>
                    <a:pt x="6615" y="8371"/>
                    <a:pt x="7567" y="6466"/>
                    <a:pt x="7567" y="7419"/>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58" name="Google Shape;2058;p43"/>
            <p:cNvSpPr/>
            <p:nvPr/>
          </p:nvSpPr>
          <p:spPr>
            <a:xfrm>
              <a:off x="6851809" y="1021873"/>
              <a:ext cx="9525" cy="9525"/>
            </a:xfrm>
            <a:custGeom>
              <a:avLst/>
              <a:gdLst/>
              <a:ahLst/>
              <a:cxnLst/>
              <a:rect l="l" t="t" r="r" b="b"/>
              <a:pathLst>
                <a:path w="9525" h="9525" extrusionOk="0">
                  <a:moveTo>
                    <a:pt x="7144" y="9684"/>
                  </a:moveTo>
                  <a:cubicBezTo>
                    <a:pt x="7144" y="9684"/>
                    <a:pt x="9049" y="3969"/>
                    <a:pt x="7144" y="968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59" name="Google Shape;2059;p43"/>
            <p:cNvSpPr/>
            <p:nvPr/>
          </p:nvSpPr>
          <p:spPr>
            <a:xfrm>
              <a:off x="7418546" y="426243"/>
              <a:ext cx="9525" cy="9525"/>
            </a:xfrm>
            <a:custGeom>
              <a:avLst/>
              <a:gdLst/>
              <a:ahLst/>
              <a:cxnLst/>
              <a:rect l="l" t="t" r="r" b="b"/>
              <a:pathLst>
                <a:path w="9525" h="9525" extrusionOk="0">
                  <a:moveTo>
                    <a:pt x="7144" y="9049"/>
                  </a:moveTo>
                  <a:cubicBezTo>
                    <a:pt x="7144" y="9049"/>
                    <a:pt x="8096" y="8096"/>
                    <a:pt x="8096" y="7144"/>
                  </a:cubicBezTo>
                  <a:cubicBezTo>
                    <a:pt x="8096" y="7144"/>
                    <a:pt x="7144" y="8096"/>
                    <a:pt x="7144" y="9049"/>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60" name="Google Shape;2060;p43"/>
            <p:cNvSpPr/>
            <p:nvPr/>
          </p:nvSpPr>
          <p:spPr>
            <a:xfrm>
              <a:off x="7421404" y="234791"/>
              <a:ext cx="9525" cy="19050"/>
            </a:xfrm>
            <a:custGeom>
              <a:avLst/>
              <a:gdLst/>
              <a:ahLst/>
              <a:cxnLst/>
              <a:rect l="l" t="t" r="r" b="b"/>
              <a:pathLst>
                <a:path w="9525" h="19050" extrusionOk="0">
                  <a:moveTo>
                    <a:pt x="7144" y="14764"/>
                  </a:moveTo>
                  <a:lnTo>
                    <a:pt x="9049" y="7144"/>
                  </a:lnTo>
                  <a:cubicBezTo>
                    <a:pt x="8096" y="10954"/>
                    <a:pt x="7144" y="12859"/>
                    <a:pt x="7144" y="1476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61" name="Google Shape;2061;p43"/>
            <p:cNvSpPr/>
            <p:nvPr/>
          </p:nvSpPr>
          <p:spPr>
            <a:xfrm>
              <a:off x="7425849" y="197749"/>
              <a:ext cx="9525" cy="9525"/>
            </a:xfrm>
            <a:custGeom>
              <a:avLst/>
              <a:gdLst/>
              <a:ahLst/>
              <a:cxnLst/>
              <a:rect l="l" t="t" r="r" b="b"/>
              <a:pathLst>
                <a:path w="9525" h="9525" extrusionOk="0">
                  <a:moveTo>
                    <a:pt x="8414" y="7990"/>
                  </a:moveTo>
                  <a:cubicBezTo>
                    <a:pt x="8414" y="7990"/>
                    <a:pt x="5556" y="6085"/>
                    <a:pt x="8414" y="7990"/>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62" name="Google Shape;2062;p43"/>
            <p:cNvSpPr/>
            <p:nvPr/>
          </p:nvSpPr>
          <p:spPr>
            <a:xfrm>
              <a:off x="7759541" y="837723"/>
              <a:ext cx="9525" cy="9525"/>
            </a:xfrm>
            <a:custGeom>
              <a:avLst/>
              <a:gdLst/>
              <a:ahLst/>
              <a:cxnLst/>
              <a:rect l="l" t="t" r="r" b="b"/>
              <a:pathLst>
                <a:path w="9525" h="9525" extrusionOk="0">
                  <a:moveTo>
                    <a:pt x="7144" y="7144"/>
                  </a:moveTo>
                  <a:cubicBezTo>
                    <a:pt x="7144" y="8096"/>
                    <a:pt x="8096" y="8096"/>
                    <a:pt x="8096" y="9049"/>
                  </a:cubicBezTo>
                  <a:cubicBezTo>
                    <a:pt x="10954" y="11906"/>
                    <a:pt x="9049" y="10001"/>
                    <a:pt x="7144"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63" name="Google Shape;2063;p43"/>
            <p:cNvSpPr/>
            <p:nvPr/>
          </p:nvSpPr>
          <p:spPr>
            <a:xfrm>
              <a:off x="7543324" y="723337"/>
              <a:ext cx="19050" cy="9525"/>
            </a:xfrm>
            <a:custGeom>
              <a:avLst/>
              <a:gdLst/>
              <a:ahLst/>
              <a:cxnLst/>
              <a:rect l="l" t="t" r="r" b="b"/>
              <a:pathLst>
                <a:path w="19050" h="9525" extrusionOk="0">
                  <a:moveTo>
                    <a:pt x="7144" y="8182"/>
                  </a:moveTo>
                  <a:cubicBezTo>
                    <a:pt x="9049" y="8182"/>
                    <a:pt x="11906" y="8182"/>
                    <a:pt x="13811" y="9135"/>
                  </a:cubicBezTo>
                  <a:cubicBezTo>
                    <a:pt x="10954" y="7230"/>
                    <a:pt x="8096" y="6277"/>
                    <a:pt x="7144" y="8182"/>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64" name="Google Shape;2064;p43"/>
            <p:cNvSpPr/>
            <p:nvPr/>
          </p:nvSpPr>
          <p:spPr>
            <a:xfrm>
              <a:off x="7759118" y="1071086"/>
              <a:ext cx="9525" cy="9525"/>
            </a:xfrm>
            <a:custGeom>
              <a:avLst/>
              <a:gdLst/>
              <a:ahLst/>
              <a:cxnLst/>
              <a:rect l="l" t="t" r="r" b="b"/>
              <a:pathLst>
                <a:path w="9525" h="9525" extrusionOk="0">
                  <a:moveTo>
                    <a:pt x="7567" y="7144"/>
                  </a:moveTo>
                  <a:cubicBezTo>
                    <a:pt x="7567" y="7144"/>
                    <a:pt x="6615" y="10001"/>
                    <a:pt x="7567"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65" name="Google Shape;2065;p43"/>
            <p:cNvSpPr/>
            <p:nvPr/>
          </p:nvSpPr>
          <p:spPr>
            <a:xfrm>
              <a:off x="7550944" y="725328"/>
              <a:ext cx="57150" cy="19050"/>
            </a:xfrm>
            <a:custGeom>
              <a:avLst/>
              <a:gdLst/>
              <a:ahLst/>
              <a:cxnLst/>
              <a:rect l="l" t="t" r="r" b="b"/>
              <a:pathLst>
                <a:path w="57150" h="19050" extrusionOk="0">
                  <a:moveTo>
                    <a:pt x="52864" y="20479"/>
                  </a:moveTo>
                  <a:cubicBezTo>
                    <a:pt x="50006" y="18574"/>
                    <a:pt x="10001" y="7144"/>
                    <a:pt x="7144" y="7144"/>
                  </a:cubicBezTo>
                  <a:cubicBezTo>
                    <a:pt x="9049" y="8096"/>
                    <a:pt x="49054" y="19526"/>
                    <a:pt x="52864" y="20479"/>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66" name="Google Shape;2066;p43"/>
            <p:cNvSpPr/>
            <p:nvPr/>
          </p:nvSpPr>
          <p:spPr>
            <a:xfrm>
              <a:off x="7246123" y="164306"/>
              <a:ext cx="9525" cy="9525"/>
            </a:xfrm>
            <a:custGeom>
              <a:avLst/>
              <a:gdLst/>
              <a:ahLst/>
              <a:cxnLst/>
              <a:rect l="l" t="t" r="r" b="b"/>
              <a:pathLst>
                <a:path w="9525" h="9525" extrusionOk="0">
                  <a:moveTo>
                    <a:pt x="9069" y="7144"/>
                  </a:moveTo>
                  <a:cubicBezTo>
                    <a:pt x="8117" y="8096"/>
                    <a:pt x="5259" y="8096"/>
                    <a:pt x="9069"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67" name="Google Shape;2067;p43"/>
            <p:cNvSpPr/>
            <p:nvPr/>
          </p:nvSpPr>
          <p:spPr>
            <a:xfrm>
              <a:off x="7244239" y="165258"/>
              <a:ext cx="9525" cy="9525"/>
            </a:xfrm>
            <a:custGeom>
              <a:avLst/>
              <a:gdLst/>
              <a:ahLst/>
              <a:cxnLst/>
              <a:rect l="l" t="t" r="r" b="b"/>
              <a:pathLst>
                <a:path w="9525" h="9525" extrusionOk="0">
                  <a:moveTo>
                    <a:pt x="9049" y="7144"/>
                  </a:moveTo>
                  <a:lnTo>
                    <a:pt x="7144" y="7144"/>
                  </a:lnTo>
                  <a:cubicBezTo>
                    <a:pt x="7144" y="7144"/>
                    <a:pt x="8096" y="7144"/>
                    <a:pt x="9049"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68" name="Google Shape;2068;p43"/>
            <p:cNvSpPr/>
            <p:nvPr/>
          </p:nvSpPr>
          <p:spPr>
            <a:xfrm>
              <a:off x="7238524" y="165258"/>
              <a:ext cx="19050" cy="9525"/>
            </a:xfrm>
            <a:custGeom>
              <a:avLst/>
              <a:gdLst/>
              <a:ahLst/>
              <a:cxnLst/>
              <a:rect l="l" t="t" r="r" b="b"/>
              <a:pathLst>
                <a:path w="19050" h="9525" extrusionOk="0">
                  <a:moveTo>
                    <a:pt x="7144" y="8096"/>
                  </a:moveTo>
                  <a:lnTo>
                    <a:pt x="11906" y="7144"/>
                  </a:lnTo>
                  <a:cubicBezTo>
                    <a:pt x="10954" y="7144"/>
                    <a:pt x="8096" y="7144"/>
                    <a:pt x="7144" y="8096"/>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69" name="Google Shape;2069;p43"/>
            <p:cNvSpPr/>
            <p:nvPr/>
          </p:nvSpPr>
          <p:spPr>
            <a:xfrm>
              <a:off x="7306151" y="164306"/>
              <a:ext cx="9525" cy="9525"/>
            </a:xfrm>
            <a:custGeom>
              <a:avLst/>
              <a:gdLst/>
              <a:ahLst/>
              <a:cxnLst/>
              <a:rect l="l" t="t" r="r" b="b"/>
              <a:pathLst>
                <a:path w="9525" h="9525" extrusionOk="0">
                  <a:moveTo>
                    <a:pt x="7144" y="8096"/>
                  </a:moveTo>
                  <a:lnTo>
                    <a:pt x="8096" y="7144"/>
                  </a:lnTo>
                  <a:cubicBezTo>
                    <a:pt x="7144" y="7144"/>
                    <a:pt x="7144" y="7144"/>
                    <a:pt x="7144" y="8096"/>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70" name="Google Shape;2070;p43"/>
            <p:cNvSpPr/>
            <p:nvPr/>
          </p:nvSpPr>
          <p:spPr>
            <a:xfrm>
              <a:off x="7303610" y="163459"/>
              <a:ext cx="28575" cy="9525"/>
            </a:xfrm>
            <a:custGeom>
              <a:avLst/>
              <a:gdLst/>
              <a:ahLst/>
              <a:cxnLst/>
              <a:rect l="l" t="t" r="r" b="b"/>
              <a:pathLst>
                <a:path w="28575" h="9525" extrusionOk="0">
                  <a:moveTo>
                    <a:pt x="26830" y="7990"/>
                  </a:moveTo>
                  <a:cubicBezTo>
                    <a:pt x="-17937" y="6085"/>
                    <a:pt x="27783" y="7990"/>
                    <a:pt x="26830" y="7990"/>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71" name="Google Shape;2071;p43"/>
            <p:cNvSpPr/>
            <p:nvPr/>
          </p:nvSpPr>
          <p:spPr>
            <a:xfrm>
              <a:off x="7382827" y="176413"/>
              <a:ext cx="19050" cy="9525"/>
            </a:xfrm>
            <a:custGeom>
              <a:avLst/>
              <a:gdLst/>
              <a:ahLst/>
              <a:cxnLst/>
              <a:rect l="l" t="t" r="r" b="b"/>
              <a:pathLst>
                <a:path w="19050" h="9525" extrusionOk="0">
                  <a:moveTo>
                    <a:pt x="20003" y="7419"/>
                  </a:moveTo>
                  <a:cubicBezTo>
                    <a:pt x="2857" y="8371"/>
                    <a:pt x="2857" y="6466"/>
                    <a:pt x="20003" y="7419"/>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72" name="Google Shape;2072;p43"/>
            <p:cNvSpPr/>
            <p:nvPr/>
          </p:nvSpPr>
          <p:spPr>
            <a:xfrm>
              <a:off x="7410926" y="199972"/>
              <a:ext cx="9525" cy="19050"/>
            </a:xfrm>
            <a:custGeom>
              <a:avLst/>
              <a:gdLst/>
              <a:ahLst/>
              <a:cxnLst/>
              <a:rect l="l" t="t" r="r" b="b"/>
              <a:pathLst>
                <a:path w="9525" h="19050" extrusionOk="0">
                  <a:moveTo>
                    <a:pt x="9049" y="10530"/>
                  </a:moveTo>
                  <a:cubicBezTo>
                    <a:pt x="9049" y="2910"/>
                    <a:pt x="7144" y="10530"/>
                    <a:pt x="7144" y="10530"/>
                  </a:cubicBezTo>
                  <a:cubicBezTo>
                    <a:pt x="7144" y="15293"/>
                    <a:pt x="7144" y="16245"/>
                    <a:pt x="9049" y="10530"/>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73" name="Google Shape;2073;p43"/>
            <p:cNvSpPr/>
            <p:nvPr/>
          </p:nvSpPr>
          <p:spPr>
            <a:xfrm>
              <a:off x="7414736" y="661511"/>
              <a:ext cx="9525" cy="9525"/>
            </a:xfrm>
            <a:custGeom>
              <a:avLst/>
              <a:gdLst/>
              <a:ahLst/>
              <a:cxnLst/>
              <a:rect l="l" t="t" r="r" b="b"/>
              <a:pathLst>
                <a:path w="9525" h="9525" extrusionOk="0">
                  <a:moveTo>
                    <a:pt x="10001" y="7144"/>
                  </a:moveTo>
                  <a:lnTo>
                    <a:pt x="7144" y="7144"/>
                  </a:lnTo>
                  <a:cubicBezTo>
                    <a:pt x="8096" y="12859"/>
                    <a:pt x="8096" y="7144"/>
                    <a:pt x="10001"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74" name="Google Shape;2074;p43"/>
            <p:cNvSpPr/>
            <p:nvPr/>
          </p:nvSpPr>
          <p:spPr>
            <a:xfrm>
              <a:off x="7448806" y="697004"/>
              <a:ext cx="19050" cy="9525"/>
            </a:xfrm>
            <a:custGeom>
              <a:avLst/>
              <a:gdLst/>
              <a:ahLst/>
              <a:cxnLst/>
              <a:rect l="l" t="t" r="r" b="b"/>
              <a:pathLst>
                <a:path w="19050" h="9525" extrusionOk="0">
                  <a:moveTo>
                    <a:pt x="15936" y="9750"/>
                  </a:moveTo>
                  <a:cubicBezTo>
                    <a:pt x="11174" y="7845"/>
                    <a:pt x="-1209" y="4988"/>
                    <a:pt x="15936" y="9750"/>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75" name="Google Shape;2075;p43"/>
            <p:cNvSpPr/>
            <p:nvPr/>
          </p:nvSpPr>
          <p:spPr>
            <a:xfrm>
              <a:off x="7487270" y="724976"/>
              <a:ext cx="19050" cy="9525"/>
            </a:xfrm>
            <a:custGeom>
              <a:avLst/>
              <a:gdLst/>
              <a:ahLst/>
              <a:cxnLst/>
              <a:rect l="l" t="t" r="r" b="b"/>
              <a:pathLst>
                <a:path w="19050" h="9525" extrusionOk="0">
                  <a:moveTo>
                    <a:pt x="8905" y="7496"/>
                  </a:moveTo>
                  <a:cubicBezTo>
                    <a:pt x="-620" y="5591"/>
                    <a:pt x="32718" y="12259"/>
                    <a:pt x="8905" y="7496"/>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76" name="Google Shape;2076;p43"/>
            <p:cNvSpPr/>
            <p:nvPr/>
          </p:nvSpPr>
          <p:spPr>
            <a:xfrm>
              <a:off x="7708106" y="1113759"/>
              <a:ext cx="9525" cy="9525"/>
            </a:xfrm>
            <a:custGeom>
              <a:avLst/>
              <a:gdLst/>
              <a:ahLst/>
              <a:cxnLst/>
              <a:rect l="l" t="t" r="r" b="b"/>
              <a:pathLst>
                <a:path w="9525" h="9525" extrusionOk="0">
                  <a:moveTo>
                    <a:pt x="7144" y="11143"/>
                  </a:moveTo>
                  <a:lnTo>
                    <a:pt x="10954" y="11143"/>
                  </a:lnTo>
                  <a:cubicBezTo>
                    <a:pt x="12859" y="7333"/>
                    <a:pt x="10001" y="4476"/>
                    <a:pt x="7144" y="11143"/>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77" name="Google Shape;2077;p43"/>
            <p:cNvSpPr/>
            <p:nvPr/>
          </p:nvSpPr>
          <p:spPr>
            <a:xfrm>
              <a:off x="7529036" y="1274921"/>
              <a:ext cx="19050" cy="19050"/>
            </a:xfrm>
            <a:custGeom>
              <a:avLst/>
              <a:gdLst/>
              <a:ahLst/>
              <a:cxnLst/>
              <a:rect l="l" t="t" r="r" b="b"/>
              <a:pathLst>
                <a:path w="19050" h="19050" extrusionOk="0">
                  <a:moveTo>
                    <a:pt x="19526" y="7144"/>
                  </a:moveTo>
                  <a:cubicBezTo>
                    <a:pt x="16669" y="7144"/>
                    <a:pt x="10001" y="9049"/>
                    <a:pt x="7144" y="11906"/>
                  </a:cubicBezTo>
                  <a:cubicBezTo>
                    <a:pt x="11906" y="10001"/>
                    <a:pt x="16669" y="8096"/>
                    <a:pt x="19526"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78" name="Google Shape;2078;p43"/>
            <p:cNvSpPr/>
            <p:nvPr/>
          </p:nvSpPr>
          <p:spPr>
            <a:xfrm>
              <a:off x="6879322" y="1084639"/>
              <a:ext cx="19050" cy="9525"/>
            </a:xfrm>
            <a:custGeom>
              <a:avLst/>
              <a:gdLst/>
              <a:ahLst/>
              <a:cxnLst/>
              <a:rect l="l" t="t" r="r" b="b"/>
              <a:pathLst>
                <a:path w="19050" h="9525" extrusionOk="0">
                  <a:moveTo>
                    <a:pt x="9158" y="7878"/>
                  </a:moveTo>
                  <a:cubicBezTo>
                    <a:pt x="18683" y="11688"/>
                    <a:pt x="1538" y="5021"/>
                    <a:pt x="9158" y="7878"/>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79" name="Google Shape;2079;p43"/>
            <p:cNvSpPr/>
            <p:nvPr/>
          </p:nvSpPr>
          <p:spPr>
            <a:xfrm>
              <a:off x="7459504" y="197855"/>
              <a:ext cx="9525" cy="9525"/>
            </a:xfrm>
            <a:custGeom>
              <a:avLst/>
              <a:gdLst/>
              <a:ahLst/>
              <a:cxnLst/>
              <a:rect l="l" t="t" r="r" b="b"/>
              <a:pathLst>
                <a:path w="9525" h="9525" extrusionOk="0">
                  <a:moveTo>
                    <a:pt x="7144" y="8837"/>
                  </a:moveTo>
                  <a:cubicBezTo>
                    <a:pt x="8096" y="5027"/>
                    <a:pt x="7144" y="8837"/>
                    <a:pt x="7144" y="8837"/>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80" name="Google Shape;2080;p43"/>
            <p:cNvSpPr/>
            <p:nvPr/>
          </p:nvSpPr>
          <p:spPr>
            <a:xfrm>
              <a:off x="7455254" y="192881"/>
              <a:ext cx="9525" cy="19050"/>
            </a:xfrm>
            <a:custGeom>
              <a:avLst/>
              <a:gdLst/>
              <a:ahLst/>
              <a:cxnLst/>
              <a:rect l="l" t="t" r="r" b="b"/>
              <a:pathLst>
                <a:path w="9525" h="19050" extrusionOk="0">
                  <a:moveTo>
                    <a:pt x="9488" y="7144"/>
                  </a:moveTo>
                  <a:cubicBezTo>
                    <a:pt x="4726" y="15716"/>
                    <a:pt x="8536" y="11906"/>
                    <a:pt x="9488"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81" name="Google Shape;2081;p43"/>
            <p:cNvSpPr/>
            <p:nvPr/>
          </p:nvSpPr>
          <p:spPr>
            <a:xfrm>
              <a:off x="7415689" y="181451"/>
              <a:ext cx="9525" cy="9525"/>
            </a:xfrm>
            <a:custGeom>
              <a:avLst/>
              <a:gdLst/>
              <a:ahLst/>
              <a:cxnLst/>
              <a:rect l="l" t="t" r="r" b="b"/>
              <a:pathLst>
                <a:path w="9525" h="9525" extrusionOk="0">
                  <a:moveTo>
                    <a:pt x="7144" y="7144"/>
                  </a:moveTo>
                  <a:lnTo>
                    <a:pt x="7144" y="7144"/>
                  </a:lnTo>
                  <a:cubicBezTo>
                    <a:pt x="7144" y="8096"/>
                    <a:pt x="7144" y="7144"/>
                    <a:pt x="7144"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82" name="Google Shape;2082;p43"/>
            <p:cNvSpPr/>
            <p:nvPr/>
          </p:nvSpPr>
          <p:spPr>
            <a:xfrm>
              <a:off x="7389019" y="176688"/>
              <a:ext cx="9525" cy="9525"/>
            </a:xfrm>
            <a:custGeom>
              <a:avLst/>
              <a:gdLst/>
              <a:ahLst/>
              <a:cxnLst/>
              <a:rect l="l" t="t" r="r" b="b"/>
              <a:pathLst>
                <a:path w="9525" h="9525" extrusionOk="0">
                  <a:moveTo>
                    <a:pt x="7144" y="7144"/>
                  </a:moveTo>
                  <a:cubicBezTo>
                    <a:pt x="8096" y="7144"/>
                    <a:pt x="8096" y="7144"/>
                    <a:pt x="7144" y="7144"/>
                  </a:cubicBezTo>
                  <a:cubicBezTo>
                    <a:pt x="8096" y="7144"/>
                    <a:pt x="7144" y="7144"/>
                    <a:pt x="7144"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83" name="Google Shape;2083;p43"/>
            <p:cNvSpPr/>
            <p:nvPr/>
          </p:nvSpPr>
          <p:spPr>
            <a:xfrm>
              <a:off x="7385209" y="172878"/>
              <a:ext cx="9525" cy="9525"/>
            </a:xfrm>
            <a:custGeom>
              <a:avLst/>
              <a:gdLst/>
              <a:ahLst/>
              <a:cxnLst/>
              <a:rect l="l" t="t" r="r" b="b"/>
              <a:pathLst>
                <a:path w="9525" h="9525" extrusionOk="0">
                  <a:moveTo>
                    <a:pt x="7144" y="7144"/>
                  </a:moveTo>
                  <a:cubicBezTo>
                    <a:pt x="7144" y="7144"/>
                    <a:pt x="7144" y="7144"/>
                    <a:pt x="7144" y="7144"/>
                  </a:cubicBezTo>
                  <a:cubicBezTo>
                    <a:pt x="7144" y="7144"/>
                    <a:pt x="7144" y="7144"/>
                    <a:pt x="7144"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84" name="Google Shape;2084;p43"/>
            <p:cNvSpPr/>
            <p:nvPr/>
          </p:nvSpPr>
          <p:spPr>
            <a:xfrm>
              <a:off x="7414736" y="180498"/>
              <a:ext cx="9525" cy="9525"/>
            </a:xfrm>
            <a:custGeom>
              <a:avLst/>
              <a:gdLst/>
              <a:ahLst/>
              <a:cxnLst/>
              <a:rect l="l" t="t" r="r" b="b"/>
              <a:pathLst>
                <a:path w="9525" h="9525" extrusionOk="0">
                  <a:moveTo>
                    <a:pt x="8096" y="8096"/>
                  </a:moveTo>
                  <a:lnTo>
                    <a:pt x="7144" y="7144"/>
                  </a:lnTo>
                  <a:cubicBezTo>
                    <a:pt x="7144" y="8096"/>
                    <a:pt x="8096" y="8096"/>
                    <a:pt x="8096" y="8096"/>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85" name="Google Shape;2085;p43"/>
            <p:cNvSpPr/>
            <p:nvPr/>
          </p:nvSpPr>
          <p:spPr>
            <a:xfrm>
              <a:off x="7449979" y="199125"/>
              <a:ext cx="9525" cy="9525"/>
            </a:xfrm>
            <a:custGeom>
              <a:avLst/>
              <a:gdLst/>
              <a:ahLst/>
              <a:cxnLst/>
              <a:rect l="l" t="t" r="r" b="b"/>
              <a:pathLst>
                <a:path w="9525" h="9525" extrusionOk="0">
                  <a:moveTo>
                    <a:pt x="7144" y="7567"/>
                  </a:moveTo>
                  <a:cubicBezTo>
                    <a:pt x="8096" y="7567"/>
                    <a:pt x="8096" y="6615"/>
                    <a:pt x="7144" y="7567"/>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86" name="Google Shape;2086;p43"/>
            <p:cNvSpPr/>
            <p:nvPr/>
          </p:nvSpPr>
          <p:spPr>
            <a:xfrm>
              <a:off x="7427119" y="179228"/>
              <a:ext cx="9525" cy="9525"/>
            </a:xfrm>
            <a:custGeom>
              <a:avLst/>
              <a:gdLst/>
              <a:ahLst/>
              <a:cxnLst/>
              <a:rect l="l" t="t" r="r" b="b"/>
              <a:pathLst>
                <a:path w="9525" h="9525" extrusionOk="0">
                  <a:moveTo>
                    <a:pt x="7144" y="8414"/>
                  </a:moveTo>
                  <a:cubicBezTo>
                    <a:pt x="8096" y="8414"/>
                    <a:pt x="9049" y="5556"/>
                    <a:pt x="7144" y="841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87" name="Google Shape;2087;p43"/>
            <p:cNvSpPr/>
            <p:nvPr/>
          </p:nvSpPr>
          <p:spPr>
            <a:xfrm>
              <a:off x="7436220" y="181451"/>
              <a:ext cx="9525" cy="9525"/>
            </a:xfrm>
            <a:custGeom>
              <a:avLst/>
              <a:gdLst/>
              <a:ahLst/>
              <a:cxnLst/>
              <a:rect l="l" t="t" r="r" b="b"/>
              <a:pathLst>
                <a:path w="9525" h="9525" extrusionOk="0">
                  <a:moveTo>
                    <a:pt x="7567" y="7144"/>
                  </a:moveTo>
                  <a:cubicBezTo>
                    <a:pt x="7567" y="7144"/>
                    <a:pt x="6615" y="13811"/>
                    <a:pt x="7567"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88" name="Google Shape;2088;p43"/>
            <p:cNvSpPr/>
            <p:nvPr/>
          </p:nvSpPr>
          <p:spPr>
            <a:xfrm>
              <a:off x="7449979" y="188118"/>
              <a:ext cx="9525" cy="9525"/>
            </a:xfrm>
            <a:custGeom>
              <a:avLst/>
              <a:gdLst/>
              <a:ahLst/>
              <a:cxnLst/>
              <a:rect l="l" t="t" r="r" b="b"/>
              <a:pathLst>
                <a:path w="9525" h="9525" extrusionOk="0">
                  <a:moveTo>
                    <a:pt x="7144" y="7144"/>
                  </a:moveTo>
                  <a:lnTo>
                    <a:pt x="7144" y="7144"/>
                  </a:lnTo>
                  <a:lnTo>
                    <a:pt x="7144" y="7144"/>
                  </a:ln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89" name="Google Shape;2089;p43"/>
            <p:cNvSpPr/>
            <p:nvPr/>
          </p:nvSpPr>
          <p:spPr>
            <a:xfrm>
              <a:off x="7421404" y="178593"/>
              <a:ext cx="9525" cy="9525"/>
            </a:xfrm>
            <a:custGeom>
              <a:avLst/>
              <a:gdLst/>
              <a:ahLst/>
              <a:cxnLst/>
              <a:rect l="l" t="t" r="r" b="b"/>
              <a:pathLst>
                <a:path w="9525" h="9525" extrusionOk="0">
                  <a:moveTo>
                    <a:pt x="7144" y="8096"/>
                  </a:moveTo>
                  <a:cubicBezTo>
                    <a:pt x="7144" y="8096"/>
                    <a:pt x="7144" y="7144"/>
                    <a:pt x="7144" y="7144"/>
                  </a:cubicBezTo>
                  <a:cubicBezTo>
                    <a:pt x="7144" y="7144"/>
                    <a:pt x="7144" y="7144"/>
                    <a:pt x="7144" y="8096"/>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90" name="Google Shape;2090;p43"/>
            <p:cNvSpPr/>
            <p:nvPr/>
          </p:nvSpPr>
          <p:spPr>
            <a:xfrm>
              <a:off x="7171849" y="195738"/>
              <a:ext cx="9525" cy="9525"/>
            </a:xfrm>
            <a:custGeom>
              <a:avLst/>
              <a:gdLst/>
              <a:ahLst/>
              <a:cxnLst/>
              <a:rect l="l" t="t" r="r" b="b"/>
              <a:pathLst>
                <a:path w="9525" h="9525" extrusionOk="0">
                  <a:moveTo>
                    <a:pt x="7144" y="7144"/>
                  </a:moveTo>
                  <a:cubicBezTo>
                    <a:pt x="7144" y="7144"/>
                    <a:pt x="7144" y="7144"/>
                    <a:pt x="7144" y="7144"/>
                  </a:cubicBezTo>
                  <a:cubicBezTo>
                    <a:pt x="7144" y="7144"/>
                    <a:pt x="7144" y="7144"/>
                    <a:pt x="7144"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91" name="Google Shape;2091;p43"/>
            <p:cNvSpPr/>
            <p:nvPr/>
          </p:nvSpPr>
          <p:spPr>
            <a:xfrm>
              <a:off x="7160419" y="180710"/>
              <a:ext cx="9525" cy="9525"/>
            </a:xfrm>
            <a:custGeom>
              <a:avLst/>
              <a:gdLst/>
              <a:ahLst/>
              <a:cxnLst/>
              <a:rect l="l" t="t" r="r" b="b"/>
              <a:pathLst>
                <a:path w="9525" h="9525" extrusionOk="0">
                  <a:moveTo>
                    <a:pt x="7144" y="8837"/>
                  </a:moveTo>
                  <a:cubicBezTo>
                    <a:pt x="7144" y="8837"/>
                    <a:pt x="7144" y="5027"/>
                    <a:pt x="7144" y="8837"/>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92" name="Google Shape;2092;p43"/>
            <p:cNvSpPr/>
            <p:nvPr/>
          </p:nvSpPr>
          <p:spPr>
            <a:xfrm>
              <a:off x="7377589" y="168354"/>
              <a:ext cx="9525" cy="9525"/>
            </a:xfrm>
            <a:custGeom>
              <a:avLst/>
              <a:gdLst/>
              <a:ahLst/>
              <a:cxnLst/>
              <a:rect l="l" t="t" r="r" b="b"/>
              <a:pathLst>
                <a:path w="9525" h="9525" extrusionOk="0">
                  <a:moveTo>
                    <a:pt x="7144" y="7858"/>
                  </a:moveTo>
                  <a:lnTo>
                    <a:pt x="7144" y="7858"/>
                  </a:lnTo>
                  <a:cubicBezTo>
                    <a:pt x="7144" y="6906"/>
                    <a:pt x="7144" y="6906"/>
                    <a:pt x="7144" y="7858"/>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93" name="Google Shape;2093;p43"/>
            <p:cNvSpPr/>
            <p:nvPr/>
          </p:nvSpPr>
          <p:spPr>
            <a:xfrm>
              <a:off x="7299766" y="166211"/>
              <a:ext cx="9525" cy="19050"/>
            </a:xfrm>
            <a:custGeom>
              <a:avLst/>
              <a:gdLst/>
              <a:ahLst/>
              <a:cxnLst/>
              <a:rect l="l" t="t" r="r" b="b"/>
              <a:pathLst>
                <a:path w="9525" h="19050" extrusionOk="0">
                  <a:moveTo>
                    <a:pt x="7815" y="7144"/>
                  </a:moveTo>
                  <a:cubicBezTo>
                    <a:pt x="8767" y="10001"/>
                    <a:pt x="5909" y="10001"/>
                    <a:pt x="7815" y="12859"/>
                  </a:cubicBezTo>
                  <a:cubicBezTo>
                    <a:pt x="7815" y="12859"/>
                    <a:pt x="8767" y="9049"/>
                    <a:pt x="7815"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94" name="Google Shape;2094;p43"/>
            <p:cNvSpPr/>
            <p:nvPr/>
          </p:nvSpPr>
          <p:spPr>
            <a:xfrm>
              <a:off x="7449979" y="199548"/>
              <a:ext cx="9525" cy="9525"/>
            </a:xfrm>
            <a:custGeom>
              <a:avLst/>
              <a:gdLst/>
              <a:ahLst/>
              <a:cxnLst/>
              <a:rect l="l" t="t" r="r" b="b"/>
              <a:pathLst>
                <a:path w="9525" h="9525" extrusionOk="0">
                  <a:moveTo>
                    <a:pt x="7144" y="7144"/>
                  </a:moveTo>
                  <a:cubicBezTo>
                    <a:pt x="7144" y="7144"/>
                    <a:pt x="7144" y="7144"/>
                    <a:pt x="7144" y="7144"/>
                  </a:cubicBezTo>
                  <a:cubicBezTo>
                    <a:pt x="7144" y="7144"/>
                    <a:pt x="7144" y="7144"/>
                    <a:pt x="7144"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95" name="Google Shape;2095;p43"/>
            <p:cNvSpPr/>
            <p:nvPr/>
          </p:nvSpPr>
          <p:spPr>
            <a:xfrm>
              <a:off x="7300436" y="172878"/>
              <a:ext cx="9525" cy="9525"/>
            </a:xfrm>
            <a:custGeom>
              <a:avLst/>
              <a:gdLst/>
              <a:ahLst/>
              <a:cxnLst/>
              <a:rect l="l" t="t" r="r" b="b"/>
              <a:pathLst>
                <a:path w="9525" h="9525" extrusionOk="0">
                  <a:moveTo>
                    <a:pt x="7144" y="7144"/>
                  </a:moveTo>
                  <a:cubicBezTo>
                    <a:pt x="7144" y="7144"/>
                    <a:pt x="7144" y="7144"/>
                    <a:pt x="7144"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96" name="Google Shape;2096;p43"/>
            <p:cNvSpPr/>
            <p:nvPr/>
          </p:nvSpPr>
          <p:spPr>
            <a:xfrm>
              <a:off x="7357586" y="169068"/>
              <a:ext cx="9525" cy="9525"/>
            </a:xfrm>
            <a:custGeom>
              <a:avLst/>
              <a:gdLst/>
              <a:ahLst/>
              <a:cxnLst/>
              <a:rect l="l" t="t" r="r" b="b"/>
              <a:pathLst>
                <a:path w="9525" h="9525" extrusionOk="0">
                  <a:moveTo>
                    <a:pt x="7144" y="7144"/>
                  </a:moveTo>
                  <a:cubicBezTo>
                    <a:pt x="7144" y="8096"/>
                    <a:pt x="7144" y="8096"/>
                    <a:pt x="7144" y="8096"/>
                  </a:cubicBezTo>
                  <a:cubicBezTo>
                    <a:pt x="7144" y="8096"/>
                    <a:pt x="7144" y="7144"/>
                    <a:pt x="7144"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97" name="Google Shape;2097;p43"/>
            <p:cNvSpPr/>
            <p:nvPr/>
          </p:nvSpPr>
          <p:spPr>
            <a:xfrm>
              <a:off x="7371874" y="173831"/>
              <a:ext cx="9525" cy="9525"/>
            </a:xfrm>
            <a:custGeom>
              <a:avLst/>
              <a:gdLst/>
              <a:ahLst/>
              <a:cxnLst/>
              <a:rect l="l" t="t" r="r" b="b"/>
              <a:pathLst>
                <a:path w="9525" h="9525" extrusionOk="0">
                  <a:moveTo>
                    <a:pt x="7144" y="7144"/>
                  </a:moveTo>
                  <a:lnTo>
                    <a:pt x="7144" y="7144"/>
                  </a:lnTo>
                  <a:cubicBezTo>
                    <a:pt x="7144" y="7144"/>
                    <a:pt x="7144" y="7144"/>
                    <a:pt x="7144"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98" name="Google Shape;2098;p43"/>
            <p:cNvSpPr/>
            <p:nvPr/>
          </p:nvSpPr>
          <p:spPr>
            <a:xfrm>
              <a:off x="7349691" y="171376"/>
              <a:ext cx="9525" cy="9525"/>
            </a:xfrm>
            <a:custGeom>
              <a:avLst/>
              <a:gdLst/>
              <a:ahLst/>
              <a:cxnLst/>
              <a:rect l="l" t="t" r="r" b="b"/>
              <a:pathLst>
                <a:path w="9525" h="9525" extrusionOk="0">
                  <a:moveTo>
                    <a:pt x="7419" y="7694"/>
                  </a:moveTo>
                  <a:cubicBezTo>
                    <a:pt x="6466" y="5789"/>
                    <a:pt x="8371" y="9599"/>
                    <a:pt x="7419" y="769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99" name="Google Shape;2099;p43"/>
            <p:cNvSpPr/>
            <p:nvPr/>
          </p:nvSpPr>
          <p:spPr>
            <a:xfrm>
              <a:off x="7342346" y="171926"/>
              <a:ext cx="9525" cy="9525"/>
            </a:xfrm>
            <a:custGeom>
              <a:avLst/>
              <a:gdLst/>
              <a:ahLst/>
              <a:cxnLst/>
              <a:rect l="l" t="t" r="r" b="b"/>
              <a:pathLst>
                <a:path w="9525" h="9525" extrusionOk="0">
                  <a:moveTo>
                    <a:pt x="7144" y="7144"/>
                  </a:moveTo>
                  <a:cubicBezTo>
                    <a:pt x="7144" y="8096"/>
                    <a:pt x="8096" y="8096"/>
                    <a:pt x="7144"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00" name="Google Shape;2100;p43"/>
            <p:cNvSpPr/>
            <p:nvPr/>
          </p:nvSpPr>
          <p:spPr>
            <a:xfrm>
              <a:off x="7193518" y="190023"/>
              <a:ext cx="9525" cy="9525"/>
            </a:xfrm>
            <a:custGeom>
              <a:avLst/>
              <a:gdLst/>
              <a:ahLst/>
              <a:cxnLst/>
              <a:rect l="l" t="t" r="r" b="b"/>
              <a:pathLst>
                <a:path w="9525" h="9525" extrusionOk="0">
                  <a:moveTo>
                    <a:pt x="8334" y="10001"/>
                  </a:moveTo>
                  <a:cubicBezTo>
                    <a:pt x="8334" y="9049"/>
                    <a:pt x="8334" y="8096"/>
                    <a:pt x="7382" y="7144"/>
                  </a:cubicBezTo>
                  <a:cubicBezTo>
                    <a:pt x="7382" y="9049"/>
                    <a:pt x="6429" y="10001"/>
                    <a:pt x="8334" y="10001"/>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01" name="Google Shape;2101;p43"/>
            <p:cNvSpPr/>
            <p:nvPr/>
          </p:nvSpPr>
          <p:spPr>
            <a:xfrm>
              <a:off x="7449979" y="198596"/>
              <a:ext cx="9525" cy="9525"/>
            </a:xfrm>
            <a:custGeom>
              <a:avLst/>
              <a:gdLst/>
              <a:ahLst/>
              <a:cxnLst/>
              <a:rect l="l" t="t" r="r" b="b"/>
              <a:pathLst>
                <a:path w="9525" h="9525" extrusionOk="0">
                  <a:moveTo>
                    <a:pt x="7144" y="7144"/>
                  </a:moveTo>
                  <a:cubicBezTo>
                    <a:pt x="7144" y="10001"/>
                    <a:pt x="7144" y="7144"/>
                    <a:pt x="7144"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02" name="Google Shape;2102;p43"/>
            <p:cNvSpPr/>
            <p:nvPr/>
          </p:nvSpPr>
          <p:spPr>
            <a:xfrm>
              <a:off x="7347109" y="193833"/>
              <a:ext cx="9525" cy="9525"/>
            </a:xfrm>
            <a:custGeom>
              <a:avLst/>
              <a:gdLst/>
              <a:ahLst/>
              <a:cxnLst/>
              <a:rect l="l" t="t" r="r" b="b"/>
              <a:pathLst>
                <a:path w="9525" h="9525" extrusionOk="0">
                  <a:moveTo>
                    <a:pt x="8096" y="8096"/>
                  </a:moveTo>
                  <a:lnTo>
                    <a:pt x="7144" y="7144"/>
                  </a:lnTo>
                  <a:cubicBezTo>
                    <a:pt x="7144" y="8096"/>
                    <a:pt x="8096" y="8096"/>
                    <a:pt x="8096" y="8096"/>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03" name="Google Shape;2103;p43"/>
            <p:cNvSpPr/>
            <p:nvPr/>
          </p:nvSpPr>
          <p:spPr>
            <a:xfrm>
              <a:off x="7249001" y="190023"/>
              <a:ext cx="9525" cy="9525"/>
            </a:xfrm>
            <a:custGeom>
              <a:avLst/>
              <a:gdLst/>
              <a:ahLst/>
              <a:cxnLst/>
              <a:rect l="l" t="t" r="r" b="b"/>
              <a:pathLst>
                <a:path w="9525" h="9525" extrusionOk="0">
                  <a:moveTo>
                    <a:pt x="7144" y="7144"/>
                  </a:moveTo>
                  <a:lnTo>
                    <a:pt x="7144" y="7144"/>
                  </a:lnTo>
                  <a:cubicBezTo>
                    <a:pt x="7144" y="7144"/>
                    <a:pt x="7144" y="7144"/>
                    <a:pt x="7144"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04" name="Google Shape;2104;p43"/>
            <p:cNvSpPr/>
            <p:nvPr/>
          </p:nvSpPr>
          <p:spPr>
            <a:xfrm>
              <a:off x="7343299" y="192982"/>
              <a:ext cx="9525" cy="9525"/>
            </a:xfrm>
            <a:custGeom>
              <a:avLst/>
              <a:gdLst/>
              <a:ahLst/>
              <a:cxnLst/>
              <a:rect l="l" t="t" r="r" b="b"/>
              <a:pathLst>
                <a:path w="9525" h="9525" extrusionOk="0">
                  <a:moveTo>
                    <a:pt x="7144" y="8947"/>
                  </a:moveTo>
                  <a:cubicBezTo>
                    <a:pt x="7144" y="6090"/>
                    <a:pt x="7144" y="7042"/>
                    <a:pt x="7144" y="8947"/>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05" name="Google Shape;2105;p43"/>
            <p:cNvSpPr/>
            <p:nvPr/>
          </p:nvSpPr>
          <p:spPr>
            <a:xfrm>
              <a:off x="7193756" y="190023"/>
              <a:ext cx="9525" cy="9525"/>
            </a:xfrm>
            <a:custGeom>
              <a:avLst/>
              <a:gdLst/>
              <a:ahLst/>
              <a:cxnLst/>
              <a:rect l="l" t="t" r="r" b="b"/>
              <a:pathLst>
                <a:path w="9525" h="9525" extrusionOk="0">
                  <a:moveTo>
                    <a:pt x="7144" y="7144"/>
                  </a:moveTo>
                  <a:lnTo>
                    <a:pt x="7144" y="7144"/>
                  </a:lnTo>
                  <a:lnTo>
                    <a:pt x="7144" y="7144"/>
                  </a:ln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06" name="Google Shape;2106;p43"/>
            <p:cNvSpPr/>
            <p:nvPr/>
          </p:nvSpPr>
          <p:spPr>
            <a:xfrm>
              <a:off x="7160309" y="163353"/>
              <a:ext cx="304800" cy="47625"/>
            </a:xfrm>
            <a:custGeom>
              <a:avLst/>
              <a:gdLst/>
              <a:ahLst/>
              <a:cxnLst/>
              <a:rect l="l" t="t" r="r" b="b"/>
              <a:pathLst>
                <a:path w="304800" h="47625" extrusionOk="0">
                  <a:moveTo>
                    <a:pt x="32972" y="41434"/>
                  </a:moveTo>
                  <a:cubicBezTo>
                    <a:pt x="42497" y="41434"/>
                    <a:pt x="37734" y="17621"/>
                    <a:pt x="42497" y="38576"/>
                  </a:cubicBezTo>
                  <a:cubicBezTo>
                    <a:pt x="37734" y="36671"/>
                    <a:pt x="218709" y="39529"/>
                    <a:pt x="220614" y="28099"/>
                  </a:cubicBezTo>
                  <a:cubicBezTo>
                    <a:pt x="218709" y="35719"/>
                    <a:pt x="300624" y="35719"/>
                    <a:pt x="297766" y="42386"/>
                  </a:cubicBezTo>
                  <a:cubicBezTo>
                    <a:pt x="300624" y="37624"/>
                    <a:pt x="301576" y="37624"/>
                    <a:pt x="299672" y="42386"/>
                  </a:cubicBezTo>
                  <a:cubicBezTo>
                    <a:pt x="297766" y="44291"/>
                    <a:pt x="307291" y="32861"/>
                    <a:pt x="301576" y="40481"/>
                  </a:cubicBezTo>
                  <a:cubicBezTo>
                    <a:pt x="300624" y="39529"/>
                    <a:pt x="300624" y="38576"/>
                    <a:pt x="301576" y="37624"/>
                  </a:cubicBezTo>
                  <a:cubicBezTo>
                    <a:pt x="302529" y="25241"/>
                    <a:pt x="263476" y="25241"/>
                    <a:pt x="263476" y="25241"/>
                  </a:cubicBezTo>
                  <a:cubicBezTo>
                    <a:pt x="247284" y="18574"/>
                    <a:pt x="247284" y="15716"/>
                    <a:pt x="236807" y="24289"/>
                  </a:cubicBezTo>
                  <a:cubicBezTo>
                    <a:pt x="232997" y="22384"/>
                    <a:pt x="232997" y="16669"/>
                    <a:pt x="228234" y="10001"/>
                  </a:cubicBezTo>
                  <a:cubicBezTo>
                    <a:pt x="227282" y="10954"/>
                    <a:pt x="61547" y="9049"/>
                    <a:pt x="62499" y="7144"/>
                  </a:cubicBezTo>
                  <a:cubicBezTo>
                    <a:pt x="58689" y="16669"/>
                    <a:pt x="60594" y="10001"/>
                    <a:pt x="55832" y="10001"/>
                  </a:cubicBezTo>
                  <a:cubicBezTo>
                    <a:pt x="56784" y="19526"/>
                    <a:pt x="57736" y="9049"/>
                    <a:pt x="55832" y="19526"/>
                  </a:cubicBezTo>
                  <a:cubicBezTo>
                    <a:pt x="54879" y="14764"/>
                    <a:pt x="12969" y="16669"/>
                    <a:pt x="8207" y="15716"/>
                  </a:cubicBezTo>
                  <a:cubicBezTo>
                    <a:pt x="5349" y="18574"/>
                    <a:pt x="9159" y="37624"/>
                    <a:pt x="9159" y="37624"/>
                  </a:cubicBezTo>
                  <a:cubicBezTo>
                    <a:pt x="10111" y="37624"/>
                    <a:pt x="12016" y="33814"/>
                    <a:pt x="10111" y="36671"/>
                  </a:cubicBezTo>
                  <a:cubicBezTo>
                    <a:pt x="11064" y="34766"/>
                    <a:pt x="12016" y="34766"/>
                    <a:pt x="12016" y="37624"/>
                  </a:cubicBezTo>
                  <a:cubicBezTo>
                    <a:pt x="19636" y="34766"/>
                    <a:pt x="28209" y="40481"/>
                    <a:pt x="32972" y="41434"/>
                  </a:cubicBezTo>
                  <a:close/>
                  <a:moveTo>
                    <a:pt x="59641" y="30956"/>
                  </a:moveTo>
                  <a:cubicBezTo>
                    <a:pt x="59641" y="30956"/>
                    <a:pt x="58689" y="31909"/>
                    <a:pt x="59641" y="30956"/>
                  </a:cubicBezTo>
                  <a:close/>
                  <a:moveTo>
                    <a:pt x="61547" y="30956"/>
                  </a:moveTo>
                  <a:cubicBezTo>
                    <a:pt x="60594" y="30004"/>
                    <a:pt x="59641" y="27146"/>
                    <a:pt x="61547" y="30956"/>
                  </a:cubicBezTo>
                  <a:close/>
                  <a:moveTo>
                    <a:pt x="55832" y="10954"/>
                  </a:moveTo>
                  <a:cubicBezTo>
                    <a:pt x="56784" y="10954"/>
                    <a:pt x="55832" y="14764"/>
                    <a:pt x="55832" y="1095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07" name="Google Shape;2107;p43"/>
            <p:cNvSpPr/>
            <p:nvPr/>
          </p:nvSpPr>
          <p:spPr>
            <a:xfrm>
              <a:off x="7208573" y="170973"/>
              <a:ext cx="9525" cy="9525"/>
            </a:xfrm>
            <a:custGeom>
              <a:avLst/>
              <a:gdLst/>
              <a:ahLst/>
              <a:cxnLst/>
              <a:rect l="l" t="t" r="r" b="b"/>
              <a:pathLst>
                <a:path w="9525" h="9525" extrusionOk="0">
                  <a:moveTo>
                    <a:pt x="7567" y="7144"/>
                  </a:moveTo>
                  <a:cubicBezTo>
                    <a:pt x="6615" y="8096"/>
                    <a:pt x="7567" y="9049"/>
                    <a:pt x="7567"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08" name="Google Shape;2108;p43"/>
            <p:cNvSpPr/>
            <p:nvPr/>
          </p:nvSpPr>
          <p:spPr>
            <a:xfrm>
              <a:off x="7415689" y="182403"/>
              <a:ext cx="9525" cy="9525"/>
            </a:xfrm>
            <a:custGeom>
              <a:avLst/>
              <a:gdLst/>
              <a:ahLst/>
              <a:cxnLst/>
              <a:rect l="l" t="t" r="r" b="b"/>
              <a:pathLst>
                <a:path w="9525" h="9525" extrusionOk="0">
                  <a:moveTo>
                    <a:pt x="7144" y="7144"/>
                  </a:moveTo>
                  <a:cubicBezTo>
                    <a:pt x="7144" y="7144"/>
                    <a:pt x="7144" y="8096"/>
                    <a:pt x="7144"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09" name="Google Shape;2109;p43"/>
            <p:cNvSpPr/>
            <p:nvPr/>
          </p:nvSpPr>
          <p:spPr>
            <a:xfrm>
              <a:off x="7246144" y="190552"/>
              <a:ext cx="9525" cy="9525"/>
            </a:xfrm>
            <a:custGeom>
              <a:avLst/>
              <a:gdLst/>
              <a:ahLst/>
              <a:cxnLst/>
              <a:rect l="l" t="t" r="r" b="b"/>
              <a:pathLst>
                <a:path w="9525" h="9525" extrusionOk="0">
                  <a:moveTo>
                    <a:pt x="7144" y="7567"/>
                  </a:moveTo>
                  <a:cubicBezTo>
                    <a:pt x="7144" y="6615"/>
                    <a:pt x="7144" y="7567"/>
                    <a:pt x="7144" y="7567"/>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10" name="Google Shape;2110;p43"/>
            <p:cNvSpPr/>
            <p:nvPr/>
          </p:nvSpPr>
          <p:spPr>
            <a:xfrm>
              <a:off x="7427119" y="193833"/>
              <a:ext cx="9525" cy="9525"/>
            </a:xfrm>
            <a:custGeom>
              <a:avLst/>
              <a:gdLst/>
              <a:ahLst/>
              <a:cxnLst/>
              <a:rect l="l" t="t" r="r" b="b"/>
              <a:pathLst>
                <a:path w="9525" h="9525" extrusionOk="0">
                  <a:moveTo>
                    <a:pt x="7144" y="7144"/>
                  </a:moveTo>
                  <a:cubicBezTo>
                    <a:pt x="7144" y="7144"/>
                    <a:pt x="7144" y="7144"/>
                    <a:pt x="7144" y="7144"/>
                  </a:cubicBezTo>
                  <a:cubicBezTo>
                    <a:pt x="7144" y="7144"/>
                    <a:pt x="7144" y="7144"/>
                    <a:pt x="7144"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11" name="Google Shape;2111;p43"/>
            <p:cNvSpPr/>
            <p:nvPr/>
          </p:nvSpPr>
          <p:spPr>
            <a:xfrm>
              <a:off x="7431881" y="194786"/>
              <a:ext cx="9525" cy="9525"/>
            </a:xfrm>
            <a:custGeom>
              <a:avLst/>
              <a:gdLst/>
              <a:ahLst/>
              <a:cxnLst/>
              <a:rect l="l" t="t" r="r" b="b"/>
              <a:pathLst>
                <a:path w="9525" h="9525" extrusionOk="0">
                  <a:moveTo>
                    <a:pt x="7144" y="7144"/>
                  </a:moveTo>
                  <a:lnTo>
                    <a:pt x="8096" y="8096"/>
                  </a:lnTo>
                  <a:cubicBezTo>
                    <a:pt x="8096" y="8096"/>
                    <a:pt x="8096" y="7144"/>
                    <a:pt x="7144"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12" name="Google Shape;2112;p43"/>
            <p:cNvSpPr/>
            <p:nvPr/>
          </p:nvSpPr>
          <p:spPr>
            <a:xfrm>
              <a:off x="7436644" y="195421"/>
              <a:ext cx="9525" cy="9525"/>
            </a:xfrm>
            <a:custGeom>
              <a:avLst/>
              <a:gdLst/>
              <a:ahLst/>
              <a:cxnLst/>
              <a:rect l="l" t="t" r="r" b="b"/>
              <a:pathLst>
                <a:path w="9525" h="9525" extrusionOk="0">
                  <a:moveTo>
                    <a:pt x="7144" y="8414"/>
                  </a:moveTo>
                  <a:cubicBezTo>
                    <a:pt x="7144" y="8414"/>
                    <a:pt x="7144" y="5556"/>
                    <a:pt x="7144" y="841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13" name="Google Shape;2113;p43"/>
            <p:cNvSpPr/>
            <p:nvPr/>
          </p:nvSpPr>
          <p:spPr>
            <a:xfrm>
              <a:off x="7370207" y="192881"/>
              <a:ext cx="9525" cy="9525"/>
            </a:xfrm>
            <a:custGeom>
              <a:avLst/>
              <a:gdLst/>
              <a:ahLst/>
              <a:cxnLst/>
              <a:rect l="l" t="t" r="r" b="b"/>
              <a:pathLst>
                <a:path w="9525" h="9525" extrusionOk="0">
                  <a:moveTo>
                    <a:pt x="7858" y="7144"/>
                  </a:moveTo>
                  <a:cubicBezTo>
                    <a:pt x="7858" y="7144"/>
                    <a:pt x="6906" y="7144"/>
                    <a:pt x="7858" y="7144"/>
                  </a:cubicBezTo>
                  <a:cubicBezTo>
                    <a:pt x="6906" y="8096"/>
                    <a:pt x="6906" y="8096"/>
                    <a:pt x="7858"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14" name="Google Shape;2114;p43"/>
            <p:cNvSpPr/>
            <p:nvPr/>
          </p:nvSpPr>
          <p:spPr>
            <a:xfrm>
              <a:off x="7389971" y="188118"/>
              <a:ext cx="9525" cy="9525"/>
            </a:xfrm>
            <a:custGeom>
              <a:avLst/>
              <a:gdLst/>
              <a:ahLst/>
              <a:cxnLst/>
              <a:rect l="l" t="t" r="r" b="b"/>
              <a:pathLst>
                <a:path w="9525" h="9525" extrusionOk="0">
                  <a:moveTo>
                    <a:pt x="8096" y="7144"/>
                  </a:moveTo>
                  <a:cubicBezTo>
                    <a:pt x="8096" y="8096"/>
                    <a:pt x="7144" y="8096"/>
                    <a:pt x="7144" y="8096"/>
                  </a:cubicBezTo>
                  <a:cubicBezTo>
                    <a:pt x="7144" y="9049"/>
                    <a:pt x="8096" y="9049"/>
                    <a:pt x="8096"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15" name="Google Shape;2115;p43"/>
            <p:cNvSpPr/>
            <p:nvPr/>
          </p:nvSpPr>
          <p:spPr>
            <a:xfrm>
              <a:off x="7348590" y="194786"/>
              <a:ext cx="9525" cy="9525"/>
            </a:xfrm>
            <a:custGeom>
              <a:avLst/>
              <a:gdLst/>
              <a:ahLst/>
              <a:cxnLst/>
              <a:rect l="l" t="t" r="r" b="b"/>
              <a:pathLst>
                <a:path w="9525" h="9525" extrusionOk="0">
                  <a:moveTo>
                    <a:pt x="7567" y="7144"/>
                  </a:moveTo>
                  <a:cubicBezTo>
                    <a:pt x="7567" y="7144"/>
                    <a:pt x="6615" y="7144"/>
                    <a:pt x="7567"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16" name="Google Shape;2116;p43"/>
            <p:cNvSpPr/>
            <p:nvPr/>
          </p:nvSpPr>
          <p:spPr>
            <a:xfrm>
              <a:off x="7389019" y="189071"/>
              <a:ext cx="9525" cy="9525"/>
            </a:xfrm>
            <a:custGeom>
              <a:avLst/>
              <a:gdLst/>
              <a:ahLst/>
              <a:cxnLst/>
              <a:rect l="l" t="t" r="r" b="b"/>
              <a:pathLst>
                <a:path w="9525" h="9525" extrusionOk="0">
                  <a:moveTo>
                    <a:pt x="7144" y="7144"/>
                  </a:moveTo>
                  <a:cubicBezTo>
                    <a:pt x="7144" y="8096"/>
                    <a:pt x="8096" y="8096"/>
                    <a:pt x="7144" y="7144"/>
                  </a:cubicBezTo>
                  <a:cubicBezTo>
                    <a:pt x="8096" y="7144"/>
                    <a:pt x="7144" y="7144"/>
                    <a:pt x="7144"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17" name="Google Shape;2117;p43"/>
            <p:cNvSpPr/>
            <p:nvPr/>
          </p:nvSpPr>
          <p:spPr>
            <a:xfrm>
              <a:off x="7453789" y="200501"/>
              <a:ext cx="9525" cy="9525"/>
            </a:xfrm>
            <a:custGeom>
              <a:avLst/>
              <a:gdLst/>
              <a:ahLst/>
              <a:cxnLst/>
              <a:rect l="l" t="t" r="r" b="b"/>
              <a:pathLst>
                <a:path w="9525" h="9525" extrusionOk="0">
                  <a:moveTo>
                    <a:pt x="7144" y="7144"/>
                  </a:moveTo>
                  <a:cubicBezTo>
                    <a:pt x="7144" y="7144"/>
                    <a:pt x="8096" y="7144"/>
                    <a:pt x="7144"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18" name="Google Shape;2118;p43"/>
            <p:cNvSpPr/>
            <p:nvPr/>
          </p:nvSpPr>
          <p:spPr>
            <a:xfrm>
              <a:off x="7453789" y="200501"/>
              <a:ext cx="9525" cy="9525"/>
            </a:xfrm>
            <a:custGeom>
              <a:avLst/>
              <a:gdLst/>
              <a:ahLst/>
              <a:cxnLst/>
              <a:rect l="l" t="t" r="r" b="b"/>
              <a:pathLst>
                <a:path w="9525" h="9525" extrusionOk="0">
                  <a:moveTo>
                    <a:pt x="7144" y="7144"/>
                  </a:moveTo>
                  <a:lnTo>
                    <a:pt x="7144" y="7144"/>
                  </a:lnTo>
                  <a:cubicBezTo>
                    <a:pt x="7144" y="7144"/>
                    <a:pt x="7144" y="7144"/>
                    <a:pt x="7144"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19" name="Google Shape;2119;p43"/>
            <p:cNvSpPr/>
            <p:nvPr/>
          </p:nvSpPr>
          <p:spPr>
            <a:xfrm>
              <a:off x="7454741" y="199548"/>
              <a:ext cx="9525" cy="9525"/>
            </a:xfrm>
            <a:custGeom>
              <a:avLst/>
              <a:gdLst/>
              <a:ahLst/>
              <a:cxnLst/>
              <a:rect l="l" t="t" r="r" b="b"/>
              <a:pathLst>
                <a:path w="9525" h="9525" extrusionOk="0">
                  <a:moveTo>
                    <a:pt x="7144" y="7144"/>
                  </a:moveTo>
                  <a:lnTo>
                    <a:pt x="7144" y="7144"/>
                  </a:lnTo>
                  <a:cubicBezTo>
                    <a:pt x="7144" y="8096"/>
                    <a:pt x="7144" y="8096"/>
                    <a:pt x="7144"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20" name="Google Shape;2120;p43"/>
            <p:cNvSpPr/>
            <p:nvPr/>
          </p:nvSpPr>
          <p:spPr>
            <a:xfrm>
              <a:off x="7448312" y="198596"/>
              <a:ext cx="9525" cy="9525"/>
            </a:xfrm>
            <a:custGeom>
              <a:avLst/>
              <a:gdLst/>
              <a:ahLst/>
              <a:cxnLst/>
              <a:rect l="l" t="t" r="r" b="b"/>
              <a:pathLst>
                <a:path w="9525" h="9525" extrusionOk="0">
                  <a:moveTo>
                    <a:pt x="7858" y="7144"/>
                  </a:moveTo>
                  <a:lnTo>
                    <a:pt x="7858" y="8096"/>
                  </a:lnTo>
                  <a:cubicBezTo>
                    <a:pt x="6906" y="8096"/>
                    <a:pt x="6906" y="8096"/>
                    <a:pt x="7858"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21" name="Google Shape;2121;p43"/>
            <p:cNvSpPr/>
            <p:nvPr/>
          </p:nvSpPr>
          <p:spPr>
            <a:xfrm>
              <a:off x="7447121" y="198596"/>
              <a:ext cx="9525" cy="9525"/>
            </a:xfrm>
            <a:custGeom>
              <a:avLst/>
              <a:gdLst/>
              <a:ahLst/>
              <a:cxnLst/>
              <a:rect l="l" t="t" r="r" b="b"/>
              <a:pathLst>
                <a:path w="9525" h="9525" extrusionOk="0">
                  <a:moveTo>
                    <a:pt x="7144" y="7144"/>
                  </a:moveTo>
                  <a:cubicBezTo>
                    <a:pt x="10954" y="10954"/>
                    <a:pt x="7144" y="8096"/>
                    <a:pt x="7144"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22" name="Google Shape;2122;p43"/>
            <p:cNvSpPr/>
            <p:nvPr/>
          </p:nvSpPr>
          <p:spPr>
            <a:xfrm>
              <a:off x="7441406" y="184837"/>
              <a:ext cx="9525" cy="9525"/>
            </a:xfrm>
            <a:custGeom>
              <a:avLst/>
              <a:gdLst/>
              <a:ahLst/>
              <a:cxnLst/>
              <a:rect l="l" t="t" r="r" b="b"/>
              <a:pathLst>
                <a:path w="9525" h="9525" extrusionOk="0">
                  <a:moveTo>
                    <a:pt x="7144" y="7567"/>
                  </a:moveTo>
                  <a:cubicBezTo>
                    <a:pt x="10954" y="6615"/>
                    <a:pt x="8096" y="7567"/>
                    <a:pt x="7144" y="7567"/>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23" name="Google Shape;2123;p43"/>
            <p:cNvSpPr/>
            <p:nvPr/>
          </p:nvSpPr>
          <p:spPr>
            <a:xfrm>
              <a:off x="7437596" y="180498"/>
              <a:ext cx="9525" cy="9525"/>
            </a:xfrm>
            <a:custGeom>
              <a:avLst/>
              <a:gdLst/>
              <a:ahLst/>
              <a:cxnLst/>
              <a:rect l="l" t="t" r="r" b="b"/>
              <a:pathLst>
                <a:path w="9525" h="9525" extrusionOk="0">
                  <a:moveTo>
                    <a:pt x="7144" y="9049"/>
                  </a:moveTo>
                  <a:cubicBezTo>
                    <a:pt x="8096" y="9049"/>
                    <a:pt x="7144" y="7144"/>
                    <a:pt x="7144" y="7144"/>
                  </a:cubicBezTo>
                  <a:cubicBezTo>
                    <a:pt x="7144" y="8096"/>
                    <a:pt x="7144" y="8096"/>
                    <a:pt x="7144" y="9049"/>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24" name="Google Shape;2124;p43"/>
            <p:cNvSpPr/>
            <p:nvPr/>
          </p:nvSpPr>
          <p:spPr>
            <a:xfrm>
              <a:off x="7406164" y="175736"/>
              <a:ext cx="9525" cy="9525"/>
            </a:xfrm>
            <a:custGeom>
              <a:avLst/>
              <a:gdLst/>
              <a:ahLst/>
              <a:cxnLst/>
              <a:rect l="l" t="t" r="r" b="b"/>
              <a:pathLst>
                <a:path w="9525" h="9525" extrusionOk="0">
                  <a:moveTo>
                    <a:pt x="7144" y="10001"/>
                  </a:moveTo>
                  <a:lnTo>
                    <a:pt x="7144" y="7144"/>
                  </a:lnTo>
                  <a:cubicBezTo>
                    <a:pt x="7144" y="8096"/>
                    <a:pt x="7144" y="9049"/>
                    <a:pt x="7144" y="10001"/>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25" name="Google Shape;2125;p43"/>
            <p:cNvSpPr/>
            <p:nvPr/>
          </p:nvSpPr>
          <p:spPr>
            <a:xfrm>
              <a:off x="7398544" y="191728"/>
              <a:ext cx="9525" cy="9525"/>
            </a:xfrm>
            <a:custGeom>
              <a:avLst/>
              <a:gdLst/>
              <a:ahLst/>
              <a:cxnLst/>
              <a:rect l="l" t="t" r="r" b="b"/>
              <a:pathLst>
                <a:path w="9525" h="9525" extrusionOk="0">
                  <a:moveTo>
                    <a:pt x="7144" y="7344"/>
                  </a:moveTo>
                  <a:cubicBezTo>
                    <a:pt x="10001" y="9249"/>
                    <a:pt x="7144" y="6392"/>
                    <a:pt x="7144" y="73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26" name="Google Shape;2126;p43"/>
            <p:cNvSpPr/>
            <p:nvPr/>
          </p:nvSpPr>
          <p:spPr>
            <a:xfrm>
              <a:off x="7396508" y="172603"/>
              <a:ext cx="9525" cy="9525"/>
            </a:xfrm>
            <a:custGeom>
              <a:avLst/>
              <a:gdLst/>
              <a:ahLst/>
              <a:cxnLst/>
              <a:rect l="l" t="t" r="r" b="b"/>
              <a:pathLst>
                <a:path w="9525" h="9525" extrusionOk="0">
                  <a:moveTo>
                    <a:pt x="8227" y="7419"/>
                  </a:moveTo>
                  <a:cubicBezTo>
                    <a:pt x="9179" y="6466"/>
                    <a:pt x="5369" y="8371"/>
                    <a:pt x="8227" y="7419"/>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27" name="Google Shape;2127;p43"/>
            <p:cNvSpPr/>
            <p:nvPr/>
          </p:nvSpPr>
          <p:spPr>
            <a:xfrm>
              <a:off x="7344251" y="168915"/>
              <a:ext cx="9525" cy="9525"/>
            </a:xfrm>
            <a:custGeom>
              <a:avLst/>
              <a:gdLst/>
              <a:ahLst/>
              <a:cxnLst/>
              <a:rect l="l" t="t" r="r" b="b"/>
              <a:pathLst>
                <a:path w="9525" h="9525" extrusionOk="0">
                  <a:moveTo>
                    <a:pt x="7144" y="7297"/>
                  </a:moveTo>
                  <a:lnTo>
                    <a:pt x="7144" y="10154"/>
                  </a:lnTo>
                  <a:cubicBezTo>
                    <a:pt x="7144" y="10154"/>
                    <a:pt x="7144" y="6344"/>
                    <a:pt x="7144" y="7297"/>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28" name="Google Shape;2128;p43"/>
            <p:cNvSpPr/>
            <p:nvPr/>
          </p:nvSpPr>
          <p:spPr>
            <a:xfrm>
              <a:off x="7319486" y="169935"/>
              <a:ext cx="9525" cy="9525"/>
            </a:xfrm>
            <a:custGeom>
              <a:avLst/>
              <a:gdLst/>
              <a:ahLst/>
              <a:cxnLst/>
              <a:rect l="l" t="t" r="r" b="b"/>
              <a:pathLst>
                <a:path w="9525" h="9525" extrusionOk="0">
                  <a:moveTo>
                    <a:pt x="8096" y="9135"/>
                  </a:moveTo>
                  <a:cubicBezTo>
                    <a:pt x="8096" y="7230"/>
                    <a:pt x="7144" y="6277"/>
                    <a:pt x="7144" y="8182"/>
                  </a:cubicBezTo>
                  <a:cubicBezTo>
                    <a:pt x="8096" y="8182"/>
                    <a:pt x="8096" y="9135"/>
                    <a:pt x="8096" y="9135"/>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29" name="Google Shape;2129;p43"/>
            <p:cNvSpPr/>
            <p:nvPr/>
          </p:nvSpPr>
          <p:spPr>
            <a:xfrm>
              <a:off x="7251859" y="164175"/>
              <a:ext cx="9525" cy="9525"/>
            </a:xfrm>
            <a:custGeom>
              <a:avLst/>
              <a:gdLst/>
              <a:ahLst/>
              <a:cxnLst/>
              <a:rect l="l" t="t" r="r" b="b"/>
              <a:pathLst>
                <a:path w="9525" h="9525" extrusionOk="0">
                  <a:moveTo>
                    <a:pt x="7144" y="8227"/>
                  </a:moveTo>
                  <a:cubicBezTo>
                    <a:pt x="7144" y="5369"/>
                    <a:pt x="7144" y="9179"/>
                    <a:pt x="7144" y="8227"/>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30" name="Google Shape;2130;p43"/>
            <p:cNvSpPr/>
            <p:nvPr/>
          </p:nvSpPr>
          <p:spPr>
            <a:xfrm>
              <a:off x="7710418" y="974916"/>
              <a:ext cx="28575" cy="19050"/>
            </a:xfrm>
            <a:custGeom>
              <a:avLst/>
              <a:gdLst/>
              <a:ahLst/>
              <a:cxnLst/>
              <a:rect l="l" t="t" r="r" b="b"/>
              <a:pathLst>
                <a:path w="28575" h="19050" extrusionOk="0">
                  <a:moveTo>
                    <a:pt x="7689" y="15683"/>
                  </a:moveTo>
                  <a:cubicBezTo>
                    <a:pt x="43884" y="-1462"/>
                    <a:pt x="1974" y="11873"/>
                    <a:pt x="7689" y="15683"/>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31" name="Google Shape;2131;p43"/>
            <p:cNvSpPr/>
            <p:nvPr/>
          </p:nvSpPr>
          <p:spPr>
            <a:xfrm>
              <a:off x="7695677" y="936184"/>
              <a:ext cx="19050" cy="28575"/>
            </a:xfrm>
            <a:custGeom>
              <a:avLst/>
              <a:gdLst/>
              <a:ahLst/>
              <a:cxnLst/>
              <a:rect l="l" t="t" r="r" b="b"/>
              <a:pathLst>
                <a:path w="19050" h="28575" extrusionOk="0">
                  <a:moveTo>
                    <a:pt x="12905" y="11553"/>
                  </a:moveTo>
                  <a:cubicBezTo>
                    <a:pt x="12905" y="40128"/>
                    <a:pt x="-3287" y="10601"/>
                    <a:pt x="18620" y="30603"/>
                  </a:cubicBezTo>
                  <a:cubicBezTo>
                    <a:pt x="30050" y="18221"/>
                    <a:pt x="-4240" y="-1782"/>
                    <a:pt x="12905" y="11553"/>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32" name="Google Shape;2132;p43"/>
            <p:cNvSpPr/>
            <p:nvPr/>
          </p:nvSpPr>
          <p:spPr>
            <a:xfrm>
              <a:off x="7709059" y="953928"/>
              <a:ext cx="9525" cy="9525"/>
            </a:xfrm>
            <a:custGeom>
              <a:avLst/>
              <a:gdLst/>
              <a:ahLst/>
              <a:cxnLst/>
              <a:rect l="l" t="t" r="r" b="b"/>
              <a:pathLst>
                <a:path w="9525" h="9525" extrusionOk="0">
                  <a:moveTo>
                    <a:pt x="7144" y="7144"/>
                  </a:moveTo>
                  <a:lnTo>
                    <a:pt x="7144" y="7144"/>
                  </a:lnTo>
                  <a:lnTo>
                    <a:pt x="7144" y="7144"/>
                  </a:ln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33" name="Google Shape;2133;p43"/>
            <p:cNvSpPr/>
            <p:nvPr/>
          </p:nvSpPr>
          <p:spPr>
            <a:xfrm>
              <a:off x="7191389" y="1085809"/>
              <a:ext cx="19050" cy="9525"/>
            </a:xfrm>
            <a:custGeom>
              <a:avLst/>
              <a:gdLst/>
              <a:ahLst/>
              <a:cxnLst/>
              <a:rect l="l" t="t" r="r" b="b"/>
              <a:pathLst>
                <a:path w="19050" h="9525" extrusionOk="0">
                  <a:moveTo>
                    <a:pt x="10464" y="9566"/>
                  </a:moveTo>
                  <a:cubicBezTo>
                    <a:pt x="39039" y="2898"/>
                    <a:pt x="-4776" y="12423"/>
                    <a:pt x="10464" y="9566"/>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34" name="Google Shape;2134;p43"/>
            <p:cNvSpPr/>
            <p:nvPr/>
          </p:nvSpPr>
          <p:spPr>
            <a:xfrm>
              <a:off x="6890861" y="1076801"/>
              <a:ext cx="9525" cy="9525"/>
            </a:xfrm>
            <a:custGeom>
              <a:avLst/>
              <a:gdLst/>
              <a:ahLst/>
              <a:cxnLst/>
              <a:rect l="l" t="t" r="r" b="b"/>
              <a:pathLst>
                <a:path w="9525" h="9525" extrusionOk="0">
                  <a:moveTo>
                    <a:pt x="7144" y="9049"/>
                  </a:moveTo>
                  <a:cubicBezTo>
                    <a:pt x="9049" y="9049"/>
                    <a:pt x="10001" y="8096"/>
                    <a:pt x="10001" y="7144"/>
                  </a:cubicBezTo>
                  <a:cubicBezTo>
                    <a:pt x="9049" y="7144"/>
                    <a:pt x="8096" y="8096"/>
                    <a:pt x="7144" y="9049"/>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35" name="Google Shape;2135;p43"/>
            <p:cNvSpPr/>
            <p:nvPr/>
          </p:nvSpPr>
          <p:spPr>
            <a:xfrm>
              <a:off x="7185184" y="1099661"/>
              <a:ext cx="9525" cy="19050"/>
            </a:xfrm>
            <a:custGeom>
              <a:avLst/>
              <a:gdLst/>
              <a:ahLst/>
              <a:cxnLst/>
              <a:rect l="l" t="t" r="r" b="b"/>
              <a:pathLst>
                <a:path w="9525" h="19050" extrusionOk="0">
                  <a:moveTo>
                    <a:pt x="9049" y="7144"/>
                  </a:moveTo>
                  <a:lnTo>
                    <a:pt x="7144" y="12859"/>
                  </a:lnTo>
                  <a:cubicBezTo>
                    <a:pt x="7144" y="10954"/>
                    <a:pt x="8096" y="9049"/>
                    <a:pt x="9049"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36" name="Google Shape;2136;p43"/>
            <p:cNvSpPr/>
            <p:nvPr/>
          </p:nvSpPr>
          <p:spPr>
            <a:xfrm>
              <a:off x="7195344" y="987866"/>
              <a:ext cx="9525" cy="9525"/>
            </a:xfrm>
            <a:custGeom>
              <a:avLst/>
              <a:gdLst/>
              <a:ahLst/>
              <a:cxnLst/>
              <a:rect l="l" t="t" r="r" b="b"/>
              <a:pathLst>
                <a:path w="9525" h="9525" extrusionOk="0">
                  <a:moveTo>
                    <a:pt x="8414" y="7496"/>
                  </a:moveTo>
                  <a:cubicBezTo>
                    <a:pt x="8414" y="5591"/>
                    <a:pt x="5556" y="12259"/>
                    <a:pt x="8414" y="7496"/>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37" name="Google Shape;2137;p43"/>
            <p:cNvSpPr/>
            <p:nvPr/>
          </p:nvSpPr>
          <p:spPr>
            <a:xfrm>
              <a:off x="7123271" y="1127283"/>
              <a:ext cx="9525" cy="9525"/>
            </a:xfrm>
            <a:custGeom>
              <a:avLst/>
              <a:gdLst/>
              <a:ahLst/>
              <a:cxnLst/>
              <a:rect l="l" t="t" r="r" b="b"/>
              <a:pathLst>
                <a:path w="9525" h="9525" extrusionOk="0">
                  <a:moveTo>
                    <a:pt x="7144" y="7144"/>
                  </a:moveTo>
                  <a:cubicBezTo>
                    <a:pt x="7144" y="8096"/>
                    <a:pt x="7144" y="8096"/>
                    <a:pt x="7144" y="7144"/>
                  </a:cubicBezTo>
                  <a:cubicBezTo>
                    <a:pt x="7144" y="8096"/>
                    <a:pt x="7144" y="8096"/>
                    <a:pt x="7144"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38" name="Google Shape;2138;p43"/>
            <p:cNvSpPr/>
            <p:nvPr/>
          </p:nvSpPr>
          <p:spPr>
            <a:xfrm>
              <a:off x="7221830" y="952976"/>
              <a:ext cx="19050" cy="19050"/>
            </a:xfrm>
            <a:custGeom>
              <a:avLst/>
              <a:gdLst/>
              <a:ahLst/>
              <a:cxnLst/>
              <a:rect l="l" t="t" r="r" b="b"/>
              <a:pathLst>
                <a:path w="19050" h="19050" extrusionOk="0">
                  <a:moveTo>
                    <a:pt x="18123" y="7144"/>
                  </a:moveTo>
                  <a:cubicBezTo>
                    <a:pt x="11455" y="14764"/>
                    <a:pt x="-2833" y="34766"/>
                    <a:pt x="18123"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39" name="Google Shape;2139;p43"/>
            <p:cNvSpPr/>
            <p:nvPr/>
          </p:nvSpPr>
          <p:spPr>
            <a:xfrm>
              <a:off x="6986111" y="1053941"/>
              <a:ext cx="9525" cy="9525"/>
            </a:xfrm>
            <a:custGeom>
              <a:avLst/>
              <a:gdLst/>
              <a:ahLst/>
              <a:cxnLst/>
              <a:rect l="l" t="t" r="r" b="b"/>
              <a:pathLst>
                <a:path w="9525" h="9525" extrusionOk="0">
                  <a:moveTo>
                    <a:pt x="7144" y="7144"/>
                  </a:moveTo>
                  <a:lnTo>
                    <a:pt x="7144" y="7144"/>
                  </a:lnTo>
                  <a:cubicBezTo>
                    <a:pt x="7144" y="7144"/>
                    <a:pt x="7144" y="7144"/>
                    <a:pt x="7144"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40" name="Google Shape;2140;p43"/>
            <p:cNvSpPr/>
            <p:nvPr/>
          </p:nvSpPr>
          <p:spPr>
            <a:xfrm>
              <a:off x="6986111" y="1051083"/>
              <a:ext cx="9525" cy="9525"/>
            </a:xfrm>
            <a:custGeom>
              <a:avLst/>
              <a:gdLst/>
              <a:ahLst/>
              <a:cxnLst/>
              <a:rect l="l" t="t" r="r" b="b"/>
              <a:pathLst>
                <a:path w="9525" h="9525" extrusionOk="0">
                  <a:moveTo>
                    <a:pt x="7144" y="7144"/>
                  </a:moveTo>
                  <a:lnTo>
                    <a:pt x="7144" y="9049"/>
                  </a:lnTo>
                  <a:cubicBezTo>
                    <a:pt x="7144" y="9049"/>
                    <a:pt x="9049" y="8096"/>
                    <a:pt x="7144"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41" name="Google Shape;2141;p43"/>
            <p:cNvSpPr/>
            <p:nvPr/>
          </p:nvSpPr>
          <p:spPr>
            <a:xfrm>
              <a:off x="7187089" y="1094898"/>
              <a:ext cx="9525" cy="19050"/>
            </a:xfrm>
            <a:custGeom>
              <a:avLst/>
              <a:gdLst/>
              <a:ahLst/>
              <a:cxnLst/>
              <a:rect l="l" t="t" r="r" b="b"/>
              <a:pathLst>
                <a:path w="9525" h="19050" extrusionOk="0">
                  <a:moveTo>
                    <a:pt x="7144" y="7144"/>
                  </a:moveTo>
                  <a:cubicBezTo>
                    <a:pt x="8096" y="18574"/>
                    <a:pt x="8096" y="7144"/>
                    <a:pt x="7144"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42" name="Google Shape;2142;p43"/>
            <p:cNvSpPr/>
            <p:nvPr/>
          </p:nvSpPr>
          <p:spPr>
            <a:xfrm>
              <a:off x="7189946" y="1073493"/>
              <a:ext cx="19050" cy="19050"/>
            </a:xfrm>
            <a:custGeom>
              <a:avLst/>
              <a:gdLst/>
              <a:ahLst/>
              <a:cxnLst/>
              <a:rect l="l" t="t" r="r" b="b"/>
              <a:pathLst>
                <a:path w="19050" h="19050" extrusionOk="0">
                  <a:moveTo>
                    <a:pt x="7144" y="12356"/>
                  </a:moveTo>
                  <a:cubicBezTo>
                    <a:pt x="14764" y="8546"/>
                    <a:pt x="16669" y="2831"/>
                    <a:pt x="7144" y="12356"/>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43" name="Google Shape;2143;p43"/>
            <p:cNvSpPr/>
            <p:nvPr/>
          </p:nvSpPr>
          <p:spPr>
            <a:xfrm>
              <a:off x="7101364" y="1094898"/>
              <a:ext cx="95250" cy="66675"/>
            </a:xfrm>
            <a:custGeom>
              <a:avLst/>
              <a:gdLst/>
              <a:ahLst/>
              <a:cxnLst/>
              <a:rect l="l" t="t" r="r" b="b"/>
              <a:pathLst>
                <a:path w="95250" h="66675" extrusionOk="0">
                  <a:moveTo>
                    <a:pt x="38576" y="43339"/>
                  </a:moveTo>
                  <a:cubicBezTo>
                    <a:pt x="45244" y="41434"/>
                    <a:pt x="17621" y="51911"/>
                    <a:pt x="30004" y="57626"/>
                  </a:cubicBezTo>
                  <a:cubicBezTo>
                    <a:pt x="28099" y="55721"/>
                    <a:pt x="21431" y="35719"/>
                    <a:pt x="7144" y="62389"/>
                  </a:cubicBezTo>
                  <a:cubicBezTo>
                    <a:pt x="8096" y="81439"/>
                    <a:pt x="71914" y="48101"/>
                    <a:pt x="90964" y="18574"/>
                  </a:cubicBezTo>
                  <a:cubicBezTo>
                    <a:pt x="87154" y="24289"/>
                    <a:pt x="86201" y="20479"/>
                    <a:pt x="88106" y="9049"/>
                  </a:cubicBezTo>
                  <a:cubicBezTo>
                    <a:pt x="83344" y="22384"/>
                    <a:pt x="80486" y="21431"/>
                    <a:pt x="78581" y="7144"/>
                  </a:cubicBezTo>
                  <a:cubicBezTo>
                    <a:pt x="42386" y="33814"/>
                    <a:pt x="47149" y="33814"/>
                    <a:pt x="38576" y="43339"/>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44" name="Google Shape;2144;p43"/>
            <p:cNvSpPr/>
            <p:nvPr/>
          </p:nvSpPr>
          <p:spPr>
            <a:xfrm>
              <a:off x="7156609" y="1110138"/>
              <a:ext cx="9525" cy="9525"/>
            </a:xfrm>
            <a:custGeom>
              <a:avLst/>
              <a:gdLst/>
              <a:ahLst/>
              <a:cxnLst/>
              <a:rect l="l" t="t" r="r" b="b"/>
              <a:pathLst>
                <a:path w="9525" h="9525" extrusionOk="0">
                  <a:moveTo>
                    <a:pt x="8096" y="8096"/>
                  </a:moveTo>
                  <a:cubicBezTo>
                    <a:pt x="8096" y="8096"/>
                    <a:pt x="7144" y="7144"/>
                    <a:pt x="7144" y="7144"/>
                  </a:cubicBezTo>
                  <a:cubicBezTo>
                    <a:pt x="7144" y="8096"/>
                    <a:pt x="7144" y="8096"/>
                    <a:pt x="8096" y="8096"/>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45" name="Google Shape;2145;p43"/>
            <p:cNvSpPr/>
            <p:nvPr/>
          </p:nvSpPr>
          <p:spPr>
            <a:xfrm>
              <a:off x="7140522" y="1119663"/>
              <a:ext cx="9525" cy="9525"/>
            </a:xfrm>
            <a:custGeom>
              <a:avLst/>
              <a:gdLst/>
              <a:ahLst/>
              <a:cxnLst/>
              <a:rect l="l" t="t" r="r" b="b"/>
              <a:pathLst>
                <a:path w="9525" h="9525" extrusionOk="0">
                  <a:moveTo>
                    <a:pt x="7990" y="7144"/>
                  </a:moveTo>
                  <a:cubicBezTo>
                    <a:pt x="7990" y="7144"/>
                    <a:pt x="6085" y="7144"/>
                    <a:pt x="7990"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46" name="Google Shape;2146;p43"/>
            <p:cNvSpPr/>
            <p:nvPr/>
          </p:nvSpPr>
          <p:spPr>
            <a:xfrm>
              <a:off x="7183279" y="1079968"/>
              <a:ext cx="9525" cy="9525"/>
            </a:xfrm>
            <a:custGeom>
              <a:avLst/>
              <a:gdLst/>
              <a:ahLst/>
              <a:cxnLst/>
              <a:rect l="l" t="t" r="r" b="b"/>
              <a:pathLst>
                <a:path w="9525" h="9525" extrusionOk="0">
                  <a:moveTo>
                    <a:pt x="7144" y="11597"/>
                  </a:moveTo>
                  <a:cubicBezTo>
                    <a:pt x="10001" y="2072"/>
                    <a:pt x="7144" y="10644"/>
                    <a:pt x="7144" y="11597"/>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47" name="Google Shape;2147;p43"/>
            <p:cNvSpPr/>
            <p:nvPr/>
          </p:nvSpPr>
          <p:spPr>
            <a:xfrm>
              <a:off x="7187089" y="1092993"/>
              <a:ext cx="9525" cy="9525"/>
            </a:xfrm>
            <a:custGeom>
              <a:avLst/>
              <a:gdLst/>
              <a:ahLst/>
              <a:cxnLst/>
              <a:rect l="l" t="t" r="r" b="b"/>
              <a:pathLst>
                <a:path w="9525" h="9525" extrusionOk="0">
                  <a:moveTo>
                    <a:pt x="7144" y="7144"/>
                  </a:moveTo>
                  <a:cubicBezTo>
                    <a:pt x="7144" y="11906"/>
                    <a:pt x="7144" y="7144"/>
                    <a:pt x="7144"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48" name="Google Shape;2148;p43"/>
            <p:cNvSpPr/>
            <p:nvPr/>
          </p:nvSpPr>
          <p:spPr>
            <a:xfrm>
              <a:off x="7083266" y="1091088"/>
              <a:ext cx="9525" cy="9525"/>
            </a:xfrm>
            <a:custGeom>
              <a:avLst/>
              <a:gdLst/>
              <a:ahLst/>
              <a:cxnLst/>
              <a:rect l="l" t="t" r="r" b="b"/>
              <a:pathLst>
                <a:path w="9525" h="9525" extrusionOk="0">
                  <a:moveTo>
                    <a:pt x="8096" y="7144"/>
                  </a:moveTo>
                  <a:lnTo>
                    <a:pt x="7144" y="8096"/>
                  </a:lnTo>
                  <a:cubicBezTo>
                    <a:pt x="7144" y="8096"/>
                    <a:pt x="8096" y="8096"/>
                    <a:pt x="8096"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49" name="Google Shape;2149;p43"/>
            <p:cNvSpPr/>
            <p:nvPr/>
          </p:nvSpPr>
          <p:spPr>
            <a:xfrm>
              <a:off x="7117711" y="1101262"/>
              <a:ext cx="47625" cy="28575"/>
            </a:xfrm>
            <a:custGeom>
              <a:avLst/>
              <a:gdLst/>
              <a:ahLst/>
              <a:cxnLst/>
              <a:rect l="l" t="t" r="r" b="b"/>
              <a:pathLst>
                <a:path w="47625" h="28575" extrusionOk="0">
                  <a:moveTo>
                    <a:pt x="8894" y="30307"/>
                  </a:moveTo>
                  <a:cubicBezTo>
                    <a:pt x="14609" y="28402"/>
                    <a:pt x="37469" y="11257"/>
                    <a:pt x="46041" y="16972"/>
                  </a:cubicBezTo>
                  <a:cubicBezTo>
                    <a:pt x="43184" y="15067"/>
                    <a:pt x="42231" y="12210"/>
                    <a:pt x="43184" y="10305"/>
                  </a:cubicBezTo>
                  <a:cubicBezTo>
                    <a:pt x="25086" y="-3983"/>
                    <a:pt x="321" y="35070"/>
                    <a:pt x="8894" y="30307"/>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50" name="Google Shape;2150;p43"/>
            <p:cNvSpPr/>
            <p:nvPr/>
          </p:nvSpPr>
          <p:spPr>
            <a:xfrm>
              <a:off x="7176611" y="1085373"/>
              <a:ext cx="9525" cy="9525"/>
            </a:xfrm>
            <a:custGeom>
              <a:avLst/>
              <a:gdLst/>
              <a:ahLst/>
              <a:cxnLst/>
              <a:rect l="l" t="t" r="r" b="b"/>
              <a:pathLst>
                <a:path w="9525" h="9525" extrusionOk="0">
                  <a:moveTo>
                    <a:pt x="7144" y="7144"/>
                  </a:moveTo>
                  <a:cubicBezTo>
                    <a:pt x="7144" y="7144"/>
                    <a:pt x="7144" y="7144"/>
                    <a:pt x="7144" y="7144"/>
                  </a:cubicBezTo>
                  <a:cubicBezTo>
                    <a:pt x="7144" y="7144"/>
                    <a:pt x="7144" y="7144"/>
                    <a:pt x="7144"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51" name="Google Shape;2151;p43"/>
            <p:cNvSpPr/>
            <p:nvPr/>
          </p:nvSpPr>
          <p:spPr>
            <a:xfrm>
              <a:off x="7184231" y="1098708"/>
              <a:ext cx="57150" cy="38100"/>
            </a:xfrm>
            <a:custGeom>
              <a:avLst/>
              <a:gdLst/>
              <a:ahLst/>
              <a:cxnLst/>
              <a:rect l="l" t="t" r="r" b="b"/>
              <a:pathLst>
                <a:path w="57150" h="38100" extrusionOk="0">
                  <a:moveTo>
                    <a:pt x="53816" y="28099"/>
                  </a:moveTo>
                  <a:cubicBezTo>
                    <a:pt x="41434" y="30956"/>
                    <a:pt x="28099" y="42386"/>
                    <a:pt x="7144" y="39529"/>
                  </a:cubicBezTo>
                  <a:cubicBezTo>
                    <a:pt x="7144" y="37624"/>
                    <a:pt x="13811" y="24289"/>
                    <a:pt x="10954" y="24289"/>
                  </a:cubicBezTo>
                  <a:cubicBezTo>
                    <a:pt x="22384" y="49054"/>
                    <a:pt x="16669" y="19526"/>
                    <a:pt x="35719" y="7144"/>
                  </a:cubicBezTo>
                  <a:cubicBezTo>
                    <a:pt x="30956" y="43339"/>
                    <a:pt x="53816" y="24289"/>
                    <a:pt x="53816" y="28099"/>
                  </a:cubicBezTo>
                  <a:close/>
                  <a:moveTo>
                    <a:pt x="49054" y="30956"/>
                  </a:moveTo>
                  <a:lnTo>
                    <a:pt x="46196" y="30004"/>
                  </a:lnTo>
                  <a:cubicBezTo>
                    <a:pt x="47149" y="31909"/>
                    <a:pt x="48101" y="31909"/>
                    <a:pt x="49054" y="30956"/>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52" name="Google Shape;2152;p43"/>
            <p:cNvSpPr/>
            <p:nvPr/>
          </p:nvSpPr>
          <p:spPr>
            <a:xfrm>
              <a:off x="7660481" y="946308"/>
              <a:ext cx="9525" cy="9525"/>
            </a:xfrm>
            <a:custGeom>
              <a:avLst/>
              <a:gdLst/>
              <a:ahLst/>
              <a:cxnLst/>
              <a:rect l="l" t="t" r="r" b="b"/>
              <a:pathLst>
                <a:path w="9525" h="9525" extrusionOk="0">
                  <a:moveTo>
                    <a:pt x="7144" y="7144"/>
                  </a:moveTo>
                  <a:lnTo>
                    <a:pt x="8096" y="8096"/>
                  </a:lnTo>
                  <a:cubicBezTo>
                    <a:pt x="7144" y="8096"/>
                    <a:pt x="7144" y="8096"/>
                    <a:pt x="7144"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53" name="Google Shape;2153;p43"/>
            <p:cNvSpPr/>
            <p:nvPr/>
          </p:nvSpPr>
          <p:spPr>
            <a:xfrm>
              <a:off x="7327106" y="975836"/>
              <a:ext cx="9525" cy="9525"/>
            </a:xfrm>
            <a:custGeom>
              <a:avLst/>
              <a:gdLst/>
              <a:ahLst/>
              <a:cxnLst/>
              <a:rect l="l" t="t" r="r" b="b"/>
              <a:pathLst>
                <a:path w="9525" h="9525" extrusionOk="0">
                  <a:moveTo>
                    <a:pt x="7144" y="7144"/>
                  </a:moveTo>
                  <a:lnTo>
                    <a:pt x="9049" y="7144"/>
                  </a:lnTo>
                  <a:cubicBezTo>
                    <a:pt x="8096" y="7144"/>
                    <a:pt x="7144" y="7144"/>
                    <a:pt x="7144"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54" name="Google Shape;2154;p43"/>
            <p:cNvSpPr/>
            <p:nvPr/>
          </p:nvSpPr>
          <p:spPr>
            <a:xfrm>
              <a:off x="7362349" y="941172"/>
              <a:ext cx="9525" cy="9525"/>
            </a:xfrm>
            <a:custGeom>
              <a:avLst/>
              <a:gdLst/>
              <a:ahLst/>
              <a:cxnLst/>
              <a:rect l="l" t="t" r="r" b="b"/>
              <a:pathLst>
                <a:path w="9525" h="9525" extrusionOk="0">
                  <a:moveTo>
                    <a:pt x="7144" y="9422"/>
                  </a:moveTo>
                  <a:lnTo>
                    <a:pt x="9049" y="7517"/>
                  </a:lnTo>
                  <a:cubicBezTo>
                    <a:pt x="8096" y="6565"/>
                    <a:pt x="7144" y="7517"/>
                    <a:pt x="7144" y="9422"/>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55" name="Google Shape;2155;p43"/>
            <p:cNvSpPr/>
            <p:nvPr/>
          </p:nvSpPr>
          <p:spPr>
            <a:xfrm>
              <a:off x="7639103" y="948213"/>
              <a:ext cx="9525" cy="9525"/>
            </a:xfrm>
            <a:custGeom>
              <a:avLst/>
              <a:gdLst/>
              <a:ahLst/>
              <a:cxnLst/>
              <a:rect l="l" t="t" r="r" b="b"/>
              <a:pathLst>
                <a:path w="9525" h="9525" extrusionOk="0">
                  <a:moveTo>
                    <a:pt x="7567" y="7144"/>
                  </a:moveTo>
                  <a:cubicBezTo>
                    <a:pt x="7567" y="8096"/>
                    <a:pt x="6615" y="9049"/>
                    <a:pt x="7567"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56" name="Google Shape;2156;p43"/>
            <p:cNvSpPr/>
            <p:nvPr/>
          </p:nvSpPr>
          <p:spPr>
            <a:xfrm>
              <a:off x="7474744" y="943451"/>
              <a:ext cx="9525" cy="9525"/>
            </a:xfrm>
            <a:custGeom>
              <a:avLst/>
              <a:gdLst/>
              <a:ahLst/>
              <a:cxnLst/>
              <a:rect l="l" t="t" r="r" b="b"/>
              <a:pathLst>
                <a:path w="9525" h="9525" extrusionOk="0">
                  <a:moveTo>
                    <a:pt x="7144" y="7144"/>
                  </a:moveTo>
                  <a:cubicBezTo>
                    <a:pt x="7144" y="8096"/>
                    <a:pt x="8096" y="8096"/>
                    <a:pt x="9049" y="9049"/>
                  </a:cubicBezTo>
                  <a:cubicBezTo>
                    <a:pt x="8096" y="7144"/>
                    <a:pt x="8096" y="7144"/>
                    <a:pt x="7144"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57" name="Google Shape;2157;p43"/>
            <p:cNvSpPr/>
            <p:nvPr/>
          </p:nvSpPr>
          <p:spPr>
            <a:xfrm>
              <a:off x="7361396" y="943027"/>
              <a:ext cx="9525" cy="9525"/>
            </a:xfrm>
            <a:custGeom>
              <a:avLst/>
              <a:gdLst/>
              <a:ahLst/>
              <a:cxnLst/>
              <a:rect l="l" t="t" r="r" b="b"/>
              <a:pathLst>
                <a:path w="9525" h="9525" extrusionOk="0">
                  <a:moveTo>
                    <a:pt x="7144" y="7567"/>
                  </a:moveTo>
                  <a:cubicBezTo>
                    <a:pt x="7144" y="7567"/>
                    <a:pt x="8096" y="6615"/>
                    <a:pt x="7144" y="7567"/>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58" name="Google Shape;2158;p43"/>
            <p:cNvSpPr/>
            <p:nvPr/>
          </p:nvSpPr>
          <p:spPr>
            <a:xfrm>
              <a:off x="7306151" y="952976"/>
              <a:ext cx="9525" cy="9525"/>
            </a:xfrm>
            <a:custGeom>
              <a:avLst/>
              <a:gdLst/>
              <a:ahLst/>
              <a:cxnLst/>
              <a:rect l="l" t="t" r="r" b="b"/>
              <a:pathLst>
                <a:path w="9525" h="9525" extrusionOk="0">
                  <a:moveTo>
                    <a:pt x="8096" y="7144"/>
                  </a:moveTo>
                  <a:cubicBezTo>
                    <a:pt x="8096" y="7144"/>
                    <a:pt x="7144" y="8096"/>
                    <a:pt x="7144" y="8096"/>
                  </a:cubicBezTo>
                  <a:cubicBezTo>
                    <a:pt x="7144" y="8096"/>
                    <a:pt x="8096" y="8096"/>
                    <a:pt x="8096"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59" name="Google Shape;2159;p43"/>
            <p:cNvSpPr/>
            <p:nvPr/>
          </p:nvSpPr>
          <p:spPr>
            <a:xfrm>
              <a:off x="7310914" y="976788"/>
              <a:ext cx="9525" cy="9525"/>
            </a:xfrm>
            <a:custGeom>
              <a:avLst/>
              <a:gdLst/>
              <a:ahLst/>
              <a:cxnLst/>
              <a:rect l="l" t="t" r="r" b="b"/>
              <a:pathLst>
                <a:path w="9525" h="9525" extrusionOk="0">
                  <a:moveTo>
                    <a:pt x="8096" y="7144"/>
                  </a:moveTo>
                  <a:cubicBezTo>
                    <a:pt x="8096" y="7144"/>
                    <a:pt x="7144" y="8096"/>
                    <a:pt x="7144" y="8096"/>
                  </a:cubicBezTo>
                  <a:lnTo>
                    <a:pt x="8096" y="7144"/>
                  </a:ln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60" name="Google Shape;2160;p43"/>
            <p:cNvSpPr/>
            <p:nvPr/>
          </p:nvSpPr>
          <p:spPr>
            <a:xfrm>
              <a:off x="7249001" y="968216"/>
              <a:ext cx="9525" cy="9525"/>
            </a:xfrm>
            <a:custGeom>
              <a:avLst/>
              <a:gdLst/>
              <a:ahLst/>
              <a:cxnLst/>
              <a:rect l="l" t="t" r="r" b="b"/>
              <a:pathLst>
                <a:path w="9525" h="9525" extrusionOk="0">
                  <a:moveTo>
                    <a:pt x="9049" y="7144"/>
                  </a:moveTo>
                  <a:lnTo>
                    <a:pt x="7144" y="9049"/>
                  </a:lnTo>
                  <a:cubicBezTo>
                    <a:pt x="8096" y="8096"/>
                    <a:pt x="9049" y="7144"/>
                    <a:pt x="9049"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61" name="Google Shape;2161;p43"/>
            <p:cNvSpPr/>
            <p:nvPr/>
          </p:nvSpPr>
          <p:spPr>
            <a:xfrm>
              <a:off x="7305199" y="972026"/>
              <a:ext cx="9525" cy="9525"/>
            </a:xfrm>
            <a:custGeom>
              <a:avLst/>
              <a:gdLst/>
              <a:ahLst/>
              <a:cxnLst/>
              <a:rect l="l" t="t" r="r" b="b"/>
              <a:pathLst>
                <a:path w="9525" h="9525" extrusionOk="0">
                  <a:moveTo>
                    <a:pt x="7144" y="7144"/>
                  </a:moveTo>
                  <a:lnTo>
                    <a:pt x="7144" y="8096"/>
                  </a:lnTo>
                  <a:cubicBezTo>
                    <a:pt x="7144" y="8096"/>
                    <a:pt x="8096" y="8096"/>
                    <a:pt x="7144"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62" name="Google Shape;2162;p43"/>
            <p:cNvSpPr/>
            <p:nvPr/>
          </p:nvSpPr>
          <p:spPr>
            <a:xfrm>
              <a:off x="7677626" y="970121"/>
              <a:ext cx="9525" cy="9525"/>
            </a:xfrm>
            <a:custGeom>
              <a:avLst/>
              <a:gdLst/>
              <a:ahLst/>
              <a:cxnLst/>
              <a:rect l="l" t="t" r="r" b="b"/>
              <a:pathLst>
                <a:path w="9525" h="9525" extrusionOk="0">
                  <a:moveTo>
                    <a:pt x="7144" y="7144"/>
                  </a:moveTo>
                  <a:cubicBezTo>
                    <a:pt x="7144" y="7144"/>
                    <a:pt x="7144" y="10001"/>
                    <a:pt x="7144"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63" name="Google Shape;2163;p43"/>
            <p:cNvSpPr/>
            <p:nvPr/>
          </p:nvSpPr>
          <p:spPr>
            <a:xfrm>
              <a:off x="7682389" y="955833"/>
              <a:ext cx="9525" cy="9525"/>
            </a:xfrm>
            <a:custGeom>
              <a:avLst/>
              <a:gdLst/>
              <a:ahLst/>
              <a:cxnLst/>
              <a:rect l="l" t="t" r="r" b="b"/>
              <a:pathLst>
                <a:path w="9525" h="9525" extrusionOk="0">
                  <a:moveTo>
                    <a:pt x="7144" y="8096"/>
                  </a:moveTo>
                  <a:lnTo>
                    <a:pt x="9049" y="7144"/>
                  </a:lnTo>
                  <a:cubicBezTo>
                    <a:pt x="8096" y="8096"/>
                    <a:pt x="7144" y="8096"/>
                    <a:pt x="7144" y="8096"/>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64" name="Google Shape;2164;p43"/>
            <p:cNvSpPr/>
            <p:nvPr/>
          </p:nvSpPr>
          <p:spPr>
            <a:xfrm>
              <a:off x="7546181" y="962562"/>
              <a:ext cx="9525" cy="9525"/>
            </a:xfrm>
            <a:custGeom>
              <a:avLst/>
              <a:gdLst/>
              <a:ahLst/>
              <a:cxnLst/>
              <a:rect l="l" t="t" r="r" b="b"/>
              <a:pathLst>
                <a:path w="9525" h="9525" extrusionOk="0">
                  <a:moveTo>
                    <a:pt x="7144" y="8035"/>
                  </a:moveTo>
                  <a:cubicBezTo>
                    <a:pt x="8096" y="8987"/>
                    <a:pt x="10001" y="10892"/>
                    <a:pt x="9049" y="11845"/>
                  </a:cubicBezTo>
                  <a:cubicBezTo>
                    <a:pt x="10001" y="9940"/>
                    <a:pt x="10001" y="5177"/>
                    <a:pt x="7144" y="8035"/>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65" name="Google Shape;2165;p43"/>
            <p:cNvSpPr/>
            <p:nvPr/>
          </p:nvSpPr>
          <p:spPr>
            <a:xfrm>
              <a:off x="7672864" y="1051083"/>
              <a:ext cx="9525" cy="9525"/>
            </a:xfrm>
            <a:custGeom>
              <a:avLst/>
              <a:gdLst/>
              <a:ahLst/>
              <a:cxnLst/>
              <a:rect l="l" t="t" r="r" b="b"/>
              <a:pathLst>
                <a:path w="9525" h="9525" extrusionOk="0">
                  <a:moveTo>
                    <a:pt x="7144" y="10001"/>
                  </a:moveTo>
                  <a:cubicBezTo>
                    <a:pt x="7144" y="9049"/>
                    <a:pt x="8096" y="8096"/>
                    <a:pt x="8096" y="7144"/>
                  </a:cubicBezTo>
                  <a:cubicBezTo>
                    <a:pt x="8096" y="8096"/>
                    <a:pt x="7144" y="9049"/>
                    <a:pt x="7144" y="10001"/>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66" name="Google Shape;2166;p43"/>
            <p:cNvSpPr/>
            <p:nvPr/>
          </p:nvSpPr>
          <p:spPr>
            <a:xfrm>
              <a:off x="7673816" y="1049178"/>
              <a:ext cx="9525" cy="9525"/>
            </a:xfrm>
            <a:custGeom>
              <a:avLst/>
              <a:gdLst/>
              <a:ahLst/>
              <a:cxnLst/>
              <a:rect l="l" t="t" r="r" b="b"/>
              <a:pathLst>
                <a:path w="9525" h="9525" extrusionOk="0">
                  <a:moveTo>
                    <a:pt x="7144" y="9049"/>
                  </a:moveTo>
                  <a:lnTo>
                    <a:pt x="8096" y="7144"/>
                  </a:lnTo>
                  <a:cubicBezTo>
                    <a:pt x="8096" y="7144"/>
                    <a:pt x="8096" y="8096"/>
                    <a:pt x="7144" y="9049"/>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67" name="Google Shape;2167;p43"/>
            <p:cNvSpPr/>
            <p:nvPr/>
          </p:nvSpPr>
          <p:spPr>
            <a:xfrm>
              <a:off x="7538561" y="1063466"/>
              <a:ext cx="9525" cy="9525"/>
            </a:xfrm>
            <a:custGeom>
              <a:avLst/>
              <a:gdLst/>
              <a:ahLst/>
              <a:cxnLst/>
              <a:rect l="l" t="t" r="r" b="b"/>
              <a:pathLst>
                <a:path w="9525" h="9525" extrusionOk="0">
                  <a:moveTo>
                    <a:pt x="8096" y="8096"/>
                  </a:moveTo>
                  <a:cubicBezTo>
                    <a:pt x="8096" y="7144"/>
                    <a:pt x="7144" y="7144"/>
                    <a:pt x="7144" y="7144"/>
                  </a:cubicBezTo>
                  <a:cubicBezTo>
                    <a:pt x="8096" y="8096"/>
                    <a:pt x="8096" y="8096"/>
                    <a:pt x="8096" y="8096"/>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68" name="Google Shape;2168;p43"/>
            <p:cNvSpPr/>
            <p:nvPr/>
          </p:nvSpPr>
          <p:spPr>
            <a:xfrm>
              <a:off x="7679789" y="929163"/>
              <a:ext cx="19050" cy="38100"/>
            </a:xfrm>
            <a:custGeom>
              <a:avLst/>
              <a:gdLst/>
              <a:ahLst/>
              <a:cxnLst/>
              <a:rect l="l" t="t" r="r" b="b"/>
              <a:pathLst>
                <a:path w="19050" h="38100" extrusionOk="0">
                  <a:moveTo>
                    <a:pt x="13553" y="35719"/>
                  </a:moveTo>
                  <a:cubicBezTo>
                    <a:pt x="14506" y="27146"/>
                    <a:pt x="25936" y="11906"/>
                    <a:pt x="18316" y="7144"/>
                  </a:cubicBezTo>
                  <a:cubicBezTo>
                    <a:pt x="-1687" y="15716"/>
                    <a:pt x="10696" y="27146"/>
                    <a:pt x="13553" y="35719"/>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69" name="Google Shape;2169;p43"/>
            <p:cNvSpPr/>
            <p:nvPr/>
          </p:nvSpPr>
          <p:spPr>
            <a:xfrm>
              <a:off x="7686199" y="1034467"/>
              <a:ext cx="9525" cy="9525"/>
            </a:xfrm>
            <a:custGeom>
              <a:avLst/>
              <a:gdLst/>
              <a:ahLst/>
              <a:cxnLst/>
              <a:rect l="l" t="t" r="r" b="b"/>
              <a:pathLst>
                <a:path w="9525" h="9525" extrusionOk="0">
                  <a:moveTo>
                    <a:pt x="7144" y="7567"/>
                  </a:moveTo>
                  <a:cubicBezTo>
                    <a:pt x="7144" y="7567"/>
                    <a:pt x="8096" y="6615"/>
                    <a:pt x="7144" y="7567"/>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70" name="Google Shape;2170;p43"/>
            <p:cNvSpPr/>
            <p:nvPr/>
          </p:nvSpPr>
          <p:spPr>
            <a:xfrm>
              <a:off x="7265194" y="1107281"/>
              <a:ext cx="9525" cy="9525"/>
            </a:xfrm>
            <a:custGeom>
              <a:avLst/>
              <a:gdLst/>
              <a:ahLst/>
              <a:cxnLst/>
              <a:rect l="l" t="t" r="r" b="b"/>
              <a:pathLst>
                <a:path w="9525" h="9525" extrusionOk="0">
                  <a:moveTo>
                    <a:pt x="7144" y="7144"/>
                  </a:moveTo>
                  <a:lnTo>
                    <a:pt x="7144" y="9049"/>
                  </a:lnTo>
                  <a:cubicBezTo>
                    <a:pt x="7144" y="8096"/>
                    <a:pt x="7144" y="8096"/>
                    <a:pt x="7144"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71" name="Google Shape;2171;p43"/>
            <p:cNvSpPr/>
            <p:nvPr/>
          </p:nvSpPr>
          <p:spPr>
            <a:xfrm>
              <a:off x="7677626" y="980598"/>
              <a:ext cx="9525" cy="9525"/>
            </a:xfrm>
            <a:custGeom>
              <a:avLst/>
              <a:gdLst/>
              <a:ahLst/>
              <a:cxnLst/>
              <a:rect l="l" t="t" r="r" b="b"/>
              <a:pathLst>
                <a:path w="9525" h="9525" extrusionOk="0">
                  <a:moveTo>
                    <a:pt x="7144" y="7144"/>
                  </a:moveTo>
                  <a:lnTo>
                    <a:pt x="7144" y="7144"/>
                  </a:lnTo>
                  <a:cubicBezTo>
                    <a:pt x="7144" y="7144"/>
                    <a:pt x="7144" y="7144"/>
                    <a:pt x="7144"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72" name="Google Shape;2172;p43"/>
            <p:cNvSpPr/>
            <p:nvPr/>
          </p:nvSpPr>
          <p:spPr>
            <a:xfrm>
              <a:off x="7283291" y="1105376"/>
              <a:ext cx="9525" cy="9525"/>
            </a:xfrm>
            <a:custGeom>
              <a:avLst/>
              <a:gdLst/>
              <a:ahLst/>
              <a:cxnLst/>
              <a:rect l="l" t="t" r="r" b="b"/>
              <a:pathLst>
                <a:path w="9525" h="9525" extrusionOk="0">
                  <a:moveTo>
                    <a:pt x="7144" y="7144"/>
                  </a:moveTo>
                  <a:lnTo>
                    <a:pt x="7144" y="7144"/>
                  </a:lnTo>
                  <a:cubicBezTo>
                    <a:pt x="7144" y="7144"/>
                    <a:pt x="7144" y="7144"/>
                    <a:pt x="7144"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73" name="Google Shape;2173;p43"/>
            <p:cNvSpPr/>
            <p:nvPr/>
          </p:nvSpPr>
          <p:spPr>
            <a:xfrm>
              <a:off x="7272814" y="957738"/>
              <a:ext cx="9525" cy="9525"/>
            </a:xfrm>
            <a:custGeom>
              <a:avLst/>
              <a:gdLst/>
              <a:ahLst/>
              <a:cxnLst/>
              <a:rect l="l" t="t" r="r" b="b"/>
              <a:pathLst>
                <a:path w="9525" h="9525" extrusionOk="0">
                  <a:moveTo>
                    <a:pt x="7144" y="7144"/>
                  </a:moveTo>
                  <a:cubicBezTo>
                    <a:pt x="7144" y="7144"/>
                    <a:pt x="7144" y="7144"/>
                    <a:pt x="7144" y="7144"/>
                  </a:cubicBezTo>
                  <a:cubicBezTo>
                    <a:pt x="7144" y="7144"/>
                    <a:pt x="7144" y="7144"/>
                    <a:pt x="7144"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74" name="Google Shape;2174;p43"/>
            <p:cNvSpPr/>
            <p:nvPr/>
          </p:nvSpPr>
          <p:spPr>
            <a:xfrm>
              <a:off x="7283291" y="1105376"/>
              <a:ext cx="9525" cy="9525"/>
            </a:xfrm>
            <a:custGeom>
              <a:avLst/>
              <a:gdLst/>
              <a:ahLst/>
              <a:cxnLst/>
              <a:rect l="l" t="t" r="r" b="b"/>
              <a:pathLst>
                <a:path w="9525" h="9525" extrusionOk="0">
                  <a:moveTo>
                    <a:pt x="7144" y="7144"/>
                  </a:moveTo>
                  <a:lnTo>
                    <a:pt x="7144" y="7144"/>
                  </a:lnTo>
                  <a:cubicBezTo>
                    <a:pt x="7144" y="7144"/>
                    <a:pt x="7144" y="7144"/>
                    <a:pt x="7144"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75" name="Google Shape;2175;p43"/>
            <p:cNvSpPr/>
            <p:nvPr/>
          </p:nvSpPr>
          <p:spPr>
            <a:xfrm>
              <a:off x="7399496" y="1061561"/>
              <a:ext cx="9525" cy="9525"/>
            </a:xfrm>
            <a:custGeom>
              <a:avLst/>
              <a:gdLst/>
              <a:ahLst/>
              <a:cxnLst/>
              <a:rect l="l" t="t" r="r" b="b"/>
              <a:pathLst>
                <a:path w="9525" h="9525" extrusionOk="0">
                  <a:moveTo>
                    <a:pt x="8096" y="9049"/>
                  </a:moveTo>
                  <a:cubicBezTo>
                    <a:pt x="8096" y="9049"/>
                    <a:pt x="8096" y="8096"/>
                    <a:pt x="7144" y="7144"/>
                  </a:cubicBezTo>
                  <a:cubicBezTo>
                    <a:pt x="7144" y="8096"/>
                    <a:pt x="7144" y="8096"/>
                    <a:pt x="8096" y="9049"/>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76" name="Google Shape;2176;p43"/>
            <p:cNvSpPr/>
            <p:nvPr/>
          </p:nvSpPr>
          <p:spPr>
            <a:xfrm>
              <a:off x="7381637" y="1057751"/>
              <a:ext cx="9525" cy="9525"/>
            </a:xfrm>
            <a:custGeom>
              <a:avLst/>
              <a:gdLst/>
              <a:ahLst/>
              <a:cxnLst/>
              <a:rect l="l" t="t" r="r" b="b"/>
              <a:pathLst>
                <a:path w="9525" h="9525" extrusionOk="0">
                  <a:moveTo>
                    <a:pt x="7858" y="7144"/>
                  </a:moveTo>
                  <a:cubicBezTo>
                    <a:pt x="6906" y="7144"/>
                    <a:pt x="6906" y="7144"/>
                    <a:pt x="7858" y="7144"/>
                  </a:cubicBezTo>
                  <a:lnTo>
                    <a:pt x="7858" y="7144"/>
                  </a:ln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77" name="Google Shape;2177;p43"/>
            <p:cNvSpPr/>
            <p:nvPr/>
          </p:nvSpPr>
          <p:spPr>
            <a:xfrm>
              <a:off x="7537609" y="938688"/>
              <a:ext cx="9525" cy="9525"/>
            </a:xfrm>
            <a:custGeom>
              <a:avLst/>
              <a:gdLst/>
              <a:ahLst/>
              <a:cxnLst/>
              <a:rect l="l" t="t" r="r" b="b"/>
              <a:pathLst>
                <a:path w="9525" h="9525" extrusionOk="0">
                  <a:moveTo>
                    <a:pt x="9049" y="7144"/>
                  </a:moveTo>
                  <a:cubicBezTo>
                    <a:pt x="8096" y="7144"/>
                    <a:pt x="7144" y="7144"/>
                    <a:pt x="7144" y="8096"/>
                  </a:cubicBezTo>
                  <a:cubicBezTo>
                    <a:pt x="7144" y="8096"/>
                    <a:pt x="8096" y="8096"/>
                    <a:pt x="9049"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78" name="Google Shape;2178;p43"/>
            <p:cNvSpPr/>
            <p:nvPr/>
          </p:nvSpPr>
          <p:spPr>
            <a:xfrm>
              <a:off x="7282339" y="1106328"/>
              <a:ext cx="9525" cy="9525"/>
            </a:xfrm>
            <a:custGeom>
              <a:avLst/>
              <a:gdLst/>
              <a:ahLst/>
              <a:cxnLst/>
              <a:rect l="l" t="t" r="r" b="b"/>
              <a:pathLst>
                <a:path w="9525" h="9525" extrusionOk="0">
                  <a:moveTo>
                    <a:pt x="8096" y="7144"/>
                  </a:moveTo>
                  <a:cubicBezTo>
                    <a:pt x="8096" y="8096"/>
                    <a:pt x="8096" y="8096"/>
                    <a:pt x="7144" y="9049"/>
                  </a:cubicBezTo>
                  <a:cubicBezTo>
                    <a:pt x="7144" y="8096"/>
                    <a:pt x="8096" y="7144"/>
                    <a:pt x="8096"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79" name="Google Shape;2179;p43"/>
            <p:cNvSpPr/>
            <p:nvPr/>
          </p:nvSpPr>
          <p:spPr>
            <a:xfrm>
              <a:off x="7422594" y="1032986"/>
              <a:ext cx="9525" cy="9525"/>
            </a:xfrm>
            <a:custGeom>
              <a:avLst/>
              <a:gdLst/>
              <a:ahLst/>
              <a:cxnLst/>
              <a:rect l="l" t="t" r="r" b="b"/>
              <a:pathLst>
                <a:path w="9525" h="9525" extrusionOk="0">
                  <a:moveTo>
                    <a:pt x="7858" y="7144"/>
                  </a:moveTo>
                  <a:cubicBezTo>
                    <a:pt x="6906" y="8096"/>
                    <a:pt x="6906" y="8096"/>
                    <a:pt x="7858"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80" name="Google Shape;2180;p43"/>
            <p:cNvSpPr/>
            <p:nvPr/>
          </p:nvSpPr>
          <p:spPr>
            <a:xfrm>
              <a:off x="7425192" y="1022754"/>
              <a:ext cx="19050" cy="28575"/>
            </a:xfrm>
            <a:custGeom>
              <a:avLst/>
              <a:gdLst/>
              <a:ahLst/>
              <a:cxnLst/>
              <a:rect l="l" t="t" r="r" b="b"/>
              <a:pathLst>
                <a:path w="19050" h="28575" extrusionOk="0">
                  <a:moveTo>
                    <a:pt x="14786" y="20233"/>
                  </a:moveTo>
                  <a:cubicBezTo>
                    <a:pt x="26216" y="-15009"/>
                    <a:pt x="-7122" y="33568"/>
                    <a:pt x="14786" y="20233"/>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81" name="Google Shape;2181;p43"/>
            <p:cNvSpPr/>
            <p:nvPr/>
          </p:nvSpPr>
          <p:spPr>
            <a:xfrm>
              <a:off x="7430929" y="1037748"/>
              <a:ext cx="9525" cy="9525"/>
            </a:xfrm>
            <a:custGeom>
              <a:avLst/>
              <a:gdLst/>
              <a:ahLst/>
              <a:cxnLst/>
              <a:rect l="l" t="t" r="r" b="b"/>
              <a:pathLst>
                <a:path w="9525" h="9525" extrusionOk="0">
                  <a:moveTo>
                    <a:pt x="8096" y="7144"/>
                  </a:moveTo>
                  <a:cubicBezTo>
                    <a:pt x="8096" y="7144"/>
                    <a:pt x="7144" y="8096"/>
                    <a:pt x="7144" y="9049"/>
                  </a:cubicBezTo>
                  <a:cubicBezTo>
                    <a:pt x="8096" y="8096"/>
                    <a:pt x="8096" y="8096"/>
                    <a:pt x="8096"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82" name="Google Shape;2182;p43"/>
            <p:cNvSpPr/>
            <p:nvPr/>
          </p:nvSpPr>
          <p:spPr>
            <a:xfrm>
              <a:off x="7464266" y="1041558"/>
              <a:ext cx="9525" cy="9525"/>
            </a:xfrm>
            <a:custGeom>
              <a:avLst/>
              <a:gdLst/>
              <a:ahLst/>
              <a:cxnLst/>
              <a:rect l="l" t="t" r="r" b="b"/>
              <a:pathLst>
                <a:path w="9525" h="9525" extrusionOk="0">
                  <a:moveTo>
                    <a:pt x="7144" y="8096"/>
                  </a:moveTo>
                  <a:cubicBezTo>
                    <a:pt x="7144" y="8096"/>
                    <a:pt x="8096" y="7144"/>
                    <a:pt x="8096" y="7144"/>
                  </a:cubicBezTo>
                  <a:cubicBezTo>
                    <a:pt x="8096" y="8096"/>
                    <a:pt x="8096" y="8096"/>
                    <a:pt x="7144" y="8096"/>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83" name="Google Shape;2183;p43"/>
            <p:cNvSpPr/>
            <p:nvPr/>
          </p:nvSpPr>
          <p:spPr>
            <a:xfrm>
              <a:off x="7201376" y="1073943"/>
              <a:ext cx="9525" cy="9525"/>
            </a:xfrm>
            <a:custGeom>
              <a:avLst/>
              <a:gdLst/>
              <a:ahLst/>
              <a:cxnLst/>
              <a:rect l="l" t="t" r="r" b="b"/>
              <a:pathLst>
                <a:path w="9525" h="9525" extrusionOk="0">
                  <a:moveTo>
                    <a:pt x="7144" y="7144"/>
                  </a:moveTo>
                  <a:cubicBezTo>
                    <a:pt x="7144" y="8096"/>
                    <a:pt x="14764" y="7144"/>
                    <a:pt x="7144"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84" name="Google Shape;2184;p43"/>
            <p:cNvSpPr/>
            <p:nvPr/>
          </p:nvSpPr>
          <p:spPr>
            <a:xfrm>
              <a:off x="7581525" y="989171"/>
              <a:ext cx="9525" cy="9525"/>
            </a:xfrm>
            <a:custGeom>
              <a:avLst/>
              <a:gdLst/>
              <a:ahLst/>
              <a:cxnLst/>
              <a:rect l="l" t="t" r="r" b="b"/>
              <a:pathLst>
                <a:path w="9525" h="9525" extrusionOk="0">
                  <a:moveTo>
                    <a:pt x="8947" y="7144"/>
                  </a:moveTo>
                  <a:cubicBezTo>
                    <a:pt x="6090" y="7144"/>
                    <a:pt x="7042" y="9049"/>
                    <a:pt x="8947"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85" name="Google Shape;2185;p43"/>
            <p:cNvSpPr/>
            <p:nvPr/>
          </p:nvSpPr>
          <p:spPr>
            <a:xfrm>
              <a:off x="7434739" y="1022508"/>
              <a:ext cx="9525" cy="9525"/>
            </a:xfrm>
            <a:custGeom>
              <a:avLst/>
              <a:gdLst/>
              <a:ahLst/>
              <a:cxnLst/>
              <a:rect l="l" t="t" r="r" b="b"/>
              <a:pathLst>
                <a:path w="9525" h="9525" extrusionOk="0">
                  <a:moveTo>
                    <a:pt x="8096" y="7144"/>
                  </a:moveTo>
                  <a:cubicBezTo>
                    <a:pt x="7144" y="8096"/>
                    <a:pt x="7144" y="9049"/>
                    <a:pt x="7144" y="9049"/>
                  </a:cubicBezTo>
                  <a:cubicBezTo>
                    <a:pt x="7144" y="9049"/>
                    <a:pt x="8096" y="8096"/>
                    <a:pt x="8096"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86" name="Google Shape;2186;p43"/>
            <p:cNvSpPr/>
            <p:nvPr/>
          </p:nvSpPr>
          <p:spPr>
            <a:xfrm>
              <a:off x="7585234" y="1028223"/>
              <a:ext cx="9525" cy="9525"/>
            </a:xfrm>
            <a:custGeom>
              <a:avLst/>
              <a:gdLst/>
              <a:ahLst/>
              <a:cxnLst/>
              <a:rect l="l" t="t" r="r" b="b"/>
              <a:pathLst>
                <a:path w="9525" h="9525" extrusionOk="0">
                  <a:moveTo>
                    <a:pt x="7144" y="7144"/>
                  </a:moveTo>
                  <a:cubicBezTo>
                    <a:pt x="10001" y="10954"/>
                    <a:pt x="13811" y="11906"/>
                    <a:pt x="7144"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87" name="Google Shape;2187;p43"/>
            <p:cNvSpPr/>
            <p:nvPr/>
          </p:nvSpPr>
          <p:spPr>
            <a:xfrm>
              <a:off x="7590949" y="1029176"/>
              <a:ext cx="9525" cy="9525"/>
            </a:xfrm>
            <a:custGeom>
              <a:avLst/>
              <a:gdLst/>
              <a:ahLst/>
              <a:cxnLst/>
              <a:rect l="l" t="t" r="r" b="b"/>
              <a:pathLst>
                <a:path w="9525" h="9525" extrusionOk="0">
                  <a:moveTo>
                    <a:pt x="7144" y="7144"/>
                  </a:moveTo>
                  <a:lnTo>
                    <a:pt x="7144" y="7144"/>
                  </a:lnTo>
                  <a:lnTo>
                    <a:pt x="7144" y="7144"/>
                  </a:ln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88" name="Google Shape;2188;p43"/>
            <p:cNvSpPr/>
            <p:nvPr/>
          </p:nvSpPr>
          <p:spPr>
            <a:xfrm>
              <a:off x="6870859" y="924791"/>
              <a:ext cx="828675" cy="209550"/>
            </a:xfrm>
            <a:custGeom>
              <a:avLst/>
              <a:gdLst/>
              <a:ahLst/>
              <a:cxnLst/>
              <a:rect l="l" t="t" r="r" b="b"/>
              <a:pathLst>
                <a:path w="828675" h="209550" extrusionOk="0">
                  <a:moveTo>
                    <a:pt x="334804" y="154391"/>
                  </a:moveTo>
                  <a:cubicBezTo>
                    <a:pt x="333851" y="155344"/>
                    <a:pt x="301466" y="166774"/>
                    <a:pt x="305276" y="162011"/>
                  </a:cubicBezTo>
                  <a:cubicBezTo>
                    <a:pt x="311944" y="160106"/>
                    <a:pt x="310991" y="162964"/>
                    <a:pt x="302419" y="172489"/>
                  </a:cubicBezTo>
                  <a:cubicBezTo>
                    <a:pt x="305276" y="175346"/>
                    <a:pt x="290989" y="152486"/>
                    <a:pt x="286226" y="153439"/>
                  </a:cubicBezTo>
                  <a:cubicBezTo>
                    <a:pt x="302419" y="178204"/>
                    <a:pt x="238601" y="165821"/>
                    <a:pt x="248126" y="163916"/>
                  </a:cubicBezTo>
                  <a:cubicBezTo>
                    <a:pt x="245269" y="183919"/>
                    <a:pt x="237649" y="166774"/>
                    <a:pt x="251936" y="179156"/>
                  </a:cubicBezTo>
                  <a:cubicBezTo>
                    <a:pt x="233839" y="166774"/>
                    <a:pt x="191929" y="167726"/>
                    <a:pt x="184309" y="180109"/>
                  </a:cubicBezTo>
                  <a:cubicBezTo>
                    <a:pt x="180499" y="170584"/>
                    <a:pt x="178594" y="169631"/>
                    <a:pt x="182404" y="160106"/>
                  </a:cubicBezTo>
                  <a:cubicBezTo>
                    <a:pt x="166211" y="148676"/>
                    <a:pt x="41434" y="180109"/>
                    <a:pt x="7144" y="158201"/>
                  </a:cubicBezTo>
                  <a:cubicBezTo>
                    <a:pt x="12859" y="150581"/>
                    <a:pt x="37624" y="132484"/>
                    <a:pt x="17621" y="135341"/>
                  </a:cubicBezTo>
                  <a:cubicBezTo>
                    <a:pt x="40481" y="111529"/>
                    <a:pt x="86201" y="142961"/>
                    <a:pt x="121444" y="127721"/>
                  </a:cubicBezTo>
                  <a:cubicBezTo>
                    <a:pt x="121444" y="129626"/>
                    <a:pt x="109061" y="142961"/>
                    <a:pt x="108109" y="144866"/>
                  </a:cubicBezTo>
                  <a:cubicBezTo>
                    <a:pt x="114776" y="136294"/>
                    <a:pt x="119539" y="136294"/>
                    <a:pt x="121444" y="142961"/>
                  </a:cubicBezTo>
                  <a:cubicBezTo>
                    <a:pt x="134779" y="136294"/>
                    <a:pt x="123349" y="132484"/>
                    <a:pt x="123349" y="127721"/>
                  </a:cubicBezTo>
                  <a:cubicBezTo>
                    <a:pt x="139541" y="129626"/>
                    <a:pt x="197644" y="125816"/>
                    <a:pt x="186214" y="133436"/>
                  </a:cubicBezTo>
                  <a:cubicBezTo>
                    <a:pt x="184309" y="133436"/>
                    <a:pt x="225266" y="114386"/>
                    <a:pt x="225266" y="114386"/>
                  </a:cubicBezTo>
                  <a:cubicBezTo>
                    <a:pt x="230029" y="120101"/>
                    <a:pt x="212884" y="137246"/>
                    <a:pt x="220504" y="136294"/>
                  </a:cubicBezTo>
                  <a:cubicBezTo>
                    <a:pt x="270034" y="107719"/>
                    <a:pt x="301466" y="93431"/>
                    <a:pt x="342424" y="58189"/>
                  </a:cubicBezTo>
                  <a:cubicBezTo>
                    <a:pt x="344329" y="68666"/>
                    <a:pt x="330041" y="41996"/>
                    <a:pt x="326231" y="42949"/>
                  </a:cubicBezTo>
                  <a:cubicBezTo>
                    <a:pt x="317659" y="54379"/>
                    <a:pt x="314801" y="56284"/>
                    <a:pt x="298609" y="71524"/>
                  </a:cubicBezTo>
                  <a:cubicBezTo>
                    <a:pt x="296704" y="57236"/>
                    <a:pt x="291941" y="56284"/>
                    <a:pt x="283369" y="70571"/>
                  </a:cubicBezTo>
                  <a:cubicBezTo>
                    <a:pt x="293846" y="65809"/>
                    <a:pt x="295751" y="61999"/>
                    <a:pt x="289084" y="58189"/>
                  </a:cubicBezTo>
                  <a:cubicBezTo>
                    <a:pt x="295751" y="52474"/>
                    <a:pt x="300514" y="53426"/>
                    <a:pt x="304324" y="60094"/>
                  </a:cubicBezTo>
                  <a:cubicBezTo>
                    <a:pt x="302419" y="14374"/>
                    <a:pt x="348139" y="61999"/>
                    <a:pt x="353854" y="33424"/>
                  </a:cubicBezTo>
                  <a:cubicBezTo>
                    <a:pt x="350044" y="39139"/>
                    <a:pt x="351949" y="41044"/>
                    <a:pt x="357664" y="39139"/>
                  </a:cubicBezTo>
                  <a:cubicBezTo>
                    <a:pt x="357664" y="41996"/>
                    <a:pt x="351949" y="60094"/>
                    <a:pt x="350996" y="63904"/>
                  </a:cubicBezTo>
                  <a:cubicBezTo>
                    <a:pt x="348139" y="59141"/>
                    <a:pt x="350996" y="68666"/>
                    <a:pt x="352901" y="70571"/>
                  </a:cubicBezTo>
                  <a:cubicBezTo>
                    <a:pt x="354806" y="69619"/>
                    <a:pt x="372904" y="48664"/>
                    <a:pt x="373856" y="47711"/>
                  </a:cubicBezTo>
                  <a:cubicBezTo>
                    <a:pt x="378619" y="47711"/>
                    <a:pt x="385286" y="69619"/>
                    <a:pt x="385286" y="70571"/>
                  </a:cubicBezTo>
                  <a:cubicBezTo>
                    <a:pt x="396716" y="53426"/>
                    <a:pt x="415766" y="64856"/>
                    <a:pt x="409099" y="35329"/>
                  </a:cubicBezTo>
                  <a:cubicBezTo>
                    <a:pt x="397669" y="41996"/>
                    <a:pt x="399574" y="53426"/>
                    <a:pt x="387191" y="48664"/>
                  </a:cubicBezTo>
                  <a:cubicBezTo>
                    <a:pt x="399574" y="28661"/>
                    <a:pt x="380524" y="45806"/>
                    <a:pt x="383381" y="46759"/>
                  </a:cubicBezTo>
                  <a:cubicBezTo>
                    <a:pt x="383381" y="43901"/>
                    <a:pt x="386239" y="31519"/>
                    <a:pt x="385286" y="30566"/>
                  </a:cubicBezTo>
                  <a:cubicBezTo>
                    <a:pt x="421481" y="32471"/>
                    <a:pt x="427196" y="23899"/>
                    <a:pt x="476726" y="28661"/>
                  </a:cubicBezTo>
                  <a:cubicBezTo>
                    <a:pt x="478631" y="26756"/>
                    <a:pt x="451009" y="45806"/>
                    <a:pt x="449104" y="44854"/>
                  </a:cubicBezTo>
                  <a:cubicBezTo>
                    <a:pt x="451961" y="39139"/>
                    <a:pt x="453866" y="33424"/>
                    <a:pt x="453866" y="27709"/>
                  </a:cubicBezTo>
                  <a:cubicBezTo>
                    <a:pt x="447199" y="41996"/>
                    <a:pt x="444341" y="29614"/>
                    <a:pt x="437674" y="29614"/>
                  </a:cubicBezTo>
                  <a:cubicBezTo>
                    <a:pt x="446246" y="41996"/>
                    <a:pt x="440531" y="44854"/>
                    <a:pt x="444341" y="69619"/>
                  </a:cubicBezTo>
                  <a:cubicBezTo>
                    <a:pt x="445294" y="67714"/>
                    <a:pt x="458629" y="58189"/>
                    <a:pt x="453866" y="54379"/>
                  </a:cubicBezTo>
                  <a:cubicBezTo>
                    <a:pt x="455771" y="55331"/>
                    <a:pt x="515779" y="77239"/>
                    <a:pt x="489109" y="37234"/>
                  </a:cubicBezTo>
                  <a:cubicBezTo>
                    <a:pt x="490061" y="46759"/>
                    <a:pt x="486251" y="53426"/>
                    <a:pt x="478631" y="57236"/>
                  </a:cubicBezTo>
                  <a:cubicBezTo>
                    <a:pt x="481489" y="51521"/>
                    <a:pt x="479584" y="49616"/>
                    <a:pt x="471964" y="50569"/>
                  </a:cubicBezTo>
                  <a:cubicBezTo>
                    <a:pt x="479584" y="46759"/>
                    <a:pt x="481489" y="43901"/>
                    <a:pt x="475774" y="41996"/>
                  </a:cubicBezTo>
                  <a:cubicBezTo>
                    <a:pt x="491014" y="15326"/>
                    <a:pt x="474821" y="70571"/>
                    <a:pt x="476726" y="31519"/>
                  </a:cubicBezTo>
                  <a:cubicBezTo>
                    <a:pt x="475774" y="33424"/>
                    <a:pt x="544354" y="11516"/>
                    <a:pt x="543401" y="12469"/>
                  </a:cubicBezTo>
                  <a:cubicBezTo>
                    <a:pt x="544354" y="7706"/>
                    <a:pt x="495776" y="40091"/>
                    <a:pt x="496729" y="38186"/>
                  </a:cubicBezTo>
                  <a:cubicBezTo>
                    <a:pt x="511016" y="18184"/>
                    <a:pt x="538639" y="21041"/>
                    <a:pt x="544354" y="20089"/>
                  </a:cubicBezTo>
                  <a:cubicBezTo>
                    <a:pt x="547211" y="24851"/>
                    <a:pt x="539591" y="35329"/>
                    <a:pt x="533876" y="34376"/>
                  </a:cubicBezTo>
                  <a:cubicBezTo>
                    <a:pt x="538639" y="27709"/>
                    <a:pt x="502444" y="40091"/>
                    <a:pt x="492919" y="49616"/>
                  </a:cubicBezTo>
                  <a:cubicBezTo>
                    <a:pt x="522446" y="54379"/>
                    <a:pt x="548164" y="-2771"/>
                    <a:pt x="564356" y="8659"/>
                  </a:cubicBezTo>
                  <a:cubicBezTo>
                    <a:pt x="564356" y="7706"/>
                    <a:pt x="569119" y="16279"/>
                    <a:pt x="576739" y="12469"/>
                  </a:cubicBezTo>
                  <a:cubicBezTo>
                    <a:pt x="577691" y="25804"/>
                    <a:pt x="552926" y="6754"/>
                    <a:pt x="552926" y="18184"/>
                  </a:cubicBezTo>
                  <a:cubicBezTo>
                    <a:pt x="551974" y="11516"/>
                    <a:pt x="571024" y="45806"/>
                    <a:pt x="556736" y="43901"/>
                  </a:cubicBezTo>
                  <a:cubicBezTo>
                    <a:pt x="550069" y="18184"/>
                    <a:pt x="584359" y="25804"/>
                    <a:pt x="583406" y="25804"/>
                  </a:cubicBezTo>
                  <a:cubicBezTo>
                    <a:pt x="584359" y="16279"/>
                    <a:pt x="575786" y="16279"/>
                    <a:pt x="584359" y="7706"/>
                  </a:cubicBezTo>
                  <a:cubicBezTo>
                    <a:pt x="591026" y="7706"/>
                    <a:pt x="601504" y="9611"/>
                    <a:pt x="611981" y="24851"/>
                  </a:cubicBezTo>
                  <a:cubicBezTo>
                    <a:pt x="599599" y="28661"/>
                    <a:pt x="598646" y="25804"/>
                    <a:pt x="608171" y="18184"/>
                  </a:cubicBezTo>
                  <a:cubicBezTo>
                    <a:pt x="605314" y="8659"/>
                    <a:pt x="582454" y="20089"/>
                    <a:pt x="582454" y="28661"/>
                  </a:cubicBezTo>
                  <a:cubicBezTo>
                    <a:pt x="582454" y="28661"/>
                    <a:pt x="615791" y="33424"/>
                    <a:pt x="618649" y="35329"/>
                  </a:cubicBezTo>
                  <a:cubicBezTo>
                    <a:pt x="618649" y="33424"/>
                    <a:pt x="621506" y="15326"/>
                    <a:pt x="619601" y="15326"/>
                  </a:cubicBezTo>
                  <a:cubicBezTo>
                    <a:pt x="614839" y="24851"/>
                    <a:pt x="673894" y="21994"/>
                    <a:pt x="673894" y="21994"/>
                  </a:cubicBezTo>
                  <a:cubicBezTo>
                    <a:pt x="671036" y="23899"/>
                    <a:pt x="661511" y="44854"/>
                    <a:pt x="663416" y="45806"/>
                  </a:cubicBezTo>
                  <a:cubicBezTo>
                    <a:pt x="671989" y="58189"/>
                    <a:pt x="697706" y="37234"/>
                    <a:pt x="703421" y="20089"/>
                  </a:cubicBezTo>
                  <a:cubicBezTo>
                    <a:pt x="705326" y="25804"/>
                    <a:pt x="764381" y="16279"/>
                    <a:pt x="763429" y="26756"/>
                  </a:cubicBezTo>
                  <a:cubicBezTo>
                    <a:pt x="749141" y="24851"/>
                    <a:pt x="756761" y="31519"/>
                    <a:pt x="743426" y="26756"/>
                  </a:cubicBezTo>
                  <a:cubicBezTo>
                    <a:pt x="750094" y="29614"/>
                    <a:pt x="750094" y="35329"/>
                    <a:pt x="743426" y="42949"/>
                  </a:cubicBezTo>
                  <a:cubicBezTo>
                    <a:pt x="750094" y="42949"/>
                    <a:pt x="762476" y="31519"/>
                    <a:pt x="752951" y="45806"/>
                  </a:cubicBezTo>
                  <a:cubicBezTo>
                    <a:pt x="758666" y="43901"/>
                    <a:pt x="776764" y="24851"/>
                    <a:pt x="763429" y="14374"/>
                  </a:cubicBezTo>
                  <a:cubicBezTo>
                    <a:pt x="782479" y="7706"/>
                    <a:pt x="755809" y="45806"/>
                    <a:pt x="770096" y="45806"/>
                  </a:cubicBezTo>
                  <a:cubicBezTo>
                    <a:pt x="770096" y="45806"/>
                    <a:pt x="802481" y="16279"/>
                    <a:pt x="775811" y="21041"/>
                  </a:cubicBezTo>
                  <a:cubicBezTo>
                    <a:pt x="774859" y="29614"/>
                    <a:pt x="777716" y="28661"/>
                    <a:pt x="775811" y="31519"/>
                  </a:cubicBezTo>
                  <a:cubicBezTo>
                    <a:pt x="769144" y="32471"/>
                    <a:pt x="821531" y="38186"/>
                    <a:pt x="818674" y="40091"/>
                  </a:cubicBezTo>
                  <a:cubicBezTo>
                    <a:pt x="816769" y="41996"/>
                    <a:pt x="818674" y="42949"/>
                    <a:pt x="821531" y="43901"/>
                  </a:cubicBezTo>
                  <a:cubicBezTo>
                    <a:pt x="813911" y="65809"/>
                    <a:pt x="797719" y="91526"/>
                    <a:pt x="770096" y="121054"/>
                  </a:cubicBezTo>
                  <a:cubicBezTo>
                    <a:pt x="772001" y="122959"/>
                    <a:pt x="821531" y="104861"/>
                    <a:pt x="820579" y="105814"/>
                  </a:cubicBezTo>
                  <a:cubicBezTo>
                    <a:pt x="812959" y="105814"/>
                    <a:pt x="816769" y="105814"/>
                    <a:pt x="830104" y="105814"/>
                  </a:cubicBezTo>
                  <a:cubicBezTo>
                    <a:pt x="828199" y="116291"/>
                    <a:pt x="810101" y="108671"/>
                    <a:pt x="824389" y="119149"/>
                  </a:cubicBezTo>
                  <a:cubicBezTo>
                    <a:pt x="814864" y="150581"/>
                    <a:pt x="766286" y="138199"/>
                    <a:pt x="762476" y="139151"/>
                  </a:cubicBezTo>
                  <a:cubicBezTo>
                    <a:pt x="751046" y="141056"/>
                    <a:pt x="757714" y="178204"/>
                    <a:pt x="724376" y="160106"/>
                  </a:cubicBezTo>
                  <a:cubicBezTo>
                    <a:pt x="735806" y="162011"/>
                    <a:pt x="721519" y="142009"/>
                    <a:pt x="718661" y="138199"/>
                  </a:cubicBezTo>
                  <a:cubicBezTo>
                    <a:pt x="718661" y="138199"/>
                    <a:pt x="681514" y="150581"/>
                    <a:pt x="676751" y="161059"/>
                  </a:cubicBezTo>
                  <a:cubicBezTo>
                    <a:pt x="672941" y="152486"/>
                    <a:pt x="674846" y="145819"/>
                    <a:pt x="682466" y="141056"/>
                  </a:cubicBezTo>
                  <a:cubicBezTo>
                    <a:pt x="685324" y="152486"/>
                    <a:pt x="686276" y="150581"/>
                    <a:pt x="684371" y="136294"/>
                  </a:cubicBezTo>
                  <a:cubicBezTo>
                    <a:pt x="659606" y="143914"/>
                    <a:pt x="552926" y="196301"/>
                    <a:pt x="538639" y="138199"/>
                  </a:cubicBezTo>
                  <a:cubicBezTo>
                    <a:pt x="538639" y="142961"/>
                    <a:pt x="536734" y="144866"/>
                    <a:pt x="532924" y="143914"/>
                  </a:cubicBezTo>
                  <a:cubicBezTo>
                    <a:pt x="542449" y="152486"/>
                    <a:pt x="539591" y="160106"/>
                    <a:pt x="525304" y="168679"/>
                  </a:cubicBezTo>
                  <a:cubicBezTo>
                    <a:pt x="523399" y="162964"/>
                    <a:pt x="524351" y="161059"/>
                    <a:pt x="531019" y="163916"/>
                  </a:cubicBezTo>
                  <a:cubicBezTo>
                    <a:pt x="526256" y="146771"/>
                    <a:pt x="521494" y="153439"/>
                    <a:pt x="517684" y="151534"/>
                  </a:cubicBezTo>
                  <a:cubicBezTo>
                    <a:pt x="517684" y="141056"/>
                    <a:pt x="520541" y="132484"/>
                    <a:pt x="527209" y="124864"/>
                  </a:cubicBezTo>
                  <a:cubicBezTo>
                    <a:pt x="520541" y="138199"/>
                    <a:pt x="515779" y="141056"/>
                    <a:pt x="513874" y="133436"/>
                  </a:cubicBezTo>
                  <a:cubicBezTo>
                    <a:pt x="510064" y="137246"/>
                    <a:pt x="483394" y="177251"/>
                    <a:pt x="518636" y="155344"/>
                  </a:cubicBezTo>
                  <a:cubicBezTo>
                    <a:pt x="509111" y="172489"/>
                    <a:pt x="422434" y="188681"/>
                    <a:pt x="413861" y="189634"/>
                  </a:cubicBezTo>
                  <a:cubicBezTo>
                    <a:pt x="401479" y="181061"/>
                    <a:pt x="411956" y="187729"/>
                    <a:pt x="416719" y="180109"/>
                  </a:cubicBezTo>
                  <a:cubicBezTo>
                    <a:pt x="411004" y="182966"/>
                    <a:pt x="394811" y="171536"/>
                    <a:pt x="395764" y="171536"/>
                  </a:cubicBezTo>
                  <a:cubicBezTo>
                    <a:pt x="407194" y="166774"/>
                    <a:pt x="383381" y="202969"/>
                    <a:pt x="386239" y="197254"/>
                  </a:cubicBezTo>
                  <a:cubicBezTo>
                    <a:pt x="387191" y="189634"/>
                    <a:pt x="386239" y="190586"/>
                    <a:pt x="382429" y="199159"/>
                  </a:cubicBezTo>
                  <a:cubicBezTo>
                    <a:pt x="388144" y="179156"/>
                    <a:pt x="388144" y="183919"/>
                    <a:pt x="389096" y="167726"/>
                  </a:cubicBezTo>
                  <a:cubicBezTo>
                    <a:pt x="382429" y="163916"/>
                    <a:pt x="365284" y="205826"/>
                    <a:pt x="368141" y="204874"/>
                  </a:cubicBezTo>
                  <a:cubicBezTo>
                    <a:pt x="375761" y="153439"/>
                    <a:pt x="354806" y="167726"/>
                    <a:pt x="348139" y="143914"/>
                  </a:cubicBezTo>
                  <a:cubicBezTo>
                    <a:pt x="354806" y="143914"/>
                    <a:pt x="354806" y="147724"/>
                    <a:pt x="348139" y="153439"/>
                  </a:cubicBezTo>
                  <a:cubicBezTo>
                    <a:pt x="396716" y="129626"/>
                    <a:pt x="340519" y="154391"/>
                    <a:pt x="355759" y="139151"/>
                  </a:cubicBezTo>
                  <a:cubicBezTo>
                    <a:pt x="337661" y="138199"/>
                    <a:pt x="341471" y="143914"/>
                    <a:pt x="334804" y="154391"/>
                  </a:cubicBezTo>
                  <a:close/>
                  <a:moveTo>
                    <a:pt x="38576" y="154391"/>
                  </a:moveTo>
                  <a:cubicBezTo>
                    <a:pt x="38576" y="153439"/>
                    <a:pt x="39529" y="153439"/>
                    <a:pt x="39529" y="152486"/>
                  </a:cubicBezTo>
                  <a:cubicBezTo>
                    <a:pt x="39529" y="153439"/>
                    <a:pt x="39529" y="154391"/>
                    <a:pt x="38576" y="154391"/>
                  </a:cubicBezTo>
                  <a:close/>
                  <a:moveTo>
                    <a:pt x="420529" y="122959"/>
                  </a:moveTo>
                  <a:cubicBezTo>
                    <a:pt x="398621" y="122006"/>
                    <a:pt x="403384" y="129626"/>
                    <a:pt x="404336" y="144866"/>
                  </a:cubicBezTo>
                  <a:cubicBezTo>
                    <a:pt x="420529" y="152486"/>
                    <a:pt x="430054" y="110576"/>
                    <a:pt x="420529" y="122959"/>
                  </a:cubicBezTo>
                  <a:close/>
                  <a:moveTo>
                    <a:pt x="427196" y="142961"/>
                  </a:moveTo>
                  <a:cubicBezTo>
                    <a:pt x="431006" y="143914"/>
                    <a:pt x="428149" y="133436"/>
                    <a:pt x="427196" y="142961"/>
                  </a:cubicBezTo>
                  <a:close/>
                  <a:moveTo>
                    <a:pt x="430054" y="136294"/>
                  </a:moveTo>
                  <a:cubicBezTo>
                    <a:pt x="429101" y="136294"/>
                    <a:pt x="429101" y="136294"/>
                    <a:pt x="430054" y="136294"/>
                  </a:cubicBezTo>
                  <a:lnTo>
                    <a:pt x="430054" y="136294"/>
                  </a:lnTo>
                  <a:close/>
                  <a:moveTo>
                    <a:pt x="362426" y="141056"/>
                  </a:moveTo>
                  <a:cubicBezTo>
                    <a:pt x="364331" y="140104"/>
                    <a:pt x="355759" y="142009"/>
                    <a:pt x="362426" y="141056"/>
                  </a:cubicBezTo>
                  <a:close/>
                  <a:moveTo>
                    <a:pt x="370046" y="146771"/>
                  </a:moveTo>
                  <a:cubicBezTo>
                    <a:pt x="368141" y="136294"/>
                    <a:pt x="369094" y="144866"/>
                    <a:pt x="370046" y="146771"/>
                  </a:cubicBezTo>
                  <a:close/>
                  <a:moveTo>
                    <a:pt x="394811" y="159154"/>
                  </a:moveTo>
                  <a:cubicBezTo>
                    <a:pt x="399574" y="122006"/>
                    <a:pt x="392906" y="162011"/>
                    <a:pt x="394811" y="159154"/>
                  </a:cubicBezTo>
                  <a:close/>
                  <a:moveTo>
                    <a:pt x="757714" y="105814"/>
                  </a:moveTo>
                  <a:cubicBezTo>
                    <a:pt x="751046" y="88669"/>
                    <a:pt x="734854" y="128674"/>
                    <a:pt x="757714" y="105814"/>
                  </a:cubicBezTo>
                  <a:close/>
                  <a:moveTo>
                    <a:pt x="701516" y="101051"/>
                  </a:moveTo>
                  <a:cubicBezTo>
                    <a:pt x="686276" y="116291"/>
                    <a:pt x="671989" y="113434"/>
                    <a:pt x="687229" y="131531"/>
                  </a:cubicBezTo>
                  <a:cubicBezTo>
                    <a:pt x="686276" y="125816"/>
                    <a:pt x="684371" y="125816"/>
                    <a:pt x="682466" y="132484"/>
                  </a:cubicBezTo>
                  <a:cubicBezTo>
                    <a:pt x="685324" y="138199"/>
                    <a:pt x="706279" y="120101"/>
                    <a:pt x="696754" y="111529"/>
                  </a:cubicBezTo>
                  <a:cubicBezTo>
                    <a:pt x="706279" y="99146"/>
                    <a:pt x="722471" y="128674"/>
                    <a:pt x="730091" y="129626"/>
                  </a:cubicBezTo>
                  <a:cubicBezTo>
                    <a:pt x="740569" y="116291"/>
                    <a:pt x="728186" y="98194"/>
                    <a:pt x="701516" y="101051"/>
                  </a:cubicBezTo>
                  <a:close/>
                  <a:moveTo>
                    <a:pt x="519589" y="102004"/>
                  </a:moveTo>
                  <a:cubicBezTo>
                    <a:pt x="537686" y="150581"/>
                    <a:pt x="539591" y="101051"/>
                    <a:pt x="558641" y="116291"/>
                  </a:cubicBezTo>
                  <a:cubicBezTo>
                    <a:pt x="548164" y="131531"/>
                    <a:pt x="551974" y="129626"/>
                    <a:pt x="562451" y="129626"/>
                  </a:cubicBezTo>
                  <a:cubicBezTo>
                    <a:pt x="548164" y="152486"/>
                    <a:pt x="563404" y="117244"/>
                    <a:pt x="543401" y="130579"/>
                  </a:cubicBezTo>
                  <a:cubicBezTo>
                    <a:pt x="544354" y="134389"/>
                    <a:pt x="557689" y="159154"/>
                    <a:pt x="557689" y="158201"/>
                  </a:cubicBezTo>
                  <a:cubicBezTo>
                    <a:pt x="557689" y="158201"/>
                    <a:pt x="571976" y="148676"/>
                    <a:pt x="571976" y="148676"/>
                  </a:cubicBezTo>
                  <a:cubicBezTo>
                    <a:pt x="571976" y="146771"/>
                    <a:pt x="557689" y="150581"/>
                    <a:pt x="558641" y="140104"/>
                  </a:cubicBezTo>
                  <a:cubicBezTo>
                    <a:pt x="573881" y="129626"/>
                    <a:pt x="591026" y="122006"/>
                    <a:pt x="598646" y="115339"/>
                  </a:cubicBezTo>
                  <a:cubicBezTo>
                    <a:pt x="593884" y="134389"/>
                    <a:pt x="597694" y="118196"/>
                    <a:pt x="599599" y="126769"/>
                  </a:cubicBezTo>
                  <a:cubicBezTo>
                    <a:pt x="639604" y="85811"/>
                    <a:pt x="670084" y="175346"/>
                    <a:pt x="598646" y="105814"/>
                  </a:cubicBezTo>
                  <a:cubicBezTo>
                    <a:pt x="609124" y="102004"/>
                    <a:pt x="664369" y="122006"/>
                    <a:pt x="670084" y="114386"/>
                  </a:cubicBezTo>
                  <a:cubicBezTo>
                    <a:pt x="671036" y="111529"/>
                    <a:pt x="671036" y="108671"/>
                    <a:pt x="671036" y="105814"/>
                  </a:cubicBezTo>
                  <a:cubicBezTo>
                    <a:pt x="629126" y="99146"/>
                    <a:pt x="611981" y="95336"/>
                    <a:pt x="583406" y="110576"/>
                  </a:cubicBezTo>
                  <a:cubicBezTo>
                    <a:pt x="584359" y="111529"/>
                    <a:pt x="581501" y="61999"/>
                    <a:pt x="579596" y="61999"/>
                  </a:cubicBezTo>
                  <a:cubicBezTo>
                    <a:pt x="580549" y="64856"/>
                    <a:pt x="523399" y="99146"/>
                    <a:pt x="519589" y="102004"/>
                  </a:cubicBezTo>
                  <a:close/>
                  <a:moveTo>
                    <a:pt x="471011" y="120101"/>
                  </a:moveTo>
                  <a:cubicBezTo>
                    <a:pt x="451009" y="128674"/>
                    <a:pt x="461486" y="150581"/>
                    <a:pt x="435769" y="136294"/>
                  </a:cubicBezTo>
                  <a:cubicBezTo>
                    <a:pt x="439579" y="141056"/>
                    <a:pt x="431959" y="152486"/>
                    <a:pt x="431959" y="153439"/>
                  </a:cubicBezTo>
                  <a:cubicBezTo>
                    <a:pt x="457676" y="160106"/>
                    <a:pt x="475774" y="143914"/>
                    <a:pt x="471011" y="120101"/>
                  </a:cubicBezTo>
                  <a:close/>
                  <a:moveTo>
                    <a:pt x="373856" y="58189"/>
                  </a:moveTo>
                  <a:cubicBezTo>
                    <a:pt x="372904" y="58189"/>
                    <a:pt x="373856" y="58189"/>
                    <a:pt x="373856" y="58189"/>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89" name="Google Shape;2189;p43"/>
            <p:cNvSpPr/>
            <p:nvPr/>
          </p:nvSpPr>
          <p:spPr>
            <a:xfrm>
              <a:off x="7680092" y="965358"/>
              <a:ext cx="9525" cy="19050"/>
            </a:xfrm>
            <a:custGeom>
              <a:avLst/>
              <a:gdLst/>
              <a:ahLst/>
              <a:cxnLst/>
              <a:rect l="l" t="t" r="r" b="b"/>
              <a:pathLst>
                <a:path w="9525" h="19050" extrusionOk="0">
                  <a:moveTo>
                    <a:pt x="7535" y="12859"/>
                  </a:moveTo>
                  <a:cubicBezTo>
                    <a:pt x="8488" y="10954"/>
                    <a:pt x="11345" y="10954"/>
                    <a:pt x="10393" y="7144"/>
                  </a:cubicBezTo>
                  <a:cubicBezTo>
                    <a:pt x="11345" y="10954"/>
                    <a:pt x="5630" y="8096"/>
                    <a:pt x="7535" y="12859"/>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90" name="Google Shape;2190;p43"/>
            <p:cNvSpPr/>
            <p:nvPr/>
          </p:nvSpPr>
          <p:spPr>
            <a:xfrm>
              <a:off x="7683870" y="971982"/>
              <a:ext cx="9525" cy="9525"/>
            </a:xfrm>
            <a:custGeom>
              <a:avLst/>
              <a:gdLst/>
              <a:ahLst/>
              <a:cxnLst/>
              <a:rect l="l" t="t" r="r" b="b"/>
              <a:pathLst>
                <a:path w="9525" h="9525" extrusionOk="0">
                  <a:moveTo>
                    <a:pt x="7567" y="10045"/>
                  </a:moveTo>
                  <a:cubicBezTo>
                    <a:pt x="7567" y="5282"/>
                    <a:pt x="6615" y="7187"/>
                    <a:pt x="7567" y="10045"/>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91" name="Google Shape;2191;p43"/>
            <p:cNvSpPr/>
            <p:nvPr/>
          </p:nvSpPr>
          <p:spPr>
            <a:xfrm>
              <a:off x="7691914" y="1029908"/>
              <a:ext cx="9525" cy="19050"/>
            </a:xfrm>
            <a:custGeom>
              <a:avLst/>
              <a:gdLst/>
              <a:ahLst/>
              <a:cxnLst/>
              <a:rect l="l" t="t" r="r" b="b"/>
              <a:pathLst>
                <a:path w="9525" h="19050" extrusionOk="0">
                  <a:moveTo>
                    <a:pt x="7144" y="9269"/>
                  </a:moveTo>
                  <a:cubicBezTo>
                    <a:pt x="10001" y="697"/>
                    <a:pt x="8096" y="21652"/>
                    <a:pt x="7144" y="9269"/>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92" name="Google Shape;2192;p43"/>
            <p:cNvSpPr/>
            <p:nvPr/>
          </p:nvSpPr>
          <p:spPr>
            <a:xfrm>
              <a:off x="7690961" y="1042182"/>
              <a:ext cx="9525" cy="9525"/>
            </a:xfrm>
            <a:custGeom>
              <a:avLst/>
              <a:gdLst/>
              <a:ahLst/>
              <a:cxnLst/>
              <a:rect l="l" t="t" r="r" b="b"/>
              <a:pathLst>
                <a:path w="9525" h="9525" extrusionOk="0">
                  <a:moveTo>
                    <a:pt x="7144" y="10330"/>
                  </a:moveTo>
                  <a:cubicBezTo>
                    <a:pt x="12859" y="3663"/>
                    <a:pt x="8096" y="9378"/>
                    <a:pt x="7144" y="10330"/>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93" name="Google Shape;2193;p43"/>
            <p:cNvSpPr/>
            <p:nvPr/>
          </p:nvSpPr>
          <p:spPr>
            <a:xfrm>
              <a:off x="7612856" y="932688"/>
              <a:ext cx="9525" cy="9525"/>
            </a:xfrm>
            <a:custGeom>
              <a:avLst/>
              <a:gdLst/>
              <a:ahLst/>
              <a:cxnLst/>
              <a:rect l="l" t="t" r="r" b="b"/>
              <a:pathLst>
                <a:path w="9525" h="9525" extrusionOk="0">
                  <a:moveTo>
                    <a:pt x="10001" y="8381"/>
                  </a:moveTo>
                  <a:cubicBezTo>
                    <a:pt x="9049" y="5524"/>
                    <a:pt x="8096" y="8381"/>
                    <a:pt x="7144" y="9334"/>
                  </a:cubicBezTo>
                  <a:cubicBezTo>
                    <a:pt x="7144" y="9334"/>
                    <a:pt x="9049" y="10286"/>
                    <a:pt x="10001" y="8381"/>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94" name="Google Shape;2194;p43"/>
            <p:cNvSpPr/>
            <p:nvPr/>
          </p:nvSpPr>
          <p:spPr>
            <a:xfrm>
              <a:off x="6955771" y="1016793"/>
              <a:ext cx="28575" cy="9525"/>
            </a:xfrm>
            <a:custGeom>
              <a:avLst/>
              <a:gdLst/>
              <a:ahLst/>
              <a:cxnLst/>
              <a:rect l="l" t="t" r="r" b="b"/>
              <a:pathLst>
                <a:path w="28575" h="9525" extrusionOk="0">
                  <a:moveTo>
                    <a:pt x="28911" y="7144"/>
                  </a:moveTo>
                  <a:cubicBezTo>
                    <a:pt x="19386" y="7144"/>
                    <a:pt x="-14903" y="10954"/>
                    <a:pt x="28911"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95" name="Google Shape;2195;p43"/>
            <p:cNvSpPr/>
            <p:nvPr/>
          </p:nvSpPr>
          <p:spPr>
            <a:xfrm>
              <a:off x="7543324" y="954936"/>
              <a:ext cx="19050" cy="19050"/>
            </a:xfrm>
            <a:custGeom>
              <a:avLst/>
              <a:gdLst/>
              <a:ahLst/>
              <a:cxnLst/>
              <a:rect l="l" t="t" r="r" b="b"/>
              <a:pathLst>
                <a:path w="19050" h="19050" extrusionOk="0">
                  <a:moveTo>
                    <a:pt x="7144" y="16613"/>
                  </a:moveTo>
                  <a:cubicBezTo>
                    <a:pt x="34766" y="-1484"/>
                    <a:pt x="10954" y="10898"/>
                    <a:pt x="7144" y="16613"/>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96" name="Google Shape;2196;p43"/>
            <p:cNvSpPr/>
            <p:nvPr/>
          </p:nvSpPr>
          <p:spPr>
            <a:xfrm>
              <a:off x="7542242" y="938688"/>
              <a:ext cx="9525" cy="19050"/>
            </a:xfrm>
            <a:custGeom>
              <a:avLst/>
              <a:gdLst/>
              <a:ahLst/>
              <a:cxnLst/>
              <a:rect l="l" t="t" r="r" b="b"/>
              <a:pathLst>
                <a:path w="9525" h="19050" extrusionOk="0">
                  <a:moveTo>
                    <a:pt x="7273" y="7144"/>
                  </a:moveTo>
                  <a:cubicBezTo>
                    <a:pt x="11083" y="21431"/>
                    <a:pt x="6320" y="18574"/>
                    <a:pt x="7273"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97" name="Google Shape;2197;p43"/>
            <p:cNvSpPr/>
            <p:nvPr/>
          </p:nvSpPr>
          <p:spPr>
            <a:xfrm>
              <a:off x="7580867" y="1065371"/>
              <a:ext cx="9525" cy="9525"/>
            </a:xfrm>
            <a:custGeom>
              <a:avLst/>
              <a:gdLst/>
              <a:ahLst/>
              <a:cxnLst/>
              <a:rect l="l" t="t" r="r" b="b"/>
              <a:pathLst>
                <a:path w="9525" h="9525" extrusionOk="0">
                  <a:moveTo>
                    <a:pt x="8653" y="7144"/>
                  </a:moveTo>
                  <a:cubicBezTo>
                    <a:pt x="5795" y="14764"/>
                    <a:pt x="7701" y="9049"/>
                    <a:pt x="8653"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98" name="Google Shape;2198;p43"/>
            <p:cNvSpPr/>
            <p:nvPr/>
          </p:nvSpPr>
          <p:spPr>
            <a:xfrm>
              <a:off x="7476209" y="933175"/>
              <a:ext cx="9525" cy="9525"/>
            </a:xfrm>
            <a:custGeom>
              <a:avLst/>
              <a:gdLst/>
              <a:ahLst/>
              <a:cxnLst/>
              <a:rect l="l" t="t" r="r" b="b"/>
              <a:pathLst>
                <a:path w="9525" h="9525" extrusionOk="0">
                  <a:moveTo>
                    <a:pt x="9488" y="10752"/>
                  </a:moveTo>
                  <a:cubicBezTo>
                    <a:pt x="8536" y="9800"/>
                    <a:pt x="4726" y="3132"/>
                    <a:pt x="9488" y="10752"/>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99" name="Google Shape;2199;p43"/>
            <p:cNvSpPr/>
            <p:nvPr/>
          </p:nvSpPr>
          <p:spPr>
            <a:xfrm>
              <a:off x="7478554" y="933926"/>
              <a:ext cx="9525" cy="9525"/>
            </a:xfrm>
            <a:custGeom>
              <a:avLst/>
              <a:gdLst/>
              <a:ahLst/>
              <a:cxnLst/>
              <a:rect l="l" t="t" r="r" b="b"/>
              <a:pathLst>
                <a:path w="9525" h="9525" extrusionOk="0">
                  <a:moveTo>
                    <a:pt x="8096" y="7144"/>
                  </a:moveTo>
                  <a:lnTo>
                    <a:pt x="7144" y="9049"/>
                  </a:lnTo>
                  <a:lnTo>
                    <a:pt x="8096" y="7144"/>
                  </a:ln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200" name="Google Shape;2200;p43"/>
            <p:cNvSpPr/>
            <p:nvPr/>
          </p:nvSpPr>
          <p:spPr>
            <a:xfrm>
              <a:off x="7581424" y="1078282"/>
              <a:ext cx="9525" cy="9525"/>
            </a:xfrm>
            <a:custGeom>
              <a:avLst/>
              <a:gdLst/>
              <a:ahLst/>
              <a:cxnLst/>
              <a:rect l="l" t="t" r="r" b="b"/>
              <a:pathLst>
                <a:path w="9525" h="9525" extrusionOk="0">
                  <a:moveTo>
                    <a:pt x="7144" y="7567"/>
                  </a:moveTo>
                  <a:cubicBezTo>
                    <a:pt x="10001" y="7567"/>
                    <a:pt x="14764" y="6615"/>
                    <a:pt x="7144" y="7567"/>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201" name="Google Shape;2201;p43"/>
            <p:cNvSpPr/>
            <p:nvPr/>
          </p:nvSpPr>
          <p:spPr>
            <a:xfrm>
              <a:off x="7552315" y="1046176"/>
              <a:ext cx="9525" cy="9525"/>
            </a:xfrm>
            <a:custGeom>
              <a:avLst/>
              <a:gdLst/>
              <a:ahLst/>
              <a:cxnLst/>
              <a:rect l="l" t="t" r="r" b="b"/>
              <a:pathLst>
                <a:path w="9525" h="9525" extrusionOk="0">
                  <a:moveTo>
                    <a:pt x="7677" y="9193"/>
                  </a:moveTo>
                  <a:lnTo>
                    <a:pt x="9582" y="7288"/>
                  </a:lnTo>
                  <a:cubicBezTo>
                    <a:pt x="9582" y="8241"/>
                    <a:pt x="5772" y="5383"/>
                    <a:pt x="7677" y="9193"/>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202" name="Google Shape;2202;p43"/>
            <p:cNvSpPr/>
            <p:nvPr/>
          </p:nvSpPr>
          <p:spPr>
            <a:xfrm>
              <a:off x="7456738" y="936783"/>
              <a:ext cx="9525" cy="9525"/>
            </a:xfrm>
            <a:custGeom>
              <a:avLst/>
              <a:gdLst/>
              <a:ahLst/>
              <a:cxnLst/>
              <a:rect l="l" t="t" r="r" b="b"/>
              <a:pathLst>
                <a:path w="9525" h="9525" extrusionOk="0">
                  <a:moveTo>
                    <a:pt x="9909" y="7144"/>
                  </a:moveTo>
                  <a:cubicBezTo>
                    <a:pt x="4194" y="13811"/>
                    <a:pt x="8956" y="8096"/>
                    <a:pt x="9909"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203" name="Google Shape;2203;p43"/>
            <p:cNvSpPr/>
            <p:nvPr/>
          </p:nvSpPr>
          <p:spPr>
            <a:xfrm>
              <a:off x="7533553" y="1068228"/>
              <a:ext cx="9525" cy="19050"/>
            </a:xfrm>
            <a:custGeom>
              <a:avLst/>
              <a:gdLst/>
              <a:ahLst/>
              <a:cxnLst/>
              <a:rect l="l" t="t" r="r" b="b"/>
              <a:pathLst>
                <a:path w="9525" h="19050" extrusionOk="0">
                  <a:moveTo>
                    <a:pt x="9294" y="7144"/>
                  </a:moveTo>
                  <a:cubicBezTo>
                    <a:pt x="11199" y="11906"/>
                    <a:pt x="4532" y="9049"/>
                    <a:pt x="8342" y="12859"/>
                  </a:cubicBezTo>
                  <a:cubicBezTo>
                    <a:pt x="12152" y="11906"/>
                    <a:pt x="10247" y="9049"/>
                    <a:pt x="9294"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204" name="Google Shape;2204;p43"/>
            <p:cNvSpPr/>
            <p:nvPr/>
          </p:nvSpPr>
          <p:spPr>
            <a:xfrm>
              <a:off x="7458551" y="1030128"/>
              <a:ext cx="9525" cy="9525"/>
            </a:xfrm>
            <a:custGeom>
              <a:avLst/>
              <a:gdLst/>
              <a:ahLst/>
              <a:cxnLst/>
              <a:rect l="l" t="t" r="r" b="b"/>
              <a:pathLst>
                <a:path w="9525" h="9525" extrusionOk="0">
                  <a:moveTo>
                    <a:pt x="8096" y="7144"/>
                  </a:moveTo>
                  <a:cubicBezTo>
                    <a:pt x="8096" y="7144"/>
                    <a:pt x="7144" y="7144"/>
                    <a:pt x="7144" y="8096"/>
                  </a:cubicBezTo>
                  <a:cubicBezTo>
                    <a:pt x="7144" y="7144"/>
                    <a:pt x="8096" y="7144"/>
                    <a:pt x="8096"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205" name="Google Shape;2205;p43"/>
            <p:cNvSpPr/>
            <p:nvPr/>
          </p:nvSpPr>
          <p:spPr>
            <a:xfrm>
              <a:off x="7459504" y="1029028"/>
              <a:ext cx="9525" cy="9525"/>
            </a:xfrm>
            <a:custGeom>
              <a:avLst/>
              <a:gdLst/>
              <a:ahLst/>
              <a:cxnLst/>
              <a:rect l="l" t="t" r="r" b="b"/>
              <a:pathLst>
                <a:path w="9525" h="9525" extrusionOk="0">
                  <a:moveTo>
                    <a:pt x="7144" y="8244"/>
                  </a:moveTo>
                  <a:cubicBezTo>
                    <a:pt x="8096" y="8244"/>
                    <a:pt x="10001" y="10149"/>
                    <a:pt x="10954" y="8244"/>
                  </a:cubicBezTo>
                  <a:cubicBezTo>
                    <a:pt x="9049" y="6339"/>
                    <a:pt x="8096" y="7291"/>
                    <a:pt x="7144" y="82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206" name="Google Shape;2206;p43"/>
            <p:cNvSpPr/>
            <p:nvPr/>
          </p:nvSpPr>
          <p:spPr>
            <a:xfrm>
              <a:off x="7445121" y="1029686"/>
              <a:ext cx="9525" cy="9525"/>
            </a:xfrm>
            <a:custGeom>
              <a:avLst/>
              <a:gdLst/>
              <a:ahLst/>
              <a:cxnLst/>
              <a:rect l="l" t="t" r="r" b="b"/>
              <a:pathLst>
                <a:path w="9525" h="9525" extrusionOk="0">
                  <a:moveTo>
                    <a:pt x="7239" y="10443"/>
                  </a:moveTo>
                  <a:cubicBezTo>
                    <a:pt x="12954" y="4728"/>
                    <a:pt x="6286" y="7586"/>
                    <a:pt x="7239" y="10443"/>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207" name="Google Shape;2207;p43"/>
            <p:cNvSpPr/>
            <p:nvPr/>
          </p:nvSpPr>
          <p:spPr>
            <a:xfrm>
              <a:off x="7347109" y="940446"/>
              <a:ext cx="19050" cy="9525"/>
            </a:xfrm>
            <a:custGeom>
              <a:avLst/>
              <a:gdLst/>
              <a:ahLst/>
              <a:cxnLst/>
              <a:rect l="l" t="t" r="r" b="b"/>
              <a:pathLst>
                <a:path w="19050" h="9525" extrusionOk="0">
                  <a:moveTo>
                    <a:pt x="7144" y="8244"/>
                  </a:moveTo>
                  <a:cubicBezTo>
                    <a:pt x="21431" y="12054"/>
                    <a:pt x="17621" y="4434"/>
                    <a:pt x="7144" y="82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208" name="Google Shape;2208;p43"/>
            <p:cNvSpPr/>
            <p:nvPr/>
          </p:nvSpPr>
          <p:spPr>
            <a:xfrm>
              <a:off x="7358539" y="938688"/>
              <a:ext cx="9525" cy="9525"/>
            </a:xfrm>
            <a:custGeom>
              <a:avLst/>
              <a:gdLst/>
              <a:ahLst/>
              <a:cxnLst/>
              <a:rect l="l" t="t" r="r" b="b"/>
              <a:pathLst>
                <a:path w="9525" h="9525" extrusionOk="0">
                  <a:moveTo>
                    <a:pt x="7144" y="8096"/>
                  </a:moveTo>
                  <a:cubicBezTo>
                    <a:pt x="8096" y="8096"/>
                    <a:pt x="8096" y="8096"/>
                    <a:pt x="9049" y="7144"/>
                  </a:cubicBezTo>
                  <a:cubicBezTo>
                    <a:pt x="8096" y="8096"/>
                    <a:pt x="7144" y="8096"/>
                    <a:pt x="7144" y="8096"/>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209" name="Google Shape;2209;p43"/>
            <p:cNvSpPr/>
            <p:nvPr/>
          </p:nvSpPr>
          <p:spPr>
            <a:xfrm>
              <a:off x="7501625" y="1081563"/>
              <a:ext cx="9525" cy="19050"/>
            </a:xfrm>
            <a:custGeom>
              <a:avLst/>
              <a:gdLst/>
              <a:ahLst/>
              <a:cxnLst/>
              <a:rect l="l" t="t" r="r" b="b"/>
              <a:pathLst>
                <a:path w="9525" h="19050" extrusionOk="0">
                  <a:moveTo>
                    <a:pt x="8837" y="7144"/>
                  </a:moveTo>
                  <a:cubicBezTo>
                    <a:pt x="5027" y="20479"/>
                    <a:pt x="8837" y="9049"/>
                    <a:pt x="8837"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210" name="Google Shape;2210;p43"/>
            <p:cNvSpPr/>
            <p:nvPr/>
          </p:nvSpPr>
          <p:spPr>
            <a:xfrm>
              <a:off x="7340288" y="939565"/>
              <a:ext cx="9525" cy="9525"/>
            </a:xfrm>
            <a:custGeom>
              <a:avLst/>
              <a:gdLst/>
              <a:ahLst/>
              <a:cxnLst/>
              <a:rect l="l" t="t" r="r" b="b"/>
              <a:pathLst>
                <a:path w="9525" h="9525" extrusionOk="0">
                  <a:moveTo>
                    <a:pt x="7297" y="8172"/>
                  </a:moveTo>
                  <a:cubicBezTo>
                    <a:pt x="8249" y="8172"/>
                    <a:pt x="9202" y="8172"/>
                    <a:pt x="10154" y="9125"/>
                  </a:cubicBezTo>
                  <a:cubicBezTo>
                    <a:pt x="10154" y="5315"/>
                    <a:pt x="6344" y="8172"/>
                    <a:pt x="7297" y="8172"/>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211" name="Google Shape;2211;p43"/>
            <p:cNvSpPr/>
            <p:nvPr/>
          </p:nvSpPr>
          <p:spPr>
            <a:xfrm>
              <a:off x="7398544" y="1026861"/>
              <a:ext cx="19050" cy="9525"/>
            </a:xfrm>
            <a:custGeom>
              <a:avLst/>
              <a:gdLst/>
              <a:ahLst/>
              <a:cxnLst/>
              <a:rect l="l" t="t" r="r" b="b"/>
              <a:pathLst>
                <a:path w="19050" h="9525" extrusionOk="0">
                  <a:moveTo>
                    <a:pt x="7144" y="9458"/>
                  </a:moveTo>
                  <a:cubicBezTo>
                    <a:pt x="8096" y="11363"/>
                    <a:pt x="10001" y="10411"/>
                    <a:pt x="11906" y="10411"/>
                  </a:cubicBezTo>
                  <a:cubicBezTo>
                    <a:pt x="10001" y="10411"/>
                    <a:pt x="8096" y="3743"/>
                    <a:pt x="7144" y="9458"/>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212" name="Google Shape;2212;p43"/>
            <p:cNvSpPr/>
            <p:nvPr/>
          </p:nvSpPr>
          <p:spPr>
            <a:xfrm>
              <a:off x="7329964" y="956592"/>
              <a:ext cx="9525" cy="19050"/>
            </a:xfrm>
            <a:custGeom>
              <a:avLst/>
              <a:gdLst/>
              <a:ahLst/>
              <a:cxnLst/>
              <a:rect l="l" t="t" r="r" b="b"/>
              <a:pathLst>
                <a:path w="9525" h="19050" extrusionOk="0">
                  <a:moveTo>
                    <a:pt x="7144" y="8290"/>
                  </a:moveTo>
                  <a:cubicBezTo>
                    <a:pt x="8096" y="8290"/>
                    <a:pt x="9049" y="11148"/>
                    <a:pt x="9049" y="14005"/>
                  </a:cubicBezTo>
                  <a:cubicBezTo>
                    <a:pt x="10001" y="11148"/>
                    <a:pt x="10954" y="4480"/>
                    <a:pt x="7144" y="8290"/>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213" name="Google Shape;2213;p43"/>
            <p:cNvSpPr/>
            <p:nvPr/>
          </p:nvSpPr>
          <p:spPr>
            <a:xfrm>
              <a:off x="7390924" y="1028329"/>
              <a:ext cx="9525" cy="9525"/>
            </a:xfrm>
            <a:custGeom>
              <a:avLst/>
              <a:gdLst/>
              <a:ahLst/>
              <a:cxnLst/>
              <a:rect l="l" t="t" r="r" b="b"/>
              <a:pathLst>
                <a:path w="9525" h="9525" extrusionOk="0">
                  <a:moveTo>
                    <a:pt x="7144" y="7990"/>
                  </a:moveTo>
                  <a:cubicBezTo>
                    <a:pt x="7144" y="7990"/>
                    <a:pt x="15716" y="6085"/>
                    <a:pt x="7144" y="7990"/>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214" name="Google Shape;2214;p43"/>
            <p:cNvSpPr/>
            <p:nvPr/>
          </p:nvSpPr>
          <p:spPr>
            <a:xfrm>
              <a:off x="7407519" y="1069159"/>
              <a:ext cx="9525" cy="19050"/>
            </a:xfrm>
            <a:custGeom>
              <a:avLst/>
              <a:gdLst/>
              <a:ahLst/>
              <a:cxnLst/>
              <a:rect l="l" t="t" r="r" b="b"/>
              <a:pathLst>
                <a:path w="9525" h="19050" extrusionOk="0">
                  <a:moveTo>
                    <a:pt x="7694" y="20500"/>
                  </a:moveTo>
                  <a:cubicBezTo>
                    <a:pt x="5789" y="23358"/>
                    <a:pt x="9599" y="-10932"/>
                    <a:pt x="7694" y="20500"/>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215" name="Google Shape;2215;p43"/>
            <p:cNvSpPr/>
            <p:nvPr/>
          </p:nvSpPr>
          <p:spPr>
            <a:xfrm>
              <a:off x="7400449" y="1073943"/>
              <a:ext cx="9525" cy="9525"/>
            </a:xfrm>
            <a:custGeom>
              <a:avLst/>
              <a:gdLst/>
              <a:ahLst/>
              <a:cxnLst/>
              <a:rect l="l" t="t" r="r" b="b"/>
              <a:pathLst>
                <a:path w="9525" h="9525" extrusionOk="0">
                  <a:moveTo>
                    <a:pt x="9049" y="7144"/>
                  </a:moveTo>
                  <a:cubicBezTo>
                    <a:pt x="8096" y="7144"/>
                    <a:pt x="8096" y="7144"/>
                    <a:pt x="7144" y="7144"/>
                  </a:cubicBezTo>
                  <a:cubicBezTo>
                    <a:pt x="8096" y="7144"/>
                    <a:pt x="9049" y="7144"/>
                    <a:pt x="9049"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216" name="Google Shape;2216;p43"/>
            <p:cNvSpPr/>
            <p:nvPr/>
          </p:nvSpPr>
          <p:spPr>
            <a:xfrm>
              <a:off x="7319486" y="1060608"/>
              <a:ext cx="9525" cy="9525"/>
            </a:xfrm>
            <a:custGeom>
              <a:avLst/>
              <a:gdLst/>
              <a:ahLst/>
              <a:cxnLst/>
              <a:rect l="l" t="t" r="r" b="b"/>
              <a:pathLst>
                <a:path w="9525" h="9525" extrusionOk="0">
                  <a:moveTo>
                    <a:pt x="7144" y="9049"/>
                  </a:moveTo>
                  <a:cubicBezTo>
                    <a:pt x="7144" y="8096"/>
                    <a:pt x="8096" y="8096"/>
                    <a:pt x="8096" y="7144"/>
                  </a:cubicBezTo>
                  <a:cubicBezTo>
                    <a:pt x="7144" y="8096"/>
                    <a:pt x="7144" y="8096"/>
                    <a:pt x="7144" y="9049"/>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217" name="Google Shape;2217;p43"/>
            <p:cNvSpPr/>
            <p:nvPr/>
          </p:nvSpPr>
          <p:spPr>
            <a:xfrm>
              <a:off x="7383867" y="1077738"/>
              <a:ext cx="9525" cy="9525"/>
            </a:xfrm>
            <a:custGeom>
              <a:avLst/>
              <a:gdLst/>
              <a:ahLst/>
              <a:cxnLst/>
              <a:rect l="l" t="t" r="r" b="b"/>
              <a:pathLst>
                <a:path w="9525" h="9525" extrusionOk="0">
                  <a:moveTo>
                    <a:pt x="8485" y="9064"/>
                  </a:moveTo>
                  <a:cubicBezTo>
                    <a:pt x="4675" y="4302"/>
                    <a:pt x="10390" y="10017"/>
                    <a:pt x="8485" y="906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218" name="Google Shape;2218;p43"/>
            <p:cNvSpPr/>
            <p:nvPr/>
          </p:nvSpPr>
          <p:spPr>
            <a:xfrm>
              <a:off x="7280434" y="946511"/>
              <a:ext cx="9525" cy="9525"/>
            </a:xfrm>
            <a:custGeom>
              <a:avLst/>
              <a:gdLst/>
              <a:ahLst/>
              <a:cxnLst/>
              <a:rect l="l" t="t" r="r" b="b"/>
              <a:pathLst>
                <a:path w="9525" h="9525" extrusionOk="0">
                  <a:moveTo>
                    <a:pt x="7144" y="10751"/>
                  </a:moveTo>
                  <a:cubicBezTo>
                    <a:pt x="8096" y="5036"/>
                    <a:pt x="8096" y="6941"/>
                    <a:pt x="7144" y="10751"/>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219" name="Google Shape;2219;p43"/>
            <p:cNvSpPr/>
            <p:nvPr/>
          </p:nvSpPr>
          <p:spPr>
            <a:xfrm>
              <a:off x="7278529" y="946308"/>
              <a:ext cx="9525" cy="9525"/>
            </a:xfrm>
            <a:custGeom>
              <a:avLst/>
              <a:gdLst/>
              <a:ahLst/>
              <a:cxnLst/>
              <a:rect l="l" t="t" r="r" b="b"/>
              <a:pathLst>
                <a:path w="9525" h="9525" extrusionOk="0">
                  <a:moveTo>
                    <a:pt x="7144" y="7144"/>
                  </a:moveTo>
                  <a:lnTo>
                    <a:pt x="7144" y="7144"/>
                  </a:lnTo>
                  <a:cubicBezTo>
                    <a:pt x="8096" y="7144"/>
                    <a:pt x="8096" y="7144"/>
                    <a:pt x="7144"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220" name="Google Shape;2220;p43"/>
            <p:cNvSpPr/>
            <p:nvPr/>
          </p:nvSpPr>
          <p:spPr>
            <a:xfrm>
              <a:off x="7328059" y="1055846"/>
              <a:ext cx="9525" cy="9525"/>
            </a:xfrm>
            <a:custGeom>
              <a:avLst/>
              <a:gdLst/>
              <a:ahLst/>
              <a:cxnLst/>
              <a:rect l="l" t="t" r="r" b="b"/>
              <a:pathLst>
                <a:path w="9525" h="9525" extrusionOk="0">
                  <a:moveTo>
                    <a:pt x="7144" y="9049"/>
                  </a:moveTo>
                  <a:cubicBezTo>
                    <a:pt x="9049" y="9049"/>
                    <a:pt x="10001" y="9049"/>
                    <a:pt x="10954" y="8096"/>
                  </a:cubicBezTo>
                  <a:cubicBezTo>
                    <a:pt x="10954" y="7144"/>
                    <a:pt x="7144" y="6191"/>
                    <a:pt x="7144" y="9049"/>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221" name="Google Shape;2221;p43"/>
            <p:cNvSpPr/>
            <p:nvPr/>
          </p:nvSpPr>
          <p:spPr>
            <a:xfrm>
              <a:off x="7266146" y="959008"/>
              <a:ext cx="9525" cy="9525"/>
            </a:xfrm>
            <a:custGeom>
              <a:avLst/>
              <a:gdLst/>
              <a:ahLst/>
              <a:cxnLst/>
              <a:rect l="l" t="t" r="r" b="b"/>
              <a:pathLst>
                <a:path w="9525" h="9525" extrusionOk="0">
                  <a:moveTo>
                    <a:pt x="7144" y="9684"/>
                  </a:moveTo>
                  <a:cubicBezTo>
                    <a:pt x="15716" y="3969"/>
                    <a:pt x="7144" y="9684"/>
                    <a:pt x="7144" y="968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222" name="Google Shape;2222;p43"/>
            <p:cNvSpPr/>
            <p:nvPr/>
          </p:nvSpPr>
          <p:spPr>
            <a:xfrm>
              <a:off x="7244864" y="952023"/>
              <a:ext cx="9525" cy="9525"/>
            </a:xfrm>
            <a:custGeom>
              <a:avLst/>
              <a:gdLst/>
              <a:ahLst/>
              <a:cxnLst/>
              <a:rect l="l" t="t" r="r" b="b"/>
              <a:pathLst>
                <a:path w="9525" h="9525" extrusionOk="0">
                  <a:moveTo>
                    <a:pt x="10329" y="7144"/>
                  </a:moveTo>
                  <a:cubicBezTo>
                    <a:pt x="11281" y="7144"/>
                    <a:pt x="2708" y="11906"/>
                    <a:pt x="10329"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223" name="Google Shape;2223;p43"/>
            <p:cNvSpPr/>
            <p:nvPr/>
          </p:nvSpPr>
          <p:spPr>
            <a:xfrm>
              <a:off x="7286149" y="1100084"/>
              <a:ext cx="9525" cy="19050"/>
            </a:xfrm>
            <a:custGeom>
              <a:avLst/>
              <a:gdLst/>
              <a:ahLst/>
              <a:cxnLst/>
              <a:rect l="l" t="t" r="r" b="b"/>
              <a:pathLst>
                <a:path w="9525" h="19050" extrusionOk="0">
                  <a:moveTo>
                    <a:pt x="7144" y="14340"/>
                  </a:moveTo>
                  <a:cubicBezTo>
                    <a:pt x="7144" y="14340"/>
                    <a:pt x="10001" y="-1852"/>
                    <a:pt x="7144" y="14340"/>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224" name="Google Shape;2224;p43"/>
            <p:cNvSpPr/>
            <p:nvPr/>
          </p:nvSpPr>
          <p:spPr>
            <a:xfrm>
              <a:off x="7064216" y="961548"/>
              <a:ext cx="95250" cy="76200"/>
            </a:xfrm>
            <a:custGeom>
              <a:avLst/>
              <a:gdLst/>
              <a:ahLst/>
              <a:cxnLst/>
              <a:rect l="l" t="t" r="r" b="b"/>
              <a:pathLst>
                <a:path w="95250" h="76200" extrusionOk="0">
                  <a:moveTo>
                    <a:pt x="69056" y="22384"/>
                  </a:moveTo>
                  <a:cubicBezTo>
                    <a:pt x="69056" y="22384"/>
                    <a:pt x="77629" y="29051"/>
                    <a:pt x="85249" y="28099"/>
                  </a:cubicBezTo>
                  <a:cubicBezTo>
                    <a:pt x="78581" y="26194"/>
                    <a:pt x="88106" y="15716"/>
                    <a:pt x="90964" y="10001"/>
                  </a:cubicBezTo>
                  <a:cubicBezTo>
                    <a:pt x="90011" y="10001"/>
                    <a:pt x="89059" y="9049"/>
                    <a:pt x="90011" y="7144"/>
                  </a:cubicBezTo>
                  <a:cubicBezTo>
                    <a:pt x="73819" y="18574"/>
                    <a:pt x="34766" y="16669"/>
                    <a:pt x="7144" y="20479"/>
                  </a:cubicBezTo>
                  <a:cubicBezTo>
                    <a:pt x="20479" y="24289"/>
                    <a:pt x="13811" y="61436"/>
                    <a:pt x="13811" y="69056"/>
                  </a:cubicBezTo>
                  <a:cubicBezTo>
                    <a:pt x="25241" y="76676"/>
                    <a:pt x="71914" y="31909"/>
                    <a:pt x="69056" y="2238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225" name="Google Shape;2225;p43"/>
            <p:cNvSpPr/>
            <p:nvPr/>
          </p:nvSpPr>
          <p:spPr>
            <a:xfrm>
              <a:off x="7141369" y="982741"/>
              <a:ext cx="9525" cy="9525"/>
            </a:xfrm>
            <a:custGeom>
              <a:avLst/>
              <a:gdLst/>
              <a:ahLst/>
              <a:cxnLst/>
              <a:rect l="l" t="t" r="r" b="b"/>
              <a:pathLst>
                <a:path w="9525" h="9525" extrusionOk="0">
                  <a:moveTo>
                    <a:pt x="7144" y="7858"/>
                  </a:moveTo>
                  <a:cubicBezTo>
                    <a:pt x="8096" y="7858"/>
                    <a:pt x="8096" y="7858"/>
                    <a:pt x="9049" y="7858"/>
                  </a:cubicBezTo>
                  <a:cubicBezTo>
                    <a:pt x="9049" y="6906"/>
                    <a:pt x="8096" y="6906"/>
                    <a:pt x="7144" y="7858"/>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226" name="Google Shape;2226;p43"/>
            <p:cNvSpPr/>
            <p:nvPr/>
          </p:nvSpPr>
          <p:spPr>
            <a:xfrm>
              <a:off x="7059454" y="975121"/>
              <a:ext cx="9525" cy="9525"/>
            </a:xfrm>
            <a:custGeom>
              <a:avLst/>
              <a:gdLst/>
              <a:ahLst/>
              <a:cxnLst/>
              <a:rect l="l" t="t" r="r" b="b"/>
              <a:pathLst>
                <a:path w="9525" h="9525" extrusionOk="0">
                  <a:moveTo>
                    <a:pt x="7144" y="7858"/>
                  </a:moveTo>
                  <a:lnTo>
                    <a:pt x="10001" y="7858"/>
                  </a:lnTo>
                  <a:cubicBezTo>
                    <a:pt x="10001" y="6906"/>
                    <a:pt x="9049" y="6906"/>
                    <a:pt x="7144" y="7858"/>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227" name="Google Shape;2227;p43"/>
            <p:cNvSpPr/>
            <p:nvPr/>
          </p:nvSpPr>
          <p:spPr>
            <a:xfrm>
              <a:off x="7152911" y="964882"/>
              <a:ext cx="9525" cy="9525"/>
            </a:xfrm>
            <a:custGeom>
              <a:avLst/>
              <a:gdLst/>
              <a:ahLst/>
              <a:cxnLst/>
              <a:rect l="l" t="t" r="r" b="b"/>
              <a:pathLst>
                <a:path w="9525" h="9525" extrusionOk="0">
                  <a:moveTo>
                    <a:pt x="11794" y="11430"/>
                  </a:moveTo>
                  <a:cubicBezTo>
                    <a:pt x="6079" y="5715"/>
                    <a:pt x="5126" y="5715"/>
                    <a:pt x="11794" y="11430"/>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228" name="Google Shape;2228;p43"/>
            <p:cNvSpPr/>
            <p:nvPr/>
          </p:nvSpPr>
          <p:spPr>
            <a:xfrm>
              <a:off x="7148832" y="960596"/>
              <a:ext cx="9525" cy="9525"/>
            </a:xfrm>
            <a:custGeom>
              <a:avLst/>
              <a:gdLst/>
              <a:ahLst/>
              <a:cxnLst/>
              <a:rect l="l" t="t" r="r" b="b"/>
              <a:pathLst>
                <a:path w="9525" h="9525" extrusionOk="0">
                  <a:moveTo>
                    <a:pt x="7301" y="7144"/>
                  </a:moveTo>
                  <a:cubicBezTo>
                    <a:pt x="6348" y="16669"/>
                    <a:pt x="10158" y="9049"/>
                    <a:pt x="7301"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229" name="Google Shape;2229;p43"/>
            <p:cNvSpPr/>
            <p:nvPr/>
          </p:nvSpPr>
          <p:spPr>
            <a:xfrm>
              <a:off x="7159425" y="1098708"/>
              <a:ext cx="9525" cy="9525"/>
            </a:xfrm>
            <a:custGeom>
              <a:avLst/>
              <a:gdLst/>
              <a:ahLst/>
              <a:cxnLst/>
              <a:rect l="l" t="t" r="r" b="b"/>
              <a:pathLst>
                <a:path w="9525" h="9525" extrusionOk="0">
                  <a:moveTo>
                    <a:pt x="10995" y="7144"/>
                  </a:moveTo>
                  <a:cubicBezTo>
                    <a:pt x="9090" y="7144"/>
                    <a:pt x="3375" y="10954"/>
                    <a:pt x="10995"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230" name="Google Shape;2230;p43"/>
            <p:cNvSpPr/>
            <p:nvPr/>
          </p:nvSpPr>
          <p:spPr>
            <a:xfrm>
              <a:off x="7141369" y="1091088"/>
              <a:ext cx="19050" cy="9525"/>
            </a:xfrm>
            <a:custGeom>
              <a:avLst/>
              <a:gdLst/>
              <a:ahLst/>
              <a:cxnLst/>
              <a:rect l="l" t="t" r="r" b="b"/>
              <a:pathLst>
                <a:path w="19050" h="9525" extrusionOk="0">
                  <a:moveTo>
                    <a:pt x="7144" y="8096"/>
                  </a:moveTo>
                  <a:cubicBezTo>
                    <a:pt x="9049" y="10954"/>
                    <a:pt x="11906" y="8096"/>
                    <a:pt x="12859" y="7144"/>
                  </a:cubicBezTo>
                  <a:cubicBezTo>
                    <a:pt x="9049" y="8096"/>
                    <a:pt x="10954" y="6191"/>
                    <a:pt x="7144" y="8096"/>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231" name="Google Shape;2231;p43"/>
            <p:cNvSpPr/>
            <p:nvPr/>
          </p:nvSpPr>
          <p:spPr>
            <a:xfrm>
              <a:off x="7146717" y="1124426"/>
              <a:ext cx="9525" cy="9525"/>
            </a:xfrm>
            <a:custGeom>
              <a:avLst/>
              <a:gdLst/>
              <a:ahLst/>
              <a:cxnLst/>
              <a:rect l="l" t="t" r="r" b="b"/>
              <a:pathLst>
                <a:path w="9525" h="9525" extrusionOk="0">
                  <a:moveTo>
                    <a:pt x="10368" y="7144"/>
                  </a:moveTo>
                  <a:cubicBezTo>
                    <a:pt x="6558" y="10001"/>
                    <a:pt x="5606" y="10954"/>
                    <a:pt x="10368"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232" name="Google Shape;2232;p43"/>
            <p:cNvSpPr/>
            <p:nvPr/>
          </p:nvSpPr>
          <p:spPr>
            <a:xfrm>
              <a:off x="7036594" y="1026318"/>
              <a:ext cx="9525" cy="9525"/>
            </a:xfrm>
            <a:custGeom>
              <a:avLst/>
              <a:gdLst/>
              <a:ahLst/>
              <a:cxnLst/>
              <a:rect l="l" t="t" r="r" b="b"/>
              <a:pathLst>
                <a:path w="9525" h="9525" extrusionOk="0">
                  <a:moveTo>
                    <a:pt x="9049" y="7144"/>
                  </a:moveTo>
                  <a:lnTo>
                    <a:pt x="7144" y="7144"/>
                  </a:lnTo>
                  <a:cubicBezTo>
                    <a:pt x="8096" y="8096"/>
                    <a:pt x="8096" y="7144"/>
                    <a:pt x="9049"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233" name="Google Shape;2233;p43"/>
            <p:cNvSpPr/>
            <p:nvPr/>
          </p:nvSpPr>
          <p:spPr>
            <a:xfrm>
              <a:off x="7021354" y="976980"/>
              <a:ext cx="57150" cy="57150"/>
            </a:xfrm>
            <a:custGeom>
              <a:avLst/>
              <a:gdLst/>
              <a:ahLst/>
              <a:cxnLst/>
              <a:rect l="l" t="t" r="r" b="b"/>
              <a:pathLst>
                <a:path w="57150" h="57150" extrusionOk="0">
                  <a:moveTo>
                    <a:pt x="50006" y="49814"/>
                  </a:moveTo>
                  <a:cubicBezTo>
                    <a:pt x="16669" y="26002"/>
                    <a:pt x="56674" y="-34958"/>
                    <a:pt x="7144" y="53624"/>
                  </a:cubicBezTo>
                  <a:cubicBezTo>
                    <a:pt x="15716" y="46957"/>
                    <a:pt x="20479" y="46957"/>
                    <a:pt x="20479" y="53624"/>
                  </a:cubicBezTo>
                  <a:cubicBezTo>
                    <a:pt x="20479" y="53624"/>
                    <a:pt x="24289" y="-2573"/>
                    <a:pt x="33814" y="15524"/>
                  </a:cubicBezTo>
                  <a:cubicBezTo>
                    <a:pt x="14764" y="25049"/>
                    <a:pt x="25241" y="68864"/>
                    <a:pt x="50006" y="4981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234" name="Google Shape;2234;p43"/>
            <p:cNvSpPr/>
            <p:nvPr/>
          </p:nvSpPr>
          <p:spPr>
            <a:xfrm>
              <a:off x="6977539" y="1022508"/>
              <a:ext cx="9525" cy="9525"/>
            </a:xfrm>
            <a:custGeom>
              <a:avLst/>
              <a:gdLst/>
              <a:ahLst/>
              <a:cxnLst/>
              <a:rect l="l" t="t" r="r" b="b"/>
              <a:pathLst>
                <a:path w="9525" h="9525" extrusionOk="0">
                  <a:moveTo>
                    <a:pt x="7144" y="7144"/>
                  </a:moveTo>
                  <a:lnTo>
                    <a:pt x="7144" y="7144"/>
                  </a:lnTo>
                  <a:cubicBezTo>
                    <a:pt x="7144" y="7144"/>
                    <a:pt x="7144" y="7144"/>
                    <a:pt x="7144"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235" name="Google Shape;2235;p43"/>
            <p:cNvSpPr/>
            <p:nvPr/>
          </p:nvSpPr>
          <p:spPr>
            <a:xfrm>
              <a:off x="6980396" y="1017266"/>
              <a:ext cx="9525" cy="19050"/>
            </a:xfrm>
            <a:custGeom>
              <a:avLst/>
              <a:gdLst/>
              <a:ahLst/>
              <a:cxnLst/>
              <a:rect l="l" t="t" r="r" b="b"/>
              <a:pathLst>
                <a:path w="9525" h="19050" extrusionOk="0">
                  <a:moveTo>
                    <a:pt x="7144" y="13339"/>
                  </a:moveTo>
                  <a:cubicBezTo>
                    <a:pt x="7144" y="956"/>
                    <a:pt x="7144" y="10481"/>
                    <a:pt x="7144" y="13339"/>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236" name="Google Shape;2236;p43"/>
            <p:cNvSpPr/>
            <p:nvPr/>
          </p:nvSpPr>
          <p:spPr>
            <a:xfrm>
              <a:off x="6986069" y="984408"/>
              <a:ext cx="19050" cy="19050"/>
            </a:xfrm>
            <a:custGeom>
              <a:avLst/>
              <a:gdLst/>
              <a:ahLst/>
              <a:cxnLst/>
              <a:rect l="l" t="t" r="r" b="b"/>
              <a:pathLst>
                <a:path w="19050" h="19050" extrusionOk="0">
                  <a:moveTo>
                    <a:pt x="11948" y="7144"/>
                  </a:moveTo>
                  <a:cubicBezTo>
                    <a:pt x="8138" y="9049"/>
                    <a:pt x="3375" y="34766"/>
                    <a:pt x="11948"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237" name="Google Shape;2237;p43"/>
            <p:cNvSpPr/>
            <p:nvPr/>
          </p:nvSpPr>
          <p:spPr>
            <a:xfrm>
              <a:off x="7013734" y="989171"/>
              <a:ext cx="9525" cy="9525"/>
            </a:xfrm>
            <a:custGeom>
              <a:avLst/>
              <a:gdLst/>
              <a:ahLst/>
              <a:cxnLst/>
              <a:rect l="l" t="t" r="r" b="b"/>
              <a:pathLst>
                <a:path w="9525" h="9525" extrusionOk="0">
                  <a:moveTo>
                    <a:pt x="7144" y="7144"/>
                  </a:moveTo>
                  <a:cubicBezTo>
                    <a:pt x="8096" y="10001"/>
                    <a:pt x="8096" y="12859"/>
                    <a:pt x="7144"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238" name="Google Shape;2238;p43"/>
            <p:cNvSpPr/>
            <p:nvPr/>
          </p:nvSpPr>
          <p:spPr>
            <a:xfrm>
              <a:off x="7010241" y="1019651"/>
              <a:ext cx="9525" cy="9525"/>
            </a:xfrm>
            <a:custGeom>
              <a:avLst/>
              <a:gdLst/>
              <a:ahLst/>
              <a:cxnLst/>
              <a:rect l="l" t="t" r="r" b="b"/>
              <a:pathLst>
                <a:path w="9525" h="9525" extrusionOk="0">
                  <a:moveTo>
                    <a:pt x="9684" y="7144"/>
                  </a:moveTo>
                  <a:cubicBezTo>
                    <a:pt x="9684" y="7144"/>
                    <a:pt x="3969" y="14764"/>
                    <a:pt x="9684"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239" name="Google Shape;2239;p43"/>
            <p:cNvSpPr/>
            <p:nvPr/>
          </p:nvSpPr>
          <p:spPr>
            <a:xfrm>
              <a:off x="7002304" y="988218"/>
              <a:ext cx="9525" cy="9525"/>
            </a:xfrm>
            <a:custGeom>
              <a:avLst/>
              <a:gdLst/>
              <a:ahLst/>
              <a:cxnLst/>
              <a:rect l="l" t="t" r="r" b="b"/>
              <a:pathLst>
                <a:path w="9525" h="9525" extrusionOk="0">
                  <a:moveTo>
                    <a:pt x="10001" y="8096"/>
                  </a:moveTo>
                  <a:cubicBezTo>
                    <a:pt x="9049" y="7144"/>
                    <a:pt x="8096" y="7144"/>
                    <a:pt x="7144" y="7144"/>
                  </a:cubicBezTo>
                  <a:lnTo>
                    <a:pt x="10001" y="8096"/>
                  </a:ln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240" name="Google Shape;2240;p43"/>
            <p:cNvSpPr/>
            <p:nvPr/>
          </p:nvSpPr>
          <p:spPr>
            <a:xfrm>
              <a:off x="7005253" y="1017005"/>
              <a:ext cx="9525" cy="9525"/>
            </a:xfrm>
            <a:custGeom>
              <a:avLst/>
              <a:gdLst/>
              <a:ahLst/>
              <a:cxnLst/>
              <a:rect l="l" t="t" r="r" b="b"/>
              <a:pathLst>
                <a:path w="9525" h="9525" extrusionOk="0">
                  <a:moveTo>
                    <a:pt x="9909" y="8837"/>
                  </a:moveTo>
                  <a:cubicBezTo>
                    <a:pt x="8956" y="8837"/>
                    <a:pt x="4194" y="5027"/>
                    <a:pt x="9909" y="8837"/>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241" name="Google Shape;2241;p43"/>
            <p:cNvSpPr/>
            <p:nvPr/>
          </p:nvSpPr>
          <p:spPr>
            <a:xfrm>
              <a:off x="7008532" y="978375"/>
              <a:ext cx="9525" cy="47625"/>
            </a:xfrm>
            <a:custGeom>
              <a:avLst/>
              <a:gdLst/>
              <a:ahLst/>
              <a:cxnLst/>
              <a:rect l="l" t="t" r="r" b="b"/>
              <a:pathLst>
                <a:path w="9525" h="47625" extrusionOk="0">
                  <a:moveTo>
                    <a:pt x="9488" y="48420"/>
                  </a:moveTo>
                  <a:cubicBezTo>
                    <a:pt x="4726" y="-43973"/>
                    <a:pt x="8536" y="47467"/>
                    <a:pt x="9488" y="48420"/>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242" name="Google Shape;2242;p43"/>
            <p:cNvSpPr/>
            <p:nvPr/>
          </p:nvSpPr>
          <p:spPr>
            <a:xfrm>
              <a:off x="7122411" y="1121568"/>
              <a:ext cx="9525" cy="9525"/>
            </a:xfrm>
            <a:custGeom>
              <a:avLst/>
              <a:gdLst/>
              <a:ahLst/>
              <a:cxnLst/>
              <a:rect l="l" t="t" r="r" b="b"/>
              <a:pathLst>
                <a:path w="9525" h="9525" extrusionOk="0">
                  <a:moveTo>
                    <a:pt x="9909" y="7144"/>
                  </a:moveTo>
                  <a:cubicBezTo>
                    <a:pt x="4194" y="13811"/>
                    <a:pt x="8957" y="8096"/>
                    <a:pt x="9909"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243" name="Google Shape;2243;p43"/>
            <p:cNvSpPr/>
            <p:nvPr/>
          </p:nvSpPr>
          <p:spPr>
            <a:xfrm>
              <a:off x="7105174" y="1119663"/>
              <a:ext cx="9525" cy="9525"/>
            </a:xfrm>
            <a:custGeom>
              <a:avLst/>
              <a:gdLst/>
              <a:ahLst/>
              <a:cxnLst/>
              <a:rect l="l" t="t" r="r" b="b"/>
              <a:pathLst>
                <a:path w="9525" h="9525" extrusionOk="0">
                  <a:moveTo>
                    <a:pt x="9049" y="7144"/>
                  </a:moveTo>
                  <a:cubicBezTo>
                    <a:pt x="8096" y="8096"/>
                    <a:pt x="8096" y="9049"/>
                    <a:pt x="7144" y="10001"/>
                  </a:cubicBezTo>
                  <a:cubicBezTo>
                    <a:pt x="8096" y="9049"/>
                    <a:pt x="8096" y="8096"/>
                    <a:pt x="9049"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244" name="Google Shape;2244;p43"/>
            <p:cNvSpPr/>
            <p:nvPr/>
          </p:nvSpPr>
          <p:spPr>
            <a:xfrm>
              <a:off x="7089099" y="1121568"/>
              <a:ext cx="28575" cy="38100"/>
            </a:xfrm>
            <a:custGeom>
              <a:avLst/>
              <a:gdLst/>
              <a:ahLst/>
              <a:cxnLst/>
              <a:rect l="l" t="t" r="r" b="b"/>
              <a:pathLst>
                <a:path w="28575" h="38100" extrusionOk="0">
                  <a:moveTo>
                    <a:pt x="14645" y="34766"/>
                  </a:moveTo>
                  <a:cubicBezTo>
                    <a:pt x="9883" y="30004"/>
                    <a:pt x="17503" y="17621"/>
                    <a:pt x="23218" y="7144"/>
                  </a:cubicBezTo>
                  <a:cubicBezTo>
                    <a:pt x="-6309" y="29051"/>
                    <a:pt x="13693" y="25241"/>
                    <a:pt x="14645" y="34766"/>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245" name="Google Shape;2245;p43"/>
            <p:cNvSpPr/>
            <p:nvPr/>
          </p:nvSpPr>
          <p:spPr>
            <a:xfrm>
              <a:off x="7103269" y="1156103"/>
              <a:ext cx="9525" cy="9525"/>
            </a:xfrm>
            <a:custGeom>
              <a:avLst/>
              <a:gdLst/>
              <a:ahLst/>
              <a:cxnLst/>
              <a:rect l="l" t="t" r="r" b="b"/>
              <a:pathLst>
                <a:path w="9525" h="9525" extrusionOk="0">
                  <a:moveTo>
                    <a:pt x="7144" y="9756"/>
                  </a:moveTo>
                  <a:cubicBezTo>
                    <a:pt x="9049" y="9756"/>
                    <a:pt x="9049" y="9756"/>
                    <a:pt x="10001" y="8804"/>
                  </a:cubicBezTo>
                  <a:cubicBezTo>
                    <a:pt x="10001" y="4994"/>
                    <a:pt x="9049" y="8804"/>
                    <a:pt x="7144" y="9756"/>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246" name="Google Shape;2246;p43"/>
            <p:cNvSpPr/>
            <p:nvPr/>
          </p:nvSpPr>
          <p:spPr>
            <a:xfrm>
              <a:off x="7057830" y="1089183"/>
              <a:ext cx="9525" cy="19050"/>
            </a:xfrm>
            <a:custGeom>
              <a:avLst/>
              <a:gdLst/>
              <a:ahLst/>
              <a:cxnLst/>
              <a:rect l="l" t="t" r="r" b="b"/>
              <a:pathLst>
                <a:path w="9525" h="19050" extrusionOk="0">
                  <a:moveTo>
                    <a:pt x="7814" y="7144"/>
                  </a:moveTo>
                  <a:cubicBezTo>
                    <a:pt x="5910" y="17621"/>
                    <a:pt x="8767" y="10954"/>
                    <a:pt x="7814"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247" name="Google Shape;2247;p43"/>
            <p:cNvSpPr/>
            <p:nvPr/>
          </p:nvSpPr>
          <p:spPr>
            <a:xfrm>
              <a:off x="7060406" y="1092041"/>
              <a:ext cx="9525" cy="9525"/>
            </a:xfrm>
            <a:custGeom>
              <a:avLst/>
              <a:gdLst/>
              <a:ahLst/>
              <a:cxnLst/>
              <a:rect l="l" t="t" r="r" b="b"/>
              <a:pathLst>
                <a:path w="9525" h="9525" extrusionOk="0">
                  <a:moveTo>
                    <a:pt x="9049" y="7144"/>
                  </a:moveTo>
                  <a:lnTo>
                    <a:pt x="7144" y="8096"/>
                  </a:lnTo>
                  <a:cubicBezTo>
                    <a:pt x="7144" y="8096"/>
                    <a:pt x="8096" y="8096"/>
                    <a:pt x="9049"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248" name="Google Shape;2248;p43"/>
            <p:cNvSpPr/>
            <p:nvPr/>
          </p:nvSpPr>
          <p:spPr>
            <a:xfrm>
              <a:off x="7057549" y="1088231"/>
              <a:ext cx="9525" cy="9525"/>
            </a:xfrm>
            <a:custGeom>
              <a:avLst/>
              <a:gdLst/>
              <a:ahLst/>
              <a:cxnLst/>
              <a:rect l="l" t="t" r="r" b="b"/>
              <a:pathLst>
                <a:path w="9525" h="9525" extrusionOk="0">
                  <a:moveTo>
                    <a:pt x="7144" y="7144"/>
                  </a:moveTo>
                  <a:lnTo>
                    <a:pt x="7144" y="7144"/>
                  </a:lnTo>
                  <a:cubicBezTo>
                    <a:pt x="8096" y="8096"/>
                    <a:pt x="8096" y="7144"/>
                    <a:pt x="7144"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249" name="Google Shape;2249;p43"/>
            <p:cNvSpPr/>
            <p:nvPr/>
          </p:nvSpPr>
          <p:spPr>
            <a:xfrm>
              <a:off x="6993731" y="984739"/>
              <a:ext cx="9525" cy="9525"/>
            </a:xfrm>
            <a:custGeom>
              <a:avLst/>
              <a:gdLst/>
              <a:ahLst/>
              <a:cxnLst/>
              <a:rect l="l" t="t" r="r" b="b"/>
              <a:pathLst>
                <a:path w="9525" h="9525" extrusionOk="0">
                  <a:moveTo>
                    <a:pt x="10001" y="8718"/>
                  </a:moveTo>
                  <a:cubicBezTo>
                    <a:pt x="10001" y="5861"/>
                    <a:pt x="8096" y="7766"/>
                    <a:pt x="7144" y="7766"/>
                  </a:cubicBezTo>
                  <a:cubicBezTo>
                    <a:pt x="8096" y="7766"/>
                    <a:pt x="9049" y="8718"/>
                    <a:pt x="10001" y="8718"/>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250" name="Google Shape;2250;p43"/>
            <p:cNvSpPr/>
            <p:nvPr/>
          </p:nvSpPr>
          <p:spPr>
            <a:xfrm>
              <a:off x="6928009" y="1012031"/>
              <a:ext cx="9525" cy="9525"/>
            </a:xfrm>
            <a:custGeom>
              <a:avLst/>
              <a:gdLst/>
              <a:ahLst/>
              <a:cxnLst/>
              <a:rect l="l" t="t" r="r" b="b"/>
              <a:pathLst>
                <a:path w="9525" h="9525" extrusionOk="0">
                  <a:moveTo>
                    <a:pt x="8096" y="10001"/>
                  </a:moveTo>
                  <a:lnTo>
                    <a:pt x="7144" y="7144"/>
                  </a:lnTo>
                  <a:cubicBezTo>
                    <a:pt x="7144" y="9049"/>
                    <a:pt x="7144" y="10001"/>
                    <a:pt x="8096" y="10001"/>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251" name="Google Shape;2251;p43"/>
            <p:cNvSpPr/>
            <p:nvPr/>
          </p:nvSpPr>
          <p:spPr>
            <a:xfrm>
              <a:off x="6886099" y="1079658"/>
              <a:ext cx="9525" cy="9525"/>
            </a:xfrm>
            <a:custGeom>
              <a:avLst/>
              <a:gdLst/>
              <a:ahLst/>
              <a:cxnLst/>
              <a:rect l="l" t="t" r="r" b="b"/>
              <a:pathLst>
                <a:path w="9525" h="9525" extrusionOk="0">
                  <a:moveTo>
                    <a:pt x="8096" y="7144"/>
                  </a:moveTo>
                  <a:cubicBezTo>
                    <a:pt x="8096" y="8096"/>
                    <a:pt x="8096" y="8096"/>
                    <a:pt x="7144" y="8096"/>
                  </a:cubicBezTo>
                  <a:cubicBezTo>
                    <a:pt x="7144" y="8096"/>
                    <a:pt x="8096" y="8096"/>
                    <a:pt x="8096"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252" name="Google Shape;2252;p43"/>
            <p:cNvSpPr/>
            <p:nvPr/>
          </p:nvSpPr>
          <p:spPr>
            <a:xfrm>
              <a:off x="6882490" y="1080611"/>
              <a:ext cx="9525" cy="9525"/>
            </a:xfrm>
            <a:custGeom>
              <a:avLst/>
              <a:gdLst/>
              <a:ahLst/>
              <a:cxnLst/>
              <a:rect l="l" t="t" r="r" b="b"/>
              <a:pathLst>
                <a:path w="9525" h="9525" extrusionOk="0">
                  <a:moveTo>
                    <a:pt x="10752" y="7144"/>
                  </a:moveTo>
                  <a:cubicBezTo>
                    <a:pt x="3132" y="15716"/>
                    <a:pt x="9800" y="9049"/>
                    <a:pt x="10752"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253" name="Google Shape;2253;p43"/>
            <p:cNvSpPr/>
            <p:nvPr/>
          </p:nvSpPr>
          <p:spPr>
            <a:xfrm>
              <a:off x="6890374" y="1037748"/>
              <a:ext cx="19050" cy="38100"/>
            </a:xfrm>
            <a:custGeom>
              <a:avLst/>
              <a:gdLst/>
              <a:ahLst/>
              <a:cxnLst/>
              <a:rect l="l" t="t" r="r" b="b"/>
              <a:pathLst>
                <a:path w="19050" h="38100" extrusionOk="0">
                  <a:moveTo>
                    <a:pt x="19061" y="31909"/>
                  </a:moveTo>
                  <a:cubicBezTo>
                    <a:pt x="16204" y="24289"/>
                    <a:pt x="20014" y="9049"/>
                    <a:pt x="7631" y="7144"/>
                  </a:cubicBezTo>
                  <a:cubicBezTo>
                    <a:pt x="4774" y="15716"/>
                    <a:pt x="15251" y="40481"/>
                    <a:pt x="19061" y="31909"/>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254" name="Google Shape;2254;p43"/>
            <p:cNvSpPr/>
            <p:nvPr/>
          </p:nvSpPr>
          <p:spPr>
            <a:xfrm>
              <a:off x="6884822" y="1062738"/>
              <a:ext cx="38100" cy="28575"/>
            </a:xfrm>
            <a:custGeom>
              <a:avLst/>
              <a:gdLst/>
              <a:ahLst/>
              <a:cxnLst/>
              <a:rect l="l" t="t" r="r" b="b"/>
              <a:pathLst>
                <a:path w="38100" h="28575" extrusionOk="0">
                  <a:moveTo>
                    <a:pt x="11278" y="18349"/>
                  </a:moveTo>
                  <a:cubicBezTo>
                    <a:pt x="20803" y="17397"/>
                    <a:pt x="44615" y="48829"/>
                    <a:pt x="24613" y="8824"/>
                  </a:cubicBezTo>
                  <a:cubicBezTo>
                    <a:pt x="20803" y="-1653"/>
                    <a:pt x="-2057" y="41209"/>
                    <a:pt x="11278" y="18349"/>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255" name="Google Shape;2255;p43"/>
            <p:cNvSpPr/>
            <p:nvPr/>
          </p:nvSpPr>
          <p:spPr>
            <a:xfrm>
              <a:off x="6902291" y="1065371"/>
              <a:ext cx="9525" cy="9525"/>
            </a:xfrm>
            <a:custGeom>
              <a:avLst/>
              <a:gdLst/>
              <a:ahLst/>
              <a:cxnLst/>
              <a:rect l="l" t="t" r="r" b="b"/>
              <a:pathLst>
                <a:path w="9525" h="9525" extrusionOk="0">
                  <a:moveTo>
                    <a:pt x="7144" y="7144"/>
                  </a:moveTo>
                  <a:lnTo>
                    <a:pt x="7144" y="7144"/>
                  </a:lnTo>
                  <a:lnTo>
                    <a:pt x="7144" y="7144"/>
                  </a:ln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256" name="Google Shape;2256;p43"/>
            <p:cNvSpPr/>
            <p:nvPr/>
          </p:nvSpPr>
          <p:spPr>
            <a:xfrm>
              <a:off x="7413964" y="1218257"/>
              <a:ext cx="28575" cy="19050"/>
            </a:xfrm>
            <a:custGeom>
              <a:avLst/>
              <a:gdLst/>
              <a:ahLst/>
              <a:cxnLst/>
              <a:rect l="l" t="t" r="r" b="b"/>
              <a:pathLst>
                <a:path w="28575" h="19050" extrusionOk="0">
                  <a:moveTo>
                    <a:pt x="7916" y="13325"/>
                  </a:moveTo>
                  <a:cubicBezTo>
                    <a:pt x="296" y="16183"/>
                    <a:pt x="52683" y="-1915"/>
                    <a:pt x="7916" y="13325"/>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257" name="Google Shape;2257;p43"/>
            <p:cNvSpPr/>
            <p:nvPr/>
          </p:nvSpPr>
          <p:spPr>
            <a:xfrm>
              <a:off x="7701439" y="966311"/>
              <a:ext cx="9525" cy="9525"/>
            </a:xfrm>
            <a:custGeom>
              <a:avLst/>
              <a:gdLst/>
              <a:ahLst/>
              <a:cxnLst/>
              <a:rect l="l" t="t" r="r" b="b"/>
              <a:pathLst>
                <a:path w="9525" h="9525" extrusionOk="0">
                  <a:moveTo>
                    <a:pt x="7144" y="7144"/>
                  </a:moveTo>
                  <a:cubicBezTo>
                    <a:pt x="7144" y="10001"/>
                    <a:pt x="7144" y="10001"/>
                    <a:pt x="8096" y="10001"/>
                  </a:cubicBezTo>
                  <a:cubicBezTo>
                    <a:pt x="8096" y="10001"/>
                    <a:pt x="7144" y="9049"/>
                    <a:pt x="7144"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258" name="Google Shape;2258;p43"/>
            <p:cNvSpPr/>
            <p:nvPr/>
          </p:nvSpPr>
          <p:spPr>
            <a:xfrm>
              <a:off x="7458551" y="1216818"/>
              <a:ext cx="9525" cy="19050"/>
            </a:xfrm>
            <a:custGeom>
              <a:avLst/>
              <a:gdLst/>
              <a:ahLst/>
              <a:cxnLst/>
              <a:rect l="l" t="t" r="r" b="b"/>
              <a:pathLst>
                <a:path w="9525" h="19050" extrusionOk="0">
                  <a:moveTo>
                    <a:pt x="7144" y="12859"/>
                  </a:moveTo>
                  <a:lnTo>
                    <a:pt x="9049" y="7144"/>
                  </a:lnTo>
                  <a:cubicBezTo>
                    <a:pt x="8096" y="8096"/>
                    <a:pt x="7144" y="10001"/>
                    <a:pt x="7144" y="12859"/>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259" name="Google Shape;2259;p43"/>
            <p:cNvSpPr/>
            <p:nvPr/>
          </p:nvSpPr>
          <p:spPr>
            <a:xfrm>
              <a:off x="7455694" y="1305293"/>
              <a:ext cx="9525" cy="9525"/>
            </a:xfrm>
            <a:custGeom>
              <a:avLst/>
              <a:gdLst/>
              <a:ahLst/>
              <a:cxnLst/>
              <a:rect l="l" t="t" r="r" b="b"/>
              <a:pathLst>
                <a:path w="9525" h="9525" extrusionOk="0">
                  <a:moveTo>
                    <a:pt x="7144" y="9156"/>
                  </a:moveTo>
                  <a:cubicBezTo>
                    <a:pt x="7144" y="12014"/>
                    <a:pt x="10001" y="3441"/>
                    <a:pt x="7144" y="9156"/>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260" name="Google Shape;2260;p43"/>
            <p:cNvSpPr/>
            <p:nvPr/>
          </p:nvSpPr>
          <p:spPr>
            <a:xfrm>
              <a:off x="7515701" y="1174194"/>
              <a:ext cx="9525" cy="9525"/>
            </a:xfrm>
            <a:custGeom>
              <a:avLst/>
              <a:gdLst/>
              <a:ahLst/>
              <a:cxnLst/>
              <a:rect l="l" t="t" r="r" b="b"/>
              <a:pathLst>
                <a:path w="9525" h="9525" extrusionOk="0">
                  <a:moveTo>
                    <a:pt x="7144" y="7858"/>
                  </a:moveTo>
                  <a:cubicBezTo>
                    <a:pt x="8096" y="6906"/>
                    <a:pt x="8096" y="6906"/>
                    <a:pt x="7144" y="7858"/>
                  </a:cubicBezTo>
                  <a:cubicBezTo>
                    <a:pt x="8096" y="6906"/>
                    <a:pt x="8096" y="6906"/>
                    <a:pt x="7144" y="7858"/>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261" name="Google Shape;2261;p43"/>
            <p:cNvSpPr/>
            <p:nvPr/>
          </p:nvSpPr>
          <p:spPr>
            <a:xfrm>
              <a:off x="7369016" y="1322132"/>
              <a:ext cx="28575" cy="28575"/>
            </a:xfrm>
            <a:custGeom>
              <a:avLst/>
              <a:gdLst/>
              <a:ahLst/>
              <a:cxnLst/>
              <a:rect l="l" t="t" r="r" b="b"/>
              <a:pathLst>
                <a:path w="28575" h="28575" extrusionOk="0">
                  <a:moveTo>
                    <a:pt x="7144" y="21845"/>
                  </a:moveTo>
                  <a:cubicBezTo>
                    <a:pt x="19526" y="9463"/>
                    <a:pt x="33814" y="-3872"/>
                    <a:pt x="7144" y="21845"/>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262" name="Google Shape;2262;p43"/>
            <p:cNvSpPr/>
            <p:nvPr/>
          </p:nvSpPr>
          <p:spPr>
            <a:xfrm>
              <a:off x="7681436" y="1114901"/>
              <a:ext cx="9525" cy="9525"/>
            </a:xfrm>
            <a:custGeom>
              <a:avLst/>
              <a:gdLst/>
              <a:ahLst/>
              <a:cxnLst/>
              <a:rect l="l" t="t" r="r" b="b"/>
              <a:pathLst>
                <a:path w="9525" h="9525" extrusionOk="0">
                  <a:moveTo>
                    <a:pt x="7144" y="7144"/>
                  </a:moveTo>
                  <a:lnTo>
                    <a:pt x="7144" y="7144"/>
                  </a:lnTo>
                  <a:cubicBezTo>
                    <a:pt x="7144" y="7144"/>
                    <a:pt x="7144" y="7144"/>
                    <a:pt x="7144"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263" name="Google Shape;2263;p43"/>
            <p:cNvSpPr/>
            <p:nvPr/>
          </p:nvSpPr>
          <p:spPr>
            <a:xfrm>
              <a:off x="7681436" y="1114901"/>
              <a:ext cx="9525" cy="9525"/>
            </a:xfrm>
            <a:custGeom>
              <a:avLst/>
              <a:gdLst/>
              <a:ahLst/>
              <a:cxnLst/>
              <a:rect l="l" t="t" r="r" b="b"/>
              <a:pathLst>
                <a:path w="9525" h="9525" extrusionOk="0">
                  <a:moveTo>
                    <a:pt x="9049" y="9049"/>
                  </a:moveTo>
                  <a:lnTo>
                    <a:pt x="7144" y="7144"/>
                  </a:lnTo>
                  <a:cubicBezTo>
                    <a:pt x="8096" y="9049"/>
                    <a:pt x="8096" y="10954"/>
                    <a:pt x="9049" y="9049"/>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264" name="Google Shape;2264;p43"/>
            <p:cNvSpPr/>
            <p:nvPr/>
          </p:nvSpPr>
          <p:spPr>
            <a:xfrm>
              <a:off x="7457705" y="1222216"/>
              <a:ext cx="9525" cy="19050"/>
            </a:xfrm>
            <a:custGeom>
              <a:avLst/>
              <a:gdLst/>
              <a:ahLst/>
              <a:cxnLst/>
              <a:rect l="l" t="t" r="r" b="b"/>
              <a:pathLst>
                <a:path w="9525" h="19050" extrusionOk="0">
                  <a:moveTo>
                    <a:pt x="7990" y="12224"/>
                  </a:moveTo>
                  <a:cubicBezTo>
                    <a:pt x="6086" y="794"/>
                    <a:pt x="7990" y="12224"/>
                    <a:pt x="7990" y="1222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265" name="Google Shape;2265;p43"/>
            <p:cNvSpPr/>
            <p:nvPr/>
          </p:nvSpPr>
          <p:spPr>
            <a:xfrm>
              <a:off x="7450770" y="1243488"/>
              <a:ext cx="19050" cy="19050"/>
            </a:xfrm>
            <a:custGeom>
              <a:avLst/>
              <a:gdLst/>
              <a:ahLst/>
              <a:cxnLst/>
              <a:rect l="l" t="t" r="r" b="b"/>
              <a:pathLst>
                <a:path w="19050" h="19050" extrusionOk="0">
                  <a:moveTo>
                    <a:pt x="13972" y="7144"/>
                  </a:moveTo>
                  <a:cubicBezTo>
                    <a:pt x="6352" y="12859"/>
                    <a:pt x="3495" y="19526"/>
                    <a:pt x="13972"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266" name="Google Shape;2266;p43"/>
            <p:cNvSpPr/>
            <p:nvPr/>
          </p:nvSpPr>
          <p:spPr>
            <a:xfrm>
              <a:off x="7459504" y="1142507"/>
              <a:ext cx="76200" cy="95250"/>
            </a:xfrm>
            <a:custGeom>
              <a:avLst/>
              <a:gdLst/>
              <a:ahLst/>
              <a:cxnLst/>
              <a:rect l="l" t="t" r="r" b="b"/>
              <a:pathLst>
                <a:path w="76200" h="95250" extrusionOk="0">
                  <a:moveTo>
                    <a:pt x="53816" y="40498"/>
                  </a:moveTo>
                  <a:cubicBezTo>
                    <a:pt x="47149" y="45260"/>
                    <a:pt x="70961" y="24305"/>
                    <a:pt x="55721" y="24305"/>
                  </a:cubicBezTo>
                  <a:cubicBezTo>
                    <a:pt x="64294" y="30020"/>
                    <a:pt x="79534" y="23353"/>
                    <a:pt x="60484" y="7160"/>
                  </a:cubicBezTo>
                  <a:cubicBezTo>
                    <a:pt x="59531" y="6208"/>
                    <a:pt x="20479" y="47165"/>
                    <a:pt x="7144" y="80503"/>
                  </a:cubicBezTo>
                  <a:cubicBezTo>
                    <a:pt x="10001" y="74788"/>
                    <a:pt x="11906" y="77645"/>
                    <a:pt x="11906" y="89075"/>
                  </a:cubicBezTo>
                  <a:cubicBezTo>
                    <a:pt x="13811" y="74788"/>
                    <a:pt x="17621" y="74788"/>
                    <a:pt x="22384" y="88123"/>
                  </a:cubicBezTo>
                  <a:cubicBezTo>
                    <a:pt x="51911" y="60500"/>
                    <a:pt x="50006" y="47165"/>
                    <a:pt x="53816" y="40498"/>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267" name="Google Shape;2267;p43"/>
            <p:cNvSpPr/>
            <p:nvPr/>
          </p:nvSpPr>
          <p:spPr>
            <a:xfrm>
              <a:off x="7488079" y="1202531"/>
              <a:ext cx="9525" cy="9525"/>
            </a:xfrm>
            <a:custGeom>
              <a:avLst/>
              <a:gdLst/>
              <a:ahLst/>
              <a:cxnLst/>
              <a:rect l="l" t="t" r="r" b="b"/>
              <a:pathLst>
                <a:path w="9525" h="9525" extrusionOk="0">
                  <a:moveTo>
                    <a:pt x="7144" y="7144"/>
                  </a:moveTo>
                  <a:cubicBezTo>
                    <a:pt x="7144" y="7144"/>
                    <a:pt x="8096" y="7144"/>
                    <a:pt x="8096" y="7144"/>
                  </a:cubicBezTo>
                  <a:cubicBezTo>
                    <a:pt x="8096" y="8096"/>
                    <a:pt x="8096" y="7144"/>
                    <a:pt x="7144"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268" name="Google Shape;2268;p43"/>
            <p:cNvSpPr/>
            <p:nvPr/>
          </p:nvSpPr>
          <p:spPr>
            <a:xfrm>
              <a:off x="7501414" y="1188772"/>
              <a:ext cx="9525" cy="9525"/>
            </a:xfrm>
            <a:custGeom>
              <a:avLst/>
              <a:gdLst/>
              <a:ahLst/>
              <a:cxnLst/>
              <a:rect l="l" t="t" r="r" b="b"/>
              <a:pathLst>
                <a:path w="9525" h="9525" extrusionOk="0">
                  <a:moveTo>
                    <a:pt x="7144" y="7567"/>
                  </a:moveTo>
                  <a:cubicBezTo>
                    <a:pt x="8096" y="7567"/>
                    <a:pt x="10001" y="6615"/>
                    <a:pt x="7144" y="7567"/>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269" name="Google Shape;2269;p43"/>
            <p:cNvSpPr/>
            <p:nvPr/>
          </p:nvSpPr>
          <p:spPr>
            <a:xfrm>
              <a:off x="7463949" y="1236821"/>
              <a:ext cx="9525" cy="9525"/>
            </a:xfrm>
            <a:custGeom>
              <a:avLst/>
              <a:gdLst/>
              <a:ahLst/>
              <a:cxnLst/>
              <a:rect l="l" t="t" r="r" b="b"/>
              <a:pathLst>
                <a:path w="9525" h="9525" extrusionOk="0">
                  <a:moveTo>
                    <a:pt x="8414" y="7144"/>
                  </a:moveTo>
                  <a:cubicBezTo>
                    <a:pt x="5556" y="16669"/>
                    <a:pt x="8414" y="7144"/>
                    <a:pt x="8414"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270" name="Google Shape;2270;p43"/>
            <p:cNvSpPr/>
            <p:nvPr/>
          </p:nvSpPr>
          <p:spPr>
            <a:xfrm>
              <a:off x="7459080" y="1227084"/>
              <a:ext cx="9525" cy="9525"/>
            </a:xfrm>
            <a:custGeom>
              <a:avLst/>
              <a:gdLst/>
              <a:ahLst/>
              <a:cxnLst/>
              <a:rect l="l" t="t" r="r" b="b"/>
              <a:pathLst>
                <a:path w="9525" h="9525" extrusionOk="0">
                  <a:moveTo>
                    <a:pt x="7567" y="9260"/>
                  </a:moveTo>
                  <a:cubicBezTo>
                    <a:pt x="6615" y="4498"/>
                    <a:pt x="7567" y="9260"/>
                    <a:pt x="7567" y="9260"/>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271" name="Google Shape;2271;p43"/>
            <p:cNvSpPr/>
            <p:nvPr/>
          </p:nvSpPr>
          <p:spPr>
            <a:xfrm>
              <a:off x="7570946" y="1183481"/>
              <a:ext cx="9525" cy="9525"/>
            </a:xfrm>
            <a:custGeom>
              <a:avLst/>
              <a:gdLst/>
              <a:ahLst/>
              <a:cxnLst/>
              <a:rect l="l" t="t" r="r" b="b"/>
              <a:pathLst>
                <a:path w="9525" h="9525" extrusionOk="0">
                  <a:moveTo>
                    <a:pt x="7144" y="9049"/>
                  </a:moveTo>
                  <a:lnTo>
                    <a:pt x="7144" y="7144"/>
                  </a:lnTo>
                  <a:cubicBezTo>
                    <a:pt x="7144" y="8096"/>
                    <a:pt x="7144" y="9049"/>
                    <a:pt x="7144" y="9049"/>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272" name="Google Shape;2272;p43"/>
            <p:cNvSpPr/>
            <p:nvPr/>
          </p:nvSpPr>
          <p:spPr>
            <a:xfrm>
              <a:off x="7489031" y="1174843"/>
              <a:ext cx="47625" cy="47625"/>
            </a:xfrm>
            <a:custGeom>
              <a:avLst/>
              <a:gdLst/>
              <a:ahLst/>
              <a:cxnLst/>
              <a:rect l="l" t="t" r="r" b="b"/>
              <a:pathLst>
                <a:path w="47625" h="47625" extrusionOk="0">
                  <a:moveTo>
                    <a:pt x="39529" y="8162"/>
                  </a:moveTo>
                  <a:cubicBezTo>
                    <a:pt x="34766" y="11972"/>
                    <a:pt x="19526" y="37689"/>
                    <a:pt x="7144" y="35784"/>
                  </a:cubicBezTo>
                  <a:cubicBezTo>
                    <a:pt x="10954" y="36737"/>
                    <a:pt x="12859" y="38642"/>
                    <a:pt x="11906" y="41499"/>
                  </a:cubicBezTo>
                  <a:cubicBezTo>
                    <a:pt x="35719" y="48167"/>
                    <a:pt x="46196" y="-411"/>
                    <a:pt x="39529" y="8162"/>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273" name="Google Shape;2273;p43"/>
            <p:cNvSpPr/>
            <p:nvPr/>
          </p:nvSpPr>
          <p:spPr>
            <a:xfrm>
              <a:off x="7471886" y="1233540"/>
              <a:ext cx="9525" cy="9525"/>
            </a:xfrm>
            <a:custGeom>
              <a:avLst/>
              <a:gdLst/>
              <a:ahLst/>
              <a:cxnLst/>
              <a:rect l="l" t="t" r="r" b="b"/>
              <a:pathLst>
                <a:path w="9525" h="9525" extrusionOk="0">
                  <a:moveTo>
                    <a:pt x="7144" y="7567"/>
                  </a:moveTo>
                  <a:cubicBezTo>
                    <a:pt x="8096" y="7567"/>
                    <a:pt x="8096" y="6615"/>
                    <a:pt x="7144" y="7567"/>
                  </a:cubicBezTo>
                  <a:cubicBezTo>
                    <a:pt x="8096" y="6615"/>
                    <a:pt x="8096" y="7567"/>
                    <a:pt x="7144" y="7567"/>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274" name="Google Shape;2274;p43"/>
            <p:cNvSpPr/>
            <p:nvPr/>
          </p:nvSpPr>
          <p:spPr>
            <a:xfrm>
              <a:off x="7370921" y="1179671"/>
              <a:ext cx="57150" cy="47625"/>
            </a:xfrm>
            <a:custGeom>
              <a:avLst/>
              <a:gdLst/>
              <a:ahLst/>
              <a:cxnLst/>
              <a:rect l="l" t="t" r="r" b="b"/>
              <a:pathLst>
                <a:path w="57150" h="47625" extrusionOk="0">
                  <a:moveTo>
                    <a:pt x="7144" y="25241"/>
                  </a:moveTo>
                  <a:cubicBezTo>
                    <a:pt x="20479" y="19526"/>
                    <a:pt x="34766" y="10001"/>
                    <a:pt x="55721" y="7144"/>
                  </a:cubicBezTo>
                  <a:cubicBezTo>
                    <a:pt x="56674" y="9049"/>
                    <a:pt x="51911" y="23336"/>
                    <a:pt x="53816" y="22384"/>
                  </a:cubicBezTo>
                  <a:cubicBezTo>
                    <a:pt x="37624" y="-476"/>
                    <a:pt x="47149" y="29051"/>
                    <a:pt x="29051" y="43339"/>
                  </a:cubicBezTo>
                  <a:cubicBezTo>
                    <a:pt x="30956" y="9049"/>
                    <a:pt x="8096" y="29051"/>
                    <a:pt x="7144" y="25241"/>
                  </a:cubicBezTo>
                  <a:close/>
                  <a:moveTo>
                    <a:pt x="11906" y="22384"/>
                  </a:moveTo>
                  <a:lnTo>
                    <a:pt x="15716" y="22384"/>
                  </a:lnTo>
                  <a:cubicBezTo>
                    <a:pt x="14764" y="21431"/>
                    <a:pt x="12859" y="21431"/>
                    <a:pt x="11906" y="2238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275" name="Google Shape;2275;p43"/>
            <p:cNvSpPr/>
            <p:nvPr/>
          </p:nvSpPr>
          <p:spPr>
            <a:xfrm>
              <a:off x="6901339" y="1130141"/>
              <a:ext cx="9525" cy="9525"/>
            </a:xfrm>
            <a:custGeom>
              <a:avLst/>
              <a:gdLst/>
              <a:ahLst/>
              <a:cxnLst/>
              <a:rect l="l" t="t" r="r" b="b"/>
              <a:pathLst>
                <a:path w="9525" h="9525" extrusionOk="0">
                  <a:moveTo>
                    <a:pt x="7144" y="9049"/>
                  </a:moveTo>
                  <a:cubicBezTo>
                    <a:pt x="7144" y="8096"/>
                    <a:pt x="7144" y="8096"/>
                    <a:pt x="7144" y="7144"/>
                  </a:cubicBezTo>
                  <a:cubicBezTo>
                    <a:pt x="7144" y="8096"/>
                    <a:pt x="7144" y="9049"/>
                    <a:pt x="7144" y="9049"/>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276" name="Google Shape;2276;p43"/>
            <p:cNvSpPr/>
            <p:nvPr/>
          </p:nvSpPr>
          <p:spPr>
            <a:xfrm>
              <a:off x="7207091" y="1315878"/>
              <a:ext cx="9525" cy="9525"/>
            </a:xfrm>
            <a:custGeom>
              <a:avLst/>
              <a:gdLst/>
              <a:ahLst/>
              <a:cxnLst/>
              <a:rect l="l" t="t" r="r" b="b"/>
              <a:pathLst>
                <a:path w="9525" h="9525" extrusionOk="0">
                  <a:moveTo>
                    <a:pt x="9049" y="7144"/>
                  </a:moveTo>
                  <a:lnTo>
                    <a:pt x="7144" y="7144"/>
                  </a:lnTo>
                  <a:cubicBezTo>
                    <a:pt x="7144" y="7144"/>
                    <a:pt x="8096" y="7144"/>
                    <a:pt x="9049"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277" name="Google Shape;2277;p43"/>
            <p:cNvSpPr/>
            <p:nvPr/>
          </p:nvSpPr>
          <p:spPr>
            <a:xfrm>
              <a:off x="7149941" y="1338738"/>
              <a:ext cx="9525" cy="9525"/>
            </a:xfrm>
            <a:custGeom>
              <a:avLst/>
              <a:gdLst/>
              <a:ahLst/>
              <a:cxnLst/>
              <a:rect l="l" t="t" r="r" b="b"/>
              <a:pathLst>
                <a:path w="9525" h="9525" extrusionOk="0">
                  <a:moveTo>
                    <a:pt x="10954" y="7144"/>
                  </a:moveTo>
                  <a:lnTo>
                    <a:pt x="7144" y="9049"/>
                  </a:lnTo>
                  <a:cubicBezTo>
                    <a:pt x="8096" y="9049"/>
                    <a:pt x="10001" y="8096"/>
                    <a:pt x="10954"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278" name="Google Shape;2278;p43"/>
            <p:cNvSpPr/>
            <p:nvPr/>
          </p:nvSpPr>
          <p:spPr>
            <a:xfrm>
              <a:off x="6911816" y="1161573"/>
              <a:ext cx="9525" cy="9525"/>
            </a:xfrm>
            <a:custGeom>
              <a:avLst/>
              <a:gdLst/>
              <a:ahLst/>
              <a:cxnLst/>
              <a:rect l="l" t="t" r="r" b="b"/>
              <a:pathLst>
                <a:path w="9525" h="9525" extrusionOk="0">
                  <a:moveTo>
                    <a:pt x="7144" y="7144"/>
                  </a:moveTo>
                  <a:cubicBezTo>
                    <a:pt x="7144" y="8096"/>
                    <a:pt x="8096" y="9049"/>
                    <a:pt x="7144"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279" name="Google Shape;2279;p43"/>
            <p:cNvSpPr/>
            <p:nvPr/>
          </p:nvSpPr>
          <p:spPr>
            <a:xfrm>
              <a:off x="7048976" y="1291113"/>
              <a:ext cx="9525" cy="9525"/>
            </a:xfrm>
            <a:custGeom>
              <a:avLst/>
              <a:gdLst/>
              <a:ahLst/>
              <a:cxnLst/>
              <a:rect l="l" t="t" r="r" b="b"/>
              <a:pathLst>
                <a:path w="9525" h="9525" extrusionOk="0">
                  <a:moveTo>
                    <a:pt x="8096" y="10001"/>
                  </a:moveTo>
                  <a:cubicBezTo>
                    <a:pt x="8096" y="9049"/>
                    <a:pt x="7144" y="8096"/>
                    <a:pt x="7144" y="7144"/>
                  </a:cubicBezTo>
                  <a:cubicBezTo>
                    <a:pt x="7144" y="8096"/>
                    <a:pt x="7144" y="9049"/>
                    <a:pt x="8096" y="10001"/>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280" name="Google Shape;2280;p43"/>
            <p:cNvSpPr/>
            <p:nvPr/>
          </p:nvSpPr>
          <p:spPr>
            <a:xfrm>
              <a:off x="7153604" y="1338738"/>
              <a:ext cx="9525" cy="9525"/>
            </a:xfrm>
            <a:custGeom>
              <a:avLst/>
              <a:gdLst/>
              <a:ahLst/>
              <a:cxnLst/>
              <a:rect l="l" t="t" r="r" b="b"/>
              <a:pathLst>
                <a:path w="9525" h="9525" extrusionOk="0">
                  <a:moveTo>
                    <a:pt x="8244" y="7144"/>
                  </a:moveTo>
                  <a:cubicBezTo>
                    <a:pt x="7291" y="7144"/>
                    <a:pt x="6339" y="7144"/>
                    <a:pt x="8244"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281" name="Google Shape;2281;p43"/>
            <p:cNvSpPr/>
            <p:nvPr/>
          </p:nvSpPr>
          <p:spPr>
            <a:xfrm>
              <a:off x="7230904" y="1341596"/>
              <a:ext cx="9525" cy="9525"/>
            </a:xfrm>
            <a:custGeom>
              <a:avLst/>
              <a:gdLst/>
              <a:ahLst/>
              <a:cxnLst/>
              <a:rect l="l" t="t" r="r" b="b"/>
              <a:pathLst>
                <a:path w="9525" h="9525" extrusionOk="0">
                  <a:moveTo>
                    <a:pt x="7144" y="8096"/>
                  </a:moveTo>
                  <a:cubicBezTo>
                    <a:pt x="8096" y="8096"/>
                    <a:pt x="8096" y="8096"/>
                    <a:pt x="9049" y="7144"/>
                  </a:cubicBezTo>
                  <a:cubicBezTo>
                    <a:pt x="8096" y="7144"/>
                    <a:pt x="7144" y="8096"/>
                    <a:pt x="7144" y="8096"/>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282" name="Google Shape;2282;p43"/>
            <p:cNvSpPr/>
            <p:nvPr/>
          </p:nvSpPr>
          <p:spPr>
            <a:xfrm>
              <a:off x="7228046" y="1316831"/>
              <a:ext cx="9525" cy="9525"/>
            </a:xfrm>
            <a:custGeom>
              <a:avLst/>
              <a:gdLst/>
              <a:ahLst/>
              <a:cxnLst/>
              <a:rect l="l" t="t" r="r" b="b"/>
              <a:pathLst>
                <a:path w="9525" h="9525" extrusionOk="0">
                  <a:moveTo>
                    <a:pt x="7144" y="8096"/>
                  </a:moveTo>
                  <a:cubicBezTo>
                    <a:pt x="8096" y="8096"/>
                    <a:pt x="8096" y="8096"/>
                    <a:pt x="9049" y="7144"/>
                  </a:cubicBezTo>
                  <a:lnTo>
                    <a:pt x="7144" y="8096"/>
                  </a:ln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283" name="Google Shape;2283;p43"/>
            <p:cNvSpPr/>
            <p:nvPr/>
          </p:nvSpPr>
          <p:spPr>
            <a:xfrm>
              <a:off x="7343299" y="1320641"/>
              <a:ext cx="9525" cy="9525"/>
            </a:xfrm>
            <a:custGeom>
              <a:avLst/>
              <a:gdLst/>
              <a:ahLst/>
              <a:cxnLst/>
              <a:rect l="l" t="t" r="r" b="b"/>
              <a:pathLst>
                <a:path w="9525" h="9525" extrusionOk="0">
                  <a:moveTo>
                    <a:pt x="7144" y="9049"/>
                  </a:moveTo>
                  <a:lnTo>
                    <a:pt x="10001" y="7144"/>
                  </a:lnTo>
                  <a:cubicBezTo>
                    <a:pt x="9049" y="8096"/>
                    <a:pt x="8096" y="8096"/>
                    <a:pt x="7144" y="9049"/>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284" name="Google Shape;2284;p43"/>
            <p:cNvSpPr/>
            <p:nvPr/>
          </p:nvSpPr>
          <p:spPr>
            <a:xfrm>
              <a:off x="7236619" y="1322546"/>
              <a:ext cx="9525" cy="9525"/>
            </a:xfrm>
            <a:custGeom>
              <a:avLst/>
              <a:gdLst/>
              <a:ahLst/>
              <a:cxnLst/>
              <a:rect l="l" t="t" r="r" b="b"/>
              <a:pathLst>
                <a:path w="9525" h="9525" extrusionOk="0">
                  <a:moveTo>
                    <a:pt x="7144" y="8096"/>
                  </a:moveTo>
                  <a:cubicBezTo>
                    <a:pt x="7144" y="8096"/>
                    <a:pt x="7144" y="7144"/>
                    <a:pt x="8096" y="7144"/>
                  </a:cubicBezTo>
                  <a:cubicBezTo>
                    <a:pt x="7144" y="7144"/>
                    <a:pt x="7144" y="8096"/>
                    <a:pt x="7144" y="8096"/>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285" name="Google Shape;2285;p43"/>
            <p:cNvSpPr/>
            <p:nvPr/>
          </p:nvSpPr>
          <p:spPr>
            <a:xfrm>
              <a:off x="6921341" y="1106328"/>
              <a:ext cx="9525" cy="9525"/>
            </a:xfrm>
            <a:custGeom>
              <a:avLst/>
              <a:gdLst/>
              <a:ahLst/>
              <a:cxnLst/>
              <a:rect l="l" t="t" r="r" b="b"/>
              <a:pathLst>
                <a:path w="9525" h="9525" extrusionOk="0">
                  <a:moveTo>
                    <a:pt x="7144" y="7144"/>
                  </a:moveTo>
                  <a:cubicBezTo>
                    <a:pt x="7144" y="7144"/>
                    <a:pt x="9049" y="7144"/>
                    <a:pt x="7144"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286" name="Google Shape;2286;p43"/>
            <p:cNvSpPr/>
            <p:nvPr/>
          </p:nvSpPr>
          <p:spPr>
            <a:xfrm>
              <a:off x="6906101" y="1098708"/>
              <a:ext cx="9525" cy="9525"/>
            </a:xfrm>
            <a:custGeom>
              <a:avLst/>
              <a:gdLst/>
              <a:ahLst/>
              <a:cxnLst/>
              <a:rect l="l" t="t" r="r" b="b"/>
              <a:pathLst>
                <a:path w="9525" h="9525" extrusionOk="0">
                  <a:moveTo>
                    <a:pt x="8096" y="10001"/>
                  </a:moveTo>
                  <a:lnTo>
                    <a:pt x="7144" y="7144"/>
                  </a:lnTo>
                  <a:cubicBezTo>
                    <a:pt x="7144" y="8096"/>
                    <a:pt x="7144" y="9049"/>
                    <a:pt x="8096" y="10001"/>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287" name="Google Shape;2287;p43"/>
            <p:cNvSpPr/>
            <p:nvPr/>
          </p:nvSpPr>
          <p:spPr>
            <a:xfrm>
              <a:off x="7008677" y="1256823"/>
              <a:ext cx="9525" cy="19050"/>
            </a:xfrm>
            <a:custGeom>
              <a:avLst/>
              <a:gdLst/>
              <a:ahLst/>
              <a:cxnLst/>
              <a:rect l="l" t="t" r="r" b="b"/>
              <a:pathLst>
                <a:path w="9525" h="19050" extrusionOk="0">
                  <a:moveTo>
                    <a:pt x="9343" y="11906"/>
                  </a:moveTo>
                  <a:cubicBezTo>
                    <a:pt x="9343" y="10001"/>
                    <a:pt x="8391" y="8096"/>
                    <a:pt x="9343" y="7144"/>
                  </a:cubicBezTo>
                  <a:cubicBezTo>
                    <a:pt x="7439" y="8096"/>
                    <a:pt x="5533" y="11906"/>
                    <a:pt x="9343" y="11906"/>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288" name="Google Shape;2288;p43"/>
            <p:cNvSpPr/>
            <p:nvPr/>
          </p:nvSpPr>
          <p:spPr>
            <a:xfrm>
              <a:off x="6973729" y="1105376"/>
              <a:ext cx="9525" cy="9525"/>
            </a:xfrm>
            <a:custGeom>
              <a:avLst/>
              <a:gdLst/>
              <a:ahLst/>
              <a:cxnLst/>
              <a:rect l="l" t="t" r="r" b="b"/>
              <a:pathLst>
                <a:path w="9525" h="9525" extrusionOk="0">
                  <a:moveTo>
                    <a:pt x="10001" y="8096"/>
                  </a:moveTo>
                  <a:cubicBezTo>
                    <a:pt x="9049" y="8096"/>
                    <a:pt x="8096" y="8096"/>
                    <a:pt x="7144" y="7144"/>
                  </a:cubicBezTo>
                  <a:cubicBezTo>
                    <a:pt x="8096" y="8096"/>
                    <a:pt x="9049" y="8096"/>
                    <a:pt x="10001" y="8096"/>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289" name="Google Shape;2289;p43"/>
            <p:cNvSpPr/>
            <p:nvPr/>
          </p:nvSpPr>
          <p:spPr>
            <a:xfrm>
              <a:off x="6970871" y="1104423"/>
              <a:ext cx="9525" cy="9525"/>
            </a:xfrm>
            <a:custGeom>
              <a:avLst/>
              <a:gdLst/>
              <a:ahLst/>
              <a:cxnLst/>
              <a:rect l="l" t="t" r="r" b="b"/>
              <a:pathLst>
                <a:path w="9525" h="9525" extrusionOk="0">
                  <a:moveTo>
                    <a:pt x="9049" y="8096"/>
                  </a:moveTo>
                  <a:lnTo>
                    <a:pt x="7144" y="7144"/>
                  </a:lnTo>
                  <a:cubicBezTo>
                    <a:pt x="8096" y="8096"/>
                    <a:pt x="9049" y="8096"/>
                    <a:pt x="9049" y="8096"/>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290" name="Google Shape;2290;p43"/>
            <p:cNvSpPr/>
            <p:nvPr/>
          </p:nvSpPr>
          <p:spPr>
            <a:xfrm>
              <a:off x="7060406" y="1206341"/>
              <a:ext cx="9525" cy="9525"/>
            </a:xfrm>
            <a:custGeom>
              <a:avLst/>
              <a:gdLst/>
              <a:ahLst/>
              <a:cxnLst/>
              <a:rect l="l" t="t" r="r" b="b"/>
              <a:pathLst>
                <a:path w="9525" h="9525" extrusionOk="0">
                  <a:moveTo>
                    <a:pt x="7144" y="7144"/>
                  </a:moveTo>
                  <a:cubicBezTo>
                    <a:pt x="7144" y="8096"/>
                    <a:pt x="7144" y="8096"/>
                    <a:pt x="7144" y="8096"/>
                  </a:cubicBezTo>
                  <a:cubicBezTo>
                    <a:pt x="8096" y="7144"/>
                    <a:pt x="8096" y="7144"/>
                    <a:pt x="7144"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291" name="Google Shape;2291;p43"/>
            <p:cNvSpPr/>
            <p:nvPr/>
          </p:nvSpPr>
          <p:spPr>
            <a:xfrm>
              <a:off x="6877526" y="1085792"/>
              <a:ext cx="38100" cy="28575"/>
            </a:xfrm>
            <a:custGeom>
              <a:avLst/>
              <a:gdLst/>
              <a:ahLst/>
              <a:cxnLst/>
              <a:rect l="l" t="t" r="r" b="b"/>
              <a:pathLst>
                <a:path w="38100" h="28575" extrusionOk="0">
                  <a:moveTo>
                    <a:pt x="36671" y="17203"/>
                  </a:moveTo>
                  <a:cubicBezTo>
                    <a:pt x="29051" y="17203"/>
                    <a:pt x="10954" y="58"/>
                    <a:pt x="7144" y="10535"/>
                  </a:cubicBezTo>
                  <a:cubicBezTo>
                    <a:pt x="17621" y="37205"/>
                    <a:pt x="28099" y="21013"/>
                    <a:pt x="36671" y="17203"/>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292" name="Google Shape;2292;p43"/>
            <p:cNvSpPr/>
            <p:nvPr/>
          </p:nvSpPr>
          <p:spPr>
            <a:xfrm>
              <a:off x="6955208" y="1093522"/>
              <a:ext cx="9525" cy="9525"/>
            </a:xfrm>
            <a:custGeom>
              <a:avLst/>
              <a:gdLst/>
              <a:ahLst/>
              <a:cxnLst/>
              <a:rect l="l" t="t" r="r" b="b"/>
              <a:pathLst>
                <a:path w="9525" h="9525" extrusionOk="0">
                  <a:moveTo>
                    <a:pt x="7567" y="7567"/>
                  </a:moveTo>
                  <a:cubicBezTo>
                    <a:pt x="7567" y="7567"/>
                    <a:pt x="6615" y="6615"/>
                    <a:pt x="7567" y="7567"/>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293" name="Google Shape;2293;p43"/>
            <p:cNvSpPr/>
            <p:nvPr/>
          </p:nvSpPr>
          <p:spPr>
            <a:xfrm>
              <a:off x="7332821" y="1209198"/>
              <a:ext cx="9525" cy="9525"/>
            </a:xfrm>
            <a:custGeom>
              <a:avLst/>
              <a:gdLst/>
              <a:ahLst/>
              <a:cxnLst/>
              <a:rect l="l" t="t" r="r" b="b"/>
              <a:pathLst>
                <a:path w="9525" h="9525" extrusionOk="0">
                  <a:moveTo>
                    <a:pt x="7144" y="9049"/>
                  </a:moveTo>
                  <a:lnTo>
                    <a:pt x="8096" y="7144"/>
                  </a:lnTo>
                  <a:cubicBezTo>
                    <a:pt x="7144" y="8096"/>
                    <a:pt x="7144" y="9049"/>
                    <a:pt x="7144" y="9049"/>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294" name="Google Shape;2294;p43"/>
            <p:cNvSpPr/>
            <p:nvPr/>
          </p:nvSpPr>
          <p:spPr>
            <a:xfrm>
              <a:off x="6930866" y="1105376"/>
              <a:ext cx="9525" cy="9525"/>
            </a:xfrm>
            <a:custGeom>
              <a:avLst/>
              <a:gdLst/>
              <a:ahLst/>
              <a:cxnLst/>
              <a:rect l="l" t="t" r="r" b="b"/>
              <a:pathLst>
                <a:path w="9525" h="9525" extrusionOk="0">
                  <a:moveTo>
                    <a:pt x="7144" y="7144"/>
                  </a:moveTo>
                  <a:lnTo>
                    <a:pt x="7144" y="7144"/>
                  </a:lnTo>
                  <a:cubicBezTo>
                    <a:pt x="7144" y="7144"/>
                    <a:pt x="7144" y="7144"/>
                    <a:pt x="7144"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295" name="Google Shape;2295;p43"/>
            <p:cNvSpPr/>
            <p:nvPr/>
          </p:nvSpPr>
          <p:spPr>
            <a:xfrm>
              <a:off x="7280434" y="1222533"/>
              <a:ext cx="9525" cy="9525"/>
            </a:xfrm>
            <a:custGeom>
              <a:avLst/>
              <a:gdLst/>
              <a:ahLst/>
              <a:cxnLst/>
              <a:rect l="l" t="t" r="r" b="b"/>
              <a:pathLst>
                <a:path w="9525" h="9525" extrusionOk="0">
                  <a:moveTo>
                    <a:pt x="7144" y="7144"/>
                  </a:moveTo>
                  <a:lnTo>
                    <a:pt x="7144" y="7144"/>
                  </a:lnTo>
                  <a:cubicBezTo>
                    <a:pt x="7144" y="7144"/>
                    <a:pt x="7144" y="7144"/>
                    <a:pt x="7144"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296" name="Google Shape;2296;p43"/>
            <p:cNvSpPr/>
            <p:nvPr/>
          </p:nvSpPr>
          <p:spPr>
            <a:xfrm>
              <a:off x="7310914" y="1331118"/>
              <a:ext cx="9525" cy="9525"/>
            </a:xfrm>
            <a:custGeom>
              <a:avLst/>
              <a:gdLst/>
              <a:ahLst/>
              <a:cxnLst/>
              <a:rect l="l" t="t" r="r" b="b"/>
              <a:pathLst>
                <a:path w="9525" h="9525" extrusionOk="0">
                  <a:moveTo>
                    <a:pt x="7144" y="7144"/>
                  </a:moveTo>
                  <a:cubicBezTo>
                    <a:pt x="7144" y="8096"/>
                    <a:pt x="7144" y="8096"/>
                    <a:pt x="7144" y="7144"/>
                  </a:cubicBezTo>
                  <a:cubicBezTo>
                    <a:pt x="8096" y="8096"/>
                    <a:pt x="8096" y="7144"/>
                    <a:pt x="7144"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297" name="Google Shape;2297;p43"/>
            <p:cNvSpPr/>
            <p:nvPr/>
          </p:nvSpPr>
          <p:spPr>
            <a:xfrm>
              <a:off x="7280434" y="1222771"/>
              <a:ext cx="9525" cy="9525"/>
            </a:xfrm>
            <a:custGeom>
              <a:avLst/>
              <a:gdLst/>
              <a:ahLst/>
              <a:cxnLst/>
              <a:rect l="l" t="t" r="r" b="b"/>
              <a:pathLst>
                <a:path w="9525" h="9525" extrusionOk="0">
                  <a:moveTo>
                    <a:pt x="7144" y="7858"/>
                  </a:moveTo>
                  <a:lnTo>
                    <a:pt x="7144" y="7858"/>
                  </a:lnTo>
                  <a:cubicBezTo>
                    <a:pt x="7144" y="6906"/>
                    <a:pt x="7144" y="6906"/>
                    <a:pt x="7144" y="7858"/>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298" name="Google Shape;2298;p43"/>
            <p:cNvSpPr/>
            <p:nvPr/>
          </p:nvSpPr>
          <p:spPr>
            <a:xfrm>
              <a:off x="7175659" y="1238726"/>
              <a:ext cx="9525" cy="9525"/>
            </a:xfrm>
            <a:custGeom>
              <a:avLst/>
              <a:gdLst/>
              <a:ahLst/>
              <a:cxnLst/>
              <a:rect l="l" t="t" r="r" b="b"/>
              <a:pathLst>
                <a:path w="9525" h="9525" extrusionOk="0">
                  <a:moveTo>
                    <a:pt x="7144" y="7144"/>
                  </a:moveTo>
                  <a:cubicBezTo>
                    <a:pt x="7144" y="7144"/>
                    <a:pt x="7144" y="8096"/>
                    <a:pt x="8096" y="9049"/>
                  </a:cubicBezTo>
                  <a:cubicBezTo>
                    <a:pt x="8096" y="9049"/>
                    <a:pt x="8096" y="8096"/>
                    <a:pt x="7144"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299" name="Google Shape;2299;p43"/>
            <p:cNvSpPr/>
            <p:nvPr/>
          </p:nvSpPr>
          <p:spPr>
            <a:xfrm>
              <a:off x="7195661" y="1249203"/>
              <a:ext cx="9525" cy="9525"/>
            </a:xfrm>
            <a:custGeom>
              <a:avLst/>
              <a:gdLst/>
              <a:ahLst/>
              <a:cxnLst/>
              <a:rect l="l" t="t" r="r" b="b"/>
              <a:pathLst>
                <a:path w="9525" h="9525" extrusionOk="0">
                  <a:moveTo>
                    <a:pt x="7144" y="7144"/>
                  </a:moveTo>
                  <a:cubicBezTo>
                    <a:pt x="7144" y="7144"/>
                    <a:pt x="8096" y="7144"/>
                    <a:pt x="7144" y="7144"/>
                  </a:cubicBezTo>
                  <a:lnTo>
                    <a:pt x="7144" y="7144"/>
                  </a:ln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300" name="Google Shape;2300;p43"/>
            <p:cNvSpPr/>
            <p:nvPr/>
          </p:nvSpPr>
          <p:spPr>
            <a:xfrm>
              <a:off x="7005161" y="1286351"/>
              <a:ext cx="9525" cy="9525"/>
            </a:xfrm>
            <a:custGeom>
              <a:avLst/>
              <a:gdLst/>
              <a:ahLst/>
              <a:cxnLst/>
              <a:rect l="l" t="t" r="r" b="b"/>
              <a:pathLst>
                <a:path w="9525" h="9525" extrusionOk="0">
                  <a:moveTo>
                    <a:pt x="7144" y="7144"/>
                  </a:moveTo>
                  <a:cubicBezTo>
                    <a:pt x="8096" y="8096"/>
                    <a:pt x="9049" y="8096"/>
                    <a:pt x="10001" y="8096"/>
                  </a:cubicBezTo>
                  <a:cubicBezTo>
                    <a:pt x="9049" y="7144"/>
                    <a:pt x="8096" y="7144"/>
                    <a:pt x="7144"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301" name="Google Shape;2301;p43"/>
            <p:cNvSpPr/>
            <p:nvPr/>
          </p:nvSpPr>
          <p:spPr>
            <a:xfrm>
              <a:off x="7280434" y="1220628"/>
              <a:ext cx="9525" cy="9525"/>
            </a:xfrm>
            <a:custGeom>
              <a:avLst/>
              <a:gdLst/>
              <a:ahLst/>
              <a:cxnLst/>
              <a:rect l="l" t="t" r="r" b="b"/>
              <a:pathLst>
                <a:path w="9525" h="9525" extrusionOk="0">
                  <a:moveTo>
                    <a:pt x="7144" y="9049"/>
                  </a:moveTo>
                  <a:cubicBezTo>
                    <a:pt x="7144" y="8096"/>
                    <a:pt x="7144" y="8096"/>
                    <a:pt x="8096" y="7144"/>
                  </a:cubicBezTo>
                  <a:cubicBezTo>
                    <a:pt x="7144" y="7144"/>
                    <a:pt x="7144" y="8096"/>
                    <a:pt x="7144" y="9049"/>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302" name="Google Shape;2302;p43"/>
            <p:cNvSpPr/>
            <p:nvPr/>
          </p:nvSpPr>
          <p:spPr>
            <a:xfrm>
              <a:off x="7139464" y="1260871"/>
              <a:ext cx="9525" cy="9525"/>
            </a:xfrm>
            <a:custGeom>
              <a:avLst/>
              <a:gdLst/>
              <a:ahLst/>
              <a:cxnLst/>
              <a:rect l="l" t="t" r="r" b="b"/>
              <a:pathLst>
                <a:path w="9525" h="9525" extrusionOk="0">
                  <a:moveTo>
                    <a:pt x="7144" y="7858"/>
                  </a:moveTo>
                  <a:cubicBezTo>
                    <a:pt x="8096" y="6906"/>
                    <a:pt x="8096" y="6906"/>
                    <a:pt x="7144" y="7858"/>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303" name="Google Shape;2303;p43"/>
            <p:cNvSpPr/>
            <p:nvPr/>
          </p:nvSpPr>
          <p:spPr>
            <a:xfrm>
              <a:off x="7122528" y="1255231"/>
              <a:ext cx="28575" cy="19050"/>
            </a:xfrm>
            <a:custGeom>
              <a:avLst/>
              <a:gdLst/>
              <a:ahLst/>
              <a:cxnLst/>
              <a:rect l="l" t="t" r="r" b="b"/>
              <a:pathLst>
                <a:path w="28575" h="19050" extrusionOk="0">
                  <a:moveTo>
                    <a:pt x="14554" y="7784"/>
                  </a:moveTo>
                  <a:cubicBezTo>
                    <a:pt x="-13069" y="37311"/>
                    <a:pt x="47891" y="2069"/>
                    <a:pt x="14554" y="778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304" name="Google Shape;2304;p43"/>
            <p:cNvSpPr/>
            <p:nvPr/>
          </p:nvSpPr>
          <p:spPr>
            <a:xfrm>
              <a:off x="7130891" y="1253013"/>
              <a:ext cx="9525" cy="9525"/>
            </a:xfrm>
            <a:custGeom>
              <a:avLst/>
              <a:gdLst/>
              <a:ahLst/>
              <a:cxnLst/>
              <a:rect l="l" t="t" r="r" b="b"/>
              <a:pathLst>
                <a:path w="9525" h="9525" extrusionOk="0">
                  <a:moveTo>
                    <a:pt x="7144" y="8096"/>
                  </a:moveTo>
                  <a:cubicBezTo>
                    <a:pt x="8096" y="8096"/>
                    <a:pt x="8096" y="7144"/>
                    <a:pt x="9049" y="7144"/>
                  </a:cubicBezTo>
                  <a:cubicBezTo>
                    <a:pt x="8096" y="7144"/>
                    <a:pt x="7144" y="7144"/>
                    <a:pt x="7144" y="8096"/>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305" name="Google Shape;2305;p43"/>
            <p:cNvSpPr/>
            <p:nvPr/>
          </p:nvSpPr>
          <p:spPr>
            <a:xfrm>
              <a:off x="7093744" y="1235868"/>
              <a:ext cx="9525" cy="9525"/>
            </a:xfrm>
            <a:custGeom>
              <a:avLst/>
              <a:gdLst/>
              <a:ahLst/>
              <a:cxnLst/>
              <a:rect l="l" t="t" r="r" b="b"/>
              <a:pathLst>
                <a:path w="9525" h="9525" extrusionOk="0">
                  <a:moveTo>
                    <a:pt x="9049" y="7144"/>
                  </a:moveTo>
                  <a:cubicBezTo>
                    <a:pt x="8096" y="7144"/>
                    <a:pt x="8096" y="7144"/>
                    <a:pt x="7144" y="7144"/>
                  </a:cubicBezTo>
                  <a:cubicBezTo>
                    <a:pt x="7144" y="7144"/>
                    <a:pt x="8096" y="7144"/>
                    <a:pt x="9049"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306" name="Google Shape;2306;p43"/>
            <p:cNvSpPr/>
            <p:nvPr/>
          </p:nvSpPr>
          <p:spPr>
            <a:xfrm>
              <a:off x="7404259" y="1240356"/>
              <a:ext cx="9525" cy="9525"/>
            </a:xfrm>
            <a:custGeom>
              <a:avLst/>
              <a:gdLst/>
              <a:ahLst/>
              <a:cxnLst/>
              <a:rect l="l" t="t" r="r" b="b"/>
              <a:pathLst>
                <a:path w="9525" h="9525" extrusionOk="0">
                  <a:moveTo>
                    <a:pt x="10954" y="7419"/>
                  </a:moveTo>
                  <a:cubicBezTo>
                    <a:pt x="10954" y="6466"/>
                    <a:pt x="2381" y="8371"/>
                    <a:pt x="10954" y="7419"/>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307" name="Google Shape;2307;p43"/>
            <p:cNvSpPr/>
            <p:nvPr/>
          </p:nvSpPr>
          <p:spPr>
            <a:xfrm>
              <a:off x="6989921" y="1210151"/>
              <a:ext cx="9525" cy="9525"/>
            </a:xfrm>
            <a:custGeom>
              <a:avLst/>
              <a:gdLst/>
              <a:ahLst/>
              <a:cxnLst/>
              <a:rect l="l" t="t" r="r" b="b"/>
              <a:pathLst>
                <a:path w="9525" h="9525" extrusionOk="0">
                  <a:moveTo>
                    <a:pt x="7144" y="7144"/>
                  </a:moveTo>
                  <a:cubicBezTo>
                    <a:pt x="9049" y="10001"/>
                    <a:pt x="10001" y="8096"/>
                    <a:pt x="7144"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308" name="Google Shape;2308;p43"/>
            <p:cNvSpPr/>
            <p:nvPr/>
          </p:nvSpPr>
          <p:spPr>
            <a:xfrm>
              <a:off x="7121366" y="1264443"/>
              <a:ext cx="9525" cy="9525"/>
            </a:xfrm>
            <a:custGeom>
              <a:avLst/>
              <a:gdLst/>
              <a:ahLst/>
              <a:cxnLst/>
              <a:rect l="l" t="t" r="r" b="b"/>
              <a:pathLst>
                <a:path w="9525" h="9525" extrusionOk="0">
                  <a:moveTo>
                    <a:pt x="7144" y="9049"/>
                  </a:moveTo>
                  <a:cubicBezTo>
                    <a:pt x="8096" y="9049"/>
                    <a:pt x="9049" y="8096"/>
                    <a:pt x="9049" y="7144"/>
                  </a:cubicBezTo>
                  <a:cubicBezTo>
                    <a:pt x="8096" y="8096"/>
                    <a:pt x="7144" y="8096"/>
                    <a:pt x="7144" y="9049"/>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309" name="Google Shape;2309;p43"/>
            <p:cNvSpPr/>
            <p:nvPr/>
          </p:nvSpPr>
          <p:spPr>
            <a:xfrm>
              <a:off x="6995319" y="1196220"/>
              <a:ext cx="9525" cy="19050"/>
            </a:xfrm>
            <a:custGeom>
              <a:avLst/>
              <a:gdLst/>
              <a:ahLst/>
              <a:cxnLst/>
              <a:rect l="l" t="t" r="r" b="b"/>
              <a:pathLst>
                <a:path w="9525" h="19050" extrusionOk="0">
                  <a:moveTo>
                    <a:pt x="8414" y="13455"/>
                  </a:moveTo>
                  <a:cubicBezTo>
                    <a:pt x="8414" y="8692"/>
                    <a:pt x="5556" y="2025"/>
                    <a:pt x="8414" y="13455"/>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310" name="Google Shape;2310;p43"/>
            <p:cNvSpPr/>
            <p:nvPr/>
          </p:nvSpPr>
          <p:spPr>
            <a:xfrm>
              <a:off x="6992779" y="1196816"/>
              <a:ext cx="9525" cy="9525"/>
            </a:xfrm>
            <a:custGeom>
              <a:avLst/>
              <a:gdLst/>
              <a:ahLst/>
              <a:cxnLst/>
              <a:rect l="l" t="t" r="r" b="b"/>
              <a:pathLst>
                <a:path w="9525" h="9525" extrusionOk="0">
                  <a:moveTo>
                    <a:pt x="7144" y="7144"/>
                  </a:moveTo>
                  <a:lnTo>
                    <a:pt x="7144" y="7144"/>
                  </a:lnTo>
                  <a:lnTo>
                    <a:pt x="7144" y="7144"/>
                  </a:ln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311" name="Google Shape;2311;p43"/>
            <p:cNvSpPr/>
            <p:nvPr/>
          </p:nvSpPr>
          <p:spPr>
            <a:xfrm>
              <a:off x="6894395" y="959638"/>
              <a:ext cx="847725" cy="400050"/>
            </a:xfrm>
            <a:custGeom>
              <a:avLst/>
              <a:gdLst/>
              <a:ahLst/>
              <a:cxnLst/>
              <a:rect l="l" t="t" r="r" b="b"/>
              <a:pathLst>
                <a:path w="847725" h="400050" extrusionOk="0">
                  <a:moveTo>
                    <a:pt x="561775" y="299566"/>
                  </a:moveTo>
                  <a:cubicBezTo>
                    <a:pt x="565585" y="298614"/>
                    <a:pt x="597970" y="282421"/>
                    <a:pt x="596065" y="285279"/>
                  </a:cubicBezTo>
                  <a:cubicBezTo>
                    <a:pt x="588445" y="289089"/>
                    <a:pt x="589397" y="285279"/>
                    <a:pt x="597017" y="274801"/>
                  </a:cubicBezTo>
                  <a:cubicBezTo>
                    <a:pt x="591302" y="271944"/>
                    <a:pt x="614162" y="290994"/>
                    <a:pt x="620830" y="287184"/>
                  </a:cubicBezTo>
                  <a:cubicBezTo>
                    <a:pt x="597017" y="270991"/>
                    <a:pt x="668455" y="253846"/>
                    <a:pt x="660835" y="259561"/>
                  </a:cubicBezTo>
                  <a:cubicBezTo>
                    <a:pt x="656072" y="238606"/>
                    <a:pt x="669407" y="251941"/>
                    <a:pt x="650357" y="248131"/>
                  </a:cubicBezTo>
                  <a:cubicBezTo>
                    <a:pt x="694172" y="254799"/>
                    <a:pt x="717032" y="182409"/>
                    <a:pt x="729415" y="214794"/>
                  </a:cubicBezTo>
                  <a:cubicBezTo>
                    <a:pt x="677980" y="230034"/>
                    <a:pt x="888482" y="-54764"/>
                    <a:pt x="824665" y="19531"/>
                  </a:cubicBezTo>
                  <a:cubicBezTo>
                    <a:pt x="832285" y="27151"/>
                    <a:pt x="840857" y="60489"/>
                    <a:pt x="844667" y="35724"/>
                  </a:cubicBezTo>
                  <a:cubicBezTo>
                    <a:pt x="860860" y="67156"/>
                    <a:pt x="813235" y="126211"/>
                    <a:pt x="804662" y="166216"/>
                  </a:cubicBezTo>
                  <a:cubicBezTo>
                    <a:pt x="804662" y="166216"/>
                    <a:pt x="797995" y="144309"/>
                    <a:pt x="797042" y="143356"/>
                  </a:cubicBezTo>
                  <a:cubicBezTo>
                    <a:pt x="789422" y="150976"/>
                    <a:pt x="794185" y="164311"/>
                    <a:pt x="789422" y="174789"/>
                  </a:cubicBezTo>
                  <a:cubicBezTo>
                    <a:pt x="794185" y="173836"/>
                    <a:pt x="799900" y="167169"/>
                    <a:pt x="802757" y="169074"/>
                  </a:cubicBezTo>
                  <a:cubicBezTo>
                    <a:pt x="790375" y="187171"/>
                    <a:pt x="748465" y="220509"/>
                    <a:pt x="751322" y="248131"/>
                  </a:cubicBezTo>
                  <a:cubicBezTo>
                    <a:pt x="756085" y="249084"/>
                    <a:pt x="741797" y="240511"/>
                    <a:pt x="742750" y="237654"/>
                  </a:cubicBezTo>
                  <a:cubicBezTo>
                    <a:pt x="744655" y="235749"/>
                    <a:pt x="709412" y="289089"/>
                    <a:pt x="709412" y="289089"/>
                  </a:cubicBezTo>
                  <a:cubicBezTo>
                    <a:pt x="698935" y="288136"/>
                    <a:pt x="717032" y="255751"/>
                    <a:pt x="703697" y="265276"/>
                  </a:cubicBezTo>
                  <a:cubicBezTo>
                    <a:pt x="700840" y="270991"/>
                    <a:pt x="700840" y="272896"/>
                    <a:pt x="702745" y="270991"/>
                  </a:cubicBezTo>
                  <a:cubicBezTo>
                    <a:pt x="686552" y="321474"/>
                    <a:pt x="582730" y="353859"/>
                    <a:pt x="565585" y="369099"/>
                  </a:cubicBezTo>
                  <a:cubicBezTo>
                    <a:pt x="566537" y="366241"/>
                    <a:pt x="603685" y="331951"/>
                    <a:pt x="552250" y="380529"/>
                  </a:cubicBezTo>
                  <a:cubicBezTo>
                    <a:pt x="579872" y="384339"/>
                    <a:pt x="587492" y="384339"/>
                    <a:pt x="574157" y="379576"/>
                  </a:cubicBezTo>
                  <a:cubicBezTo>
                    <a:pt x="584635" y="370051"/>
                    <a:pt x="597017" y="360526"/>
                    <a:pt x="614162" y="344334"/>
                  </a:cubicBezTo>
                  <a:cubicBezTo>
                    <a:pt x="635117" y="353859"/>
                    <a:pt x="597017" y="359574"/>
                    <a:pt x="635117" y="339571"/>
                  </a:cubicBezTo>
                  <a:cubicBezTo>
                    <a:pt x="621782" y="349096"/>
                    <a:pt x="619877" y="353859"/>
                    <a:pt x="629402" y="354811"/>
                  </a:cubicBezTo>
                  <a:cubicBezTo>
                    <a:pt x="622735" y="362431"/>
                    <a:pt x="615115" y="364336"/>
                    <a:pt x="607495" y="358621"/>
                  </a:cubicBezTo>
                  <a:cubicBezTo>
                    <a:pt x="606542" y="369099"/>
                    <a:pt x="610352" y="370051"/>
                    <a:pt x="620830" y="363384"/>
                  </a:cubicBezTo>
                  <a:cubicBezTo>
                    <a:pt x="597970" y="368146"/>
                    <a:pt x="500815" y="385291"/>
                    <a:pt x="500815" y="386244"/>
                  </a:cubicBezTo>
                  <a:cubicBezTo>
                    <a:pt x="505577" y="379576"/>
                    <a:pt x="503672" y="377671"/>
                    <a:pt x="495100" y="380529"/>
                  </a:cubicBezTo>
                  <a:cubicBezTo>
                    <a:pt x="495100" y="379576"/>
                    <a:pt x="540820" y="368146"/>
                    <a:pt x="540820" y="364336"/>
                  </a:cubicBezTo>
                  <a:cubicBezTo>
                    <a:pt x="540820" y="367194"/>
                    <a:pt x="542725" y="367194"/>
                    <a:pt x="544630" y="362431"/>
                  </a:cubicBezTo>
                  <a:cubicBezTo>
                    <a:pt x="545582" y="357669"/>
                    <a:pt x="457000" y="380529"/>
                    <a:pt x="463667" y="363384"/>
                  </a:cubicBezTo>
                  <a:cubicBezTo>
                    <a:pt x="463667" y="362431"/>
                    <a:pt x="456047" y="374814"/>
                    <a:pt x="457952" y="348144"/>
                  </a:cubicBezTo>
                  <a:cubicBezTo>
                    <a:pt x="436997" y="360526"/>
                    <a:pt x="424615" y="353859"/>
                    <a:pt x="418900" y="379576"/>
                  </a:cubicBezTo>
                  <a:cubicBezTo>
                    <a:pt x="426520" y="367194"/>
                    <a:pt x="457000" y="371956"/>
                    <a:pt x="457952" y="371956"/>
                  </a:cubicBezTo>
                  <a:cubicBezTo>
                    <a:pt x="457000" y="375766"/>
                    <a:pt x="452237" y="388149"/>
                    <a:pt x="454142" y="388149"/>
                  </a:cubicBezTo>
                  <a:cubicBezTo>
                    <a:pt x="408422" y="378624"/>
                    <a:pt x="357940" y="393864"/>
                    <a:pt x="293170" y="388149"/>
                  </a:cubicBezTo>
                  <a:cubicBezTo>
                    <a:pt x="293170" y="388149"/>
                    <a:pt x="329365" y="376719"/>
                    <a:pt x="335080" y="377671"/>
                  </a:cubicBezTo>
                  <a:cubicBezTo>
                    <a:pt x="330317" y="382434"/>
                    <a:pt x="326507" y="387196"/>
                    <a:pt x="324602" y="393864"/>
                  </a:cubicBezTo>
                  <a:cubicBezTo>
                    <a:pt x="334127" y="383386"/>
                    <a:pt x="339842" y="391959"/>
                    <a:pt x="347462" y="394816"/>
                  </a:cubicBezTo>
                  <a:cubicBezTo>
                    <a:pt x="338890" y="381481"/>
                    <a:pt x="345557" y="383386"/>
                    <a:pt x="346510" y="354811"/>
                  </a:cubicBezTo>
                  <a:cubicBezTo>
                    <a:pt x="340795" y="361479"/>
                    <a:pt x="265547" y="349096"/>
                    <a:pt x="280787" y="376719"/>
                  </a:cubicBezTo>
                  <a:cubicBezTo>
                    <a:pt x="283645" y="367194"/>
                    <a:pt x="290312" y="361479"/>
                    <a:pt x="299837" y="359574"/>
                  </a:cubicBezTo>
                  <a:cubicBezTo>
                    <a:pt x="294122" y="365289"/>
                    <a:pt x="296980" y="367194"/>
                    <a:pt x="306505" y="367194"/>
                  </a:cubicBezTo>
                  <a:cubicBezTo>
                    <a:pt x="289360" y="389101"/>
                    <a:pt x="301742" y="364336"/>
                    <a:pt x="295075" y="384339"/>
                  </a:cubicBezTo>
                  <a:cubicBezTo>
                    <a:pt x="298885" y="381481"/>
                    <a:pt x="250307" y="385291"/>
                    <a:pt x="252212" y="385291"/>
                  </a:cubicBezTo>
                  <a:cubicBezTo>
                    <a:pt x="254117" y="381481"/>
                    <a:pt x="252212" y="380529"/>
                    <a:pt x="247449" y="383386"/>
                  </a:cubicBezTo>
                  <a:cubicBezTo>
                    <a:pt x="243640" y="389101"/>
                    <a:pt x="274120" y="371004"/>
                    <a:pt x="271262" y="373861"/>
                  </a:cubicBezTo>
                  <a:cubicBezTo>
                    <a:pt x="261737" y="379576"/>
                    <a:pt x="251260" y="380529"/>
                    <a:pt x="248402" y="375766"/>
                  </a:cubicBezTo>
                  <a:cubicBezTo>
                    <a:pt x="244592" y="368146"/>
                    <a:pt x="263642" y="364336"/>
                    <a:pt x="266500" y="365289"/>
                  </a:cubicBezTo>
                  <a:cubicBezTo>
                    <a:pt x="258880" y="370051"/>
                    <a:pt x="262690" y="369099"/>
                    <a:pt x="278882" y="363384"/>
                  </a:cubicBezTo>
                  <a:cubicBezTo>
                    <a:pt x="261737" y="357669"/>
                    <a:pt x="216970" y="370051"/>
                    <a:pt x="202682" y="371004"/>
                  </a:cubicBezTo>
                  <a:cubicBezTo>
                    <a:pt x="207445" y="357669"/>
                    <a:pt x="232210" y="386244"/>
                    <a:pt x="236972" y="375766"/>
                  </a:cubicBezTo>
                  <a:cubicBezTo>
                    <a:pt x="236020" y="368146"/>
                    <a:pt x="231257" y="365289"/>
                    <a:pt x="223637" y="367194"/>
                  </a:cubicBezTo>
                  <a:cubicBezTo>
                    <a:pt x="236020" y="371004"/>
                    <a:pt x="241735" y="365289"/>
                    <a:pt x="240782" y="350049"/>
                  </a:cubicBezTo>
                  <a:cubicBezTo>
                    <a:pt x="235067" y="351001"/>
                    <a:pt x="233162" y="353859"/>
                    <a:pt x="235067" y="359574"/>
                  </a:cubicBezTo>
                  <a:cubicBezTo>
                    <a:pt x="211255" y="378624"/>
                    <a:pt x="208397" y="359574"/>
                    <a:pt x="190299" y="372909"/>
                  </a:cubicBezTo>
                  <a:cubicBezTo>
                    <a:pt x="180774" y="370051"/>
                    <a:pt x="165535" y="360526"/>
                    <a:pt x="160772" y="342429"/>
                  </a:cubicBezTo>
                  <a:cubicBezTo>
                    <a:pt x="150295" y="332904"/>
                    <a:pt x="188395" y="384339"/>
                    <a:pt x="199824" y="354811"/>
                  </a:cubicBezTo>
                  <a:cubicBezTo>
                    <a:pt x="196967" y="325284"/>
                    <a:pt x="125530" y="341476"/>
                    <a:pt x="144580" y="345286"/>
                  </a:cubicBezTo>
                  <a:cubicBezTo>
                    <a:pt x="148390" y="343381"/>
                    <a:pt x="123624" y="339571"/>
                    <a:pt x="117910" y="335761"/>
                  </a:cubicBezTo>
                  <a:cubicBezTo>
                    <a:pt x="113147" y="334809"/>
                    <a:pt x="148390" y="330999"/>
                    <a:pt x="145532" y="331951"/>
                  </a:cubicBezTo>
                  <a:cubicBezTo>
                    <a:pt x="151247" y="303376"/>
                    <a:pt x="92192" y="306234"/>
                    <a:pt x="78857" y="310044"/>
                  </a:cubicBezTo>
                  <a:cubicBezTo>
                    <a:pt x="75047" y="322426"/>
                    <a:pt x="16945" y="231939"/>
                    <a:pt x="24565" y="230034"/>
                  </a:cubicBezTo>
                  <a:cubicBezTo>
                    <a:pt x="32185" y="253846"/>
                    <a:pt x="32185" y="236701"/>
                    <a:pt x="40757" y="258609"/>
                  </a:cubicBezTo>
                  <a:cubicBezTo>
                    <a:pt x="32185" y="262419"/>
                    <a:pt x="55997" y="245274"/>
                    <a:pt x="55045" y="250989"/>
                  </a:cubicBezTo>
                  <a:cubicBezTo>
                    <a:pt x="47424" y="250036"/>
                    <a:pt x="41710" y="246226"/>
                    <a:pt x="37899" y="239559"/>
                  </a:cubicBezTo>
                  <a:cubicBezTo>
                    <a:pt x="77905" y="241464"/>
                    <a:pt x="13135" y="220509"/>
                    <a:pt x="12182" y="234796"/>
                  </a:cubicBezTo>
                  <a:cubicBezTo>
                    <a:pt x="-9726" y="204316"/>
                    <a:pt x="47424" y="237654"/>
                    <a:pt x="38852" y="215746"/>
                  </a:cubicBezTo>
                  <a:cubicBezTo>
                    <a:pt x="28374" y="210031"/>
                    <a:pt x="26470" y="199554"/>
                    <a:pt x="13135" y="194791"/>
                  </a:cubicBezTo>
                  <a:cubicBezTo>
                    <a:pt x="5515" y="210031"/>
                    <a:pt x="7420" y="216699"/>
                    <a:pt x="20755" y="214794"/>
                  </a:cubicBezTo>
                  <a:cubicBezTo>
                    <a:pt x="15992" y="209079"/>
                    <a:pt x="16945" y="208126"/>
                    <a:pt x="21707" y="211936"/>
                  </a:cubicBezTo>
                  <a:cubicBezTo>
                    <a:pt x="17897" y="204316"/>
                    <a:pt x="23612" y="163359"/>
                    <a:pt x="16945" y="150976"/>
                  </a:cubicBezTo>
                  <a:cubicBezTo>
                    <a:pt x="18849" y="152881"/>
                    <a:pt x="19802" y="151929"/>
                    <a:pt x="20755" y="146214"/>
                  </a:cubicBezTo>
                  <a:cubicBezTo>
                    <a:pt x="29327" y="150024"/>
                    <a:pt x="46472" y="158596"/>
                    <a:pt x="40757" y="154786"/>
                  </a:cubicBezTo>
                  <a:cubicBezTo>
                    <a:pt x="37899" y="150024"/>
                    <a:pt x="71237" y="209079"/>
                    <a:pt x="72190" y="194791"/>
                  </a:cubicBezTo>
                  <a:cubicBezTo>
                    <a:pt x="68380" y="195744"/>
                    <a:pt x="72190" y="197649"/>
                    <a:pt x="82667" y="199554"/>
                  </a:cubicBezTo>
                  <a:cubicBezTo>
                    <a:pt x="79810" y="204316"/>
                    <a:pt x="50282" y="141451"/>
                    <a:pt x="62665" y="159549"/>
                  </a:cubicBezTo>
                  <a:cubicBezTo>
                    <a:pt x="75047" y="156691"/>
                    <a:pt x="53140" y="145261"/>
                    <a:pt x="54092" y="146214"/>
                  </a:cubicBezTo>
                  <a:cubicBezTo>
                    <a:pt x="55045" y="154786"/>
                    <a:pt x="55045" y="150976"/>
                    <a:pt x="53140" y="134784"/>
                  </a:cubicBezTo>
                  <a:cubicBezTo>
                    <a:pt x="75047" y="139546"/>
                    <a:pt x="51235" y="147166"/>
                    <a:pt x="67427" y="141451"/>
                  </a:cubicBezTo>
                  <a:cubicBezTo>
                    <a:pt x="97907" y="150024"/>
                    <a:pt x="96955" y="192886"/>
                    <a:pt x="103622" y="199554"/>
                  </a:cubicBezTo>
                  <a:cubicBezTo>
                    <a:pt x="110290" y="209079"/>
                    <a:pt x="133149" y="184314"/>
                    <a:pt x="141722" y="215746"/>
                  </a:cubicBezTo>
                  <a:cubicBezTo>
                    <a:pt x="136007" y="206221"/>
                    <a:pt x="130292" y="230986"/>
                    <a:pt x="130292" y="234796"/>
                  </a:cubicBezTo>
                  <a:cubicBezTo>
                    <a:pt x="130292" y="234796"/>
                    <a:pt x="167440" y="250989"/>
                    <a:pt x="178870" y="243369"/>
                  </a:cubicBezTo>
                  <a:cubicBezTo>
                    <a:pt x="176965" y="252894"/>
                    <a:pt x="172202" y="257656"/>
                    <a:pt x="162677" y="257656"/>
                  </a:cubicBezTo>
                  <a:cubicBezTo>
                    <a:pt x="166487" y="247179"/>
                    <a:pt x="164582" y="247179"/>
                    <a:pt x="157915" y="259561"/>
                  </a:cubicBezTo>
                  <a:cubicBezTo>
                    <a:pt x="188395" y="270039"/>
                    <a:pt x="280787" y="238606"/>
                    <a:pt x="282692" y="294804"/>
                  </a:cubicBezTo>
                  <a:cubicBezTo>
                    <a:pt x="284597" y="290041"/>
                    <a:pt x="287455" y="289089"/>
                    <a:pt x="291265" y="290994"/>
                  </a:cubicBezTo>
                  <a:cubicBezTo>
                    <a:pt x="281740" y="283374"/>
                    <a:pt x="296980" y="268134"/>
                    <a:pt x="306505" y="269086"/>
                  </a:cubicBezTo>
                  <a:cubicBezTo>
                    <a:pt x="307457" y="275754"/>
                    <a:pt x="305552" y="276706"/>
                    <a:pt x="299837" y="271944"/>
                  </a:cubicBezTo>
                  <a:cubicBezTo>
                    <a:pt x="300790" y="288136"/>
                    <a:pt x="302695" y="286231"/>
                    <a:pt x="312220" y="287184"/>
                  </a:cubicBezTo>
                  <a:cubicBezTo>
                    <a:pt x="310315" y="297661"/>
                    <a:pt x="303647" y="305281"/>
                    <a:pt x="294122" y="310996"/>
                  </a:cubicBezTo>
                  <a:cubicBezTo>
                    <a:pt x="305552" y="298614"/>
                    <a:pt x="311267" y="297661"/>
                    <a:pt x="312220" y="306234"/>
                  </a:cubicBezTo>
                  <a:cubicBezTo>
                    <a:pt x="315077" y="304329"/>
                    <a:pt x="333175" y="288136"/>
                    <a:pt x="335080" y="286231"/>
                  </a:cubicBezTo>
                  <a:cubicBezTo>
                    <a:pt x="327460" y="286231"/>
                    <a:pt x="319840" y="285279"/>
                    <a:pt x="312220" y="284326"/>
                  </a:cubicBezTo>
                  <a:cubicBezTo>
                    <a:pt x="328412" y="269086"/>
                    <a:pt x="387467" y="271944"/>
                    <a:pt x="398897" y="270991"/>
                  </a:cubicBezTo>
                  <a:cubicBezTo>
                    <a:pt x="412232" y="280516"/>
                    <a:pt x="401755" y="272896"/>
                    <a:pt x="395087" y="280516"/>
                  </a:cubicBezTo>
                  <a:cubicBezTo>
                    <a:pt x="400802" y="277659"/>
                    <a:pt x="452237" y="279564"/>
                    <a:pt x="452237" y="279564"/>
                  </a:cubicBezTo>
                  <a:cubicBezTo>
                    <a:pt x="438902" y="284326"/>
                    <a:pt x="467477" y="248131"/>
                    <a:pt x="464620" y="253846"/>
                  </a:cubicBezTo>
                  <a:cubicBezTo>
                    <a:pt x="463667" y="261466"/>
                    <a:pt x="464620" y="260514"/>
                    <a:pt x="468430" y="251941"/>
                  </a:cubicBezTo>
                  <a:cubicBezTo>
                    <a:pt x="471287" y="263371"/>
                    <a:pt x="467477" y="270039"/>
                    <a:pt x="457952" y="270991"/>
                  </a:cubicBezTo>
                  <a:cubicBezTo>
                    <a:pt x="464620" y="272896"/>
                    <a:pt x="465572" y="277659"/>
                    <a:pt x="459857" y="283374"/>
                  </a:cubicBezTo>
                  <a:cubicBezTo>
                    <a:pt x="473192" y="289089"/>
                    <a:pt x="479860" y="246226"/>
                    <a:pt x="483670" y="245274"/>
                  </a:cubicBezTo>
                  <a:cubicBezTo>
                    <a:pt x="477955" y="303376"/>
                    <a:pt x="499862" y="279564"/>
                    <a:pt x="510340" y="304329"/>
                  </a:cubicBezTo>
                  <a:cubicBezTo>
                    <a:pt x="502720" y="305281"/>
                    <a:pt x="501767" y="302424"/>
                    <a:pt x="509387" y="294804"/>
                  </a:cubicBezTo>
                  <a:cubicBezTo>
                    <a:pt x="448427" y="326236"/>
                    <a:pt x="520817" y="291946"/>
                    <a:pt x="500815" y="310044"/>
                  </a:cubicBezTo>
                  <a:cubicBezTo>
                    <a:pt x="523675" y="307186"/>
                    <a:pt x="552250" y="313854"/>
                    <a:pt x="561775" y="299566"/>
                  </a:cubicBezTo>
                  <a:close/>
                  <a:moveTo>
                    <a:pt x="816092" y="28104"/>
                  </a:moveTo>
                  <a:cubicBezTo>
                    <a:pt x="816092" y="29056"/>
                    <a:pt x="817045" y="29056"/>
                    <a:pt x="817997" y="30009"/>
                  </a:cubicBezTo>
                  <a:cubicBezTo>
                    <a:pt x="817045" y="30009"/>
                    <a:pt x="816092" y="30009"/>
                    <a:pt x="816092" y="28104"/>
                  </a:cubicBezTo>
                  <a:close/>
                  <a:moveTo>
                    <a:pt x="383657" y="334809"/>
                  </a:moveTo>
                  <a:cubicBezTo>
                    <a:pt x="409375" y="337666"/>
                    <a:pt x="437950" y="319569"/>
                    <a:pt x="438902" y="304329"/>
                  </a:cubicBezTo>
                  <a:cubicBezTo>
                    <a:pt x="420805" y="295756"/>
                    <a:pt x="371275" y="346239"/>
                    <a:pt x="383657" y="334809"/>
                  </a:cubicBezTo>
                  <a:close/>
                  <a:moveTo>
                    <a:pt x="377942" y="313854"/>
                  </a:moveTo>
                  <a:cubicBezTo>
                    <a:pt x="373180" y="312901"/>
                    <a:pt x="376037" y="323379"/>
                    <a:pt x="377942" y="313854"/>
                  </a:cubicBezTo>
                  <a:close/>
                  <a:moveTo>
                    <a:pt x="374132" y="320521"/>
                  </a:moveTo>
                  <a:cubicBezTo>
                    <a:pt x="375085" y="320521"/>
                    <a:pt x="375085" y="320521"/>
                    <a:pt x="375085" y="321474"/>
                  </a:cubicBezTo>
                  <a:lnTo>
                    <a:pt x="374132" y="320521"/>
                  </a:lnTo>
                  <a:close/>
                  <a:moveTo>
                    <a:pt x="491290" y="306234"/>
                  </a:moveTo>
                  <a:cubicBezTo>
                    <a:pt x="488432" y="307186"/>
                    <a:pt x="498910" y="304329"/>
                    <a:pt x="491290" y="306234"/>
                  </a:cubicBezTo>
                  <a:close/>
                  <a:moveTo>
                    <a:pt x="481765" y="301471"/>
                  </a:moveTo>
                  <a:cubicBezTo>
                    <a:pt x="483670" y="311949"/>
                    <a:pt x="483670" y="303376"/>
                    <a:pt x="481765" y="301471"/>
                  </a:cubicBezTo>
                  <a:close/>
                  <a:moveTo>
                    <a:pt x="452237" y="290041"/>
                  </a:moveTo>
                  <a:cubicBezTo>
                    <a:pt x="443665" y="329094"/>
                    <a:pt x="456047" y="283374"/>
                    <a:pt x="452237" y="290041"/>
                  </a:cubicBezTo>
                  <a:close/>
                  <a:moveTo>
                    <a:pt x="77905" y="215746"/>
                  </a:moveTo>
                  <a:cubicBezTo>
                    <a:pt x="65522" y="231939"/>
                    <a:pt x="118862" y="231939"/>
                    <a:pt x="77905" y="215746"/>
                  </a:cubicBezTo>
                  <a:close/>
                  <a:moveTo>
                    <a:pt x="121720" y="272896"/>
                  </a:moveTo>
                  <a:cubicBezTo>
                    <a:pt x="148390" y="273849"/>
                    <a:pt x="158867" y="285279"/>
                    <a:pt x="156010" y="259561"/>
                  </a:cubicBezTo>
                  <a:cubicBezTo>
                    <a:pt x="154105" y="265276"/>
                    <a:pt x="156010" y="266229"/>
                    <a:pt x="161724" y="261466"/>
                  </a:cubicBezTo>
                  <a:cubicBezTo>
                    <a:pt x="162677" y="254799"/>
                    <a:pt x="131245" y="255751"/>
                    <a:pt x="135055" y="268134"/>
                  </a:cubicBezTo>
                  <a:cubicBezTo>
                    <a:pt x="114099" y="270991"/>
                    <a:pt x="123624" y="235749"/>
                    <a:pt x="119815" y="229081"/>
                  </a:cubicBezTo>
                  <a:cubicBezTo>
                    <a:pt x="101717" y="229081"/>
                    <a:pt x="120767" y="240511"/>
                    <a:pt x="96002" y="244321"/>
                  </a:cubicBezTo>
                  <a:cubicBezTo>
                    <a:pt x="106480" y="255751"/>
                    <a:pt x="107432" y="264324"/>
                    <a:pt x="121720" y="272896"/>
                  </a:cubicBezTo>
                  <a:close/>
                  <a:moveTo>
                    <a:pt x="296980" y="333856"/>
                  </a:moveTo>
                  <a:cubicBezTo>
                    <a:pt x="287455" y="284326"/>
                    <a:pt x="270310" y="329094"/>
                    <a:pt x="253165" y="309091"/>
                  </a:cubicBezTo>
                  <a:cubicBezTo>
                    <a:pt x="271262" y="297661"/>
                    <a:pt x="264595" y="297661"/>
                    <a:pt x="253165" y="294804"/>
                  </a:cubicBezTo>
                  <a:cubicBezTo>
                    <a:pt x="268405" y="275754"/>
                    <a:pt x="256974" y="305281"/>
                    <a:pt x="275072" y="299566"/>
                  </a:cubicBezTo>
                  <a:cubicBezTo>
                    <a:pt x="275072" y="296709"/>
                    <a:pt x="265547" y="266229"/>
                    <a:pt x="267452" y="269086"/>
                  </a:cubicBezTo>
                  <a:cubicBezTo>
                    <a:pt x="267452" y="269086"/>
                    <a:pt x="249355" y="273849"/>
                    <a:pt x="249355" y="273849"/>
                  </a:cubicBezTo>
                  <a:cubicBezTo>
                    <a:pt x="249355" y="274801"/>
                    <a:pt x="265547" y="277659"/>
                    <a:pt x="261737" y="286231"/>
                  </a:cubicBezTo>
                  <a:cubicBezTo>
                    <a:pt x="240782" y="290041"/>
                    <a:pt x="217922" y="290994"/>
                    <a:pt x="206492" y="294804"/>
                  </a:cubicBezTo>
                  <a:cubicBezTo>
                    <a:pt x="220780" y="279564"/>
                    <a:pt x="208397" y="293851"/>
                    <a:pt x="210302" y="283374"/>
                  </a:cubicBezTo>
                  <a:cubicBezTo>
                    <a:pt x="223637" y="293851"/>
                    <a:pt x="158867" y="291946"/>
                    <a:pt x="156010" y="292899"/>
                  </a:cubicBezTo>
                  <a:cubicBezTo>
                    <a:pt x="200777" y="324331"/>
                    <a:pt x="184585" y="303376"/>
                    <a:pt x="221732" y="306234"/>
                  </a:cubicBezTo>
                  <a:cubicBezTo>
                    <a:pt x="221732" y="305281"/>
                    <a:pt x="216970" y="326236"/>
                    <a:pt x="218874" y="326236"/>
                  </a:cubicBezTo>
                  <a:cubicBezTo>
                    <a:pt x="228399" y="307186"/>
                    <a:pt x="267452" y="335761"/>
                    <a:pt x="252212" y="335761"/>
                  </a:cubicBezTo>
                  <a:cubicBezTo>
                    <a:pt x="251260" y="333856"/>
                    <a:pt x="288407" y="334809"/>
                    <a:pt x="296980" y="333856"/>
                  </a:cubicBezTo>
                  <a:close/>
                  <a:moveTo>
                    <a:pt x="319840" y="329094"/>
                  </a:moveTo>
                  <a:cubicBezTo>
                    <a:pt x="345557" y="324331"/>
                    <a:pt x="338890" y="302424"/>
                    <a:pt x="367465" y="319569"/>
                  </a:cubicBezTo>
                  <a:cubicBezTo>
                    <a:pt x="364607" y="315759"/>
                    <a:pt x="370322" y="310044"/>
                    <a:pt x="373180" y="310044"/>
                  </a:cubicBezTo>
                  <a:cubicBezTo>
                    <a:pt x="367465" y="305281"/>
                    <a:pt x="368417" y="303376"/>
                    <a:pt x="375085" y="302424"/>
                  </a:cubicBezTo>
                  <a:cubicBezTo>
                    <a:pt x="344605" y="293851"/>
                    <a:pt x="317935" y="303376"/>
                    <a:pt x="319840" y="329094"/>
                  </a:cubicBezTo>
                  <a:close/>
                  <a:moveTo>
                    <a:pt x="475097" y="361479"/>
                  </a:moveTo>
                  <a:cubicBezTo>
                    <a:pt x="476050" y="361479"/>
                    <a:pt x="475097" y="361479"/>
                    <a:pt x="475097" y="361479"/>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312" name="Google Shape;2312;p43"/>
            <p:cNvSpPr/>
            <p:nvPr/>
          </p:nvSpPr>
          <p:spPr>
            <a:xfrm>
              <a:off x="6914674" y="1098557"/>
              <a:ext cx="19050" cy="19050"/>
            </a:xfrm>
            <a:custGeom>
              <a:avLst/>
              <a:gdLst/>
              <a:ahLst/>
              <a:cxnLst/>
              <a:rect l="l" t="t" r="r" b="b"/>
              <a:pathLst>
                <a:path w="19050" h="19050" extrusionOk="0">
                  <a:moveTo>
                    <a:pt x="13811" y="11105"/>
                  </a:moveTo>
                  <a:cubicBezTo>
                    <a:pt x="11906" y="10153"/>
                    <a:pt x="10954" y="6343"/>
                    <a:pt x="7144" y="7295"/>
                  </a:cubicBezTo>
                  <a:cubicBezTo>
                    <a:pt x="10954" y="7295"/>
                    <a:pt x="9049" y="14915"/>
                    <a:pt x="13811" y="11105"/>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313" name="Google Shape;2313;p43"/>
            <p:cNvSpPr/>
            <p:nvPr/>
          </p:nvSpPr>
          <p:spPr>
            <a:xfrm>
              <a:off x="6921341" y="1097481"/>
              <a:ext cx="9525" cy="9525"/>
            </a:xfrm>
            <a:custGeom>
              <a:avLst/>
              <a:gdLst/>
              <a:ahLst/>
              <a:cxnLst/>
              <a:rect l="l" t="t" r="r" b="b"/>
              <a:pathLst>
                <a:path w="9525" h="9525" extrusionOk="0">
                  <a:moveTo>
                    <a:pt x="10001" y="7419"/>
                  </a:moveTo>
                  <a:cubicBezTo>
                    <a:pt x="6191" y="6466"/>
                    <a:pt x="6191" y="8371"/>
                    <a:pt x="10001" y="7419"/>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314" name="Google Shape;2314;p43"/>
            <p:cNvSpPr/>
            <p:nvPr/>
          </p:nvSpPr>
          <p:spPr>
            <a:xfrm>
              <a:off x="6949665" y="1084672"/>
              <a:ext cx="19050" cy="9525"/>
            </a:xfrm>
            <a:custGeom>
              <a:avLst/>
              <a:gdLst/>
              <a:ahLst/>
              <a:cxnLst/>
              <a:rect l="l" t="t" r="r" b="b"/>
              <a:pathLst>
                <a:path w="19050" h="9525" extrusionOk="0">
                  <a:moveTo>
                    <a:pt x="10253" y="9750"/>
                  </a:moveTo>
                  <a:cubicBezTo>
                    <a:pt x="-1177" y="4988"/>
                    <a:pt x="23588" y="7845"/>
                    <a:pt x="10253" y="9750"/>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315" name="Google Shape;2315;p43"/>
            <p:cNvSpPr/>
            <p:nvPr/>
          </p:nvSpPr>
          <p:spPr>
            <a:xfrm>
              <a:off x="6962500" y="1085044"/>
              <a:ext cx="9525" cy="9525"/>
            </a:xfrm>
            <a:custGeom>
              <a:avLst/>
              <a:gdLst/>
              <a:ahLst/>
              <a:cxnLst/>
              <a:rect l="l" t="t" r="r" b="b"/>
              <a:pathLst>
                <a:path w="9525" h="9525" extrusionOk="0">
                  <a:moveTo>
                    <a:pt x="10752" y="10330"/>
                  </a:moveTo>
                  <a:cubicBezTo>
                    <a:pt x="3132" y="3663"/>
                    <a:pt x="9800" y="9378"/>
                    <a:pt x="10752" y="10330"/>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316" name="Google Shape;2316;p43"/>
            <p:cNvSpPr/>
            <p:nvPr/>
          </p:nvSpPr>
          <p:spPr>
            <a:xfrm>
              <a:off x="6912830" y="1201578"/>
              <a:ext cx="9525" cy="9525"/>
            </a:xfrm>
            <a:custGeom>
              <a:avLst/>
              <a:gdLst/>
              <a:ahLst/>
              <a:cxnLst/>
              <a:rect l="l" t="t" r="r" b="b"/>
              <a:pathLst>
                <a:path w="9525" h="9525" extrusionOk="0">
                  <a:moveTo>
                    <a:pt x="8035" y="7144"/>
                  </a:moveTo>
                  <a:cubicBezTo>
                    <a:pt x="5177" y="9049"/>
                    <a:pt x="9940" y="10001"/>
                    <a:pt x="11845" y="10954"/>
                  </a:cubicBezTo>
                  <a:cubicBezTo>
                    <a:pt x="11845" y="10001"/>
                    <a:pt x="10892" y="8096"/>
                    <a:pt x="8035"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317" name="Google Shape;2317;p43"/>
            <p:cNvSpPr/>
            <p:nvPr/>
          </p:nvSpPr>
          <p:spPr>
            <a:xfrm>
              <a:off x="7722394" y="1087632"/>
              <a:ext cx="19050" cy="38100"/>
            </a:xfrm>
            <a:custGeom>
              <a:avLst/>
              <a:gdLst/>
              <a:ahLst/>
              <a:cxnLst/>
              <a:rect l="l" t="t" r="r" b="b"/>
              <a:pathLst>
                <a:path w="19050" h="38100" extrusionOk="0">
                  <a:moveTo>
                    <a:pt x="7144" y="38222"/>
                  </a:moveTo>
                  <a:cubicBezTo>
                    <a:pt x="11906" y="26792"/>
                    <a:pt x="33814" y="-25595"/>
                    <a:pt x="7144" y="38222"/>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318" name="Google Shape;2318;p43"/>
            <p:cNvSpPr/>
            <p:nvPr/>
          </p:nvSpPr>
          <p:spPr>
            <a:xfrm>
              <a:off x="6992884" y="1258305"/>
              <a:ext cx="28575" cy="9525"/>
            </a:xfrm>
            <a:custGeom>
              <a:avLst/>
              <a:gdLst/>
              <a:ahLst/>
              <a:cxnLst/>
              <a:rect l="l" t="t" r="r" b="b"/>
              <a:pathLst>
                <a:path w="28575" h="9525" extrusionOk="0">
                  <a:moveTo>
                    <a:pt x="30850" y="11377"/>
                  </a:moveTo>
                  <a:cubicBezTo>
                    <a:pt x="-22490" y="1852"/>
                    <a:pt x="30850" y="11377"/>
                    <a:pt x="30850" y="11377"/>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319" name="Google Shape;2319;p43"/>
            <p:cNvSpPr/>
            <p:nvPr/>
          </p:nvSpPr>
          <p:spPr>
            <a:xfrm>
              <a:off x="7001351" y="1275513"/>
              <a:ext cx="19050" cy="19050"/>
            </a:xfrm>
            <a:custGeom>
              <a:avLst/>
              <a:gdLst/>
              <a:ahLst/>
              <a:cxnLst/>
              <a:rect l="l" t="t" r="r" b="b"/>
              <a:pathLst>
                <a:path w="19050" h="19050" extrusionOk="0">
                  <a:moveTo>
                    <a:pt x="7144" y="16077"/>
                  </a:moveTo>
                  <a:cubicBezTo>
                    <a:pt x="10001" y="4647"/>
                    <a:pt x="17621" y="3695"/>
                    <a:pt x="7144" y="16077"/>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320" name="Google Shape;2320;p43"/>
            <p:cNvSpPr/>
            <p:nvPr/>
          </p:nvSpPr>
          <p:spPr>
            <a:xfrm>
              <a:off x="7026116" y="1176793"/>
              <a:ext cx="9525" cy="9525"/>
            </a:xfrm>
            <a:custGeom>
              <a:avLst/>
              <a:gdLst/>
              <a:ahLst/>
              <a:cxnLst/>
              <a:rect l="l" t="t" r="r" b="b"/>
              <a:pathLst>
                <a:path w="9525" h="9525" extrusionOk="0">
                  <a:moveTo>
                    <a:pt x="7144" y="9069"/>
                  </a:moveTo>
                  <a:cubicBezTo>
                    <a:pt x="13811" y="5259"/>
                    <a:pt x="8096" y="8117"/>
                    <a:pt x="7144" y="9069"/>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321" name="Google Shape;2321;p43"/>
            <p:cNvSpPr/>
            <p:nvPr/>
          </p:nvSpPr>
          <p:spPr>
            <a:xfrm>
              <a:off x="7042309" y="1296828"/>
              <a:ext cx="9525" cy="19050"/>
            </a:xfrm>
            <a:custGeom>
              <a:avLst/>
              <a:gdLst/>
              <a:ahLst/>
              <a:cxnLst/>
              <a:rect l="l" t="t" r="r" b="b"/>
              <a:pathLst>
                <a:path w="9525" h="19050" extrusionOk="0">
                  <a:moveTo>
                    <a:pt x="7144" y="7144"/>
                  </a:moveTo>
                  <a:cubicBezTo>
                    <a:pt x="7144" y="7144"/>
                    <a:pt x="9049" y="18574"/>
                    <a:pt x="7144"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322" name="Google Shape;2322;p43"/>
            <p:cNvSpPr/>
            <p:nvPr/>
          </p:nvSpPr>
          <p:spPr>
            <a:xfrm>
              <a:off x="7039451" y="1297781"/>
              <a:ext cx="9525" cy="9525"/>
            </a:xfrm>
            <a:custGeom>
              <a:avLst/>
              <a:gdLst/>
              <a:ahLst/>
              <a:cxnLst/>
              <a:rect l="l" t="t" r="r" b="b"/>
              <a:pathLst>
                <a:path w="9525" h="9525" extrusionOk="0">
                  <a:moveTo>
                    <a:pt x="7144" y="8096"/>
                  </a:moveTo>
                  <a:lnTo>
                    <a:pt x="9049" y="7144"/>
                  </a:lnTo>
                  <a:lnTo>
                    <a:pt x="7144" y="8096"/>
                  </a:ln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323" name="Google Shape;2323;p43"/>
            <p:cNvSpPr/>
            <p:nvPr/>
          </p:nvSpPr>
          <p:spPr>
            <a:xfrm>
              <a:off x="7032623" y="1167268"/>
              <a:ext cx="9525" cy="9525"/>
            </a:xfrm>
            <a:custGeom>
              <a:avLst/>
              <a:gdLst/>
              <a:ahLst/>
              <a:cxnLst/>
              <a:rect l="l" t="t" r="r" b="b"/>
              <a:pathLst>
                <a:path w="9525" h="9525" extrusionOk="0">
                  <a:moveTo>
                    <a:pt x="10162" y="9069"/>
                  </a:moveTo>
                  <a:cubicBezTo>
                    <a:pt x="8257" y="8117"/>
                    <a:pt x="4447" y="5259"/>
                    <a:pt x="10162" y="9069"/>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324" name="Google Shape;2324;p43"/>
            <p:cNvSpPr/>
            <p:nvPr/>
          </p:nvSpPr>
          <p:spPr>
            <a:xfrm>
              <a:off x="7035641" y="1211103"/>
              <a:ext cx="9525" cy="9525"/>
            </a:xfrm>
            <a:custGeom>
              <a:avLst/>
              <a:gdLst/>
              <a:ahLst/>
              <a:cxnLst/>
              <a:rect l="l" t="t" r="r" b="b"/>
              <a:pathLst>
                <a:path w="9525" h="9525" extrusionOk="0">
                  <a:moveTo>
                    <a:pt x="10954" y="7144"/>
                  </a:moveTo>
                  <a:lnTo>
                    <a:pt x="7144" y="7144"/>
                  </a:lnTo>
                  <a:cubicBezTo>
                    <a:pt x="8096" y="7144"/>
                    <a:pt x="10001" y="11906"/>
                    <a:pt x="10954"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325" name="Google Shape;2325;p43"/>
            <p:cNvSpPr/>
            <p:nvPr/>
          </p:nvSpPr>
          <p:spPr>
            <a:xfrm>
              <a:off x="7067074" y="1306988"/>
              <a:ext cx="19050" cy="9525"/>
            </a:xfrm>
            <a:custGeom>
              <a:avLst/>
              <a:gdLst/>
              <a:ahLst/>
              <a:cxnLst/>
              <a:rect l="l" t="t" r="r" b="b"/>
              <a:pathLst>
                <a:path w="19050" h="9525" extrusionOk="0">
                  <a:moveTo>
                    <a:pt x="7144" y="8414"/>
                  </a:moveTo>
                  <a:cubicBezTo>
                    <a:pt x="19526" y="5556"/>
                    <a:pt x="7144" y="8414"/>
                    <a:pt x="7144" y="841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326" name="Google Shape;2326;p43"/>
            <p:cNvSpPr/>
            <p:nvPr/>
          </p:nvSpPr>
          <p:spPr>
            <a:xfrm>
              <a:off x="7066121" y="1200439"/>
              <a:ext cx="9525" cy="19050"/>
            </a:xfrm>
            <a:custGeom>
              <a:avLst/>
              <a:gdLst/>
              <a:ahLst/>
              <a:cxnLst/>
              <a:rect l="l" t="t" r="r" b="b"/>
              <a:pathLst>
                <a:path w="9525" h="19050" extrusionOk="0">
                  <a:moveTo>
                    <a:pt x="7144" y="12093"/>
                  </a:moveTo>
                  <a:cubicBezTo>
                    <a:pt x="7144" y="7331"/>
                    <a:pt x="12859" y="13046"/>
                    <a:pt x="10954" y="7331"/>
                  </a:cubicBezTo>
                  <a:cubicBezTo>
                    <a:pt x="7144" y="6378"/>
                    <a:pt x="8096" y="9236"/>
                    <a:pt x="7144" y="12093"/>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327" name="Google Shape;2327;p43"/>
            <p:cNvSpPr/>
            <p:nvPr/>
          </p:nvSpPr>
          <p:spPr>
            <a:xfrm>
              <a:off x="7095649" y="1249441"/>
              <a:ext cx="9525" cy="9525"/>
            </a:xfrm>
            <a:custGeom>
              <a:avLst/>
              <a:gdLst/>
              <a:ahLst/>
              <a:cxnLst/>
              <a:rect l="l" t="t" r="r" b="b"/>
              <a:pathLst>
                <a:path w="9525" h="9525" extrusionOk="0">
                  <a:moveTo>
                    <a:pt x="7144" y="7858"/>
                  </a:moveTo>
                  <a:cubicBezTo>
                    <a:pt x="8096" y="7858"/>
                    <a:pt x="8096" y="7858"/>
                    <a:pt x="9049" y="7858"/>
                  </a:cubicBezTo>
                  <a:cubicBezTo>
                    <a:pt x="8096" y="6906"/>
                    <a:pt x="8096" y="6906"/>
                    <a:pt x="7144" y="7858"/>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328" name="Google Shape;2328;p43"/>
            <p:cNvSpPr/>
            <p:nvPr/>
          </p:nvSpPr>
          <p:spPr>
            <a:xfrm>
              <a:off x="7091839" y="1248056"/>
              <a:ext cx="9525" cy="9525"/>
            </a:xfrm>
            <a:custGeom>
              <a:avLst/>
              <a:gdLst/>
              <a:ahLst/>
              <a:cxnLst/>
              <a:rect l="l" t="t" r="r" b="b"/>
              <a:pathLst>
                <a:path w="9525" h="9525" extrusionOk="0">
                  <a:moveTo>
                    <a:pt x="10954" y="9243"/>
                  </a:moveTo>
                  <a:cubicBezTo>
                    <a:pt x="9049" y="9243"/>
                    <a:pt x="8096" y="6386"/>
                    <a:pt x="7144" y="7338"/>
                  </a:cubicBezTo>
                  <a:cubicBezTo>
                    <a:pt x="8096" y="10196"/>
                    <a:pt x="9049" y="9243"/>
                    <a:pt x="10954" y="9243"/>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329" name="Google Shape;2329;p43"/>
            <p:cNvSpPr/>
            <p:nvPr/>
          </p:nvSpPr>
          <p:spPr>
            <a:xfrm>
              <a:off x="7109513" y="1253013"/>
              <a:ext cx="9525" cy="9525"/>
            </a:xfrm>
            <a:custGeom>
              <a:avLst/>
              <a:gdLst/>
              <a:ahLst/>
              <a:cxnLst/>
              <a:rect l="l" t="t" r="r" b="b"/>
              <a:pathLst>
                <a:path w="9525" h="9525" extrusionOk="0">
                  <a:moveTo>
                    <a:pt x="11377" y="7144"/>
                  </a:moveTo>
                  <a:cubicBezTo>
                    <a:pt x="1852" y="10954"/>
                    <a:pt x="11377" y="10001"/>
                    <a:pt x="11377"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330" name="Google Shape;2330;p43"/>
            <p:cNvSpPr/>
            <p:nvPr/>
          </p:nvSpPr>
          <p:spPr>
            <a:xfrm>
              <a:off x="7160478" y="1342112"/>
              <a:ext cx="19050" cy="9525"/>
            </a:xfrm>
            <a:custGeom>
              <a:avLst/>
              <a:gdLst/>
              <a:ahLst/>
              <a:cxnLst/>
              <a:rect l="l" t="t" r="r" b="b"/>
              <a:pathLst>
                <a:path w="19050" h="9525" extrusionOk="0">
                  <a:moveTo>
                    <a:pt x="20420" y="9485"/>
                  </a:moveTo>
                  <a:cubicBezTo>
                    <a:pt x="5179" y="3770"/>
                    <a:pt x="417" y="10437"/>
                    <a:pt x="20420" y="9485"/>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331" name="Google Shape;2331;p43"/>
            <p:cNvSpPr/>
            <p:nvPr/>
          </p:nvSpPr>
          <p:spPr>
            <a:xfrm>
              <a:off x="7155656" y="1343501"/>
              <a:ext cx="9525" cy="9525"/>
            </a:xfrm>
            <a:custGeom>
              <a:avLst/>
              <a:gdLst/>
              <a:ahLst/>
              <a:cxnLst/>
              <a:rect l="l" t="t" r="r" b="b"/>
              <a:pathLst>
                <a:path w="9525" h="9525" extrusionOk="0">
                  <a:moveTo>
                    <a:pt x="9049" y="7144"/>
                  </a:moveTo>
                  <a:cubicBezTo>
                    <a:pt x="8096" y="7144"/>
                    <a:pt x="8096" y="7144"/>
                    <a:pt x="7144" y="7144"/>
                  </a:cubicBezTo>
                  <a:cubicBezTo>
                    <a:pt x="8096" y="7144"/>
                    <a:pt x="9049" y="7144"/>
                    <a:pt x="9049"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332" name="Google Shape;2332;p43"/>
            <p:cNvSpPr/>
            <p:nvPr/>
          </p:nvSpPr>
          <p:spPr>
            <a:xfrm>
              <a:off x="7104221" y="1203668"/>
              <a:ext cx="9525" cy="19050"/>
            </a:xfrm>
            <a:custGeom>
              <a:avLst/>
              <a:gdLst/>
              <a:ahLst/>
              <a:cxnLst/>
              <a:rect l="l" t="t" r="r" b="b"/>
              <a:pathLst>
                <a:path w="9525" h="19050" extrusionOk="0">
                  <a:moveTo>
                    <a:pt x="7144" y="12674"/>
                  </a:moveTo>
                  <a:cubicBezTo>
                    <a:pt x="16669" y="1244"/>
                    <a:pt x="9049" y="10769"/>
                    <a:pt x="7144" y="1267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333" name="Google Shape;2333;p43"/>
            <p:cNvSpPr/>
            <p:nvPr/>
          </p:nvSpPr>
          <p:spPr>
            <a:xfrm>
              <a:off x="7178409" y="1345406"/>
              <a:ext cx="9525" cy="9525"/>
            </a:xfrm>
            <a:custGeom>
              <a:avLst/>
              <a:gdLst/>
              <a:ahLst/>
              <a:cxnLst/>
              <a:rect l="l" t="t" r="r" b="b"/>
              <a:pathLst>
                <a:path w="9525" h="9525" extrusionOk="0">
                  <a:moveTo>
                    <a:pt x="11061" y="9049"/>
                  </a:moveTo>
                  <a:cubicBezTo>
                    <a:pt x="10109" y="9049"/>
                    <a:pt x="8204" y="9049"/>
                    <a:pt x="7251" y="7144"/>
                  </a:cubicBezTo>
                  <a:cubicBezTo>
                    <a:pt x="6299" y="10954"/>
                    <a:pt x="12014" y="10001"/>
                    <a:pt x="11061" y="9049"/>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334" name="Google Shape;2334;p43"/>
            <p:cNvSpPr/>
            <p:nvPr/>
          </p:nvSpPr>
          <p:spPr>
            <a:xfrm>
              <a:off x="7162324" y="1270158"/>
              <a:ext cx="19050" cy="9525"/>
            </a:xfrm>
            <a:custGeom>
              <a:avLst/>
              <a:gdLst/>
              <a:ahLst/>
              <a:cxnLst/>
              <a:rect l="l" t="t" r="r" b="b"/>
              <a:pathLst>
                <a:path w="19050" h="9525" extrusionOk="0">
                  <a:moveTo>
                    <a:pt x="12859" y="10001"/>
                  </a:moveTo>
                  <a:cubicBezTo>
                    <a:pt x="12859" y="8096"/>
                    <a:pt x="9049" y="9049"/>
                    <a:pt x="7144" y="7144"/>
                  </a:cubicBezTo>
                  <a:cubicBezTo>
                    <a:pt x="10001" y="8096"/>
                    <a:pt x="10954" y="14764"/>
                    <a:pt x="12859" y="10001"/>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335" name="Google Shape;2335;p43"/>
            <p:cNvSpPr/>
            <p:nvPr/>
          </p:nvSpPr>
          <p:spPr>
            <a:xfrm>
              <a:off x="7196959" y="1328261"/>
              <a:ext cx="9525" cy="19050"/>
            </a:xfrm>
            <a:custGeom>
              <a:avLst/>
              <a:gdLst/>
              <a:ahLst/>
              <a:cxnLst/>
              <a:rect l="l" t="t" r="r" b="b"/>
              <a:pathLst>
                <a:path w="9525" h="19050" extrusionOk="0">
                  <a:moveTo>
                    <a:pt x="10609" y="12859"/>
                  </a:moveTo>
                  <a:cubicBezTo>
                    <a:pt x="9656" y="12859"/>
                    <a:pt x="7751" y="10001"/>
                    <a:pt x="8704" y="7144"/>
                  </a:cubicBezTo>
                  <a:cubicBezTo>
                    <a:pt x="7751" y="8096"/>
                    <a:pt x="4894" y="14764"/>
                    <a:pt x="10609" y="12859"/>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336" name="Google Shape;2336;p43"/>
            <p:cNvSpPr/>
            <p:nvPr/>
          </p:nvSpPr>
          <p:spPr>
            <a:xfrm>
              <a:off x="7173218" y="1274497"/>
              <a:ext cx="19050" cy="9525"/>
            </a:xfrm>
            <a:custGeom>
              <a:avLst/>
              <a:gdLst/>
              <a:ahLst/>
              <a:cxnLst/>
              <a:rect l="l" t="t" r="r" b="b"/>
              <a:pathLst>
                <a:path w="19050" h="9525" extrusionOk="0">
                  <a:moveTo>
                    <a:pt x="12442" y="7567"/>
                  </a:moveTo>
                  <a:cubicBezTo>
                    <a:pt x="11489" y="7567"/>
                    <a:pt x="1012" y="6615"/>
                    <a:pt x="12442" y="7567"/>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337" name="Google Shape;2337;p43"/>
            <p:cNvSpPr/>
            <p:nvPr/>
          </p:nvSpPr>
          <p:spPr>
            <a:xfrm>
              <a:off x="7168086" y="1218415"/>
              <a:ext cx="9525" cy="19050"/>
            </a:xfrm>
            <a:custGeom>
              <a:avLst/>
              <a:gdLst/>
              <a:ahLst/>
              <a:cxnLst/>
              <a:rect l="l" t="t" r="r" b="b"/>
              <a:pathLst>
                <a:path w="9525" h="19050" extrusionOk="0">
                  <a:moveTo>
                    <a:pt x="10906" y="7452"/>
                  </a:moveTo>
                  <a:cubicBezTo>
                    <a:pt x="15669" y="3642"/>
                    <a:pt x="429" y="36979"/>
                    <a:pt x="10906" y="7452"/>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338" name="Google Shape;2338;p43"/>
            <p:cNvSpPr/>
            <p:nvPr/>
          </p:nvSpPr>
          <p:spPr>
            <a:xfrm>
              <a:off x="7175659" y="1228248"/>
              <a:ext cx="9525" cy="9525"/>
            </a:xfrm>
            <a:custGeom>
              <a:avLst/>
              <a:gdLst/>
              <a:ahLst/>
              <a:cxnLst/>
              <a:rect l="l" t="t" r="r" b="b"/>
              <a:pathLst>
                <a:path w="9525" h="9525" extrusionOk="0">
                  <a:moveTo>
                    <a:pt x="7144" y="7144"/>
                  </a:moveTo>
                  <a:cubicBezTo>
                    <a:pt x="8096" y="7144"/>
                    <a:pt x="8096" y="8096"/>
                    <a:pt x="9049" y="8096"/>
                  </a:cubicBezTo>
                  <a:cubicBezTo>
                    <a:pt x="9049" y="7144"/>
                    <a:pt x="8096" y="7144"/>
                    <a:pt x="7144"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339" name="Google Shape;2339;p43"/>
            <p:cNvSpPr/>
            <p:nvPr/>
          </p:nvSpPr>
          <p:spPr>
            <a:xfrm>
              <a:off x="7228999" y="1260633"/>
              <a:ext cx="9525" cy="9525"/>
            </a:xfrm>
            <a:custGeom>
              <a:avLst/>
              <a:gdLst/>
              <a:ahLst/>
              <a:cxnLst/>
              <a:rect l="l" t="t" r="r" b="b"/>
              <a:pathLst>
                <a:path w="9525" h="9525" extrusionOk="0">
                  <a:moveTo>
                    <a:pt x="9049" y="7144"/>
                  </a:moveTo>
                  <a:cubicBezTo>
                    <a:pt x="8096" y="7144"/>
                    <a:pt x="8096" y="8096"/>
                    <a:pt x="7144" y="8096"/>
                  </a:cubicBezTo>
                  <a:cubicBezTo>
                    <a:pt x="8096" y="8096"/>
                    <a:pt x="8096" y="8096"/>
                    <a:pt x="9049"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340" name="Google Shape;2340;p43"/>
            <p:cNvSpPr/>
            <p:nvPr/>
          </p:nvSpPr>
          <p:spPr>
            <a:xfrm>
              <a:off x="7197409" y="1227167"/>
              <a:ext cx="9525" cy="9525"/>
            </a:xfrm>
            <a:custGeom>
              <a:avLst/>
              <a:gdLst/>
              <a:ahLst/>
              <a:cxnLst/>
              <a:rect l="l" t="t" r="r" b="b"/>
              <a:pathLst>
                <a:path w="9525" h="9525" extrusionOk="0">
                  <a:moveTo>
                    <a:pt x="7301" y="7273"/>
                  </a:moveTo>
                  <a:cubicBezTo>
                    <a:pt x="6348" y="6320"/>
                    <a:pt x="10158" y="11083"/>
                    <a:pt x="7301" y="7273"/>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341" name="Google Shape;2341;p43"/>
            <p:cNvSpPr/>
            <p:nvPr/>
          </p:nvSpPr>
          <p:spPr>
            <a:xfrm>
              <a:off x="7297975" y="1338738"/>
              <a:ext cx="9525" cy="9525"/>
            </a:xfrm>
            <a:custGeom>
              <a:avLst/>
              <a:gdLst/>
              <a:ahLst/>
              <a:cxnLst/>
              <a:rect l="l" t="t" r="r" b="b"/>
              <a:pathLst>
                <a:path w="9525" h="9525" extrusionOk="0">
                  <a:moveTo>
                    <a:pt x="8653" y="7144"/>
                  </a:moveTo>
                  <a:cubicBezTo>
                    <a:pt x="5795" y="13811"/>
                    <a:pt x="7700" y="9049"/>
                    <a:pt x="8653"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342" name="Google Shape;2342;p43"/>
            <p:cNvSpPr/>
            <p:nvPr/>
          </p:nvSpPr>
          <p:spPr>
            <a:xfrm>
              <a:off x="7300674" y="1342548"/>
              <a:ext cx="9525" cy="9525"/>
            </a:xfrm>
            <a:custGeom>
              <a:avLst/>
              <a:gdLst/>
              <a:ahLst/>
              <a:cxnLst/>
              <a:rect l="l" t="t" r="r" b="b"/>
              <a:pathLst>
                <a:path w="9525" h="9525" extrusionOk="0">
                  <a:moveTo>
                    <a:pt x="7858" y="7144"/>
                  </a:moveTo>
                  <a:lnTo>
                    <a:pt x="7858" y="7144"/>
                  </a:lnTo>
                  <a:cubicBezTo>
                    <a:pt x="6906" y="7144"/>
                    <a:pt x="6906" y="7144"/>
                    <a:pt x="7858"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343" name="Google Shape;2343;p43"/>
            <p:cNvSpPr/>
            <p:nvPr/>
          </p:nvSpPr>
          <p:spPr>
            <a:xfrm>
              <a:off x="7212806" y="1262865"/>
              <a:ext cx="19050" cy="9525"/>
            </a:xfrm>
            <a:custGeom>
              <a:avLst/>
              <a:gdLst/>
              <a:ahLst/>
              <a:cxnLst/>
              <a:rect l="l" t="t" r="r" b="b"/>
              <a:pathLst>
                <a:path w="19050" h="9525" extrusionOk="0">
                  <a:moveTo>
                    <a:pt x="12859" y="7769"/>
                  </a:moveTo>
                  <a:cubicBezTo>
                    <a:pt x="10954" y="6817"/>
                    <a:pt x="9049" y="6817"/>
                    <a:pt x="7144" y="8722"/>
                  </a:cubicBezTo>
                  <a:cubicBezTo>
                    <a:pt x="8096" y="9674"/>
                    <a:pt x="13811" y="10627"/>
                    <a:pt x="12859" y="7769"/>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344" name="Google Shape;2344;p43"/>
            <p:cNvSpPr/>
            <p:nvPr/>
          </p:nvSpPr>
          <p:spPr>
            <a:xfrm>
              <a:off x="7315465" y="1328261"/>
              <a:ext cx="19050" cy="9525"/>
            </a:xfrm>
            <a:custGeom>
              <a:avLst/>
              <a:gdLst/>
              <a:ahLst/>
              <a:cxnLst/>
              <a:rect l="l" t="t" r="r" b="b"/>
              <a:pathLst>
                <a:path w="19050" h="9525" extrusionOk="0">
                  <a:moveTo>
                    <a:pt x="13070" y="7144"/>
                  </a:moveTo>
                  <a:cubicBezTo>
                    <a:pt x="-265" y="11906"/>
                    <a:pt x="13070" y="7144"/>
                    <a:pt x="13070"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345" name="Google Shape;2345;p43"/>
            <p:cNvSpPr/>
            <p:nvPr/>
          </p:nvSpPr>
          <p:spPr>
            <a:xfrm>
              <a:off x="7345204" y="1336394"/>
              <a:ext cx="19050" cy="9525"/>
            </a:xfrm>
            <a:custGeom>
              <a:avLst/>
              <a:gdLst/>
              <a:ahLst/>
              <a:cxnLst/>
              <a:rect l="l" t="t" r="r" b="b"/>
              <a:pathLst>
                <a:path w="19050" h="9525" extrusionOk="0">
                  <a:moveTo>
                    <a:pt x="7144" y="9488"/>
                  </a:moveTo>
                  <a:cubicBezTo>
                    <a:pt x="9049" y="8536"/>
                    <a:pt x="17621" y="4726"/>
                    <a:pt x="7144" y="9488"/>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346" name="Google Shape;2346;p43"/>
            <p:cNvSpPr/>
            <p:nvPr/>
          </p:nvSpPr>
          <p:spPr>
            <a:xfrm>
              <a:off x="7274279" y="1220628"/>
              <a:ext cx="9525" cy="19050"/>
            </a:xfrm>
            <a:custGeom>
              <a:avLst/>
              <a:gdLst/>
              <a:ahLst/>
              <a:cxnLst/>
              <a:rect l="l" t="t" r="r" b="b"/>
              <a:pathLst>
                <a:path w="9525" h="19050" extrusionOk="0">
                  <a:moveTo>
                    <a:pt x="9488" y="7144"/>
                  </a:moveTo>
                  <a:cubicBezTo>
                    <a:pt x="8536" y="7144"/>
                    <a:pt x="4726" y="23336"/>
                    <a:pt x="9488"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347" name="Google Shape;2347;p43"/>
            <p:cNvSpPr/>
            <p:nvPr/>
          </p:nvSpPr>
          <p:spPr>
            <a:xfrm>
              <a:off x="7529036" y="1231106"/>
              <a:ext cx="123825" cy="95250"/>
            </a:xfrm>
            <a:custGeom>
              <a:avLst/>
              <a:gdLst/>
              <a:ahLst/>
              <a:cxnLst/>
              <a:rect l="l" t="t" r="r" b="b"/>
              <a:pathLst>
                <a:path w="123825" h="95250" extrusionOk="0">
                  <a:moveTo>
                    <a:pt x="34766" y="67151"/>
                  </a:moveTo>
                  <a:cubicBezTo>
                    <a:pt x="34766" y="59531"/>
                    <a:pt x="12859" y="89059"/>
                    <a:pt x="26194" y="57626"/>
                  </a:cubicBezTo>
                  <a:cubicBezTo>
                    <a:pt x="11906" y="62389"/>
                    <a:pt x="10001" y="77629"/>
                    <a:pt x="7144" y="90964"/>
                  </a:cubicBezTo>
                  <a:cubicBezTo>
                    <a:pt x="8096" y="90011"/>
                    <a:pt x="9049" y="90964"/>
                    <a:pt x="9049" y="92869"/>
                  </a:cubicBezTo>
                  <a:cubicBezTo>
                    <a:pt x="39529" y="65246"/>
                    <a:pt x="78581" y="55721"/>
                    <a:pt x="121444" y="16669"/>
                  </a:cubicBezTo>
                  <a:cubicBezTo>
                    <a:pt x="103346" y="27146"/>
                    <a:pt x="106204" y="13811"/>
                    <a:pt x="101441" y="7144"/>
                  </a:cubicBezTo>
                  <a:cubicBezTo>
                    <a:pt x="79534" y="12859"/>
                    <a:pt x="30956" y="63341"/>
                    <a:pt x="34766" y="67151"/>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348" name="Google Shape;2348;p43"/>
            <p:cNvSpPr/>
            <p:nvPr/>
          </p:nvSpPr>
          <p:spPr>
            <a:xfrm>
              <a:off x="7529989" y="1293018"/>
              <a:ext cx="9525" cy="9525"/>
            </a:xfrm>
            <a:custGeom>
              <a:avLst/>
              <a:gdLst/>
              <a:ahLst/>
              <a:cxnLst/>
              <a:rect l="l" t="t" r="r" b="b"/>
              <a:pathLst>
                <a:path w="9525" h="9525" extrusionOk="0">
                  <a:moveTo>
                    <a:pt x="10001" y="7144"/>
                  </a:moveTo>
                  <a:cubicBezTo>
                    <a:pt x="9049" y="7144"/>
                    <a:pt x="8096" y="7144"/>
                    <a:pt x="7144" y="8096"/>
                  </a:cubicBezTo>
                  <a:cubicBezTo>
                    <a:pt x="8096" y="8096"/>
                    <a:pt x="9049" y="8096"/>
                    <a:pt x="10001"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349" name="Google Shape;2349;p43"/>
            <p:cNvSpPr/>
            <p:nvPr/>
          </p:nvSpPr>
          <p:spPr>
            <a:xfrm>
              <a:off x="7644289" y="1235868"/>
              <a:ext cx="9525" cy="9525"/>
            </a:xfrm>
            <a:custGeom>
              <a:avLst/>
              <a:gdLst/>
              <a:ahLst/>
              <a:cxnLst/>
              <a:rect l="l" t="t" r="r" b="b"/>
              <a:pathLst>
                <a:path w="9525" h="9525" extrusionOk="0">
                  <a:moveTo>
                    <a:pt x="10954" y="7144"/>
                  </a:moveTo>
                  <a:lnTo>
                    <a:pt x="7144" y="10954"/>
                  </a:lnTo>
                  <a:cubicBezTo>
                    <a:pt x="8096" y="10001"/>
                    <a:pt x="9049" y="9049"/>
                    <a:pt x="10954"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350" name="Google Shape;2350;p43"/>
            <p:cNvSpPr/>
            <p:nvPr/>
          </p:nvSpPr>
          <p:spPr>
            <a:xfrm>
              <a:off x="7513796" y="1313973"/>
              <a:ext cx="19050" cy="9525"/>
            </a:xfrm>
            <a:custGeom>
              <a:avLst/>
              <a:gdLst/>
              <a:ahLst/>
              <a:cxnLst/>
              <a:rect l="l" t="t" r="r" b="b"/>
              <a:pathLst>
                <a:path w="19050" h="9525" extrusionOk="0">
                  <a:moveTo>
                    <a:pt x="7144" y="7144"/>
                  </a:moveTo>
                  <a:cubicBezTo>
                    <a:pt x="8096" y="8096"/>
                    <a:pt x="25241" y="11906"/>
                    <a:pt x="7144"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351" name="Google Shape;2351;p43"/>
            <p:cNvSpPr/>
            <p:nvPr/>
          </p:nvSpPr>
          <p:spPr>
            <a:xfrm>
              <a:off x="7525065" y="1314079"/>
              <a:ext cx="9525" cy="9525"/>
            </a:xfrm>
            <a:custGeom>
              <a:avLst/>
              <a:gdLst/>
              <a:ahLst/>
              <a:cxnLst/>
              <a:rect l="l" t="t" r="r" b="b"/>
              <a:pathLst>
                <a:path w="9525" h="9525" extrusionOk="0">
                  <a:moveTo>
                    <a:pt x="10162" y="11800"/>
                  </a:moveTo>
                  <a:cubicBezTo>
                    <a:pt x="8257" y="1323"/>
                    <a:pt x="4447" y="11800"/>
                    <a:pt x="10162" y="11800"/>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352" name="Google Shape;2352;p43"/>
            <p:cNvSpPr/>
            <p:nvPr/>
          </p:nvSpPr>
          <p:spPr>
            <a:xfrm>
              <a:off x="7485221" y="1214053"/>
              <a:ext cx="9525" cy="9525"/>
            </a:xfrm>
            <a:custGeom>
              <a:avLst/>
              <a:gdLst/>
              <a:ahLst/>
              <a:cxnLst/>
              <a:rect l="l" t="t" r="r" b="b"/>
              <a:pathLst>
                <a:path w="9525" h="9525" extrusionOk="0">
                  <a:moveTo>
                    <a:pt x="7144" y="9909"/>
                  </a:moveTo>
                  <a:cubicBezTo>
                    <a:pt x="9049" y="8956"/>
                    <a:pt x="13811" y="4194"/>
                    <a:pt x="7144" y="9909"/>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353" name="Google Shape;2353;p43"/>
            <p:cNvSpPr/>
            <p:nvPr/>
          </p:nvSpPr>
          <p:spPr>
            <a:xfrm>
              <a:off x="7505224" y="1215340"/>
              <a:ext cx="19050" cy="9525"/>
            </a:xfrm>
            <a:custGeom>
              <a:avLst/>
              <a:gdLst/>
              <a:ahLst/>
              <a:cxnLst/>
              <a:rect l="l" t="t" r="r" b="b"/>
              <a:pathLst>
                <a:path w="19050" h="9525" extrusionOk="0">
                  <a:moveTo>
                    <a:pt x="12859" y="7670"/>
                  </a:moveTo>
                  <a:cubicBezTo>
                    <a:pt x="10001" y="5765"/>
                    <a:pt x="8096" y="9575"/>
                    <a:pt x="7144" y="10527"/>
                  </a:cubicBezTo>
                  <a:cubicBezTo>
                    <a:pt x="10954" y="8622"/>
                    <a:pt x="10001" y="10527"/>
                    <a:pt x="12859" y="7670"/>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354" name="Google Shape;2354;p43"/>
            <p:cNvSpPr/>
            <p:nvPr/>
          </p:nvSpPr>
          <p:spPr>
            <a:xfrm>
              <a:off x="7491889" y="1184066"/>
              <a:ext cx="9525" cy="9525"/>
            </a:xfrm>
            <a:custGeom>
              <a:avLst/>
              <a:gdLst/>
              <a:ahLst/>
              <a:cxnLst/>
              <a:rect l="l" t="t" r="r" b="b"/>
              <a:pathLst>
                <a:path w="9525" h="9525" extrusionOk="0">
                  <a:moveTo>
                    <a:pt x="7144" y="10368"/>
                  </a:moveTo>
                  <a:cubicBezTo>
                    <a:pt x="10001" y="6558"/>
                    <a:pt x="10001" y="5606"/>
                    <a:pt x="7144" y="10368"/>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355" name="Google Shape;2355;p43"/>
            <p:cNvSpPr/>
            <p:nvPr/>
          </p:nvSpPr>
          <p:spPr>
            <a:xfrm>
              <a:off x="7658576" y="1192053"/>
              <a:ext cx="9525" cy="9525"/>
            </a:xfrm>
            <a:custGeom>
              <a:avLst/>
              <a:gdLst/>
              <a:ahLst/>
              <a:cxnLst/>
              <a:rect l="l" t="t" r="r" b="b"/>
              <a:pathLst>
                <a:path w="9525" h="9525" extrusionOk="0">
                  <a:moveTo>
                    <a:pt x="7144" y="9049"/>
                  </a:moveTo>
                  <a:lnTo>
                    <a:pt x="8096" y="7144"/>
                  </a:lnTo>
                  <a:cubicBezTo>
                    <a:pt x="8096" y="8096"/>
                    <a:pt x="7144" y="9049"/>
                    <a:pt x="7144" y="9049"/>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356" name="Google Shape;2356;p43"/>
            <p:cNvSpPr/>
            <p:nvPr/>
          </p:nvSpPr>
          <p:spPr>
            <a:xfrm>
              <a:off x="7632859" y="1174908"/>
              <a:ext cx="57150" cy="66675"/>
            </a:xfrm>
            <a:custGeom>
              <a:avLst/>
              <a:gdLst/>
              <a:ahLst/>
              <a:cxnLst/>
              <a:rect l="l" t="t" r="r" b="b"/>
              <a:pathLst>
                <a:path w="57150" h="66675" extrusionOk="0">
                  <a:moveTo>
                    <a:pt x="7144" y="59531"/>
                  </a:moveTo>
                  <a:cubicBezTo>
                    <a:pt x="9049" y="58579"/>
                    <a:pt x="60484" y="55721"/>
                    <a:pt x="52864" y="7144"/>
                  </a:cubicBezTo>
                  <a:cubicBezTo>
                    <a:pt x="51911" y="23336"/>
                    <a:pt x="47149" y="29051"/>
                    <a:pt x="39529" y="23336"/>
                  </a:cubicBezTo>
                  <a:cubicBezTo>
                    <a:pt x="41434" y="25241"/>
                    <a:pt x="57626" y="50006"/>
                    <a:pt x="30956" y="46196"/>
                  </a:cubicBezTo>
                  <a:cubicBezTo>
                    <a:pt x="40481" y="37624"/>
                    <a:pt x="41434" y="30956"/>
                    <a:pt x="33814" y="26194"/>
                  </a:cubicBezTo>
                  <a:cubicBezTo>
                    <a:pt x="24289" y="37624"/>
                    <a:pt x="15716" y="49054"/>
                    <a:pt x="7144" y="59531"/>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357" name="Google Shape;2357;p43"/>
            <p:cNvSpPr/>
            <p:nvPr/>
          </p:nvSpPr>
          <p:spPr>
            <a:xfrm>
              <a:off x="7715726" y="1117335"/>
              <a:ext cx="9525" cy="9525"/>
            </a:xfrm>
            <a:custGeom>
              <a:avLst/>
              <a:gdLst/>
              <a:ahLst/>
              <a:cxnLst/>
              <a:rect l="l" t="t" r="r" b="b"/>
              <a:pathLst>
                <a:path w="9525" h="9525" extrusionOk="0">
                  <a:moveTo>
                    <a:pt x="7144" y="7567"/>
                  </a:moveTo>
                  <a:lnTo>
                    <a:pt x="7144" y="7567"/>
                  </a:lnTo>
                  <a:cubicBezTo>
                    <a:pt x="8096" y="7567"/>
                    <a:pt x="8096" y="6615"/>
                    <a:pt x="7144" y="7567"/>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358" name="Google Shape;2358;p43"/>
            <p:cNvSpPr/>
            <p:nvPr/>
          </p:nvSpPr>
          <p:spPr>
            <a:xfrm>
              <a:off x="7712869" y="1120616"/>
              <a:ext cx="19050" cy="9525"/>
            </a:xfrm>
            <a:custGeom>
              <a:avLst/>
              <a:gdLst/>
              <a:ahLst/>
              <a:cxnLst/>
              <a:rect l="l" t="t" r="r" b="b"/>
              <a:pathLst>
                <a:path w="19050" h="9525" extrusionOk="0">
                  <a:moveTo>
                    <a:pt x="7144" y="7144"/>
                  </a:moveTo>
                  <a:cubicBezTo>
                    <a:pt x="17621" y="10954"/>
                    <a:pt x="11906" y="9049"/>
                    <a:pt x="7144"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359" name="Google Shape;2359;p43"/>
            <p:cNvSpPr/>
            <p:nvPr/>
          </p:nvSpPr>
          <p:spPr>
            <a:xfrm>
              <a:off x="7707467" y="1127410"/>
              <a:ext cx="19050" cy="19050"/>
            </a:xfrm>
            <a:custGeom>
              <a:avLst/>
              <a:gdLst/>
              <a:ahLst/>
              <a:cxnLst/>
              <a:rect l="l" t="t" r="r" b="b"/>
              <a:pathLst>
                <a:path w="19050" h="19050" extrusionOk="0">
                  <a:moveTo>
                    <a:pt x="15403" y="18447"/>
                  </a:moveTo>
                  <a:cubicBezTo>
                    <a:pt x="16355" y="13685"/>
                    <a:pt x="-3647" y="-4413"/>
                    <a:pt x="15403" y="18447"/>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360" name="Google Shape;2360;p43"/>
            <p:cNvSpPr/>
            <p:nvPr/>
          </p:nvSpPr>
          <p:spPr>
            <a:xfrm>
              <a:off x="7687402" y="1167684"/>
              <a:ext cx="9525" cy="9525"/>
            </a:xfrm>
            <a:custGeom>
              <a:avLst/>
              <a:gdLst/>
              <a:ahLst/>
              <a:cxnLst/>
              <a:rect l="l" t="t" r="r" b="b"/>
              <a:pathLst>
                <a:path w="9525" h="9525" extrusionOk="0">
                  <a:moveTo>
                    <a:pt x="9750" y="8653"/>
                  </a:moveTo>
                  <a:cubicBezTo>
                    <a:pt x="7845" y="7700"/>
                    <a:pt x="4988" y="5795"/>
                    <a:pt x="9750" y="8653"/>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361" name="Google Shape;2361;p43"/>
            <p:cNvSpPr/>
            <p:nvPr/>
          </p:nvSpPr>
          <p:spPr>
            <a:xfrm>
              <a:off x="7689056" y="1162889"/>
              <a:ext cx="9525" cy="9525"/>
            </a:xfrm>
            <a:custGeom>
              <a:avLst/>
              <a:gdLst/>
              <a:ahLst/>
              <a:cxnLst/>
              <a:rect l="l" t="t" r="r" b="b"/>
              <a:pathLst>
                <a:path w="9525" h="9525" extrusionOk="0">
                  <a:moveTo>
                    <a:pt x="7144" y="11543"/>
                  </a:moveTo>
                  <a:cubicBezTo>
                    <a:pt x="7144" y="7733"/>
                    <a:pt x="8096" y="3923"/>
                    <a:pt x="7144" y="11543"/>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362" name="Google Shape;2362;p43"/>
            <p:cNvSpPr/>
            <p:nvPr/>
          </p:nvSpPr>
          <p:spPr>
            <a:xfrm>
              <a:off x="7698581" y="1153953"/>
              <a:ext cx="9525" cy="9525"/>
            </a:xfrm>
            <a:custGeom>
              <a:avLst/>
              <a:gdLst/>
              <a:ahLst/>
              <a:cxnLst/>
              <a:rect l="l" t="t" r="r" b="b"/>
              <a:pathLst>
                <a:path w="9525" h="9525" extrusionOk="0">
                  <a:moveTo>
                    <a:pt x="7144" y="10954"/>
                  </a:moveTo>
                  <a:cubicBezTo>
                    <a:pt x="8096" y="10001"/>
                    <a:pt x="10001" y="9049"/>
                    <a:pt x="10954" y="7144"/>
                  </a:cubicBezTo>
                  <a:lnTo>
                    <a:pt x="7144" y="10954"/>
                  </a:ln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363" name="Google Shape;2363;p43"/>
            <p:cNvSpPr/>
            <p:nvPr/>
          </p:nvSpPr>
          <p:spPr>
            <a:xfrm>
              <a:off x="7695724" y="1157128"/>
              <a:ext cx="9525" cy="9525"/>
            </a:xfrm>
            <a:custGeom>
              <a:avLst/>
              <a:gdLst/>
              <a:ahLst/>
              <a:cxnLst/>
              <a:rect l="l" t="t" r="r" b="b"/>
              <a:pathLst>
                <a:path w="9525" h="9525" extrusionOk="0">
                  <a:moveTo>
                    <a:pt x="7144" y="9684"/>
                  </a:moveTo>
                  <a:cubicBezTo>
                    <a:pt x="7144" y="9684"/>
                    <a:pt x="15716" y="3969"/>
                    <a:pt x="7144" y="968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364" name="Google Shape;2364;p43"/>
            <p:cNvSpPr/>
            <p:nvPr/>
          </p:nvSpPr>
          <p:spPr>
            <a:xfrm>
              <a:off x="7691914" y="1162823"/>
              <a:ext cx="19050" cy="9525"/>
            </a:xfrm>
            <a:custGeom>
              <a:avLst/>
              <a:gdLst/>
              <a:ahLst/>
              <a:cxnLst/>
              <a:rect l="l" t="t" r="r" b="b"/>
              <a:pathLst>
                <a:path w="19050" h="9525" extrusionOk="0">
                  <a:moveTo>
                    <a:pt x="7144" y="8751"/>
                  </a:moveTo>
                  <a:cubicBezTo>
                    <a:pt x="12859" y="11609"/>
                    <a:pt x="21431" y="3989"/>
                    <a:pt x="7144" y="8751"/>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365" name="Google Shape;2365;p43"/>
            <p:cNvSpPr/>
            <p:nvPr/>
          </p:nvSpPr>
          <p:spPr>
            <a:xfrm>
              <a:off x="7517606" y="1176886"/>
              <a:ext cx="9525" cy="9525"/>
            </a:xfrm>
            <a:custGeom>
              <a:avLst/>
              <a:gdLst/>
              <a:ahLst/>
              <a:cxnLst/>
              <a:rect l="l" t="t" r="r" b="b"/>
              <a:pathLst>
                <a:path w="9525" h="9525" extrusionOk="0">
                  <a:moveTo>
                    <a:pt x="7144" y="11833"/>
                  </a:moveTo>
                  <a:cubicBezTo>
                    <a:pt x="9049" y="2308"/>
                    <a:pt x="7144" y="9928"/>
                    <a:pt x="7144" y="11833"/>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366" name="Google Shape;2366;p43"/>
            <p:cNvSpPr/>
            <p:nvPr/>
          </p:nvSpPr>
          <p:spPr>
            <a:xfrm>
              <a:off x="7534751" y="1171098"/>
              <a:ext cx="9525" cy="9525"/>
            </a:xfrm>
            <a:custGeom>
              <a:avLst/>
              <a:gdLst/>
              <a:ahLst/>
              <a:cxnLst/>
              <a:rect l="l" t="t" r="r" b="b"/>
              <a:pathLst>
                <a:path w="9525" h="9525" extrusionOk="0">
                  <a:moveTo>
                    <a:pt x="7144" y="10001"/>
                  </a:moveTo>
                  <a:cubicBezTo>
                    <a:pt x="7144" y="9049"/>
                    <a:pt x="7144" y="8096"/>
                    <a:pt x="7144" y="7144"/>
                  </a:cubicBezTo>
                  <a:cubicBezTo>
                    <a:pt x="7144" y="8096"/>
                    <a:pt x="7144" y="9049"/>
                    <a:pt x="7144" y="10001"/>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367" name="Google Shape;2367;p43"/>
            <p:cNvSpPr/>
            <p:nvPr/>
          </p:nvSpPr>
          <p:spPr>
            <a:xfrm>
              <a:off x="7529036" y="1143476"/>
              <a:ext cx="19050" cy="38100"/>
            </a:xfrm>
            <a:custGeom>
              <a:avLst/>
              <a:gdLst/>
              <a:ahLst/>
              <a:cxnLst/>
              <a:rect l="l" t="t" r="r" b="b"/>
              <a:pathLst>
                <a:path w="19050" h="38100" extrusionOk="0">
                  <a:moveTo>
                    <a:pt x="7144" y="7144"/>
                  </a:moveTo>
                  <a:cubicBezTo>
                    <a:pt x="13811" y="9049"/>
                    <a:pt x="13811" y="23336"/>
                    <a:pt x="13811" y="34766"/>
                  </a:cubicBezTo>
                  <a:cubicBezTo>
                    <a:pt x="25241" y="10954"/>
                    <a:pt x="10954" y="13811"/>
                    <a:pt x="7144"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368" name="Google Shape;2368;p43"/>
            <p:cNvSpPr/>
            <p:nvPr/>
          </p:nvSpPr>
          <p:spPr>
            <a:xfrm>
              <a:off x="7516654" y="1138713"/>
              <a:ext cx="9525" cy="9525"/>
            </a:xfrm>
            <a:custGeom>
              <a:avLst/>
              <a:gdLst/>
              <a:ahLst/>
              <a:cxnLst/>
              <a:rect l="l" t="t" r="r" b="b"/>
              <a:pathLst>
                <a:path w="9525" h="9525" extrusionOk="0">
                  <a:moveTo>
                    <a:pt x="9049" y="7144"/>
                  </a:moveTo>
                  <a:cubicBezTo>
                    <a:pt x="7144" y="7144"/>
                    <a:pt x="7144" y="8096"/>
                    <a:pt x="7144" y="9049"/>
                  </a:cubicBezTo>
                  <a:cubicBezTo>
                    <a:pt x="9049" y="11906"/>
                    <a:pt x="8096" y="8096"/>
                    <a:pt x="9049"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369" name="Google Shape;2369;p43"/>
            <p:cNvSpPr/>
            <p:nvPr/>
          </p:nvSpPr>
          <p:spPr>
            <a:xfrm>
              <a:off x="7593057" y="1163019"/>
              <a:ext cx="9525" cy="9525"/>
            </a:xfrm>
            <a:custGeom>
              <a:avLst/>
              <a:gdLst/>
              <a:ahLst/>
              <a:cxnLst/>
              <a:rect l="l" t="t" r="r" b="b"/>
              <a:pathLst>
                <a:path w="9525" h="9525" extrusionOk="0">
                  <a:moveTo>
                    <a:pt x="10751" y="11413"/>
                  </a:moveTo>
                  <a:cubicBezTo>
                    <a:pt x="5036" y="2841"/>
                    <a:pt x="6941" y="9508"/>
                    <a:pt x="10751" y="11413"/>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370" name="Google Shape;2370;p43"/>
            <p:cNvSpPr/>
            <p:nvPr/>
          </p:nvSpPr>
          <p:spPr>
            <a:xfrm>
              <a:off x="7590949" y="1167288"/>
              <a:ext cx="9525" cy="9525"/>
            </a:xfrm>
            <a:custGeom>
              <a:avLst/>
              <a:gdLst/>
              <a:ahLst/>
              <a:cxnLst/>
              <a:rect l="l" t="t" r="r" b="b"/>
              <a:pathLst>
                <a:path w="9525" h="9525" extrusionOk="0">
                  <a:moveTo>
                    <a:pt x="7144" y="9049"/>
                  </a:moveTo>
                  <a:lnTo>
                    <a:pt x="8096" y="7144"/>
                  </a:lnTo>
                  <a:cubicBezTo>
                    <a:pt x="8096" y="7144"/>
                    <a:pt x="7144" y="7144"/>
                    <a:pt x="7144" y="9049"/>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371" name="Google Shape;2371;p43"/>
            <p:cNvSpPr/>
            <p:nvPr/>
          </p:nvSpPr>
          <p:spPr>
            <a:xfrm>
              <a:off x="7596902" y="1168241"/>
              <a:ext cx="9525" cy="9525"/>
            </a:xfrm>
            <a:custGeom>
              <a:avLst/>
              <a:gdLst/>
              <a:ahLst/>
              <a:cxnLst/>
              <a:rect l="l" t="t" r="r" b="b"/>
              <a:pathLst>
                <a:path w="9525" h="9525" extrusionOk="0">
                  <a:moveTo>
                    <a:pt x="7858" y="7144"/>
                  </a:moveTo>
                  <a:lnTo>
                    <a:pt x="7858" y="7144"/>
                  </a:lnTo>
                  <a:cubicBezTo>
                    <a:pt x="6906" y="7144"/>
                    <a:pt x="6906" y="7144"/>
                    <a:pt x="7858"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372" name="Google Shape;2372;p43"/>
            <p:cNvSpPr/>
            <p:nvPr/>
          </p:nvSpPr>
          <p:spPr>
            <a:xfrm>
              <a:off x="7710011" y="1143476"/>
              <a:ext cx="9525" cy="9525"/>
            </a:xfrm>
            <a:custGeom>
              <a:avLst/>
              <a:gdLst/>
              <a:ahLst/>
              <a:cxnLst/>
              <a:rect l="l" t="t" r="r" b="b"/>
              <a:pathLst>
                <a:path w="9525" h="9525" extrusionOk="0">
                  <a:moveTo>
                    <a:pt x="7144" y="10001"/>
                  </a:moveTo>
                  <a:cubicBezTo>
                    <a:pt x="9049" y="11906"/>
                    <a:pt x="10001" y="8096"/>
                    <a:pt x="10001" y="7144"/>
                  </a:cubicBezTo>
                  <a:cubicBezTo>
                    <a:pt x="8096" y="7144"/>
                    <a:pt x="7144" y="8096"/>
                    <a:pt x="7144" y="10001"/>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373" name="Google Shape;2373;p43"/>
            <p:cNvSpPr/>
            <p:nvPr/>
          </p:nvSpPr>
          <p:spPr>
            <a:xfrm>
              <a:off x="7750969" y="1052036"/>
              <a:ext cx="9525" cy="9525"/>
            </a:xfrm>
            <a:custGeom>
              <a:avLst/>
              <a:gdLst/>
              <a:ahLst/>
              <a:cxnLst/>
              <a:rect l="l" t="t" r="r" b="b"/>
              <a:pathLst>
                <a:path w="9525" h="9525" extrusionOk="0">
                  <a:moveTo>
                    <a:pt x="7144" y="8096"/>
                  </a:moveTo>
                  <a:lnTo>
                    <a:pt x="10001" y="7144"/>
                  </a:lnTo>
                  <a:cubicBezTo>
                    <a:pt x="8096" y="7144"/>
                    <a:pt x="8096" y="7144"/>
                    <a:pt x="7144" y="8096"/>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374" name="Google Shape;2374;p43"/>
            <p:cNvSpPr/>
            <p:nvPr/>
          </p:nvSpPr>
          <p:spPr>
            <a:xfrm>
              <a:off x="7700486" y="960596"/>
              <a:ext cx="9525" cy="9525"/>
            </a:xfrm>
            <a:custGeom>
              <a:avLst/>
              <a:gdLst/>
              <a:ahLst/>
              <a:cxnLst/>
              <a:rect l="l" t="t" r="r" b="b"/>
              <a:pathLst>
                <a:path w="9525" h="9525" extrusionOk="0">
                  <a:moveTo>
                    <a:pt x="8096" y="8096"/>
                  </a:moveTo>
                  <a:cubicBezTo>
                    <a:pt x="8096" y="8096"/>
                    <a:pt x="7144" y="7144"/>
                    <a:pt x="7144" y="7144"/>
                  </a:cubicBezTo>
                  <a:cubicBezTo>
                    <a:pt x="7144" y="7144"/>
                    <a:pt x="7144" y="8096"/>
                    <a:pt x="8096" y="8096"/>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375" name="Google Shape;2375;p43"/>
            <p:cNvSpPr/>
            <p:nvPr/>
          </p:nvSpPr>
          <p:spPr>
            <a:xfrm>
              <a:off x="7696676" y="954246"/>
              <a:ext cx="9525" cy="19050"/>
            </a:xfrm>
            <a:custGeom>
              <a:avLst/>
              <a:gdLst/>
              <a:ahLst/>
              <a:cxnLst/>
              <a:rect l="l" t="t" r="r" b="b"/>
              <a:pathLst>
                <a:path w="9525" h="19050" extrusionOk="0">
                  <a:moveTo>
                    <a:pt x="10954" y="13494"/>
                  </a:moveTo>
                  <a:cubicBezTo>
                    <a:pt x="2381" y="-794"/>
                    <a:pt x="10954" y="13494"/>
                    <a:pt x="10954" y="1349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376" name="Google Shape;2376;p43"/>
            <p:cNvSpPr/>
            <p:nvPr/>
          </p:nvSpPr>
          <p:spPr>
            <a:xfrm>
              <a:off x="7580573" y="1056872"/>
              <a:ext cx="19050" cy="19050"/>
            </a:xfrm>
            <a:custGeom>
              <a:avLst/>
              <a:gdLst/>
              <a:ahLst/>
              <a:cxnLst/>
              <a:rect l="l" t="t" r="r" b="b"/>
              <a:pathLst>
                <a:path w="19050" h="19050" extrusionOk="0">
                  <a:moveTo>
                    <a:pt x="8947" y="17547"/>
                  </a:moveTo>
                  <a:cubicBezTo>
                    <a:pt x="26092" y="-4360"/>
                    <a:pt x="375" y="14690"/>
                    <a:pt x="8947" y="17547"/>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377" name="Google Shape;2377;p43"/>
            <p:cNvSpPr/>
            <p:nvPr/>
          </p:nvSpPr>
          <p:spPr>
            <a:xfrm>
              <a:off x="7566636" y="1053048"/>
              <a:ext cx="28575" cy="28575"/>
            </a:xfrm>
            <a:custGeom>
              <a:avLst/>
              <a:gdLst/>
              <a:ahLst/>
              <a:cxnLst/>
              <a:rect l="l" t="t" r="r" b="b"/>
              <a:pathLst>
                <a:path w="28575" h="28575" extrusionOk="0">
                  <a:moveTo>
                    <a:pt x="12407" y="10894"/>
                  </a:moveTo>
                  <a:cubicBezTo>
                    <a:pt x="20979" y="31849"/>
                    <a:pt x="7644" y="16609"/>
                    <a:pt x="22884" y="28039"/>
                  </a:cubicBezTo>
                  <a:cubicBezTo>
                    <a:pt x="25742" y="13752"/>
                    <a:pt x="-4738" y="417"/>
                    <a:pt x="12407" y="1089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378" name="Google Shape;2378;p43"/>
            <p:cNvSpPr/>
            <p:nvPr/>
          </p:nvSpPr>
          <p:spPr>
            <a:xfrm>
              <a:off x="7581424" y="1067276"/>
              <a:ext cx="9525" cy="9525"/>
            </a:xfrm>
            <a:custGeom>
              <a:avLst/>
              <a:gdLst/>
              <a:ahLst/>
              <a:cxnLst/>
              <a:rect l="l" t="t" r="r" b="b"/>
              <a:pathLst>
                <a:path w="9525" h="9525" extrusionOk="0">
                  <a:moveTo>
                    <a:pt x="7144" y="7144"/>
                  </a:moveTo>
                  <a:lnTo>
                    <a:pt x="7144" y="7144"/>
                  </a:lnTo>
                  <a:lnTo>
                    <a:pt x="7144" y="7144"/>
                  </a:ln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379" name="Google Shape;2379;p43"/>
            <p:cNvSpPr/>
            <p:nvPr/>
          </p:nvSpPr>
          <p:spPr>
            <a:xfrm>
              <a:off x="7230917" y="1195848"/>
              <a:ext cx="19050" cy="9525"/>
            </a:xfrm>
            <a:custGeom>
              <a:avLst/>
              <a:gdLst/>
              <a:ahLst/>
              <a:cxnLst/>
              <a:rect l="l" t="t" r="r" b="b"/>
              <a:pathLst>
                <a:path w="19050" h="9525" extrusionOk="0">
                  <a:moveTo>
                    <a:pt x="9988" y="9064"/>
                  </a:moveTo>
                  <a:cubicBezTo>
                    <a:pt x="30943" y="4302"/>
                    <a:pt x="-2394" y="10017"/>
                    <a:pt x="9988" y="906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380" name="Google Shape;2380;p43"/>
            <p:cNvSpPr/>
            <p:nvPr/>
          </p:nvSpPr>
          <p:spPr>
            <a:xfrm>
              <a:off x="7031831" y="1165383"/>
              <a:ext cx="9525" cy="9525"/>
            </a:xfrm>
            <a:custGeom>
              <a:avLst/>
              <a:gdLst/>
              <a:ahLst/>
              <a:cxnLst/>
              <a:rect l="l" t="t" r="r" b="b"/>
              <a:pathLst>
                <a:path w="9525" h="9525" extrusionOk="0">
                  <a:moveTo>
                    <a:pt x="7144" y="9049"/>
                  </a:moveTo>
                  <a:cubicBezTo>
                    <a:pt x="8096" y="8096"/>
                    <a:pt x="9049" y="8096"/>
                    <a:pt x="9049" y="7144"/>
                  </a:cubicBezTo>
                  <a:cubicBezTo>
                    <a:pt x="8096" y="7144"/>
                    <a:pt x="7144" y="8096"/>
                    <a:pt x="7144" y="9049"/>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381" name="Google Shape;2381;p43"/>
            <p:cNvSpPr/>
            <p:nvPr/>
          </p:nvSpPr>
          <p:spPr>
            <a:xfrm>
              <a:off x="7225189" y="1207293"/>
              <a:ext cx="9525" cy="19050"/>
            </a:xfrm>
            <a:custGeom>
              <a:avLst/>
              <a:gdLst/>
              <a:ahLst/>
              <a:cxnLst/>
              <a:rect l="l" t="t" r="r" b="b"/>
              <a:pathLst>
                <a:path w="9525" h="19050" extrusionOk="0">
                  <a:moveTo>
                    <a:pt x="9049" y="7144"/>
                  </a:moveTo>
                  <a:lnTo>
                    <a:pt x="7144" y="12859"/>
                  </a:lnTo>
                  <a:cubicBezTo>
                    <a:pt x="8096" y="10954"/>
                    <a:pt x="9049" y="9049"/>
                    <a:pt x="9049"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382" name="Google Shape;2382;p43"/>
            <p:cNvSpPr/>
            <p:nvPr/>
          </p:nvSpPr>
          <p:spPr>
            <a:xfrm>
              <a:off x="7239159" y="1125669"/>
              <a:ext cx="9525" cy="9525"/>
            </a:xfrm>
            <a:custGeom>
              <a:avLst/>
              <a:gdLst/>
              <a:ahLst/>
              <a:cxnLst/>
              <a:rect l="l" t="t" r="r" b="b"/>
              <a:pathLst>
                <a:path w="9525" h="9525" extrusionOk="0">
                  <a:moveTo>
                    <a:pt x="8414" y="7805"/>
                  </a:moveTo>
                  <a:cubicBezTo>
                    <a:pt x="8414" y="4948"/>
                    <a:pt x="5556" y="12568"/>
                    <a:pt x="8414" y="7805"/>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383" name="Google Shape;2383;p43"/>
            <p:cNvSpPr/>
            <p:nvPr/>
          </p:nvSpPr>
          <p:spPr>
            <a:xfrm>
              <a:off x="7179469" y="1226343"/>
              <a:ext cx="9525" cy="9525"/>
            </a:xfrm>
            <a:custGeom>
              <a:avLst/>
              <a:gdLst/>
              <a:ahLst/>
              <a:cxnLst/>
              <a:rect l="l" t="t" r="r" b="b"/>
              <a:pathLst>
                <a:path w="9525" h="9525" extrusionOk="0">
                  <a:moveTo>
                    <a:pt x="7144" y="7144"/>
                  </a:moveTo>
                  <a:cubicBezTo>
                    <a:pt x="7144" y="7144"/>
                    <a:pt x="7144" y="7144"/>
                    <a:pt x="7144" y="7144"/>
                  </a:cubicBezTo>
                  <a:cubicBezTo>
                    <a:pt x="7144" y="7144"/>
                    <a:pt x="7144" y="7144"/>
                    <a:pt x="7144"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384" name="Google Shape;2384;p43"/>
            <p:cNvSpPr/>
            <p:nvPr/>
          </p:nvSpPr>
          <p:spPr>
            <a:xfrm>
              <a:off x="7255541" y="1094898"/>
              <a:ext cx="19050" cy="19050"/>
            </a:xfrm>
            <a:custGeom>
              <a:avLst/>
              <a:gdLst/>
              <a:ahLst/>
              <a:cxnLst/>
              <a:rect l="l" t="t" r="r" b="b"/>
              <a:pathLst>
                <a:path w="19050" h="19050" extrusionOk="0">
                  <a:moveTo>
                    <a:pt x="13939" y="7144"/>
                  </a:moveTo>
                  <a:cubicBezTo>
                    <a:pt x="12034" y="10001"/>
                    <a:pt x="-349" y="37624"/>
                    <a:pt x="13939"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385" name="Google Shape;2385;p43"/>
            <p:cNvSpPr/>
            <p:nvPr/>
          </p:nvSpPr>
          <p:spPr>
            <a:xfrm>
              <a:off x="7097554" y="1136808"/>
              <a:ext cx="9525" cy="9525"/>
            </a:xfrm>
            <a:custGeom>
              <a:avLst/>
              <a:gdLst/>
              <a:ahLst/>
              <a:cxnLst/>
              <a:rect l="l" t="t" r="r" b="b"/>
              <a:pathLst>
                <a:path w="9525" h="9525" extrusionOk="0">
                  <a:moveTo>
                    <a:pt x="7144" y="7144"/>
                  </a:moveTo>
                  <a:lnTo>
                    <a:pt x="7144" y="7144"/>
                  </a:lnTo>
                  <a:cubicBezTo>
                    <a:pt x="7144" y="7144"/>
                    <a:pt x="7144" y="7144"/>
                    <a:pt x="7144"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386" name="Google Shape;2386;p43"/>
            <p:cNvSpPr/>
            <p:nvPr/>
          </p:nvSpPr>
          <p:spPr>
            <a:xfrm>
              <a:off x="7097554" y="1133951"/>
              <a:ext cx="9525" cy="9525"/>
            </a:xfrm>
            <a:custGeom>
              <a:avLst/>
              <a:gdLst/>
              <a:ahLst/>
              <a:cxnLst/>
              <a:rect l="l" t="t" r="r" b="b"/>
              <a:pathLst>
                <a:path w="9525" h="9525" extrusionOk="0">
                  <a:moveTo>
                    <a:pt x="8096" y="7144"/>
                  </a:moveTo>
                  <a:lnTo>
                    <a:pt x="7144" y="9049"/>
                  </a:lnTo>
                  <a:cubicBezTo>
                    <a:pt x="8096" y="9049"/>
                    <a:pt x="9049" y="8096"/>
                    <a:pt x="8096"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387" name="Google Shape;2387;p43"/>
            <p:cNvSpPr/>
            <p:nvPr/>
          </p:nvSpPr>
          <p:spPr>
            <a:xfrm>
              <a:off x="7227623" y="1203483"/>
              <a:ext cx="9525" cy="19050"/>
            </a:xfrm>
            <a:custGeom>
              <a:avLst/>
              <a:gdLst/>
              <a:ahLst/>
              <a:cxnLst/>
              <a:rect l="l" t="t" r="r" b="b"/>
              <a:pathLst>
                <a:path w="9525" h="19050" extrusionOk="0">
                  <a:moveTo>
                    <a:pt x="7567" y="7144"/>
                  </a:moveTo>
                  <a:cubicBezTo>
                    <a:pt x="6615" y="18574"/>
                    <a:pt x="7567" y="7144"/>
                    <a:pt x="7567"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388" name="Google Shape;2388;p43"/>
            <p:cNvSpPr/>
            <p:nvPr/>
          </p:nvSpPr>
          <p:spPr>
            <a:xfrm>
              <a:off x="7231856" y="1182763"/>
              <a:ext cx="9525" cy="9525"/>
            </a:xfrm>
            <a:custGeom>
              <a:avLst/>
              <a:gdLst/>
              <a:ahLst/>
              <a:cxnLst/>
              <a:rect l="l" t="t" r="r" b="b"/>
              <a:pathLst>
                <a:path w="9525" h="9525" extrusionOk="0">
                  <a:moveTo>
                    <a:pt x="7144" y="11671"/>
                  </a:moveTo>
                  <a:cubicBezTo>
                    <a:pt x="10954" y="8814"/>
                    <a:pt x="13811" y="3099"/>
                    <a:pt x="7144" y="11671"/>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389" name="Google Shape;2389;p43"/>
            <p:cNvSpPr/>
            <p:nvPr/>
          </p:nvSpPr>
          <p:spPr>
            <a:xfrm>
              <a:off x="7164932" y="1200626"/>
              <a:ext cx="66675" cy="66675"/>
            </a:xfrm>
            <a:custGeom>
              <a:avLst/>
              <a:gdLst/>
              <a:ahLst/>
              <a:cxnLst/>
              <a:rect l="l" t="t" r="r" b="b"/>
              <a:pathLst>
                <a:path w="66675" h="66675" extrusionOk="0">
                  <a:moveTo>
                    <a:pt x="27395" y="36671"/>
                  </a:moveTo>
                  <a:cubicBezTo>
                    <a:pt x="40730" y="35719"/>
                    <a:pt x="7393" y="37624"/>
                    <a:pt x="18823" y="49054"/>
                  </a:cubicBezTo>
                  <a:cubicBezTo>
                    <a:pt x="15013" y="36671"/>
                    <a:pt x="5488" y="38576"/>
                    <a:pt x="7393" y="59531"/>
                  </a:cubicBezTo>
                  <a:cubicBezTo>
                    <a:pt x="9298" y="66199"/>
                    <a:pt x="47398" y="37624"/>
                    <a:pt x="66448" y="19526"/>
                  </a:cubicBezTo>
                  <a:cubicBezTo>
                    <a:pt x="62638" y="24289"/>
                    <a:pt x="62638" y="21431"/>
                    <a:pt x="65495" y="10001"/>
                  </a:cubicBezTo>
                  <a:cubicBezTo>
                    <a:pt x="60733" y="22384"/>
                    <a:pt x="58828" y="21431"/>
                    <a:pt x="58828" y="7144"/>
                  </a:cubicBezTo>
                  <a:cubicBezTo>
                    <a:pt x="24538" y="34766"/>
                    <a:pt x="38825" y="27146"/>
                    <a:pt x="27395" y="36671"/>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390" name="Google Shape;2390;p43"/>
            <p:cNvSpPr/>
            <p:nvPr/>
          </p:nvSpPr>
          <p:spPr>
            <a:xfrm>
              <a:off x="7204763" y="1214199"/>
              <a:ext cx="9525" cy="9525"/>
            </a:xfrm>
            <a:custGeom>
              <a:avLst/>
              <a:gdLst/>
              <a:ahLst/>
              <a:cxnLst/>
              <a:rect l="l" t="t" r="r" b="b"/>
              <a:pathLst>
                <a:path w="9525" h="9525" extrusionOk="0">
                  <a:moveTo>
                    <a:pt x="7567" y="7858"/>
                  </a:moveTo>
                  <a:cubicBezTo>
                    <a:pt x="7567" y="6906"/>
                    <a:pt x="7567" y="6906"/>
                    <a:pt x="7567" y="7858"/>
                  </a:cubicBezTo>
                  <a:cubicBezTo>
                    <a:pt x="6615" y="6906"/>
                    <a:pt x="7567" y="7858"/>
                    <a:pt x="7567" y="7858"/>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391" name="Google Shape;2391;p43"/>
            <p:cNvSpPr/>
            <p:nvPr/>
          </p:nvSpPr>
          <p:spPr>
            <a:xfrm>
              <a:off x="7192380" y="1220866"/>
              <a:ext cx="9525" cy="9525"/>
            </a:xfrm>
            <a:custGeom>
              <a:avLst/>
              <a:gdLst/>
              <a:ahLst/>
              <a:cxnLst/>
              <a:rect l="l" t="t" r="r" b="b"/>
              <a:pathLst>
                <a:path w="9525" h="9525" extrusionOk="0">
                  <a:moveTo>
                    <a:pt x="7567" y="7858"/>
                  </a:moveTo>
                  <a:cubicBezTo>
                    <a:pt x="7567" y="6906"/>
                    <a:pt x="6615" y="6906"/>
                    <a:pt x="7567" y="7858"/>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392" name="Google Shape;2392;p43"/>
            <p:cNvSpPr/>
            <p:nvPr/>
          </p:nvSpPr>
          <p:spPr>
            <a:xfrm>
              <a:off x="7226141" y="1188023"/>
              <a:ext cx="9525" cy="9525"/>
            </a:xfrm>
            <a:custGeom>
              <a:avLst/>
              <a:gdLst/>
              <a:ahLst/>
              <a:cxnLst/>
              <a:rect l="l" t="t" r="r" b="b"/>
              <a:pathLst>
                <a:path w="9525" h="9525" extrusionOk="0">
                  <a:moveTo>
                    <a:pt x="7144" y="11174"/>
                  </a:moveTo>
                  <a:cubicBezTo>
                    <a:pt x="10001" y="2602"/>
                    <a:pt x="7144" y="10222"/>
                    <a:pt x="7144" y="1117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393" name="Google Shape;2393;p43"/>
            <p:cNvSpPr/>
            <p:nvPr/>
          </p:nvSpPr>
          <p:spPr>
            <a:xfrm>
              <a:off x="7228046" y="1200626"/>
              <a:ext cx="9525" cy="9525"/>
            </a:xfrm>
            <a:custGeom>
              <a:avLst/>
              <a:gdLst/>
              <a:ahLst/>
              <a:cxnLst/>
              <a:rect l="l" t="t" r="r" b="b"/>
              <a:pathLst>
                <a:path w="9525" h="9525" extrusionOk="0">
                  <a:moveTo>
                    <a:pt x="7144" y="7144"/>
                  </a:moveTo>
                  <a:cubicBezTo>
                    <a:pt x="7144" y="11906"/>
                    <a:pt x="7144" y="8096"/>
                    <a:pt x="7144"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394" name="Google Shape;2394;p43"/>
            <p:cNvSpPr/>
            <p:nvPr/>
          </p:nvSpPr>
          <p:spPr>
            <a:xfrm>
              <a:off x="7157561" y="1183481"/>
              <a:ext cx="9525" cy="9525"/>
            </a:xfrm>
            <a:custGeom>
              <a:avLst/>
              <a:gdLst/>
              <a:ahLst/>
              <a:cxnLst/>
              <a:rect l="l" t="t" r="r" b="b"/>
              <a:pathLst>
                <a:path w="9525" h="9525" extrusionOk="0">
                  <a:moveTo>
                    <a:pt x="8096" y="7144"/>
                  </a:moveTo>
                  <a:lnTo>
                    <a:pt x="7144" y="8096"/>
                  </a:lnTo>
                  <a:cubicBezTo>
                    <a:pt x="8096" y="8096"/>
                    <a:pt x="8096" y="8096"/>
                    <a:pt x="8096"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395" name="Google Shape;2395;p43"/>
            <p:cNvSpPr/>
            <p:nvPr/>
          </p:nvSpPr>
          <p:spPr>
            <a:xfrm>
              <a:off x="7176556" y="1203483"/>
              <a:ext cx="38100" cy="28575"/>
            </a:xfrm>
            <a:custGeom>
              <a:avLst/>
              <a:gdLst/>
              <a:ahLst/>
              <a:cxnLst/>
              <a:rect l="l" t="t" r="r" b="b"/>
              <a:pathLst>
                <a:path w="38100" h="28575" extrusionOk="0">
                  <a:moveTo>
                    <a:pt x="7199" y="25241"/>
                  </a:moveTo>
                  <a:cubicBezTo>
                    <a:pt x="11962" y="25241"/>
                    <a:pt x="30059" y="11906"/>
                    <a:pt x="34822" y="17621"/>
                  </a:cubicBezTo>
                  <a:cubicBezTo>
                    <a:pt x="32917" y="14764"/>
                    <a:pt x="32917" y="12859"/>
                    <a:pt x="33869" y="10001"/>
                  </a:cubicBezTo>
                  <a:cubicBezTo>
                    <a:pt x="27202" y="14764"/>
                    <a:pt x="25297" y="13811"/>
                    <a:pt x="29107" y="7144"/>
                  </a:cubicBezTo>
                  <a:cubicBezTo>
                    <a:pt x="17677" y="15716"/>
                    <a:pt x="6247" y="26194"/>
                    <a:pt x="7199" y="25241"/>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396" name="Google Shape;2396;p43"/>
            <p:cNvSpPr/>
            <p:nvPr/>
          </p:nvSpPr>
          <p:spPr>
            <a:xfrm>
              <a:off x="7221379" y="1192053"/>
              <a:ext cx="9525" cy="9525"/>
            </a:xfrm>
            <a:custGeom>
              <a:avLst/>
              <a:gdLst/>
              <a:ahLst/>
              <a:cxnLst/>
              <a:rect l="l" t="t" r="r" b="b"/>
              <a:pathLst>
                <a:path w="9525" h="9525" extrusionOk="0">
                  <a:moveTo>
                    <a:pt x="7144" y="7144"/>
                  </a:moveTo>
                  <a:cubicBezTo>
                    <a:pt x="7144" y="7144"/>
                    <a:pt x="7144" y="7144"/>
                    <a:pt x="7144" y="7144"/>
                  </a:cubicBezTo>
                  <a:cubicBezTo>
                    <a:pt x="7144" y="7144"/>
                    <a:pt x="7144" y="7144"/>
                    <a:pt x="7144"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397" name="Google Shape;2397;p43"/>
            <p:cNvSpPr/>
            <p:nvPr/>
          </p:nvSpPr>
          <p:spPr>
            <a:xfrm>
              <a:off x="7222331" y="1210125"/>
              <a:ext cx="47625" cy="38100"/>
            </a:xfrm>
            <a:custGeom>
              <a:avLst/>
              <a:gdLst/>
              <a:ahLst/>
              <a:cxnLst/>
              <a:rect l="l" t="t" r="r" b="b"/>
              <a:pathLst>
                <a:path w="47625" h="38100" extrusionOk="0">
                  <a:moveTo>
                    <a:pt x="42386" y="29077"/>
                  </a:moveTo>
                  <a:cubicBezTo>
                    <a:pt x="32861" y="30030"/>
                    <a:pt x="24289" y="42412"/>
                    <a:pt x="7144" y="35745"/>
                  </a:cubicBezTo>
                  <a:cubicBezTo>
                    <a:pt x="7144" y="33840"/>
                    <a:pt x="13811" y="21457"/>
                    <a:pt x="11906" y="21457"/>
                  </a:cubicBezTo>
                  <a:cubicBezTo>
                    <a:pt x="12859" y="25267"/>
                    <a:pt x="10954" y="34792"/>
                    <a:pt x="19526" y="33840"/>
                  </a:cubicBezTo>
                  <a:cubicBezTo>
                    <a:pt x="20479" y="31935"/>
                    <a:pt x="31909" y="6217"/>
                    <a:pt x="30956" y="7170"/>
                  </a:cubicBezTo>
                  <a:cubicBezTo>
                    <a:pt x="25241" y="36697"/>
                    <a:pt x="42386" y="28125"/>
                    <a:pt x="42386" y="29077"/>
                  </a:cubicBezTo>
                  <a:close/>
                  <a:moveTo>
                    <a:pt x="39529" y="31935"/>
                  </a:moveTo>
                  <a:lnTo>
                    <a:pt x="37624" y="30982"/>
                  </a:lnTo>
                  <a:cubicBezTo>
                    <a:pt x="37624" y="31935"/>
                    <a:pt x="38576" y="31935"/>
                    <a:pt x="39529" y="31935"/>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398" name="Google Shape;2398;p43"/>
            <p:cNvSpPr/>
            <p:nvPr/>
          </p:nvSpPr>
          <p:spPr>
            <a:xfrm>
              <a:off x="7547134" y="1069181"/>
              <a:ext cx="9525" cy="9525"/>
            </a:xfrm>
            <a:custGeom>
              <a:avLst/>
              <a:gdLst/>
              <a:ahLst/>
              <a:cxnLst/>
              <a:rect l="l" t="t" r="r" b="b"/>
              <a:pathLst>
                <a:path w="9525" h="9525" extrusionOk="0">
                  <a:moveTo>
                    <a:pt x="7144" y="7144"/>
                  </a:moveTo>
                  <a:lnTo>
                    <a:pt x="7144" y="7144"/>
                  </a:lnTo>
                  <a:cubicBezTo>
                    <a:pt x="8096" y="7144"/>
                    <a:pt x="8096" y="7144"/>
                    <a:pt x="7144"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399" name="Google Shape;2399;p43"/>
            <p:cNvSpPr/>
            <p:nvPr/>
          </p:nvSpPr>
          <p:spPr>
            <a:xfrm>
              <a:off x="7319486" y="1121568"/>
              <a:ext cx="9525" cy="9525"/>
            </a:xfrm>
            <a:custGeom>
              <a:avLst/>
              <a:gdLst/>
              <a:ahLst/>
              <a:cxnLst/>
              <a:rect l="l" t="t" r="r" b="b"/>
              <a:pathLst>
                <a:path w="9525" h="9525" extrusionOk="0">
                  <a:moveTo>
                    <a:pt x="7144" y="7144"/>
                  </a:moveTo>
                  <a:lnTo>
                    <a:pt x="8096" y="7144"/>
                  </a:lnTo>
                  <a:cubicBezTo>
                    <a:pt x="8096" y="7144"/>
                    <a:pt x="7144" y="7144"/>
                    <a:pt x="7144"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400" name="Google Shape;2400;p43"/>
            <p:cNvSpPr/>
            <p:nvPr/>
          </p:nvSpPr>
          <p:spPr>
            <a:xfrm>
              <a:off x="7369016" y="1076801"/>
              <a:ext cx="9525" cy="9525"/>
            </a:xfrm>
            <a:custGeom>
              <a:avLst/>
              <a:gdLst/>
              <a:ahLst/>
              <a:cxnLst/>
              <a:rect l="l" t="t" r="r" b="b"/>
              <a:pathLst>
                <a:path w="9525" h="9525" extrusionOk="0">
                  <a:moveTo>
                    <a:pt x="7144" y="9049"/>
                  </a:moveTo>
                  <a:lnTo>
                    <a:pt x="8096" y="7144"/>
                  </a:lnTo>
                  <a:cubicBezTo>
                    <a:pt x="7144" y="7144"/>
                    <a:pt x="7144" y="8096"/>
                    <a:pt x="7144" y="9049"/>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401" name="Google Shape;2401;p43"/>
            <p:cNvSpPr/>
            <p:nvPr/>
          </p:nvSpPr>
          <p:spPr>
            <a:xfrm>
              <a:off x="7534751" y="1074896"/>
              <a:ext cx="9525" cy="9525"/>
            </a:xfrm>
            <a:custGeom>
              <a:avLst/>
              <a:gdLst/>
              <a:ahLst/>
              <a:cxnLst/>
              <a:rect l="l" t="t" r="r" b="b"/>
              <a:pathLst>
                <a:path w="9525" h="9525" extrusionOk="0">
                  <a:moveTo>
                    <a:pt x="7144" y="7144"/>
                  </a:moveTo>
                  <a:cubicBezTo>
                    <a:pt x="7144" y="7144"/>
                    <a:pt x="7144" y="8096"/>
                    <a:pt x="7144"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402" name="Google Shape;2402;p43"/>
            <p:cNvSpPr/>
            <p:nvPr/>
          </p:nvSpPr>
          <p:spPr>
            <a:xfrm>
              <a:off x="7419499" y="1084421"/>
              <a:ext cx="9525" cy="9525"/>
            </a:xfrm>
            <a:custGeom>
              <a:avLst/>
              <a:gdLst/>
              <a:ahLst/>
              <a:cxnLst/>
              <a:rect l="l" t="t" r="r" b="b"/>
              <a:pathLst>
                <a:path w="9525" h="9525" extrusionOk="0">
                  <a:moveTo>
                    <a:pt x="7144" y="7144"/>
                  </a:moveTo>
                  <a:cubicBezTo>
                    <a:pt x="7144" y="8096"/>
                    <a:pt x="8096" y="8096"/>
                    <a:pt x="9049" y="9049"/>
                  </a:cubicBezTo>
                  <a:cubicBezTo>
                    <a:pt x="8096" y="8096"/>
                    <a:pt x="7144" y="7144"/>
                    <a:pt x="7144"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403" name="Google Shape;2403;p43"/>
            <p:cNvSpPr/>
            <p:nvPr/>
          </p:nvSpPr>
          <p:spPr>
            <a:xfrm>
              <a:off x="7368064" y="1078706"/>
              <a:ext cx="9525" cy="9525"/>
            </a:xfrm>
            <a:custGeom>
              <a:avLst/>
              <a:gdLst/>
              <a:ahLst/>
              <a:cxnLst/>
              <a:rect l="l" t="t" r="r" b="b"/>
              <a:pathLst>
                <a:path w="9525" h="9525" extrusionOk="0">
                  <a:moveTo>
                    <a:pt x="7144" y="7144"/>
                  </a:moveTo>
                  <a:cubicBezTo>
                    <a:pt x="7144" y="8096"/>
                    <a:pt x="8096" y="7144"/>
                    <a:pt x="7144"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404" name="Google Shape;2404;p43"/>
            <p:cNvSpPr/>
            <p:nvPr/>
          </p:nvSpPr>
          <p:spPr>
            <a:xfrm>
              <a:off x="7304776" y="1099661"/>
              <a:ext cx="9525" cy="9525"/>
            </a:xfrm>
            <a:custGeom>
              <a:avLst/>
              <a:gdLst/>
              <a:ahLst/>
              <a:cxnLst/>
              <a:rect l="l" t="t" r="r" b="b"/>
              <a:pathLst>
                <a:path w="9525" h="9525" extrusionOk="0">
                  <a:moveTo>
                    <a:pt x="7567" y="7144"/>
                  </a:moveTo>
                  <a:cubicBezTo>
                    <a:pt x="7567" y="7144"/>
                    <a:pt x="6615" y="7144"/>
                    <a:pt x="7567" y="7144"/>
                  </a:cubicBezTo>
                  <a:cubicBezTo>
                    <a:pt x="7567" y="7144"/>
                    <a:pt x="7567" y="7144"/>
                    <a:pt x="7567"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405" name="Google Shape;2405;p43"/>
            <p:cNvSpPr/>
            <p:nvPr/>
          </p:nvSpPr>
          <p:spPr>
            <a:xfrm>
              <a:off x="7310199" y="1123473"/>
              <a:ext cx="9525" cy="9525"/>
            </a:xfrm>
            <a:custGeom>
              <a:avLst/>
              <a:gdLst/>
              <a:ahLst/>
              <a:cxnLst/>
              <a:rect l="l" t="t" r="r" b="b"/>
              <a:pathLst>
                <a:path w="9525" h="9525" extrusionOk="0">
                  <a:moveTo>
                    <a:pt x="7858" y="7144"/>
                  </a:moveTo>
                  <a:cubicBezTo>
                    <a:pt x="6906" y="7144"/>
                    <a:pt x="6906" y="7144"/>
                    <a:pt x="7858" y="7144"/>
                  </a:cubicBezTo>
                  <a:lnTo>
                    <a:pt x="7858" y="7144"/>
                  </a:ln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406" name="Google Shape;2406;p43"/>
            <p:cNvSpPr/>
            <p:nvPr/>
          </p:nvSpPr>
          <p:spPr>
            <a:xfrm>
              <a:off x="7271861" y="1111091"/>
              <a:ext cx="9525" cy="9525"/>
            </a:xfrm>
            <a:custGeom>
              <a:avLst/>
              <a:gdLst/>
              <a:ahLst/>
              <a:cxnLst/>
              <a:rect l="l" t="t" r="r" b="b"/>
              <a:pathLst>
                <a:path w="9525" h="9525" extrusionOk="0">
                  <a:moveTo>
                    <a:pt x="8096" y="7144"/>
                  </a:moveTo>
                  <a:lnTo>
                    <a:pt x="7144" y="8096"/>
                  </a:lnTo>
                  <a:cubicBezTo>
                    <a:pt x="8096" y="8096"/>
                    <a:pt x="8096" y="8096"/>
                    <a:pt x="8096"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407" name="Google Shape;2407;p43"/>
            <p:cNvSpPr/>
            <p:nvPr/>
          </p:nvSpPr>
          <p:spPr>
            <a:xfrm>
              <a:off x="7306151" y="1117758"/>
              <a:ext cx="9525" cy="9525"/>
            </a:xfrm>
            <a:custGeom>
              <a:avLst/>
              <a:gdLst/>
              <a:ahLst/>
              <a:cxnLst/>
              <a:rect l="l" t="t" r="r" b="b"/>
              <a:pathLst>
                <a:path w="9525" h="9525" extrusionOk="0">
                  <a:moveTo>
                    <a:pt x="7144" y="7144"/>
                  </a:moveTo>
                  <a:lnTo>
                    <a:pt x="7144" y="8096"/>
                  </a:lnTo>
                  <a:cubicBezTo>
                    <a:pt x="7144" y="8096"/>
                    <a:pt x="7144" y="8096"/>
                    <a:pt x="7144"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408" name="Google Shape;2408;p43"/>
            <p:cNvSpPr/>
            <p:nvPr/>
          </p:nvSpPr>
          <p:spPr>
            <a:xfrm>
              <a:off x="7567136" y="1088231"/>
              <a:ext cx="9525" cy="9525"/>
            </a:xfrm>
            <a:custGeom>
              <a:avLst/>
              <a:gdLst/>
              <a:ahLst/>
              <a:cxnLst/>
              <a:rect l="l" t="t" r="r" b="b"/>
              <a:pathLst>
                <a:path w="9525" h="9525" extrusionOk="0">
                  <a:moveTo>
                    <a:pt x="7144" y="7144"/>
                  </a:moveTo>
                  <a:cubicBezTo>
                    <a:pt x="7144" y="7144"/>
                    <a:pt x="8096" y="9049"/>
                    <a:pt x="7144"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409" name="Google Shape;2409;p43"/>
            <p:cNvSpPr/>
            <p:nvPr/>
          </p:nvSpPr>
          <p:spPr>
            <a:xfrm>
              <a:off x="7565231" y="1073943"/>
              <a:ext cx="9525" cy="9525"/>
            </a:xfrm>
            <a:custGeom>
              <a:avLst/>
              <a:gdLst/>
              <a:ahLst/>
              <a:cxnLst/>
              <a:rect l="l" t="t" r="r" b="b"/>
              <a:pathLst>
                <a:path w="9525" h="9525" extrusionOk="0">
                  <a:moveTo>
                    <a:pt x="7144" y="8096"/>
                  </a:moveTo>
                  <a:lnTo>
                    <a:pt x="8096" y="7144"/>
                  </a:lnTo>
                  <a:cubicBezTo>
                    <a:pt x="7144" y="7144"/>
                    <a:pt x="7144" y="8096"/>
                    <a:pt x="7144" y="8096"/>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410" name="Google Shape;2410;p43"/>
            <p:cNvSpPr/>
            <p:nvPr/>
          </p:nvSpPr>
          <p:spPr>
            <a:xfrm>
              <a:off x="7444264" y="1089617"/>
              <a:ext cx="9525" cy="9525"/>
            </a:xfrm>
            <a:custGeom>
              <a:avLst/>
              <a:gdLst/>
              <a:ahLst/>
              <a:cxnLst/>
              <a:rect l="l" t="t" r="r" b="b"/>
              <a:pathLst>
                <a:path w="9525" h="9525" extrusionOk="0">
                  <a:moveTo>
                    <a:pt x="7144" y="7663"/>
                  </a:moveTo>
                  <a:cubicBezTo>
                    <a:pt x="8096" y="8615"/>
                    <a:pt x="9049" y="9568"/>
                    <a:pt x="9049" y="11473"/>
                  </a:cubicBezTo>
                  <a:cubicBezTo>
                    <a:pt x="9049" y="9568"/>
                    <a:pt x="8096" y="5758"/>
                    <a:pt x="7144" y="7663"/>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411" name="Google Shape;2411;p43"/>
            <p:cNvSpPr/>
            <p:nvPr/>
          </p:nvSpPr>
          <p:spPr>
            <a:xfrm>
              <a:off x="7583329" y="1136808"/>
              <a:ext cx="9525" cy="9525"/>
            </a:xfrm>
            <a:custGeom>
              <a:avLst/>
              <a:gdLst/>
              <a:ahLst/>
              <a:cxnLst/>
              <a:rect l="l" t="t" r="r" b="b"/>
              <a:pathLst>
                <a:path w="9525" h="9525" extrusionOk="0">
                  <a:moveTo>
                    <a:pt x="7144" y="10001"/>
                  </a:moveTo>
                  <a:cubicBezTo>
                    <a:pt x="7144" y="9049"/>
                    <a:pt x="7144" y="8096"/>
                    <a:pt x="7144" y="7144"/>
                  </a:cubicBezTo>
                  <a:cubicBezTo>
                    <a:pt x="7144" y="9049"/>
                    <a:pt x="7144" y="10001"/>
                    <a:pt x="7144" y="10001"/>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412" name="Google Shape;2412;p43"/>
            <p:cNvSpPr/>
            <p:nvPr/>
          </p:nvSpPr>
          <p:spPr>
            <a:xfrm>
              <a:off x="7583329" y="1134903"/>
              <a:ext cx="9525" cy="9525"/>
            </a:xfrm>
            <a:custGeom>
              <a:avLst/>
              <a:gdLst/>
              <a:ahLst/>
              <a:cxnLst/>
              <a:rect l="l" t="t" r="r" b="b"/>
              <a:pathLst>
                <a:path w="9525" h="9525" extrusionOk="0">
                  <a:moveTo>
                    <a:pt x="7144" y="9049"/>
                  </a:moveTo>
                  <a:cubicBezTo>
                    <a:pt x="7144" y="8096"/>
                    <a:pt x="7144" y="8096"/>
                    <a:pt x="7144" y="7144"/>
                  </a:cubicBezTo>
                  <a:cubicBezTo>
                    <a:pt x="7144" y="8096"/>
                    <a:pt x="7144" y="8096"/>
                    <a:pt x="7144" y="9049"/>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413" name="Google Shape;2413;p43"/>
            <p:cNvSpPr/>
            <p:nvPr/>
          </p:nvSpPr>
          <p:spPr>
            <a:xfrm>
              <a:off x="7494746" y="1170146"/>
              <a:ext cx="9525" cy="9525"/>
            </a:xfrm>
            <a:custGeom>
              <a:avLst/>
              <a:gdLst/>
              <a:ahLst/>
              <a:cxnLst/>
              <a:rect l="l" t="t" r="r" b="b"/>
              <a:pathLst>
                <a:path w="9525" h="9525" extrusionOk="0">
                  <a:moveTo>
                    <a:pt x="8096" y="8096"/>
                  </a:moveTo>
                  <a:cubicBezTo>
                    <a:pt x="8096" y="7144"/>
                    <a:pt x="7144" y="7144"/>
                    <a:pt x="7144" y="7144"/>
                  </a:cubicBezTo>
                  <a:cubicBezTo>
                    <a:pt x="8096" y="8096"/>
                    <a:pt x="8096" y="8096"/>
                    <a:pt x="8096" y="8096"/>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414" name="Google Shape;2414;p43"/>
            <p:cNvSpPr/>
            <p:nvPr/>
          </p:nvSpPr>
          <p:spPr>
            <a:xfrm>
              <a:off x="7559457" y="1054733"/>
              <a:ext cx="19050" cy="28575"/>
            </a:xfrm>
            <a:custGeom>
              <a:avLst/>
              <a:gdLst/>
              <a:ahLst/>
              <a:cxnLst/>
              <a:rect l="l" t="t" r="r" b="b"/>
              <a:pathLst>
                <a:path w="19050" h="28575" extrusionOk="0">
                  <a:moveTo>
                    <a:pt x="15775" y="27307"/>
                  </a:moveTo>
                  <a:cubicBezTo>
                    <a:pt x="2440" y="-9841"/>
                    <a:pt x="6250" y="13019"/>
                    <a:pt x="15775" y="27307"/>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415" name="Google Shape;2415;p43"/>
            <p:cNvSpPr/>
            <p:nvPr/>
          </p:nvSpPr>
          <p:spPr>
            <a:xfrm>
              <a:off x="7585234" y="1119388"/>
              <a:ext cx="9525" cy="9525"/>
            </a:xfrm>
            <a:custGeom>
              <a:avLst/>
              <a:gdLst/>
              <a:ahLst/>
              <a:cxnLst/>
              <a:rect l="l" t="t" r="r" b="b"/>
              <a:pathLst>
                <a:path w="9525" h="9525" extrusionOk="0">
                  <a:moveTo>
                    <a:pt x="7144" y="7419"/>
                  </a:moveTo>
                  <a:cubicBezTo>
                    <a:pt x="7144" y="8371"/>
                    <a:pt x="8096" y="6466"/>
                    <a:pt x="7144" y="7419"/>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416" name="Google Shape;2416;p43"/>
            <p:cNvSpPr/>
            <p:nvPr/>
          </p:nvSpPr>
          <p:spPr>
            <a:xfrm>
              <a:off x="7283291" y="1222533"/>
              <a:ext cx="9525" cy="9525"/>
            </a:xfrm>
            <a:custGeom>
              <a:avLst/>
              <a:gdLst/>
              <a:ahLst/>
              <a:cxnLst/>
              <a:rect l="l" t="t" r="r" b="b"/>
              <a:pathLst>
                <a:path w="9525" h="9525" extrusionOk="0">
                  <a:moveTo>
                    <a:pt x="7144" y="7144"/>
                  </a:moveTo>
                  <a:lnTo>
                    <a:pt x="7144" y="9049"/>
                  </a:lnTo>
                  <a:cubicBezTo>
                    <a:pt x="7144" y="8096"/>
                    <a:pt x="7144" y="7144"/>
                    <a:pt x="7144"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417" name="Google Shape;2417;p43"/>
            <p:cNvSpPr/>
            <p:nvPr/>
          </p:nvSpPr>
          <p:spPr>
            <a:xfrm>
              <a:off x="7570946" y="1097756"/>
              <a:ext cx="9525" cy="9525"/>
            </a:xfrm>
            <a:custGeom>
              <a:avLst/>
              <a:gdLst/>
              <a:ahLst/>
              <a:cxnLst/>
              <a:rect l="l" t="t" r="r" b="b"/>
              <a:pathLst>
                <a:path w="9525" h="9525" extrusionOk="0">
                  <a:moveTo>
                    <a:pt x="7144" y="7144"/>
                  </a:moveTo>
                  <a:lnTo>
                    <a:pt x="7144" y="7144"/>
                  </a:lnTo>
                  <a:cubicBezTo>
                    <a:pt x="7144" y="7144"/>
                    <a:pt x="7144" y="7144"/>
                    <a:pt x="7144"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418" name="Google Shape;2418;p43"/>
            <p:cNvSpPr/>
            <p:nvPr/>
          </p:nvSpPr>
          <p:spPr>
            <a:xfrm>
              <a:off x="7329011" y="1211103"/>
              <a:ext cx="9525" cy="9525"/>
            </a:xfrm>
            <a:custGeom>
              <a:avLst/>
              <a:gdLst/>
              <a:ahLst/>
              <a:cxnLst/>
              <a:rect l="l" t="t" r="r" b="b"/>
              <a:pathLst>
                <a:path w="9525" h="9525" extrusionOk="0">
                  <a:moveTo>
                    <a:pt x="7144" y="7144"/>
                  </a:moveTo>
                  <a:lnTo>
                    <a:pt x="7144" y="7144"/>
                  </a:lnTo>
                  <a:lnTo>
                    <a:pt x="7144" y="7144"/>
                  </a:ln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419" name="Google Shape;2419;p43"/>
            <p:cNvSpPr/>
            <p:nvPr/>
          </p:nvSpPr>
          <p:spPr>
            <a:xfrm>
              <a:off x="7285434" y="1102518"/>
              <a:ext cx="9525" cy="9525"/>
            </a:xfrm>
            <a:custGeom>
              <a:avLst/>
              <a:gdLst/>
              <a:ahLst/>
              <a:cxnLst/>
              <a:rect l="l" t="t" r="r" b="b"/>
              <a:pathLst>
                <a:path w="9525" h="9525" extrusionOk="0">
                  <a:moveTo>
                    <a:pt x="7858" y="7144"/>
                  </a:moveTo>
                  <a:lnTo>
                    <a:pt x="7858" y="7144"/>
                  </a:lnTo>
                  <a:cubicBezTo>
                    <a:pt x="6906" y="7144"/>
                    <a:pt x="6906" y="7144"/>
                    <a:pt x="7858"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420" name="Google Shape;2420;p43"/>
            <p:cNvSpPr/>
            <p:nvPr/>
          </p:nvSpPr>
          <p:spPr>
            <a:xfrm>
              <a:off x="7329011" y="1210151"/>
              <a:ext cx="9525" cy="9525"/>
            </a:xfrm>
            <a:custGeom>
              <a:avLst/>
              <a:gdLst/>
              <a:ahLst/>
              <a:cxnLst/>
              <a:rect l="l" t="t" r="r" b="b"/>
              <a:pathLst>
                <a:path w="9525" h="9525" extrusionOk="0">
                  <a:moveTo>
                    <a:pt x="7144" y="7144"/>
                  </a:moveTo>
                  <a:lnTo>
                    <a:pt x="7144" y="7144"/>
                  </a:lnTo>
                  <a:cubicBezTo>
                    <a:pt x="7144" y="8096"/>
                    <a:pt x="7144" y="7144"/>
                    <a:pt x="7144"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421" name="Google Shape;2421;p43"/>
            <p:cNvSpPr/>
            <p:nvPr/>
          </p:nvSpPr>
          <p:spPr>
            <a:xfrm>
              <a:off x="7388066" y="1177766"/>
              <a:ext cx="9525" cy="9525"/>
            </a:xfrm>
            <a:custGeom>
              <a:avLst/>
              <a:gdLst/>
              <a:ahLst/>
              <a:cxnLst/>
              <a:rect l="l" t="t" r="r" b="b"/>
              <a:pathLst>
                <a:path w="9525" h="9525" extrusionOk="0">
                  <a:moveTo>
                    <a:pt x="8096" y="9049"/>
                  </a:moveTo>
                  <a:cubicBezTo>
                    <a:pt x="8096" y="9049"/>
                    <a:pt x="8096" y="8096"/>
                    <a:pt x="7144" y="7144"/>
                  </a:cubicBezTo>
                  <a:cubicBezTo>
                    <a:pt x="7144" y="7144"/>
                    <a:pt x="7144" y="8096"/>
                    <a:pt x="8096" y="9049"/>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422" name="Google Shape;2422;p43"/>
            <p:cNvSpPr/>
            <p:nvPr/>
          </p:nvSpPr>
          <p:spPr>
            <a:xfrm>
              <a:off x="7374731" y="1173956"/>
              <a:ext cx="9525" cy="9525"/>
            </a:xfrm>
            <a:custGeom>
              <a:avLst/>
              <a:gdLst/>
              <a:ahLst/>
              <a:cxnLst/>
              <a:rect l="l" t="t" r="r" b="b"/>
              <a:pathLst>
                <a:path w="9525" h="9525" extrusionOk="0">
                  <a:moveTo>
                    <a:pt x="7144" y="7144"/>
                  </a:moveTo>
                  <a:lnTo>
                    <a:pt x="7144" y="7144"/>
                  </a:lnTo>
                  <a:lnTo>
                    <a:pt x="7144" y="7144"/>
                  </a:ln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423" name="Google Shape;2423;p43"/>
            <p:cNvSpPr/>
            <p:nvPr/>
          </p:nvSpPr>
          <p:spPr>
            <a:xfrm>
              <a:off x="7431881" y="1068228"/>
              <a:ext cx="9525" cy="9525"/>
            </a:xfrm>
            <a:custGeom>
              <a:avLst/>
              <a:gdLst/>
              <a:ahLst/>
              <a:cxnLst/>
              <a:rect l="l" t="t" r="r" b="b"/>
              <a:pathLst>
                <a:path w="9525" h="9525" extrusionOk="0">
                  <a:moveTo>
                    <a:pt x="8096" y="7144"/>
                  </a:moveTo>
                  <a:cubicBezTo>
                    <a:pt x="7144" y="7144"/>
                    <a:pt x="7144" y="7144"/>
                    <a:pt x="7144" y="8096"/>
                  </a:cubicBezTo>
                  <a:cubicBezTo>
                    <a:pt x="7144" y="7144"/>
                    <a:pt x="8096" y="7144"/>
                    <a:pt x="8096"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424" name="Google Shape;2424;p43"/>
            <p:cNvSpPr/>
            <p:nvPr/>
          </p:nvSpPr>
          <p:spPr>
            <a:xfrm>
              <a:off x="7329011" y="1211103"/>
              <a:ext cx="9525" cy="9525"/>
            </a:xfrm>
            <a:custGeom>
              <a:avLst/>
              <a:gdLst/>
              <a:ahLst/>
              <a:cxnLst/>
              <a:rect l="l" t="t" r="r" b="b"/>
              <a:pathLst>
                <a:path w="9525" h="9525" extrusionOk="0">
                  <a:moveTo>
                    <a:pt x="7144" y="7144"/>
                  </a:moveTo>
                  <a:cubicBezTo>
                    <a:pt x="7144" y="8096"/>
                    <a:pt x="7144" y="8096"/>
                    <a:pt x="7144" y="9049"/>
                  </a:cubicBezTo>
                  <a:cubicBezTo>
                    <a:pt x="7144" y="8096"/>
                    <a:pt x="7144" y="8096"/>
                    <a:pt x="7144"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425" name="Google Shape;2425;p43"/>
            <p:cNvSpPr/>
            <p:nvPr/>
          </p:nvSpPr>
          <p:spPr>
            <a:xfrm>
              <a:off x="7399496" y="1147286"/>
              <a:ext cx="9525" cy="9525"/>
            </a:xfrm>
            <a:custGeom>
              <a:avLst/>
              <a:gdLst/>
              <a:ahLst/>
              <a:cxnLst/>
              <a:rect l="l" t="t" r="r" b="b"/>
              <a:pathLst>
                <a:path w="9525" h="9525" extrusionOk="0">
                  <a:moveTo>
                    <a:pt x="7144" y="7144"/>
                  </a:moveTo>
                  <a:cubicBezTo>
                    <a:pt x="7144" y="8096"/>
                    <a:pt x="7144" y="9049"/>
                    <a:pt x="7144"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426" name="Google Shape;2426;p43"/>
            <p:cNvSpPr/>
            <p:nvPr/>
          </p:nvSpPr>
          <p:spPr>
            <a:xfrm>
              <a:off x="7402557" y="1137646"/>
              <a:ext cx="9525" cy="19050"/>
            </a:xfrm>
            <a:custGeom>
              <a:avLst/>
              <a:gdLst/>
              <a:ahLst/>
              <a:cxnLst/>
              <a:rect l="l" t="t" r="r" b="b"/>
              <a:pathLst>
                <a:path w="9525" h="19050" extrusionOk="0">
                  <a:moveTo>
                    <a:pt x="10751" y="19641"/>
                  </a:moveTo>
                  <a:cubicBezTo>
                    <a:pt x="11703" y="-12744"/>
                    <a:pt x="2178" y="29166"/>
                    <a:pt x="10751" y="19641"/>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427" name="Google Shape;2427;p43"/>
            <p:cNvSpPr/>
            <p:nvPr/>
          </p:nvSpPr>
          <p:spPr>
            <a:xfrm>
              <a:off x="7406164" y="1152048"/>
              <a:ext cx="9525" cy="9525"/>
            </a:xfrm>
            <a:custGeom>
              <a:avLst/>
              <a:gdLst/>
              <a:ahLst/>
              <a:cxnLst/>
              <a:rect l="l" t="t" r="r" b="b"/>
              <a:pathLst>
                <a:path w="9525" h="9525" extrusionOk="0">
                  <a:moveTo>
                    <a:pt x="7144" y="7144"/>
                  </a:moveTo>
                  <a:cubicBezTo>
                    <a:pt x="7144" y="7144"/>
                    <a:pt x="7144" y="8096"/>
                    <a:pt x="7144" y="9049"/>
                  </a:cubicBezTo>
                  <a:cubicBezTo>
                    <a:pt x="7144" y="8096"/>
                    <a:pt x="7144" y="7144"/>
                    <a:pt x="7144"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428" name="Google Shape;2428;p43"/>
            <p:cNvSpPr/>
            <p:nvPr/>
          </p:nvSpPr>
          <p:spPr>
            <a:xfrm>
              <a:off x="7429976" y="1153001"/>
              <a:ext cx="9525" cy="9525"/>
            </a:xfrm>
            <a:custGeom>
              <a:avLst/>
              <a:gdLst/>
              <a:ahLst/>
              <a:cxnLst/>
              <a:rect l="l" t="t" r="r" b="b"/>
              <a:pathLst>
                <a:path w="9525" h="9525" extrusionOk="0">
                  <a:moveTo>
                    <a:pt x="7144" y="8096"/>
                  </a:moveTo>
                  <a:cubicBezTo>
                    <a:pt x="7144" y="8096"/>
                    <a:pt x="7144" y="7144"/>
                    <a:pt x="8096" y="7144"/>
                  </a:cubicBezTo>
                  <a:cubicBezTo>
                    <a:pt x="7144" y="8096"/>
                    <a:pt x="7144" y="8096"/>
                    <a:pt x="7144" y="8096"/>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429" name="Google Shape;2429;p43"/>
            <p:cNvSpPr/>
            <p:nvPr/>
          </p:nvSpPr>
          <p:spPr>
            <a:xfrm>
              <a:off x="7239476" y="1183481"/>
              <a:ext cx="9525" cy="9525"/>
            </a:xfrm>
            <a:custGeom>
              <a:avLst/>
              <a:gdLst/>
              <a:ahLst/>
              <a:cxnLst/>
              <a:rect l="l" t="t" r="r" b="b"/>
              <a:pathLst>
                <a:path w="9525" h="9525" extrusionOk="0">
                  <a:moveTo>
                    <a:pt x="7144" y="7144"/>
                  </a:moveTo>
                  <a:cubicBezTo>
                    <a:pt x="7144" y="8096"/>
                    <a:pt x="11906" y="8096"/>
                    <a:pt x="7144"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430" name="Google Shape;2430;p43"/>
            <p:cNvSpPr/>
            <p:nvPr/>
          </p:nvSpPr>
          <p:spPr>
            <a:xfrm>
              <a:off x="7511045" y="1120616"/>
              <a:ext cx="9525" cy="9525"/>
            </a:xfrm>
            <a:custGeom>
              <a:avLst/>
              <a:gdLst/>
              <a:ahLst/>
              <a:cxnLst/>
              <a:rect l="l" t="t" r="r" b="b"/>
              <a:pathLst>
                <a:path w="9525" h="9525" extrusionOk="0">
                  <a:moveTo>
                    <a:pt x="7990" y="7144"/>
                  </a:moveTo>
                  <a:cubicBezTo>
                    <a:pt x="6086" y="7144"/>
                    <a:pt x="7990" y="9049"/>
                    <a:pt x="7990"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431" name="Google Shape;2431;p43"/>
            <p:cNvSpPr/>
            <p:nvPr/>
          </p:nvSpPr>
          <p:spPr>
            <a:xfrm>
              <a:off x="7406164" y="1136808"/>
              <a:ext cx="9525" cy="9525"/>
            </a:xfrm>
            <a:custGeom>
              <a:avLst/>
              <a:gdLst/>
              <a:ahLst/>
              <a:cxnLst/>
              <a:rect l="l" t="t" r="r" b="b"/>
              <a:pathLst>
                <a:path w="9525" h="9525" extrusionOk="0">
                  <a:moveTo>
                    <a:pt x="7144" y="7144"/>
                  </a:moveTo>
                  <a:cubicBezTo>
                    <a:pt x="7144" y="8096"/>
                    <a:pt x="7144" y="9049"/>
                    <a:pt x="7144" y="9049"/>
                  </a:cubicBezTo>
                  <a:cubicBezTo>
                    <a:pt x="7144" y="9049"/>
                    <a:pt x="7144" y="8096"/>
                    <a:pt x="7144"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432" name="Google Shape;2432;p43"/>
            <p:cNvSpPr/>
            <p:nvPr/>
          </p:nvSpPr>
          <p:spPr>
            <a:xfrm>
              <a:off x="7516654" y="1130141"/>
              <a:ext cx="9525" cy="9525"/>
            </a:xfrm>
            <a:custGeom>
              <a:avLst/>
              <a:gdLst/>
              <a:ahLst/>
              <a:cxnLst/>
              <a:rect l="l" t="t" r="r" b="b"/>
              <a:pathLst>
                <a:path w="9525" h="9525" extrusionOk="0">
                  <a:moveTo>
                    <a:pt x="7144" y="7144"/>
                  </a:moveTo>
                  <a:cubicBezTo>
                    <a:pt x="10954" y="12859"/>
                    <a:pt x="10954" y="10001"/>
                    <a:pt x="7144"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433" name="Google Shape;2433;p43"/>
            <p:cNvSpPr/>
            <p:nvPr/>
          </p:nvSpPr>
          <p:spPr>
            <a:xfrm>
              <a:off x="7520464" y="1130141"/>
              <a:ext cx="9525" cy="9525"/>
            </a:xfrm>
            <a:custGeom>
              <a:avLst/>
              <a:gdLst/>
              <a:ahLst/>
              <a:cxnLst/>
              <a:rect l="l" t="t" r="r" b="b"/>
              <a:pathLst>
                <a:path w="9525" h="9525" extrusionOk="0">
                  <a:moveTo>
                    <a:pt x="7144" y="7144"/>
                  </a:moveTo>
                  <a:lnTo>
                    <a:pt x="7144" y="7144"/>
                  </a:lnTo>
                  <a:lnTo>
                    <a:pt x="7144" y="7144"/>
                  </a:ln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434" name="Google Shape;2434;p43"/>
            <p:cNvSpPr/>
            <p:nvPr/>
          </p:nvSpPr>
          <p:spPr>
            <a:xfrm>
              <a:off x="7016591" y="1059788"/>
              <a:ext cx="581025" cy="180975"/>
            </a:xfrm>
            <a:custGeom>
              <a:avLst/>
              <a:gdLst/>
              <a:ahLst/>
              <a:cxnLst/>
              <a:rect l="l" t="t" r="r" b="b"/>
              <a:pathLst>
                <a:path w="581025" h="180975" extrusionOk="0">
                  <a:moveTo>
                    <a:pt x="228124" y="128932"/>
                  </a:moveTo>
                  <a:cubicBezTo>
                    <a:pt x="218599" y="131789"/>
                    <a:pt x="210979" y="134647"/>
                    <a:pt x="204311" y="142267"/>
                  </a:cubicBezTo>
                  <a:cubicBezTo>
                    <a:pt x="205264" y="144172"/>
                    <a:pt x="199549" y="120359"/>
                    <a:pt x="195739" y="121312"/>
                  </a:cubicBezTo>
                  <a:cubicBezTo>
                    <a:pt x="204311" y="148934"/>
                    <a:pt x="162401" y="126074"/>
                    <a:pt x="169069" y="125122"/>
                  </a:cubicBezTo>
                  <a:cubicBezTo>
                    <a:pt x="163354" y="146077"/>
                    <a:pt x="161449" y="124169"/>
                    <a:pt x="169069" y="141314"/>
                  </a:cubicBezTo>
                  <a:cubicBezTo>
                    <a:pt x="158591" y="125122"/>
                    <a:pt x="130969" y="121312"/>
                    <a:pt x="124301" y="131789"/>
                  </a:cubicBezTo>
                  <a:cubicBezTo>
                    <a:pt x="120491" y="125122"/>
                    <a:pt x="123349" y="117502"/>
                    <a:pt x="126206" y="111787"/>
                  </a:cubicBezTo>
                  <a:cubicBezTo>
                    <a:pt x="124301" y="113692"/>
                    <a:pt x="123349" y="114644"/>
                    <a:pt x="121444" y="112739"/>
                  </a:cubicBezTo>
                  <a:cubicBezTo>
                    <a:pt x="106204" y="109882"/>
                    <a:pt x="27146" y="128932"/>
                    <a:pt x="7144" y="114644"/>
                  </a:cubicBezTo>
                  <a:cubicBezTo>
                    <a:pt x="10001" y="107977"/>
                    <a:pt x="28099" y="85117"/>
                    <a:pt x="14764" y="90832"/>
                  </a:cubicBezTo>
                  <a:cubicBezTo>
                    <a:pt x="28099" y="68924"/>
                    <a:pt x="62389" y="89879"/>
                    <a:pt x="87154" y="75592"/>
                  </a:cubicBezTo>
                  <a:cubicBezTo>
                    <a:pt x="87154" y="78449"/>
                    <a:pt x="77629" y="89879"/>
                    <a:pt x="76676" y="92737"/>
                  </a:cubicBezTo>
                  <a:cubicBezTo>
                    <a:pt x="82391" y="85117"/>
                    <a:pt x="85249" y="84164"/>
                    <a:pt x="86201" y="90832"/>
                  </a:cubicBezTo>
                  <a:cubicBezTo>
                    <a:pt x="95726" y="84164"/>
                    <a:pt x="88106" y="80354"/>
                    <a:pt x="89059" y="75592"/>
                  </a:cubicBezTo>
                  <a:cubicBezTo>
                    <a:pt x="99536" y="77497"/>
                    <a:pt x="146209" y="77497"/>
                    <a:pt x="131921" y="87022"/>
                  </a:cubicBezTo>
                  <a:cubicBezTo>
                    <a:pt x="131921" y="87022"/>
                    <a:pt x="160496" y="73687"/>
                    <a:pt x="160496" y="73687"/>
                  </a:cubicBezTo>
                  <a:cubicBezTo>
                    <a:pt x="161449" y="76544"/>
                    <a:pt x="150019" y="94642"/>
                    <a:pt x="153829" y="94642"/>
                  </a:cubicBezTo>
                  <a:cubicBezTo>
                    <a:pt x="196691" y="80354"/>
                    <a:pt x="194786" y="82259"/>
                    <a:pt x="229076" y="77497"/>
                  </a:cubicBezTo>
                  <a:cubicBezTo>
                    <a:pt x="229076" y="75592"/>
                    <a:pt x="248126" y="48922"/>
                    <a:pt x="235744" y="63209"/>
                  </a:cubicBezTo>
                  <a:cubicBezTo>
                    <a:pt x="236696" y="74639"/>
                    <a:pt x="228124" y="46064"/>
                    <a:pt x="227171" y="46064"/>
                  </a:cubicBezTo>
                  <a:cubicBezTo>
                    <a:pt x="216694" y="58447"/>
                    <a:pt x="226219" y="62257"/>
                    <a:pt x="209074" y="70829"/>
                  </a:cubicBezTo>
                  <a:cubicBezTo>
                    <a:pt x="210026" y="56542"/>
                    <a:pt x="207169" y="55589"/>
                    <a:pt x="199549" y="67019"/>
                  </a:cubicBezTo>
                  <a:cubicBezTo>
                    <a:pt x="205264" y="44159"/>
                    <a:pt x="222409" y="32729"/>
                    <a:pt x="238601" y="51779"/>
                  </a:cubicBezTo>
                  <a:cubicBezTo>
                    <a:pt x="240506" y="24157"/>
                    <a:pt x="240506" y="68924"/>
                    <a:pt x="244316" y="39397"/>
                  </a:cubicBezTo>
                  <a:cubicBezTo>
                    <a:pt x="241459" y="43207"/>
                    <a:pt x="242411" y="46064"/>
                    <a:pt x="246221" y="45112"/>
                  </a:cubicBezTo>
                  <a:cubicBezTo>
                    <a:pt x="246221" y="49874"/>
                    <a:pt x="242411" y="64162"/>
                    <a:pt x="241459" y="69877"/>
                  </a:cubicBezTo>
                  <a:cubicBezTo>
                    <a:pt x="239554" y="64162"/>
                    <a:pt x="242411" y="78449"/>
                    <a:pt x="242411" y="77497"/>
                  </a:cubicBezTo>
                  <a:cubicBezTo>
                    <a:pt x="250984" y="75592"/>
                    <a:pt x="250031" y="58447"/>
                    <a:pt x="255746" y="57494"/>
                  </a:cubicBezTo>
                  <a:cubicBezTo>
                    <a:pt x="259556" y="58447"/>
                    <a:pt x="262414" y="82259"/>
                    <a:pt x="262414" y="81307"/>
                  </a:cubicBezTo>
                  <a:cubicBezTo>
                    <a:pt x="262414" y="68924"/>
                    <a:pt x="279559" y="71782"/>
                    <a:pt x="275749" y="47017"/>
                  </a:cubicBezTo>
                  <a:cubicBezTo>
                    <a:pt x="270986" y="52732"/>
                    <a:pt x="272891" y="60352"/>
                    <a:pt x="267176" y="60352"/>
                  </a:cubicBezTo>
                  <a:cubicBezTo>
                    <a:pt x="267176" y="55589"/>
                    <a:pt x="266224" y="54637"/>
                    <a:pt x="263366" y="58447"/>
                  </a:cubicBezTo>
                  <a:cubicBezTo>
                    <a:pt x="270986" y="39397"/>
                    <a:pt x="259556" y="55589"/>
                    <a:pt x="261461" y="56542"/>
                  </a:cubicBezTo>
                  <a:cubicBezTo>
                    <a:pt x="261461" y="53684"/>
                    <a:pt x="263366" y="42254"/>
                    <a:pt x="262414" y="40349"/>
                  </a:cubicBezTo>
                  <a:cubicBezTo>
                    <a:pt x="273844" y="41302"/>
                    <a:pt x="283369" y="39397"/>
                    <a:pt x="285274" y="53684"/>
                  </a:cubicBezTo>
                  <a:cubicBezTo>
                    <a:pt x="305276" y="49874"/>
                    <a:pt x="294799" y="15584"/>
                    <a:pt x="314801" y="52732"/>
                  </a:cubicBezTo>
                  <a:cubicBezTo>
                    <a:pt x="306229" y="35587"/>
                    <a:pt x="307181" y="50827"/>
                    <a:pt x="306229" y="51779"/>
                  </a:cubicBezTo>
                  <a:cubicBezTo>
                    <a:pt x="302419" y="44159"/>
                    <a:pt x="300514" y="46064"/>
                    <a:pt x="299561" y="57494"/>
                  </a:cubicBezTo>
                  <a:cubicBezTo>
                    <a:pt x="300514" y="51779"/>
                    <a:pt x="301466" y="46064"/>
                    <a:pt x="300514" y="40349"/>
                  </a:cubicBezTo>
                  <a:cubicBezTo>
                    <a:pt x="298609" y="53684"/>
                    <a:pt x="294799" y="42254"/>
                    <a:pt x="290989" y="42254"/>
                  </a:cubicBezTo>
                  <a:cubicBezTo>
                    <a:pt x="296704" y="54637"/>
                    <a:pt x="294799" y="62257"/>
                    <a:pt x="298609" y="82259"/>
                  </a:cubicBezTo>
                  <a:cubicBezTo>
                    <a:pt x="302419" y="65114"/>
                    <a:pt x="349091" y="59399"/>
                    <a:pt x="354806" y="68924"/>
                  </a:cubicBezTo>
                  <a:cubicBezTo>
                    <a:pt x="340519" y="25109"/>
                    <a:pt x="384334" y="89879"/>
                    <a:pt x="354806" y="39397"/>
                  </a:cubicBezTo>
                  <a:cubicBezTo>
                    <a:pt x="357664" y="47017"/>
                    <a:pt x="355759" y="53684"/>
                    <a:pt x="350996" y="59399"/>
                  </a:cubicBezTo>
                  <a:cubicBezTo>
                    <a:pt x="352901" y="54637"/>
                    <a:pt x="318611" y="63209"/>
                    <a:pt x="313849" y="64162"/>
                  </a:cubicBezTo>
                  <a:cubicBezTo>
                    <a:pt x="314801" y="47969"/>
                    <a:pt x="316706" y="63209"/>
                    <a:pt x="314801" y="45112"/>
                  </a:cubicBezTo>
                  <a:cubicBezTo>
                    <a:pt x="312896" y="53684"/>
                    <a:pt x="366236" y="23204"/>
                    <a:pt x="363379" y="24157"/>
                  </a:cubicBezTo>
                  <a:cubicBezTo>
                    <a:pt x="363379" y="27014"/>
                    <a:pt x="364331" y="27967"/>
                    <a:pt x="366236" y="25109"/>
                  </a:cubicBezTo>
                  <a:cubicBezTo>
                    <a:pt x="366236" y="23204"/>
                    <a:pt x="360521" y="40349"/>
                    <a:pt x="360521" y="40349"/>
                  </a:cubicBezTo>
                  <a:cubicBezTo>
                    <a:pt x="367189" y="14632"/>
                    <a:pt x="370046" y="42254"/>
                    <a:pt x="369094" y="44159"/>
                  </a:cubicBezTo>
                  <a:cubicBezTo>
                    <a:pt x="368141" y="39397"/>
                    <a:pt x="366236" y="40349"/>
                    <a:pt x="365284" y="47017"/>
                  </a:cubicBezTo>
                  <a:cubicBezTo>
                    <a:pt x="367189" y="41302"/>
                    <a:pt x="365284" y="43207"/>
                    <a:pt x="360521" y="51779"/>
                  </a:cubicBezTo>
                  <a:cubicBezTo>
                    <a:pt x="383381" y="56542"/>
                    <a:pt x="369094" y="12727"/>
                    <a:pt x="378619" y="21299"/>
                  </a:cubicBezTo>
                  <a:cubicBezTo>
                    <a:pt x="378619" y="23204"/>
                    <a:pt x="381476" y="28919"/>
                    <a:pt x="386239" y="24157"/>
                  </a:cubicBezTo>
                  <a:cubicBezTo>
                    <a:pt x="389096" y="37492"/>
                    <a:pt x="372904" y="25109"/>
                    <a:pt x="373856" y="25109"/>
                  </a:cubicBezTo>
                  <a:cubicBezTo>
                    <a:pt x="374809" y="26062"/>
                    <a:pt x="381476" y="55589"/>
                    <a:pt x="379571" y="55589"/>
                  </a:cubicBezTo>
                  <a:cubicBezTo>
                    <a:pt x="376714" y="47969"/>
                    <a:pt x="382429" y="27014"/>
                    <a:pt x="386239" y="39397"/>
                  </a:cubicBezTo>
                  <a:cubicBezTo>
                    <a:pt x="386239" y="29872"/>
                    <a:pt x="388144" y="28919"/>
                    <a:pt x="391954" y="35587"/>
                  </a:cubicBezTo>
                  <a:cubicBezTo>
                    <a:pt x="390049" y="24157"/>
                    <a:pt x="387191" y="29872"/>
                    <a:pt x="388144" y="17489"/>
                  </a:cubicBezTo>
                  <a:cubicBezTo>
                    <a:pt x="392906" y="16537"/>
                    <a:pt x="397669" y="16537"/>
                    <a:pt x="409099" y="31777"/>
                  </a:cubicBezTo>
                  <a:cubicBezTo>
                    <a:pt x="401479" y="35587"/>
                    <a:pt x="400526" y="33682"/>
                    <a:pt x="405289" y="25109"/>
                  </a:cubicBezTo>
                  <a:cubicBezTo>
                    <a:pt x="402431" y="24157"/>
                    <a:pt x="400526" y="23204"/>
                    <a:pt x="398621" y="22252"/>
                  </a:cubicBezTo>
                  <a:cubicBezTo>
                    <a:pt x="392906" y="20347"/>
                    <a:pt x="391954" y="36539"/>
                    <a:pt x="391954" y="36539"/>
                  </a:cubicBezTo>
                  <a:cubicBezTo>
                    <a:pt x="399574" y="32729"/>
                    <a:pt x="402431" y="33682"/>
                    <a:pt x="401479" y="38444"/>
                  </a:cubicBezTo>
                  <a:cubicBezTo>
                    <a:pt x="422434" y="45112"/>
                    <a:pt x="381476" y="18442"/>
                    <a:pt x="410051" y="39397"/>
                  </a:cubicBezTo>
                  <a:cubicBezTo>
                    <a:pt x="411004" y="33682"/>
                    <a:pt x="412909" y="33682"/>
                    <a:pt x="415766" y="39397"/>
                  </a:cubicBezTo>
                  <a:cubicBezTo>
                    <a:pt x="415766" y="36539"/>
                    <a:pt x="411004" y="21299"/>
                    <a:pt x="411004" y="20347"/>
                  </a:cubicBezTo>
                  <a:cubicBezTo>
                    <a:pt x="410051" y="33682"/>
                    <a:pt x="417671" y="23204"/>
                    <a:pt x="418624" y="23204"/>
                  </a:cubicBezTo>
                  <a:cubicBezTo>
                    <a:pt x="411004" y="24157"/>
                    <a:pt x="410051" y="21299"/>
                    <a:pt x="415766" y="14632"/>
                  </a:cubicBezTo>
                  <a:cubicBezTo>
                    <a:pt x="417671" y="7964"/>
                    <a:pt x="420529" y="39397"/>
                    <a:pt x="420529" y="39397"/>
                  </a:cubicBezTo>
                  <a:cubicBezTo>
                    <a:pt x="412909" y="29872"/>
                    <a:pt x="428149" y="39397"/>
                    <a:pt x="429101" y="41302"/>
                  </a:cubicBezTo>
                  <a:cubicBezTo>
                    <a:pt x="437674" y="53684"/>
                    <a:pt x="438626" y="10822"/>
                    <a:pt x="438626" y="10822"/>
                  </a:cubicBezTo>
                  <a:cubicBezTo>
                    <a:pt x="444341" y="21299"/>
                    <a:pt x="511016" y="6059"/>
                    <a:pt x="514826" y="19394"/>
                  </a:cubicBezTo>
                  <a:cubicBezTo>
                    <a:pt x="510064" y="19394"/>
                    <a:pt x="492919" y="23204"/>
                    <a:pt x="507206" y="37492"/>
                  </a:cubicBezTo>
                  <a:cubicBezTo>
                    <a:pt x="512921" y="35587"/>
                    <a:pt x="510064" y="19394"/>
                    <a:pt x="513874" y="39397"/>
                  </a:cubicBezTo>
                  <a:cubicBezTo>
                    <a:pt x="512921" y="33682"/>
                    <a:pt x="512921" y="31777"/>
                    <a:pt x="513874" y="34634"/>
                  </a:cubicBezTo>
                  <a:cubicBezTo>
                    <a:pt x="519589" y="25109"/>
                    <a:pt x="518636" y="15584"/>
                    <a:pt x="510064" y="7964"/>
                  </a:cubicBezTo>
                  <a:cubicBezTo>
                    <a:pt x="517684" y="1297"/>
                    <a:pt x="518636" y="37492"/>
                    <a:pt x="525304" y="36539"/>
                  </a:cubicBezTo>
                  <a:cubicBezTo>
                    <a:pt x="522446" y="27967"/>
                    <a:pt x="522446" y="26062"/>
                    <a:pt x="525304" y="29872"/>
                  </a:cubicBezTo>
                  <a:cubicBezTo>
                    <a:pt x="525304" y="28919"/>
                    <a:pt x="530066" y="23204"/>
                    <a:pt x="531971" y="25109"/>
                  </a:cubicBezTo>
                  <a:cubicBezTo>
                    <a:pt x="532924" y="17489"/>
                    <a:pt x="530066" y="12727"/>
                    <a:pt x="520541" y="11774"/>
                  </a:cubicBezTo>
                  <a:cubicBezTo>
                    <a:pt x="520541" y="12727"/>
                    <a:pt x="526256" y="27014"/>
                    <a:pt x="521494" y="20347"/>
                  </a:cubicBezTo>
                  <a:cubicBezTo>
                    <a:pt x="531019" y="-2513"/>
                    <a:pt x="530066" y="26062"/>
                    <a:pt x="541496" y="11774"/>
                  </a:cubicBezTo>
                  <a:cubicBezTo>
                    <a:pt x="545306" y="18442"/>
                    <a:pt x="564356" y="80354"/>
                    <a:pt x="543401" y="70829"/>
                  </a:cubicBezTo>
                  <a:cubicBezTo>
                    <a:pt x="542449" y="71782"/>
                    <a:pt x="539591" y="81307"/>
                    <a:pt x="544354" y="80354"/>
                  </a:cubicBezTo>
                  <a:cubicBezTo>
                    <a:pt x="541496" y="67019"/>
                    <a:pt x="565309" y="59399"/>
                    <a:pt x="569119" y="55589"/>
                  </a:cubicBezTo>
                  <a:cubicBezTo>
                    <a:pt x="564356" y="57494"/>
                    <a:pt x="566261" y="56542"/>
                    <a:pt x="575786" y="53684"/>
                  </a:cubicBezTo>
                  <a:cubicBezTo>
                    <a:pt x="583406" y="87022"/>
                    <a:pt x="561499" y="87022"/>
                    <a:pt x="554831" y="108929"/>
                  </a:cubicBezTo>
                  <a:cubicBezTo>
                    <a:pt x="557689" y="109882"/>
                    <a:pt x="538639" y="100357"/>
                    <a:pt x="542449" y="97499"/>
                  </a:cubicBezTo>
                  <a:cubicBezTo>
                    <a:pt x="536734" y="100357"/>
                    <a:pt x="551021" y="134647"/>
                    <a:pt x="522446" y="124169"/>
                  </a:cubicBezTo>
                  <a:cubicBezTo>
                    <a:pt x="529114" y="124169"/>
                    <a:pt x="516731" y="107977"/>
                    <a:pt x="511969" y="104167"/>
                  </a:cubicBezTo>
                  <a:cubicBezTo>
                    <a:pt x="511969" y="104167"/>
                    <a:pt x="490061" y="122264"/>
                    <a:pt x="489109" y="131789"/>
                  </a:cubicBezTo>
                  <a:cubicBezTo>
                    <a:pt x="487204" y="109882"/>
                    <a:pt x="491966" y="114644"/>
                    <a:pt x="491014" y="118454"/>
                  </a:cubicBezTo>
                  <a:cubicBezTo>
                    <a:pt x="489109" y="120359"/>
                    <a:pt x="392906" y="163222"/>
                    <a:pt x="377666" y="118454"/>
                  </a:cubicBezTo>
                  <a:cubicBezTo>
                    <a:pt x="378619" y="123217"/>
                    <a:pt x="377666" y="125122"/>
                    <a:pt x="374809" y="124169"/>
                  </a:cubicBezTo>
                  <a:cubicBezTo>
                    <a:pt x="382429" y="131789"/>
                    <a:pt x="381476" y="139409"/>
                    <a:pt x="372904" y="148934"/>
                  </a:cubicBezTo>
                  <a:cubicBezTo>
                    <a:pt x="370046" y="144172"/>
                    <a:pt x="370999" y="142267"/>
                    <a:pt x="376714" y="144172"/>
                  </a:cubicBezTo>
                  <a:cubicBezTo>
                    <a:pt x="370046" y="123217"/>
                    <a:pt x="377666" y="129884"/>
                    <a:pt x="369094" y="106072"/>
                  </a:cubicBezTo>
                  <a:cubicBezTo>
                    <a:pt x="365284" y="118454"/>
                    <a:pt x="363379" y="121312"/>
                    <a:pt x="361474" y="114644"/>
                  </a:cubicBezTo>
                  <a:cubicBezTo>
                    <a:pt x="350996" y="132742"/>
                    <a:pt x="360521" y="134647"/>
                    <a:pt x="362426" y="147982"/>
                  </a:cubicBezTo>
                  <a:cubicBezTo>
                    <a:pt x="346234" y="150839"/>
                    <a:pt x="294799" y="168937"/>
                    <a:pt x="283369" y="169889"/>
                  </a:cubicBezTo>
                  <a:cubicBezTo>
                    <a:pt x="280511" y="167032"/>
                    <a:pt x="282416" y="149887"/>
                    <a:pt x="269081" y="150839"/>
                  </a:cubicBezTo>
                  <a:cubicBezTo>
                    <a:pt x="276701" y="147029"/>
                    <a:pt x="257651" y="186082"/>
                    <a:pt x="261461" y="175604"/>
                  </a:cubicBezTo>
                  <a:cubicBezTo>
                    <a:pt x="262414" y="167984"/>
                    <a:pt x="261461" y="168937"/>
                    <a:pt x="258604" y="176557"/>
                  </a:cubicBezTo>
                  <a:cubicBezTo>
                    <a:pt x="263366" y="158459"/>
                    <a:pt x="263366" y="161317"/>
                    <a:pt x="264319" y="146077"/>
                  </a:cubicBezTo>
                  <a:cubicBezTo>
                    <a:pt x="263366" y="145124"/>
                    <a:pt x="242411" y="182272"/>
                    <a:pt x="247174" y="181319"/>
                  </a:cubicBezTo>
                  <a:cubicBezTo>
                    <a:pt x="253841" y="140362"/>
                    <a:pt x="238601" y="140362"/>
                    <a:pt x="235744" y="118454"/>
                  </a:cubicBezTo>
                  <a:cubicBezTo>
                    <a:pt x="240506" y="120359"/>
                    <a:pt x="240506" y="123217"/>
                    <a:pt x="235744" y="127979"/>
                  </a:cubicBezTo>
                  <a:cubicBezTo>
                    <a:pt x="249079" y="123217"/>
                    <a:pt x="240506" y="107977"/>
                    <a:pt x="228124" y="128932"/>
                  </a:cubicBezTo>
                  <a:close/>
                  <a:moveTo>
                    <a:pt x="30004" y="107024"/>
                  </a:moveTo>
                  <a:cubicBezTo>
                    <a:pt x="30004" y="106072"/>
                    <a:pt x="30956" y="106072"/>
                    <a:pt x="30956" y="105119"/>
                  </a:cubicBezTo>
                  <a:cubicBezTo>
                    <a:pt x="30004" y="106072"/>
                    <a:pt x="30004" y="107024"/>
                    <a:pt x="30004" y="107024"/>
                  </a:cubicBezTo>
                  <a:close/>
                  <a:moveTo>
                    <a:pt x="286226" y="104167"/>
                  </a:moveTo>
                  <a:cubicBezTo>
                    <a:pt x="280511" y="103214"/>
                    <a:pt x="266224" y="147982"/>
                    <a:pt x="286226" y="104167"/>
                  </a:cubicBezTo>
                  <a:close/>
                  <a:moveTo>
                    <a:pt x="290989" y="124169"/>
                  </a:moveTo>
                  <a:cubicBezTo>
                    <a:pt x="292894" y="125122"/>
                    <a:pt x="290989" y="115597"/>
                    <a:pt x="290989" y="124169"/>
                  </a:cubicBezTo>
                  <a:close/>
                  <a:moveTo>
                    <a:pt x="292894" y="117502"/>
                  </a:moveTo>
                  <a:cubicBezTo>
                    <a:pt x="291941" y="117502"/>
                    <a:pt x="291941" y="117502"/>
                    <a:pt x="292894" y="117502"/>
                  </a:cubicBezTo>
                  <a:lnTo>
                    <a:pt x="292894" y="117502"/>
                  </a:lnTo>
                  <a:close/>
                  <a:moveTo>
                    <a:pt x="247174" y="118454"/>
                  </a:moveTo>
                  <a:cubicBezTo>
                    <a:pt x="246221" y="118454"/>
                    <a:pt x="245269" y="118454"/>
                    <a:pt x="247174" y="118454"/>
                  </a:cubicBezTo>
                  <a:close/>
                  <a:moveTo>
                    <a:pt x="252889" y="124169"/>
                  </a:moveTo>
                  <a:cubicBezTo>
                    <a:pt x="250984" y="113692"/>
                    <a:pt x="250984" y="122264"/>
                    <a:pt x="252889" y="124169"/>
                  </a:cubicBezTo>
                  <a:close/>
                  <a:moveTo>
                    <a:pt x="269081" y="138457"/>
                  </a:moveTo>
                  <a:cubicBezTo>
                    <a:pt x="271939" y="105119"/>
                    <a:pt x="269081" y="137504"/>
                    <a:pt x="269081" y="138457"/>
                  </a:cubicBezTo>
                  <a:close/>
                  <a:moveTo>
                    <a:pt x="530066" y="67972"/>
                  </a:moveTo>
                  <a:cubicBezTo>
                    <a:pt x="524351" y="60352"/>
                    <a:pt x="525304" y="84164"/>
                    <a:pt x="530066" y="67972"/>
                  </a:cubicBezTo>
                  <a:close/>
                  <a:moveTo>
                    <a:pt x="491014" y="71782"/>
                  </a:moveTo>
                  <a:cubicBezTo>
                    <a:pt x="486251" y="87022"/>
                    <a:pt x="475774" y="88927"/>
                    <a:pt x="490061" y="103214"/>
                  </a:cubicBezTo>
                  <a:cubicBezTo>
                    <a:pt x="488156" y="97499"/>
                    <a:pt x="486251" y="98452"/>
                    <a:pt x="487204" y="105119"/>
                  </a:cubicBezTo>
                  <a:cubicBezTo>
                    <a:pt x="491014" y="110834"/>
                    <a:pt x="498634" y="88927"/>
                    <a:pt x="491014" y="83212"/>
                  </a:cubicBezTo>
                  <a:cubicBezTo>
                    <a:pt x="493871" y="71782"/>
                    <a:pt x="514826" y="92737"/>
                    <a:pt x="511016" y="94642"/>
                  </a:cubicBezTo>
                  <a:cubicBezTo>
                    <a:pt x="510064" y="86069"/>
                    <a:pt x="522446" y="96547"/>
                    <a:pt x="518636" y="96547"/>
                  </a:cubicBezTo>
                  <a:cubicBezTo>
                    <a:pt x="521494" y="83212"/>
                    <a:pt x="510064" y="64162"/>
                    <a:pt x="491014" y="71782"/>
                  </a:cubicBezTo>
                  <a:close/>
                  <a:moveTo>
                    <a:pt x="361474" y="83212"/>
                  </a:moveTo>
                  <a:cubicBezTo>
                    <a:pt x="376714" y="123217"/>
                    <a:pt x="398621" y="87974"/>
                    <a:pt x="382429" y="110834"/>
                  </a:cubicBezTo>
                  <a:cubicBezTo>
                    <a:pt x="384334" y="117502"/>
                    <a:pt x="394811" y="134647"/>
                    <a:pt x="396716" y="137504"/>
                  </a:cubicBezTo>
                  <a:cubicBezTo>
                    <a:pt x="399574" y="130837"/>
                    <a:pt x="400526" y="128932"/>
                    <a:pt x="401479" y="132742"/>
                  </a:cubicBezTo>
                  <a:cubicBezTo>
                    <a:pt x="382429" y="130837"/>
                    <a:pt x="414814" y="96547"/>
                    <a:pt x="416719" y="91784"/>
                  </a:cubicBezTo>
                  <a:cubicBezTo>
                    <a:pt x="417671" y="107977"/>
                    <a:pt x="416719" y="95594"/>
                    <a:pt x="420529" y="103214"/>
                  </a:cubicBezTo>
                  <a:cubicBezTo>
                    <a:pt x="423386" y="95594"/>
                    <a:pt x="421481" y="88927"/>
                    <a:pt x="414814" y="83212"/>
                  </a:cubicBezTo>
                  <a:cubicBezTo>
                    <a:pt x="426244" y="78449"/>
                    <a:pt x="463391" y="90832"/>
                    <a:pt x="472916" y="91784"/>
                  </a:cubicBezTo>
                  <a:cubicBezTo>
                    <a:pt x="478631" y="49874"/>
                    <a:pt x="403384" y="90832"/>
                    <a:pt x="405289" y="88927"/>
                  </a:cubicBezTo>
                  <a:cubicBezTo>
                    <a:pt x="405289" y="88927"/>
                    <a:pt x="400526" y="69877"/>
                    <a:pt x="398621" y="69877"/>
                  </a:cubicBezTo>
                  <a:cubicBezTo>
                    <a:pt x="399574" y="72734"/>
                    <a:pt x="364331" y="81307"/>
                    <a:pt x="361474" y="83212"/>
                  </a:cubicBezTo>
                  <a:close/>
                  <a:moveTo>
                    <a:pt x="351949" y="91784"/>
                  </a:moveTo>
                  <a:cubicBezTo>
                    <a:pt x="339566" y="103214"/>
                    <a:pt x="350996" y="101309"/>
                    <a:pt x="344329" y="114644"/>
                  </a:cubicBezTo>
                  <a:cubicBezTo>
                    <a:pt x="346234" y="107024"/>
                    <a:pt x="304324" y="124169"/>
                    <a:pt x="296704" y="118454"/>
                  </a:cubicBezTo>
                  <a:cubicBezTo>
                    <a:pt x="300514" y="124169"/>
                    <a:pt x="327184" y="122264"/>
                    <a:pt x="328136" y="125122"/>
                  </a:cubicBezTo>
                  <a:cubicBezTo>
                    <a:pt x="347186" y="132742"/>
                    <a:pt x="356711" y="111787"/>
                    <a:pt x="351949" y="91784"/>
                  </a:cubicBezTo>
                  <a:close/>
                  <a:moveTo>
                    <a:pt x="255746" y="66067"/>
                  </a:moveTo>
                  <a:cubicBezTo>
                    <a:pt x="255746" y="65114"/>
                    <a:pt x="255746" y="66067"/>
                    <a:pt x="255746" y="66067"/>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435" name="Google Shape;2435;p43"/>
            <p:cNvSpPr/>
            <p:nvPr/>
          </p:nvSpPr>
          <p:spPr>
            <a:xfrm>
              <a:off x="7568103" y="1082516"/>
              <a:ext cx="9525" cy="19050"/>
            </a:xfrm>
            <a:custGeom>
              <a:avLst/>
              <a:gdLst/>
              <a:ahLst/>
              <a:cxnLst/>
              <a:rect l="l" t="t" r="r" b="b"/>
              <a:pathLst>
                <a:path w="9525" h="19050" extrusionOk="0">
                  <a:moveTo>
                    <a:pt x="8082" y="12859"/>
                  </a:moveTo>
                  <a:cubicBezTo>
                    <a:pt x="8082" y="10954"/>
                    <a:pt x="9987" y="10001"/>
                    <a:pt x="8082" y="7144"/>
                  </a:cubicBezTo>
                  <a:cubicBezTo>
                    <a:pt x="9987" y="10954"/>
                    <a:pt x="5225" y="9049"/>
                    <a:pt x="8082" y="12859"/>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436" name="Google Shape;2436;p43"/>
            <p:cNvSpPr/>
            <p:nvPr/>
          </p:nvSpPr>
          <p:spPr>
            <a:xfrm>
              <a:off x="7572137" y="1088482"/>
              <a:ext cx="9525" cy="9525"/>
            </a:xfrm>
            <a:custGeom>
              <a:avLst/>
              <a:gdLst/>
              <a:ahLst/>
              <a:cxnLst/>
              <a:rect l="l" t="t" r="r" b="b"/>
              <a:pathLst>
                <a:path w="9525" h="9525" extrusionOk="0">
                  <a:moveTo>
                    <a:pt x="7858" y="9750"/>
                  </a:moveTo>
                  <a:cubicBezTo>
                    <a:pt x="6906" y="4988"/>
                    <a:pt x="6906" y="7845"/>
                    <a:pt x="7858" y="9750"/>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437" name="Google Shape;2437;p43"/>
            <p:cNvSpPr/>
            <p:nvPr/>
          </p:nvSpPr>
          <p:spPr>
            <a:xfrm>
              <a:off x="7588091" y="1115217"/>
              <a:ext cx="9525" cy="19050"/>
            </a:xfrm>
            <a:custGeom>
              <a:avLst/>
              <a:gdLst/>
              <a:ahLst/>
              <a:cxnLst/>
              <a:rect l="l" t="t" r="r" b="b"/>
              <a:pathLst>
                <a:path w="9525" h="19050" extrusionOk="0">
                  <a:moveTo>
                    <a:pt x="7144" y="8732"/>
                  </a:moveTo>
                  <a:cubicBezTo>
                    <a:pt x="7144" y="2065"/>
                    <a:pt x="12859" y="19210"/>
                    <a:pt x="7144" y="8732"/>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438" name="Google Shape;2438;p43"/>
            <p:cNvSpPr/>
            <p:nvPr/>
          </p:nvSpPr>
          <p:spPr>
            <a:xfrm>
              <a:off x="7592854" y="1125755"/>
              <a:ext cx="9525" cy="9525"/>
            </a:xfrm>
            <a:custGeom>
              <a:avLst/>
              <a:gdLst/>
              <a:ahLst/>
              <a:cxnLst/>
              <a:rect l="l" t="t" r="r" b="b"/>
              <a:pathLst>
                <a:path w="9525" h="9525" extrusionOk="0">
                  <a:moveTo>
                    <a:pt x="7144" y="10577"/>
                  </a:moveTo>
                  <a:cubicBezTo>
                    <a:pt x="8096" y="3910"/>
                    <a:pt x="7144" y="8672"/>
                    <a:pt x="7144" y="10577"/>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439" name="Google Shape;2439;p43"/>
            <p:cNvSpPr/>
            <p:nvPr/>
          </p:nvSpPr>
          <p:spPr>
            <a:xfrm>
              <a:off x="7512844" y="1063374"/>
              <a:ext cx="9525" cy="9525"/>
            </a:xfrm>
            <a:custGeom>
              <a:avLst/>
              <a:gdLst/>
              <a:ahLst/>
              <a:cxnLst/>
              <a:rect l="l" t="t" r="r" b="b"/>
              <a:pathLst>
                <a:path w="9525" h="9525" extrusionOk="0">
                  <a:moveTo>
                    <a:pt x="9049" y="8188"/>
                  </a:moveTo>
                  <a:cubicBezTo>
                    <a:pt x="7144" y="5331"/>
                    <a:pt x="8096" y="9141"/>
                    <a:pt x="7144" y="10093"/>
                  </a:cubicBezTo>
                  <a:cubicBezTo>
                    <a:pt x="8096" y="9141"/>
                    <a:pt x="9049" y="10093"/>
                    <a:pt x="9049" y="8188"/>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440" name="Google Shape;2440;p43"/>
            <p:cNvSpPr/>
            <p:nvPr/>
          </p:nvSpPr>
          <p:spPr>
            <a:xfrm>
              <a:off x="7079456" y="1099661"/>
              <a:ext cx="28575" cy="9525"/>
            </a:xfrm>
            <a:custGeom>
              <a:avLst/>
              <a:gdLst/>
              <a:ahLst/>
              <a:cxnLst/>
              <a:rect l="l" t="t" r="r" b="b"/>
              <a:pathLst>
                <a:path w="28575" h="9525" extrusionOk="0">
                  <a:moveTo>
                    <a:pt x="22384" y="7144"/>
                  </a:moveTo>
                  <a:lnTo>
                    <a:pt x="7144" y="8096"/>
                  </a:lnTo>
                  <a:cubicBezTo>
                    <a:pt x="10954" y="8096"/>
                    <a:pt x="14764" y="8096"/>
                    <a:pt x="22384"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441" name="Google Shape;2441;p43"/>
            <p:cNvSpPr/>
            <p:nvPr/>
          </p:nvSpPr>
          <p:spPr>
            <a:xfrm>
              <a:off x="7442359" y="1081141"/>
              <a:ext cx="19050" cy="19050"/>
            </a:xfrm>
            <a:custGeom>
              <a:avLst/>
              <a:gdLst/>
              <a:ahLst/>
              <a:cxnLst/>
              <a:rect l="l" t="t" r="r" b="b"/>
              <a:pathLst>
                <a:path w="19050" h="19050" extrusionOk="0">
                  <a:moveTo>
                    <a:pt x="7144" y="18044"/>
                  </a:moveTo>
                  <a:cubicBezTo>
                    <a:pt x="17621" y="-54"/>
                    <a:pt x="8096" y="7566"/>
                    <a:pt x="7144" y="180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442" name="Google Shape;2442;p43"/>
            <p:cNvSpPr/>
            <p:nvPr/>
          </p:nvSpPr>
          <p:spPr>
            <a:xfrm>
              <a:off x="7433786" y="1067276"/>
              <a:ext cx="19050" cy="19050"/>
            </a:xfrm>
            <a:custGeom>
              <a:avLst/>
              <a:gdLst/>
              <a:ahLst/>
              <a:cxnLst/>
              <a:rect l="l" t="t" r="r" b="b"/>
              <a:pathLst>
                <a:path w="19050" h="19050" extrusionOk="0">
                  <a:moveTo>
                    <a:pt x="7144" y="7144"/>
                  </a:moveTo>
                  <a:cubicBezTo>
                    <a:pt x="16669" y="25241"/>
                    <a:pt x="10001" y="15716"/>
                    <a:pt x="7144"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443" name="Google Shape;2443;p43"/>
            <p:cNvSpPr/>
            <p:nvPr/>
          </p:nvSpPr>
          <p:spPr>
            <a:xfrm>
              <a:off x="7525226" y="1166336"/>
              <a:ext cx="9525" cy="9525"/>
            </a:xfrm>
            <a:custGeom>
              <a:avLst/>
              <a:gdLst/>
              <a:ahLst/>
              <a:cxnLst/>
              <a:rect l="l" t="t" r="r" b="b"/>
              <a:pathLst>
                <a:path w="9525" h="9525" extrusionOk="0">
                  <a:moveTo>
                    <a:pt x="7144" y="7144"/>
                  </a:moveTo>
                  <a:cubicBezTo>
                    <a:pt x="8096" y="14764"/>
                    <a:pt x="7144" y="8096"/>
                    <a:pt x="7144"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444" name="Google Shape;2444;p43"/>
            <p:cNvSpPr/>
            <p:nvPr/>
          </p:nvSpPr>
          <p:spPr>
            <a:xfrm>
              <a:off x="7417805" y="1074988"/>
              <a:ext cx="9525" cy="9525"/>
            </a:xfrm>
            <a:custGeom>
              <a:avLst/>
              <a:gdLst/>
              <a:ahLst/>
              <a:cxnLst/>
              <a:rect l="l" t="t" r="r" b="b"/>
              <a:pathLst>
                <a:path w="9525" h="9525" extrusionOk="0">
                  <a:moveTo>
                    <a:pt x="8837" y="9909"/>
                  </a:moveTo>
                  <a:cubicBezTo>
                    <a:pt x="8837" y="8956"/>
                    <a:pt x="5027" y="4194"/>
                    <a:pt x="8837" y="9909"/>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445" name="Google Shape;2445;p43"/>
            <p:cNvSpPr/>
            <p:nvPr/>
          </p:nvSpPr>
          <p:spPr>
            <a:xfrm>
              <a:off x="7419499" y="1074896"/>
              <a:ext cx="9525" cy="9525"/>
            </a:xfrm>
            <a:custGeom>
              <a:avLst/>
              <a:gdLst/>
              <a:ahLst/>
              <a:cxnLst/>
              <a:rect l="l" t="t" r="r" b="b"/>
              <a:pathLst>
                <a:path w="9525" h="9525" extrusionOk="0">
                  <a:moveTo>
                    <a:pt x="7144" y="7144"/>
                  </a:moveTo>
                  <a:lnTo>
                    <a:pt x="7144" y="9049"/>
                  </a:lnTo>
                  <a:lnTo>
                    <a:pt x="7144" y="7144"/>
                  </a:ln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446" name="Google Shape;2446;p43"/>
            <p:cNvSpPr/>
            <p:nvPr/>
          </p:nvSpPr>
          <p:spPr>
            <a:xfrm>
              <a:off x="7529036" y="1178162"/>
              <a:ext cx="9525" cy="9525"/>
            </a:xfrm>
            <a:custGeom>
              <a:avLst/>
              <a:gdLst/>
              <a:ahLst/>
              <a:cxnLst/>
              <a:rect l="l" t="t" r="r" b="b"/>
              <a:pathLst>
                <a:path w="9525" h="9525" extrusionOk="0">
                  <a:moveTo>
                    <a:pt x="7144" y="8653"/>
                  </a:moveTo>
                  <a:cubicBezTo>
                    <a:pt x="9049" y="7700"/>
                    <a:pt x="11906" y="5795"/>
                    <a:pt x="7144" y="8653"/>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447" name="Google Shape;2447;p43"/>
            <p:cNvSpPr/>
            <p:nvPr/>
          </p:nvSpPr>
          <p:spPr>
            <a:xfrm>
              <a:off x="7499806" y="1151942"/>
              <a:ext cx="9525" cy="9525"/>
            </a:xfrm>
            <a:custGeom>
              <a:avLst/>
              <a:gdLst/>
              <a:ahLst/>
              <a:cxnLst/>
              <a:rect l="l" t="t" r="r" b="b"/>
              <a:pathLst>
                <a:path w="9525" h="9525" extrusionOk="0">
                  <a:moveTo>
                    <a:pt x="7799" y="10107"/>
                  </a:moveTo>
                  <a:lnTo>
                    <a:pt x="8751" y="7250"/>
                  </a:lnTo>
                  <a:cubicBezTo>
                    <a:pt x="8751" y="7250"/>
                    <a:pt x="5894" y="6297"/>
                    <a:pt x="7799" y="10107"/>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448" name="Google Shape;2448;p43"/>
            <p:cNvSpPr/>
            <p:nvPr/>
          </p:nvSpPr>
          <p:spPr>
            <a:xfrm>
              <a:off x="7407645" y="1079658"/>
              <a:ext cx="9525" cy="9525"/>
            </a:xfrm>
            <a:custGeom>
              <a:avLst/>
              <a:gdLst/>
              <a:ahLst/>
              <a:cxnLst/>
              <a:rect l="l" t="t" r="r" b="b"/>
              <a:pathLst>
                <a:path w="9525" h="9525" extrusionOk="0">
                  <a:moveTo>
                    <a:pt x="7567" y="7144"/>
                  </a:moveTo>
                  <a:cubicBezTo>
                    <a:pt x="6615" y="12859"/>
                    <a:pt x="7567" y="9049"/>
                    <a:pt x="7567"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449" name="Google Shape;2449;p43"/>
            <p:cNvSpPr/>
            <p:nvPr/>
          </p:nvSpPr>
          <p:spPr>
            <a:xfrm>
              <a:off x="7493387" y="1174908"/>
              <a:ext cx="9525" cy="19050"/>
            </a:xfrm>
            <a:custGeom>
              <a:avLst/>
              <a:gdLst/>
              <a:ahLst/>
              <a:cxnLst/>
              <a:rect l="l" t="t" r="r" b="b"/>
              <a:pathLst>
                <a:path w="9525" h="19050" extrusionOk="0">
                  <a:moveTo>
                    <a:pt x="7550" y="7144"/>
                  </a:moveTo>
                  <a:cubicBezTo>
                    <a:pt x="10408" y="10954"/>
                    <a:pt x="4693" y="10001"/>
                    <a:pt x="8503" y="12859"/>
                  </a:cubicBezTo>
                  <a:cubicBezTo>
                    <a:pt x="10408" y="11906"/>
                    <a:pt x="9456" y="9049"/>
                    <a:pt x="7550"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450" name="Google Shape;2450;p43"/>
            <p:cNvSpPr/>
            <p:nvPr/>
          </p:nvSpPr>
          <p:spPr>
            <a:xfrm>
              <a:off x="7423309" y="1142523"/>
              <a:ext cx="9525" cy="9525"/>
            </a:xfrm>
            <a:custGeom>
              <a:avLst/>
              <a:gdLst/>
              <a:ahLst/>
              <a:cxnLst/>
              <a:rect l="l" t="t" r="r" b="b"/>
              <a:pathLst>
                <a:path w="9525" h="9525" extrusionOk="0">
                  <a:moveTo>
                    <a:pt x="7144" y="7144"/>
                  </a:moveTo>
                  <a:cubicBezTo>
                    <a:pt x="7144" y="7144"/>
                    <a:pt x="7144" y="7144"/>
                    <a:pt x="7144" y="7144"/>
                  </a:cubicBezTo>
                  <a:cubicBezTo>
                    <a:pt x="7144" y="7144"/>
                    <a:pt x="7144" y="7144"/>
                    <a:pt x="7144"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451" name="Google Shape;2451;p43"/>
            <p:cNvSpPr/>
            <p:nvPr/>
          </p:nvSpPr>
          <p:spPr>
            <a:xfrm>
              <a:off x="7423309" y="1141094"/>
              <a:ext cx="9525" cy="9525"/>
            </a:xfrm>
            <a:custGeom>
              <a:avLst/>
              <a:gdLst/>
              <a:ahLst/>
              <a:cxnLst/>
              <a:rect l="l" t="t" r="r" b="b"/>
              <a:pathLst>
                <a:path w="9525" h="9525" extrusionOk="0">
                  <a:moveTo>
                    <a:pt x="7144" y="8572"/>
                  </a:moveTo>
                  <a:cubicBezTo>
                    <a:pt x="8096" y="8572"/>
                    <a:pt x="9049" y="9525"/>
                    <a:pt x="10001" y="8572"/>
                  </a:cubicBezTo>
                  <a:cubicBezTo>
                    <a:pt x="8096" y="6668"/>
                    <a:pt x="8096" y="6668"/>
                    <a:pt x="7144" y="8572"/>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452" name="Google Shape;2452;p43"/>
            <p:cNvSpPr/>
            <p:nvPr/>
          </p:nvSpPr>
          <p:spPr>
            <a:xfrm>
              <a:off x="7413627" y="1143034"/>
              <a:ext cx="9525" cy="9525"/>
            </a:xfrm>
            <a:custGeom>
              <a:avLst/>
              <a:gdLst/>
              <a:ahLst/>
              <a:cxnLst/>
              <a:rect l="l" t="t" r="r" b="b"/>
              <a:pathLst>
                <a:path w="9525" h="9525" extrusionOk="0">
                  <a:moveTo>
                    <a:pt x="7301" y="10443"/>
                  </a:moveTo>
                  <a:cubicBezTo>
                    <a:pt x="10158" y="4728"/>
                    <a:pt x="6348" y="7586"/>
                    <a:pt x="7301" y="10443"/>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453" name="Google Shape;2453;p43"/>
            <p:cNvSpPr/>
            <p:nvPr/>
          </p:nvSpPr>
          <p:spPr>
            <a:xfrm>
              <a:off x="7327106" y="1087569"/>
              <a:ext cx="19050" cy="9525"/>
            </a:xfrm>
            <a:custGeom>
              <a:avLst/>
              <a:gdLst/>
              <a:ahLst/>
              <a:cxnLst/>
              <a:rect l="l" t="t" r="r" b="b"/>
              <a:pathLst>
                <a:path w="19050" h="9525" extrusionOk="0">
                  <a:moveTo>
                    <a:pt x="7144" y="7805"/>
                  </a:moveTo>
                  <a:cubicBezTo>
                    <a:pt x="19526" y="12568"/>
                    <a:pt x="10001" y="4948"/>
                    <a:pt x="7144" y="7805"/>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454" name="Google Shape;2454;p43"/>
            <p:cNvSpPr/>
            <p:nvPr/>
          </p:nvSpPr>
          <p:spPr>
            <a:xfrm>
              <a:off x="7366159" y="1075425"/>
              <a:ext cx="9525" cy="9525"/>
            </a:xfrm>
            <a:custGeom>
              <a:avLst/>
              <a:gdLst/>
              <a:ahLst/>
              <a:cxnLst/>
              <a:rect l="l" t="t" r="r" b="b"/>
              <a:pathLst>
                <a:path w="9525" h="9525" extrusionOk="0">
                  <a:moveTo>
                    <a:pt x="7144" y="7567"/>
                  </a:moveTo>
                  <a:cubicBezTo>
                    <a:pt x="7144" y="7567"/>
                    <a:pt x="7144" y="7567"/>
                    <a:pt x="7144" y="7567"/>
                  </a:cubicBezTo>
                  <a:cubicBezTo>
                    <a:pt x="7144" y="6615"/>
                    <a:pt x="7144" y="7567"/>
                    <a:pt x="7144" y="7567"/>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455" name="Google Shape;2455;p43"/>
            <p:cNvSpPr/>
            <p:nvPr/>
          </p:nvSpPr>
          <p:spPr>
            <a:xfrm>
              <a:off x="7474744" y="1192053"/>
              <a:ext cx="9525" cy="19050"/>
            </a:xfrm>
            <a:custGeom>
              <a:avLst/>
              <a:gdLst/>
              <a:ahLst/>
              <a:cxnLst/>
              <a:rect l="l" t="t" r="r" b="b"/>
              <a:pathLst>
                <a:path w="9525" h="19050" extrusionOk="0">
                  <a:moveTo>
                    <a:pt x="7144" y="7144"/>
                  </a:moveTo>
                  <a:cubicBezTo>
                    <a:pt x="7144" y="20479"/>
                    <a:pt x="7144" y="8096"/>
                    <a:pt x="7144"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456" name="Google Shape;2456;p43"/>
            <p:cNvSpPr/>
            <p:nvPr/>
          </p:nvSpPr>
          <p:spPr>
            <a:xfrm>
              <a:off x="7322344" y="1086250"/>
              <a:ext cx="9525" cy="9525"/>
            </a:xfrm>
            <a:custGeom>
              <a:avLst/>
              <a:gdLst/>
              <a:ahLst/>
              <a:cxnLst/>
              <a:rect l="l" t="t" r="r" b="b"/>
              <a:pathLst>
                <a:path w="9525" h="9525" extrusionOk="0">
                  <a:moveTo>
                    <a:pt x="7144" y="8172"/>
                  </a:moveTo>
                  <a:cubicBezTo>
                    <a:pt x="8096" y="8172"/>
                    <a:pt x="8096" y="8172"/>
                    <a:pt x="9049" y="9125"/>
                  </a:cubicBezTo>
                  <a:cubicBezTo>
                    <a:pt x="9049" y="5315"/>
                    <a:pt x="7144" y="8172"/>
                    <a:pt x="7144" y="8172"/>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457" name="Google Shape;2457;p43"/>
            <p:cNvSpPr/>
            <p:nvPr/>
          </p:nvSpPr>
          <p:spPr>
            <a:xfrm>
              <a:off x="7382160" y="1142875"/>
              <a:ext cx="9525" cy="9525"/>
            </a:xfrm>
            <a:custGeom>
              <a:avLst/>
              <a:gdLst/>
              <a:ahLst/>
              <a:cxnLst/>
              <a:rect l="l" t="t" r="r" b="b"/>
              <a:pathLst>
                <a:path w="9525" h="9525" extrusionOk="0">
                  <a:moveTo>
                    <a:pt x="7335" y="9650"/>
                  </a:moveTo>
                  <a:cubicBezTo>
                    <a:pt x="8288" y="11555"/>
                    <a:pt x="9240" y="9650"/>
                    <a:pt x="10193" y="10602"/>
                  </a:cubicBezTo>
                  <a:cubicBezTo>
                    <a:pt x="9240" y="9650"/>
                    <a:pt x="6383" y="3935"/>
                    <a:pt x="7335" y="9650"/>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458" name="Google Shape;2458;p43"/>
            <p:cNvSpPr/>
            <p:nvPr/>
          </p:nvSpPr>
          <p:spPr>
            <a:xfrm>
              <a:off x="7318534" y="1102769"/>
              <a:ext cx="9525" cy="19050"/>
            </a:xfrm>
            <a:custGeom>
              <a:avLst/>
              <a:gdLst/>
              <a:ahLst/>
              <a:cxnLst/>
              <a:rect l="l" t="t" r="r" b="b"/>
              <a:pathLst>
                <a:path w="9525" h="19050" extrusionOk="0">
                  <a:moveTo>
                    <a:pt x="7144" y="7846"/>
                  </a:moveTo>
                  <a:cubicBezTo>
                    <a:pt x="8096" y="7846"/>
                    <a:pt x="9049" y="10703"/>
                    <a:pt x="9049" y="13561"/>
                  </a:cubicBezTo>
                  <a:cubicBezTo>
                    <a:pt x="10001" y="11656"/>
                    <a:pt x="9049" y="4988"/>
                    <a:pt x="7144" y="7846"/>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459" name="Google Shape;2459;p43"/>
            <p:cNvSpPr/>
            <p:nvPr/>
          </p:nvSpPr>
          <p:spPr>
            <a:xfrm>
              <a:off x="7376636" y="1144957"/>
              <a:ext cx="9525" cy="9525"/>
            </a:xfrm>
            <a:custGeom>
              <a:avLst/>
              <a:gdLst/>
              <a:ahLst/>
              <a:cxnLst/>
              <a:rect l="l" t="t" r="r" b="b"/>
              <a:pathLst>
                <a:path w="9525" h="9525" extrusionOk="0">
                  <a:moveTo>
                    <a:pt x="7144" y="7567"/>
                  </a:moveTo>
                  <a:cubicBezTo>
                    <a:pt x="7144" y="7567"/>
                    <a:pt x="12859" y="6615"/>
                    <a:pt x="7144" y="7567"/>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460" name="Google Shape;2460;p43"/>
            <p:cNvSpPr/>
            <p:nvPr/>
          </p:nvSpPr>
          <p:spPr>
            <a:xfrm>
              <a:off x="7395556" y="1185373"/>
              <a:ext cx="9525" cy="19050"/>
            </a:xfrm>
            <a:custGeom>
              <a:avLst/>
              <a:gdLst/>
              <a:ahLst/>
              <a:cxnLst/>
              <a:rect l="l" t="t" r="r" b="b"/>
              <a:pathLst>
                <a:path w="9525" h="19050" extrusionOk="0">
                  <a:moveTo>
                    <a:pt x="8227" y="18586"/>
                  </a:moveTo>
                  <a:cubicBezTo>
                    <a:pt x="9179" y="16681"/>
                    <a:pt x="5369" y="-6179"/>
                    <a:pt x="8227" y="18586"/>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461" name="Google Shape;2461;p43"/>
            <p:cNvSpPr/>
            <p:nvPr/>
          </p:nvSpPr>
          <p:spPr>
            <a:xfrm>
              <a:off x="7390924" y="1189196"/>
              <a:ext cx="9525" cy="9525"/>
            </a:xfrm>
            <a:custGeom>
              <a:avLst/>
              <a:gdLst/>
              <a:ahLst/>
              <a:cxnLst/>
              <a:rect l="l" t="t" r="r" b="b"/>
              <a:pathLst>
                <a:path w="9525" h="9525" extrusionOk="0">
                  <a:moveTo>
                    <a:pt x="8096" y="7144"/>
                  </a:moveTo>
                  <a:cubicBezTo>
                    <a:pt x="8096" y="7144"/>
                    <a:pt x="7144" y="7144"/>
                    <a:pt x="7144" y="7144"/>
                  </a:cubicBezTo>
                  <a:cubicBezTo>
                    <a:pt x="7144" y="7144"/>
                    <a:pt x="8096" y="7144"/>
                    <a:pt x="8096"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462" name="Google Shape;2462;p43"/>
            <p:cNvSpPr/>
            <p:nvPr/>
          </p:nvSpPr>
          <p:spPr>
            <a:xfrm>
              <a:off x="7352824" y="1167288"/>
              <a:ext cx="9525" cy="9525"/>
            </a:xfrm>
            <a:custGeom>
              <a:avLst/>
              <a:gdLst/>
              <a:ahLst/>
              <a:cxnLst/>
              <a:rect l="l" t="t" r="r" b="b"/>
              <a:pathLst>
                <a:path w="9525" h="9525" extrusionOk="0">
                  <a:moveTo>
                    <a:pt x="7144" y="9049"/>
                  </a:moveTo>
                  <a:cubicBezTo>
                    <a:pt x="7144" y="8096"/>
                    <a:pt x="7144" y="8096"/>
                    <a:pt x="8096" y="7144"/>
                  </a:cubicBezTo>
                  <a:cubicBezTo>
                    <a:pt x="8096" y="7144"/>
                    <a:pt x="8096" y="8096"/>
                    <a:pt x="7144" y="9049"/>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463" name="Google Shape;2463;p43"/>
            <p:cNvSpPr/>
            <p:nvPr/>
          </p:nvSpPr>
          <p:spPr>
            <a:xfrm>
              <a:off x="7377632" y="1191172"/>
              <a:ext cx="9525" cy="19050"/>
            </a:xfrm>
            <a:custGeom>
              <a:avLst/>
              <a:gdLst/>
              <a:ahLst/>
              <a:cxnLst/>
              <a:rect l="l" t="t" r="r" b="b"/>
              <a:pathLst>
                <a:path w="9525" h="19050" extrusionOk="0">
                  <a:moveTo>
                    <a:pt x="9959" y="11835"/>
                  </a:moveTo>
                  <a:cubicBezTo>
                    <a:pt x="1386" y="-2452"/>
                    <a:pt x="15674" y="21360"/>
                    <a:pt x="9959" y="11835"/>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464" name="Google Shape;2464;p43"/>
            <p:cNvSpPr/>
            <p:nvPr/>
          </p:nvSpPr>
          <p:spPr>
            <a:xfrm>
              <a:off x="7289006" y="1091674"/>
              <a:ext cx="9525" cy="9525"/>
            </a:xfrm>
            <a:custGeom>
              <a:avLst/>
              <a:gdLst/>
              <a:ahLst/>
              <a:cxnLst/>
              <a:rect l="l" t="t" r="r" b="b"/>
              <a:pathLst>
                <a:path w="9525" h="9525" extrusionOk="0">
                  <a:moveTo>
                    <a:pt x="7144" y="10368"/>
                  </a:moveTo>
                  <a:cubicBezTo>
                    <a:pt x="7144" y="6558"/>
                    <a:pt x="8096" y="5606"/>
                    <a:pt x="7144" y="10368"/>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465" name="Google Shape;2465;p43"/>
            <p:cNvSpPr/>
            <p:nvPr/>
          </p:nvSpPr>
          <p:spPr>
            <a:xfrm>
              <a:off x="7288054" y="1091088"/>
              <a:ext cx="9525" cy="9525"/>
            </a:xfrm>
            <a:custGeom>
              <a:avLst/>
              <a:gdLst/>
              <a:ahLst/>
              <a:cxnLst/>
              <a:rect l="l" t="t" r="r" b="b"/>
              <a:pathLst>
                <a:path w="9525" h="9525" extrusionOk="0">
                  <a:moveTo>
                    <a:pt x="7144" y="7144"/>
                  </a:moveTo>
                  <a:lnTo>
                    <a:pt x="7144" y="7144"/>
                  </a:lnTo>
                  <a:cubicBezTo>
                    <a:pt x="8096" y="7144"/>
                    <a:pt x="7144" y="7144"/>
                    <a:pt x="7144"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466" name="Google Shape;2466;p43"/>
            <p:cNvSpPr/>
            <p:nvPr/>
          </p:nvSpPr>
          <p:spPr>
            <a:xfrm>
              <a:off x="7359299" y="1161956"/>
              <a:ext cx="9525" cy="9525"/>
            </a:xfrm>
            <a:custGeom>
              <a:avLst/>
              <a:gdLst/>
              <a:ahLst/>
              <a:cxnLst/>
              <a:rect l="l" t="t" r="r" b="b"/>
              <a:pathLst>
                <a:path w="9525" h="9525" extrusionOk="0">
                  <a:moveTo>
                    <a:pt x="7335" y="9618"/>
                  </a:moveTo>
                  <a:cubicBezTo>
                    <a:pt x="8288" y="9618"/>
                    <a:pt x="9241" y="9618"/>
                    <a:pt x="10193" y="7713"/>
                  </a:cubicBezTo>
                  <a:cubicBezTo>
                    <a:pt x="9241" y="6761"/>
                    <a:pt x="6383" y="6761"/>
                    <a:pt x="7335" y="9618"/>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467" name="Google Shape;2467;p43"/>
            <p:cNvSpPr/>
            <p:nvPr/>
          </p:nvSpPr>
          <p:spPr>
            <a:xfrm>
              <a:off x="7282339" y="1103682"/>
              <a:ext cx="9525" cy="9525"/>
            </a:xfrm>
            <a:custGeom>
              <a:avLst/>
              <a:gdLst/>
              <a:ahLst/>
              <a:cxnLst/>
              <a:rect l="l" t="t" r="r" b="b"/>
              <a:pathLst>
                <a:path w="9525" h="9525" extrusionOk="0">
                  <a:moveTo>
                    <a:pt x="7144" y="8837"/>
                  </a:moveTo>
                  <a:cubicBezTo>
                    <a:pt x="10954" y="5027"/>
                    <a:pt x="7144" y="8837"/>
                    <a:pt x="7144" y="8837"/>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468" name="Google Shape;2468;p43"/>
            <p:cNvSpPr/>
            <p:nvPr/>
          </p:nvSpPr>
          <p:spPr>
            <a:xfrm>
              <a:off x="7268743" y="1094803"/>
              <a:ext cx="9525" cy="9525"/>
            </a:xfrm>
            <a:custGeom>
              <a:avLst/>
              <a:gdLst/>
              <a:ahLst/>
              <a:cxnLst/>
              <a:rect l="l" t="t" r="r" b="b"/>
              <a:pathLst>
                <a:path w="9525" h="9525" extrusionOk="0">
                  <a:moveTo>
                    <a:pt x="9310" y="7239"/>
                  </a:moveTo>
                  <a:cubicBezTo>
                    <a:pt x="11215" y="6286"/>
                    <a:pt x="3595" y="12954"/>
                    <a:pt x="9310" y="7239"/>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469" name="Google Shape;2469;p43"/>
            <p:cNvSpPr/>
            <p:nvPr/>
          </p:nvSpPr>
          <p:spPr>
            <a:xfrm>
              <a:off x="7331869" y="1205282"/>
              <a:ext cx="9525" cy="19050"/>
            </a:xfrm>
            <a:custGeom>
              <a:avLst/>
              <a:gdLst/>
              <a:ahLst/>
              <a:cxnLst/>
              <a:rect l="l" t="t" r="r" b="b"/>
              <a:pathLst>
                <a:path w="9525" h="19050" extrusionOk="0">
                  <a:moveTo>
                    <a:pt x="7144" y="13917"/>
                  </a:moveTo>
                  <a:cubicBezTo>
                    <a:pt x="7144" y="13917"/>
                    <a:pt x="9049" y="-1323"/>
                    <a:pt x="7144" y="13917"/>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470" name="Google Shape;2470;p43"/>
            <p:cNvSpPr/>
            <p:nvPr/>
          </p:nvSpPr>
          <p:spPr>
            <a:xfrm>
              <a:off x="7157561" y="1094898"/>
              <a:ext cx="66675" cy="28575"/>
            </a:xfrm>
            <a:custGeom>
              <a:avLst/>
              <a:gdLst/>
              <a:ahLst/>
              <a:cxnLst/>
              <a:rect l="l" t="t" r="r" b="b"/>
              <a:pathLst>
                <a:path w="66675" h="28575" extrusionOk="0">
                  <a:moveTo>
                    <a:pt x="47149" y="18574"/>
                  </a:moveTo>
                  <a:cubicBezTo>
                    <a:pt x="47149" y="19526"/>
                    <a:pt x="50959" y="26194"/>
                    <a:pt x="55721" y="27146"/>
                  </a:cubicBezTo>
                  <a:cubicBezTo>
                    <a:pt x="51911" y="24289"/>
                    <a:pt x="58579" y="14764"/>
                    <a:pt x="60484" y="10001"/>
                  </a:cubicBezTo>
                  <a:cubicBezTo>
                    <a:pt x="59531" y="10001"/>
                    <a:pt x="59531" y="9049"/>
                    <a:pt x="60484" y="7144"/>
                  </a:cubicBezTo>
                  <a:cubicBezTo>
                    <a:pt x="53816" y="12859"/>
                    <a:pt x="25241" y="8096"/>
                    <a:pt x="7144" y="7144"/>
                  </a:cubicBezTo>
                  <a:cubicBezTo>
                    <a:pt x="15716" y="12859"/>
                    <a:pt x="9049" y="21431"/>
                    <a:pt x="8096" y="28099"/>
                  </a:cubicBezTo>
                  <a:cubicBezTo>
                    <a:pt x="13811" y="32861"/>
                    <a:pt x="48101" y="30004"/>
                    <a:pt x="47149" y="1857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471" name="Google Shape;2471;p43"/>
            <p:cNvSpPr/>
            <p:nvPr/>
          </p:nvSpPr>
          <p:spPr>
            <a:xfrm>
              <a:off x="7207091" y="1113948"/>
              <a:ext cx="9525" cy="9525"/>
            </a:xfrm>
            <a:custGeom>
              <a:avLst/>
              <a:gdLst/>
              <a:ahLst/>
              <a:cxnLst/>
              <a:rect l="l" t="t" r="r" b="b"/>
              <a:pathLst>
                <a:path w="9525" h="9525" extrusionOk="0">
                  <a:moveTo>
                    <a:pt x="7144" y="7144"/>
                  </a:moveTo>
                  <a:cubicBezTo>
                    <a:pt x="7144" y="7144"/>
                    <a:pt x="8096" y="7144"/>
                    <a:pt x="8096" y="7144"/>
                  </a:cubicBezTo>
                  <a:cubicBezTo>
                    <a:pt x="8096" y="7144"/>
                    <a:pt x="7144" y="7144"/>
                    <a:pt x="7144"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472" name="Google Shape;2472;p43"/>
            <p:cNvSpPr/>
            <p:nvPr/>
          </p:nvSpPr>
          <p:spPr>
            <a:xfrm>
              <a:off x="7156609" y="1093946"/>
              <a:ext cx="9525" cy="9525"/>
            </a:xfrm>
            <a:custGeom>
              <a:avLst/>
              <a:gdLst/>
              <a:ahLst/>
              <a:cxnLst/>
              <a:rect l="l" t="t" r="r" b="b"/>
              <a:pathLst>
                <a:path w="9525" h="9525" extrusionOk="0">
                  <a:moveTo>
                    <a:pt x="7144" y="7144"/>
                  </a:moveTo>
                  <a:lnTo>
                    <a:pt x="9049" y="7144"/>
                  </a:lnTo>
                  <a:cubicBezTo>
                    <a:pt x="8096" y="7144"/>
                    <a:pt x="8096" y="7144"/>
                    <a:pt x="7144"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473" name="Google Shape;2473;p43"/>
            <p:cNvSpPr/>
            <p:nvPr/>
          </p:nvSpPr>
          <p:spPr>
            <a:xfrm>
              <a:off x="7215224" y="1097409"/>
              <a:ext cx="9525" cy="19050"/>
            </a:xfrm>
            <a:custGeom>
              <a:avLst/>
              <a:gdLst/>
              <a:ahLst/>
              <a:cxnLst/>
              <a:rect l="l" t="t" r="r" b="b"/>
              <a:pathLst>
                <a:path w="9525" h="19050" extrusionOk="0">
                  <a:moveTo>
                    <a:pt x="9488" y="12253"/>
                  </a:moveTo>
                  <a:cubicBezTo>
                    <a:pt x="4726" y="1776"/>
                    <a:pt x="8536" y="10348"/>
                    <a:pt x="9488" y="12253"/>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474" name="Google Shape;2474;p43"/>
            <p:cNvSpPr/>
            <p:nvPr/>
          </p:nvSpPr>
          <p:spPr>
            <a:xfrm>
              <a:off x="7212606" y="1092993"/>
              <a:ext cx="9525" cy="9525"/>
            </a:xfrm>
            <a:custGeom>
              <a:avLst/>
              <a:gdLst/>
              <a:ahLst/>
              <a:cxnLst/>
              <a:rect l="l" t="t" r="r" b="b"/>
              <a:pathLst>
                <a:path w="9525" h="9525" extrusionOk="0">
                  <a:moveTo>
                    <a:pt x="7344" y="7144"/>
                  </a:moveTo>
                  <a:cubicBezTo>
                    <a:pt x="6392" y="15716"/>
                    <a:pt x="9249" y="9049"/>
                    <a:pt x="7344"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475" name="Google Shape;2475;p43"/>
            <p:cNvSpPr/>
            <p:nvPr/>
          </p:nvSpPr>
          <p:spPr>
            <a:xfrm>
              <a:off x="7208136" y="1202531"/>
              <a:ext cx="9525" cy="9525"/>
            </a:xfrm>
            <a:custGeom>
              <a:avLst/>
              <a:gdLst/>
              <a:ahLst/>
              <a:cxnLst/>
              <a:rect l="l" t="t" r="r" b="b"/>
              <a:pathLst>
                <a:path w="9525" h="9525" extrusionOk="0">
                  <a:moveTo>
                    <a:pt x="9909" y="7144"/>
                  </a:moveTo>
                  <a:cubicBezTo>
                    <a:pt x="8957" y="8096"/>
                    <a:pt x="4194" y="10954"/>
                    <a:pt x="9909"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476" name="Google Shape;2476;p43"/>
            <p:cNvSpPr/>
            <p:nvPr/>
          </p:nvSpPr>
          <p:spPr>
            <a:xfrm>
              <a:off x="7196614" y="1192731"/>
              <a:ext cx="9525" cy="9525"/>
            </a:xfrm>
            <a:custGeom>
              <a:avLst/>
              <a:gdLst/>
              <a:ahLst/>
              <a:cxnLst/>
              <a:rect l="l" t="t" r="r" b="b"/>
              <a:pathLst>
                <a:path w="9525" h="9525" extrusionOk="0">
                  <a:moveTo>
                    <a:pt x="7144" y="7419"/>
                  </a:moveTo>
                  <a:cubicBezTo>
                    <a:pt x="8096" y="10276"/>
                    <a:pt x="10001" y="8371"/>
                    <a:pt x="10954" y="7419"/>
                  </a:cubicBezTo>
                  <a:cubicBezTo>
                    <a:pt x="9049" y="8371"/>
                    <a:pt x="10001" y="6466"/>
                    <a:pt x="7144" y="7419"/>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477" name="Google Shape;2477;p43"/>
            <p:cNvSpPr/>
            <p:nvPr/>
          </p:nvSpPr>
          <p:spPr>
            <a:xfrm>
              <a:off x="7195618" y="1227296"/>
              <a:ext cx="9525" cy="9525"/>
            </a:xfrm>
            <a:custGeom>
              <a:avLst/>
              <a:gdLst/>
              <a:ahLst/>
              <a:cxnLst/>
              <a:rect l="l" t="t" r="r" b="b"/>
              <a:pathLst>
                <a:path w="9525" h="9525" extrusionOk="0">
                  <a:moveTo>
                    <a:pt x="10045" y="7144"/>
                  </a:moveTo>
                  <a:cubicBezTo>
                    <a:pt x="7187" y="9049"/>
                    <a:pt x="5282" y="10954"/>
                    <a:pt x="10045"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478" name="Google Shape;2478;p43"/>
            <p:cNvSpPr/>
            <p:nvPr/>
          </p:nvSpPr>
          <p:spPr>
            <a:xfrm>
              <a:off x="7137559" y="1112996"/>
              <a:ext cx="9525" cy="9525"/>
            </a:xfrm>
            <a:custGeom>
              <a:avLst/>
              <a:gdLst/>
              <a:ahLst/>
              <a:cxnLst/>
              <a:rect l="l" t="t" r="r" b="b"/>
              <a:pathLst>
                <a:path w="9525" h="9525" extrusionOk="0">
                  <a:moveTo>
                    <a:pt x="8096" y="7144"/>
                  </a:moveTo>
                  <a:lnTo>
                    <a:pt x="7144" y="7144"/>
                  </a:lnTo>
                  <a:cubicBezTo>
                    <a:pt x="7144" y="8096"/>
                    <a:pt x="7144" y="7144"/>
                    <a:pt x="8096"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479" name="Google Shape;2479;p43"/>
            <p:cNvSpPr/>
            <p:nvPr/>
          </p:nvSpPr>
          <p:spPr>
            <a:xfrm>
              <a:off x="7126129" y="1093275"/>
              <a:ext cx="38100" cy="28575"/>
            </a:xfrm>
            <a:custGeom>
              <a:avLst/>
              <a:gdLst/>
              <a:ahLst/>
              <a:cxnLst/>
              <a:rect l="l" t="t" r="r" b="b"/>
              <a:pathLst>
                <a:path w="38100" h="28575" extrusionOk="0">
                  <a:moveTo>
                    <a:pt x="37624" y="24007"/>
                  </a:moveTo>
                  <a:cubicBezTo>
                    <a:pt x="35719" y="21149"/>
                    <a:pt x="26194" y="-11236"/>
                    <a:pt x="7144" y="22102"/>
                  </a:cubicBezTo>
                  <a:cubicBezTo>
                    <a:pt x="14764" y="17339"/>
                    <a:pt x="17621" y="17339"/>
                    <a:pt x="16669" y="24007"/>
                  </a:cubicBezTo>
                  <a:cubicBezTo>
                    <a:pt x="20479" y="21149"/>
                    <a:pt x="20479" y="18292"/>
                    <a:pt x="17621" y="16387"/>
                  </a:cubicBezTo>
                  <a:cubicBezTo>
                    <a:pt x="25241" y="1147"/>
                    <a:pt x="9049" y="47819"/>
                    <a:pt x="37624" y="24007"/>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480" name="Google Shape;2480;p43"/>
            <p:cNvSpPr/>
            <p:nvPr/>
          </p:nvSpPr>
          <p:spPr>
            <a:xfrm>
              <a:off x="7094696" y="1105376"/>
              <a:ext cx="9525" cy="9525"/>
            </a:xfrm>
            <a:custGeom>
              <a:avLst/>
              <a:gdLst/>
              <a:ahLst/>
              <a:cxnLst/>
              <a:rect l="l" t="t" r="r" b="b"/>
              <a:pathLst>
                <a:path w="9525" h="9525" extrusionOk="0">
                  <a:moveTo>
                    <a:pt x="7144" y="7144"/>
                  </a:moveTo>
                  <a:lnTo>
                    <a:pt x="7144" y="7144"/>
                  </a:lnTo>
                  <a:cubicBezTo>
                    <a:pt x="7144" y="7144"/>
                    <a:pt x="7144" y="7144"/>
                    <a:pt x="7144"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481" name="Google Shape;2481;p43"/>
            <p:cNvSpPr/>
            <p:nvPr/>
          </p:nvSpPr>
          <p:spPr>
            <a:xfrm>
              <a:off x="7096601" y="1100413"/>
              <a:ext cx="9525" cy="19050"/>
            </a:xfrm>
            <a:custGeom>
              <a:avLst/>
              <a:gdLst/>
              <a:ahLst/>
              <a:cxnLst/>
              <a:rect l="l" t="t" r="r" b="b"/>
              <a:pathLst>
                <a:path w="9525" h="19050" extrusionOk="0">
                  <a:moveTo>
                    <a:pt x="7144" y="14011"/>
                  </a:moveTo>
                  <a:cubicBezTo>
                    <a:pt x="8096" y="676"/>
                    <a:pt x="7144" y="10201"/>
                    <a:pt x="7144" y="14011"/>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482" name="Google Shape;2482;p43"/>
            <p:cNvSpPr/>
            <p:nvPr/>
          </p:nvSpPr>
          <p:spPr>
            <a:xfrm>
              <a:off x="7099952" y="1095851"/>
              <a:ext cx="9525" cy="19050"/>
            </a:xfrm>
            <a:custGeom>
              <a:avLst/>
              <a:gdLst/>
              <a:ahLst/>
              <a:cxnLst/>
              <a:rect l="l" t="t" r="r" b="b"/>
              <a:pathLst>
                <a:path w="9525" h="19050" extrusionOk="0">
                  <a:moveTo>
                    <a:pt x="11413" y="7144"/>
                  </a:moveTo>
                  <a:cubicBezTo>
                    <a:pt x="9508" y="9049"/>
                    <a:pt x="2841" y="35719"/>
                    <a:pt x="11413"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483" name="Google Shape;2483;p43"/>
            <p:cNvSpPr/>
            <p:nvPr/>
          </p:nvSpPr>
          <p:spPr>
            <a:xfrm>
              <a:off x="7121604" y="1101566"/>
              <a:ext cx="9525" cy="9525"/>
            </a:xfrm>
            <a:custGeom>
              <a:avLst/>
              <a:gdLst/>
              <a:ahLst/>
              <a:cxnLst/>
              <a:rect l="l" t="t" r="r" b="b"/>
              <a:pathLst>
                <a:path w="9525" h="9525" extrusionOk="0">
                  <a:moveTo>
                    <a:pt x="7858" y="7144"/>
                  </a:moveTo>
                  <a:cubicBezTo>
                    <a:pt x="6906" y="10001"/>
                    <a:pt x="6906" y="12859"/>
                    <a:pt x="7858"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484" name="Google Shape;2484;p43"/>
            <p:cNvSpPr/>
            <p:nvPr/>
          </p:nvSpPr>
          <p:spPr>
            <a:xfrm>
              <a:off x="7118403" y="1104348"/>
              <a:ext cx="9525" cy="9525"/>
            </a:xfrm>
            <a:custGeom>
              <a:avLst/>
              <a:gdLst/>
              <a:ahLst/>
              <a:cxnLst/>
              <a:rect l="l" t="t" r="r" b="b"/>
              <a:pathLst>
                <a:path w="9525" h="9525" extrusionOk="0">
                  <a:moveTo>
                    <a:pt x="10107" y="7219"/>
                  </a:moveTo>
                  <a:cubicBezTo>
                    <a:pt x="10107" y="6266"/>
                    <a:pt x="3440" y="14839"/>
                    <a:pt x="10107" y="7219"/>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485" name="Google Shape;2485;p43"/>
            <p:cNvSpPr/>
            <p:nvPr/>
          </p:nvSpPr>
          <p:spPr>
            <a:xfrm>
              <a:off x="7113746" y="1100613"/>
              <a:ext cx="9525" cy="9525"/>
            </a:xfrm>
            <a:custGeom>
              <a:avLst/>
              <a:gdLst/>
              <a:ahLst/>
              <a:cxnLst/>
              <a:rect l="l" t="t" r="r" b="b"/>
              <a:pathLst>
                <a:path w="9525" h="9525" extrusionOk="0">
                  <a:moveTo>
                    <a:pt x="9049" y="8096"/>
                  </a:moveTo>
                  <a:cubicBezTo>
                    <a:pt x="8096" y="7144"/>
                    <a:pt x="8096" y="7144"/>
                    <a:pt x="7144" y="7144"/>
                  </a:cubicBezTo>
                  <a:lnTo>
                    <a:pt x="9049" y="8096"/>
                  </a:ln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486" name="Google Shape;2486;p43"/>
            <p:cNvSpPr/>
            <p:nvPr/>
          </p:nvSpPr>
          <p:spPr>
            <a:xfrm>
              <a:off x="7115334" y="1100825"/>
              <a:ext cx="9525" cy="9525"/>
            </a:xfrm>
            <a:custGeom>
              <a:avLst/>
              <a:gdLst/>
              <a:ahLst/>
              <a:cxnLst/>
              <a:rect l="l" t="t" r="r" b="b"/>
              <a:pathLst>
                <a:path w="9525" h="9525" extrusionOk="0">
                  <a:moveTo>
                    <a:pt x="8414" y="8837"/>
                  </a:moveTo>
                  <a:cubicBezTo>
                    <a:pt x="8414" y="8837"/>
                    <a:pt x="5556" y="5027"/>
                    <a:pt x="8414" y="8837"/>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487" name="Google Shape;2487;p43"/>
            <p:cNvSpPr/>
            <p:nvPr/>
          </p:nvSpPr>
          <p:spPr>
            <a:xfrm>
              <a:off x="7118378" y="1096570"/>
              <a:ext cx="9525" cy="19050"/>
            </a:xfrm>
            <a:custGeom>
              <a:avLst/>
              <a:gdLst/>
              <a:ahLst/>
              <a:cxnLst/>
              <a:rect l="l" t="t" r="r" b="b"/>
              <a:pathLst>
                <a:path w="9525" h="19050" extrusionOk="0">
                  <a:moveTo>
                    <a:pt x="8227" y="14044"/>
                  </a:moveTo>
                  <a:cubicBezTo>
                    <a:pt x="9179" y="2614"/>
                    <a:pt x="5369" y="7377"/>
                    <a:pt x="8227" y="140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488" name="Google Shape;2488;p43"/>
            <p:cNvSpPr/>
            <p:nvPr/>
          </p:nvSpPr>
          <p:spPr>
            <a:xfrm>
              <a:off x="7179448" y="1219676"/>
              <a:ext cx="9525" cy="9525"/>
            </a:xfrm>
            <a:custGeom>
              <a:avLst/>
              <a:gdLst/>
              <a:ahLst/>
              <a:cxnLst/>
              <a:rect l="l" t="t" r="r" b="b"/>
              <a:pathLst>
                <a:path w="9525" h="9525" extrusionOk="0">
                  <a:moveTo>
                    <a:pt x="9069" y="7144"/>
                  </a:moveTo>
                  <a:cubicBezTo>
                    <a:pt x="5259" y="12859"/>
                    <a:pt x="8117" y="9049"/>
                    <a:pt x="9069"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489" name="Google Shape;2489;p43"/>
            <p:cNvSpPr/>
            <p:nvPr/>
          </p:nvSpPr>
          <p:spPr>
            <a:xfrm>
              <a:off x="7167086" y="1214913"/>
              <a:ext cx="9525" cy="9525"/>
            </a:xfrm>
            <a:custGeom>
              <a:avLst/>
              <a:gdLst/>
              <a:ahLst/>
              <a:cxnLst/>
              <a:rect l="l" t="t" r="r" b="b"/>
              <a:pathLst>
                <a:path w="9525" h="9525" extrusionOk="0">
                  <a:moveTo>
                    <a:pt x="9049" y="7144"/>
                  </a:moveTo>
                  <a:cubicBezTo>
                    <a:pt x="8096" y="8096"/>
                    <a:pt x="8096" y="9049"/>
                    <a:pt x="7144" y="9049"/>
                  </a:cubicBezTo>
                  <a:cubicBezTo>
                    <a:pt x="9049" y="9049"/>
                    <a:pt x="9049" y="8096"/>
                    <a:pt x="9049"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490" name="Google Shape;2490;p43"/>
            <p:cNvSpPr/>
            <p:nvPr/>
          </p:nvSpPr>
          <p:spPr>
            <a:xfrm>
              <a:off x="7156009" y="1216818"/>
              <a:ext cx="19050" cy="38100"/>
            </a:xfrm>
            <a:custGeom>
              <a:avLst/>
              <a:gdLst/>
              <a:ahLst/>
              <a:cxnLst/>
              <a:rect l="l" t="t" r="r" b="b"/>
              <a:pathLst>
                <a:path w="19050" h="38100" extrusionOk="0">
                  <a:moveTo>
                    <a:pt x="8697" y="32861"/>
                  </a:moveTo>
                  <a:cubicBezTo>
                    <a:pt x="4886" y="25241"/>
                    <a:pt x="12506" y="18574"/>
                    <a:pt x="19174" y="7144"/>
                  </a:cubicBezTo>
                  <a:cubicBezTo>
                    <a:pt x="124" y="20479"/>
                    <a:pt x="9649" y="27146"/>
                    <a:pt x="8697" y="32861"/>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491" name="Google Shape;2491;p43"/>
            <p:cNvSpPr/>
            <p:nvPr/>
          </p:nvSpPr>
          <p:spPr>
            <a:xfrm>
              <a:off x="7161371" y="1250998"/>
              <a:ext cx="9525" cy="9525"/>
            </a:xfrm>
            <a:custGeom>
              <a:avLst/>
              <a:gdLst/>
              <a:ahLst/>
              <a:cxnLst/>
              <a:rect l="l" t="t" r="r" b="b"/>
              <a:pathLst>
                <a:path w="9525" h="9525" extrusionOk="0">
                  <a:moveTo>
                    <a:pt x="7144" y="9159"/>
                  </a:moveTo>
                  <a:cubicBezTo>
                    <a:pt x="8096" y="10111"/>
                    <a:pt x="9049" y="9159"/>
                    <a:pt x="9049" y="8206"/>
                  </a:cubicBezTo>
                  <a:cubicBezTo>
                    <a:pt x="9049" y="5349"/>
                    <a:pt x="8096" y="9159"/>
                    <a:pt x="7144" y="9159"/>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492" name="Google Shape;2492;p43"/>
            <p:cNvSpPr/>
            <p:nvPr/>
          </p:nvSpPr>
          <p:spPr>
            <a:xfrm>
              <a:off x="7141051" y="1177766"/>
              <a:ext cx="9525" cy="19050"/>
            </a:xfrm>
            <a:custGeom>
              <a:avLst/>
              <a:gdLst/>
              <a:ahLst/>
              <a:cxnLst/>
              <a:rect l="l" t="t" r="r" b="b"/>
              <a:pathLst>
                <a:path w="9525" h="19050" extrusionOk="0">
                  <a:moveTo>
                    <a:pt x="8414" y="7144"/>
                  </a:moveTo>
                  <a:cubicBezTo>
                    <a:pt x="5556" y="17621"/>
                    <a:pt x="8414" y="10954"/>
                    <a:pt x="8414"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493" name="Google Shape;2493;p43"/>
            <p:cNvSpPr/>
            <p:nvPr/>
          </p:nvSpPr>
          <p:spPr>
            <a:xfrm>
              <a:off x="7143274" y="1180623"/>
              <a:ext cx="9525" cy="9525"/>
            </a:xfrm>
            <a:custGeom>
              <a:avLst/>
              <a:gdLst/>
              <a:ahLst/>
              <a:cxnLst/>
              <a:rect l="l" t="t" r="r" b="b"/>
              <a:pathLst>
                <a:path w="9525" h="9525" extrusionOk="0">
                  <a:moveTo>
                    <a:pt x="8096" y="7144"/>
                  </a:moveTo>
                  <a:lnTo>
                    <a:pt x="7144" y="8096"/>
                  </a:lnTo>
                  <a:cubicBezTo>
                    <a:pt x="7144" y="8096"/>
                    <a:pt x="7144" y="8096"/>
                    <a:pt x="8096"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494" name="Google Shape;2494;p43"/>
            <p:cNvSpPr/>
            <p:nvPr/>
          </p:nvSpPr>
          <p:spPr>
            <a:xfrm>
              <a:off x="7142321" y="1176813"/>
              <a:ext cx="9525" cy="9525"/>
            </a:xfrm>
            <a:custGeom>
              <a:avLst/>
              <a:gdLst/>
              <a:ahLst/>
              <a:cxnLst/>
              <a:rect l="l" t="t" r="r" b="b"/>
              <a:pathLst>
                <a:path w="9525" h="9525" extrusionOk="0">
                  <a:moveTo>
                    <a:pt x="7144" y="7144"/>
                  </a:moveTo>
                  <a:lnTo>
                    <a:pt x="7144" y="7144"/>
                  </a:lnTo>
                  <a:cubicBezTo>
                    <a:pt x="7144" y="8096"/>
                    <a:pt x="7144" y="7144"/>
                    <a:pt x="7144"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495" name="Google Shape;2495;p43"/>
            <p:cNvSpPr/>
            <p:nvPr/>
          </p:nvSpPr>
          <p:spPr>
            <a:xfrm>
              <a:off x="7107079" y="1096181"/>
              <a:ext cx="9525" cy="9525"/>
            </a:xfrm>
            <a:custGeom>
              <a:avLst/>
              <a:gdLst/>
              <a:ahLst/>
              <a:cxnLst/>
              <a:rect l="l" t="t" r="r" b="b"/>
              <a:pathLst>
                <a:path w="9525" h="9525" extrusionOk="0">
                  <a:moveTo>
                    <a:pt x="9049" y="8718"/>
                  </a:moveTo>
                  <a:cubicBezTo>
                    <a:pt x="9049" y="5861"/>
                    <a:pt x="8096" y="7766"/>
                    <a:pt x="7144" y="7766"/>
                  </a:cubicBezTo>
                  <a:cubicBezTo>
                    <a:pt x="7144" y="8718"/>
                    <a:pt x="8096" y="9671"/>
                    <a:pt x="9049" y="8718"/>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496" name="Google Shape;2496;p43"/>
            <p:cNvSpPr/>
            <p:nvPr/>
          </p:nvSpPr>
          <p:spPr>
            <a:xfrm>
              <a:off x="7057549" y="1098708"/>
              <a:ext cx="9525" cy="9525"/>
            </a:xfrm>
            <a:custGeom>
              <a:avLst/>
              <a:gdLst/>
              <a:ahLst/>
              <a:cxnLst/>
              <a:rect l="l" t="t" r="r" b="b"/>
              <a:pathLst>
                <a:path w="9525" h="9525" extrusionOk="0">
                  <a:moveTo>
                    <a:pt x="8096" y="9049"/>
                  </a:moveTo>
                  <a:lnTo>
                    <a:pt x="7144" y="7144"/>
                  </a:lnTo>
                  <a:cubicBezTo>
                    <a:pt x="8096" y="8096"/>
                    <a:pt x="8096" y="8096"/>
                    <a:pt x="8096" y="9049"/>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497" name="Google Shape;2497;p43"/>
            <p:cNvSpPr/>
            <p:nvPr/>
          </p:nvSpPr>
          <p:spPr>
            <a:xfrm>
              <a:off x="7028974" y="1169193"/>
              <a:ext cx="9525" cy="9525"/>
            </a:xfrm>
            <a:custGeom>
              <a:avLst/>
              <a:gdLst/>
              <a:ahLst/>
              <a:cxnLst/>
              <a:rect l="l" t="t" r="r" b="b"/>
              <a:pathLst>
                <a:path w="9525" h="9525" extrusionOk="0">
                  <a:moveTo>
                    <a:pt x="7144" y="7144"/>
                  </a:moveTo>
                  <a:cubicBezTo>
                    <a:pt x="7144" y="8096"/>
                    <a:pt x="7144" y="8096"/>
                    <a:pt x="7144" y="8096"/>
                  </a:cubicBezTo>
                  <a:cubicBezTo>
                    <a:pt x="7144" y="8096"/>
                    <a:pt x="7144" y="7144"/>
                    <a:pt x="7144"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498" name="Google Shape;2498;p43"/>
            <p:cNvSpPr/>
            <p:nvPr/>
          </p:nvSpPr>
          <p:spPr>
            <a:xfrm>
              <a:off x="7026592" y="1170146"/>
              <a:ext cx="9525" cy="9525"/>
            </a:xfrm>
            <a:custGeom>
              <a:avLst/>
              <a:gdLst/>
              <a:ahLst/>
              <a:cxnLst/>
              <a:rect l="l" t="t" r="r" b="b"/>
              <a:pathLst>
                <a:path w="9525" h="9525" extrusionOk="0">
                  <a:moveTo>
                    <a:pt x="8573" y="7144"/>
                  </a:moveTo>
                  <a:cubicBezTo>
                    <a:pt x="6667" y="11906"/>
                    <a:pt x="6667" y="10954"/>
                    <a:pt x="8573"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499" name="Google Shape;2499;p43"/>
            <p:cNvSpPr/>
            <p:nvPr/>
          </p:nvSpPr>
          <p:spPr>
            <a:xfrm>
              <a:off x="7241381" y="687228"/>
              <a:ext cx="9525" cy="9525"/>
            </a:xfrm>
            <a:custGeom>
              <a:avLst/>
              <a:gdLst/>
              <a:ahLst/>
              <a:cxnLst/>
              <a:rect l="l" t="t" r="r" b="b"/>
              <a:pathLst>
                <a:path w="9525" h="9525" extrusionOk="0">
                  <a:moveTo>
                    <a:pt x="7144" y="7144"/>
                  </a:moveTo>
                  <a:cubicBezTo>
                    <a:pt x="10001" y="9049"/>
                    <a:pt x="7144" y="7144"/>
                    <a:pt x="7144"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500" name="Google Shape;2500;p43"/>
            <p:cNvSpPr/>
            <p:nvPr/>
          </p:nvSpPr>
          <p:spPr>
            <a:xfrm>
              <a:off x="7242697" y="683398"/>
              <a:ext cx="9525" cy="9525"/>
            </a:xfrm>
            <a:custGeom>
              <a:avLst/>
              <a:gdLst/>
              <a:ahLst/>
              <a:cxnLst/>
              <a:rect l="l" t="t" r="r" b="b"/>
              <a:pathLst>
                <a:path w="9525" h="9525" extrusionOk="0">
                  <a:moveTo>
                    <a:pt x="11543" y="9069"/>
                  </a:moveTo>
                  <a:cubicBezTo>
                    <a:pt x="3923" y="5259"/>
                    <a:pt x="7733" y="8117"/>
                    <a:pt x="11543" y="9069"/>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501" name="Google Shape;2501;p43"/>
            <p:cNvSpPr/>
            <p:nvPr/>
          </p:nvSpPr>
          <p:spPr>
            <a:xfrm>
              <a:off x="7254716" y="638651"/>
              <a:ext cx="9525" cy="9525"/>
            </a:xfrm>
            <a:custGeom>
              <a:avLst/>
              <a:gdLst/>
              <a:ahLst/>
              <a:cxnLst/>
              <a:rect l="l" t="t" r="r" b="b"/>
              <a:pathLst>
                <a:path w="9525" h="9525" extrusionOk="0">
                  <a:moveTo>
                    <a:pt x="7144" y="7144"/>
                  </a:moveTo>
                  <a:lnTo>
                    <a:pt x="7144" y="7144"/>
                  </a:lnTo>
                  <a:cubicBezTo>
                    <a:pt x="7144" y="7144"/>
                    <a:pt x="7144" y="7144"/>
                    <a:pt x="7144"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502" name="Google Shape;2502;p43"/>
            <p:cNvSpPr/>
            <p:nvPr/>
          </p:nvSpPr>
          <p:spPr>
            <a:xfrm>
              <a:off x="7254716" y="609123"/>
              <a:ext cx="9525" cy="9525"/>
            </a:xfrm>
            <a:custGeom>
              <a:avLst/>
              <a:gdLst/>
              <a:ahLst/>
              <a:cxnLst/>
              <a:rect l="l" t="t" r="r" b="b"/>
              <a:pathLst>
                <a:path w="9525" h="9525" extrusionOk="0">
                  <a:moveTo>
                    <a:pt x="7144" y="7144"/>
                  </a:moveTo>
                  <a:cubicBezTo>
                    <a:pt x="8096" y="7144"/>
                    <a:pt x="8096" y="7144"/>
                    <a:pt x="7144" y="7144"/>
                  </a:cubicBezTo>
                  <a:cubicBezTo>
                    <a:pt x="8096" y="7144"/>
                    <a:pt x="8096" y="7144"/>
                    <a:pt x="7144"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503" name="Google Shape;2503;p43"/>
            <p:cNvSpPr/>
            <p:nvPr/>
          </p:nvSpPr>
          <p:spPr>
            <a:xfrm>
              <a:off x="7258526" y="603408"/>
              <a:ext cx="9525" cy="9525"/>
            </a:xfrm>
            <a:custGeom>
              <a:avLst/>
              <a:gdLst/>
              <a:ahLst/>
              <a:cxnLst/>
              <a:rect l="l" t="t" r="r" b="b"/>
              <a:pathLst>
                <a:path w="9525" h="9525" extrusionOk="0">
                  <a:moveTo>
                    <a:pt x="7144" y="7144"/>
                  </a:moveTo>
                  <a:cubicBezTo>
                    <a:pt x="7144" y="7144"/>
                    <a:pt x="7144" y="8096"/>
                    <a:pt x="7144" y="7144"/>
                  </a:cubicBezTo>
                  <a:cubicBezTo>
                    <a:pt x="7144" y="8096"/>
                    <a:pt x="7144" y="7144"/>
                    <a:pt x="7144"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504" name="Google Shape;2504;p43"/>
            <p:cNvSpPr/>
            <p:nvPr/>
          </p:nvSpPr>
          <p:spPr>
            <a:xfrm>
              <a:off x="7254716" y="637698"/>
              <a:ext cx="9525" cy="9525"/>
            </a:xfrm>
            <a:custGeom>
              <a:avLst/>
              <a:gdLst/>
              <a:ahLst/>
              <a:cxnLst/>
              <a:rect l="l" t="t" r="r" b="b"/>
              <a:pathLst>
                <a:path w="9525" h="9525" extrusionOk="0">
                  <a:moveTo>
                    <a:pt x="7144" y="8096"/>
                  </a:moveTo>
                  <a:lnTo>
                    <a:pt x="8096" y="7144"/>
                  </a:lnTo>
                  <a:cubicBezTo>
                    <a:pt x="7144" y="7144"/>
                    <a:pt x="7144" y="7144"/>
                    <a:pt x="7144" y="8096"/>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505" name="Google Shape;2505;p43"/>
            <p:cNvSpPr/>
            <p:nvPr/>
          </p:nvSpPr>
          <p:spPr>
            <a:xfrm>
              <a:off x="7240429" y="677703"/>
              <a:ext cx="9525" cy="9525"/>
            </a:xfrm>
            <a:custGeom>
              <a:avLst/>
              <a:gdLst/>
              <a:ahLst/>
              <a:cxnLst/>
              <a:rect l="l" t="t" r="r" b="b"/>
              <a:pathLst>
                <a:path w="9525" h="9525" extrusionOk="0">
                  <a:moveTo>
                    <a:pt x="7144" y="7144"/>
                  </a:moveTo>
                  <a:cubicBezTo>
                    <a:pt x="7144" y="8096"/>
                    <a:pt x="8096" y="8096"/>
                    <a:pt x="7144"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506" name="Google Shape;2506;p43"/>
            <p:cNvSpPr/>
            <p:nvPr/>
          </p:nvSpPr>
          <p:spPr>
            <a:xfrm>
              <a:off x="7257574" y="651033"/>
              <a:ext cx="9525" cy="9525"/>
            </a:xfrm>
            <a:custGeom>
              <a:avLst/>
              <a:gdLst/>
              <a:ahLst/>
              <a:cxnLst/>
              <a:rect l="l" t="t" r="r" b="b"/>
              <a:pathLst>
                <a:path w="9525" h="9525" extrusionOk="0">
                  <a:moveTo>
                    <a:pt x="7144" y="7144"/>
                  </a:moveTo>
                  <a:cubicBezTo>
                    <a:pt x="7144" y="7144"/>
                    <a:pt x="10001" y="9049"/>
                    <a:pt x="7144"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507" name="Google Shape;2507;p43"/>
            <p:cNvSpPr/>
            <p:nvPr/>
          </p:nvSpPr>
          <p:spPr>
            <a:xfrm>
              <a:off x="7254811" y="661087"/>
              <a:ext cx="9525" cy="9525"/>
            </a:xfrm>
            <a:custGeom>
              <a:avLst/>
              <a:gdLst/>
              <a:ahLst/>
              <a:cxnLst/>
              <a:rect l="l" t="t" r="r" b="b"/>
              <a:pathLst>
                <a:path w="9525" h="9525" extrusionOk="0">
                  <a:moveTo>
                    <a:pt x="9907" y="7567"/>
                  </a:moveTo>
                  <a:cubicBezTo>
                    <a:pt x="10859" y="6615"/>
                    <a:pt x="3239" y="7567"/>
                    <a:pt x="9907" y="7567"/>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508" name="Google Shape;2508;p43"/>
            <p:cNvSpPr/>
            <p:nvPr/>
          </p:nvSpPr>
          <p:spPr>
            <a:xfrm>
              <a:off x="7251859" y="676751"/>
              <a:ext cx="9525" cy="9525"/>
            </a:xfrm>
            <a:custGeom>
              <a:avLst/>
              <a:gdLst/>
              <a:ahLst/>
              <a:cxnLst/>
              <a:rect l="l" t="t" r="r" b="b"/>
              <a:pathLst>
                <a:path w="9525" h="9525" extrusionOk="0">
                  <a:moveTo>
                    <a:pt x="7144" y="7144"/>
                  </a:moveTo>
                  <a:lnTo>
                    <a:pt x="7144" y="7144"/>
                  </a:lnTo>
                  <a:lnTo>
                    <a:pt x="7144" y="7144"/>
                  </a:ln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509" name="Google Shape;2509;p43"/>
            <p:cNvSpPr/>
            <p:nvPr/>
          </p:nvSpPr>
          <p:spPr>
            <a:xfrm>
              <a:off x="7258526" y="644366"/>
              <a:ext cx="9525" cy="9525"/>
            </a:xfrm>
            <a:custGeom>
              <a:avLst/>
              <a:gdLst/>
              <a:ahLst/>
              <a:cxnLst/>
              <a:rect l="l" t="t" r="r" b="b"/>
              <a:pathLst>
                <a:path w="9525" h="9525" extrusionOk="0">
                  <a:moveTo>
                    <a:pt x="7144" y="7144"/>
                  </a:moveTo>
                  <a:cubicBezTo>
                    <a:pt x="7144" y="7144"/>
                    <a:pt x="8096" y="7144"/>
                    <a:pt x="8096" y="7144"/>
                  </a:cubicBezTo>
                  <a:cubicBezTo>
                    <a:pt x="7144" y="7144"/>
                    <a:pt x="7144" y="7144"/>
                    <a:pt x="7144"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510" name="Google Shape;2510;p43"/>
            <p:cNvSpPr/>
            <p:nvPr/>
          </p:nvSpPr>
          <p:spPr>
            <a:xfrm>
              <a:off x="7245191" y="371951"/>
              <a:ext cx="9525" cy="9525"/>
            </a:xfrm>
            <a:custGeom>
              <a:avLst/>
              <a:gdLst/>
              <a:ahLst/>
              <a:cxnLst/>
              <a:rect l="l" t="t" r="r" b="b"/>
              <a:pathLst>
                <a:path w="9525" h="9525" extrusionOk="0">
                  <a:moveTo>
                    <a:pt x="7144" y="7144"/>
                  </a:moveTo>
                  <a:cubicBezTo>
                    <a:pt x="7144" y="7144"/>
                    <a:pt x="7144" y="7144"/>
                    <a:pt x="7144" y="7144"/>
                  </a:cubicBezTo>
                  <a:cubicBezTo>
                    <a:pt x="7144" y="7144"/>
                    <a:pt x="7144" y="7144"/>
                    <a:pt x="7144"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511" name="Google Shape;2511;p43"/>
            <p:cNvSpPr/>
            <p:nvPr/>
          </p:nvSpPr>
          <p:spPr>
            <a:xfrm>
              <a:off x="7254716" y="229076"/>
              <a:ext cx="9525" cy="9525"/>
            </a:xfrm>
            <a:custGeom>
              <a:avLst/>
              <a:gdLst/>
              <a:ahLst/>
              <a:cxnLst/>
              <a:rect l="l" t="t" r="r" b="b"/>
              <a:pathLst>
                <a:path w="9525" h="9525" extrusionOk="0">
                  <a:moveTo>
                    <a:pt x="7144" y="7144"/>
                  </a:moveTo>
                  <a:cubicBezTo>
                    <a:pt x="7144" y="7144"/>
                    <a:pt x="10954" y="7144"/>
                    <a:pt x="7144"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512" name="Google Shape;2512;p43"/>
            <p:cNvSpPr/>
            <p:nvPr/>
          </p:nvSpPr>
          <p:spPr>
            <a:xfrm>
              <a:off x="7261384" y="594836"/>
              <a:ext cx="9525" cy="9525"/>
            </a:xfrm>
            <a:custGeom>
              <a:avLst/>
              <a:gdLst/>
              <a:ahLst/>
              <a:cxnLst/>
              <a:rect l="l" t="t" r="r" b="b"/>
              <a:pathLst>
                <a:path w="9525" h="9525" extrusionOk="0">
                  <a:moveTo>
                    <a:pt x="7144" y="7144"/>
                  </a:moveTo>
                  <a:lnTo>
                    <a:pt x="7144" y="7144"/>
                  </a:lnTo>
                  <a:cubicBezTo>
                    <a:pt x="8096" y="7144"/>
                    <a:pt x="7144" y="7144"/>
                    <a:pt x="7144"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513" name="Google Shape;2513;p43"/>
            <p:cNvSpPr/>
            <p:nvPr/>
          </p:nvSpPr>
          <p:spPr>
            <a:xfrm>
              <a:off x="7253764" y="512723"/>
              <a:ext cx="19050" cy="9525"/>
            </a:xfrm>
            <a:custGeom>
              <a:avLst/>
              <a:gdLst/>
              <a:ahLst/>
              <a:cxnLst/>
              <a:rect l="l" t="t" r="r" b="b"/>
              <a:pathLst>
                <a:path w="19050" h="9525" extrusionOk="0">
                  <a:moveTo>
                    <a:pt x="12859" y="8294"/>
                  </a:moveTo>
                  <a:cubicBezTo>
                    <a:pt x="10001" y="9246"/>
                    <a:pt x="10001" y="6389"/>
                    <a:pt x="7144" y="7341"/>
                  </a:cubicBezTo>
                  <a:cubicBezTo>
                    <a:pt x="8096" y="7341"/>
                    <a:pt x="11906" y="9246"/>
                    <a:pt x="12859" y="829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514" name="Google Shape;2514;p43"/>
            <p:cNvSpPr/>
            <p:nvPr/>
          </p:nvSpPr>
          <p:spPr>
            <a:xfrm>
              <a:off x="7240429" y="677703"/>
              <a:ext cx="9525" cy="9525"/>
            </a:xfrm>
            <a:custGeom>
              <a:avLst/>
              <a:gdLst/>
              <a:ahLst/>
              <a:cxnLst/>
              <a:rect l="l" t="t" r="r" b="b"/>
              <a:pathLst>
                <a:path w="9525" h="9525" extrusionOk="0">
                  <a:moveTo>
                    <a:pt x="7144" y="7144"/>
                  </a:moveTo>
                  <a:cubicBezTo>
                    <a:pt x="7144" y="7144"/>
                    <a:pt x="7144" y="7144"/>
                    <a:pt x="7144" y="7144"/>
                  </a:cubicBezTo>
                  <a:cubicBezTo>
                    <a:pt x="7144" y="7144"/>
                    <a:pt x="7144" y="7144"/>
                    <a:pt x="7144"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515" name="Google Shape;2515;p43"/>
            <p:cNvSpPr/>
            <p:nvPr/>
          </p:nvSpPr>
          <p:spPr>
            <a:xfrm>
              <a:off x="7253340" y="512921"/>
              <a:ext cx="9525" cy="9525"/>
            </a:xfrm>
            <a:custGeom>
              <a:avLst/>
              <a:gdLst/>
              <a:ahLst/>
              <a:cxnLst/>
              <a:rect l="l" t="t" r="r" b="b"/>
              <a:pathLst>
                <a:path w="9525" h="9525" extrusionOk="0">
                  <a:moveTo>
                    <a:pt x="7567" y="7144"/>
                  </a:moveTo>
                  <a:cubicBezTo>
                    <a:pt x="7567" y="7144"/>
                    <a:pt x="6615" y="7144"/>
                    <a:pt x="7567"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516" name="Google Shape;2516;p43"/>
            <p:cNvSpPr/>
            <p:nvPr/>
          </p:nvSpPr>
          <p:spPr>
            <a:xfrm>
              <a:off x="7257574" y="573881"/>
              <a:ext cx="9525" cy="9525"/>
            </a:xfrm>
            <a:custGeom>
              <a:avLst/>
              <a:gdLst/>
              <a:ahLst/>
              <a:cxnLst/>
              <a:rect l="l" t="t" r="r" b="b"/>
              <a:pathLst>
                <a:path w="9525" h="9525" extrusionOk="0">
                  <a:moveTo>
                    <a:pt x="8096" y="7144"/>
                  </a:moveTo>
                  <a:cubicBezTo>
                    <a:pt x="7144" y="7144"/>
                    <a:pt x="7144" y="7144"/>
                    <a:pt x="7144" y="7144"/>
                  </a:cubicBezTo>
                  <a:cubicBezTo>
                    <a:pt x="7144" y="7144"/>
                    <a:pt x="8096" y="7144"/>
                    <a:pt x="8096"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517" name="Google Shape;2517;p43"/>
            <p:cNvSpPr/>
            <p:nvPr/>
          </p:nvSpPr>
          <p:spPr>
            <a:xfrm>
              <a:off x="7255669" y="589121"/>
              <a:ext cx="9525" cy="9525"/>
            </a:xfrm>
            <a:custGeom>
              <a:avLst/>
              <a:gdLst/>
              <a:ahLst/>
              <a:cxnLst/>
              <a:rect l="l" t="t" r="r" b="b"/>
              <a:pathLst>
                <a:path w="9525" h="9525" extrusionOk="0">
                  <a:moveTo>
                    <a:pt x="7144" y="7144"/>
                  </a:moveTo>
                  <a:lnTo>
                    <a:pt x="7144" y="7144"/>
                  </a:lnTo>
                  <a:cubicBezTo>
                    <a:pt x="7144" y="7144"/>
                    <a:pt x="7144" y="7144"/>
                    <a:pt x="7144"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518" name="Google Shape;2518;p43"/>
            <p:cNvSpPr/>
            <p:nvPr/>
          </p:nvSpPr>
          <p:spPr>
            <a:xfrm>
              <a:off x="7254046" y="565414"/>
              <a:ext cx="9525" cy="9525"/>
            </a:xfrm>
            <a:custGeom>
              <a:avLst/>
              <a:gdLst/>
              <a:ahLst/>
              <a:cxnLst/>
              <a:rect l="l" t="t" r="r" b="b"/>
              <a:pathLst>
                <a:path w="9525" h="9525" extrusionOk="0">
                  <a:moveTo>
                    <a:pt x="7814" y="7990"/>
                  </a:moveTo>
                  <a:cubicBezTo>
                    <a:pt x="8767" y="6085"/>
                    <a:pt x="5910" y="7990"/>
                    <a:pt x="7814" y="7990"/>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519" name="Google Shape;2519;p43"/>
            <p:cNvSpPr/>
            <p:nvPr/>
          </p:nvSpPr>
          <p:spPr>
            <a:xfrm>
              <a:off x="7253340" y="557688"/>
              <a:ext cx="9525" cy="9525"/>
            </a:xfrm>
            <a:custGeom>
              <a:avLst/>
              <a:gdLst/>
              <a:ahLst/>
              <a:cxnLst/>
              <a:rect l="l" t="t" r="r" b="b"/>
              <a:pathLst>
                <a:path w="9525" h="9525" extrusionOk="0">
                  <a:moveTo>
                    <a:pt x="7567" y="7144"/>
                  </a:moveTo>
                  <a:cubicBezTo>
                    <a:pt x="7567" y="7144"/>
                    <a:pt x="6615" y="8096"/>
                    <a:pt x="7567"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520" name="Google Shape;2520;p43"/>
            <p:cNvSpPr/>
            <p:nvPr/>
          </p:nvSpPr>
          <p:spPr>
            <a:xfrm>
              <a:off x="7248049" y="395340"/>
              <a:ext cx="9525" cy="9525"/>
            </a:xfrm>
            <a:custGeom>
              <a:avLst/>
              <a:gdLst/>
              <a:ahLst/>
              <a:cxnLst/>
              <a:rect l="l" t="t" r="r" b="b"/>
              <a:pathLst>
                <a:path w="9525" h="9525" extrusionOk="0">
                  <a:moveTo>
                    <a:pt x="7144" y="7567"/>
                  </a:moveTo>
                  <a:cubicBezTo>
                    <a:pt x="8096" y="7567"/>
                    <a:pt x="9049" y="7567"/>
                    <a:pt x="10001" y="7567"/>
                  </a:cubicBezTo>
                  <a:cubicBezTo>
                    <a:pt x="8096" y="7567"/>
                    <a:pt x="7144" y="6615"/>
                    <a:pt x="7144" y="7567"/>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521" name="Google Shape;2521;p43"/>
            <p:cNvSpPr/>
            <p:nvPr/>
          </p:nvSpPr>
          <p:spPr>
            <a:xfrm>
              <a:off x="7240111" y="677703"/>
              <a:ext cx="9525" cy="9525"/>
            </a:xfrm>
            <a:custGeom>
              <a:avLst/>
              <a:gdLst/>
              <a:ahLst/>
              <a:cxnLst/>
              <a:rect l="l" t="t" r="r" b="b"/>
              <a:pathLst>
                <a:path w="9525" h="9525" extrusionOk="0">
                  <a:moveTo>
                    <a:pt x="8414" y="7144"/>
                  </a:moveTo>
                  <a:cubicBezTo>
                    <a:pt x="5556" y="7144"/>
                    <a:pt x="8414" y="7144"/>
                    <a:pt x="8414"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522" name="Google Shape;2522;p43"/>
            <p:cNvSpPr/>
            <p:nvPr/>
          </p:nvSpPr>
          <p:spPr>
            <a:xfrm>
              <a:off x="7231856" y="565308"/>
              <a:ext cx="9525" cy="9525"/>
            </a:xfrm>
            <a:custGeom>
              <a:avLst/>
              <a:gdLst/>
              <a:ahLst/>
              <a:cxnLst/>
              <a:rect l="l" t="t" r="r" b="b"/>
              <a:pathLst>
                <a:path w="9525" h="9525" extrusionOk="0">
                  <a:moveTo>
                    <a:pt x="7144" y="8096"/>
                  </a:moveTo>
                  <a:lnTo>
                    <a:pt x="7144" y="7144"/>
                  </a:lnTo>
                  <a:cubicBezTo>
                    <a:pt x="7144" y="7144"/>
                    <a:pt x="7144" y="8096"/>
                    <a:pt x="7144" y="8096"/>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523" name="Google Shape;2523;p43"/>
            <p:cNvSpPr/>
            <p:nvPr/>
          </p:nvSpPr>
          <p:spPr>
            <a:xfrm>
              <a:off x="7244239" y="453866"/>
              <a:ext cx="9525" cy="9525"/>
            </a:xfrm>
            <a:custGeom>
              <a:avLst/>
              <a:gdLst/>
              <a:ahLst/>
              <a:cxnLst/>
              <a:rect l="l" t="t" r="r" b="b"/>
              <a:pathLst>
                <a:path w="9525" h="9525" extrusionOk="0">
                  <a:moveTo>
                    <a:pt x="7144" y="7144"/>
                  </a:moveTo>
                  <a:lnTo>
                    <a:pt x="7144" y="7144"/>
                  </a:lnTo>
                  <a:cubicBezTo>
                    <a:pt x="7144" y="7144"/>
                    <a:pt x="7144" y="7144"/>
                    <a:pt x="7144"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524" name="Google Shape;2524;p43"/>
            <p:cNvSpPr/>
            <p:nvPr/>
          </p:nvSpPr>
          <p:spPr>
            <a:xfrm>
              <a:off x="7231856" y="560122"/>
              <a:ext cx="9525" cy="9525"/>
            </a:xfrm>
            <a:custGeom>
              <a:avLst/>
              <a:gdLst/>
              <a:ahLst/>
              <a:cxnLst/>
              <a:rect l="l" t="t" r="r" b="b"/>
              <a:pathLst>
                <a:path w="9525" h="9525" extrusionOk="0">
                  <a:moveTo>
                    <a:pt x="7144" y="7567"/>
                  </a:moveTo>
                  <a:cubicBezTo>
                    <a:pt x="10001" y="7567"/>
                    <a:pt x="9049" y="6615"/>
                    <a:pt x="7144" y="7567"/>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525" name="Google Shape;2525;p43"/>
            <p:cNvSpPr/>
            <p:nvPr/>
          </p:nvSpPr>
          <p:spPr>
            <a:xfrm>
              <a:off x="7250906" y="395763"/>
              <a:ext cx="9525" cy="9525"/>
            </a:xfrm>
            <a:custGeom>
              <a:avLst/>
              <a:gdLst/>
              <a:ahLst/>
              <a:cxnLst/>
              <a:rect l="l" t="t" r="r" b="b"/>
              <a:pathLst>
                <a:path w="9525" h="9525" extrusionOk="0">
                  <a:moveTo>
                    <a:pt x="7144" y="7144"/>
                  </a:moveTo>
                  <a:lnTo>
                    <a:pt x="7144" y="7144"/>
                  </a:lnTo>
                  <a:lnTo>
                    <a:pt x="7144" y="7144"/>
                  </a:ln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526" name="Google Shape;2526;p43"/>
            <p:cNvSpPr/>
            <p:nvPr/>
          </p:nvSpPr>
          <p:spPr>
            <a:xfrm>
              <a:off x="7236619" y="229984"/>
              <a:ext cx="47625" cy="466725"/>
            </a:xfrm>
            <a:custGeom>
              <a:avLst/>
              <a:gdLst/>
              <a:ahLst/>
              <a:cxnLst/>
              <a:rect l="l" t="t" r="r" b="b"/>
              <a:pathLst>
                <a:path w="47625" h="466725" extrusionOk="0">
                  <a:moveTo>
                    <a:pt x="14764" y="164351"/>
                  </a:moveTo>
                  <a:cubicBezTo>
                    <a:pt x="14764" y="173876"/>
                    <a:pt x="38576" y="170066"/>
                    <a:pt x="17621" y="173876"/>
                  </a:cubicBezTo>
                  <a:cubicBezTo>
                    <a:pt x="19526" y="171018"/>
                    <a:pt x="-6191" y="370091"/>
                    <a:pt x="16669" y="369138"/>
                  </a:cubicBezTo>
                  <a:cubicBezTo>
                    <a:pt x="10954" y="369138"/>
                    <a:pt x="18574" y="460578"/>
                    <a:pt x="15716" y="459626"/>
                  </a:cubicBezTo>
                  <a:cubicBezTo>
                    <a:pt x="17621" y="458673"/>
                    <a:pt x="16669" y="458673"/>
                    <a:pt x="13811" y="458673"/>
                  </a:cubicBezTo>
                  <a:cubicBezTo>
                    <a:pt x="14764" y="457721"/>
                    <a:pt x="15716" y="456768"/>
                    <a:pt x="16669" y="458673"/>
                  </a:cubicBezTo>
                  <a:cubicBezTo>
                    <a:pt x="30004" y="458673"/>
                    <a:pt x="25241" y="415811"/>
                    <a:pt x="25241" y="415811"/>
                  </a:cubicBezTo>
                  <a:cubicBezTo>
                    <a:pt x="28099" y="396761"/>
                    <a:pt x="32861" y="397713"/>
                    <a:pt x="21431" y="387236"/>
                  </a:cubicBezTo>
                  <a:cubicBezTo>
                    <a:pt x="23336" y="382473"/>
                    <a:pt x="39529" y="365328"/>
                    <a:pt x="30956" y="359613"/>
                  </a:cubicBezTo>
                  <a:cubicBezTo>
                    <a:pt x="1429" y="366281"/>
                    <a:pt x="52864" y="200546"/>
                    <a:pt x="46196" y="197688"/>
                  </a:cubicBezTo>
                  <a:cubicBezTo>
                    <a:pt x="37624" y="192926"/>
                    <a:pt x="43339" y="194831"/>
                    <a:pt x="44291" y="190068"/>
                  </a:cubicBezTo>
                  <a:cubicBezTo>
                    <a:pt x="32861" y="190068"/>
                    <a:pt x="35719" y="22428"/>
                    <a:pt x="34766" y="7188"/>
                  </a:cubicBezTo>
                  <a:cubicBezTo>
                    <a:pt x="31909" y="4331"/>
                    <a:pt x="15716" y="139586"/>
                    <a:pt x="15716" y="140538"/>
                  </a:cubicBezTo>
                  <a:cubicBezTo>
                    <a:pt x="15716" y="141491"/>
                    <a:pt x="19526" y="143396"/>
                    <a:pt x="16669" y="141491"/>
                  </a:cubicBezTo>
                  <a:cubicBezTo>
                    <a:pt x="18574" y="142443"/>
                    <a:pt x="18574" y="143396"/>
                    <a:pt x="15716" y="143396"/>
                  </a:cubicBezTo>
                  <a:cubicBezTo>
                    <a:pt x="20479" y="151016"/>
                    <a:pt x="14764" y="159588"/>
                    <a:pt x="14764" y="164351"/>
                  </a:cubicBezTo>
                  <a:close/>
                  <a:moveTo>
                    <a:pt x="23336" y="192926"/>
                  </a:moveTo>
                  <a:cubicBezTo>
                    <a:pt x="23336" y="192926"/>
                    <a:pt x="22384" y="191973"/>
                    <a:pt x="23336" y="192926"/>
                  </a:cubicBezTo>
                  <a:close/>
                  <a:moveTo>
                    <a:pt x="23336" y="195783"/>
                  </a:moveTo>
                  <a:cubicBezTo>
                    <a:pt x="23336" y="193878"/>
                    <a:pt x="27146" y="193878"/>
                    <a:pt x="23336" y="195783"/>
                  </a:cubicBezTo>
                  <a:close/>
                  <a:moveTo>
                    <a:pt x="43339" y="191021"/>
                  </a:moveTo>
                  <a:cubicBezTo>
                    <a:pt x="43339" y="191973"/>
                    <a:pt x="39529" y="190068"/>
                    <a:pt x="43339" y="191021"/>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527" name="Google Shape;2527;p43"/>
            <p:cNvSpPr/>
            <p:nvPr/>
          </p:nvSpPr>
          <p:spPr>
            <a:xfrm>
              <a:off x="7268289" y="412908"/>
              <a:ext cx="9525" cy="9525"/>
            </a:xfrm>
            <a:custGeom>
              <a:avLst/>
              <a:gdLst/>
              <a:ahLst/>
              <a:cxnLst/>
              <a:rect l="l" t="t" r="r" b="b"/>
              <a:pathLst>
                <a:path w="9525" h="9525" extrusionOk="0">
                  <a:moveTo>
                    <a:pt x="7858" y="7144"/>
                  </a:moveTo>
                  <a:cubicBezTo>
                    <a:pt x="6906" y="7144"/>
                    <a:pt x="6906" y="7144"/>
                    <a:pt x="7858"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528" name="Google Shape;2528;p43"/>
            <p:cNvSpPr/>
            <p:nvPr/>
          </p:nvSpPr>
          <p:spPr>
            <a:xfrm>
              <a:off x="7253870" y="638651"/>
              <a:ext cx="9525" cy="9525"/>
            </a:xfrm>
            <a:custGeom>
              <a:avLst/>
              <a:gdLst/>
              <a:ahLst/>
              <a:cxnLst/>
              <a:rect l="l" t="t" r="r" b="b"/>
              <a:pathLst>
                <a:path w="9525" h="9525" extrusionOk="0">
                  <a:moveTo>
                    <a:pt x="7990" y="7144"/>
                  </a:moveTo>
                  <a:cubicBezTo>
                    <a:pt x="7990" y="7144"/>
                    <a:pt x="6086" y="7144"/>
                    <a:pt x="7990"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529" name="Google Shape;2529;p43"/>
            <p:cNvSpPr/>
            <p:nvPr/>
          </p:nvSpPr>
          <p:spPr>
            <a:xfrm>
              <a:off x="7243286" y="451008"/>
              <a:ext cx="9525" cy="9525"/>
            </a:xfrm>
            <a:custGeom>
              <a:avLst/>
              <a:gdLst/>
              <a:ahLst/>
              <a:cxnLst/>
              <a:rect l="l" t="t" r="r" b="b"/>
              <a:pathLst>
                <a:path w="9525" h="9525" extrusionOk="0">
                  <a:moveTo>
                    <a:pt x="7144" y="7144"/>
                  </a:moveTo>
                  <a:cubicBezTo>
                    <a:pt x="9049" y="7144"/>
                    <a:pt x="7144" y="7144"/>
                    <a:pt x="7144"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530" name="Google Shape;2530;p43"/>
            <p:cNvSpPr/>
            <p:nvPr/>
          </p:nvSpPr>
          <p:spPr>
            <a:xfrm>
              <a:off x="7244239" y="651986"/>
              <a:ext cx="9525" cy="9525"/>
            </a:xfrm>
            <a:custGeom>
              <a:avLst/>
              <a:gdLst/>
              <a:ahLst/>
              <a:cxnLst/>
              <a:rect l="l" t="t" r="r" b="b"/>
              <a:pathLst>
                <a:path w="9525" h="9525" extrusionOk="0">
                  <a:moveTo>
                    <a:pt x="7144" y="7144"/>
                  </a:moveTo>
                  <a:cubicBezTo>
                    <a:pt x="7144" y="8096"/>
                    <a:pt x="7144" y="8096"/>
                    <a:pt x="7144" y="7144"/>
                  </a:cubicBezTo>
                  <a:cubicBezTo>
                    <a:pt x="7144" y="8096"/>
                    <a:pt x="7144" y="8096"/>
                    <a:pt x="7144"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531" name="Google Shape;2531;p43"/>
            <p:cNvSpPr/>
            <p:nvPr/>
          </p:nvSpPr>
          <p:spPr>
            <a:xfrm>
              <a:off x="7243286" y="658653"/>
              <a:ext cx="9525" cy="9525"/>
            </a:xfrm>
            <a:custGeom>
              <a:avLst/>
              <a:gdLst/>
              <a:ahLst/>
              <a:cxnLst/>
              <a:rect l="l" t="t" r="r" b="b"/>
              <a:pathLst>
                <a:path w="9525" h="9525" extrusionOk="0">
                  <a:moveTo>
                    <a:pt x="8096" y="7144"/>
                  </a:moveTo>
                  <a:lnTo>
                    <a:pt x="7144" y="8096"/>
                  </a:lnTo>
                  <a:cubicBezTo>
                    <a:pt x="7144" y="7144"/>
                    <a:pt x="7144" y="7144"/>
                    <a:pt x="8096"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532" name="Google Shape;2532;p43"/>
            <p:cNvSpPr/>
            <p:nvPr/>
          </p:nvSpPr>
          <p:spPr>
            <a:xfrm>
              <a:off x="7242334" y="662463"/>
              <a:ext cx="9525" cy="9525"/>
            </a:xfrm>
            <a:custGeom>
              <a:avLst/>
              <a:gdLst/>
              <a:ahLst/>
              <a:cxnLst/>
              <a:rect l="l" t="t" r="r" b="b"/>
              <a:pathLst>
                <a:path w="9525" h="9525" extrusionOk="0">
                  <a:moveTo>
                    <a:pt x="7144" y="7144"/>
                  </a:moveTo>
                  <a:cubicBezTo>
                    <a:pt x="7144" y="7144"/>
                    <a:pt x="10001" y="8096"/>
                    <a:pt x="7144"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533" name="Google Shape;2533;p43"/>
            <p:cNvSpPr/>
            <p:nvPr/>
          </p:nvSpPr>
          <p:spPr>
            <a:xfrm>
              <a:off x="7235904" y="590602"/>
              <a:ext cx="9525" cy="9525"/>
            </a:xfrm>
            <a:custGeom>
              <a:avLst/>
              <a:gdLst/>
              <a:ahLst/>
              <a:cxnLst/>
              <a:rect l="l" t="t" r="r" b="b"/>
              <a:pathLst>
                <a:path w="9525" h="9525" extrusionOk="0">
                  <a:moveTo>
                    <a:pt x="7858" y="7567"/>
                  </a:moveTo>
                  <a:cubicBezTo>
                    <a:pt x="7858" y="7567"/>
                    <a:pt x="7858" y="7567"/>
                    <a:pt x="7858" y="7567"/>
                  </a:cubicBezTo>
                  <a:cubicBezTo>
                    <a:pt x="6906" y="6615"/>
                    <a:pt x="6906" y="7567"/>
                    <a:pt x="7858" y="7567"/>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534" name="Google Shape;2534;p43"/>
            <p:cNvSpPr/>
            <p:nvPr/>
          </p:nvSpPr>
          <p:spPr>
            <a:xfrm>
              <a:off x="7243286" y="611028"/>
              <a:ext cx="9525" cy="9525"/>
            </a:xfrm>
            <a:custGeom>
              <a:avLst/>
              <a:gdLst/>
              <a:ahLst/>
              <a:cxnLst/>
              <a:rect l="l" t="t" r="r" b="b"/>
              <a:pathLst>
                <a:path w="9525" h="9525" extrusionOk="0">
                  <a:moveTo>
                    <a:pt x="8096" y="8096"/>
                  </a:moveTo>
                  <a:cubicBezTo>
                    <a:pt x="7144" y="8096"/>
                    <a:pt x="7144" y="8096"/>
                    <a:pt x="7144" y="7144"/>
                  </a:cubicBezTo>
                  <a:cubicBezTo>
                    <a:pt x="7144" y="8096"/>
                    <a:pt x="7144" y="8096"/>
                    <a:pt x="8096" y="8096"/>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535" name="Google Shape;2535;p43"/>
            <p:cNvSpPr/>
            <p:nvPr/>
          </p:nvSpPr>
          <p:spPr>
            <a:xfrm>
              <a:off x="7231856" y="566261"/>
              <a:ext cx="9525" cy="9525"/>
            </a:xfrm>
            <a:custGeom>
              <a:avLst/>
              <a:gdLst/>
              <a:ahLst/>
              <a:cxnLst/>
              <a:rect l="l" t="t" r="r" b="b"/>
              <a:pathLst>
                <a:path w="9525" h="9525" extrusionOk="0">
                  <a:moveTo>
                    <a:pt x="7144" y="7144"/>
                  </a:moveTo>
                  <a:cubicBezTo>
                    <a:pt x="7144" y="7144"/>
                    <a:pt x="7144" y="7144"/>
                    <a:pt x="7144"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536" name="Google Shape;2536;p43"/>
            <p:cNvSpPr/>
            <p:nvPr/>
          </p:nvSpPr>
          <p:spPr>
            <a:xfrm>
              <a:off x="7242863" y="611028"/>
              <a:ext cx="9525" cy="9525"/>
            </a:xfrm>
            <a:custGeom>
              <a:avLst/>
              <a:gdLst/>
              <a:ahLst/>
              <a:cxnLst/>
              <a:rect l="l" t="t" r="r" b="b"/>
              <a:pathLst>
                <a:path w="9525" h="9525" extrusionOk="0">
                  <a:moveTo>
                    <a:pt x="7567" y="7144"/>
                  </a:moveTo>
                  <a:cubicBezTo>
                    <a:pt x="6615" y="7144"/>
                    <a:pt x="7567" y="8096"/>
                    <a:pt x="7567" y="8096"/>
                  </a:cubicBezTo>
                  <a:cubicBezTo>
                    <a:pt x="7567" y="7144"/>
                    <a:pt x="7567" y="7144"/>
                    <a:pt x="7567"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537" name="Google Shape;2537;p43"/>
            <p:cNvSpPr/>
            <p:nvPr/>
          </p:nvSpPr>
          <p:spPr>
            <a:xfrm>
              <a:off x="7239476" y="681513"/>
              <a:ext cx="9525" cy="9525"/>
            </a:xfrm>
            <a:custGeom>
              <a:avLst/>
              <a:gdLst/>
              <a:ahLst/>
              <a:cxnLst/>
              <a:rect l="l" t="t" r="r" b="b"/>
              <a:pathLst>
                <a:path w="9525" h="9525" extrusionOk="0">
                  <a:moveTo>
                    <a:pt x="7144" y="7144"/>
                  </a:moveTo>
                  <a:cubicBezTo>
                    <a:pt x="7144" y="7144"/>
                    <a:pt x="7144" y="8096"/>
                    <a:pt x="7144"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538" name="Google Shape;2538;p43"/>
            <p:cNvSpPr/>
            <p:nvPr/>
          </p:nvSpPr>
          <p:spPr>
            <a:xfrm>
              <a:off x="7239476" y="681513"/>
              <a:ext cx="9525" cy="9525"/>
            </a:xfrm>
            <a:custGeom>
              <a:avLst/>
              <a:gdLst/>
              <a:ahLst/>
              <a:cxnLst/>
              <a:rect l="l" t="t" r="r" b="b"/>
              <a:pathLst>
                <a:path w="9525" h="9525" extrusionOk="0">
                  <a:moveTo>
                    <a:pt x="7144" y="7144"/>
                  </a:moveTo>
                  <a:lnTo>
                    <a:pt x="7144" y="7144"/>
                  </a:lnTo>
                  <a:cubicBezTo>
                    <a:pt x="8096" y="8096"/>
                    <a:pt x="8096" y="8096"/>
                    <a:pt x="7144"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539" name="Google Shape;2539;p43"/>
            <p:cNvSpPr/>
            <p:nvPr/>
          </p:nvSpPr>
          <p:spPr>
            <a:xfrm>
              <a:off x="7240429" y="682466"/>
              <a:ext cx="9525" cy="9525"/>
            </a:xfrm>
            <a:custGeom>
              <a:avLst/>
              <a:gdLst/>
              <a:ahLst/>
              <a:cxnLst/>
              <a:rect l="l" t="t" r="r" b="b"/>
              <a:pathLst>
                <a:path w="9525" h="9525" extrusionOk="0">
                  <a:moveTo>
                    <a:pt x="7144" y="7144"/>
                  </a:moveTo>
                  <a:lnTo>
                    <a:pt x="7144" y="7144"/>
                  </a:lnTo>
                  <a:cubicBezTo>
                    <a:pt x="7144" y="7144"/>
                    <a:pt x="7144" y="7144"/>
                    <a:pt x="7144"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540" name="Google Shape;2540;p43"/>
            <p:cNvSpPr/>
            <p:nvPr/>
          </p:nvSpPr>
          <p:spPr>
            <a:xfrm>
              <a:off x="7240429" y="675798"/>
              <a:ext cx="9525" cy="9525"/>
            </a:xfrm>
            <a:custGeom>
              <a:avLst/>
              <a:gdLst/>
              <a:ahLst/>
              <a:cxnLst/>
              <a:rect l="l" t="t" r="r" b="b"/>
              <a:pathLst>
                <a:path w="9525" h="9525" extrusionOk="0">
                  <a:moveTo>
                    <a:pt x="8096" y="7144"/>
                  </a:moveTo>
                  <a:lnTo>
                    <a:pt x="7144" y="7144"/>
                  </a:lnTo>
                  <a:cubicBezTo>
                    <a:pt x="7144" y="7144"/>
                    <a:pt x="8096" y="7144"/>
                    <a:pt x="8096"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541" name="Google Shape;2541;p43"/>
            <p:cNvSpPr/>
            <p:nvPr/>
          </p:nvSpPr>
          <p:spPr>
            <a:xfrm>
              <a:off x="7239872" y="673893"/>
              <a:ext cx="9525" cy="9525"/>
            </a:xfrm>
            <a:custGeom>
              <a:avLst/>
              <a:gdLst/>
              <a:ahLst/>
              <a:cxnLst/>
              <a:rect l="l" t="t" r="r" b="b"/>
              <a:pathLst>
                <a:path w="9525" h="9525" extrusionOk="0">
                  <a:moveTo>
                    <a:pt x="8653" y="7144"/>
                  </a:moveTo>
                  <a:cubicBezTo>
                    <a:pt x="5796" y="11906"/>
                    <a:pt x="7700" y="7144"/>
                    <a:pt x="8653"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542" name="Google Shape;2542;p43"/>
            <p:cNvSpPr/>
            <p:nvPr/>
          </p:nvSpPr>
          <p:spPr>
            <a:xfrm>
              <a:off x="7254716" y="667226"/>
              <a:ext cx="9525" cy="9525"/>
            </a:xfrm>
            <a:custGeom>
              <a:avLst/>
              <a:gdLst/>
              <a:ahLst/>
              <a:cxnLst/>
              <a:rect l="l" t="t" r="r" b="b"/>
              <a:pathLst>
                <a:path w="9525" h="9525" extrusionOk="0">
                  <a:moveTo>
                    <a:pt x="7144" y="7144"/>
                  </a:moveTo>
                  <a:cubicBezTo>
                    <a:pt x="8096" y="10954"/>
                    <a:pt x="7144" y="8096"/>
                    <a:pt x="7144"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543" name="Google Shape;2543;p43"/>
            <p:cNvSpPr/>
            <p:nvPr/>
          </p:nvSpPr>
          <p:spPr>
            <a:xfrm>
              <a:off x="7256621" y="662463"/>
              <a:ext cx="9525" cy="9525"/>
            </a:xfrm>
            <a:custGeom>
              <a:avLst/>
              <a:gdLst/>
              <a:ahLst/>
              <a:cxnLst/>
              <a:rect l="l" t="t" r="r" b="b"/>
              <a:pathLst>
                <a:path w="9525" h="9525" extrusionOk="0">
                  <a:moveTo>
                    <a:pt x="7144" y="7144"/>
                  </a:moveTo>
                  <a:cubicBezTo>
                    <a:pt x="8096" y="8096"/>
                    <a:pt x="9049" y="7144"/>
                    <a:pt x="9049" y="7144"/>
                  </a:cubicBezTo>
                  <a:cubicBezTo>
                    <a:pt x="8096" y="7144"/>
                    <a:pt x="8096" y="7144"/>
                    <a:pt x="7144"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544" name="Google Shape;2544;p43"/>
            <p:cNvSpPr/>
            <p:nvPr/>
          </p:nvSpPr>
          <p:spPr>
            <a:xfrm>
              <a:off x="7255669" y="627221"/>
              <a:ext cx="9525" cy="9525"/>
            </a:xfrm>
            <a:custGeom>
              <a:avLst/>
              <a:gdLst/>
              <a:ahLst/>
              <a:cxnLst/>
              <a:rect l="l" t="t" r="r" b="b"/>
              <a:pathLst>
                <a:path w="9525" h="9525" extrusionOk="0">
                  <a:moveTo>
                    <a:pt x="7144" y="7144"/>
                  </a:moveTo>
                  <a:lnTo>
                    <a:pt x="10001" y="7144"/>
                  </a:lnTo>
                  <a:cubicBezTo>
                    <a:pt x="10001" y="7144"/>
                    <a:pt x="9049" y="7144"/>
                    <a:pt x="7144"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545" name="Google Shape;2545;p43"/>
            <p:cNvSpPr/>
            <p:nvPr/>
          </p:nvSpPr>
          <p:spPr>
            <a:xfrm>
              <a:off x="7241487" y="621506"/>
              <a:ext cx="9525" cy="9525"/>
            </a:xfrm>
            <a:custGeom>
              <a:avLst/>
              <a:gdLst/>
              <a:ahLst/>
              <a:cxnLst/>
              <a:rect l="l" t="t" r="r" b="b"/>
              <a:pathLst>
                <a:path w="9525" h="9525" extrusionOk="0">
                  <a:moveTo>
                    <a:pt x="7990" y="7144"/>
                  </a:moveTo>
                  <a:cubicBezTo>
                    <a:pt x="6085" y="10001"/>
                    <a:pt x="7990" y="7144"/>
                    <a:pt x="7990"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546" name="Google Shape;2546;p43"/>
            <p:cNvSpPr/>
            <p:nvPr/>
          </p:nvSpPr>
          <p:spPr>
            <a:xfrm>
              <a:off x="7260156" y="615805"/>
              <a:ext cx="9525" cy="9525"/>
            </a:xfrm>
            <a:custGeom>
              <a:avLst/>
              <a:gdLst/>
              <a:ahLst/>
              <a:cxnLst/>
              <a:rect l="l" t="t" r="r" b="b"/>
              <a:pathLst>
                <a:path w="9525" h="9525" extrusionOk="0">
                  <a:moveTo>
                    <a:pt x="7419" y="8082"/>
                  </a:moveTo>
                  <a:cubicBezTo>
                    <a:pt x="8371" y="9987"/>
                    <a:pt x="6466" y="5225"/>
                    <a:pt x="7419" y="8082"/>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547" name="Google Shape;2547;p43"/>
            <p:cNvSpPr/>
            <p:nvPr/>
          </p:nvSpPr>
          <p:spPr>
            <a:xfrm>
              <a:off x="7253764" y="559593"/>
              <a:ext cx="9525" cy="9525"/>
            </a:xfrm>
            <a:custGeom>
              <a:avLst/>
              <a:gdLst/>
              <a:ahLst/>
              <a:cxnLst/>
              <a:rect l="l" t="t" r="r" b="b"/>
              <a:pathLst>
                <a:path w="9525" h="9525" extrusionOk="0">
                  <a:moveTo>
                    <a:pt x="10001" y="7144"/>
                  </a:moveTo>
                  <a:lnTo>
                    <a:pt x="7144" y="7144"/>
                  </a:lnTo>
                  <a:cubicBezTo>
                    <a:pt x="7144" y="7144"/>
                    <a:pt x="10954" y="7144"/>
                    <a:pt x="10001"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548" name="Google Shape;2548;p43"/>
            <p:cNvSpPr/>
            <p:nvPr/>
          </p:nvSpPr>
          <p:spPr>
            <a:xfrm>
              <a:off x="7253764" y="533876"/>
              <a:ext cx="9525" cy="9525"/>
            </a:xfrm>
            <a:custGeom>
              <a:avLst/>
              <a:gdLst/>
              <a:ahLst/>
              <a:cxnLst/>
              <a:rect l="l" t="t" r="r" b="b"/>
              <a:pathLst>
                <a:path w="9525" h="9525" extrusionOk="0">
                  <a:moveTo>
                    <a:pt x="7144" y="8096"/>
                  </a:moveTo>
                  <a:cubicBezTo>
                    <a:pt x="9049" y="8096"/>
                    <a:pt x="10001" y="7144"/>
                    <a:pt x="8096" y="7144"/>
                  </a:cubicBezTo>
                  <a:cubicBezTo>
                    <a:pt x="8096" y="7144"/>
                    <a:pt x="7144" y="8096"/>
                    <a:pt x="7144" y="8096"/>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549" name="Google Shape;2549;p43"/>
            <p:cNvSpPr/>
            <p:nvPr/>
          </p:nvSpPr>
          <p:spPr>
            <a:xfrm>
              <a:off x="7268051" y="461486"/>
              <a:ext cx="9525" cy="9525"/>
            </a:xfrm>
            <a:custGeom>
              <a:avLst/>
              <a:gdLst/>
              <a:ahLst/>
              <a:cxnLst/>
              <a:rect l="l" t="t" r="r" b="b"/>
              <a:pathLst>
                <a:path w="9525" h="9525" extrusionOk="0">
                  <a:moveTo>
                    <a:pt x="7144" y="7144"/>
                  </a:moveTo>
                  <a:cubicBezTo>
                    <a:pt x="10001" y="8096"/>
                    <a:pt x="7144" y="7144"/>
                    <a:pt x="7144"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550" name="Google Shape;2550;p43"/>
            <p:cNvSpPr/>
            <p:nvPr/>
          </p:nvSpPr>
          <p:spPr>
            <a:xfrm>
              <a:off x="7100136" y="741505"/>
              <a:ext cx="9525" cy="9525"/>
            </a:xfrm>
            <a:custGeom>
              <a:avLst/>
              <a:gdLst/>
              <a:ahLst/>
              <a:cxnLst/>
              <a:rect l="l" t="t" r="r" b="b"/>
              <a:pathLst>
                <a:path w="9525" h="9525" extrusionOk="0">
                  <a:moveTo>
                    <a:pt x="7419" y="9064"/>
                  </a:moveTo>
                  <a:cubicBezTo>
                    <a:pt x="6466" y="4302"/>
                    <a:pt x="8371" y="10017"/>
                    <a:pt x="7419" y="906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551" name="Google Shape;2551;p43"/>
            <p:cNvSpPr/>
            <p:nvPr/>
          </p:nvSpPr>
          <p:spPr>
            <a:xfrm>
              <a:off x="7096601" y="737711"/>
              <a:ext cx="9525" cy="19050"/>
            </a:xfrm>
            <a:custGeom>
              <a:avLst/>
              <a:gdLst/>
              <a:ahLst/>
              <a:cxnLst/>
              <a:rect l="l" t="t" r="r" b="b"/>
              <a:pathLst>
                <a:path w="9525" h="19050" extrusionOk="0">
                  <a:moveTo>
                    <a:pt x="7144" y="7144"/>
                  </a:moveTo>
                  <a:cubicBezTo>
                    <a:pt x="8096" y="17621"/>
                    <a:pt x="8096" y="11906"/>
                    <a:pt x="7144"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552" name="Google Shape;2552;p43"/>
            <p:cNvSpPr/>
            <p:nvPr/>
          </p:nvSpPr>
          <p:spPr>
            <a:xfrm>
              <a:off x="7063264" y="745331"/>
              <a:ext cx="9525" cy="9525"/>
            </a:xfrm>
            <a:custGeom>
              <a:avLst/>
              <a:gdLst/>
              <a:ahLst/>
              <a:cxnLst/>
              <a:rect l="l" t="t" r="r" b="b"/>
              <a:pathLst>
                <a:path w="9525" h="9525" extrusionOk="0">
                  <a:moveTo>
                    <a:pt x="7144" y="7144"/>
                  </a:moveTo>
                  <a:lnTo>
                    <a:pt x="7144" y="7144"/>
                  </a:lnTo>
                  <a:cubicBezTo>
                    <a:pt x="7144" y="7144"/>
                    <a:pt x="7144" y="7144"/>
                    <a:pt x="7144"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553" name="Google Shape;2553;p43"/>
            <p:cNvSpPr/>
            <p:nvPr/>
          </p:nvSpPr>
          <p:spPr>
            <a:xfrm>
              <a:off x="7044214" y="754856"/>
              <a:ext cx="9525" cy="9525"/>
            </a:xfrm>
            <a:custGeom>
              <a:avLst/>
              <a:gdLst/>
              <a:ahLst/>
              <a:cxnLst/>
              <a:rect l="l" t="t" r="r" b="b"/>
              <a:pathLst>
                <a:path w="9525" h="9525" extrusionOk="0">
                  <a:moveTo>
                    <a:pt x="7144" y="7144"/>
                  </a:moveTo>
                  <a:cubicBezTo>
                    <a:pt x="7144" y="7144"/>
                    <a:pt x="7144" y="7144"/>
                    <a:pt x="7144" y="7144"/>
                  </a:cubicBezTo>
                  <a:cubicBezTo>
                    <a:pt x="7144" y="7144"/>
                    <a:pt x="7144" y="7144"/>
                    <a:pt x="7144"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554" name="Google Shape;2554;p43"/>
            <p:cNvSpPr/>
            <p:nvPr/>
          </p:nvSpPr>
          <p:spPr>
            <a:xfrm>
              <a:off x="7038499" y="753903"/>
              <a:ext cx="9525" cy="9525"/>
            </a:xfrm>
            <a:custGeom>
              <a:avLst/>
              <a:gdLst/>
              <a:ahLst/>
              <a:cxnLst/>
              <a:rect l="l" t="t" r="r" b="b"/>
              <a:pathLst>
                <a:path w="9525" h="9525" extrusionOk="0">
                  <a:moveTo>
                    <a:pt x="7144" y="7144"/>
                  </a:moveTo>
                  <a:cubicBezTo>
                    <a:pt x="8096" y="7144"/>
                    <a:pt x="8096" y="7144"/>
                    <a:pt x="7144" y="7144"/>
                  </a:cubicBezTo>
                  <a:cubicBezTo>
                    <a:pt x="8096" y="7144"/>
                    <a:pt x="7144" y="7144"/>
                    <a:pt x="7144"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555" name="Google Shape;2555;p43"/>
            <p:cNvSpPr/>
            <p:nvPr/>
          </p:nvSpPr>
          <p:spPr>
            <a:xfrm>
              <a:off x="7062311" y="744378"/>
              <a:ext cx="9525" cy="9525"/>
            </a:xfrm>
            <a:custGeom>
              <a:avLst/>
              <a:gdLst/>
              <a:ahLst/>
              <a:cxnLst/>
              <a:rect l="l" t="t" r="r" b="b"/>
              <a:pathLst>
                <a:path w="9525" h="9525" extrusionOk="0">
                  <a:moveTo>
                    <a:pt x="8096" y="8096"/>
                  </a:moveTo>
                  <a:lnTo>
                    <a:pt x="7144" y="7144"/>
                  </a:lnTo>
                  <a:cubicBezTo>
                    <a:pt x="8096" y="9049"/>
                    <a:pt x="8096" y="8096"/>
                    <a:pt x="8096" y="8096"/>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556" name="Google Shape;2556;p43"/>
            <p:cNvSpPr/>
            <p:nvPr/>
          </p:nvSpPr>
          <p:spPr>
            <a:xfrm>
              <a:off x="7094696" y="746521"/>
              <a:ext cx="9525" cy="9525"/>
            </a:xfrm>
            <a:custGeom>
              <a:avLst/>
              <a:gdLst/>
              <a:ahLst/>
              <a:cxnLst/>
              <a:rect l="l" t="t" r="r" b="b"/>
              <a:pathLst>
                <a:path w="9525" h="9525" extrusionOk="0">
                  <a:moveTo>
                    <a:pt x="7144" y="7858"/>
                  </a:moveTo>
                  <a:cubicBezTo>
                    <a:pt x="7144" y="6906"/>
                    <a:pt x="7144" y="6906"/>
                    <a:pt x="7144" y="7858"/>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557" name="Google Shape;2557;p43"/>
            <p:cNvSpPr/>
            <p:nvPr/>
          </p:nvSpPr>
          <p:spPr>
            <a:xfrm>
              <a:off x="7070460" y="737690"/>
              <a:ext cx="9525" cy="9525"/>
            </a:xfrm>
            <a:custGeom>
              <a:avLst/>
              <a:gdLst/>
              <a:ahLst/>
              <a:cxnLst/>
              <a:rect l="l" t="t" r="r" b="b"/>
              <a:pathLst>
                <a:path w="9525" h="9525" extrusionOk="0">
                  <a:moveTo>
                    <a:pt x="7567" y="9069"/>
                  </a:moveTo>
                  <a:cubicBezTo>
                    <a:pt x="7567" y="8117"/>
                    <a:pt x="6615" y="5259"/>
                    <a:pt x="7567" y="9069"/>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558" name="Google Shape;2558;p43"/>
            <p:cNvSpPr/>
            <p:nvPr/>
          </p:nvSpPr>
          <p:spPr>
            <a:xfrm>
              <a:off x="7077551" y="735806"/>
              <a:ext cx="9525" cy="9525"/>
            </a:xfrm>
            <a:custGeom>
              <a:avLst/>
              <a:gdLst/>
              <a:ahLst/>
              <a:cxnLst/>
              <a:rect l="l" t="t" r="r" b="b"/>
              <a:pathLst>
                <a:path w="9525" h="9525" extrusionOk="0">
                  <a:moveTo>
                    <a:pt x="7144" y="7144"/>
                  </a:moveTo>
                  <a:cubicBezTo>
                    <a:pt x="7144" y="7144"/>
                    <a:pt x="10001" y="13811"/>
                    <a:pt x="7144"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559" name="Google Shape;2559;p43"/>
            <p:cNvSpPr/>
            <p:nvPr/>
          </p:nvSpPr>
          <p:spPr>
            <a:xfrm>
              <a:off x="7089934" y="736758"/>
              <a:ext cx="9525" cy="9525"/>
            </a:xfrm>
            <a:custGeom>
              <a:avLst/>
              <a:gdLst/>
              <a:ahLst/>
              <a:cxnLst/>
              <a:rect l="l" t="t" r="r" b="b"/>
              <a:pathLst>
                <a:path w="9525" h="9525" extrusionOk="0">
                  <a:moveTo>
                    <a:pt x="7144" y="7144"/>
                  </a:moveTo>
                  <a:lnTo>
                    <a:pt x="7144" y="7144"/>
                  </a:lnTo>
                  <a:cubicBezTo>
                    <a:pt x="7144" y="7144"/>
                    <a:pt x="7144" y="7144"/>
                    <a:pt x="7144"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560" name="Google Shape;2560;p43"/>
            <p:cNvSpPr/>
            <p:nvPr/>
          </p:nvSpPr>
          <p:spPr>
            <a:xfrm>
              <a:off x="7065407" y="740145"/>
              <a:ext cx="9525" cy="9525"/>
            </a:xfrm>
            <a:custGeom>
              <a:avLst/>
              <a:gdLst/>
              <a:ahLst/>
              <a:cxnLst/>
              <a:rect l="l" t="t" r="r" b="b"/>
              <a:pathLst>
                <a:path w="9525" h="9525" extrusionOk="0">
                  <a:moveTo>
                    <a:pt x="7858" y="7567"/>
                  </a:moveTo>
                  <a:cubicBezTo>
                    <a:pt x="6906" y="7567"/>
                    <a:pt x="6906" y="6615"/>
                    <a:pt x="7858" y="7567"/>
                  </a:cubicBezTo>
                  <a:lnTo>
                    <a:pt x="7858" y="7567"/>
                  </a:ln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561" name="Google Shape;2561;p43"/>
            <p:cNvSpPr/>
            <p:nvPr/>
          </p:nvSpPr>
          <p:spPr>
            <a:xfrm>
              <a:off x="6943249" y="918686"/>
              <a:ext cx="9525" cy="9525"/>
            </a:xfrm>
            <a:custGeom>
              <a:avLst/>
              <a:gdLst/>
              <a:ahLst/>
              <a:cxnLst/>
              <a:rect l="l" t="t" r="r" b="b"/>
              <a:pathLst>
                <a:path w="9525" h="9525" extrusionOk="0">
                  <a:moveTo>
                    <a:pt x="7144" y="7144"/>
                  </a:moveTo>
                  <a:cubicBezTo>
                    <a:pt x="7144" y="7144"/>
                    <a:pt x="7144" y="7144"/>
                    <a:pt x="7144" y="7144"/>
                  </a:cubicBezTo>
                  <a:cubicBezTo>
                    <a:pt x="7144" y="7144"/>
                    <a:pt x="7144" y="7144"/>
                    <a:pt x="7144"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562" name="Google Shape;2562;p43"/>
            <p:cNvSpPr/>
            <p:nvPr/>
          </p:nvSpPr>
          <p:spPr>
            <a:xfrm>
              <a:off x="6925363" y="921396"/>
              <a:ext cx="9525" cy="9525"/>
            </a:xfrm>
            <a:custGeom>
              <a:avLst/>
              <a:gdLst/>
              <a:ahLst/>
              <a:cxnLst/>
              <a:rect l="l" t="t" r="r" b="b"/>
              <a:pathLst>
                <a:path w="9525" h="9525" extrusionOk="0">
                  <a:moveTo>
                    <a:pt x="8837" y="8244"/>
                  </a:moveTo>
                  <a:cubicBezTo>
                    <a:pt x="8837" y="7291"/>
                    <a:pt x="5027" y="6339"/>
                    <a:pt x="8837" y="82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563" name="Google Shape;2563;p43"/>
            <p:cNvSpPr/>
            <p:nvPr/>
          </p:nvSpPr>
          <p:spPr>
            <a:xfrm>
              <a:off x="7030879" y="754856"/>
              <a:ext cx="9525" cy="9525"/>
            </a:xfrm>
            <a:custGeom>
              <a:avLst/>
              <a:gdLst/>
              <a:ahLst/>
              <a:cxnLst/>
              <a:rect l="l" t="t" r="r" b="b"/>
              <a:pathLst>
                <a:path w="9525" h="9525" extrusionOk="0">
                  <a:moveTo>
                    <a:pt x="7144" y="7144"/>
                  </a:moveTo>
                  <a:lnTo>
                    <a:pt x="7144" y="7144"/>
                  </a:lnTo>
                  <a:cubicBezTo>
                    <a:pt x="7144" y="7144"/>
                    <a:pt x="7144" y="7144"/>
                    <a:pt x="7144"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564" name="Google Shape;2564;p43"/>
            <p:cNvSpPr/>
            <p:nvPr/>
          </p:nvSpPr>
          <p:spPr>
            <a:xfrm>
              <a:off x="6990874" y="804386"/>
              <a:ext cx="19050" cy="9525"/>
            </a:xfrm>
            <a:custGeom>
              <a:avLst/>
              <a:gdLst/>
              <a:ahLst/>
              <a:cxnLst/>
              <a:rect l="l" t="t" r="r" b="b"/>
              <a:pathLst>
                <a:path w="19050" h="9525" extrusionOk="0">
                  <a:moveTo>
                    <a:pt x="7144" y="7144"/>
                  </a:moveTo>
                  <a:cubicBezTo>
                    <a:pt x="10001" y="8096"/>
                    <a:pt x="9049" y="10001"/>
                    <a:pt x="11906" y="10001"/>
                  </a:cubicBezTo>
                  <a:cubicBezTo>
                    <a:pt x="10954" y="10001"/>
                    <a:pt x="9049" y="7144"/>
                    <a:pt x="7144"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565" name="Google Shape;2565;p43"/>
            <p:cNvSpPr/>
            <p:nvPr/>
          </p:nvSpPr>
          <p:spPr>
            <a:xfrm>
              <a:off x="7094696" y="747236"/>
              <a:ext cx="9525" cy="9525"/>
            </a:xfrm>
            <a:custGeom>
              <a:avLst/>
              <a:gdLst/>
              <a:ahLst/>
              <a:cxnLst/>
              <a:rect l="l" t="t" r="r" b="b"/>
              <a:pathLst>
                <a:path w="9525" h="9525" extrusionOk="0">
                  <a:moveTo>
                    <a:pt x="7144" y="7144"/>
                  </a:moveTo>
                  <a:cubicBezTo>
                    <a:pt x="7144" y="7144"/>
                    <a:pt x="7144" y="7144"/>
                    <a:pt x="7144" y="7144"/>
                  </a:cubicBezTo>
                  <a:cubicBezTo>
                    <a:pt x="7144" y="7144"/>
                    <a:pt x="7144" y="7144"/>
                    <a:pt x="7144"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566" name="Google Shape;2566;p43"/>
            <p:cNvSpPr/>
            <p:nvPr/>
          </p:nvSpPr>
          <p:spPr>
            <a:xfrm>
              <a:off x="6996589" y="807243"/>
              <a:ext cx="9525" cy="9525"/>
            </a:xfrm>
            <a:custGeom>
              <a:avLst/>
              <a:gdLst/>
              <a:ahLst/>
              <a:cxnLst/>
              <a:rect l="l" t="t" r="r" b="b"/>
              <a:pathLst>
                <a:path w="9525" h="9525" extrusionOk="0">
                  <a:moveTo>
                    <a:pt x="7144" y="7144"/>
                  </a:moveTo>
                  <a:cubicBezTo>
                    <a:pt x="7144" y="7144"/>
                    <a:pt x="7144" y="8096"/>
                    <a:pt x="7144"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567" name="Google Shape;2567;p43"/>
            <p:cNvSpPr/>
            <p:nvPr/>
          </p:nvSpPr>
          <p:spPr>
            <a:xfrm>
              <a:off x="7020401" y="767238"/>
              <a:ext cx="9525" cy="9525"/>
            </a:xfrm>
            <a:custGeom>
              <a:avLst/>
              <a:gdLst/>
              <a:ahLst/>
              <a:cxnLst/>
              <a:rect l="l" t="t" r="r" b="b"/>
              <a:pathLst>
                <a:path w="9525" h="9525" extrusionOk="0">
                  <a:moveTo>
                    <a:pt x="7144" y="7144"/>
                  </a:moveTo>
                  <a:cubicBezTo>
                    <a:pt x="7144" y="7144"/>
                    <a:pt x="8096" y="8096"/>
                    <a:pt x="8096" y="8096"/>
                  </a:cubicBezTo>
                  <a:cubicBezTo>
                    <a:pt x="8096" y="8096"/>
                    <a:pt x="7144" y="7144"/>
                    <a:pt x="7144"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568" name="Google Shape;2568;p43"/>
            <p:cNvSpPr/>
            <p:nvPr/>
          </p:nvSpPr>
          <p:spPr>
            <a:xfrm>
              <a:off x="7031831" y="762476"/>
              <a:ext cx="9525" cy="9525"/>
            </a:xfrm>
            <a:custGeom>
              <a:avLst/>
              <a:gdLst/>
              <a:ahLst/>
              <a:cxnLst/>
              <a:rect l="l" t="t" r="r" b="b"/>
              <a:pathLst>
                <a:path w="9525" h="9525" extrusionOk="0">
                  <a:moveTo>
                    <a:pt x="7144" y="7144"/>
                  </a:moveTo>
                  <a:lnTo>
                    <a:pt x="7144" y="7144"/>
                  </a:lnTo>
                  <a:cubicBezTo>
                    <a:pt x="7144" y="7144"/>
                    <a:pt x="7144" y="7144"/>
                    <a:pt x="7144"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569" name="Google Shape;2569;p43"/>
            <p:cNvSpPr/>
            <p:nvPr/>
          </p:nvSpPr>
          <p:spPr>
            <a:xfrm>
              <a:off x="7017826" y="773906"/>
              <a:ext cx="9525" cy="9525"/>
            </a:xfrm>
            <a:custGeom>
              <a:avLst/>
              <a:gdLst/>
              <a:ahLst/>
              <a:cxnLst/>
              <a:rect l="l" t="t" r="r" b="b"/>
              <a:pathLst>
                <a:path w="9525" h="9525" extrusionOk="0">
                  <a:moveTo>
                    <a:pt x="7815" y="7144"/>
                  </a:moveTo>
                  <a:cubicBezTo>
                    <a:pt x="5909" y="7144"/>
                    <a:pt x="8767" y="8096"/>
                    <a:pt x="7815"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570" name="Google Shape;2570;p43"/>
            <p:cNvSpPr/>
            <p:nvPr/>
          </p:nvSpPr>
          <p:spPr>
            <a:xfrm>
              <a:off x="7014686" y="778668"/>
              <a:ext cx="9525" cy="9525"/>
            </a:xfrm>
            <a:custGeom>
              <a:avLst/>
              <a:gdLst/>
              <a:ahLst/>
              <a:cxnLst/>
              <a:rect l="l" t="t" r="r" b="b"/>
              <a:pathLst>
                <a:path w="9525" h="9525" extrusionOk="0">
                  <a:moveTo>
                    <a:pt x="7144" y="7144"/>
                  </a:moveTo>
                  <a:cubicBezTo>
                    <a:pt x="7144" y="8096"/>
                    <a:pt x="7144" y="8096"/>
                    <a:pt x="7144"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571" name="Google Shape;2571;p43"/>
            <p:cNvSpPr/>
            <p:nvPr/>
          </p:nvSpPr>
          <p:spPr>
            <a:xfrm>
              <a:off x="6944201" y="899636"/>
              <a:ext cx="9525" cy="9525"/>
            </a:xfrm>
            <a:custGeom>
              <a:avLst/>
              <a:gdLst/>
              <a:ahLst/>
              <a:cxnLst/>
              <a:rect l="l" t="t" r="r" b="b"/>
              <a:pathLst>
                <a:path w="9525" h="9525" extrusionOk="0">
                  <a:moveTo>
                    <a:pt x="10001" y="8096"/>
                  </a:moveTo>
                  <a:cubicBezTo>
                    <a:pt x="9049" y="8096"/>
                    <a:pt x="8096" y="8096"/>
                    <a:pt x="7144" y="7144"/>
                  </a:cubicBezTo>
                  <a:cubicBezTo>
                    <a:pt x="9049" y="8096"/>
                    <a:pt x="10001" y="9049"/>
                    <a:pt x="10001" y="8096"/>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572" name="Google Shape;2572;p43"/>
            <p:cNvSpPr/>
            <p:nvPr/>
          </p:nvSpPr>
          <p:spPr>
            <a:xfrm>
              <a:off x="7094696" y="745331"/>
              <a:ext cx="9525" cy="9525"/>
            </a:xfrm>
            <a:custGeom>
              <a:avLst/>
              <a:gdLst/>
              <a:ahLst/>
              <a:cxnLst/>
              <a:rect l="l" t="t" r="r" b="b"/>
              <a:pathLst>
                <a:path w="9525" h="9525" extrusionOk="0">
                  <a:moveTo>
                    <a:pt x="7144" y="7144"/>
                  </a:moveTo>
                  <a:cubicBezTo>
                    <a:pt x="7144" y="10954"/>
                    <a:pt x="7144" y="8096"/>
                    <a:pt x="7144"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573" name="Google Shape;2573;p43"/>
            <p:cNvSpPr/>
            <p:nvPr/>
          </p:nvSpPr>
          <p:spPr>
            <a:xfrm>
              <a:off x="7034265" y="790098"/>
              <a:ext cx="9525" cy="9525"/>
            </a:xfrm>
            <a:custGeom>
              <a:avLst/>
              <a:gdLst/>
              <a:ahLst/>
              <a:cxnLst/>
              <a:rect l="l" t="t" r="r" b="b"/>
              <a:pathLst>
                <a:path w="9525" h="9525" extrusionOk="0">
                  <a:moveTo>
                    <a:pt x="7567" y="7144"/>
                  </a:moveTo>
                  <a:lnTo>
                    <a:pt x="7567" y="7144"/>
                  </a:lnTo>
                  <a:cubicBezTo>
                    <a:pt x="6615" y="7144"/>
                    <a:pt x="7567" y="7144"/>
                    <a:pt x="7567"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574" name="Google Shape;2574;p43"/>
            <p:cNvSpPr/>
            <p:nvPr/>
          </p:nvSpPr>
          <p:spPr>
            <a:xfrm>
              <a:off x="6960394" y="861536"/>
              <a:ext cx="9525" cy="9525"/>
            </a:xfrm>
            <a:custGeom>
              <a:avLst/>
              <a:gdLst/>
              <a:ahLst/>
              <a:cxnLst/>
              <a:rect l="l" t="t" r="r" b="b"/>
              <a:pathLst>
                <a:path w="9525" h="9525" extrusionOk="0">
                  <a:moveTo>
                    <a:pt x="7144" y="7144"/>
                  </a:moveTo>
                  <a:lnTo>
                    <a:pt x="7144" y="7144"/>
                  </a:lnTo>
                  <a:cubicBezTo>
                    <a:pt x="8096" y="7144"/>
                    <a:pt x="8096" y="7144"/>
                    <a:pt x="7144"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575" name="Google Shape;2575;p43"/>
            <p:cNvSpPr/>
            <p:nvPr/>
          </p:nvSpPr>
          <p:spPr>
            <a:xfrm>
              <a:off x="7030322" y="791856"/>
              <a:ext cx="9525" cy="9525"/>
            </a:xfrm>
            <a:custGeom>
              <a:avLst/>
              <a:gdLst/>
              <a:ahLst/>
              <a:cxnLst/>
              <a:rect l="l" t="t" r="r" b="b"/>
              <a:pathLst>
                <a:path w="9525" h="9525" extrusionOk="0">
                  <a:moveTo>
                    <a:pt x="8653" y="8244"/>
                  </a:moveTo>
                  <a:cubicBezTo>
                    <a:pt x="5796" y="6339"/>
                    <a:pt x="7700" y="7291"/>
                    <a:pt x="8653" y="82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576" name="Google Shape;2576;p43"/>
            <p:cNvSpPr/>
            <p:nvPr/>
          </p:nvSpPr>
          <p:spPr>
            <a:xfrm>
              <a:off x="6944201" y="900588"/>
              <a:ext cx="9525" cy="9525"/>
            </a:xfrm>
            <a:custGeom>
              <a:avLst/>
              <a:gdLst/>
              <a:ahLst/>
              <a:cxnLst/>
              <a:rect l="l" t="t" r="r" b="b"/>
              <a:pathLst>
                <a:path w="9525" h="9525" extrusionOk="0">
                  <a:moveTo>
                    <a:pt x="7144" y="7144"/>
                  </a:moveTo>
                  <a:lnTo>
                    <a:pt x="7144" y="7144"/>
                  </a:lnTo>
                  <a:lnTo>
                    <a:pt x="7144" y="7144"/>
                  </a:ln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577" name="Google Shape;2577;p43"/>
            <p:cNvSpPr/>
            <p:nvPr/>
          </p:nvSpPr>
          <p:spPr>
            <a:xfrm>
              <a:off x="6918484" y="738125"/>
              <a:ext cx="190500" cy="200025"/>
            </a:xfrm>
            <a:custGeom>
              <a:avLst/>
              <a:gdLst/>
              <a:ahLst/>
              <a:cxnLst/>
              <a:rect l="l" t="t" r="r" b="b"/>
              <a:pathLst>
                <a:path w="190500" h="200025" extrusionOk="0">
                  <a:moveTo>
                    <a:pt x="37624" y="177227"/>
                  </a:moveTo>
                  <a:cubicBezTo>
                    <a:pt x="40481" y="170559"/>
                    <a:pt x="16669" y="165797"/>
                    <a:pt x="37624" y="169607"/>
                  </a:cubicBezTo>
                  <a:cubicBezTo>
                    <a:pt x="28099" y="176274"/>
                    <a:pt x="130016" y="40067"/>
                    <a:pt x="128111" y="38162"/>
                  </a:cubicBezTo>
                  <a:cubicBezTo>
                    <a:pt x="137636" y="52449"/>
                    <a:pt x="140494" y="31494"/>
                    <a:pt x="137636" y="30542"/>
                  </a:cubicBezTo>
                  <a:cubicBezTo>
                    <a:pt x="138589" y="39114"/>
                    <a:pt x="167164" y="14349"/>
                    <a:pt x="165259" y="14349"/>
                  </a:cubicBezTo>
                  <a:cubicBezTo>
                    <a:pt x="168116" y="20064"/>
                    <a:pt x="173831" y="21969"/>
                    <a:pt x="178594" y="8634"/>
                  </a:cubicBezTo>
                  <a:cubicBezTo>
                    <a:pt x="181451" y="13397"/>
                    <a:pt x="182404" y="11492"/>
                    <a:pt x="183356" y="16254"/>
                  </a:cubicBezTo>
                  <a:cubicBezTo>
                    <a:pt x="183356" y="10539"/>
                    <a:pt x="184309" y="10539"/>
                    <a:pt x="184309" y="16254"/>
                  </a:cubicBezTo>
                  <a:cubicBezTo>
                    <a:pt x="183356" y="18159"/>
                    <a:pt x="185261" y="4824"/>
                    <a:pt x="185261" y="13397"/>
                  </a:cubicBezTo>
                  <a:cubicBezTo>
                    <a:pt x="184309" y="12444"/>
                    <a:pt x="183356" y="12444"/>
                    <a:pt x="184309" y="11492"/>
                  </a:cubicBezTo>
                  <a:cubicBezTo>
                    <a:pt x="179546" y="-891"/>
                    <a:pt x="152876" y="17207"/>
                    <a:pt x="152876" y="16254"/>
                  </a:cubicBezTo>
                  <a:cubicBezTo>
                    <a:pt x="137636" y="21017"/>
                    <a:pt x="136684" y="14349"/>
                    <a:pt x="135731" y="28637"/>
                  </a:cubicBezTo>
                  <a:cubicBezTo>
                    <a:pt x="130016" y="29589"/>
                    <a:pt x="130969" y="24827"/>
                    <a:pt x="121444" y="22922"/>
                  </a:cubicBezTo>
                  <a:cubicBezTo>
                    <a:pt x="122396" y="33399"/>
                    <a:pt x="123349" y="21017"/>
                    <a:pt x="121444" y="35304"/>
                  </a:cubicBezTo>
                  <a:cubicBezTo>
                    <a:pt x="121444" y="34352"/>
                    <a:pt x="112871" y="31494"/>
                    <a:pt x="112871" y="32447"/>
                  </a:cubicBezTo>
                  <a:cubicBezTo>
                    <a:pt x="117634" y="36257"/>
                    <a:pt x="114776" y="33399"/>
                    <a:pt x="119539" y="38162"/>
                  </a:cubicBezTo>
                  <a:cubicBezTo>
                    <a:pt x="111919" y="32447"/>
                    <a:pt x="89059" y="76262"/>
                    <a:pt x="73819" y="74357"/>
                  </a:cubicBezTo>
                  <a:cubicBezTo>
                    <a:pt x="74771" y="74357"/>
                    <a:pt x="25241" y="152462"/>
                    <a:pt x="14764" y="146747"/>
                  </a:cubicBezTo>
                  <a:cubicBezTo>
                    <a:pt x="22384" y="153414"/>
                    <a:pt x="17621" y="149604"/>
                    <a:pt x="14764" y="152462"/>
                  </a:cubicBezTo>
                  <a:cubicBezTo>
                    <a:pt x="23336" y="155319"/>
                    <a:pt x="14764" y="151509"/>
                    <a:pt x="24289" y="155319"/>
                  </a:cubicBezTo>
                  <a:cubicBezTo>
                    <a:pt x="20479" y="154367"/>
                    <a:pt x="9049" y="184847"/>
                    <a:pt x="7144" y="188657"/>
                  </a:cubicBezTo>
                  <a:cubicBezTo>
                    <a:pt x="9049" y="192467"/>
                    <a:pt x="28099" y="195324"/>
                    <a:pt x="28099" y="195324"/>
                  </a:cubicBezTo>
                  <a:cubicBezTo>
                    <a:pt x="28099" y="194372"/>
                    <a:pt x="25241" y="191514"/>
                    <a:pt x="28099" y="194372"/>
                  </a:cubicBezTo>
                  <a:cubicBezTo>
                    <a:pt x="27146" y="192467"/>
                    <a:pt x="27146" y="192467"/>
                    <a:pt x="30004" y="193419"/>
                  </a:cubicBezTo>
                  <a:cubicBezTo>
                    <a:pt x="27146" y="182942"/>
                    <a:pt x="34766" y="181989"/>
                    <a:pt x="37624" y="177227"/>
                  </a:cubicBezTo>
                  <a:close/>
                  <a:moveTo>
                    <a:pt x="35719" y="155319"/>
                  </a:moveTo>
                  <a:cubicBezTo>
                    <a:pt x="35719" y="155319"/>
                    <a:pt x="35719" y="156272"/>
                    <a:pt x="35719" y="155319"/>
                  </a:cubicBezTo>
                  <a:close/>
                  <a:moveTo>
                    <a:pt x="36671" y="153414"/>
                  </a:moveTo>
                  <a:cubicBezTo>
                    <a:pt x="35719" y="153414"/>
                    <a:pt x="31909" y="153414"/>
                    <a:pt x="36671" y="153414"/>
                  </a:cubicBezTo>
                  <a:close/>
                  <a:moveTo>
                    <a:pt x="16669" y="150557"/>
                  </a:moveTo>
                  <a:cubicBezTo>
                    <a:pt x="16669" y="149604"/>
                    <a:pt x="20479" y="151509"/>
                    <a:pt x="16669" y="150557"/>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578" name="Google Shape;2578;p43"/>
            <p:cNvSpPr/>
            <p:nvPr/>
          </p:nvSpPr>
          <p:spPr>
            <a:xfrm>
              <a:off x="6930866" y="883443"/>
              <a:ext cx="9525" cy="9525"/>
            </a:xfrm>
            <a:custGeom>
              <a:avLst/>
              <a:gdLst/>
              <a:ahLst/>
              <a:cxnLst/>
              <a:rect l="l" t="t" r="r" b="b"/>
              <a:pathLst>
                <a:path w="9525" h="9525" extrusionOk="0">
                  <a:moveTo>
                    <a:pt x="7144" y="7144"/>
                  </a:moveTo>
                  <a:cubicBezTo>
                    <a:pt x="8096" y="7144"/>
                    <a:pt x="9049" y="7144"/>
                    <a:pt x="7144"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579" name="Google Shape;2579;p43"/>
            <p:cNvSpPr/>
            <p:nvPr/>
          </p:nvSpPr>
          <p:spPr>
            <a:xfrm>
              <a:off x="7064216" y="745860"/>
              <a:ext cx="9525" cy="9525"/>
            </a:xfrm>
            <a:custGeom>
              <a:avLst/>
              <a:gdLst/>
              <a:ahLst/>
              <a:cxnLst/>
              <a:rect l="l" t="t" r="r" b="b"/>
              <a:pathLst>
                <a:path w="9525" h="9525" extrusionOk="0">
                  <a:moveTo>
                    <a:pt x="7144" y="7567"/>
                  </a:moveTo>
                  <a:cubicBezTo>
                    <a:pt x="7144" y="6615"/>
                    <a:pt x="7144" y="7567"/>
                    <a:pt x="7144" y="7567"/>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580" name="Google Shape;2580;p43"/>
            <p:cNvSpPr/>
            <p:nvPr/>
          </p:nvSpPr>
          <p:spPr>
            <a:xfrm>
              <a:off x="6960500" y="863441"/>
              <a:ext cx="9525" cy="9525"/>
            </a:xfrm>
            <a:custGeom>
              <a:avLst/>
              <a:gdLst/>
              <a:ahLst/>
              <a:cxnLst/>
              <a:rect l="l" t="t" r="r" b="b"/>
              <a:pathLst>
                <a:path w="9525" h="9525" extrusionOk="0">
                  <a:moveTo>
                    <a:pt x="7990" y="7144"/>
                  </a:moveTo>
                  <a:cubicBezTo>
                    <a:pt x="6085" y="7144"/>
                    <a:pt x="7990" y="7144"/>
                    <a:pt x="7990"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581" name="Google Shape;2581;p43"/>
            <p:cNvSpPr/>
            <p:nvPr/>
          </p:nvSpPr>
          <p:spPr>
            <a:xfrm>
              <a:off x="7076599" y="751046"/>
              <a:ext cx="9525" cy="9525"/>
            </a:xfrm>
            <a:custGeom>
              <a:avLst/>
              <a:gdLst/>
              <a:ahLst/>
              <a:cxnLst/>
              <a:rect l="l" t="t" r="r" b="b"/>
              <a:pathLst>
                <a:path w="9525" h="9525" extrusionOk="0">
                  <a:moveTo>
                    <a:pt x="7144" y="7144"/>
                  </a:moveTo>
                  <a:cubicBezTo>
                    <a:pt x="7144" y="7144"/>
                    <a:pt x="8096" y="7144"/>
                    <a:pt x="7144" y="7144"/>
                  </a:cubicBezTo>
                  <a:cubicBezTo>
                    <a:pt x="8096" y="7144"/>
                    <a:pt x="7144" y="7144"/>
                    <a:pt x="7144"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582" name="Google Shape;2582;p43"/>
            <p:cNvSpPr/>
            <p:nvPr/>
          </p:nvSpPr>
          <p:spPr>
            <a:xfrm>
              <a:off x="7081361" y="750093"/>
              <a:ext cx="9525" cy="9525"/>
            </a:xfrm>
            <a:custGeom>
              <a:avLst/>
              <a:gdLst/>
              <a:ahLst/>
              <a:cxnLst/>
              <a:rect l="l" t="t" r="r" b="b"/>
              <a:pathLst>
                <a:path w="9525" h="9525" extrusionOk="0">
                  <a:moveTo>
                    <a:pt x="7144" y="7144"/>
                  </a:moveTo>
                  <a:lnTo>
                    <a:pt x="7144" y="7144"/>
                  </a:lnTo>
                  <a:cubicBezTo>
                    <a:pt x="7144" y="7144"/>
                    <a:pt x="7144" y="7144"/>
                    <a:pt x="7144"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583" name="Google Shape;2583;p43"/>
            <p:cNvSpPr/>
            <p:nvPr/>
          </p:nvSpPr>
          <p:spPr>
            <a:xfrm>
              <a:off x="7083795" y="748400"/>
              <a:ext cx="9525" cy="9525"/>
            </a:xfrm>
            <a:custGeom>
              <a:avLst/>
              <a:gdLst/>
              <a:ahLst/>
              <a:cxnLst/>
              <a:rect l="l" t="t" r="r" b="b"/>
              <a:pathLst>
                <a:path w="9525" h="9525" extrusionOk="0">
                  <a:moveTo>
                    <a:pt x="7567" y="8837"/>
                  </a:moveTo>
                  <a:cubicBezTo>
                    <a:pt x="7567" y="8837"/>
                    <a:pt x="6615" y="5027"/>
                    <a:pt x="7567" y="8837"/>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584" name="Google Shape;2584;p43"/>
            <p:cNvSpPr/>
            <p:nvPr/>
          </p:nvSpPr>
          <p:spPr>
            <a:xfrm>
              <a:off x="7044214" y="776763"/>
              <a:ext cx="9525" cy="9525"/>
            </a:xfrm>
            <a:custGeom>
              <a:avLst/>
              <a:gdLst/>
              <a:ahLst/>
              <a:cxnLst/>
              <a:rect l="l" t="t" r="r" b="b"/>
              <a:pathLst>
                <a:path w="9525" h="9525" extrusionOk="0">
                  <a:moveTo>
                    <a:pt x="7144" y="7144"/>
                  </a:moveTo>
                  <a:cubicBezTo>
                    <a:pt x="7144" y="7144"/>
                    <a:pt x="7144" y="7144"/>
                    <a:pt x="7144" y="7144"/>
                  </a:cubicBezTo>
                  <a:cubicBezTo>
                    <a:pt x="7144" y="8096"/>
                    <a:pt x="7144" y="8096"/>
                    <a:pt x="7144"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585" name="Google Shape;2585;p43"/>
            <p:cNvSpPr/>
            <p:nvPr/>
          </p:nvSpPr>
          <p:spPr>
            <a:xfrm>
              <a:off x="7051834" y="762476"/>
              <a:ext cx="9525" cy="9525"/>
            </a:xfrm>
            <a:custGeom>
              <a:avLst/>
              <a:gdLst/>
              <a:ahLst/>
              <a:cxnLst/>
              <a:rect l="l" t="t" r="r" b="b"/>
              <a:pathLst>
                <a:path w="9525" h="9525" extrusionOk="0">
                  <a:moveTo>
                    <a:pt x="7144" y="7144"/>
                  </a:moveTo>
                  <a:cubicBezTo>
                    <a:pt x="7144" y="8096"/>
                    <a:pt x="7144" y="8096"/>
                    <a:pt x="7144" y="8096"/>
                  </a:cubicBezTo>
                  <a:cubicBezTo>
                    <a:pt x="8096" y="9049"/>
                    <a:pt x="8096" y="9049"/>
                    <a:pt x="7144"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586" name="Google Shape;2586;p43"/>
            <p:cNvSpPr/>
            <p:nvPr/>
          </p:nvSpPr>
          <p:spPr>
            <a:xfrm>
              <a:off x="7034689" y="790098"/>
              <a:ext cx="9525" cy="9525"/>
            </a:xfrm>
            <a:custGeom>
              <a:avLst/>
              <a:gdLst/>
              <a:ahLst/>
              <a:cxnLst/>
              <a:rect l="l" t="t" r="r" b="b"/>
              <a:pathLst>
                <a:path w="9525" h="9525" extrusionOk="0">
                  <a:moveTo>
                    <a:pt x="7144" y="7144"/>
                  </a:moveTo>
                  <a:cubicBezTo>
                    <a:pt x="7144" y="7144"/>
                    <a:pt x="7144" y="7144"/>
                    <a:pt x="7144"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587" name="Google Shape;2587;p43"/>
            <p:cNvSpPr/>
            <p:nvPr/>
          </p:nvSpPr>
          <p:spPr>
            <a:xfrm>
              <a:off x="7051834" y="764381"/>
              <a:ext cx="9525" cy="9525"/>
            </a:xfrm>
            <a:custGeom>
              <a:avLst/>
              <a:gdLst/>
              <a:ahLst/>
              <a:cxnLst/>
              <a:rect l="l" t="t" r="r" b="b"/>
              <a:pathLst>
                <a:path w="9525" h="9525" extrusionOk="0">
                  <a:moveTo>
                    <a:pt x="7144" y="7144"/>
                  </a:moveTo>
                  <a:cubicBezTo>
                    <a:pt x="7144" y="8096"/>
                    <a:pt x="7144" y="7144"/>
                    <a:pt x="7144" y="7144"/>
                  </a:cubicBezTo>
                  <a:cubicBezTo>
                    <a:pt x="7144" y="7144"/>
                    <a:pt x="7144" y="7144"/>
                    <a:pt x="7144"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588" name="Google Shape;2588;p43"/>
            <p:cNvSpPr/>
            <p:nvPr/>
          </p:nvSpPr>
          <p:spPr>
            <a:xfrm>
              <a:off x="7097554" y="746283"/>
              <a:ext cx="9525" cy="9525"/>
            </a:xfrm>
            <a:custGeom>
              <a:avLst/>
              <a:gdLst/>
              <a:ahLst/>
              <a:cxnLst/>
              <a:rect l="l" t="t" r="r" b="b"/>
              <a:pathLst>
                <a:path w="9525" h="9525" extrusionOk="0">
                  <a:moveTo>
                    <a:pt x="7144" y="7144"/>
                  </a:moveTo>
                  <a:cubicBezTo>
                    <a:pt x="7144" y="8096"/>
                    <a:pt x="7144" y="7144"/>
                    <a:pt x="7144"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589" name="Google Shape;2589;p43"/>
            <p:cNvSpPr/>
            <p:nvPr/>
          </p:nvSpPr>
          <p:spPr>
            <a:xfrm>
              <a:off x="7097554" y="746283"/>
              <a:ext cx="9525" cy="9525"/>
            </a:xfrm>
            <a:custGeom>
              <a:avLst/>
              <a:gdLst/>
              <a:ahLst/>
              <a:cxnLst/>
              <a:rect l="l" t="t" r="r" b="b"/>
              <a:pathLst>
                <a:path w="9525" h="9525" extrusionOk="0">
                  <a:moveTo>
                    <a:pt x="7144" y="7144"/>
                  </a:moveTo>
                  <a:lnTo>
                    <a:pt x="7144" y="7144"/>
                  </a:lnTo>
                  <a:cubicBezTo>
                    <a:pt x="7144" y="7144"/>
                    <a:pt x="7144" y="7144"/>
                    <a:pt x="7144"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590" name="Google Shape;2590;p43"/>
            <p:cNvSpPr/>
            <p:nvPr/>
          </p:nvSpPr>
          <p:spPr>
            <a:xfrm>
              <a:off x="7097554" y="745331"/>
              <a:ext cx="9525" cy="9525"/>
            </a:xfrm>
            <a:custGeom>
              <a:avLst/>
              <a:gdLst/>
              <a:ahLst/>
              <a:cxnLst/>
              <a:rect l="l" t="t" r="r" b="b"/>
              <a:pathLst>
                <a:path w="9525" h="9525" extrusionOk="0">
                  <a:moveTo>
                    <a:pt x="7144" y="7144"/>
                  </a:moveTo>
                  <a:lnTo>
                    <a:pt x="7144" y="7144"/>
                  </a:lnTo>
                  <a:cubicBezTo>
                    <a:pt x="7144" y="8096"/>
                    <a:pt x="7144" y="8096"/>
                    <a:pt x="7144"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591" name="Google Shape;2591;p43"/>
            <p:cNvSpPr/>
            <p:nvPr/>
          </p:nvSpPr>
          <p:spPr>
            <a:xfrm>
              <a:off x="7092791" y="746283"/>
              <a:ext cx="9525" cy="9525"/>
            </a:xfrm>
            <a:custGeom>
              <a:avLst/>
              <a:gdLst/>
              <a:ahLst/>
              <a:cxnLst/>
              <a:rect l="l" t="t" r="r" b="b"/>
              <a:pathLst>
                <a:path w="9525" h="9525" extrusionOk="0">
                  <a:moveTo>
                    <a:pt x="7144" y="7144"/>
                  </a:moveTo>
                  <a:lnTo>
                    <a:pt x="7144" y="8096"/>
                  </a:lnTo>
                  <a:cubicBezTo>
                    <a:pt x="8096" y="8096"/>
                    <a:pt x="8096" y="8096"/>
                    <a:pt x="7144"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592" name="Google Shape;2592;p43"/>
            <p:cNvSpPr/>
            <p:nvPr/>
          </p:nvSpPr>
          <p:spPr>
            <a:xfrm>
              <a:off x="7091839" y="747236"/>
              <a:ext cx="9525" cy="9525"/>
            </a:xfrm>
            <a:custGeom>
              <a:avLst/>
              <a:gdLst/>
              <a:ahLst/>
              <a:cxnLst/>
              <a:rect l="l" t="t" r="r" b="b"/>
              <a:pathLst>
                <a:path w="9525" h="9525" extrusionOk="0">
                  <a:moveTo>
                    <a:pt x="7144" y="7144"/>
                  </a:moveTo>
                  <a:cubicBezTo>
                    <a:pt x="11906" y="9049"/>
                    <a:pt x="7144" y="8096"/>
                    <a:pt x="7144"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593" name="Google Shape;2593;p43"/>
            <p:cNvSpPr/>
            <p:nvPr/>
          </p:nvSpPr>
          <p:spPr>
            <a:xfrm>
              <a:off x="7082314" y="735912"/>
              <a:ext cx="9525" cy="9525"/>
            </a:xfrm>
            <a:custGeom>
              <a:avLst/>
              <a:gdLst/>
              <a:ahLst/>
              <a:cxnLst/>
              <a:rect l="l" t="t" r="r" b="b"/>
              <a:pathLst>
                <a:path w="9525" h="9525" extrusionOk="0">
                  <a:moveTo>
                    <a:pt x="7144" y="7990"/>
                  </a:moveTo>
                  <a:cubicBezTo>
                    <a:pt x="9049" y="6085"/>
                    <a:pt x="8096" y="7990"/>
                    <a:pt x="7144" y="7990"/>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594" name="Google Shape;2594;p43"/>
            <p:cNvSpPr/>
            <p:nvPr/>
          </p:nvSpPr>
          <p:spPr>
            <a:xfrm>
              <a:off x="7077551" y="734853"/>
              <a:ext cx="9525" cy="9525"/>
            </a:xfrm>
            <a:custGeom>
              <a:avLst/>
              <a:gdLst/>
              <a:ahLst/>
              <a:cxnLst/>
              <a:rect l="l" t="t" r="r" b="b"/>
              <a:pathLst>
                <a:path w="9525" h="9525" extrusionOk="0">
                  <a:moveTo>
                    <a:pt x="8096" y="9049"/>
                  </a:moveTo>
                  <a:cubicBezTo>
                    <a:pt x="8096" y="8096"/>
                    <a:pt x="7144" y="7144"/>
                    <a:pt x="7144" y="7144"/>
                  </a:cubicBezTo>
                  <a:cubicBezTo>
                    <a:pt x="8096" y="8096"/>
                    <a:pt x="8096" y="8096"/>
                    <a:pt x="8096" y="9049"/>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595" name="Google Shape;2595;p43"/>
            <p:cNvSpPr/>
            <p:nvPr/>
          </p:nvSpPr>
          <p:spPr>
            <a:xfrm>
              <a:off x="7054691" y="745331"/>
              <a:ext cx="9525" cy="9525"/>
            </a:xfrm>
            <a:custGeom>
              <a:avLst/>
              <a:gdLst/>
              <a:ahLst/>
              <a:cxnLst/>
              <a:rect l="l" t="t" r="r" b="b"/>
              <a:pathLst>
                <a:path w="9525" h="9525" extrusionOk="0">
                  <a:moveTo>
                    <a:pt x="8096" y="9049"/>
                  </a:moveTo>
                  <a:lnTo>
                    <a:pt x="7144" y="7144"/>
                  </a:lnTo>
                  <a:cubicBezTo>
                    <a:pt x="7144" y="8096"/>
                    <a:pt x="7144" y="8096"/>
                    <a:pt x="8096" y="9049"/>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596" name="Google Shape;2596;p43"/>
            <p:cNvSpPr/>
            <p:nvPr/>
          </p:nvSpPr>
          <p:spPr>
            <a:xfrm>
              <a:off x="7058372" y="761523"/>
              <a:ext cx="9525" cy="9525"/>
            </a:xfrm>
            <a:custGeom>
              <a:avLst/>
              <a:gdLst/>
              <a:ahLst/>
              <a:cxnLst/>
              <a:rect l="l" t="t" r="r" b="b"/>
              <a:pathLst>
                <a:path w="9525" h="9525" extrusionOk="0">
                  <a:moveTo>
                    <a:pt x="7273" y="7144"/>
                  </a:moveTo>
                  <a:cubicBezTo>
                    <a:pt x="11083" y="8096"/>
                    <a:pt x="6320" y="7144"/>
                    <a:pt x="7273"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597" name="Google Shape;2597;p43"/>
            <p:cNvSpPr/>
            <p:nvPr/>
          </p:nvSpPr>
          <p:spPr>
            <a:xfrm>
              <a:off x="7045844" y="747079"/>
              <a:ext cx="9525" cy="9525"/>
            </a:xfrm>
            <a:custGeom>
              <a:avLst/>
              <a:gdLst/>
              <a:ahLst/>
              <a:cxnLst/>
              <a:rect l="l" t="t" r="r" b="b"/>
              <a:pathLst>
                <a:path w="9525" h="9525" extrusionOk="0">
                  <a:moveTo>
                    <a:pt x="7419" y="7301"/>
                  </a:moveTo>
                  <a:cubicBezTo>
                    <a:pt x="8371" y="6348"/>
                    <a:pt x="6466" y="10158"/>
                    <a:pt x="7419" y="7301"/>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598" name="Google Shape;2598;p43"/>
            <p:cNvSpPr/>
            <p:nvPr/>
          </p:nvSpPr>
          <p:spPr>
            <a:xfrm>
              <a:off x="7012781" y="776122"/>
              <a:ext cx="9525" cy="9525"/>
            </a:xfrm>
            <a:custGeom>
              <a:avLst/>
              <a:gdLst/>
              <a:ahLst/>
              <a:cxnLst/>
              <a:rect l="l" t="t" r="r" b="b"/>
              <a:pathLst>
                <a:path w="9525" h="9525" extrusionOk="0">
                  <a:moveTo>
                    <a:pt x="7144" y="7785"/>
                  </a:moveTo>
                  <a:lnTo>
                    <a:pt x="10001" y="9690"/>
                  </a:lnTo>
                  <a:cubicBezTo>
                    <a:pt x="10001" y="8737"/>
                    <a:pt x="7144" y="5880"/>
                    <a:pt x="7144" y="7785"/>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599" name="Google Shape;2599;p43"/>
            <p:cNvSpPr/>
            <p:nvPr/>
          </p:nvSpPr>
          <p:spPr>
            <a:xfrm>
              <a:off x="7002044" y="792241"/>
              <a:ext cx="9525" cy="9525"/>
            </a:xfrm>
            <a:custGeom>
              <a:avLst/>
              <a:gdLst/>
              <a:ahLst/>
              <a:cxnLst/>
              <a:rect l="l" t="t" r="r" b="b"/>
              <a:pathLst>
                <a:path w="9525" h="9525" extrusionOk="0">
                  <a:moveTo>
                    <a:pt x="9308" y="7858"/>
                  </a:moveTo>
                  <a:cubicBezTo>
                    <a:pt x="8356" y="6906"/>
                    <a:pt x="6451" y="6906"/>
                    <a:pt x="7403" y="7858"/>
                  </a:cubicBezTo>
                  <a:cubicBezTo>
                    <a:pt x="8356" y="7858"/>
                    <a:pt x="9308" y="7858"/>
                    <a:pt x="9308" y="7858"/>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600" name="Google Shape;2600;p43"/>
            <p:cNvSpPr/>
            <p:nvPr/>
          </p:nvSpPr>
          <p:spPr>
            <a:xfrm>
              <a:off x="6938592" y="848730"/>
              <a:ext cx="9525" cy="9525"/>
            </a:xfrm>
            <a:custGeom>
              <a:avLst/>
              <a:gdLst/>
              <a:ahLst/>
              <a:cxnLst/>
              <a:rect l="l" t="t" r="r" b="b"/>
              <a:pathLst>
                <a:path w="9525" h="9525" extrusionOk="0">
                  <a:moveTo>
                    <a:pt x="7990" y="7567"/>
                  </a:moveTo>
                  <a:cubicBezTo>
                    <a:pt x="6086" y="6615"/>
                    <a:pt x="7990" y="7567"/>
                    <a:pt x="7990" y="7567"/>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601" name="Google Shape;2601;p43"/>
            <p:cNvSpPr/>
            <p:nvPr/>
          </p:nvSpPr>
          <p:spPr>
            <a:xfrm>
              <a:off x="7761658" y="937259"/>
              <a:ext cx="9525" cy="9525"/>
            </a:xfrm>
            <a:custGeom>
              <a:avLst/>
              <a:gdLst/>
              <a:ahLst/>
              <a:cxnLst/>
              <a:rect l="l" t="t" r="r" b="b"/>
              <a:pathLst>
                <a:path w="9525" h="9525" extrusionOk="0">
                  <a:moveTo>
                    <a:pt x="8837" y="8573"/>
                  </a:moveTo>
                  <a:cubicBezTo>
                    <a:pt x="8837" y="6667"/>
                    <a:pt x="5027" y="6667"/>
                    <a:pt x="8837" y="8573"/>
                  </a:cubicBezTo>
                  <a:lnTo>
                    <a:pt x="8837" y="8573"/>
                  </a:ln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602" name="Google Shape;2602;p43"/>
            <p:cNvSpPr/>
            <p:nvPr/>
          </p:nvSpPr>
          <p:spPr>
            <a:xfrm>
              <a:off x="7753403" y="933926"/>
              <a:ext cx="9525" cy="9525"/>
            </a:xfrm>
            <a:custGeom>
              <a:avLst/>
              <a:gdLst/>
              <a:ahLst/>
              <a:cxnLst/>
              <a:rect l="l" t="t" r="r" b="b"/>
              <a:pathLst>
                <a:path w="9525" h="9525" extrusionOk="0">
                  <a:moveTo>
                    <a:pt x="7567" y="7144"/>
                  </a:moveTo>
                  <a:cubicBezTo>
                    <a:pt x="6615" y="8096"/>
                    <a:pt x="7567" y="14764"/>
                    <a:pt x="7567" y="7144"/>
                  </a:cubicBezTo>
                  <a:lnTo>
                    <a:pt x="7567" y="7144"/>
                  </a:ln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603" name="Google Shape;2603;p43"/>
            <p:cNvSpPr/>
            <p:nvPr/>
          </p:nvSpPr>
          <p:spPr>
            <a:xfrm>
              <a:off x="7630954" y="922496"/>
              <a:ext cx="9525" cy="9525"/>
            </a:xfrm>
            <a:custGeom>
              <a:avLst/>
              <a:gdLst/>
              <a:ahLst/>
              <a:cxnLst/>
              <a:rect l="l" t="t" r="r" b="b"/>
              <a:pathLst>
                <a:path w="9525" h="9525" extrusionOk="0">
                  <a:moveTo>
                    <a:pt x="9049" y="8096"/>
                  </a:moveTo>
                  <a:lnTo>
                    <a:pt x="7144" y="7144"/>
                  </a:lnTo>
                  <a:cubicBezTo>
                    <a:pt x="7144" y="9049"/>
                    <a:pt x="8096" y="8096"/>
                    <a:pt x="9049" y="8096"/>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604" name="Google Shape;2604;p43"/>
            <p:cNvSpPr/>
            <p:nvPr/>
          </p:nvSpPr>
          <p:spPr>
            <a:xfrm>
              <a:off x="7738586" y="944641"/>
              <a:ext cx="9525" cy="9525"/>
            </a:xfrm>
            <a:custGeom>
              <a:avLst/>
              <a:gdLst/>
              <a:ahLst/>
              <a:cxnLst/>
              <a:rect l="l" t="t" r="r" b="b"/>
              <a:pathLst>
                <a:path w="9525" h="9525" extrusionOk="0">
                  <a:moveTo>
                    <a:pt x="7144" y="7858"/>
                  </a:moveTo>
                  <a:cubicBezTo>
                    <a:pt x="9049" y="6906"/>
                    <a:pt x="8096" y="6906"/>
                    <a:pt x="7144" y="7858"/>
                  </a:cubicBezTo>
                  <a:lnTo>
                    <a:pt x="7144" y="7858"/>
                  </a:ln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605" name="Google Shape;2605;p43"/>
            <p:cNvSpPr/>
            <p:nvPr/>
          </p:nvSpPr>
          <p:spPr>
            <a:xfrm>
              <a:off x="7665244" y="913606"/>
              <a:ext cx="9525" cy="9525"/>
            </a:xfrm>
            <a:custGeom>
              <a:avLst/>
              <a:gdLst/>
              <a:ahLst/>
              <a:cxnLst/>
              <a:rect l="l" t="t" r="r" b="b"/>
              <a:pathLst>
                <a:path w="9525" h="9525" extrusionOk="0">
                  <a:moveTo>
                    <a:pt x="7144" y="8414"/>
                  </a:moveTo>
                  <a:cubicBezTo>
                    <a:pt x="7144" y="8414"/>
                    <a:pt x="9049" y="5556"/>
                    <a:pt x="7144" y="8414"/>
                  </a:cubicBezTo>
                  <a:lnTo>
                    <a:pt x="7144" y="8414"/>
                  </a:ln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606" name="Google Shape;2606;p43"/>
            <p:cNvSpPr/>
            <p:nvPr/>
          </p:nvSpPr>
          <p:spPr>
            <a:xfrm>
              <a:off x="7688909" y="910113"/>
              <a:ext cx="9525" cy="9525"/>
            </a:xfrm>
            <a:custGeom>
              <a:avLst/>
              <a:gdLst/>
              <a:ahLst/>
              <a:cxnLst/>
              <a:rect l="l" t="t" r="r" b="b"/>
              <a:pathLst>
                <a:path w="9525" h="9525" extrusionOk="0">
                  <a:moveTo>
                    <a:pt x="8244" y="7144"/>
                  </a:moveTo>
                  <a:cubicBezTo>
                    <a:pt x="4434" y="7144"/>
                    <a:pt x="12054" y="13811"/>
                    <a:pt x="8244" y="7144"/>
                  </a:cubicBezTo>
                  <a:lnTo>
                    <a:pt x="8244" y="7144"/>
                  </a:ln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607" name="Google Shape;2607;p43"/>
            <p:cNvSpPr/>
            <p:nvPr/>
          </p:nvSpPr>
          <p:spPr>
            <a:xfrm>
              <a:off x="6845141" y="1012983"/>
              <a:ext cx="9525" cy="9525"/>
            </a:xfrm>
            <a:custGeom>
              <a:avLst/>
              <a:gdLst/>
              <a:ahLst/>
              <a:cxnLst/>
              <a:rect l="l" t="t" r="r" b="b"/>
              <a:pathLst>
                <a:path w="9525" h="9525" extrusionOk="0">
                  <a:moveTo>
                    <a:pt x="7144" y="7144"/>
                  </a:moveTo>
                  <a:cubicBezTo>
                    <a:pt x="7144" y="7144"/>
                    <a:pt x="7144" y="8096"/>
                    <a:pt x="7144" y="7144"/>
                  </a:cubicBezTo>
                  <a:cubicBezTo>
                    <a:pt x="7144" y="8096"/>
                    <a:pt x="7144" y="7144"/>
                    <a:pt x="7144"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608" name="Google Shape;2608;p43"/>
            <p:cNvSpPr/>
            <p:nvPr/>
          </p:nvSpPr>
          <p:spPr>
            <a:xfrm>
              <a:off x="6844189" y="1012031"/>
              <a:ext cx="9525" cy="9525"/>
            </a:xfrm>
            <a:custGeom>
              <a:avLst/>
              <a:gdLst/>
              <a:ahLst/>
              <a:cxnLst/>
              <a:rect l="l" t="t" r="r" b="b"/>
              <a:pathLst>
                <a:path w="9525" h="9525" extrusionOk="0">
                  <a:moveTo>
                    <a:pt x="7144" y="7144"/>
                  </a:moveTo>
                  <a:cubicBezTo>
                    <a:pt x="7144" y="8096"/>
                    <a:pt x="7144" y="8096"/>
                    <a:pt x="7144" y="7144"/>
                  </a:cubicBezTo>
                  <a:cubicBezTo>
                    <a:pt x="8096" y="8096"/>
                    <a:pt x="7144" y="8096"/>
                    <a:pt x="7144"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609" name="Google Shape;2609;p43"/>
            <p:cNvSpPr/>
            <p:nvPr/>
          </p:nvSpPr>
          <p:spPr>
            <a:xfrm>
              <a:off x="6844189" y="1012031"/>
              <a:ext cx="9525" cy="9525"/>
            </a:xfrm>
            <a:custGeom>
              <a:avLst/>
              <a:gdLst/>
              <a:ahLst/>
              <a:cxnLst/>
              <a:rect l="l" t="t" r="r" b="b"/>
              <a:pathLst>
                <a:path w="9525" h="9525" extrusionOk="0">
                  <a:moveTo>
                    <a:pt x="7144" y="7144"/>
                  </a:moveTo>
                  <a:cubicBezTo>
                    <a:pt x="7144" y="7144"/>
                    <a:pt x="7144" y="7144"/>
                    <a:pt x="7144" y="7144"/>
                  </a:cubicBezTo>
                  <a:lnTo>
                    <a:pt x="7144" y="7144"/>
                  </a:ln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610" name="Google Shape;2610;p43"/>
            <p:cNvSpPr/>
            <p:nvPr/>
          </p:nvSpPr>
          <p:spPr>
            <a:xfrm>
              <a:off x="7231856" y="928211"/>
              <a:ext cx="9525" cy="19050"/>
            </a:xfrm>
            <a:custGeom>
              <a:avLst/>
              <a:gdLst/>
              <a:ahLst/>
              <a:cxnLst/>
              <a:rect l="l" t="t" r="r" b="b"/>
              <a:pathLst>
                <a:path w="9525" h="19050" extrusionOk="0">
                  <a:moveTo>
                    <a:pt x="9049" y="12859"/>
                  </a:moveTo>
                  <a:cubicBezTo>
                    <a:pt x="8096" y="11906"/>
                    <a:pt x="10954" y="7144"/>
                    <a:pt x="7144" y="7144"/>
                  </a:cubicBezTo>
                  <a:cubicBezTo>
                    <a:pt x="10954" y="8096"/>
                    <a:pt x="4286" y="10954"/>
                    <a:pt x="9049" y="12859"/>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611" name="Google Shape;2611;p43"/>
            <p:cNvSpPr/>
            <p:nvPr/>
          </p:nvSpPr>
          <p:spPr>
            <a:xfrm>
              <a:off x="7233761" y="933926"/>
              <a:ext cx="9525" cy="9525"/>
            </a:xfrm>
            <a:custGeom>
              <a:avLst/>
              <a:gdLst/>
              <a:ahLst/>
              <a:cxnLst/>
              <a:rect l="l" t="t" r="r" b="b"/>
              <a:pathLst>
                <a:path w="9525" h="9525" extrusionOk="0">
                  <a:moveTo>
                    <a:pt x="7144" y="7144"/>
                  </a:moveTo>
                  <a:cubicBezTo>
                    <a:pt x="7144" y="7144"/>
                    <a:pt x="8096" y="7144"/>
                    <a:pt x="7144" y="7144"/>
                  </a:cubicBezTo>
                  <a:lnTo>
                    <a:pt x="7144" y="7144"/>
                  </a:ln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612" name="Google Shape;2612;p43"/>
            <p:cNvSpPr/>
            <p:nvPr/>
          </p:nvSpPr>
          <p:spPr>
            <a:xfrm>
              <a:off x="6933898" y="992028"/>
              <a:ext cx="9525" cy="9525"/>
            </a:xfrm>
            <a:custGeom>
              <a:avLst/>
              <a:gdLst/>
              <a:ahLst/>
              <a:cxnLst/>
              <a:rect l="l" t="t" r="r" b="b"/>
              <a:pathLst>
                <a:path w="9525" h="9525" extrusionOk="0">
                  <a:moveTo>
                    <a:pt x="8875" y="10001"/>
                  </a:moveTo>
                  <a:cubicBezTo>
                    <a:pt x="7922" y="9049"/>
                    <a:pt x="7922" y="8096"/>
                    <a:pt x="7922" y="7144"/>
                  </a:cubicBezTo>
                  <a:cubicBezTo>
                    <a:pt x="8875" y="9049"/>
                    <a:pt x="5065" y="10001"/>
                    <a:pt x="8875" y="10001"/>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613" name="Google Shape;2613;p43"/>
            <p:cNvSpPr/>
            <p:nvPr/>
          </p:nvSpPr>
          <p:spPr>
            <a:xfrm>
              <a:off x="7738586" y="944403"/>
              <a:ext cx="9525" cy="9525"/>
            </a:xfrm>
            <a:custGeom>
              <a:avLst/>
              <a:gdLst/>
              <a:ahLst/>
              <a:cxnLst/>
              <a:rect l="l" t="t" r="r" b="b"/>
              <a:pathLst>
                <a:path w="9525" h="9525" extrusionOk="0">
                  <a:moveTo>
                    <a:pt x="7144" y="7144"/>
                  </a:moveTo>
                  <a:cubicBezTo>
                    <a:pt x="7144" y="10001"/>
                    <a:pt x="7144" y="7144"/>
                    <a:pt x="7144" y="7144"/>
                  </a:cubicBezTo>
                  <a:lnTo>
                    <a:pt x="7144" y="7144"/>
                  </a:ln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614" name="Google Shape;2614;p43"/>
            <p:cNvSpPr/>
            <p:nvPr/>
          </p:nvSpPr>
          <p:spPr>
            <a:xfrm>
              <a:off x="6981900" y="942369"/>
              <a:ext cx="9525" cy="9525"/>
            </a:xfrm>
            <a:custGeom>
              <a:avLst/>
              <a:gdLst/>
              <a:ahLst/>
              <a:cxnLst/>
              <a:rect l="l" t="t" r="r" b="b"/>
              <a:pathLst>
                <a:path w="9525" h="9525" extrusionOk="0">
                  <a:moveTo>
                    <a:pt x="7544" y="7273"/>
                  </a:moveTo>
                  <a:cubicBezTo>
                    <a:pt x="5640" y="11083"/>
                    <a:pt x="11355" y="6320"/>
                    <a:pt x="7544" y="7273"/>
                  </a:cubicBezTo>
                  <a:lnTo>
                    <a:pt x="7544" y="7273"/>
                  </a:ln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615" name="Google Shape;2615;p43"/>
            <p:cNvSpPr/>
            <p:nvPr/>
          </p:nvSpPr>
          <p:spPr>
            <a:xfrm>
              <a:off x="6844189" y="913278"/>
              <a:ext cx="914400" cy="352425"/>
            </a:xfrm>
            <a:custGeom>
              <a:avLst/>
              <a:gdLst/>
              <a:ahLst/>
              <a:cxnLst/>
              <a:rect l="l" t="t" r="r" b="b"/>
              <a:pathLst>
                <a:path w="914400" h="352425" extrusionOk="0">
                  <a:moveTo>
                    <a:pt x="910114" y="31601"/>
                  </a:moveTo>
                  <a:cubicBezTo>
                    <a:pt x="903446" y="18267"/>
                    <a:pt x="830104" y="13504"/>
                    <a:pt x="816769" y="21124"/>
                  </a:cubicBezTo>
                  <a:cubicBezTo>
                    <a:pt x="812959" y="8742"/>
                    <a:pt x="810101" y="15409"/>
                    <a:pt x="796767" y="18267"/>
                  </a:cubicBezTo>
                  <a:cubicBezTo>
                    <a:pt x="788194" y="19219"/>
                    <a:pt x="778669" y="19219"/>
                    <a:pt x="768192" y="19219"/>
                  </a:cubicBezTo>
                  <a:lnTo>
                    <a:pt x="768192" y="17314"/>
                  </a:lnTo>
                  <a:cubicBezTo>
                    <a:pt x="767239" y="18267"/>
                    <a:pt x="768192" y="18267"/>
                    <a:pt x="768192" y="19219"/>
                  </a:cubicBezTo>
                  <a:cubicBezTo>
                    <a:pt x="711994" y="17314"/>
                    <a:pt x="634842" y="-3641"/>
                    <a:pt x="613886" y="14456"/>
                  </a:cubicBezTo>
                  <a:cubicBezTo>
                    <a:pt x="621506" y="13504"/>
                    <a:pt x="617696" y="13504"/>
                    <a:pt x="620554" y="18267"/>
                  </a:cubicBezTo>
                  <a:cubicBezTo>
                    <a:pt x="609124" y="1121"/>
                    <a:pt x="455771" y="15409"/>
                    <a:pt x="440531" y="21124"/>
                  </a:cubicBezTo>
                  <a:cubicBezTo>
                    <a:pt x="425291" y="50651"/>
                    <a:pt x="164306" y="33506"/>
                    <a:pt x="163354" y="35411"/>
                  </a:cubicBezTo>
                  <a:cubicBezTo>
                    <a:pt x="159544" y="37317"/>
                    <a:pt x="141446" y="38269"/>
                    <a:pt x="142399" y="40174"/>
                  </a:cubicBezTo>
                  <a:cubicBezTo>
                    <a:pt x="122396" y="22076"/>
                    <a:pt x="34766" y="106849"/>
                    <a:pt x="7144" y="104944"/>
                  </a:cubicBezTo>
                  <a:cubicBezTo>
                    <a:pt x="10001" y="106849"/>
                    <a:pt x="16669" y="115421"/>
                    <a:pt x="18574" y="115421"/>
                  </a:cubicBezTo>
                  <a:cubicBezTo>
                    <a:pt x="19526" y="114469"/>
                    <a:pt x="20479" y="113517"/>
                    <a:pt x="20479" y="112564"/>
                  </a:cubicBezTo>
                  <a:cubicBezTo>
                    <a:pt x="28099" y="108754"/>
                    <a:pt x="72866" y="95419"/>
                    <a:pt x="76676" y="94467"/>
                  </a:cubicBezTo>
                  <a:cubicBezTo>
                    <a:pt x="78581" y="93514"/>
                    <a:pt x="98584" y="83989"/>
                    <a:pt x="99536" y="80179"/>
                  </a:cubicBezTo>
                  <a:cubicBezTo>
                    <a:pt x="102394" y="80179"/>
                    <a:pt x="107156" y="81131"/>
                    <a:pt x="106204" y="81131"/>
                  </a:cubicBezTo>
                  <a:cubicBezTo>
                    <a:pt x="108109" y="92561"/>
                    <a:pt x="94774" y="76369"/>
                    <a:pt x="101441" y="89704"/>
                  </a:cubicBezTo>
                  <a:cubicBezTo>
                    <a:pt x="118586" y="92561"/>
                    <a:pt x="136684" y="94467"/>
                    <a:pt x="156686" y="96371"/>
                  </a:cubicBezTo>
                  <a:cubicBezTo>
                    <a:pt x="133826" y="103992"/>
                    <a:pt x="112871" y="111611"/>
                    <a:pt x="112871" y="111611"/>
                  </a:cubicBezTo>
                  <a:lnTo>
                    <a:pt x="144304" y="213529"/>
                  </a:lnTo>
                  <a:lnTo>
                    <a:pt x="339566" y="336401"/>
                  </a:lnTo>
                  <a:lnTo>
                    <a:pt x="423386" y="348784"/>
                  </a:lnTo>
                  <a:lnTo>
                    <a:pt x="493871" y="305921"/>
                  </a:lnTo>
                  <a:lnTo>
                    <a:pt x="644367" y="238294"/>
                  </a:lnTo>
                  <a:cubicBezTo>
                    <a:pt x="644367" y="238294"/>
                    <a:pt x="692944" y="229721"/>
                    <a:pt x="702469" y="225911"/>
                  </a:cubicBezTo>
                  <a:cubicBezTo>
                    <a:pt x="711994" y="223054"/>
                    <a:pt x="762476" y="159236"/>
                    <a:pt x="772001" y="149711"/>
                  </a:cubicBezTo>
                  <a:cubicBezTo>
                    <a:pt x="781526" y="140186"/>
                    <a:pt x="791051" y="85894"/>
                    <a:pt x="791051" y="85894"/>
                  </a:cubicBezTo>
                  <a:cubicBezTo>
                    <a:pt x="791051" y="85894"/>
                    <a:pt x="765334" y="54461"/>
                    <a:pt x="746284" y="54461"/>
                  </a:cubicBezTo>
                  <a:cubicBezTo>
                    <a:pt x="740569" y="54461"/>
                    <a:pt x="686276" y="56367"/>
                    <a:pt x="613886" y="59224"/>
                  </a:cubicBezTo>
                  <a:cubicBezTo>
                    <a:pt x="686276" y="47794"/>
                    <a:pt x="749142" y="36364"/>
                    <a:pt x="792004" y="27792"/>
                  </a:cubicBezTo>
                  <a:cubicBezTo>
                    <a:pt x="812006" y="23981"/>
                    <a:pt x="890111" y="36364"/>
                    <a:pt x="908209" y="33506"/>
                  </a:cubicBezTo>
                  <a:cubicBezTo>
                    <a:pt x="908209" y="33506"/>
                    <a:pt x="908209" y="32554"/>
                    <a:pt x="910114" y="31601"/>
                  </a:cubicBezTo>
                  <a:close/>
                  <a:moveTo>
                    <a:pt x="150971" y="56367"/>
                  </a:moveTo>
                  <a:cubicBezTo>
                    <a:pt x="150019" y="56367"/>
                    <a:pt x="147161" y="57319"/>
                    <a:pt x="150971" y="56367"/>
                  </a:cubicBezTo>
                  <a:lnTo>
                    <a:pt x="150971" y="56367"/>
                  </a:lnTo>
                  <a:close/>
                  <a:moveTo>
                    <a:pt x="157639" y="57319"/>
                  </a:moveTo>
                  <a:cubicBezTo>
                    <a:pt x="153829" y="56367"/>
                    <a:pt x="154781" y="54461"/>
                    <a:pt x="157639" y="57319"/>
                  </a:cubicBezTo>
                  <a:lnTo>
                    <a:pt x="157639" y="57319"/>
                  </a:ln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616" name="Google Shape;2616;p43"/>
            <p:cNvSpPr/>
            <p:nvPr/>
          </p:nvSpPr>
          <p:spPr>
            <a:xfrm>
              <a:off x="7747738" y="937166"/>
              <a:ext cx="9525" cy="9525"/>
            </a:xfrm>
            <a:custGeom>
              <a:avLst/>
              <a:gdLst/>
              <a:ahLst/>
              <a:cxnLst/>
              <a:rect l="l" t="t" r="r" b="b"/>
              <a:pathLst>
                <a:path w="9525" h="9525" extrusionOk="0">
                  <a:moveTo>
                    <a:pt x="9422" y="7713"/>
                  </a:moveTo>
                  <a:cubicBezTo>
                    <a:pt x="7517" y="6761"/>
                    <a:pt x="6565" y="6761"/>
                    <a:pt x="7517" y="9618"/>
                  </a:cubicBezTo>
                  <a:cubicBezTo>
                    <a:pt x="9422" y="8666"/>
                    <a:pt x="9422" y="8666"/>
                    <a:pt x="9422" y="7713"/>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617" name="Google Shape;2617;p43"/>
            <p:cNvSpPr/>
            <p:nvPr/>
          </p:nvSpPr>
          <p:spPr>
            <a:xfrm>
              <a:off x="7747159" y="939641"/>
              <a:ext cx="9525" cy="9525"/>
            </a:xfrm>
            <a:custGeom>
              <a:avLst/>
              <a:gdLst/>
              <a:ahLst/>
              <a:cxnLst/>
              <a:rect l="l" t="t" r="r" b="b"/>
              <a:pathLst>
                <a:path w="9525" h="9525" extrusionOk="0">
                  <a:moveTo>
                    <a:pt x="9049" y="7144"/>
                  </a:moveTo>
                  <a:cubicBezTo>
                    <a:pt x="8096" y="7144"/>
                    <a:pt x="8096" y="7144"/>
                    <a:pt x="7144" y="7144"/>
                  </a:cubicBezTo>
                  <a:cubicBezTo>
                    <a:pt x="7144" y="7144"/>
                    <a:pt x="8096" y="7144"/>
                    <a:pt x="9049" y="7144"/>
                  </a:cubicBezTo>
                  <a:cubicBezTo>
                    <a:pt x="9049" y="7144"/>
                    <a:pt x="9049" y="7144"/>
                    <a:pt x="9049"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618" name="Google Shape;2618;p43"/>
            <p:cNvSpPr/>
            <p:nvPr/>
          </p:nvSpPr>
          <p:spPr>
            <a:xfrm>
              <a:off x="6913721" y="1001553"/>
              <a:ext cx="9525" cy="9525"/>
            </a:xfrm>
            <a:custGeom>
              <a:avLst/>
              <a:gdLst/>
              <a:ahLst/>
              <a:cxnLst/>
              <a:rect l="l" t="t" r="r" b="b"/>
              <a:pathLst>
                <a:path w="9525" h="9525" extrusionOk="0">
                  <a:moveTo>
                    <a:pt x="7144" y="7144"/>
                  </a:moveTo>
                  <a:cubicBezTo>
                    <a:pt x="8096" y="7144"/>
                    <a:pt x="8096" y="7144"/>
                    <a:pt x="7144" y="7144"/>
                  </a:cubicBezTo>
                  <a:cubicBezTo>
                    <a:pt x="7144" y="7144"/>
                    <a:pt x="7144" y="7144"/>
                    <a:pt x="7144"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619" name="Google Shape;2619;p43"/>
            <p:cNvSpPr/>
            <p:nvPr/>
          </p:nvSpPr>
          <p:spPr>
            <a:xfrm>
              <a:off x="6843236" y="1011078"/>
              <a:ext cx="9525" cy="9525"/>
            </a:xfrm>
            <a:custGeom>
              <a:avLst/>
              <a:gdLst/>
              <a:ahLst/>
              <a:cxnLst/>
              <a:rect l="l" t="t" r="r" b="b"/>
              <a:pathLst>
                <a:path w="9525" h="9525" extrusionOk="0">
                  <a:moveTo>
                    <a:pt x="8096" y="7144"/>
                  </a:moveTo>
                  <a:cubicBezTo>
                    <a:pt x="7144" y="7144"/>
                    <a:pt x="7144" y="7144"/>
                    <a:pt x="7144" y="7144"/>
                  </a:cubicBezTo>
                  <a:cubicBezTo>
                    <a:pt x="7144" y="7144"/>
                    <a:pt x="7144" y="7144"/>
                    <a:pt x="8096"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620" name="Google Shape;2620;p43"/>
            <p:cNvSpPr/>
            <p:nvPr/>
          </p:nvSpPr>
          <p:spPr>
            <a:xfrm>
              <a:off x="7633811" y="923448"/>
              <a:ext cx="9525" cy="9525"/>
            </a:xfrm>
            <a:custGeom>
              <a:avLst/>
              <a:gdLst/>
              <a:ahLst/>
              <a:cxnLst/>
              <a:rect l="l" t="t" r="r" b="b"/>
              <a:pathLst>
                <a:path w="9525" h="9525" extrusionOk="0">
                  <a:moveTo>
                    <a:pt x="7144" y="7144"/>
                  </a:moveTo>
                  <a:cubicBezTo>
                    <a:pt x="7144" y="8096"/>
                    <a:pt x="7144" y="7144"/>
                    <a:pt x="7144" y="7144"/>
                  </a:cubicBezTo>
                  <a:lnTo>
                    <a:pt x="7144" y="7144"/>
                  </a:ln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621" name="Google Shape;2621;p43"/>
            <p:cNvSpPr/>
            <p:nvPr/>
          </p:nvSpPr>
          <p:spPr>
            <a:xfrm>
              <a:off x="7698581" y="922707"/>
              <a:ext cx="9525" cy="9525"/>
            </a:xfrm>
            <a:custGeom>
              <a:avLst/>
              <a:gdLst/>
              <a:ahLst/>
              <a:cxnLst/>
              <a:rect l="l" t="t" r="r" b="b"/>
              <a:pathLst>
                <a:path w="9525" h="9525" extrusionOk="0">
                  <a:moveTo>
                    <a:pt x="7144" y="8837"/>
                  </a:moveTo>
                  <a:cubicBezTo>
                    <a:pt x="7144" y="8837"/>
                    <a:pt x="7144" y="5027"/>
                    <a:pt x="7144" y="8837"/>
                  </a:cubicBezTo>
                  <a:lnTo>
                    <a:pt x="7144" y="8837"/>
                  </a:ln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622" name="Google Shape;2622;p43"/>
            <p:cNvSpPr/>
            <p:nvPr/>
          </p:nvSpPr>
          <p:spPr>
            <a:xfrm>
              <a:off x="7749064" y="943451"/>
              <a:ext cx="9525" cy="9525"/>
            </a:xfrm>
            <a:custGeom>
              <a:avLst/>
              <a:gdLst/>
              <a:ahLst/>
              <a:cxnLst/>
              <a:rect l="l" t="t" r="r" b="b"/>
              <a:pathLst>
                <a:path w="9525" h="9525" extrusionOk="0">
                  <a:moveTo>
                    <a:pt x="7144" y="7144"/>
                  </a:moveTo>
                  <a:cubicBezTo>
                    <a:pt x="9049" y="7144"/>
                    <a:pt x="8096" y="7144"/>
                    <a:pt x="7144" y="7144"/>
                  </a:cubicBezTo>
                  <a:lnTo>
                    <a:pt x="7144" y="7144"/>
                  </a:ln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623" name="Google Shape;2623;p43"/>
            <p:cNvSpPr/>
            <p:nvPr/>
          </p:nvSpPr>
          <p:spPr>
            <a:xfrm>
              <a:off x="7750969" y="941546"/>
              <a:ext cx="9525" cy="9525"/>
            </a:xfrm>
            <a:custGeom>
              <a:avLst/>
              <a:gdLst/>
              <a:ahLst/>
              <a:cxnLst/>
              <a:rect l="l" t="t" r="r" b="b"/>
              <a:pathLst>
                <a:path w="9525" h="9525" extrusionOk="0">
                  <a:moveTo>
                    <a:pt x="8096" y="7144"/>
                  </a:moveTo>
                  <a:lnTo>
                    <a:pt x="7144" y="8096"/>
                  </a:lnTo>
                  <a:cubicBezTo>
                    <a:pt x="7144" y="8096"/>
                    <a:pt x="8096" y="8096"/>
                    <a:pt x="8096"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624" name="Google Shape;2624;p43"/>
            <p:cNvSpPr/>
            <p:nvPr/>
          </p:nvSpPr>
          <p:spPr>
            <a:xfrm>
              <a:off x="7729061" y="946837"/>
              <a:ext cx="19050" cy="9525"/>
            </a:xfrm>
            <a:custGeom>
              <a:avLst/>
              <a:gdLst/>
              <a:ahLst/>
              <a:cxnLst/>
              <a:rect l="l" t="t" r="r" b="b"/>
              <a:pathLst>
                <a:path w="19050" h="9525" extrusionOk="0">
                  <a:moveTo>
                    <a:pt x="7144" y="7567"/>
                  </a:moveTo>
                  <a:cubicBezTo>
                    <a:pt x="7144" y="7567"/>
                    <a:pt x="19526" y="6615"/>
                    <a:pt x="7144" y="7567"/>
                  </a:cubicBezTo>
                  <a:lnTo>
                    <a:pt x="7144" y="7567"/>
                  </a:ln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625" name="Google Shape;2625;p43"/>
            <p:cNvSpPr/>
            <p:nvPr/>
          </p:nvSpPr>
          <p:spPr>
            <a:xfrm>
              <a:off x="7707154" y="908604"/>
              <a:ext cx="9525" cy="9525"/>
            </a:xfrm>
            <a:custGeom>
              <a:avLst/>
              <a:gdLst/>
              <a:ahLst/>
              <a:cxnLst/>
              <a:rect l="l" t="t" r="r" b="b"/>
              <a:pathLst>
                <a:path w="9525" h="9525" extrusionOk="0">
                  <a:moveTo>
                    <a:pt x="7144" y="8653"/>
                  </a:moveTo>
                  <a:cubicBezTo>
                    <a:pt x="10954" y="7700"/>
                    <a:pt x="13811" y="5795"/>
                    <a:pt x="7144" y="8653"/>
                  </a:cubicBezTo>
                  <a:lnTo>
                    <a:pt x="7144" y="8653"/>
                  </a:ln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626" name="Google Shape;2626;p43"/>
            <p:cNvSpPr/>
            <p:nvPr/>
          </p:nvSpPr>
          <p:spPr>
            <a:xfrm>
              <a:off x="7693104" y="909161"/>
              <a:ext cx="9525" cy="9525"/>
            </a:xfrm>
            <a:custGeom>
              <a:avLst/>
              <a:gdLst/>
              <a:ahLst/>
              <a:cxnLst/>
              <a:rect l="l" t="t" r="r" b="b"/>
              <a:pathLst>
                <a:path w="9525" h="9525" extrusionOk="0">
                  <a:moveTo>
                    <a:pt x="7858" y="9049"/>
                  </a:moveTo>
                  <a:cubicBezTo>
                    <a:pt x="9763" y="8096"/>
                    <a:pt x="7858" y="7144"/>
                    <a:pt x="7858" y="7144"/>
                  </a:cubicBezTo>
                  <a:cubicBezTo>
                    <a:pt x="6906" y="8096"/>
                    <a:pt x="6906" y="8096"/>
                    <a:pt x="7858" y="9049"/>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627" name="Google Shape;2627;p43"/>
            <p:cNvSpPr/>
            <p:nvPr/>
          </p:nvSpPr>
          <p:spPr>
            <a:xfrm>
              <a:off x="7289006" y="920505"/>
              <a:ext cx="9525" cy="9525"/>
            </a:xfrm>
            <a:custGeom>
              <a:avLst/>
              <a:gdLst/>
              <a:ahLst/>
              <a:cxnLst/>
              <a:rect l="l" t="t" r="r" b="b"/>
              <a:pathLst>
                <a:path w="9525" h="9525" extrusionOk="0">
                  <a:moveTo>
                    <a:pt x="10954" y="9135"/>
                  </a:moveTo>
                  <a:cubicBezTo>
                    <a:pt x="10001" y="7230"/>
                    <a:pt x="8096" y="6277"/>
                    <a:pt x="7144" y="8182"/>
                  </a:cubicBezTo>
                  <a:cubicBezTo>
                    <a:pt x="9049" y="8182"/>
                    <a:pt x="10954" y="9135"/>
                    <a:pt x="10954" y="9135"/>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grpSp>
      <p:grpSp>
        <p:nvGrpSpPr>
          <p:cNvPr id="2628" name="Google Shape;2628;p43"/>
          <p:cNvGrpSpPr/>
          <p:nvPr/>
        </p:nvGrpSpPr>
        <p:grpSpPr>
          <a:xfrm rot="-2776620" flipH="1">
            <a:off x="1483313" y="4959425"/>
            <a:ext cx="442463" cy="326412"/>
            <a:chOff x="3625593" y="6426852"/>
            <a:chExt cx="335279" cy="247341"/>
          </a:xfrm>
        </p:grpSpPr>
        <p:sp>
          <p:nvSpPr>
            <p:cNvPr id="2629" name="Google Shape;2629;p43"/>
            <p:cNvSpPr/>
            <p:nvPr/>
          </p:nvSpPr>
          <p:spPr>
            <a:xfrm>
              <a:off x="3625691" y="6427877"/>
              <a:ext cx="95250" cy="161925"/>
            </a:xfrm>
            <a:custGeom>
              <a:avLst/>
              <a:gdLst/>
              <a:ahLst/>
              <a:cxnLst/>
              <a:rect l="l" t="t" r="r" b="b"/>
              <a:pathLst>
                <a:path w="95250" h="161925" extrusionOk="0">
                  <a:moveTo>
                    <a:pt x="88106" y="8667"/>
                  </a:moveTo>
                  <a:cubicBezTo>
                    <a:pt x="83344" y="40100"/>
                    <a:pt x="76676" y="70580"/>
                    <a:pt x="60484" y="99155"/>
                  </a:cubicBezTo>
                  <a:cubicBezTo>
                    <a:pt x="56674" y="104870"/>
                    <a:pt x="8096" y="161067"/>
                    <a:pt x="7144" y="160115"/>
                  </a:cubicBezTo>
                  <a:cubicBezTo>
                    <a:pt x="12859" y="171545"/>
                    <a:pt x="69056" y="94392"/>
                    <a:pt x="72866" y="86772"/>
                  </a:cubicBezTo>
                  <a:cubicBezTo>
                    <a:pt x="79534" y="72485"/>
                    <a:pt x="84296" y="57245"/>
                    <a:pt x="88106" y="41052"/>
                  </a:cubicBezTo>
                  <a:cubicBezTo>
                    <a:pt x="88106" y="37242"/>
                    <a:pt x="89059" y="-858"/>
                    <a:pt x="88106" y="8667"/>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630" name="Google Shape;2630;p43"/>
            <p:cNvSpPr/>
            <p:nvPr/>
          </p:nvSpPr>
          <p:spPr>
            <a:xfrm>
              <a:off x="3710463" y="6426852"/>
              <a:ext cx="114300" cy="66675"/>
            </a:xfrm>
            <a:custGeom>
              <a:avLst/>
              <a:gdLst/>
              <a:ahLst/>
              <a:cxnLst/>
              <a:rect l="l" t="t" r="r" b="b"/>
              <a:pathLst>
                <a:path w="114300" h="66675" extrusionOk="0">
                  <a:moveTo>
                    <a:pt x="7144" y="11597"/>
                  </a:moveTo>
                  <a:cubicBezTo>
                    <a:pt x="30004" y="7787"/>
                    <a:pt x="59531" y="9692"/>
                    <a:pt x="80486" y="23979"/>
                  </a:cubicBezTo>
                  <a:cubicBezTo>
                    <a:pt x="86201" y="27789"/>
                    <a:pt x="110966" y="63032"/>
                    <a:pt x="113824" y="60174"/>
                  </a:cubicBezTo>
                  <a:cubicBezTo>
                    <a:pt x="122396" y="52554"/>
                    <a:pt x="70009" y="14454"/>
                    <a:pt x="64294" y="11597"/>
                  </a:cubicBezTo>
                  <a:cubicBezTo>
                    <a:pt x="44291" y="2072"/>
                    <a:pt x="13811" y="10644"/>
                    <a:pt x="7144" y="11597"/>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631" name="Google Shape;2631;p43"/>
            <p:cNvSpPr/>
            <p:nvPr/>
          </p:nvSpPr>
          <p:spPr>
            <a:xfrm>
              <a:off x="3817997" y="6469223"/>
              <a:ext cx="142875" cy="76200"/>
            </a:xfrm>
            <a:custGeom>
              <a:avLst/>
              <a:gdLst/>
              <a:ahLst/>
              <a:cxnLst/>
              <a:rect l="l" t="t" r="r" b="b"/>
              <a:pathLst>
                <a:path w="142875" h="76200" extrusionOk="0">
                  <a:moveTo>
                    <a:pt x="8195" y="18756"/>
                  </a:moveTo>
                  <a:cubicBezTo>
                    <a:pt x="30103" y="5421"/>
                    <a:pt x="59630" y="13994"/>
                    <a:pt x="80585" y="24471"/>
                  </a:cubicBezTo>
                  <a:cubicBezTo>
                    <a:pt x="87253" y="27329"/>
                    <a:pt x="137735" y="67334"/>
                    <a:pt x="133925" y="70191"/>
                  </a:cubicBezTo>
                  <a:cubicBezTo>
                    <a:pt x="150118" y="60666"/>
                    <a:pt x="76775" y="16851"/>
                    <a:pt x="70108" y="13994"/>
                  </a:cubicBezTo>
                  <a:cubicBezTo>
                    <a:pt x="57725" y="9231"/>
                    <a:pt x="43438" y="6374"/>
                    <a:pt x="30103" y="7326"/>
                  </a:cubicBezTo>
                  <a:cubicBezTo>
                    <a:pt x="21530" y="9231"/>
                    <a:pt x="2480" y="22566"/>
                    <a:pt x="8195" y="18756"/>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632" name="Google Shape;2632;p43"/>
            <p:cNvSpPr/>
            <p:nvPr/>
          </p:nvSpPr>
          <p:spPr>
            <a:xfrm>
              <a:off x="3864768" y="6530365"/>
              <a:ext cx="85725" cy="142875"/>
            </a:xfrm>
            <a:custGeom>
              <a:avLst/>
              <a:gdLst/>
              <a:ahLst/>
              <a:cxnLst/>
              <a:rect l="l" t="t" r="r" b="b"/>
              <a:pathLst>
                <a:path w="85725" h="142875" extrusionOk="0">
                  <a:moveTo>
                    <a:pt x="86201" y="7144"/>
                  </a:moveTo>
                  <a:cubicBezTo>
                    <a:pt x="60484" y="19526"/>
                    <a:pt x="46196" y="56674"/>
                    <a:pt x="33814" y="80486"/>
                  </a:cubicBezTo>
                  <a:cubicBezTo>
                    <a:pt x="27146" y="92869"/>
                    <a:pt x="12859" y="135731"/>
                    <a:pt x="10001" y="138589"/>
                  </a:cubicBezTo>
                  <a:cubicBezTo>
                    <a:pt x="16669" y="132874"/>
                    <a:pt x="7144" y="131921"/>
                    <a:pt x="7144" y="134779"/>
                  </a:cubicBezTo>
                  <a:cubicBezTo>
                    <a:pt x="8096" y="130016"/>
                    <a:pt x="39529" y="80486"/>
                    <a:pt x="46196" y="67151"/>
                  </a:cubicBezTo>
                  <a:cubicBezTo>
                    <a:pt x="54769" y="53816"/>
                    <a:pt x="76676" y="11906"/>
                    <a:pt x="86201"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633" name="Google Shape;2633;p43"/>
            <p:cNvSpPr/>
            <p:nvPr/>
          </p:nvSpPr>
          <p:spPr>
            <a:xfrm>
              <a:off x="3742608" y="6477978"/>
              <a:ext cx="85725" cy="161925"/>
            </a:xfrm>
            <a:custGeom>
              <a:avLst/>
              <a:gdLst/>
              <a:ahLst/>
              <a:cxnLst/>
              <a:rect l="l" t="t" r="r" b="b"/>
              <a:pathLst>
                <a:path w="85725" h="161925" extrusionOk="0">
                  <a:moveTo>
                    <a:pt x="79774" y="7144"/>
                  </a:moveTo>
                  <a:cubicBezTo>
                    <a:pt x="70249" y="19526"/>
                    <a:pt x="2621" y="153829"/>
                    <a:pt x="7384" y="155734"/>
                  </a:cubicBezTo>
                  <a:cubicBezTo>
                    <a:pt x="15004" y="157639"/>
                    <a:pt x="77869" y="10001"/>
                    <a:pt x="79774"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634" name="Google Shape;2634;p43"/>
            <p:cNvSpPr/>
            <p:nvPr/>
          </p:nvSpPr>
          <p:spPr>
            <a:xfrm>
              <a:off x="3625593" y="6575022"/>
              <a:ext cx="123825" cy="57150"/>
            </a:xfrm>
            <a:custGeom>
              <a:avLst/>
              <a:gdLst/>
              <a:ahLst/>
              <a:cxnLst/>
              <a:rect l="l" t="t" r="r" b="b"/>
              <a:pathLst>
                <a:path w="123825" h="57150" extrusionOk="0">
                  <a:moveTo>
                    <a:pt x="125351" y="56785"/>
                  </a:moveTo>
                  <a:cubicBezTo>
                    <a:pt x="107254" y="42497"/>
                    <a:pt x="92014" y="25352"/>
                    <a:pt x="71059" y="15827"/>
                  </a:cubicBezTo>
                  <a:cubicBezTo>
                    <a:pt x="65344" y="12970"/>
                    <a:pt x="4384" y="-365"/>
                    <a:pt x="7241" y="12970"/>
                  </a:cubicBezTo>
                  <a:cubicBezTo>
                    <a:pt x="5336" y="5350"/>
                    <a:pt x="73916" y="23447"/>
                    <a:pt x="79631" y="26305"/>
                  </a:cubicBezTo>
                  <a:cubicBezTo>
                    <a:pt x="92014" y="33925"/>
                    <a:pt x="121541" y="53927"/>
                    <a:pt x="125351" y="56785"/>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635" name="Google Shape;2635;p43"/>
            <p:cNvSpPr/>
            <p:nvPr/>
          </p:nvSpPr>
          <p:spPr>
            <a:xfrm>
              <a:off x="3741876" y="6616990"/>
              <a:ext cx="133350" cy="57150"/>
            </a:xfrm>
            <a:custGeom>
              <a:avLst/>
              <a:gdLst/>
              <a:ahLst/>
              <a:cxnLst/>
              <a:rect l="l" t="t" r="r" b="b"/>
              <a:pathLst>
                <a:path w="133350" h="57150" extrusionOk="0">
                  <a:moveTo>
                    <a:pt x="7163" y="18626"/>
                  </a:moveTo>
                  <a:cubicBezTo>
                    <a:pt x="33833" y="23389"/>
                    <a:pt x="53836" y="8149"/>
                    <a:pt x="84316" y="21484"/>
                  </a:cubicBezTo>
                  <a:cubicBezTo>
                    <a:pt x="90983" y="24341"/>
                    <a:pt x="131941" y="54821"/>
                    <a:pt x="134798" y="51011"/>
                  </a:cubicBezTo>
                  <a:cubicBezTo>
                    <a:pt x="140513" y="41486"/>
                    <a:pt x="58598" y="7196"/>
                    <a:pt x="51931" y="7196"/>
                  </a:cubicBezTo>
                  <a:cubicBezTo>
                    <a:pt x="40501" y="6244"/>
                    <a:pt x="6211" y="18626"/>
                    <a:pt x="7163" y="18626"/>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636" name="Google Shape;2636;p43"/>
            <p:cNvSpPr/>
            <p:nvPr/>
          </p:nvSpPr>
          <p:spPr>
            <a:xfrm>
              <a:off x="3865721" y="6531318"/>
              <a:ext cx="85725" cy="142875"/>
            </a:xfrm>
            <a:custGeom>
              <a:avLst/>
              <a:gdLst/>
              <a:ahLst/>
              <a:cxnLst/>
              <a:rect l="l" t="t" r="r" b="b"/>
              <a:pathLst>
                <a:path w="85725" h="142875" extrusionOk="0">
                  <a:moveTo>
                    <a:pt x="84296" y="7144"/>
                  </a:moveTo>
                  <a:cubicBezTo>
                    <a:pt x="77629" y="18574"/>
                    <a:pt x="8096" y="139541"/>
                    <a:pt x="7144" y="138589"/>
                  </a:cubicBezTo>
                  <a:cubicBezTo>
                    <a:pt x="19526" y="148114"/>
                    <a:pt x="82391" y="9049"/>
                    <a:pt x="84296"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637" name="Google Shape;2637;p43"/>
            <p:cNvSpPr/>
            <p:nvPr/>
          </p:nvSpPr>
          <p:spPr>
            <a:xfrm>
              <a:off x="3724620" y="6451704"/>
              <a:ext cx="66675" cy="38100"/>
            </a:xfrm>
            <a:custGeom>
              <a:avLst/>
              <a:gdLst/>
              <a:ahLst/>
              <a:cxnLst/>
              <a:rect l="l" t="t" r="r" b="b"/>
              <a:pathLst>
                <a:path w="66675" h="38100" extrusionOk="0">
                  <a:moveTo>
                    <a:pt x="9180" y="8653"/>
                  </a:moveTo>
                  <a:cubicBezTo>
                    <a:pt x="16800" y="8653"/>
                    <a:pt x="64425" y="33418"/>
                    <a:pt x="61567" y="34370"/>
                  </a:cubicBezTo>
                  <a:cubicBezTo>
                    <a:pt x="71092" y="28655"/>
                    <a:pt x="34897" y="9605"/>
                    <a:pt x="32040" y="8653"/>
                  </a:cubicBezTo>
                  <a:cubicBezTo>
                    <a:pt x="26325" y="5795"/>
                    <a:pt x="-345" y="7700"/>
                    <a:pt x="9180" y="8653"/>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638" name="Google Shape;2638;p43"/>
            <p:cNvSpPr/>
            <p:nvPr/>
          </p:nvSpPr>
          <p:spPr>
            <a:xfrm>
              <a:off x="3716178" y="6468463"/>
              <a:ext cx="66675" cy="38100"/>
            </a:xfrm>
            <a:custGeom>
              <a:avLst/>
              <a:gdLst/>
              <a:ahLst/>
              <a:cxnLst/>
              <a:rect l="l" t="t" r="r" b="b"/>
              <a:pathLst>
                <a:path w="66675" h="38100" extrusionOk="0">
                  <a:moveTo>
                    <a:pt x="7144" y="9991"/>
                  </a:moveTo>
                  <a:cubicBezTo>
                    <a:pt x="18574" y="7134"/>
                    <a:pt x="67151" y="35709"/>
                    <a:pt x="64294" y="37614"/>
                  </a:cubicBezTo>
                  <a:cubicBezTo>
                    <a:pt x="70009" y="31899"/>
                    <a:pt x="34766" y="9991"/>
                    <a:pt x="32861" y="9039"/>
                  </a:cubicBezTo>
                  <a:cubicBezTo>
                    <a:pt x="19526" y="4276"/>
                    <a:pt x="7144" y="9991"/>
                    <a:pt x="7144" y="9991"/>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639" name="Google Shape;2639;p43"/>
            <p:cNvSpPr/>
            <p:nvPr/>
          </p:nvSpPr>
          <p:spPr>
            <a:xfrm>
              <a:off x="3705413" y="6482048"/>
              <a:ext cx="66675" cy="38100"/>
            </a:xfrm>
            <a:custGeom>
              <a:avLst/>
              <a:gdLst/>
              <a:ahLst/>
              <a:cxnLst/>
              <a:rect l="l" t="t" r="r" b="b"/>
              <a:pathLst>
                <a:path w="66675" h="38100" extrusionOk="0">
                  <a:moveTo>
                    <a:pt x="10289" y="13551"/>
                  </a:moveTo>
                  <a:cubicBezTo>
                    <a:pt x="20766" y="11646"/>
                    <a:pt x="67439" y="36411"/>
                    <a:pt x="66486" y="37364"/>
                  </a:cubicBezTo>
                  <a:cubicBezTo>
                    <a:pt x="72201" y="31649"/>
                    <a:pt x="44579" y="16409"/>
                    <a:pt x="43626" y="15456"/>
                  </a:cubicBezTo>
                  <a:cubicBezTo>
                    <a:pt x="35054" y="11646"/>
                    <a:pt x="25529" y="4979"/>
                    <a:pt x="15051" y="7836"/>
                  </a:cubicBezTo>
                  <a:cubicBezTo>
                    <a:pt x="16004" y="8789"/>
                    <a:pt x="764" y="15456"/>
                    <a:pt x="10289" y="13551"/>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640" name="Google Shape;2640;p43"/>
            <p:cNvSpPr/>
            <p:nvPr/>
          </p:nvSpPr>
          <p:spPr>
            <a:xfrm>
              <a:off x="3701359" y="6504078"/>
              <a:ext cx="66675" cy="38100"/>
            </a:xfrm>
            <a:custGeom>
              <a:avLst/>
              <a:gdLst/>
              <a:ahLst/>
              <a:cxnLst/>
              <a:rect l="l" t="t" r="r" b="b"/>
              <a:pathLst>
                <a:path w="66675" h="38100" extrusionOk="0">
                  <a:moveTo>
                    <a:pt x="8628" y="7713"/>
                  </a:moveTo>
                  <a:cubicBezTo>
                    <a:pt x="14343" y="8666"/>
                    <a:pt x="67683" y="33431"/>
                    <a:pt x="65778" y="35336"/>
                  </a:cubicBezTo>
                  <a:cubicBezTo>
                    <a:pt x="71493" y="29621"/>
                    <a:pt x="37203" y="10571"/>
                    <a:pt x="32441" y="9618"/>
                  </a:cubicBezTo>
                  <a:cubicBezTo>
                    <a:pt x="24821" y="6761"/>
                    <a:pt x="1008" y="6761"/>
                    <a:pt x="8628" y="7713"/>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641" name="Google Shape;2641;p43"/>
            <p:cNvSpPr/>
            <p:nvPr/>
          </p:nvSpPr>
          <p:spPr>
            <a:xfrm>
              <a:off x="3685433" y="6524693"/>
              <a:ext cx="76200" cy="47625"/>
            </a:xfrm>
            <a:custGeom>
              <a:avLst/>
              <a:gdLst/>
              <a:ahLst/>
              <a:cxnLst/>
              <a:rect l="l" t="t" r="r" b="b"/>
              <a:pathLst>
                <a:path w="76200" h="47625" extrusionOk="0">
                  <a:moveTo>
                    <a:pt x="13124" y="13768"/>
                  </a:moveTo>
                  <a:cubicBezTo>
                    <a:pt x="33127" y="5196"/>
                    <a:pt x="60749" y="42343"/>
                    <a:pt x="71227" y="40438"/>
                  </a:cubicBezTo>
                  <a:cubicBezTo>
                    <a:pt x="90277" y="35676"/>
                    <a:pt x="1694" y="-5282"/>
                    <a:pt x="7409" y="10911"/>
                  </a:cubicBezTo>
                  <a:cubicBezTo>
                    <a:pt x="8362" y="15673"/>
                    <a:pt x="12172" y="13768"/>
                    <a:pt x="13124" y="13768"/>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642" name="Google Shape;2642;p43"/>
            <p:cNvSpPr/>
            <p:nvPr/>
          </p:nvSpPr>
          <p:spPr>
            <a:xfrm>
              <a:off x="3681253" y="6548071"/>
              <a:ext cx="76200" cy="38100"/>
            </a:xfrm>
            <a:custGeom>
              <a:avLst/>
              <a:gdLst/>
              <a:ahLst/>
              <a:cxnLst/>
              <a:rect l="l" t="t" r="r" b="b"/>
              <a:pathLst>
                <a:path w="76200" h="38100" extrusionOk="0">
                  <a:moveTo>
                    <a:pt x="8732" y="10393"/>
                  </a:moveTo>
                  <a:cubicBezTo>
                    <a:pt x="16352" y="10393"/>
                    <a:pt x="80169" y="28490"/>
                    <a:pt x="71597" y="37063"/>
                  </a:cubicBezTo>
                  <a:cubicBezTo>
                    <a:pt x="80169" y="28490"/>
                    <a:pt x="41117" y="8488"/>
                    <a:pt x="36354" y="7535"/>
                  </a:cubicBezTo>
                  <a:cubicBezTo>
                    <a:pt x="28734" y="5630"/>
                    <a:pt x="159" y="11345"/>
                    <a:pt x="8732" y="10393"/>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643" name="Google Shape;2643;p43"/>
            <p:cNvSpPr/>
            <p:nvPr/>
          </p:nvSpPr>
          <p:spPr>
            <a:xfrm>
              <a:off x="3827621" y="6493895"/>
              <a:ext cx="104775" cy="47625"/>
            </a:xfrm>
            <a:custGeom>
              <a:avLst/>
              <a:gdLst/>
              <a:ahLst/>
              <a:cxnLst/>
              <a:rect l="l" t="t" r="r" b="b"/>
              <a:pathLst>
                <a:path w="104775" h="47625" extrusionOk="0">
                  <a:moveTo>
                    <a:pt x="7144" y="8372"/>
                  </a:moveTo>
                  <a:cubicBezTo>
                    <a:pt x="28099" y="752"/>
                    <a:pt x="92869" y="50282"/>
                    <a:pt x="97631" y="46472"/>
                  </a:cubicBezTo>
                  <a:cubicBezTo>
                    <a:pt x="104299" y="41710"/>
                    <a:pt x="53816" y="14087"/>
                    <a:pt x="50959" y="13134"/>
                  </a:cubicBezTo>
                  <a:cubicBezTo>
                    <a:pt x="32861" y="4562"/>
                    <a:pt x="10954" y="7419"/>
                    <a:pt x="7144" y="8372"/>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644" name="Google Shape;2644;p43"/>
            <p:cNvSpPr/>
            <p:nvPr/>
          </p:nvSpPr>
          <p:spPr>
            <a:xfrm>
              <a:off x="3826439" y="6512030"/>
              <a:ext cx="85725" cy="38100"/>
            </a:xfrm>
            <a:custGeom>
              <a:avLst/>
              <a:gdLst/>
              <a:ahLst/>
              <a:cxnLst/>
              <a:rect l="l" t="t" r="r" b="b"/>
              <a:pathLst>
                <a:path w="85725" h="38100" extrusionOk="0">
                  <a:moveTo>
                    <a:pt x="8325" y="7382"/>
                  </a:moveTo>
                  <a:cubicBezTo>
                    <a:pt x="17850" y="8334"/>
                    <a:pt x="80715" y="34052"/>
                    <a:pt x="79763" y="35004"/>
                  </a:cubicBezTo>
                  <a:cubicBezTo>
                    <a:pt x="87383" y="30242"/>
                    <a:pt x="42615" y="9287"/>
                    <a:pt x="39758" y="8334"/>
                  </a:cubicBezTo>
                  <a:cubicBezTo>
                    <a:pt x="32138" y="6429"/>
                    <a:pt x="705" y="7382"/>
                    <a:pt x="8325" y="7382"/>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645" name="Google Shape;2645;p43"/>
            <p:cNvSpPr/>
            <p:nvPr/>
          </p:nvSpPr>
          <p:spPr>
            <a:xfrm>
              <a:off x="3817762" y="6528865"/>
              <a:ext cx="76200" cy="38100"/>
            </a:xfrm>
            <a:custGeom>
              <a:avLst/>
              <a:gdLst/>
              <a:ahLst/>
              <a:cxnLst/>
              <a:rect l="l" t="t" r="r" b="b"/>
              <a:pathLst>
                <a:path w="76200" h="38100" extrusionOk="0">
                  <a:moveTo>
                    <a:pt x="8430" y="8644"/>
                  </a:moveTo>
                  <a:cubicBezTo>
                    <a:pt x="20813" y="6739"/>
                    <a:pt x="68438" y="36267"/>
                    <a:pt x="72248" y="33409"/>
                  </a:cubicBezTo>
                  <a:cubicBezTo>
                    <a:pt x="77963" y="29599"/>
                    <a:pt x="37005" y="9597"/>
                    <a:pt x="32243" y="8644"/>
                  </a:cubicBezTo>
                  <a:cubicBezTo>
                    <a:pt x="22718" y="4834"/>
                    <a:pt x="1763" y="9597"/>
                    <a:pt x="8430" y="86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646" name="Google Shape;2646;p43"/>
            <p:cNvSpPr/>
            <p:nvPr/>
          </p:nvSpPr>
          <p:spPr>
            <a:xfrm>
              <a:off x="3809911" y="6546215"/>
              <a:ext cx="76200" cy="47625"/>
            </a:xfrm>
            <a:custGeom>
              <a:avLst/>
              <a:gdLst/>
              <a:ahLst/>
              <a:cxnLst/>
              <a:rect l="l" t="t" r="r" b="b"/>
              <a:pathLst>
                <a:path w="76200" h="47625" extrusionOk="0">
                  <a:moveTo>
                    <a:pt x="7708" y="11296"/>
                  </a:moveTo>
                  <a:cubicBezTo>
                    <a:pt x="24853" y="12249"/>
                    <a:pt x="34378" y="9391"/>
                    <a:pt x="49618" y="18916"/>
                  </a:cubicBezTo>
                  <a:cubicBezTo>
                    <a:pt x="54381" y="21774"/>
                    <a:pt x="75336" y="45586"/>
                    <a:pt x="76288" y="44634"/>
                  </a:cubicBezTo>
                  <a:cubicBezTo>
                    <a:pt x="88671" y="37966"/>
                    <a:pt x="42951" y="9391"/>
                    <a:pt x="39141" y="8439"/>
                  </a:cubicBezTo>
                  <a:cubicBezTo>
                    <a:pt x="29616" y="4629"/>
                    <a:pt x="2946" y="10344"/>
                    <a:pt x="7708" y="11296"/>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647" name="Google Shape;2647;p43"/>
            <p:cNvSpPr/>
            <p:nvPr/>
          </p:nvSpPr>
          <p:spPr>
            <a:xfrm>
              <a:off x="3800458" y="6572009"/>
              <a:ext cx="76200" cy="38100"/>
            </a:xfrm>
            <a:custGeom>
              <a:avLst/>
              <a:gdLst/>
              <a:ahLst/>
              <a:cxnLst/>
              <a:rect l="l" t="t" r="r" b="b"/>
              <a:pathLst>
                <a:path w="76200" h="38100" extrusionOk="0">
                  <a:moveTo>
                    <a:pt x="8589" y="8363"/>
                  </a:moveTo>
                  <a:cubicBezTo>
                    <a:pt x="17161" y="8363"/>
                    <a:pt x="73359" y="31223"/>
                    <a:pt x="73359" y="31223"/>
                  </a:cubicBezTo>
                  <a:cubicBezTo>
                    <a:pt x="81931" y="26460"/>
                    <a:pt x="33354" y="8363"/>
                    <a:pt x="30496" y="7410"/>
                  </a:cubicBezTo>
                  <a:cubicBezTo>
                    <a:pt x="25734" y="6458"/>
                    <a:pt x="969" y="8363"/>
                    <a:pt x="8589" y="8363"/>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648" name="Google Shape;2648;p43"/>
            <p:cNvSpPr/>
            <p:nvPr/>
          </p:nvSpPr>
          <p:spPr>
            <a:xfrm>
              <a:off x="3793301" y="6586774"/>
              <a:ext cx="85725" cy="38100"/>
            </a:xfrm>
            <a:custGeom>
              <a:avLst/>
              <a:gdLst/>
              <a:ahLst/>
              <a:cxnLst/>
              <a:rect l="l" t="t" r="r" b="b"/>
              <a:pathLst>
                <a:path w="85725" h="38100" extrusionOk="0">
                  <a:moveTo>
                    <a:pt x="7174" y="8837"/>
                  </a:moveTo>
                  <a:cubicBezTo>
                    <a:pt x="15746" y="8837"/>
                    <a:pt x="81469" y="28840"/>
                    <a:pt x="78611" y="34555"/>
                  </a:cubicBezTo>
                  <a:cubicBezTo>
                    <a:pt x="82421" y="28840"/>
                    <a:pt x="43369" y="9790"/>
                    <a:pt x="38606" y="8837"/>
                  </a:cubicBezTo>
                  <a:cubicBezTo>
                    <a:pt x="28129" y="5027"/>
                    <a:pt x="6221" y="8837"/>
                    <a:pt x="7174" y="8837"/>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649" name="Google Shape;2649;p43"/>
            <p:cNvSpPr/>
            <p:nvPr/>
          </p:nvSpPr>
          <p:spPr>
            <a:xfrm>
              <a:off x="3782181" y="6602186"/>
              <a:ext cx="76200" cy="28575"/>
            </a:xfrm>
            <a:custGeom>
              <a:avLst/>
              <a:gdLst/>
              <a:ahLst/>
              <a:cxnLst/>
              <a:rect l="l" t="t" r="r" b="b"/>
              <a:pathLst>
                <a:path w="76200" h="28575" extrusionOk="0">
                  <a:moveTo>
                    <a:pt x="7816" y="7713"/>
                  </a:moveTo>
                  <a:cubicBezTo>
                    <a:pt x="13531" y="7713"/>
                    <a:pt x="76396" y="31526"/>
                    <a:pt x="76396" y="30573"/>
                  </a:cubicBezTo>
                  <a:cubicBezTo>
                    <a:pt x="79254" y="27716"/>
                    <a:pt x="45916" y="11523"/>
                    <a:pt x="42106" y="9618"/>
                  </a:cubicBezTo>
                  <a:cubicBezTo>
                    <a:pt x="34486" y="6761"/>
                    <a:pt x="2101" y="6761"/>
                    <a:pt x="7816" y="7713"/>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650" name="Google Shape;2650;p43"/>
            <p:cNvSpPr/>
            <p:nvPr/>
          </p:nvSpPr>
          <p:spPr>
            <a:xfrm>
              <a:off x="3742848" y="6626346"/>
              <a:ext cx="133350" cy="47625"/>
            </a:xfrm>
            <a:custGeom>
              <a:avLst/>
              <a:gdLst/>
              <a:ahLst/>
              <a:cxnLst/>
              <a:rect l="l" t="t" r="r" b="b"/>
              <a:pathLst>
                <a:path w="133350" h="47625" extrusionOk="0">
                  <a:moveTo>
                    <a:pt x="7144" y="9271"/>
                  </a:moveTo>
                  <a:cubicBezTo>
                    <a:pt x="31909" y="6413"/>
                    <a:pt x="55721" y="11176"/>
                    <a:pt x="79534" y="19748"/>
                  </a:cubicBezTo>
                  <a:cubicBezTo>
                    <a:pt x="86201" y="21653"/>
                    <a:pt x="130016" y="46418"/>
                    <a:pt x="133826" y="43561"/>
                  </a:cubicBezTo>
                  <a:cubicBezTo>
                    <a:pt x="137636" y="39751"/>
                    <a:pt x="70961" y="12128"/>
                    <a:pt x="64294" y="10223"/>
                  </a:cubicBezTo>
                  <a:cubicBezTo>
                    <a:pt x="44291" y="4508"/>
                    <a:pt x="12859" y="8318"/>
                    <a:pt x="7144" y="9271"/>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grpSp>
      <p:grpSp>
        <p:nvGrpSpPr>
          <p:cNvPr id="2651" name="Google Shape;2651;p43"/>
          <p:cNvGrpSpPr/>
          <p:nvPr/>
        </p:nvGrpSpPr>
        <p:grpSpPr>
          <a:xfrm>
            <a:off x="259651" y="6453749"/>
            <a:ext cx="1797475" cy="243053"/>
            <a:chOff x="8244503" y="4909526"/>
            <a:chExt cx="2901326" cy="392315"/>
          </a:xfrm>
        </p:grpSpPr>
        <p:sp>
          <p:nvSpPr>
            <p:cNvPr id="2652" name="Google Shape;2652;p43"/>
            <p:cNvSpPr/>
            <p:nvPr/>
          </p:nvSpPr>
          <p:spPr>
            <a:xfrm>
              <a:off x="8244503" y="5003666"/>
              <a:ext cx="66675" cy="238125"/>
            </a:xfrm>
            <a:custGeom>
              <a:avLst/>
              <a:gdLst/>
              <a:ahLst/>
              <a:cxnLst/>
              <a:rect l="l" t="t" r="r" b="b"/>
              <a:pathLst>
                <a:path w="66675" h="238125" extrusionOk="0">
                  <a:moveTo>
                    <a:pt x="7155" y="7286"/>
                  </a:moveTo>
                  <a:cubicBezTo>
                    <a:pt x="8107" y="19668"/>
                    <a:pt x="38587" y="258746"/>
                    <a:pt x="61447" y="234933"/>
                  </a:cubicBezTo>
                  <a:cubicBezTo>
                    <a:pt x="66210" y="231123"/>
                    <a:pt x="6202" y="618"/>
                    <a:pt x="7155" y="7286"/>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653" name="Google Shape;2653;p43"/>
            <p:cNvSpPr/>
            <p:nvPr/>
          </p:nvSpPr>
          <p:spPr>
            <a:xfrm>
              <a:off x="8263336" y="4998252"/>
              <a:ext cx="114300" cy="161925"/>
            </a:xfrm>
            <a:custGeom>
              <a:avLst/>
              <a:gdLst/>
              <a:ahLst/>
              <a:cxnLst/>
              <a:rect l="l" t="t" r="r" b="b"/>
              <a:pathLst>
                <a:path w="114300" h="161925" extrusionOk="0">
                  <a:moveTo>
                    <a:pt x="8325" y="161290"/>
                  </a:moveTo>
                  <a:cubicBezTo>
                    <a:pt x="6420" y="165100"/>
                    <a:pt x="115957" y="15557"/>
                    <a:pt x="112147" y="12700"/>
                  </a:cubicBezTo>
                  <a:cubicBezTo>
                    <a:pt x="71190" y="-29210"/>
                    <a:pt x="-3105" y="180340"/>
                    <a:pt x="8325" y="161290"/>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654" name="Google Shape;2654;p43"/>
            <p:cNvSpPr/>
            <p:nvPr/>
          </p:nvSpPr>
          <p:spPr>
            <a:xfrm>
              <a:off x="8315217" y="5083741"/>
              <a:ext cx="171450" cy="142875"/>
            </a:xfrm>
            <a:custGeom>
              <a:avLst/>
              <a:gdLst/>
              <a:ahLst/>
              <a:cxnLst/>
              <a:rect l="l" t="t" r="r" b="b"/>
              <a:pathLst>
                <a:path w="171450" h="142875" extrusionOk="0">
                  <a:moveTo>
                    <a:pt x="7878" y="7221"/>
                  </a:moveTo>
                  <a:cubicBezTo>
                    <a:pt x="47883" y="3411"/>
                    <a:pt x="153611" y="142476"/>
                    <a:pt x="156468" y="139618"/>
                  </a:cubicBezTo>
                  <a:cubicBezTo>
                    <a:pt x="220286" y="76753"/>
                    <a:pt x="-7362" y="9126"/>
                    <a:pt x="7878" y="7221"/>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655" name="Google Shape;2655;p43"/>
            <p:cNvSpPr/>
            <p:nvPr/>
          </p:nvSpPr>
          <p:spPr>
            <a:xfrm>
              <a:off x="8449833" y="4909526"/>
              <a:ext cx="114300" cy="142875"/>
            </a:xfrm>
            <a:custGeom>
              <a:avLst/>
              <a:gdLst/>
              <a:ahLst/>
              <a:cxnLst/>
              <a:rect l="l" t="t" r="r" b="b"/>
              <a:pathLst>
                <a:path w="114300" h="142875" extrusionOk="0">
                  <a:moveTo>
                    <a:pt x="101863" y="20463"/>
                  </a:moveTo>
                  <a:cubicBezTo>
                    <a:pt x="58048" y="-37639"/>
                    <a:pt x="-53395" y="111903"/>
                    <a:pt x="49475" y="132858"/>
                  </a:cubicBezTo>
                  <a:cubicBezTo>
                    <a:pt x="179968" y="159528"/>
                    <a:pt x="73288" y="-4302"/>
                    <a:pt x="67573" y="16653"/>
                  </a:cubicBezTo>
                  <a:cubicBezTo>
                    <a:pt x="65668" y="22368"/>
                    <a:pt x="148535" y="90948"/>
                    <a:pt x="98053" y="98568"/>
                  </a:cubicBezTo>
                  <a:cubicBezTo>
                    <a:pt x="87575" y="100473"/>
                    <a:pt x="7565" y="150003"/>
                    <a:pt x="22805" y="93806"/>
                  </a:cubicBezTo>
                  <a:cubicBezTo>
                    <a:pt x="29473" y="68088"/>
                    <a:pt x="83765" y="-4302"/>
                    <a:pt x="101863" y="20463"/>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656" name="Google Shape;2656;p43"/>
            <p:cNvSpPr/>
            <p:nvPr/>
          </p:nvSpPr>
          <p:spPr>
            <a:xfrm>
              <a:off x="8483949" y="4913169"/>
              <a:ext cx="57150" cy="114300"/>
            </a:xfrm>
            <a:custGeom>
              <a:avLst/>
              <a:gdLst/>
              <a:ahLst/>
              <a:cxnLst/>
              <a:rect l="l" t="t" r="r" b="b"/>
              <a:pathLst>
                <a:path w="57150" h="114300" extrusionOk="0">
                  <a:moveTo>
                    <a:pt x="22027" y="11105"/>
                  </a:moveTo>
                  <a:cubicBezTo>
                    <a:pt x="-1786" y="63493"/>
                    <a:pt x="2977" y="97783"/>
                    <a:pt x="36314" y="114928"/>
                  </a:cubicBezTo>
                  <a:cubicBezTo>
                    <a:pt x="87749" y="100640"/>
                    <a:pt x="22027" y="-15565"/>
                    <a:pt x="22027" y="11105"/>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657" name="Google Shape;2657;p43"/>
            <p:cNvSpPr/>
            <p:nvPr/>
          </p:nvSpPr>
          <p:spPr>
            <a:xfrm>
              <a:off x="8450069" y="4949748"/>
              <a:ext cx="95250" cy="47625"/>
            </a:xfrm>
            <a:custGeom>
              <a:avLst/>
              <a:gdLst/>
              <a:ahLst/>
              <a:cxnLst/>
              <a:rect l="l" t="t" r="r" b="b"/>
              <a:pathLst>
                <a:path w="95250" h="47625" extrusionOk="0">
                  <a:moveTo>
                    <a:pt x="13044" y="40249"/>
                  </a:moveTo>
                  <a:cubicBezTo>
                    <a:pt x="47334" y="54536"/>
                    <a:pt x="74004" y="49774"/>
                    <a:pt x="93054" y="27866"/>
                  </a:cubicBezTo>
                  <a:cubicBezTo>
                    <a:pt x="92102" y="-27379"/>
                    <a:pt x="-19341" y="45964"/>
                    <a:pt x="13044" y="40249"/>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658" name="Google Shape;2658;p43"/>
            <p:cNvSpPr/>
            <p:nvPr/>
          </p:nvSpPr>
          <p:spPr>
            <a:xfrm>
              <a:off x="8625491" y="5099660"/>
              <a:ext cx="180975" cy="171450"/>
            </a:xfrm>
            <a:custGeom>
              <a:avLst/>
              <a:gdLst/>
              <a:ahLst/>
              <a:cxnLst/>
              <a:rect l="l" t="t" r="r" b="b"/>
              <a:pathLst>
                <a:path w="180975" h="171450" extrusionOk="0">
                  <a:moveTo>
                    <a:pt x="122419" y="14161"/>
                  </a:moveTo>
                  <a:cubicBezTo>
                    <a:pt x="105274" y="-21081"/>
                    <a:pt x="-49031" y="84646"/>
                    <a:pt x="29074" y="148464"/>
                  </a:cubicBezTo>
                  <a:cubicBezTo>
                    <a:pt x="132897" y="234189"/>
                    <a:pt x="178617" y="36069"/>
                    <a:pt x="182427" y="35116"/>
                  </a:cubicBezTo>
                  <a:cubicBezTo>
                    <a:pt x="179569" y="36069"/>
                    <a:pt x="62412" y="242761"/>
                    <a:pt x="23359" y="118936"/>
                  </a:cubicBezTo>
                  <a:cubicBezTo>
                    <a:pt x="9072" y="72264"/>
                    <a:pt x="118609" y="4636"/>
                    <a:pt x="122419" y="14161"/>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659" name="Google Shape;2659;p43"/>
            <p:cNvSpPr/>
            <p:nvPr/>
          </p:nvSpPr>
          <p:spPr>
            <a:xfrm>
              <a:off x="8708488" y="4945324"/>
              <a:ext cx="123825" cy="104775"/>
            </a:xfrm>
            <a:custGeom>
              <a:avLst/>
              <a:gdLst/>
              <a:ahLst/>
              <a:cxnLst/>
              <a:rect l="l" t="t" r="r" b="b"/>
              <a:pathLst>
                <a:path w="123825" h="104775" extrusionOk="0">
                  <a:moveTo>
                    <a:pt x="45138" y="10382"/>
                  </a:moveTo>
                  <a:cubicBezTo>
                    <a:pt x="-20585" y="45625"/>
                    <a:pt x="4180" y="105632"/>
                    <a:pt x="79428" y="96107"/>
                  </a:cubicBezTo>
                  <a:cubicBezTo>
                    <a:pt x="178488" y="83725"/>
                    <a:pt x="81333" y="857"/>
                    <a:pt x="74665" y="7525"/>
                  </a:cubicBezTo>
                  <a:cubicBezTo>
                    <a:pt x="82285" y="-95"/>
                    <a:pt x="142293" y="163735"/>
                    <a:pt x="19420" y="67532"/>
                  </a:cubicBezTo>
                  <a:cubicBezTo>
                    <a:pt x="7990" y="58007"/>
                    <a:pt x="69903" y="-2000"/>
                    <a:pt x="45138" y="10382"/>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660" name="Google Shape;2660;p43"/>
            <p:cNvSpPr/>
            <p:nvPr/>
          </p:nvSpPr>
          <p:spPr>
            <a:xfrm>
              <a:off x="8679777" y="4971800"/>
              <a:ext cx="133350" cy="38100"/>
            </a:xfrm>
            <a:custGeom>
              <a:avLst/>
              <a:gdLst/>
              <a:ahLst/>
              <a:cxnLst/>
              <a:rect l="l" t="t" r="r" b="b"/>
              <a:pathLst>
                <a:path w="133350" h="38100" extrusionOk="0">
                  <a:moveTo>
                    <a:pt x="9079" y="32484"/>
                  </a:moveTo>
                  <a:cubicBezTo>
                    <a:pt x="6221" y="32484"/>
                    <a:pt x="132904" y="37246"/>
                    <a:pt x="127189" y="19149"/>
                  </a:cubicBezTo>
                  <a:cubicBezTo>
                    <a:pt x="117664" y="-14189"/>
                    <a:pt x="-9971" y="32484"/>
                    <a:pt x="9079" y="3248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661" name="Google Shape;2661;p43"/>
            <p:cNvSpPr/>
            <p:nvPr/>
          </p:nvSpPr>
          <p:spPr>
            <a:xfrm>
              <a:off x="8877354" y="5080884"/>
              <a:ext cx="190500" cy="57150"/>
            </a:xfrm>
            <a:custGeom>
              <a:avLst/>
              <a:gdLst/>
              <a:ahLst/>
              <a:cxnLst/>
              <a:rect l="l" t="t" r="r" b="b"/>
              <a:pathLst>
                <a:path w="190500" h="57150" extrusionOk="0">
                  <a:moveTo>
                    <a:pt x="8669" y="53892"/>
                  </a:moveTo>
                  <a:cubicBezTo>
                    <a:pt x="4859" y="54845"/>
                    <a:pt x="188691" y="31985"/>
                    <a:pt x="188691" y="27222"/>
                  </a:cubicBezTo>
                  <a:cubicBezTo>
                    <a:pt x="189644" y="-31833"/>
                    <a:pt x="-12286" y="58655"/>
                    <a:pt x="8669" y="53892"/>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662" name="Google Shape;2662;p43"/>
            <p:cNvSpPr/>
            <p:nvPr/>
          </p:nvSpPr>
          <p:spPr>
            <a:xfrm>
              <a:off x="8852515" y="5098307"/>
              <a:ext cx="190500" cy="76200"/>
            </a:xfrm>
            <a:custGeom>
              <a:avLst/>
              <a:gdLst/>
              <a:ahLst/>
              <a:cxnLst/>
              <a:rect l="l" t="t" r="r" b="b"/>
              <a:pathLst>
                <a:path w="190500" h="76200" extrusionOk="0">
                  <a:moveTo>
                    <a:pt x="9696" y="73617"/>
                  </a:moveTo>
                  <a:cubicBezTo>
                    <a:pt x="5886" y="75522"/>
                    <a:pt x="187813" y="27897"/>
                    <a:pt x="187813" y="27897"/>
                  </a:cubicBezTo>
                  <a:cubicBezTo>
                    <a:pt x="187813" y="-41635"/>
                    <a:pt x="-17927" y="86952"/>
                    <a:pt x="9696" y="73617"/>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663" name="Google Shape;2663;p43"/>
            <p:cNvSpPr/>
            <p:nvPr/>
          </p:nvSpPr>
          <p:spPr>
            <a:xfrm>
              <a:off x="8855886" y="5172475"/>
              <a:ext cx="142875" cy="57150"/>
            </a:xfrm>
            <a:custGeom>
              <a:avLst/>
              <a:gdLst/>
              <a:ahLst/>
              <a:cxnLst/>
              <a:rect l="l" t="t" r="r" b="b"/>
              <a:pathLst>
                <a:path w="142875" h="57150" extrusionOk="0">
                  <a:moveTo>
                    <a:pt x="11087" y="57551"/>
                  </a:moveTo>
                  <a:cubicBezTo>
                    <a:pt x="12992" y="56599"/>
                    <a:pt x="136817" y="32786"/>
                    <a:pt x="136817" y="26119"/>
                  </a:cubicBezTo>
                  <a:cubicBezTo>
                    <a:pt x="136817" y="-34841"/>
                    <a:pt x="-19393" y="71839"/>
                    <a:pt x="11087" y="57551"/>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664" name="Google Shape;2664;p43"/>
            <p:cNvSpPr/>
            <p:nvPr/>
          </p:nvSpPr>
          <p:spPr>
            <a:xfrm>
              <a:off x="9106527" y="5060005"/>
              <a:ext cx="123825" cy="200025"/>
            </a:xfrm>
            <a:custGeom>
              <a:avLst/>
              <a:gdLst/>
              <a:ahLst/>
              <a:cxnLst/>
              <a:rect l="l" t="t" r="r" b="b"/>
              <a:pathLst>
                <a:path w="123825" h="200025" extrusionOk="0">
                  <a:moveTo>
                    <a:pt x="7144" y="201454"/>
                  </a:moveTo>
                  <a:cubicBezTo>
                    <a:pt x="22384" y="176689"/>
                    <a:pt x="52864" y="30004"/>
                    <a:pt x="22384" y="33814"/>
                  </a:cubicBezTo>
                  <a:cubicBezTo>
                    <a:pt x="178594" y="323374"/>
                    <a:pt x="97631" y="9049"/>
                    <a:pt x="104299" y="7144"/>
                  </a:cubicBezTo>
                  <a:cubicBezTo>
                    <a:pt x="70009" y="16669"/>
                    <a:pt x="168116" y="113824"/>
                    <a:pt x="103346" y="130016"/>
                  </a:cubicBezTo>
                  <a:cubicBezTo>
                    <a:pt x="81439" y="134779"/>
                    <a:pt x="24289" y="10954"/>
                    <a:pt x="21431" y="28099"/>
                  </a:cubicBezTo>
                  <a:cubicBezTo>
                    <a:pt x="12859" y="65246"/>
                    <a:pt x="9049" y="198596"/>
                    <a:pt x="7144" y="20145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665" name="Google Shape;2665;p43"/>
            <p:cNvSpPr/>
            <p:nvPr/>
          </p:nvSpPr>
          <p:spPr>
            <a:xfrm>
              <a:off x="9578967" y="5003668"/>
              <a:ext cx="47625" cy="247650"/>
            </a:xfrm>
            <a:custGeom>
              <a:avLst/>
              <a:gdLst/>
              <a:ahLst/>
              <a:cxnLst/>
              <a:rect l="l" t="t" r="r" b="b"/>
              <a:pathLst>
                <a:path w="47625" h="247650" extrusionOk="0">
                  <a:moveTo>
                    <a:pt x="7144" y="7284"/>
                  </a:moveTo>
                  <a:cubicBezTo>
                    <a:pt x="8096" y="26334"/>
                    <a:pt x="17621" y="247314"/>
                    <a:pt x="37624" y="241599"/>
                  </a:cubicBezTo>
                  <a:cubicBezTo>
                    <a:pt x="65246" y="233979"/>
                    <a:pt x="7144" y="616"/>
                    <a:pt x="7144" y="728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666" name="Google Shape;2666;p43"/>
            <p:cNvSpPr/>
            <p:nvPr/>
          </p:nvSpPr>
          <p:spPr>
            <a:xfrm>
              <a:off x="9642742" y="5074853"/>
              <a:ext cx="47625" cy="161925"/>
            </a:xfrm>
            <a:custGeom>
              <a:avLst/>
              <a:gdLst/>
              <a:ahLst/>
              <a:cxnLst/>
              <a:rect l="l" t="t" r="r" b="b"/>
              <a:pathLst>
                <a:path w="47625" h="161925" extrusionOk="0">
                  <a:moveTo>
                    <a:pt x="7186" y="8489"/>
                  </a:moveTo>
                  <a:cubicBezTo>
                    <a:pt x="7186" y="7536"/>
                    <a:pt x="11948" y="160889"/>
                    <a:pt x="26236" y="160889"/>
                  </a:cubicBezTo>
                  <a:cubicBezTo>
                    <a:pt x="69098" y="160889"/>
                    <a:pt x="5281" y="-9609"/>
                    <a:pt x="7186" y="8489"/>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667" name="Google Shape;2667;p43"/>
            <p:cNvSpPr/>
            <p:nvPr/>
          </p:nvSpPr>
          <p:spPr>
            <a:xfrm>
              <a:off x="9577884" y="5091869"/>
              <a:ext cx="123825" cy="57150"/>
            </a:xfrm>
            <a:custGeom>
              <a:avLst/>
              <a:gdLst/>
              <a:ahLst/>
              <a:cxnLst/>
              <a:rect l="l" t="t" r="r" b="b"/>
              <a:pathLst>
                <a:path w="123825" h="57150" extrusionOk="0">
                  <a:moveTo>
                    <a:pt x="11084" y="42907"/>
                  </a:moveTo>
                  <a:cubicBezTo>
                    <a:pt x="58709" y="63862"/>
                    <a:pt x="94904" y="60052"/>
                    <a:pt x="118717" y="30525"/>
                  </a:cubicBezTo>
                  <a:cubicBezTo>
                    <a:pt x="118717" y="-28530"/>
                    <a:pt x="-17491" y="42907"/>
                    <a:pt x="11084" y="42907"/>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668" name="Google Shape;2668;p43"/>
            <p:cNvSpPr/>
            <p:nvPr/>
          </p:nvSpPr>
          <p:spPr>
            <a:xfrm>
              <a:off x="9703139" y="5107630"/>
              <a:ext cx="114300" cy="142875"/>
            </a:xfrm>
            <a:custGeom>
              <a:avLst/>
              <a:gdLst/>
              <a:ahLst/>
              <a:cxnLst/>
              <a:rect l="l" t="t" r="r" b="b"/>
              <a:pathLst>
                <a:path w="114300" h="142875" extrusionOk="0">
                  <a:moveTo>
                    <a:pt x="97284" y="7144"/>
                  </a:moveTo>
                  <a:cubicBezTo>
                    <a:pt x="-26541" y="7144"/>
                    <a:pt x="-13206" y="180499"/>
                    <a:pt x="79186" y="127159"/>
                  </a:cubicBezTo>
                  <a:cubicBezTo>
                    <a:pt x="157291" y="82391"/>
                    <a:pt x="55374" y="7144"/>
                    <a:pt x="52516" y="18574"/>
                  </a:cubicBezTo>
                  <a:cubicBezTo>
                    <a:pt x="41086" y="61436"/>
                    <a:pt x="151576" y="89059"/>
                    <a:pt x="33466" y="118586"/>
                  </a:cubicBezTo>
                  <a:cubicBezTo>
                    <a:pt x="-5586" y="128111"/>
                    <a:pt x="95379" y="7144"/>
                    <a:pt x="97284"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669" name="Google Shape;2669;p43"/>
            <p:cNvSpPr/>
            <p:nvPr/>
          </p:nvSpPr>
          <p:spPr>
            <a:xfrm>
              <a:off x="9864058" y="5127880"/>
              <a:ext cx="114300" cy="57150"/>
            </a:xfrm>
            <a:custGeom>
              <a:avLst/>
              <a:gdLst/>
              <a:ahLst/>
              <a:cxnLst/>
              <a:rect l="l" t="t" r="r" b="b"/>
              <a:pathLst>
                <a:path w="114300" h="57150" extrusionOk="0">
                  <a:moveTo>
                    <a:pt x="10660" y="45949"/>
                  </a:moveTo>
                  <a:cubicBezTo>
                    <a:pt x="54475" y="61189"/>
                    <a:pt x="86860" y="55474"/>
                    <a:pt x="107815" y="27852"/>
                  </a:cubicBezTo>
                  <a:cubicBezTo>
                    <a:pt x="108767" y="-28346"/>
                    <a:pt x="-15058" y="47854"/>
                    <a:pt x="10660" y="45949"/>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670" name="Google Shape;2670;p43"/>
            <p:cNvSpPr/>
            <p:nvPr/>
          </p:nvSpPr>
          <p:spPr>
            <a:xfrm>
              <a:off x="9986849" y="5054084"/>
              <a:ext cx="200025" cy="171450"/>
            </a:xfrm>
            <a:custGeom>
              <a:avLst/>
              <a:gdLst/>
              <a:ahLst/>
              <a:cxnLst/>
              <a:rect l="l" t="t" r="r" b="b"/>
              <a:pathLst>
                <a:path w="200025" h="171450" extrusionOk="0">
                  <a:moveTo>
                    <a:pt x="197431" y="35925"/>
                  </a:moveTo>
                  <a:cubicBezTo>
                    <a:pt x="207909" y="-39323"/>
                    <a:pt x="-19739" y="47355"/>
                    <a:pt x="9789" y="131175"/>
                  </a:cubicBezTo>
                  <a:cubicBezTo>
                    <a:pt x="44079" y="227377"/>
                    <a:pt x="205051" y="130222"/>
                    <a:pt x="200289" y="125460"/>
                  </a:cubicBezTo>
                  <a:cubicBezTo>
                    <a:pt x="183144" y="108315"/>
                    <a:pt x="-36884" y="241665"/>
                    <a:pt x="44079" y="74977"/>
                  </a:cubicBezTo>
                  <a:cubicBezTo>
                    <a:pt x="62176" y="36877"/>
                    <a:pt x="201241" y="5445"/>
                    <a:pt x="197431" y="35925"/>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671" name="Google Shape;2671;p43"/>
            <p:cNvSpPr/>
            <p:nvPr/>
          </p:nvSpPr>
          <p:spPr>
            <a:xfrm>
              <a:off x="10219999" y="5025617"/>
              <a:ext cx="57150" cy="200025"/>
            </a:xfrm>
            <a:custGeom>
              <a:avLst/>
              <a:gdLst/>
              <a:ahLst/>
              <a:cxnLst/>
              <a:rect l="l" t="t" r="r" b="b"/>
              <a:pathLst>
                <a:path w="57150" h="200025" extrusionOk="0">
                  <a:moveTo>
                    <a:pt x="7144" y="7242"/>
                  </a:moveTo>
                  <a:cubicBezTo>
                    <a:pt x="10001" y="27244"/>
                    <a:pt x="35719" y="235842"/>
                    <a:pt x="50959" y="190122"/>
                  </a:cubicBezTo>
                  <a:cubicBezTo>
                    <a:pt x="56674" y="172977"/>
                    <a:pt x="7144" y="2479"/>
                    <a:pt x="7144" y="7242"/>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672" name="Google Shape;2672;p43"/>
            <p:cNvSpPr/>
            <p:nvPr/>
          </p:nvSpPr>
          <p:spPr>
            <a:xfrm>
              <a:off x="10304678" y="5065025"/>
              <a:ext cx="47625" cy="142875"/>
            </a:xfrm>
            <a:custGeom>
              <a:avLst/>
              <a:gdLst/>
              <a:ahLst/>
              <a:cxnLst/>
              <a:rect l="l" t="t" r="r" b="b"/>
              <a:pathLst>
                <a:path w="47625" h="142875" extrusionOk="0">
                  <a:moveTo>
                    <a:pt x="7237" y="8792"/>
                  </a:moveTo>
                  <a:cubicBezTo>
                    <a:pt x="7237" y="9744"/>
                    <a:pt x="11047" y="142142"/>
                    <a:pt x="26287" y="142142"/>
                  </a:cubicBezTo>
                  <a:cubicBezTo>
                    <a:pt x="68197" y="142142"/>
                    <a:pt x="4380" y="-10258"/>
                    <a:pt x="7237" y="8792"/>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673" name="Google Shape;2673;p43"/>
            <p:cNvSpPr/>
            <p:nvPr/>
          </p:nvSpPr>
          <p:spPr>
            <a:xfrm>
              <a:off x="10219026" y="5096312"/>
              <a:ext cx="104775" cy="57150"/>
            </a:xfrm>
            <a:custGeom>
              <a:avLst/>
              <a:gdLst/>
              <a:ahLst/>
              <a:cxnLst/>
              <a:rect l="l" t="t" r="r" b="b"/>
              <a:pathLst>
                <a:path w="104775" h="57150" extrusionOk="0">
                  <a:moveTo>
                    <a:pt x="10974" y="43227"/>
                  </a:moveTo>
                  <a:cubicBezTo>
                    <a:pt x="56694" y="61324"/>
                    <a:pt x="87174" y="54657"/>
                    <a:pt x="103367" y="25129"/>
                  </a:cubicBezTo>
                  <a:cubicBezTo>
                    <a:pt x="89079" y="-24401"/>
                    <a:pt x="-13791" y="44179"/>
                    <a:pt x="10974" y="43227"/>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674" name="Google Shape;2674;p43"/>
            <p:cNvSpPr/>
            <p:nvPr/>
          </p:nvSpPr>
          <p:spPr>
            <a:xfrm>
              <a:off x="10355950" y="5177101"/>
              <a:ext cx="85725" cy="114300"/>
            </a:xfrm>
            <a:custGeom>
              <a:avLst/>
              <a:gdLst/>
              <a:ahLst/>
              <a:cxnLst/>
              <a:rect l="l" t="t" r="r" b="b"/>
              <a:pathLst>
                <a:path w="85725" h="114300" extrusionOk="0">
                  <a:moveTo>
                    <a:pt x="50263" y="45305"/>
                  </a:moveTo>
                  <a:cubicBezTo>
                    <a:pt x="75028" y="59593"/>
                    <a:pt x="23593" y="78643"/>
                    <a:pt x="9305" y="87215"/>
                  </a:cubicBezTo>
                  <a:cubicBezTo>
                    <a:pt x="-7840" y="96740"/>
                    <a:pt x="82648" y="128173"/>
                    <a:pt x="82648" y="104360"/>
                  </a:cubicBezTo>
                  <a:cubicBezTo>
                    <a:pt x="82648" y="98645"/>
                    <a:pt x="12163" y="65308"/>
                    <a:pt x="16925" y="100550"/>
                  </a:cubicBezTo>
                  <a:cubicBezTo>
                    <a:pt x="57883" y="89120"/>
                    <a:pt x="79790" y="62450"/>
                    <a:pt x="83600" y="21493"/>
                  </a:cubicBezTo>
                  <a:cubicBezTo>
                    <a:pt x="71218" y="-29942"/>
                    <a:pt x="27403" y="75785"/>
                    <a:pt x="50263" y="45305"/>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675" name="Google Shape;2675;p43"/>
            <p:cNvSpPr/>
            <p:nvPr/>
          </p:nvSpPr>
          <p:spPr>
            <a:xfrm>
              <a:off x="10294302" y="5097088"/>
              <a:ext cx="133350" cy="38100"/>
            </a:xfrm>
            <a:custGeom>
              <a:avLst/>
              <a:gdLst/>
              <a:ahLst/>
              <a:cxnLst/>
              <a:rect l="l" t="t" r="r" b="b"/>
              <a:pathLst>
                <a:path w="133350" h="38100" extrusionOk="0">
                  <a:moveTo>
                    <a:pt x="9041" y="32926"/>
                  </a:moveTo>
                  <a:cubicBezTo>
                    <a:pt x="9993" y="32926"/>
                    <a:pt x="132866" y="37688"/>
                    <a:pt x="132866" y="25306"/>
                  </a:cubicBezTo>
                  <a:cubicBezTo>
                    <a:pt x="133819" y="-20414"/>
                    <a:pt x="-10961" y="34831"/>
                    <a:pt x="9041" y="32926"/>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676" name="Google Shape;2676;p43"/>
            <p:cNvSpPr/>
            <p:nvPr/>
          </p:nvSpPr>
          <p:spPr>
            <a:xfrm>
              <a:off x="10514798" y="5074436"/>
              <a:ext cx="152400" cy="47625"/>
            </a:xfrm>
            <a:custGeom>
              <a:avLst/>
              <a:gdLst/>
              <a:ahLst/>
              <a:cxnLst/>
              <a:rect l="l" t="t" r="r" b="b"/>
              <a:pathLst>
                <a:path w="152400" h="47625" extrusionOk="0">
                  <a:moveTo>
                    <a:pt x="7620" y="42243"/>
                  </a:moveTo>
                  <a:cubicBezTo>
                    <a:pt x="14288" y="29861"/>
                    <a:pt x="155258" y="43196"/>
                    <a:pt x="151448" y="27956"/>
                  </a:cubicBezTo>
                  <a:cubicBezTo>
                    <a:pt x="134303" y="-32052"/>
                    <a:pt x="-1905" y="58436"/>
                    <a:pt x="7620" y="42243"/>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677" name="Google Shape;2677;p43"/>
            <p:cNvSpPr/>
            <p:nvPr/>
          </p:nvSpPr>
          <p:spPr>
            <a:xfrm>
              <a:off x="10693964" y="5055838"/>
              <a:ext cx="152400" cy="161925"/>
            </a:xfrm>
            <a:custGeom>
              <a:avLst/>
              <a:gdLst/>
              <a:ahLst/>
              <a:cxnLst/>
              <a:rect l="l" t="t" r="r" b="b"/>
              <a:pathLst>
                <a:path w="152400" h="161925" extrusionOk="0">
                  <a:moveTo>
                    <a:pt x="127538" y="34171"/>
                  </a:moveTo>
                  <a:cubicBezTo>
                    <a:pt x="143731" y="20836"/>
                    <a:pt x="48481" y="-31551"/>
                    <a:pt x="17049" y="59889"/>
                  </a:cubicBezTo>
                  <a:cubicBezTo>
                    <a:pt x="-36291" y="216099"/>
                    <a:pt x="142779" y="131326"/>
                    <a:pt x="151351" y="145614"/>
                  </a:cubicBezTo>
                  <a:cubicBezTo>
                    <a:pt x="132301" y="113229"/>
                    <a:pt x="-37244" y="205621"/>
                    <a:pt x="38004" y="59889"/>
                  </a:cubicBezTo>
                  <a:cubicBezTo>
                    <a:pt x="73246" y="-9644"/>
                    <a:pt x="117061" y="41791"/>
                    <a:pt x="127538" y="34171"/>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678" name="Google Shape;2678;p43"/>
            <p:cNvSpPr/>
            <p:nvPr/>
          </p:nvSpPr>
          <p:spPr>
            <a:xfrm>
              <a:off x="10914003" y="5022155"/>
              <a:ext cx="38100" cy="180975"/>
            </a:xfrm>
            <a:custGeom>
              <a:avLst/>
              <a:gdLst/>
              <a:ahLst/>
              <a:cxnLst/>
              <a:rect l="l" t="t" r="r" b="b"/>
              <a:pathLst>
                <a:path w="38100" h="180975" extrusionOk="0">
                  <a:moveTo>
                    <a:pt x="7512" y="7847"/>
                  </a:moveTo>
                  <a:cubicBezTo>
                    <a:pt x="6560" y="65949"/>
                    <a:pt x="6560" y="122147"/>
                    <a:pt x="18942" y="173582"/>
                  </a:cubicBezTo>
                  <a:cubicBezTo>
                    <a:pt x="19895" y="179297"/>
                    <a:pt x="46565" y="162152"/>
                    <a:pt x="36087" y="151674"/>
                  </a:cubicBezTo>
                  <a:cubicBezTo>
                    <a:pt x="25610" y="148817"/>
                    <a:pt x="18942" y="153579"/>
                    <a:pt x="15133" y="164057"/>
                  </a:cubicBezTo>
                  <a:cubicBezTo>
                    <a:pt x="55137" y="175487"/>
                    <a:pt x="7512" y="-5488"/>
                    <a:pt x="7512" y="7847"/>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679" name="Google Shape;2679;p43"/>
            <p:cNvSpPr/>
            <p:nvPr/>
          </p:nvSpPr>
          <p:spPr>
            <a:xfrm>
              <a:off x="10987714" y="5017420"/>
              <a:ext cx="47625" cy="190500"/>
            </a:xfrm>
            <a:custGeom>
              <a:avLst/>
              <a:gdLst/>
              <a:ahLst/>
              <a:cxnLst/>
              <a:rect l="l" t="t" r="r" b="b"/>
              <a:pathLst>
                <a:path w="47625" h="190500" extrusionOk="0">
                  <a:moveTo>
                    <a:pt x="7144" y="7819"/>
                  </a:moveTo>
                  <a:cubicBezTo>
                    <a:pt x="7144" y="1151"/>
                    <a:pt x="10954" y="196414"/>
                    <a:pt x="38576" y="188794"/>
                  </a:cubicBezTo>
                  <a:cubicBezTo>
                    <a:pt x="60484" y="183079"/>
                    <a:pt x="7144" y="-5516"/>
                    <a:pt x="7144" y="7819"/>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680" name="Google Shape;2680;p43"/>
            <p:cNvSpPr/>
            <p:nvPr/>
          </p:nvSpPr>
          <p:spPr>
            <a:xfrm>
              <a:off x="10912959" y="5089769"/>
              <a:ext cx="123825" cy="38100"/>
            </a:xfrm>
            <a:custGeom>
              <a:avLst/>
              <a:gdLst/>
              <a:ahLst/>
              <a:cxnLst/>
              <a:rect l="l" t="t" r="r" b="b"/>
              <a:pathLst>
                <a:path w="123825" h="38100" extrusionOk="0">
                  <a:moveTo>
                    <a:pt x="10462" y="25958"/>
                  </a:moveTo>
                  <a:cubicBezTo>
                    <a:pt x="12367" y="25958"/>
                    <a:pt x="120952" y="39293"/>
                    <a:pt x="123809" y="29768"/>
                  </a:cubicBezTo>
                  <a:cubicBezTo>
                    <a:pt x="137144" y="-18810"/>
                    <a:pt x="-17161" y="25958"/>
                    <a:pt x="10462" y="25958"/>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681" name="Google Shape;2681;p43"/>
            <p:cNvSpPr/>
            <p:nvPr/>
          </p:nvSpPr>
          <p:spPr>
            <a:xfrm>
              <a:off x="11041054" y="5178016"/>
              <a:ext cx="104775" cy="123825"/>
            </a:xfrm>
            <a:custGeom>
              <a:avLst/>
              <a:gdLst/>
              <a:ahLst/>
              <a:cxnLst/>
              <a:rect l="l" t="t" r="r" b="b"/>
              <a:pathLst>
                <a:path w="104775" h="123825" extrusionOk="0">
                  <a:moveTo>
                    <a:pt x="30956" y="17720"/>
                  </a:moveTo>
                  <a:cubicBezTo>
                    <a:pt x="41434" y="15815"/>
                    <a:pt x="52864" y="14863"/>
                    <a:pt x="63341" y="12958"/>
                  </a:cubicBezTo>
                  <a:cubicBezTo>
                    <a:pt x="47149" y="-1330"/>
                    <a:pt x="71914" y="87253"/>
                    <a:pt x="80486" y="77728"/>
                  </a:cubicBezTo>
                  <a:cubicBezTo>
                    <a:pt x="76676" y="82490"/>
                    <a:pt x="7144" y="111065"/>
                    <a:pt x="7144" y="119638"/>
                  </a:cubicBezTo>
                  <a:cubicBezTo>
                    <a:pt x="7144" y="140593"/>
                    <a:pt x="175736" y="63440"/>
                    <a:pt x="71914" y="46295"/>
                  </a:cubicBezTo>
                  <a:cubicBezTo>
                    <a:pt x="70009" y="36770"/>
                    <a:pt x="68104" y="-14665"/>
                    <a:pt x="30956" y="17720"/>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grpSp>
      <p:grpSp>
        <p:nvGrpSpPr>
          <p:cNvPr id="2682" name="Google Shape;2682;p43"/>
          <p:cNvGrpSpPr/>
          <p:nvPr/>
        </p:nvGrpSpPr>
        <p:grpSpPr>
          <a:xfrm rot="520099">
            <a:off x="1215487" y="5442171"/>
            <a:ext cx="621861" cy="810852"/>
            <a:chOff x="6088856" y="4242860"/>
            <a:chExt cx="1460325" cy="1904139"/>
          </a:xfrm>
        </p:grpSpPr>
        <p:sp>
          <p:nvSpPr>
            <p:cNvPr id="2683" name="Google Shape;2683;p43"/>
            <p:cNvSpPr/>
            <p:nvPr/>
          </p:nvSpPr>
          <p:spPr>
            <a:xfrm>
              <a:off x="6557069" y="4530414"/>
              <a:ext cx="28575" cy="1419225"/>
            </a:xfrm>
            <a:custGeom>
              <a:avLst/>
              <a:gdLst/>
              <a:ahLst/>
              <a:cxnLst/>
              <a:rect l="l" t="t" r="r" b="b"/>
              <a:pathLst>
                <a:path w="28575" h="1419225" extrusionOk="0">
                  <a:moveTo>
                    <a:pt x="29469" y="47149"/>
                  </a:moveTo>
                  <a:cubicBezTo>
                    <a:pt x="29469" y="33814"/>
                    <a:pt x="29469" y="20479"/>
                    <a:pt x="29469" y="7144"/>
                  </a:cubicBezTo>
                  <a:cubicBezTo>
                    <a:pt x="29469" y="441484"/>
                    <a:pt x="29469" y="979646"/>
                    <a:pt x="29469" y="1414939"/>
                  </a:cubicBezTo>
                  <a:cubicBezTo>
                    <a:pt x="29469" y="951071"/>
                    <a:pt x="14229" y="446246"/>
                    <a:pt x="14229" y="7144"/>
                  </a:cubicBezTo>
                  <a:cubicBezTo>
                    <a:pt x="894" y="38576"/>
                    <a:pt x="6609" y="51911"/>
                    <a:pt x="29469" y="47149"/>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684" name="Google Shape;2684;p43"/>
            <p:cNvSpPr/>
            <p:nvPr/>
          </p:nvSpPr>
          <p:spPr>
            <a:xfrm>
              <a:off x="6557486" y="4510412"/>
              <a:ext cx="895350" cy="1428750"/>
            </a:xfrm>
            <a:custGeom>
              <a:avLst/>
              <a:gdLst/>
              <a:ahLst/>
              <a:cxnLst/>
              <a:rect l="l" t="t" r="r" b="b"/>
              <a:pathLst>
                <a:path w="895350" h="1428750" extrusionOk="0">
                  <a:moveTo>
                    <a:pt x="7144" y="7144"/>
                  </a:moveTo>
                  <a:cubicBezTo>
                    <a:pt x="72866" y="139541"/>
                    <a:pt x="805339" y="1478756"/>
                    <a:pt x="891064" y="1429226"/>
                  </a:cubicBezTo>
                  <a:cubicBezTo>
                    <a:pt x="840581" y="1458754"/>
                    <a:pt x="56674" y="105251"/>
                    <a:pt x="7144" y="714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685" name="Google Shape;2685;p43"/>
            <p:cNvSpPr/>
            <p:nvPr/>
          </p:nvSpPr>
          <p:spPr>
            <a:xfrm>
              <a:off x="6593681" y="5923922"/>
              <a:ext cx="847725" cy="28575"/>
            </a:xfrm>
            <a:custGeom>
              <a:avLst/>
              <a:gdLst/>
              <a:ahLst/>
              <a:cxnLst/>
              <a:rect l="l" t="t" r="r" b="b"/>
              <a:pathLst>
                <a:path w="847725" h="28575" extrusionOk="0">
                  <a:moveTo>
                    <a:pt x="847249" y="7144"/>
                  </a:moveTo>
                  <a:cubicBezTo>
                    <a:pt x="571976" y="7144"/>
                    <a:pt x="257651" y="22384"/>
                    <a:pt x="7144" y="22384"/>
                  </a:cubicBezTo>
                  <a:cubicBezTo>
                    <a:pt x="282416" y="22384"/>
                    <a:pt x="596741" y="7144"/>
                    <a:pt x="847249" y="7144"/>
                  </a:cubicBezTo>
                  <a:lnTo>
                    <a:pt x="847249" y="7144"/>
                  </a:ln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686" name="Google Shape;2686;p43"/>
            <p:cNvSpPr/>
            <p:nvPr/>
          </p:nvSpPr>
          <p:spPr>
            <a:xfrm>
              <a:off x="6577489" y="5759333"/>
              <a:ext cx="161925" cy="190500"/>
            </a:xfrm>
            <a:custGeom>
              <a:avLst/>
              <a:gdLst/>
              <a:ahLst/>
              <a:cxnLst/>
              <a:rect l="l" t="t" r="r" b="b"/>
              <a:pathLst>
                <a:path w="161925" h="190500" extrusionOk="0">
                  <a:moveTo>
                    <a:pt x="7144" y="43145"/>
                  </a:moveTo>
                  <a:cubicBezTo>
                    <a:pt x="7144" y="6950"/>
                    <a:pt x="119539" y="60290"/>
                    <a:pt x="121444" y="62195"/>
                  </a:cubicBezTo>
                  <a:cubicBezTo>
                    <a:pt x="128111" y="66957"/>
                    <a:pt x="101441" y="200307"/>
                    <a:pt x="130969" y="183162"/>
                  </a:cubicBezTo>
                  <a:cubicBezTo>
                    <a:pt x="243364" y="117440"/>
                    <a:pt x="7144" y="-71155"/>
                    <a:pt x="7144" y="43145"/>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687" name="Google Shape;2687;p43"/>
            <p:cNvSpPr/>
            <p:nvPr/>
          </p:nvSpPr>
          <p:spPr>
            <a:xfrm>
              <a:off x="6513496" y="4265397"/>
              <a:ext cx="19050" cy="171450"/>
            </a:xfrm>
            <a:custGeom>
              <a:avLst/>
              <a:gdLst/>
              <a:ahLst/>
              <a:cxnLst/>
              <a:rect l="l" t="t" r="r" b="b"/>
              <a:pathLst>
                <a:path w="19050" h="171450" extrusionOk="0">
                  <a:moveTo>
                    <a:pt x="7319" y="9271"/>
                  </a:moveTo>
                  <a:cubicBezTo>
                    <a:pt x="6366" y="60706"/>
                    <a:pt x="9224" y="112141"/>
                    <a:pt x="17796" y="163576"/>
                  </a:cubicBezTo>
                  <a:cubicBezTo>
                    <a:pt x="22559" y="184531"/>
                    <a:pt x="7319" y="-15494"/>
                    <a:pt x="7319" y="9271"/>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688" name="Google Shape;2688;p43"/>
            <p:cNvSpPr/>
            <p:nvPr/>
          </p:nvSpPr>
          <p:spPr>
            <a:xfrm>
              <a:off x="6499688" y="4242860"/>
              <a:ext cx="161925" cy="171450"/>
            </a:xfrm>
            <a:custGeom>
              <a:avLst/>
              <a:gdLst/>
              <a:ahLst/>
              <a:cxnLst/>
              <a:rect l="l" t="t" r="r" b="b"/>
              <a:pathLst>
                <a:path w="161925" h="171450" extrusionOk="0">
                  <a:moveTo>
                    <a:pt x="7792" y="34665"/>
                  </a:moveTo>
                  <a:cubicBezTo>
                    <a:pt x="24937" y="28950"/>
                    <a:pt x="43987" y="27045"/>
                    <a:pt x="62085" y="31808"/>
                  </a:cubicBezTo>
                  <a:cubicBezTo>
                    <a:pt x="62085" y="56573"/>
                    <a:pt x="47797" y="70860"/>
                    <a:pt x="19222" y="73718"/>
                  </a:cubicBezTo>
                  <a:cubicBezTo>
                    <a:pt x="9697" y="79433"/>
                    <a:pt x="145905" y="70860"/>
                    <a:pt x="140190" y="106103"/>
                  </a:cubicBezTo>
                  <a:cubicBezTo>
                    <a:pt x="128760" y="172778"/>
                    <a:pt x="24937" y="118485"/>
                    <a:pt x="14460" y="157538"/>
                  </a:cubicBezTo>
                  <a:cubicBezTo>
                    <a:pt x="-7448" y="235643"/>
                    <a:pt x="344977" y="-34867"/>
                    <a:pt x="21127" y="72765"/>
                  </a:cubicBezTo>
                  <a:cubicBezTo>
                    <a:pt x="33510" y="101340"/>
                    <a:pt x="92565" y="53715"/>
                    <a:pt x="89707" y="34665"/>
                  </a:cubicBezTo>
                  <a:cubicBezTo>
                    <a:pt x="78277" y="-28200"/>
                    <a:pt x="-780" y="36570"/>
                    <a:pt x="7792" y="34665"/>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689" name="Google Shape;2689;p43"/>
            <p:cNvSpPr/>
            <p:nvPr/>
          </p:nvSpPr>
          <p:spPr>
            <a:xfrm>
              <a:off x="7109099" y="5054784"/>
              <a:ext cx="171450" cy="133350"/>
            </a:xfrm>
            <a:custGeom>
              <a:avLst/>
              <a:gdLst/>
              <a:ahLst/>
              <a:cxnLst/>
              <a:rect l="l" t="t" r="r" b="b"/>
              <a:pathLst>
                <a:path w="171450" h="133350" extrusionOk="0">
                  <a:moveTo>
                    <a:pt x="10839" y="68562"/>
                  </a:moveTo>
                  <a:cubicBezTo>
                    <a:pt x="8934" y="51417"/>
                    <a:pt x="74656" y="-2876"/>
                    <a:pt x="82276" y="24747"/>
                  </a:cubicBezTo>
                  <a:cubicBezTo>
                    <a:pt x="88944" y="48559"/>
                    <a:pt x="-2496" y="128569"/>
                    <a:pt x="7981" y="128569"/>
                  </a:cubicBezTo>
                  <a:cubicBezTo>
                    <a:pt x="54654" y="128569"/>
                    <a:pt x="146094" y="96184"/>
                    <a:pt x="171811" y="93327"/>
                  </a:cubicBezTo>
                  <a:cubicBezTo>
                    <a:pt x="157524" y="95232"/>
                    <a:pt x="5124" y="105709"/>
                    <a:pt x="12744" y="126664"/>
                  </a:cubicBezTo>
                  <a:cubicBezTo>
                    <a:pt x="168954" y="-60026"/>
                    <a:pt x="7029" y="14269"/>
                    <a:pt x="10839" y="68562"/>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690" name="Google Shape;2690;p43"/>
            <p:cNvSpPr/>
            <p:nvPr/>
          </p:nvSpPr>
          <p:spPr>
            <a:xfrm>
              <a:off x="7433295" y="5822265"/>
              <a:ext cx="47625" cy="219075"/>
            </a:xfrm>
            <a:custGeom>
              <a:avLst/>
              <a:gdLst/>
              <a:ahLst/>
              <a:cxnLst/>
              <a:rect l="l" t="t" r="r" b="b"/>
              <a:pathLst>
                <a:path w="47625" h="219075" extrusionOk="0">
                  <a:moveTo>
                    <a:pt x="42877" y="8788"/>
                  </a:moveTo>
                  <a:cubicBezTo>
                    <a:pt x="42877" y="5930"/>
                    <a:pt x="-3795" y="214528"/>
                    <a:pt x="9540" y="217385"/>
                  </a:cubicBezTo>
                  <a:cubicBezTo>
                    <a:pt x="46687" y="227863"/>
                    <a:pt x="42877" y="-15025"/>
                    <a:pt x="42877" y="8788"/>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691" name="Google Shape;2691;p43"/>
            <p:cNvSpPr/>
            <p:nvPr/>
          </p:nvSpPr>
          <p:spPr>
            <a:xfrm>
              <a:off x="7474452" y="5814449"/>
              <a:ext cx="57150" cy="219075"/>
            </a:xfrm>
            <a:custGeom>
              <a:avLst/>
              <a:gdLst/>
              <a:ahLst/>
              <a:cxnLst/>
              <a:rect l="l" t="t" r="r" b="b"/>
              <a:pathLst>
                <a:path w="57150" h="219075" extrusionOk="0">
                  <a:moveTo>
                    <a:pt x="7435" y="8031"/>
                  </a:moveTo>
                  <a:cubicBezTo>
                    <a:pt x="22675" y="76611"/>
                    <a:pt x="37915" y="144238"/>
                    <a:pt x="54108" y="212819"/>
                  </a:cubicBezTo>
                  <a:cubicBezTo>
                    <a:pt x="57918" y="228059"/>
                    <a:pt x="2673" y="-9114"/>
                    <a:pt x="7435" y="8031"/>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692" name="Google Shape;2692;p43"/>
            <p:cNvSpPr/>
            <p:nvPr/>
          </p:nvSpPr>
          <p:spPr>
            <a:xfrm>
              <a:off x="7444406" y="5964786"/>
              <a:ext cx="104775" cy="19050"/>
            </a:xfrm>
            <a:custGeom>
              <a:avLst/>
              <a:gdLst/>
              <a:ahLst/>
              <a:cxnLst/>
              <a:rect l="l" t="t" r="r" b="b"/>
              <a:pathLst>
                <a:path w="104775" h="19050" extrusionOk="0">
                  <a:moveTo>
                    <a:pt x="7954" y="7237"/>
                  </a:moveTo>
                  <a:cubicBezTo>
                    <a:pt x="39387" y="9142"/>
                    <a:pt x="70819" y="10095"/>
                    <a:pt x="102252" y="12000"/>
                  </a:cubicBezTo>
                  <a:cubicBezTo>
                    <a:pt x="109872" y="12952"/>
                    <a:pt x="-3476" y="6285"/>
                    <a:pt x="7954" y="7237"/>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693" name="Google Shape;2693;p43"/>
            <p:cNvSpPr/>
            <p:nvPr/>
          </p:nvSpPr>
          <p:spPr>
            <a:xfrm>
              <a:off x="6088856" y="5041244"/>
              <a:ext cx="323850" cy="171450"/>
            </a:xfrm>
            <a:custGeom>
              <a:avLst/>
              <a:gdLst/>
              <a:ahLst/>
              <a:cxnLst/>
              <a:rect l="l" t="t" r="r" b="b"/>
              <a:pathLst>
                <a:path w="323850" h="171450" extrusionOk="0">
                  <a:moveTo>
                    <a:pt x="7144" y="84959"/>
                  </a:moveTo>
                  <a:cubicBezTo>
                    <a:pt x="60484" y="64004"/>
                    <a:pt x="62389" y="140204"/>
                    <a:pt x="79534" y="169731"/>
                  </a:cubicBezTo>
                  <a:cubicBezTo>
                    <a:pt x="2381" y="29714"/>
                    <a:pt x="277654" y="7806"/>
                    <a:pt x="319564" y="7806"/>
                  </a:cubicBezTo>
                  <a:cubicBezTo>
                    <a:pt x="133826" y="6854"/>
                    <a:pt x="138589" y="-5529"/>
                    <a:pt x="88106" y="136394"/>
                  </a:cubicBezTo>
                  <a:cubicBezTo>
                    <a:pt x="117634" y="53526"/>
                    <a:pt x="23336" y="78291"/>
                    <a:pt x="7144" y="84959"/>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694" name="Google Shape;2694;p43"/>
            <p:cNvSpPr/>
            <p:nvPr/>
          </p:nvSpPr>
          <p:spPr>
            <a:xfrm>
              <a:off x="6230127" y="5092577"/>
              <a:ext cx="133350" cy="95250"/>
            </a:xfrm>
            <a:custGeom>
              <a:avLst/>
              <a:gdLst/>
              <a:ahLst/>
              <a:cxnLst/>
              <a:rect l="l" t="t" r="r" b="b"/>
              <a:pathLst>
                <a:path w="133350" h="95250" extrusionOk="0">
                  <a:moveTo>
                    <a:pt x="44943" y="21243"/>
                  </a:moveTo>
                  <a:cubicBezTo>
                    <a:pt x="59231" y="17433"/>
                    <a:pt x="74471" y="13623"/>
                    <a:pt x="88758" y="10766"/>
                  </a:cubicBezTo>
                  <a:cubicBezTo>
                    <a:pt x="81138" y="27911"/>
                    <a:pt x="68756" y="40293"/>
                    <a:pt x="49706" y="46008"/>
                  </a:cubicBezTo>
                  <a:cubicBezTo>
                    <a:pt x="43991" y="48866"/>
                    <a:pt x="99236" y="71726"/>
                    <a:pt x="99236" y="73631"/>
                  </a:cubicBezTo>
                  <a:cubicBezTo>
                    <a:pt x="83996" y="85061"/>
                    <a:pt x="9701" y="60296"/>
                    <a:pt x="8748" y="62201"/>
                  </a:cubicBezTo>
                  <a:cubicBezTo>
                    <a:pt x="-8397" y="90776"/>
                    <a:pt x="117333" y="118398"/>
                    <a:pt x="125906" y="66963"/>
                  </a:cubicBezTo>
                  <a:cubicBezTo>
                    <a:pt x="133526" y="22196"/>
                    <a:pt x="68756" y="40293"/>
                    <a:pt x="51611" y="45056"/>
                  </a:cubicBezTo>
                  <a:cubicBezTo>
                    <a:pt x="48753" y="38388"/>
                    <a:pt x="154481" y="-18762"/>
                    <a:pt x="44943" y="21243"/>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695" name="Google Shape;2695;p43"/>
            <p:cNvSpPr/>
            <p:nvPr/>
          </p:nvSpPr>
          <p:spPr>
            <a:xfrm>
              <a:off x="6652892" y="4833704"/>
              <a:ext cx="85725" cy="123825"/>
            </a:xfrm>
            <a:custGeom>
              <a:avLst/>
              <a:gdLst/>
              <a:ahLst/>
              <a:cxnLst/>
              <a:rect l="l" t="t" r="r" b="b"/>
              <a:pathLst>
                <a:path w="85725" h="123825" extrusionOk="0">
                  <a:moveTo>
                    <a:pt x="29848" y="13417"/>
                  </a:moveTo>
                  <a:cubicBezTo>
                    <a:pt x="-12062" y="1034"/>
                    <a:pt x="16513" y="102952"/>
                    <a:pt x="18418" y="110572"/>
                  </a:cubicBezTo>
                  <a:cubicBezTo>
                    <a:pt x="32706" y="164864"/>
                    <a:pt x="149863" y="-3728"/>
                    <a:pt x="34611" y="7702"/>
                  </a:cubicBezTo>
                  <a:cubicBezTo>
                    <a:pt x="55566" y="5797"/>
                    <a:pt x="92713" y="120097"/>
                    <a:pt x="23181" y="85807"/>
                  </a:cubicBezTo>
                  <a:cubicBezTo>
                    <a:pt x="19371" y="72472"/>
                    <a:pt x="32706" y="14369"/>
                    <a:pt x="29848" y="13417"/>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696" name="Google Shape;2696;p43"/>
            <p:cNvSpPr/>
            <p:nvPr/>
          </p:nvSpPr>
          <p:spPr>
            <a:xfrm>
              <a:off x="6637496" y="4863207"/>
              <a:ext cx="114300" cy="66675"/>
            </a:xfrm>
            <a:custGeom>
              <a:avLst/>
              <a:gdLst/>
              <a:ahLst/>
              <a:cxnLst/>
              <a:rect l="l" t="t" r="r" b="b"/>
              <a:pathLst>
                <a:path w="114300" h="66675" extrusionOk="0">
                  <a:moveTo>
                    <a:pt x="7144" y="41064"/>
                  </a:moveTo>
                  <a:cubicBezTo>
                    <a:pt x="70009" y="78211"/>
                    <a:pt x="104299" y="75354"/>
                    <a:pt x="110966" y="33444"/>
                  </a:cubicBezTo>
                  <a:cubicBezTo>
                    <a:pt x="48101" y="-3704"/>
                    <a:pt x="13811" y="-1799"/>
                    <a:pt x="7144" y="4106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697" name="Google Shape;2697;p43"/>
            <p:cNvSpPr/>
            <p:nvPr/>
          </p:nvSpPr>
          <p:spPr>
            <a:xfrm>
              <a:off x="6948352" y="5972931"/>
              <a:ext cx="66675" cy="152400"/>
            </a:xfrm>
            <a:custGeom>
              <a:avLst/>
              <a:gdLst/>
              <a:ahLst/>
              <a:cxnLst/>
              <a:rect l="l" t="t" r="r" b="b"/>
              <a:pathLst>
                <a:path w="66675" h="152400" extrusionOk="0">
                  <a:moveTo>
                    <a:pt x="12518" y="61957"/>
                  </a:moveTo>
                  <a:cubicBezTo>
                    <a:pt x="20137" y="42907"/>
                    <a:pt x="30615" y="37192"/>
                    <a:pt x="46808" y="43859"/>
                  </a:cubicBezTo>
                  <a:cubicBezTo>
                    <a:pt x="53475" y="60052"/>
                    <a:pt x="62048" y="165779"/>
                    <a:pt x="64905" y="150539"/>
                  </a:cubicBezTo>
                  <a:cubicBezTo>
                    <a:pt x="67762" y="105772"/>
                    <a:pt x="65858" y="61004"/>
                    <a:pt x="57285" y="17189"/>
                  </a:cubicBezTo>
                  <a:cubicBezTo>
                    <a:pt x="37283" y="-25673"/>
                    <a:pt x="-8438" y="83864"/>
                    <a:pt x="12518" y="61957"/>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698" name="Google Shape;2698;p43"/>
            <p:cNvSpPr/>
            <p:nvPr/>
          </p:nvSpPr>
          <p:spPr>
            <a:xfrm>
              <a:off x="6966536" y="6089849"/>
              <a:ext cx="95250" cy="57150"/>
            </a:xfrm>
            <a:custGeom>
              <a:avLst/>
              <a:gdLst/>
              <a:ahLst/>
              <a:cxnLst/>
              <a:rect l="l" t="t" r="r" b="b"/>
              <a:pathLst>
                <a:path w="95250" h="57150" extrusionOk="0">
                  <a:moveTo>
                    <a:pt x="7669" y="42194"/>
                  </a:moveTo>
                  <a:cubicBezTo>
                    <a:pt x="67677" y="64102"/>
                    <a:pt x="95299" y="56482"/>
                    <a:pt x="90537" y="19334"/>
                  </a:cubicBezTo>
                  <a:cubicBezTo>
                    <a:pt x="30529" y="-2573"/>
                    <a:pt x="2907" y="5047"/>
                    <a:pt x="7669" y="42194"/>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699" name="Google Shape;2699;p43"/>
            <p:cNvSpPr/>
            <p:nvPr/>
          </p:nvSpPr>
          <p:spPr>
            <a:xfrm>
              <a:off x="6389017" y="5953983"/>
              <a:ext cx="171450" cy="152400"/>
            </a:xfrm>
            <a:custGeom>
              <a:avLst/>
              <a:gdLst/>
              <a:ahLst/>
              <a:cxnLst/>
              <a:rect l="l" t="t" r="r" b="b"/>
              <a:pathLst>
                <a:path w="171450" h="152400" extrusionOk="0">
                  <a:moveTo>
                    <a:pt x="151801" y="40900"/>
                  </a:moveTo>
                  <a:cubicBezTo>
                    <a:pt x="94651" y="-47682"/>
                    <a:pt x="-35842" y="58045"/>
                    <a:pt x="21308" y="129483"/>
                  </a:cubicBezTo>
                  <a:cubicBezTo>
                    <a:pt x="81316" y="203778"/>
                    <a:pt x="166088" y="79000"/>
                    <a:pt x="165136" y="79000"/>
                  </a:cubicBezTo>
                  <a:cubicBezTo>
                    <a:pt x="150848" y="70428"/>
                    <a:pt x="25118" y="210445"/>
                    <a:pt x="25118" y="94240"/>
                  </a:cubicBezTo>
                  <a:cubicBezTo>
                    <a:pt x="25118" y="12325"/>
                    <a:pt x="139418" y="22803"/>
                    <a:pt x="151801" y="40900"/>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700" name="Google Shape;2700;p43"/>
            <p:cNvSpPr/>
            <p:nvPr/>
          </p:nvSpPr>
          <p:spPr>
            <a:xfrm>
              <a:off x="7139419" y="5790572"/>
              <a:ext cx="171450" cy="123825"/>
            </a:xfrm>
            <a:custGeom>
              <a:avLst/>
              <a:gdLst/>
              <a:ahLst/>
              <a:cxnLst/>
              <a:rect l="l" t="t" r="r" b="b"/>
              <a:pathLst>
                <a:path w="171450" h="123825" extrusionOk="0">
                  <a:moveTo>
                    <a:pt x="171018" y="82391"/>
                  </a:moveTo>
                  <a:cubicBezTo>
                    <a:pt x="171971" y="82391"/>
                    <a:pt x="-13767" y="-68104"/>
                    <a:pt x="9093" y="61436"/>
                  </a:cubicBezTo>
                  <a:cubicBezTo>
                    <a:pt x="37668" y="224314"/>
                    <a:pt x="145301" y="7144"/>
                    <a:pt x="140538" y="7144"/>
                  </a:cubicBezTo>
                  <a:cubicBezTo>
                    <a:pt x="101486" y="10954"/>
                    <a:pt x="116726" y="86201"/>
                    <a:pt x="68148" y="98584"/>
                  </a:cubicBezTo>
                  <a:cubicBezTo>
                    <a:pt x="-23292" y="-59531"/>
                    <a:pt x="159588" y="85249"/>
                    <a:pt x="171018" y="82391"/>
                  </a:cubicBezTo>
                  <a:close/>
                </a:path>
              </a:pathLst>
            </a:custGeom>
            <a:solidFill>
              <a:schemeClr val="accent2"/>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grpSp>
    </p:spTree>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matchingName="Section Break Slide layout">
  <p:cSld name="Section Break Slide layout">
    <p:spTree>
      <p:nvGrpSpPr>
        <p:cNvPr id="1" name="Shape 2702"/>
        <p:cNvGrpSpPr/>
        <p:nvPr/>
      </p:nvGrpSpPr>
      <p:grpSpPr>
        <a:xfrm>
          <a:off x="0" y="0"/>
          <a:ext cx="0" cy="0"/>
          <a:chOff x="0" y="0"/>
          <a:chExt cx="0" cy="0"/>
        </a:xfrm>
      </p:grpSpPr>
    </p:spTree>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Agenda layout">
  <p:cSld name="Agenda layout">
    <p:spTree>
      <p:nvGrpSpPr>
        <p:cNvPr id="1" name="Shape 9"/>
        <p:cNvGrpSpPr/>
        <p:nvPr/>
      </p:nvGrpSpPr>
      <p:grpSpPr>
        <a:xfrm>
          <a:off x="0" y="0"/>
          <a:ext cx="0" cy="0"/>
          <a:chOff x="0" y="0"/>
          <a:chExt cx="0" cy="0"/>
        </a:xfrm>
      </p:grpSpPr>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4_Style slide layout">
  <p:cSld name="4_Style slide layout">
    <p:bg>
      <p:bgPr>
        <a:blipFill>
          <a:blip r:embed="rId2">
            <a:alphaModFix/>
          </a:blip>
          <a:stretch>
            <a:fillRect/>
          </a:stretch>
        </a:blipFill>
        <a:effectLst/>
      </p:bgPr>
    </p:bg>
    <p:spTree>
      <p:nvGrpSpPr>
        <p:cNvPr id="1" name="Shape 10"/>
        <p:cNvGrpSpPr/>
        <p:nvPr/>
      </p:nvGrpSpPr>
      <p:grpSpPr>
        <a:xfrm>
          <a:off x="0" y="0"/>
          <a:ext cx="0" cy="0"/>
          <a:chOff x="0" y="0"/>
          <a:chExt cx="0" cy="0"/>
        </a:xfrm>
      </p:grpSpPr>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25_Images &amp; Contents">
  <p:cSld name="25_Images &amp; Contents">
    <p:spTree>
      <p:nvGrpSpPr>
        <p:cNvPr id="1" name="Shape 11"/>
        <p:cNvGrpSpPr/>
        <p:nvPr/>
      </p:nvGrpSpPr>
      <p:grpSpPr>
        <a:xfrm>
          <a:off x="0" y="0"/>
          <a:ext cx="0" cy="0"/>
          <a:chOff x="0" y="0"/>
          <a:chExt cx="0" cy="0"/>
        </a:xfrm>
      </p:grpSpPr>
      <p:sp>
        <p:nvSpPr>
          <p:cNvPr id="12" name="Google Shape;12;p23"/>
          <p:cNvSpPr>
            <a:spLocks noGrp="1"/>
          </p:cNvSpPr>
          <p:nvPr>
            <p:ph type="pic" idx="2"/>
          </p:nvPr>
        </p:nvSpPr>
        <p:spPr>
          <a:xfrm>
            <a:off x="5399091" y="1283844"/>
            <a:ext cx="5035481" cy="4946542"/>
          </a:xfrm>
          <a:prstGeom prst="rect">
            <a:avLst/>
          </a:prstGeom>
          <a:solidFill>
            <a:srgbClr val="F2F2F2"/>
          </a:solidFill>
          <a:ln>
            <a:noFill/>
          </a:ln>
        </p:spPr>
        <p:txBody>
          <a:bodyPr spcFirstLastPara="1" wrap="square" lIns="91425" tIns="45700" rIns="91425" bIns="45700" anchor="ctr" anchorCtr="0">
            <a:noAutofit/>
          </a:bodyPr>
          <a:lstStyle>
            <a:lvl1pPr marR="0" lvl="0" algn="ctr" rtl="0">
              <a:lnSpc>
                <a:spcPct val="90000"/>
              </a:lnSpc>
              <a:spcBef>
                <a:spcPts val="1000"/>
              </a:spcBef>
              <a:spcAft>
                <a:spcPts val="0"/>
              </a:spcAft>
              <a:buClr>
                <a:schemeClr val="dk1"/>
              </a:buClr>
              <a:buSzPts val="1200"/>
              <a:buFont typeface="Arial"/>
              <a:buNone/>
              <a:defRPr sz="1200" b="0" i="0" u="none" strike="noStrike" cap="none">
                <a:solidFill>
                  <a:schemeClr val="dk1"/>
                </a:solidFill>
                <a:latin typeface="Arial"/>
                <a:ea typeface="Arial"/>
                <a:cs typeface="Arial"/>
                <a:sym typeface="Arial"/>
              </a:defRPr>
            </a:lvl1pPr>
            <a:lvl2pPr marR="0" lvl="1" algn="l" rtl="0">
              <a:lnSpc>
                <a:spcPct val="90000"/>
              </a:lnSpc>
              <a:spcBef>
                <a:spcPts val="500"/>
              </a:spcBef>
              <a:spcAft>
                <a:spcPts val="0"/>
              </a:spcAft>
              <a:buClr>
                <a:schemeClr val="dk1"/>
              </a:buClr>
              <a:buSzPts val="2400"/>
              <a:buFont typeface="Arial"/>
              <a:buChar char="•"/>
              <a:defRPr sz="2400" b="0" i="0" u="none" strike="noStrike" cap="none">
                <a:solidFill>
                  <a:schemeClr val="dk1"/>
                </a:solidFill>
                <a:latin typeface="Arial"/>
                <a:ea typeface="Arial"/>
                <a:cs typeface="Arial"/>
                <a:sym typeface="Arial"/>
              </a:defRPr>
            </a:lvl2pPr>
            <a:lvl3pPr marR="0" lvl="2" algn="l" rtl="0">
              <a:lnSpc>
                <a:spcPct val="90000"/>
              </a:lnSpc>
              <a:spcBef>
                <a:spcPts val="500"/>
              </a:spcBef>
              <a:spcAft>
                <a:spcPts val="0"/>
              </a:spcAft>
              <a:buClr>
                <a:schemeClr val="dk1"/>
              </a:buClr>
              <a:buSzPts val="2000"/>
              <a:buFont typeface="Arial"/>
              <a:buChar char="•"/>
              <a:defRPr sz="2000" b="0" i="0" u="none" strike="noStrike" cap="none">
                <a:solidFill>
                  <a:schemeClr val="dk1"/>
                </a:solidFill>
                <a:latin typeface="Arial"/>
                <a:ea typeface="Arial"/>
                <a:cs typeface="Arial"/>
                <a:sym typeface="Arial"/>
              </a:defRPr>
            </a:lvl3pPr>
            <a:lvl4pPr marR="0" lvl="3"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4pPr>
            <a:lvl5pPr marR="0" lvl="4"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5pPr>
            <a:lvl6pPr marR="0" lvl="5"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6pPr>
            <a:lvl7pPr marR="0" lvl="6"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7pPr>
            <a:lvl8pPr marR="0" lvl="7"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8pPr>
            <a:lvl9pPr marR="0" lvl="8"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9pPr>
          </a:lstStyle>
          <a:p>
            <a:endParaRPr/>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24_Images &amp; Contents Layout">
  <p:cSld name="24_Images &amp; Contents Layout">
    <p:spTree>
      <p:nvGrpSpPr>
        <p:cNvPr id="1" name="Shape 13"/>
        <p:cNvGrpSpPr/>
        <p:nvPr/>
      </p:nvGrpSpPr>
      <p:grpSpPr>
        <a:xfrm>
          <a:off x="0" y="0"/>
          <a:ext cx="0" cy="0"/>
          <a:chOff x="0" y="0"/>
          <a:chExt cx="0" cy="0"/>
        </a:xfrm>
      </p:grpSpPr>
      <p:sp>
        <p:nvSpPr>
          <p:cNvPr id="14" name="Google Shape;14;p24"/>
          <p:cNvSpPr/>
          <p:nvPr/>
        </p:nvSpPr>
        <p:spPr>
          <a:xfrm>
            <a:off x="7228120" y="1876149"/>
            <a:ext cx="4320000" cy="4320000"/>
          </a:xfrm>
          <a:prstGeom prst="rect">
            <a:avLst/>
          </a:pr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Arial"/>
              <a:ea typeface="Arial"/>
              <a:cs typeface="Arial"/>
              <a:sym typeface="Arial"/>
            </a:endParaRPr>
          </a:p>
        </p:txBody>
      </p:sp>
      <p:sp>
        <p:nvSpPr>
          <p:cNvPr id="15" name="Google Shape;15;p24"/>
          <p:cNvSpPr>
            <a:spLocks noGrp="1"/>
          </p:cNvSpPr>
          <p:nvPr>
            <p:ph type="pic" idx="2"/>
          </p:nvPr>
        </p:nvSpPr>
        <p:spPr>
          <a:xfrm>
            <a:off x="6000213" y="653142"/>
            <a:ext cx="4320000" cy="4320000"/>
          </a:xfrm>
          <a:prstGeom prst="rect">
            <a:avLst/>
          </a:prstGeom>
          <a:solidFill>
            <a:srgbClr val="F2F2F2"/>
          </a:solidFill>
          <a:ln>
            <a:noFill/>
          </a:ln>
        </p:spPr>
        <p:txBody>
          <a:bodyPr spcFirstLastPara="1" wrap="square" lIns="91425" tIns="45700" rIns="91425" bIns="45700" anchor="ctr" anchorCtr="0">
            <a:noAutofit/>
          </a:bodyPr>
          <a:lstStyle>
            <a:lvl1pPr marR="0" lvl="0" algn="ctr" rtl="0">
              <a:lnSpc>
                <a:spcPct val="90000"/>
              </a:lnSpc>
              <a:spcBef>
                <a:spcPts val="1000"/>
              </a:spcBef>
              <a:spcAft>
                <a:spcPts val="0"/>
              </a:spcAft>
              <a:buClr>
                <a:schemeClr val="dk1"/>
              </a:buClr>
              <a:buSzPts val="1200"/>
              <a:buFont typeface="Arial"/>
              <a:buNone/>
              <a:defRPr sz="1200" b="0" i="0" u="none" strike="noStrike" cap="none">
                <a:solidFill>
                  <a:schemeClr val="dk1"/>
                </a:solidFill>
                <a:latin typeface="Arial"/>
                <a:ea typeface="Arial"/>
                <a:cs typeface="Arial"/>
                <a:sym typeface="Arial"/>
              </a:defRPr>
            </a:lvl1pPr>
            <a:lvl2pPr marR="0" lvl="1" algn="l" rtl="0">
              <a:lnSpc>
                <a:spcPct val="90000"/>
              </a:lnSpc>
              <a:spcBef>
                <a:spcPts val="500"/>
              </a:spcBef>
              <a:spcAft>
                <a:spcPts val="0"/>
              </a:spcAft>
              <a:buClr>
                <a:schemeClr val="dk1"/>
              </a:buClr>
              <a:buSzPts val="2400"/>
              <a:buFont typeface="Arial"/>
              <a:buChar char="•"/>
              <a:defRPr sz="2400" b="0" i="0" u="none" strike="noStrike" cap="none">
                <a:solidFill>
                  <a:schemeClr val="dk1"/>
                </a:solidFill>
                <a:latin typeface="Arial"/>
                <a:ea typeface="Arial"/>
                <a:cs typeface="Arial"/>
                <a:sym typeface="Arial"/>
              </a:defRPr>
            </a:lvl2pPr>
            <a:lvl3pPr marR="0" lvl="2" algn="l" rtl="0">
              <a:lnSpc>
                <a:spcPct val="90000"/>
              </a:lnSpc>
              <a:spcBef>
                <a:spcPts val="500"/>
              </a:spcBef>
              <a:spcAft>
                <a:spcPts val="0"/>
              </a:spcAft>
              <a:buClr>
                <a:schemeClr val="dk1"/>
              </a:buClr>
              <a:buSzPts val="2000"/>
              <a:buFont typeface="Arial"/>
              <a:buChar char="•"/>
              <a:defRPr sz="2000" b="0" i="0" u="none" strike="noStrike" cap="none">
                <a:solidFill>
                  <a:schemeClr val="dk1"/>
                </a:solidFill>
                <a:latin typeface="Arial"/>
                <a:ea typeface="Arial"/>
                <a:cs typeface="Arial"/>
                <a:sym typeface="Arial"/>
              </a:defRPr>
            </a:lvl3pPr>
            <a:lvl4pPr marR="0" lvl="3"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4pPr>
            <a:lvl5pPr marR="0" lvl="4"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5pPr>
            <a:lvl6pPr marR="0" lvl="5"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6pPr>
            <a:lvl7pPr marR="0" lvl="6"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7pPr>
            <a:lvl8pPr marR="0" lvl="7"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8pPr>
            <a:lvl9pPr marR="0" lvl="8"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9pPr>
          </a:lstStyle>
          <a:p>
            <a:endParaRPr/>
          </a:p>
        </p:txBody>
      </p:sp>
    </p:spTree>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5_Contents slide layout">
  <p:cSld name="5_Contents slide layout">
    <p:spTree>
      <p:nvGrpSpPr>
        <p:cNvPr id="1" name="Shape 16"/>
        <p:cNvGrpSpPr/>
        <p:nvPr/>
      </p:nvGrpSpPr>
      <p:grpSpPr>
        <a:xfrm>
          <a:off x="0" y="0"/>
          <a:ext cx="0" cy="0"/>
          <a:chOff x="0" y="0"/>
          <a:chExt cx="0" cy="0"/>
        </a:xfrm>
      </p:grpSpPr>
      <p:sp>
        <p:nvSpPr>
          <p:cNvPr id="17" name="Google Shape;17;p25"/>
          <p:cNvSpPr txBox="1">
            <a:spLocks noGrp="1"/>
          </p:cNvSpPr>
          <p:nvPr>
            <p:ph type="body" idx="1"/>
          </p:nvPr>
        </p:nvSpPr>
        <p:spPr>
          <a:xfrm>
            <a:off x="323529" y="339509"/>
            <a:ext cx="11573197" cy="724247"/>
          </a:xfrm>
          <a:prstGeom prst="rect">
            <a:avLst/>
          </a:prstGeom>
          <a:noFill/>
          <a:ln>
            <a:noFill/>
          </a:ln>
        </p:spPr>
        <p:txBody>
          <a:bodyPr spcFirstLastPara="1" wrap="square" lIns="91425" tIns="45700" rIns="91425" bIns="45700" anchor="ctr" anchorCtr="0">
            <a:noAutofit/>
          </a:bodyPr>
          <a:lstStyle>
            <a:lvl1pPr marL="457200" marR="0" lvl="0" indent="-228600" algn="ctr" rtl="0">
              <a:lnSpc>
                <a:spcPct val="90000"/>
              </a:lnSpc>
              <a:spcBef>
                <a:spcPts val="1000"/>
              </a:spcBef>
              <a:spcAft>
                <a:spcPts val="0"/>
              </a:spcAft>
              <a:buClr>
                <a:srgbClr val="262626"/>
              </a:buClr>
              <a:buSzPts val="5400"/>
              <a:buFont typeface="Arial"/>
              <a:buNone/>
              <a:defRPr sz="5400" b="0">
                <a:solidFill>
                  <a:srgbClr val="262626"/>
                </a:solidFill>
                <a:latin typeface="Arial"/>
                <a:ea typeface="Arial"/>
                <a:cs typeface="Arial"/>
                <a:sym typeface="Arial"/>
              </a:defRPr>
            </a:lvl1pPr>
            <a:lvl2pPr marL="914400" marR="0" lvl="1" indent="-381000" algn="l" rtl="0">
              <a:lnSpc>
                <a:spcPct val="90000"/>
              </a:lnSpc>
              <a:spcBef>
                <a:spcPts val="500"/>
              </a:spcBef>
              <a:spcAft>
                <a:spcPts val="0"/>
              </a:spcAft>
              <a:buClr>
                <a:schemeClr val="dk1"/>
              </a:buClr>
              <a:buSzPts val="2400"/>
              <a:buFont typeface="Arial"/>
              <a:buChar char="•"/>
              <a:defRPr sz="2400" b="0" i="0" u="none" strike="noStrike" cap="none">
                <a:solidFill>
                  <a:schemeClr val="dk1"/>
                </a:solidFill>
                <a:latin typeface="Arial"/>
                <a:ea typeface="Arial"/>
                <a:cs typeface="Arial"/>
                <a:sym typeface="Arial"/>
              </a:defRPr>
            </a:lvl2pPr>
            <a:lvl3pPr marL="1371600" marR="0" lvl="2" indent="-355600" algn="l" rtl="0">
              <a:lnSpc>
                <a:spcPct val="90000"/>
              </a:lnSpc>
              <a:spcBef>
                <a:spcPts val="500"/>
              </a:spcBef>
              <a:spcAft>
                <a:spcPts val="0"/>
              </a:spcAft>
              <a:buClr>
                <a:schemeClr val="dk1"/>
              </a:buClr>
              <a:buSzPts val="2000"/>
              <a:buFont typeface="Arial"/>
              <a:buChar char="•"/>
              <a:defRPr sz="2000" b="0" i="0" u="none" strike="noStrike" cap="none">
                <a:solidFill>
                  <a:schemeClr val="dk1"/>
                </a:solidFill>
                <a:latin typeface="Arial"/>
                <a:ea typeface="Arial"/>
                <a:cs typeface="Arial"/>
                <a:sym typeface="Arial"/>
              </a:defRPr>
            </a:lvl3pPr>
            <a:lvl4pPr marL="1828800" marR="0" lvl="3"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4pPr>
            <a:lvl5pPr marL="2286000" marR="0" lvl="4"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9pPr>
          </a:lstStyle>
          <a:p>
            <a:endParaRPr/>
          </a:p>
        </p:txBody>
      </p:sp>
      <p:cxnSp>
        <p:nvCxnSpPr>
          <p:cNvPr id="18" name="Google Shape;18;p25"/>
          <p:cNvCxnSpPr/>
          <p:nvPr/>
        </p:nvCxnSpPr>
        <p:spPr>
          <a:xfrm>
            <a:off x="0" y="6430962"/>
            <a:ext cx="12192000" cy="0"/>
          </a:xfrm>
          <a:prstGeom prst="straightConnector1">
            <a:avLst/>
          </a:prstGeom>
          <a:noFill/>
          <a:ln w="25400" cap="flat" cmpd="sng">
            <a:solidFill>
              <a:srgbClr val="FD8BC0"/>
            </a:solidFill>
            <a:prstDash val="solid"/>
            <a:miter lim="800000"/>
            <a:headEnd type="none" w="sm" len="sm"/>
            <a:tailEnd type="none" w="sm" len="sm"/>
          </a:ln>
        </p:spPr>
      </p:cxnSp>
      <p:sp>
        <p:nvSpPr>
          <p:cNvPr id="19" name="Google Shape;19;p25"/>
          <p:cNvSpPr/>
          <p:nvPr/>
        </p:nvSpPr>
        <p:spPr>
          <a:xfrm>
            <a:off x="0" y="6485021"/>
            <a:ext cx="12192000" cy="372979"/>
          </a:xfrm>
          <a:prstGeom prst="rect">
            <a:avLst/>
          </a:prstGeom>
          <a:solidFill>
            <a:srgbClr val="FD8BC0"/>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Arial"/>
              <a:ea typeface="Arial"/>
              <a:cs typeface="Arial"/>
              <a:sym typeface="Arial"/>
            </a:endParaRPr>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5_Custom Layout">
  <p:cSld name="5_Custom Layout">
    <p:spTree>
      <p:nvGrpSpPr>
        <p:cNvPr id="1" name="Shape 20"/>
        <p:cNvGrpSpPr/>
        <p:nvPr/>
      </p:nvGrpSpPr>
      <p:grpSpPr>
        <a:xfrm>
          <a:off x="0" y="0"/>
          <a:ext cx="0" cy="0"/>
          <a:chOff x="0" y="0"/>
          <a:chExt cx="0" cy="0"/>
        </a:xfrm>
      </p:grpSpPr>
      <p:sp>
        <p:nvSpPr>
          <p:cNvPr id="21" name="Google Shape;21;p26"/>
          <p:cNvSpPr>
            <a:spLocks noGrp="1"/>
          </p:cNvSpPr>
          <p:nvPr>
            <p:ph type="pic" idx="2"/>
          </p:nvPr>
        </p:nvSpPr>
        <p:spPr>
          <a:xfrm>
            <a:off x="0" y="0"/>
            <a:ext cx="12191999" cy="6858000"/>
          </a:xfrm>
          <a:prstGeom prst="rect">
            <a:avLst/>
          </a:prstGeom>
          <a:solidFill>
            <a:srgbClr val="F2F2F2"/>
          </a:solidFill>
          <a:ln>
            <a:noFill/>
          </a:ln>
        </p:spPr>
        <p:txBody>
          <a:bodyPr spcFirstLastPara="1" wrap="square" lIns="91425" tIns="45700" rIns="91425" bIns="45700" anchor="ctr" anchorCtr="0">
            <a:noAutofit/>
          </a:bodyPr>
          <a:lstStyle>
            <a:lvl1pPr marR="0" lvl="0" algn="ctr" rtl="0">
              <a:lnSpc>
                <a:spcPct val="90000"/>
              </a:lnSpc>
              <a:spcBef>
                <a:spcPts val="1000"/>
              </a:spcBef>
              <a:spcAft>
                <a:spcPts val="0"/>
              </a:spcAft>
              <a:buClr>
                <a:schemeClr val="dk1"/>
              </a:buClr>
              <a:buSzPts val="1200"/>
              <a:buFont typeface="Arial"/>
              <a:buNone/>
              <a:defRPr sz="1200">
                <a:solidFill>
                  <a:schemeClr val="dk1"/>
                </a:solidFill>
                <a:latin typeface="Arial"/>
                <a:ea typeface="Arial"/>
                <a:cs typeface="Arial"/>
                <a:sym typeface="Arial"/>
              </a:defRPr>
            </a:lvl1pPr>
            <a:lvl2pPr marR="0" lvl="1" algn="l" rtl="0">
              <a:lnSpc>
                <a:spcPct val="90000"/>
              </a:lnSpc>
              <a:spcBef>
                <a:spcPts val="500"/>
              </a:spcBef>
              <a:spcAft>
                <a:spcPts val="0"/>
              </a:spcAft>
              <a:buClr>
                <a:schemeClr val="dk1"/>
              </a:buClr>
              <a:buSzPts val="2400"/>
              <a:buFont typeface="Arial"/>
              <a:buChar char="•"/>
              <a:defRPr sz="2400" b="0" i="0" u="none" strike="noStrike" cap="none">
                <a:solidFill>
                  <a:schemeClr val="dk1"/>
                </a:solidFill>
                <a:latin typeface="Arial"/>
                <a:ea typeface="Arial"/>
                <a:cs typeface="Arial"/>
                <a:sym typeface="Arial"/>
              </a:defRPr>
            </a:lvl2pPr>
            <a:lvl3pPr marR="0" lvl="2" algn="l" rtl="0">
              <a:lnSpc>
                <a:spcPct val="90000"/>
              </a:lnSpc>
              <a:spcBef>
                <a:spcPts val="500"/>
              </a:spcBef>
              <a:spcAft>
                <a:spcPts val="0"/>
              </a:spcAft>
              <a:buClr>
                <a:schemeClr val="dk1"/>
              </a:buClr>
              <a:buSzPts val="2000"/>
              <a:buFont typeface="Arial"/>
              <a:buChar char="•"/>
              <a:defRPr sz="2000" b="0" i="0" u="none" strike="noStrike" cap="none">
                <a:solidFill>
                  <a:schemeClr val="dk1"/>
                </a:solidFill>
                <a:latin typeface="Arial"/>
                <a:ea typeface="Arial"/>
                <a:cs typeface="Arial"/>
                <a:sym typeface="Arial"/>
              </a:defRPr>
            </a:lvl3pPr>
            <a:lvl4pPr marR="0" lvl="3"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4pPr>
            <a:lvl5pPr marR="0" lvl="4"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5pPr>
            <a:lvl6pPr marR="0" lvl="5"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6pPr>
            <a:lvl7pPr marR="0" lvl="6"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7pPr>
            <a:lvl8pPr marR="0" lvl="7"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8pPr>
            <a:lvl9pPr marR="0" lvl="8"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9pPr>
          </a:lstStyle>
          <a:p>
            <a:endParaRPr/>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5_Style slide layout">
  <p:cSld name="5_Style slide layout">
    <p:bg>
      <p:bgPr>
        <a:blipFill>
          <a:blip r:embed="rId2">
            <a:alphaModFix/>
          </a:blip>
          <a:stretch>
            <a:fillRect/>
          </a:stretch>
        </a:blipFill>
        <a:effectLst/>
      </p:bgPr>
    </p:bg>
    <p:spTree>
      <p:nvGrpSpPr>
        <p:cNvPr id="1" name="Shape 22"/>
        <p:cNvGrpSpPr/>
        <p:nvPr/>
      </p:nvGrpSpPr>
      <p:grpSpPr>
        <a:xfrm>
          <a:off x="0" y="0"/>
          <a:ext cx="0" cy="0"/>
          <a:chOff x="0" y="0"/>
          <a:chExt cx="0" cy="0"/>
        </a:xfrm>
      </p:grpSpPr>
    </p:spTree>
  </p:cSld>
  <p:clrMapOvr>
    <a:masterClrMapping/>
  </p:clrMapOvr>
</p:sldLayout>
</file>

<file path=ppt/slideMasters/_rels/slideMaster1.xml.rels><?xml version="1.0" encoding="UTF-8" standalone="yes"?>
<Relationships xmlns="http://schemas.openxmlformats.org/package/2006/relationships"><Relationship Id="rId3"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10.xml"/><Relationship Id="rId13" Type="http://schemas.openxmlformats.org/officeDocument/2006/relationships/slideLayout" Target="../slideLayouts/slideLayout15.xml"/><Relationship Id="rId18" Type="http://schemas.openxmlformats.org/officeDocument/2006/relationships/slideLayout" Target="../slideLayouts/slideLayout20.xml"/><Relationship Id="rId3" Type="http://schemas.openxmlformats.org/officeDocument/2006/relationships/slideLayout" Target="../slideLayouts/slideLayout5.xml"/><Relationship Id="rId21" Type="http://schemas.openxmlformats.org/officeDocument/2006/relationships/slideLayout" Target="../slideLayouts/slideLayout23.xml"/><Relationship Id="rId7" Type="http://schemas.openxmlformats.org/officeDocument/2006/relationships/slideLayout" Target="../slideLayouts/slideLayout9.xml"/><Relationship Id="rId12" Type="http://schemas.openxmlformats.org/officeDocument/2006/relationships/slideLayout" Target="../slideLayouts/slideLayout14.xml"/><Relationship Id="rId17" Type="http://schemas.openxmlformats.org/officeDocument/2006/relationships/slideLayout" Target="../slideLayouts/slideLayout19.xml"/><Relationship Id="rId2" Type="http://schemas.openxmlformats.org/officeDocument/2006/relationships/slideLayout" Target="../slideLayouts/slideLayout4.xml"/><Relationship Id="rId16" Type="http://schemas.openxmlformats.org/officeDocument/2006/relationships/slideLayout" Target="../slideLayouts/slideLayout18.xml"/><Relationship Id="rId20" Type="http://schemas.openxmlformats.org/officeDocument/2006/relationships/slideLayout" Target="../slideLayouts/slideLayout22.xml"/><Relationship Id="rId1" Type="http://schemas.openxmlformats.org/officeDocument/2006/relationships/slideLayout" Target="../slideLayouts/slideLayout3.xml"/><Relationship Id="rId6" Type="http://schemas.openxmlformats.org/officeDocument/2006/relationships/slideLayout" Target="../slideLayouts/slideLayout8.xml"/><Relationship Id="rId11" Type="http://schemas.openxmlformats.org/officeDocument/2006/relationships/slideLayout" Target="../slideLayouts/slideLayout13.xml"/><Relationship Id="rId5" Type="http://schemas.openxmlformats.org/officeDocument/2006/relationships/slideLayout" Target="../slideLayouts/slideLayout7.xml"/><Relationship Id="rId15" Type="http://schemas.openxmlformats.org/officeDocument/2006/relationships/slideLayout" Target="../slideLayouts/slideLayout17.xml"/><Relationship Id="rId23" Type="http://schemas.openxmlformats.org/officeDocument/2006/relationships/theme" Target="../theme/theme2.xml"/><Relationship Id="rId10" Type="http://schemas.openxmlformats.org/officeDocument/2006/relationships/slideLayout" Target="../slideLayouts/slideLayout12.xml"/><Relationship Id="rId19" Type="http://schemas.openxmlformats.org/officeDocument/2006/relationships/slideLayout" Target="../slideLayouts/slideLayout21.xml"/><Relationship Id="rId4" Type="http://schemas.openxmlformats.org/officeDocument/2006/relationships/slideLayout" Target="../slideLayouts/slideLayout6.xml"/><Relationship Id="rId9" Type="http://schemas.openxmlformats.org/officeDocument/2006/relationships/slideLayout" Target="../slideLayouts/slideLayout11.xml"/><Relationship Id="rId14" Type="http://schemas.openxmlformats.org/officeDocument/2006/relationships/slideLayout" Target="../slideLayouts/slideLayout16.xml"/><Relationship Id="rId22" Type="http://schemas.openxmlformats.org/officeDocument/2006/relationships/slideLayout" Target="../slideLayouts/slideLayout24.xml"/></Relationships>
</file>

<file path=ppt/slideMasters/_rels/slideMaster3.xml.rels><?xml version="1.0" encoding="UTF-8" standalone="yes"?>
<Relationships xmlns="http://schemas.openxmlformats.org/package/2006/relationships"><Relationship Id="rId2" Type="http://schemas.openxmlformats.org/officeDocument/2006/relationships/theme" Target="../theme/theme3.xml"/><Relationship Id="rId1" Type="http://schemas.openxmlformats.org/officeDocument/2006/relationships/slideLayout" Target="../slideLayouts/slideLayout25.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5"/>
        <p:cNvGrpSpPr/>
        <p:nvPr/>
      </p:nvGrpSpPr>
      <p:grpSpPr>
        <a:xfrm>
          <a:off x="0" y="0"/>
          <a:ext cx="0" cy="0"/>
          <a:chOff x="0" y="0"/>
          <a:chExt cx="0" cy="0"/>
        </a:xfrm>
      </p:grpSpPr>
    </p:spTree>
  </p:cSld>
  <p:clrMap bg1="lt1" tx1="dk1" bg2="dk2" tx2="lt2" accent1="accent1" accent2="accent2" accent3="accent3" accent4="accent4" accent5="accent5" accent6="accent6" hlink="hlink" folHlink="folHlink"/>
  <p:sldLayoutIdLst>
    <p:sldLayoutId id="2147483649" r:id="rId1"/>
    <p:sldLayoutId id="2147483650" r:id="rId2"/>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8"/>
        <p:cNvGrpSpPr/>
        <p:nvPr/>
      </p:nvGrpSpPr>
      <p:grpSpPr>
        <a:xfrm>
          <a:off x="0" y="0"/>
          <a:ext cx="0" cy="0"/>
          <a:chOff x="0" y="0"/>
          <a:chExt cx="0" cy="0"/>
        </a:xfrm>
      </p:grpSpPr>
    </p:spTree>
  </p:cSld>
  <p:clrMap bg1="lt1" tx1="dk1" bg2="dk2" tx2="lt2" accent1="accent1" accent2="accent2" accent3="accent3" accent4="accent4" accent5="accent5" accent6="accent6" hlink="hlink" folHlink="folHlink"/>
  <p:sldLayoutIdLst>
    <p:sldLayoutId id="2147483652" r:id="rId1"/>
    <p:sldLayoutId id="2147483653" r:id="rId2"/>
    <p:sldLayoutId id="2147483654" r:id="rId3"/>
    <p:sldLayoutId id="2147483655" r:id="rId4"/>
    <p:sldLayoutId id="2147483656" r:id="rId5"/>
    <p:sldLayoutId id="2147483657" r:id="rId6"/>
    <p:sldLayoutId id="2147483658" r:id="rId7"/>
    <p:sldLayoutId id="2147483659" r:id="rId8"/>
    <p:sldLayoutId id="2147483660" r:id="rId9"/>
    <p:sldLayoutId id="2147483661" r:id="rId10"/>
    <p:sldLayoutId id="2147483662" r:id="rId11"/>
    <p:sldLayoutId id="2147483663" r:id="rId12"/>
    <p:sldLayoutId id="2147483664" r:id="rId13"/>
    <p:sldLayoutId id="2147483665" r:id="rId14"/>
    <p:sldLayoutId id="2147483666" r:id="rId15"/>
    <p:sldLayoutId id="2147483667" r:id="rId16"/>
    <p:sldLayoutId id="2147483668" r:id="rId17"/>
    <p:sldLayoutId id="2147483669" r:id="rId18"/>
    <p:sldLayoutId id="2147483670" r:id="rId19"/>
    <p:sldLayoutId id="2147483671" r:id="rId20"/>
    <p:sldLayoutId id="2147483672" r:id="rId21"/>
    <p:sldLayoutId id="2147483673" r:id="rId22"/>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2701"/>
        <p:cNvGrpSpPr/>
        <p:nvPr/>
      </p:nvGrpSpPr>
      <p:grpSpPr>
        <a:xfrm>
          <a:off x="0" y="0"/>
          <a:ext cx="0" cy="0"/>
          <a:chOff x="0" y="0"/>
          <a:chExt cx="0" cy="0"/>
        </a:xfrm>
      </p:grpSpPr>
    </p:spTree>
  </p:cSld>
  <p:clrMap bg1="lt1" tx1="dk1" bg2="dk2" tx2="lt2" accent1="accent1" accent2="accent2" accent3="accent3" accent4="accent4" accent5="accent5" accent6="accent6" hlink="hlink" folHlink="folHlink"/>
  <p:sldLayoutIdLst>
    <p:sldLayoutId id="2147483675" r:id="rId1"/>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10.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7.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7.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7.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7.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11.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12.xm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12.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3.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4.xml"/></Relationships>
</file>

<file path=ppt/slides/_rels/slide4.xml.rels><?xml version="1.0" encoding="UTF-8" standalone="yes"?>
<Relationships xmlns="http://schemas.openxmlformats.org/package/2006/relationships"><Relationship Id="rId3" Type="http://schemas.openxmlformats.org/officeDocument/2006/relationships/image" Target="../media/image8.jpg"/><Relationship Id="rId2" Type="http://schemas.openxmlformats.org/officeDocument/2006/relationships/notesSlide" Target="../notesSlides/notesSlide4.xml"/><Relationship Id="rId1" Type="http://schemas.openxmlformats.org/officeDocument/2006/relationships/slideLayout" Target="../slideLayouts/slideLayout5.xml"/></Relationships>
</file>

<file path=ppt/slides/_rels/slide5.xml.rels><?xml version="1.0" encoding="UTF-8" standalone="yes"?>
<Relationships xmlns="http://schemas.openxmlformats.org/package/2006/relationships"><Relationship Id="rId3" Type="http://schemas.openxmlformats.org/officeDocument/2006/relationships/image" Target="../media/image9.jpg"/><Relationship Id="rId2" Type="http://schemas.openxmlformats.org/officeDocument/2006/relationships/notesSlide" Target="../notesSlides/notesSlide5.xml"/><Relationship Id="rId1" Type="http://schemas.openxmlformats.org/officeDocument/2006/relationships/slideLayout" Target="../slideLayouts/slideLayout6.xm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3.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7.xml"/></Relationships>
</file>

<file path=ppt/slides/_rels/slide8.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notesSlide" Target="../notesSlides/notesSlide8.xml"/><Relationship Id="rId1" Type="http://schemas.openxmlformats.org/officeDocument/2006/relationships/slideLayout" Target="../slideLayouts/slideLayout8.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9.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Shape 2706"/>
        <p:cNvGrpSpPr/>
        <p:nvPr/>
      </p:nvGrpSpPr>
      <p:grpSpPr>
        <a:xfrm>
          <a:off x="0" y="0"/>
          <a:ext cx="0" cy="0"/>
          <a:chOff x="0" y="0"/>
          <a:chExt cx="0" cy="0"/>
        </a:xfrm>
      </p:grpSpPr>
      <p:sp>
        <p:nvSpPr>
          <p:cNvPr id="2707" name="Google Shape;2707;p1"/>
          <p:cNvSpPr/>
          <p:nvPr/>
        </p:nvSpPr>
        <p:spPr>
          <a:xfrm rot="10800000" flipH="1">
            <a:off x="0" y="6051884"/>
            <a:ext cx="12191852" cy="806116"/>
          </a:xfrm>
          <a:prstGeom prst="rect">
            <a:avLst/>
          </a:prstGeom>
          <a:solidFill>
            <a:srgbClr val="262626"/>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b="0" i="0" u="none" strike="noStrike" cap="none">
              <a:solidFill>
                <a:schemeClr val="lt1"/>
              </a:solidFill>
              <a:latin typeface="Arial"/>
              <a:ea typeface="Arial"/>
              <a:cs typeface="Arial"/>
              <a:sym typeface="Arial"/>
            </a:endParaRPr>
          </a:p>
        </p:txBody>
      </p:sp>
      <p:sp>
        <p:nvSpPr>
          <p:cNvPr id="2708" name="Google Shape;2708;p1"/>
          <p:cNvSpPr txBox="1"/>
          <p:nvPr/>
        </p:nvSpPr>
        <p:spPr>
          <a:xfrm>
            <a:off x="0" y="4620752"/>
            <a:ext cx="12191852" cy="1241622"/>
          </a:xfrm>
          <a:prstGeom prst="rect">
            <a:avLst/>
          </a:prstGeom>
          <a:noFill/>
          <a:ln>
            <a:noFill/>
          </a:ln>
        </p:spPr>
        <p:txBody>
          <a:bodyPr spcFirstLastPara="1" wrap="square" lIns="91425" tIns="45700" rIns="91425" bIns="45700" anchor="ctr" anchorCtr="0">
            <a:spAutoFit/>
          </a:bodyPr>
          <a:lstStyle/>
          <a:p>
            <a:pPr marL="0" marR="0" lvl="0" indent="0" algn="ctr" rtl="0">
              <a:spcBef>
                <a:spcPts val="0"/>
              </a:spcBef>
              <a:spcAft>
                <a:spcPts val="0"/>
              </a:spcAft>
              <a:buNone/>
            </a:pPr>
            <a:r>
              <a:rPr lang="en-US" sz="1867" b="0" i="0" u="none" strike="noStrike" cap="none">
                <a:solidFill>
                  <a:srgbClr val="262626"/>
                </a:solidFill>
                <a:latin typeface="Arial"/>
                <a:ea typeface="Arial"/>
                <a:cs typeface="Arial"/>
                <a:sym typeface="Arial"/>
              </a:rPr>
              <a:t>DADI SATRIA</a:t>
            </a:r>
            <a:endParaRPr/>
          </a:p>
          <a:p>
            <a:pPr marL="0" marR="0" lvl="0" indent="0" algn="ctr" rtl="0">
              <a:spcBef>
                <a:spcPts val="0"/>
              </a:spcBef>
              <a:spcAft>
                <a:spcPts val="0"/>
              </a:spcAft>
              <a:buNone/>
            </a:pPr>
            <a:r>
              <a:rPr lang="en-US" sz="1867" b="0" i="0" u="none" strike="noStrike" cap="none">
                <a:solidFill>
                  <a:srgbClr val="262626"/>
                </a:solidFill>
                <a:latin typeface="Arial"/>
                <a:ea typeface="Arial"/>
                <a:cs typeface="Arial"/>
                <a:sym typeface="Arial"/>
              </a:rPr>
              <a:t>ILMU PENDIDIKAN BAHASA</a:t>
            </a:r>
            <a:endParaRPr/>
          </a:p>
          <a:p>
            <a:pPr marL="0" marR="0" lvl="0" indent="0" algn="ctr" rtl="0">
              <a:spcBef>
                <a:spcPts val="0"/>
              </a:spcBef>
              <a:spcAft>
                <a:spcPts val="0"/>
              </a:spcAft>
              <a:buNone/>
            </a:pPr>
            <a:r>
              <a:rPr lang="en-US" sz="1867" b="0" i="0" u="none" strike="noStrike" cap="none">
                <a:solidFill>
                  <a:srgbClr val="262626"/>
                </a:solidFill>
                <a:latin typeface="Arial"/>
                <a:ea typeface="Arial"/>
                <a:cs typeface="Arial"/>
                <a:sym typeface="Arial"/>
              </a:rPr>
              <a:t>UNIVERSITAS NEGERI YOGYAKARTA</a:t>
            </a:r>
            <a:endParaRPr/>
          </a:p>
          <a:p>
            <a:pPr marL="0" marR="0" lvl="0" indent="0" algn="ctr" rtl="0">
              <a:spcBef>
                <a:spcPts val="0"/>
              </a:spcBef>
              <a:spcAft>
                <a:spcPts val="0"/>
              </a:spcAft>
              <a:buNone/>
            </a:pPr>
            <a:r>
              <a:rPr lang="en-US" sz="1867" b="0" i="0" u="none" strike="noStrike" cap="none">
                <a:solidFill>
                  <a:srgbClr val="262626"/>
                </a:solidFill>
                <a:latin typeface="Arial"/>
                <a:ea typeface="Arial"/>
                <a:cs typeface="Arial"/>
                <a:sym typeface="Arial"/>
              </a:rPr>
              <a:t>2020</a:t>
            </a:r>
            <a:endParaRPr sz="1867" b="0" i="0" u="none" strike="noStrike" cap="none">
              <a:solidFill>
                <a:srgbClr val="262626"/>
              </a:solidFill>
              <a:latin typeface="Arial"/>
              <a:ea typeface="Arial"/>
              <a:cs typeface="Arial"/>
              <a:sym typeface="Arial"/>
            </a:endParaRPr>
          </a:p>
        </p:txBody>
      </p:sp>
      <p:grpSp>
        <p:nvGrpSpPr>
          <p:cNvPr id="2709" name="Google Shape;2709;p1"/>
          <p:cNvGrpSpPr/>
          <p:nvPr/>
        </p:nvGrpSpPr>
        <p:grpSpPr>
          <a:xfrm rot="2082564" flipH="1">
            <a:off x="8709247" y="1391774"/>
            <a:ext cx="59697" cy="378290"/>
            <a:chOff x="6246591" y="2972793"/>
            <a:chExt cx="205168" cy="1300125"/>
          </a:xfrm>
        </p:grpSpPr>
        <p:sp>
          <p:nvSpPr>
            <p:cNvPr id="2710" name="Google Shape;2710;p1"/>
            <p:cNvSpPr/>
            <p:nvPr/>
          </p:nvSpPr>
          <p:spPr>
            <a:xfrm>
              <a:off x="6264116" y="3118566"/>
              <a:ext cx="19050" cy="9525"/>
            </a:xfrm>
            <a:custGeom>
              <a:avLst/>
              <a:gdLst/>
              <a:ahLst/>
              <a:cxnLst/>
              <a:rect l="l" t="t" r="r" b="b"/>
              <a:pathLst>
                <a:path w="19050" h="9525" extrusionOk="0">
                  <a:moveTo>
                    <a:pt x="11906" y="7538"/>
                  </a:moveTo>
                  <a:cubicBezTo>
                    <a:pt x="4286" y="8491"/>
                    <a:pt x="16669" y="9443"/>
                    <a:pt x="7144" y="8491"/>
                  </a:cubicBezTo>
                  <a:cubicBezTo>
                    <a:pt x="7144" y="7538"/>
                    <a:pt x="9049" y="6586"/>
                    <a:pt x="11906" y="753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711" name="Google Shape;2711;p1"/>
            <p:cNvSpPr/>
            <p:nvPr/>
          </p:nvSpPr>
          <p:spPr>
            <a:xfrm>
              <a:off x="6261259" y="3113246"/>
              <a:ext cx="190500" cy="1000125"/>
            </a:xfrm>
            <a:custGeom>
              <a:avLst/>
              <a:gdLst/>
              <a:ahLst/>
              <a:cxnLst/>
              <a:rect l="l" t="t" r="r" b="b"/>
              <a:pathLst>
                <a:path w="190500" h="1000125" extrusionOk="0">
                  <a:moveTo>
                    <a:pt x="7144" y="64294"/>
                  </a:moveTo>
                  <a:cubicBezTo>
                    <a:pt x="13811" y="90011"/>
                    <a:pt x="23336" y="513874"/>
                    <a:pt x="35719" y="511016"/>
                  </a:cubicBezTo>
                  <a:cubicBezTo>
                    <a:pt x="6191" y="580549"/>
                    <a:pt x="74771" y="760571"/>
                    <a:pt x="80486" y="829151"/>
                  </a:cubicBezTo>
                  <a:cubicBezTo>
                    <a:pt x="83344" y="862489"/>
                    <a:pt x="83344" y="891064"/>
                    <a:pt x="92869" y="924401"/>
                  </a:cubicBezTo>
                  <a:cubicBezTo>
                    <a:pt x="100489" y="950119"/>
                    <a:pt x="134779" y="976789"/>
                    <a:pt x="135731" y="981551"/>
                  </a:cubicBezTo>
                  <a:cubicBezTo>
                    <a:pt x="130969" y="981551"/>
                    <a:pt x="125254" y="981551"/>
                    <a:pt x="120491" y="981551"/>
                  </a:cubicBezTo>
                  <a:cubicBezTo>
                    <a:pt x="201454" y="1036796"/>
                    <a:pt x="104299" y="841534"/>
                    <a:pt x="144304" y="810101"/>
                  </a:cubicBezTo>
                  <a:cubicBezTo>
                    <a:pt x="140494" y="819626"/>
                    <a:pt x="147161" y="761524"/>
                    <a:pt x="144304" y="750094"/>
                  </a:cubicBezTo>
                  <a:cubicBezTo>
                    <a:pt x="136684" y="691991"/>
                    <a:pt x="149066" y="472916"/>
                    <a:pt x="142399" y="370999"/>
                  </a:cubicBezTo>
                  <a:cubicBezTo>
                    <a:pt x="141446" y="373856"/>
                    <a:pt x="152876" y="377666"/>
                    <a:pt x="152876" y="375761"/>
                  </a:cubicBezTo>
                  <a:cubicBezTo>
                    <a:pt x="131921" y="307181"/>
                    <a:pt x="118586" y="236696"/>
                    <a:pt x="125254" y="170974"/>
                  </a:cubicBezTo>
                  <a:cubicBezTo>
                    <a:pt x="125254" y="170021"/>
                    <a:pt x="134779" y="187166"/>
                    <a:pt x="133826" y="172879"/>
                  </a:cubicBezTo>
                  <a:cubicBezTo>
                    <a:pt x="130969" y="150019"/>
                    <a:pt x="119539" y="155734"/>
                    <a:pt x="128111" y="150971"/>
                  </a:cubicBezTo>
                  <a:cubicBezTo>
                    <a:pt x="126206" y="134779"/>
                    <a:pt x="125254" y="131921"/>
                    <a:pt x="127159" y="141446"/>
                  </a:cubicBezTo>
                  <a:cubicBezTo>
                    <a:pt x="127159" y="132874"/>
                    <a:pt x="127159" y="107156"/>
                    <a:pt x="125254" y="102394"/>
                  </a:cubicBezTo>
                  <a:cubicBezTo>
                    <a:pt x="125254" y="113824"/>
                    <a:pt x="127159" y="124301"/>
                    <a:pt x="130969" y="133826"/>
                  </a:cubicBezTo>
                  <a:cubicBezTo>
                    <a:pt x="130016" y="114776"/>
                    <a:pt x="122396" y="70009"/>
                    <a:pt x="120491" y="68104"/>
                  </a:cubicBezTo>
                  <a:cubicBezTo>
                    <a:pt x="125254" y="66199"/>
                    <a:pt x="125254" y="61436"/>
                    <a:pt x="121444" y="55721"/>
                  </a:cubicBezTo>
                  <a:cubicBezTo>
                    <a:pt x="117634" y="29051"/>
                    <a:pt x="87154" y="-10954"/>
                    <a:pt x="30956" y="18574"/>
                  </a:cubicBezTo>
                  <a:cubicBezTo>
                    <a:pt x="60484" y="13811"/>
                    <a:pt x="50959" y="7144"/>
                    <a:pt x="101441" y="9049"/>
                  </a:cubicBezTo>
                  <a:cubicBezTo>
                    <a:pt x="78581" y="24289"/>
                    <a:pt x="120491" y="7144"/>
                    <a:pt x="136684" y="7144"/>
                  </a:cubicBezTo>
                  <a:cubicBezTo>
                    <a:pt x="143351" y="182404"/>
                    <a:pt x="151924" y="388144"/>
                    <a:pt x="159544" y="556736"/>
                  </a:cubicBezTo>
                  <a:cubicBezTo>
                    <a:pt x="206216" y="656749"/>
                    <a:pt x="199549" y="1001554"/>
                    <a:pt x="130969" y="1000601"/>
                  </a:cubicBezTo>
                  <a:cubicBezTo>
                    <a:pt x="10001" y="999649"/>
                    <a:pt x="24289" y="619601"/>
                    <a:pt x="21431" y="538639"/>
                  </a:cubicBezTo>
                  <a:cubicBezTo>
                    <a:pt x="12859" y="391954"/>
                    <a:pt x="12859" y="123349"/>
                    <a:pt x="7144" y="6429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712" name="Google Shape;2712;p1"/>
            <p:cNvSpPr/>
            <p:nvPr/>
          </p:nvSpPr>
          <p:spPr>
            <a:xfrm>
              <a:off x="6278212" y="3118008"/>
              <a:ext cx="19050" cy="9525"/>
            </a:xfrm>
            <a:custGeom>
              <a:avLst/>
              <a:gdLst/>
              <a:ahLst/>
              <a:cxnLst/>
              <a:rect l="l" t="t" r="r" b="b"/>
              <a:pathLst>
                <a:path w="19050" h="9525" extrusionOk="0">
                  <a:moveTo>
                    <a:pt x="7335" y="7144"/>
                  </a:moveTo>
                  <a:cubicBezTo>
                    <a:pt x="9241" y="8096"/>
                    <a:pt x="14955" y="9049"/>
                    <a:pt x="10193" y="10954"/>
                  </a:cubicBezTo>
                  <a:cubicBezTo>
                    <a:pt x="9241" y="10001"/>
                    <a:pt x="6383" y="8096"/>
                    <a:pt x="7335"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713" name="Google Shape;2713;p1"/>
            <p:cNvSpPr/>
            <p:nvPr/>
          </p:nvSpPr>
          <p:spPr>
            <a:xfrm>
              <a:off x="6377333" y="3157272"/>
              <a:ext cx="9525" cy="9525"/>
            </a:xfrm>
            <a:custGeom>
              <a:avLst/>
              <a:gdLst/>
              <a:ahLst/>
              <a:cxnLst/>
              <a:rect l="l" t="t" r="r" b="b"/>
              <a:pathLst>
                <a:path w="9525" h="9525" extrusionOk="0">
                  <a:moveTo>
                    <a:pt x="8227" y="8837"/>
                  </a:moveTo>
                  <a:cubicBezTo>
                    <a:pt x="9179" y="8837"/>
                    <a:pt x="5369" y="5027"/>
                    <a:pt x="8227" y="883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714" name="Google Shape;2714;p1"/>
            <p:cNvSpPr/>
            <p:nvPr/>
          </p:nvSpPr>
          <p:spPr>
            <a:xfrm>
              <a:off x="6376511" y="3182778"/>
              <a:ext cx="9525" cy="19050"/>
            </a:xfrm>
            <a:custGeom>
              <a:avLst/>
              <a:gdLst/>
              <a:ahLst/>
              <a:cxnLst/>
              <a:rect l="l" t="t" r="r" b="b"/>
              <a:pathLst>
                <a:path w="9525" h="19050" extrusionOk="0">
                  <a:moveTo>
                    <a:pt x="10001" y="20479"/>
                  </a:moveTo>
                  <a:cubicBezTo>
                    <a:pt x="9049" y="19526"/>
                    <a:pt x="7144" y="11906"/>
                    <a:pt x="7144" y="7144"/>
                  </a:cubicBezTo>
                  <a:lnTo>
                    <a:pt x="10001" y="20479"/>
                  </a:ln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715" name="Google Shape;2715;p1"/>
            <p:cNvSpPr/>
            <p:nvPr/>
          </p:nvSpPr>
          <p:spPr>
            <a:xfrm>
              <a:off x="6375559" y="3229451"/>
              <a:ext cx="9525" cy="9525"/>
            </a:xfrm>
            <a:custGeom>
              <a:avLst/>
              <a:gdLst/>
              <a:ahLst/>
              <a:cxnLst/>
              <a:rect l="l" t="t" r="r" b="b"/>
              <a:pathLst>
                <a:path w="9525" h="9525" extrusionOk="0">
                  <a:moveTo>
                    <a:pt x="9049" y="9049"/>
                  </a:moveTo>
                  <a:cubicBezTo>
                    <a:pt x="8096" y="11906"/>
                    <a:pt x="8096" y="10954"/>
                    <a:pt x="7144" y="7144"/>
                  </a:cubicBezTo>
                  <a:cubicBezTo>
                    <a:pt x="8096" y="7144"/>
                    <a:pt x="8096" y="8096"/>
                    <a:pt x="9049" y="904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716" name="Google Shape;2716;p1"/>
            <p:cNvSpPr/>
            <p:nvPr/>
          </p:nvSpPr>
          <p:spPr>
            <a:xfrm>
              <a:off x="6378416" y="3234120"/>
              <a:ext cx="9525" cy="19050"/>
            </a:xfrm>
            <a:custGeom>
              <a:avLst/>
              <a:gdLst/>
              <a:ahLst/>
              <a:cxnLst/>
              <a:rect l="l" t="t" r="r" b="b"/>
              <a:pathLst>
                <a:path w="9525" h="19050" extrusionOk="0">
                  <a:moveTo>
                    <a:pt x="8096" y="7237"/>
                  </a:moveTo>
                  <a:cubicBezTo>
                    <a:pt x="8096" y="10095"/>
                    <a:pt x="8096" y="11999"/>
                    <a:pt x="7144" y="12952"/>
                  </a:cubicBezTo>
                  <a:cubicBezTo>
                    <a:pt x="8096" y="12952"/>
                    <a:pt x="6191" y="6285"/>
                    <a:pt x="8096" y="723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717" name="Google Shape;2717;p1"/>
            <p:cNvSpPr/>
            <p:nvPr/>
          </p:nvSpPr>
          <p:spPr>
            <a:xfrm>
              <a:off x="6380603" y="3310076"/>
              <a:ext cx="9525" cy="19050"/>
            </a:xfrm>
            <a:custGeom>
              <a:avLst/>
              <a:gdLst/>
              <a:ahLst/>
              <a:cxnLst/>
              <a:rect l="l" t="t" r="r" b="b"/>
              <a:pathLst>
                <a:path w="9525" h="19050" extrusionOk="0">
                  <a:moveTo>
                    <a:pt x="7814" y="7481"/>
                  </a:moveTo>
                  <a:cubicBezTo>
                    <a:pt x="7814" y="9386"/>
                    <a:pt x="8767" y="13196"/>
                    <a:pt x="7814" y="15101"/>
                  </a:cubicBezTo>
                  <a:cubicBezTo>
                    <a:pt x="8767" y="12243"/>
                    <a:pt x="5910" y="5576"/>
                    <a:pt x="7814" y="7481"/>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718" name="Google Shape;2718;p1"/>
            <p:cNvSpPr/>
            <p:nvPr/>
          </p:nvSpPr>
          <p:spPr>
            <a:xfrm>
              <a:off x="6385084" y="3345656"/>
              <a:ext cx="9525" cy="9525"/>
            </a:xfrm>
            <a:custGeom>
              <a:avLst/>
              <a:gdLst/>
              <a:ahLst/>
              <a:cxnLst/>
              <a:rect l="l" t="t" r="r" b="b"/>
              <a:pathLst>
                <a:path w="9525" h="9525" extrusionOk="0">
                  <a:moveTo>
                    <a:pt x="7144" y="7144"/>
                  </a:moveTo>
                  <a:cubicBezTo>
                    <a:pt x="7144" y="11906"/>
                    <a:pt x="7144"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719" name="Google Shape;2719;p1"/>
            <p:cNvSpPr/>
            <p:nvPr/>
          </p:nvSpPr>
          <p:spPr>
            <a:xfrm>
              <a:off x="6399371" y="3988698"/>
              <a:ext cx="9525" cy="9525"/>
            </a:xfrm>
            <a:custGeom>
              <a:avLst/>
              <a:gdLst/>
              <a:ahLst/>
              <a:cxnLst/>
              <a:rect l="l" t="t" r="r" b="b"/>
              <a:pathLst>
                <a:path w="9525" h="9525" extrusionOk="0">
                  <a:moveTo>
                    <a:pt x="7144" y="10849"/>
                  </a:moveTo>
                  <a:cubicBezTo>
                    <a:pt x="7144" y="4181"/>
                    <a:pt x="7144" y="7991"/>
                    <a:pt x="7144" y="1084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720" name="Google Shape;2720;p1"/>
            <p:cNvSpPr/>
            <p:nvPr/>
          </p:nvSpPr>
          <p:spPr>
            <a:xfrm>
              <a:off x="6344812" y="4005738"/>
              <a:ext cx="9525" cy="9525"/>
            </a:xfrm>
            <a:custGeom>
              <a:avLst/>
              <a:gdLst/>
              <a:ahLst/>
              <a:cxnLst/>
              <a:rect l="l" t="t" r="r" b="b"/>
              <a:pathLst>
                <a:path w="9525" h="9525" extrusionOk="0">
                  <a:moveTo>
                    <a:pt x="7410" y="10954"/>
                  </a:moveTo>
                  <a:cubicBezTo>
                    <a:pt x="6458" y="7144"/>
                    <a:pt x="8363" y="8096"/>
                    <a:pt x="8363" y="7144"/>
                  </a:cubicBezTo>
                  <a:cubicBezTo>
                    <a:pt x="9316" y="10954"/>
                    <a:pt x="7410" y="7144"/>
                    <a:pt x="7410" y="1095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721" name="Google Shape;2721;p1"/>
            <p:cNvSpPr/>
            <p:nvPr/>
          </p:nvSpPr>
          <p:spPr>
            <a:xfrm>
              <a:off x="6325288" y="3859053"/>
              <a:ext cx="9525" cy="9525"/>
            </a:xfrm>
            <a:custGeom>
              <a:avLst/>
              <a:gdLst/>
              <a:ahLst/>
              <a:cxnLst/>
              <a:rect l="l" t="t" r="r" b="b"/>
              <a:pathLst>
                <a:path w="9525" h="9525" extrusionOk="0">
                  <a:moveTo>
                    <a:pt x="8837" y="7144"/>
                  </a:moveTo>
                  <a:cubicBezTo>
                    <a:pt x="8837" y="7144"/>
                    <a:pt x="5027" y="10001"/>
                    <a:pt x="883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722" name="Google Shape;2722;p1"/>
            <p:cNvSpPr/>
            <p:nvPr/>
          </p:nvSpPr>
          <p:spPr>
            <a:xfrm>
              <a:off x="6328492" y="4108846"/>
              <a:ext cx="9525" cy="9525"/>
            </a:xfrm>
            <a:custGeom>
              <a:avLst/>
              <a:gdLst/>
              <a:ahLst/>
              <a:cxnLst/>
              <a:rect l="l" t="t" r="r" b="b"/>
              <a:pathLst>
                <a:path w="9525" h="9525" extrusionOk="0">
                  <a:moveTo>
                    <a:pt x="8491" y="7858"/>
                  </a:moveTo>
                  <a:cubicBezTo>
                    <a:pt x="7538" y="6906"/>
                    <a:pt x="6586" y="9763"/>
                    <a:pt x="7538" y="7858"/>
                  </a:cubicBezTo>
                  <a:cubicBezTo>
                    <a:pt x="8491" y="6906"/>
                    <a:pt x="8491" y="6906"/>
                    <a:pt x="8491" y="785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723" name="Google Shape;2723;p1"/>
            <p:cNvSpPr/>
            <p:nvPr/>
          </p:nvSpPr>
          <p:spPr>
            <a:xfrm>
              <a:off x="6325903" y="4110993"/>
              <a:ext cx="104775" cy="161925"/>
            </a:xfrm>
            <a:custGeom>
              <a:avLst/>
              <a:gdLst/>
              <a:ahLst/>
              <a:cxnLst/>
              <a:rect l="l" t="t" r="r" b="b"/>
              <a:pathLst>
                <a:path w="104775" h="161925" extrusionOk="0">
                  <a:moveTo>
                    <a:pt x="100614" y="7616"/>
                  </a:moveTo>
                  <a:cubicBezTo>
                    <a:pt x="90137" y="-2861"/>
                    <a:pt x="41559" y="164779"/>
                    <a:pt x="68229" y="128584"/>
                  </a:cubicBezTo>
                  <a:cubicBezTo>
                    <a:pt x="24414" y="189544"/>
                    <a:pt x="105377" y="132394"/>
                    <a:pt x="63467" y="127631"/>
                  </a:cubicBezTo>
                  <a:cubicBezTo>
                    <a:pt x="65372" y="129536"/>
                    <a:pt x="32987" y="78101"/>
                    <a:pt x="30129" y="79054"/>
                  </a:cubicBezTo>
                  <a:cubicBezTo>
                    <a:pt x="38702" y="70481"/>
                    <a:pt x="23462" y="89531"/>
                    <a:pt x="39654" y="74291"/>
                  </a:cubicBezTo>
                  <a:cubicBezTo>
                    <a:pt x="37749" y="73339"/>
                    <a:pt x="38702" y="72386"/>
                    <a:pt x="42512" y="72386"/>
                  </a:cubicBezTo>
                  <a:cubicBezTo>
                    <a:pt x="32034" y="71434"/>
                    <a:pt x="8222" y="57146"/>
                    <a:pt x="27272" y="51431"/>
                  </a:cubicBezTo>
                  <a:cubicBezTo>
                    <a:pt x="22509" y="71434"/>
                    <a:pt x="15842" y="35239"/>
                    <a:pt x="21556" y="46669"/>
                  </a:cubicBezTo>
                  <a:cubicBezTo>
                    <a:pt x="19652" y="44764"/>
                    <a:pt x="12984" y="49526"/>
                    <a:pt x="12031" y="48574"/>
                  </a:cubicBezTo>
                  <a:cubicBezTo>
                    <a:pt x="13937" y="48574"/>
                    <a:pt x="13937" y="47621"/>
                    <a:pt x="10127" y="47621"/>
                  </a:cubicBezTo>
                  <a:cubicBezTo>
                    <a:pt x="10127" y="39049"/>
                    <a:pt x="18699" y="52384"/>
                    <a:pt x="10127" y="40954"/>
                  </a:cubicBezTo>
                  <a:cubicBezTo>
                    <a:pt x="15842" y="38096"/>
                    <a:pt x="14889" y="42859"/>
                    <a:pt x="21556" y="38096"/>
                  </a:cubicBezTo>
                  <a:cubicBezTo>
                    <a:pt x="21556" y="38096"/>
                    <a:pt x="9174" y="35239"/>
                    <a:pt x="7269" y="35239"/>
                  </a:cubicBezTo>
                  <a:cubicBezTo>
                    <a:pt x="6317" y="25714"/>
                    <a:pt x="11079" y="12379"/>
                    <a:pt x="12031" y="8569"/>
                  </a:cubicBezTo>
                  <a:cubicBezTo>
                    <a:pt x="11079" y="10474"/>
                    <a:pt x="8222" y="10474"/>
                    <a:pt x="9174" y="11426"/>
                  </a:cubicBezTo>
                  <a:cubicBezTo>
                    <a:pt x="12984" y="11426"/>
                    <a:pt x="13937" y="11426"/>
                    <a:pt x="12984" y="9521"/>
                  </a:cubicBezTo>
                  <a:cubicBezTo>
                    <a:pt x="11079" y="9521"/>
                    <a:pt x="71087" y="107629"/>
                    <a:pt x="66324" y="136204"/>
                  </a:cubicBezTo>
                  <a:cubicBezTo>
                    <a:pt x="67277" y="137156"/>
                    <a:pt x="70134" y="123821"/>
                    <a:pt x="71087" y="134299"/>
                  </a:cubicBezTo>
                  <a:cubicBezTo>
                    <a:pt x="70134" y="132394"/>
                    <a:pt x="71087" y="133346"/>
                    <a:pt x="72039" y="135251"/>
                  </a:cubicBezTo>
                  <a:cubicBezTo>
                    <a:pt x="69181" y="129536"/>
                    <a:pt x="72039" y="131441"/>
                    <a:pt x="72992" y="133346"/>
                  </a:cubicBezTo>
                  <a:cubicBezTo>
                    <a:pt x="59656" y="100009"/>
                    <a:pt x="104424" y="22856"/>
                    <a:pt x="100614" y="761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724" name="Google Shape;2724;p1"/>
            <p:cNvSpPr/>
            <p:nvPr/>
          </p:nvSpPr>
          <p:spPr>
            <a:xfrm>
              <a:off x="6327934" y="4110513"/>
              <a:ext cx="9525" cy="9525"/>
            </a:xfrm>
            <a:custGeom>
              <a:avLst/>
              <a:gdLst/>
              <a:ahLst/>
              <a:cxnLst/>
              <a:rect l="l" t="t" r="r" b="b"/>
              <a:pathLst>
                <a:path w="9525" h="9525" extrusionOk="0">
                  <a:moveTo>
                    <a:pt x="10001" y="7144"/>
                  </a:moveTo>
                  <a:cubicBezTo>
                    <a:pt x="9049" y="8096"/>
                    <a:pt x="9049" y="9049"/>
                    <a:pt x="7144" y="9049"/>
                  </a:cubicBezTo>
                  <a:cubicBezTo>
                    <a:pt x="8096" y="9049"/>
                    <a:pt x="9049" y="8096"/>
                    <a:pt x="10001"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725" name="Google Shape;2725;p1"/>
            <p:cNvSpPr/>
            <p:nvPr/>
          </p:nvSpPr>
          <p:spPr>
            <a:xfrm>
              <a:off x="6328739" y="4137183"/>
              <a:ext cx="9525" cy="9525"/>
            </a:xfrm>
            <a:custGeom>
              <a:avLst/>
              <a:gdLst/>
              <a:ahLst/>
              <a:cxnLst/>
              <a:rect l="l" t="t" r="r" b="b"/>
              <a:pathLst>
                <a:path w="9525" h="9525" extrusionOk="0">
                  <a:moveTo>
                    <a:pt x="8244" y="7144"/>
                  </a:moveTo>
                  <a:cubicBezTo>
                    <a:pt x="7291" y="7144"/>
                    <a:pt x="6339" y="7144"/>
                    <a:pt x="82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726" name="Google Shape;2726;p1"/>
            <p:cNvSpPr/>
            <p:nvPr/>
          </p:nvSpPr>
          <p:spPr>
            <a:xfrm>
              <a:off x="6328886" y="4141946"/>
              <a:ext cx="9525" cy="9525"/>
            </a:xfrm>
            <a:custGeom>
              <a:avLst/>
              <a:gdLst/>
              <a:ahLst/>
              <a:cxnLst/>
              <a:rect l="l" t="t" r="r" b="b"/>
              <a:pathLst>
                <a:path w="9525" h="9525" extrusionOk="0">
                  <a:moveTo>
                    <a:pt x="10001" y="8096"/>
                  </a:moveTo>
                  <a:cubicBezTo>
                    <a:pt x="9049" y="8096"/>
                    <a:pt x="7144" y="8096"/>
                    <a:pt x="7144" y="7144"/>
                  </a:cubicBezTo>
                  <a:lnTo>
                    <a:pt x="10001" y="8096"/>
                  </a:ln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727" name="Google Shape;2727;p1"/>
            <p:cNvSpPr/>
            <p:nvPr/>
          </p:nvSpPr>
          <p:spPr>
            <a:xfrm>
              <a:off x="6328886" y="4149566"/>
              <a:ext cx="9525" cy="9525"/>
            </a:xfrm>
            <a:custGeom>
              <a:avLst/>
              <a:gdLst/>
              <a:ahLst/>
              <a:cxnLst/>
              <a:rect l="l" t="t" r="r" b="b"/>
              <a:pathLst>
                <a:path w="9525" h="9525" extrusionOk="0">
                  <a:moveTo>
                    <a:pt x="8096" y="7144"/>
                  </a:moveTo>
                  <a:cubicBezTo>
                    <a:pt x="7144" y="8096"/>
                    <a:pt x="7144" y="8096"/>
                    <a:pt x="7144" y="7144"/>
                  </a:cubicBezTo>
                  <a:cubicBezTo>
                    <a:pt x="7144" y="7144"/>
                    <a:pt x="8096" y="7144"/>
                    <a:pt x="8096"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728" name="Google Shape;2728;p1"/>
            <p:cNvSpPr/>
            <p:nvPr/>
          </p:nvSpPr>
          <p:spPr>
            <a:xfrm>
              <a:off x="6331744" y="4148613"/>
              <a:ext cx="9525" cy="9525"/>
            </a:xfrm>
            <a:custGeom>
              <a:avLst/>
              <a:gdLst/>
              <a:ahLst/>
              <a:cxnLst/>
              <a:rect l="l" t="t" r="r" b="b"/>
              <a:pathLst>
                <a:path w="9525" h="9525" extrusionOk="0">
                  <a:moveTo>
                    <a:pt x="8096" y="7144"/>
                  </a:moveTo>
                  <a:cubicBezTo>
                    <a:pt x="8096" y="7144"/>
                    <a:pt x="8096" y="8096"/>
                    <a:pt x="7144" y="8096"/>
                  </a:cubicBezTo>
                  <a:cubicBezTo>
                    <a:pt x="8096" y="8096"/>
                    <a:pt x="6191" y="8096"/>
                    <a:pt x="8096"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729" name="Google Shape;2729;p1"/>
            <p:cNvSpPr/>
            <p:nvPr/>
          </p:nvSpPr>
          <p:spPr>
            <a:xfrm>
              <a:off x="6334883" y="4160996"/>
              <a:ext cx="9525" cy="9525"/>
            </a:xfrm>
            <a:custGeom>
              <a:avLst/>
              <a:gdLst/>
              <a:ahLst/>
              <a:cxnLst/>
              <a:rect l="l" t="t" r="r" b="b"/>
              <a:pathLst>
                <a:path w="9525" h="9525" extrusionOk="0">
                  <a:moveTo>
                    <a:pt x="7814" y="7144"/>
                  </a:moveTo>
                  <a:cubicBezTo>
                    <a:pt x="7814" y="7144"/>
                    <a:pt x="8767" y="7144"/>
                    <a:pt x="7814" y="8096"/>
                  </a:cubicBezTo>
                  <a:cubicBezTo>
                    <a:pt x="8767" y="7144"/>
                    <a:pt x="5910" y="7144"/>
                    <a:pt x="781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730" name="Google Shape;2730;p1"/>
            <p:cNvSpPr/>
            <p:nvPr/>
          </p:nvSpPr>
          <p:spPr>
            <a:xfrm>
              <a:off x="6338517" y="4164806"/>
              <a:ext cx="9525" cy="9525"/>
            </a:xfrm>
            <a:custGeom>
              <a:avLst/>
              <a:gdLst/>
              <a:ahLst/>
              <a:cxnLst/>
              <a:rect l="l" t="t" r="r" b="b"/>
              <a:pathLst>
                <a:path w="9525" h="9525" extrusionOk="0">
                  <a:moveTo>
                    <a:pt x="7990" y="7144"/>
                  </a:moveTo>
                  <a:cubicBezTo>
                    <a:pt x="7990" y="7144"/>
                    <a:pt x="6085" y="10001"/>
                    <a:pt x="7990"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731" name="Google Shape;2731;p1"/>
            <p:cNvSpPr/>
            <p:nvPr/>
          </p:nvSpPr>
          <p:spPr>
            <a:xfrm>
              <a:off x="6391604" y="4256642"/>
              <a:ext cx="9525" cy="9525"/>
            </a:xfrm>
            <a:custGeom>
              <a:avLst/>
              <a:gdLst/>
              <a:ahLst/>
              <a:cxnLst/>
              <a:rect l="l" t="t" r="r" b="b"/>
              <a:pathLst>
                <a:path w="9525" h="9525" extrusionOk="0">
                  <a:moveTo>
                    <a:pt x="8244" y="8653"/>
                  </a:moveTo>
                  <a:cubicBezTo>
                    <a:pt x="7291" y="7701"/>
                    <a:pt x="6339" y="5795"/>
                    <a:pt x="8244" y="8653"/>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732" name="Google Shape;2732;p1"/>
            <p:cNvSpPr/>
            <p:nvPr/>
          </p:nvSpPr>
          <p:spPr>
            <a:xfrm>
              <a:off x="6389846" y="4241535"/>
              <a:ext cx="9525" cy="9525"/>
            </a:xfrm>
            <a:custGeom>
              <a:avLst/>
              <a:gdLst/>
              <a:ahLst/>
              <a:cxnLst/>
              <a:rect l="l" t="t" r="r" b="b"/>
              <a:pathLst>
                <a:path w="9525" h="9525" extrusionOk="0">
                  <a:moveTo>
                    <a:pt x="7144" y="7567"/>
                  </a:moveTo>
                  <a:cubicBezTo>
                    <a:pt x="7144" y="6615"/>
                    <a:pt x="8096" y="7567"/>
                    <a:pt x="8096" y="7567"/>
                  </a:cubicBezTo>
                  <a:cubicBezTo>
                    <a:pt x="8096" y="8520"/>
                    <a:pt x="7144" y="6615"/>
                    <a:pt x="7144"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733" name="Google Shape;2733;p1"/>
            <p:cNvSpPr/>
            <p:nvPr/>
          </p:nvSpPr>
          <p:spPr>
            <a:xfrm>
              <a:off x="6391844" y="4216347"/>
              <a:ext cx="9525" cy="9525"/>
            </a:xfrm>
            <a:custGeom>
              <a:avLst/>
              <a:gdLst/>
              <a:ahLst/>
              <a:cxnLst/>
              <a:rect l="l" t="t" r="r" b="b"/>
              <a:pathLst>
                <a:path w="9525" h="9525" extrusionOk="0">
                  <a:moveTo>
                    <a:pt x="9909" y="7990"/>
                  </a:moveTo>
                  <a:cubicBezTo>
                    <a:pt x="8956" y="7990"/>
                    <a:pt x="4194" y="6085"/>
                    <a:pt x="9909" y="7990"/>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734" name="Google Shape;2734;p1"/>
            <p:cNvSpPr/>
            <p:nvPr/>
          </p:nvSpPr>
          <p:spPr>
            <a:xfrm>
              <a:off x="6252292" y="3120866"/>
              <a:ext cx="9525" cy="9525"/>
            </a:xfrm>
            <a:custGeom>
              <a:avLst/>
              <a:gdLst/>
              <a:ahLst/>
              <a:cxnLst/>
              <a:rect l="l" t="t" r="r" b="b"/>
              <a:pathLst>
                <a:path w="9525" h="9525" extrusionOk="0">
                  <a:moveTo>
                    <a:pt x="7538" y="7144"/>
                  </a:moveTo>
                  <a:cubicBezTo>
                    <a:pt x="8491" y="8096"/>
                    <a:pt x="9443" y="6191"/>
                    <a:pt x="8491" y="8096"/>
                  </a:cubicBezTo>
                  <a:cubicBezTo>
                    <a:pt x="7538" y="8096"/>
                    <a:pt x="6586" y="8096"/>
                    <a:pt x="7538"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735" name="Google Shape;2735;p1"/>
            <p:cNvSpPr/>
            <p:nvPr/>
          </p:nvSpPr>
          <p:spPr>
            <a:xfrm>
              <a:off x="6246591" y="2972793"/>
              <a:ext cx="152400" cy="171450"/>
            </a:xfrm>
            <a:custGeom>
              <a:avLst/>
              <a:gdLst/>
              <a:ahLst/>
              <a:cxnLst/>
              <a:rect l="l" t="t" r="r" b="b"/>
              <a:pathLst>
                <a:path w="152400" h="171450" extrusionOk="0">
                  <a:moveTo>
                    <a:pt x="152304" y="173314"/>
                  </a:moveTo>
                  <a:cubicBezTo>
                    <a:pt x="131349" y="158074"/>
                    <a:pt x="139921" y="57109"/>
                    <a:pt x="123729" y="43774"/>
                  </a:cubicBezTo>
                  <a:cubicBezTo>
                    <a:pt x="102774" y="26629"/>
                    <a:pt x="66579" y="35202"/>
                    <a:pt x="58006" y="39964"/>
                  </a:cubicBezTo>
                  <a:cubicBezTo>
                    <a:pt x="53244" y="41869"/>
                    <a:pt x="24669" y="77112"/>
                    <a:pt x="34194" y="80922"/>
                  </a:cubicBezTo>
                  <a:cubicBezTo>
                    <a:pt x="21811" y="80922"/>
                    <a:pt x="47529" y="78064"/>
                    <a:pt x="24669" y="77112"/>
                  </a:cubicBezTo>
                  <a:cubicBezTo>
                    <a:pt x="25621" y="79017"/>
                    <a:pt x="23716" y="79017"/>
                    <a:pt x="21811" y="77112"/>
                  </a:cubicBezTo>
                  <a:cubicBezTo>
                    <a:pt x="27526" y="84732"/>
                    <a:pt x="40861" y="109497"/>
                    <a:pt x="19906" y="103782"/>
                  </a:cubicBezTo>
                  <a:cubicBezTo>
                    <a:pt x="34194" y="89494"/>
                    <a:pt x="21811" y="123784"/>
                    <a:pt x="21811" y="110449"/>
                  </a:cubicBezTo>
                  <a:cubicBezTo>
                    <a:pt x="22764" y="113307"/>
                    <a:pt x="30384" y="112354"/>
                    <a:pt x="30384" y="113307"/>
                  </a:cubicBezTo>
                  <a:cubicBezTo>
                    <a:pt x="28479" y="112354"/>
                    <a:pt x="28479" y="113307"/>
                    <a:pt x="31336" y="115212"/>
                  </a:cubicBezTo>
                  <a:cubicBezTo>
                    <a:pt x="26574" y="122832"/>
                    <a:pt x="25621" y="107592"/>
                    <a:pt x="28479" y="120927"/>
                  </a:cubicBezTo>
                  <a:cubicBezTo>
                    <a:pt x="22764" y="120927"/>
                    <a:pt x="25621" y="117117"/>
                    <a:pt x="17049" y="118069"/>
                  </a:cubicBezTo>
                  <a:cubicBezTo>
                    <a:pt x="17049" y="119022"/>
                    <a:pt x="26574" y="126642"/>
                    <a:pt x="28479" y="126642"/>
                  </a:cubicBezTo>
                  <a:cubicBezTo>
                    <a:pt x="25621" y="136167"/>
                    <a:pt x="15144" y="146644"/>
                    <a:pt x="13239" y="150454"/>
                  </a:cubicBezTo>
                  <a:cubicBezTo>
                    <a:pt x="15144" y="148549"/>
                    <a:pt x="17049" y="149502"/>
                    <a:pt x="17049" y="149502"/>
                  </a:cubicBezTo>
                  <a:cubicBezTo>
                    <a:pt x="14191" y="147597"/>
                    <a:pt x="12286" y="147597"/>
                    <a:pt x="13239" y="149502"/>
                  </a:cubicBezTo>
                  <a:cubicBezTo>
                    <a:pt x="-96" y="144739"/>
                    <a:pt x="9429" y="50442"/>
                    <a:pt x="32289" y="32344"/>
                  </a:cubicBezTo>
                  <a:cubicBezTo>
                    <a:pt x="157066" y="-64811"/>
                    <a:pt x="139921" y="148549"/>
                    <a:pt x="152304" y="17331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736" name="Google Shape;2736;p1"/>
            <p:cNvSpPr/>
            <p:nvPr/>
          </p:nvSpPr>
          <p:spPr>
            <a:xfrm>
              <a:off x="6252686" y="3118961"/>
              <a:ext cx="9525" cy="9525"/>
            </a:xfrm>
            <a:custGeom>
              <a:avLst/>
              <a:gdLst/>
              <a:ahLst/>
              <a:cxnLst/>
              <a:rect l="l" t="t" r="r" b="b"/>
              <a:pathLst>
                <a:path w="9525" h="9525" extrusionOk="0">
                  <a:moveTo>
                    <a:pt x="7144" y="8096"/>
                  </a:moveTo>
                  <a:cubicBezTo>
                    <a:pt x="8096" y="8096"/>
                    <a:pt x="9049" y="7144"/>
                    <a:pt x="10954" y="7144"/>
                  </a:cubicBezTo>
                  <a:cubicBezTo>
                    <a:pt x="9049" y="7144"/>
                    <a:pt x="8096" y="8096"/>
                    <a:pt x="7144" y="809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737" name="Google Shape;2737;p1"/>
            <p:cNvSpPr/>
            <p:nvPr/>
          </p:nvSpPr>
          <p:spPr>
            <a:xfrm>
              <a:off x="6263164" y="3094196"/>
              <a:ext cx="9525" cy="9525"/>
            </a:xfrm>
            <a:custGeom>
              <a:avLst/>
              <a:gdLst/>
              <a:ahLst/>
              <a:cxnLst/>
              <a:rect l="l" t="t" r="r" b="b"/>
              <a:pathLst>
                <a:path w="9525" h="9525" extrusionOk="0">
                  <a:moveTo>
                    <a:pt x="7144" y="7144"/>
                  </a:moveTo>
                  <a:cubicBezTo>
                    <a:pt x="8096" y="7144"/>
                    <a:pt x="9049"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738" name="Google Shape;2738;p1"/>
            <p:cNvSpPr/>
            <p:nvPr/>
          </p:nvSpPr>
          <p:spPr>
            <a:xfrm>
              <a:off x="6264116" y="3088481"/>
              <a:ext cx="9525" cy="9525"/>
            </a:xfrm>
            <a:custGeom>
              <a:avLst/>
              <a:gdLst/>
              <a:ahLst/>
              <a:cxnLst/>
              <a:rect l="l" t="t" r="r" b="b"/>
              <a:pathLst>
                <a:path w="9525" h="9525" extrusionOk="0">
                  <a:moveTo>
                    <a:pt x="7144" y="7144"/>
                  </a:moveTo>
                  <a:cubicBezTo>
                    <a:pt x="8096" y="7144"/>
                    <a:pt x="9049" y="8096"/>
                    <a:pt x="9049" y="9049"/>
                  </a:cubicBezTo>
                  <a:lnTo>
                    <a:pt x="7144" y="7144"/>
                  </a:ln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739" name="Google Shape;2739;p1"/>
            <p:cNvSpPr/>
            <p:nvPr/>
          </p:nvSpPr>
          <p:spPr>
            <a:xfrm>
              <a:off x="6268879" y="3082766"/>
              <a:ext cx="9525" cy="9525"/>
            </a:xfrm>
            <a:custGeom>
              <a:avLst/>
              <a:gdLst/>
              <a:ahLst/>
              <a:cxnLst/>
              <a:rect l="l" t="t" r="r" b="b"/>
              <a:pathLst>
                <a:path w="9525" h="9525" extrusionOk="0">
                  <a:moveTo>
                    <a:pt x="7144" y="7144"/>
                  </a:moveTo>
                  <a:cubicBezTo>
                    <a:pt x="8096" y="7144"/>
                    <a:pt x="9049" y="7144"/>
                    <a:pt x="9049" y="7144"/>
                  </a:cubicBez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740" name="Google Shape;2740;p1"/>
            <p:cNvSpPr/>
            <p:nvPr/>
          </p:nvSpPr>
          <p:spPr>
            <a:xfrm>
              <a:off x="6266021" y="3080861"/>
              <a:ext cx="9525" cy="9525"/>
            </a:xfrm>
            <a:custGeom>
              <a:avLst/>
              <a:gdLst/>
              <a:ahLst/>
              <a:cxnLst/>
              <a:rect l="l" t="t" r="r" b="b"/>
              <a:pathLst>
                <a:path w="9525" h="9525" extrusionOk="0">
                  <a:moveTo>
                    <a:pt x="7144" y="8096"/>
                  </a:moveTo>
                  <a:cubicBezTo>
                    <a:pt x="7144" y="8096"/>
                    <a:pt x="8096" y="7144"/>
                    <a:pt x="8096" y="7144"/>
                  </a:cubicBezTo>
                  <a:cubicBezTo>
                    <a:pt x="7144" y="8096"/>
                    <a:pt x="9049" y="9049"/>
                    <a:pt x="7144" y="809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741" name="Google Shape;2741;p1"/>
            <p:cNvSpPr/>
            <p:nvPr/>
          </p:nvSpPr>
          <p:spPr>
            <a:xfrm>
              <a:off x="6269408" y="3069431"/>
              <a:ext cx="9525" cy="9525"/>
            </a:xfrm>
            <a:custGeom>
              <a:avLst/>
              <a:gdLst/>
              <a:ahLst/>
              <a:cxnLst/>
              <a:rect l="l" t="t" r="r" b="b"/>
              <a:pathLst>
                <a:path w="9525" h="9525" extrusionOk="0">
                  <a:moveTo>
                    <a:pt x="7567" y="8096"/>
                  </a:moveTo>
                  <a:cubicBezTo>
                    <a:pt x="7567" y="8096"/>
                    <a:pt x="6615" y="7144"/>
                    <a:pt x="7567" y="7144"/>
                  </a:cubicBezTo>
                  <a:cubicBezTo>
                    <a:pt x="6615" y="7144"/>
                    <a:pt x="8520" y="9049"/>
                    <a:pt x="7567" y="809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742" name="Google Shape;2742;p1"/>
            <p:cNvSpPr/>
            <p:nvPr/>
          </p:nvSpPr>
          <p:spPr>
            <a:xfrm>
              <a:off x="6268879" y="3065197"/>
              <a:ext cx="9525" cy="9525"/>
            </a:xfrm>
            <a:custGeom>
              <a:avLst/>
              <a:gdLst/>
              <a:ahLst/>
              <a:cxnLst/>
              <a:rect l="l" t="t" r="r" b="b"/>
              <a:pathLst>
                <a:path w="9525" h="9525" extrusionOk="0">
                  <a:moveTo>
                    <a:pt x="7144" y="7567"/>
                  </a:moveTo>
                  <a:cubicBezTo>
                    <a:pt x="7144" y="7567"/>
                    <a:pt x="10001" y="6615"/>
                    <a:pt x="7144"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743" name="Google Shape;2743;p1"/>
            <p:cNvSpPr/>
            <p:nvPr/>
          </p:nvSpPr>
          <p:spPr>
            <a:xfrm>
              <a:off x="6321266" y="2999898"/>
              <a:ext cx="9525" cy="9525"/>
            </a:xfrm>
            <a:custGeom>
              <a:avLst/>
              <a:gdLst/>
              <a:ahLst/>
              <a:cxnLst/>
              <a:rect l="l" t="t" r="r" b="b"/>
              <a:pathLst>
                <a:path w="9525" h="9525" extrusionOk="0">
                  <a:moveTo>
                    <a:pt x="7144" y="7144"/>
                  </a:move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744" name="Google Shape;2744;p1"/>
            <p:cNvSpPr/>
            <p:nvPr/>
          </p:nvSpPr>
          <p:spPr>
            <a:xfrm>
              <a:off x="6359091" y="3012281"/>
              <a:ext cx="9525" cy="9525"/>
            </a:xfrm>
            <a:custGeom>
              <a:avLst/>
              <a:gdLst/>
              <a:ahLst/>
              <a:cxnLst/>
              <a:rect l="l" t="t" r="r" b="b"/>
              <a:pathLst>
                <a:path w="9525" h="9525" extrusionOk="0">
                  <a:moveTo>
                    <a:pt x="7419" y="7144"/>
                  </a:moveTo>
                  <a:cubicBezTo>
                    <a:pt x="8371" y="7144"/>
                    <a:pt x="7419" y="8096"/>
                    <a:pt x="7419" y="8096"/>
                  </a:cubicBezTo>
                  <a:cubicBezTo>
                    <a:pt x="6466" y="8096"/>
                    <a:pt x="8371" y="7144"/>
                    <a:pt x="7419"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745" name="Google Shape;2745;p1"/>
            <p:cNvSpPr/>
            <p:nvPr/>
          </p:nvSpPr>
          <p:spPr>
            <a:xfrm>
              <a:off x="6378416" y="3025298"/>
              <a:ext cx="9525" cy="9525"/>
            </a:xfrm>
            <a:custGeom>
              <a:avLst/>
              <a:gdLst/>
              <a:ahLst/>
              <a:cxnLst/>
              <a:rect l="l" t="t" r="r" b="b"/>
              <a:pathLst>
                <a:path w="9525" h="9525" extrusionOk="0">
                  <a:moveTo>
                    <a:pt x="7144" y="8414"/>
                  </a:moveTo>
                  <a:cubicBezTo>
                    <a:pt x="7144" y="8414"/>
                    <a:pt x="11906" y="5556"/>
                    <a:pt x="7144" y="841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746" name="Google Shape;2746;p1"/>
            <p:cNvSpPr/>
            <p:nvPr/>
          </p:nvSpPr>
          <p:spPr>
            <a:xfrm>
              <a:off x="6398419" y="4080965"/>
              <a:ext cx="19050" cy="38100"/>
            </a:xfrm>
            <a:custGeom>
              <a:avLst/>
              <a:gdLst/>
              <a:ahLst/>
              <a:cxnLst/>
              <a:rect l="l" t="t" r="r" b="b"/>
              <a:pathLst>
                <a:path w="19050" h="38100" extrusionOk="0">
                  <a:moveTo>
                    <a:pt x="7144" y="8117"/>
                  </a:moveTo>
                  <a:cubicBezTo>
                    <a:pt x="9049" y="16690"/>
                    <a:pt x="6191" y="30025"/>
                    <a:pt x="15716" y="31929"/>
                  </a:cubicBezTo>
                  <a:cubicBezTo>
                    <a:pt x="18574" y="23357"/>
                    <a:pt x="9049" y="2402"/>
                    <a:pt x="7144" y="811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747" name="Google Shape;2747;p1"/>
            <p:cNvSpPr/>
            <p:nvPr/>
          </p:nvSpPr>
          <p:spPr>
            <a:xfrm>
              <a:off x="6392911" y="4059918"/>
              <a:ext cx="28575" cy="28575"/>
            </a:xfrm>
            <a:custGeom>
              <a:avLst/>
              <a:gdLst/>
              <a:ahLst/>
              <a:cxnLst/>
              <a:rect l="l" t="t" r="r" b="b"/>
              <a:pathLst>
                <a:path w="28575" h="28575" extrusionOk="0">
                  <a:moveTo>
                    <a:pt x="23129" y="18687"/>
                  </a:moveTo>
                  <a:cubicBezTo>
                    <a:pt x="15509" y="18687"/>
                    <a:pt x="-1636" y="-11794"/>
                    <a:pt x="12652" y="26306"/>
                  </a:cubicBezTo>
                  <a:cubicBezTo>
                    <a:pt x="14557" y="34879"/>
                    <a:pt x="32654" y="1541"/>
                    <a:pt x="23129" y="1868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748" name="Google Shape;2748;p1"/>
            <p:cNvSpPr/>
            <p:nvPr/>
          </p:nvSpPr>
          <p:spPr>
            <a:xfrm>
              <a:off x="6398419" y="4079081"/>
              <a:ext cx="9525" cy="9525"/>
            </a:xfrm>
            <a:custGeom>
              <a:avLst/>
              <a:gdLst/>
              <a:ahLst/>
              <a:cxnLst/>
              <a:rect l="l" t="t" r="r" b="b"/>
              <a:pathLst>
                <a:path w="9525" h="9525" extrusionOk="0">
                  <a:moveTo>
                    <a:pt x="7144" y="7144"/>
                  </a:moveTo>
                  <a:lnTo>
                    <a:pt x="7144" y="7144"/>
                  </a:lnTo>
                  <a:lnTo>
                    <a:pt x="7144" y="7144"/>
                  </a:ln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749" name="Google Shape;2749;p1"/>
            <p:cNvSpPr/>
            <p:nvPr/>
          </p:nvSpPr>
          <p:spPr>
            <a:xfrm>
              <a:off x="6329331" y="3523631"/>
              <a:ext cx="9525" cy="28575"/>
            </a:xfrm>
            <a:custGeom>
              <a:avLst/>
              <a:gdLst/>
              <a:ahLst/>
              <a:cxnLst/>
              <a:rect l="l" t="t" r="r" b="b"/>
              <a:pathLst>
                <a:path w="9525" h="28575" extrusionOk="0">
                  <a:moveTo>
                    <a:pt x="7652" y="10144"/>
                  </a:moveTo>
                  <a:cubicBezTo>
                    <a:pt x="15272" y="44434"/>
                    <a:pt x="4794" y="-5096"/>
                    <a:pt x="7652" y="10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750" name="Google Shape;2750;p1"/>
            <p:cNvSpPr/>
            <p:nvPr/>
          </p:nvSpPr>
          <p:spPr>
            <a:xfrm>
              <a:off x="6301264" y="3158966"/>
              <a:ext cx="9525" cy="9525"/>
            </a:xfrm>
            <a:custGeom>
              <a:avLst/>
              <a:gdLst/>
              <a:ahLst/>
              <a:cxnLst/>
              <a:rect l="l" t="t" r="r" b="b"/>
              <a:pathLst>
                <a:path w="9525" h="9525" extrusionOk="0">
                  <a:moveTo>
                    <a:pt x="7144" y="7144"/>
                  </a:moveTo>
                  <a:cubicBezTo>
                    <a:pt x="8096" y="9049"/>
                    <a:pt x="8096" y="10001"/>
                    <a:pt x="9049" y="9049"/>
                  </a:cubicBezTo>
                  <a:cubicBezTo>
                    <a:pt x="9049" y="8096"/>
                    <a:pt x="8096"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751" name="Google Shape;2751;p1"/>
            <p:cNvSpPr/>
            <p:nvPr/>
          </p:nvSpPr>
          <p:spPr>
            <a:xfrm>
              <a:off x="6316504" y="3514248"/>
              <a:ext cx="19050" cy="9525"/>
            </a:xfrm>
            <a:custGeom>
              <a:avLst/>
              <a:gdLst/>
              <a:ahLst/>
              <a:cxnLst/>
              <a:rect l="l" t="t" r="r" b="b"/>
              <a:pathLst>
                <a:path w="19050" h="9525" extrusionOk="0">
                  <a:moveTo>
                    <a:pt x="11906" y="10001"/>
                  </a:moveTo>
                  <a:lnTo>
                    <a:pt x="7144" y="7144"/>
                  </a:lnTo>
                  <a:cubicBezTo>
                    <a:pt x="8096" y="8096"/>
                    <a:pt x="10001" y="9049"/>
                    <a:pt x="11906" y="10001"/>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752" name="Google Shape;2752;p1"/>
            <p:cNvSpPr/>
            <p:nvPr/>
          </p:nvSpPr>
          <p:spPr>
            <a:xfrm>
              <a:off x="6383583" y="3530653"/>
              <a:ext cx="9525" cy="9525"/>
            </a:xfrm>
            <a:custGeom>
              <a:avLst/>
              <a:gdLst/>
              <a:ahLst/>
              <a:cxnLst/>
              <a:rect l="l" t="t" r="r" b="b"/>
              <a:pathLst>
                <a:path w="9525" h="9525" extrusionOk="0">
                  <a:moveTo>
                    <a:pt x="8644" y="8837"/>
                  </a:moveTo>
                  <a:cubicBezTo>
                    <a:pt x="9597" y="8837"/>
                    <a:pt x="4834" y="5027"/>
                    <a:pt x="8644" y="883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753" name="Google Shape;2753;p1"/>
            <p:cNvSpPr/>
            <p:nvPr/>
          </p:nvSpPr>
          <p:spPr>
            <a:xfrm>
              <a:off x="6294596" y="3437096"/>
              <a:ext cx="9525" cy="9525"/>
            </a:xfrm>
            <a:custGeom>
              <a:avLst/>
              <a:gdLst/>
              <a:ahLst/>
              <a:cxnLst/>
              <a:rect l="l" t="t" r="r" b="b"/>
              <a:pathLst>
                <a:path w="9525" h="9525" extrusionOk="0">
                  <a:moveTo>
                    <a:pt x="7144" y="8096"/>
                  </a:moveTo>
                  <a:cubicBezTo>
                    <a:pt x="7144" y="8096"/>
                    <a:pt x="7144" y="7144"/>
                    <a:pt x="7144" y="7144"/>
                  </a:cubicBezTo>
                  <a:cubicBezTo>
                    <a:pt x="7144" y="7144"/>
                    <a:pt x="7144" y="7144"/>
                    <a:pt x="7144" y="809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754" name="Google Shape;2754;p1"/>
            <p:cNvSpPr/>
            <p:nvPr/>
          </p:nvSpPr>
          <p:spPr>
            <a:xfrm>
              <a:off x="6403613" y="3564317"/>
              <a:ext cx="19050" cy="19050"/>
            </a:xfrm>
            <a:custGeom>
              <a:avLst/>
              <a:gdLst/>
              <a:ahLst/>
              <a:cxnLst/>
              <a:rect l="l" t="t" r="r" b="b"/>
              <a:pathLst>
                <a:path w="19050" h="19050" extrusionOk="0">
                  <a:moveTo>
                    <a:pt x="18142" y="19940"/>
                  </a:moveTo>
                  <a:cubicBezTo>
                    <a:pt x="8617" y="8510"/>
                    <a:pt x="-908" y="-1967"/>
                    <a:pt x="18142" y="19940"/>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755" name="Google Shape;2755;p1"/>
            <p:cNvSpPr/>
            <p:nvPr/>
          </p:nvSpPr>
          <p:spPr>
            <a:xfrm>
              <a:off x="6337459" y="3267551"/>
              <a:ext cx="9525" cy="9525"/>
            </a:xfrm>
            <a:custGeom>
              <a:avLst/>
              <a:gdLst/>
              <a:ahLst/>
              <a:cxnLst/>
              <a:rect l="l" t="t" r="r" b="b"/>
              <a:pathLst>
                <a:path w="9525" h="9525" extrusionOk="0">
                  <a:moveTo>
                    <a:pt x="7144" y="7144"/>
                  </a:moveTo>
                  <a:lnTo>
                    <a:pt x="7144" y="7144"/>
                  </a:ln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756" name="Google Shape;2756;p1"/>
            <p:cNvSpPr/>
            <p:nvPr/>
          </p:nvSpPr>
          <p:spPr>
            <a:xfrm>
              <a:off x="6337459" y="3267551"/>
              <a:ext cx="9525" cy="9525"/>
            </a:xfrm>
            <a:custGeom>
              <a:avLst/>
              <a:gdLst/>
              <a:ahLst/>
              <a:cxnLst/>
              <a:rect l="l" t="t" r="r" b="b"/>
              <a:pathLst>
                <a:path w="9525" h="9525" extrusionOk="0">
                  <a:moveTo>
                    <a:pt x="9049" y="7144"/>
                  </a:moveTo>
                  <a:lnTo>
                    <a:pt x="7144" y="7144"/>
                  </a:lnTo>
                  <a:cubicBezTo>
                    <a:pt x="8096" y="8096"/>
                    <a:pt x="9049" y="9049"/>
                    <a:pt x="9049"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757" name="Google Shape;2757;p1"/>
            <p:cNvSpPr/>
            <p:nvPr/>
          </p:nvSpPr>
          <p:spPr>
            <a:xfrm>
              <a:off x="6320737" y="3517106"/>
              <a:ext cx="9525" cy="9525"/>
            </a:xfrm>
            <a:custGeom>
              <a:avLst/>
              <a:gdLst/>
              <a:ahLst/>
              <a:cxnLst/>
              <a:rect l="l" t="t" r="r" b="b"/>
              <a:pathLst>
                <a:path w="9525" h="9525" extrusionOk="0">
                  <a:moveTo>
                    <a:pt x="10530" y="7144"/>
                  </a:moveTo>
                  <a:cubicBezTo>
                    <a:pt x="2910" y="8096"/>
                    <a:pt x="10530" y="8096"/>
                    <a:pt x="10530"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758" name="Google Shape;2758;p1"/>
            <p:cNvSpPr/>
            <p:nvPr/>
          </p:nvSpPr>
          <p:spPr>
            <a:xfrm>
              <a:off x="6336506" y="3521868"/>
              <a:ext cx="19050" cy="19050"/>
            </a:xfrm>
            <a:custGeom>
              <a:avLst/>
              <a:gdLst/>
              <a:ahLst/>
              <a:cxnLst/>
              <a:rect l="l" t="t" r="r" b="b"/>
              <a:pathLst>
                <a:path w="19050" h="19050" extrusionOk="0">
                  <a:moveTo>
                    <a:pt x="7144" y="7144"/>
                  </a:moveTo>
                  <a:cubicBezTo>
                    <a:pt x="10954" y="14764"/>
                    <a:pt x="16669" y="20479"/>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759" name="Google Shape;2759;p1"/>
            <p:cNvSpPr/>
            <p:nvPr/>
          </p:nvSpPr>
          <p:spPr>
            <a:xfrm>
              <a:off x="6272902" y="3410426"/>
              <a:ext cx="57150" cy="114300"/>
            </a:xfrm>
            <a:custGeom>
              <a:avLst/>
              <a:gdLst/>
              <a:ahLst/>
              <a:cxnLst/>
              <a:rect l="l" t="t" r="r" b="b"/>
              <a:pathLst>
                <a:path w="57150" h="114300" extrusionOk="0">
                  <a:moveTo>
                    <a:pt x="26933" y="45244"/>
                  </a:moveTo>
                  <a:cubicBezTo>
                    <a:pt x="25980" y="42386"/>
                    <a:pt x="15503" y="33814"/>
                    <a:pt x="15503" y="33814"/>
                  </a:cubicBezTo>
                  <a:cubicBezTo>
                    <a:pt x="15503" y="33814"/>
                    <a:pt x="31695" y="24289"/>
                    <a:pt x="10740" y="7144"/>
                  </a:cubicBezTo>
                  <a:cubicBezTo>
                    <a:pt x="-3547" y="7144"/>
                    <a:pt x="27885" y="90011"/>
                    <a:pt x="49793" y="110966"/>
                  </a:cubicBezTo>
                  <a:cubicBezTo>
                    <a:pt x="45983" y="107156"/>
                    <a:pt x="47888" y="105251"/>
                    <a:pt x="56460" y="107156"/>
                  </a:cubicBezTo>
                  <a:cubicBezTo>
                    <a:pt x="41220" y="88106"/>
                    <a:pt x="25980" y="44291"/>
                    <a:pt x="26933" y="452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760" name="Google Shape;2760;p1"/>
            <p:cNvSpPr/>
            <p:nvPr/>
          </p:nvSpPr>
          <p:spPr>
            <a:xfrm>
              <a:off x="6309836" y="3479006"/>
              <a:ext cx="9525" cy="9525"/>
            </a:xfrm>
            <a:custGeom>
              <a:avLst/>
              <a:gdLst/>
              <a:ahLst/>
              <a:cxnLst/>
              <a:rect l="l" t="t" r="r" b="b"/>
              <a:pathLst>
                <a:path w="9525" h="9525" extrusionOk="0">
                  <a:moveTo>
                    <a:pt x="7144" y="8096"/>
                  </a:moveTo>
                  <a:cubicBezTo>
                    <a:pt x="7144" y="8096"/>
                    <a:pt x="7144" y="7144"/>
                    <a:pt x="8096" y="7144"/>
                  </a:cubicBezTo>
                  <a:cubicBezTo>
                    <a:pt x="7144" y="7144"/>
                    <a:pt x="7144" y="7144"/>
                    <a:pt x="7144" y="809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761" name="Google Shape;2761;p1"/>
            <p:cNvSpPr/>
            <p:nvPr/>
          </p:nvSpPr>
          <p:spPr>
            <a:xfrm>
              <a:off x="6302216" y="3458686"/>
              <a:ext cx="9525" cy="9525"/>
            </a:xfrm>
            <a:custGeom>
              <a:avLst/>
              <a:gdLst/>
              <a:ahLst/>
              <a:cxnLst/>
              <a:rect l="l" t="t" r="r" b="b"/>
              <a:pathLst>
                <a:path w="9525" h="9525" extrusionOk="0">
                  <a:moveTo>
                    <a:pt x="7144" y="8414"/>
                  </a:moveTo>
                  <a:cubicBezTo>
                    <a:pt x="7144" y="8414"/>
                    <a:pt x="7144" y="5556"/>
                    <a:pt x="7144" y="841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762" name="Google Shape;2762;p1"/>
            <p:cNvSpPr/>
            <p:nvPr/>
          </p:nvSpPr>
          <p:spPr>
            <a:xfrm>
              <a:off x="6332696" y="3513167"/>
              <a:ext cx="9525" cy="9525"/>
            </a:xfrm>
            <a:custGeom>
              <a:avLst/>
              <a:gdLst/>
              <a:ahLst/>
              <a:cxnLst/>
              <a:rect l="l" t="t" r="r" b="b"/>
              <a:pathLst>
                <a:path w="9525" h="9525" extrusionOk="0">
                  <a:moveTo>
                    <a:pt x="7144" y="7273"/>
                  </a:moveTo>
                  <a:cubicBezTo>
                    <a:pt x="14764" y="11083"/>
                    <a:pt x="7144" y="6320"/>
                    <a:pt x="7144" y="7273"/>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763" name="Google Shape;2763;p1"/>
            <p:cNvSpPr/>
            <p:nvPr/>
          </p:nvSpPr>
          <p:spPr>
            <a:xfrm>
              <a:off x="6324335" y="3517106"/>
              <a:ext cx="9525" cy="9525"/>
            </a:xfrm>
            <a:custGeom>
              <a:avLst/>
              <a:gdLst/>
              <a:ahLst/>
              <a:cxnLst/>
              <a:rect l="l" t="t" r="r" b="b"/>
              <a:pathLst>
                <a:path w="9525" h="9525" extrusionOk="0">
                  <a:moveTo>
                    <a:pt x="8837" y="7144"/>
                  </a:moveTo>
                  <a:cubicBezTo>
                    <a:pt x="5027" y="7144"/>
                    <a:pt x="8837" y="7144"/>
                    <a:pt x="883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764" name="Google Shape;2764;p1"/>
            <p:cNvSpPr/>
            <p:nvPr/>
          </p:nvSpPr>
          <p:spPr>
            <a:xfrm>
              <a:off x="6319361" y="3390423"/>
              <a:ext cx="9525" cy="9525"/>
            </a:xfrm>
            <a:custGeom>
              <a:avLst/>
              <a:gdLst/>
              <a:ahLst/>
              <a:cxnLst/>
              <a:rect l="l" t="t" r="r" b="b"/>
              <a:pathLst>
                <a:path w="9525" h="9525" extrusionOk="0">
                  <a:moveTo>
                    <a:pt x="8096" y="8096"/>
                  </a:moveTo>
                  <a:lnTo>
                    <a:pt x="7144" y="7144"/>
                  </a:lnTo>
                  <a:cubicBezTo>
                    <a:pt x="7144" y="8096"/>
                    <a:pt x="7144" y="8096"/>
                    <a:pt x="8096" y="809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765" name="Google Shape;2765;p1"/>
            <p:cNvSpPr/>
            <p:nvPr/>
          </p:nvSpPr>
          <p:spPr>
            <a:xfrm>
              <a:off x="6296755" y="3429609"/>
              <a:ext cx="28575" cy="57150"/>
            </a:xfrm>
            <a:custGeom>
              <a:avLst/>
              <a:gdLst/>
              <a:ahLst/>
              <a:cxnLst/>
              <a:rect l="l" t="t" r="r" b="b"/>
              <a:pathLst>
                <a:path w="28575" h="57150" extrusionOk="0">
                  <a:moveTo>
                    <a:pt x="7843" y="9868"/>
                  </a:moveTo>
                  <a:cubicBezTo>
                    <a:pt x="9748" y="18441"/>
                    <a:pt x="24988" y="42253"/>
                    <a:pt x="21178" y="55588"/>
                  </a:cubicBezTo>
                  <a:cubicBezTo>
                    <a:pt x="23083" y="51778"/>
                    <a:pt x="24035" y="50826"/>
                    <a:pt x="25940" y="52731"/>
                  </a:cubicBezTo>
                  <a:cubicBezTo>
                    <a:pt x="33560" y="35586"/>
                    <a:pt x="2128" y="-3467"/>
                    <a:pt x="7843" y="986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766" name="Google Shape;2766;p1"/>
            <p:cNvSpPr/>
            <p:nvPr/>
          </p:nvSpPr>
          <p:spPr>
            <a:xfrm>
              <a:off x="6330791" y="3504723"/>
              <a:ext cx="9525" cy="9525"/>
            </a:xfrm>
            <a:custGeom>
              <a:avLst/>
              <a:gdLst/>
              <a:ahLst/>
              <a:cxnLst/>
              <a:rect l="l" t="t" r="r" b="b"/>
              <a:pathLst>
                <a:path w="9525" h="9525" extrusionOk="0">
                  <a:moveTo>
                    <a:pt x="7144" y="7144"/>
                  </a:moveTo>
                  <a:cubicBezTo>
                    <a:pt x="7144" y="7144"/>
                    <a:pt x="7144" y="7144"/>
                    <a:pt x="7144" y="7144"/>
                  </a:cubicBez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767" name="Google Shape;2767;p1"/>
            <p:cNvSpPr/>
            <p:nvPr/>
          </p:nvSpPr>
          <p:spPr>
            <a:xfrm>
              <a:off x="6296435" y="3511391"/>
              <a:ext cx="38100" cy="66675"/>
            </a:xfrm>
            <a:custGeom>
              <a:avLst/>
              <a:gdLst/>
              <a:ahLst/>
              <a:cxnLst/>
              <a:rect l="l" t="t" r="r" b="b"/>
              <a:pathLst>
                <a:path w="38100" h="66675" extrusionOk="0">
                  <a:moveTo>
                    <a:pt x="19593" y="65246"/>
                  </a:moveTo>
                  <a:cubicBezTo>
                    <a:pt x="15783" y="49054"/>
                    <a:pt x="6258" y="30004"/>
                    <a:pt x="7210" y="7144"/>
                  </a:cubicBezTo>
                  <a:cubicBezTo>
                    <a:pt x="8163" y="7144"/>
                    <a:pt x="19593" y="13811"/>
                    <a:pt x="18640" y="12859"/>
                  </a:cubicBezTo>
                  <a:cubicBezTo>
                    <a:pt x="1495" y="25241"/>
                    <a:pt x="24355" y="24289"/>
                    <a:pt x="33880" y="43339"/>
                  </a:cubicBezTo>
                  <a:cubicBezTo>
                    <a:pt x="43405" y="46196"/>
                    <a:pt x="6258" y="41434"/>
                    <a:pt x="12925" y="36671"/>
                  </a:cubicBezTo>
                  <a:cubicBezTo>
                    <a:pt x="15783" y="39529"/>
                    <a:pt x="20545" y="65246"/>
                    <a:pt x="19593" y="65246"/>
                  </a:cubicBezTo>
                  <a:close/>
                  <a:moveTo>
                    <a:pt x="17688" y="59531"/>
                  </a:moveTo>
                  <a:lnTo>
                    <a:pt x="17688" y="55721"/>
                  </a:lnTo>
                  <a:cubicBezTo>
                    <a:pt x="16735" y="56674"/>
                    <a:pt x="16735" y="58579"/>
                    <a:pt x="17688" y="59531"/>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768" name="Google Shape;2768;p1"/>
            <p:cNvSpPr/>
            <p:nvPr/>
          </p:nvSpPr>
          <p:spPr>
            <a:xfrm>
              <a:off x="6404134" y="4020978"/>
              <a:ext cx="9525" cy="9525"/>
            </a:xfrm>
            <a:custGeom>
              <a:avLst/>
              <a:gdLst/>
              <a:ahLst/>
              <a:cxnLst/>
              <a:rect l="l" t="t" r="r" b="b"/>
              <a:pathLst>
                <a:path w="9525" h="9525" extrusionOk="0">
                  <a:moveTo>
                    <a:pt x="7144" y="7144"/>
                  </a:moveTo>
                  <a:lnTo>
                    <a:pt x="7144" y="8096"/>
                  </a:ln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769" name="Google Shape;2769;p1"/>
            <p:cNvSpPr/>
            <p:nvPr/>
          </p:nvSpPr>
          <p:spPr>
            <a:xfrm>
              <a:off x="6382226" y="3695223"/>
              <a:ext cx="9525" cy="9525"/>
            </a:xfrm>
            <a:custGeom>
              <a:avLst/>
              <a:gdLst/>
              <a:ahLst/>
              <a:cxnLst/>
              <a:rect l="l" t="t" r="r" b="b"/>
              <a:pathLst>
                <a:path w="9525" h="9525" extrusionOk="0">
                  <a:moveTo>
                    <a:pt x="7144" y="7144"/>
                  </a:moveTo>
                  <a:lnTo>
                    <a:pt x="7144" y="9049"/>
                  </a:lnTo>
                  <a:cubicBezTo>
                    <a:pt x="7144" y="9049"/>
                    <a:pt x="7144"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770" name="Google Shape;2770;p1"/>
            <p:cNvSpPr/>
            <p:nvPr/>
          </p:nvSpPr>
          <p:spPr>
            <a:xfrm>
              <a:off x="6407944" y="3740943"/>
              <a:ext cx="9525" cy="9525"/>
            </a:xfrm>
            <a:custGeom>
              <a:avLst/>
              <a:gdLst/>
              <a:ahLst/>
              <a:cxnLst/>
              <a:rect l="l" t="t" r="r" b="b"/>
              <a:pathLst>
                <a:path w="9525" h="9525" extrusionOk="0">
                  <a:moveTo>
                    <a:pt x="7144" y="7144"/>
                  </a:moveTo>
                  <a:lnTo>
                    <a:pt x="9049" y="10001"/>
                  </a:lnTo>
                  <a:cubicBezTo>
                    <a:pt x="8096" y="9049"/>
                    <a:pt x="8096"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771" name="Google Shape;2771;p1"/>
            <p:cNvSpPr/>
            <p:nvPr/>
          </p:nvSpPr>
          <p:spPr>
            <a:xfrm>
              <a:off x="6402758" y="3994838"/>
              <a:ext cx="9525" cy="9525"/>
            </a:xfrm>
            <a:custGeom>
              <a:avLst/>
              <a:gdLst/>
              <a:ahLst/>
              <a:cxnLst/>
              <a:rect l="l" t="t" r="r" b="b"/>
              <a:pathLst>
                <a:path w="9525" h="9525" extrusionOk="0">
                  <a:moveTo>
                    <a:pt x="7567" y="7567"/>
                  </a:moveTo>
                  <a:cubicBezTo>
                    <a:pt x="7567" y="7567"/>
                    <a:pt x="6615" y="6615"/>
                    <a:pt x="7567"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772" name="Google Shape;2772;p1"/>
            <p:cNvSpPr/>
            <p:nvPr/>
          </p:nvSpPr>
          <p:spPr>
            <a:xfrm>
              <a:off x="6398419" y="3838098"/>
              <a:ext cx="9525" cy="9525"/>
            </a:xfrm>
            <a:custGeom>
              <a:avLst/>
              <a:gdLst/>
              <a:ahLst/>
              <a:cxnLst/>
              <a:rect l="l" t="t" r="r" b="b"/>
              <a:pathLst>
                <a:path w="9525" h="9525" extrusionOk="0">
                  <a:moveTo>
                    <a:pt x="8096" y="7144"/>
                  </a:moveTo>
                  <a:cubicBezTo>
                    <a:pt x="7144" y="8096"/>
                    <a:pt x="7144" y="8096"/>
                    <a:pt x="7144" y="9049"/>
                  </a:cubicBezTo>
                  <a:cubicBezTo>
                    <a:pt x="8096" y="9049"/>
                    <a:pt x="8096" y="8096"/>
                    <a:pt x="8096"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773" name="Google Shape;2773;p1"/>
            <p:cNvSpPr/>
            <p:nvPr/>
          </p:nvSpPr>
          <p:spPr>
            <a:xfrm>
              <a:off x="6406991" y="3740943"/>
              <a:ext cx="9525" cy="9525"/>
            </a:xfrm>
            <a:custGeom>
              <a:avLst/>
              <a:gdLst/>
              <a:ahLst/>
              <a:cxnLst/>
              <a:rect l="l" t="t" r="r" b="b"/>
              <a:pathLst>
                <a:path w="9525" h="9525" extrusionOk="0">
                  <a:moveTo>
                    <a:pt x="7144" y="7144"/>
                  </a:moveTo>
                  <a:cubicBezTo>
                    <a:pt x="7144" y="7144"/>
                    <a:pt x="8096"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774" name="Google Shape;2774;p1"/>
            <p:cNvSpPr/>
            <p:nvPr/>
          </p:nvSpPr>
          <p:spPr>
            <a:xfrm>
              <a:off x="6399371" y="3672363"/>
              <a:ext cx="9525" cy="9525"/>
            </a:xfrm>
            <a:custGeom>
              <a:avLst/>
              <a:gdLst/>
              <a:ahLst/>
              <a:cxnLst/>
              <a:rect l="l" t="t" r="r" b="b"/>
              <a:pathLst>
                <a:path w="9525" h="9525" extrusionOk="0">
                  <a:moveTo>
                    <a:pt x="8096" y="8096"/>
                  </a:moveTo>
                  <a:cubicBezTo>
                    <a:pt x="8096" y="8096"/>
                    <a:pt x="8096" y="7144"/>
                    <a:pt x="7144" y="7144"/>
                  </a:cubicBezTo>
                  <a:cubicBezTo>
                    <a:pt x="7144" y="7144"/>
                    <a:pt x="7144" y="7144"/>
                    <a:pt x="8096" y="809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775" name="Google Shape;2775;p1"/>
            <p:cNvSpPr/>
            <p:nvPr/>
          </p:nvSpPr>
          <p:spPr>
            <a:xfrm>
              <a:off x="6380321" y="3676173"/>
              <a:ext cx="9525" cy="9525"/>
            </a:xfrm>
            <a:custGeom>
              <a:avLst/>
              <a:gdLst/>
              <a:ahLst/>
              <a:cxnLst/>
              <a:rect l="l" t="t" r="r" b="b"/>
              <a:pathLst>
                <a:path w="9525" h="9525" extrusionOk="0">
                  <a:moveTo>
                    <a:pt x="8096" y="8096"/>
                  </a:moveTo>
                  <a:cubicBezTo>
                    <a:pt x="8096" y="7144"/>
                    <a:pt x="8096" y="7144"/>
                    <a:pt x="7144" y="7144"/>
                  </a:cubicBezTo>
                  <a:lnTo>
                    <a:pt x="8096" y="8096"/>
                  </a:ln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776" name="Google Shape;2776;p1"/>
            <p:cNvSpPr/>
            <p:nvPr/>
          </p:nvSpPr>
          <p:spPr>
            <a:xfrm>
              <a:off x="6404134" y="3596163"/>
              <a:ext cx="9525" cy="9525"/>
            </a:xfrm>
            <a:custGeom>
              <a:avLst/>
              <a:gdLst/>
              <a:ahLst/>
              <a:cxnLst/>
              <a:rect l="l" t="t" r="r" b="b"/>
              <a:pathLst>
                <a:path w="9525" h="9525" extrusionOk="0">
                  <a:moveTo>
                    <a:pt x="8096" y="10001"/>
                  </a:moveTo>
                  <a:lnTo>
                    <a:pt x="7144" y="7144"/>
                  </a:lnTo>
                  <a:cubicBezTo>
                    <a:pt x="7144" y="9049"/>
                    <a:pt x="7144" y="10001"/>
                    <a:pt x="8096" y="10001"/>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777" name="Google Shape;2777;p1"/>
            <p:cNvSpPr/>
            <p:nvPr/>
          </p:nvSpPr>
          <p:spPr>
            <a:xfrm>
              <a:off x="6404134" y="3669506"/>
              <a:ext cx="9525" cy="9525"/>
            </a:xfrm>
            <a:custGeom>
              <a:avLst/>
              <a:gdLst/>
              <a:ahLst/>
              <a:cxnLst/>
              <a:rect l="l" t="t" r="r" b="b"/>
              <a:pathLst>
                <a:path w="9525" h="9525" extrusionOk="0">
                  <a:moveTo>
                    <a:pt x="7144" y="7144"/>
                  </a:moveTo>
                  <a:cubicBezTo>
                    <a:pt x="7144" y="7144"/>
                    <a:pt x="7144" y="7144"/>
                    <a:pt x="7144" y="7144"/>
                  </a:cubicBez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778" name="Google Shape;2778;p1"/>
            <p:cNvSpPr/>
            <p:nvPr/>
          </p:nvSpPr>
          <p:spPr>
            <a:xfrm>
              <a:off x="6386142" y="4039605"/>
              <a:ext cx="9525" cy="9525"/>
            </a:xfrm>
            <a:custGeom>
              <a:avLst/>
              <a:gdLst/>
              <a:ahLst/>
              <a:cxnLst/>
              <a:rect l="l" t="t" r="r" b="b"/>
              <a:pathLst>
                <a:path w="9525" h="9525" extrusionOk="0">
                  <a:moveTo>
                    <a:pt x="7990" y="7567"/>
                  </a:moveTo>
                  <a:cubicBezTo>
                    <a:pt x="7990" y="7567"/>
                    <a:pt x="6085" y="6615"/>
                    <a:pt x="7990"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779" name="Google Shape;2779;p1"/>
            <p:cNvSpPr/>
            <p:nvPr/>
          </p:nvSpPr>
          <p:spPr>
            <a:xfrm>
              <a:off x="6396514" y="4046696"/>
              <a:ext cx="9525" cy="9525"/>
            </a:xfrm>
            <a:custGeom>
              <a:avLst/>
              <a:gdLst/>
              <a:ahLst/>
              <a:cxnLst/>
              <a:rect l="l" t="t" r="r" b="b"/>
              <a:pathLst>
                <a:path w="9525" h="9525" extrusionOk="0">
                  <a:moveTo>
                    <a:pt x="7144" y="7144"/>
                  </a:moveTo>
                  <a:lnTo>
                    <a:pt x="8096" y="10001"/>
                  </a:lnTo>
                  <a:cubicBezTo>
                    <a:pt x="8096" y="8096"/>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780" name="Google Shape;2780;p1"/>
            <p:cNvSpPr/>
            <p:nvPr/>
          </p:nvSpPr>
          <p:spPr>
            <a:xfrm>
              <a:off x="6389846" y="3880008"/>
              <a:ext cx="9525" cy="9525"/>
            </a:xfrm>
            <a:custGeom>
              <a:avLst/>
              <a:gdLst/>
              <a:ahLst/>
              <a:cxnLst/>
              <a:rect l="l" t="t" r="r" b="b"/>
              <a:pathLst>
                <a:path w="9525" h="9525" extrusionOk="0">
                  <a:moveTo>
                    <a:pt x="10001" y="7144"/>
                  </a:moveTo>
                  <a:cubicBezTo>
                    <a:pt x="9049" y="8096"/>
                    <a:pt x="8096" y="10001"/>
                    <a:pt x="7144" y="9049"/>
                  </a:cubicBezTo>
                  <a:cubicBezTo>
                    <a:pt x="8096" y="10954"/>
                    <a:pt x="10954" y="10001"/>
                    <a:pt x="10001"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781" name="Google Shape;2781;p1"/>
            <p:cNvSpPr/>
            <p:nvPr/>
          </p:nvSpPr>
          <p:spPr>
            <a:xfrm>
              <a:off x="6383179" y="4029156"/>
              <a:ext cx="9525" cy="9525"/>
            </a:xfrm>
            <a:custGeom>
              <a:avLst/>
              <a:gdLst/>
              <a:ahLst/>
              <a:cxnLst/>
              <a:rect l="l" t="t" r="r" b="b"/>
              <a:pathLst>
                <a:path w="9525" h="9525" extrusionOk="0">
                  <a:moveTo>
                    <a:pt x="7144" y="7538"/>
                  </a:moveTo>
                  <a:cubicBezTo>
                    <a:pt x="8096" y="7538"/>
                    <a:pt x="9049" y="8491"/>
                    <a:pt x="9049" y="8491"/>
                  </a:cubicBezTo>
                  <a:cubicBezTo>
                    <a:pt x="8096" y="7538"/>
                    <a:pt x="7144" y="6586"/>
                    <a:pt x="7144" y="753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782" name="Google Shape;2782;p1"/>
            <p:cNvSpPr/>
            <p:nvPr/>
          </p:nvSpPr>
          <p:spPr>
            <a:xfrm>
              <a:off x="6385084" y="4030503"/>
              <a:ext cx="9525" cy="9525"/>
            </a:xfrm>
            <a:custGeom>
              <a:avLst/>
              <a:gdLst/>
              <a:ahLst/>
              <a:cxnLst/>
              <a:rect l="l" t="t" r="r" b="b"/>
              <a:pathLst>
                <a:path w="9525" h="9525" extrusionOk="0">
                  <a:moveTo>
                    <a:pt x="7144" y="7144"/>
                  </a:moveTo>
                  <a:cubicBezTo>
                    <a:pt x="8096" y="8096"/>
                    <a:pt x="8096" y="8096"/>
                    <a:pt x="9049" y="9049"/>
                  </a:cubicBezTo>
                  <a:cubicBezTo>
                    <a:pt x="8096" y="8096"/>
                    <a:pt x="8096"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783" name="Google Shape;2783;p1"/>
            <p:cNvSpPr/>
            <p:nvPr/>
          </p:nvSpPr>
          <p:spPr>
            <a:xfrm>
              <a:off x="6374606" y="3864768"/>
              <a:ext cx="9525" cy="9525"/>
            </a:xfrm>
            <a:custGeom>
              <a:avLst/>
              <a:gdLst/>
              <a:ahLst/>
              <a:cxnLst/>
              <a:rect l="l" t="t" r="r" b="b"/>
              <a:pathLst>
                <a:path w="9525" h="9525" extrusionOk="0">
                  <a:moveTo>
                    <a:pt x="7144" y="7144"/>
                  </a:moveTo>
                  <a:cubicBezTo>
                    <a:pt x="8096" y="7144"/>
                    <a:pt x="8096" y="7144"/>
                    <a:pt x="7144" y="7144"/>
                  </a:cubicBez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784" name="Google Shape;2784;p1"/>
            <p:cNvSpPr/>
            <p:nvPr/>
          </p:nvSpPr>
          <p:spPr>
            <a:xfrm>
              <a:off x="6396514" y="4045452"/>
              <a:ext cx="28575" cy="28575"/>
            </a:xfrm>
            <a:custGeom>
              <a:avLst/>
              <a:gdLst/>
              <a:ahLst/>
              <a:cxnLst/>
              <a:rect l="l" t="t" r="r" b="b"/>
              <a:pathLst>
                <a:path w="28575" h="28575" extrusionOk="0">
                  <a:moveTo>
                    <a:pt x="7144" y="12197"/>
                  </a:moveTo>
                  <a:cubicBezTo>
                    <a:pt x="11906" y="13150"/>
                    <a:pt x="26194" y="29342"/>
                    <a:pt x="29051" y="20769"/>
                  </a:cubicBezTo>
                  <a:cubicBezTo>
                    <a:pt x="22384" y="-2090"/>
                    <a:pt x="13811" y="10292"/>
                    <a:pt x="7144" y="1219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785" name="Google Shape;2785;p1"/>
            <p:cNvSpPr/>
            <p:nvPr/>
          </p:nvSpPr>
          <p:spPr>
            <a:xfrm>
              <a:off x="6378416" y="4046696"/>
              <a:ext cx="9525" cy="9525"/>
            </a:xfrm>
            <a:custGeom>
              <a:avLst/>
              <a:gdLst/>
              <a:ahLst/>
              <a:cxnLst/>
              <a:rect l="l" t="t" r="r" b="b"/>
              <a:pathLst>
                <a:path w="9525" h="9525" extrusionOk="0">
                  <a:moveTo>
                    <a:pt x="7144" y="7144"/>
                  </a:moveTo>
                  <a:cubicBezTo>
                    <a:pt x="7144" y="7144"/>
                    <a:pt x="8096" y="9049"/>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786" name="Google Shape;2786;p1"/>
            <p:cNvSpPr/>
            <p:nvPr/>
          </p:nvSpPr>
          <p:spPr>
            <a:xfrm>
              <a:off x="6319361" y="3610451"/>
              <a:ext cx="9525" cy="9525"/>
            </a:xfrm>
            <a:custGeom>
              <a:avLst/>
              <a:gdLst/>
              <a:ahLst/>
              <a:cxnLst/>
              <a:rect l="l" t="t" r="r" b="b"/>
              <a:pathLst>
                <a:path w="9525" h="9525" extrusionOk="0">
                  <a:moveTo>
                    <a:pt x="9049" y="8096"/>
                  </a:moveTo>
                  <a:lnTo>
                    <a:pt x="7144" y="7144"/>
                  </a:lnTo>
                  <a:cubicBezTo>
                    <a:pt x="8096" y="8096"/>
                    <a:pt x="9049" y="8096"/>
                    <a:pt x="9049" y="809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787" name="Google Shape;2787;p1"/>
            <p:cNvSpPr/>
            <p:nvPr/>
          </p:nvSpPr>
          <p:spPr>
            <a:xfrm>
              <a:off x="6379369" y="4039076"/>
              <a:ext cx="9525" cy="9525"/>
            </a:xfrm>
            <a:custGeom>
              <a:avLst/>
              <a:gdLst/>
              <a:ahLst/>
              <a:cxnLst/>
              <a:rect l="l" t="t" r="r" b="b"/>
              <a:pathLst>
                <a:path w="9525" h="9525" extrusionOk="0">
                  <a:moveTo>
                    <a:pt x="7144" y="7144"/>
                  </a:moveTo>
                  <a:lnTo>
                    <a:pt x="7144" y="7144"/>
                  </a:ln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788" name="Google Shape;2788;p1"/>
            <p:cNvSpPr/>
            <p:nvPr/>
          </p:nvSpPr>
          <p:spPr>
            <a:xfrm>
              <a:off x="6325076" y="3632358"/>
              <a:ext cx="9525" cy="9525"/>
            </a:xfrm>
            <a:custGeom>
              <a:avLst/>
              <a:gdLst/>
              <a:ahLst/>
              <a:cxnLst/>
              <a:rect l="l" t="t" r="r" b="b"/>
              <a:pathLst>
                <a:path w="9525" h="9525" extrusionOk="0">
                  <a:moveTo>
                    <a:pt x="7144" y="7144"/>
                  </a:moveTo>
                  <a:lnTo>
                    <a:pt x="7144" y="7144"/>
                  </a:ln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789" name="Google Shape;2789;p1"/>
            <p:cNvSpPr/>
            <p:nvPr/>
          </p:nvSpPr>
          <p:spPr>
            <a:xfrm>
              <a:off x="6414611" y="3626220"/>
              <a:ext cx="9525" cy="9525"/>
            </a:xfrm>
            <a:custGeom>
              <a:avLst/>
              <a:gdLst/>
              <a:ahLst/>
              <a:cxnLst/>
              <a:rect l="l" t="t" r="r" b="b"/>
              <a:pathLst>
                <a:path w="9525" h="9525" extrusionOk="0">
                  <a:moveTo>
                    <a:pt x="7144" y="7567"/>
                  </a:moveTo>
                  <a:cubicBezTo>
                    <a:pt x="7144" y="7567"/>
                    <a:pt x="7144" y="7567"/>
                    <a:pt x="7144" y="7567"/>
                  </a:cubicBezTo>
                  <a:cubicBezTo>
                    <a:pt x="7144" y="6615"/>
                    <a:pt x="7144" y="7567"/>
                    <a:pt x="7144"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790" name="Google Shape;2790;p1"/>
            <p:cNvSpPr/>
            <p:nvPr/>
          </p:nvSpPr>
          <p:spPr>
            <a:xfrm>
              <a:off x="6325076" y="3632358"/>
              <a:ext cx="9525" cy="9525"/>
            </a:xfrm>
            <a:custGeom>
              <a:avLst/>
              <a:gdLst/>
              <a:ahLst/>
              <a:cxnLst/>
              <a:rect l="l" t="t" r="r" b="b"/>
              <a:pathLst>
                <a:path w="9525" h="9525" extrusionOk="0">
                  <a:moveTo>
                    <a:pt x="7144" y="7144"/>
                  </a:moveTo>
                  <a:lnTo>
                    <a:pt x="7144" y="7144"/>
                  </a:ln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791" name="Google Shape;2791;p1"/>
            <p:cNvSpPr/>
            <p:nvPr/>
          </p:nvSpPr>
          <p:spPr>
            <a:xfrm>
              <a:off x="6367939" y="3737133"/>
              <a:ext cx="9525" cy="9525"/>
            </a:xfrm>
            <a:custGeom>
              <a:avLst/>
              <a:gdLst/>
              <a:ahLst/>
              <a:cxnLst/>
              <a:rect l="l" t="t" r="r" b="b"/>
              <a:pathLst>
                <a:path w="9525" h="9525" extrusionOk="0">
                  <a:moveTo>
                    <a:pt x="7144" y="8096"/>
                  </a:moveTo>
                  <a:cubicBezTo>
                    <a:pt x="7144" y="8096"/>
                    <a:pt x="8096" y="8096"/>
                    <a:pt x="8096" y="7144"/>
                  </a:cubicBezTo>
                  <a:cubicBezTo>
                    <a:pt x="8096" y="7144"/>
                    <a:pt x="7144" y="7144"/>
                    <a:pt x="7144" y="809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792" name="Google Shape;2792;p1"/>
            <p:cNvSpPr/>
            <p:nvPr/>
          </p:nvSpPr>
          <p:spPr>
            <a:xfrm>
              <a:off x="6372701" y="3716416"/>
              <a:ext cx="9525" cy="9525"/>
            </a:xfrm>
            <a:custGeom>
              <a:avLst/>
              <a:gdLst/>
              <a:ahLst/>
              <a:cxnLst/>
              <a:rect l="l" t="t" r="r" b="b"/>
              <a:pathLst>
                <a:path w="9525" h="9525" extrusionOk="0">
                  <a:moveTo>
                    <a:pt x="7144" y="7858"/>
                  </a:moveTo>
                  <a:cubicBezTo>
                    <a:pt x="7144" y="6906"/>
                    <a:pt x="7144" y="6906"/>
                    <a:pt x="7144" y="7858"/>
                  </a:cubicBezTo>
                  <a:lnTo>
                    <a:pt x="7144" y="7858"/>
                  </a:ln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793" name="Google Shape;2793;p1"/>
            <p:cNvSpPr/>
            <p:nvPr/>
          </p:nvSpPr>
          <p:spPr>
            <a:xfrm>
              <a:off x="6410087" y="3870483"/>
              <a:ext cx="9525" cy="9525"/>
            </a:xfrm>
            <a:custGeom>
              <a:avLst/>
              <a:gdLst/>
              <a:ahLst/>
              <a:cxnLst/>
              <a:rect l="l" t="t" r="r" b="b"/>
              <a:pathLst>
                <a:path w="9525" h="9525" extrusionOk="0">
                  <a:moveTo>
                    <a:pt x="7858" y="10001"/>
                  </a:moveTo>
                  <a:cubicBezTo>
                    <a:pt x="7858" y="9049"/>
                    <a:pt x="7858" y="8096"/>
                    <a:pt x="7858" y="7144"/>
                  </a:cubicBezTo>
                  <a:cubicBezTo>
                    <a:pt x="6906" y="9049"/>
                    <a:pt x="6906" y="10001"/>
                    <a:pt x="7858" y="10001"/>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794" name="Google Shape;2794;p1"/>
            <p:cNvSpPr/>
            <p:nvPr/>
          </p:nvSpPr>
          <p:spPr>
            <a:xfrm>
              <a:off x="6322219" y="3632092"/>
              <a:ext cx="9525" cy="9525"/>
            </a:xfrm>
            <a:custGeom>
              <a:avLst/>
              <a:gdLst/>
              <a:ahLst/>
              <a:cxnLst/>
              <a:rect l="l" t="t" r="r" b="b"/>
              <a:pathLst>
                <a:path w="9525" h="9525" extrusionOk="0">
                  <a:moveTo>
                    <a:pt x="9049" y="7410"/>
                  </a:moveTo>
                  <a:cubicBezTo>
                    <a:pt x="9049" y="7410"/>
                    <a:pt x="7144" y="8363"/>
                    <a:pt x="7144" y="8363"/>
                  </a:cubicBezTo>
                  <a:cubicBezTo>
                    <a:pt x="8096" y="8363"/>
                    <a:pt x="9049" y="6458"/>
                    <a:pt x="9049" y="7410"/>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795" name="Google Shape;2795;p1"/>
            <p:cNvSpPr/>
            <p:nvPr/>
          </p:nvSpPr>
          <p:spPr>
            <a:xfrm>
              <a:off x="6390375" y="3768804"/>
              <a:ext cx="9525" cy="9525"/>
            </a:xfrm>
            <a:custGeom>
              <a:avLst/>
              <a:gdLst/>
              <a:ahLst/>
              <a:cxnLst/>
              <a:rect l="l" t="t" r="r" b="b"/>
              <a:pathLst>
                <a:path w="9525" h="9525" extrusionOk="0">
                  <a:moveTo>
                    <a:pt x="7567" y="7858"/>
                  </a:moveTo>
                  <a:cubicBezTo>
                    <a:pt x="6615" y="6906"/>
                    <a:pt x="7567" y="6906"/>
                    <a:pt x="7567" y="785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796" name="Google Shape;2796;p1"/>
            <p:cNvSpPr/>
            <p:nvPr/>
          </p:nvSpPr>
          <p:spPr>
            <a:xfrm>
              <a:off x="6386538" y="3769146"/>
              <a:ext cx="19050" cy="28575"/>
            </a:xfrm>
            <a:custGeom>
              <a:avLst/>
              <a:gdLst/>
              <a:ahLst/>
              <a:cxnLst/>
              <a:rect l="l" t="t" r="r" b="b"/>
              <a:pathLst>
                <a:path w="19050" h="28575" extrusionOk="0">
                  <a:moveTo>
                    <a:pt x="9500" y="17994"/>
                  </a:moveTo>
                  <a:cubicBezTo>
                    <a:pt x="39027" y="37996"/>
                    <a:pt x="-2883" y="-14391"/>
                    <a:pt x="9500" y="1799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797" name="Google Shape;2797;p1"/>
            <p:cNvSpPr/>
            <p:nvPr/>
          </p:nvSpPr>
          <p:spPr>
            <a:xfrm>
              <a:off x="6386594" y="3778091"/>
              <a:ext cx="9525" cy="9525"/>
            </a:xfrm>
            <a:custGeom>
              <a:avLst/>
              <a:gdLst/>
              <a:ahLst/>
              <a:cxnLst/>
              <a:rect l="l" t="t" r="r" b="b"/>
              <a:pathLst>
                <a:path w="9525" h="9525" extrusionOk="0">
                  <a:moveTo>
                    <a:pt x="8491" y="9049"/>
                  </a:moveTo>
                  <a:cubicBezTo>
                    <a:pt x="8491" y="8096"/>
                    <a:pt x="7538" y="8096"/>
                    <a:pt x="7538" y="7144"/>
                  </a:cubicBezTo>
                  <a:cubicBezTo>
                    <a:pt x="6586" y="8096"/>
                    <a:pt x="7538" y="9049"/>
                    <a:pt x="8491" y="904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798" name="Google Shape;2798;p1"/>
            <p:cNvSpPr/>
            <p:nvPr/>
          </p:nvSpPr>
          <p:spPr>
            <a:xfrm>
              <a:off x="6383179" y="3819048"/>
              <a:ext cx="9525" cy="9525"/>
            </a:xfrm>
            <a:custGeom>
              <a:avLst/>
              <a:gdLst/>
              <a:ahLst/>
              <a:cxnLst/>
              <a:rect l="l" t="t" r="r" b="b"/>
              <a:pathLst>
                <a:path w="9525" h="9525" extrusionOk="0">
                  <a:moveTo>
                    <a:pt x="7144" y="7144"/>
                  </a:moveTo>
                  <a:cubicBezTo>
                    <a:pt x="7144" y="7144"/>
                    <a:pt x="7144" y="8096"/>
                    <a:pt x="8096" y="9049"/>
                  </a:cubicBezTo>
                  <a:cubicBezTo>
                    <a:pt x="8096" y="8096"/>
                    <a:pt x="8096"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799" name="Google Shape;2799;p1"/>
            <p:cNvSpPr/>
            <p:nvPr/>
          </p:nvSpPr>
          <p:spPr>
            <a:xfrm>
              <a:off x="6341269" y="3535203"/>
              <a:ext cx="9525" cy="9525"/>
            </a:xfrm>
            <a:custGeom>
              <a:avLst/>
              <a:gdLst/>
              <a:ahLst/>
              <a:cxnLst/>
              <a:rect l="l" t="t" r="r" b="b"/>
              <a:pathLst>
                <a:path w="9525" h="9525" extrusionOk="0">
                  <a:moveTo>
                    <a:pt x="7144" y="7144"/>
                  </a:moveTo>
                  <a:cubicBezTo>
                    <a:pt x="7144" y="7144"/>
                    <a:pt x="8096" y="16669"/>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800" name="Google Shape;2800;p1"/>
            <p:cNvSpPr/>
            <p:nvPr/>
          </p:nvSpPr>
          <p:spPr>
            <a:xfrm>
              <a:off x="6390905" y="3921067"/>
              <a:ext cx="9525" cy="9525"/>
            </a:xfrm>
            <a:custGeom>
              <a:avLst/>
              <a:gdLst/>
              <a:ahLst/>
              <a:cxnLst/>
              <a:rect l="l" t="t" r="r" b="b"/>
              <a:pathLst>
                <a:path w="9525" h="9525" extrusionOk="0">
                  <a:moveTo>
                    <a:pt x="7990" y="8947"/>
                  </a:moveTo>
                  <a:cubicBezTo>
                    <a:pt x="7990" y="6090"/>
                    <a:pt x="6085" y="7042"/>
                    <a:pt x="7990" y="894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801" name="Google Shape;2801;p1"/>
            <p:cNvSpPr/>
            <p:nvPr/>
          </p:nvSpPr>
          <p:spPr>
            <a:xfrm>
              <a:off x="6378416" y="3783806"/>
              <a:ext cx="9525" cy="9525"/>
            </a:xfrm>
            <a:custGeom>
              <a:avLst/>
              <a:gdLst/>
              <a:ahLst/>
              <a:cxnLst/>
              <a:rect l="l" t="t" r="r" b="b"/>
              <a:pathLst>
                <a:path w="9525" h="9525" extrusionOk="0">
                  <a:moveTo>
                    <a:pt x="9049" y="9049"/>
                  </a:moveTo>
                  <a:cubicBezTo>
                    <a:pt x="8096" y="8096"/>
                    <a:pt x="8096" y="8096"/>
                    <a:pt x="7144" y="7144"/>
                  </a:cubicBezTo>
                  <a:cubicBezTo>
                    <a:pt x="7144" y="8096"/>
                    <a:pt x="8096" y="9049"/>
                    <a:pt x="9049" y="904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802" name="Google Shape;2802;p1"/>
            <p:cNvSpPr/>
            <p:nvPr/>
          </p:nvSpPr>
          <p:spPr>
            <a:xfrm>
              <a:off x="6380572" y="3923823"/>
              <a:ext cx="9525" cy="19050"/>
            </a:xfrm>
            <a:custGeom>
              <a:avLst/>
              <a:gdLst/>
              <a:ahLst/>
              <a:cxnLst/>
              <a:rect l="l" t="t" r="r" b="b"/>
              <a:pathLst>
                <a:path w="9525" h="19050" extrusionOk="0">
                  <a:moveTo>
                    <a:pt x="9750" y="7144"/>
                  </a:moveTo>
                  <a:cubicBezTo>
                    <a:pt x="7845" y="9049"/>
                    <a:pt x="4988" y="18574"/>
                    <a:pt x="9750"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803" name="Google Shape;2803;p1"/>
            <p:cNvSpPr/>
            <p:nvPr/>
          </p:nvSpPr>
          <p:spPr>
            <a:xfrm>
              <a:off x="6383179" y="3930491"/>
              <a:ext cx="9525" cy="9525"/>
            </a:xfrm>
            <a:custGeom>
              <a:avLst/>
              <a:gdLst/>
              <a:ahLst/>
              <a:cxnLst/>
              <a:rect l="l" t="t" r="r" b="b"/>
              <a:pathLst>
                <a:path w="9525" h="9525" extrusionOk="0">
                  <a:moveTo>
                    <a:pt x="7144" y="7144"/>
                  </a:moveTo>
                  <a:lnTo>
                    <a:pt x="7144" y="7144"/>
                  </a:lnTo>
                  <a:lnTo>
                    <a:pt x="7144" y="7144"/>
                  </a:ln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804" name="Google Shape;2804;p1"/>
            <p:cNvSpPr/>
            <p:nvPr/>
          </p:nvSpPr>
          <p:spPr>
            <a:xfrm>
              <a:off x="6298764" y="3132296"/>
              <a:ext cx="133350" cy="933450"/>
            </a:xfrm>
            <a:custGeom>
              <a:avLst/>
              <a:gdLst/>
              <a:ahLst/>
              <a:cxnLst/>
              <a:rect l="l" t="t" r="r" b="b"/>
              <a:pathLst>
                <a:path w="133350" h="933450" extrusionOk="0">
                  <a:moveTo>
                    <a:pt x="50602" y="406241"/>
                  </a:moveTo>
                  <a:cubicBezTo>
                    <a:pt x="48696" y="400526"/>
                    <a:pt x="42982" y="370046"/>
                    <a:pt x="42982" y="369094"/>
                  </a:cubicBezTo>
                  <a:cubicBezTo>
                    <a:pt x="44886" y="376714"/>
                    <a:pt x="42029" y="375761"/>
                    <a:pt x="35361" y="365284"/>
                  </a:cubicBezTo>
                  <a:cubicBezTo>
                    <a:pt x="30599" y="371951"/>
                    <a:pt x="49649" y="351949"/>
                    <a:pt x="48696" y="346234"/>
                  </a:cubicBezTo>
                  <a:cubicBezTo>
                    <a:pt x="38219" y="357664"/>
                    <a:pt x="29646" y="290989"/>
                    <a:pt x="27741" y="290989"/>
                  </a:cubicBezTo>
                  <a:cubicBezTo>
                    <a:pt x="35361" y="296704"/>
                    <a:pt x="35361" y="300514"/>
                    <a:pt x="26789" y="303371"/>
                  </a:cubicBezTo>
                  <a:cubicBezTo>
                    <a:pt x="40124" y="270986"/>
                    <a:pt x="24884" y="243364"/>
                    <a:pt x="22979" y="216694"/>
                  </a:cubicBezTo>
                  <a:cubicBezTo>
                    <a:pt x="30599" y="228124"/>
                    <a:pt x="25836" y="213836"/>
                    <a:pt x="36314" y="219551"/>
                  </a:cubicBezTo>
                  <a:cubicBezTo>
                    <a:pt x="53459" y="170974"/>
                    <a:pt x="-2739" y="63341"/>
                    <a:pt x="8691" y="7144"/>
                  </a:cubicBezTo>
                  <a:cubicBezTo>
                    <a:pt x="19169" y="11906"/>
                    <a:pt x="18216" y="21431"/>
                    <a:pt x="26789" y="25241"/>
                  </a:cubicBezTo>
                  <a:cubicBezTo>
                    <a:pt x="30599" y="20479"/>
                    <a:pt x="28694" y="18574"/>
                    <a:pt x="27741" y="13811"/>
                  </a:cubicBezTo>
                  <a:cubicBezTo>
                    <a:pt x="52507" y="36671"/>
                    <a:pt x="38219" y="100489"/>
                    <a:pt x="53459" y="139541"/>
                  </a:cubicBezTo>
                  <a:cubicBezTo>
                    <a:pt x="54411" y="139541"/>
                    <a:pt x="39171" y="126206"/>
                    <a:pt x="39171" y="126206"/>
                  </a:cubicBezTo>
                  <a:cubicBezTo>
                    <a:pt x="38219" y="136684"/>
                    <a:pt x="46791" y="143351"/>
                    <a:pt x="49649" y="153829"/>
                  </a:cubicBezTo>
                  <a:cubicBezTo>
                    <a:pt x="51554" y="150971"/>
                    <a:pt x="52507" y="142399"/>
                    <a:pt x="55364" y="142399"/>
                  </a:cubicBezTo>
                  <a:cubicBezTo>
                    <a:pt x="56316" y="162401"/>
                    <a:pt x="48696" y="209074"/>
                    <a:pt x="68699" y="224314"/>
                  </a:cubicBezTo>
                  <a:cubicBezTo>
                    <a:pt x="71557" y="220504"/>
                    <a:pt x="60127" y="226219"/>
                    <a:pt x="58221" y="224314"/>
                  </a:cubicBezTo>
                  <a:cubicBezTo>
                    <a:pt x="58221" y="222409"/>
                    <a:pt x="73461" y="273844"/>
                    <a:pt x="76319" y="273844"/>
                  </a:cubicBezTo>
                  <a:cubicBezTo>
                    <a:pt x="71557" y="281464"/>
                    <a:pt x="57269" y="251936"/>
                    <a:pt x="59174" y="267176"/>
                  </a:cubicBezTo>
                  <a:cubicBezTo>
                    <a:pt x="61079" y="271939"/>
                    <a:pt x="62984" y="272891"/>
                    <a:pt x="62984" y="270034"/>
                  </a:cubicBezTo>
                  <a:cubicBezTo>
                    <a:pt x="93464" y="310991"/>
                    <a:pt x="89654" y="385286"/>
                    <a:pt x="105846" y="409099"/>
                  </a:cubicBezTo>
                  <a:cubicBezTo>
                    <a:pt x="103941" y="408146"/>
                    <a:pt x="76319" y="373856"/>
                    <a:pt x="113466" y="420529"/>
                  </a:cubicBezTo>
                  <a:cubicBezTo>
                    <a:pt x="118229" y="397669"/>
                    <a:pt x="118229" y="391954"/>
                    <a:pt x="114419" y="402431"/>
                  </a:cubicBezTo>
                  <a:cubicBezTo>
                    <a:pt x="104894" y="388144"/>
                    <a:pt x="98227" y="374809"/>
                    <a:pt x="91559" y="346234"/>
                  </a:cubicBezTo>
                  <a:cubicBezTo>
                    <a:pt x="96321" y="359569"/>
                    <a:pt x="99179" y="361474"/>
                    <a:pt x="101084" y="353854"/>
                  </a:cubicBezTo>
                  <a:cubicBezTo>
                    <a:pt x="105846" y="360521"/>
                    <a:pt x="105846" y="367189"/>
                    <a:pt x="100132" y="371951"/>
                  </a:cubicBezTo>
                  <a:cubicBezTo>
                    <a:pt x="107752" y="374809"/>
                    <a:pt x="109657" y="370999"/>
                    <a:pt x="105846" y="362426"/>
                  </a:cubicBezTo>
                  <a:cubicBezTo>
                    <a:pt x="105846" y="381476"/>
                    <a:pt x="122039" y="432911"/>
                    <a:pt x="123944" y="433864"/>
                  </a:cubicBezTo>
                  <a:cubicBezTo>
                    <a:pt x="119182" y="430054"/>
                    <a:pt x="117277" y="431006"/>
                    <a:pt x="120134" y="438626"/>
                  </a:cubicBezTo>
                  <a:cubicBezTo>
                    <a:pt x="122039" y="438626"/>
                    <a:pt x="101084" y="430054"/>
                    <a:pt x="100132" y="430054"/>
                  </a:cubicBezTo>
                  <a:cubicBezTo>
                    <a:pt x="102036" y="430054"/>
                    <a:pt x="102036" y="428149"/>
                    <a:pt x="99179" y="426244"/>
                  </a:cubicBezTo>
                  <a:cubicBezTo>
                    <a:pt x="96321" y="425291"/>
                    <a:pt x="120134" y="470059"/>
                    <a:pt x="108704" y="465296"/>
                  </a:cubicBezTo>
                  <a:cubicBezTo>
                    <a:pt x="102989" y="467201"/>
                    <a:pt x="95369" y="502444"/>
                    <a:pt x="124896" y="508159"/>
                  </a:cubicBezTo>
                  <a:cubicBezTo>
                    <a:pt x="114419" y="501491"/>
                    <a:pt x="115371" y="471011"/>
                    <a:pt x="115371" y="470059"/>
                  </a:cubicBezTo>
                  <a:cubicBezTo>
                    <a:pt x="118229" y="470059"/>
                    <a:pt x="127754" y="473869"/>
                    <a:pt x="127754" y="472916"/>
                  </a:cubicBezTo>
                  <a:cubicBezTo>
                    <a:pt x="122991" y="511016"/>
                    <a:pt x="108704" y="536734"/>
                    <a:pt x="113466" y="590074"/>
                  </a:cubicBezTo>
                  <a:cubicBezTo>
                    <a:pt x="112514" y="588169"/>
                    <a:pt x="100132" y="560546"/>
                    <a:pt x="101084" y="554831"/>
                  </a:cubicBezTo>
                  <a:cubicBezTo>
                    <a:pt x="104894" y="558641"/>
                    <a:pt x="109657" y="561499"/>
                    <a:pt x="114419" y="562451"/>
                  </a:cubicBezTo>
                  <a:cubicBezTo>
                    <a:pt x="110609" y="558641"/>
                    <a:pt x="132516" y="532924"/>
                    <a:pt x="123944" y="535781"/>
                  </a:cubicBezTo>
                  <a:cubicBezTo>
                    <a:pt x="121086" y="565309"/>
                    <a:pt x="122991" y="544354"/>
                    <a:pt x="102036" y="546259"/>
                  </a:cubicBezTo>
                  <a:cubicBezTo>
                    <a:pt x="105846" y="550069"/>
                    <a:pt x="101084" y="595789"/>
                    <a:pt x="93464" y="608171"/>
                  </a:cubicBezTo>
                  <a:cubicBezTo>
                    <a:pt x="124896" y="614839"/>
                    <a:pt x="93464" y="594836"/>
                    <a:pt x="92511" y="589121"/>
                  </a:cubicBezTo>
                  <a:cubicBezTo>
                    <a:pt x="97274" y="592931"/>
                    <a:pt x="99179" y="591026"/>
                    <a:pt x="97274" y="581501"/>
                  </a:cubicBezTo>
                  <a:cubicBezTo>
                    <a:pt x="117277" y="594836"/>
                    <a:pt x="96321" y="586264"/>
                    <a:pt x="111561" y="590074"/>
                  </a:cubicBezTo>
                  <a:cubicBezTo>
                    <a:pt x="109657" y="588169"/>
                    <a:pt x="119182" y="628174"/>
                    <a:pt x="119182" y="628174"/>
                  </a:cubicBezTo>
                  <a:cubicBezTo>
                    <a:pt x="116324" y="627221"/>
                    <a:pt x="116324" y="629126"/>
                    <a:pt x="118229" y="632936"/>
                  </a:cubicBezTo>
                  <a:cubicBezTo>
                    <a:pt x="123944" y="635794"/>
                    <a:pt x="102989" y="611029"/>
                    <a:pt x="106799" y="614839"/>
                  </a:cubicBezTo>
                  <a:cubicBezTo>
                    <a:pt x="112514" y="621506"/>
                    <a:pt x="115371" y="630079"/>
                    <a:pt x="112514" y="633889"/>
                  </a:cubicBezTo>
                  <a:cubicBezTo>
                    <a:pt x="106799" y="639604"/>
                    <a:pt x="102036" y="620554"/>
                    <a:pt x="102036" y="620554"/>
                  </a:cubicBezTo>
                  <a:cubicBezTo>
                    <a:pt x="106799" y="627221"/>
                    <a:pt x="105846" y="623411"/>
                    <a:pt x="98227" y="609124"/>
                  </a:cubicBezTo>
                  <a:cubicBezTo>
                    <a:pt x="96321" y="626269"/>
                    <a:pt x="114419" y="659606"/>
                    <a:pt x="118229" y="672941"/>
                  </a:cubicBezTo>
                  <a:cubicBezTo>
                    <a:pt x="106799" y="671989"/>
                    <a:pt x="122991" y="645319"/>
                    <a:pt x="113466" y="643414"/>
                  </a:cubicBezTo>
                  <a:cubicBezTo>
                    <a:pt x="107752" y="646271"/>
                    <a:pt x="106799" y="651034"/>
                    <a:pt x="110609" y="656749"/>
                  </a:cubicBezTo>
                  <a:cubicBezTo>
                    <a:pt x="111561" y="646271"/>
                    <a:pt x="105846" y="642461"/>
                    <a:pt x="94416" y="646271"/>
                  </a:cubicBezTo>
                  <a:cubicBezTo>
                    <a:pt x="96321" y="651034"/>
                    <a:pt x="99179" y="651986"/>
                    <a:pt x="102036" y="649129"/>
                  </a:cubicBezTo>
                  <a:cubicBezTo>
                    <a:pt x="119182" y="663416"/>
                    <a:pt x="126802" y="698659"/>
                    <a:pt x="108704" y="715804"/>
                  </a:cubicBezTo>
                  <a:cubicBezTo>
                    <a:pt x="105846" y="727234"/>
                    <a:pt x="128707" y="681514"/>
                    <a:pt x="105846" y="680561"/>
                  </a:cubicBezTo>
                  <a:cubicBezTo>
                    <a:pt x="83939" y="691991"/>
                    <a:pt x="120134" y="742474"/>
                    <a:pt x="115371" y="727234"/>
                  </a:cubicBezTo>
                  <a:cubicBezTo>
                    <a:pt x="103941" y="716756"/>
                    <a:pt x="131564" y="752951"/>
                    <a:pt x="113466" y="729139"/>
                  </a:cubicBezTo>
                  <a:cubicBezTo>
                    <a:pt x="119182" y="734854"/>
                    <a:pt x="121086" y="741521"/>
                    <a:pt x="118229" y="749141"/>
                  </a:cubicBezTo>
                  <a:cubicBezTo>
                    <a:pt x="119182" y="751999"/>
                    <a:pt x="103941" y="730091"/>
                    <a:pt x="104894" y="731044"/>
                  </a:cubicBezTo>
                  <a:cubicBezTo>
                    <a:pt x="93464" y="734854"/>
                    <a:pt x="124896" y="860584"/>
                    <a:pt x="114419" y="857726"/>
                  </a:cubicBezTo>
                  <a:cubicBezTo>
                    <a:pt x="116324" y="836771"/>
                    <a:pt x="110609" y="852011"/>
                    <a:pt x="114419" y="832961"/>
                  </a:cubicBezTo>
                  <a:cubicBezTo>
                    <a:pt x="122039" y="834866"/>
                    <a:pt x="99179" y="834866"/>
                    <a:pt x="102036" y="831056"/>
                  </a:cubicBezTo>
                  <a:cubicBezTo>
                    <a:pt x="102036" y="812006"/>
                    <a:pt x="109657" y="883444"/>
                    <a:pt x="123944" y="858679"/>
                  </a:cubicBezTo>
                  <a:cubicBezTo>
                    <a:pt x="129659" y="886301"/>
                    <a:pt x="100132" y="845344"/>
                    <a:pt x="100132" y="863441"/>
                  </a:cubicBezTo>
                  <a:cubicBezTo>
                    <a:pt x="104894" y="870109"/>
                    <a:pt x="105846" y="880586"/>
                    <a:pt x="113466" y="886301"/>
                  </a:cubicBezTo>
                  <a:cubicBezTo>
                    <a:pt x="122991" y="876776"/>
                    <a:pt x="122991" y="871061"/>
                    <a:pt x="112514" y="870109"/>
                  </a:cubicBezTo>
                  <a:cubicBezTo>
                    <a:pt x="114419" y="877729"/>
                    <a:pt x="112514" y="872966"/>
                    <a:pt x="112514" y="867251"/>
                  </a:cubicBezTo>
                  <a:cubicBezTo>
                    <a:pt x="125849" y="895826"/>
                    <a:pt x="97274" y="900589"/>
                    <a:pt x="104894" y="923449"/>
                  </a:cubicBezTo>
                  <a:cubicBezTo>
                    <a:pt x="103941" y="921544"/>
                    <a:pt x="102989" y="922496"/>
                    <a:pt x="102036" y="927259"/>
                  </a:cubicBezTo>
                  <a:cubicBezTo>
                    <a:pt x="97274" y="924401"/>
                    <a:pt x="96321" y="913924"/>
                    <a:pt x="90607" y="910114"/>
                  </a:cubicBezTo>
                  <a:cubicBezTo>
                    <a:pt x="95369" y="919639"/>
                    <a:pt x="94416" y="921544"/>
                    <a:pt x="87749" y="916781"/>
                  </a:cubicBezTo>
                  <a:cubicBezTo>
                    <a:pt x="82034" y="896779"/>
                    <a:pt x="98227" y="883444"/>
                    <a:pt x="84891" y="859631"/>
                  </a:cubicBezTo>
                  <a:cubicBezTo>
                    <a:pt x="81082" y="863441"/>
                    <a:pt x="96321" y="888206"/>
                    <a:pt x="91559" y="887254"/>
                  </a:cubicBezTo>
                  <a:cubicBezTo>
                    <a:pt x="90607" y="888206"/>
                    <a:pt x="95369" y="919639"/>
                    <a:pt x="90607" y="907256"/>
                  </a:cubicBezTo>
                  <a:cubicBezTo>
                    <a:pt x="86796" y="913924"/>
                    <a:pt x="88702" y="918686"/>
                    <a:pt x="96321" y="922496"/>
                  </a:cubicBezTo>
                  <a:cubicBezTo>
                    <a:pt x="96321" y="913924"/>
                    <a:pt x="96321" y="917734"/>
                    <a:pt x="96321" y="933926"/>
                  </a:cubicBezTo>
                  <a:cubicBezTo>
                    <a:pt x="70604" y="921544"/>
                    <a:pt x="103941" y="921544"/>
                    <a:pt x="85844" y="925354"/>
                  </a:cubicBezTo>
                  <a:cubicBezTo>
                    <a:pt x="58221" y="908209"/>
                    <a:pt x="91559" y="857726"/>
                    <a:pt x="89654" y="847249"/>
                  </a:cubicBezTo>
                  <a:cubicBezTo>
                    <a:pt x="88702" y="831056"/>
                    <a:pt x="61079" y="835819"/>
                    <a:pt x="73461" y="798671"/>
                  </a:cubicBezTo>
                  <a:cubicBezTo>
                    <a:pt x="72509" y="811054"/>
                    <a:pt x="86796" y="798671"/>
                    <a:pt x="89654" y="793909"/>
                  </a:cubicBezTo>
                  <a:cubicBezTo>
                    <a:pt x="89654" y="793909"/>
                    <a:pt x="81082" y="748189"/>
                    <a:pt x="72509" y="740569"/>
                  </a:cubicBezTo>
                  <a:cubicBezTo>
                    <a:pt x="87749" y="748189"/>
                    <a:pt x="82986" y="747236"/>
                    <a:pt x="91559" y="751999"/>
                  </a:cubicBezTo>
                  <a:cubicBezTo>
                    <a:pt x="88702" y="733901"/>
                    <a:pt x="63936" y="600551"/>
                    <a:pt x="78224" y="610076"/>
                  </a:cubicBezTo>
                  <a:cubicBezTo>
                    <a:pt x="74414" y="620554"/>
                    <a:pt x="60127" y="608171"/>
                    <a:pt x="59174" y="598646"/>
                  </a:cubicBezTo>
                  <a:cubicBezTo>
                    <a:pt x="63936" y="598646"/>
                    <a:pt x="78224" y="611029"/>
                    <a:pt x="71557" y="590074"/>
                  </a:cubicBezTo>
                  <a:cubicBezTo>
                    <a:pt x="74414" y="588169"/>
                    <a:pt x="99179" y="601504"/>
                    <a:pt x="91559" y="604361"/>
                  </a:cubicBezTo>
                  <a:cubicBezTo>
                    <a:pt x="92511" y="595789"/>
                    <a:pt x="73461" y="571976"/>
                    <a:pt x="66794" y="567214"/>
                  </a:cubicBezTo>
                  <a:cubicBezTo>
                    <a:pt x="67746" y="574834"/>
                    <a:pt x="67746" y="583406"/>
                    <a:pt x="68699" y="591026"/>
                  </a:cubicBezTo>
                  <a:cubicBezTo>
                    <a:pt x="50602" y="571976"/>
                    <a:pt x="43934" y="549116"/>
                    <a:pt x="33457" y="521494"/>
                  </a:cubicBezTo>
                  <a:cubicBezTo>
                    <a:pt x="34409" y="519589"/>
                    <a:pt x="34409" y="512921"/>
                    <a:pt x="30599" y="502444"/>
                  </a:cubicBezTo>
                  <a:cubicBezTo>
                    <a:pt x="36314" y="489109"/>
                    <a:pt x="29646" y="497681"/>
                    <a:pt x="38219" y="506254"/>
                  </a:cubicBezTo>
                  <a:cubicBezTo>
                    <a:pt x="35361" y="499586"/>
                    <a:pt x="42982" y="482441"/>
                    <a:pt x="42982" y="480536"/>
                  </a:cubicBezTo>
                  <a:cubicBezTo>
                    <a:pt x="34409" y="474821"/>
                    <a:pt x="30599" y="477679"/>
                    <a:pt x="32504" y="488156"/>
                  </a:cubicBezTo>
                  <a:cubicBezTo>
                    <a:pt x="35361" y="482441"/>
                    <a:pt x="26789" y="471011"/>
                    <a:pt x="22979" y="467201"/>
                  </a:cubicBezTo>
                  <a:cubicBezTo>
                    <a:pt x="28694" y="469106"/>
                    <a:pt x="28694" y="467201"/>
                    <a:pt x="21074" y="463391"/>
                  </a:cubicBezTo>
                  <a:cubicBezTo>
                    <a:pt x="30599" y="462439"/>
                    <a:pt x="36314" y="466249"/>
                    <a:pt x="36314" y="474821"/>
                  </a:cubicBezTo>
                  <a:cubicBezTo>
                    <a:pt x="37266" y="468154"/>
                    <a:pt x="40124" y="467201"/>
                    <a:pt x="45839" y="472916"/>
                  </a:cubicBezTo>
                  <a:cubicBezTo>
                    <a:pt x="50602" y="457676"/>
                    <a:pt x="17264" y="453866"/>
                    <a:pt x="15359" y="445294"/>
                  </a:cubicBezTo>
                  <a:cubicBezTo>
                    <a:pt x="53459" y="455771"/>
                    <a:pt x="48696" y="455771"/>
                    <a:pt x="50602" y="416719"/>
                  </a:cubicBezTo>
                  <a:cubicBezTo>
                    <a:pt x="58221" y="411956"/>
                    <a:pt x="56316" y="440531"/>
                    <a:pt x="60127" y="445294"/>
                  </a:cubicBezTo>
                  <a:cubicBezTo>
                    <a:pt x="59174" y="425291"/>
                    <a:pt x="60127" y="421481"/>
                    <a:pt x="63936" y="433864"/>
                  </a:cubicBezTo>
                  <a:cubicBezTo>
                    <a:pt x="63936" y="410051"/>
                    <a:pt x="62984" y="417671"/>
                    <a:pt x="50602" y="406241"/>
                  </a:cubicBezTo>
                  <a:close/>
                  <a:moveTo>
                    <a:pt x="16311" y="45244"/>
                  </a:moveTo>
                  <a:cubicBezTo>
                    <a:pt x="16311" y="45244"/>
                    <a:pt x="17264" y="46196"/>
                    <a:pt x="18216" y="46196"/>
                  </a:cubicBezTo>
                  <a:cubicBezTo>
                    <a:pt x="17264" y="45244"/>
                    <a:pt x="17264" y="45244"/>
                    <a:pt x="16311" y="45244"/>
                  </a:cubicBezTo>
                  <a:close/>
                  <a:moveTo>
                    <a:pt x="82986" y="514826"/>
                  </a:moveTo>
                  <a:cubicBezTo>
                    <a:pt x="82986" y="491014"/>
                    <a:pt x="79177" y="492919"/>
                    <a:pt x="64889" y="491966"/>
                  </a:cubicBezTo>
                  <a:cubicBezTo>
                    <a:pt x="61079" y="508159"/>
                    <a:pt x="90607" y="525304"/>
                    <a:pt x="82986" y="514826"/>
                  </a:cubicBezTo>
                  <a:close/>
                  <a:moveTo>
                    <a:pt x="67746" y="521494"/>
                  </a:moveTo>
                  <a:cubicBezTo>
                    <a:pt x="66794" y="526256"/>
                    <a:pt x="74414" y="522446"/>
                    <a:pt x="67746" y="521494"/>
                  </a:cubicBezTo>
                  <a:close/>
                  <a:moveTo>
                    <a:pt x="72509" y="524351"/>
                  </a:moveTo>
                  <a:cubicBezTo>
                    <a:pt x="72509" y="523399"/>
                    <a:pt x="72509" y="523399"/>
                    <a:pt x="72509" y="523399"/>
                  </a:cubicBezTo>
                  <a:lnTo>
                    <a:pt x="72509" y="524351"/>
                  </a:lnTo>
                  <a:close/>
                  <a:moveTo>
                    <a:pt x="63936" y="441484"/>
                  </a:moveTo>
                  <a:cubicBezTo>
                    <a:pt x="63936" y="443389"/>
                    <a:pt x="62032" y="433864"/>
                    <a:pt x="63936" y="441484"/>
                  </a:cubicBezTo>
                  <a:close/>
                  <a:moveTo>
                    <a:pt x="60127" y="451009"/>
                  </a:moveTo>
                  <a:cubicBezTo>
                    <a:pt x="67746" y="448151"/>
                    <a:pt x="61079" y="449104"/>
                    <a:pt x="60127" y="451009"/>
                  </a:cubicBezTo>
                  <a:close/>
                  <a:moveTo>
                    <a:pt x="52507" y="479584"/>
                  </a:moveTo>
                  <a:cubicBezTo>
                    <a:pt x="84891" y="488156"/>
                    <a:pt x="44886" y="472916"/>
                    <a:pt x="52507" y="479584"/>
                  </a:cubicBezTo>
                  <a:close/>
                  <a:moveTo>
                    <a:pt x="95369" y="844391"/>
                  </a:moveTo>
                  <a:cubicBezTo>
                    <a:pt x="113466" y="836771"/>
                    <a:pt x="73461" y="806291"/>
                    <a:pt x="95369" y="844391"/>
                  </a:cubicBezTo>
                  <a:close/>
                  <a:moveTo>
                    <a:pt x="99179" y="774859"/>
                  </a:moveTo>
                  <a:cubicBezTo>
                    <a:pt x="109657" y="781526"/>
                    <a:pt x="104894" y="772001"/>
                    <a:pt x="86796" y="745331"/>
                  </a:cubicBezTo>
                  <a:cubicBezTo>
                    <a:pt x="84891" y="756761"/>
                    <a:pt x="101084" y="759619"/>
                    <a:pt x="94416" y="754856"/>
                  </a:cubicBezTo>
                  <a:cubicBezTo>
                    <a:pt x="99179" y="752951"/>
                    <a:pt x="98227" y="751046"/>
                    <a:pt x="93464" y="748189"/>
                  </a:cubicBezTo>
                  <a:cubicBezTo>
                    <a:pt x="86796" y="751999"/>
                    <a:pt x="83939" y="778669"/>
                    <a:pt x="90607" y="768191"/>
                  </a:cubicBezTo>
                  <a:cubicBezTo>
                    <a:pt x="102989" y="784384"/>
                    <a:pt x="97274" y="794861"/>
                    <a:pt x="95369" y="807244"/>
                  </a:cubicBezTo>
                  <a:cubicBezTo>
                    <a:pt x="101084" y="814864"/>
                    <a:pt x="82986" y="802481"/>
                    <a:pt x="97274" y="812006"/>
                  </a:cubicBezTo>
                  <a:cubicBezTo>
                    <a:pt x="96321" y="797719"/>
                    <a:pt x="100132" y="788194"/>
                    <a:pt x="99179" y="774859"/>
                  </a:cubicBezTo>
                  <a:close/>
                  <a:moveTo>
                    <a:pt x="90607" y="596741"/>
                  </a:moveTo>
                  <a:cubicBezTo>
                    <a:pt x="58221" y="611981"/>
                    <a:pt x="108704" y="625316"/>
                    <a:pt x="99179" y="643414"/>
                  </a:cubicBezTo>
                  <a:cubicBezTo>
                    <a:pt x="86796" y="628174"/>
                    <a:pt x="88702" y="636746"/>
                    <a:pt x="88702" y="647224"/>
                  </a:cubicBezTo>
                  <a:cubicBezTo>
                    <a:pt x="73461" y="639604"/>
                    <a:pt x="93464" y="636746"/>
                    <a:pt x="87749" y="624364"/>
                  </a:cubicBezTo>
                  <a:cubicBezTo>
                    <a:pt x="87749" y="624364"/>
                    <a:pt x="62032" y="645319"/>
                    <a:pt x="66794" y="638651"/>
                  </a:cubicBezTo>
                  <a:cubicBezTo>
                    <a:pt x="65841" y="637699"/>
                    <a:pt x="73461" y="656749"/>
                    <a:pt x="73461" y="656749"/>
                  </a:cubicBezTo>
                  <a:cubicBezTo>
                    <a:pt x="73461" y="656749"/>
                    <a:pt x="74414" y="639604"/>
                    <a:pt x="80129" y="641509"/>
                  </a:cubicBezTo>
                  <a:cubicBezTo>
                    <a:pt x="87749" y="668179"/>
                    <a:pt x="106799" y="690086"/>
                    <a:pt x="90607" y="692944"/>
                  </a:cubicBezTo>
                  <a:cubicBezTo>
                    <a:pt x="86796" y="710089"/>
                    <a:pt x="89654" y="693896"/>
                    <a:pt x="86796" y="693896"/>
                  </a:cubicBezTo>
                  <a:cubicBezTo>
                    <a:pt x="87749" y="716756"/>
                    <a:pt x="85844" y="719614"/>
                    <a:pt x="95369" y="738664"/>
                  </a:cubicBezTo>
                  <a:cubicBezTo>
                    <a:pt x="85844" y="837724"/>
                    <a:pt x="72509" y="566261"/>
                    <a:pt x="102989" y="674846"/>
                  </a:cubicBezTo>
                  <a:cubicBezTo>
                    <a:pt x="105846" y="674846"/>
                    <a:pt x="87749" y="672941"/>
                    <a:pt x="87749" y="668179"/>
                  </a:cubicBezTo>
                  <a:cubicBezTo>
                    <a:pt x="77271" y="677704"/>
                    <a:pt x="99179" y="673894"/>
                    <a:pt x="99179" y="671989"/>
                  </a:cubicBezTo>
                  <a:cubicBezTo>
                    <a:pt x="82034" y="668179"/>
                    <a:pt x="95369" y="625316"/>
                    <a:pt x="99179" y="639604"/>
                  </a:cubicBezTo>
                  <a:cubicBezTo>
                    <a:pt x="100132" y="637699"/>
                    <a:pt x="93464" y="607219"/>
                    <a:pt x="90607" y="596741"/>
                  </a:cubicBezTo>
                  <a:close/>
                  <a:moveTo>
                    <a:pt x="84891" y="575786"/>
                  </a:moveTo>
                  <a:cubicBezTo>
                    <a:pt x="101084" y="631984"/>
                    <a:pt x="90607" y="479584"/>
                    <a:pt x="72509" y="531019"/>
                  </a:cubicBezTo>
                  <a:cubicBezTo>
                    <a:pt x="112514" y="483394"/>
                    <a:pt x="73461" y="579596"/>
                    <a:pt x="64889" y="526256"/>
                  </a:cubicBezTo>
                  <a:cubicBezTo>
                    <a:pt x="108704" y="455771"/>
                    <a:pt x="62984" y="607219"/>
                    <a:pt x="59174" y="525304"/>
                  </a:cubicBezTo>
                  <a:cubicBezTo>
                    <a:pt x="52507" y="567214"/>
                    <a:pt x="117277" y="568166"/>
                    <a:pt x="84891" y="575786"/>
                  </a:cubicBezTo>
                  <a:close/>
                  <a:moveTo>
                    <a:pt x="105846" y="456724"/>
                  </a:moveTo>
                  <a:cubicBezTo>
                    <a:pt x="105846" y="456724"/>
                    <a:pt x="105846" y="457676"/>
                    <a:pt x="105846" y="45672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805" name="Google Shape;2805;p1"/>
            <p:cNvSpPr/>
            <p:nvPr/>
          </p:nvSpPr>
          <p:spPr>
            <a:xfrm>
              <a:off x="6386036" y="4042542"/>
              <a:ext cx="19050" cy="9525"/>
            </a:xfrm>
            <a:custGeom>
              <a:avLst/>
              <a:gdLst/>
              <a:ahLst/>
              <a:cxnLst/>
              <a:rect l="l" t="t" r="r" b="b"/>
              <a:pathLst>
                <a:path w="19050" h="9525" extrusionOk="0">
                  <a:moveTo>
                    <a:pt x="7144" y="7488"/>
                  </a:moveTo>
                  <a:cubicBezTo>
                    <a:pt x="9049" y="8440"/>
                    <a:pt x="9049" y="12250"/>
                    <a:pt x="11906" y="11298"/>
                  </a:cubicBezTo>
                  <a:cubicBezTo>
                    <a:pt x="8096" y="12250"/>
                    <a:pt x="10954" y="5583"/>
                    <a:pt x="7144" y="748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806" name="Google Shape;2806;p1"/>
            <p:cNvSpPr/>
            <p:nvPr/>
          </p:nvSpPr>
          <p:spPr>
            <a:xfrm>
              <a:off x="6383179" y="4047373"/>
              <a:ext cx="9525" cy="9525"/>
            </a:xfrm>
            <a:custGeom>
              <a:avLst/>
              <a:gdLst/>
              <a:ahLst/>
              <a:cxnLst/>
              <a:rect l="l" t="t" r="r" b="b"/>
              <a:pathLst>
                <a:path w="9525" h="9525" extrusionOk="0">
                  <a:moveTo>
                    <a:pt x="7144" y="7419"/>
                  </a:moveTo>
                  <a:cubicBezTo>
                    <a:pt x="10001" y="8371"/>
                    <a:pt x="10954" y="6466"/>
                    <a:pt x="7144" y="741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807" name="Google Shape;2807;p1"/>
            <p:cNvSpPr/>
            <p:nvPr/>
          </p:nvSpPr>
          <p:spPr>
            <a:xfrm>
              <a:off x="6376918" y="4054316"/>
              <a:ext cx="19050" cy="9525"/>
            </a:xfrm>
            <a:custGeom>
              <a:avLst/>
              <a:gdLst/>
              <a:ahLst/>
              <a:cxnLst/>
              <a:rect l="l" t="t" r="r" b="b"/>
              <a:pathLst>
                <a:path w="19050" h="9525" extrusionOk="0">
                  <a:moveTo>
                    <a:pt x="10547" y="7144"/>
                  </a:moveTo>
                  <a:cubicBezTo>
                    <a:pt x="21024" y="14764"/>
                    <a:pt x="-883" y="7144"/>
                    <a:pt x="1054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808" name="Google Shape;2808;p1"/>
            <p:cNvSpPr/>
            <p:nvPr/>
          </p:nvSpPr>
          <p:spPr>
            <a:xfrm>
              <a:off x="6388894" y="4051458"/>
              <a:ext cx="9525" cy="9525"/>
            </a:xfrm>
            <a:custGeom>
              <a:avLst/>
              <a:gdLst/>
              <a:ahLst/>
              <a:cxnLst/>
              <a:rect l="l" t="t" r="r" b="b"/>
              <a:pathLst>
                <a:path w="9525" h="9525" extrusionOk="0">
                  <a:moveTo>
                    <a:pt x="7144" y="7144"/>
                  </a:moveTo>
                  <a:cubicBezTo>
                    <a:pt x="13811" y="15716"/>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809" name="Google Shape;2809;p1"/>
            <p:cNvSpPr/>
            <p:nvPr/>
          </p:nvSpPr>
          <p:spPr>
            <a:xfrm>
              <a:off x="6413421" y="3963828"/>
              <a:ext cx="9525" cy="9525"/>
            </a:xfrm>
            <a:custGeom>
              <a:avLst/>
              <a:gdLst/>
              <a:ahLst/>
              <a:cxnLst/>
              <a:rect l="l" t="t" r="r" b="b"/>
              <a:pathLst>
                <a:path w="9525" h="9525" extrusionOk="0">
                  <a:moveTo>
                    <a:pt x="8334" y="10954"/>
                  </a:moveTo>
                  <a:cubicBezTo>
                    <a:pt x="11192" y="10001"/>
                    <a:pt x="8334" y="8096"/>
                    <a:pt x="7382" y="7144"/>
                  </a:cubicBezTo>
                  <a:cubicBezTo>
                    <a:pt x="7382" y="8096"/>
                    <a:pt x="6429" y="9049"/>
                    <a:pt x="8334" y="1095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810" name="Google Shape;2810;p1"/>
            <p:cNvSpPr/>
            <p:nvPr/>
          </p:nvSpPr>
          <p:spPr>
            <a:xfrm>
              <a:off x="6360319" y="3221831"/>
              <a:ext cx="9525" cy="38100"/>
            </a:xfrm>
            <a:custGeom>
              <a:avLst/>
              <a:gdLst/>
              <a:ahLst/>
              <a:cxnLst/>
              <a:rect l="l" t="t" r="r" b="b"/>
              <a:pathLst>
                <a:path w="9525" h="38100" extrusionOk="0">
                  <a:moveTo>
                    <a:pt x="10954" y="34766"/>
                  </a:moveTo>
                  <a:lnTo>
                    <a:pt x="7144" y="7144"/>
                  </a:lnTo>
                  <a:cubicBezTo>
                    <a:pt x="7144" y="14764"/>
                    <a:pt x="8096" y="22384"/>
                    <a:pt x="10954" y="3476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811" name="Google Shape;2811;p1"/>
            <p:cNvSpPr/>
            <p:nvPr/>
          </p:nvSpPr>
          <p:spPr>
            <a:xfrm>
              <a:off x="6390799" y="3876183"/>
              <a:ext cx="19050" cy="28575"/>
            </a:xfrm>
            <a:custGeom>
              <a:avLst/>
              <a:gdLst/>
              <a:ahLst/>
              <a:cxnLst/>
              <a:rect l="l" t="t" r="r" b="b"/>
              <a:pathLst>
                <a:path w="19050" h="28575" extrusionOk="0">
                  <a:moveTo>
                    <a:pt x="7144" y="7159"/>
                  </a:moveTo>
                  <a:cubicBezTo>
                    <a:pt x="24289" y="49069"/>
                    <a:pt x="7144" y="6207"/>
                    <a:pt x="7144" y="715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812" name="Google Shape;2812;p1"/>
            <p:cNvSpPr/>
            <p:nvPr/>
          </p:nvSpPr>
          <p:spPr>
            <a:xfrm>
              <a:off x="6403197" y="3876687"/>
              <a:ext cx="19050" cy="9525"/>
            </a:xfrm>
            <a:custGeom>
              <a:avLst/>
              <a:gdLst/>
              <a:ahLst/>
              <a:cxnLst/>
              <a:rect l="l" t="t" r="r" b="b"/>
              <a:pathLst>
                <a:path w="19050" h="9525" extrusionOk="0">
                  <a:moveTo>
                    <a:pt x="14748" y="7608"/>
                  </a:moveTo>
                  <a:cubicBezTo>
                    <a:pt x="7128" y="10465"/>
                    <a:pt x="2366" y="5703"/>
                    <a:pt x="14748" y="760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813" name="Google Shape;2813;p1"/>
            <p:cNvSpPr/>
            <p:nvPr/>
          </p:nvSpPr>
          <p:spPr>
            <a:xfrm>
              <a:off x="6371173" y="3915230"/>
              <a:ext cx="9525" cy="9525"/>
            </a:xfrm>
            <a:custGeom>
              <a:avLst/>
              <a:gdLst/>
              <a:ahLst/>
              <a:cxnLst/>
              <a:rect l="l" t="t" r="r" b="b"/>
              <a:pathLst>
                <a:path w="9525" h="9525" extrusionOk="0">
                  <a:moveTo>
                    <a:pt x="10577" y="9069"/>
                  </a:moveTo>
                  <a:cubicBezTo>
                    <a:pt x="3910" y="5259"/>
                    <a:pt x="8672" y="8117"/>
                    <a:pt x="10577" y="906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814" name="Google Shape;2814;p1"/>
            <p:cNvSpPr/>
            <p:nvPr/>
          </p:nvSpPr>
          <p:spPr>
            <a:xfrm>
              <a:off x="6404134" y="3840520"/>
              <a:ext cx="9525" cy="9525"/>
            </a:xfrm>
            <a:custGeom>
              <a:avLst/>
              <a:gdLst/>
              <a:ahLst/>
              <a:cxnLst/>
              <a:rect l="l" t="t" r="r" b="b"/>
              <a:pathLst>
                <a:path w="9525" h="9525" extrusionOk="0">
                  <a:moveTo>
                    <a:pt x="7144" y="9485"/>
                  </a:moveTo>
                  <a:cubicBezTo>
                    <a:pt x="7144" y="10437"/>
                    <a:pt x="14764" y="3770"/>
                    <a:pt x="7144" y="9485"/>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815" name="Google Shape;2815;p1"/>
            <p:cNvSpPr/>
            <p:nvPr/>
          </p:nvSpPr>
          <p:spPr>
            <a:xfrm>
              <a:off x="6406039" y="3843813"/>
              <a:ext cx="9525" cy="9525"/>
            </a:xfrm>
            <a:custGeom>
              <a:avLst/>
              <a:gdLst/>
              <a:ahLst/>
              <a:cxnLst/>
              <a:rect l="l" t="t" r="r" b="b"/>
              <a:pathLst>
                <a:path w="9525" h="9525" extrusionOk="0">
                  <a:moveTo>
                    <a:pt x="8096" y="8096"/>
                  </a:moveTo>
                  <a:lnTo>
                    <a:pt x="7144" y="7144"/>
                  </a:lnTo>
                  <a:lnTo>
                    <a:pt x="8096" y="8096"/>
                  </a:ln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816" name="Google Shape;2816;p1"/>
            <p:cNvSpPr/>
            <p:nvPr/>
          </p:nvSpPr>
          <p:spPr>
            <a:xfrm>
              <a:off x="6364129" y="3914298"/>
              <a:ext cx="9525" cy="19050"/>
            </a:xfrm>
            <a:custGeom>
              <a:avLst/>
              <a:gdLst/>
              <a:ahLst/>
              <a:cxnLst/>
              <a:rect l="l" t="t" r="r" b="b"/>
              <a:pathLst>
                <a:path w="9525" h="19050" extrusionOk="0">
                  <a:moveTo>
                    <a:pt x="7144" y="7144"/>
                  </a:moveTo>
                  <a:cubicBezTo>
                    <a:pt x="7144" y="10954"/>
                    <a:pt x="8096" y="17621"/>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817" name="Google Shape;2817;p1"/>
            <p:cNvSpPr/>
            <p:nvPr/>
          </p:nvSpPr>
          <p:spPr>
            <a:xfrm>
              <a:off x="6386989" y="3882416"/>
              <a:ext cx="9525" cy="9525"/>
            </a:xfrm>
            <a:custGeom>
              <a:avLst/>
              <a:gdLst/>
              <a:ahLst/>
              <a:cxnLst/>
              <a:rect l="l" t="t" r="r" b="b"/>
              <a:pathLst>
                <a:path w="9525" h="9525" extrusionOk="0">
                  <a:moveTo>
                    <a:pt x="7144" y="7593"/>
                  </a:moveTo>
                  <a:lnTo>
                    <a:pt x="9049" y="10451"/>
                  </a:lnTo>
                  <a:cubicBezTo>
                    <a:pt x="8096" y="10451"/>
                    <a:pt x="10001" y="5689"/>
                    <a:pt x="7144" y="7593"/>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818" name="Google Shape;2818;p1"/>
            <p:cNvSpPr/>
            <p:nvPr/>
          </p:nvSpPr>
          <p:spPr>
            <a:xfrm>
              <a:off x="6402123" y="3816191"/>
              <a:ext cx="9525" cy="9525"/>
            </a:xfrm>
            <a:custGeom>
              <a:avLst/>
              <a:gdLst/>
              <a:ahLst/>
              <a:cxnLst/>
              <a:rect l="l" t="t" r="r" b="b"/>
              <a:pathLst>
                <a:path w="9525" h="9525" extrusionOk="0">
                  <a:moveTo>
                    <a:pt x="10107" y="10954"/>
                  </a:moveTo>
                  <a:cubicBezTo>
                    <a:pt x="3440" y="2381"/>
                    <a:pt x="10107" y="10954"/>
                    <a:pt x="10107" y="1095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819" name="Google Shape;2819;p1"/>
            <p:cNvSpPr/>
            <p:nvPr/>
          </p:nvSpPr>
          <p:spPr>
            <a:xfrm>
              <a:off x="6366986" y="3857460"/>
              <a:ext cx="19050" cy="9525"/>
            </a:xfrm>
            <a:custGeom>
              <a:avLst/>
              <a:gdLst/>
              <a:ahLst/>
              <a:cxnLst/>
              <a:rect l="l" t="t" r="r" b="b"/>
              <a:pathLst>
                <a:path w="19050" h="9525" extrusionOk="0">
                  <a:moveTo>
                    <a:pt x="11906" y="9689"/>
                  </a:moveTo>
                  <a:cubicBezTo>
                    <a:pt x="8096" y="11594"/>
                    <a:pt x="10001" y="3974"/>
                    <a:pt x="7144" y="8737"/>
                  </a:cubicBezTo>
                  <a:cubicBezTo>
                    <a:pt x="9049" y="12547"/>
                    <a:pt x="10954" y="10642"/>
                    <a:pt x="11906" y="968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820" name="Google Shape;2820;p1"/>
            <p:cNvSpPr/>
            <p:nvPr/>
          </p:nvSpPr>
          <p:spPr>
            <a:xfrm>
              <a:off x="6392704" y="3812381"/>
              <a:ext cx="9525" cy="9525"/>
            </a:xfrm>
            <a:custGeom>
              <a:avLst/>
              <a:gdLst/>
              <a:ahLst/>
              <a:cxnLst/>
              <a:rect l="l" t="t" r="r" b="b"/>
              <a:pathLst>
                <a:path w="9525" h="9525" extrusionOk="0">
                  <a:moveTo>
                    <a:pt x="8096" y="9049"/>
                  </a:moveTo>
                  <a:cubicBezTo>
                    <a:pt x="8096" y="8096"/>
                    <a:pt x="8096" y="8096"/>
                    <a:pt x="7144" y="7144"/>
                  </a:cubicBezTo>
                  <a:cubicBezTo>
                    <a:pt x="7144" y="8096"/>
                    <a:pt x="7144" y="8096"/>
                    <a:pt x="8096" y="904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821" name="Google Shape;2821;p1"/>
            <p:cNvSpPr/>
            <p:nvPr/>
          </p:nvSpPr>
          <p:spPr>
            <a:xfrm>
              <a:off x="6393233" y="3814286"/>
              <a:ext cx="9525" cy="19050"/>
            </a:xfrm>
            <a:custGeom>
              <a:avLst/>
              <a:gdLst/>
              <a:ahLst/>
              <a:cxnLst/>
              <a:rect l="l" t="t" r="r" b="b"/>
              <a:pathLst>
                <a:path w="9525" h="19050" extrusionOk="0">
                  <a:moveTo>
                    <a:pt x="7567" y="7144"/>
                  </a:moveTo>
                  <a:cubicBezTo>
                    <a:pt x="7567" y="9049"/>
                    <a:pt x="6615" y="10001"/>
                    <a:pt x="7567" y="11906"/>
                  </a:cubicBezTo>
                  <a:cubicBezTo>
                    <a:pt x="8520" y="9049"/>
                    <a:pt x="7567" y="8096"/>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822" name="Google Shape;2822;p1"/>
            <p:cNvSpPr/>
            <p:nvPr/>
          </p:nvSpPr>
          <p:spPr>
            <a:xfrm>
              <a:off x="6390799" y="3796113"/>
              <a:ext cx="9525" cy="9525"/>
            </a:xfrm>
            <a:custGeom>
              <a:avLst/>
              <a:gdLst/>
              <a:ahLst/>
              <a:cxnLst/>
              <a:rect l="l" t="t" r="r" b="b"/>
              <a:pathLst>
                <a:path w="9525" h="9525" extrusionOk="0">
                  <a:moveTo>
                    <a:pt x="7144" y="7219"/>
                  </a:moveTo>
                  <a:cubicBezTo>
                    <a:pt x="11906" y="14839"/>
                    <a:pt x="8096" y="6266"/>
                    <a:pt x="7144" y="721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823" name="Google Shape;2823;p1"/>
            <p:cNvSpPr/>
            <p:nvPr/>
          </p:nvSpPr>
          <p:spPr>
            <a:xfrm>
              <a:off x="6408162" y="3722846"/>
              <a:ext cx="9525" cy="19050"/>
            </a:xfrm>
            <a:custGeom>
              <a:avLst/>
              <a:gdLst/>
              <a:ahLst/>
              <a:cxnLst/>
              <a:rect l="l" t="t" r="r" b="b"/>
              <a:pathLst>
                <a:path w="9525" h="19050" extrusionOk="0">
                  <a:moveTo>
                    <a:pt x="7878" y="7144"/>
                  </a:moveTo>
                  <a:cubicBezTo>
                    <a:pt x="5021" y="20479"/>
                    <a:pt x="11688" y="27146"/>
                    <a:pt x="7878"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824" name="Google Shape;2824;p1"/>
            <p:cNvSpPr/>
            <p:nvPr/>
          </p:nvSpPr>
          <p:spPr>
            <a:xfrm>
              <a:off x="6409849" y="3737133"/>
              <a:ext cx="9525" cy="9525"/>
            </a:xfrm>
            <a:custGeom>
              <a:avLst/>
              <a:gdLst/>
              <a:ahLst/>
              <a:cxnLst/>
              <a:rect l="l" t="t" r="r" b="b"/>
              <a:pathLst>
                <a:path w="9525" h="9525" extrusionOk="0">
                  <a:moveTo>
                    <a:pt x="7144" y="7144"/>
                  </a:moveTo>
                  <a:cubicBezTo>
                    <a:pt x="7144" y="8096"/>
                    <a:pt x="7144" y="8096"/>
                    <a:pt x="7144" y="9049"/>
                  </a:cubicBezTo>
                  <a:cubicBezTo>
                    <a:pt x="7144" y="8096"/>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825" name="Google Shape;2825;p1"/>
            <p:cNvSpPr/>
            <p:nvPr/>
          </p:nvSpPr>
          <p:spPr>
            <a:xfrm>
              <a:off x="6357114" y="3816567"/>
              <a:ext cx="19050" cy="9525"/>
            </a:xfrm>
            <a:custGeom>
              <a:avLst/>
              <a:gdLst/>
              <a:ahLst/>
              <a:cxnLst/>
              <a:rect l="l" t="t" r="r" b="b"/>
              <a:pathLst>
                <a:path w="19050" h="9525" extrusionOk="0">
                  <a:moveTo>
                    <a:pt x="12253" y="10577"/>
                  </a:moveTo>
                  <a:cubicBezTo>
                    <a:pt x="1776" y="3910"/>
                    <a:pt x="10348" y="8672"/>
                    <a:pt x="12253" y="1057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826" name="Google Shape;2826;p1"/>
            <p:cNvSpPr/>
            <p:nvPr/>
          </p:nvSpPr>
          <p:spPr>
            <a:xfrm>
              <a:off x="6407944" y="3715074"/>
              <a:ext cx="9525" cy="9525"/>
            </a:xfrm>
            <a:custGeom>
              <a:avLst/>
              <a:gdLst/>
              <a:ahLst/>
              <a:cxnLst/>
              <a:rect l="l" t="t" r="r" b="b"/>
              <a:pathLst>
                <a:path w="9525" h="9525" extrusionOk="0">
                  <a:moveTo>
                    <a:pt x="8096" y="7295"/>
                  </a:moveTo>
                  <a:cubicBezTo>
                    <a:pt x="8096" y="8248"/>
                    <a:pt x="8096" y="10153"/>
                    <a:pt x="7144" y="11106"/>
                  </a:cubicBezTo>
                  <a:cubicBezTo>
                    <a:pt x="10954" y="10153"/>
                    <a:pt x="9049" y="6343"/>
                    <a:pt x="8096" y="7295"/>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827" name="Google Shape;2827;p1"/>
            <p:cNvSpPr/>
            <p:nvPr/>
          </p:nvSpPr>
          <p:spPr>
            <a:xfrm>
              <a:off x="6393656" y="3739991"/>
              <a:ext cx="9525" cy="19050"/>
            </a:xfrm>
            <a:custGeom>
              <a:avLst/>
              <a:gdLst/>
              <a:ahLst/>
              <a:cxnLst/>
              <a:rect l="l" t="t" r="r" b="b"/>
              <a:pathLst>
                <a:path w="9525" h="19050" extrusionOk="0">
                  <a:moveTo>
                    <a:pt x="8096" y="7144"/>
                  </a:moveTo>
                  <a:cubicBezTo>
                    <a:pt x="6191" y="8096"/>
                    <a:pt x="8096" y="10954"/>
                    <a:pt x="7144" y="12859"/>
                  </a:cubicBezTo>
                  <a:cubicBezTo>
                    <a:pt x="7144" y="10001"/>
                    <a:pt x="11906" y="8096"/>
                    <a:pt x="8096"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828" name="Google Shape;2828;p1"/>
            <p:cNvSpPr/>
            <p:nvPr/>
          </p:nvSpPr>
          <p:spPr>
            <a:xfrm>
              <a:off x="6392704" y="3700938"/>
              <a:ext cx="9525" cy="9525"/>
            </a:xfrm>
            <a:custGeom>
              <a:avLst/>
              <a:gdLst/>
              <a:ahLst/>
              <a:cxnLst/>
              <a:rect l="l" t="t" r="r" b="b"/>
              <a:pathLst>
                <a:path w="9525" h="9525" extrusionOk="0">
                  <a:moveTo>
                    <a:pt x="10954" y="7144"/>
                  </a:moveTo>
                  <a:cubicBezTo>
                    <a:pt x="10954" y="8096"/>
                    <a:pt x="9049" y="10001"/>
                    <a:pt x="7144" y="9049"/>
                  </a:cubicBezTo>
                  <a:cubicBezTo>
                    <a:pt x="8096" y="10001"/>
                    <a:pt x="13811" y="11906"/>
                    <a:pt x="1095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829" name="Google Shape;2829;p1"/>
            <p:cNvSpPr/>
            <p:nvPr/>
          </p:nvSpPr>
          <p:spPr>
            <a:xfrm>
              <a:off x="6393656" y="3730466"/>
              <a:ext cx="9525" cy="9525"/>
            </a:xfrm>
            <a:custGeom>
              <a:avLst/>
              <a:gdLst/>
              <a:ahLst/>
              <a:cxnLst/>
              <a:rect l="l" t="t" r="r" b="b"/>
              <a:pathLst>
                <a:path w="9525" h="9525" extrusionOk="0">
                  <a:moveTo>
                    <a:pt x="7144" y="7144"/>
                  </a:moveTo>
                  <a:cubicBezTo>
                    <a:pt x="7144" y="7144"/>
                    <a:pt x="9049" y="16669"/>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830" name="Google Shape;2830;p1"/>
            <p:cNvSpPr/>
            <p:nvPr/>
          </p:nvSpPr>
          <p:spPr>
            <a:xfrm>
              <a:off x="6353284" y="3745283"/>
              <a:ext cx="19050" cy="9525"/>
            </a:xfrm>
            <a:custGeom>
              <a:avLst/>
              <a:gdLst/>
              <a:ahLst/>
              <a:cxnLst/>
              <a:rect l="l" t="t" r="r" b="b"/>
              <a:pathLst>
                <a:path w="19050" h="9525" extrusionOk="0">
                  <a:moveTo>
                    <a:pt x="7511" y="8519"/>
                  </a:moveTo>
                  <a:cubicBezTo>
                    <a:pt x="3701" y="3756"/>
                    <a:pt x="31324" y="13281"/>
                    <a:pt x="7511" y="851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831" name="Google Shape;2831;p1"/>
            <p:cNvSpPr/>
            <p:nvPr/>
          </p:nvSpPr>
          <p:spPr>
            <a:xfrm>
              <a:off x="6360319" y="3738086"/>
              <a:ext cx="9525" cy="9525"/>
            </a:xfrm>
            <a:custGeom>
              <a:avLst/>
              <a:gdLst/>
              <a:ahLst/>
              <a:cxnLst/>
              <a:rect l="l" t="t" r="r" b="b"/>
              <a:pathLst>
                <a:path w="9525" h="9525" extrusionOk="0">
                  <a:moveTo>
                    <a:pt x="7144" y="9049"/>
                  </a:moveTo>
                  <a:cubicBezTo>
                    <a:pt x="7144" y="8096"/>
                    <a:pt x="7144" y="8096"/>
                    <a:pt x="7144" y="7144"/>
                  </a:cubicBezTo>
                  <a:cubicBezTo>
                    <a:pt x="7144" y="8096"/>
                    <a:pt x="7144" y="9049"/>
                    <a:pt x="7144" y="904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832" name="Google Shape;2832;p1"/>
            <p:cNvSpPr/>
            <p:nvPr/>
          </p:nvSpPr>
          <p:spPr>
            <a:xfrm>
              <a:off x="6376511" y="3680936"/>
              <a:ext cx="9525" cy="9525"/>
            </a:xfrm>
            <a:custGeom>
              <a:avLst/>
              <a:gdLst/>
              <a:ahLst/>
              <a:cxnLst/>
              <a:rect l="l" t="t" r="r" b="b"/>
              <a:pathLst>
                <a:path w="9525" h="9525" extrusionOk="0">
                  <a:moveTo>
                    <a:pt x="7144" y="7144"/>
                  </a:moveTo>
                  <a:cubicBezTo>
                    <a:pt x="7144" y="8096"/>
                    <a:pt x="8096" y="8096"/>
                    <a:pt x="8096" y="8096"/>
                  </a:cubicBezTo>
                  <a:cubicBezTo>
                    <a:pt x="8096" y="7144"/>
                    <a:pt x="8096"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833" name="Google Shape;2833;p1"/>
            <p:cNvSpPr/>
            <p:nvPr/>
          </p:nvSpPr>
          <p:spPr>
            <a:xfrm>
              <a:off x="6354549" y="3713651"/>
              <a:ext cx="9525" cy="19050"/>
            </a:xfrm>
            <a:custGeom>
              <a:avLst/>
              <a:gdLst/>
              <a:ahLst/>
              <a:cxnLst/>
              <a:rect l="l" t="t" r="r" b="b"/>
              <a:pathLst>
                <a:path w="9525" h="19050" extrusionOk="0">
                  <a:moveTo>
                    <a:pt x="8151" y="12528"/>
                  </a:moveTo>
                  <a:cubicBezTo>
                    <a:pt x="4341" y="25863"/>
                    <a:pt x="12913" y="-4617"/>
                    <a:pt x="8151" y="1252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834" name="Google Shape;2834;p1"/>
            <p:cNvSpPr/>
            <p:nvPr/>
          </p:nvSpPr>
          <p:spPr>
            <a:xfrm>
              <a:off x="6411265" y="3635431"/>
              <a:ext cx="19050" cy="19050"/>
            </a:xfrm>
            <a:custGeom>
              <a:avLst/>
              <a:gdLst/>
              <a:ahLst/>
              <a:cxnLst/>
              <a:rect l="l" t="t" r="r" b="b"/>
              <a:pathLst>
                <a:path w="19050" h="19050" extrusionOk="0">
                  <a:moveTo>
                    <a:pt x="17158" y="12643"/>
                  </a:moveTo>
                  <a:cubicBezTo>
                    <a:pt x="4775" y="7881"/>
                    <a:pt x="2870" y="3118"/>
                    <a:pt x="17158" y="12643"/>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835" name="Google Shape;2835;p1"/>
            <p:cNvSpPr/>
            <p:nvPr/>
          </p:nvSpPr>
          <p:spPr>
            <a:xfrm>
              <a:off x="6405086" y="3639026"/>
              <a:ext cx="9525" cy="9525"/>
            </a:xfrm>
            <a:custGeom>
              <a:avLst/>
              <a:gdLst/>
              <a:ahLst/>
              <a:cxnLst/>
              <a:rect l="l" t="t" r="r" b="b"/>
              <a:pathLst>
                <a:path w="9525" h="9525" extrusionOk="0">
                  <a:moveTo>
                    <a:pt x="7144" y="7144"/>
                  </a:moveTo>
                  <a:lnTo>
                    <a:pt x="7144" y="7144"/>
                  </a:lnTo>
                  <a:cubicBezTo>
                    <a:pt x="7144" y="8096"/>
                    <a:pt x="7144"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836" name="Google Shape;2836;p1"/>
            <p:cNvSpPr/>
            <p:nvPr/>
          </p:nvSpPr>
          <p:spPr>
            <a:xfrm>
              <a:off x="6380321" y="3692241"/>
              <a:ext cx="9525" cy="19050"/>
            </a:xfrm>
            <a:custGeom>
              <a:avLst/>
              <a:gdLst/>
              <a:ahLst/>
              <a:cxnLst/>
              <a:rect l="l" t="t" r="r" b="b"/>
              <a:pathLst>
                <a:path w="9525" h="19050" extrusionOk="0">
                  <a:moveTo>
                    <a:pt x="7144" y="7268"/>
                  </a:moveTo>
                  <a:cubicBezTo>
                    <a:pt x="7144" y="9173"/>
                    <a:pt x="7144" y="11078"/>
                    <a:pt x="8096" y="12983"/>
                  </a:cubicBezTo>
                  <a:cubicBezTo>
                    <a:pt x="9049" y="11078"/>
                    <a:pt x="9049" y="6316"/>
                    <a:pt x="7144" y="726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837" name="Google Shape;2837;p1"/>
            <p:cNvSpPr/>
            <p:nvPr/>
          </p:nvSpPr>
          <p:spPr>
            <a:xfrm>
              <a:off x="6411625" y="3618071"/>
              <a:ext cx="9525" cy="19050"/>
            </a:xfrm>
            <a:custGeom>
              <a:avLst/>
              <a:gdLst/>
              <a:ahLst/>
              <a:cxnLst/>
              <a:rect l="l" t="t" r="r" b="b"/>
              <a:pathLst>
                <a:path w="9525" h="19050" extrusionOk="0">
                  <a:moveTo>
                    <a:pt x="7273" y="7144"/>
                  </a:moveTo>
                  <a:cubicBezTo>
                    <a:pt x="11083" y="18574"/>
                    <a:pt x="6320" y="7144"/>
                    <a:pt x="7273"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838" name="Google Shape;2838;p1"/>
            <p:cNvSpPr/>
            <p:nvPr/>
          </p:nvSpPr>
          <p:spPr>
            <a:xfrm>
              <a:off x="6415246" y="3592846"/>
              <a:ext cx="9525" cy="9525"/>
            </a:xfrm>
            <a:custGeom>
              <a:avLst/>
              <a:gdLst/>
              <a:ahLst/>
              <a:cxnLst/>
              <a:rect l="l" t="t" r="r" b="b"/>
              <a:pathLst>
                <a:path w="9525" h="9525" extrusionOk="0">
                  <a:moveTo>
                    <a:pt x="8414" y="11413"/>
                  </a:moveTo>
                  <a:cubicBezTo>
                    <a:pt x="8414" y="9509"/>
                    <a:pt x="5556" y="2841"/>
                    <a:pt x="8414" y="11413"/>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839" name="Google Shape;2839;p1"/>
            <p:cNvSpPr/>
            <p:nvPr/>
          </p:nvSpPr>
          <p:spPr>
            <a:xfrm>
              <a:off x="6324071" y="3636168"/>
              <a:ext cx="19050" cy="9525"/>
            </a:xfrm>
            <a:custGeom>
              <a:avLst/>
              <a:gdLst/>
              <a:ahLst/>
              <a:cxnLst/>
              <a:rect l="l" t="t" r="r" b="b"/>
              <a:pathLst>
                <a:path w="19050" h="9525" extrusionOk="0">
                  <a:moveTo>
                    <a:pt x="7197" y="7144"/>
                  </a:moveTo>
                  <a:cubicBezTo>
                    <a:pt x="6244" y="8096"/>
                    <a:pt x="18627" y="10954"/>
                    <a:pt x="719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840" name="Google Shape;2840;p1"/>
            <p:cNvSpPr/>
            <p:nvPr/>
          </p:nvSpPr>
          <p:spPr>
            <a:xfrm>
              <a:off x="6369085" y="3367563"/>
              <a:ext cx="38100" cy="114300"/>
            </a:xfrm>
            <a:custGeom>
              <a:avLst/>
              <a:gdLst/>
              <a:ahLst/>
              <a:cxnLst/>
              <a:rect l="l" t="t" r="r" b="b"/>
              <a:pathLst>
                <a:path w="38100" h="114300" extrusionOk="0">
                  <a:moveTo>
                    <a:pt x="26000" y="86201"/>
                  </a:moveTo>
                  <a:cubicBezTo>
                    <a:pt x="21238" y="84296"/>
                    <a:pt x="34573" y="109061"/>
                    <a:pt x="17428" y="90011"/>
                  </a:cubicBezTo>
                  <a:cubicBezTo>
                    <a:pt x="17428" y="102394"/>
                    <a:pt x="27906" y="107156"/>
                    <a:pt x="37431" y="112871"/>
                  </a:cubicBezTo>
                  <a:cubicBezTo>
                    <a:pt x="35525" y="82391"/>
                    <a:pt x="33620" y="49054"/>
                    <a:pt x="23143" y="7144"/>
                  </a:cubicBezTo>
                  <a:cubicBezTo>
                    <a:pt x="21238" y="24289"/>
                    <a:pt x="16475" y="15716"/>
                    <a:pt x="7903" y="15716"/>
                  </a:cubicBezTo>
                  <a:cubicBezTo>
                    <a:pt x="3140" y="34766"/>
                    <a:pt x="22190" y="88106"/>
                    <a:pt x="26000" y="86201"/>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841" name="Google Shape;2841;p1"/>
            <p:cNvSpPr/>
            <p:nvPr/>
          </p:nvSpPr>
          <p:spPr>
            <a:xfrm>
              <a:off x="6385084" y="3465671"/>
              <a:ext cx="9525" cy="9525"/>
            </a:xfrm>
            <a:custGeom>
              <a:avLst/>
              <a:gdLst/>
              <a:ahLst/>
              <a:cxnLst/>
              <a:rect l="l" t="t" r="r" b="b"/>
              <a:pathLst>
                <a:path w="9525" h="9525" extrusionOk="0">
                  <a:moveTo>
                    <a:pt x="7144" y="7144"/>
                  </a:moveTo>
                  <a:cubicBezTo>
                    <a:pt x="7144" y="8096"/>
                    <a:pt x="7144" y="9049"/>
                    <a:pt x="7144" y="10001"/>
                  </a:cubicBezTo>
                  <a:cubicBezTo>
                    <a:pt x="7144" y="9049"/>
                    <a:pt x="7144"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842" name="Google Shape;2842;p1"/>
            <p:cNvSpPr/>
            <p:nvPr/>
          </p:nvSpPr>
          <p:spPr>
            <a:xfrm>
              <a:off x="6384131" y="3362801"/>
              <a:ext cx="9525" cy="9525"/>
            </a:xfrm>
            <a:custGeom>
              <a:avLst/>
              <a:gdLst/>
              <a:ahLst/>
              <a:cxnLst/>
              <a:rect l="l" t="t" r="r" b="b"/>
              <a:pathLst>
                <a:path w="9525" h="9525" extrusionOk="0">
                  <a:moveTo>
                    <a:pt x="7144" y="7144"/>
                  </a:moveTo>
                  <a:lnTo>
                    <a:pt x="8096" y="10954"/>
                  </a:lnTo>
                  <a:cubicBezTo>
                    <a:pt x="8096" y="10001"/>
                    <a:pt x="8096" y="9049"/>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843" name="Google Shape;2843;p1"/>
            <p:cNvSpPr/>
            <p:nvPr/>
          </p:nvSpPr>
          <p:spPr>
            <a:xfrm>
              <a:off x="6396514" y="3478683"/>
              <a:ext cx="9525" cy="19050"/>
            </a:xfrm>
            <a:custGeom>
              <a:avLst/>
              <a:gdLst/>
              <a:ahLst/>
              <a:cxnLst/>
              <a:rect l="l" t="t" r="r" b="b"/>
              <a:pathLst>
                <a:path w="9525" h="19050" extrusionOk="0">
                  <a:moveTo>
                    <a:pt x="7144" y="14134"/>
                  </a:moveTo>
                  <a:cubicBezTo>
                    <a:pt x="7144" y="13181"/>
                    <a:pt x="13811" y="-1106"/>
                    <a:pt x="7144" y="1413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844" name="Google Shape;2844;p1"/>
            <p:cNvSpPr/>
            <p:nvPr/>
          </p:nvSpPr>
          <p:spPr>
            <a:xfrm>
              <a:off x="6398620" y="3475067"/>
              <a:ext cx="9525" cy="9525"/>
            </a:xfrm>
            <a:custGeom>
              <a:avLst/>
              <a:gdLst/>
              <a:ahLst/>
              <a:cxnLst/>
              <a:rect l="l" t="t" r="r" b="b"/>
              <a:pathLst>
                <a:path w="9525" h="9525" extrusionOk="0">
                  <a:moveTo>
                    <a:pt x="10752" y="7273"/>
                  </a:moveTo>
                  <a:cubicBezTo>
                    <a:pt x="3132" y="6320"/>
                    <a:pt x="9800" y="11083"/>
                    <a:pt x="10752" y="7273"/>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845" name="Google Shape;2845;p1"/>
            <p:cNvSpPr/>
            <p:nvPr/>
          </p:nvSpPr>
          <p:spPr>
            <a:xfrm>
              <a:off x="6322356" y="3460908"/>
              <a:ext cx="9525" cy="19050"/>
            </a:xfrm>
            <a:custGeom>
              <a:avLst/>
              <a:gdLst/>
              <a:ahLst/>
              <a:cxnLst/>
              <a:rect l="l" t="t" r="r" b="b"/>
              <a:pathLst>
                <a:path w="9525" h="19050" extrusionOk="0">
                  <a:moveTo>
                    <a:pt x="7959" y="7144"/>
                  </a:moveTo>
                  <a:cubicBezTo>
                    <a:pt x="6054" y="9049"/>
                    <a:pt x="7959" y="12859"/>
                    <a:pt x="8911" y="13811"/>
                  </a:cubicBezTo>
                  <a:cubicBezTo>
                    <a:pt x="8911" y="10001"/>
                    <a:pt x="9864" y="11906"/>
                    <a:pt x="7959"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846" name="Google Shape;2846;p1"/>
            <p:cNvSpPr/>
            <p:nvPr/>
          </p:nvSpPr>
          <p:spPr>
            <a:xfrm>
              <a:off x="6365081" y="3332321"/>
              <a:ext cx="9525" cy="9525"/>
            </a:xfrm>
            <a:custGeom>
              <a:avLst/>
              <a:gdLst/>
              <a:ahLst/>
              <a:cxnLst/>
              <a:rect l="l" t="t" r="r" b="b"/>
              <a:pathLst>
                <a:path w="9525" h="9525" extrusionOk="0">
                  <a:moveTo>
                    <a:pt x="7144" y="9049"/>
                  </a:moveTo>
                  <a:lnTo>
                    <a:pt x="7144" y="7144"/>
                  </a:lnTo>
                  <a:cubicBezTo>
                    <a:pt x="7144" y="8096"/>
                    <a:pt x="7144" y="8096"/>
                    <a:pt x="7144" y="904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847" name="Google Shape;2847;p1"/>
            <p:cNvSpPr/>
            <p:nvPr/>
          </p:nvSpPr>
          <p:spPr>
            <a:xfrm>
              <a:off x="6364129" y="3310413"/>
              <a:ext cx="28575" cy="66675"/>
            </a:xfrm>
            <a:custGeom>
              <a:avLst/>
              <a:gdLst/>
              <a:ahLst/>
              <a:cxnLst/>
              <a:rect l="l" t="t" r="r" b="b"/>
              <a:pathLst>
                <a:path w="28575" h="66675" extrusionOk="0">
                  <a:moveTo>
                    <a:pt x="15716" y="64294"/>
                  </a:moveTo>
                  <a:cubicBezTo>
                    <a:pt x="16669" y="61436"/>
                    <a:pt x="35719" y="30956"/>
                    <a:pt x="8096" y="7144"/>
                  </a:cubicBezTo>
                  <a:cubicBezTo>
                    <a:pt x="16669" y="17621"/>
                    <a:pt x="17621" y="23336"/>
                    <a:pt x="9049" y="25241"/>
                  </a:cubicBezTo>
                  <a:cubicBezTo>
                    <a:pt x="11906" y="25241"/>
                    <a:pt x="31909" y="29051"/>
                    <a:pt x="17621" y="43339"/>
                  </a:cubicBezTo>
                  <a:cubicBezTo>
                    <a:pt x="17621" y="32861"/>
                    <a:pt x="14764" y="28099"/>
                    <a:pt x="7144" y="30956"/>
                  </a:cubicBezTo>
                  <a:cubicBezTo>
                    <a:pt x="10954" y="42386"/>
                    <a:pt x="13811" y="53816"/>
                    <a:pt x="15716" y="6429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848" name="Google Shape;2848;p1"/>
            <p:cNvSpPr/>
            <p:nvPr/>
          </p:nvSpPr>
          <p:spPr>
            <a:xfrm>
              <a:off x="6359366" y="3251358"/>
              <a:ext cx="9525" cy="9525"/>
            </a:xfrm>
            <a:custGeom>
              <a:avLst/>
              <a:gdLst/>
              <a:ahLst/>
              <a:cxnLst/>
              <a:rect l="l" t="t" r="r" b="b"/>
              <a:pathLst>
                <a:path w="9525" h="9525" extrusionOk="0">
                  <a:moveTo>
                    <a:pt x="7144" y="7144"/>
                  </a:moveTo>
                  <a:lnTo>
                    <a:pt x="7144" y="7144"/>
                  </a:ln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849" name="Google Shape;2849;p1"/>
            <p:cNvSpPr/>
            <p:nvPr/>
          </p:nvSpPr>
          <p:spPr>
            <a:xfrm>
              <a:off x="6359366" y="3254068"/>
              <a:ext cx="9525" cy="9525"/>
            </a:xfrm>
            <a:custGeom>
              <a:avLst/>
              <a:gdLst/>
              <a:ahLst/>
              <a:cxnLst/>
              <a:rect l="l" t="t" r="r" b="b"/>
              <a:pathLst>
                <a:path w="9525" h="9525" extrusionOk="0">
                  <a:moveTo>
                    <a:pt x="7144" y="8244"/>
                  </a:moveTo>
                  <a:cubicBezTo>
                    <a:pt x="13811" y="6339"/>
                    <a:pt x="10954" y="7291"/>
                    <a:pt x="7144" y="82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850" name="Google Shape;2850;p1"/>
            <p:cNvSpPr/>
            <p:nvPr/>
          </p:nvSpPr>
          <p:spPr>
            <a:xfrm>
              <a:off x="6358717" y="3262599"/>
              <a:ext cx="19050" cy="9525"/>
            </a:xfrm>
            <a:custGeom>
              <a:avLst/>
              <a:gdLst/>
              <a:ahLst/>
              <a:cxnLst/>
              <a:rect l="l" t="t" r="r" b="b"/>
              <a:pathLst>
                <a:path w="19050" h="9525" extrusionOk="0">
                  <a:moveTo>
                    <a:pt x="17318" y="11143"/>
                  </a:moveTo>
                  <a:cubicBezTo>
                    <a:pt x="15413" y="7333"/>
                    <a:pt x="-4590" y="4476"/>
                    <a:pt x="17318" y="11143"/>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851" name="Google Shape;2851;p1"/>
            <p:cNvSpPr/>
            <p:nvPr/>
          </p:nvSpPr>
          <p:spPr>
            <a:xfrm>
              <a:off x="6366285" y="3300888"/>
              <a:ext cx="9525" cy="9525"/>
            </a:xfrm>
            <a:custGeom>
              <a:avLst/>
              <a:gdLst/>
              <a:ahLst/>
              <a:cxnLst/>
              <a:rect l="l" t="t" r="r" b="b"/>
              <a:pathLst>
                <a:path w="9525" h="9525" extrusionOk="0">
                  <a:moveTo>
                    <a:pt x="9750" y="7144"/>
                  </a:moveTo>
                  <a:cubicBezTo>
                    <a:pt x="7845" y="7144"/>
                    <a:pt x="4988" y="8096"/>
                    <a:pt x="9750"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852" name="Google Shape;2852;p1"/>
            <p:cNvSpPr/>
            <p:nvPr/>
          </p:nvSpPr>
          <p:spPr>
            <a:xfrm>
              <a:off x="6365183" y="3297035"/>
              <a:ext cx="9525" cy="9525"/>
            </a:xfrm>
            <a:custGeom>
              <a:avLst/>
              <a:gdLst/>
              <a:ahLst/>
              <a:cxnLst/>
              <a:rect l="l" t="t" r="r" b="b"/>
              <a:pathLst>
                <a:path w="9525" h="9525" extrusionOk="0">
                  <a:moveTo>
                    <a:pt x="8947" y="10045"/>
                  </a:moveTo>
                  <a:cubicBezTo>
                    <a:pt x="7042" y="7187"/>
                    <a:pt x="6090" y="5282"/>
                    <a:pt x="8947" y="10045"/>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853" name="Google Shape;2853;p1"/>
            <p:cNvSpPr/>
            <p:nvPr/>
          </p:nvSpPr>
          <p:spPr>
            <a:xfrm>
              <a:off x="6367939" y="3283743"/>
              <a:ext cx="9525" cy="19050"/>
            </a:xfrm>
            <a:custGeom>
              <a:avLst/>
              <a:gdLst/>
              <a:ahLst/>
              <a:cxnLst/>
              <a:rect l="l" t="t" r="r" b="b"/>
              <a:pathLst>
                <a:path w="9525" h="19050" extrusionOk="0">
                  <a:moveTo>
                    <a:pt x="7144" y="11906"/>
                  </a:moveTo>
                  <a:cubicBezTo>
                    <a:pt x="7144" y="10954"/>
                    <a:pt x="7144" y="9049"/>
                    <a:pt x="7144" y="7144"/>
                  </a:cubicBezTo>
                  <a:lnTo>
                    <a:pt x="7144" y="11906"/>
                  </a:ln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854" name="Google Shape;2854;p1"/>
            <p:cNvSpPr/>
            <p:nvPr/>
          </p:nvSpPr>
          <p:spPr>
            <a:xfrm>
              <a:off x="6366986" y="3287553"/>
              <a:ext cx="9525" cy="9525"/>
            </a:xfrm>
            <a:custGeom>
              <a:avLst/>
              <a:gdLst/>
              <a:ahLst/>
              <a:cxnLst/>
              <a:rect l="l" t="t" r="r" b="b"/>
              <a:pathLst>
                <a:path w="9525" h="9525" extrusionOk="0">
                  <a:moveTo>
                    <a:pt x="7144" y="10954"/>
                  </a:moveTo>
                  <a:cubicBezTo>
                    <a:pt x="7144" y="10954"/>
                    <a:pt x="9049" y="2381"/>
                    <a:pt x="7144" y="1095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855" name="Google Shape;2855;p1"/>
            <p:cNvSpPr/>
            <p:nvPr/>
          </p:nvSpPr>
          <p:spPr>
            <a:xfrm>
              <a:off x="6366986" y="3290827"/>
              <a:ext cx="9525" cy="19050"/>
            </a:xfrm>
            <a:custGeom>
              <a:avLst/>
              <a:gdLst/>
              <a:ahLst/>
              <a:cxnLst/>
              <a:rect l="l" t="t" r="r" b="b"/>
              <a:pathLst>
                <a:path w="9525" h="19050" extrusionOk="0">
                  <a:moveTo>
                    <a:pt x="7144" y="12442"/>
                  </a:moveTo>
                  <a:cubicBezTo>
                    <a:pt x="11906" y="11490"/>
                    <a:pt x="13811" y="1012"/>
                    <a:pt x="7144" y="12442"/>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856" name="Google Shape;2856;p1"/>
            <p:cNvSpPr/>
            <p:nvPr/>
          </p:nvSpPr>
          <p:spPr>
            <a:xfrm>
              <a:off x="6298406" y="3416141"/>
              <a:ext cx="9525" cy="9525"/>
            </a:xfrm>
            <a:custGeom>
              <a:avLst/>
              <a:gdLst/>
              <a:ahLst/>
              <a:cxnLst/>
              <a:rect l="l" t="t" r="r" b="b"/>
              <a:pathLst>
                <a:path w="9525" h="9525" extrusionOk="0">
                  <a:moveTo>
                    <a:pt x="9049" y="9049"/>
                  </a:moveTo>
                  <a:cubicBezTo>
                    <a:pt x="8096" y="8096"/>
                    <a:pt x="8096" y="7144"/>
                    <a:pt x="7144" y="7144"/>
                  </a:cubicBezTo>
                  <a:cubicBezTo>
                    <a:pt x="7144" y="8096"/>
                    <a:pt x="8096" y="9049"/>
                    <a:pt x="9049" y="904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857" name="Google Shape;2857;p1"/>
            <p:cNvSpPr/>
            <p:nvPr/>
          </p:nvSpPr>
          <p:spPr>
            <a:xfrm>
              <a:off x="6276499" y="3394416"/>
              <a:ext cx="28575" cy="28575"/>
            </a:xfrm>
            <a:custGeom>
              <a:avLst/>
              <a:gdLst/>
              <a:ahLst/>
              <a:cxnLst/>
              <a:rect l="l" t="t" r="r" b="b"/>
              <a:pathLst>
                <a:path w="28575" h="28575" extrusionOk="0">
                  <a:moveTo>
                    <a:pt x="7144" y="17439"/>
                  </a:moveTo>
                  <a:cubicBezTo>
                    <a:pt x="10001" y="12676"/>
                    <a:pt x="22384" y="23154"/>
                    <a:pt x="29051" y="28869"/>
                  </a:cubicBezTo>
                  <a:cubicBezTo>
                    <a:pt x="8096" y="-12089"/>
                    <a:pt x="17621" y="17439"/>
                    <a:pt x="7144" y="1743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858" name="Google Shape;2858;p1"/>
            <p:cNvSpPr/>
            <p:nvPr/>
          </p:nvSpPr>
          <p:spPr>
            <a:xfrm>
              <a:off x="6269831" y="3412331"/>
              <a:ext cx="9525" cy="9525"/>
            </a:xfrm>
            <a:custGeom>
              <a:avLst/>
              <a:gdLst/>
              <a:ahLst/>
              <a:cxnLst/>
              <a:rect l="l" t="t" r="r" b="b"/>
              <a:pathLst>
                <a:path w="9525" h="9525" extrusionOk="0">
                  <a:moveTo>
                    <a:pt x="7144" y="7144"/>
                  </a:moveTo>
                  <a:cubicBezTo>
                    <a:pt x="7144" y="9049"/>
                    <a:pt x="7144" y="10001"/>
                    <a:pt x="8096" y="10954"/>
                  </a:cubicBezTo>
                  <a:cubicBezTo>
                    <a:pt x="10954" y="10954"/>
                    <a:pt x="8096" y="9049"/>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859" name="Google Shape;2859;p1"/>
            <p:cNvSpPr/>
            <p:nvPr/>
          </p:nvSpPr>
          <p:spPr>
            <a:xfrm>
              <a:off x="6314834" y="3359393"/>
              <a:ext cx="9525" cy="9525"/>
            </a:xfrm>
            <a:custGeom>
              <a:avLst/>
              <a:gdLst/>
              <a:ahLst/>
              <a:cxnLst/>
              <a:rect l="l" t="t" r="r" b="b"/>
              <a:pathLst>
                <a:path w="9525" h="9525" extrusionOk="0">
                  <a:moveTo>
                    <a:pt x="11671" y="7694"/>
                  </a:moveTo>
                  <a:cubicBezTo>
                    <a:pt x="3099" y="5789"/>
                    <a:pt x="8814" y="9599"/>
                    <a:pt x="11671" y="769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860" name="Google Shape;2860;p1"/>
            <p:cNvSpPr/>
            <p:nvPr/>
          </p:nvSpPr>
          <p:spPr>
            <a:xfrm>
              <a:off x="6317456" y="3362801"/>
              <a:ext cx="9525" cy="9525"/>
            </a:xfrm>
            <a:custGeom>
              <a:avLst/>
              <a:gdLst/>
              <a:ahLst/>
              <a:cxnLst/>
              <a:rect l="l" t="t" r="r" b="b"/>
              <a:pathLst>
                <a:path w="9525" h="9525" extrusionOk="0">
                  <a:moveTo>
                    <a:pt x="8096" y="9049"/>
                  </a:moveTo>
                  <a:lnTo>
                    <a:pt x="7144" y="7144"/>
                  </a:lnTo>
                  <a:cubicBezTo>
                    <a:pt x="7144" y="8096"/>
                    <a:pt x="7144" y="8096"/>
                    <a:pt x="8096" y="904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861" name="Google Shape;2861;p1"/>
            <p:cNvSpPr/>
            <p:nvPr/>
          </p:nvSpPr>
          <p:spPr>
            <a:xfrm>
              <a:off x="6320314" y="3359943"/>
              <a:ext cx="9525" cy="9525"/>
            </a:xfrm>
            <a:custGeom>
              <a:avLst/>
              <a:gdLst/>
              <a:ahLst/>
              <a:cxnLst/>
              <a:rect l="l" t="t" r="r" b="b"/>
              <a:pathLst>
                <a:path w="9525" h="9525" extrusionOk="0">
                  <a:moveTo>
                    <a:pt x="7144" y="7144"/>
                  </a:moveTo>
                  <a:lnTo>
                    <a:pt x="7144" y="7144"/>
                  </a:ln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862" name="Google Shape;2862;p1"/>
            <p:cNvSpPr/>
            <p:nvPr/>
          </p:nvSpPr>
          <p:spPr>
            <a:xfrm>
              <a:off x="6368468" y="3271361"/>
              <a:ext cx="9525" cy="9525"/>
            </a:xfrm>
            <a:custGeom>
              <a:avLst/>
              <a:gdLst/>
              <a:ahLst/>
              <a:cxnLst/>
              <a:rect l="l" t="t" r="r" b="b"/>
              <a:pathLst>
                <a:path w="9525" h="9525" extrusionOk="0">
                  <a:moveTo>
                    <a:pt x="7567" y="10954"/>
                  </a:moveTo>
                  <a:cubicBezTo>
                    <a:pt x="9472" y="10954"/>
                    <a:pt x="8520" y="9049"/>
                    <a:pt x="7567" y="7144"/>
                  </a:cubicBezTo>
                  <a:cubicBezTo>
                    <a:pt x="7567" y="8096"/>
                    <a:pt x="6615" y="10001"/>
                    <a:pt x="7567" y="1095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863" name="Google Shape;2863;p1"/>
            <p:cNvSpPr/>
            <p:nvPr/>
          </p:nvSpPr>
          <p:spPr>
            <a:xfrm>
              <a:off x="6355556" y="3183731"/>
              <a:ext cx="9525" cy="9525"/>
            </a:xfrm>
            <a:custGeom>
              <a:avLst/>
              <a:gdLst/>
              <a:ahLst/>
              <a:cxnLst/>
              <a:rect l="l" t="t" r="r" b="b"/>
              <a:pathLst>
                <a:path w="9525" h="9525" extrusionOk="0">
                  <a:moveTo>
                    <a:pt x="7144" y="9049"/>
                  </a:moveTo>
                  <a:lnTo>
                    <a:pt x="9049" y="7144"/>
                  </a:lnTo>
                  <a:cubicBezTo>
                    <a:pt x="8096" y="8096"/>
                    <a:pt x="7144" y="8096"/>
                    <a:pt x="7144" y="904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864" name="Google Shape;2864;p1"/>
            <p:cNvSpPr/>
            <p:nvPr/>
          </p:nvSpPr>
          <p:spPr>
            <a:xfrm>
              <a:off x="6299359" y="3153780"/>
              <a:ext cx="9525" cy="9525"/>
            </a:xfrm>
            <a:custGeom>
              <a:avLst/>
              <a:gdLst/>
              <a:ahLst/>
              <a:cxnLst/>
              <a:rect l="l" t="t" r="r" b="b"/>
              <a:pathLst>
                <a:path w="9525" h="9525" extrusionOk="0">
                  <a:moveTo>
                    <a:pt x="8096" y="7567"/>
                  </a:moveTo>
                  <a:cubicBezTo>
                    <a:pt x="8096" y="7567"/>
                    <a:pt x="7144" y="7567"/>
                    <a:pt x="7144" y="7567"/>
                  </a:cubicBezTo>
                  <a:cubicBezTo>
                    <a:pt x="7144" y="6615"/>
                    <a:pt x="7144" y="7567"/>
                    <a:pt x="8096"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865" name="Google Shape;2865;p1"/>
            <p:cNvSpPr/>
            <p:nvPr/>
          </p:nvSpPr>
          <p:spPr>
            <a:xfrm>
              <a:off x="6293638" y="3148376"/>
              <a:ext cx="19050" cy="19050"/>
            </a:xfrm>
            <a:custGeom>
              <a:avLst/>
              <a:gdLst/>
              <a:ahLst/>
              <a:cxnLst/>
              <a:rect l="l" t="t" r="r" b="b"/>
              <a:pathLst>
                <a:path w="19050" h="19050" extrusionOk="0">
                  <a:moveTo>
                    <a:pt x="12864" y="12019"/>
                  </a:moveTo>
                  <a:cubicBezTo>
                    <a:pt x="-471" y="589"/>
                    <a:pt x="13817" y="12971"/>
                    <a:pt x="12864" y="1201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grpSp>
      <p:grpSp>
        <p:nvGrpSpPr>
          <p:cNvPr id="2866" name="Google Shape;2866;p1"/>
          <p:cNvGrpSpPr/>
          <p:nvPr/>
        </p:nvGrpSpPr>
        <p:grpSpPr>
          <a:xfrm flipH="1">
            <a:off x="6852587" y="1418727"/>
            <a:ext cx="319579" cy="324383"/>
            <a:chOff x="6687653" y="4198102"/>
            <a:chExt cx="938537" cy="952647"/>
          </a:xfrm>
        </p:grpSpPr>
        <p:sp>
          <p:nvSpPr>
            <p:cNvPr id="2867" name="Google Shape;2867;p1"/>
            <p:cNvSpPr/>
            <p:nvPr/>
          </p:nvSpPr>
          <p:spPr>
            <a:xfrm>
              <a:off x="6699409" y="4749106"/>
              <a:ext cx="9525" cy="19050"/>
            </a:xfrm>
            <a:custGeom>
              <a:avLst/>
              <a:gdLst/>
              <a:ahLst/>
              <a:cxnLst/>
              <a:rect l="l" t="t" r="r" b="b"/>
              <a:pathLst>
                <a:path w="9525" h="19050" extrusionOk="0">
                  <a:moveTo>
                    <a:pt x="7144" y="12441"/>
                  </a:moveTo>
                  <a:cubicBezTo>
                    <a:pt x="7144" y="13394"/>
                    <a:pt x="10001" y="59"/>
                    <a:pt x="7144" y="12441"/>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868" name="Google Shape;2868;p1"/>
            <p:cNvSpPr/>
            <p:nvPr/>
          </p:nvSpPr>
          <p:spPr>
            <a:xfrm>
              <a:off x="6702266" y="4722951"/>
              <a:ext cx="19050" cy="28575"/>
            </a:xfrm>
            <a:custGeom>
              <a:avLst/>
              <a:gdLst/>
              <a:ahLst/>
              <a:cxnLst/>
              <a:rect l="l" t="t" r="r" b="b"/>
              <a:pathLst>
                <a:path w="19050" h="28575" extrusionOk="0">
                  <a:moveTo>
                    <a:pt x="11906" y="15736"/>
                  </a:moveTo>
                  <a:cubicBezTo>
                    <a:pt x="4286" y="-8076"/>
                    <a:pt x="9049" y="25261"/>
                    <a:pt x="7144" y="24309"/>
                  </a:cubicBezTo>
                  <a:cubicBezTo>
                    <a:pt x="19526" y="45264"/>
                    <a:pt x="-476" y="9069"/>
                    <a:pt x="11906" y="1573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869" name="Google Shape;2869;p1"/>
            <p:cNvSpPr/>
            <p:nvPr/>
          </p:nvSpPr>
          <p:spPr>
            <a:xfrm>
              <a:off x="6755606" y="4431506"/>
              <a:ext cx="9525" cy="9525"/>
            </a:xfrm>
            <a:custGeom>
              <a:avLst/>
              <a:gdLst/>
              <a:ahLst/>
              <a:cxnLst/>
              <a:rect l="l" t="t" r="r" b="b"/>
              <a:pathLst>
                <a:path w="9525" h="9525" extrusionOk="0">
                  <a:moveTo>
                    <a:pt x="9049" y="8096"/>
                  </a:moveTo>
                  <a:lnTo>
                    <a:pt x="7144" y="7144"/>
                  </a:lnTo>
                  <a:cubicBezTo>
                    <a:pt x="7144" y="8096"/>
                    <a:pt x="8096" y="8096"/>
                    <a:pt x="9049" y="809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870" name="Google Shape;2870;p1"/>
            <p:cNvSpPr/>
            <p:nvPr/>
          </p:nvSpPr>
          <p:spPr>
            <a:xfrm>
              <a:off x="6938486" y="4458176"/>
              <a:ext cx="9525" cy="9525"/>
            </a:xfrm>
            <a:custGeom>
              <a:avLst/>
              <a:gdLst/>
              <a:ahLst/>
              <a:cxnLst/>
              <a:rect l="l" t="t" r="r" b="b"/>
              <a:pathLst>
                <a:path w="9525" h="9525" extrusionOk="0">
                  <a:moveTo>
                    <a:pt x="10001" y="7144"/>
                  </a:moveTo>
                  <a:cubicBezTo>
                    <a:pt x="8096" y="7144"/>
                    <a:pt x="8096" y="7144"/>
                    <a:pt x="7144" y="7144"/>
                  </a:cubicBezTo>
                  <a:cubicBezTo>
                    <a:pt x="9049" y="8096"/>
                    <a:pt x="10001" y="8096"/>
                    <a:pt x="10001"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871" name="Google Shape;2871;p1"/>
            <p:cNvSpPr/>
            <p:nvPr/>
          </p:nvSpPr>
          <p:spPr>
            <a:xfrm>
              <a:off x="6975634" y="4466748"/>
              <a:ext cx="9525" cy="9525"/>
            </a:xfrm>
            <a:custGeom>
              <a:avLst/>
              <a:gdLst/>
              <a:ahLst/>
              <a:cxnLst/>
              <a:rect l="l" t="t" r="r" b="b"/>
              <a:pathLst>
                <a:path w="9525" h="9525" extrusionOk="0">
                  <a:moveTo>
                    <a:pt x="9049" y="7144"/>
                  </a:moveTo>
                  <a:cubicBezTo>
                    <a:pt x="8096" y="7144"/>
                    <a:pt x="8096" y="7144"/>
                    <a:pt x="7144" y="7144"/>
                  </a:cubicBezTo>
                  <a:cubicBezTo>
                    <a:pt x="7144" y="7144"/>
                    <a:pt x="8096" y="7144"/>
                    <a:pt x="9049"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872" name="Google Shape;2872;p1"/>
            <p:cNvSpPr/>
            <p:nvPr/>
          </p:nvSpPr>
          <p:spPr>
            <a:xfrm>
              <a:off x="6757511" y="4432458"/>
              <a:ext cx="19050" cy="9525"/>
            </a:xfrm>
            <a:custGeom>
              <a:avLst/>
              <a:gdLst/>
              <a:ahLst/>
              <a:cxnLst/>
              <a:rect l="l" t="t" r="r" b="b"/>
              <a:pathLst>
                <a:path w="19050" h="9525" extrusionOk="0">
                  <a:moveTo>
                    <a:pt x="7144" y="7144"/>
                  </a:moveTo>
                  <a:lnTo>
                    <a:pt x="12859" y="9049"/>
                  </a:lnTo>
                  <a:cubicBezTo>
                    <a:pt x="12859" y="8096"/>
                    <a:pt x="10001"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873" name="Google Shape;2873;p1"/>
            <p:cNvSpPr/>
            <p:nvPr/>
          </p:nvSpPr>
          <p:spPr>
            <a:xfrm>
              <a:off x="6701314" y="4682966"/>
              <a:ext cx="9525" cy="9525"/>
            </a:xfrm>
            <a:custGeom>
              <a:avLst/>
              <a:gdLst/>
              <a:ahLst/>
              <a:cxnLst/>
              <a:rect l="l" t="t" r="r" b="b"/>
              <a:pathLst>
                <a:path w="9525" h="9525" extrusionOk="0">
                  <a:moveTo>
                    <a:pt x="7144" y="7144"/>
                  </a:moveTo>
                  <a:cubicBezTo>
                    <a:pt x="8096" y="13811"/>
                    <a:pt x="8096" y="9049"/>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874" name="Google Shape;2874;p1"/>
            <p:cNvSpPr/>
            <p:nvPr/>
          </p:nvSpPr>
          <p:spPr>
            <a:xfrm>
              <a:off x="6727031" y="4480083"/>
              <a:ext cx="9525" cy="9525"/>
            </a:xfrm>
            <a:custGeom>
              <a:avLst/>
              <a:gdLst/>
              <a:ahLst/>
              <a:cxnLst/>
              <a:rect l="l" t="t" r="r" b="b"/>
              <a:pathLst>
                <a:path w="9525" h="9525" extrusionOk="0">
                  <a:moveTo>
                    <a:pt x="7144" y="7144"/>
                  </a:moveTo>
                  <a:cubicBezTo>
                    <a:pt x="8096" y="9049"/>
                    <a:pt x="9049" y="1476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875" name="Google Shape;2875;p1"/>
            <p:cNvSpPr/>
            <p:nvPr/>
          </p:nvSpPr>
          <p:spPr>
            <a:xfrm>
              <a:off x="6721519" y="4549252"/>
              <a:ext cx="9525" cy="19050"/>
            </a:xfrm>
            <a:custGeom>
              <a:avLst/>
              <a:gdLst/>
              <a:ahLst/>
              <a:cxnLst/>
              <a:rect l="l" t="t" r="r" b="b"/>
              <a:pathLst>
                <a:path w="9525" h="19050" extrusionOk="0">
                  <a:moveTo>
                    <a:pt x="10751" y="11317"/>
                  </a:moveTo>
                  <a:cubicBezTo>
                    <a:pt x="11703" y="-113"/>
                    <a:pt x="2178" y="16080"/>
                    <a:pt x="10751" y="1131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876" name="Google Shape;2876;p1"/>
            <p:cNvSpPr/>
            <p:nvPr/>
          </p:nvSpPr>
          <p:spPr>
            <a:xfrm>
              <a:off x="6713696" y="4667726"/>
              <a:ext cx="9525" cy="9525"/>
            </a:xfrm>
            <a:custGeom>
              <a:avLst/>
              <a:gdLst/>
              <a:ahLst/>
              <a:cxnLst/>
              <a:rect l="l" t="t" r="r" b="b"/>
              <a:pathLst>
                <a:path w="9525" h="9525" extrusionOk="0">
                  <a:moveTo>
                    <a:pt x="7144" y="7144"/>
                  </a:moveTo>
                  <a:lnTo>
                    <a:pt x="7144" y="9049"/>
                  </a:lnTo>
                  <a:cubicBezTo>
                    <a:pt x="7144" y="9049"/>
                    <a:pt x="7144"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877" name="Google Shape;2877;p1"/>
            <p:cNvSpPr/>
            <p:nvPr/>
          </p:nvSpPr>
          <p:spPr>
            <a:xfrm>
              <a:off x="6727984" y="4435316"/>
              <a:ext cx="9525" cy="9525"/>
            </a:xfrm>
            <a:custGeom>
              <a:avLst/>
              <a:gdLst/>
              <a:ahLst/>
              <a:cxnLst/>
              <a:rect l="l" t="t" r="r" b="b"/>
              <a:pathLst>
                <a:path w="9525" h="9525" extrusionOk="0">
                  <a:moveTo>
                    <a:pt x="7144" y="7144"/>
                  </a:moveTo>
                  <a:cubicBezTo>
                    <a:pt x="7144" y="7144"/>
                    <a:pt x="8096" y="8096"/>
                    <a:pt x="8096" y="8096"/>
                  </a:cubicBezTo>
                  <a:cubicBezTo>
                    <a:pt x="8096" y="8096"/>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878" name="Google Shape;2878;p1"/>
            <p:cNvSpPr/>
            <p:nvPr/>
          </p:nvSpPr>
          <p:spPr>
            <a:xfrm>
              <a:off x="6687979" y="4838223"/>
              <a:ext cx="9525" cy="9525"/>
            </a:xfrm>
            <a:custGeom>
              <a:avLst/>
              <a:gdLst/>
              <a:ahLst/>
              <a:cxnLst/>
              <a:rect l="l" t="t" r="r" b="b"/>
              <a:pathLst>
                <a:path w="9525" h="9525" extrusionOk="0">
                  <a:moveTo>
                    <a:pt x="7144" y="7144"/>
                  </a:moveTo>
                  <a:cubicBezTo>
                    <a:pt x="8096" y="7144"/>
                    <a:pt x="8096" y="7144"/>
                    <a:pt x="7144" y="7144"/>
                  </a:cubicBezTo>
                  <a:cubicBezTo>
                    <a:pt x="8096"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879" name="Google Shape;2879;p1"/>
            <p:cNvSpPr/>
            <p:nvPr/>
          </p:nvSpPr>
          <p:spPr>
            <a:xfrm>
              <a:off x="6707029" y="4755356"/>
              <a:ext cx="9525" cy="9525"/>
            </a:xfrm>
            <a:custGeom>
              <a:avLst/>
              <a:gdLst/>
              <a:ahLst/>
              <a:cxnLst/>
              <a:rect l="l" t="t" r="r" b="b"/>
              <a:pathLst>
                <a:path w="9525" h="9525" extrusionOk="0">
                  <a:moveTo>
                    <a:pt x="7144" y="7144"/>
                  </a:moveTo>
                  <a:cubicBezTo>
                    <a:pt x="7144" y="8096"/>
                    <a:pt x="9049" y="1095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880" name="Google Shape;2880;p1"/>
            <p:cNvSpPr/>
            <p:nvPr/>
          </p:nvSpPr>
          <p:spPr>
            <a:xfrm>
              <a:off x="7042161" y="4477226"/>
              <a:ext cx="9525" cy="9525"/>
            </a:xfrm>
            <a:custGeom>
              <a:avLst/>
              <a:gdLst/>
              <a:ahLst/>
              <a:cxnLst/>
              <a:rect l="l" t="t" r="r" b="b"/>
              <a:pathLst>
                <a:path w="9525" h="9525" extrusionOk="0">
                  <a:moveTo>
                    <a:pt x="8244" y="7144"/>
                  </a:moveTo>
                  <a:cubicBezTo>
                    <a:pt x="8244" y="7144"/>
                    <a:pt x="8244" y="7144"/>
                    <a:pt x="8244" y="7144"/>
                  </a:cubicBezTo>
                  <a:cubicBezTo>
                    <a:pt x="6339" y="7144"/>
                    <a:pt x="7291" y="7144"/>
                    <a:pt x="82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881" name="Google Shape;2881;p1"/>
            <p:cNvSpPr/>
            <p:nvPr/>
          </p:nvSpPr>
          <p:spPr>
            <a:xfrm>
              <a:off x="7249954" y="4878642"/>
              <a:ext cx="19050" cy="19050"/>
            </a:xfrm>
            <a:custGeom>
              <a:avLst/>
              <a:gdLst/>
              <a:ahLst/>
              <a:cxnLst/>
              <a:rect l="l" t="t" r="r" b="b"/>
              <a:pathLst>
                <a:path w="19050" h="19050" extrusionOk="0">
                  <a:moveTo>
                    <a:pt x="7144" y="10539"/>
                  </a:moveTo>
                  <a:cubicBezTo>
                    <a:pt x="10001" y="3872"/>
                    <a:pt x="10954" y="21970"/>
                    <a:pt x="12859" y="11492"/>
                  </a:cubicBezTo>
                  <a:cubicBezTo>
                    <a:pt x="12859" y="12445"/>
                    <a:pt x="9049" y="1967"/>
                    <a:pt x="7144" y="1053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882" name="Google Shape;2882;p1"/>
            <p:cNvSpPr/>
            <p:nvPr/>
          </p:nvSpPr>
          <p:spPr>
            <a:xfrm>
              <a:off x="6702266" y="4678203"/>
              <a:ext cx="9525" cy="9525"/>
            </a:xfrm>
            <a:custGeom>
              <a:avLst/>
              <a:gdLst/>
              <a:ahLst/>
              <a:cxnLst/>
              <a:rect l="l" t="t" r="r" b="b"/>
              <a:pathLst>
                <a:path w="9525" h="9525" extrusionOk="0">
                  <a:moveTo>
                    <a:pt x="7144" y="10001"/>
                  </a:moveTo>
                  <a:lnTo>
                    <a:pt x="7144" y="7144"/>
                  </a:lnTo>
                  <a:cubicBezTo>
                    <a:pt x="7144" y="9049"/>
                    <a:pt x="7144" y="10001"/>
                    <a:pt x="7144" y="10001"/>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883" name="Google Shape;2883;p1"/>
            <p:cNvSpPr/>
            <p:nvPr/>
          </p:nvSpPr>
          <p:spPr>
            <a:xfrm>
              <a:off x="7256621" y="4882144"/>
              <a:ext cx="9525" cy="9525"/>
            </a:xfrm>
            <a:custGeom>
              <a:avLst/>
              <a:gdLst/>
              <a:ahLst/>
              <a:cxnLst/>
              <a:rect l="l" t="t" r="r" b="b"/>
              <a:pathLst>
                <a:path w="9525" h="9525" extrusionOk="0">
                  <a:moveTo>
                    <a:pt x="7144" y="7990"/>
                  </a:moveTo>
                  <a:cubicBezTo>
                    <a:pt x="7144" y="7990"/>
                    <a:pt x="7144" y="6086"/>
                    <a:pt x="7144" y="7990"/>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884" name="Google Shape;2884;p1"/>
            <p:cNvSpPr/>
            <p:nvPr/>
          </p:nvSpPr>
          <p:spPr>
            <a:xfrm>
              <a:off x="7194709" y="4498181"/>
              <a:ext cx="9525" cy="9525"/>
            </a:xfrm>
            <a:custGeom>
              <a:avLst/>
              <a:gdLst/>
              <a:ahLst/>
              <a:cxnLst/>
              <a:rect l="l" t="t" r="r" b="b"/>
              <a:pathLst>
                <a:path w="9525" h="9525" extrusionOk="0">
                  <a:moveTo>
                    <a:pt x="9049" y="8096"/>
                  </a:moveTo>
                  <a:cubicBezTo>
                    <a:pt x="9049" y="7144"/>
                    <a:pt x="8096" y="7144"/>
                    <a:pt x="7144" y="7144"/>
                  </a:cubicBezTo>
                  <a:cubicBezTo>
                    <a:pt x="8096" y="7144"/>
                    <a:pt x="8096" y="7144"/>
                    <a:pt x="9049" y="809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885" name="Google Shape;2885;p1"/>
            <p:cNvSpPr/>
            <p:nvPr/>
          </p:nvSpPr>
          <p:spPr>
            <a:xfrm>
              <a:off x="7082314" y="4477226"/>
              <a:ext cx="9525" cy="9525"/>
            </a:xfrm>
            <a:custGeom>
              <a:avLst/>
              <a:gdLst/>
              <a:ahLst/>
              <a:cxnLst/>
              <a:rect l="l" t="t" r="r" b="b"/>
              <a:pathLst>
                <a:path w="9525" h="9525" extrusionOk="0">
                  <a:moveTo>
                    <a:pt x="7144" y="7144"/>
                  </a:moveTo>
                  <a:lnTo>
                    <a:pt x="10001" y="8096"/>
                  </a:lnTo>
                  <a:cubicBezTo>
                    <a:pt x="9049" y="8096"/>
                    <a:pt x="8096"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886" name="Google Shape;2886;p1"/>
            <p:cNvSpPr/>
            <p:nvPr/>
          </p:nvSpPr>
          <p:spPr>
            <a:xfrm>
              <a:off x="7253292" y="4496827"/>
              <a:ext cx="9525" cy="9525"/>
            </a:xfrm>
            <a:custGeom>
              <a:avLst/>
              <a:gdLst/>
              <a:ahLst/>
              <a:cxnLst/>
              <a:rect l="l" t="t" r="r" b="b"/>
              <a:pathLst>
                <a:path w="9525" h="9525" extrusionOk="0">
                  <a:moveTo>
                    <a:pt x="7615" y="7544"/>
                  </a:moveTo>
                  <a:cubicBezTo>
                    <a:pt x="16188" y="11354"/>
                    <a:pt x="4758" y="5640"/>
                    <a:pt x="7615" y="75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887" name="Google Shape;2887;p1"/>
            <p:cNvSpPr/>
            <p:nvPr/>
          </p:nvSpPr>
          <p:spPr>
            <a:xfrm>
              <a:off x="7258526" y="4539985"/>
              <a:ext cx="9525" cy="9525"/>
            </a:xfrm>
            <a:custGeom>
              <a:avLst/>
              <a:gdLst/>
              <a:ahLst/>
              <a:cxnLst/>
              <a:rect l="l" t="t" r="r" b="b"/>
              <a:pathLst>
                <a:path w="9525" h="9525" extrusionOk="0">
                  <a:moveTo>
                    <a:pt x="7144" y="10107"/>
                  </a:moveTo>
                  <a:cubicBezTo>
                    <a:pt x="8096" y="10107"/>
                    <a:pt x="9049" y="3440"/>
                    <a:pt x="7144" y="1010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888" name="Google Shape;2888;p1"/>
            <p:cNvSpPr/>
            <p:nvPr/>
          </p:nvSpPr>
          <p:spPr>
            <a:xfrm>
              <a:off x="6692741" y="5021278"/>
              <a:ext cx="9525" cy="9525"/>
            </a:xfrm>
            <a:custGeom>
              <a:avLst/>
              <a:gdLst/>
              <a:ahLst/>
              <a:cxnLst/>
              <a:rect l="l" t="t" r="r" b="b"/>
              <a:pathLst>
                <a:path w="9525" h="9525" extrusionOk="0">
                  <a:moveTo>
                    <a:pt x="7144" y="11731"/>
                  </a:moveTo>
                  <a:cubicBezTo>
                    <a:pt x="8096" y="10779"/>
                    <a:pt x="9049" y="9827"/>
                    <a:pt x="10001" y="8874"/>
                  </a:cubicBezTo>
                  <a:cubicBezTo>
                    <a:pt x="8096" y="10779"/>
                    <a:pt x="7144" y="2206"/>
                    <a:pt x="7144" y="11731"/>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889" name="Google Shape;2889;p1"/>
            <p:cNvSpPr/>
            <p:nvPr/>
          </p:nvSpPr>
          <p:spPr>
            <a:xfrm>
              <a:off x="6701102" y="4682119"/>
              <a:ext cx="9525" cy="9525"/>
            </a:xfrm>
            <a:custGeom>
              <a:avLst/>
              <a:gdLst/>
              <a:ahLst/>
              <a:cxnLst/>
              <a:rect l="l" t="t" r="r" b="b"/>
              <a:pathLst>
                <a:path w="9525" h="9525" extrusionOk="0">
                  <a:moveTo>
                    <a:pt x="9260" y="7990"/>
                  </a:moveTo>
                  <a:cubicBezTo>
                    <a:pt x="4498" y="6086"/>
                    <a:pt x="9260" y="7990"/>
                    <a:pt x="9260" y="7990"/>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890" name="Google Shape;2890;p1"/>
            <p:cNvSpPr/>
            <p:nvPr/>
          </p:nvSpPr>
          <p:spPr>
            <a:xfrm>
              <a:off x="7267099" y="4477226"/>
              <a:ext cx="19050" cy="9525"/>
            </a:xfrm>
            <a:custGeom>
              <a:avLst/>
              <a:gdLst/>
              <a:ahLst/>
              <a:cxnLst/>
              <a:rect l="l" t="t" r="r" b="b"/>
              <a:pathLst>
                <a:path w="19050" h="9525" extrusionOk="0">
                  <a:moveTo>
                    <a:pt x="7144" y="7144"/>
                  </a:moveTo>
                  <a:cubicBezTo>
                    <a:pt x="25241" y="11906"/>
                    <a:pt x="25241" y="10001"/>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891" name="Google Shape;2891;p1"/>
            <p:cNvSpPr/>
            <p:nvPr/>
          </p:nvSpPr>
          <p:spPr>
            <a:xfrm>
              <a:off x="7039451" y="5140166"/>
              <a:ext cx="9525" cy="9525"/>
            </a:xfrm>
            <a:custGeom>
              <a:avLst/>
              <a:gdLst/>
              <a:ahLst/>
              <a:cxnLst/>
              <a:rect l="l" t="t" r="r" b="b"/>
              <a:pathLst>
                <a:path w="9525" h="9525" extrusionOk="0">
                  <a:moveTo>
                    <a:pt x="9049" y="7144"/>
                  </a:moveTo>
                  <a:lnTo>
                    <a:pt x="7144" y="7144"/>
                  </a:lnTo>
                  <a:cubicBezTo>
                    <a:pt x="8096" y="8096"/>
                    <a:pt x="9049" y="8096"/>
                    <a:pt x="9049"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892" name="Google Shape;2892;p1"/>
            <p:cNvSpPr/>
            <p:nvPr/>
          </p:nvSpPr>
          <p:spPr>
            <a:xfrm>
              <a:off x="7279042" y="4522946"/>
              <a:ext cx="9525" cy="19050"/>
            </a:xfrm>
            <a:custGeom>
              <a:avLst/>
              <a:gdLst/>
              <a:ahLst/>
              <a:cxnLst/>
              <a:rect l="l" t="t" r="r" b="b"/>
              <a:pathLst>
                <a:path w="9525" h="19050" extrusionOk="0">
                  <a:moveTo>
                    <a:pt x="9488" y="7144"/>
                  </a:moveTo>
                  <a:cubicBezTo>
                    <a:pt x="8536" y="8096"/>
                    <a:pt x="4726" y="24289"/>
                    <a:pt x="9488"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893" name="Google Shape;2893;p1"/>
            <p:cNvSpPr/>
            <p:nvPr/>
          </p:nvSpPr>
          <p:spPr>
            <a:xfrm>
              <a:off x="6695599" y="5023961"/>
              <a:ext cx="9525" cy="9525"/>
            </a:xfrm>
            <a:custGeom>
              <a:avLst/>
              <a:gdLst/>
              <a:ahLst/>
              <a:cxnLst/>
              <a:rect l="l" t="t" r="r" b="b"/>
              <a:pathLst>
                <a:path w="9525" h="9525" extrusionOk="0">
                  <a:moveTo>
                    <a:pt x="7144" y="7144"/>
                  </a:moveTo>
                  <a:lnTo>
                    <a:pt x="7144" y="7144"/>
                  </a:lnTo>
                  <a:lnTo>
                    <a:pt x="7144" y="7144"/>
                  </a:ln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894" name="Google Shape;2894;p1"/>
            <p:cNvSpPr/>
            <p:nvPr/>
          </p:nvSpPr>
          <p:spPr>
            <a:xfrm>
              <a:off x="6687653" y="4416375"/>
              <a:ext cx="600075" cy="733425"/>
            </a:xfrm>
            <a:custGeom>
              <a:avLst/>
              <a:gdLst/>
              <a:ahLst/>
              <a:cxnLst/>
              <a:rect l="l" t="t" r="r" b="b"/>
              <a:pathLst>
                <a:path w="600075" h="733425" extrusionOk="0">
                  <a:moveTo>
                    <a:pt x="15090" y="549960"/>
                  </a:moveTo>
                  <a:cubicBezTo>
                    <a:pt x="15090" y="555675"/>
                    <a:pt x="16995" y="623302"/>
                    <a:pt x="18900" y="622350"/>
                  </a:cubicBezTo>
                  <a:cubicBezTo>
                    <a:pt x="16995" y="616635"/>
                    <a:pt x="16995" y="616635"/>
                    <a:pt x="17947" y="622350"/>
                  </a:cubicBezTo>
                  <a:cubicBezTo>
                    <a:pt x="8422" y="630922"/>
                    <a:pt x="30330" y="527100"/>
                    <a:pt x="16042" y="642352"/>
                  </a:cubicBezTo>
                  <a:cubicBezTo>
                    <a:pt x="11280" y="644257"/>
                    <a:pt x="13185" y="620445"/>
                    <a:pt x="14137" y="624255"/>
                  </a:cubicBezTo>
                  <a:cubicBezTo>
                    <a:pt x="12232" y="625207"/>
                    <a:pt x="10327" y="625207"/>
                    <a:pt x="8422" y="624255"/>
                  </a:cubicBezTo>
                  <a:cubicBezTo>
                    <a:pt x="-1103" y="676642"/>
                    <a:pt x="50332" y="680452"/>
                    <a:pt x="73192" y="694739"/>
                  </a:cubicBezTo>
                  <a:cubicBezTo>
                    <a:pt x="78907" y="693787"/>
                    <a:pt x="179872" y="723314"/>
                    <a:pt x="217020" y="725220"/>
                  </a:cubicBezTo>
                  <a:cubicBezTo>
                    <a:pt x="286552" y="740460"/>
                    <a:pt x="338940" y="729030"/>
                    <a:pt x="396090" y="730935"/>
                  </a:cubicBezTo>
                  <a:cubicBezTo>
                    <a:pt x="395137" y="733792"/>
                    <a:pt x="488482" y="731887"/>
                    <a:pt x="487530" y="731887"/>
                  </a:cubicBezTo>
                  <a:cubicBezTo>
                    <a:pt x="531345" y="719505"/>
                    <a:pt x="592305" y="659497"/>
                    <a:pt x="567540" y="611872"/>
                  </a:cubicBezTo>
                  <a:cubicBezTo>
                    <a:pt x="567540" y="591870"/>
                    <a:pt x="596115" y="559485"/>
                    <a:pt x="595162" y="538530"/>
                  </a:cubicBezTo>
                  <a:cubicBezTo>
                    <a:pt x="579922" y="416610"/>
                    <a:pt x="598020" y="279450"/>
                    <a:pt x="598020" y="174675"/>
                  </a:cubicBezTo>
                  <a:cubicBezTo>
                    <a:pt x="598020" y="47992"/>
                    <a:pt x="598020" y="79425"/>
                    <a:pt x="470385" y="64185"/>
                  </a:cubicBezTo>
                  <a:cubicBezTo>
                    <a:pt x="477052" y="64185"/>
                    <a:pt x="483720" y="63232"/>
                    <a:pt x="490387" y="61327"/>
                  </a:cubicBezTo>
                  <a:cubicBezTo>
                    <a:pt x="445620" y="62280"/>
                    <a:pt x="430380" y="62280"/>
                    <a:pt x="449430" y="56565"/>
                  </a:cubicBezTo>
                  <a:cubicBezTo>
                    <a:pt x="397042" y="53707"/>
                    <a:pt x="380850" y="50850"/>
                    <a:pt x="401805" y="47992"/>
                  </a:cubicBezTo>
                  <a:cubicBezTo>
                    <a:pt x="372277" y="43230"/>
                    <a:pt x="292267" y="37515"/>
                    <a:pt x="269407" y="34657"/>
                  </a:cubicBezTo>
                  <a:cubicBezTo>
                    <a:pt x="264645" y="34657"/>
                    <a:pt x="259882" y="33705"/>
                    <a:pt x="255120" y="33705"/>
                  </a:cubicBezTo>
                  <a:cubicBezTo>
                    <a:pt x="251310" y="36562"/>
                    <a:pt x="213210" y="27990"/>
                    <a:pt x="184635" y="22275"/>
                  </a:cubicBezTo>
                  <a:cubicBezTo>
                    <a:pt x="186540" y="21322"/>
                    <a:pt x="160822" y="20370"/>
                    <a:pt x="162727" y="18465"/>
                  </a:cubicBezTo>
                  <a:cubicBezTo>
                    <a:pt x="99862" y="13702"/>
                    <a:pt x="32235" y="-18683"/>
                    <a:pt x="30330" y="53707"/>
                  </a:cubicBezTo>
                  <a:cubicBezTo>
                    <a:pt x="33187" y="66090"/>
                    <a:pt x="41760" y="104190"/>
                    <a:pt x="34140" y="120382"/>
                  </a:cubicBezTo>
                  <a:cubicBezTo>
                    <a:pt x="31282" y="105142"/>
                    <a:pt x="28425" y="145147"/>
                    <a:pt x="33187" y="160387"/>
                  </a:cubicBezTo>
                  <a:cubicBezTo>
                    <a:pt x="31282" y="155625"/>
                    <a:pt x="27472" y="233730"/>
                    <a:pt x="29377" y="253732"/>
                  </a:cubicBezTo>
                  <a:cubicBezTo>
                    <a:pt x="26520" y="253732"/>
                    <a:pt x="25567" y="252780"/>
                    <a:pt x="25567" y="249922"/>
                  </a:cubicBezTo>
                  <a:cubicBezTo>
                    <a:pt x="19852" y="269925"/>
                    <a:pt x="13185" y="300405"/>
                    <a:pt x="21757" y="308025"/>
                  </a:cubicBezTo>
                  <a:cubicBezTo>
                    <a:pt x="24615" y="238492"/>
                    <a:pt x="47475" y="116572"/>
                    <a:pt x="35092" y="31800"/>
                  </a:cubicBezTo>
                  <a:cubicBezTo>
                    <a:pt x="35092" y="31800"/>
                    <a:pt x="51285" y="27037"/>
                    <a:pt x="41760" y="19417"/>
                  </a:cubicBezTo>
                  <a:cubicBezTo>
                    <a:pt x="51285" y="19417"/>
                    <a:pt x="64620" y="20370"/>
                    <a:pt x="72240" y="20370"/>
                  </a:cubicBezTo>
                  <a:cubicBezTo>
                    <a:pt x="92242" y="21322"/>
                    <a:pt x="151297" y="23227"/>
                    <a:pt x="163680" y="30847"/>
                  </a:cubicBezTo>
                  <a:cubicBezTo>
                    <a:pt x="149392" y="22275"/>
                    <a:pt x="156060" y="35610"/>
                    <a:pt x="161775" y="35610"/>
                  </a:cubicBezTo>
                  <a:cubicBezTo>
                    <a:pt x="149392" y="31800"/>
                    <a:pt x="202732" y="37515"/>
                    <a:pt x="212257" y="43230"/>
                  </a:cubicBezTo>
                  <a:cubicBezTo>
                    <a:pt x="210352" y="41325"/>
                    <a:pt x="209400" y="39420"/>
                    <a:pt x="207495" y="38467"/>
                  </a:cubicBezTo>
                  <a:cubicBezTo>
                    <a:pt x="223687" y="42277"/>
                    <a:pt x="249405" y="48945"/>
                    <a:pt x="259882" y="48945"/>
                  </a:cubicBezTo>
                  <a:cubicBezTo>
                    <a:pt x="257977" y="47040"/>
                    <a:pt x="256072" y="47992"/>
                    <a:pt x="254167" y="49897"/>
                  </a:cubicBezTo>
                  <a:cubicBezTo>
                    <a:pt x="284647" y="52755"/>
                    <a:pt x="323700" y="54660"/>
                    <a:pt x="336082" y="65137"/>
                  </a:cubicBezTo>
                  <a:cubicBezTo>
                    <a:pt x="335130" y="65137"/>
                    <a:pt x="363705" y="56565"/>
                    <a:pt x="365610" y="62280"/>
                  </a:cubicBezTo>
                  <a:cubicBezTo>
                    <a:pt x="361800" y="62280"/>
                    <a:pt x="358942" y="63232"/>
                    <a:pt x="356085" y="65137"/>
                  </a:cubicBezTo>
                  <a:cubicBezTo>
                    <a:pt x="363705" y="65137"/>
                    <a:pt x="366562" y="65137"/>
                    <a:pt x="362752" y="67042"/>
                  </a:cubicBezTo>
                  <a:cubicBezTo>
                    <a:pt x="381802" y="73710"/>
                    <a:pt x="397995" y="65137"/>
                    <a:pt x="408472" y="66090"/>
                  </a:cubicBezTo>
                  <a:cubicBezTo>
                    <a:pt x="409425" y="72757"/>
                    <a:pt x="443715" y="80377"/>
                    <a:pt x="456097" y="79425"/>
                  </a:cubicBezTo>
                  <a:cubicBezTo>
                    <a:pt x="450382" y="78472"/>
                    <a:pt x="444667" y="78472"/>
                    <a:pt x="438952" y="77520"/>
                  </a:cubicBezTo>
                  <a:cubicBezTo>
                    <a:pt x="440857" y="69900"/>
                    <a:pt x="472290" y="87045"/>
                    <a:pt x="436095" y="74662"/>
                  </a:cubicBezTo>
                  <a:cubicBezTo>
                    <a:pt x="450382" y="72757"/>
                    <a:pt x="481815" y="83235"/>
                    <a:pt x="498960" y="85140"/>
                  </a:cubicBezTo>
                  <a:cubicBezTo>
                    <a:pt x="498960" y="85140"/>
                    <a:pt x="545632" y="80377"/>
                    <a:pt x="561825" y="82282"/>
                  </a:cubicBezTo>
                  <a:cubicBezTo>
                    <a:pt x="560872" y="85140"/>
                    <a:pt x="558015" y="87045"/>
                    <a:pt x="555157" y="87045"/>
                  </a:cubicBezTo>
                  <a:cubicBezTo>
                    <a:pt x="559920" y="87045"/>
                    <a:pt x="576112" y="84187"/>
                    <a:pt x="579922" y="86092"/>
                  </a:cubicBezTo>
                  <a:cubicBezTo>
                    <a:pt x="578017" y="87045"/>
                    <a:pt x="578970" y="87997"/>
                    <a:pt x="582780" y="87045"/>
                  </a:cubicBezTo>
                  <a:cubicBezTo>
                    <a:pt x="560872" y="144195"/>
                    <a:pt x="589447" y="248970"/>
                    <a:pt x="573255" y="265162"/>
                  </a:cubicBezTo>
                  <a:cubicBezTo>
                    <a:pt x="564682" y="276592"/>
                    <a:pt x="576112" y="337552"/>
                    <a:pt x="577065" y="352792"/>
                  </a:cubicBezTo>
                  <a:cubicBezTo>
                    <a:pt x="558967" y="320407"/>
                    <a:pt x="577065" y="348030"/>
                    <a:pt x="574207" y="375652"/>
                  </a:cubicBezTo>
                  <a:cubicBezTo>
                    <a:pt x="571350" y="404227"/>
                    <a:pt x="572302" y="441375"/>
                    <a:pt x="572302" y="464235"/>
                  </a:cubicBezTo>
                  <a:cubicBezTo>
                    <a:pt x="572302" y="479475"/>
                    <a:pt x="562777" y="509002"/>
                    <a:pt x="569445" y="498525"/>
                  </a:cubicBezTo>
                  <a:cubicBezTo>
                    <a:pt x="569445" y="497572"/>
                    <a:pt x="569445" y="537577"/>
                    <a:pt x="566587" y="522337"/>
                  </a:cubicBezTo>
                  <a:cubicBezTo>
                    <a:pt x="573255" y="558532"/>
                    <a:pt x="557062" y="652830"/>
                    <a:pt x="537060" y="678547"/>
                  </a:cubicBezTo>
                  <a:cubicBezTo>
                    <a:pt x="522772" y="696645"/>
                    <a:pt x="416092" y="716647"/>
                    <a:pt x="417045" y="709980"/>
                  </a:cubicBezTo>
                  <a:cubicBezTo>
                    <a:pt x="384660" y="709980"/>
                    <a:pt x="336082" y="709027"/>
                    <a:pt x="306555" y="705217"/>
                  </a:cubicBezTo>
                  <a:cubicBezTo>
                    <a:pt x="246547" y="704264"/>
                    <a:pt x="183682" y="724267"/>
                    <a:pt x="133200" y="693787"/>
                  </a:cubicBezTo>
                  <a:cubicBezTo>
                    <a:pt x="201780" y="706170"/>
                    <a:pt x="132247" y="696645"/>
                    <a:pt x="150345" y="689977"/>
                  </a:cubicBezTo>
                  <a:cubicBezTo>
                    <a:pt x="145582" y="690930"/>
                    <a:pt x="98910" y="682357"/>
                    <a:pt x="95100" y="683310"/>
                  </a:cubicBezTo>
                  <a:cubicBezTo>
                    <a:pt x="93195" y="684262"/>
                    <a:pt x="100815" y="687120"/>
                    <a:pt x="101767" y="686167"/>
                  </a:cubicBezTo>
                  <a:cubicBezTo>
                    <a:pt x="97957" y="688072"/>
                    <a:pt x="101767" y="689025"/>
                    <a:pt x="112245" y="689025"/>
                  </a:cubicBezTo>
                  <a:cubicBezTo>
                    <a:pt x="-2055" y="710932"/>
                    <a:pt x="30330" y="584250"/>
                    <a:pt x="32235" y="518527"/>
                  </a:cubicBezTo>
                  <a:cubicBezTo>
                    <a:pt x="33187" y="470902"/>
                    <a:pt x="7470" y="386130"/>
                    <a:pt x="27472" y="346125"/>
                  </a:cubicBezTo>
                  <a:cubicBezTo>
                    <a:pt x="28425" y="333742"/>
                    <a:pt x="4612" y="377557"/>
                    <a:pt x="11280" y="359460"/>
                  </a:cubicBezTo>
                  <a:cubicBezTo>
                    <a:pt x="-4913" y="390892"/>
                    <a:pt x="33187" y="496620"/>
                    <a:pt x="11280" y="515670"/>
                  </a:cubicBezTo>
                  <a:cubicBezTo>
                    <a:pt x="29377" y="512812"/>
                    <a:pt x="10327" y="556627"/>
                    <a:pt x="15090" y="549960"/>
                  </a:cubicBezTo>
                  <a:close/>
                  <a:moveTo>
                    <a:pt x="124627" y="708075"/>
                  </a:moveTo>
                  <a:cubicBezTo>
                    <a:pt x="122722" y="707122"/>
                    <a:pt x="114150" y="706170"/>
                    <a:pt x="124627" y="708075"/>
                  </a:cubicBezTo>
                  <a:close/>
                  <a:moveTo>
                    <a:pt x="142725" y="710932"/>
                  </a:moveTo>
                  <a:cubicBezTo>
                    <a:pt x="129390" y="709027"/>
                    <a:pt x="136057" y="708075"/>
                    <a:pt x="142725" y="710932"/>
                  </a:cubicBezTo>
                  <a:close/>
                  <a:moveTo>
                    <a:pt x="108435" y="684262"/>
                  </a:moveTo>
                  <a:cubicBezTo>
                    <a:pt x="121770" y="685214"/>
                    <a:pt x="102720" y="686167"/>
                    <a:pt x="108435" y="684262"/>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895" name="Google Shape;2895;p1"/>
            <p:cNvSpPr/>
            <p:nvPr/>
          </p:nvSpPr>
          <p:spPr>
            <a:xfrm>
              <a:off x="6781948" y="5095398"/>
              <a:ext cx="9525" cy="9525"/>
            </a:xfrm>
            <a:custGeom>
              <a:avLst/>
              <a:gdLst/>
              <a:ahLst/>
              <a:cxnLst/>
              <a:rect l="l" t="t" r="r" b="b"/>
              <a:pathLst>
                <a:path w="9525" h="9525" extrusionOk="0">
                  <a:moveTo>
                    <a:pt x="8424" y="7144"/>
                  </a:moveTo>
                  <a:cubicBezTo>
                    <a:pt x="3662" y="7144"/>
                    <a:pt x="14139" y="8096"/>
                    <a:pt x="842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896" name="Google Shape;2896;p1"/>
            <p:cNvSpPr/>
            <p:nvPr/>
          </p:nvSpPr>
          <p:spPr>
            <a:xfrm>
              <a:off x="6754230" y="4432035"/>
              <a:ext cx="9525" cy="9525"/>
            </a:xfrm>
            <a:custGeom>
              <a:avLst/>
              <a:gdLst/>
              <a:ahLst/>
              <a:cxnLst/>
              <a:rect l="l" t="t" r="r" b="b"/>
              <a:pathLst>
                <a:path w="9525" h="9525" extrusionOk="0">
                  <a:moveTo>
                    <a:pt x="7567" y="7567"/>
                  </a:moveTo>
                  <a:cubicBezTo>
                    <a:pt x="7567" y="7567"/>
                    <a:pt x="6615" y="6615"/>
                    <a:pt x="7567"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897" name="Google Shape;2897;p1"/>
            <p:cNvSpPr/>
            <p:nvPr/>
          </p:nvSpPr>
          <p:spPr>
            <a:xfrm>
              <a:off x="7039134" y="5141224"/>
              <a:ext cx="9525" cy="9525"/>
            </a:xfrm>
            <a:custGeom>
              <a:avLst/>
              <a:gdLst/>
              <a:ahLst/>
              <a:cxnLst/>
              <a:rect l="l" t="t" r="r" b="b"/>
              <a:pathLst>
                <a:path w="9525" h="9525" extrusionOk="0">
                  <a:moveTo>
                    <a:pt x="8414" y="7990"/>
                  </a:moveTo>
                  <a:cubicBezTo>
                    <a:pt x="8414" y="7990"/>
                    <a:pt x="5556" y="6086"/>
                    <a:pt x="8414" y="7990"/>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898" name="Google Shape;2898;p1"/>
            <p:cNvSpPr/>
            <p:nvPr/>
          </p:nvSpPr>
          <p:spPr>
            <a:xfrm>
              <a:off x="6712744" y="4489608"/>
              <a:ext cx="9525" cy="9525"/>
            </a:xfrm>
            <a:custGeom>
              <a:avLst/>
              <a:gdLst/>
              <a:ahLst/>
              <a:cxnLst/>
              <a:rect l="l" t="t" r="r" b="b"/>
              <a:pathLst>
                <a:path w="9525" h="9525" extrusionOk="0">
                  <a:moveTo>
                    <a:pt x="8096" y="7144"/>
                  </a:moveTo>
                  <a:cubicBezTo>
                    <a:pt x="8096" y="7144"/>
                    <a:pt x="7144" y="8096"/>
                    <a:pt x="7144" y="8096"/>
                  </a:cubicBezTo>
                  <a:cubicBezTo>
                    <a:pt x="8096" y="9049"/>
                    <a:pt x="8096" y="8096"/>
                    <a:pt x="8096"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899" name="Google Shape;2899;p1"/>
            <p:cNvSpPr/>
            <p:nvPr/>
          </p:nvSpPr>
          <p:spPr>
            <a:xfrm>
              <a:off x="6710839" y="4533423"/>
              <a:ext cx="9525" cy="19050"/>
            </a:xfrm>
            <a:custGeom>
              <a:avLst/>
              <a:gdLst/>
              <a:ahLst/>
              <a:cxnLst/>
              <a:rect l="l" t="t" r="r" b="b"/>
              <a:pathLst>
                <a:path w="9525" h="19050" extrusionOk="0">
                  <a:moveTo>
                    <a:pt x="8096" y="7144"/>
                  </a:moveTo>
                  <a:lnTo>
                    <a:pt x="7144" y="12859"/>
                  </a:lnTo>
                  <a:cubicBezTo>
                    <a:pt x="7144" y="10954"/>
                    <a:pt x="8096" y="9049"/>
                    <a:pt x="8096"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900" name="Google Shape;2900;p1"/>
            <p:cNvSpPr/>
            <p:nvPr/>
          </p:nvSpPr>
          <p:spPr>
            <a:xfrm>
              <a:off x="6708934" y="4567713"/>
              <a:ext cx="9525" cy="9525"/>
            </a:xfrm>
            <a:custGeom>
              <a:avLst/>
              <a:gdLst/>
              <a:ahLst/>
              <a:cxnLst/>
              <a:rect l="l" t="t" r="r" b="b"/>
              <a:pathLst>
                <a:path w="9525" h="9525" extrusionOk="0">
                  <a:moveTo>
                    <a:pt x="7144" y="7144"/>
                  </a:moveTo>
                  <a:cubicBezTo>
                    <a:pt x="7144" y="7144"/>
                    <a:pt x="10001" y="9049"/>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901" name="Google Shape;2901;p1"/>
            <p:cNvSpPr/>
            <p:nvPr/>
          </p:nvSpPr>
          <p:spPr>
            <a:xfrm>
              <a:off x="7083266" y="4458176"/>
              <a:ext cx="9525" cy="9525"/>
            </a:xfrm>
            <a:custGeom>
              <a:avLst/>
              <a:gdLst/>
              <a:ahLst/>
              <a:cxnLst/>
              <a:rect l="l" t="t" r="r" b="b"/>
              <a:pathLst>
                <a:path w="9525" h="9525" extrusionOk="0">
                  <a:moveTo>
                    <a:pt x="7144" y="7144"/>
                  </a:moveTo>
                  <a:cubicBezTo>
                    <a:pt x="7144" y="7144"/>
                    <a:pt x="8096" y="7144"/>
                    <a:pt x="8096" y="7144"/>
                  </a:cubicBezTo>
                  <a:cubicBezTo>
                    <a:pt x="11906" y="7144"/>
                    <a:pt x="10001"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902" name="Google Shape;2902;p1"/>
            <p:cNvSpPr/>
            <p:nvPr/>
          </p:nvSpPr>
          <p:spPr>
            <a:xfrm>
              <a:off x="6924199" y="4443888"/>
              <a:ext cx="19050" cy="9525"/>
            </a:xfrm>
            <a:custGeom>
              <a:avLst/>
              <a:gdLst/>
              <a:ahLst/>
              <a:cxnLst/>
              <a:rect l="l" t="t" r="r" b="b"/>
              <a:pathLst>
                <a:path w="19050" h="9525" extrusionOk="0">
                  <a:moveTo>
                    <a:pt x="7144" y="8096"/>
                  </a:moveTo>
                  <a:cubicBezTo>
                    <a:pt x="9049" y="8096"/>
                    <a:pt x="10954" y="7144"/>
                    <a:pt x="12859" y="7144"/>
                  </a:cubicBezTo>
                  <a:cubicBezTo>
                    <a:pt x="9049" y="7144"/>
                    <a:pt x="7144" y="7144"/>
                    <a:pt x="7144" y="809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903" name="Google Shape;2903;p1"/>
            <p:cNvSpPr/>
            <p:nvPr/>
          </p:nvSpPr>
          <p:spPr>
            <a:xfrm>
              <a:off x="7265194" y="4476273"/>
              <a:ext cx="9525" cy="9525"/>
            </a:xfrm>
            <a:custGeom>
              <a:avLst/>
              <a:gdLst/>
              <a:ahLst/>
              <a:cxnLst/>
              <a:rect l="l" t="t" r="r" b="b"/>
              <a:pathLst>
                <a:path w="9525" h="9525" extrusionOk="0">
                  <a:moveTo>
                    <a:pt x="7144" y="7144"/>
                  </a:moveTo>
                  <a:cubicBezTo>
                    <a:pt x="7144" y="8096"/>
                    <a:pt x="10954"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904" name="Google Shape;2904;p1"/>
            <p:cNvSpPr/>
            <p:nvPr/>
          </p:nvSpPr>
          <p:spPr>
            <a:xfrm>
              <a:off x="6928961" y="4444841"/>
              <a:ext cx="19050" cy="9525"/>
            </a:xfrm>
            <a:custGeom>
              <a:avLst/>
              <a:gdLst/>
              <a:ahLst/>
              <a:cxnLst/>
              <a:rect l="l" t="t" r="r" b="b"/>
              <a:pathLst>
                <a:path w="19050" h="9525" extrusionOk="0">
                  <a:moveTo>
                    <a:pt x="14764" y="8096"/>
                  </a:moveTo>
                  <a:cubicBezTo>
                    <a:pt x="11906" y="7144"/>
                    <a:pt x="10001" y="7144"/>
                    <a:pt x="7144" y="7144"/>
                  </a:cubicBezTo>
                  <a:cubicBezTo>
                    <a:pt x="9049" y="7144"/>
                    <a:pt x="11906" y="8096"/>
                    <a:pt x="14764" y="809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905" name="Google Shape;2905;p1"/>
            <p:cNvSpPr/>
            <p:nvPr/>
          </p:nvSpPr>
          <p:spPr>
            <a:xfrm>
              <a:off x="6699409" y="4713446"/>
              <a:ext cx="9525" cy="9525"/>
            </a:xfrm>
            <a:custGeom>
              <a:avLst/>
              <a:gdLst/>
              <a:ahLst/>
              <a:cxnLst/>
              <a:rect l="l" t="t" r="r" b="b"/>
              <a:pathLst>
                <a:path w="9525" h="9525" extrusionOk="0">
                  <a:moveTo>
                    <a:pt x="7144" y="7144"/>
                  </a:moveTo>
                  <a:cubicBezTo>
                    <a:pt x="7144" y="8096"/>
                    <a:pt x="7144" y="10001"/>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906" name="Google Shape;2906;p1"/>
            <p:cNvSpPr/>
            <p:nvPr/>
          </p:nvSpPr>
          <p:spPr>
            <a:xfrm>
              <a:off x="6699409" y="4715351"/>
              <a:ext cx="9525" cy="9525"/>
            </a:xfrm>
            <a:custGeom>
              <a:avLst/>
              <a:gdLst/>
              <a:ahLst/>
              <a:cxnLst/>
              <a:rect l="l" t="t" r="r" b="b"/>
              <a:pathLst>
                <a:path w="9525" h="9525" extrusionOk="0">
                  <a:moveTo>
                    <a:pt x="7144" y="7144"/>
                  </a:moveTo>
                  <a:lnTo>
                    <a:pt x="7144" y="9049"/>
                  </a:lnTo>
                  <a:cubicBezTo>
                    <a:pt x="8096" y="8096"/>
                    <a:pt x="8096"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907" name="Google Shape;2907;p1"/>
            <p:cNvSpPr/>
            <p:nvPr/>
          </p:nvSpPr>
          <p:spPr>
            <a:xfrm>
              <a:off x="6699409" y="4717256"/>
              <a:ext cx="9525" cy="9525"/>
            </a:xfrm>
            <a:custGeom>
              <a:avLst/>
              <a:gdLst/>
              <a:ahLst/>
              <a:cxnLst/>
              <a:rect l="l" t="t" r="r" b="b"/>
              <a:pathLst>
                <a:path w="9525" h="9525" extrusionOk="0">
                  <a:moveTo>
                    <a:pt x="8096" y="10954"/>
                  </a:moveTo>
                  <a:lnTo>
                    <a:pt x="7144" y="7144"/>
                  </a:lnTo>
                  <a:cubicBezTo>
                    <a:pt x="7144" y="8096"/>
                    <a:pt x="7144" y="10001"/>
                    <a:pt x="8096" y="1095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908" name="Google Shape;2908;p1"/>
            <p:cNvSpPr/>
            <p:nvPr/>
          </p:nvSpPr>
          <p:spPr>
            <a:xfrm>
              <a:off x="6702266" y="4667726"/>
              <a:ext cx="9525" cy="9525"/>
            </a:xfrm>
            <a:custGeom>
              <a:avLst/>
              <a:gdLst/>
              <a:ahLst/>
              <a:cxnLst/>
              <a:rect l="l" t="t" r="r" b="b"/>
              <a:pathLst>
                <a:path w="9525" h="9525" extrusionOk="0">
                  <a:moveTo>
                    <a:pt x="8096" y="8096"/>
                  </a:moveTo>
                  <a:lnTo>
                    <a:pt x="7144" y="7144"/>
                  </a:lnTo>
                  <a:cubicBezTo>
                    <a:pt x="7144" y="8096"/>
                    <a:pt x="8096" y="8096"/>
                    <a:pt x="8096" y="809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909" name="Google Shape;2909;p1"/>
            <p:cNvSpPr/>
            <p:nvPr/>
          </p:nvSpPr>
          <p:spPr>
            <a:xfrm>
              <a:off x="6701827" y="4655324"/>
              <a:ext cx="9525" cy="28575"/>
            </a:xfrm>
            <a:custGeom>
              <a:avLst/>
              <a:gdLst/>
              <a:ahLst/>
              <a:cxnLst/>
              <a:rect l="l" t="t" r="r" b="b"/>
              <a:pathLst>
                <a:path w="9525" h="28575" extrusionOk="0">
                  <a:moveTo>
                    <a:pt x="9488" y="7163"/>
                  </a:moveTo>
                  <a:cubicBezTo>
                    <a:pt x="4726" y="41453"/>
                    <a:pt x="8536" y="6210"/>
                    <a:pt x="9488" y="7163"/>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910" name="Google Shape;2910;p1"/>
            <p:cNvSpPr/>
            <p:nvPr/>
          </p:nvSpPr>
          <p:spPr>
            <a:xfrm>
              <a:off x="6719136" y="4599146"/>
              <a:ext cx="9525" cy="19050"/>
            </a:xfrm>
            <a:custGeom>
              <a:avLst/>
              <a:gdLst/>
              <a:ahLst/>
              <a:cxnLst/>
              <a:rect l="l" t="t" r="r" b="b"/>
              <a:pathLst>
                <a:path w="9525" h="19050" extrusionOk="0">
                  <a:moveTo>
                    <a:pt x="7419" y="7144"/>
                  </a:moveTo>
                  <a:cubicBezTo>
                    <a:pt x="8371" y="21431"/>
                    <a:pt x="6466" y="21431"/>
                    <a:pt x="7419"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911" name="Google Shape;2911;p1"/>
            <p:cNvSpPr/>
            <p:nvPr/>
          </p:nvSpPr>
          <p:spPr>
            <a:xfrm>
              <a:off x="6723221" y="4560679"/>
              <a:ext cx="9525" cy="19050"/>
            </a:xfrm>
            <a:custGeom>
              <a:avLst/>
              <a:gdLst/>
              <a:ahLst/>
              <a:cxnLst/>
              <a:rect l="l" t="t" r="r" b="b"/>
              <a:pathLst>
                <a:path w="9525" h="19050" extrusionOk="0">
                  <a:moveTo>
                    <a:pt x="7144" y="10368"/>
                  </a:moveTo>
                  <a:cubicBezTo>
                    <a:pt x="7144" y="16083"/>
                    <a:pt x="9049" y="10368"/>
                    <a:pt x="9049" y="10368"/>
                  </a:cubicBezTo>
                  <a:cubicBezTo>
                    <a:pt x="8096" y="6558"/>
                    <a:pt x="8096" y="5606"/>
                    <a:pt x="7144" y="1036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912" name="Google Shape;2912;p1"/>
            <p:cNvSpPr/>
            <p:nvPr/>
          </p:nvSpPr>
          <p:spPr>
            <a:xfrm>
              <a:off x="6832759" y="4441031"/>
              <a:ext cx="9525" cy="9525"/>
            </a:xfrm>
            <a:custGeom>
              <a:avLst/>
              <a:gdLst/>
              <a:ahLst/>
              <a:cxnLst/>
              <a:rect l="l" t="t" r="r" b="b"/>
              <a:pathLst>
                <a:path w="9525" h="9525" extrusionOk="0">
                  <a:moveTo>
                    <a:pt x="8096" y="7144"/>
                  </a:moveTo>
                  <a:lnTo>
                    <a:pt x="7144" y="10001"/>
                  </a:lnTo>
                  <a:cubicBezTo>
                    <a:pt x="11906" y="9049"/>
                    <a:pt x="7144" y="8096"/>
                    <a:pt x="8096"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913" name="Google Shape;2913;p1"/>
            <p:cNvSpPr/>
            <p:nvPr/>
          </p:nvSpPr>
          <p:spPr>
            <a:xfrm>
              <a:off x="6848486" y="4431358"/>
              <a:ext cx="19050" cy="9525"/>
            </a:xfrm>
            <a:custGeom>
              <a:avLst/>
              <a:gdLst/>
              <a:ahLst/>
              <a:cxnLst/>
              <a:rect l="l" t="t" r="r" b="b"/>
              <a:pathLst>
                <a:path w="19050" h="9525" extrusionOk="0">
                  <a:moveTo>
                    <a:pt x="14276" y="8244"/>
                  </a:moveTo>
                  <a:cubicBezTo>
                    <a:pt x="9514" y="7291"/>
                    <a:pt x="941" y="6339"/>
                    <a:pt x="14276" y="82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914" name="Google Shape;2914;p1"/>
            <p:cNvSpPr/>
            <p:nvPr/>
          </p:nvSpPr>
          <p:spPr>
            <a:xfrm>
              <a:off x="6879883" y="4454366"/>
              <a:ext cx="19050" cy="9525"/>
            </a:xfrm>
            <a:custGeom>
              <a:avLst/>
              <a:gdLst/>
              <a:ahLst/>
              <a:cxnLst/>
              <a:rect l="l" t="t" r="r" b="b"/>
              <a:pathLst>
                <a:path w="19050" h="9525" extrusionOk="0">
                  <a:moveTo>
                    <a:pt x="8597" y="7144"/>
                  </a:moveTo>
                  <a:cubicBezTo>
                    <a:pt x="977" y="7144"/>
                    <a:pt x="26694" y="9049"/>
                    <a:pt x="859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915" name="Google Shape;2915;p1"/>
            <p:cNvSpPr/>
            <p:nvPr/>
          </p:nvSpPr>
          <p:spPr>
            <a:xfrm>
              <a:off x="7256430" y="4528423"/>
              <a:ext cx="9525" cy="9525"/>
            </a:xfrm>
            <a:custGeom>
              <a:avLst/>
              <a:gdLst/>
              <a:ahLst/>
              <a:cxnLst/>
              <a:rect l="l" t="t" r="r" b="b"/>
              <a:pathLst>
                <a:path w="9525" h="9525" extrusionOk="0">
                  <a:moveTo>
                    <a:pt x="7335" y="11192"/>
                  </a:moveTo>
                  <a:lnTo>
                    <a:pt x="10193" y="10239"/>
                  </a:lnTo>
                  <a:cubicBezTo>
                    <a:pt x="9240" y="6429"/>
                    <a:pt x="6383" y="5477"/>
                    <a:pt x="7335" y="11192"/>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916" name="Google Shape;2916;p1"/>
            <p:cNvSpPr/>
            <p:nvPr/>
          </p:nvSpPr>
          <p:spPr>
            <a:xfrm>
              <a:off x="7252725" y="4717256"/>
              <a:ext cx="9525" cy="19050"/>
            </a:xfrm>
            <a:custGeom>
              <a:avLst/>
              <a:gdLst/>
              <a:ahLst/>
              <a:cxnLst/>
              <a:rect l="l" t="t" r="r" b="b"/>
              <a:pathLst>
                <a:path w="9525" h="19050" extrusionOk="0">
                  <a:moveTo>
                    <a:pt x="9135" y="7144"/>
                  </a:moveTo>
                  <a:cubicBezTo>
                    <a:pt x="7230" y="9049"/>
                    <a:pt x="6277" y="14764"/>
                    <a:pt x="8182" y="17621"/>
                  </a:cubicBezTo>
                  <a:cubicBezTo>
                    <a:pt x="9135" y="13811"/>
                    <a:pt x="10087" y="9049"/>
                    <a:pt x="9135"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917" name="Google Shape;2917;p1"/>
            <p:cNvSpPr/>
            <p:nvPr/>
          </p:nvSpPr>
          <p:spPr>
            <a:xfrm>
              <a:off x="7070149" y="5115158"/>
              <a:ext cx="9525" cy="9525"/>
            </a:xfrm>
            <a:custGeom>
              <a:avLst/>
              <a:gdLst/>
              <a:ahLst/>
              <a:cxnLst/>
              <a:rect l="l" t="t" r="r" b="b"/>
              <a:pathLst>
                <a:path w="9525" h="9525" extrusionOk="0">
                  <a:moveTo>
                    <a:pt x="7878" y="9291"/>
                  </a:moveTo>
                  <a:cubicBezTo>
                    <a:pt x="11688" y="2624"/>
                    <a:pt x="5021" y="14054"/>
                    <a:pt x="7878" y="9291"/>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918" name="Google Shape;2918;p1"/>
            <p:cNvSpPr/>
            <p:nvPr/>
          </p:nvSpPr>
          <p:spPr>
            <a:xfrm>
              <a:off x="7284229" y="4484131"/>
              <a:ext cx="9525" cy="9525"/>
            </a:xfrm>
            <a:custGeom>
              <a:avLst/>
              <a:gdLst/>
              <a:ahLst/>
              <a:cxnLst/>
              <a:rect l="l" t="t" r="r" b="b"/>
              <a:pathLst>
                <a:path w="9525" h="9525" extrusionOk="0">
                  <a:moveTo>
                    <a:pt x="9064" y="7858"/>
                  </a:moveTo>
                  <a:cubicBezTo>
                    <a:pt x="10016" y="6906"/>
                    <a:pt x="4302" y="6906"/>
                    <a:pt x="9064" y="785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919" name="Google Shape;2919;p1"/>
            <p:cNvSpPr/>
            <p:nvPr/>
          </p:nvSpPr>
          <p:spPr>
            <a:xfrm>
              <a:off x="7275671" y="4481988"/>
              <a:ext cx="9525" cy="9525"/>
            </a:xfrm>
            <a:custGeom>
              <a:avLst/>
              <a:gdLst/>
              <a:ahLst/>
              <a:cxnLst/>
              <a:rect l="l" t="t" r="r" b="b"/>
              <a:pathLst>
                <a:path w="9525" h="9525" extrusionOk="0">
                  <a:moveTo>
                    <a:pt x="7144" y="7144"/>
                  </a:moveTo>
                  <a:cubicBezTo>
                    <a:pt x="7144" y="7144"/>
                    <a:pt x="8096" y="1476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920" name="Google Shape;2920;p1"/>
            <p:cNvSpPr/>
            <p:nvPr/>
          </p:nvSpPr>
          <p:spPr>
            <a:xfrm>
              <a:off x="7354729" y="4433411"/>
              <a:ext cx="9525" cy="9525"/>
            </a:xfrm>
            <a:custGeom>
              <a:avLst/>
              <a:gdLst/>
              <a:ahLst/>
              <a:cxnLst/>
              <a:rect l="l" t="t" r="r" b="b"/>
              <a:pathLst>
                <a:path w="9525" h="9525" extrusionOk="0">
                  <a:moveTo>
                    <a:pt x="8096" y="7144"/>
                  </a:moveTo>
                  <a:lnTo>
                    <a:pt x="7144" y="7144"/>
                  </a:lnTo>
                  <a:cubicBezTo>
                    <a:pt x="8096" y="7144"/>
                    <a:pt x="8096" y="7144"/>
                    <a:pt x="8096"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921" name="Google Shape;2921;p1"/>
            <p:cNvSpPr/>
            <p:nvPr/>
          </p:nvSpPr>
          <p:spPr>
            <a:xfrm>
              <a:off x="7371874" y="4375308"/>
              <a:ext cx="9525" cy="9525"/>
            </a:xfrm>
            <a:custGeom>
              <a:avLst/>
              <a:gdLst/>
              <a:ahLst/>
              <a:cxnLst/>
              <a:rect l="l" t="t" r="r" b="b"/>
              <a:pathLst>
                <a:path w="9525" h="9525" extrusionOk="0">
                  <a:moveTo>
                    <a:pt x="7144" y="8096"/>
                  </a:moveTo>
                  <a:cubicBezTo>
                    <a:pt x="8096" y="8096"/>
                    <a:pt x="8096" y="8096"/>
                    <a:pt x="8096" y="7144"/>
                  </a:cubicBezTo>
                  <a:cubicBezTo>
                    <a:pt x="8096" y="8096"/>
                    <a:pt x="7144" y="8096"/>
                    <a:pt x="7144" y="809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922" name="Google Shape;2922;p1"/>
            <p:cNvSpPr/>
            <p:nvPr/>
          </p:nvSpPr>
          <p:spPr>
            <a:xfrm>
              <a:off x="7357586" y="4372027"/>
              <a:ext cx="9525" cy="9525"/>
            </a:xfrm>
            <a:custGeom>
              <a:avLst/>
              <a:gdLst/>
              <a:ahLst/>
              <a:cxnLst/>
              <a:rect l="l" t="t" r="r" b="b"/>
              <a:pathLst>
                <a:path w="9525" h="9525" extrusionOk="0">
                  <a:moveTo>
                    <a:pt x="7144" y="7567"/>
                  </a:moveTo>
                  <a:cubicBezTo>
                    <a:pt x="7144" y="7567"/>
                    <a:pt x="7144" y="7567"/>
                    <a:pt x="7144" y="7567"/>
                  </a:cubicBezTo>
                  <a:cubicBezTo>
                    <a:pt x="7144" y="7567"/>
                    <a:pt x="7144" y="6615"/>
                    <a:pt x="7144"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923" name="Google Shape;2923;p1"/>
            <p:cNvSpPr/>
            <p:nvPr/>
          </p:nvSpPr>
          <p:spPr>
            <a:xfrm>
              <a:off x="7355681" y="4432988"/>
              <a:ext cx="9525" cy="9525"/>
            </a:xfrm>
            <a:custGeom>
              <a:avLst/>
              <a:gdLst/>
              <a:ahLst/>
              <a:cxnLst/>
              <a:rect l="l" t="t" r="r" b="b"/>
              <a:pathLst>
                <a:path w="9525" h="9525" extrusionOk="0">
                  <a:moveTo>
                    <a:pt x="7144" y="7567"/>
                  </a:moveTo>
                  <a:lnTo>
                    <a:pt x="10001" y="7567"/>
                  </a:lnTo>
                  <a:cubicBezTo>
                    <a:pt x="9049" y="6615"/>
                    <a:pt x="8096" y="7567"/>
                    <a:pt x="7144"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924" name="Google Shape;2924;p1"/>
            <p:cNvSpPr/>
            <p:nvPr/>
          </p:nvSpPr>
          <p:spPr>
            <a:xfrm>
              <a:off x="7259479" y="4494609"/>
              <a:ext cx="9525" cy="9525"/>
            </a:xfrm>
            <a:custGeom>
              <a:avLst/>
              <a:gdLst/>
              <a:ahLst/>
              <a:cxnLst/>
              <a:rect l="l" t="t" r="r" b="b"/>
              <a:pathLst>
                <a:path w="9525" h="9525" extrusionOk="0">
                  <a:moveTo>
                    <a:pt x="7144" y="7858"/>
                  </a:moveTo>
                  <a:cubicBezTo>
                    <a:pt x="9049" y="6906"/>
                    <a:pt x="7144" y="6906"/>
                    <a:pt x="7144" y="785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925" name="Google Shape;2925;p1"/>
            <p:cNvSpPr/>
            <p:nvPr/>
          </p:nvSpPr>
          <p:spPr>
            <a:xfrm>
              <a:off x="7322873" y="4455318"/>
              <a:ext cx="9525" cy="9525"/>
            </a:xfrm>
            <a:custGeom>
              <a:avLst/>
              <a:gdLst/>
              <a:ahLst/>
              <a:cxnLst/>
              <a:rect l="l" t="t" r="r" b="b"/>
              <a:pathLst>
                <a:path w="9525" h="9525" extrusionOk="0">
                  <a:moveTo>
                    <a:pt x="7567" y="7144"/>
                  </a:moveTo>
                  <a:cubicBezTo>
                    <a:pt x="7567" y="8096"/>
                    <a:pt x="6615" y="10954"/>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926" name="Google Shape;2926;p1"/>
            <p:cNvSpPr/>
            <p:nvPr/>
          </p:nvSpPr>
          <p:spPr>
            <a:xfrm>
              <a:off x="7296655" y="4468492"/>
              <a:ext cx="9525" cy="9525"/>
            </a:xfrm>
            <a:custGeom>
              <a:avLst/>
              <a:gdLst/>
              <a:ahLst/>
              <a:cxnLst/>
              <a:rect l="l" t="t" r="r" b="b"/>
              <a:pathLst>
                <a:path w="9525" h="9525" extrusionOk="0">
                  <a:moveTo>
                    <a:pt x="9020" y="10162"/>
                  </a:moveTo>
                  <a:cubicBezTo>
                    <a:pt x="12830" y="8257"/>
                    <a:pt x="3305" y="4447"/>
                    <a:pt x="9020" y="10162"/>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927" name="Google Shape;2927;p1"/>
            <p:cNvSpPr/>
            <p:nvPr/>
          </p:nvSpPr>
          <p:spPr>
            <a:xfrm>
              <a:off x="7254716" y="4490561"/>
              <a:ext cx="9525" cy="9525"/>
            </a:xfrm>
            <a:custGeom>
              <a:avLst/>
              <a:gdLst/>
              <a:ahLst/>
              <a:cxnLst/>
              <a:rect l="l" t="t" r="r" b="b"/>
              <a:pathLst>
                <a:path w="9525" h="9525" extrusionOk="0">
                  <a:moveTo>
                    <a:pt x="7144" y="7144"/>
                  </a:moveTo>
                  <a:lnTo>
                    <a:pt x="7144" y="7144"/>
                  </a:lnTo>
                  <a:cubicBezTo>
                    <a:pt x="7144" y="8096"/>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928" name="Google Shape;2928;p1"/>
            <p:cNvSpPr/>
            <p:nvPr/>
          </p:nvSpPr>
          <p:spPr>
            <a:xfrm>
              <a:off x="7342346" y="4445793"/>
              <a:ext cx="9525" cy="9525"/>
            </a:xfrm>
            <a:custGeom>
              <a:avLst/>
              <a:gdLst/>
              <a:ahLst/>
              <a:cxnLst/>
              <a:rect l="l" t="t" r="r" b="b"/>
              <a:pathLst>
                <a:path w="9525" h="9525" extrusionOk="0">
                  <a:moveTo>
                    <a:pt x="7144" y="7144"/>
                  </a:moveTo>
                  <a:cubicBezTo>
                    <a:pt x="7144" y="7144"/>
                    <a:pt x="8096" y="7144"/>
                    <a:pt x="7144" y="7144"/>
                  </a:cubicBezTo>
                  <a:cubicBezTo>
                    <a:pt x="8096"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929" name="Google Shape;2929;p1"/>
            <p:cNvSpPr/>
            <p:nvPr/>
          </p:nvSpPr>
          <p:spPr>
            <a:xfrm>
              <a:off x="6734651" y="4405788"/>
              <a:ext cx="9525" cy="9525"/>
            </a:xfrm>
            <a:custGeom>
              <a:avLst/>
              <a:gdLst/>
              <a:ahLst/>
              <a:cxnLst/>
              <a:rect l="l" t="t" r="r" b="b"/>
              <a:pathLst>
                <a:path w="9525" h="9525" extrusionOk="0">
                  <a:moveTo>
                    <a:pt x="7144" y="7144"/>
                  </a:moveTo>
                  <a:cubicBezTo>
                    <a:pt x="7144" y="7144"/>
                    <a:pt x="7144" y="7144"/>
                    <a:pt x="7144" y="7144"/>
                  </a:cubicBez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930" name="Google Shape;2930;p1"/>
            <p:cNvSpPr/>
            <p:nvPr/>
          </p:nvSpPr>
          <p:spPr>
            <a:xfrm>
              <a:off x="6702372" y="4423865"/>
              <a:ext cx="9525" cy="9525"/>
            </a:xfrm>
            <a:custGeom>
              <a:avLst/>
              <a:gdLst/>
              <a:ahLst/>
              <a:cxnLst/>
              <a:rect l="l" t="t" r="r" b="b"/>
              <a:pathLst>
                <a:path w="9525" h="9525" extrusionOk="0">
                  <a:moveTo>
                    <a:pt x="7990" y="9069"/>
                  </a:moveTo>
                  <a:cubicBezTo>
                    <a:pt x="7990" y="8117"/>
                    <a:pt x="6085" y="5259"/>
                    <a:pt x="7990" y="906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931" name="Google Shape;2931;p1"/>
            <p:cNvSpPr/>
            <p:nvPr/>
          </p:nvSpPr>
          <p:spPr>
            <a:xfrm>
              <a:off x="7329964" y="4366736"/>
              <a:ext cx="9525" cy="9525"/>
            </a:xfrm>
            <a:custGeom>
              <a:avLst/>
              <a:gdLst/>
              <a:ahLst/>
              <a:cxnLst/>
              <a:rect l="l" t="t" r="r" b="b"/>
              <a:pathLst>
                <a:path w="9525" h="9525" extrusionOk="0">
                  <a:moveTo>
                    <a:pt x="7144" y="7144"/>
                  </a:moveTo>
                  <a:lnTo>
                    <a:pt x="7144" y="7144"/>
                  </a:lnTo>
                  <a:cubicBezTo>
                    <a:pt x="8096" y="7144"/>
                    <a:pt x="8096"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932" name="Google Shape;2932;p1"/>
            <p:cNvSpPr/>
            <p:nvPr/>
          </p:nvSpPr>
          <p:spPr>
            <a:xfrm>
              <a:off x="7077781" y="4339113"/>
              <a:ext cx="9525" cy="19050"/>
            </a:xfrm>
            <a:custGeom>
              <a:avLst/>
              <a:gdLst/>
              <a:ahLst/>
              <a:cxnLst/>
              <a:rect l="l" t="t" r="r" b="b"/>
              <a:pathLst>
                <a:path w="9525" h="19050" extrusionOk="0">
                  <a:moveTo>
                    <a:pt x="9772" y="7144"/>
                  </a:moveTo>
                  <a:cubicBezTo>
                    <a:pt x="11676" y="10001"/>
                    <a:pt x="5009" y="9049"/>
                    <a:pt x="7867" y="12859"/>
                  </a:cubicBezTo>
                  <a:cubicBezTo>
                    <a:pt x="8819" y="11906"/>
                    <a:pt x="13582" y="9049"/>
                    <a:pt x="9772"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933" name="Google Shape;2933;p1"/>
            <p:cNvSpPr/>
            <p:nvPr/>
          </p:nvSpPr>
          <p:spPr>
            <a:xfrm>
              <a:off x="7257574" y="4495323"/>
              <a:ext cx="9525" cy="9525"/>
            </a:xfrm>
            <a:custGeom>
              <a:avLst/>
              <a:gdLst/>
              <a:ahLst/>
              <a:cxnLst/>
              <a:rect l="l" t="t" r="r" b="b"/>
              <a:pathLst>
                <a:path w="9525" h="9525" extrusionOk="0">
                  <a:moveTo>
                    <a:pt x="8096" y="7144"/>
                  </a:moveTo>
                  <a:cubicBezTo>
                    <a:pt x="8096" y="7144"/>
                    <a:pt x="7144" y="7144"/>
                    <a:pt x="7144" y="7144"/>
                  </a:cubicBezTo>
                  <a:cubicBezTo>
                    <a:pt x="7144" y="7144"/>
                    <a:pt x="8096" y="7144"/>
                    <a:pt x="8096"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934" name="Google Shape;2934;p1"/>
            <p:cNvSpPr/>
            <p:nvPr/>
          </p:nvSpPr>
          <p:spPr>
            <a:xfrm>
              <a:off x="7079456" y="4344828"/>
              <a:ext cx="9525" cy="9525"/>
            </a:xfrm>
            <a:custGeom>
              <a:avLst/>
              <a:gdLst/>
              <a:ahLst/>
              <a:cxnLst/>
              <a:rect l="l" t="t" r="r" b="b"/>
              <a:pathLst>
                <a:path w="9525" h="9525" extrusionOk="0">
                  <a:moveTo>
                    <a:pt x="7144" y="7144"/>
                  </a:moveTo>
                  <a:cubicBezTo>
                    <a:pt x="7144" y="7144"/>
                    <a:pt x="8096"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935" name="Google Shape;2935;p1"/>
            <p:cNvSpPr/>
            <p:nvPr/>
          </p:nvSpPr>
          <p:spPr>
            <a:xfrm>
              <a:off x="7267099" y="4363878"/>
              <a:ext cx="9525" cy="9525"/>
            </a:xfrm>
            <a:custGeom>
              <a:avLst/>
              <a:gdLst/>
              <a:ahLst/>
              <a:cxnLst/>
              <a:rect l="l" t="t" r="r" b="b"/>
              <a:pathLst>
                <a:path w="9525" h="9525" extrusionOk="0">
                  <a:moveTo>
                    <a:pt x="7144" y="7144"/>
                  </a:moveTo>
                  <a:cubicBezTo>
                    <a:pt x="7144" y="8096"/>
                    <a:pt x="7144" y="8096"/>
                    <a:pt x="8096" y="8096"/>
                  </a:cubicBezTo>
                  <a:cubicBezTo>
                    <a:pt x="8096" y="8096"/>
                    <a:pt x="8096"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936" name="Google Shape;2936;p1"/>
            <p:cNvSpPr/>
            <p:nvPr/>
          </p:nvSpPr>
          <p:spPr>
            <a:xfrm>
              <a:off x="7312819" y="4371498"/>
              <a:ext cx="9525" cy="9525"/>
            </a:xfrm>
            <a:custGeom>
              <a:avLst/>
              <a:gdLst/>
              <a:ahLst/>
              <a:cxnLst/>
              <a:rect l="l" t="t" r="r" b="b"/>
              <a:pathLst>
                <a:path w="9525" h="9525" extrusionOk="0">
                  <a:moveTo>
                    <a:pt x="8096" y="7144"/>
                  </a:moveTo>
                  <a:lnTo>
                    <a:pt x="7144" y="7144"/>
                  </a:lnTo>
                  <a:cubicBezTo>
                    <a:pt x="7144" y="7144"/>
                    <a:pt x="8096" y="7144"/>
                    <a:pt x="8096"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937" name="Google Shape;2937;p1"/>
            <p:cNvSpPr/>
            <p:nvPr/>
          </p:nvSpPr>
          <p:spPr>
            <a:xfrm>
              <a:off x="7239912" y="4364845"/>
              <a:ext cx="9525" cy="9525"/>
            </a:xfrm>
            <a:custGeom>
              <a:avLst/>
              <a:gdLst/>
              <a:ahLst/>
              <a:cxnLst/>
              <a:rect l="l" t="t" r="r" b="b"/>
              <a:pathLst>
                <a:path w="9525" h="9525" extrusionOk="0">
                  <a:moveTo>
                    <a:pt x="9566" y="8082"/>
                  </a:moveTo>
                  <a:cubicBezTo>
                    <a:pt x="2898" y="5224"/>
                    <a:pt x="12423" y="9987"/>
                    <a:pt x="9566" y="8082"/>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938" name="Google Shape;2938;p1"/>
            <p:cNvSpPr/>
            <p:nvPr/>
          </p:nvSpPr>
          <p:spPr>
            <a:xfrm>
              <a:off x="7217569" y="4362926"/>
              <a:ext cx="9525" cy="9525"/>
            </a:xfrm>
            <a:custGeom>
              <a:avLst/>
              <a:gdLst/>
              <a:ahLst/>
              <a:cxnLst/>
              <a:rect l="l" t="t" r="r" b="b"/>
              <a:pathLst>
                <a:path w="9525" h="9525" extrusionOk="0">
                  <a:moveTo>
                    <a:pt x="7144" y="7144"/>
                  </a:moveTo>
                  <a:cubicBezTo>
                    <a:pt x="7144" y="8096"/>
                    <a:pt x="9049" y="9049"/>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939" name="Google Shape;2939;p1"/>
            <p:cNvSpPr/>
            <p:nvPr/>
          </p:nvSpPr>
          <p:spPr>
            <a:xfrm>
              <a:off x="6781324" y="4347686"/>
              <a:ext cx="9525" cy="9525"/>
            </a:xfrm>
            <a:custGeom>
              <a:avLst/>
              <a:gdLst/>
              <a:ahLst/>
              <a:cxnLst/>
              <a:rect l="l" t="t" r="r" b="b"/>
              <a:pathLst>
                <a:path w="9525" h="9525" extrusionOk="0">
                  <a:moveTo>
                    <a:pt x="10001" y="8096"/>
                  </a:moveTo>
                  <a:cubicBezTo>
                    <a:pt x="9049" y="8096"/>
                    <a:pt x="8096" y="7144"/>
                    <a:pt x="7144" y="7144"/>
                  </a:cubicBezTo>
                  <a:cubicBezTo>
                    <a:pt x="9049" y="8096"/>
                    <a:pt x="7144" y="10954"/>
                    <a:pt x="10001" y="809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940" name="Google Shape;2940;p1"/>
            <p:cNvSpPr/>
            <p:nvPr/>
          </p:nvSpPr>
          <p:spPr>
            <a:xfrm>
              <a:off x="7258526" y="4494371"/>
              <a:ext cx="9525" cy="9525"/>
            </a:xfrm>
            <a:custGeom>
              <a:avLst/>
              <a:gdLst/>
              <a:ahLst/>
              <a:cxnLst/>
              <a:rect l="l" t="t" r="r" b="b"/>
              <a:pathLst>
                <a:path w="9525" h="9525" extrusionOk="0">
                  <a:moveTo>
                    <a:pt x="7144" y="7144"/>
                  </a:moveTo>
                  <a:cubicBezTo>
                    <a:pt x="8096" y="10001"/>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941" name="Google Shape;2941;p1"/>
            <p:cNvSpPr/>
            <p:nvPr/>
          </p:nvSpPr>
          <p:spPr>
            <a:xfrm>
              <a:off x="7235666" y="4386738"/>
              <a:ext cx="9525" cy="9525"/>
            </a:xfrm>
            <a:custGeom>
              <a:avLst/>
              <a:gdLst/>
              <a:ahLst/>
              <a:cxnLst/>
              <a:rect l="l" t="t" r="r" b="b"/>
              <a:pathLst>
                <a:path w="9525" h="9525" extrusionOk="0">
                  <a:moveTo>
                    <a:pt x="10954" y="8096"/>
                  </a:moveTo>
                  <a:lnTo>
                    <a:pt x="7144" y="7144"/>
                  </a:lnTo>
                  <a:cubicBezTo>
                    <a:pt x="8096" y="8096"/>
                    <a:pt x="9049" y="8096"/>
                    <a:pt x="10954" y="809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942" name="Google Shape;2942;p1"/>
            <p:cNvSpPr/>
            <p:nvPr/>
          </p:nvSpPr>
          <p:spPr>
            <a:xfrm>
              <a:off x="6907054" y="4323873"/>
              <a:ext cx="9525" cy="9525"/>
            </a:xfrm>
            <a:custGeom>
              <a:avLst/>
              <a:gdLst/>
              <a:ahLst/>
              <a:cxnLst/>
              <a:rect l="l" t="t" r="r" b="b"/>
              <a:pathLst>
                <a:path w="9525" h="9525" extrusionOk="0">
                  <a:moveTo>
                    <a:pt x="8096" y="7144"/>
                  </a:moveTo>
                  <a:lnTo>
                    <a:pt x="7144" y="7144"/>
                  </a:lnTo>
                  <a:cubicBezTo>
                    <a:pt x="7144" y="8096"/>
                    <a:pt x="8096" y="8096"/>
                    <a:pt x="8096"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943" name="Google Shape;2943;p1"/>
            <p:cNvSpPr/>
            <p:nvPr/>
          </p:nvSpPr>
          <p:spPr>
            <a:xfrm>
              <a:off x="7220519" y="4384394"/>
              <a:ext cx="9525" cy="9525"/>
            </a:xfrm>
            <a:custGeom>
              <a:avLst/>
              <a:gdLst/>
              <a:ahLst/>
              <a:cxnLst/>
              <a:rect l="l" t="t" r="r" b="b"/>
              <a:pathLst>
                <a:path w="9525" h="9525" extrusionOk="0">
                  <a:moveTo>
                    <a:pt x="9909" y="9488"/>
                  </a:moveTo>
                  <a:cubicBezTo>
                    <a:pt x="8956" y="8536"/>
                    <a:pt x="4194" y="4726"/>
                    <a:pt x="9909" y="948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944" name="Google Shape;2944;p1"/>
            <p:cNvSpPr/>
            <p:nvPr/>
          </p:nvSpPr>
          <p:spPr>
            <a:xfrm>
              <a:off x="6781324" y="4346733"/>
              <a:ext cx="9525" cy="9525"/>
            </a:xfrm>
            <a:custGeom>
              <a:avLst/>
              <a:gdLst/>
              <a:ahLst/>
              <a:cxnLst/>
              <a:rect l="l" t="t" r="r" b="b"/>
              <a:pathLst>
                <a:path w="9525" h="9525" extrusionOk="0">
                  <a:moveTo>
                    <a:pt x="7144" y="7144"/>
                  </a:moveTo>
                  <a:lnTo>
                    <a:pt x="7144" y="7144"/>
                  </a:lnTo>
                  <a:lnTo>
                    <a:pt x="7144" y="7144"/>
                  </a:ln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945" name="Google Shape;2945;p1"/>
            <p:cNvSpPr/>
            <p:nvPr/>
          </p:nvSpPr>
          <p:spPr>
            <a:xfrm>
              <a:off x="6704171" y="4281011"/>
              <a:ext cx="704850" cy="238125"/>
            </a:xfrm>
            <a:custGeom>
              <a:avLst/>
              <a:gdLst/>
              <a:ahLst/>
              <a:cxnLst/>
              <a:rect l="l" t="t" r="r" b="b"/>
              <a:pathLst>
                <a:path w="704850" h="238125" extrusionOk="0">
                  <a:moveTo>
                    <a:pt x="70961" y="96679"/>
                  </a:moveTo>
                  <a:cubicBezTo>
                    <a:pt x="70961" y="96679"/>
                    <a:pt x="86201" y="69056"/>
                    <a:pt x="82391" y="67151"/>
                  </a:cubicBezTo>
                  <a:cubicBezTo>
                    <a:pt x="76676" y="71914"/>
                    <a:pt x="88106" y="63341"/>
                    <a:pt x="89059" y="62389"/>
                  </a:cubicBezTo>
                  <a:cubicBezTo>
                    <a:pt x="92869" y="65246"/>
                    <a:pt x="86201" y="70009"/>
                    <a:pt x="86201" y="69056"/>
                  </a:cubicBezTo>
                  <a:cubicBezTo>
                    <a:pt x="88106" y="70009"/>
                    <a:pt x="89059" y="70961"/>
                    <a:pt x="90011" y="72866"/>
                  </a:cubicBezTo>
                  <a:cubicBezTo>
                    <a:pt x="101441" y="65246"/>
                    <a:pt x="125254" y="-2381"/>
                    <a:pt x="151924" y="30004"/>
                  </a:cubicBezTo>
                  <a:cubicBezTo>
                    <a:pt x="203359" y="48101"/>
                    <a:pt x="214789" y="55721"/>
                    <a:pt x="257651" y="58579"/>
                  </a:cubicBezTo>
                  <a:cubicBezTo>
                    <a:pt x="257651" y="63341"/>
                    <a:pt x="257651" y="63341"/>
                    <a:pt x="259556" y="58579"/>
                  </a:cubicBezTo>
                  <a:cubicBezTo>
                    <a:pt x="345281" y="91916"/>
                    <a:pt x="476726" y="117634"/>
                    <a:pt x="587216" y="111919"/>
                  </a:cubicBezTo>
                  <a:cubicBezTo>
                    <a:pt x="584359" y="112871"/>
                    <a:pt x="581501" y="114776"/>
                    <a:pt x="578644" y="116681"/>
                  </a:cubicBezTo>
                  <a:cubicBezTo>
                    <a:pt x="579596" y="116681"/>
                    <a:pt x="622459" y="114776"/>
                    <a:pt x="616744" y="116681"/>
                  </a:cubicBezTo>
                  <a:cubicBezTo>
                    <a:pt x="619601" y="116681"/>
                    <a:pt x="623411" y="112871"/>
                    <a:pt x="624364" y="108109"/>
                  </a:cubicBezTo>
                  <a:cubicBezTo>
                    <a:pt x="619601" y="117634"/>
                    <a:pt x="691991" y="115729"/>
                    <a:pt x="692944" y="115729"/>
                  </a:cubicBezTo>
                  <a:cubicBezTo>
                    <a:pt x="683419" y="117634"/>
                    <a:pt x="694849" y="118586"/>
                    <a:pt x="693896" y="120491"/>
                  </a:cubicBezTo>
                  <a:cubicBezTo>
                    <a:pt x="685324" y="115729"/>
                    <a:pt x="547211" y="217646"/>
                    <a:pt x="521494" y="233839"/>
                  </a:cubicBezTo>
                  <a:cubicBezTo>
                    <a:pt x="541496" y="226219"/>
                    <a:pt x="574834" y="214789"/>
                    <a:pt x="574834" y="211931"/>
                  </a:cubicBezTo>
                  <a:cubicBezTo>
                    <a:pt x="571976" y="210979"/>
                    <a:pt x="571976" y="211931"/>
                    <a:pt x="573881" y="214789"/>
                  </a:cubicBezTo>
                  <a:cubicBezTo>
                    <a:pt x="572929" y="215741"/>
                    <a:pt x="553879" y="214789"/>
                    <a:pt x="554831" y="213836"/>
                  </a:cubicBezTo>
                  <a:cubicBezTo>
                    <a:pt x="552926" y="214789"/>
                    <a:pt x="557689" y="217646"/>
                    <a:pt x="558641" y="216694"/>
                  </a:cubicBezTo>
                  <a:cubicBezTo>
                    <a:pt x="579596" y="203359"/>
                    <a:pt x="617696" y="187166"/>
                    <a:pt x="635794" y="165259"/>
                  </a:cubicBezTo>
                  <a:cubicBezTo>
                    <a:pt x="644366" y="176689"/>
                    <a:pt x="644366" y="167164"/>
                    <a:pt x="658654" y="159544"/>
                  </a:cubicBezTo>
                  <a:cubicBezTo>
                    <a:pt x="700564" y="141446"/>
                    <a:pt x="705326" y="140494"/>
                    <a:pt x="703421" y="104299"/>
                  </a:cubicBezTo>
                  <a:cubicBezTo>
                    <a:pt x="699611" y="104299"/>
                    <a:pt x="690086" y="104299"/>
                    <a:pt x="677704" y="107156"/>
                  </a:cubicBezTo>
                  <a:cubicBezTo>
                    <a:pt x="666274" y="105251"/>
                    <a:pt x="679609" y="100489"/>
                    <a:pt x="678656" y="99536"/>
                  </a:cubicBezTo>
                  <a:cubicBezTo>
                    <a:pt x="669131" y="98584"/>
                    <a:pt x="631984" y="93821"/>
                    <a:pt x="632936" y="97631"/>
                  </a:cubicBezTo>
                  <a:cubicBezTo>
                    <a:pt x="637699" y="98584"/>
                    <a:pt x="601504" y="90964"/>
                    <a:pt x="594836" y="95726"/>
                  </a:cubicBezTo>
                  <a:cubicBezTo>
                    <a:pt x="611029" y="102394"/>
                    <a:pt x="589121" y="90964"/>
                    <a:pt x="603409" y="96679"/>
                  </a:cubicBezTo>
                  <a:cubicBezTo>
                    <a:pt x="581501" y="113824"/>
                    <a:pt x="461486" y="80486"/>
                    <a:pt x="431959" y="81439"/>
                  </a:cubicBezTo>
                  <a:cubicBezTo>
                    <a:pt x="444341" y="69056"/>
                    <a:pt x="438626" y="79534"/>
                    <a:pt x="436721" y="77629"/>
                  </a:cubicBezTo>
                  <a:cubicBezTo>
                    <a:pt x="419576" y="92869"/>
                    <a:pt x="281464" y="42386"/>
                    <a:pt x="247174" y="34766"/>
                  </a:cubicBezTo>
                  <a:cubicBezTo>
                    <a:pt x="193834" y="23336"/>
                    <a:pt x="173831" y="25241"/>
                    <a:pt x="127159" y="15716"/>
                  </a:cubicBezTo>
                  <a:cubicBezTo>
                    <a:pt x="135731" y="15716"/>
                    <a:pt x="137636" y="12859"/>
                    <a:pt x="132874" y="7144"/>
                  </a:cubicBezTo>
                  <a:cubicBezTo>
                    <a:pt x="130969" y="9049"/>
                    <a:pt x="109061" y="25241"/>
                    <a:pt x="113824" y="25241"/>
                  </a:cubicBezTo>
                  <a:cubicBezTo>
                    <a:pt x="112871" y="25241"/>
                    <a:pt x="122396" y="18574"/>
                    <a:pt x="119539" y="20479"/>
                  </a:cubicBezTo>
                  <a:cubicBezTo>
                    <a:pt x="116681" y="30004"/>
                    <a:pt x="92869" y="38576"/>
                    <a:pt x="93821" y="41434"/>
                  </a:cubicBezTo>
                  <a:cubicBezTo>
                    <a:pt x="87154" y="55721"/>
                    <a:pt x="13811" y="148114"/>
                    <a:pt x="7144" y="149066"/>
                  </a:cubicBezTo>
                  <a:cubicBezTo>
                    <a:pt x="10001" y="145256"/>
                    <a:pt x="15716" y="158591"/>
                    <a:pt x="23336" y="154781"/>
                  </a:cubicBezTo>
                  <a:cubicBezTo>
                    <a:pt x="28099" y="144304"/>
                    <a:pt x="22384" y="152876"/>
                    <a:pt x="24289" y="152876"/>
                  </a:cubicBezTo>
                  <a:cubicBezTo>
                    <a:pt x="30956" y="151924"/>
                    <a:pt x="60484" y="99536"/>
                    <a:pt x="70961" y="96679"/>
                  </a:cubicBezTo>
                  <a:close/>
                  <a:moveTo>
                    <a:pt x="130016" y="31909"/>
                  </a:moveTo>
                  <a:cubicBezTo>
                    <a:pt x="129064" y="32861"/>
                    <a:pt x="126206" y="34766"/>
                    <a:pt x="130016" y="31909"/>
                  </a:cubicBezTo>
                  <a:close/>
                  <a:moveTo>
                    <a:pt x="135731" y="29051"/>
                  </a:moveTo>
                  <a:cubicBezTo>
                    <a:pt x="131921" y="30004"/>
                    <a:pt x="131921" y="28099"/>
                    <a:pt x="135731" y="29051"/>
                  </a:cubicBezTo>
                  <a:close/>
                  <a:moveTo>
                    <a:pt x="111919" y="20479"/>
                  </a:moveTo>
                  <a:cubicBezTo>
                    <a:pt x="115729" y="15716"/>
                    <a:pt x="111919" y="25241"/>
                    <a:pt x="111919" y="2047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946" name="Google Shape;2946;p1"/>
            <p:cNvSpPr/>
            <p:nvPr/>
          </p:nvSpPr>
          <p:spPr>
            <a:xfrm>
              <a:off x="6808946" y="4298156"/>
              <a:ext cx="9525" cy="9525"/>
            </a:xfrm>
            <a:custGeom>
              <a:avLst/>
              <a:gdLst/>
              <a:ahLst/>
              <a:cxnLst/>
              <a:rect l="l" t="t" r="r" b="b"/>
              <a:pathLst>
                <a:path w="9525" h="9525" extrusionOk="0">
                  <a:moveTo>
                    <a:pt x="7144" y="7144"/>
                  </a:moveTo>
                  <a:cubicBezTo>
                    <a:pt x="7144" y="8096"/>
                    <a:pt x="8096"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947" name="Google Shape;2947;p1"/>
            <p:cNvSpPr/>
            <p:nvPr/>
          </p:nvSpPr>
          <p:spPr>
            <a:xfrm>
              <a:off x="7354305" y="4433411"/>
              <a:ext cx="9525" cy="9525"/>
            </a:xfrm>
            <a:custGeom>
              <a:avLst/>
              <a:gdLst/>
              <a:ahLst/>
              <a:cxnLst/>
              <a:rect l="l" t="t" r="r" b="b"/>
              <a:pathLst>
                <a:path w="9525" h="9525" extrusionOk="0">
                  <a:moveTo>
                    <a:pt x="7567" y="7144"/>
                  </a:moveTo>
                  <a:cubicBezTo>
                    <a:pt x="7567" y="8096"/>
                    <a:pt x="6615" y="7144"/>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948" name="Google Shape;2948;p1"/>
            <p:cNvSpPr/>
            <p:nvPr/>
          </p:nvSpPr>
          <p:spPr>
            <a:xfrm>
              <a:off x="6899434" y="4323159"/>
              <a:ext cx="9525" cy="9525"/>
            </a:xfrm>
            <a:custGeom>
              <a:avLst/>
              <a:gdLst/>
              <a:ahLst/>
              <a:cxnLst/>
              <a:rect l="l" t="t" r="r" b="b"/>
              <a:pathLst>
                <a:path w="9525" h="9525" extrusionOk="0">
                  <a:moveTo>
                    <a:pt x="7144" y="7858"/>
                  </a:moveTo>
                  <a:cubicBezTo>
                    <a:pt x="7144" y="6906"/>
                    <a:pt x="7144" y="6906"/>
                    <a:pt x="7144" y="785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949" name="Google Shape;2949;p1"/>
            <p:cNvSpPr/>
            <p:nvPr/>
          </p:nvSpPr>
          <p:spPr>
            <a:xfrm>
              <a:off x="7313348" y="4446031"/>
              <a:ext cx="9525" cy="9525"/>
            </a:xfrm>
            <a:custGeom>
              <a:avLst/>
              <a:gdLst/>
              <a:ahLst/>
              <a:cxnLst/>
              <a:rect l="l" t="t" r="r" b="b"/>
              <a:pathLst>
                <a:path w="9525" h="9525" extrusionOk="0">
                  <a:moveTo>
                    <a:pt x="7567" y="7858"/>
                  </a:moveTo>
                  <a:cubicBezTo>
                    <a:pt x="7567" y="6906"/>
                    <a:pt x="6615" y="6906"/>
                    <a:pt x="7567" y="7858"/>
                  </a:cubicBezTo>
                  <a:cubicBezTo>
                    <a:pt x="6615" y="6906"/>
                    <a:pt x="7567" y="7858"/>
                    <a:pt x="7567" y="785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950" name="Google Shape;2950;p1"/>
            <p:cNvSpPr/>
            <p:nvPr/>
          </p:nvSpPr>
          <p:spPr>
            <a:xfrm>
              <a:off x="7294721" y="4455318"/>
              <a:ext cx="9525" cy="9525"/>
            </a:xfrm>
            <a:custGeom>
              <a:avLst/>
              <a:gdLst/>
              <a:ahLst/>
              <a:cxnLst/>
              <a:rect l="l" t="t" r="r" b="b"/>
              <a:pathLst>
                <a:path w="9525" h="9525" extrusionOk="0">
                  <a:moveTo>
                    <a:pt x="10001" y="7144"/>
                  </a:moveTo>
                  <a:lnTo>
                    <a:pt x="7144" y="7144"/>
                  </a:lnTo>
                  <a:cubicBezTo>
                    <a:pt x="9049" y="7144"/>
                    <a:pt x="10001" y="7144"/>
                    <a:pt x="10001"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951" name="Google Shape;2951;p1"/>
            <p:cNvSpPr/>
            <p:nvPr/>
          </p:nvSpPr>
          <p:spPr>
            <a:xfrm>
              <a:off x="7285196" y="4461033"/>
              <a:ext cx="9525" cy="9525"/>
            </a:xfrm>
            <a:custGeom>
              <a:avLst/>
              <a:gdLst/>
              <a:ahLst/>
              <a:cxnLst/>
              <a:rect l="l" t="t" r="r" b="b"/>
              <a:pathLst>
                <a:path w="9525" h="9525" extrusionOk="0">
                  <a:moveTo>
                    <a:pt x="7144" y="7144"/>
                  </a:moveTo>
                  <a:cubicBezTo>
                    <a:pt x="7144" y="7144"/>
                    <a:pt x="8096" y="10001"/>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952" name="Google Shape;2952;p1"/>
            <p:cNvSpPr/>
            <p:nvPr/>
          </p:nvSpPr>
          <p:spPr>
            <a:xfrm>
              <a:off x="7312671" y="4390548"/>
              <a:ext cx="9525" cy="9525"/>
            </a:xfrm>
            <a:custGeom>
              <a:avLst/>
              <a:gdLst/>
              <a:ahLst/>
              <a:cxnLst/>
              <a:rect l="l" t="t" r="r" b="b"/>
              <a:pathLst>
                <a:path w="9525" h="9525" extrusionOk="0">
                  <a:moveTo>
                    <a:pt x="8244" y="7144"/>
                  </a:moveTo>
                  <a:cubicBezTo>
                    <a:pt x="7291" y="7144"/>
                    <a:pt x="7291" y="7144"/>
                    <a:pt x="8244" y="7144"/>
                  </a:cubicBezTo>
                  <a:cubicBezTo>
                    <a:pt x="6339" y="8096"/>
                    <a:pt x="7291" y="8096"/>
                    <a:pt x="82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953" name="Google Shape;2953;p1"/>
            <p:cNvSpPr/>
            <p:nvPr/>
          </p:nvSpPr>
          <p:spPr>
            <a:xfrm>
              <a:off x="7375684" y="4387691"/>
              <a:ext cx="9525" cy="9525"/>
            </a:xfrm>
            <a:custGeom>
              <a:avLst/>
              <a:gdLst/>
              <a:ahLst/>
              <a:cxnLst/>
              <a:rect l="l" t="t" r="r" b="b"/>
              <a:pathLst>
                <a:path w="9525" h="9525" extrusionOk="0">
                  <a:moveTo>
                    <a:pt x="9049" y="7144"/>
                  </a:moveTo>
                  <a:cubicBezTo>
                    <a:pt x="8096" y="8096"/>
                    <a:pt x="8096" y="8096"/>
                    <a:pt x="7144" y="8096"/>
                  </a:cubicBezTo>
                  <a:cubicBezTo>
                    <a:pt x="8096" y="8096"/>
                    <a:pt x="8096" y="9049"/>
                    <a:pt x="9049"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954" name="Google Shape;2954;p1"/>
            <p:cNvSpPr/>
            <p:nvPr/>
          </p:nvSpPr>
          <p:spPr>
            <a:xfrm>
              <a:off x="7239053" y="4387691"/>
              <a:ext cx="9525" cy="9525"/>
            </a:xfrm>
            <a:custGeom>
              <a:avLst/>
              <a:gdLst/>
              <a:ahLst/>
              <a:cxnLst/>
              <a:rect l="l" t="t" r="r" b="b"/>
              <a:pathLst>
                <a:path w="9525" h="9525" extrusionOk="0">
                  <a:moveTo>
                    <a:pt x="7567" y="7144"/>
                  </a:moveTo>
                  <a:cubicBezTo>
                    <a:pt x="7567" y="7144"/>
                    <a:pt x="6615" y="7144"/>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955" name="Google Shape;2955;p1"/>
            <p:cNvSpPr/>
            <p:nvPr/>
          </p:nvSpPr>
          <p:spPr>
            <a:xfrm>
              <a:off x="7373779" y="4388643"/>
              <a:ext cx="9525" cy="9525"/>
            </a:xfrm>
            <a:custGeom>
              <a:avLst/>
              <a:gdLst/>
              <a:ahLst/>
              <a:cxnLst/>
              <a:rect l="l" t="t" r="r" b="b"/>
              <a:pathLst>
                <a:path w="9525" h="9525" extrusionOk="0">
                  <a:moveTo>
                    <a:pt x="7144" y="7144"/>
                  </a:moveTo>
                  <a:cubicBezTo>
                    <a:pt x="8096" y="8096"/>
                    <a:pt x="8096" y="8096"/>
                    <a:pt x="9049" y="7144"/>
                  </a:cubicBezTo>
                  <a:cubicBezTo>
                    <a:pt x="9049" y="7144"/>
                    <a:pt x="8096"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956" name="Google Shape;2956;p1"/>
            <p:cNvSpPr/>
            <p:nvPr/>
          </p:nvSpPr>
          <p:spPr>
            <a:xfrm>
              <a:off x="7270909" y="4491751"/>
              <a:ext cx="9525" cy="9525"/>
            </a:xfrm>
            <a:custGeom>
              <a:avLst/>
              <a:gdLst/>
              <a:ahLst/>
              <a:cxnLst/>
              <a:rect l="l" t="t" r="r" b="b"/>
              <a:pathLst>
                <a:path w="9525" h="9525" extrusionOk="0">
                  <a:moveTo>
                    <a:pt x="7144" y="7858"/>
                  </a:moveTo>
                  <a:cubicBezTo>
                    <a:pt x="8096" y="6906"/>
                    <a:pt x="8096" y="6906"/>
                    <a:pt x="7144" y="785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957" name="Google Shape;2957;p1"/>
            <p:cNvSpPr/>
            <p:nvPr/>
          </p:nvSpPr>
          <p:spPr>
            <a:xfrm>
              <a:off x="7271861" y="4491090"/>
              <a:ext cx="9525" cy="9525"/>
            </a:xfrm>
            <a:custGeom>
              <a:avLst/>
              <a:gdLst/>
              <a:ahLst/>
              <a:cxnLst/>
              <a:rect l="l" t="t" r="r" b="b"/>
              <a:pathLst>
                <a:path w="9525" h="9525" extrusionOk="0">
                  <a:moveTo>
                    <a:pt x="7144" y="7567"/>
                  </a:moveTo>
                  <a:lnTo>
                    <a:pt x="7144" y="7567"/>
                  </a:lnTo>
                  <a:cubicBezTo>
                    <a:pt x="7144" y="6615"/>
                    <a:pt x="7144" y="7567"/>
                    <a:pt x="7144"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958" name="Google Shape;2958;p1"/>
            <p:cNvSpPr/>
            <p:nvPr/>
          </p:nvSpPr>
          <p:spPr>
            <a:xfrm>
              <a:off x="7272814" y="4489608"/>
              <a:ext cx="9525" cy="9525"/>
            </a:xfrm>
            <a:custGeom>
              <a:avLst/>
              <a:gdLst/>
              <a:ahLst/>
              <a:cxnLst/>
              <a:rect l="l" t="t" r="r" b="b"/>
              <a:pathLst>
                <a:path w="9525" h="9525" extrusionOk="0">
                  <a:moveTo>
                    <a:pt x="8096" y="7144"/>
                  </a:moveTo>
                  <a:lnTo>
                    <a:pt x="7144" y="8096"/>
                  </a:lnTo>
                  <a:cubicBezTo>
                    <a:pt x="7144" y="8096"/>
                    <a:pt x="8096" y="8096"/>
                    <a:pt x="8096"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959" name="Google Shape;2959;p1"/>
            <p:cNvSpPr/>
            <p:nvPr/>
          </p:nvSpPr>
          <p:spPr>
            <a:xfrm>
              <a:off x="7249001" y="4481036"/>
              <a:ext cx="9525" cy="9525"/>
            </a:xfrm>
            <a:custGeom>
              <a:avLst/>
              <a:gdLst/>
              <a:ahLst/>
              <a:cxnLst/>
              <a:rect l="l" t="t" r="r" b="b"/>
              <a:pathLst>
                <a:path w="9525" h="9525" extrusionOk="0">
                  <a:moveTo>
                    <a:pt x="7144" y="8096"/>
                  </a:moveTo>
                  <a:lnTo>
                    <a:pt x="7144" y="7144"/>
                  </a:lnTo>
                  <a:cubicBezTo>
                    <a:pt x="7144" y="7144"/>
                    <a:pt x="7144" y="7144"/>
                    <a:pt x="7144" y="809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960" name="Google Shape;2960;p1"/>
            <p:cNvSpPr/>
            <p:nvPr/>
          </p:nvSpPr>
          <p:spPr>
            <a:xfrm>
              <a:off x="7247837" y="4479021"/>
              <a:ext cx="19050" cy="9525"/>
            </a:xfrm>
            <a:custGeom>
              <a:avLst/>
              <a:gdLst/>
              <a:ahLst/>
              <a:cxnLst/>
              <a:rect l="l" t="t" r="r" b="b"/>
              <a:pathLst>
                <a:path w="19050" h="9525" extrusionOk="0">
                  <a:moveTo>
                    <a:pt x="13070" y="7253"/>
                  </a:moveTo>
                  <a:cubicBezTo>
                    <a:pt x="-265" y="12016"/>
                    <a:pt x="13070" y="6301"/>
                    <a:pt x="13070" y="7253"/>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961" name="Google Shape;2961;p1"/>
            <p:cNvSpPr/>
            <p:nvPr/>
          </p:nvSpPr>
          <p:spPr>
            <a:xfrm>
              <a:off x="7276434" y="4478178"/>
              <a:ext cx="9525" cy="9525"/>
            </a:xfrm>
            <a:custGeom>
              <a:avLst/>
              <a:gdLst/>
              <a:ahLst/>
              <a:cxnLst/>
              <a:rect l="l" t="t" r="r" b="b"/>
              <a:pathLst>
                <a:path w="9525" h="9525" extrusionOk="0">
                  <a:moveTo>
                    <a:pt x="11143" y="7144"/>
                  </a:moveTo>
                  <a:cubicBezTo>
                    <a:pt x="4476" y="13811"/>
                    <a:pt x="7333" y="8096"/>
                    <a:pt x="11143"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962" name="Google Shape;2962;p1"/>
            <p:cNvSpPr/>
            <p:nvPr/>
          </p:nvSpPr>
          <p:spPr>
            <a:xfrm>
              <a:off x="7293114" y="4472090"/>
              <a:ext cx="9525" cy="9525"/>
            </a:xfrm>
            <a:custGeom>
              <a:avLst/>
              <a:gdLst/>
              <a:ahLst/>
              <a:cxnLst/>
              <a:rect l="l" t="t" r="r" b="b"/>
              <a:pathLst>
                <a:path w="9525" h="9525" extrusionOk="0">
                  <a:moveTo>
                    <a:pt x="7799" y="7517"/>
                  </a:moveTo>
                  <a:cubicBezTo>
                    <a:pt x="5894" y="9422"/>
                    <a:pt x="8751" y="8470"/>
                    <a:pt x="8751" y="9422"/>
                  </a:cubicBezTo>
                  <a:cubicBezTo>
                    <a:pt x="9704" y="7517"/>
                    <a:pt x="9704" y="6565"/>
                    <a:pt x="7799" y="751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963" name="Google Shape;2963;p1"/>
            <p:cNvSpPr/>
            <p:nvPr/>
          </p:nvSpPr>
          <p:spPr>
            <a:xfrm>
              <a:off x="7384256" y="4419123"/>
              <a:ext cx="9525" cy="9525"/>
            </a:xfrm>
            <a:custGeom>
              <a:avLst/>
              <a:gdLst/>
              <a:ahLst/>
              <a:cxnLst/>
              <a:rect l="l" t="t" r="r" b="b"/>
              <a:pathLst>
                <a:path w="9525" h="9525" extrusionOk="0">
                  <a:moveTo>
                    <a:pt x="7144" y="7144"/>
                  </a:moveTo>
                  <a:lnTo>
                    <a:pt x="8096" y="9049"/>
                  </a:lnTo>
                  <a:cubicBezTo>
                    <a:pt x="10001" y="8096"/>
                    <a:pt x="7144" y="9049"/>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964" name="Google Shape;2964;p1"/>
            <p:cNvSpPr/>
            <p:nvPr/>
          </p:nvSpPr>
          <p:spPr>
            <a:xfrm>
              <a:off x="7383516" y="4400073"/>
              <a:ext cx="9525" cy="9525"/>
            </a:xfrm>
            <a:custGeom>
              <a:avLst/>
              <a:gdLst/>
              <a:ahLst/>
              <a:cxnLst/>
              <a:rect l="l" t="t" r="r" b="b"/>
              <a:pathLst>
                <a:path w="9525" h="9525" extrusionOk="0">
                  <a:moveTo>
                    <a:pt x="8837" y="7144"/>
                  </a:moveTo>
                  <a:cubicBezTo>
                    <a:pt x="5027" y="10001"/>
                    <a:pt x="8837" y="7144"/>
                    <a:pt x="883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965" name="Google Shape;2965;p1"/>
            <p:cNvSpPr/>
            <p:nvPr/>
          </p:nvSpPr>
          <p:spPr>
            <a:xfrm>
              <a:off x="7402528" y="4380245"/>
              <a:ext cx="9525" cy="9525"/>
            </a:xfrm>
            <a:custGeom>
              <a:avLst/>
              <a:gdLst/>
              <a:ahLst/>
              <a:cxnLst/>
              <a:rect l="l" t="t" r="r" b="b"/>
              <a:pathLst>
                <a:path w="9525" h="9525" extrusionOk="0">
                  <a:moveTo>
                    <a:pt x="9827" y="9827"/>
                  </a:moveTo>
                  <a:cubicBezTo>
                    <a:pt x="13637" y="13637"/>
                    <a:pt x="2207" y="2207"/>
                    <a:pt x="9827" y="982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966" name="Google Shape;2966;p1"/>
            <p:cNvSpPr/>
            <p:nvPr/>
          </p:nvSpPr>
          <p:spPr>
            <a:xfrm>
              <a:off x="7222331" y="4360868"/>
              <a:ext cx="9525" cy="9525"/>
            </a:xfrm>
            <a:custGeom>
              <a:avLst/>
              <a:gdLst/>
              <a:ahLst/>
              <a:cxnLst/>
              <a:rect l="l" t="t" r="r" b="b"/>
              <a:pathLst>
                <a:path w="9525" h="9525" extrusionOk="0">
                  <a:moveTo>
                    <a:pt x="7144" y="7297"/>
                  </a:moveTo>
                  <a:lnTo>
                    <a:pt x="7144" y="10154"/>
                  </a:lnTo>
                  <a:cubicBezTo>
                    <a:pt x="8096" y="10154"/>
                    <a:pt x="9049" y="6344"/>
                    <a:pt x="7144" y="729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967" name="Google Shape;2967;p1"/>
            <p:cNvSpPr/>
            <p:nvPr/>
          </p:nvSpPr>
          <p:spPr>
            <a:xfrm>
              <a:off x="7143274" y="4352075"/>
              <a:ext cx="9525" cy="9525"/>
            </a:xfrm>
            <a:custGeom>
              <a:avLst/>
              <a:gdLst/>
              <a:ahLst/>
              <a:cxnLst/>
              <a:rect l="l" t="t" r="r" b="b"/>
              <a:pathLst>
                <a:path w="9525" h="9525" extrusionOk="0">
                  <a:moveTo>
                    <a:pt x="10954" y="9422"/>
                  </a:moveTo>
                  <a:cubicBezTo>
                    <a:pt x="10001" y="7517"/>
                    <a:pt x="8096" y="6565"/>
                    <a:pt x="7144" y="7517"/>
                  </a:cubicBezTo>
                  <a:cubicBezTo>
                    <a:pt x="8096" y="8470"/>
                    <a:pt x="10001" y="9422"/>
                    <a:pt x="10954" y="9422"/>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968" name="Google Shape;2968;p1"/>
            <p:cNvSpPr/>
            <p:nvPr/>
          </p:nvSpPr>
          <p:spPr>
            <a:xfrm>
              <a:off x="6925903" y="4302788"/>
              <a:ext cx="9525" cy="9525"/>
            </a:xfrm>
            <a:custGeom>
              <a:avLst/>
              <a:gdLst/>
              <a:ahLst/>
              <a:cxnLst/>
              <a:rect l="l" t="t" r="r" b="b"/>
              <a:pathLst>
                <a:path w="9525" h="9525" extrusionOk="0">
                  <a:moveTo>
                    <a:pt x="7344" y="8227"/>
                  </a:moveTo>
                  <a:cubicBezTo>
                    <a:pt x="9249" y="5369"/>
                    <a:pt x="6392" y="9179"/>
                    <a:pt x="7344" y="822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969" name="Google Shape;2969;p1"/>
            <p:cNvSpPr/>
            <p:nvPr/>
          </p:nvSpPr>
          <p:spPr>
            <a:xfrm>
              <a:off x="7186136" y="5135403"/>
              <a:ext cx="9525" cy="9525"/>
            </a:xfrm>
            <a:custGeom>
              <a:avLst/>
              <a:gdLst/>
              <a:ahLst/>
              <a:cxnLst/>
              <a:rect l="l" t="t" r="r" b="b"/>
              <a:pathLst>
                <a:path w="9525" h="9525" extrusionOk="0">
                  <a:moveTo>
                    <a:pt x="7144" y="7144"/>
                  </a:moveTo>
                  <a:cubicBezTo>
                    <a:pt x="7144" y="9048"/>
                    <a:pt x="11906"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970" name="Google Shape;2970;p1"/>
            <p:cNvSpPr/>
            <p:nvPr/>
          </p:nvSpPr>
          <p:spPr>
            <a:xfrm>
              <a:off x="7195767" y="5134652"/>
              <a:ext cx="9525" cy="9525"/>
            </a:xfrm>
            <a:custGeom>
              <a:avLst/>
              <a:gdLst/>
              <a:ahLst/>
              <a:cxnLst/>
              <a:rect l="l" t="t" r="r" b="b"/>
              <a:pathLst>
                <a:path w="9525" h="9525" extrusionOk="0">
                  <a:moveTo>
                    <a:pt x="7990" y="10752"/>
                  </a:moveTo>
                  <a:cubicBezTo>
                    <a:pt x="7990" y="9799"/>
                    <a:pt x="6086" y="3132"/>
                    <a:pt x="7990" y="10752"/>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971" name="Google Shape;2971;p1"/>
            <p:cNvSpPr/>
            <p:nvPr/>
          </p:nvSpPr>
          <p:spPr>
            <a:xfrm>
              <a:off x="7314301" y="5094446"/>
              <a:ext cx="9525" cy="9525"/>
            </a:xfrm>
            <a:custGeom>
              <a:avLst/>
              <a:gdLst/>
              <a:ahLst/>
              <a:cxnLst/>
              <a:rect l="l" t="t" r="r" b="b"/>
              <a:pathLst>
                <a:path w="9525" h="9525" extrusionOk="0">
                  <a:moveTo>
                    <a:pt x="7567" y="7144"/>
                  </a:moveTo>
                  <a:lnTo>
                    <a:pt x="7567" y="7144"/>
                  </a:lnTo>
                  <a:cubicBezTo>
                    <a:pt x="6615" y="7144"/>
                    <a:pt x="7567" y="7144"/>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972" name="Google Shape;2972;p1"/>
            <p:cNvSpPr/>
            <p:nvPr/>
          </p:nvSpPr>
          <p:spPr>
            <a:xfrm>
              <a:off x="7386161" y="5063966"/>
              <a:ext cx="9525" cy="9525"/>
            </a:xfrm>
            <a:custGeom>
              <a:avLst/>
              <a:gdLst/>
              <a:ahLst/>
              <a:cxnLst/>
              <a:rect l="l" t="t" r="r" b="b"/>
              <a:pathLst>
                <a:path w="9525" h="9525" extrusionOk="0">
                  <a:moveTo>
                    <a:pt x="8096" y="7144"/>
                  </a:moveTo>
                  <a:cubicBezTo>
                    <a:pt x="7144" y="7144"/>
                    <a:pt x="7144" y="8096"/>
                    <a:pt x="7144" y="8096"/>
                  </a:cubicBezTo>
                  <a:cubicBezTo>
                    <a:pt x="8096" y="8096"/>
                    <a:pt x="8096" y="7144"/>
                    <a:pt x="8096"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973" name="Google Shape;2973;p1"/>
            <p:cNvSpPr/>
            <p:nvPr/>
          </p:nvSpPr>
          <p:spPr>
            <a:xfrm>
              <a:off x="7403306" y="5060156"/>
              <a:ext cx="9525" cy="9525"/>
            </a:xfrm>
            <a:custGeom>
              <a:avLst/>
              <a:gdLst/>
              <a:ahLst/>
              <a:cxnLst/>
              <a:rect l="l" t="t" r="r" b="b"/>
              <a:pathLst>
                <a:path w="9525" h="9525" extrusionOk="0">
                  <a:moveTo>
                    <a:pt x="8096" y="7144"/>
                  </a:moveTo>
                  <a:cubicBezTo>
                    <a:pt x="8096" y="7144"/>
                    <a:pt x="7144" y="7144"/>
                    <a:pt x="7144" y="7144"/>
                  </a:cubicBezTo>
                  <a:cubicBezTo>
                    <a:pt x="7144" y="7144"/>
                    <a:pt x="7144" y="7144"/>
                    <a:pt x="8096"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974" name="Google Shape;2974;p1"/>
            <p:cNvSpPr/>
            <p:nvPr/>
          </p:nvSpPr>
          <p:spPr>
            <a:xfrm>
              <a:off x="7314724" y="5094022"/>
              <a:ext cx="9525" cy="9525"/>
            </a:xfrm>
            <a:custGeom>
              <a:avLst/>
              <a:gdLst/>
              <a:ahLst/>
              <a:cxnLst/>
              <a:rect l="l" t="t" r="r" b="b"/>
              <a:pathLst>
                <a:path w="9525" h="9525" extrusionOk="0">
                  <a:moveTo>
                    <a:pt x="7144" y="7567"/>
                  </a:moveTo>
                  <a:lnTo>
                    <a:pt x="9049" y="7567"/>
                  </a:lnTo>
                  <a:cubicBezTo>
                    <a:pt x="9049" y="6615"/>
                    <a:pt x="8096" y="7567"/>
                    <a:pt x="7144"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975" name="Google Shape;2975;p1"/>
            <p:cNvSpPr/>
            <p:nvPr/>
          </p:nvSpPr>
          <p:spPr>
            <a:xfrm>
              <a:off x="7208573" y="5123973"/>
              <a:ext cx="9525" cy="9525"/>
            </a:xfrm>
            <a:custGeom>
              <a:avLst/>
              <a:gdLst/>
              <a:ahLst/>
              <a:cxnLst/>
              <a:rect l="l" t="t" r="r" b="b"/>
              <a:pathLst>
                <a:path w="9525" h="9525" extrusionOk="0">
                  <a:moveTo>
                    <a:pt x="7567" y="7144"/>
                  </a:moveTo>
                  <a:cubicBezTo>
                    <a:pt x="6615" y="8096"/>
                    <a:pt x="7567" y="8096"/>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976" name="Google Shape;2976;p1"/>
            <p:cNvSpPr/>
            <p:nvPr/>
          </p:nvSpPr>
          <p:spPr>
            <a:xfrm>
              <a:off x="7283397" y="5110638"/>
              <a:ext cx="9525" cy="9525"/>
            </a:xfrm>
            <a:custGeom>
              <a:avLst/>
              <a:gdLst/>
              <a:ahLst/>
              <a:cxnLst/>
              <a:rect l="l" t="t" r="r" b="b"/>
              <a:pathLst>
                <a:path w="9525" h="9525" extrusionOk="0">
                  <a:moveTo>
                    <a:pt x="7990" y="7144"/>
                  </a:moveTo>
                  <a:cubicBezTo>
                    <a:pt x="7990" y="7144"/>
                    <a:pt x="6085" y="10001"/>
                    <a:pt x="7990"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977" name="Google Shape;2977;p1"/>
            <p:cNvSpPr/>
            <p:nvPr/>
          </p:nvSpPr>
          <p:spPr>
            <a:xfrm>
              <a:off x="7258472" y="5117929"/>
              <a:ext cx="9525" cy="9525"/>
            </a:xfrm>
            <a:custGeom>
              <a:avLst/>
              <a:gdLst/>
              <a:ahLst/>
              <a:cxnLst/>
              <a:rect l="l" t="t" r="r" b="b"/>
              <a:pathLst>
                <a:path w="9525" h="9525" extrusionOk="0">
                  <a:moveTo>
                    <a:pt x="8151" y="10330"/>
                  </a:moveTo>
                  <a:cubicBezTo>
                    <a:pt x="12913" y="9378"/>
                    <a:pt x="4341" y="3663"/>
                    <a:pt x="8151" y="10330"/>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978" name="Google Shape;2978;p1"/>
            <p:cNvSpPr/>
            <p:nvPr/>
          </p:nvSpPr>
          <p:spPr>
            <a:xfrm>
              <a:off x="7219051" y="5132546"/>
              <a:ext cx="9525" cy="9525"/>
            </a:xfrm>
            <a:custGeom>
              <a:avLst/>
              <a:gdLst/>
              <a:ahLst/>
              <a:cxnLst/>
              <a:rect l="l" t="t" r="r" b="b"/>
              <a:pathLst>
                <a:path w="9525" h="9525" extrusionOk="0">
                  <a:moveTo>
                    <a:pt x="7567" y="7144"/>
                  </a:moveTo>
                  <a:lnTo>
                    <a:pt x="7567" y="7144"/>
                  </a:lnTo>
                  <a:cubicBezTo>
                    <a:pt x="6615" y="7144"/>
                    <a:pt x="7567" y="7144"/>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979" name="Google Shape;2979;p1"/>
            <p:cNvSpPr/>
            <p:nvPr/>
          </p:nvSpPr>
          <p:spPr>
            <a:xfrm>
              <a:off x="7301389" y="5103971"/>
              <a:ext cx="9525" cy="9525"/>
            </a:xfrm>
            <a:custGeom>
              <a:avLst/>
              <a:gdLst/>
              <a:ahLst/>
              <a:cxnLst/>
              <a:rect l="l" t="t" r="r" b="b"/>
              <a:pathLst>
                <a:path w="9525" h="9525" extrusionOk="0">
                  <a:moveTo>
                    <a:pt x="7144" y="7144"/>
                  </a:moveTo>
                  <a:cubicBezTo>
                    <a:pt x="8096" y="7144"/>
                    <a:pt x="8096" y="7144"/>
                    <a:pt x="7144" y="7144"/>
                  </a:cubicBezTo>
                  <a:cubicBezTo>
                    <a:pt x="8096" y="7144"/>
                    <a:pt x="8096"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980" name="Google Shape;2980;p1"/>
            <p:cNvSpPr/>
            <p:nvPr/>
          </p:nvSpPr>
          <p:spPr>
            <a:xfrm>
              <a:off x="7387114" y="4427696"/>
              <a:ext cx="9525" cy="9525"/>
            </a:xfrm>
            <a:custGeom>
              <a:avLst/>
              <a:gdLst/>
              <a:ahLst/>
              <a:cxnLst/>
              <a:rect l="l" t="t" r="r" b="b"/>
              <a:pathLst>
                <a:path w="9525" h="9525" extrusionOk="0">
                  <a:moveTo>
                    <a:pt x="7144" y="7144"/>
                  </a:moveTo>
                  <a:cubicBezTo>
                    <a:pt x="7144" y="7144"/>
                    <a:pt x="7144" y="7144"/>
                    <a:pt x="7144" y="7144"/>
                  </a:cubicBez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981" name="Google Shape;2981;p1"/>
            <p:cNvSpPr/>
            <p:nvPr/>
          </p:nvSpPr>
          <p:spPr>
            <a:xfrm>
              <a:off x="7396639" y="4396263"/>
              <a:ext cx="9525" cy="9525"/>
            </a:xfrm>
            <a:custGeom>
              <a:avLst/>
              <a:gdLst/>
              <a:ahLst/>
              <a:cxnLst/>
              <a:rect l="l" t="t" r="r" b="b"/>
              <a:pathLst>
                <a:path w="9525" h="9525" extrusionOk="0">
                  <a:moveTo>
                    <a:pt x="7144" y="7144"/>
                  </a:moveTo>
                  <a:cubicBezTo>
                    <a:pt x="8096" y="7144"/>
                    <a:pt x="11906"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982" name="Google Shape;2982;p1"/>
            <p:cNvSpPr/>
            <p:nvPr/>
          </p:nvSpPr>
          <p:spPr>
            <a:xfrm>
              <a:off x="7414736" y="5030628"/>
              <a:ext cx="9525" cy="9525"/>
            </a:xfrm>
            <a:custGeom>
              <a:avLst/>
              <a:gdLst/>
              <a:ahLst/>
              <a:cxnLst/>
              <a:rect l="l" t="t" r="r" b="b"/>
              <a:pathLst>
                <a:path w="9525" h="9525" extrusionOk="0">
                  <a:moveTo>
                    <a:pt x="7144" y="7144"/>
                  </a:moveTo>
                  <a:lnTo>
                    <a:pt x="7144" y="7144"/>
                  </a:lnTo>
                  <a:cubicBezTo>
                    <a:pt x="7144" y="8096"/>
                    <a:pt x="7144"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983" name="Google Shape;2983;p1"/>
            <p:cNvSpPr/>
            <p:nvPr/>
          </p:nvSpPr>
          <p:spPr>
            <a:xfrm>
              <a:off x="7424261" y="4807486"/>
              <a:ext cx="19050" cy="9525"/>
            </a:xfrm>
            <a:custGeom>
              <a:avLst/>
              <a:gdLst/>
              <a:ahLst/>
              <a:cxnLst/>
              <a:rect l="l" t="t" r="r" b="b"/>
              <a:pathLst>
                <a:path w="19050" h="9525" extrusionOk="0">
                  <a:moveTo>
                    <a:pt x="12859" y="8354"/>
                  </a:moveTo>
                  <a:cubicBezTo>
                    <a:pt x="10001" y="11211"/>
                    <a:pt x="10001" y="4544"/>
                    <a:pt x="7144" y="8354"/>
                  </a:cubicBezTo>
                  <a:cubicBezTo>
                    <a:pt x="8096" y="8354"/>
                    <a:pt x="11906" y="12163"/>
                    <a:pt x="12859" y="835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984" name="Google Shape;2984;p1"/>
            <p:cNvSpPr/>
            <p:nvPr/>
          </p:nvSpPr>
          <p:spPr>
            <a:xfrm>
              <a:off x="7209949" y="5123973"/>
              <a:ext cx="9525" cy="9525"/>
            </a:xfrm>
            <a:custGeom>
              <a:avLst/>
              <a:gdLst/>
              <a:ahLst/>
              <a:cxnLst/>
              <a:rect l="l" t="t" r="r" b="b"/>
              <a:pathLst>
                <a:path w="9525" h="9525" extrusionOk="0">
                  <a:moveTo>
                    <a:pt x="7144" y="7144"/>
                  </a:moveTo>
                  <a:cubicBezTo>
                    <a:pt x="7144" y="7144"/>
                    <a:pt x="8096" y="7144"/>
                    <a:pt x="8096" y="7144"/>
                  </a:cubicBezTo>
                  <a:cubicBezTo>
                    <a:pt x="8096"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985" name="Google Shape;2985;p1"/>
            <p:cNvSpPr/>
            <p:nvPr/>
          </p:nvSpPr>
          <p:spPr>
            <a:xfrm>
              <a:off x="7423838" y="4808696"/>
              <a:ext cx="9525" cy="9525"/>
            </a:xfrm>
            <a:custGeom>
              <a:avLst/>
              <a:gdLst/>
              <a:ahLst/>
              <a:cxnLst/>
              <a:rect l="l" t="t" r="r" b="b"/>
              <a:pathLst>
                <a:path w="9525" h="9525" extrusionOk="0">
                  <a:moveTo>
                    <a:pt x="7567" y="7144"/>
                  </a:moveTo>
                  <a:cubicBezTo>
                    <a:pt x="7567" y="7144"/>
                    <a:pt x="6615" y="8096"/>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986" name="Google Shape;2986;p1"/>
            <p:cNvSpPr/>
            <p:nvPr/>
          </p:nvSpPr>
          <p:spPr>
            <a:xfrm>
              <a:off x="7428071" y="4976336"/>
              <a:ext cx="9525" cy="9525"/>
            </a:xfrm>
            <a:custGeom>
              <a:avLst/>
              <a:gdLst/>
              <a:ahLst/>
              <a:cxnLst/>
              <a:rect l="l" t="t" r="r" b="b"/>
              <a:pathLst>
                <a:path w="9525" h="9525" extrusionOk="0">
                  <a:moveTo>
                    <a:pt x="8096" y="7144"/>
                  </a:moveTo>
                  <a:cubicBezTo>
                    <a:pt x="7144" y="7144"/>
                    <a:pt x="7144" y="7144"/>
                    <a:pt x="7144" y="8096"/>
                  </a:cubicBezTo>
                  <a:cubicBezTo>
                    <a:pt x="7144" y="8096"/>
                    <a:pt x="8096" y="8096"/>
                    <a:pt x="8096"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987" name="Google Shape;2987;p1"/>
            <p:cNvSpPr/>
            <p:nvPr/>
          </p:nvSpPr>
          <p:spPr>
            <a:xfrm>
              <a:off x="7408069" y="5016341"/>
              <a:ext cx="9525" cy="9525"/>
            </a:xfrm>
            <a:custGeom>
              <a:avLst/>
              <a:gdLst/>
              <a:ahLst/>
              <a:cxnLst/>
              <a:rect l="l" t="t" r="r" b="b"/>
              <a:pathLst>
                <a:path w="9525" h="9525" extrusionOk="0">
                  <a:moveTo>
                    <a:pt x="7144" y="8096"/>
                  </a:moveTo>
                  <a:lnTo>
                    <a:pt x="7144" y="7144"/>
                  </a:lnTo>
                  <a:cubicBezTo>
                    <a:pt x="7144" y="8096"/>
                    <a:pt x="7144" y="8096"/>
                    <a:pt x="7144" y="809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988" name="Google Shape;2988;p1"/>
            <p:cNvSpPr/>
            <p:nvPr/>
          </p:nvSpPr>
          <p:spPr>
            <a:xfrm>
              <a:off x="7424750" y="4952798"/>
              <a:ext cx="9525" cy="9525"/>
            </a:xfrm>
            <a:custGeom>
              <a:avLst/>
              <a:gdLst/>
              <a:ahLst/>
              <a:cxnLst/>
              <a:rect l="l" t="t" r="r" b="b"/>
              <a:pathLst>
                <a:path w="9525" h="9525" extrusionOk="0">
                  <a:moveTo>
                    <a:pt x="7608" y="9727"/>
                  </a:moveTo>
                  <a:cubicBezTo>
                    <a:pt x="10465" y="3059"/>
                    <a:pt x="5703" y="11632"/>
                    <a:pt x="7608" y="972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989" name="Google Shape;2989;p1"/>
            <p:cNvSpPr/>
            <p:nvPr/>
          </p:nvSpPr>
          <p:spPr>
            <a:xfrm>
              <a:off x="7424790" y="4932521"/>
              <a:ext cx="9525" cy="9525"/>
            </a:xfrm>
            <a:custGeom>
              <a:avLst/>
              <a:gdLst/>
              <a:ahLst/>
              <a:cxnLst/>
              <a:rect l="l" t="t" r="r" b="b"/>
              <a:pathLst>
                <a:path w="9525" h="9525" extrusionOk="0">
                  <a:moveTo>
                    <a:pt x="7567" y="7144"/>
                  </a:moveTo>
                  <a:cubicBezTo>
                    <a:pt x="7567" y="7144"/>
                    <a:pt x="6615" y="9049"/>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990" name="Google Shape;2990;p1"/>
            <p:cNvSpPr/>
            <p:nvPr/>
          </p:nvSpPr>
          <p:spPr>
            <a:xfrm>
              <a:off x="7395686" y="4493592"/>
              <a:ext cx="9525" cy="9525"/>
            </a:xfrm>
            <a:custGeom>
              <a:avLst/>
              <a:gdLst/>
              <a:ahLst/>
              <a:cxnLst/>
              <a:rect l="l" t="t" r="r" b="b"/>
              <a:pathLst>
                <a:path w="9525" h="9525" extrusionOk="0">
                  <a:moveTo>
                    <a:pt x="7144" y="8875"/>
                  </a:moveTo>
                  <a:cubicBezTo>
                    <a:pt x="8096" y="7922"/>
                    <a:pt x="9049" y="7922"/>
                    <a:pt x="10001" y="7922"/>
                  </a:cubicBezTo>
                  <a:cubicBezTo>
                    <a:pt x="8096" y="8875"/>
                    <a:pt x="7144" y="5065"/>
                    <a:pt x="7144" y="8875"/>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991" name="Google Shape;2991;p1"/>
            <p:cNvSpPr/>
            <p:nvPr/>
          </p:nvSpPr>
          <p:spPr>
            <a:xfrm>
              <a:off x="7209526" y="5123656"/>
              <a:ext cx="9525" cy="9525"/>
            </a:xfrm>
            <a:custGeom>
              <a:avLst/>
              <a:gdLst/>
              <a:ahLst/>
              <a:cxnLst/>
              <a:rect l="l" t="t" r="r" b="b"/>
              <a:pathLst>
                <a:path w="9525" h="9525" extrusionOk="0">
                  <a:moveTo>
                    <a:pt x="7567" y="8414"/>
                  </a:moveTo>
                  <a:cubicBezTo>
                    <a:pt x="6615" y="5556"/>
                    <a:pt x="7567" y="8414"/>
                    <a:pt x="7567" y="841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992" name="Google Shape;2992;p1"/>
            <p:cNvSpPr/>
            <p:nvPr/>
          </p:nvSpPr>
          <p:spPr>
            <a:xfrm>
              <a:off x="7402354" y="4949666"/>
              <a:ext cx="9525" cy="9525"/>
            </a:xfrm>
            <a:custGeom>
              <a:avLst/>
              <a:gdLst/>
              <a:ahLst/>
              <a:cxnLst/>
              <a:rect l="l" t="t" r="r" b="b"/>
              <a:pathLst>
                <a:path w="9525" h="9525" extrusionOk="0">
                  <a:moveTo>
                    <a:pt x="7144" y="10954"/>
                  </a:moveTo>
                  <a:lnTo>
                    <a:pt x="8096" y="7144"/>
                  </a:lnTo>
                  <a:cubicBezTo>
                    <a:pt x="8096" y="8096"/>
                    <a:pt x="7144" y="10001"/>
                    <a:pt x="7144" y="1095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993" name="Google Shape;2993;p1"/>
            <p:cNvSpPr/>
            <p:nvPr/>
          </p:nvSpPr>
          <p:spPr>
            <a:xfrm>
              <a:off x="7405211" y="4656534"/>
              <a:ext cx="9525" cy="9525"/>
            </a:xfrm>
            <a:custGeom>
              <a:avLst/>
              <a:gdLst/>
              <a:ahLst/>
              <a:cxnLst/>
              <a:rect l="l" t="t" r="r" b="b"/>
              <a:pathLst>
                <a:path w="9525" h="9525" extrusionOk="0">
                  <a:moveTo>
                    <a:pt x="7144" y="7858"/>
                  </a:moveTo>
                  <a:lnTo>
                    <a:pt x="7144" y="7858"/>
                  </a:lnTo>
                  <a:cubicBezTo>
                    <a:pt x="7144" y="6906"/>
                    <a:pt x="7144" y="6906"/>
                    <a:pt x="7144" y="785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994" name="Google Shape;2994;p1"/>
            <p:cNvSpPr/>
            <p:nvPr/>
          </p:nvSpPr>
          <p:spPr>
            <a:xfrm>
              <a:off x="7403306" y="4937071"/>
              <a:ext cx="9525" cy="9525"/>
            </a:xfrm>
            <a:custGeom>
              <a:avLst/>
              <a:gdLst/>
              <a:ahLst/>
              <a:cxnLst/>
              <a:rect l="l" t="t" r="r" b="b"/>
              <a:pathLst>
                <a:path w="9525" h="9525" extrusionOk="0">
                  <a:moveTo>
                    <a:pt x="7144" y="9260"/>
                  </a:moveTo>
                  <a:cubicBezTo>
                    <a:pt x="8096" y="9260"/>
                    <a:pt x="10954" y="4498"/>
                    <a:pt x="7144" y="9260"/>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995" name="Google Shape;2995;p1"/>
            <p:cNvSpPr/>
            <p:nvPr/>
          </p:nvSpPr>
          <p:spPr>
            <a:xfrm>
              <a:off x="7398544" y="4494371"/>
              <a:ext cx="9525" cy="9525"/>
            </a:xfrm>
            <a:custGeom>
              <a:avLst/>
              <a:gdLst/>
              <a:ahLst/>
              <a:cxnLst/>
              <a:rect l="l" t="t" r="r" b="b"/>
              <a:pathLst>
                <a:path w="9525" h="9525" extrusionOk="0">
                  <a:moveTo>
                    <a:pt x="7144" y="7144"/>
                  </a:moveTo>
                  <a:lnTo>
                    <a:pt x="7144" y="7144"/>
                  </a:lnTo>
                  <a:lnTo>
                    <a:pt x="7144" y="7144"/>
                  </a:ln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996" name="Google Shape;2996;p1"/>
            <p:cNvSpPr/>
            <p:nvPr/>
          </p:nvSpPr>
          <p:spPr>
            <a:xfrm>
              <a:off x="7200393" y="4396263"/>
              <a:ext cx="247650" cy="752475"/>
            </a:xfrm>
            <a:custGeom>
              <a:avLst/>
              <a:gdLst/>
              <a:ahLst/>
              <a:cxnLst/>
              <a:rect l="l" t="t" r="r" b="b"/>
              <a:pathLst>
                <a:path w="247650" h="752475" extrusionOk="0">
                  <a:moveTo>
                    <a:pt x="196723" y="82391"/>
                  </a:moveTo>
                  <a:cubicBezTo>
                    <a:pt x="196723" y="81439"/>
                    <a:pt x="207200" y="109061"/>
                    <a:pt x="211010" y="107156"/>
                  </a:cubicBezTo>
                  <a:cubicBezTo>
                    <a:pt x="211010" y="100489"/>
                    <a:pt x="210058" y="113824"/>
                    <a:pt x="210058" y="114776"/>
                  </a:cubicBezTo>
                  <a:cubicBezTo>
                    <a:pt x="204342" y="116681"/>
                    <a:pt x="209105" y="105251"/>
                    <a:pt x="201485" y="110014"/>
                  </a:cubicBezTo>
                  <a:cubicBezTo>
                    <a:pt x="199580" y="129064"/>
                    <a:pt x="229108" y="192881"/>
                    <a:pt x="214820" y="213836"/>
                  </a:cubicBezTo>
                  <a:cubicBezTo>
                    <a:pt x="215773" y="264319"/>
                    <a:pt x="209105" y="271939"/>
                    <a:pt x="217677" y="310991"/>
                  </a:cubicBezTo>
                  <a:cubicBezTo>
                    <a:pt x="212915" y="311944"/>
                    <a:pt x="212915" y="311944"/>
                    <a:pt x="217677" y="311944"/>
                  </a:cubicBezTo>
                  <a:cubicBezTo>
                    <a:pt x="206248" y="389096"/>
                    <a:pt x="199580" y="511016"/>
                    <a:pt x="216725" y="605314"/>
                  </a:cubicBezTo>
                  <a:cubicBezTo>
                    <a:pt x="214820" y="602456"/>
                    <a:pt x="212915" y="600551"/>
                    <a:pt x="211010" y="597694"/>
                  </a:cubicBezTo>
                  <a:cubicBezTo>
                    <a:pt x="211010" y="598646"/>
                    <a:pt x="199580" y="635794"/>
                    <a:pt x="196723" y="631031"/>
                  </a:cubicBezTo>
                  <a:cubicBezTo>
                    <a:pt x="197675" y="632936"/>
                    <a:pt x="201485" y="636746"/>
                    <a:pt x="206248" y="636746"/>
                  </a:cubicBezTo>
                  <a:cubicBezTo>
                    <a:pt x="191960" y="633889"/>
                    <a:pt x="202438" y="652939"/>
                    <a:pt x="204342" y="656749"/>
                  </a:cubicBezTo>
                  <a:cubicBezTo>
                    <a:pt x="197675" y="686276"/>
                    <a:pt x="4317" y="723424"/>
                    <a:pt x="7175" y="745331"/>
                  </a:cubicBezTo>
                  <a:cubicBezTo>
                    <a:pt x="10032" y="746284"/>
                    <a:pt x="10032" y="745331"/>
                    <a:pt x="8127" y="742474"/>
                  </a:cubicBezTo>
                  <a:cubicBezTo>
                    <a:pt x="8127" y="742474"/>
                    <a:pt x="87185" y="720567"/>
                    <a:pt x="100520" y="707231"/>
                  </a:cubicBezTo>
                  <a:cubicBezTo>
                    <a:pt x="106235" y="718661"/>
                    <a:pt x="109092" y="711994"/>
                    <a:pt x="121475" y="705326"/>
                  </a:cubicBezTo>
                  <a:cubicBezTo>
                    <a:pt x="160527" y="690086"/>
                    <a:pt x="168148" y="694849"/>
                    <a:pt x="191960" y="671989"/>
                  </a:cubicBezTo>
                  <a:cubicBezTo>
                    <a:pt x="201485" y="669131"/>
                    <a:pt x="193865" y="678656"/>
                    <a:pt x="194817" y="678656"/>
                  </a:cubicBezTo>
                  <a:cubicBezTo>
                    <a:pt x="196723" y="677704"/>
                    <a:pt x="219583" y="658654"/>
                    <a:pt x="224345" y="666274"/>
                  </a:cubicBezTo>
                  <a:cubicBezTo>
                    <a:pt x="222440" y="650081"/>
                    <a:pt x="222440" y="646271"/>
                    <a:pt x="225298" y="654844"/>
                  </a:cubicBezTo>
                  <a:cubicBezTo>
                    <a:pt x="224345" y="653892"/>
                    <a:pt x="216725" y="641509"/>
                    <a:pt x="217677" y="641509"/>
                  </a:cubicBezTo>
                  <a:cubicBezTo>
                    <a:pt x="216725" y="646271"/>
                    <a:pt x="238633" y="612934"/>
                    <a:pt x="233870" y="609124"/>
                  </a:cubicBezTo>
                  <a:cubicBezTo>
                    <a:pt x="216725" y="518636"/>
                    <a:pt x="204342" y="709136"/>
                    <a:pt x="233870" y="616744"/>
                  </a:cubicBezTo>
                  <a:cubicBezTo>
                    <a:pt x="217677" y="602456"/>
                    <a:pt x="234823" y="487204"/>
                    <a:pt x="230060" y="464344"/>
                  </a:cubicBezTo>
                  <a:cubicBezTo>
                    <a:pt x="244348" y="473869"/>
                    <a:pt x="232917" y="470059"/>
                    <a:pt x="234823" y="468154"/>
                  </a:cubicBezTo>
                  <a:cubicBezTo>
                    <a:pt x="222440" y="459581"/>
                    <a:pt x="239585" y="418624"/>
                    <a:pt x="243395" y="412909"/>
                  </a:cubicBezTo>
                  <a:cubicBezTo>
                    <a:pt x="250063" y="411004"/>
                    <a:pt x="228155" y="169069"/>
                    <a:pt x="230060" y="171926"/>
                  </a:cubicBezTo>
                  <a:cubicBezTo>
                    <a:pt x="242442" y="170974"/>
                    <a:pt x="227202" y="151924"/>
                    <a:pt x="228155" y="150971"/>
                  </a:cubicBezTo>
                  <a:cubicBezTo>
                    <a:pt x="229108" y="150019"/>
                    <a:pt x="230060" y="159544"/>
                    <a:pt x="229108" y="156686"/>
                  </a:cubicBezTo>
                  <a:cubicBezTo>
                    <a:pt x="229108" y="152876"/>
                    <a:pt x="227202" y="150971"/>
                    <a:pt x="223392" y="150019"/>
                  </a:cubicBezTo>
                  <a:cubicBezTo>
                    <a:pt x="237680" y="140494"/>
                    <a:pt x="220535" y="125254"/>
                    <a:pt x="227202" y="128111"/>
                  </a:cubicBezTo>
                  <a:cubicBezTo>
                    <a:pt x="219583" y="115729"/>
                    <a:pt x="205295" y="11906"/>
                    <a:pt x="209105" y="7144"/>
                  </a:cubicBezTo>
                  <a:cubicBezTo>
                    <a:pt x="209105" y="10001"/>
                    <a:pt x="194817" y="10001"/>
                    <a:pt x="193865" y="12859"/>
                  </a:cubicBezTo>
                  <a:cubicBezTo>
                    <a:pt x="196723" y="23336"/>
                    <a:pt x="195770" y="13811"/>
                    <a:pt x="194817" y="14764"/>
                  </a:cubicBezTo>
                  <a:cubicBezTo>
                    <a:pt x="195770" y="13811"/>
                    <a:pt x="195770" y="63341"/>
                    <a:pt x="207200" y="70009"/>
                  </a:cubicBezTo>
                  <a:cubicBezTo>
                    <a:pt x="198627" y="74771"/>
                    <a:pt x="201485" y="73819"/>
                    <a:pt x="196723" y="82391"/>
                  </a:cubicBezTo>
                  <a:close/>
                  <a:moveTo>
                    <a:pt x="211963" y="161449"/>
                  </a:moveTo>
                  <a:cubicBezTo>
                    <a:pt x="211010" y="160496"/>
                    <a:pt x="211010" y="157639"/>
                    <a:pt x="211963" y="161449"/>
                  </a:cubicBezTo>
                  <a:close/>
                  <a:moveTo>
                    <a:pt x="211963" y="168116"/>
                  </a:moveTo>
                  <a:cubicBezTo>
                    <a:pt x="211963" y="163354"/>
                    <a:pt x="214820" y="164306"/>
                    <a:pt x="211963" y="168116"/>
                  </a:cubicBezTo>
                  <a:close/>
                  <a:moveTo>
                    <a:pt x="231013" y="151924"/>
                  </a:moveTo>
                  <a:cubicBezTo>
                    <a:pt x="232917" y="155734"/>
                    <a:pt x="227202" y="150019"/>
                    <a:pt x="231013" y="15192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997" name="Google Shape;2997;p1"/>
            <p:cNvSpPr/>
            <p:nvPr/>
          </p:nvSpPr>
          <p:spPr>
            <a:xfrm>
              <a:off x="7419605" y="4539667"/>
              <a:ext cx="9525" cy="9525"/>
            </a:xfrm>
            <a:custGeom>
              <a:avLst/>
              <a:gdLst/>
              <a:ahLst/>
              <a:cxnLst/>
              <a:rect l="l" t="t" r="r" b="b"/>
              <a:pathLst>
                <a:path w="9525" h="9525" extrusionOk="0">
                  <a:moveTo>
                    <a:pt x="7990" y="7567"/>
                  </a:moveTo>
                  <a:cubicBezTo>
                    <a:pt x="7990" y="6615"/>
                    <a:pt x="6086" y="7567"/>
                    <a:pt x="7990"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998" name="Google Shape;2998;p1"/>
            <p:cNvSpPr/>
            <p:nvPr/>
          </p:nvSpPr>
          <p:spPr>
            <a:xfrm>
              <a:off x="7313348" y="5094022"/>
              <a:ext cx="9525" cy="9525"/>
            </a:xfrm>
            <a:custGeom>
              <a:avLst/>
              <a:gdLst/>
              <a:ahLst/>
              <a:cxnLst/>
              <a:rect l="l" t="t" r="r" b="b"/>
              <a:pathLst>
                <a:path w="9525" h="9525" extrusionOk="0">
                  <a:moveTo>
                    <a:pt x="7567" y="7567"/>
                  </a:moveTo>
                  <a:cubicBezTo>
                    <a:pt x="7567" y="7567"/>
                    <a:pt x="6615" y="6615"/>
                    <a:pt x="7567"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999" name="Google Shape;2999;p1"/>
            <p:cNvSpPr/>
            <p:nvPr/>
          </p:nvSpPr>
          <p:spPr>
            <a:xfrm>
              <a:off x="7404259" y="4649205"/>
              <a:ext cx="9525" cy="9525"/>
            </a:xfrm>
            <a:custGeom>
              <a:avLst/>
              <a:gdLst/>
              <a:ahLst/>
              <a:cxnLst/>
              <a:rect l="l" t="t" r="r" b="b"/>
              <a:pathLst>
                <a:path w="9525" h="9525" extrusionOk="0">
                  <a:moveTo>
                    <a:pt x="7144" y="7567"/>
                  </a:moveTo>
                  <a:cubicBezTo>
                    <a:pt x="8096" y="6615"/>
                    <a:pt x="7144" y="7567"/>
                    <a:pt x="7144"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000" name="Google Shape;3000;p1"/>
            <p:cNvSpPr/>
            <p:nvPr/>
          </p:nvSpPr>
          <p:spPr>
            <a:xfrm>
              <a:off x="7275671" y="5099446"/>
              <a:ext cx="9525" cy="9525"/>
            </a:xfrm>
            <a:custGeom>
              <a:avLst/>
              <a:gdLst/>
              <a:ahLst/>
              <a:cxnLst/>
              <a:rect l="l" t="t" r="r" b="b"/>
              <a:pathLst>
                <a:path w="9525" h="9525" extrusionOk="0">
                  <a:moveTo>
                    <a:pt x="7144" y="7858"/>
                  </a:moveTo>
                  <a:cubicBezTo>
                    <a:pt x="7144" y="6906"/>
                    <a:pt x="7144" y="6906"/>
                    <a:pt x="7144" y="7858"/>
                  </a:cubicBezTo>
                  <a:cubicBezTo>
                    <a:pt x="7144" y="6906"/>
                    <a:pt x="7144" y="6906"/>
                    <a:pt x="7144" y="785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001" name="Google Shape;3001;p1"/>
            <p:cNvSpPr/>
            <p:nvPr/>
          </p:nvSpPr>
          <p:spPr>
            <a:xfrm>
              <a:off x="7257574" y="5104923"/>
              <a:ext cx="9525" cy="9525"/>
            </a:xfrm>
            <a:custGeom>
              <a:avLst/>
              <a:gdLst/>
              <a:ahLst/>
              <a:cxnLst/>
              <a:rect l="l" t="t" r="r" b="b"/>
              <a:pathLst>
                <a:path w="9525" h="9525" extrusionOk="0">
                  <a:moveTo>
                    <a:pt x="10001" y="7144"/>
                  </a:moveTo>
                  <a:lnTo>
                    <a:pt x="7144" y="7144"/>
                  </a:lnTo>
                  <a:cubicBezTo>
                    <a:pt x="9049" y="7144"/>
                    <a:pt x="10001" y="7144"/>
                    <a:pt x="10001"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002" name="Google Shape;3002;p1"/>
            <p:cNvSpPr/>
            <p:nvPr/>
          </p:nvSpPr>
          <p:spPr>
            <a:xfrm>
              <a:off x="7249001" y="5108733"/>
              <a:ext cx="9525" cy="9525"/>
            </a:xfrm>
            <a:custGeom>
              <a:avLst/>
              <a:gdLst/>
              <a:ahLst/>
              <a:cxnLst/>
              <a:rect l="l" t="t" r="r" b="b"/>
              <a:pathLst>
                <a:path w="9525" h="9525" extrusionOk="0">
                  <a:moveTo>
                    <a:pt x="7144" y="7144"/>
                  </a:moveTo>
                  <a:cubicBezTo>
                    <a:pt x="7144" y="7144"/>
                    <a:pt x="8096" y="10002"/>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003" name="Google Shape;3003;p1"/>
            <p:cNvSpPr/>
            <p:nvPr/>
          </p:nvSpPr>
          <p:spPr>
            <a:xfrm>
              <a:off x="7388304" y="5019051"/>
              <a:ext cx="9525" cy="9525"/>
            </a:xfrm>
            <a:custGeom>
              <a:avLst/>
              <a:gdLst/>
              <a:ahLst/>
              <a:cxnLst/>
              <a:rect l="l" t="t" r="r" b="b"/>
              <a:pathLst>
                <a:path w="9525" h="9525" extrusionOk="0">
                  <a:moveTo>
                    <a:pt x="7858" y="8243"/>
                  </a:moveTo>
                  <a:cubicBezTo>
                    <a:pt x="7858" y="8243"/>
                    <a:pt x="7858" y="8243"/>
                    <a:pt x="7858" y="8243"/>
                  </a:cubicBezTo>
                  <a:cubicBezTo>
                    <a:pt x="6906" y="6339"/>
                    <a:pt x="6906" y="7291"/>
                    <a:pt x="7858" y="8243"/>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004" name="Google Shape;3004;p1"/>
            <p:cNvSpPr/>
            <p:nvPr/>
          </p:nvSpPr>
          <p:spPr>
            <a:xfrm>
              <a:off x="7375684" y="5055393"/>
              <a:ext cx="9525" cy="9525"/>
            </a:xfrm>
            <a:custGeom>
              <a:avLst/>
              <a:gdLst/>
              <a:ahLst/>
              <a:cxnLst/>
              <a:rect l="l" t="t" r="r" b="b"/>
              <a:pathLst>
                <a:path w="9525" h="9525" extrusionOk="0">
                  <a:moveTo>
                    <a:pt x="7144" y="9049"/>
                  </a:moveTo>
                  <a:cubicBezTo>
                    <a:pt x="7144" y="8096"/>
                    <a:pt x="8096" y="7144"/>
                    <a:pt x="8096" y="7144"/>
                  </a:cubicBezTo>
                  <a:cubicBezTo>
                    <a:pt x="8096" y="7144"/>
                    <a:pt x="7144" y="8096"/>
                    <a:pt x="7144" y="904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005" name="Google Shape;3005;p1"/>
            <p:cNvSpPr/>
            <p:nvPr/>
          </p:nvSpPr>
          <p:spPr>
            <a:xfrm>
              <a:off x="7402354" y="4954005"/>
              <a:ext cx="9525" cy="9525"/>
            </a:xfrm>
            <a:custGeom>
              <a:avLst/>
              <a:gdLst/>
              <a:ahLst/>
              <a:cxnLst/>
              <a:rect l="l" t="t" r="r" b="b"/>
              <a:pathLst>
                <a:path w="9525" h="9525" extrusionOk="0">
                  <a:moveTo>
                    <a:pt x="7144" y="7567"/>
                  </a:moveTo>
                  <a:cubicBezTo>
                    <a:pt x="7144" y="7567"/>
                    <a:pt x="8096" y="6615"/>
                    <a:pt x="7144"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006" name="Google Shape;3006;p1"/>
            <p:cNvSpPr/>
            <p:nvPr/>
          </p:nvSpPr>
          <p:spPr>
            <a:xfrm>
              <a:off x="7376636" y="5054441"/>
              <a:ext cx="9525" cy="9525"/>
            </a:xfrm>
            <a:custGeom>
              <a:avLst/>
              <a:gdLst/>
              <a:ahLst/>
              <a:cxnLst/>
              <a:rect l="l" t="t" r="r" b="b"/>
              <a:pathLst>
                <a:path w="9525" h="9525" extrusionOk="0">
                  <a:moveTo>
                    <a:pt x="10001" y="7144"/>
                  </a:moveTo>
                  <a:cubicBezTo>
                    <a:pt x="9049" y="7144"/>
                    <a:pt x="8096" y="7144"/>
                    <a:pt x="7144" y="8096"/>
                  </a:cubicBezTo>
                  <a:cubicBezTo>
                    <a:pt x="8096" y="8096"/>
                    <a:pt x="10001" y="8096"/>
                    <a:pt x="10001"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007" name="Google Shape;3007;p1"/>
            <p:cNvSpPr/>
            <p:nvPr/>
          </p:nvSpPr>
          <p:spPr>
            <a:xfrm>
              <a:off x="7198757" y="5127783"/>
              <a:ext cx="9525" cy="9525"/>
            </a:xfrm>
            <a:custGeom>
              <a:avLst/>
              <a:gdLst/>
              <a:ahLst/>
              <a:cxnLst/>
              <a:rect l="l" t="t" r="r" b="b"/>
              <a:pathLst>
                <a:path w="9525" h="9525" extrusionOk="0">
                  <a:moveTo>
                    <a:pt x="7858" y="7144"/>
                  </a:moveTo>
                  <a:cubicBezTo>
                    <a:pt x="6906" y="7144"/>
                    <a:pt x="6906" y="8097"/>
                    <a:pt x="7858"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008" name="Google Shape;3008;p1"/>
            <p:cNvSpPr/>
            <p:nvPr/>
          </p:nvSpPr>
          <p:spPr>
            <a:xfrm>
              <a:off x="7198519" y="5128736"/>
              <a:ext cx="9525" cy="9525"/>
            </a:xfrm>
            <a:custGeom>
              <a:avLst/>
              <a:gdLst/>
              <a:ahLst/>
              <a:cxnLst/>
              <a:rect l="l" t="t" r="r" b="b"/>
              <a:pathLst>
                <a:path w="9525" h="9525" extrusionOk="0">
                  <a:moveTo>
                    <a:pt x="7144" y="7144"/>
                  </a:moveTo>
                  <a:lnTo>
                    <a:pt x="7144" y="7144"/>
                  </a:ln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009" name="Google Shape;3009;p1"/>
            <p:cNvSpPr/>
            <p:nvPr/>
          </p:nvSpPr>
          <p:spPr>
            <a:xfrm>
              <a:off x="7197566" y="5129294"/>
              <a:ext cx="9525" cy="9525"/>
            </a:xfrm>
            <a:custGeom>
              <a:avLst/>
              <a:gdLst/>
              <a:ahLst/>
              <a:cxnLst/>
              <a:rect l="l" t="t" r="r" b="b"/>
              <a:pathLst>
                <a:path w="9525" h="9525" extrusionOk="0">
                  <a:moveTo>
                    <a:pt x="7144" y="8491"/>
                  </a:moveTo>
                  <a:lnTo>
                    <a:pt x="8096" y="7538"/>
                  </a:lnTo>
                  <a:cubicBezTo>
                    <a:pt x="7144" y="6586"/>
                    <a:pt x="7144" y="7538"/>
                    <a:pt x="7144" y="8491"/>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010" name="Google Shape;3010;p1"/>
            <p:cNvSpPr/>
            <p:nvPr/>
          </p:nvSpPr>
          <p:spPr>
            <a:xfrm>
              <a:off x="7214711" y="5122068"/>
              <a:ext cx="9525" cy="9525"/>
            </a:xfrm>
            <a:custGeom>
              <a:avLst/>
              <a:gdLst/>
              <a:ahLst/>
              <a:cxnLst/>
              <a:rect l="l" t="t" r="r" b="b"/>
              <a:pathLst>
                <a:path w="9525" h="9525" extrusionOk="0">
                  <a:moveTo>
                    <a:pt x="7144" y="8096"/>
                  </a:moveTo>
                  <a:lnTo>
                    <a:pt x="7144" y="7144"/>
                  </a:lnTo>
                  <a:cubicBezTo>
                    <a:pt x="7144" y="7144"/>
                    <a:pt x="7144" y="7144"/>
                    <a:pt x="7144" y="809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011" name="Google Shape;3011;p1"/>
            <p:cNvSpPr/>
            <p:nvPr/>
          </p:nvSpPr>
          <p:spPr>
            <a:xfrm>
              <a:off x="7213547" y="5120163"/>
              <a:ext cx="19050" cy="9525"/>
            </a:xfrm>
            <a:custGeom>
              <a:avLst/>
              <a:gdLst/>
              <a:ahLst/>
              <a:cxnLst/>
              <a:rect l="l" t="t" r="r" b="b"/>
              <a:pathLst>
                <a:path w="19050" h="9525" extrusionOk="0">
                  <a:moveTo>
                    <a:pt x="13071" y="7144"/>
                  </a:moveTo>
                  <a:cubicBezTo>
                    <a:pt x="-265" y="10001"/>
                    <a:pt x="13071" y="7144"/>
                    <a:pt x="13071"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012" name="Google Shape;3012;p1"/>
            <p:cNvSpPr/>
            <p:nvPr/>
          </p:nvSpPr>
          <p:spPr>
            <a:xfrm>
              <a:off x="7239581" y="5124926"/>
              <a:ext cx="9525" cy="9525"/>
            </a:xfrm>
            <a:custGeom>
              <a:avLst/>
              <a:gdLst/>
              <a:ahLst/>
              <a:cxnLst/>
              <a:rect l="l" t="t" r="r" b="b"/>
              <a:pathLst>
                <a:path w="9525" h="9525" extrusionOk="0">
                  <a:moveTo>
                    <a:pt x="10849" y="7144"/>
                  </a:moveTo>
                  <a:cubicBezTo>
                    <a:pt x="4181" y="11906"/>
                    <a:pt x="7991" y="8097"/>
                    <a:pt x="10849"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013" name="Google Shape;3013;p1"/>
            <p:cNvSpPr/>
            <p:nvPr/>
          </p:nvSpPr>
          <p:spPr>
            <a:xfrm>
              <a:off x="7255014" y="5121116"/>
              <a:ext cx="9525" cy="9525"/>
            </a:xfrm>
            <a:custGeom>
              <a:avLst/>
              <a:gdLst/>
              <a:ahLst/>
              <a:cxnLst/>
              <a:rect l="l" t="t" r="r" b="b"/>
              <a:pathLst>
                <a:path w="9525" h="9525" extrusionOk="0">
                  <a:moveTo>
                    <a:pt x="7799" y="7144"/>
                  </a:moveTo>
                  <a:cubicBezTo>
                    <a:pt x="5894" y="8096"/>
                    <a:pt x="8751" y="9048"/>
                    <a:pt x="8751" y="9048"/>
                  </a:cubicBezTo>
                  <a:cubicBezTo>
                    <a:pt x="9704" y="8096"/>
                    <a:pt x="9704" y="7144"/>
                    <a:pt x="7799"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014" name="Google Shape;3014;p1"/>
            <p:cNvSpPr/>
            <p:nvPr/>
          </p:nvSpPr>
          <p:spPr>
            <a:xfrm>
              <a:off x="7341394" y="5084921"/>
              <a:ext cx="9525" cy="9525"/>
            </a:xfrm>
            <a:custGeom>
              <a:avLst/>
              <a:gdLst/>
              <a:ahLst/>
              <a:cxnLst/>
              <a:rect l="l" t="t" r="r" b="b"/>
              <a:pathLst>
                <a:path w="9525" h="9525" extrusionOk="0">
                  <a:moveTo>
                    <a:pt x="7144" y="7144"/>
                  </a:moveTo>
                  <a:lnTo>
                    <a:pt x="8096" y="10002"/>
                  </a:lnTo>
                  <a:cubicBezTo>
                    <a:pt x="9049" y="9049"/>
                    <a:pt x="7144" y="9049"/>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015" name="Google Shape;3015;p1"/>
            <p:cNvSpPr/>
            <p:nvPr/>
          </p:nvSpPr>
          <p:spPr>
            <a:xfrm>
              <a:off x="7350068" y="5065871"/>
              <a:ext cx="9525" cy="9525"/>
            </a:xfrm>
            <a:custGeom>
              <a:avLst/>
              <a:gdLst/>
              <a:ahLst/>
              <a:cxnLst/>
              <a:rect l="l" t="t" r="r" b="b"/>
              <a:pathLst>
                <a:path w="9525" h="9525" extrusionOk="0">
                  <a:moveTo>
                    <a:pt x="8947" y="7144"/>
                  </a:moveTo>
                  <a:cubicBezTo>
                    <a:pt x="7042" y="7144"/>
                    <a:pt x="6090" y="8097"/>
                    <a:pt x="894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016" name="Google Shape;3016;p1"/>
            <p:cNvSpPr/>
            <p:nvPr/>
          </p:nvSpPr>
          <p:spPr>
            <a:xfrm>
              <a:off x="7368702" y="5076912"/>
              <a:ext cx="9525" cy="9525"/>
            </a:xfrm>
            <a:custGeom>
              <a:avLst/>
              <a:gdLst/>
              <a:ahLst/>
              <a:cxnLst/>
              <a:rect l="l" t="t" r="r" b="b"/>
              <a:pathLst>
                <a:path w="9525" h="9525" extrusionOk="0">
                  <a:moveTo>
                    <a:pt x="7458" y="8485"/>
                  </a:moveTo>
                  <a:cubicBezTo>
                    <a:pt x="5553" y="10390"/>
                    <a:pt x="13173" y="4675"/>
                    <a:pt x="7458" y="8485"/>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017" name="Google Shape;3017;p1"/>
            <p:cNvSpPr/>
            <p:nvPr/>
          </p:nvSpPr>
          <p:spPr>
            <a:xfrm>
              <a:off x="7425214" y="4936331"/>
              <a:ext cx="9525" cy="9525"/>
            </a:xfrm>
            <a:custGeom>
              <a:avLst/>
              <a:gdLst/>
              <a:ahLst/>
              <a:cxnLst/>
              <a:rect l="l" t="t" r="r" b="b"/>
              <a:pathLst>
                <a:path w="9525" h="9525" extrusionOk="0">
                  <a:moveTo>
                    <a:pt x="10001" y="7144"/>
                  </a:moveTo>
                  <a:lnTo>
                    <a:pt x="7144" y="7144"/>
                  </a:lnTo>
                  <a:cubicBezTo>
                    <a:pt x="7144" y="9049"/>
                    <a:pt x="10954" y="9049"/>
                    <a:pt x="10001"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018" name="Google Shape;3018;p1"/>
            <p:cNvSpPr/>
            <p:nvPr/>
          </p:nvSpPr>
          <p:spPr>
            <a:xfrm>
              <a:off x="7425899" y="4864893"/>
              <a:ext cx="9525" cy="9525"/>
            </a:xfrm>
            <a:custGeom>
              <a:avLst/>
              <a:gdLst/>
              <a:ahLst/>
              <a:cxnLst/>
              <a:rect l="l" t="t" r="r" b="b"/>
              <a:pathLst>
                <a:path w="9525" h="9525" extrusionOk="0">
                  <a:moveTo>
                    <a:pt x="7410" y="10954"/>
                  </a:moveTo>
                  <a:cubicBezTo>
                    <a:pt x="9316" y="10001"/>
                    <a:pt x="10268" y="8096"/>
                    <a:pt x="8363" y="7144"/>
                  </a:cubicBezTo>
                  <a:cubicBezTo>
                    <a:pt x="8363" y="9049"/>
                    <a:pt x="6458" y="10001"/>
                    <a:pt x="7410" y="1095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019" name="Google Shape;3019;p1"/>
            <p:cNvSpPr/>
            <p:nvPr/>
          </p:nvSpPr>
          <p:spPr>
            <a:xfrm>
              <a:off x="7429847" y="4666773"/>
              <a:ext cx="9525" cy="9525"/>
            </a:xfrm>
            <a:custGeom>
              <a:avLst/>
              <a:gdLst/>
              <a:ahLst/>
              <a:cxnLst/>
              <a:rect l="l" t="t" r="r" b="b"/>
              <a:pathLst>
                <a:path w="9525" h="9525" extrusionOk="0">
                  <a:moveTo>
                    <a:pt x="7273" y="7144"/>
                  </a:moveTo>
                  <a:cubicBezTo>
                    <a:pt x="11083" y="8096"/>
                    <a:pt x="6320" y="7144"/>
                    <a:pt x="7273"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020" name="Google Shape;3020;p1"/>
            <p:cNvSpPr/>
            <p:nvPr/>
          </p:nvSpPr>
          <p:spPr>
            <a:xfrm>
              <a:off x="6909636" y="4673441"/>
              <a:ext cx="9525" cy="9525"/>
            </a:xfrm>
            <a:custGeom>
              <a:avLst/>
              <a:gdLst/>
              <a:ahLst/>
              <a:cxnLst/>
              <a:rect l="l" t="t" r="r" b="b"/>
              <a:pathLst>
                <a:path w="9525" h="9525" extrusionOk="0">
                  <a:moveTo>
                    <a:pt x="7419" y="7144"/>
                  </a:moveTo>
                  <a:cubicBezTo>
                    <a:pt x="6466" y="10001"/>
                    <a:pt x="8371" y="9049"/>
                    <a:pt x="7419"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021" name="Google Shape;3021;p1"/>
            <p:cNvSpPr/>
            <p:nvPr/>
          </p:nvSpPr>
          <p:spPr>
            <a:xfrm>
              <a:off x="6914674" y="4675822"/>
              <a:ext cx="9525" cy="9525"/>
            </a:xfrm>
            <a:custGeom>
              <a:avLst/>
              <a:gdLst/>
              <a:ahLst/>
              <a:cxnLst/>
              <a:rect l="l" t="t" r="r" b="b"/>
              <a:pathLst>
                <a:path w="9525" h="9525" extrusionOk="0">
                  <a:moveTo>
                    <a:pt x="7144" y="11430"/>
                  </a:moveTo>
                  <a:cubicBezTo>
                    <a:pt x="10001" y="5715"/>
                    <a:pt x="7144" y="5715"/>
                    <a:pt x="7144" y="11430"/>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022" name="Google Shape;3022;p1"/>
            <p:cNvSpPr/>
            <p:nvPr/>
          </p:nvSpPr>
          <p:spPr>
            <a:xfrm>
              <a:off x="6947059" y="4688681"/>
              <a:ext cx="28575" cy="9525"/>
            </a:xfrm>
            <a:custGeom>
              <a:avLst/>
              <a:gdLst/>
              <a:ahLst/>
              <a:cxnLst/>
              <a:rect l="l" t="t" r="r" b="b"/>
              <a:pathLst>
                <a:path w="28575" h="9525" extrusionOk="0">
                  <a:moveTo>
                    <a:pt x="7144" y="7144"/>
                  </a:moveTo>
                  <a:lnTo>
                    <a:pt x="26194" y="7144"/>
                  </a:lnTo>
                  <a:cubicBezTo>
                    <a:pt x="2619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023" name="Google Shape;3023;p1"/>
            <p:cNvSpPr/>
            <p:nvPr/>
          </p:nvSpPr>
          <p:spPr>
            <a:xfrm>
              <a:off x="6990874" y="4692491"/>
              <a:ext cx="9525" cy="9525"/>
            </a:xfrm>
            <a:custGeom>
              <a:avLst/>
              <a:gdLst/>
              <a:ahLst/>
              <a:cxnLst/>
              <a:rect l="l" t="t" r="r" b="b"/>
              <a:pathLst>
                <a:path w="9525" h="9525" extrusionOk="0">
                  <a:moveTo>
                    <a:pt x="7144" y="7144"/>
                  </a:moveTo>
                  <a:cubicBezTo>
                    <a:pt x="7144" y="7144"/>
                    <a:pt x="7144" y="7144"/>
                    <a:pt x="7144" y="7144"/>
                  </a:cubicBez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024" name="Google Shape;3024;p1"/>
            <p:cNvSpPr/>
            <p:nvPr/>
          </p:nvSpPr>
          <p:spPr>
            <a:xfrm>
              <a:off x="6997541" y="4697253"/>
              <a:ext cx="9525" cy="9525"/>
            </a:xfrm>
            <a:custGeom>
              <a:avLst/>
              <a:gdLst/>
              <a:ahLst/>
              <a:cxnLst/>
              <a:rect l="l" t="t" r="r" b="b"/>
              <a:pathLst>
                <a:path w="9525" h="9525" extrusionOk="0">
                  <a:moveTo>
                    <a:pt x="7144" y="7144"/>
                  </a:moveTo>
                  <a:cubicBezTo>
                    <a:pt x="7144" y="7144"/>
                    <a:pt x="7144" y="7144"/>
                    <a:pt x="7144" y="7144"/>
                  </a:cubicBez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025" name="Google Shape;3025;p1"/>
            <p:cNvSpPr/>
            <p:nvPr/>
          </p:nvSpPr>
          <p:spPr>
            <a:xfrm>
              <a:off x="6947059" y="4688681"/>
              <a:ext cx="9525" cy="9525"/>
            </a:xfrm>
            <a:custGeom>
              <a:avLst/>
              <a:gdLst/>
              <a:ahLst/>
              <a:cxnLst/>
              <a:rect l="l" t="t" r="r" b="b"/>
              <a:pathLst>
                <a:path w="9525" h="9525" extrusionOk="0">
                  <a:moveTo>
                    <a:pt x="7144" y="7144"/>
                  </a:moveTo>
                  <a:lnTo>
                    <a:pt x="8096" y="8096"/>
                  </a:lnTo>
                  <a:cubicBezTo>
                    <a:pt x="9049" y="7144"/>
                    <a:pt x="8096"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026" name="Google Shape;3026;p1"/>
            <p:cNvSpPr/>
            <p:nvPr/>
          </p:nvSpPr>
          <p:spPr>
            <a:xfrm>
              <a:off x="6923776" y="4672488"/>
              <a:ext cx="9525" cy="9525"/>
            </a:xfrm>
            <a:custGeom>
              <a:avLst/>
              <a:gdLst/>
              <a:ahLst/>
              <a:cxnLst/>
              <a:rect l="l" t="t" r="r" b="b"/>
              <a:pathLst>
                <a:path w="9525" h="9525" extrusionOk="0">
                  <a:moveTo>
                    <a:pt x="7567" y="7144"/>
                  </a:moveTo>
                  <a:cubicBezTo>
                    <a:pt x="6615" y="8096"/>
                    <a:pt x="7567" y="8096"/>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027" name="Google Shape;3027;p1"/>
            <p:cNvSpPr/>
            <p:nvPr/>
          </p:nvSpPr>
          <p:spPr>
            <a:xfrm>
              <a:off x="6946212" y="4690586"/>
              <a:ext cx="9525" cy="9525"/>
            </a:xfrm>
            <a:custGeom>
              <a:avLst/>
              <a:gdLst/>
              <a:ahLst/>
              <a:cxnLst/>
              <a:rect l="l" t="t" r="r" b="b"/>
              <a:pathLst>
                <a:path w="9525" h="9525" extrusionOk="0">
                  <a:moveTo>
                    <a:pt x="7990" y="7144"/>
                  </a:moveTo>
                  <a:cubicBezTo>
                    <a:pt x="7990" y="7144"/>
                    <a:pt x="6085" y="10001"/>
                    <a:pt x="7990"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028" name="Google Shape;3028;p1"/>
            <p:cNvSpPr/>
            <p:nvPr/>
          </p:nvSpPr>
          <p:spPr>
            <a:xfrm>
              <a:off x="6950668" y="4687199"/>
              <a:ext cx="9525" cy="9525"/>
            </a:xfrm>
            <a:custGeom>
              <a:avLst/>
              <a:gdLst/>
              <a:ahLst/>
              <a:cxnLst/>
              <a:rect l="l" t="t" r="r" b="b"/>
              <a:pathLst>
                <a:path w="9525" h="9525" extrusionOk="0">
                  <a:moveTo>
                    <a:pt x="7344" y="10530"/>
                  </a:moveTo>
                  <a:cubicBezTo>
                    <a:pt x="9249" y="10530"/>
                    <a:pt x="6392" y="2910"/>
                    <a:pt x="7344" y="10530"/>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029" name="Google Shape;3029;p1"/>
            <p:cNvSpPr/>
            <p:nvPr/>
          </p:nvSpPr>
          <p:spPr>
            <a:xfrm>
              <a:off x="6927056" y="4683918"/>
              <a:ext cx="9525" cy="9525"/>
            </a:xfrm>
            <a:custGeom>
              <a:avLst/>
              <a:gdLst/>
              <a:ahLst/>
              <a:cxnLst/>
              <a:rect l="l" t="t" r="r" b="b"/>
              <a:pathLst>
                <a:path w="9525" h="9525" extrusionOk="0">
                  <a:moveTo>
                    <a:pt x="7144" y="7144"/>
                  </a:moveTo>
                  <a:lnTo>
                    <a:pt x="7144" y="7144"/>
                  </a:ln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030" name="Google Shape;3030;p1"/>
            <p:cNvSpPr/>
            <p:nvPr/>
          </p:nvSpPr>
          <p:spPr>
            <a:xfrm>
              <a:off x="6957536" y="4691538"/>
              <a:ext cx="9525" cy="9525"/>
            </a:xfrm>
            <a:custGeom>
              <a:avLst/>
              <a:gdLst/>
              <a:ahLst/>
              <a:cxnLst/>
              <a:rect l="l" t="t" r="r" b="b"/>
              <a:pathLst>
                <a:path w="9525" h="9525" extrusionOk="0">
                  <a:moveTo>
                    <a:pt x="7144" y="7144"/>
                  </a:moveTo>
                  <a:cubicBezTo>
                    <a:pt x="7144" y="7144"/>
                    <a:pt x="7144" y="8096"/>
                    <a:pt x="7144" y="8096"/>
                  </a:cubicBezTo>
                  <a:cubicBezTo>
                    <a:pt x="7144" y="8096"/>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031" name="Google Shape;3031;p1"/>
            <p:cNvSpPr/>
            <p:nvPr/>
          </p:nvSpPr>
          <p:spPr>
            <a:xfrm>
              <a:off x="6891814" y="4706778"/>
              <a:ext cx="9525" cy="9525"/>
            </a:xfrm>
            <a:custGeom>
              <a:avLst/>
              <a:gdLst/>
              <a:ahLst/>
              <a:cxnLst/>
              <a:rect l="l" t="t" r="r" b="b"/>
              <a:pathLst>
                <a:path w="9525" h="9525" extrusionOk="0">
                  <a:moveTo>
                    <a:pt x="7144" y="7144"/>
                  </a:moveTo>
                  <a:cubicBezTo>
                    <a:pt x="8096" y="7144"/>
                    <a:pt x="8096" y="7144"/>
                    <a:pt x="7144" y="7144"/>
                  </a:cubicBezTo>
                  <a:cubicBezTo>
                    <a:pt x="8096"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032" name="Google Shape;3032;p1"/>
            <p:cNvSpPr/>
            <p:nvPr/>
          </p:nvSpPr>
          <p:spPr>
            <a:xfrm>
              <a:off x="6906101" y="4689633"/>
              <a:ext cx="9525" cy="9525"/>
            </a:xfrm>
            <a:custGeom>
              <a:avLst/>
              <a:gdLst/>
              <a:ahLst/>
              <a:cxnLst/>
              <a:rect l="l" t="t" r="r" b="b"/>
              <a:pathLst>
                <a:path w="9525" h="9525" extrusionOk="0">
                  <a:moveTo>
                    <a:pt x="7144" y="7144"/>
                  </a:moveTo>
                  <a:cubicBezTo>
                    <a:pt x="7144" y="7144"/>
                    <a:pt x="10954"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033" name="Google Shape;3033;p1"/>
            <p:cNvSpPr/>
            <p:nvPr/>
          </p:nvSpPr>
          <p:spPr>
            <a:xfrm>
              <a:off x="7006643" y="4702968"/>
              <a:ext cx="9525" cy="9525"/>
            </a:xfrm>
            <a:custGeom>
              <a:avLst/>
              <a:gdLst/>
              <a:ahLst/>
              <a:cxnLst/>
              <a:rect l="l" t="t" r="r" b="b"/>
              <a:pathLst>
                <a:path w="9525" h="9525" extrusionOk="0">
                  <a:moveTo>
                    <a:pt x="7567" y="7144"/>
                  </a:moveTo>
                  <a:lnTo>
                    <a:pt x="7567" y="7144"/>
                  </a:lnTo>
                  <a:cubicBezTo>
                    <a:pt x="6615" y="8096"/>
                    <a:pt x="7567" y="8096"/>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034" name="Google Shape;3034;p1"/>
            <p:cNvSpPr/>
            <p:nvPr/>
          </p:nvSpPr>
          <p:spPr>
            <a:xfrm>
              <a:off x="7006114" y="4793456"/>
              <a:ext cx="9525" cy="19050"/>
            </a:xfrm>
            <a:custGeom>
              <a:avLst/>
              <a:gdLst/>
              <a:ahLst/>
              <a:cxnLst/>
              <a:rect l="l" t="t" r="r" b="b"/>
              <a:pathLst>
                <a:path w="9525" h="19050" extrusionOk="0">
                  <a:moveTo>
                    <a:pt x="7144" y="7144"/>
                  </a:moveTo>
                  <a:cubicBezTo>
                    <a:pt x="8096" y="9049"/>
                    <a:pt x="7144" y="10954"/>
                    <a:pt x="8096" y="12859"/>
                  </a:cubicBezTo>
                  <a:cubicBezTo>
                    <a:pt x="8096" y="11906"/>
                    <a:pt x="8096"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035" name="Google Shape;3035;p1"/>
            <p:cNvSpPr/>
            <p:nvPr/>
          </p:nvSpPr>
          <p:spPr>
            <a:xfrm>
              <a:off x="6925151" y="4672488"/>
              <a:ext cx="9525" cy="9525"/>
            </a:xfrm>
            <a:custGeom>
              <a:avLst/>
              <a:gdLst/>
              <a:ahLst/>
              <a:cxnLst/>
              <a:rect l="l" t="t" r="r" b="b"/>
              <a:pathLst>
                <a:path w="9525" h="9525" extrusionOk="0">
                  <a:moveTo>
                    <a:pt x="7144" y="7144"/>
                  </a:moveTo>
                  <a:cubicBezTo>
                    <a:pt x="7144" y="7144"/>
                    <a:pt x="7144" y="7144"/>
                    <a:pt x="7144" y="7144"/>
                  </a:cubicBez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036" name="Google Shape;3036;p1"/>
            <p:cNvSpPr/>
            <p:nvPr/>
          </p:nvSpPr>
          <p:spPr>
            <a:xfrm>
              <a:off x="7007066" y="4799171"/>
              <a:ext cx="9525" cy="9525"/>
            </a:xfrm>
            <a:custGeom>
              <a:avLst/>
              <a:gdLst/>
              <a:ahLst/>
              <a:cxnLst/>
              <a:rect l="l" t="t" r="r" b="b"/>
              <a:pathLst>
                <a:path w="9525" h="9525" extrusionOk="0">
                  <a:moveTo>
                    <a:pt x="7144" y="7144"/>
                  </a:moveTo>
                  <a:cubicBezTo>
                    <a:pt x="7144" y="7144"/>
                    <a:pt x="7144"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037" name="Google Shape;3037;p1"/>
            <p:cNvSpPr/>
            <p:nvPr/>
          </p:nvSpPr>
          <p:spPr>
            <a:xfrm>
              <a:off x="7015639" y="4715351"/>
              <a:ext cx="9525" cy="9525"/>
            </a:xfrm>
            <a:custGeom>
              <a:avLst/>
              <a:gdLst/>
              <a:ahLst/>
              <a:cxnLst/>
              <a:rect l="l" t="t" r="r" b="b"/>
              <a:pathLst>
                <a:path w="9525" h="9525" extrusionOk="0">
                  <a:moveTo>
                    <a:pt x="7144" y="7144"/>
                  </a:moveTo>
                  <a:cubicBezTo>
                    <a:pt x="8096" y="7144"/>
                    <a:pt x="8096" y="7144"/>
                    <a:pt x="8096" y="7144"/>
                  </a:cubicBezTo>
                  <a:cubicBezTo>
                    <a:pt x="8096"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038" name="Google Shape;3038;p1"/>
            <p:cNvSpPr/>
            <p:nvPr/>
          </p:nvSpPr>
          <p:spPr>
            <a:xfrm>
              <a:off x="7014686" y="4701063"/>
              <a:ext cx="9525" cy="9525"/>
            </a:xfrm>
            <a:custGeom>
              <a:avLst/>
              <a:gdLst/>
              <a:ahLst/>
              <a:cxnLst/>
              <a:rect l="l" t="t" r="r" b="b"/>
              <a:pathLst>
                <a:path w="9525" h="9525" extrusionOk="0">
                  <a:moveTo>
                    <a:pt x="7144" y="7144"/>
                  </a:moveTo>
                  <a:lnTo>
                    <a:pt x="7144" y="7144"/>
                  </a:ln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039" name="Google Shape;3039;p1"/>
            <p:cNvSpPr/>
            <p:nvPr/>
          </p:nvSpPr>
          <p:spPr>
            <a:xfrm>
              <a:off x="7017558" y="4727576"/>
              <a:ext cx="9525" cy="9525"/>
            </a:xfrm>
            <a:custGeom>
              <a:avLst/>
              <a:gdLst/>
              <a:ahLst/>
              <a:cxnLst/>
              <a:rect l="l" t="t" r="r" b="b"/>
              <a:pathLst>
                <a:path w="9525" h="9525" extrusionOk="0">
                  <a:moveTo>
                    <a:pt x="8082" y="7301"/>
                  </a:moveTo>
                  <a:cubicBezTo>
                    <a:pt x="5224" y="10158"/>
                    <a:pt x="9987" y="6348"/>
                    <a:pt x="8082" y="7301"/>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040" name="Google Shape;3040;p1"/>
            <p:cNvSpPr/>
            <p:nvPr/>
          </p:nvSpPr>
          <p:spPr>
            <a:xfrm>
              <a:off x="7017544" y="4740354"/>
              <a:ext cx="9525" cy="9525"/>
            </a:xfrm>
            <a:custGeom>
              <a:avLst/>
              <a:gdLst/>
              <a:ahLst/>
              <a:cxnLst/>
              <a:rect l="l" t="t" r="r" b="b"/>
              <a:pathLst>
                <a:path w="9525" h="9525" extrusionOk="0">
                  <a:moveTo>
                    <a:pt x="7144" y="7858"/>
                  </a:moveTo>
                  <a:cubicBezTo>
                    <a:pt x="7144" y="6906"/>
                    <a:pt x="8096" y="6906"/>
                    <a:pt x="7144" y="785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041" name="Google Shape;3041;p1"/>
            <p:cNvSpPr/>
            <p:nvPr/>
          </p:nvSpPr>
          <p:spPr>
            <a:xfrm>
              <a:off x="6890861" y="4744878"/>
              <a:ext cx="9525" cy="9525"/>
            </a:xfrm>
            <a:custGeom>
              <a:avLst/>
              <a:gdLst/>
              <a:ahLst/>
              <a:cxnLst/>
              <a:rect l="l" t="t" r="r" b="b"/>
              <a:pathLst>
                <a:path w="9525" h="9525" extrusionOk="0">
                  <a:moveTo>
                    <a:pt x="7144" y="8096"/>
                  </a:moveTo>
                  <a:cubicBezTo>
                    <a:pt x="8096" y="8096"/>
                    <a:pt x="9049" y="7144"/>
                    <a:pt x="10001" y="7144"/>
                  </a:cubicBezTo>
                  <a:cubicBezTo>
                    <a:pt x="8096" y="8096"/>
                    <a:pt x="7144" y="6191"/>
                    <a:pt x="7144" y="809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042" name="Google Shape;3042;p1"/>
            <p:cNvSpPr/>
            <p:nvPr/>
          </p:nvSpPr>
          <p:spPr>
            <a:xfrm>
              <a:off x="6924199" y="4672468"/>
              <a:ext cx="9525" cy="9525"/>
            </a:xfrm>
            <a:custGeom>
              <a:avLst/>
              <a:gdLst/>
              <a:ahLst/>
              <a:cxnLst/>
              <a:rect l="l" t="t" r="r" b="b"/>
              <a:pathLst>
                <a:path w="9525" h="9525" extrusionOk="0">
                  <a:moveTo>
                    <a:pt x="7144" y="9069"/>
                  </a:moveTo>
                  <a:cubicBezTo>
                    <a:pt x="8096" y="5259"/>
                    <a:pt x="7144" y="8117"/>
                    <a:pt x="7144" y="906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043" name="Google Shape;3043;p1"/>
            <p:cNvSpPr/>
            <p:nvPr/>
          </p:nvSpPr>
          <p:spPr>
            <a:xfrm>
              <a:off x="7039451" y="4729638"/>
              <a:ext cx="9525" cy="9525"/>
            </a:xfrm>
            <a:custGeom>
              <a:avLst/>
              <a:gdLst/>
              <a:ahLst/>
              <a:cxnLst/>
              <a:rect l="l" t="t" r="r" b="b"/>
              <a:pathLst>
                <a:path w="9525" h="9525" extrusionOk="0">
                  <a:moveTo>
                    <a:pt x="8096" y="7144"/>
                  </a:moveTo>
                  <a:lnTo>
                    <a:pt x="7144" y="9049"/>
                  </a:lnTo>
                  <a:cubicBezTo>
                    <a:pt x="8096" y="9049"/>
                    <a:pt x="8096" y="8096"/>
                    <a:pt x="8096"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044" name="Google Shape;3044;p1"/>
            <p:cNvSpPr/>
            <p:nvPr/>
          </p:nvSpPr>
          <p:spPr>
            <a:xfrm>
              <a:off x="6959441" y="4813458"/>
              <a:ext cx="9525" cy="9525"/>
            </a:xfrm>
            <a:custGeom>
              <a:avLst/>
              <a:gdLst/>
              <a:ahLst/>
              <a:cxnLst/>
              <a:rect l="l" t="t" r="r" b="b"/>
              <a:pathLst>
                <a:path w="9525" h="9525" extrusionOk="0">
                  <a:moveTo>
                    <a:pt x="7144" y="7144"/>
                  </a:moveTo>
                  <a:lnTo>
                    <a:pt x="7144" y="7144"/>
                  </a:ln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045" name="Google Shape;3045;p1"/>
            <p:cNvSpPr/>
            <p:nvPr/>
          </p:nvSpPr>
          <p:spPr>
            <a:xfrm>
              <a:off x="7038600" y="4738211"/>
              <a:ext cx="9525" cy="9525"/>
            </a:xfrm>
            <a:custGeom>
              <a:avLst/>
              <a:gdLst/>
              <a:ahLst/>
              <a:cxnLst/>
              <a:rect l="l" t="t" r="r" b="b"/>
              <a:pathLst>
                <a:path w="9525" h="9525" extrusionOk="0">
                  <a:moveTo>
                    <a:pt x="8947" y="7144"/>
                  </a:moveTo>
                  <a:cubicBezTo>
                    <a:pt x="7042" y="7144"/>
                    <a:pt x="6090" y="9049"/>
                    <a:pt x="894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046" name="Google Shape;3046;p1"/>
            <p:cNvSpPr/>
            <p:nvPr/>
          </p:nvSpPr>
          <p:spPr>
            <a:xfrm>
              <a:off x="6893719" y="4745831"/>
              <a:ext cx="9525" cy="9525"/>
            </a:xfrm>
            <a:custGeom>
              <a:avLst/>
              <a:gdLst/>
              <a:ahLst/>
              <a:cxnLst/>
              <a:rect l="l" t="t" r="r" b="b"/>
              <a:pathLst>
                <a:path w="9525" h="9525" extrusionOk="0">
                  <a:moveTo>
                    <a:pt x="7144" y="7144"/>
                  </a:moveTo>
                  <a:lnTo>
                    <a:pt x="7144" y="7144"/>
                  </a:lnTo>
                  <a:lnTo>
                    <a:pt x="7144" y="7144"/>
                  </a:ln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047" name="Google Shape;3047;p1"/>
            <p:cNvSpPr/>
            <p:nvPr/>
          </p:nvSpPr>
          <p:spPr>
            <a:xfrm>
              <a:off x="6887296" y="4674018"/>
              <a:ext cx="171450" cy="152400"/>
            </a:xfrm>
            <a:custGeom>
              <a:avLst/>
              <a:gdLst/>
              <a:ahLst/>
              <a:cxnLst/>
              <a:rect l="l" t="t" r="r" b="b"/>
              <a:pathLst>
                <a:path w="171450" h="152400" extrusionOk="0">
                  <a:moveTo>
                    <a:pt x="7851" y="63716"/>
                  </a:moveTo>
                  <a:cubicBezTo>
                    <a:pt x="7851" y="61812"/>
                    <a:pt x="13567" y="80862"/>
                    <a:pt x="19282" y="79909"/>
                  </a:cubicBezTo>
                  <a:cubicBezTo>
                    <a:pt x="17376" y="78956"/>
                    <a:pt x="17376" y="78956"/>
                    <a:pt x="18329" y="79909"/>
                  </a:cubicBezTo>
                  <a:cubicBezTo>
                    <a:pt x="12614" y="77051"/>
                    <a:pt x="12614" y="78956"/>
                    <a:pt x="17376" y="83719"/>
                  </a:cubicBezTo>
                  <a:cubicBezTo>
                    <a:pt x="9757" y="84672"/>
                    <a:pt x="17376" y="78004"/>
                    <a:pt x="8804" y="80862"/>
                  </a:cubicBezTo>
                  <a:cubicBezTo>
                    <a:pt x="-3578" y="129439"/>
                    <a:pt x="56429" y="152299"/>
                    <a:pt x="85004" y="143726"/>
                  </a:cubicBezTo>
                  <a:cubicBezTo>
                    <a:pt x="85004" y="148489"/>
                    <a:pt x="85004" y="148489"/>
                    <a:pt x="85957" y="143726"/>
                  </a:cubicBezTo>
                  <a:cubicBezTo>
                    <a:pt x="141202" y="161824"/>
                    <a:pt x="190732" y="118009"/>
                    <a:pt x="155489" y="37999"/>
                  </a:cubicBezTo>
                  <a:cubicBezTo>
                    <a:pt x="157394" y="39904"/>
                    <a:pt x="159299" y="41809"/>
                    <a:pt x="161204" y="43714"/>
                  </a:cubicBezTo>
                  <a:cubicBezTo>
                    <a:pt x="158347" y="36094"/>
                    <a:pt x="145964" y="8472"/>
                    <a:pt x="137392" y="24664"/>
                  </a:cubicBezTo>
                  <a:cubicBezTo>
                    <a:pt x="141202" y="19901"/>
                    <a:pt x="76432" y="-101"/>
                    <a:pt x="67859" y="15139"/>
                  </a:cubicBezTo>
                  <a:cubicBezTo>
                    <a:pt x="77384" y="-1053"/>
                    <a:pt x="52619" y="13234"/>
                    <a:pt x="48809" y="15139"/>
                  </a:cubicBezTo>
                  <a:cubicBezTo>
                    <a:pt x="45951" y="10376"/>
                    <a:pt x="39284" y="2756"/>
                    <a:pt x="37379" y="10376"/>
                  </a:cubicBezTo>
                  <a:cubicBezTo>
                    <a:pt x="38332" y="12281"/>
                    <a:pt x="39284" y="11329"/>
                    <a:pt x="38332" y="8472"/>
                  </a:cubicBezTo>
                  <a:cubicBezTo>
                    <a:pt x="39284" y="6566"/>
                    <a:pt x="46904" y="24664"/>
                    <a:pt x="55476" y="12281"/>
                  </a:cubicBezTo>
                  <a:cubicBezTo>
                    <a:pt x="65001" y="22759"/>
                    <a:pt x="61192" y="22759"/>
                    <a:pt x="74526" y="14187"/>
                  </a:cubicBezTo>
                  <a:cubicBezTo>
                    <a:pt x="72622" y="17997"/>
                    <a:pt x="72622" y="18949"/>
                    <a:pt x="75479" y="17997"/>
                  </a:cubicBezTo>
                  <a:cubicBezTo>
                    <a:pt x="75479" y="25616"/>
                    <a:pt x="79289" y="21806"/>
                    <a:pt x="85957" y="20854"/>
                  </a:cubicBezTo>
                  <a:cubicBezTo>
                    <a:pt x="111674" y="26569"/>
                    <a:pt x="94529" y="29426"/>
                    <a:pt x="110722" y="20854"/>
                  </a:cubicBezTo>
                  <a:cubicBezTo>
                    <a:pt x="116436" y="22759"/>
                    <a:pt x="109769" y="26569"/>
                    <a:pt x="109769" y="28474"/>
                  </a:cubicBezTo>
                  <a:cubicBezTo>
                    <a:pt x="113579" y="29426"/>
                    <a:pt x="113579" y="25616"/>
                    <a:pt x="121199" y="25616"/>
                  </a:cubicBezTo>
                  <a:cubicBezTo>
                    <a:pt x="123104" y="29426"/>
                    <a:pt x="121199" y="34189"/>
                    <a:pt x="123104" y="36094"/>
                  </a:cubicBezTo>
                  <a:cubicBezTo>
                    <a:pt x="128819" y="32284"/>
                    <a:pt x="120247" y="37047"/>
                    <a:pt x="127867" y="29426"/>
                  </a:cubicBezTo>
                  <a:cubicBezTo>
                    <a:pt x="129772" y="42762"/>
                    <a:pt x="126914" y="31331"/>
                    <a:pt x="137392" y="32284"/>
                  </a:cubicBezTo>
                  <a:cubicBezTo>
                    <a:pt x="133582" y="36094"/>
                    <a:pt x="132629" y="39904"/>
                    <a:pt x="138344" y="39904"/>
                  </a:cubicBezTo>
                  <a:cubicBezTo>
                    <a:pt x="134534" y="38951"/>
                    <a:pt x="135486" y="37999"/>
                    <a:pt x="139297" y="38951"/>
                  </a:cubicBezTo>
                  <a:cubicBezTo>
                    <a:pt x="136439" y="37999"/>
                    <a:pt x="136439" y="37047"/>
                    <a:pt x="140249" y="36094"/>
                  </a:cubicBezTo>
                  <a:cubicBezTo>
                    <a:pt x="133582" y="42762"/>
                    <a:pt x="137392" y="89434"/>
                    <a:pt x="141202" y="100864"/>
                  </a:cubicBezTo>
                  <a:cubicBezTo>
                    <a:pt x="130724" y="104674"/>
                    <a:pt x="136439" y="110389"/>
                    <a:pt x="138344" y="118962"/>
                  </a:cubicBezTo>
                  <a:cubicBezTo>
                    <a:pt x="123104" y="110389"/>
                    <a:pt x="139297" y="117056"/>
                    <a:pt x="137392" y="121819"/>
                  </a:cubicBezTo>
                  <a:cubicBezTo>
                    <a:pt x="128819" y="118962"/>
                    <a:pt x="125009" y="125629"/>
                    <a:pt x="126914" y="132297"/>
                  </a:cubicBezTo>
                  <a:cubicBezTo>
                    <a:pt x="125009" y="134201"/>
                    <a:pt x="123104" y="122772"/>
                    <a:pt x="122151" y="121819"/>
                  </a:cubicBezTo>
                  <a:cubicBezTo>
                    <a:pt x="123104" y="127534"/>
                    <a:pt x="23092" y="128487"/>
                    <a:pt x="35474" y="108484"/>
                  </a:cubicBezTo>
                  <a:cubicBezTo>
                    <a:pt x="36426" y="108484"/>
                    <a:pt x="40236" y="107531"/>
                    <a:pt x="44047" y="106579"/>
                  </a:cubicBezTo>
                  <a:cubicBezTo>
                    <a:pt x="36426" y="107531"/>
                    <a:pt x="38332" y="98006"/>
                    <a:pt x="34522" y="100864"/>
                  </a:cubicBezTo>
                  <a:cubicBezTo>
                    <a:pt x="35474" y="99912"/>
                    <a:pt x="36426" y="103722"/>
                    <a:pt x="36426" y="103722"/>
                  </a:cubicBezTo>
                  <a:cubicBezTo>
                    <a:pt x="34522" y="101816"/>
                    <a:pt x="32617" y="100864"/>
                    <a:pt x="29759" y="102769"/>
                  </a:cubicBezTo>
                  <a:cubicBezTo>
                    <a:pt x="31664" y="101816"/>
                    <a:pt x="35474" y="34189"/>
                    <a:pt x="35474" y="25616"/>
                  </a:cubicBezTo>
                  <a:cubicBezTo>
                    <a:pt x="32617" y="20854"/>
                    <a:pt x="14519" y="24664"/>
                    <a:pt x="13567" y="26569"/>
                  </a:cubicBezTo>
                  <a:cubicBezTo>
                    <a:pt x="15472" y="32284"/>
                    <a:pt x="16424" y="26569"/>
                    <a:pt x="14519" y="27522"/>
                  </a:cubicBezTo>
                  <a:cubicBezTo>
                    <a:pt x="20234" y="24664"/>
                    <a:pt x="6899" y="52287"/>
                    <a:pt x="18329" y="58001"/>
                  </a:cubicBezTo>
                  <a:cubicBezTo>
                    <a:pt x="9757" y="59906"/>
                    <a:pt x="12614" y="57049"/>
                    <a:pt x="7851" y="63716"/>
                  </a:cubicBezTo>
                  <a:close/>
                  <a:moveTo>
                    <a:pt x="22139" y="113247"/>
                  </a:moveTo>
                  <a:cubicBezTo>
                    <a:pt x="22139" y="112294"/>
                    <a:pt x="21186" y="110389"/>
                    <a:pt x="22139" y="113247"/>
                  </a:cubicBezTo>
                  <a:close/>
                  <a:moveTo>
                    <a:pt x="24044" y="117056"/>
                  </a:moveTo>
                  <a:cubicBezTo>
                    <a:pt x="24044" y="114199"/>
                    <a:pt x="25949" y="113247"/>
                    <a:pt x="24044" y="117056"/>
                  </a:cubicBezTo>
                  <a:close/>
                  <a:moveTo>
                    <a:pt x="39284" y="101816"/>
                  </a:moveTo>
                  <a:cubicBezTo>
                    <a:pt x="40236" y="101816"/>
                    <a:pt x="35474" y="101816"/>
                    <a:pt x="39284" y="10181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048" name="Google Shape;3048;p1"/>
            <p:cNvSpPr/>
            <p:nvPr/>
          </p:nvSpPr>
          <p:spPr>
            <a:xfrm>
              <a:off x="6914912" y="4768691"/>
              <a:ext cx="9525" cy="9525"/>
            </a:xfrm>
            <a:custGeom>
              <a:avLst/>
              <a:gdLst/>
              <a:ahLst/>
              <a:cxnLst/>
              <a:rect l="l" t="t" r="r" b="b"/>
              <a:pathLst>
                <a:path w="9525" h="9525" extrusionOk="0">
                  <a:moveTo>
                    <a:pt x="7858" y="7144"/>
                  </a:moveTo>
                  <a:cubicBezTo>
                    <a:pt x="6906" y="7144"/>
                    <a:pt x="6906" y="8096"/>
                    <a:pt x="7858"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049" name="Google Shape;3049;p1"/>
            <p:cNvSpPr/>
            <p:nvPr/>
          </p:nvSpPr>
          <p:spPr>
            <a:xfrm>
              <a:off x="6966109" y="4687453"/>
              <a:ext cx="9525" cy="9525"/>
            </a:xfrm>
            <a:custGeom>
              <a:avLst/>
              <a:gdLst/>
              <a:ahLst/>
              <a:cxnLst/>
              <a:rect l="l" t="t" r="r" b="b"/>
              <a:pathLst>
                <a:path w="9525" h="9525" extrusionOk="0">
                  <a:moveTo>
                    <a:pt x="7144" y="7419"/>
                  </a:moveTo>
                  <a:cubicBezTo>
                    <a:pt x="7144" y="8371"/>
                    <a:pt x="7144" y="6466"/>
                    <a:pt x="7144" y="741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050" name="Google Shape;3050;p1"/>
            <p:cNvSpPr/>
            <p:nvPr/>
          </p:nvSpPr>
          <p:spPr>
            <a:xfrm>
              <a:off x="6955208" y="4813988"/>
              <a:ext cx="9525" cy="9525"/>
            </a:xfrm>
            <a:custGeom>
              <a:avLst/>
              <a:gdLst/>
              <a:ahLst/>
              <a:cxnLst/>
              <a:rect l="l" t="t" r="r" b="b"/>
              <a:pathLst>
                <a:path w="9525" h="9525" extrusionOk="0">
                  <a:moveTo>
                    <a:pt x="7567" y="7567"/>
                  </a:moveTo>
                  <a:cubicBezTo>
                    <a:pt x="6615" y="6615"/>
                    <a:pt x="7567" y="7567"/>
                    <a:pt x="7567"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051" name="Google Shape;3051;p1"/>
            <p:cNvSpPr/>
            <p:nvPr/>
          </p:nvSpPr>
          <p:spPr>
            <a:xfrm>
              <a:off x="6945154" y="4676827"/>
              <a:ext cx="9525" cy="9525"/>
            </a:xfrm>
            <a:custGeom>
              <a:avLst/>
              <a:gdLst/>
              <a:ahLst/>
              <a:cxnLst/>
              <a:rect l="l" t="t" r="r" b="b"/>
              <a:pathLst>
                <a:path w="9525" h="9525" extrusionOk="0">
                  <a:moveTo>
                    <a:pt x="7144" y="7567"/>
                  </a:moveTo>
                  <a:cubicBezTo>
                    <a:pt x="7144" y="7567"/>
                    <a:pt x="7144" y="6615"/>
                    <a:pt x="7144" y="7567"/>
                  </a:cubicBezTo>
                  <a:cubicBezTo>
                    <a:pt x="7144" y="6615"/>
                    <a:pt x="7144" y="7567"/>
                    <a:pt x="7144"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052" name="Google Shape;3052;p1"/>
            <p:cNvSpPr/>
            <p:nvPr/>
          </p:nvSpPr>
          <p:spPr>
            <a:xfrm>
              <a:off x="6954679" y="4675346"/>
              <a:ext cx="9525" cy="9525"/>
            </a:xfrm>
            <a:custGeom>
              <a:avLst/>
              <a:gdLst/>
              <a:ahLst/>
              <a:cxnLst/>
              <a:rect l="l" t="t" r="r" b="b"/>
              <a:pathLst>
                <a:path w="9525" h="9525" extrusionOk="0">
                  <a:moveTo>
                    <a:pt x="8096" y="8096"/>
                  </a:moveTo>
                  <a:lnTo>
                    <a:pt x="7144" y="7144"/>
                  </a:lnTo>
                  <a:cubicBezTo>
                    <a:pt x="7144" y="7144"/>
                    <a:pt x="7144" y="8096"/>
                    <a:pt x="8096" y="809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053" name="Google Shape;3053;p1"/>
            <p:cNvSpPr/>
            <p:nvPr/>
          </p:nvSpPr>
          <p:spPr>
            <a:xfrm>
              <a:off x="6948011" y="4674393"/>
              <a:ext cx="9525" cy="9525"/>
            </a:xfrm>
            <a:custGeom>
              <a:avLst/>
              <a:gdLst/>
              <a:ahLst/>
              <a:cxnLst/>
              <a:rect l="l" t="t" r="r" b="b"/>
              <a:pathLst>
                <a:path w="9525" h="9525" extrusionOk="0">
                  <a:moveTo>
                    <a:pt x="7144" y="7144"/>
                  </a:moveTo>
                  <a:cubicBezTo>
                    <a:pt x="7144" y="7144"/>
                    <a:pt x="7144" y="10001"/>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054" name="Google Shape;3054;p1"/>
            <p:cNvSpPr/>
            <p:nvPr/>
          </p:nvSpPr>
          <p:spPr>
            <a:xfrm>
              <a:off x="7026116" y="4685823"/>
              <a:ext cx="9525" cy="9525"/>
            </a:xfrm>
            <a:custGeom>
              <a:avLst/>
              <a:gdLst/>
              <a:ahLst/>
              <a:cxnLst/>
              <a:rect l="l" t="t" r="r" b="b"/>
              <a:pathLst>
                <a:path w="9525" h="9525" extrusionOk="0">
                  <a:moveTo>
                    <a:pt x="7144" y="7144"/>
                  </a:moveTo>
                  <a:cubicBezTo>
                    <a:pt x="7144" y="7144"/>
                    <a:pt x="7144" y="7144"/>
                    <a:pt x="7144" y="7144"/>
                  </a:cubicBezTo>
                  <a:cubicBezTo>
                    <a:pt x="8096" y="7144"/>
                    <a:pt x="8096"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055" name="Google Shape;3055;p1"/>
            <p:cNvSpPr/>
            <p:nvPr/>
          </p:nvSpPr>
          <p:spPr>
            <a:xfrm>
              <a:off x="6988016" y="4680108"/>
              <a:ext cx="9525" cy="9525"/>
            </a:xfrm>
            <a:custGeom>
              <a:avLst/>
              <a:gdLst/>
              <a:ahLst/>
              <a:cxnLst/>
              <a:rect l="l" t="t" r="r" b="b"/>
              <a:pathLst>
                <a:path w="9525" h="9525" extrusionOk="0">
                  <a:moveTo>
                    <a:pt x="7144" y="8096"/>
                  </a:moveTo>
                  <a:cubicBezTo>
                    <a:pt x="7144" y="7144"/>
                    <a:pt x="8096" y="7144"/>
                    <a:pt x="8096" y="7144"/>
                  </a:cubicBezTo>
                  <a:cubicBezTo>
                    <a:pt x="8096" y="7144"/>
                    <a:pt x="7144" y="7144"/>
                    <a:pt x="7144" y="809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056" name="Google Shape;3056;p1"/>
            <p:cNvSpPr/>
            <p:nvPr/>
          </p:nvSpPr>
          <p:spPr>
            <a:xfrm>
              <a:off x="7040933" y="4729638"/>
              <a:ext cx="9525" cy="9525"/>
            </a:xfrm>
            <a:custGeom>
              <a:avLst/>
              <a:gdLst/>
              <a:ahLst/>
              <a:cxnLst/>
              <a:rect l="l" t="t" r="r" b="b"/>
              <a:pathLst>
                <a:path w="9525" h="9525" extrusionOk="0">
                  <a:moveTo>
                    <a:pt x="7567" y="7144"/>
                  </a:moveTo>
                  <a:cubicBezTo>
                    <a:pt x="7567" y="7144"/>
                    <a:pt x="6615" y="8096"/>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057" name="Google Shape;3057;p1"/>
            <p:cNvSpPr/>
            <p:nvPr/>
          </p:nvSpPr>
          <p:spPr>
            <a:xfrm>
              <a:off x="6988969" y="4679394"/>
              <a:ext cx="9525" cy="9525"/>
            </a:xfrm>
            <a:custGeom>
              <a:avLst/>
              <a:gdLst/>
              <a:ahLst/>
              <a:cxnLst/>
              <a:rect l="l" t="t" r="r" b="b"/>
              <a:pathLst>
                <a:path w="9525" h="9525" extrusionOk="0">
                  <a:moveTo>
                    <a:pt x="9049" y="7858"/>
                  </a:moveTo>
                  <a:cubicBezTo>
                    <a:pt x="8096" y="6906"/>
                    <a:pt x="8096" y="6906"/>
                    <a:pt x="7144" y="7858"/>
                  </a:cubicBezTo>
                  <a:cubicBezTo>
                    <a:pt x="8096" y="7858"/>
                    <a:pt x="8096" y="8811"/>
                    <a:pt x="9049" y="785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058" name="Google Shape;3058;p1"/>
            <p:cNvSpPr/>
            <p:nvPr/>
          </p:nvSpPr>
          <p:spPr>
            <a:xfrm>
              <a:off x="6917769" y="4671536"/>
              <a:ext cx="9525" cy="9525"/>
            </a:xfrm>
            <a:custGeom>
              <a:avLst/>
              <a:gdLst/>
              <a:ahLst/>
              <a:cxnLst/>
              <a:rect l="l" t="t" r="r" b="b"/>
              <a:pathLst>
                <a:path w="9525" h="9525" extrusionOk="0">
                  <a:moveTo>
                    <a:pt x="7858" y="7144"/>
                  </a:moveTo>
                  <a:cubicBezTo>
                    <a:pt x="6906" y="7144"/>
                    <a:pt x="6906" y="8096"/>
                    <a:pt x="7858"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059" name="Google Shape;3059;p1"/>
            <p:cNvSpPr/>
            <p:nvPr/>
          </p:nvSpPr>
          <p:spPr>
            <a:xfrm>
              <a:off x="6917531" y="4672488"/>
              <a:ext cx="9525" cy="9525"/>
            </a:xfrm>
            <a:custGeom>
              <a:avLst/>
              <a:gdLst/>
              <a:ahLst/>
              <a:cxnLst/>
              <a:rect l="l" t="t" r="r" b="b"/>
              <a:pathLst>
                <a:path w="9525" h="9525" extrusionOk="0">
                  <a:moveTo>
                    <a:pt x="7144" y="7144"/>
                  </a:moveTo>
                  <a:lnTo>
                    <a:pt x="7144" y="7144"/>
                  </a:ln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060" name="Google Shape;3060;p1"/>
            <p:cNvSpPr/>
            <p:nvPr/>
          </p:nvSpPr>
          <p:spPr>
            <a:xfrm>
              <a:off x="6916579" y="4672726"/>
              <a:ext cx="9525" cy="9525"/>
            </a:xfrm>
            <a:custGeom>
              <a:avLst/>
              <a:gdLst/>
              <a:ahLst/>
              <a:cxnLst/>
              <a:rect l="l" t="t" r="r" b="b"/>
              <a:pathLst>
                <a:path w="9525" h="9525" extrusionOk="0">
                  <a:moveTo>
                    <a:pt x="7144" y="7858"/>
                  </a:moveTo>
                  <a:lnTo>
                    <a:pt x="7144" y="7858"/>
                  </a:lnTo>
                  <a:cubicBezTo>
                    <a:pt x="8096" y="6906"/>
                    <a:pt x="7144" y="6906"/>
                    <a:pt x="7144" y="785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061" name="Google Shape;3061;p1"/>
            <p:cNvSpPr/>
            <p:nvPr/>
          </p:nvSpPr>
          <p:spPr>
            <a:xfrm>
              <a:off x="6927056" y="4672488"/>
              <a:ext cx="9525" cy="9525"/>
            </a:xfrm>
            <a:custGeom>
              <a:avLst/>
              <a:gdLst/>
              <a:ahLst/>
              <a:cxnLst/>
              <a:rect l="l" t="t" r="r" b="b"/>
              <a:pathLst>
                <a:path w="9525" h="9525" extrusionOk="0">
                  <a:moveTo>
                    <a:pt x="7144" y="8096"/>
                  </a:moveTo>
                  <a:lnTo>
                    <a:pt x="7144" y="7144"/>
                  </a:lnTo>
                  <a:cubicBezTo>
                    <a:pt x="7144" y="7144"/>
                    <a:pt x="7144" y="8096"/>
                    <a:pt x="7144" y="809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062" name="Google Shape;3062;p1"/>
            <p:cNvSpPr/>
            <p:nvPr/>
          </p:nvSpPr>
          <p:spPr>
            <a:xfrm>
              <a:off x="6927151" y="4672171"/>
              <a:ext cx="9525" cy="9525"/>
            </a:xfrm>
            <a:custGeom>
              <a:avLst/>
              <a:gdLst/>
              <a:ahLst/>
              <a:cxnLst/>
              <a:rect l="l" t="t" r="r" b="b"/>
              <a:pathLst>
                <a:path w="9525" h="9525" extrusionOk="0">
                  <a:moveTo>
                    <a:pt x="9906" y="8414"/>
                  </a:moveTo>
                  <a:cubicBezTo>
                    <a:pt x="3239" y="5556"/>
                    <a:pt x="10859" y="8414"/>
                    <a:pt x="9906" y="841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063" name="Google Shape;3063;p1"/>
            <p:cNvSpPr/>
            <p:nvPr/>
          </p:nvSpPr>
          <p:spPr>
            <a:xfrm>
              <a:off x="6938999" y="4686776"/>
              <a:ext cx="9525" cy="9525"/>
            </a:xfrm>
            <a:custGeom>
              <a:avLst/>
              <a:gdLst/>
              <a:ahLst/>
              <a:cxnLst/>
              <a:rect l="l" t="t" r="r" b="b"/>
              <a:pathLst>
                <a:path w="9525" h="9525" extrusionOk="0">
                  <a:moveTo>
                    <a:pt x="9488" y="7144"/>
                  </a:moveTo>
                  <a:cubicBezTo>
                    <a:pt x="4726" y="10001"/>
                    <a:pt x="8536" y="7144"/>
                    <a:pt x="9488"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064" name="Google Shape;3064;p1"/>
            <p:cNvSpPr/>
            <p:nvPr/>
          </p:nvSpPr>
          <p:spPr>
            <a:xfrm>
              <a:off x="6948540" y="4688681"/>
              <a:ext cx="9525" cy="9525"/>
            </a:xfrm>
            <a:custGeom>
              <a:avLst/>
              <a:gdLst/>
              <a:ahLst/>
              <a:cxnLst/>
              <a:rect l="l" t="t" r="r" b="b"/>
              <a:pathLst>
                <a:path w="9525" h="9525" extrusionOk="0">
                  <a:moveTo>
                    <a:pt x="7567" y="7144"/>
                  </a:moveTo>
                  <a:cubicBezTo>
                    <a:pt x="6615" y="7144"/>
                    <a:pt x="7567" y="9049"/>
                    <a:pt x="7567" y="9049"/>
                  </a:cubicBezTo>
                  <a:cubicBezTo>
                    <a:pt x="7567" y="8096"/>
                    <a:pt x="8520" y="8096"/>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065" name="Google Shape;3065;p1"/>
            <p:cNvSpPr/>
            <p:nvPr/>
          </p:nvSpPr>
          <p:spPr>
            <a:xfrm>
              <a:off x="6963251" y="4690586"/>
              <a:ext cx="9525" cy="9525"/>
            </a:xfrm>
            <a:custGeom>
              <a:avLst/>
              <a:gdLst/>
              <a:ahLst/>
              <a:cxnLst/>
              <a:rect l="l" t="t" r="r" b="b"/>
              <a:pathLst>
                <a:path w="9525" h="9525" extrusionOk="0">
                  <a:moveTo>
                    <a:pt x="7144" y="7144"/>
                  </a:moveTo>
                  <a:lnTo>
                    <a:pt x="7144" y="10001"/>
                  </a:lnTo>
                  <a:cubicBezTo>
                    <a:pt x="8096" y="10001"/>
                    <a:pt x="7144" y="9049"/>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066" name="Google Shape;3066;p1"/>
            <p:cNvSpPr/>
            <p:nvPr/>
          </p:nvSpPr>
          <p:spPr>
            <a:xfrm>
              <a:off x="6972629" y="4677489"/>
              <a:ext cx="9525" cy="9525"/>
            </a:xfrm>
            <a:custGeom>
              <a:avLst/>
              <a:gdLst/>
              <a:ahLst/>
              <a:cxnLst/>
              <a:rect l="l" t="t" r="r" b="b"/>
              <a:pathLst>
                <a:path w="9525" h="9525" extrusionOk="0">
                  <a:moveTo>
                    <a:pt x="8244" y="7858"/>
                  </a:moveTo>
                  <a:cubicBezTo>
                    <a:pt x="6339" y="6906"/>
                    <a:pt x="7291" y="6906"/>
                    <a:pt x="8244" y="785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067" name="Google Shape;3067;p1"/>
            <p:cNvSpPr/>
            <p:nvPr/>
          </p:nvSpPr>
          <p:spPr>
            <a:xfrm>
              <a:off x="6978139" y="4696407"/>
              <a:ext cx="9525" cy="9525"/>
            </a:xfrm>
            <a:custGeom>
              <a:avLst/>
              <a:gdLst/>
              <a:ahLst/>
              <a:cxnLst/>
              <a:rect l="l" t="t" r="r" b="b"/>
              <a:pathLst>
                <a:path w="9525" h="9525" extrusionOk="0">
                  <a:moveTo>
                    <a:pt x="7496" y="7990"/>
                  </a:moveTo>
                  <a:cubicBezTo>
                    <a:pt x="5591" y="7990"/>
                    <a:pt x="12258" y="6086"/>
                    <a:pt x="7496" y="7990"/>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068" name="Google Shape;3068;p1"/>
            <p:cNvSpPr/>
            <p:nvPr/>
          </p:nvSpPr>
          <p:spPr>
            <a:xfrm>
              <a:off x="7015447" y="4737496"/>
              <a:ext cx="9525" cy="9525"/>
            </a:xfrm>
            <a:custGeom>
              <a:avLst/>
              <a:gdLst/>
              <a:ahLst/>
              <a:cxnLst/>
              <a:rect l="l" t="t" r="r" b="b"/>
              <a:pathLst>
                <a:path w="9525" h="9525" extrusionOk="0">
                  <a:moveTo>
                    <a:pt x="7335" y="7858"/>
                  </a:moveTo>
                  <a:lnTo>
                    <a:pt x="10193" y="7858"/>
                  </a:lnTo>
                  <a:cubicBezTo>
                    <a:pt x="9240" y="6906"/>
                    <a:pt x="6383" y="6906"/>
                    <a:pt x="7335" y="785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069" name="Google Shape;3069;p1"/>
            <p:cNvSpPr/>
            <p:nvPr/>
          </p:nvSpPr>
          <p:spPr>
            <a:xfrm>
              <a:off x="7013648" y="4776311"/>
              <a:ext cx="9525" cy="9525"/>
            </a:xfrm>
            <a:custGeom>
              <a:avLst/>
              <a:gdLst/>
              <a:ahLst/>
              <a:cxnLst/>
              <a:rect l="l" t="t" r="r" b="b"/>
              <a:pathLst>
                <a:path w="9525" h="9525" extrusionOk="0">
                  <a:moveTo>
                    <a:pt x="9134" y="7144"/>
                  </a:moveTo>
                  <a:cubicBezTo>
                    <a:pt x="7230" y="7144"/>
                    <a:pt x="6277" y="8096"/>
                    <a:pt x="8182" y="9049"/>
                  </a:cubicBezTo>
                  <a:cubicBezTo>
                    <a:pt x="8182" y="9049"/>
                    <a:pt x="10087" y="8096"/>
                    <a:pt x="913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070" name="Google Shape;3070;p1"/>
            <p:cNvSpPr/>
            <p:nvPr/>
          </p:nvSpPr>
          <p:spPr>
            <a:xfrm>
              <a:off x="6947059" y="4788376"/>
              <a:ext cx="9525" cy="9525"/>
            </a:xfrm>
            <a:custGeom>
              <a:avLst/>
              <a:gdLst/>
              <a:ahLst/>
              <a:cxnLst/>
              <a:rect l="l" t="t" r="r" b="b"/>
              <a:pathLst>
                <a:path w="9525" h="9525" extrusionOk="0">
                  <a:moveTo>
                    <a:pt x="7144" y="8414"/>
                  </a:moveTo>
                  <a:cubicBezTo>
                    <a:pt x="8096" y="5556"/>
                    <a:pt x="7144" y="8414"/>
                    <a:pt x="7144" y="841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071" name="Google Shape;3071;p1"/>
            <p:cNvSpPr/>
            <p:nvPr/>
          </p:nvSpPr>
          <p:spPr>
            <a:xfrm>
              <a:off x="6748939" y="4721051"/>
              <a:ext cx="9525" cy="9525"/>
            </a:xfrm>
            <a:custGeom>
              <a:avLst/>
              <a:gdLst/>
              <a:ahLst/>
              <a:cxnLst/>
              <a:rect l="l" t="t" r="r" b="b"/>
              <a:pathLst>
                <a:path w="9525" h="9525" extrusionOk="0">
                  <a:moveTo>
                    <a:pt x="7144" y="9064"/>
                  </a:moveTo>
                  <a:cubicBezTo>
                    <a:pt x="9049" y="4302"/>
                    <a:pt x="8096" y="10017"/>
                    <a:pt x="7144" y="906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072" name="Google Shape;3072;p1"/>
            <p:cNvSpPr/>
            <p:nvPr/>
          </p:nvSpPr>
          <p:spPr>
            <a:xfrm>
              <a:off x="6746061" y="4717256"/>
              <a:ext cx="9525" cy="19050"/>
            </a:xfrm>
            <a:custGeom>
              <a:avLst/>
              <a:gdLst/>
              <a:ahLst/>
              <a:cxnLst/>
              <a:rect l="l" t="t" r="r" b="b"/>
              <a:pathLst>
                <a:path w="9525" h="19050" extrusionOk="0">
                  <a:moveTo>
                    <a:pt x="9069" y="7144"/>
                  </a:moveTo>
                  <a:cubicBezTo>
                    <a:pt x="5259" y="15716"/>
                    <a:pt x="8117" y="10954"/>
                    <a:pt x="9069"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073" name="Google Shape;3073;p1"/>
            <p:cNvSpPr/>
            <p:nvPr/>
          </p:nvSpPr>
          <p:spPr>
            <a:xfrm>
              <a:off x="6712744" y="4711541"/>
              <a:ext cx="9525" cy="9525"/>
            </a:xfrm>
            <a:custGeom>
              <a:avLst/>
              <a:gdLst/>
              <a:ahLst/>
              <a:cxnLst/>
              <a:rect l="l" t="t" r="r" b="b"/>
              <a:pathLst>
                <a:path w="9525" h="9525" extrusionOk="0">
                  <a:moveTo>
                    <a:pt x="7144" y="7144"/>
                  </a:moveTo>
                  <a:lnTo>
                    <a:pt x="7144" y="7144"/>
                  </a:ln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074" name="Google Shape;3074;p1"/>
            <p:cNvSpPr/>
            <p:nvPr/>
          </p:nvSpPr>
          <p:spPr>
            <a:xfrm>
              <a:off x="6718459" y="4727733"/>
              <a:ext cx="9525" cy="9525"/>
            </a:xfrm>
            <a:custGeom>
              <a:avLst/>
              <a:gdLst/>
              <a:ahLst/>
              <a:cxnLst/>
              <a:rect l="l" t="t" r="r" b="b"/>
              <a:pathLst>
                <a:path w="9525" h="9525" extrusionOk="0">
                  <a:moveTo>
                    <a:pt x="7144" y="7144"/>
                  </a:moveTo>
                  <a:cubicBezTo>
                    <a:pt x="7144" y="7144"/>
                    <a:pt x="7144" y="8096"/>
                    <a:pt x="7144" y="7144"/>
                  </a:cubicBezTo>
                  <a:cubicBezTo>
                    <a:pt x="7144" y="8096"/>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075" name="Google Shape;3075;p1"/>
            <p:cNvSpPr/>
            <p:nvPr/>
          </p:nvSpPr>
          <p:spPr>
            <a:xfrm>
              <a:off x="6721316" y="4732496"/>
              <a:ext cx="9525" cy="9525"/>
            </a:xfrm>
            <a:custGeom>
              <a:avLst/>
              <a:gdLst/>
              <a:ahLst/>
              <a:cxnLst/>
              <a:rect l="l" t="t" r="r" b="b"/>
              <a:pathLst>
                <a:path w="9525" h="9525" extrusionOk="0">
                  <a:moveTo>
                    <a:pt x="7144" y="7144"/>
                  </a:moveTo>
                  <a:cubicBezTo>
                    <a:pt x="7144" y="7144"/>
                    <a:pt x="7144" y="7144"/>
                    <a:pt x="7144" y="7144"/>
                  </a:cubicBez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076" name="Google Shape;3076;p1"/>
            <p:cNvSpPr/>
            <p:nvPr/>
          </p:nvSpPr>
          <p:spPr>
            <a:xfrm>
              <a:off x="6711791" y="4710588"/>
              <a:ext cx="9525" cy="9525"/>
            </a:xfrm>
            <a:custGeom>
              <a:avLst/>
              <a:gdLst/>
              <a:ahLst/>
              <a:cxnLst/>
              <a:rect l="l" t="t" r="r" b="b"/>
              <a:pathLst>
                <a:path w="9525" h="9525" extrusionOk="0">
                  <a:moveTo>
                    <a:pt x="8096" y="8096"/>
                  </a:moveTo>
                  <a:lnTo>
                    <a:pt x="7144" y="7144"/>
                  </a:lnTo>
                  <a:cubicBezTo>
                    <a:pt x="7144" y="8096"/>
                    <a:pt x="7144" y="7144"/>
                    <a:pt x="8096" y="809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077" name="Google Shape;3077;p1"/>
            <p:cNvSpPr/>
            <p:nvPr/>
          </p:nvSpPr>
          <p:spPr>
            <a:xfrm>
              <a:off x="6742271" y="4723776"/>
              <a:ext cx="9525" cy="9525"/>
            </a:xfrm>
            <a:custGeom>
              <a:avLst/>
              <a:gdLst/>
              <a:ahLst/>
              <a:cxnLst/>
              <a:rect l="l" t="t" r="r" b="b"/>
              <a:pathLst>
                <a:path w="9525" h="9525" extrusionOk="0">
                  <a:moveTo>
                    <a:pt x="7144" y="8243"/>
                  </a:moveTo>
                  <a:cubicBezTo>
                    <a:pt x="8096" y="7291"/>
                    <a:pt x="7144" y="6339"/>
                    <a:pt x="7144" y="8243"/>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078" name="Google Shape;3078;p1"/>
            <p:cNvSpPr/>
            <p:nvPr/>
          </p:nvSpPr>
          <p:spPr>
            <a:xfrm>
              <a:off x="6722269" y="4706461"/>
              <a:ext cx="9525" cy="9525"/>
            </a:xfrm>
            <a:custGeom>
              <a:avLst/>
              <a:gdLst/>
              <a:ahLst/>
              <a:cxnLst/>
              <a:rect l="l" t="t" r="r" b="b"/>
              <a:pathLst>
                <a:path w="9525" h="9525" extrusionOk="0">
                  <a:moveTo>
                    <a:pt x="7144" y="8414"/>
                  </a:moveTo>
                  <a:cubicBezTo>
                    <a:pt x="7144" y="8414"/>
                    <a:pt x="8096" y="5556"/>
                    <a:pt x="7144" y="841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079" name="Google Shape;3079;p1"/>
            <p:cNvSpPr/>
            <p:nvPr/>
          </p:nvSpPr>
          <p:spPr>
            <a:xfrm>
              <a:off x="6729889" y="4706778"/>
              <a:ext cx="9525" cy="9525"/>
            </a:xfrm>
            <a:custGeom>
              <a:avLst/>
              <a:gdLst/>
              <a:ahLst/>
              <a:cxnLst/>
              <a:rect l="l" t="t" r="r" b="b"/>
              <a:pathLst>
                <a:path w="9525" h="9525" extrusionOk="0">
                  <a:moveTo>
                    <a:pt x="7144" y="7144"/>
                  </a:moveTo>
                  <a:cubicBezTo>
                    <a:pt x="7144" y="7144"/>
                    <a:pt x="7144" y="1476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080" name="Google Shape;3080;p1"/>
            <p:cNvSpPr/>
            <p:nvPr/>
          </p:nvSpPr>
          <p:spPr>
            <a:xfrm>
              <a:off x="6741319" y="4712493"/>
              <a:ext cx="9525" cy="9525"/>
            </a:xfrm>
            <a:custGeom>
              <a:avLst/>
              <a:gdLst/>
              <a:ahLst/>
              <a:cxnLst/>
              <a:rect l="l" t="t" r="r" b="b"/>
              <a:pathLst>
                <a:path w="9525" h="9525" extrusionOk="0">
                  <a:moveTo>
                    <a:pt x="7144" y="7144"/>
                  </a:moveTo>
                  <a:lnTo>
                    <a:pt x="7144" y="7144"/>
                  </a:lnTo>
                  <a:lnTo>
                    <a:pt x="7144" y="7144"/>
                  </a:ln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081" name="Google Shape;3081;p1"/>
            <p:cNvSpPr/>
            <p:nvPr/>
          </p:nvSpPr>
          <p:spPr>
            <a:xfrm>
              <a:off x="6716554" y="4706778"/>
              <a:ext cx="9525" cy="9525"/>
            </a:xfrm>
            <a:custGeom>
              <a:avLst/>
              <a:gdLst/>
              <a:ahLst/>
              <a:cxnLst/>
              <a:rect l="l" t="t" r="r" b="b"/>
              <a:pathLst>
                <a:path w="9525" h="9525" extrusionOk="0">
                  <a:moveTo>
                    <a:pt x="7144" y="8096"/>
                  </a:moveTo>
                  <a:cubicBezTo>
                    <a:pt x="7144" y="8096"/>
                    <a:pt x="7144" y="7144"/>
                    <a:pt x="7144" y="7144"/>
                  </a:cubicBezTo>
                  <a:lnTo>
                    <a:pt x="7144" y="8096"/>
                  </a:ln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082" name="Google Shape;3082;p1"/>
            <p:cNvSpPr/>
            <p:nvPr/>
          </p:nvSpPr>
          <p:spPr>
            <a:xfrm>
              <a:off x="6887051" y="4724876"/>
              <a:ext cx="9525" cy="9525"/>
            </a:xfrm>
            <a:custGeom>
              <a:avLst/>
              <a:gdLst/>
              <a:ahLst/>
              <a:cxnLst/>
              <a:rect l="l" t="t" r="r" b="b"/>
              <a:pathLst>
                <a:path w="9525" h="9525" extrusionOk="0">
                  <a:moveTo>
                    <a:pt x="7144" y="7144"/>
                  </a:moveTo>
                  <a:cubicBezTo>
                    <a:pt x="7144" y="7144"/>
                    <a:pt x="7144" y="7144"/>
                    <a:pt x="7144" y="7144"/>
                  </a:cubicBezTo>
                  <a:cubicBezTo>
                    <a:pt x="8096"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083" name="Google Shape;3083;p1"/>
            <p:cNvSpPr/>
            <p:nvPr/>
          </p:nvSpPr>
          <p:spPr>
            <a:xfrm>
              <a:off x="6896576" y="4738211"/>
              <a:ext cx="9525" cy="9525"/>
            </a:xfrm>
            <a:custGeom>
              <a:avLst/>
              <a:gdLst/>
              <a:ahLst/>
              <a:cxnLst/>
              <a:rect l="l" t="t" r="r" b="b"/>
              <a:pathLst>
                <a:path w="9525" h="9525" extrusionOk="0">
                  <a:moveTo>
                    <a:pt x="7144" y="7144"/>
                  </a:moveTo>
                  <a:cubicBezTo>
                    <a:pt x="7144" y="8096"/>
                    <a:pt x="7144" y="1095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084" name="Google Shape;3084;p1"/>
            <p:cNvSpPr/>
            <p:nvPr/>
          </p:nvSpPr>
          <p:spPr>
            <a:xfrm>
              <a:off x="6728222" y="4737258"/>
              <a:ext cx="9525" cy="9525"/>
            </a:xfrm>
            <a:custGeom>
              <a:avLst/>
              <a:gdLst/>
              <a:ahLst/>
              <a:cxnLst/>
              <a:rect l="l" t="t" r="r" b="b"/>
              <a:pathLst>
                <a:path w="9525" h="9525" extrusionOk="0">
                  <a:moveTo>
                    <a:pt x="7858" y="7144"/>
                  </a:moveTo>
                  <a:lnTo>
                    <a:pt x="7858" y="7144"/>
                  </a:lnTo>
                  <a:cubicBezTo>
                    <a:pt x="6906" y="7144"/>
                    <a:pt x="6906" y="7144"/>
                    <a:pt x="7858"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085" name="Google Shape;3085;p1"/>
            <p:cNvSpPr/>
            <p:nvPr/>
          </p:nvSpPr>
          <p:spPr>
            <a:xfrm>
              <a:off x="6790454" y="4734401"/>
              <a:ext cx="9525" cy="19050"/>
            </a:xfrm>
            <a:custGeom>
              <a:avLst/>
              <a:gdLst/>
              <a:ahLst/>
              <a:cxnLst/>
              <a:rect l="l" t="t" r="r" b="b"/>
              <a:pathLst>
                <a:path w="9525" h="19050" extrusionOk="0">
                  <a:moveTo>
                    <a:pt x="7538" y="12859"/>
                  </a:moveTo>
                  <a:cubicBezTo>
                    <a:pt x="7538" y="10001"/>
                    <a:pt x="9443" y="10001"/>
                    <a:pt x="8491" y="7144"/>
                  </a:cubicBezTo>
                  <a:cubicBezTo>
                    <a:pt x="7538" y="8096"/>
                    <a:pt x="6586" y="10954"/>
                    <a:pt x="7538" y="1285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086" name="Google Shape;3086;p1"/>
            <p:cNvSpPr/>
            <p:nvPr/>
          </p:nvSpPr>
          <p:spPr>
            <a:xfrm>
              <a:off x="6742271" y="4723923"/>
              <a:ext cx="9525" cy="9525"/>
            </a:xfrm>
            <a:custGeom>
              <a:avLst/>
              <a:gdLst/>
              <a:ahLst/>
              <a:cxnLst/>
              <a:rect l="l" t="t" r="r" b="b"/>
              <a:pathLst>
                <a:path w="9525" h="9525" extrusionOk="0">
                  <a:moveTo>
                    <a:pt x="7144" y="7144"/>
                  </a:moveTo>
                  <a:cubicBezTo>
                    <a:pt x="7144" y="7144"/>
                    <a:pt x="7144" y="7144"/>
                    <a:pt x="7144" y="7144"/>
                  </a:cubicBez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087" name="Google Shape;3087;p1"/>
            <p:cNvSpPr/>
            <p:nvPr/>
          </p:nvSpPr>
          <p:spPr>
            <a:xfrm>
              <a:off x="6790849" y="4733977"/>
              <a:ext cx="9525" cy="9525"/>
            </a:xfrm>
            <a:custGeom>
              <a:avLst/>
              <a:gdLst/>
              <a:ahLst/>
              <a:cxnLst/>
              <a:rect l="l" t="t" r="r" b="b"/>
              <a:pathLst>
                <a:path w="9525" h="9525" extrusionOk="0">
                  <a:moveTo>
                    <a:pt x="7144" y="7567"/>
                  </a:moveTo>
                  <a:cubicBezTo>
                    <a:pt x="7144" y="7567"/>
                    <a:pt x="7144" y="6615"/>
                    <a:pt x="7144"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088" name="Google Shape;3088;p1"/>
            <p:cNvSpPr/>
            <p:nvPr/>
          </p:nvSpPr>
          <p:spPr>
            <a:xfrm>
              <a:off x="6745129" y="4735353"/>
              <a:ext cx="9525" cy="9525"/>
            </a:xfrm>
            <a:custGeom>
              <a:avLst/>
              <a:gdLst/>
              <a:ahLst/>
              <a:cxnLst/>
              <a:rect l="l" t="t" r="r" b="b"/>
              <a:pathLst>
                <a:path w="9525" h="9525" extrusionOk="0">
                  <a:moveTo>
                    <a:pt x="7144" y="8096"/>
                  </a:moveTo>
                  <a:cubicBezTo>
                    <a:pt x="7144" y="7144"/>
                    <a:pt x="7144" y="7144"/>
                    <a:pt x="7144" y="7144"/>
                  </a:cubicBezTo>
                  <a:cubicBezTo>
                    <a:pt x="7144" y="7144"/>
                    <a:pt x="7144" y="8096"/>
                    <a:pt x="7144" y="809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089" name="Google Shape;3089;p1"/>
            <p:cNvSpPr/>
            <p:nvPr/>
          </p:nvSpPr>
          <p:spPr>
            <a:xfrm>
              <a:off x="6733699" y="4731543"/>
              <a:ext cx="9525" cy="9525"/>
            </a:xfrm>
            <a:custGeom>
              <a:avLst/>
              <a:gdLst/>
              <a:ahLst/>
              <a:cxnLst/>
              <a:rect l="l" t="t" r="r" b="b"/>
              <a:pathLst>
                <a:path w="9525" h="9525" extrusionOk="0">
                  <a:moveTo>
                    <a:pt x="7144" y="7144"/>
                  </a:moveTo>
                  <a:lnTo>
                    <a:pt x="7144" y="7144"/>
                  </a:ln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090" name="Google Shape;3090;p1"/>
            <p:cNvSpPr/>
            <p:nvPr/>
          </p:nvSpPr>
          <p:spPr>
            <a:xfrm>
              <a:off x="6751521" y="4732295"/>
              <a:ext cx="9525" cy="9525"/>
            </a:xfrm>
            <a:custGeom>
              <a:avLst/>
              <a:gdLst/>
              <a:ahLst/>
              <a:cxnLst/>
              <a:rect l="l" t="t" r="r" b="b"/>
              <a:pathLst>
                <a:path w="9525" h="9525" extrusionOk="0">
                  <a:moveTo>
                    <a:pt x="7419" y="7344"/>
                  </a:moveTo>
                  <a:cubicBezTo>
                    <a:pt x="8371" y="9249"/>
                    <a:pt x="6466" y="6392"/>
                    <a:pt x="7419" y="73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091" name="Google Shape;3091;p1"/>
            <p:cNvSpPr/>
            <p:nvPr/>
          </p:nvSpPr>
          <p:spPr>
            <a:xfrm>
              <a:off x="6757511" y="4732734"/>
              <a:ext cx="9525" cy="9525"/>
            </a:xfrm>
            <a:custGeom>
              <a:avLst/>
              <a:gdLst/>
              <a:ahLst/>
              <a:cxnLst/>
              <a:rect l="l" t="t" r="r" b="b"/>
              <a:pathLst>
                <a:path w="9525" h="9525" extrusionOk="0">
                  <a:moveTo>
                    <a:pt x="7144" y="7858"/>
                  </a:moveTo>
                  <a:cubicBezTo>
                    <a:pt x="7144" y="6906"/>
                    <a:pt x="7144" y="6906"/>
                    <a:pt x="7144" y="785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092" name="Google Shape;3092;p1"/>
            <p:cNvSpPr/>
            <p:nvPr/>
          </p:nvSpPr>
          <p:spPr>
            <a:xfrm>
              <a:off x="6868954" y="4725828"/>
              <a:ext cx="9525" cy="9525"/>
            </a:xfrm>
            <a:custGeom>
              <a:avLst/>
              <a:gdLst/>
              <a:ahLst/>
              <a:cxnLst/>
              <a:rect l="l" t="t" r="r" b="b"/>
              <a:pathLst>
                <a:path w="9525" h="9525" extrusionOk="0">
                  <a:moveTo>
                    <a:pt x="7144" y="7144"/>
                  </a:moveTo>
                  <a:cubicBezTo>
                    <a:pt x="7144" y="8096"/>
                    <a:pt x="7144" y="9049"/>
                    <a:pt x="7144" y="10001"/>
                  </a:cubicBezTo>
                  <a:cubicBezTo>
                    <a:pt x="8096" y="8096"/>
                    <a:pt x="9049"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093" name="Google Shape;3093;p1"/>
            <p:cNvSpPr/>
            <p:nvPr/>
          </p:nvSpPr>
          <p:spPr>
            <a:xfrm>
              <a:off x="6742271" y="4722971"/>
              <a:ext cx="9525" cy="9525"/>
            </a:xfrm>
            <a:custGeom>
              <a:avLst/>
              <a:gdLst/>
              <a:ahLst/>
              <a:cxnLst/>
              <a:rect l="l" t="t" r="r" b="b"/>
              <a:pathLst>
                <a:path w="9525" h="9525" extrusionOk="0">
                  <a:moveTo>
                    <a:pt x="7144" y="7144"/>
                  </a:moveTo>
                  <a:cubicBezTo>
                    <a:pt x="7144" y="10001"/>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094" name="Google Shape;3094;p1"/>
            <p:cNvSpPr/>
            <p:nvPr/>
          </p:nvSpPr>
          <p:spPr>
            <a:xfrm>
              <a:off x="6752749" y="4710588"/>
              <a:ext cx="9525" cy="9525"/>
            </a:xfrm>
            <a:custGeom>
              <a:avLst/>
              <a:gdLst/>
              <a:ahLst/>
              <a:cxnLst/>
              <a:rect l="l" t="t" r="r" b="b"/>
              <a:pathLst>
                <a:path w="9525" h="9525" extrusionOk="0">
                  <a:moveTo>
                    <a:pt x="7144" y="7144"/>
                  </a:moveTo>
                  <a:lnTo>
                    <a:pt x="8096" y="7144"/>
                  </a:lnTo>
                  <a:cubicBezTo>
                    <a:pt x="8096"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095" name="Google Shape;3095;p1"/>
            <p:cNvSpPr/>
            <p:nvPr/>
          </p:nvSpPr>
          <p:spPr>
            <a:xfrm>
              <a:off x="6835616" y="4722256"/>
              <a:ext cx="9525" cy="9525"/>
            </a:xfrm>
            <a:custGeom>
              <a:avLst/>
              <a:gdLst/>
              <a:ahLst/>
              <a:cxnLst/>
              <a:rect l="l" t="t" r="r" b="b"/>
              <a:pathLst>
                <a:path w="9525" h="9525" extrusionOk="0">
                  <a:moveTo>
                    <a:pt x="7144" y="7858"/>
                  </a:moveTo>
                  <a:lnTo>
                    <a:pt x="7144" y="7858"/>
                  </a:lnTo>
                  <a:cubicBezTo>
                    <a:pt x="7144" y="6906"/>
                    <a:pt x="7144" y="6906"/>
                    <a:pt x="7144" y="785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096" name="Google Shape;3096;p1"/>
            <p:cNvSpPr/>
            <p:nvPr/>
          </p:nvSpPr>
          <p:spPr>
            <a:xfrm>
              <a:off x="6756559" y="4710588"/>
              <a:ext cx="9525" cy="9525"/>
            </a:xfrm>
            <a:custGeom>
              <a:avLst/>
              <a:gdLst/>
              <a:ahLst/>
              <a:cxnLst/>
              <a:rect l="l" t="t" r="r" b="b"/>
              <a:pathLst>
                <a:path w="9525" h="9525" extrusionOk="0">
                  <a:moveTo>
                    <a:pt x="7144" y="7144"/>
                  </a:moveTo>
                  <a:cubicBezTo>
                    <a:pt x="8096" y="10001"/>
                    <a:pt x="8096" y="9049"/>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097" name="Google Shape;3097;p1"/>
            <p:cNvSpPr/>
            <p:nvPr/>
          </p:nvSpPr>
          <p:spPr>
            <a:xfrm>
              <a:off x="6869906" y="4728686"/>
              <a:ext cx="9525" cy="9525"/>
            </a:xfrm>
            <a:custGeom>
              <a:avLst/>
              <a:gdLst/>
              <a:ahLst/>
              <a:cxnLst/>
              <a:rect l="l" t="t" r="r" b="b"/>
              <a:pathLst>
                <a:path w="9525" h="9525" extrusionOk="0">
                  <a:moveTo>
                    <a:pt x="7144" y="7144"/>
                  </a:moveTo>
                  <a:lnTo>
                    <a:pt x="7144" y="7144"/>
                  </a:lnTo>
                  <a:lnTo>
                    <a:pt x="7144" y="7144"/>
                  </a:ln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098" name="Google Shape;3098;p1"/>
            <p:cNvSpPr/>
            <p:nvPr/>
          </p:nvSpPr>
          <p:spPr>
            <a:xfrm>
              <a:off x="6705941" y="4706672"/>
              <a:ext cx="200025" cy="57150"/>
            </a:xfrm>
            <a:custGeom>
              <a:avLst/>
              <a:gdLst/>
              <a:ahLst/>
              <a:cxnLst/>
              <a:rect l="l" t="t" r="r" b="b"/>
              <a:pathLst>
                <a:path w="200025" h="57150" extrusionOk="0">
                  <a:moveTo>
                    <a:pt x="176824" y="22490"/>
                  </a:moveTo>
                  <a:cubicBezTo>
                    <a:pt x="178729" y="22490"/>
                    <a:pt x="169204" y="28205"/>
                    <a:pt x="169204" y="33920"/>
                  </a:cubicBezTo>
                  <a:cubicBezTo>
                    <a:pt x="170157" y="32015"/>
                    <a:pt x="170157" y="32015"/>
                    <a:pt x="169204" y="32967"/>
                  </a:cubicBezTo>
                  <a:cubicBezTo>
                    <a:pt x="171109" y="28205"/>
                    <a:pt x="170157" y="28205"/>
                    <a:pt x="167299" y="32015"/>
                  </a:cubicBezTo>
                  <a:cubicBezTo>
                    <a:pt x="167299" y="25347"/>
                    <a:pt x="170157" y="31062"/>
                    <a:pt x="169204" y="23442"/>
                  </a:cubicBezTo>
                  <a:cubicBezTo>
                    <a:pt x="168252" y="22490"/>
                    <a:pt x="127294" y="21537"/>
                    <a:pt x="123484" y="23442"/>
                  </a:cubicBezTo>
                  <a:cubicBezTo>
                    <a:pt x="123484" y="18680"/>
                    <a:pt x="123484" y="18680"/>
                    <a:pt x="123484" y="23442"/>
                  </a:cubicBezTo>
                  <a:cubicBezTo>
                    <a:pt x="115864" y="17727"/>
                    <a:pt x="36807" y="-1323"/>
                    <a:pt x="32997" y="19632"/>
                  </a:cubicBezTo>
                  <a:cubicBezTo>
                    <a:pt x="34902" y="12012"/>
                    <a:pt x="32044" y="12965"/>
                    <a:pt x="32997" y="10107"/>
                  </a:cubicBezTo>
                  <a:cubicBezTo>
                    <a:pt x="32997" y="10107"/>
                    <a:pt x="16804" y="11060"/>
                    <a:pt x="20614" y="17727"/>
                  </a:cubicBezTo>
                  <a:cubicBezTo>
                    <a:pt x="23472" y="14870"/>
                    <a:pt x="17757" y="14870"/>
                    <a:pt x="18709" y="16775"/>
                  </a:cubicBezTo>
                  <a:cubicBezTo>
                    <a:pt x="19662" y="8202"/>
                    <a:pt x="12042" y="18680"/>
                    <a:pt x="14899" y="9155"/>
                  </a:cubicBezTo>
                  <a:cubicBezTo>
                    <a:pt x="8232" y="9155"/>
                    <a:pt x="6327" y="13917"/>
                    <a:pt x="8232" y="20585"/>
                  </a:cubicBezTo>
                  <a:cubicBezTo>
                    <a:pt x="9184" y="20585"/>
                    <a:pt x="9184" y="20585"/>
                    <a:pt x="8232" y="20585"/>
                  </a:cubicBezTo>
                  <a:cubicBezTo>
                    <a:pt x="9184" y="27252"/>
                    <a:pt x="26329" y="14870"/>
                    <a:pt x="24424" y="14870"/>
                  </a:cubicBezTo>
                  <a:cubicBezTo>
                    <a:pt x="19662" y="25347"/>
                    <a:pt x="27282" y="17727"/>
                    <a:pt x="26329" y="15822"/>
                  </a:cubicBezTo>
                  <a:cubicBezTo>
                    <a:pt x="26329" y="17727"/>
                    <a:pt x="26329" y="17727"/>
                    <a:pt x="27282" y="14870"/>
                  </a:cubicBezTo>
                  <a:cubicBezTo>
                    <a:pt x="27282" y="15822"/>
                    <a:pt x="29187" y="27252"/>
                    <a:pt x="32997" y="14870"/>
                  </a:cubicBezTo>
                  <a:cubicBezTo>
                    <a:pt x="30139" y="24395"/>
                    <a:pt x="35854" y="19632"/>
                    <a:pt x="34902" y="24395"/>
                  </a:cubicBezTo>
                  <a:cubicBezTo>
                    <a:pt x="36807" y="21537"/>
                    <a:pt x="38712" y="18680"/>
                    <a:pt x="42522" y="14870"/>
                  </a:cubicBezTo>
                  <a:cubicBezTo>
                    <a:pt x="43474" y="20585"/>
                    <a:pt x="45379" y="19632"/>
                    <a:pt x="44427" y="23442"/>
                  </a:cubicBezTo>
                  <a:cubicBezTo>
                    <a:pt x="47284" y="18680"/>
                    <a:pt x="47284" y="18680"/>
                    <a:pt x="45379" y="23442"/>
                  </a:cubicBezTo>
                  <a:cubicBezTo>
                    <a:pt x="43474" y="25347"/>
                    <a:pt x="51094" y="12965"/>
                    <a:pt x="47284" y="21537"/>
                  </a:cubicBezTo>
                  <a:cubicBezTo>
                    <a:pt x="48237" y="20585"/>
                    <a:pt x="44427" y="5345"/>
                    <a:pt x="38712" y="17727"/>
                  </a:cubicBezTo>
                  <a:cubicBezTo>
                    <a:pt x="34902" y="12965"/>
                    <a:pt x="38712" y="7250"/>
                    <a:pt x="36807" y="14870"/>
                  </a:cubicBezTo>
                  <a:cubicBezTo>
                    <a:pt x="35854" y="12012"/>
                    <a:pt x="21567" y="6297"/>
                    <a:pt x="22519" y="7250"/>
                  </a:cubicBezTo>
                  <a:cubicBezTo>
                    <a:pt x="17757" y="8202"/>
                    <a:pt x="16804" y="12012"/>
                    <a:pt x="19662" y="17727"/>
                  </a:cubicBezTo>
                  <a:cubicBezTo>
                    <a:pt x="20614" y="13917"/>
                    <a:pt x="20614" y="12012"/>
                    <a:pt x="18709" y="13917"/>
                  </a:cubicBezTo>
                  <a:cubicBezTo>
                    <a:pt x="18709" y="8202"/>
                    <a:pt x="17757" y="6297"/>
                    <a:pt x="12994" y="12012"/>
                  </a:cubicBezTo>
                  <a:cubicBezTo>
                    <a:pt x="4422" y="24395"/>
                    <a:pt x="4422" y="34872"/>
                    <a:pt x="18709" y="23442"/>
                  </a:cubicBezTo>
                  <a:cubicBezTo>
                    <a:pt x="18709" y="23442"/>
                    <a:pt x="17757" y="33920"/>
                    <a:pt x="17757" y="32967"/>
                  </a:cubicBezTo>
                  <a:cubicBezTo>
                    <a:pt x="17757" y="32015"/>
                    <a:pt x="20614" y="28205"/>
                    <a:pt x="23472" y="27252"/>
                  </a:cubicBezTo>
                  <a:cubicBezTo>
                    <a:pt x="24424" y="31062"/>
                    <a:pt x="23472" y="34872"/>
                    <a:pt x="24424" y="37730"/>
                  </a:cubicBezTo>
                  <a:cubicBezTo>
                    <a:pt x="28234" y="32967"/>
                    <a:pt x="22519" y="39635"/>
                    <a:pt x="27282" y="30110"/>
                  </a:cubicBezTo>
                  <a:cubicBezTo>
                    <a:pt x="28234" y="32015"/>
                    <a:pt x="28234" y="35825"/>
                    <a:pt x="27282" y="36777"/>
                  </a:cubicBezTo>
                  <a:cubicBezTo>
                    <a:pt x="28234" y="38682"/>
                    <a:pt x="30139" y="31062"/>
                    <a:pt x="32997" y="29157"/>
                  </a:cubicBezTo>
                  <a:cubicBezTo>
                    <a:pt x="32997" y="32967"/>
                    <a:pt x="34902" y="40587"/>
                    <a:pt x="37759" y="32967"/>
                  </a:cubicBezTo>
                  <a:cubicBezTo>
                    <a:pt x="34902" y="33920"/>
                    <a:pt x="36807" y="32967"/>
                    <a:pt x="35854" y="29157"/>
                  </a:cubicBezTo>
                  <a:cubicBezTo>
                    <a:pt x="36807" y="36777"/>
                    <a:pt x="52047" y="36777"/>
                    <a:pt x="51094" y="28205"/>
                  </a:cubicBezTo>
                  <a:cubicBezTo>
                    <a:pt x="52999" y="37730"/>
                    <a:pt x="64429" y="32967"/>
                    <a:pt x="68239" y="30110"/>
                  </a:cubicBezTo>
                  <a:cubicBezTo>
                    <a:pt x="67287" y="35825"/>
                    <a:pt x="67287" y="35825"/>
                    <a:pt x="69192" y="29157"/>
                  </a:cubicBezTo>
                  <a:cubicBezTo>
                    <a:pt x="69192" y="32015"/>
                    <a:pt x="69192" y="35825"/>
                    <a:pt x="70144" y="36777"/>
                  </a:cubicBezTo>
                  <a:cubicBezTo>
                    <a:pt x="68239" y="37730"/>
                    <a:pt x="74907" y="31062"/>
                    <a:pt x="74907" y="31062"/>
                  </a:cubicBezTo>
                  <a:cubicBezTo>
                    <a:pt x="73954" y="36777"/>
                    <a:pt x="74907" y="36777"/>
                    <a:pt x="77764" y="31062"/>
                  </a:cubicBezTo>
                  <a:cubicBezTo>
                    <a:pt x="73002" y="46302"/>
                    <a:pt x="76812" y="31062"/>
                    <a:pt x="79669" y="31062"/>
                  </a:cubicBezTo>
                  <a:cubicBezTo>
                    <a:pt x="78717" y="38682"/>
                    <a:pt x="88242" y="45350"/>
                    <a:pt x="89194" y="34872"/>
                  </a:cubicBezTo>
                  <a:cubicBezTo>
                    <a:pt x="91099" y="33920"/>
                    <a:pt x="91099" y="45350"/>
                    <a:pt x="91099" y="46302"/>
                  </a:cubicBezTo>
                  <a:cubicBezTo>
                    <a:pt x="92052" y="35825"/>
                    <a:pt x="131104" y="47255"/>
                    <a:pt x="137772" y="51065"/>
                  </a:cubicBezTo>
                  <a:cubicBezTo>
                    <a:pt x="141582" y="52017"/>
                    <a:pt x="182539" y="32967"/>
                    <a:pt x="176824" y="52970"/>
                  </a:cubicBezTo>
                  <a:cubicBezTo>
                    <a:pt x="185397" y="35825"/>
                    <a:pt x="179682" y="48207"/>
                    <a:pt x="179682" y="49160"/>
                  </a:cubicBezTo>
                  <a:cubicBezTo>
                    <a:pt x="180634" y="51065"/>
                    <a:pt x="183492" y="53922"/>
                    <a:pt x="182539" y="46302"/>
                  </a:cubicBezTo>
                  <a:cubicBezTo>
                    <a:pt x="182539" y="46302"/>
                    <a:pt x="181587" y="48207"/>
                    <a:pt x="183492" y="41540"/>
                  </a:cubicBezTo>
                  <a:cubicBezTo>
                    <a:pt x="183492" y="45350"/>
                    <a:pt x="189207" y="48207"/>
                    <a:pt x="193969" y="49160"/>
                  </a:cubicBezTo>
                  <a:cubicBezTo>
                    <a:pt x="196827" y="46302"/>
                    <a:pt x="193017" y="27252"/>
                    <a:pt x="193017" y="27252"/>
                  </a:cubicBezTo>
                  <a:cubicBezTo>
                    <a:pt x="189207" y="27252"/>
                    <a:pt x="193969" y="31062"/>
                    <a:pt x="193017" y="27252"/>
                  </a:cubicBezTo>
                  <a:cubicBezTo>
                    <a:pt x="192064" y="29157"/>
                    <a:pt x="191112" y="28205"/>
                    <a:pt x="191112" y="26300"/>
                  </a:cubicBezTo>
                  <a:cubicBezTo>
                    <a:pt x="187302" y="27252"/>
                    <a:pt x="192064" y="27252"/>
                    <a:pt x="190159" y="32015"/>
                  </a:cubicBezTo>
                  <a:cubicBezTo>
                    <a:pt x="188254" y="26300"/>
                    <a:pt x="179682" y="24395"/>
                    <a:pt x="177777" y="32967"/>
                  </a:cubicBezTo>
                  <a:cubicBezTo>
                    <a:pt x="178729" y="21537"/>
                    <a:pt x="183492" y="30110"/>
                    <a:pt x="176824" y="22490"/>
                  </a:cubicBezTo>
                  <a:close/>
                  <a:moveTo>
                    <a:pt x="184444" y="30110"/>
                  </a:moveTo>
                  <a:cubicBezTo>
                    <a:pt x="184444" y="30110"/>
                    <a:pt x="185397" y="30110"/>
                    <a:pt x="184444" y="30110"/>
                  </a:cubicBezTo>
                  <a:close/>
                  <a:moveTo>
                    <a:pt x="182539" y="30110"/>
                  </a:moveTo>
                  <a:cubicBezTo>
                    <a:pt x="182539" y="30110"/>
                    <a:pt x="183492" y="33920"/>
                    <a:pt x="182539" y="30110"/>
                  </a:cubicBezTo>
                  <a:close/>
                  <a:moveTo>
                    <a:pt x="184444" y="50112"/>
                  </a:moveTo>
                  <a:cubicBezTo>
                    <a:pt x="184444" y="50112"/>
                    <a:pt x="185397" y="46302"/>
                    <a:pt x="184444" y="50112"/>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099" name="Google Shape;3099;p1"/>
            <p:cNvSpPr/>
            <p:nvPr/>
          </p:nvSpPr>
          <p:spPr>
            <a:xfrm>
              <a:off x="6884194" y="4745116"/>
              <a:ext cx="9525" cy="9525"/>
            </a:xfrm>
            <a:custGeom>
              <a:avLst/>
              <a:gdLst/>
              <a:ahLst/>
              <a:cxnLst/>
              <a:rect l="l" t="t" r="r" b="b"/>
              <a:pathLst>
                <a:path w="9525" h="9525" extrusionOk="0">
                  <a:moveTo>
                    <a:pt x="7144" y="7858"/>
                  </a:moveTo>
                  <a:cubicBezTo>
                    <a:pt x="8096" y="6906"/>
                    <a:pt x="7144" y="6906"/>
                    <a:pt x="7144" y="785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100" name="Google Shape;3100;p1"/>
            <p:cNvSpPr/>
            <p:nvPr/>
          </p:nvSpPr>
          <p:spPr>
            <a:xfrm>
              <a:off x="6712744" y="4711541"/>
              <a:ext cx="9525" cy="9525"/>
            </a:xfrm>
            <a:custGeom>
              <a:avLst/>
              <a:gdLst/>
              <a:ahLst/>
              <a:cxnLst/>
              <a:rect l="l" t="t" r="r" b="b"/>
              <a:pathLst>
                <a:path w="9525" h="9525" extrusionOk="0">
                  <a:moveTo>
                    <a:pt x="7144" y="7144"/>
                  </a:moveTo>
                  <a:cubicBezTo>
                    <a:pt x="7144" y="7144"/>
                    <a:pt x="7144"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101" name="Google Shape;3101;p1"/>
            <p:cNvSpPr/>
            <p:nvPr/>
          </p:nvSpPr>
          <p:spPr>
            <a:xfrm>
              <a:off x="6837521" y="4721066"/>
              <a:ext cx="9525" cy="9525"/>
            </a:xfrm>
            <a:custGeom>
              <a:avLst/>
              <a:gdLst/>
              <a:ahLst/>
              <a:cxnLst/>
              <a:rect l="l" t="t" r="r" b="b"/>
              <a:pathLst>
                <a:path w="9525" h="9525" extrusionOk="0">
                  <a:moveTo>
                    <a:pt x="7144" y="7144"/>
                  </a:moveTo>
                  <a:cubicBezTo>
                    <a:pt x="7144" y="9049"/>
                    <a:pt x="7144"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102" name="Google Shape;3102;p1"/>
            <p:cNvSpPr/>
            <p:nvPr/>
          </p:nvSpPr>
          <p:spPr>
            <a:xfrm>
              <a:off x="6723221" y="4721066"/>
              <a:ext cx="9525" cy="9525"/>
            </a:xfrm>
            <a:custGeom>
              <a:avLst/>
              <a:gdLst/>
              <a:ahLst/>
              <a:cxnLst/>
              <a:rect l="l" t="t" r="r" b="b"/>
              <a:pathLst>
                <a:path w="9525" h="9525" extrusionOk="0">
                  <a:moveTo>
                    <a:pt x="7144" y="7144"/>
                  </a:moveTo>
                  <a:cubicBezTo>
                    <a:pt x="8096" y="7144"/>
                    <a:pt x="8096" y="7144"/>
                    <a:pt x="7144" y="7144"/>
                  </a:cubicBezTo>
                  <a:cubicBezTo>
                    <a:pt x="8096" y="7144"/>
                    <a:pt x="8096"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103" name="Google Shape;3103;p1"/>
            <p:cNvSpPr/>
            <p:nvPr/>
          </p:nvSpPr>
          <p:spPr>
            <a:xfrm>
              <a:off x="6727984" y="4721066"/>
              <a:ext cx="9525" cy="9525"/>
            </a:xfrm>
            <a:custGeom>
              <a:avLst/>
              <a:gdLst/>
              <a:ahLst/>
              <a:cxnLst/>
              <a:rect l="l" t="t" r="r" b="b"/>
              <a:pathLst>
                <a:path w="9525" h="9525" extrusionOk="0">
                  <a:moveTo>
                    <a:pt x="7144" y="7144"/>
                  </a:moveTo>
                  <a:lnTo>
                    <a:pt x="8096" y="8096"/>
                  </a:lnTo>
                  <a:cubicBezTo>
                    <a:pt x="7144" y="8096"/>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104" name="Google Shape;3104;p1"/>
            <p:cNvSpPr/>
            <p:nvPr/>
          </p:nvSpPr>
          <p:spPr>
            <a:xfrm>
              <a:off x="6730841" y="4721278"/>
              <a:ext cx="9525" cy="9525"/>
            </a:xfrm>
            <a:custGeom>
              <a:avLst/>
              <a:gdLst/>
              <a:ahLst/>
              <a:cxnLst/>
              <a:rect l="l" t="t" r="r" b="b"/>
              <a:pathLst>
                <a:path w="9525" h="9525" extrusionOk="0">
                  <a:moveTo>
                    <a:pt x="7144" y="8837"/>
                  </a:moveTo>
                  <a:cubicBezTo>
                    <a:pt x="7144" y="8837"/>
                    <a:pt x="8096" y="5027"/>
                    <a:pt x="7144" y="883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105" name="Google Shape;3105;p1"/>
            <p:cNvSpPr/>
            <p:nvPr/>
          </p:nvSpPr>
          <p:spPr>
            <a:xfrm>
              <a:off x="6734651" y="4712493"/>
              <a:ext cx="9525" cy="9525"/>
            </a:xfrm>
            <a:custGeom>
              <a:avLst/>
              <a:gdLst/>
              <a:ahLst/>
              <a:cxnLst/>
              <a:rect l="l" t="t" r="r" b="b"/>
              <a:pathLst>
                <a:path w="9525" h="9525" extrusionOk="0">
                  <a:moveTo>
                    <a:pt x="7144" y="7144"/>
                  </a:moveTo>
                  <a:cubicBezTo>
                    <a:pt x="7144" y="7144"/>
                    <a:pt x="7144" y="7144"/>
                    <a:pt x="7144" y="7144"/>
                  </a:cubicBezTo>
                  <a:cubicBezTo>
                    <a:pt x="8096" y="7144"/>
                    <a:pt x="8096"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106" name="Google Shape;3106;p1"/>
            <p:cNvSpPr/>
            <p:nvPr/>
          </p:nvSpPr>
          <p:spPr>
            <a:xfrm>
              <a:off x="6719411" y="4715678"/>
              <a:ext cx="9525" cy="9525"/>
            </a:xfrm>
            <a:custGeom>
              <a:avLst/>
              <a:gdLst/>
              <a:ahLst/>
              <a:cxnLst/>
              <a:rect l="l" t="t" r="r" b="b"/>
              <a:pathLst>
                <a:path w="9525" h="9525" extrusionOk="0">
                  <a:moveTo>
                    <a:pt x="7144" y="8722"/>
                  </a:moveTo>
                  <a:cubicBezTo>
                    <a:pt x="7144" y="8722"/>
                    <a:pt x="8096" y="7769"/>
                    <a:pt x="8096" y="7769"/>
                  </a:cubicBezTo>
                  <a:cubicBezTo>
                    <a:pt x="7144" y="6817"/>
                    <a:pt x="7144" y="6817"/>
                    <a:pt x="7144" y="8722"/>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107" name="Google Shape;3107;p1"/>
            <p:cNvSpPr/>
            <p:nvPr/>
          </p:nvSpPr>
          <p:spPr>
            <a:xfrm>
              <a:off x="6752749" y="4710588"/>
              <a:ext cx="9525" cy="9525"/>
            </a:xfrm>
            <a:custGeom>
              <a:avLst/>
              <a:gdLst/>
              <a:ahLst/>
              <a:cxnLst/>
              <a:rect l="l" t="t" r="r" b="b"/>
              <a:pathLst>
                <a:path w="9525" h="9525" extrusionOk="0">
                  <a:moveTo>
                    <a:pt x="7144" y="7144"/>
                  </a:move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108" name="Google Shape;3108;p1"/>
            <p:cNvSpPr/>
            <p:nvPr/>
          </p:nvSpPr>
          <p:spPr>
            <a:xfrm>
              <a:off x="6720364" y="4715589"/>
              <a:ext cx="9525" cy="9525"/>
            </a:xfrm>
            <a:custGeom>
              <a:avLst/>
              <a:gdLst/>
              <a:ahLst/>
              <a:cxnLst/>
              <a:rect l="l" t="t" r="r" b="b"/>
              <a:pathLst>
                <a:path w="9525" h="9525" extrusionOk="0">
                  <a:moveTo>
                    <a:pt x="7144" y="7858"/>
                  </a:moveTo>
                  <a:cubicBezTo>
                    <a:pt x="7144" y="6906"/>
                    <a:pt x="7144" y="6906"/>
                    <a:pt x="7144" y="7858"/>
                  </a:cubicBezTo>
                  <a:cubicBezTo>
                    <a:pt x="7144" y="7858"/>
                    <a:pt x="7144" y="7858"/>
                    <a:pt x="7144" y="785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109" name="Google Shape;3109;p1"/>
            <p:cNvSpPr/>
            <p:nvPr/>
          </p:nvSpPr>
          <p:spPr>
            <a:xfrm>
              <a:off x="6745129" y="4724876"/>
              <a:ext cx="9525" cy="9525"/>
            </a:xfrm>
            <a:custGeom>
              <a:avLst/>
              <a:gdLst/>
              <a:ahLst/>
              <a:cxnLst/>
              <a:rect l="l" t="t" r="r" b="b"/>
              <a:pathLst>
                <a:path w="9525" h="9525" extrusionOk="0">
                  <a:moveTo>
                    <a:pt x="7144" y="7144"/>
                  </a:moveTo>
                  <a:cubicBezTo>
                    <a:pt x="7144" y="7144"/>
                    <a:pt x="8096"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110" name="Google Shape;3110;p1"/>
            <p:cNvSpPr/>
            <p:nvPr/>
          </p:nvSpPr>
          <p:spPr>
            <a:xfrm>
              <a:off x="6745129" y="4724161"/>
              <a:ext cx="9525" cy="9525"/>
            </a:xfrm>
            <a:custGeom>
              <a:avLst/>
              <a:gdLst/>
              <a:ahLst/>
              <a:cxnLst/>
              <a:rect l="l" t="t" r="r" b="b"/>
              <a:pathLst>
                <a:path w="9525" h="9525" extrusionOk="0">
                  <a:moveTo>
                    <a:pt x="7144" y="7858"/>
                  </a:moveTo>
                  <a:lnTo>
                    <a:pt x="7144" y="7858"/>
                  </a:lnTo>
                  <a:cubicBezTo>
                    <a:pt x="7144" y="6906"/>
                    <a:pt x="7144" y="6906"/>
                    <a:pt x="7144" y="785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111" name="Google Shape;3111;p1"/>
            <p:cNvSpPr/>
            <p:nvPr/>
          </p:nvSpPr>
          <p:spPr>
            <a:xfrm>
              <a:off x="6745658" y="4723923"/>
              <a:ext cx="9525" cy="9525"/>
            </a:xfrm>
            <a:custGeom>
              <a:avLst/>
              <a:gdLst/>
              <a:ahLst/>
              <a:cxnLst/>
              <a:rect l="l" t="t" r="r" b="b"/>
              <a:pathLst>
                <a:path w="9525" h="9525" extrusionOk="0">
                  <a:moveTo>
                    <a:pt x="7567" y="7144"/>
                  </a:moveTo>
                  <a:lnTo>
                    <a:pt x="7567" y="7144"/>
                  </a:lnTo>
                  <a:cubicBezTo>
                    <a:pt x="6615" y="7144"/>
                    <a:pt x="7567" y="8096"/>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112" name="Google Shape;3112;p1"/>
            <p:cNvSpPr/>
            <p:nvPr/>
          </p:nvSpPr>
          <p:spPr>
            <a:xfrm>
              <a:off x="6740895" y="4722971"/>
              <a:ext cx="9525" cy="9525"/>
            </a:xfrm>
            <a:custGeom>
              <a:avLst/>
              <a:gdLst/>
              <a:ahLst/>
              <a:cxnLst/>
              <a:rect l="l" t="t" r="r" b="b"/>
              <a:pathLst>
                <a:path w="9525" h="9525" extrusionOk="0">
                  <a:moveTo>
                    <a:pt x="7567" y="7144"/>
                  </a:moveTo>
                  <a:lnTo>
                    <a:pt x="7567" y="8096"/>
                  </a:lnTo>
                  <a:cubicBezTo>
                    <a:pt x="6615" y="8096"/>
                    <a:pt x="7567" y="8096"/>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113" name="Google Shape;3113;p1"/>
            <p:cNvSpPr/>
            <p:nvPr/>
          </p:nvSpPr>
          <p:spPr>
            <a:xfrm>
              <a:off x="6739414" y="4722971"/>
              <a:ext cx="9525" cy="9525"/>
            </a:xfrm>
            <a:custGeom>
              <a:avLst/>
              <a:gdLst/>
              <a:ahLst/>
              <a:cxnLst/>
              <a:rect l="l" t="t" r="r" b="b"/>
              <a:pathLst>
                <a:path w="9525" h="9525" extrusionOk="0">
                  <a:moveTo>
                    <a:pt x="7144" y="7144"/>
                  </a:moveTo>
                  <a:cubicBezTo>
                    <a:pt x="10954" y="10954"/>
                    <a:pt x="7144"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114" name="Google Shape;3114;p1"/>
            <p:cNvSpPr/>
            <p:nvPr/>
          </p:nvSpPr>
          <p:spPr>
            <a:xfrm>
              <a:off x="6734651" y="4709742"/>
              <a:ext cx="9525" cy="9525"/>
            </a:xfrm>
            <a:custGeom>
              <a:avLst/>
              <a:gdLst/>
              <a:ahLst/>
              <a:cxnLst/>
              <a:rect l="l" t="t" r="r" b="b"/>
              <a:pathLst>
                <a:path w="9525" h="9525" extrusionOk="0">
                  <a:moveTo>
                    <a:pt x="7144" y="7990"/>
                  </a:moveTo>
                  <a:cubicBezTo>
                    <a:pt x="10001" y="6086"/>
                    <a:pt x="8096" y="7990"/>
                    <a:pt x="7144" y="7990"/>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115" name="Google Shape;3115;p1"/>
            <p:cNvSpPr/>
            <p:nvPr/>
          </p:nvSpPr>
          <p:spPr>
            <a:xfrm>
              <a:off x="6730841" y="4706778"/>
              <a:ext cx="9525" cy="9525"/>
            </a:xfrm>
            <a:custGeom>
              <a:avLst/>
              <a:gdLst/>
              <a:ahLst/>
              <a:cxnLst/>
              <a:rect l="l" t="t" r="r" b="b"/>
              <a:pathLst>
                <a:path w="9525" h="9525" extrusionOk="0">
                  <a:moveTo>
                    <a:pt x="7144" y="9049"/>
                  </a:moveTo>
                  <a:cubicBezTo>
                    <a:pt x="8096" y="8096"/>
                    <a:pt x="7144" y="7144"/>
                    <a:pt x="7144" y="7144"/>
                  </a:cubicBezTo>
                  <a:cubicBezTo>
                    <a:pt x="7144" y="8096"/>
                    <a:pt x="7144" y="8096"/>
                    <a:pt x="7144" y="904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116" name="Google Shape;3116;p1"/>
            <p:cNvSpPr/>
            <p:nvPr/>
          </p:nvSpPr>
          <p:spPr>
            <a:xfrm>
              <a:off x="6703219" y="4722971"/>
              <a:ext cx="9525" cy="9525"/>
            </a:xfrm>
            <a:custGeom>
              <a:avLst/>
              <a:gdLst/>
              <a:ahLst/>
              <a:cxnLst/>
              <a:rect l="l" t="t" r="r" b="b"/>
              <a:pathLst>
                <a:path w="9525" h="9525" extrusionOk="0">
                  <a:moveTo>
                    <a:pt x="8096" y="7144"/>
                  </a:moveTo>
                  <a:lnTo>
                    <a:pt x="7144" y="9049"/>
                  </a:lnTo>
                  <a:cubicBezTo>
                    <a:pt x="7144" y="9049"/>
                    <a:pt x="7144" y="9049"/>
                    <a:pt x="8096"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117" name="Google Shape;3117;p1"/>
            <p:cNvSpPr/>
            <p:nvPr/>
          </p:nvSpPr>
          <p:spPr>
            <a:xfrm>
              <a:off x="6713421" y="4710993"/>
              <a:ext cx="9525" cy="9525"/>
            </a:xfrm>
            <a:custGeom>
              <a:avLst/>
              <a:gdLst/>
              <a:ahLst/>
              <a:cxnLst/>
              <a:rect l="l" t="t" r="r" b="b"/>
              <a:pathLst>
                <a:path w="9525" h="9525" extrusionOk="0">
                  <a:moveTo>
                    <a:pt x="7419" y="8644"/>
                  </a:moveTo>
                  <a:cubicBezTo>
                    <a:pt x="6466" y="4834"/>
                    <a:pt x="8371" y="9597"/>
                    <a:pt x="7419" y="86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118" name="Google Shape;3118;p1"/>
            <p:cNvSpPr/>
            <p:nvPr/>
          </p:nvSpPr>
          <p:spPr>
            <a:xfrm>
              <a:off x="6710375" y="4730591"/>
              <a:ext cx="9525" cy="9525"/>
            </a:xfrm>
            <a:custGeom>
              <a:avLst/>
              <a:gdLst/>
              <a:ahLst/>
              <a:cxnLst/>
              <a:rect l="l" t="t" r="r" b="b"/>
              <a:pathLst>
                <a:path w="9525" h="9525" extrusionOk="0">
                  <a:moveTo>
                    <a:pt x="7608" y="7144"/>
                  </a:moveTo>
                  <a:cubicBezTo>
                    <a:pt x="5703" y="8096"/>
                    <a:pt x="10465" y="7144"/>
                    <a:pt x="7608"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119" name="Google Shape;3119;p1"/>
            <p:cNvSpPr/>
            <p:nvPr/>
          </p:nvSpPr>
          <p:spPr>
            <a:xfrm>
              <a:off x="6755844" y="4732496"/>
              <a:ext cx="9525" cy="9525"/>
            </a:xfrm>
            <a:custGeom>
              <a:avLst/>
              <a:gdLst/>
              <a:ahLst/>
              <a:cxnLst/>
              <a:rect l="l" t="t" r="r" b="b"/>
              <a:pathLst>
                <a:path w="9525" h="9525" extrusionOk="0">
                  <a:moveTo>
                    <a:pt x="7858" y="10001"/>
                  </a:moveTo>
                  <a:lnTo>
                    <a:pt x="7858" y="7144"/>
                  </a:lnTo>
                  <a:cubicBezTo>
                    <a:pt x="6906" y="8096"/>
                    <a:pt x="6906" y="10954"/>
                    <a:pt x="7858" y="10001"/>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120" name="Google Shape;3120;p1"/>
            <p:cNvSpPr/>
            <p:nvPr/>
          </p:nvSpPr>
          <p:spPr>
            <a:xfrm>
              <a:off x="6774656" y="4734006"/>
              <a:ext cx="9525" cy="9525"/>
            </a:xfrm>
            <a:custGeom>
              <a:avLst/>
              <a:gdLst/>
              <a:ahLst/>
              <a:cxnLst/>
              <a:rect l="l" t="t" r="r" b="b"/>
              <a:pathLst>
                <a:path w="9525" h="9525" extrusionOk="0">
                  <a:moveTo>
                    <a:pt x="7144" y="7538"/>
                  </a:moveTo>
                  <a:cubicBezTo>
                    <a:pt x="7144" y="9443"/>
                    <a:pt x="7144" y="10396"/>
                    <a:pt x="8096" y="8491"/>
                  </a:cubicBezTo>
                  <a:cubicBezTo>
                    <a:pt x="8096" y="7538"/>
                    <a:pt x="7144" y="6586"/>
                    <a:pt x="7144" y="753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121" name="Google Shape;3121;p1"/>
            <p:cNvSpPr/>
            <p:nvPr/>
          </p:nvSpPr>
          <p:spPr>
            <a:xfrm>
              <a:off x="6828949" y="4745831"/>
              <a:ext cx="9525" cy="9525"/>
            </a:xfrm>
            <a:custGeom>
              <a:avLst/>
              <a:gdLst/>
              <a:ahLst/>
              <a:cxnLst/>
              <a:rect l="l" t="t" r="r" b="b"/>
              <a:pathLst>
                <a:path w="9525" h="9525" extrusionOk="0">
                  <a:moveTo>
                    <a:pt x="7144" y="7144"/>
                  </a:moveTo>
                  <a:cubicBezTo>
                    <a:pt x="7144" y="10001"/>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122" name="Google Shape;3122;p1"/>
            <p:cNvSpPr/>
            <p:nvPr/>
          </p:nvSpPr>
          <p:spPr>
            <a:xfrm>
              <a:off x="7301389" y="4750578"/>
              <a:ext cx="9525" cy="9525"/>
            </a:xfrm>
            <a:custGeom>
              <a:avLst/>
              <a:gdLst/>
              <a:ahLst/>
              <a:cxnLst/>
              <a:rect l="l" t="t" r="r" b="b"/>
              <a:pathLst>
                <a:path w="9525" h="9525" extrusionOk="0">
                  <a:moveTo>
                    <a:pt x="7144" y="9064"/>
                  </a:moveTo>
                  <a:cubicBezTo>
                    <a:pt x="7144" y="4302"/>
                    <a:pt x="8096" y="10016"/>
                    <a:pt x="7144" y="906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123" name="Google Shape;3123;p1"/>
            <p:cNvSpPr/>
            <p:nvPr/>
          </p:nvSpPr>
          <p:spPr>
            <a:xfrm>
              <a:off x="7298108" y="4746783"/>
              <a:ext cx="9525" cy="19050"/>
            </a:xfrm>
            <a:custGeom>
              <a:avLst/>
              <a:gdLst/>
              <a:ahLst/>
              <a:cxnLst/>
              <a:rect l="l" t="t" r="r" b="b"/>
              <a:pathLst>
                <a:path w="9525" h="19050" extrusionOk="0">
                  <a:moveTo>
                    <a:pt x="7567" y="7144"/>
                  </a:moveTo>
                  <a:cubicBezTo>
                    <a:pt x="6615" y="16669"/>
                    <a:pt x="7567" y="11906"/>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124" name="Google Shape;3124;p1"/>
            <p:cNvSpPr/>
            <p:nvPr/>
          </p:nvSpPr>
          <p:spPr>
            <a:xfrm>
              <a:off x="7262336" y="4745831"/>
              <a:ext cx="9525" cy="9525"/>
            </a:xfrm>
            <a:custGeom>
              <a:avLst/>
              <a:gdLst/>
              <a:ahLst/>
              <a:cxnLst/>
              <a:rect l="l" t="t" r="r" b="b"/>
              <a:pathLst>
                <a:path w="9525" h="9525" extrusionOk="0">
                  <a:moveTo>
                    <a:pt x="7144" y="7144"/>
                  </a:moveTo>
                  <a:lnTo>
                    <a:pt x="7144" y="7144"/>
                  </a:lnTo>
                  <a:cubicBezTo>
                    <a:pt x="7144" y="8096"/>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125" name="Google Shape;3125;p1"/>
            <p:cNvSpPr/>
            <p:nvPr/>
          </p:nvSpPr>
          <p:spPr>
            <a:xfrm>
              <a:off x="7239476" y="4746069"/>
              <a:ext cx="9525" cy="9525"/>
            </a:xfrm>
            <a:custGeom>
              <a:avLst/>
              <a:gdLst/>
              <a:ahLst/>
              <a:cxnLst/>
              <a:rect l="l" t="t" r="r" b="b"/>
              <a:pathLst>
                <a:path w="9525" h="9525" extrusionOk="0">
                  <a:moveTo>
                    <a:pt x="7144" y="7858"/>
                  </a:moveTo>
                  <a:cubicBezTo>
                    <a:pt x="7144" y="7858"/>
                    <a:pt x="7144" y="6906"/>
                    <a:pt x="7144" y="7858"/>
                  </a:cubicBezTo>
                  <a:cubicBezTo>
                    <a:pt x="7144" y="6906"/>
                    <a:pt x="7144" y="6906"/>
                    <a:pt x="7144" y="785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126" name="Google Shape;3126;p1"/>
            <p:cNvSpPr/>
            <p:nvPr/>
          </p:nvSpPr>
          <p:spPr>
            <a:xfrm>
              <a:off x="7235666" y="4742973"/>
              <a:ext cx="9525" cy="9525"/>
            </a:xfrm>
            <a:custGeom>
              <a:avLst/>
              <a:gdLst/>
              <a:ahLst/>
              <a:cxnLst/>
              <a:rect l="l" t="t" r="r" b="b"/>
              <a:pathLst>
                <a:path w="9525" h="9525" extrusionOk="0">
                  <a:moveTo>
                    <a:pt x="7144" y="7144"/>
                  </a:moveTo>
                  <a:cubicBezTo>
                    <a:pt x="7144" y="7144"/>
                    <a:pt x="7144" y="7144"/>
                    <a:pt x="7144" y="7144"/>
                  </a:cubicBez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127" name="Google Shape;3127;p1"/>
            <p:cNvSpPr/>
            <p:nvPr/>
          </p:nvSpPr>
          <p:spPr>
            <a:xfrm>
              <a:off x="7261384" y="4744878"/>
              <a:ext cx="9525" cy="9525"/>
            </a:xfrm>
            <a:custGeom>
              <a:avLst/>
              <a:gdLst/>
              <a:ahLst/>
              <a:cxnLst/>
              <a:rect l="l" t="t" r="r" b="b"/>
              <a:pathLst>
                <a:path w="9525" h="9525" extrusionOk="0">
                  <a:moveTo>
                    <a:pt x="8096" y="8096"/>
                  </a:moveTo>
                  <a:lnTo>
                    <a:pt x="7144" y="7144"/>
                  </a:lnTo>
                  <a:cubicBezTo>
                    <a:pt x="7144" y="8096"/>
                    <a:pt x="7144" y="8096"/>
                    <a:pt x="8096" y="809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128" name="Google Shape;3128;p1"/>
            <p:cNvSpPr/>
            <p:nvPr/>
          </p:nvSpPr>
          <p:spPr>
            <a:xfrm>
              <a:off x="7294721" y="4754641"/>
              <a:ext cx="9525" cy="9525"/>
            </a:xfrm>
            <a:custGeom>
              <a:avLst/>
              <a:gdLst/>
              <a:ahLst/>
              <a:cxnLst/>
              <a:rect l="l" t="t" r="r" b="b"/>
              <a:pathLst>
                <a:path w="9525" h="9525" extrusionOk="0">
                  <a:moveTo>
                    <a:pt x="7144" y="7858"/>
                  </a:moveTo>
                  <a:cubicBezTo>
                    <a:pt x="7144" y="6906"/>
                    <a:pt x="7144" y="6906"/>
                    <a:pt x="7144" y="785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129" name="Google Shape;3129;p1"/>
            <p:cNvSpPr/>
            <p:nvPr/>
          </p:nvSpPr>
          <p:spPr>
            <a:xfrm>
              <a:off x="7271861" y="4740751"/>
              <a:ext cx="9525" cy="9525"/>
            </a:xfrm>
            <a:custGeom>
              <a:avLst/>
              <a:gdLst/>
              <a:ahLst/>
              <a:cxnLst/>
              <a:rect l="l" t="t" r="r" b="b"/>
              <a:pathLst>
                <a:path w="9525" h="9525" extrusionOk="0">
                  <a:moveTo>
                    <a:pt x="7144" y="8414"/>
                  </a:moveTo>
                  <a:cubicBezTo>
                    <a:pt x="7144" y="8414"/>
                    <a:pt x="7144" y="5556"/>
                    <a:pt x="7144" y="841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130" name="Google Shape;3130;p1"/>
            <p:cNvSpPr/>
            <p:nvPr/>
          </p:nvSpPr>
          <p:spPr>
            <a:xfrm>
              <a:off x="7278529" y="4741068"/>
              <a:ext cx="9525" cy="9525"/>
            </a:xfrm>
            <a:custGeom>
              <a:avLst/>
              <a:gdLst/>
              <a:ahLst/>
              <a:cxnLst/>
              <a:rect l="l" t="t" r="r" b="b"/>
              <a:pathLst>
                <a:path w="9525" h="9525" extrusionOk="0">
                  <a:moveTo>
                    <a:pt x="7144" y="7144"/>
                  </a:moveTo>
                  <a:cubicBezTo>
                    <a:pt x="7144" y="7144"/>
                    <a:pt x="9049" y="13811"/>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131" name="Google Shape;3131;p1"/>
            <p:cNvSpPr/>
            <p:nvPr/>
          </p:nvSpPr>
          <p:spPr>
            <a:xfrm>
              <a:off x="7290911" y="4743926"/>
              <a:ext cx="9525" cy="9525"/>
            </a:xfrm>
            <a:custGeom>
              <a:avLst/>
              <a:gdLst/>
              <a:ahLst/>
              <a:cxnLst/>
              <a:rect l="l" t="t" r="r" b="b"/>
              <a:pathLst>
                <a:path w="9525" h="9525" extrusionOk="0">
                  <a:moveTo>
                    <a:pt x="7144" y="7144"/>
                  </a:moveTo>
                  <a:lnTo>
                    <a:pt x="7144" y="7144"/>
                  </a:lnTo>
                  <a:lnTo>
                    <a:pt x="7144" y="7144"/>
                  </a:ln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132" name="Google Shape;3132;p1"/>
            <p:cNvSpPr/>
            <p:nvPr/>
          </p:nvSpPr>
          <p:spPr>
            <a:xfrm>
              <a:off x="7266146" y="4741068"/>
              <a:ext cx="9525" cy="9525"/>
            </a:xfrm>
            <a:custGeom>
              <a:avLst/>
              <a:gdLst/>
              <a:ahLst/>
              <a:cxnLst/>
              <a:rect l="l" t="t" r="r" b="b"/>
              <a:pathLst>
                <a:path w="9525" h="9525" extrusionOk="0">
                  <a:moveTo>
                    <a:pt x="7144" y="8096"/>
                  </a:moveTo>
                  <a:cubicBezTo>
                    <a:pt x="7144" y="8096"/>
                    <a:pt x="7144" y="7144"/>
                    <a:pt x="7144" y="7144"/>
                  </a:cubicBezTo>
                  <a:lnTo>
                    <a:pt x="7144" y="8096"/>
                  </a:ln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133" name="Google Shape;3133;p1"/>
            <p:cNvSpPr/>
            <p:nvPr/>
          </p:nvSpPr>
          <p:spPr>
            <a:xfrm>
              <a:off x="7034689" y="4761071"/>
              <a:ext cx="9525" cy="9525"/>
            </a:xfrm>
            <a:custGeom>
              <a:avLst/>
              <a:gdLst/>
              <a:ahLst/>
              <a:cxnLst/>
              <a:rect l="l" t="t" r="r" b="b"/>
              <a:pathLst>
                <a:path w="9525" h="9525" extrusionOk="0">
                  <a:moveTo>
                    <a:pt x="7144" y="7144"/>
                  </a:moveTo>
                  <a:cubicBezTo>
                    <a:pt x="7144" y="7144"/>
                    <a:pt x="7144" y="7144"/>
                    <a:pt x="7144" y="7144"/>
                  </a:cubicBez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134" name="Google Shape;3134;p1"/>
            <p:cNvSpPr/>
            <p:nvPr/>
          </p:nvSpPr>
          <p:spPr>
            <a:xfrm>
              <a:off x="7028021" y="4743905"/>
              <a:ext cx="9525" cy="9525"/>
            </a:xfrm>
            <a:custGeom>
              <a:avLst/>
              <a:gdLst/>
              <a:ahLst/>
              <a:cxnLst/>
              <a:rect l="l" t="t" r="r" b="b"/>
              <a:pathLst>
                <a:path w="9525" h="9525" extrusionOk="0">
                  <a:moveTo>
                    <a:pt x="7144" y="9069"/>
                  </a:moveTo>
                  <a:cubicBezTo>
                    <a:pt x="7144" y="8117"/>
                    <a:pt x="8096" y="5259"/>
                    <a:pt x="7144" y="906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135" name="Google Shape;3135;p1"/>
            <p:cNvSpPr/>
            <p:nvPr/>
          </p:nvSpPr>
          <p:spPr>
            <a:xfrm>
              <a:off x="7228046" y="4739692"/>
              <a:ext cx="9525" cy="9525"/>
            </a:xfrm>
            <a:custGeom>
              <a:avLst/>
              <a:gdLst/>
              <a:ahLst/>
              <a:cxnLst/>
              <a:rect l="l" t="t" r="r" b="b"/>
              <a:pathLst>
                <a:path w="9525" h="9525" extrusionOk="0">
                  <a:moveTo>
                    <a:pt x="7144" y="7567"/>
                  </a:moveTo>
                  <a:lnTo>
                    <a:pt x="7144" y="7567"/>
                  </a:lnTo>
                  <a:cubicBezTo>
                    <a:pt x="8096" y="6615"/>
                    <a:pt x="8096" y="7567"/>
                    <a:pt x="7144"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136" name="Google Shape;3136;p1"/>
            <p:cNvSpPr/>
            <p:nvPr/>
          </p:nvSpPr>
          <p:spPr>
            <a:xfrm>
              <a:off x="7164906" y="4743926"/>
              <a:ext cx="9525" cy="19050"/>
            </a:xfrm>
            <a:custGeom>
              <a:avLst/>
              <a:gdLst/>
              <a:ahLst/>
              <a:cxnLst/>
              <a:rect l="l" t="t" r="r" b="b"/>
              <a:pathLst>
                <a:path w="9525" h="19050" extrusionOk="0">
                  <a:moveTo>
                    <a:pt x="7419" y="7144"/>
                  </a:moveTo>
                  <a:cubicBezTo>
                    <a:pt x="8371" y="10001"/>
                    <a:pt x="6466" y="10001"/>
                    <a:pt x="7419" y="12859"/>
                  </a:cubicBezTo>
                  <a:cubicBezTo>
                    <a:pt x="7419" y="11906"/>
                    <a:pt x="8371" y="9049"/>
                    <a:pt x="7419"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137" name="Google Shape;3137;p1"/>
            <p:cNvSpPr/>
            <p:nvPr/>
          </p:nvSpPr>
          <p:spPr>
            <a:xfrm>
              <a:off x="7294298" y="4755356"/>
              <a:ext cx="9525" cy="9525"/>
            </a:xfrm>
            <a:custGeom>
              <a:avLst/>
              <a:gdLst/>
              <a:ahLst/>
              <a:cxnLst/>
              <a:rect l="l" t="t" r="r" b="b"/>
              <a:pathLst>
                <a:path w="9525" h="9525" extrusionOk="0">
                  <a:moveTo>
                    <a:pt x="7567" y="7144"/>
                  </a:moveTo>
                  <a:cubicBezTo>
                    <a:pt x="7567" y="7144"/>
                    <a:pt x="6615" y="7144"/>
                    <a:pt x="7567" y="7144"/>
                  </a:cubicBezTo>
                  <a:cubicBezTo>
                    <a:pt x="7567" y="7144"/>
                    <a:pt x="7567" y="7144"/>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138" name="Google Shape;3138;p1"/>
            <p:cNvSpPr/>
            <p:nvPr/>
          </p:nvSpPr>
          <p:spPr>
            <a:xfrm>
              <a:off x="7165181" y="4749641"/>
              <a:ext cx="9525" cy="9525"/>
            </a:xfrm>
            <a:custGeom>
              <a:avLst/>
              <a:gdLst/>
              <a:ahLst/>
              <a:cxnLst/>
              <a:rect l="l" t="t" r="r" b="b"/>
              <a:pathLst>
                <a:path w="9525" h="9525" extrusionOk="0">
                  <a:moveTo>
                    <a:pt x="7144" y="7144"/>
                  </a:moveTo>
                  <a:cubicBezTo>
                    <a:pt x="7144" y="7144"/>
                    <a:pt x="7144"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139" name="Google Shape;3139;p1"/>
            <p:cNvSpPr/>
            <p:nvPr/>
          </p:nvSpPr>
          <p:spPr>
            <a:xfrm>
              <a:off x="7212806" y="4742021"/>
              <a:ext cx="9525" cy="9525"/>
            </a:xfrm>
            <a:custGeom>
              <a:avLst/>
              <a:gdLst/>
              <a:ahLst/>
              <a:cxnLst/>
              <a:rect l="l" t="t" r="r" b="b"/>
              <a:pathLst>
                <a:path w="9525" h="9525" extrusionOk="0">
                  <a:moveTo>
                    <a:pt x="7144" y="7144"/>
                  </a:moveTo>
                  <a:cubicBezTo>
                    <a:pt x="7144" y="8096"/>
                    <a:pt x="7144" y="8096"/>
                    <a:pt x="7144" y="8096"/>
                  </a:cubicBezTo>
                  <a:cubicBezTo>
                    <a:pt x="7144" y="8096"/>
                    <a:pt x="7144"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140" name="Google Shape;3140;p1"/>
            <p:cNvSpPr/>
            <p:nvPr/>
          </p:nvSpPr>
          <p:spPr>
            <a:xfrm>
              <a:off x="7224765" y="4745831"/>
              <a:ext cx="9525" cy="9525"/>
            </a:xfrm>
            <a:custGeom>
              <a:avLst/>
              <a:gdLst/>
              <a:ahLst/>
              <a:cxnLst/>
              <a:rect l="l" t="t" r="r" b="b"/>
              <a:pathLst>
                <a:path w="9525" h="9525" extrusionOk="0">
                  <a:moveTo>
                    <a:pt x="7567" y="7144"/>
                  </a:moveTo>
                  <a:lnTo>
                    <a:pt x="7567" y="7144"/>
                  </a:lnTo>
                  <a:cubicBezTo>
                    <a:pt x="6615" y="7144"/>
                    <a:pt x="7567" y="7144"/>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141" name="Google Shape;3141;p1"/>
            <p:cNvSpPr/>
            <p:nvPr/>
          </p:nvSpPr>
          <p:spPr>
            <a:xfrm>
              <a:off x="7206245" y="4746113"/>
              <a:ext cx="9525" cy="9525"/>
            </a:xfrm>
            <a:custGeom>
              <a:avLst/>
              <a:gdLst/>
              <a:ahLst/>
              <a:cxnLst/>
              <a:rect l="l" t="t" r="r" b="b"/>
              <a:pathLst>
                <a:path w="9525" h="9525" extrusionOk="0">
                  <a:moveTo>
                    <a:pt x="7990" y="7815"/>
                  </a:moveTo>
                  <a:cubicBezTo>
                    <a:pt x="6086" y="5909"/>
                    <a:pt x="7990" y="8767"/>
                    <a:pt x="7990" y="7815"/>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142" name="Google Shape;3142;p1"/>
            <p:cNvSpPr/>
            <p:nvPr/>
          </p:nvSpPr>
          <p:spPr>
            <a:xfrm>
              <a:off x="7200424" y="4746783"/>
              <a:ext cx="9525" cy="9525"/>
            </a:xfrm>
            <a:custGeom>
              <a:avLst/>
              <a:gdLst/>
              <a:ahLst/>
              <a:cxnLst/>
              <a:rect l="l" t="t" r="r" b="b"/>
              <a:pathLst>
                <a:path w="9525" h="9525" extrusionOk="0">
                  <a:moveTo>
                    <a:pt x="7144" y="7144"/>
                  </a:moveTo>
                  <a:cubicBezTo>
                    <a:pt x="7144" y="8096"/>
                    <a:pt x="7144"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143" name="Google Shape;3143;p1"/>
            <p:cNvSpPr/>
            <p:nvPr/>
          </p:nvSpPr>
          <p:spPr>
            <a:xfrm>
              <a:off x="7054268" y="4759166"/>
              <a:ext cx="9525" cy="9525"/>
            </a:xfrm>
            <a:custGeom>
              <a:avLst/>
              <a:gdLst/>
              <a:ahLst/>
              <a:cxnLst/>
              <a:rect l="l" t="t" r="r" b="b"/>
              <a:pathLst>
                <a:path w="9525" h="9525" extrusionOk="0">
                  <a:moveTo>
                    <a:pt x="7567" y="10001"/>
                  </a:moveTo>
                  <a:cubicBezTo>
                    <a:pt x="7567" y="9049"/>
                    <a:pt x="7567" y="8096"/>
                    <a:pt x="7567" y="7144"/>
                  </a:cubicBezTo>
                  <a:cubicBezTo>
                    <a:pt x="7567" y="10001"/>
                    <a:pt x="6615" y="10001"/>
                    <a:pt x="7567" y="10001"/>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144" name="Google Shape;3144;p1"/>
            <p:cNvSpPr/>
            <p:nvPr/>
          </p:nvSpPr>
          <p:spPr>
            <a:xfrm>
              <a:off x="7294721" y="4754403"/>
              <a:ext cx="9525" cy="9525"/>
            </a:xfrm>
            <a:custGeom>
              <a:avLst/>
              <a:gdLst/>
              <a:ahLst/>
              <a:cxnLst/>
              <a:rect l="l" t="t" r="r" b="b"/>
              <a:pathLst>
                <a:path w="9525" h="9525" extrusionOk="0">
                  <a:moveTo>
                    <a:pt x="7144" y="7144"/>
                  </a:moveTo>
                  <a:cubicBezTo>
                    <a:pt x="7144" y="10001"/>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145" name="Google Shape;3145;p1"/>
            <p:cNvSpPr/>
            <p:nvPr/>
          </p:nvSpPr>
          <p:spPr>
            <a:xfrm>
              <a:off x="7206139" y="4769643"/>
              <a:ext cx="9525" cy="9525"/>
            </a:xfrm>
            <a:custGeom>
              <a:avLst/>
              <a:gdLst/>
              <a:ahLst/>
              <a:cxnLst/>
              <a:rect l="l" t="t" r="r" b="b"/>
              <a:pathLst>
                <a:path w="9525" h="9525" extrusionOk="0">
                  <a:moveTo>
                    <a:pt x="8096" y="7144"/>
                  </a:moveTo>
                  <a:lnTo>
                    <a:pt x="7144" y="7144"/>
                  </a:lnTo>
                  <a:cubicBezTo>
                    <a:pt x="8096" y="7144"/>
                    <a:pt x="8096" y="7144"/>
                    <a:pt x="8096"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146" name="Google Shape;3146;p1"/>
            <p:cNvSpPr/>
            <p:nvPr/>
          </p:nvSpPr>
          <p:spPr>
            <a:xfrm>
              <a:off x="7120414" y="4765833"/>
              <a:ext cx="9525" cy="9525"/>
            </a:xfrm>
            <a:custGeom>
              <a:avLst/>
              <a:gdLst/>
              <a:ahLst/>
              <a:cxnLst/>
              <a:rect l="l" t="t" r="r" b="b"/>
              <a:pathLst>
                <a:path w="9525" h="9525" extrusionOk="0">
                  <a:moveTo>
                    <a:pt x="7144" y="7144"/>
                  </a:moveTo>
                  <a:lnTo>
                    <a:pt x="7144" y="7144"/>
                  </a:ln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147" name="Google Shape;3147;p1"/>
            <p:cNvSpPr/>
            <p:nvPr/>
          </p:nvSpPr>
          <p:spPr>
            <a:xfrm>
              <a:off x="7202567" y="4767840"/>
              <a:ext cx="9525" cy="9525"/>
            </a:xfrm>
            <a:custGeom>
              <a:avLst/>
              <a:gdLst/>
              <a:ahLst/>
              <a:cxnLst/>
              <a:rect l="l" t="t" r="r" b="b"/>
              <a:pathLst>
                <a:path w="9525" h="9525" extrusionOk="0">
                  <a:moveTo>
                    <a:pt x="7858" y="8947"/>
                  </a:moveTo>
                  <a:cubicBezTo>
                    <a:pt x="6906" y="6090"/>
                    <a:pt x="6906" y="7042"/>
                    <a:pt x="7858" y="894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148" name="Google Shape;3148;p1"/>
            <p:cNvSpPr/>
            <p:nvPr/>
          </p:nvSpPr>
          <p:spPr>
            <a:xfrm>
              <a:off x="7054691" y="4759166"/>
              <a:ext cx="9525" cy="9525"/>
            </a:xfrm>
            <a:custGeom>
              <a:avLst/>
              <a:gdLst/>
              <a:ahLst/>
              <a:cxnLst/>
              <a:rect l="l" t="t" r="r" b="b"/>
              <a:pathLst>
                <a:path w="9525" h="9525" extrusionOk="0">
                  <a:moveTo>
                    <a:pt x="7144" y="7144"/>
                  </a:moveTo>
                  <a:lnTo>
                    <a:pt x="7144" y="7144"/>
                  </a:lnTo>
                  <a:lnTo>
                    <a:pt x="7144" y="7144"/>
                  </a:ln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149" name="Google Shape;3149;p1"/>
            <p:cNvSpPr/>
            <p:nvPr/>
          </p:nvSpPr>
          <p:spPr>
            <a:xfrm>
              <a:off x="7024211" y="4736306"/>
              <a:ext cx="285750" cy="47625"/>
            </a:xfrm>
            <a:custGeom>
              <a:avLst/>
              <a:gdLst/>
              <a:ahLst/>
              <a:cxnLst/>
              <a:rect l="l" t="t" r="r" b="b"/>
              <a:pathLst>
                <a:path w="285750" h="47625" extrusionOk="0">
                  <a:moveTo>
                    <a:pt x="30004" y="36671"/>
                  </a:moveTo>
                  <a:cubicBezTo>
                    <a:pt x="28099" y="36671"/>
                    <a:pt x="38576" y="31909"/>
                    <a:pt x="38576" y="26194"/>
                  </a:cubicBezTo>
                  <a:cubicBezTo>
                    <a:pt x="37624" y="28099"/>
                    <a:pt x="37624" y="28099"/>
                    <a:pt x="38576" y="27146"/>
                  </a:cubicBezTo>
                  <a:cubicBezTo>
                    <a:pt x="36671" y="31909"/>
                    <a:pt x="37624" y="31909"/>
                    <a:pt x="40481" y="28099"/>
                  </a:cubicBezTo>
                  <a:cubicBezTo>
                    <a:pt x="40481" y="34766"/>
                    <a:pt x="37624" y="29051"/>
                    <a:pt x="37624" y="35719"/>
                  </a:cubicBezTo>
                  <a:cubicBezTo>
                    <a:pt x="40481" y="38576"/>
                    <a:pt x="110966" y="36671"/>
                    <a:pt x="115729" y="34766"/>
                  </a:cubicBezTo>
                  <a:cubicBezTo>
                    <a:pt x="115729" y="39529"/>
                    <a:pt x="115729" y="39529"/>
                    <a:pt x="115729" y="34766"/>
                  </a:cubicBezTo>
                  <a:cubicBezTo>
                    <a:pt x="123349" y="39529"/>
                    <a:pt x="210026" y="50006"/>
                    <a:pt x="209074" y="28099"/>
                  </a:cubicBezTo>
                  <a:cubicBezTo>
                    <a:pt x="209074" y="35719"/>
                    <a:pt x="210979" y="34766"/>
                    <a:pt x="210979" y="36671"/>
                  </a:cubicBezTo>
                  <a:cubicBezTo>
                    <a:pt x="210979" y="36671"/>
                    <a:pt x="228124" y="30956"/>
                    <a:pt x="222409" y="26194"/>
                  </a:cubicBezTo>
                  <a:cubicBezTo>
                    <a:pt x="217646" y="36671"/>
                    <a:pt x="250031" y="22384"/>
                    <a:pt x="254794" y="21431"/>
                  </a:cubicBezTo>
                  <a:cubicBezTo>
                    <a:pt x="250984" y="31909"/>
                    <a:pt x="257651" y="24289"/>
                    <a:pt x="256699" y="22384"/>
                  </a:cubicBezTo>
                  <a:cubicBezTo>
                    <a:pt x="256699" y="24289"/>
                    <a:pt x="256699" y="24289"/>
                    <a:pt x="257651" y="21431"/>
                  </a:cubicBezTo>
                  <a:cubicBezTo>
                    <a:pt x="257651" y="22384"/>
                    <a:pt x="261461" y="33814"/>
                    <a:pt x="263366" y="20479"/>
                  </a:cubicBezTo>
                  <a:cubicBezTo>
                    <a:pt x="262414" y="30956"/>
                    <a:pt x="267176" y="25241"/>
                    <a:pt x="267176" y="29051"/>
                  </a:cubicBezTo>
                  <a:cubicBezTo>
                    <a:pt x="269081" y="26194"/>
                    <a:pt x="270034" y="22384"/>
                    <a:pt x="272891" y="17621"/>
                  </a:cubicBezTo>
                  <a:cubicBezTo>
                    <a:pt x="274796" y="23336"/>
                    <a:pt x="276701" y="21431"/>
                    <a:pt x="276701" y="25241"/>
                  </a:cubicBezTo>
                  <a:cubicBezTo>
                    <a:pt x="277654" y="20479"/>
                    <a:pt x="278606" y="20479"/>
                    <a:pt x="277654" y="25241"/>
                  </a:cubicBezTo>
                  <a:cubicBezTo>
                    <a:pt x="276701" y="27146"/>
                    <a:pt x="281464" y="13811"/>
                    <a:pt x="278606" y="22384"/>
                  </a:cubicBezTo>
                  <a:cubicBezTo>
                    <a:pt x="278606" y="20479"/>
                    <a:pt x="271939" y="8096"/>
                    <a:pt x="269081" y="20479"/>
                  </a:cubicBezTo>
                  <a:cubicBezTo>
                    <a:pt x="265271" y="16669"/>
                    <a:pt x="267176" y="10001"/>
                    <a:pt x="267176" y="17621"/>
                  </a:cubicBezTo>
                  <a:cubicBezTo>
                    <a:pt x="266224" y="14764"/>
                    <a:pt x="250984" y="10954"/>
                    <a:pt x="251936" y="11906"/>
                  </a:cubicBezTo>
                  <a:cubicBezTo>
                    <a:pt x="247174" y="13811"/>
                    <a:pt x="246221" y="16669"/>
                    <a:pt x="250031" y="22384"/>
                  </a:cubicBezTo>
                  <a:cubicBezTo>
                    <a:pt x="250984" y="17621"/>
                    <a:pt x="250984" y="16669"/>
                    <a:pt x="249079" y="18574"/>
                  </a:cubicBezTo>
                  <a:cubicBezTo>
                    <a:pt x="248126" y="12859"/>
                    <a:pt x="247174" y="10954"/>
                    <a:pt x="243364" y="16669"/>
                  </a:cubicBezTo>
                  <a:cubicBezTo>
                    <a:pt x="229076" y="12859"/>
                    <a:pt x="228124" y="10954"/>
                    <a:pt x="221456" y="20479"/>
                  </a:cubicBezTo>
                  <a:cubicBezTo>
                    <a:pt x="221456" y="20479"/>
                    <a:pt x="219551" y="10001"/>
                    <a:pt x="219551" y="10954"/>
                  </a:cubicBezTo>
                  <a:cubicBezTo>
                    <a:pt x="219551" y="11906"/>
                    <a:pt x="217646" y="16669"/>
                    <a:pt x="215741" y="17621"/>
                  </a:cubicBezTo>
                  <a:cubicBezTo>
                    <a:pt x="213836" y="13811"/>
                    <a:pt x="214789" y="10001"/>
                    <a:pt x="211931" y="8096"/>
                  </a:cubicBezTo>
                  <a:cubicBezTo>
                    <a:pt x="209074" y="13811"/>
                    <a:pt x="213836" y="5239"/>
                    <a:pt x="210979" y="15716"/>
                  </a:cubicBezTo>
                  <a:cubicBezTo>
                    <a:pt x="206216" y="4286"/>
                    <a:pt x="210026" y="12859"/>
                    <a:pt x="205264" y="18574"/>
                  </a:cubicBezTo>
                  <a:cubicBezTo>
                    <a:pt x="205264" y="14764"/>
                    <a:pt x="202406" y="8096"/>
                    <a:pt x="199549" y="15716"/>
                  </a:cubicBezTo>
                  <a:cubicBezTo>
                    <a:pt x="202406" y="14764"/>
                    <a:pt x="200501" y="15716"/>
                    <a:pt x="201454" y="19526"/>
                  </a:cubicBezTo>
                  <a:cubicBezTo>
                    <a:pt x="199549" y="12859"/>
                    <a:pt x="184309" y="13811"/>
                    <a:pt x="186214" y="22384"/>
                  </a:cubicBezTo>
                  <a:cubicBezTo>
                    <a:pt x="183356" y="12859"/>
                    <a:pt x="171926" y="19526"/>
                    <a:pt x="168116" y="22384"/>
                  </a:cubicBezTo>
                  <a:cubicBezTo>
                    <a:pt x="168116" y="16669"/>
                    <a:pt x="168116" y="16669"/>
                    <a:pt x="167164" y="23336"/>
                  </a:cubicBezTo>
                  <a:cubicBezTo>
                    <a:pt x="166211" y="20479"/>
                    <a:pt x="167164" y="16669"/>
                    <a:pt x="165259" y="15716"/>
                  </a:cubicBezTo>
                  <a:cubicBezTo>
                    <a:pt x="160496" y="17621"/>
                    <a:pt x="160496" y="20479"/>
                    <a:pt x="157639" y="22384"/>
                  </a:cubicBezTo>
                  <a:cubicBezTo>
                    <a:pt x="160496" y="6191"/>
                    <a:pt x="158591" y="22384"/>
                    <a:pt x="155734" y="22384"/>
                  </a:cubicBezTo>
                  <a:cubicBezTo>
                    <a:pt x="155734" y="14764"/>
                    <a:pt x="145256" y="9049"/>
                    <a:pt x="145256" y="19526"/>
                  </a:cubicBezTo>
                  <a:cubicBezTo>
                    <a:pt x="143351" y="20479"/>
                    <a:pt x="142399" y="9049"/>
                    <a:pt x="142399" y="9049"/>
                  </a:cubicBezTo>
                  <a:cubicBezTo>
                    <a:pt x="142399" y="13811"/>
                    <a:pt x="76676" y="15716"/>
                    <a:pt x="72866" y="16669"/>
                  </a:cubicBezTo>
                  <a:cubicBezTo>
                    <a:pt x="64294" y="14764"/>
                    <a:pt x="51911" y="19526"/>
                    <a:pt x="55721" y="7144"/>
                  </a:cubicBezTo>
                  <a:cubicBezTo>
                    <a:pt x="48101" y="24289"/>
                    <a:pt x="52864" y="10954"/>
                    <a:pt x="52864" y="10954"/>
                  </a:cubicBezTo>
                  <a:cubicBezTo>
                    <a:pt x="51911" y="9049"/>
                    <a:pt x="49054" y="6191"/>
                    <a:pt x="50006" y="13811"/>
                  </a:cubicBezTo>
                  <a:cubicBezTo>
                    <a:pt x="50006" y="13811"/>
                    <a:pt x="50959" y="11906"/>
                    <a:pt x="49054" y="18574"/>
                  </a:cubicBezTo>
                  <a:cubicBezTo>
                    <a:pt x="49054" y="15716"/>
                    <a:pt x="14764" y="8096"/>
                    <a:pt x="10954" y="7144"/>
                  </a:cubicBezTo>
                  <a:cubicBezTo>
                    <a:pt x="8096" y="9049"/>
                    <a:pt x="7144" y="28099"/>
                    <a:pt x="7144" y="29051"/>
                  </a:cubicBezTo>
                  <a:cubicBezTo>
                    <a:pt x="11906" y="28099"/>
                    <a:pt x="7144" y="25241"/>
                    <a:pt x="8096" y="29051"/>
                  </a:cubicBezTo>
                  <a:cubicBezTo>
                    <a:pt x="10001" y="27146"/>
                    <a:pt x="10001" y="28099"/>
                    <a:pt x="9049" y="30956"/>
                  </a:cubicBezTo>
                  <a:cubicBezTo>
                    <a:pt x="12859" y="30956"/>
                    <a:pt x="8096" y="30004"/>
                    <a:pt x="10954" y="26194"/>
                  </a:cubicBezTo>
                  <a:cubicBezTo>
                    <a:pt x="11906" y="31909"/>
                    <a:pt x="21431" y="35719"/>
                    <a:pt x="24289" y="27146"/>
                  </a:cubicBezTo>
                  <a:cubicBezTo>
                    <a:pt x="28099" y="36671"/>
                    <a:pt x="24289" y="29051"/>
                    <a:pt x="30004" y="36671"/>
                  </a:cubicBezTo>
                  <a:close/>
                  <a:moveTo>
                    <a:pt x="53816" y="30004"/>
                  </a:moveTo>
                  <a:cubicBezTo>
                    <a:pt x="53816" y="30004"/>
                    <a:pt x="52864" y="30956"/>
                    <a:pt x="53816" y="30004"/>
                  </a:cubicBezTo>
                  <a:close/>
                  <a:moveTo>
                    <a:pt x="55721" y="30004"/>
                  </a:moveTo>
                  <a:cubicBezTo>
                    <a:pt x="54769" y="30004"/>
                    <a:pt x="54769" y="26194"/>
                    <a:pt x="55721" y="30004"/>
                  </a:cubicBezTo>
                  <a:close/>
                  <a:moveTo>
                    <a:pt x="53816" y="10001"/>
                  </a:moveTo>
                  <a:cubicBezTo>
                    <a:pt x="53816" y="10001"/>
                    <a:pt x="52864" y="13811"/>
                    <a:pt x="53816" y="10001"/>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150" name="Google Shape;3150;p1"/>
            <p:cNvSpPr/>
            <p:nvPr/>
          </p:nvSpPr>
          <p:spPr>
            <a:xfrm>
              <a:off x="7069931" y="4742973"/>
              <a:ext cx="9525" cy="9525"/>
            </a:xfrm>
            <a:custGeom>
              <a:avLst/>
              <a:gdLst/>
              <a:ahLst/>
              <a:cxnLst/>
              <a:rect l="l" t="t" r="r" b="b"/>
              <a:pathLst>
                <a:path w="9525" h="9525" extrusionOk="0">
                  <a:moveTo>
                    <a:pt x="7144" y="7144"/>
                  </a:moveTo>
                  <a:cubicBezTo>
                    <a:pt x="7144" y="8096"/>
                    <a:pt x="7144" y="9049"/>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151" name="Google Shape;3151;p1"/>
            <p:cNvSpPr/>
            <p:nvPr/>
          </p:nvSpPr>
          <p:spPr>
            <a:xfrm>
              <a:off x="7262336" y="4746783"/>
              <a:ext cx="9525" cy="9525"/>
            </a:xfrm>
            <a:custGeom>
              <a:avLst/>
              <a:gdLst/>
              <a:ahLst/>
              <a:cxnLst/>
              <a:rect l="l" t="t" r="r" b="b"/>
              <a:pathLst>
                <a:path w="9525" h="9525" extrusionOk="0">
                  <a:moveTo>
                    <a:pt x="7144" y="7144"/>
                  </a:moveTo>
                  <a:cubicBezTo>
                    <a:pt x="7144" y="7144"/>
                    <a:pt x="7144"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152" name="Google Shape;3152;p1"/>
            <p:cNvSpPr/>
            <p:nvPr/>
          </p:nvSpPr>
          <p:spPr>
            <a:xfrm>
              <a:off x="7118509" y="4766363"/>
              <a:ext cx="9525" cy="9525"/>
            </a:xfrm>
            <a:custGeom>
              <a:avLst/>
              <a:gdLst/>
              <a:ahLst/>
              <a:cxnLst/>
              <a:rect l="l" t="t" r="r" b="b"/>
              <a:pathLst>
                <a:path w="9525" h="9525" extrusionOk="0">
                  <a:moveTo>
                    <a:pt x="7144" y="7567"/>
                  </a:moveTo>
                  <a:cubicBezTo>
                    <a:pt x="7144" y="6615"/>
                    <a:pt x="7144" y="7567"/>
                    <a:pt x="7144"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153" name="Google Shape;3153;p1"/>
            <p:cNvSpPr/>
            <p:nvPr/>
          </p:nvSpPr>
          <p:spPr>
            <a:xfrm>
              <a:off x="7273766" y="4755356"/>
              <a:ext cx="9525" cy="9525"/>
            </a:xfrm>
            <a:custGeom>
              <a:avLst/>
              <a:gdLst/>
              <a:ahLst/>
              <a:cxnLst/>
              <a:rect l="l" t="t" r="r" b="b"/>
              <a:pathLst>
                <a:path w="9525" h="9525" extrusionOk="0">
                  <a:moveTo>
                    <a:pt x="7144" y="7144"/>
                  </a:moveTo>
                  <a:cubicBezTo>
                    <a:pt x="7144" y="7144"/>
                    <a:pt x="7144" y="7144"/>
                    <a:pt x="7144" y="7144"/>
                  </a:cubicBez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154" name="Google Shape;3154;p1"/>
            <p:cNvSpPr/>
            <p:nvPr/>
          </p:nvSpPr>
          <p:spPr>
            <a:xfrm>
              <a:off x="7278529" y="4755356"/>
              <a:ext cx="9525" cy="9525"/>
            </a:xfrm>
            <a:custGeom>
              <a:avLst/>
              <a:gdLst/>
              <a:ahLst/>
              <a:cxnLst/>
              <a:rect l="l" t="t" r="r" b="b"/>
              <a:pathLst>
                <a:path w="9525" h="9525" extrusionOk="0">
                  <a:moveTo>
                    <a:pt x="7144" y="7144"/>
                  </a:moveTo>
                  <a:lnTo>
                    <a:pt x="7144" y="7144"/>
                  </a:lnTo>
                  <a:cubicBezTo>
                    <a:pt x="8096"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155" name="Google Shape;3155;p1"/>
            <p:cNvSpPr/>
            <p:nvPr/>
          </p:nvSpPr>
          <p:spPr>
            <a:xfrm>
              <a:off x="7282339" y="4755038"/>
              <a:ext cx="9525" cy="9525"/>
            </a:xfrm>
            <a:custGeom>
              <a:avLst/>
              <a:gdLst/>
              <a:ahLst/>
              <a:cxnLst/>
              <a:rect l="l" t="t" r="r" b="b"/>
              <a:pathLst>
                <a:path w="9525" h="9525" extrusionOk="0">
                  <a:moveTo>
                    <a:pt x="7144" y="8414"/>
                  </a:moveTo>
                  <a:cubicBezTo>
                    <a:pt x="7144" y="8414"/>
                    <a:pt x="7144" y="5556"/>
                    <a:pt x="7144" y="841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156" name="Google Shape;3156;p1"/>
            <p:cNvSpPr/>
            <p:nvPr/>
          </p:nvSpPr>
          <p:spPr>
            <a:xfrm>
              <a:off x="7226141" y="4764881"/>
              <a:ext cx="9525" cy="9525"/>
            </a:xfrm>
            <a:custGeom>
              <a:avLst/>
              <a:gdLst/>
              <a:ahLst/>
              <a:cxnLst/>
              <a:rect l="l" t="t" r="r" b="b"/>
              <a:pathLst>
                <a:path w="9525" h="9525" extrusionOk="0">
                  <a:moveTo>
                    <a:pt x="7144" y="7144"/>
                  </a:moveTo>
                  <a:cubicBezTo>
                    <a:pt x="7144" y="7144"/>
                    <a:pt x="7144" y="7144"/>
                    <a:pt x="7144" y="7144"/>
                  </a:cubicBezTo>
                  <a:cubicBezTo>
                    <a:pt x="7144" y="8096"/>
                    <a:pt x="7144"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157" name="Google Shape;3157;p1"/>
            <p:cNvSpPr/>
            <p:nvPr/>
          </p:nvSpPr>
          <p:spPr>
            <a:xfrm>
              <a:off x="7242334" y="4757261"/>
              <a:ext cx="9525" cy="9525"/>
            </a:xfrm>
            <a:custGeom>
              <a:avLst/>
              <a:gdLst/>
              <a:ahLst/>
              <a:cxnLst/>
              <a:rect l="l" t="t" r="r" b="b"/>
              <a:pathLst>
                <a:path w="9525" h="9525" extrusionOk="0">
                  <a:moveTo>
                    <a:pt x="7144" y="7144"/>
                  </a:moveTo>
                  <a:cubicBezTo>
                    <a:pt x="7144" y="8096"/>
                    <a:pt x="7144" y="8096"/>
                    <a:pt x="7144" y="8096"/>
                  </a:cubicBezTo>
                  <a:cubicBezTo>
                    <a:pt x="7144" y="8096"/>
                    <a:pt x="7144"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158" name="Google Shape;3158;p1"/>
            <p:cNvSpPr/>
            <p:nvPr/>
          </p:nvSpPr>
          <p:spPr>
            <a:xfrm>
              <a:off x="7207091" y="4769643"/>
              <a:ext cx="9525" cy="9525"/>
            </a:xfrm>
            <a:custGeom>
              <a:avLst/>
              <a:gdLst/>
              <a:ahLst/>
              <a:cxnLst/>
              <a:rect l="l" t="t" r="r" b="b"/>
              <a:pathLst>
                <a:path w="9525" h="9525" extrusionOk="0">
                  <a:moveTo>
                    <a:pt x="7144" y="7144"/>
                  </a:move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159" name="Google Shape;3159;p1"/>
            <p:cNvSpPr/>
            <p:nvPr/>
          </p:nvSpPr>
          <p:spPr>
            <a:xfrm>
              <a:off x="7241381" y="4758213"/>
              <a:ext cx="9525" cy="9525"/>
            </a:xfrm>
            <a:custGeom>
              <a:avLst/>
              <a:gdLst/>
              <a:ahLst/>
              <a:cxnLst/>
              <a:rect l="l" t="t" r="r" b="b"/>
              <a:pathLst>
                <a:path w="9525" h="9525" extrusionOk="0">
                  <a:moveTo>
                    <a:pt x="7144" y="7144"/>
                  </a:moveTo>
                  <a:cubicBezTo>
                    <a:pt x="7144" y="8096"/>
                    <a:pt x="8096" y="8096"/>
                    <a:pt x="7144" y="7144"/>
                  </a:cubicBezTo>
                  <a:cubicBezTo>
                    <a:pt x="8096"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160" name="Google Shape;3160;p1"/>
            <p:cNvSpPr/>
            <p:nvPr/>
          </p:nvSpPr>
          <p:spPr>
            <a:xfrm>
              <a:off x="7297579" y="4754932"/>
              <a:ext cx="9525" cy="9525"/>
            </a:xfrm>
            <a:custGeom>
              <a:avLst/>
              <a:gdLst/>
              <a:ahLst/>
              <a:cxnLst/>
              <a:rect l="l" t="t" r="r" b="b"/>
              <a:pathLst>
                <a:path w="9525" h="9525" extrusionOk="0">
                  <a:moveTo>
                    <a:pt x="7144" y="7567"/>
                  </a:moveTo>
                  <a:cubicBezTo>
                    <a:pt x="7144" y="7567"/>
                    <a:pt x="8096" y="6615"/>
                    <a:pt x="7144"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161" name="Google Shape;3161;p1"/>
            <p:cNvSpPr/>
            <p:nvPr/>
          </p:nvSpPr>
          <p:spPr>
            <a:xfrm>
              <a:off x="7297579" y="4754641"/>
              <a:ext cx="9525" cy="9525"/>
            </a:xfrm>
            <a:custGeom>
              <a:avLst/>
              <a:gdLst/>
              <a:ahLst/>
              <a:cxnLst/>
              <a:rect l="l" t="t" r="r" b="b"/>
              <a:pathLst>
                <a:path w="9525" h="9525" extrusionOk="0">
                  <a:moveTo>
                    <a:pt x="7144" y="7858"/>
                  </a:moveTo>
                  <a:lnTo>
                    <a:pt x="7144" y="7858"/>
                  </a:lnTo>
                  <a:cubicBezTo>
                    <a:pt x="7144" y="6906"/>
                    <a:pt x="7144" y="6906"/>
                    <a:pt x="7144" y="785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162" name="Google Shape;3162;p1"/>
            <p:cNvSpPr/>
            <p:nvPr/>
          </p:nvSpPr>
          <p:spPr>
            <a:xfrm>
              <a:off x="7298531" y="4753451"/>
              <a:ext cx="9525" cy="9525"/>
            </a:xfrm>
            <a:custGeom>
              <a:avLst/>
              <a:gdLst/>
              <a:ahLst/>
              <a:cxnLst/>
              <a:rect l="l" t="t" r="r" b="b"/>
              <a:pathLst>
                <a:path w="9525" h="9525" extrusionOk="0">
                  <a:moveTo>
                    <a:pt x="7144" y="7144"/>
                  </a:moveTo>
                  <a:lnTo>
                    <a:pt x="7144" y="7144"/>
                  </a:lnTo>
                  <a:cubicBezTo>
                    <a:pt x="7144" y="8096"/>
                    <a:pt x="7144"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163" name="Google Shape;3163;p1"/>
            <p:cNvSpPr/>
            <p:nvPr/>
          </p:nvSpPr>
          <p:spPr>
            <a:xfrm>
              <a:off x="7292816" y="4754403"/>
              <a:ext cx="9525" cy="9525"/>
            </a:xfrm>
            <a:custGeom>
              <a:avLst/>
              <a:gdLst/>
              <a:ahLst/>
              <a:cxnLst/>
              <a:rect l="l" t="t" r="r" b="b"/>
              <a:pathLst>
                <a:path w="9525" h="9525" extrusionOk="0">
                  <a:moveTo>
                    <a:pt x="7144" y="7144"/>
                  </a:moveTo>
                  <a:lnTo>
                    <a:pt x="7144" y="8096"/>
                  </a:lnTo>
                  <a:cubicBezTo>
                    <a:pt x="7144" y="8096"/>
                    <a:pt x="7144"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164" name="Google Shape;3164;p1"/>
            <p:cNvSpPr/>
            <p:nvPr/>
          </p:nvSpPr>
          <p:spPr>
            <a:xfrm>
              <a:off x="7291864" y="4755356"/>
              <a:ext cx="9525" cy="9525"/>
            </a:xfrm>
            <a:custGeom>
              <a:avLst/>
              <a:gdLst/>
              <a:ahLst/>
              <a:cxnLst/>
              <a:rect l="l" t="t" r="r" b="b"/>
              <a:pathLst>
                <a:path w="9525" h="9525" extrusionOk="0">
                  <a:moveTo>
                    <a:pt x="7144" y="7144"/>
                  </a:moveTo>
                  <a:cubicBezTo>
                    <a:pt x="11906" y="9049"/>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165" name="Google Shape;3165;p1"/>
            <p:cNvSpPr/>
            <p:nvPr/>
          </p:nvSpPr>
          <p:spPr>
            <a:xfrm>
              <a:off x="7284244" y="4742303"/>
              <a:ext cx="9525" cy="9525"/>
            </a:xfrm>
            <a:custGeom>
              <a:avLst/>
              <a:gdLst/>
              <a:ahLst/>
              <a:cxnLst/>
              <a:rect l="l" t="t" r="r" b="b"/>
              <a:pathLst>
                <a:path w="9525" h="9525" extrusionOk="0">
                  <a:moveTo>
                    <a:pt x="7144" y="7815"/>
                  </a:moveTo>
                  <a:cubicBezTo>
                    <a:pt x="9049" y="5909"/>
                    <a:pt x="7144" y="8767"/>
                    <a:pt x="7144" y="7815"/>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166" name="Google Shape;3166;p1"/>
            <p:cNvSpPr/>
            <p:nvPr/>
          </p:nvSpPr>
          <p:spPr>
            <a:xfrm>
              <a:off x="7279719" y="4740116"/>
              <a:ext cx="9525" cy="9525"/>
            </a:xfrm>
            <a:custGeom>
              <a:avLst/>
              <a:gdLst/>
              <a:ahLst/>
              <a:cxnLst/>
              <a:rect l="l" t="t" r="r" b="b"/>
              <a:pathLst>
                <a:path w="9525" h="9525" extrusionOk="0">
                  <a:moveTo>
                    <a:pt x="7858" y="9049"/>
                  </a:moveTo>
                  <a:cubicBezTo>
                    <a:pt x="8811" y="8096"/>
                    <a:pt x="7858" y="7144"/>
                    <a:pt x="7858" y="7144"/>
                  </a:cubicBezTo>
                  <a:cubicBezTo>
                    <a:pt x="6906" y="8096"/>
                    <a:pt x="6906" y="8096"/>
                    <a:pt x="7858" y="904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167" name="Google Shape;3167;p1"/>
            <p:cNvSpPr/>
            <p:nvPr/>
          </p:nvSpPr>
          <p:spPr>
            <a:xfrm>
              <a:off x="7253340" y="4742021"/>
              <a:ext cx="9525" cy="9525"/>
            </a:xfrm>
            <a:custGeom>
              <a:avLst/>
              <a:gdLst/>
              <a:ahLst/>
              <a:cxnLst/>
              <a:rect l="l" t="t" r="r" b="b"/>
              <a:pathLst>
                <a:path w="9525" h="9525" extrusionOk="0">
                  <a:moveTo>
                    <a:pt x="7567" y="10001"/>
                  </a:moveTo>
                  <a:lnTo>
                    <a:pt x="7567" y="7144"/>
                  </a:lnTo>
                  <a:cubicBezTo>
                    <a:pt x="6615" y="8096"/>
                    <a:pt x="7567" y="9049"/>
                    <a:pt x="7567" y="10001"/>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168" name="Google Shape;3168;p1"/>
            <p:cNvSpPr/>
            <p:nvPr/>
          </p:nvSpPr>
          <p:spPr>
            <a:xfrm>
              <a:off x="7249797" y="4758965"/>
              <a:ext cx="9525" cy="9525"/>
            </a:xfrm>
            <a:custGeom>
              <a:avLst/>
              <a:gdLst/>
              <a:ahLst/>
              <a:cxnLst/>
              <a:rect l="l" t="t" r="r" b="b"/>
              <a:pathLst>
                <a:path w="9525" h="9525" extrusionOk="0">
                  <a:moveTo>
                    <a:pt x="7301" y="7344"/>
                  </a:moveTo>
                  <a:cubicBezTo>
                    <a:pt x="10158" y="9249"/>
                    <a:pt x="6348" y="6392"/>
                    <a:pt x="7301" y="73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169" name="Google Shape;3169;p1"/>
            <p:cNvSpPr/>
            <p:nvPr/>
          </p:nvSpPr>
          <p:spPr>
            <a:xfrm>
              <a:off x="7244641" y="4740868"/>
              <a:ext cx="9525" cy="9525"/>
            </a:xfrm>
            <a:custGeom>
              <a:avLst/>
              <a:gdLst/>
              <a:ahLst/>
              <a:cxnLst/>
              <a:rect l="l" t="t" r="r" b="b"/>
              <a:pathLst>
                <a:path w="9525" h="9525" extrusionOk="0">
                  <a:moveTo>
                    <a:pt x="7694" y="7344"/>
                  </a:moveTo>
                  <a:cubicBezTo>
                    <a:pt x="9599" y="6392"/>
                    <a:pt x="5789" y="9249"/>
                    <a:pt x="7694" y="73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170" name="Google Shape;3170;p1"/>
            <p:cNvSpPr/>
            <p:nvPr/>
          </p:nvSpPr>
          <p:spPr>
            <a:xfrm>
              <a:off x="7201376" y="4744686"/>
              <a:ext cx="9525" cy="9525"/>
            </a:xfrm>
            <a:custGeom>
              <a:avLst/>
              <a:gdLst/>
              <a:ahLst/>
              <a:cxnLst/>
              <a:rect l="l" t="t" r="r" b="b"/>
              <a:pathLst>
                <a:path w="9525" h="9525" extrusionOk="0">
                  <a:moveTo>
                    <a:pt x="7144" y="7335"/>
                  </a:moveTo>
                  <a:lnTo>
                    <a:pt x="7144" y="10193"/>
                  </a:lnTo>
                  <a:cubicBezTo>
                    <a:pt x="8096" y="9241"/>
                    <a:pt x="8096" y="6383"/>
                    <a:pt x="7144" y="7335"/>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171" name="Google Shape;3171;p1"/>
            <p:cNvSpPr/>
            <p:nvPr/>
          </p:nvSpPr>
          <p:spPr>
            <a:xfrm>
              <a:off x="7181374" y="4745745"/>
              <a:ext cx="9525" cy="9525"/>
            </a:xfrm>
            <a:custGeom>
              <a:avLst/>
              <a:gdLst/>
              <a:ahLst/>
              <a:cxnLst/>
              <a:rect l="l" t="t" r="r" b="b"/>
              <a:pathLst>
                <a:path w="9525" h="9525" extrusionOk="0">
                  <a:moveTo>
                    <a:pt x="8096" y="9135"/>
                  </a:moveTo>
                  <a:cubicBezTo>
                    <a:pt x="8096" y="7230"/>
                    <a:pt x="7144" y="6277"/>
                    <a:pt x="7144" y="8182"/>
                  </a:cubicBezTo>
                  <a:cubicBezTo>
                    <a:pt x="7144" y="9135"/>
                    <a:pt x="8096" y="10087"/>
                    <a:pt x="8096" y="9135"/>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172" name="Google Shape;3172;p1"/>
            <p:cNvSpPr/>
            <p:nvPr/>
          </p:nvSpPr>
          <p:spPr>
            <a:xfrm>
              <a:off x="7125176" y="4740751"/>
              <a:ext cx="9525" cy="9525"/>
            </a:xfrm>
            <a:custGeom>
              <a:avLst/>
              <a:gdLst/>
              <a:ahLst/>
              <a:cxnLst/>
              <a:rect l="l" t="t" r="r" b="b"/>
              <a:pathLst>
                <a:path w="9525" h="9525" extrusionOk="0">
                  <a:moveTo>
                    <a:pt x="7144" y="8414"/>
                  </a:moveTo>
                  <a:cubicBezTo>
                    <a:pt x="8096" y="5556"/>
                    <a:pt x="7144" y="8414"/>
                    <a:pt x="7144" y="841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173" name="Google Shape;3173;p1"/>
            <p:cNvSpPr/>
            <p:nvPr/>
          </p:nvSpPr>
          <p:spPr>
            <a:xfrm>
              <a:off x="7392829" y="5012400"/>
              <a:ext cx="9525" cy="9525"/>
            </a:xfrm>
            <a:custGeom>
              <a:avLst/>
              <a:gdLst/>
              <a:ahLst/>
              <a:cxnLst/>
              <a:rect l="l" t="t" r="r" b="b"/>
              <a:pathLst>
                <a:path w="9525" h="9525" extrusionOk="0">
                  <a:moveTo>
                    <a:pt x="7144" y="8227"/>
                  </a:moveTo>
                  <a:cubicBezTo>
                    <a:pt x="7144" y="9179"/>
                    <a:pt x="10954" y="5369"/>
                    <a:pt x="7144" y="822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174" name="Google Shape;3174;p1"/>
            <p:cNvSpPr/>
            <p:nvPr/>
          </p:nvSpPr>
          <p:spPr>
            <a:xfrm>
              <a:off x="7400766" y="5006181"/>
              <a:ext cx="9525" cy="9525"/>
            </a:xfrm>
            <a:custGeom>
              <a:avLst/>
              <a:gdLst/>
              <a:ahLst/>
              <a:cxnLst/>
              <a:rect l="l" t="t" r="r" b="b"/>
              <a:pathLst>
                <a:path w="9525" h="9525" extrusionOk="0">
                  <a:moveTo>
                    <a:pt x="9684" y="9684"/>
                  </a:moveTo>
                  <a:cubicBezTo>
                    <a:pt x="9684" y="9684"/>
                    <a:pt x="3969" y="3969"/>
                    <a:pt x="9684" y="968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175" name="Google Shape;3175;p1"/>
            <p:cNvSpPr/>
            <p:nvPr/>
          </p:nvSpPr>
          <p:spPr>
            <a:xfrm>
              <a:off x="7492418" y="4914423"/>
              <a:ext cx="9525" cy="9525"/>
            </a:xfrm>
            <a:custGeom>
              <a:avLst/>
              <a:gdLst/>
              <a:ahLst/>
              <a:cxnLst/>
              <a:rect l="l" t="t" r="r" b="b"/>
              <a:pathLst>
                <a:path w="9525" h="9525" extrusionOk="0">
                  <a:moveTo>
                    <a:pt x="7567" y="7144"/>
                  </a:moveTo>
                  <a:lnTo>
                    <a:pt x="7567" y="7144"/>
                  </a:lnTo>
                  <a:cubicBezTo>
                    <a:pt x="6615" y="7144"/>
                    <a:pt x="7567" y="7144"/>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176" name="Google Shape;3176;p1"/>
            <p:cNvSpPr/>
            <p:nvPr/>
          </p:nvSpPr>
          <p:spPr>
            <a:xfrm>
              <a:off x="7553801" y="4852511"/>
              <a:ext cx="9525" cy="9525"/>
            </a:xfrm>
            <a:custGeom>
              <a:avLst/>
              <a:gdLst/>
              <a:ahLst/>
              <a:cxnLst/>
              <a:rect l="l" t="t" r="r" b="b"/>
              <a:pathLst>
                <a:path w="9525" h="9525" extrusionOk="0">
                  <a:moveTo>
                    <a:pt x="7144" y="7144"/>
                  </a:moveTo>
                  <a:cubicBezTo>
                    <a:pt x="7144" y="8096"/>
                    <a:pt x="7144" y="8096"/>
                    <a:pt x="7144" y="8096"/>
                  </a:cubicBezTo>
                  <a:cubicBezTo>
                    <a:pt x="7144" y="8096"/>
                    <a:pt x="7144"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177" name="Google Shape;3177;p1"/>
            <p:cNvSpPr/>
            <p:nvPr/>
          </p:nvSpPr>
          <p:spPr>
            <a:xfrm>
              <a:off x="7564808" y="4842986"/>
              <a:ext cx="9525" cy="9525"/>
            </a:xfrm>
            <a:custGeom>
              <a:avLst/>
              <a:gdLst/>
              <a:ahLst/>
              <a:cxnLst/>
              <a:rect l="l" t="t" r="r" b="b"/>
              <a:pathLst>
                <a:path w="9525" h="9525" extrusionOk="0">
                  <a:moveTo>
                    <a:pt x="7567" y="7144"/>
                  </a:moveTo>
                  <a:cubicBezTo>
                    <a:pt x="7567" y="7144"/>
                    <a:pt x="6615" y="8096"/>
                    <a:pt x="7567" y="7144"/>
                  </a:cubicBezTo>
                  <a:cubicBezTo>
                    <a:pt x="7567" y="8096"/>
                    <a:pt x="7567" y="7144"/>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178" name="Google Shape;3178;p1"/>
            <p:cNvSpPr/>
            <p:nvPr/>
          </p:nvSpPr>
          <p:spPr>
            <a:xfrm>
              <a:off x="7492841" y="4913076"/>
              <a:ext cx="9525" cy="9525"/>
            </a:xfrm>
            <a:custGeom>
              <a:avLst/>
              <a:gdLst/>
              <a:ahLst/>
              <a:cxnLst/>
              <a:rect l="l" t="t" r="r" b="b"/>
              <a:pathLst>
                <a:path w="9525" h="9525" extrusionOk="0">
                  <a:moveTo>
                    <a:pt x="7144" y="8491"/>
                  </a:moveTo>
                  <a:lnTo>
                    <a:pt x="10001" y="7538"/>
                  </a:lnTo>
                  <a:cubicBezTo>
                    <a:pt x="9049" y="6586"/>
                    <a:pt x="8096" y="7538"/>
                    <a:pt x="7144" y="8491"/>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179" name="Google Shape;3179;p1"/>
            <p:cNvSpPr/>
            <p:nvPr/>
          </p:nvSpPr>
          <p:spPr>
            <a:xfrm>
              <a:off x="7427119" y="4988718"/>
              <a:ext cx="9525" cy="9525"/>
            </a:xfrm>
            <a:custGeom>
              <a:avLst/>
              <a:gdLst/>
              <a:ahLst/>
              <a:cxnLst/>
              <a:rect l="l" t="t" r="r" b="b"/>
              <a:pathLst>
                <a:path w="9525" h="9525" extrusionOk="0">
                  <a:moveTo>
                    <a:pt x="7144" y="7144"/>
                  </a:moveTo>
                  <a:cubicBezTo>
                    <a:pt x="7144" y="9049"/>
                    <a:pt x="7144"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180" name="Google Shape;3180;p1"/>
            <p:cNvSpPr/>
            <p:nvPr/>
          </p:nvSpPr>
          <p:spPr>
            <a:xfrm>
              <a:off x="7466701" y="4941093"/>
              <a:ext cx="9525" cy="9525"/>
            </a:xfrm>
            <a:custGeom>
              <a:avLst/>
              <a:gdLst/>
              <a:ahLst/>
              <a:cxnLst/>
              <a:rect l="l" t="t" r="r" b="b"/>
              <a:pathLst>
                <a:path w="9525" h="9525" extrusionOk="0">
                  <a:moveTo>
                    <a:pt x="7567" y="7144"/>
                  </a:moveTo>
                  <a:cubicBezTo>
                    <a:pt x="7567" y="8096"/>
                    <a:pt x="6615" y="11906"/>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181" name="Google Shape;3181;p1"/>
            <p:cNvSpPr/>
            <p:nvPr/>
          </p:nvSpPr>
          <p:spPr>
            <a:xfrm>
              <a:off x="7472466" y="4959147"/>
              <a:ext cx="9525" cy="9525"/>
            </a:xfrm>
            <a:custGeom>
              <a:avLst/>
              <a:gdLst/>
              <a:ahLst/>
              <a:cxnLst/>
              <a:rect l="l" t="t" r="r" b="b"/>
              <a:pathLst>
                <a:path w="9525" h="9525" extrusionOk="0">
                  <a:moveTo>
                    <a:pt x="9421" y="10045"/>
                  </a:moveTo>
                  <a:cubicBezTo>
                    <a:pt x="13231" y="7187"/>
                    <a:pt x="2754" y="5282"/>
                    <a:pt x="9421" y="10045"/>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182" name="Google Shape;3182;p1"/>
            <p:cNvSpPr/>
            <p:nvPr/>
          </p:nvSpPr>
          <p:spPr>
            <a:xfrm>
              <a:off x="7440454" y="4990623"/>
              <a:ext cx="9525" cy="9525"/>
            </a:xfrm>
            <a:custGeom>
              <a:avLst/>
              <a:gdLst/>
              <a:ahLst/>
              <a:cxnLst/>
              <a:rect l="l" t="t" r="r" b="b"/>
              <a:pathLst>
                <a:path w="9525" h="9525" extrusionOk="0">
                  <a:moveTo>
                    <a:pt x="7144" y="7144"/>
                  </a:moveTo>
                  <a:lnTo>
                    <a:pt x="7144" y="7144"/>
                  </a:lnTo>
                  <a:cubicBezTo>
                    <a:pt x="7144" y="8096"/>
                    <a:pt x="7144"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183" name="Google Shape;3183;p1"/>
            <p:cNvSpPr/>
            <p:nvPr/>
          </p:nvSpPr>
          <p:spPr>
            <a:xfrm>
              <a:off x="7482364" y="4927758"/>
              <a:ext cx="9525" cy="9525"/>
            </a:xfrm>
            <a:custGeom>
              <a:avLst/>
              <a:gdLst/>
              <a:ahLst/>
              <a:cxnLst/>
              <a:rect l="l" t="t" r="r" b="b"/>
              <a:pathLst>
                <a:path w="9525" h="9525" extrusionOk="0">
                  <a:moveTo>
                    <a:pt x="7144" y="7144"/>
                  </a:moveTo>
                  <a:cubicBezTo>
                    <a:pt x="8096" y="8096"/>
                    <a:pt x="8096" y="8096"/>
                    <a:pt x="7144" y="7144"/>
                  </a:cubicBezTo>
                  <a:cubicBezTo>
                    <a:pt x="8096" y="8096"/>
                    <a:pt x="8096"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184" name="Google Shape;3184;p1"/>
            <p:cNvSpPr/>
            <p:nvPr/>
          </p:nvSpPr>
          <p:spPr>
            <a:xfrm>
              <a:off x="7366159" y="4364831"/>
              <a:ext cx="9525" cy="9525"/>
            </a:xfrm>
            <a:custGeom>
              <a:avLst/>
              <a:gdLst/>
              <a:ahLst/>
              <a:cxnLst/>
              <a:rect l="l" t="t" r="r" b="b"/>
              <a:pathLst>
                <a:path w="9525" h="9525" extrusionOk="0">
                  <a:moveTo>
                    <a:pt x="7144" y="7144"/>
                  </a:moveTo>
                  <a:cubicBezTo>
                    <a:pt x="7144" y="7144"/>
                    <a:pt x="7144" y="7144"/>
                    <a:pt x="7144" y="7144"/>
                  </a:cubicBez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185" name="Google Shape;3185;p1"/>
            <p:cNvSpPr/>
            <p:nvPr/>
          </p:nvSpPr>
          <p:spPr>
            <a:xfrm>
              <a:off x="7330916" y="4368620"/>
              <a:ext cx="9525" cy="9525"/>
            </a:xfrm>
            <a:custGeom>
              <a:avLst/>
              <a:gdLst/>
              <a:ahLst/>
              <a:cxnLst/>
              <a:rect l="l" t="t" r="r" b="b"/>
              <a:pathLst>
                <a:path w="9525" h="9525" extrusionOk="0">
                  <a:moveTo>
                    <a:pt x="7144" y="9069"/>
                  </a:moveTo>
                  <a:cubicBezTo>
                    <a:pt x="7144" y="8117"/>
                    <a:pt x="7144" y="5259"/>
                    <a:pt x="7144" y="906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186" name="Google Shape;3186;p1"/>
            <p:cNvSpPr/>
            <p:nvPr/>
          </p:nvSpPr>
          <p:spPr>
            <a:xfrm>
              <a:off x="7583329" y="4821078"/>
              <a:ext cx="9525" cy="9525"/>
            </a:xfrm>
            <a:custGeom>
              <a:avLst/>
              <a:gdLst/>
              <a:ahLst/>
              <a:cxnLst/>
              <a:rect l="l" t="t" r="r" b="b"/>
              <a:pathLst>
                <a:path w="9525" h="9525" extrusionOk="0">
                  <a:moveTo>
                    <a:pt x="7144" y="7144"/>
                  </a:moveTo>
                  <a:cubicBezTo>
                    <a:pt x="7144" y="8096"/>
                    <a:pt x="7144" y="8096"/>
                    <a:pt x="7144" y="7144"/>
                  </a:cubicBezTo>
                  <a:cubicBezTo>
                    <a:pt x="7144" y="8096"/>
                    <a:pt x="7144"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187" name="Google Shape;3187;p1"/>
            <p:cNvSpPr/>
            <p:nvPr/>
          </p:nvSpPr>
          <p:spPr>
            <a:xfrm>
              <a:off x="7607141" y="4574514"/>
              <a:ext cx="19050" cy="9525"/>
            </a:xfrm>
            <a:custGeom>
              <a:avLst/>
              <a:gdLst/>
              <a:ahLst/>
              <a:cxnLst/>
              <a:rect l="l" t="t" r="r" b="b"/>
              <a:pathLst>
                <a:path w="19050" h="9525" extrusionOk="0">
                  <a:moveTo>
                    <a:pt x="12859" y="7963"/>
                  </a:moveTo>
                  <a:cubicBezTo>
                    <a:pt x="10954" y="10821"/>
                    <a:pt x="9049" y="4153"/>
                    <a:pt x="7144" y="8916"/>
                  </a:cubicBezTo>
                  <a:cubicBezTo>
                    <a:pt x="8096" y="7011"/>
                    <a:pt x="11906" y="10821"/>
                    <a:pt x="12859" y="7963"/>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188" name="Google Shape;3188;p1"/>
            <p:cNvSpPr/>
            <p:nvPr/>
          </p:nvSpPr>
          <p:spPr>
            <a:xfrm>
              <a:off x="7428071" y="4987766"/>
              <a:ext cx="9525" cy="9525"/>
            </a:xfrm>
            <a:custGeom>
              <a:avLst/>
              <a:gdLst/>
              <a:ahLst/>
              <a:cxnLst/>
              <a:rect l="l" t="t" r="r" b="b"/>
              <a:pathLst>
                <a:path w="9525" h="9525" extrusionOk="0">
                  <a:moveTo>
                    <a:pt x="7144" y="8096"/>
                  </a:moveTo>
                  <a:cubicBezTo>
                    <a:pt x="7144" y="8096"/>
                    <a:pt x="7144" y="7144"/>
                    <a:pt x="8096" y="7144"/>
                  </a:cubicBezTo>
                  <a:cubicBezTo>
                    <a:pt x="8096" y="7144"/>
                    <a:pt x="7144" y="7144"/>
                    <a:pt x="7144" y="809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189" name="Google Shape;3189;p1"/>
            <p:cNvSpPr/>
            <p:nvPr/>
          </p:nvSpPr>
          <p:spPr>
            <a:xfrm>
              <a:off x="7606718" y="4575333"/>
              <a:ext cx="9525" cy="9525"/>
            </a:xfrm>
            <a:custGeom>
              <a:avLst/>
              <a:gdLst/>
              <a:ahLst/>
              <a:cxnLst/>
              <a:rect l="l" t="t" r="r" b="b"/>
              <a:pathLst>
                <a:path w="9525" h="9525" extrusionOk="0">
                  <a:moveTo>
                    <a:pt x="7567" y="7144"/>
                  </a:moveTo>
                  <a:cubicBezTo>
                    <a:pt x="7567" y="7144"/>
                    <a:pt x="6615" y="8096"/>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190" name="Google Shape;3190;p1"/>
            <p:cNvSpPr/>
            <p:nvPr/>
          </p:nvSpPr>
          <p:spPr>
            <a:xfrm>
              <a:off x="7605236" y="4762023"/>
              <a:ext cx="9525" cy="9525"/>
            </a:xfrm>
            <a:custGeom>
              <a:avLst/>
              <a:gdLst/>
              <a:ahLst/>
              <a:cxnLst/>
              <a:rect l="l" t="t" r="r" b="b"/>
              <a:pathLst>
                <a:path w="9525" h="9525" extrusionOk="0">
                  <a:moveTo>
                    <a:pt x="8096" y="7144"/>
                  </a:moveTo>
                  <a:cubicBezTo>
                    <a:pt x="7144" y="7144"/>
                    <a:pt x="7144" y="7144"/>
                    <a:pt x="7144" y="7144"/>
                  </a:cubicBezTo>
                  <a:cubicBezTo>
                    <a:pt x="7144" y="7144"/>
                    <a:pt x="7144" y="7144"/>
                    <a:pt x="8096"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191" name="Google Shape;3191;p1"/>
            <p:cNvSpPr/>
            <p:nvPr/>
          </p:nvSpPr>
          <p:spPr>
            <a:xfrm>
              <a:off x="7585234" y="4804171"/>
              <a:ext cx="9525" cy="9525"/>
            </a:xfrm>
            <a:custGeom>
              <a:avLst/>
              <a:gdLst/>
              <a:ahLst/>
              <a:cxnLst/>
              <a:rect l="l" t="t" r="r" b="b"/>
              <a:pathLst>
                <a:path w="9525" h="9525" extrusionOk="0">
                  <a:moveTo>
                    <a:pt x="7144" y="7858"/>
                  </a:moveTo>
                  <a:lnTo>
                    <a:pt x="7144" y="7858"/>
                  </a:lnTo>
                  <a:cubicBezTo>
                    <a:pt x="8096" y="6906"/>
                    <a:pt x="8096" y="6906"/>
                    <a:pt x="7144" y="785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192" name="Google Shape;3192;p1"/>
            <p:cNvSpPr/>
            <p:nvPr/>
          </p:nvSpPr>
          <p:spPr>
            <a:xfrm>
              <a:off x="7607693" y="4734293"/>
              <a:ext cx="9525" cy="9525"/>
            </a:xfrm>
            <a:custGeom>
              <a:avLst/>
              <a:gdLst/>
              <a:ahLst/>
              <a:cxnLst/>
              <a:rect l="l" t="t" r="r" b="b"/>
              <a:pathLst>
                <a:path w="9525" h="9525" extrusionOk="0">
                  <a:moveTo>
                    <a:pt x="7545" y="9156"/>
                  </a:moveTo>
                  <a:cubicBezTo>
                    <a:pt x="11355" y="3441"/>
                    <a:pt x="5639" y="12013"/>
                    <a:pt x="7545" y="915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193" name="Google Shape;3193;p1"/>
            <p:cNvSpPr/>
            <p:nvPr/>
          </p:nvSpPr>
          <p:spPr>
            <a:xfrm>
              <a:off x="7611057" y="4711541"/>
              <a:ext cx="9525" cy="9525"/>
            </a:xfrm>
            <a:custGeom>
              <a:avLst/>
              <a:gdLst/>
              <a:ahLst/>
              <a:cxnLst/>
              <a:rect l="l" t="t" r="r" b="b"/>
              <a:pathLst>
                <a:path w="9525" h="9525" extrusionOk="0">
                  <a:moveTo>
                    <a:pt x="7990" y="7144"/>
                  </a:moveTo>
                  <a:cubicBezTo>
                    <a:pt x="7990" y="7144"/>
                    <a:pt x="6086" y="10001"/>
                    <a:pt x="7990"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194" name="Google Shape;3194;p1"/>
            <p:cNvSpPr/>
            <p:nvPr/>
          </p:nvSpPr>
          <p:spPr>
            <a:xfrm>
              <a:off x="7428947" y="4345781"/>
              <a:ext cx="9525" cy="9525"/>
            </a:xfrm>
            <a:custGeom>
              <a:avLst/>
              <a:gdLst/>
              <a:ahLst/>
              <a:cxnLst/>
              <a:rect l="l" t="t" r="r" b="b"/>
              <a:pathLst>
                <a:path w="9525" h="9525" extrusionOk="0">
                  <a:moveTo>
                    <a:pt x="9125" y="10001"/>
                  </a:moveTo>
                  <a:cubicBezTo>
                    <a:pt x="9125" y="9049"/>
                    <a:pt x="8172" y="8096"/>
                    <a:pt x="8172" y="7144"/>
                  </a:cubicBezTo>
                  <a:cubicBezTo>
                    <a:pt x="8172" y="10001"/>
                    <a:pt x="5315" y="10001"/>
                    <a:pt x="9125" y="10001"/>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195" name="Google Shape;3195;p1"/>
            <p:cNvSpPr/>
            <p:nvPr/>
          </p:nvSpPr>
          <p:spPr>
            <a:xfrm>
              <a:off x="7427754" y="4988401"/>
              <a:ext cx="9525" cy="9525"/>
            </a:xfrm>
            <a:custGeom>
              <a:avLst/>
              <a:gdLst/>
              <a:ahLst/>
              <a:cxnLst/>
              <a:rect l="l" t="t" r="r" b="b"/>
              <a:pathLst>
                <a:path w="9525" h="9525" extrusionOk="0">
                  <a:moveTo>
                    <a:pt x="8414" y="8414"/>
                  </a:moveTo>
                  <a:cubicBezTo>
                    <a:pt x="5556" y="5556"/>
                    <a:pt x="8414" y="8414"/>
                    <a:pt x="8414" y="841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196" name="Google Shape;3196;p1"/>
            <p:cNvSpPr/>
            <p:nvPr/>
          </p:nvSpPr>
          <p:spPr>
            <a:xfrm>
              <a:off x="7586186" y="4727733"/>
              <a:ext cx="9525" cy="9525"/>
            </a:xfrm>
            <a:custGeom>
              <a:avLst/>
              <a:gdLst/>
              <a:ahLst/>
              <a:cxnLst/>
              <a:rect l="l" t="t" r="r" b="b"/>
              <a:pathLst>
                <a:path w="9525" h="9525" extrusionOk="0">
                  <a:moveTo>
                    <a:pt x="7144" y="10954"/>
                  </a:moveTo>
                  <a:lnTo>
                    <a:pt x="8096" y="7144"/>
                  </a:lnTo>
                  <a:cubicBezTo>
                    <a:pt x="8096" y="8096"/>
                    <a:pt x="7144" y="9049"/>
                    <a:pt x="7144" y="1095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197" name="Google Shape;3197;p1"/>
            <p:cNvSpPr/>
            <p:nvPr/>
          </p:nvSpPr>
          <p:spPr>
            <a:xfrm>
              <a:off x="7541419" y="4425367"/>
              <a:ext cx="9525" cy="9525"/>
            </a:xfrm>
            <a:custGeom>
              <a:avLst/>
              <a:gdLst/>
              <a:ahLst/>
              <a:cxnLst/>
              <a:rect l="l" t="t" r="r" b="b"/>
              <a:pathLst>
                <a:path w="9525" h="9525" extrusionOk="0">
                  <a:moveTo>
                    <a:pt x="7144" y="7567"/>
                  </a:moveTo>
                  <a:lnTo>
                    <a:pt x="7144" y="7567"/>
                  </a:lnTo>
                  <a:cubicBezTo>
                    <a:pt x="7144" y="6615"/>
                    <a:pt x="7144" y="7567"/>
                    <a:pt x="7144"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198" name="Google Shape;3198;p1"/>
            <p:cNvSpPr/>
            <p:nvPr/>
          </p:nvSpPr>
          <p:spPr>
            <a:xfrm>
              <a:off x="7589044" y="4714187"/>
              <a:ext cx="9525" cy="9525"/>
            </a:xfrm>
            <a:custGeom>
              <a:avLst/>
              <a:gdLst/>
              <a:ahLst/>
              <a:cxnLst/>
              <a:rect l="l" t="t" r="r" b="b"/>
              <a:pathLst>
                <a:path w="9525" h="9525" extrusionOk="0">
                  <a:moveTo>
                    <a:pt x="7144" y="9260"/>
                  </a:moveTo>
                  <a:cubicBezTo>
                    <a:pt x="8096" y="9260"/>
                    <a:pt x="10954" y="4498"/>
                    <a:pt x="7144" y="9260"/>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199" name="Google Shape;3199;p1"/>
            <p:cNvSpPr/>
            <p:nvPr/>
          </p:nvSpPr>
          <p:spPr>
            <a:xfrm>
              <a:off x="7429976" y="4345781"/>
              <a:ext cx="9525" cy="9525"/>
            </a:xfrm>
            <a:custGeom>
              <a:avLst/>
              <a:gdLst/>
              <a:ahLst/>
              <a:cxnLst/>
              <a:rect l="l" t="t" r="r" b="b"/>
              <a:pathLst>
                <a:path w="9525" h="9525" extrusionOk="0">
                  <a:moveTo>
                    <a:pt x="7144" y="7144"/>
                  </a:moveTo>
                  <a:lnTo>
                    <a:pt x="7144" y="7144"/>
                  </a:lnTo>
                  <a:lnTo>
                    <a:pt x="7144" y="7144"/>
                  </a:ln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200" name="Google Shape;3200;p1"/>
            <p:cNvSpPr/>
            <p:nvPr/>
          </p:nvSpPr>
          <p:spPr>
            <a:xfrm>
              <a:off x="7329964" y="4328254"/>
              <a:ext cx="295275" cy="685800"/>
            </a:xfrm>
            <a:custGeom>
              <a:avLst/>
              <a:gdLst/>
              <a:ahLst/>
              <a:cxnLst/>
              <a:rect l="l" t="t" r="r" b="b"/>
              <a:pathLst>
                <a:path w="295275" h="685800" extrusionOk="0">
                  <a:moveTo>
                    <a:pt x="84296" y="32290"/>
                  </a:moveTo>
                  <a:cubicBezTo>
                    <a:pt x="83344" y="32290"/>
                    <a:pt x="111919" y="22765"/>
                    <a:pt x="110966" y="19908"/>
                  </a:cubicBezTo>
                  <a:cubicBezTo>
                    <a:pt x="104299" y="18955"/>
                    <a:pt x="117634" y="20860"/>
                    <a:pt x="118586" y="21813"/>
                  </a:cubicBezTo>
                  <a:cubicBezTo>
                    <a:pt x="118586" y="25623"/>
                    <a:pt x="110966" y="25623"/>
                    <a:pt x="111919" y="24670"/>
                  </a:cubicBezTo>
                  <a:cubicBezTo>
                    <a:pt x="111919" y="26575"/>
                    <a:pt x="111919" y="28480"/>
                    <a:pt x="111919" y="30385"/>
                  </a:cubicBezTo>
                  <a:cubicBezTo>
                    <a:pt x="187166" y="50388"/>
                    <a:pt x="201454" y="75153"/>
                    <a:pt x="242411" y="142780"/>
                  </a:cubicBezTo>
                  <a:cubicBezTo>
                    <a:pt x="238601" y="144685"/>
                    <a:pt x="238601" y="145638"/>
                    <a:pt x="243364" y="143733"/>
                  </a:cubicBezTo>
                  <a:cubicBezTo>
                    <a:pt x="263366" y="237078"/>
                    <a:pt x="281464" y="339948"/>
                    <a:pt x="258604" y="451390"/>
                  </a:cubicBezTo>
                  <a:cubicBezTo>
                    <a:pt x="258604" y="448533"/>
                    <a:pt x="257651" y="445675"/>
                    <a:pt x="255746" y="441865"/>
                  </a:cubicBezTo>
                  <a:cubicBezTo>
                    <a:pt x="255746" y="447580"/>
                    <a:pt x="245269" y="476155"/>
                    <a:pt x="245269" y="475203"/>
                  </a:cubicBezTo>
                  <a:cubicBezTo>
                    <a:pt x="244316" y="477108"/>
                    <a:pt x="246221" y="481870"/>
                    <a:pt x="250031" y="484728"/>
                  </a:cubicBezTo>
                  <a:cubicBezTo>
                    <a:pt x="266224" y="501873"/>
                    <a:pt x="88106" y="665703"/>
                    <a:pt x="99536" y="680943"/>
                  </a:cubicBezTo>
                  <a:cubicBezTo>
                    <a:pt x="102394" y="679990"/>
                    <a:pt x="102394" y="679038"/>
                    <a:pt x="99536" y="678085"/>
                  </a:cubicBezTo>
                  <a:cubicBezTo>
                    <a:pt x="99536" y="675228"/>
                    <a:pt x="140494" y="618078"/>
                    <a:pt x="148114" y="601885"/>
                  </a:cubicBezTo>
                  <a:cubicBezTo>
                    <a:pt x="158591" y="611410"/>
                    <a:pt x="156686" y="601885"/>
                    <a:pt x="168116" y="591408"/>
                  </a:cubicBezTo>
                  <a:cubicBezTo>
                    <a:pt x="201454" y="560928"/>
                    <a:pt x="211931" y="561880"/>
                    <a:pt x="225266" y="528543"/>
                  </a:cubicBezTo>
                  <a:cubicBezTo>
                    <a:pt x="232886" y="520923"/>
                    <a:pt x="230029" y="533305"/>
                    <a:pt x="230981" y="533305"/>
                  </a:cubicBezTo>
                  <a:cubicBezTo>
                    <a:pt x="236696" y="526638"/>
                    <a:pt x="261461" y="497110"/>
                    <a:pt x="256699" y="495205"/>
                  </a:cubicBezTo>
                  <a:cubicBezTo>
                    <a:pt x="253841" y="499015"/>
                    <a:pt x="274796" y="469488"/>
                    <a:pt x="271939" y="460915"/>
                  </a:cubicBezTo>
                  <a:cubicBezTo>
                    <a:pt x="261461" y="476155"/>
                    <a:pt x="278606" y="456153"/>
                    <a:pt x="268129" y="468535"/>
                  </a:cubicBezTo>
                  <a:cubicBezTo>
                    <a:pt x="256699" y="437103"/>
                    <a:pt x="296704" y="343758"/>
                    <a:pt x="286226" y="300895"/>
                  </a:cubicBezTo>
                  <a:cubicBezTo>
                    <a:pt x="301466" y="310420"/>
                    <a:pt x="289084" y="307563"/>
                    <a:pt x="290989" y="304705"/>
                  </a:cubicBezTo>
                  <a:cubicBezTo>
                    <a:pt x="278606" y="295180"/>
                    <a:pt x="290036" y="249460"/>
                    <a:pt x="292894" y="241840"/>
                  </a:cubicBezTo>
                  <a:cubicBezTo>
                    <a:pt x="297656" y="239935"/>
                    <a:pt x="250984" y="111348"/>
                    <a:pt x="238601" y="91345"/>
                  </a:cubicBezTo>
                  <a:cubicBezTo>
                    <a:pt x="220504" y="62770"/>
                    <a:pt x="153829" y="14193"/>
                    <a:pt x="154781" y="14193"/>
                  </a:cubicBezTo>
                  <a:cubicBezTo>
                    <a:pt x="150971" y="15145"/>
                    <a:pt x="157639" y="10383"/>
                    <a:pt x="159544" y="13240"/>
                  </a:cubicBezTo>
                  <a:cubicBezTo>
                    <a:pt x="158591" y="12288"/>
                    <a:pt x="140494" y="15145"/>
                    <a:pt x="137636" y="14193"/>
                  </a:cubicBezTo>
                  <a:cubicBezTo>
                    <a:pt x="129064" y="18955"/>
                    <a:pt x="136684" y="4668"/>
                    <a:pt x="134779" y="7525"/>
                  </a:cubicBezTo>
                  <a:cubicBezTo>
                    <a:pt x="120491" y="11335"/>
                    <a:pt x="7144" y="44673"/>
                    <a:pt x="7144" y="44673"/>
                  </a:cubicBezTo>
                  <a:cubicBezTo>
                    <a:pt x="10954" y="42768"/>
                    <a:pt x="11906" y="57055"/>
                    <a:pt x="19526" y="56103"/>
                  </a:cubicBezTo>
                  <a:cubicBezTo>
                    <a:pt x="27146" y="47530"/>
                    <a:pt x="20479" y="54198"/>
                    <a:pt x="20479" y="54198"/>
                  </a:cubicBezTo>
                  <a:cubicBezTo>
                    <a:pt x="18574" y="54198"/>
                    <a:pt x="66199" y="32290"/>
                    <a:pt x="70961" y="22765"/>
                  </a:cubicBezTo>
                  <a:cubicBezTo>
                    <a:pt x="76676" y="30385"/>
                    <a:pt x="75724" y="26575"/>
                    <a:pt x="84296" y="32290"/>
                  </a:cubicBezTo>
                  <a:close/>
                  <a:moveTo>
                    <a:pt x="136684" y="33243"/>
                  </a:moveTo>
                  <a:cubicBezTo>
                    <a:pt x="136684" y="33243"/>
                    <a:pt x="132874" y="32290"/>
                    <a:pt x="136684" y="33243"/>
                  </a:cubicBezTo>
                  <a:close/>
                  <a:moveTo>
                    <a:pt x="143351" y="36100"/>
                  </a:moveTo>
                  <a:cubicBezTo>
                    <a:pt x="139541" y="34195"/>
                    <a:pt x="141446" y="32290"/>
                    <a:pt x="143351" y="36100"/>
                  </a:cubicBezTo>
                  <a:close/>
                  <a:moveTo>
                    <a:pt x="163354" y="12288"/>
                  </a:moveTo>
                  <a:cubicBezTo>
                    <a:pt x="168116" y="11335"/>
                    <a:pt x="160496" y="15145"/>
                    <a:pt x="163354" y="1228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201" name="Google Shape;3201;p1"/>
            <p:cNvSpPr/>
            <p:nvPr/>
          </p:nvSpPr>
          <p:spPr>
            <a:xfrm>
              <a:off x="7482893" y="4336256"/>
              <a:ext cx="9525" cy="9525"/>
            </a:xfrm>
            <a:custGeom>
              <a:avLst/>
              <a:gdLst/>
              <a:ahLst/>
              <a:cxnLst/>
              <a:rect l="l" t="t" r="r" b="b"/>
              <a:pathLst>
                <a:path w="9525" h="9525" extrusionOk="0">
                  <a:moveTo>
                    <a:pt x="7567" y="7144"/>
                  </a:moveTo>
                  <a:cubicBezTo>
                    <a:pt x="6615" y="7144"/>
                    <a:pt x="7567" y="8096"/>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202" name="Google Shape;3202;p1"/>
            <p:cNvSpPr/>
            <p:nvPr/>
          </p:nvSpPr>
          <p:spPr>
            <a:xfrm>
              <a:off x="7491465" y="4914423"/>
              <a:ext cx="9525" cy="9525"/>
            </a:xfrm>
            <a:custGeom>
              <a:avLst/>
              <a:gdLst/>
              <a:ahLst/>
              <a:cxnLst/>
              <a:rect l="l" t="t" r="r" b="b"/>
              <a:pathLst>
                <a:path w="9525" h="9525" extrusionOk="0">
                  <a:moveTo>
                    <a:pt x="7567" y="7144"/>
                  </a:moveTo>
                  <a:cubicBezTo>
                    <a:pt x="7567" y="7144"/>
                    <a:pt x="6615" y="7144"/>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203" name="Google Shape;3203;p1"/>
            <p:cNvSpPr/>
            <p:nvPr/>
          </p:nvSpPr>
          <p:spPr>
            <a:xfrm>
              <a:off x="7536656" y="4419361"/>
              <a:ext cx="9525" cy="9525"/>
            </a:xfrm>
            <a:custGeom>
              <a:avLst/>
              <a:gdLst/>
              <a:ahLst/>
              <a:cxnLst/>
              <a:rect l="l" t="t" r="r" b="b"/>
              <a:pathLst>
                <a:path w="9525" h="9525" extrusionOk="0">
                  <a:moveTo>
                    <a:pt x="7144" y="7858"/>
                  </a:moveTo>
                  <a:cubicBezTo>
                    <a:pt x="7144" y="6906"/>
                    <a:pt x="7144" y="6906"/>
                    <a:pt x="7144" y="785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204" name="Google Shape;3204;p1"/>
            <p:cNvSpPr/>
            <p:nvPr/>
          </p:nvSpPr>
          <p:spPr>
            <a:xfrm>
              <a:off x="7483554" y="4934426"/>
              <a:ext cx="9525" cy="9525"/>
            </a:xfrm>
            <a:custGeom>
              <a:avLst/>
              <a:gdLst/>
              <a:ahLst/>
              <a:cxnLst/>
              <a:rect l="l" t="t" r="r" b="b"/>
              <a:pathLst>
                <a:path w="9525" h="9525" extrusionOk="0">
                  <a:moveTo>
                    <a:pt x="7858" y="7144"/>
                  </a:moveTo>
                  <a:cubicBezTo>
                    <a:pt x="6906" y="7144"/>
                    <a:pt x="6906" y="7144"/>
                    <a:pt x="7858" y="7144"/>
                  </a:cubicBezTo>
                  <a:cubicBezTo>
                    <a:pt x="6906" y="7144"/>
                    <a:pt x="6906" y="7144"/>
                    <a:pt x="7858"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205" name="Google Shape;3205;p1"/>
            <p:cNvSpPr/>
            <p:nvPr/>
          </p:nvSpPr>
          <p:spPr>
            <a:xfrm>
              <a:off x="7468076" y="4945856"/>
              <a:ext cx="9525" cy="9525"/>
            </a:xfrm>
            <a:custGeom>
              <a:avLst/>
              <a:gdLst/>
              <a:ahLst/>
              <a:cxnLst/>
              <a:rect l="l" t="t" r="r" b="b"/>
              <a:pathLst>
                <a:path w="9525" h="9525" extrusionOk="0">
                  <a:moveTo>
                    <a:pt x="10001" y="7144"/>
                  </a:moveTo>
                  <a:lnTo>
                    <a:pt x="7144" y="8096"/>
                  </a:lnTo>
                  <a:cubicBezTo>
                    <a:pt x="8096" y="8096"/>
                    <a:pt x="9049" y="8096"/>
                    <a:pt x="10001"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206" name="Google Shape;3206;p1"/>
            <p:cNvSpPr/>
            <p:nvPr/>
          </p:nvSpPr>
          <p:spPr>
            <a:xfrm>
              <a:off x="7460456" y="4954428"/>
              <a:ext cx="9525" cy="9525"/>
            </a:xfrm>
            <a:custGeom>
              <a:avLst/>
              <a:gdLst/>
              <a:ahLst/>
              <a:cxnLst/>
              <a:rect l="l" t="t" r="r" b="b"/>
              <a:pathLst>
                <a:path w="9525" h="9525" extrusionOk="0">
                  <a:moveTo>
                    <a:pt x="7144" y="7144"/>
                  </a:moveTo>
                  <a:cubicBezTo>
                    <a:pt x="7144" y="7144"/>
                    <a:pt x="8096" y="10001"/>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207" name="Google Shape;3207;p1"/>
            <p:cNvSpPr/>
            <p:nvPr/>
          </p:nvSpPr>
          <p:spPr>
            <a:xfrm>
              <a:off x="7568089" y="4796166"/>
              <a:ext cx="9525" cy="9525"/>
            </a:xfrm>
            <a:custGeom>
              <a:avLst/>
              <a:gdLst/>
              <a:ahLst/>
              <a:cxnLst/>
              <a:rect l="l" t="t" r="r" b="b"/>
              <a:pathLst>
                <a:path w="9525" h="9525" extrusionOk="0">
                  <a:moveTo>
                    <a:pt x="7144" y="8244"/>
                  </a:moveTo>
                  <a:cubicBezTo>
                    <a:pt x="7144" y="7291"/>
                    <a:pt x="7144" y="7291"/>
                    <a:pt x="7144" y="8244"/>
                  </a:cubicBezTo>
                  <a:cubicBezTo>
                    <a:pt x="7144" y="6339"/>
                    <a:pt x="7144" y="7291"/>
                    <a:pt x="7144" y="82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208" name="Google Shape;3208;p1"/>
            <p:cNvSpPr/>
            <p:nvPr/>
          </p:nvSpPr>
          <p:spPr>
            <a:xfrm>
              <a:off x="7539366" y="4849653"/>
              <a:ext cx="9525" cy="9525"/>
            </a:xfrm>
            <a:custGeom>
              <a:avLst/>
              <a:gdLst/>
              <a:ahLst/>
              <a:cxnLst/>
              <a:rect l="l" t="t" r="r" b="b"/>
              <a:pathLst>
                <a:path w="9525" h="9525" extrusionOk="0">
                  <a:moveTo>
                    <a:pt x="8244" y="10001"/>
                  </a:moveTo>
                  <a:cubicBezTo>
                    <a:pt x="8244" y="9049"/>
                    <a:pt x="8244" y="8096"/>
                    <a:pt x="8244" y="7144"/>
                  </a:cubicBezTo>
                  <a:cubicBezTo>
                    <a:pt x="7291" y="8096"/>
                    <a:pt x="6339" y="8096"/>
                    <a:pt x="8244" y="10001"/>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209" name="Google Shape;3209;p1"/>
            <p:cNvSpPr/>
            <p:nvPr/>
          </p:nvSpPr>
          <p:spPr>
            <a:xfrm>
              <a:off x="7586186" y="4731120"/>
              <a:ext cx="9525" cy="9525"/>
            </a:xfrm>
            <a:custGeom>
              <a:avLst/>
              <a:gdLst/>
              <a:ahLst/>
              <a:cxnLst/>
              <a:rect l="l" t="t" r="r" b="b"/>
              <a:pathLst>
                <a:path w="9525" h="9525" extrusionOk="0">
                  <a:moveTo>
                    <a:pt x="7144" y="7567"/>
                  </a:moveTo>
                  <a:cubicBezTo>
                    <a:pt x="7144" y="7567"/>
                    <a:pt x="7144" y="6615"/>
                    <a:pt x="7144"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210" name="Google Shape;3210;p1"/>
            <p:cNvSpPr/>
            <p:nvPr/>
          </p:nvSpPr>
          <p:spPr>
            <a:xfrm>
              <a:off x="7540466" y="4847748"/>
              <a:ext cx="9525" cy="9525"/>
            </a:xfrm>
            <a:custGeom>
              <a:avLst/>
              <a:gdLst/>
              <a:ahLst/>
              <a:cxnLst/>
              <a:rect l="l" t="t" r="r" b="b"/>
              <a:pathLst>
                <a:path w="9525" h="9525" extrusionOk="0">
                  <a:moveTo>
                    <a:pt x="9049" y="7144"/>
                  </a:moveTo>
                  <a:cubicBezTo>
                    <a:pt x="8096" y="8096"/>
                    <a:pt x="7144" y="8096"/>
                    <a:pt x="7144" y="9049"/>
                  </a:cubicBezTo>
                  <a:cubicBezTo>
                    <a:pt x="8096" y="8096"/>
                    <a:pt x="9049" y="8096"/>
                    <a:pt x="9049"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211" name="Google Shape;3211;p1"/>
            <p:cNvSpPr/>
            <p:nvPr/>
          </p:nvSpPr>
          <p:spPr>
            <a:xfrm>
              <a:off x="7419076" y="4998243"/>
              <a:ext cx="9525" cy="9525"/>
            </a:xfrm>
            <a:custGeom>
              <a:avLst/>
              <a:gdLst/>
              <a:ahLst/>
              <a:cxnLst/>
              <a:rect l="l" t="t" r="r" b="b"/>
              <a:pathLst>
                <a:path w="9525" h="9525" extrusionOk="0">
                  <a:moveTo>
                    <a:pt x="7567" y="7144"/>
                  </a:moveTo>
                  <a:cubicBezTo>
                    <a:pt x="7567" y="8096"/>
                    <a:pt x="6615" y="8096"/>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212" name="Google Shape;3212;p1"/>
            <p:cNvSpPr/>
            <p:nvPr/>
          </p:nvSpPr>
          <p:spPr>
            <a:xfrm>
              <a:off x="7419499" y="4999196"/>
              <a:ext cx="9525" cy="9525"/>
            </a:xfrm>
            <a:custGeom>
              <a:avLst/>
              <a:gdLst/>
              <a:ahLst/>
              <a:cxnLst/>
              <a:rect l="l" t="t" r="r" b="b"/>
              <a:pathLst>
                <a:path w="9525" h="9525" extrusionOk="0">
                  <a:moveTo>
                    <a:pt x="7144" y="7144"/>
                  </a:moveTo>
                  <a:lnTo>
                    <a:pt x="7144" y="7144"/>
                  </a:ln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213" name="Google Shape;3213;p1"/>
            <p:cNvSpPr/>
            <p:nvPr/>
          </p:nvSpPr>
          <p:spPr>
            <a:xfrm>
              <a:off x="7418546" y="4999196"/>
              <a:ext cx="9525" cy="9525"/>
            </a:xfrm>
            <a:custGeom>
              <a:avLst/>
              <a:gdLst/>
              <a:ahLst/>
              <a:cxnLst/>
              <a:rect l="l" t="t" r="r" b="b"/>
              <a:pathLst>
                <a:path w="9525" h="9525" extrusionOk="0">
                  <a:moveTo>
                    <a:pt x="7144" y="9049"/>
                  </a:moveTo>
                  <a:lnTo>
                    <a:pt x="7144" y="7144"/>
                  </a:lnTo>
                  <a:cubicBezTo>
                    <a:pt x="7144" y="8096"/>
                    <a:pt x="7144" y="9049"/>
                    <a:pt x="7144" y="904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214" name="Google Shape;3214;p1"/>
            <p:cNvSpPr/>
            <p:nvPr/>
          </p:nvSpPr>
          <p:spPr>
            <a:xfrm>
              <a:off x="7431881" y="4984485"/>
              <a:ext cx="9525" cy="9525"/>
            </a:xfrm>
            <a:custGeom>
              <a:avLst/>
              <a:gdLst/>
              <a:ahLst/>
              <a:cxnLst/>
              <a:rect l="l" t="t" r="r" b="b"/>
              <a:pathLst>
                <a:path w="9525" h="9525" extrusionOk="0">
                  <a:moveTo>
                    <a:pt x="7144" y="7567"/>
                  </a:moveTo>
                  <a:lnTo>
                    <a:pt x="7144" y="7567"/>
                  </a:lnTo>
                  <a:cubicBezTo>
                    <a:pt x="7144" y="6615"/>
                    <a:pt x="7144" y="7567"/>
                    <a:pt x="7144"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215" name="Google Shape;3215;p1"/>
            <p:cNvSpPr/>
            <p:nvPr/>
          </p:nvSpPr>
          <p:spPr>
            <a:xfrm>
              <a:off x="7430611" y="4980146"/>
              <a:ext cx="19050" cy="9525"/>
            </a:xfrm>
            <a:custGeom>
              <a:avLst/>
              <a:gdLst/>
              <a:ahLst/>
              <a:cxnLst/>
              <a:rect l="l" t="t" r="r" b="b"/>
              <a:pathLst>
                <a:path w="19050" h="9525" extrusionOk="0">
                  <a:moveTo>
                    <a:pt x="12224" y="7144"/>
                  </a:moveTo>
                  <a:cubicBezTo>
                    <a:pt x="794" y="16669"/>
                    <a:pt x="12224" y="7144"/>
                    <a:pt x="1222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216" name="Google Shape;3216;p1"/>
            <p:cNvSpPr/>
            <p:nvPr/>
          </p:nvSpPr>
          <p:spPr>
            <a:xfrm>
              <a:off x="7457555" y="4972526"/>
              <a:ext cx="9525" cy="9525"/>
            </a:xfrm>
            <a:custGeom>
              <a:avLst/>
              <a:gdLst/>
              <a:ahLst/>
              <a:cxnLst/>
              <a:rect l="l" t="t" r="r" b="b"/>
              <a:pathLst>
                <a:path w="9525" h="9525" extrusionOk="0">
                  <a:moveTo>
                    <a:pt x="10045" y="7144"/>
                  </a:moveTo>
                  <a:cubicBezTo>
                    <a:pt x="5282" y="14764"/>
                    <a:pt x="7187" y="9049"/>
                    <a:pt x="10045"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217" name="Google Shape;3217;p1"/>
            <p:cNvSpPr/>
            <p:nvPr/>
          </p:nvSpPr>
          <p:spPr>
            <a:xfrm>
              <a:off x="7470674" y="4963579"/>
              <a:ext cx="9525" cy="9525"/>
            </a:xfrm>
            <a:custGeom>
              <a:avLst/>
              <a:gdLst/>
              <a:ahLst/>
              <a:cxnLst/>
              <a:rect l="l" t="t" r="r" b="b"/>
              <a:pathLst>
                <a:path w="9525" h="9525" extrusionOk="0">
                  <a:moveTo>
                    <a:pt x="7403" y="7517"/>
                  </a:moveTo>
                  <a:cubicBezTo>
                    <a:pt x="6451" y="9423"/>
                    <a:pt x="8356" y="8470"/>
                    <a:pt x="9308" y="9423"/>
                  </a:cubicBezTo>
                  <a:cubicBezTo>
                    <a:pt x="9308" y="7517"/>
                    <a:pt x="9308" y="6565"/>
                    <a:pt x="7403" y="751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218" name="Google Shape;3218;p1"/>
            <p:cNvSpPr/>
            <p:nvPr/>
          </p:nvSpPr>
          <p:spPr>
            <a:xfrm>
              <a:off x="7516654" y="4894421"/>
              <a:ext cx="9525" cy="9525"/>
            </a:xfrm>
            <a:custGeom>
              <a:avLst/>
              <a:gdLst/>
              <a:ahLst/>
              <a:cxnLst/>
              <a:rect l="l" t="t" r="r" b="b"/>
              <a:pathLst>
                <a:path w="9525" h="9525" extrusionOk="0">
                  <a:moveTo>
                    <a:pt x="7144" y="7144"/>
                  </a:moveTo>
                  <a:lnTo>
                    <a:pt x="9049" y="9049"/>
                  </a:lnTo>
                  <a:cubicBezTo>
                    <a:pt x="9049" y="7144"/>
                    <a:pt x="8096"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219" name="Google Shape;3219;p1"/>
            <p:cNvSpPr/>
            <p:nvPr/>
          </p:nvSpPr>
          <p:spPr>
            <a:xfrm>
              <a:off x="7517951" y="4870608"/>
              <a:ext cx="9525" cy="9525"/>
            </a:xfrm>
            <a:custGeom>
              <a:avLst/>
              <a:gdLst/>
              <a:ahLst/>
              <a:cxnLst/>
              <a:rect l="l" t="t" r="r" b="b"/>
              <a:pathLst>
                <a:path w="9525" h="9525" extrusionOk="0">
                  <a:moveTo>
                    <a:pt x="9657" y="7144"/>
                  </a:moveTo>
                  <a:cubicBezTo>
                    <a:pt x="6799" y="9049"/>
                    <a:pt x="5847" y="10001"/>
                    <a:pt x="965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220" name="Google Shape;3220;p1"/>
            <p:cNvSpPr/>
            <p:nvPr/>
          </p:nvSpPr>
          <p:spPr>
            <a:xfrm>
              <a:off x="7541018" y="4872141"/>
              <a:ext cx="9525" cy="9525"/>
            </a:xfrm>
            <a:custGeom>
              <a:avLst/>
              <a:gdLst/>
              <a:ahLst/>
              <a:cxnLst/>
              <a:rect l="l" t="t" r="r" b="b"/>
              <a:pathLst>
                <a:path w="9525" h="9525" extrusionOk="0">
                  <a:moveTo>
                    <a:pt x="7545" y="9421"/>
                  </a:moveTo>
                  <a:cubicBezTo>
                    <a:pt x="5639" y="13231"/>
                    <a:pt x="11355" y="2754"/>
                    <a:pt x="7545" y="9421"/>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221" name="Google Shape;3221;p1"/>
            <p:cNvSpPr/>
            <p:nvPr/>
          </p:nvSpPr>
          <p:spPr>
            <a:xfrm>
              <a:off x="7610951" y="4716303"/>
              <a:ext cx="9525" cy="9525"/>
            </a:xfrm>
            <a:custGeom>
              <a:avLst/>
              <a:gdLst/>
              <a:ahLst/>
              <a:cxnLst/>
              <a:rect l="l" t="t" r="r" b="b"/>
              <a:pathLst>
                <a:path w="9525" h="9525" extrusionOk="0">
                  <a:moveTo>
                    <a:pt x="10001" y="7144"/>
                  </a:moveTo>
                  <a:lnTo>
                    <a:pt x="7144" y="7144"/>
                  </a:lnTo>
                  <a:cubicBezTo>
                    <a:pt x="7144" y="9049"/>
                    <a:pt x="10954" y="10001"/>
                    <a:pt x="10001"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222" name="Google Shape;3222;p1"/>
            <p:cNvSpPr/>
            <p:nvPr/>
          </p:nvSpPr>
          <p:spPr>
            <a:xfrm>
              <a:off x="7614495" y="4638198"/>
              <a:ext cx="9525" cy="9525"/>
            </a:xfrm>
            <a:custGeom>
              <a:avLst/>
              <a:gdLst/>
              <a:ahLst/>
              <a:cxnLst/>
              <a:rect l="l" t="t" r="r" b="b"/>
              <a:pathLst>
                <a:path w="9525" h="9525" extrusionOk="0">
                  <a:moveTo>
                    <a:pt x="7410" y="10954"/>
                  </a:moveTo>
                  <a:cubicBezTo>
                    <a:pt x="9315" y="10001"/>
                    <a:pt x="10268" y="8096"/>
                    <a:pt x="8363" y="7144"/>
                  </a:cubicBezTo>
                  <a:cubicBezTo>
                    <a:pt x="8363" y="8096"/>
                    <a:pt x="6458" y="10001"/>
                    <a:pt x="7410" y="1095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223" name="Google Shape;3223;p1"/>
            <p:cNvSpPr/>
            <p:nvPr/>
          </p:nvSpPr>
          <p:spPr>
            <a:xfrm>
              <a:off x="7567960" y="4422510"/>
              <a:ext cx="9525" cy="9525"/>
            </a:xfrm>
            <a:custGeom>
              <a:avLst/>
              <a:gdLst/>
              <a:ahLst/>
              <a:cxnLst/>
              <a:rect l="l" t="t" r="r" b="b"/>
              <a:pathLst>
                <a:path w="9525" h="9525" extrusionOk="0">
                  <a:moveTo>
                    <a:pt x="7273" y="7567"/>
                  </a:moveTo>
                  <a:cubicBezTo>
                    <a:pt x="11083" y="6615"/>
                    <a:pt x="6320" y="7567"/>
                    <a:pt x="7273"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224" name="Google Shape;3224;p1"/>
            <p:cNvSpPr/>
            <p:nvPr/>
          </p:nvSpPr>
          <p:spPr>
            <a:xfrm>
              <a:off x="7140416" y="4342500"/>
              <a:ext cx="9525" cy="9525"/>
            </a:xfrm>
            <a:custGeom>
              <a:avLst/>
              <a:gdLst/>
              <a:ahLst/>
              <a:cxnLst/>
              <a:rect l="l" t="t" r="r" b="b"/>
              <a:pathLst>
                <a:path w="9525" h="9525" extrusionOk="0">
                  <a:moveTo>
                    <a:pt x="7144" y="7567"/>
                  </a:moveTo>
                  <a:cubicBezTo>
                    <a:pt x="10001" y="7567"/>
                    <a:pt x="7144" y="6615"/>
                    <a:pt x="7144"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225" name="Google Shape;3225;p1"/>
            <p:cNvSpPr/>
            <p:nvPr/>
          </p:nvSpPr>
          <p:spPr>
            <a:xfrm>
              <a:off x="7140863" y="4337314"/>
              <a:ext cx="9525" cy="9525"/>
            </a:xfrm>
            <a:custGeom>
              <a:avLst/>
              <a:gdLst/>
              <a:ahLst/>
              <a:cxnLst/>
              <a:rect l="l" t="t" r="r" b="b"/>
              <a:pathLst>
                <a:path w="9525" h="9525" extrusionOk="0">
                  <a:moveTo>
                    <a:pt x="11459" y="7990"/>
                  </a:moveTo>
                  <a:cubicBezTo>
                    <a:pt x="4792" y="6085"/>
                    <a:pt x="6697" y="7990"/>
                    <a:pt x="11459" y="7990"/>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226" name="Google Shape;3226;p1"/>
            <p:cNvSpPr/>
            <p:nvPr/>
          </p:nvSpPr>
          <p:spPr>
            <a:xfrm>
              <a:off x="7137559" y="4278153"/>
              <a:ext cx="9525" cy="9525"/>
            </a:xfrm>
            <a:custGeom>
              <a:avLst/>
              <a:gdLst/>
              <a:ahLst/>
              <a:cxnLst/>
              <a:rect l="l" t="t" r="r" b="b"/>
              <a:pathLst>
                <a:path w="9525" h="9525" extrusionOk="0">
                  <a:moveTo>
                    <a:pt x="7144" y="7144"/>
                  </a:moveTo>
                  <a:lnTo>
                    <a:pt x="7144" y="7144"/>
                  </a:ln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227" name="Google Shape;3227;p1"/>
            <p:cNvSpPr/>
            <p:nvPr/>
          </p:nvSpPr>
          <p:spPr>
            <a:xfrm>
              <a:off x="7121366" y="4242911"/>
              <a:ext cx="9525" cy="9525"/>
            </a:xfrm>
            <a:custGeom>
              <a:avLst/>
              <a:gdLst/>
              <a:ahLst/>
              <a:cxnLst/>
              <a:rect l="l" t="t" r="r" b="b"/>
              <a:pathLst>
                <a:path w="9525" h="9525" extrusionOk="0">
                  <a:moveTo>
                    <a:pt x="7144" y="7144"/>
                  </a:moveTo>
                  <a:cubicBezTo>
                    <a:pt x="8096" y="8096"/>
                    <a:pt x="8096" y="8096"/>
                    <a:pt x="7144" y="7144"/>
                  </a:cubicBezTo>
                  <a:cubicBezTo>
                    <a:pt x="8096" y="7144"/>
                    <a:pt x="8096"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228" name="Google Shape;3228;p1"/>
            <p:cNvSpPr/>
            <p:nvPr/>
          </p:nvSpPr>
          <p:spPr>
            <a:xfrm>
              <a:off x="7120414" y="4235291"/>
              <a:ext cx="9525" cy="9525"/>
            </a:xfrm>
            <a:custGeom>
              <a:avLst/>
              <a:gdLst/>
              <a:ahLst/>
              <a:cxnLst/>
              <a:rect l="l" t="t" r="r" b="b"/>
              <a:pathLst>
                <a:path w="9525" h="9525" extrusionOk="0">
                  <a:moveTo>
                    <a:pt x="7144" y="7144"/>
                  </a:moveTo>
                  <a:cubicBezTo>
                    <a:pt x="7144" y="8096"/>
                    <a:pt x="7144" y="8096"/>
                    <a:pt x="7144" y="7144"/>
                  </a:cubicBezTo>
                  <a:cubicBezTo>
                    <a:pt x="8096" y="8096"/>
                    <a:pt x="8096"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229" name="Google Shape;3229;p1"/>
            <p:cNvSpPr/>
            <p:nvPr/>
          </p:nvSpPr>
          <p:spPr>
            <a:xfrm>
              <a:off x="7137559" y="4277201"/>
              <a:ext cx="9525" cy="9525"/>
            </a:xfrm>
            <a:custGeom>
              <a:avLst/>
              <a:gdLst/>
              <a:ahLst/>
              <a:cxnLst/>
              <a:rect l="l" t="t" r="r" b="b"/>
              <a:pathLst>
                <a:path w="9525" h="9525" extrusionOk="0">
                  <a:moveTo>
                    <a:pt x="7144" y="8096"/>
                  </a:moveTo>
                  <a:lnTo>
                    <a:pt x="8096" y="7144"/>
                  </a:lnTo>
                  <a:cubicBezTo>
                    <a:pt x="7144" y="7144"/>
                    <a:pt x="7144" y="8096"/>
                    <a:pt x="7144" y="809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230" name="Google Shape;3230;p1"/>
            <p:cNvSpPr/>
            <p:nvPr/>
          </p:nvSpPr>
          <p:spPr>
            <a:xfrm>
              <a:off x="7136606" y="4330541"/>
              <a:ext cx="9525" cy="9525"/>
            </a:xfrm>
            <a:custGeom>
              <a:avLst/>
              <a:gdLst/>
              <a:ahLst/>
              <a:cxnLst/>
              <a:rect l="l" t="t" r="r" b="b"/>
              <a:pathLst>
                <a:path w="9525" h="9525" extrusionOk="0">
                  <a:moveTo>
                    <a:pt x="7144" y="7144"/>
                  </a:moveTo>
                  <a:cubicBezTo>
                    <a:pt x="8096" y="8096"/>
                    <a:pt x="8096"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231" name="Google Shape;3231;p1"/>
            <p:cNvSpPr/>
            <p:nvPr/>
          </p:nvSpPr>
          <p:spPr>
            <a:xfrm>
              <a:off x="7145179" y="4293393"/>
              <a:ext cx="9525" cy="9525"/>
            </a:xfrm>
            <a:custGeom>
              <a:avLst/>
              <a:gdLst/>
              <a:ahLst/>
              <a:cxnLst/>
              <a:rect l="l" t="t" r="r" b="b"/>
              <a:pathLst>
                <a:path w="9525" h="9525" extrusionOk="0">
                  <a:moveTo>
                    <a:pt x="7144" y="7144"/>
                  </a:moveTo>
                  <a:cubicBezTo>
                    <a:pt x="7144" y="7144"/>
                    <a:pt x="10954"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232" name="Google Shape;3232;p1"/>
            <p:cNvSpPr/>
            <p:nvPr/>
          </p:nvSpPr>
          <p:spPr>
            <a:xfrm>
              <a:off x="7145602" y="4305312"/>
              <a:ext cx="9525" cy="9525"/>
            </a:xfrm>
            <a:custGeom>
              <a:avLst/>
              <a:gdLst/>
              <a:ahLst/>
              <a:cxnLst/>
              <a:rect l="l" t="t" r="r" b="b"/>
              <a:pathLst>
                <a:path w="9525" h="9525" extrusionOk="0">
                  <a:moveTo>
                    <a:pt x="10530" y="7608"/>
                  </a:moveTo>
                  <a:cubicBezTo>
                    <a:pt x="10530" y="5703"/>
                    <a:pt x="2910" y="10465"/>
                    <a:pt x="10530" y="760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233" name="Google Shape;3233;p1"/>
            <p:cNvSpPr/>
            <p:nvPr/>
          </p:nvSpPr>
          <p:spPr>
            <a:xfrm>
              <a:off x="7147084" y="4326731"/>
              <a:ext cx="9525" cy="9525"/>
            </a:xfrm>
            <a:custGeom>
              <a:avLst/>
              <a:gdLst/>
              <a:ahLst/>
              <a:cxnLst/>
              <a:rect l="l" t="t" r="r" b="b"/>
              <a:pathLst>
                <a:path w="9525" h="9525" extrusionOk="0">
                  <a:moveTo>
                    <a:pt x="7144" y="7144"/>
                  </a:moveTo>
                  <a:lnTo>
                    <a:pt x="7144" y="7144"/>
                  </a:lnTo>
                  <a:lnTo>
                    <a:pt x="7144" y="7144"/>
                  </a:ln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234" name="Google Shape;3234;p1"/>
            <p:cNvSpPr/>
            <p:nvPr/>
          </p:nvSpPr>
          <p:spPr>
            <a:xfrm>
              <a:off x="7143274" y="4284106"/>
              <a:ext cx="9525" cy="9525"/>
            </a:xfrm>
            <a:custGeom>
              <a:avLst/>
              <a:gdLst/>
              <a:ahLst/>
              <a:cxnLst/>
              <a:rect l="l" t="t" r="r" b="b"/>
              <a:pathLst>
                <a:path w="9525" h="9525" extrusionOk="0">
                  <a:moveTo>
                    <a:pt x="7144" y="7858"/>
                  </a:moveTo>
                  <a:cubicBezTo>
                    <a:pt x="7144" y="6906"/>
                    <a:pt x="8096" y="6906"/>
                    <a:pt x="7144" y="7858"/>
                  </a:cubicBezTo>
                  <a:cubicBezTo>
                    <a:pt x="8096" y="6906"/>
                    <a:pt x="7144" y="6906"/>
                    <a:pt x="7144" y="785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235" name="Google Shape;3235;p1"/>
            <p:cNvSpPr/>
            <p:nvPr/>
          </p:nvSpPr>
          <p:spPr>
            <a:xfrm>
              <a:off x="6871097" y="4323873"/>
              <a:ext cx="9525" cy="9525"/>
            </a:xfrm>
            <a:custGeom>
              <a:avLst/>
              <a:gdLst/>
              <a:ahLst/>
              <a:cxnLst/>
              <a:rect l="l" t="t" r="r" b="b"/>
              <a:pathLst>
                <a:path w="9525" h="9525" extrusionOk="0">
                  <a:moveTo>
                    <a:pt x="7858" y="7144"/>
                  </a:moveTo>
                  <a:cubicBezTo>
                    <a:pt x="6906" y="7144"/>
                    <a:pt x="6906" y="7144"/>
                    <a:pt x="7858" y="7144"/>
                  </a:cubicBezTo>
                  <a:cubicBezTo>
                    <a:pt x="6906" y="7144"/>
                    <a:pt x="6906" y="7144"/>
                    <a:pt x="7858"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236" name="Google Shape;3236;p1"/>
            <p:cNvSpPr/>
            <p:nvPr/>
          </p:nvSpPr>
          <p:spPr>
            <a:xfrm>
              <a:off x="6850300" y="4325461"/>
              <a:ext cx="9525" cy="9525"/>
            </a:xfrm>
            <a:custGeom>
              <a:avLst/>
              <a:gdLst/>
              <a:ahLst/>
              <a:cxnLst/>
              <a:rect l="l" t="t" r="r" b="b"/>
              <a:pathLst>
                <a:path w="9525" h="9525" extrusionOk="0">
                  <a:moveTo>
                    <a:pt x="8653" y="8414"/>
                  </a:moveTo>
                  <a:cubicBezTo>
                    <a:pt x="7700" y="8414"/>
                    <a:pt x="5795" y="5556"/>
                    <a:pt x="8653" y="841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237" name="Google Shape;3237;p1"/>
            <p:cNvSpPr/>
            <p:nvPr/>
          </p:nvSpPr>
          <p:spPr>
            <a:xfrm>
              <a:off x="7114699" y="4223861"/>
              <a:ext cx="9525" cy="9525"/>
            </a:xfrm>
            <a:custGeom>
              <a:avLst/>
              <a:gdLst/>
              <a:ahLst/>
              <a:cxnLst/>
              <a:rect l="l" t="t" r="r" b="b"/>
              <a:pathLst>
                <a:path w="9525" h="9525" extrusionOk="0">
                  <a:moveTo>
                    <a:pt x="7144" y="7144"/>
                  </a:moveTo>
                  <a:lnTo>
                    <a:pt x="7144" y="7144"/>
                  </a:ln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238" name="Google Shape;3238;p1"/>
            <p:cNvSpPr/>
            <p:nvPr/>
          </p:nvSpPr>
          <p:spPr>
            <a:xfrm>
              <a:off x="7003256" y="4202906"/>
              <a:ext cx="9525" cy="19050"/>
            </a:xfrm>
            <a:custGeom>
              <a:avLst/>
              <a:gdLst/>
              <a:ahLst/>
              <a:cxnLst/>
              <a:rect l="l" t="t" r="r" b="b"/>
              <a:pathLst>
                <a:path w="9525" h="19050" extrusionOk="0">
                  <a:moveTo>
                    <a:pt x="7144" y="7144"/>
                  </a:moveTo>
                  <a:cubicBezTo>
                    <a:pt x="9049" y="9049"/>
                    <a:pt x="6191" y="10954"/>
                    <a:pt x="8096" y="12859"/>
                  </a:cubicBezTo>
                  <a:cubicBezTo>
                    <a:pt x="8096" y="11906"/>
                    <a:pt x="9049"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239" name="Google Shape;3239;p1"/>
            <p:cNvSpPr/>
            <p:nvPr/>
          </p:nvSpPr>
          <p:spPr>
            <a:xfrm>
              <a:off x="7136606" y="4330541"/>
              <a:ext cx="9525" cy="9525"/>
            </a:xfrm>
            <a:custGeom>
              <a:avLst/>
              <a:gdLst/>
              <a:ahLst/>
              <a:cxnLst/>
              <a:rect l="l" t="t" r="r" b="b"/>
              <a:pathLst>
                <a:path w="9525" h="9525" extrusionOk="0">
                  <a:moveTo>
                    <a:pt x="7144" y="7144"/>
                  </a:moveTo>
                  <a:cubicBezTo>
                    <a:pt x="7144" y="7144"/>
                    <a:pt x="7144" y="7144"/>
                    <a:pt x="7144" y="7144"/>
                  </a:cubicBez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240" name="Google Shape;3240;p1"/>
            <p:cNvSpPr/>
            <p:nvPr/>
          </p:nvSpPr>
          <p:spPr>
            <a:xfrm>
              <a:off x="7004209" y="4208621"/>
              <a:ext cx="9525" cy="9525"/>
            </a:xfrm>
            <a:custGeom>
              <a:avLst/>
              <a:gdLst/>
              <a:ahLst/>
              <a:cxnLst/>
              <a:rect l="l" t="t" r="r" b="b"/>
              <a:pathLst>
                <a:path w="9525" h="9525" extrusionOk="0">
                  <a:moveTo>
                    <a:pt x="7144" y="7144"/>
                  </a:moveTo>
                  <a:cubicBezTo>
                    <a:pt x="7144" y="7144"/>
                    <a:pt x="8096"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241" name="Google Shape;3241;p1"/>
            <p:cNvSpPr/>
            <p:nvPr/>
          </p:nvSpPr>
          <p:spPr>
            <a:xfrm>
              <a:off x="7088981" y="4207668"/>
              <a:ext cx="9525" cy="9525"/>
            </a:xfrm>
            <a:custGeom>
              <a:avLst/>
              <a:gdLst/>
              <a:ahLst/>
              <a:cxnLst/>
              <a:rect l="l" t="t" r="r" b="b"/>
              <a:pathLst>
                <a:path w="9525" h="9525" extrusionOk="0">
                  <a:moveTo>
                    <a:pt x="7144" y="7144"/>
                  </a:moveTo>
                  <a:cubicBezTo>
                    <a:pt x="7144" y="8096"/>
                    <a:pt x="7144" y="8096"/>
                    <a:pt x="7144" y="8096"/>
                  </a:cubicBezTo>
                  <a:cubicBezTo>
                    <a:pt x="7144" y="8096"/>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242" name="Google Shape;3242;p1"/>
            <p:cNvSpPr/>
            <p:nvPr/>
          </p:nvSpPr>
          <p:spPr>
            <a:xfrm>
              <a:off x="7105174" y="4222908"/>
              <a:ext cx="9525" cy="9525"/>
            </a:xfrm>
            <a:custGeom>
              <a:avLst/>
              <a:gdLst/>
              <a:ahLst/>
              <a:cxnLst/>
              <a:rect l="l" t="t" r="r" b="b"/>
              <a:pathLst>
                <a:path w="9525" h="9525" extrusionOk="0">
                  <a:moveTo>
                    <a:pt x="7144" y="7144"/>
                  </a:moveTo>
                  <a:lnTo>
                    <a:pt x="7144" y="7144"/>
                  </a:ln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243" name="Google Shape;3243;p1"/>
            <p:cNvSpPr/>
            <p:nvPr/>
          </p:nvSpPr>
          <p:spPr>
            <a:xfrm>
              <a:off x="7075752" y="4205777"/>
              <a:ext cx="9525" cy="9525"/>
            </a:xfrm>
            <a:custGeom>
              <a:avLst/>
              <a:gdLst/>
              <a:ahLst/>
              <a:cxnLst/>
              <a:rect l="l" t="t" r="r" b="b"/>
              <a:pathLst>
                <a:path w="9525" h="9525" extrusionOk="0">
                  <a:moveTo>
                    <a:pt x="7990" y="8082"/>
                  </a:moveTo>
                  <a:cubicBezTo>
                    <a:pt x="6085" y="5225"/>
                    <a:pt x="7990" y="9987"/>
                    <a:pt x="7990" y="8082"/>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244" name="Google Shape;3244;p1"/>
            <p:cNvSpPr/>
            <p:nvPr/>
          </p:nvSpPr>
          <p:spPr>
            <a:xfrm>
              <a:off x="7065169" y="4203858"/>
              <a:ext cx="9525" cy="9525"/>
            </a:xfrm>
            <a:custGeom>
              <a:avLst/>
              <a:gdLst/>
              <a:ahLst/>
              <a:cxnLst/>
              <a:rect l="l" t="t" r="r" b="b"/>
              <a:pathLst>
                <a:path w="9525" h="9525" extrusionOk="0">
                  <a:moveTo>
                    <a:pt x="7144" y="7144"/>
                  </a:moveTo>
                  <a:cubicBezTo>
                    <a:pt x="7144" y="8096"/>
                    <a:pt x="8096"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245" name="Google Shape;3245;p1"/>
            <p:cNvSpPr/>
            <p:nvPr/>
          </p:nvSpPr>
          <p:spPr>
            <a:xfrm>
              <a:off x="6888004" y="4298156"/>
              <a:ext cx="9525" cy="9525"/>
            </a:xfrm>
            <a:custGeom>
              <a:avLst/>
              <a:gdLst/>
              <a:ahLst/>
              <a:cxnLst/>
              <a:rect l="l" t="t" r="r" b="b"/>
              <a:pathLst>
                <a:path w="9525" h="9525" extrusionOk="0">
                  <a:moveTo>
                    <a:pt x="9049" y="8096"/>
                  </a:moveTo>
                  <a:cubicBezTo>
                    <a:pt x="8096" y="8096"/>
                    <a:pt x="7144" y="7144"/>
                    <a:pt x="7144" y="7144"/>
                  </a:cubicBezTo>
                  <a:cubicBezTo>
                    <a:pt x="9049" y="8096"/>
                    <a:pt x="8096" y="10001"/>
                    <a:pt x="9049" y="809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246" name="Google Shape;3246;p1"/>
            <p:cNvSpPr/>
            <p:nvPr/>
          </p:nvSpPr>
          <p:spPr>
            <a:xfrm>
              <a:off x="7136289" y="4330541"/>
              <a:ext cx="9525" cy="9525"/>
            </a:xfrm>
            <a:custGeom>
              <a:avLst/>
              <a:gdLst/>
              <a:ahLst/>
              <a:cxnLst/>
              <a:rect l="l" t="t" r="r" b="b"/>
              <a:pathLst>
                <a:path w="9525" h="9525" extrusionOk="0">
                  <a:moveTo>
                    <a:pt x="8414" y="7144"/>
                  </a:moveTo>
                  <a:cubicBezTo>
                    <a:pt x="5556" y="7144"/>
                    <a:pt x="8414" y="7144"/>
                    <a:pt x="841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247" name="Google Shape;3247;p1"/>
            <p:cNvSpPr/>
            <p:nvPr/>
          </p:nvSpPr>
          <p:spPr>
            <a:xfrm>
              <a:off x="7068026" y="4227671"/>
              <a:ext cx="9525" cy="9525"/>
            </a:xfrm>
            <a:custGeom>
              <a:avLst/>
              <a:gdLst/>
              <a:ahLst/>
              <a:cxnLst/>
              <a:rect l="l" t="t" r="r" b="b"/>
              <a:pathLst>
                <a:path w="9525" h="9525" extrusionOk="0">
                  <a:moveTo>
                    <a:pt x="8096" y="8096"/>
                  </a:moveTo>
                  <a:lnTo>
                    <a:pt x="7144" y="7144"/>
                  </a:lnTo>
                  <a:cubicBezTo>
                    <a:pt x="7144" y="7144"/>
                    <a:pt x="8096" y="7144"/>
                    <a:pt x="8096" y="809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248" name="Google Shape;3248;p1"/>
            <p:cNvSpPr/>
            <p:nvPr/>
          </p:nvSpPr>
          <p:spPr>
            <a:xfrm>
              <a:off x="6946106" y="4251483"/>
              <a:ext cx="9525" cy="9525"/>
            </a:xfrm>
            <a:custGeom>
              <a:avLst/>
              <a:gdLst/>
              <a:ahLst/>
              <a:cxnLst/>
              <a:rect l="l" t="t" r="r" b="b"/>
              <a:pathLst>
                <a:path w="9525" h="9525" extrusionOk="0">
                  <a:moveTo>
                    <a:pt x="7144" y="7144"/>
                  </a:moveTo>
                  <a:lnTo>
                    <a:pt x="7144" y="7144"/>
                  </a:lnTo>
                  <a:cubicBezTo>
                    <a:pt x="7144" y="8096"/>
                    <a:pt x="7144"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249" name="Google Shape;3249;p1"/>
            <p:cNvSpPr/>
            <p:nvPr/>
          </p:nvSpPr>
          <p:spPr>
            <a:xfrm>
              <a:off x="7063793" y="4224575"/>
              <a:ext cx="9525" cy="9525"/>
            </a:xfrm>
            <a:custGeom>
              <a:avLst/>
              <a:gdLst/>
              <a:ahLst/>
              <a:cxnLst/>
              <a:rect l="l" t="t" r="r" b="b"/>
              <a:pathLst>
                <a:path w="9525" h="9525" extrusionOk="0">
                  <a:moveTo>
                    <a:pt x="7567" y="9287"/>
                  </a:moveTo>
                  <a:cubicBezTo>
                    <a:pt x="7567" y="6429"/>
                    <a:pt x="6615" y="6429"/>
                    <a:pt x="7567" y="928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250" name="Google Shape;3250;p1"/>
            <p:cNvSpPr/>
            <p:nvPr/>
          </p:nvSpPr>
          <p:spPr>
            <a:xfrm>
              <a:off x="6888004" y="4298156"/>
              <a:ext cx="9525" cy="9525"/>
            </a:xfrm>
            <a:custGeom>
              <a:avLst/>
              <a:gdLst/>
              <a:ahLst/>
              <a:cxnLst/>
              <a:rect l="l" t="t" r="r" b="b"/>
              <a:pathLst>
                <a:path w="9525" h="9525" extrusionOk="0">
                  <a:moveTo>
                    <a:pt x="7144" y="7144"/>
                  </a:moveTo>
                  <a:lnTo>
                    <a:pt x="7144" y="7144"/>
                  </a:lnTo>
                  <a:lnTo>
                    <a:pt x="7144" y="7144"/>
                  </a:ln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251" name="Google Shape;3251;p1"/>
            <p:cNvSpPr/>
            <p:nvPr/>
          </p:nvSpPr>
          <p:spPr>
            <a:xfrm>
              <a:off x="6844150" y="4198102"/>
              <a:ext cx="314325" cy="142875"/>
            </a:xfrm>
            <a:custGeom>
              <a:avLst/>
              <a:gdLst/>
              <a:ahLst/>
              <a:cxnLst/>
              <a:rect l="l" t="t" r="r" b="b"/>
              <a:pathLst>
                <a:path w="314325" h="142875" extrusionOk="0">
                  <a:moveTo>
                    <a:pt x="49092" y="119580"/>
                  </a:moveTo>
                  <a:cubicBezTo>
                    <a:pt x="47187" y="121485"/>
                    <a:pt x="52902" y="106245"/>
                    <a:pt x="48140" y="102435"/>
                  </a:cubicBezTo>
                  <a:cubicBezTo>
                    <a:pt x="49092" y="104340"/>
                    <a:pt x="49092" y="104340"/>
                    <a:pt x="49092" y="102435"/>
                  </a:cubicBezTo>
                  <a:cubicBezTo>
                    <a:pt x="50997" y="107197"/>
                    <a:pt x="51950" y="107197"/>
                    <a:pt x="51950" y="100530"/>
                  </a:cubicBezTo>
                  <a:cubicBezTo>
                    <a:pt x="57665" y="105292"/>
                    <a:pt x="49092" y="104340"/>
                    <a:pt x="55760" y="108150"/>
                  </a:cubicBezTo>
                  <a:cubicBezTo>
                    <a:pt x="65285" y="104340"/>
                    <a:pt x="116719" y="56715"/>
                    <a:pt x="124340" y="48142"/>
                  </a:cubicBezTo>
                  <a:cubicBezTo>
                    <a:pt x="126244" y="51953"/>
                    <a:pt x="127197" y="51953"/>
                    <a:pt x="124340" y="47190"/>
                  </a:cubicBezTo>
                  <a:cubicBezTo>
                    <a:pt x="134817" y="45285"/>
                    <a:pt x="268167" y="37665"/>
                    <a:pt x="263405" y="41475"/>
                  </a:cubicBezTo>
                  <a:cubicBezTo>
                    <a:pt x="249117" y="52905"/>
                    <a:pt x="277692" y="58620"/>
                    <a:pt x="277692" y="57667"/>
                  </a:cubicBezTo>
                  <a:cubicBezTo>
                    <a:pt x="271977" y="56715"/>
                    <a:pt x="297694" y="96720"/>
                    <a:pt x="299600" y="105292"/>
                  </a:cubicBezTo>
                  <a:cubicBezTo>
                    <a:pt x="300552" y="106245"/>
                    <a:pt x="290075" y="116722"/>
                    <a:pt x="302457" y="119580"/>
                  </a:cubicBezTo>
                  <a:cubicBezTo>
                    <a:pt x="285312" y="115770"/>
                    <a:pt x="302457" y="131963"/>
                    <a:pt x="306267" y="134820"/>
                  </a:cubicBezTo>
                  <a:cubicBezTo>
                    <a:pt x="302457" y="137678"/>
                    <a:pt x="302457" y="140535"/>
                    <a:pt x="298647" y="139582"/>
                  </a:cubicBezTo>
                  <a:cubicBezTo>
                    <a:pt x="301505" y="142440"/>
                    <a:pt x="298647" y="144345"/>
                    <a:pt x="303410" y="144345"/>
                  </a:cubicBezTo>
                  <a:cubicBezTo>
                    <a:pt x="305315" y="143392"/>
                    <a:pt x="304362" y="142440"/>
                    <a:pt x="301505" y="143392"/>
                  </a:cubicBezTo>
                  <a:cubicBezTo>
                    <a:pt x="300552" y="143392"/>
                    <a:pt x="315792" y="132915"/>
                    <a:pt x="302457" y="128153"/>
                  </a:cubicBezTo>
                  <a:cubicBezTo>
                    <a:pt x="310077" y="117675"/>
                    <a:pt x="308172" y="106245"/>
                    <a:pt x="295790" y="97672"/>
                  </a:cubicBezTo>
                  <a:cubicBezTo>
                    <a:pt x="300552" y="97672"/>
                    <a:pt x="301505" y="97672"/>
                    <a:pt x="299600" y="95767"/>
                  </a:cubicBezTo>
                  <a:cubicBezTo>
                    <a:pt x="307219" y="92910"/>
                    <a:pt x="302457" y="91957"/>
                    <a:pt x="299600" y="86242"/>
                  </a:cubicBezTo>
                  <a:cubicBezTo>
                    <a:pt x="293885" y="64335"/>
                    <a:pt x="297694" y="59572"/>
                    <a:pt x="281502" y="53857"/>
                  </a:cubicBezTo>
                  <a:cubicBezTo>
                    <a:pt x="279597" y="48142"/>
                    <a:pt x="287217" y="51000"/>
                    <a:pt x="288169" y="50047"/>
                  </a:cubicBezTo>
                  <a:cubicBezTo>
                    <a:pt x="286265" y="51000"/>
                    <a:pt x="286265" y="50047"/>
                    <a:pt x="288169" y="47190"/>
                  </a:cubicBezTo>
                  <a:cubicBezTo>
                    <a:pt x="276740" y="45285"/>
                    <a:pt x="283407" y="43380"/>
                    <a:pt x="282455" y="34807"/>
                  </a:cubicBezTo>
                  <a:cubicBezTo>
                    <a:pt x="275787" y="34807"/>
                    <a:pt x="284360" y="35760"/>
                    <a:pt x="274835" y="37665"/>
                  </a:cubicBezTo>
                  <a:cubicBezTo>
                    <a:pt x="277692" y="25282"/>
                    <a:pt x="274835" y="33855"/>
                    <a:pt x="265310" y="31950"/>
                  </a:cubicBezTo>
                  <a:cubicBezTo>
                    <a:pt x="268167" y="27188"/>
                    <a:pt x="265310" y="21472"/>
                    <a:pt x="259594" y="23378"/>
                  </a:cubicBezTo>
                  <a:cubicBezTo>
                    <a:pt x="261500" y="26235"/>
                    <a:pt x="262452" y="23378"/>
                    <a:pt x="259594" y="29092"/>
                  </a:cubicBezTo>
                  <a:cubicBezTo>
                    <a:pt x="264357" y="11947"/>
                    <a:pt x="211017" y="12900"/>
                    <a:pt x="203397" y="15757"/>
                  </a:cubicBezTo>
                  <a:cubicBezTo>
                    <a:pt x="201492" y="10042"/>
                    <a:pt x="203397" y="10042"/>
                    <a:pt x="200540" y="8138"/>
                  </a:cubicBezTo>
                  <a:cubicBezTo>
                    <a:pt x="194825" y="9090"/>
                    <a:pt x="191015" y="13853"/>
                    <a:pt x="188157" y="15757"/>
                  </a:cubicBezTo>
                  <a:cubicBezTo>
                    <a:pt x="191015" y="3375"/>
                    <a:pt x="167202" y="13853"/>
                    <a:pt x="168155" y="16710"/>
                  </a:cubicBezTo>
                  <a:cubicBezTo>
                    <a:pt x="165297" y="18615"/>
                    <a:pt x="162440" y="8138"/>
                    <a:pt x="160535" y="7185"/>
                  </a:cubicBezTo>
                  <a:cubicBezTo>
                    <a:pt x="159582" y="5280"/>
                    <a:pt x="56712" y="70050"/>
                    <a:pt x="55760" y="66240"/>
                  </a:cubicBezTo>
                  <a:cubicBezTo>
                    <a:pt x="56712" y="71955"/>
                    <a:pt x="49092" y="76717"/>
                    <a:pt x="52902" y="77670"/>
                  </a:cubicBezTo>
                  <a:cubicBezTo>
                    <a:pt x="54807" y="78622"/>
                    <a:pt x="50997" y="72907"/>
                    <a:pt x="55760" y="81480"/>
                  </a:cubicBezTo>
                  <a:cubicBezTo>
                    <a:pt x="50044" y="77670"/>
                    <a:pt x="11944" y="121485"/>
                    <a:pt x="7182" y="127200"/>
                  </a:cubicBezTo>
                  <a:cubicBezTo>
                    <a:pt x="6230" y="131963"/>
                    <a:pt x="23375" y="140535"/>
                    <a:pt x="24327" y="140535"/>
                  </a:cubicBezTo>
                  <a:cubicBezTo>
                    <a:pt x="26232" y="134820"/>
                    <a:pt x="22422" y="138630"/>
                    <a:pt x="24327" y="139582"/>
                  </a:cubicBezTo>
                  <a:cubicBezTo>
                    <a:pt x="28137" y="140535"/>
                    <a:pt x="24327" y="132915"/>
                    <a:pt x="24327" y="132915"/>
                  </a:cubicBezTo>
                  <a:cubicBezTo>
                    <a:pt x="30994" y="134820"/>
                    <a:pt x="40519" y="123390"/>
                    <a:pt x="36710" y="115770"/>
                  </a:cubicBezTo>
                  <a:cubicBezTo>
                    <a:pt x="47187" y="121485"/>
                    <a:pt x="38615" y="119580"/>
                    <a:pt x="49092" y="119580"/>
                  </a:cubicBezTo>
                  <a:close/>
                  <a:moveTo>
                    <a:pt x="68142" y="87195"/>
                  </a:moveTo>
                  <a:cubicBezTo>
                    <a:pt x="68142" y="87195"/>
                    <a:pt x="67190" y="89100"/>
                    <a:pt x="68142" y="87195"/>
                  </a:cubicBezTo>
                  <a:close/>
                  <a:moveTo>
                    <a:pt x="70047" y="85290"/>
                  </a:moveTo>
                  <a:cubicBezTo>
                    <a:pt x="69094" y="86242"/>
                    <a:pt x="66237" y="83385"/>
                    <a:pt x="70047" y="85290"/>
                  </a:cubicBezTo>
                  <a:close/>
                  <a:moveTo>
                    <a:pt x="51950" y="74813"/>
                  </a:moveTo>
                  <a:cubicBezTo>
                    <a:pt x="51950" y="73860"/>
                    <a:pt x="53855" y="78622"/>
                    <a:pt x="51950" y="74813"/>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252" name="Google Shape;3252;p1"/>
            <p:cNvSpPr/>
            <p:nvPr/>
          </p:nvSpPr>
          <p:spPr>
            <a:xfrm>
              <a:off x="6890861" y="4269581"/>
              <a:ext cx="9525" cy="9525"/>
            </a:xfrm>
            <a:custGeom>
              <a:avLst/>
              <a:gdLst/>
              <a:ahLst/>
              <a:cxnLst/>
              <a:rect l="l" t="t" r="r" b="b"/>
              <a:pathLst>
                <a:path w="9525" h="9525" extrusionOk="0">
                  <a:moveTo>
                    <a:pt x="7144" y="7144"/>
                  </a:moveTo>
                  <a:cubicBezTo>
                    <a:pt x="7144" y="7144"/>
                    <a:pt x="8096"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253" name="Google Shape;3253;p1"/>
            <p:cNvSpPr/>
            <p:nvPr/>
          </p:nvSpPr>
          <p:spPr>
            <a:xfrm>
              <a:off x="7137135" y="4279106"/>
              <a:ext cx="9525" cy="9525"/>
            </a:xfrm>
            <a:custGeom>
              <a:avLst/>
              <a:gdLst/>
              <a:ahLst/>
              <a:cxnLst/>
              <a:rect l="l" t="t" r="r" b="b"/>
              <a:pathLst>
                <a:path w="9525" h="9525" extrusionOk="0">
                  <a:moveTo>
                    <a:pt x="7567" y="7144"/>
                  </a:moveTo>
                  <a:cubicBezTo>
                    <a:pt x="7567" y="7144"/>
                    <a:pt x="6615" y="7144"/>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254" name="Google Shape;3254;p1"/>
            <p:cNvSpPr/>
            <p:nvPr/>
          </p:nvSpPr>
          <p:spPr>
            <a:xfrm>
              <a:off x="6943778" y="4253917"/>
              <a:ext cx="9525" cy="9525"/>
            </a:xfrm>
            <a:custGeom>
              <a:avLst/>
              <a:gdLst/>
              <a:ahLst/>
              <a:cxnLst/>
              <a:rect l="l" t="t" r="r" b="b"/>
              <a:pathLst>
                <a:path w="9525" h="9525" extrusionOk="0">
                  <a:moveTo>
                    <a:pt x="7567" y="7567"/>
                  </a:moveTo>
                  <a:cubicBezTo>
                    <a:pt x="6615" y="6615"/>
                    <a:pt x="7567" y="7567"/>
                    <a:pt x="7567"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255" name="Google Shape;3255;p1"/>
            <p:cNvSpPr/>
            <p:nvPr/>
          </p:nvSpPr>
          <p:spPr>
            <a:xfrm>
              <a:off x="7132796" y="4298156"/>
              <a:ext cx="9525" cy="9525"/>
            </a:xfrm>
            <a:custGeom>
              <a:avLst/>
              <a:gdLst/>
              <a:ahLst/>
              <a:cxnLst/>
              <a:rect l="l" t="t" r="r" b="b"/>
              <a:pathLst>
                <a:path w="9525" h="9525" extrusionOk="0">
                  <a:moveTo>
                    <a:pt x="7144" y="7144"/>
                  </a:moveTo>
                  <a:cubicBezTo>
                    <a:pt x="7144" y="7144"/>
                    <a:pt x="7144" y="7144"/>
                    <a:pt x="7144" y="7144"/>
                  </a:cubicBezTo>
                  <a:cubicBezTo>
                    <a:pt x="7144" y="8096"/>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256" name="Google Shape;3256;p1"/>
            <p:cNvSpPr/>
            <p:nvPr/>
          </p:nvSpPr>
          <p:spPr>
            <a:xfrm>
              <a:off x="7132796" y="4305776"/>
              <a:ext cx="9525" cy="9525"/>
            </a:xfrm>
            <a:custGeom>
              <a:avLst/>
              <a:gdLst/>
              <a:ahLst/>
              <a:cxnLst/>
              <a:rect l="l" t="t" r="r" b="b"/>
              <a:pathLst>
                <a:path w="9525" h="9525" extrusionOk="0">
                  <a:moveTo>
                    <a:pt x="8096" y="7144"/>
                  </a:moveTo>
                  <a:lnTo>
                    <a:pt x="7144" y="8096"/>
                  </a:lnTo>
                  <a:cubicBezTo>
                    <a:pt x="8096" y="8096"/>
                    <a:pt x="8096" y="7144"/>
                    <a:pt x="8096"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257" name="Google Shape;3257;p1"/>
            <p:cNvSpPr/>
            <p:nvPr/>
          </p:nvSpPr>
          <p:spPr>
            <a:xfrm>
              <a:off x="7133749" y="4311491"/>
              <a:ext cx="9525" cy="9525"/>
            </a:xfrm>
            <a:custGeom>
              <a:avLst/>
              <a:gdLst/>
              <a:ahLst/>
              <a:cxnLst/>
              <a:rect l="l" t="t" r="r" b="b"/>
              <a:pathLst>
                <a:path w="9525" h="9525" extrusionOk="0">
                  <a:moveTo>
                    <a:pt x="7144" y="7144"/>
                  </a:moveTo>
                  <a:cubicBezTo>
                    <a:pt x="7144" y="7144"/>
                    <a:pt x="10001"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258" name="Google Shape;3258;p1"/>
            <p:cNvSpPr/>
            <p:nvPr/>
          </p:nvSpPr>
          <p:spPr>
            <a:xfrm>
              <a:off x="7092368" y="4238148"/>
              <a:ext cx="9525" cy="9525"/>
            </a:xfrm>
            <a:custGeom>
              <a:avLst/>
              <a:gdLst/>
              <a:ahLst/>
              <a:cxnLst/>
              <a:rect l="l" t="t" r="r" b="b"/>
              <a:pathLst>
                <a:path w="9525" h="9525" extrusionOk="0">
                  <a:moveTo>
                    <a:pt x="7567" y="7144"/>
                  </a:moveTo>
                  <a:cubicBezTo>
                    <a:pt x="7567" y="7144"/>
                    <a:pt x="7567" y="7144"/>
                    <a:pt x="7567" y="7144"/>
                  </a:cubicBezTo>
                  <a:cubicBezTo>
                    <a:pt x="6615" y="7144"/>
                    <a:pt x="7567" y="7144"/>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259" name="Google Shape;3259;p1"/>
            <p:cNvSpPr/>
            <p:nvPr/>
          </p:nvSpPr>
          <p:spPr>
            <a:xfrm>
              <a:off x="7112794" y="4252436"/>
              <a:ext cx="9525" cy="9525"/>
            </a:xfrm>
            <a:custGeom>
              <a:avLst/>
              <a:gdLst/>
              <a:ahLst/>
              <a:cxnLst/>
              <a:rect l="l" t="t" r="r" b="b"/>
              <a:pathLst>
                <a:path w="9525" h="9525" extrusionOk="0">
                  <a:moveTo>
                    <a:pt x="9049" y="7144"/>
                  </a:moveTo>
                  <a:cubicBezTo>
                    <a:pt x="8096" y="7144"/>
                    <a:pt x="8096" y="7144"/>
                    <a:pt x="7144" y="7144"/>
                  </a:cubicBezTo>
                  <a:cubicBezTo>
                    <a:pt x="8096" y="7144"/>
                    <a:pt x="8096" y="8096"/>
                    <a:pt x="9049"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260" name="Google Shape;3260;p1"/>
            <p:cNvSpPr/>
            <p:nvPr/>
          </p:nvSpPr>
          <p:spPr>
            <a:xfrm>
              <a:off x="7068979" y="4228200"/>
              <a:ext cx="9525" cy="9525"/>
            </a:xfrm>
            <a:custGeom>
              <a:avLst/>
              <a:gdLst/>
              <a:ahLst/>
              <a:cxnLst/>
              <a:rect l="l" t="t" r="r" b="b"/>
              <a:pathLst>
                <a:path w="9525" h="9525" extrusionOk="0">
                  <a:moveTo>
                    <a:pt x="7144" y="7567"/>
                  </a:moveTo>
                  <a:cubicBezTo>
                    <a:pt x="7144" y="7567"/>
                    <a:pt x="7144" y="6615"/>
                    <a:pt x="7144"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261" name="Google Shape;3261;p1"/>
            <p:cNvSpPr/>
            <p:nvPr/>
          </p:nvSpPr>
          <p:spPr>
            <a:xfrm>
              <a:off x="7112794" y="4251483"/>
              <a:ext cx="9525" cy="9525"/>
            </a:xfrm>
            <a:custGeom>
              <a:avLst/>
              <a:gdLst/>
              <a:ahLst/>
              <a:cxnLst/>
              <a:rect l="l" t="t" r="r" b="b"/>
              <a:pathLst>
                <a:path w="9525" h="9525" extrusionOk="0">
                  <a:moveTo>
                    <a:pt x="7144" y="7144"/>
                  </a:moveTo>
                  <a:cubicBezTo>
                    <a:pt x="7144" y="8096"/>
                    <a:pt x="7144" y="8096"/>
                    <a:pt x="8096" y="8096"/>
                  </a:cubicBez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262" name="Google Shape;3262;p1"/>
            <p:cNvSpPr/>
            <p:nvPr/>
          </p:nvSpPr>
          <p:spPr>
            <a:xfrm>
              <a:off x="7136606" y="4336256"/>
              <a:ext cx="9525" cy="9525"/>
            </a:xfrm>
            <a:custGeom>
              <a:avLst/>
              <a:gdLst/>
              <a:ahLst/>
              <a:cxnLst/>
              <a:rect l="l" t="t" r="r" b="b"/>
              <a:pathLst>
                <a:path w="9525" h="9525" extrusionOk="0">
                  <a:moveTo>
                    <a:pt x="7144" y="7144"/>
                  </a:moveTo>
                  <a:cubicBezTo>
                    <a:pt x="7144" y="7144"/>
                    <a:pt x="8096"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263" name="Google Shape;3263;p1"/>
            <p:cNvSpPr/>
            <p:nvPr/>
          </p:nvSpPr>
          <p:spPr>
            <a:xfrm>
              <a:off x="7137559" y="4336256"/>
              <a:ext cx="9525" cy="9525"/>
            </a:xfrm>
            <a:custGeom>
              <a:avLst/>
              <a:gdLst/>
              <a:ahLst/>
              <a:cxnLst/>
              <a:rect l="l" t="t" r="r" b="b"/>
              <a:pathLst>
                <a:path w="9525" h="9525" extrusionOk="0">
                  <a:moveTo>
                    <a:pt x="7144" y="7144"/>
                  </a:moveTo>
                  <a:lnTo>
                    <a:pt x="7144" y="7144"/>
                  </a:ln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264" name="Google Shape;3264;p1"/>
            <p:cNvSpPr/>
            <p:nvPr/>
          </p:nvSpPr>
          <p:spPr>
            <a:xfrm>
              <a:off x="7137797" y="4337208"/>
              <a:ext cx="9525" cy="9525"/>
            </a:xfrm>
            <a:custGeom>
              <a:avLst/>
              <a:gdLst/>
              <a:ahLst/>
              <a:cxnLst/>
              <a:rect l="l" t="t" r="r" b="b"/>
              <a:pathLst>
                <a:path w="9525" h="9525" extrusionOk="0">
                  <a:moveTo>
                    <a:pt x="7858" y="7144"/>
                  </a:moveTo>
                  <a:lnTo>
                    <a:pt x="7858" y="7144"/>
                  </a:lnTo>
                  <a:cubicBezTo>
                    <a:pt x="6906" y="7144"/>
                    <a:pt x="6906" y="7144"/>
                    <a:pt x="7858"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265" name="Google Shape;3265;p1"/>
            <p:cNvSpPr/>
            <p:nvPr/>
          </p:nvSpPr>
          <p:spPr>
            <a:xfrm>
              <a:off x="7135654" y="4328636"/>
              <a:ext cx="9525" cy="9525"/>
            </a:xfrm>
            <a:custGeom>
              <a:avLst/>
              <a:gdLst/>
              <a:ahLst/>
              <a:cxnLst/>
              <a:rect l="l" t="t" r="r" b="b"/>
              <a:pathLst>
                <a:path w="9525" h="9525" extrusionOk="0">
                  <a:moveTo>
                    <a:pt x="8096" y="7144"/>
                  </a:moveTo>
                  <a:lnTo>
                    <a:pt x="7144" y="7144"/>
                  </a:lnTo>
                  <a:cubicBezTo>
                    <a:pt x="8096" y="7144"/>
                    <a:pt x="8096" y="7144"/>
                    <a:pt x="8096"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266" name="Google Shape;3266;p1"/>
            <p:cNvSpPr/>
            <p:nvPr/>
          </p:nvSpPr>
          <p:spPr>
            <a:xfrm>
              <a:off x="7135506" y="4325778"/>
              <a:ext cx="9525" cy="9525"/>
            </a:xfrm>
            <a:custGeom>
              <a:avLst/>
              <a:gdLst/>
              <a:ahLst/>
              <a:cxnLst/>
              <a:rect l="l" t="t" r="r" b="b"/>
              <a:pathLst>
                <a:path w="9525" h="9525" extrusionOk="0">
                  <a:moveTo>
                    <a:pt x="8244" y="7144"/>
                  </a:moveTo>
                  <a:cubicBezTo>
                    <a:pt x="6339" y="13811"/>
                    <a:pt x="7291" y="7144"/>
                    <a:pt x="82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267" name="Google Shape;3267;p1"/>
            <p:cNvSpPr/>
            <p:nvPr/>
          </p:nvSpPr>
          <p:spPr>
            <a:xfrm>
              <a:off x="7147084" y="4314348"/>
              <a:ext cx="9525" cy="9525"/>
            </a:xfrm>
            <a:custGeom>
              <a:avLst/>
              <a:gdLst/>
              <a:ahLst/>
              <a:cxnLst/>
              <a:rect l="l" t="t" r="r" b="b"/>
              <a:pathLst>
                <a:path w="9525" h="9525" extrusionOk="0">
                  <a:moveTo>
                    <a:pt x="7144" y="7144"/>
                  </a:moveTo>
                  <a:cubicBezTo>
                    <a:pt x="10954" y="10954"/>
                    <a:pt x="7144"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268" name="Google Shape;3268;p1"/>
            <p:cNvSpPr/>
            <p:nvPr/>
          </p:nvSpPr>
          <p:spPr>
            <a:xfrm>
              <a:off x="7148036" y="4306966"/>
              <a:ext cx="9525" cy="9525"/>
            </a:xfrm>
            <a:custGeom>
              <a:avLst/>
              <a:gdLst/>
              <a:ahLst/>
              <a:cxnLst/>
              <a:rect l="l" t="t" r="r" b="b"/>
              <a:pathLst>
                <a:path w="9525" h="9525" extrusionOk="0">
                  <a:moveTo>
                    <a:pt x="7144" y="7858"/>
                  </a:moveTo>
                  <a:cubicBezTo>
                    <a:pt x="8096" y="8811"/>
                    <a:pt x="9049" y="7858"/>
                    <a:pt x="9049" y="7858"/>
                  </a:cubicBezTo>
                  <a:cubicBezTo>
                    <a:pt x="8096" y="6906"/>
                    <a:pt x="7144" y="6906"/>
                    <a:pt x="7144" y="785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269" name="Google Shape;3269;p1"/>
            <p:cNvSpPr/>
            <p:nvPr/>
          </p:nvSpPr>
          <p:spPr>
            <a:xfrm>
              <a:off x="7134701" y="4263471"/>
              <a:ext cx="9525" cy="9525"/>
            </a:xfrm>
            <a:custGeom>
              <a:avLst/>
              <a:gdLst/>
              <a:ahLst/>
              <a:cxnLst/>
              <a:rect l="l" t="t" r="r" b="b"/>
              <a:pathLst>
                <a:path w="9525" h="9525" extrusionOk="0">
                  <a:moveTo>
                    <a:pt x="7144" y="8491"/>
                  </a:moveTo>
                  <a:lnTo>
                    <a:pt x="10001" y="7538"/>
                  </a:lnTo>
                  <a:cubicBezTo>
                    <a:pt x="8096" y="6586"/>
                    <a:pt x="8096" y="7538"/>
                    <a:pt x="7144" y="8491"/>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270" name="Google Shape;3270;p1"/>
            <p:cNvSpPr/>
            <p:nvPr/>
          </p:nvSpPr>
          <p:spPr>
            <a:xfrm>
              <a:off x="7118509" y="4262913"/>
              <a:ext cx="9525" cy="9525"/>
            </a:xfrm>
            <a:custGeom>
              <a:avLst/>
              <a:gdLst/>
              <a:ahLst/>
              <a:cxnLst/>
              <a:rect l="l" t="t" r="r" b="b"/>
              <a:pathLst>
                <a:path w="9525" h="9525" extrusionOk="0">
                  <a:moveTo>
                    <a:pt x="7144" y="7144"/>
                  </a:moveTo>
                  <a:cubicBezTo>
                    <a:pt x="7144" y="10001"/>
                    <a:pt x="7144"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271" name="Google Shape;3271;p1"/>
            <p:cNvSpPr/>
            <p:nvPr/>
          </p:nvSpPr>
          <p:spPr>
            <a:xfrm>
              <a:off x="7130906" y="4249028"/>
              <a:ext cx="9525" cy="9525"/>
            </a:xfrm>
            <a:custGeom>
              <a:avLst/>
              <a:gdLst/>
              <a:ahLst/>
              <a:cxnLst/>
              <a:rect l="l" t="t" r="r" b="b"/>
              <a:pathLst>
                <a:path w="9525" h="9525" extrusionOk="0">
                  <a:moveTo>
                    <a:pt x="8082" y="7694"/>
                  </a:moveTo>
                  <a:cubicBezTo>
                    <a:pt x="9987" y="9599"/>
                    <a:pt x="5225" y="5789"/>
                    <a:pt x="8082" y="769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272" name="Google Shape;3272;p1"/>
            <p:cNvSpPr/>
            <p:nvPr/>
          </p:nvSpPr>
          <p:spPr>
            <a:xfrm>
              <a:off x="7068026" y="4201800"/>
              <a:ext cx="9525" cy="9525"/>
            </a:xfrm>
            <a:custGeom>
              <a:avLst/>
              <a:gdLst/>
              <a:ahLst/>
              <a:cxnLst/>
              <a:rect l="l" t="t" r="r" b="b"/>
              <a:pathLst>
                <a:path w="9525" h="9525" extrusionOk="0">
                  <a:moveTo>
                    <a:pt x="7144" y="7297"/>
                  </a:moveTo>
                  <a:lnTo>
                    <a:pt x="7144" y="10154"/>
                  </a:lnTo>
                  <a:cubicBezTo>
                    <a:pt x="7144" y="10154"/>
                    <a:pt x="8096" y="6344"/>
                    <a:pt x="7144" y="729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273" name="Google Shape;3273;p1"/>
            <p:cNvSpPr/>
            <p:nvPr/>
          </p:nvSpPr>
          <p:spPr>
            <a:xfrm>
              <a:off x="7031831" y="4200915"/>
              <a:ext cx="9525" cy="9525"/>
            </a:xfrm>
            <a:custGeom>
              <a:avLst/>
              <a:gdLst/>
              <a:ahLst/>
              <a:cxnLst/>
              <a:rect l="l" t="t" r="r" b="b"/>
              <a:pathLst>
                <a:path w="9525" h="9525" extrusionOk="0">
                  <a:moveTo>
                    <a:pt x="9049" y="9135"/>
                  </a:moveTo>
                  <a:cubicBezTo>
                    <a:pt x="9049" y="7230"/>
                    <a:pt x="7144" y="6277"/>
                    <a:pt x="7144" y="8182"/>
                  </a:cubicBezTo>
                  <a:cubicBezTo>
                    <a:pt x="7144" y="8182"/>
                    <a:pt x="8096" y="10087"/>
                    <a:pt x="9049" y="9135"/>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274" name="Google Shape;3274;p1"/>
            <p:cNvSpPr/>
            <p:nvPr/>
          </p:nvSpPr>
          <p:spPr>
            <a:xfrm>
              <a:off x="6937110" y="4227353"/>
              <a:ext cx="9525" cy="9525"/>
            </a:xfrm>
            <a:custGeom>
              <a:avLst/>
              <a:gdLst/>
              <a:ahLst/>
              <a:cxnLst/>
              <a:rect l="l" t="t" r="r" b="b"/>
              <a:pathLst>
                <a:path w="9525" h="9525" extrusionOk="0">
                  <a:moveTo>
                    <a:pt x="7567" y="8414"/>
                  </a:moveTo>
                  <a:cubicBezTo>
                    <a:pt x="6615" y="5556"/>
                    <a:pt x="7567" y="8414"/>
                    <a:pt x="7567" y="841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275" name="Google Shape;3275;p1"/>
            <p:cNvSpPr/>
            <p:nvPr/>
          </p:nvSpPr>
          <p:spPr>
            <a:xfrm>
              <a:off x="7542371" y="4403169"/>
              <a:ext cx="9525" cy="9525"/>
            </a:xfrm>
            <a:custGeom>
              <a:avLst/>
              <a:gdLst/>
              <a:ahLst/>
              <a:cxnLst/>
              <a:rect l="l" t="t" r="r" b="b"/>
              <a:pathLst>
                <a:path w="9525" h="9525" extrusionOk="0">
                  <a:moveTo>
                    <a:pt x="7144" y="7858"/>
                  </a:moveTo>
                  <a:cubicBezTo>
                    <a:pt x="10001" y="6906"/>
                    <a:pt x="7144" y="6906"/>
                    <a:pt x="7144" y="785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276" name="Google Shape;3276;p1"/>
            <p:cNvSpPr/>
            <p:nvPr/>
          </p:nvSpPr>
          <p:spPr>
            <a:xfrm>
              <a:off x="7539877" y="4396263"/>
              <a:ext cx="9525" cy="9525"/>
            </a:xfrm>
            <a:custGeom>
              <a:avLst/>
              <a:gdLst/>
              <a:ahLst/>
              <a:cxnLst/>
              <a:rect l="l" t="t" r="r" b="b"/>
              <a:pathLst>
                <a:path w="9525" h="9525" extrusionOk="0">
                  <a:moveTo>
                    <a:pt x="11543" y="7144"/>
                  </a:moveTo>
                  <a:cubicBezTo>
                    <a:pt x="3923" y="9049"/>
                    <a:pt x="7733" y="10001"/>
                    <a:pt x="11543"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277" name="Google Shape;3277;p1"/>
            <p:cNvSpPr/>
            <p:nvPr/>
          </p:nvSpPr>
          <p:spPr>
            <a:xfrm>
              <a:off x="7500461" y="4348638"/>
              <a:ext cx="9525" cy="9525"/>
            </a:xfrm>
            <a:custGeom>
              <a:avLst/>
              <a:gdLst/>
              <a:ahLst/>
              <a:cxnLst/>
              <a:rect l="l" t="t" r="r" b="b"/>
              <a:pathLst>
                <a:path w="9525" h="9525" extrusionOk="0">
                  <a:moveTo>
                    <a:pt x="7144" y="7144"/>
                  </a:moveTo>
                  <a:lnTo>
                    <a:pt x="7144" y="7144"/>
                  </a:lnTo>
                  <a:cubicBezTo>
                    <a:pt x="8096" y="7144"/>
                    <a:pt x="8096"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278" name="Google Shape;3278;p1"/>
            <p:cNvSpPr/>
            <p:nvPr/>
          </p:nvSpPr>
          <p:spPr>
            <a:xfrm>
              <a:off x="7469029" y="4322921"/>
              <a:ext cx="9525" cy="9525"/>
            </a:xfrm>
            <a:custGeom>
              <a:avLst/>
              <a:gdLst/>
              <a:ahLst/>
              <a:cxnLst/>
              <a:rect l="l" t="t" r="r" b="b"/>
              <a:pathLst>
                <a:path w="9525" h="9525" extrusionOk="0">
                  <a:moveTo>
                    <a:pt x="7144" y="7144"/>
                  </a:moveTo>
                  <a:cubicBezTo>
                    <a:pt x="8096" y="8096"/>
                    <a:pt x="8096" y="7144"/>
                    <a:pt x="7144" y="7144"/>
                  </a:cubicBezTo>
                  <a:cubicBezTo>
                    <a:pt x="8096"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279" name="Google Shape;3279;p1"/>
            <p:cNvSpPr/>
            <p:nvPr/>
          </p:nvSpPr>
          <p:spPr>
            <a:xfrm>
              <a:off x="7465219" y="4316253"/>
              <a:ext cx="9525" cy="9525"/>
            </a:xfrm>
            <a:custGeom>
              <a:avLst/>
              <a:gdLst/>
              <a:ahLst/>
              <a:cxnLst/>
              <a:rect l="l" t="t" r="r" b="b"/>
              <a:pathLst>
                <a:path w="9525" h="9525" extrusionOk="0">
                  <a:moveTo>
                    <a:pt x="7144" y="7144"/>
                  </a:moveTo>
                  <a:cubicBezTo>
                    <a:pt x="7144" y="7144"/>
                    <a:pt x="7144" y="7144"/>
                    <a:pt x="7144" y="7144"/>
                  </a:cubicBezTo>
                  <a:cubicBezTo>
                    <a:pt x="8096" y="7144"/>
                    <a:pt x="8096"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280" name="Google Shape;3280;p1"/>
            <p:cNvSpPr/>
            <p:nvPr/>
          </p:nvSpPr>
          <p:spPr>
            <a:xfrm>
              <a:off x="7500038" y="4346733"/>
              <a:ext cx="9525" cy="9525"/>
            </a:xfrm>
            <a:custGeom>
              <a:avLst/>
              <a:gdLst/>
              <a:ahLst/>
              <a:cxnLst/>
              <a:rect l="l" t="t" r="r" b="b"/>
              <a:pathLst>
                <a:path w="9525" h="9525" extrusionOk="0">
                  <a:moveTo>
                    <a:pt x="7567" y="9049"/>
                  </a:moveTo>
                  <a:lnTo>
                    <a:pt x="7567" y="7144"/>
                  </a:lnTo>
                  <a:cubicBezTo>
                    <a:pt x="6615" y="8096"/>
                    <a:pt x="7567" y="8096"/>
                    <a:pt x="7567" y="904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281" name="Google Shape;3281;p1"/>
            <p:cNvSpPr/>
            <p:nvPr/>
          </p:nvSpPr>
          <p:spPr>
            <a:xfrm>
              <a:off x="7531894" y="4395311"/>
              <a:ext cx="9525" cy="9525"/>
            </a:xfrm>
            <a:custGeom>
              <a:avLst/>
              <a:gdLst/>
              <a:ahLst/>
              <a:cxnLst/>
              <a:rect l="l" t="t" r="r" b="b"/>
              <a:pathLst>
                <a:path w="9525" h="9525" extrusionOk="0">
                  <a:moveTo>
                    <a:pt x="7144" y="7144"/>
                  </a:moveTo>
                  <a:cubicBezTo>
                    <a:pt x="8096" y="8096"/>
                    <a:pt x="8096"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282" name="Google Shape;3282;p1"/>
            <p:cNvSpPr/>
            <p:nvPr/>
          </p:nvSpPr>
          <p:spPr>
            <a:xfrm>
              <a:off x="7516654" y="4357317"/>
              <a:ext cx="9525" cy="9525"/>
            </a:xfrm>
            <a:custGeom>
              <a:avLst/>
              <a:gdLst/>
              <a:ahLst/>
              <a:cxnLst/>
              <a:rect l="l" t="t" r="r" b="b"/>
              <a:pathLst>
                <a:path w="9525" h="9525" extrusionOk="0">
                  <a:moveTo>
                    <a:pt x="7144" y="7990"/>
                  </a:moveTo>
                  <a:cubicBezTo>
                    <a:pt x="7144" y="7990"/>
                    <a:pt x="10001" y="6086"/>
                    <a:pt x="7144" y="7990"/>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283" name="Google Shape;3283;p1"/>
            <p:cNvSpPr/>
            <p:nvPr/>
          </p:nvSpPr>
          <p:spPr>
            <a:xfrm>
              <a:off x="7524787" y="4366422"/>
              <a:ext cx="9525" cy="9525"/>
            </a:xfrm>
            <a:custGeom>
              <a:avLst/>
              <a:gdLst/>
              <a:ahLst/>
              <a:cxnLst/>
              <a:rect l="l" t="t" r="r" b="b"/>
              <a:pathLst>
                <a:path w="9525" h="9525" extrusionOk="0">
                  <a:moveTo>
                    <a:pt x="9488" y="7458"/>
                  </a:moveTo>
                  <a:cubicBezTo>
                    <a:pt x="8536" y="5553"/>
                    <a:pt x="4726" y="13173"/>
                    <a:pt x="9488" y="745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284" name="Google Shape;3284;p1"/>
            <p:cNvSpPr/>
            <p:nvPr/>
          </p:nvSpPr>
          <p:spPr>
            <a:xfrm>
              <a:off x="7538561" y="4385786"/>
              <a:ext cx="9525" cy="9525"/>
            </a:xfrm>
            <a:custGeom>
              <a:avLst/>
              <a:gdLst/>
              <a:ahLst/>
              <a:cxnLst/>
              <a:rect l="l" t="t" r="r" b="b"/>
              <a:pathLst>
                <a:path w="9525" h="9525" extrusionOk="0">
                  <a:moveTo>
                    <a:pt x="7144" y="7144"/>
                  </a:moveTo>
                  <a:lnTo>
                    <a:pt x="7144" y="7144"/>
                  </a:lnTo>
                  <a:lnTo>
                    <a:pt x="7144" y="7144"/>
                  </a:ln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285" name="Google Shape;3285;p1"/>
            <p:cNvSpPr/>
            <p:nvPr/>
          </p:nvSpPr>
          <p:spPr>
            <a:xfrm>
              <a:off x="7509034" y="4350543"/>
              <a:ext cx="9525" cy="9525"/>
            </a:xfrm>
            <a:custGeom>
              <a:avLst/>
              <a:gdLst/>
              <a:ahLst/>
              <a:cxnLst/>
              <a:rect l="l" t="t" r="r" b="b"/>
              <a:pathLst>
                <a:path w="9525" h="9525" extrusionOk="0">
                  <a:moveTo>
                    <a:pt x="7144" y="7144"/>
                  </a:moveTo>
                  <a:cubicBezTo>
                    <a:pt x="8096" y="7144"/>
                    <a:pt x="8096" y="7144"/>
                    <a:pt x="7144" y="7144"/>
                  </a:cubicBezTo>
                  <a:cubicBezTo>
                    <a:pt x="8096"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286" name="Google Shape;3286;p1"/>
            <p:cNvSpPr/>
            <p:nvPr/>
          </p:nvSpPr>
          <p:spPr>
            <a:xfrm>
              <a:off x="7211854" y="4365783"/>
              <a:ext cx="9525" cy="9525"/>
            </a:xfrm>
            <a:custGeom>
              <a:avLst/>
              <a:gdLst/>
              <a:ahLst/>
              <a:cxnLst/>
              <a:rect l="l" t="t" r="r" b="b"/>
              <a:pathLst>
                <a:path w="9525" h="9525" extrusionOk="0">
                  <a:moveTo>
                    <a:pt x="7144" y="7144"/>
                  </a:moveTo>
                  <a:cubicBezTo>
                    <a:pt x="7144" y="7144"/>
                    <a:pt x="7144" y="7144"/>
                    <a:pt x="7144" y="7144"/>
                  </a:cubicBez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287" name="Google Shape;3287;p1"/>
            <p:cNvSpPr/>
            <p:nvPr/>
          </p:nvSpPr>
          <p:spPr>
            <a:xfrm>
              <a:off x="7189629" y="4368323"/>
              <a:ext cx="9525" cy="9525"/>
            </a:xfrm>
            <a:custGeom>
              <a:avLst/>
              <a:gdLst/>
              <a:ahLst/>
              <a:cxnLst/>
              <a:rect l="l" t="t" r="r" b="b"/>
              <a:pathLst>
                <a:path w="9525" h="9525" extrusionOk="0">
                  <a:moveTo>
                    <a:pt x="8414" y="8414"/>
                  </a:moveTo>
                  <a:cubicBezTo>
                    <a:pt x="8414" y="8414"/>
                    <a:pt x="5556" y="5556"/>
                    <a:pt x="8414" y="841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288" name="Google Shape;3288;p1"/>
            <p:cNvSpPr/>
            <p:nvPr/>
          </p:nvSpPr>
          <p:spPr>
            <a:xfrm>
              <a:off x="7485221" y="4306728"/>
              <a:ext cx="9525" cy="9525"/>
            </a:xfrm>
            <a:custGeom>
              <a:avLst/>
              <a:gdLst/>
              <a:ahLst/>
              <a:cxnLst/>
              <a:rect l="l" t="t" r="r" b="b"/>
              <a:pathLst>
                <a:path w="9525" h="9525" extrusionOk="0">
                  <a:moveTo>
                    <a:pt x="7144" y="7144"/>
                  </a:moveTo>
                  <a:lnTo>
                    <a:pt x="7144" y="7144"/>
                  </a:ln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289" name="Google Shape;3289;p1"/>
            <p:cNvSpPr/>
            <p:nvPr/>
          </p:nvSpPr>
          <p:spPr>
            <a:xfrm>
              <a:off x="7370380" y="4270533"/>
              <a:ext cx="9525" cy="19050"/>
            </a:xfrm>
            <a:custGeom>
              <a:avLst/>
              <a:gdLst/>
              <a:ahLst/>
              <a:cxnLst/>
              <a:rect l="l" t="t" r="r" b="b"/>
              <a:pathLst>
                <a:path w="9525" h="19050" extrusionOk="0">
                  <a:moveTo>
                    <a:pt x="8638" y="7144"/>
                  </a:moveTo>
                  <a:cubicBezTo>
                    <a:pt x="9590" y="10001"/>
                    <a:pt x="5780" y="10001"/>
                    <a:pt x="7685" y="12859"/>
                  </a:cubicBezTo>
                  <a:cubicBezTo>
                    <a:pt x="7685" y="11906"/>
                    <a:pt x="10543" y="9049"/>
                    <a:pt x="8638"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290" name="Google Shape;3290;p1"/>
            <p:cNvSpPr/>
            <p:nvPr/>
          </p:nvSpPr>
          <p:spPr>
            <a:xfrm>
              <a:off x="7531894" y="4395311"/>
              <a:ext cx="9525" cy="9525"/>
            </a:xfrm>
            <a:custGeom>
              <a:avLst/>
              <a:gdLst/>
              <a:ahLst/>
              <a:cxnLst/>
              <a:rect l="l" t="t" r="r" b="b"/>
              <a:pathLst>
                <a:path w="9525" h="9525" extrusionOk="0">
                  <a:moveTo>
                    <a:pt x="7144" y="7144"/>
                  </a:moveTo>
                  <a:cubicBezTo>
                    <a:pt x="7144" y="7144"/>
                    <a:pt x="7144" y="7144"/>
                    <a:pt x="7144" y="7144"/>
                  </a:cubicBez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291" name="Google Shape;3291;p1"/>
            <p:cNvSpPr/>
            <p:nvPr/>
          </p:nvSpPr>
          <p:spPr>
            <a:xfrm>
              <a:off x="7370921" y="4277201"/>
              <a:ext cx="9525" cy="9525"/>
            </a:xfrm>
            <a:custGeom>
              <a:avLst/>
              <a:gdLst/>
              <a:ahLst/>
              <a:cxnLst/>
              <a:rect l="l" t="t" r="r" b="b"/>
              <a:pathLst>
                <a:path w="9525" h="9525" extrusionOk="0">
                  <a:moveTo>
                    <a:pt x="7144" y="7144"/>
                  </a:moveTo>
                  <a:cubicBezTo>
                    <a:pt x="7144" y="7144"/>
                    <a:pt x="8096"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292" name="Google Shape;3292;p1"/>
            <p:cNvSpPr/>
            <p:nvPr/>
          </p:nvSpPr>
          <p:spPr>
            <a:xfrm>
              <a:off x="7457599" y="4294346"/>
              <a:ext cx="9525" cy="9525"/>
            </a:xfrm>
            <a:custGeom>
              <a:avLst/>
              <a:gdLst/>
              <a:ahLst/>
              <a:cxnLst/>
              <a:rect l="l" t="t" r="r" b="b"/>
              <a:pathLst>
                <a:path w="9525" h="9525" extrusionOk="0">
                  <a:moveTo>
                    <a:pt x="7144" y="7144"/>
                  </a:moveTo>
                  <a:cubicBezTo>
                    <a:pt x="7144" y="8096"/>
                    <a:pt x="7144" y="8096"/>
                    <a:pt x="7144" y="8096"/>
                  </a:cubicBezTo>
                  <a:cubicBezTo>
                    <a:pt x="7144" y="8096"/>
                    <a:pt x="7144"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293" name="Google Shape;3293;p1"/>
            <p:cNvSpPr/>
            <p:nvPr/>
          </p:nvSpPr>
          <p:spPr>
            <a:xfrm>
              <a:off x="7475273" y="4307919"/>
              <a:ext cx="9525" cy="9525"/>
            </a:xfrm>
            <a:custGeom>
              <a:avLst/>
              <a:gdLst/>
              <a:ahLst/>
              <a:cxnLst/>
              <a:rect l="l" t="t" r="r" b="b"/>
              <a:pathLst>
                <a:path w="9525" h="9525" extrusionOk="0">
                  <a:moveTo>
                    <a:pt x="7567" y="7858"/>
                  </a:moveTo>
                  <a:lnTo>
                    <a:pt x="7567" y="7858"/>
                  </a:lnTo>
                  <a:cubicBezTo>
                    <a:pt x="6615" y="6906"/>
                    <a:pt x="7567" y="6906"/>
                    <a:pt x="7567" y="785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294" name="Google Shape;3294;p1"/>
            <p:cNvSpPr/>
            <p:nvPr/>
          </p:nvSpPr>
          <p:spPr>
            <a:xfrm>
              <a:off x="7444546" y="4292455"/>
              <a:ext cx="9525" cy="9525"/>
            </a:xfrm>
            <a:custGeom>
              <a:avLst/>
              <a:gdLst/>
              <a:ahLst/>
              <a:cxnLst/>
              <a:rect l="l" t="t" r="r" b="b"/>
              <a:pathLst>
                <a:path w="9525" h="9525" extrusionOk="0">
                  <a:moveTo>
                    <a:pt x="7814" y="8082"/>
                  </a:moveTo>
                  <a:cubicBezTo>
                    <a:pt x="5910" y="5225"/>
                    <a:pt x="8767" y="9987"/>
                    <a:pt x="7814" y="8082"/>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295" name="Google Shape;3295;p1"/>
            <p:cNvSpPr/>
            <p:nvPr/>
          </p:nvSpPr>
          <p:spPr>
            <a:xfrm>
              <a:off x="7434739" y="4289583"/>
              <a:ext cx="9525" cy="9525"/>
            </a:xfrm>
            <a:custGeom>
              <a:avLst/>
              <a:gdLst/>
              <a:ahLst/>
              <a:cxnLst/>
              <a:rect l="l" t="t" r="r" b="b"/>
              <a:pathLst>
                <a:path w="9525" h="9525" extrusionOk="0">
                  <a:moveTo>
                    <a:pt x="7144" y="7144"/>
                  </a:moveTo>
                  <a:cubicBezTo>
                    <a:pt x="7144" y="7144"/>
                    <a:pt x="7144"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296" name="Google Shape;3296;p1"/>
            <p:cNvSpPr/>
            <p:nvPr/>
          </p:nvSpPr>
          <p:spPr>
            <a:xfrm>
              <a:off x="7230904" y="4338161"/>
              <a:ext cx="9525" cy="9525"/>
            </a:xfrm>
            <a:custGeom>
              <a:avLst/>
              <a:gdLst/>
              <a:ahLst/>
              <a:cxnLst/>
              <a:rect l="l" t="t" r="r" b="b"/>
              <a:pathLst>
                <a:path w="9525" h="9525" extrusionOk="0">
                  <a:moveTo>
                    <a:pt x="9049" y="9049"/>
                  </a:moveTo>
                  <a:cubicBezTo>
                    <a:pt x="8096" y="9049"/>
                    <a:pt x="7144" y="8096"/>
                    <a:pt x="7144" y="7144"/>
                  </a:cubicBezTo>
                  <a:cubicBezTo>
                    <a:pt x="8096" y="9049"/>
                    <a:pt x="8096" y="10954"/>
                    <a:pt x="9049" y="904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297" name="Google Shape;3297;p1"/>
            <p:cNvSpPr/>
            <p:nvPr/>
          </p:nvSpPr>
          <p:spPr>
            <a:xfrm>
              <a:off x="7532000" y="4394358"/>
              <a:ext cx="9525" cy="9525"/>
            </a:xfrm>
            <a:custGeom>
              <a:avLst/>
              <a:gdLst/>
              <a:ahLst/>
              <a:cxnLst/>
              <a:rect l="l" t="t" r="r" b="b"/>
              <a:pathLst>
                <a:path w="9525" h="9525" extrusionOk="0">
                  <a:moveTo>
                    <a:pt x="7990" y="7144"/>
                  </a:moveTo>
                  <a:cubicBezTo>
                    <a:pt x="6085" y="9049"/>
                    <a:pt x="7990" y="7144"/>
                    <a:pt x="7990"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298" name="Google Shape;3298;p1"/>
            <p:cNvSpPr/>
            <p:nvPr/>
          </p:nvSpPr>
          <p:spPr>
            <a:xfrm>
              <a:off x="7434739" y="4313396"/>
              <a:ext cx="9525" cy="9525"/>
            </a:xfrm>
            <a:custGeom>
              <a:avLst/>
              <a:gdLst/>
              <a:ahLst/>
              <a:cxnLst/>
              <a:rect l="l" t="t" r="r" b="b"/>
              <a:pathLst>
                <a:path w="9525" h="9525" extrusionOk="0">
                  <a:moveTo>
                    <a:pt x="9049" y="8096"/>
                  </a:moveTo>
                  <a:lnTo>
                    <a:pt x="7144" y="7144"/>
                  </a:lnTo>
                  <a:cubicBezTo>
                    <a:pt x="8096" y="7144"/>
                    <a:pt x="8096" y="8096"/>
                    <a:pt x="9049" y="809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299" name="Google Shape;3299;p1"/>
            <p:cNvSpPr/>
            <p:nvPr/>
          </p:nvSpPr>
          <p:spPr>
            <a:xfrm>
              <a:off x="7297579" y="4301013"/>
              <a:ext cx="9525" cy="9525"/>
            </a:xfrm>
            <a:custGeom>
              <a:avLst/>
              <a:gdLst/>
              <a:ahLst/>
              <a:cxnLst/>
              <a:rect l="l" t="t" r="r" b="b"/>
              <a:pathLst>
                <a:path w="9525" h="9525" extrusionOk="0">
                  <a:moveTo>
                    <a:pt x="7144" y="7144"/>
                  </a:moveTo>
                  <a:lnTo>
                    <a:pt x="7144" y="7144"/>
                  </a:ln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300" name="Google Shape;3300;p1"/>
            <p:cNvSpPr/>
            <p:nvPr/>
          </p:nvSpPr>
          <p:spPr>
            <a:xfrm>
              <a:off x="7429553" y="4309687"/>
              <a:ext cx="9525" cy="9525"/>
            </a:xfrm>
            <a:custGeom>
              <a:avLst/>
              <a:gdLst/>
              <a:ahLst/>
              <a:cxnLst/>
              <a:rect l="l" t="t" r="r" b="b"/>
              <a:pathLst>
                <a:path w="9525" h="9525" extrusionOk="0">
                  <a:moveTo>
                    <a:pt x="7567" y="8947"/>
                  </a:moveTo>
                  <a:cubicBezTo>
                    <a:pt x="7567" y="7042"/>
                    <a:pt x="6615" y="6090"/>
                    <a:pt x="7567" y="894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301" name="Google Shape;3301;p1"/>
            <p:cNvSpPr/>
            <p:nvPr/>
          </p:nvSpPr>
          <p:spPr>
            <a:xfrm>
              <a:off x="7230904" y="4339113"/>
              <a:ext cx="9525" cy="9525"/>
            </a:xfrm>
            <a:custGeom>
              <a:avLst/>
              <a:gdLst/>
              <a:ahLst/>
              <a:cxnLst/>
              <a:rect l="l" t="t" r="r" b="b"/>
              <a:pathLst>
                <a:path w="9525" h="9525" extrusionOk="0">
                  <a:moveTo>
                    <a:pt x="7144" y="7144"/>
                  </a:moveTo>
                  <a:lnTo>
                    <a:pt x="7144" y="7144"/>
                  </a:lnTo>
                  <a:lnTo>
                    <a:pt x="7144" y="7144"/>
                  </a:ln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302" name="Google Shape;3302;p1"/>
            <p:cNvSpPr/>
            <p:nvPr/>
          </p:nvSpPr>
          <p:spPr>
            <a:xfrm>
              <a:off x="7186098" y="4262999"/>
              <a:ext cx="361950" cy="142875"/>
            </a:xfrm>
            <a:custGeom>
              <a:avLst/>
              <a:gdLst/>
              <a:ahLst/>
              <a:cxnLst/>
              <a:rect l="l" t="t" r="r" b="b"/>
              <a:pathLst>
                <a:path w="361950" h="142875" extrusionOk="0">
                  <a:moveTo>
                    <a:pt x="48139" y="95641"/>
                  </a:moveTo>
                  <a:cubicBezTo>
                    <a:pt x="46234" y="97546"/>
                    <a:pt x="52902" y="81354"/>
                    <a:pt x="49092" y="78496"/>
                  </a:cubicBezTo>
                  <a:cubicBezTo>
                    <a:pt x="50045" y="80401"/>
                    <a:pt x="50045" y="80401"/>
                    <a:pt x="50045" y="78496"/>
                  </a:cubicBezTo>
                  <a:cubicBezTo>
                    <a:pt x="51949" y="84211"/>
                    <a:pt x="52902" y="83258"/>
                    <a:pt x="52902" y="76591"/>
                  </a:cubicBezTo>
                  <a:cubicBezTo>
                    <a:pt x="58617" y="81354"/>
                    <a:pt x="50045" y="80401"/>
                    <a:pt x="56712" y="84211"/>
                  </a:cubicBezTo>
                  <a:cubicBezTo>
                    <a:pt x="72904" y="77544"/>
                    <a:pt x="122434" y="45158"/>
                    <a:pt x="138627" y="35633"/>
                  </a:cubicBezTo>
                  <a:cubicBezTo>
                    <a:pt x="139579" y="40396"/>
                    <a:pt x="139579" y="39444"/>
                    <a:pt x="139579" y="34681"/>
                  </a:cubicBezTo>
                  <a:cubicBezTo>
                    <a:pt x="153867" y="36586"/>
                    <a:pt x="295789" y="62304"/>
                    <a:pt x="295789" y="62304"/>
                  </a:cubicBezTo>
                  <a:cubicBezTo>
                    <a:pt x="284359" y="77544"/>
                    <a:pt x="288170" y="75638"/>
                    <a:pt x="288170" y="74686"/>
                  </a:cubicBezTo>
                  <a:cubicBezTo>
                    <a:pt x="295789" y="72781"/>
                    <a:pt x="334842" y="123263"/>
                    <a:pt x="345320" y="118501"/>
                  </a:cubicBezTo>
                  <a:cubicBezTo>
                    <a:pt x="329127" y="125169"/>
                    <a:pt x="353892" y="128979"/>
                    <a:pt x="358654" y="129931"/>
                  </a:cubicBezTo>
                  <a:cubicBezTo>
                    <a:pt x="356749" y="134694"/>
                    <a:pt x="358654" y="137551"/>
                    <a:pt x="355797" y="138504"/>
                  </a:cubicBezTo>
                  <a:cubicBezTo>
                    <a:pt x="359607" y="139456"/>
                    <a:pt x="358654" y="143266"/>
                    <a:pt x="363417" y="140408"/>
                  </a:cubicBezTo>
                  <a:cubicBezTo>
                    <a:pt x="364370" y="138504"/>
                    <a:pt x="363417" y="138504"/>
                    <a:pt x="361512" y="141361"/>
                  </a:cubicBezTo>
                  <a:cubicBezTo>
                    <a:pt x="360559" y="141361"/>
                    <a:pt x="367227" y="124216"/>
                    <a:pt x="352939" y="128026"/>
                  </a:cubicBezTo>
                  <a:cubicBezTo>
                    <a:pt x="352939" y="114691"/>
                    <a:pt x="343414" y="106119"/>
                    <a:pt x="328174" y="104213"/>
                  </a:cubicBezTo>
                  <a:cubicBezTo>
                    <a:pt x="331984" y="102308"/>
                    <a:pt x="332937" y="101356"/>
                    <a:pt x="330079" y="101356"/>
                  </a:cubicBezTo>
                  <a:cubicBezTo>
                    <a:pt x="334842" y="94688"/>
                    <a:pt x="330079" y="96594"/>
                    <a:pt x="324364" y="93736"/>
                  </a:cubicBezTo>
                  <a:cubicBezTo>
                    <a:pt x="309124" y="75638"/>
                    <a:pt x="308172" y="71829"/>
                    <a:pt x="291027" y="71829"/>
                  </a:cubicBezTo>
                  <a:cubicBezTo>
                    <a:pt x="287217" y="67066"/>
                    <a:pt x="294837" y="67066"/>
                    <a:pt x="294837" y="65161"/>
                  </a:cubicBezTo>
                  <a:cubicBezTo>
                    <a:pt x="289122" y="58494"/>
                    <a:pt x="289122" y="63256"/>
                    <a:pt x="284359" y="51826"/>
                  </a:cubicBezTo>
                  <a:cubicBezTo>
                    <a:pt x="278645" y="53731"/>
                    <a:pt x="314839" y="51826"/>
                    <a:pt x="306267" y="57541"/>
                  </a:cubicBezTo>
                  <a:cubicBezTo>
                    <a:pt x="305314" y="44206"/>
                    <a:pt x="305314" y="54683"/>
                    <a:pt x="295789" y="53731"/>
                  </a:cubicBezTo>
                  <a:cubicBezTo>
                    <a:pt x="297695" y="48969"/>
                    <a:pt x="293884" y="43254"/>
                    <a:pt x="289122" y="46111"/>
                  </a:cubicBezTo>
                  <a:cubicBezTo>
                    <a:pt x="292932" y="48016"/>
                    <a:pt x="291979" y="46111"/>
                    <a:pt x="290074" y="51826"/>
                  </a:cubicBezTo>
                  <a:cubicBezTo>
                    <a:pt x="291979" y="39444"/>
                    <a:pt x="241497" y="29919"/>
                    <a:pt x="231972" y="31823"/>
                  </a:cubicBezTo>
                  <a:cubicBezTo>
                    <a:pt x="231020" y="25156"/>
                    <a:pt x="233877" y="26108"/>
                    <a:pt x="231020" y="23251"/>
                  </a:cubicBezTo>
                  <a:cubicBezTo>
                    <a:pt x="223399" y="23251"/>
                    <a:pt x="221495" y="26108"/>
                    <a:pt x="215779" y="27061"/>
                  </a:cubicBezTo>
                  <a:cubicBezTo>
                    <a:pt x="223399" y="13726"/>
                    <a:pt x="193872" y="21346"/>
                    <a:pt x="193872" y="21346"/>
                  </a:cubicBezTo>
                  <a:cubicBezTo>
                    <a:pt x="189109" y="16583"/>
                    <a:pt x="193872" y="15631"/>
                    <a:pt x="190062" y="9916"/>
                  </a:cubicBezTo>
                  <a:cubicBezTo>
                    <a:pt x="189109" y="-5324"/>
                    <a:pt x="55759" y="47063"/>
                    <a:pt x="65284" y="50873"/>
                  </a:cubicBezTo>
                  <a:cubicBezTo>
                    <a:pt x="66237" y="51826"/>
                    <a:pt x="63379" y="43254"/>
                    <a:pt x="63379" y="42301"/>
                  </a:cubicBezTo>
                  <a:cubicBezTo>
                    <a:pt x="63379" y="48016"/>
                    <a:pt x="55759" y="52779"/>
                    <a:pt x="58617" y="54683"/>
                  </a:cubicBezTo>
                  <a:cubicBezTo>
                    <a:pt x="60522" y="55636"/>
                    <a:pt x="56712" y="48969"/>
                    <a:pt x="61474" y="58494"/>
                  </a:cubicBezTo>
                  <a:cubicBezTo>
                    <a:pt x="53854" y="52779"/>
                    <a:pt x="12897" y="99451"/>
                    <a:pt x="7182" y="106119"/>
                  </a:cubicBezTo>
                  <a:cubicBezTo>
                    <a:pt x="6229" y="110881"/>
                    <a:pt x="23374" y="119454"/>
                    <a:pt x="24327" y="119454"/>
                  </a:cubicBezTo>
                  <a:cubicBezTo>
                    <a:pt x="26232" y="113738"/>
                    <a:pt x="22422" y="117548"/>
                    <a:pt x="24327" y="118501"/>
                  </a:cubicBezTo>
                  <a:cubicBezTo>
                    <a:pt x="19564" y="117548"/>
                    <a:pt x="43377" y="105166"/>
                    <a:pt x="37662" y="93736"/>
                  </a:cubicBezTo>
                  <a:cubicBezTo>
                    <a:pt x="47187" y="97546"/>
                    <a:pt x="37662" y="95641"/>
                    <a:pt x="48139" y="95641"/>
                  </a:cubicBezTo>
                  <a:close/>
                  <a:moveTo>
                    <a:pt x="70999" y="64208"/>
                  </a:moveTo>
                  <a:cubicBezTo>
                    <a:pt x="70999" y="64208"/>
                    <a:pt x="70047" y="65161"/>
                    <a:pt x="70999" y="64208"/>
                  </a:cubicBezTo>
                  <a:close/>
                  <a:moveTo>
                    <a:pt x="73857" y="62304"/>
                  </a:moveTo>
                  <a:cubicBezTo>
                    <a:pt x="71952" y="62304"/>
                    <a:pt x="70047" y="60398"/>
                    <a:pt x="73857" y="62304"/>
                  </a:cubicBezTo>
                  <a:close/>
                  <a:moveTo>
                    <a:pt x="56712" y="49921"/>
                  </a:moveTo>
                  <a:cubicBezTo>
                    <a:pt x="56712" y="48969"/>
                    <a:pt x="57664" y="53731"/>
                    <a:pt x="56712" y="49921"/>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303" name="Google Shape;3303;p1"/>
            <p:cNvSpPr/>
            <p:nvPr/>
          </p:nvSpPr>
          <p:spPr>
            <a:xfrm>
              <a:off x="7236619" y="4309586"/>
              <a:ext cx="9525" cy="9525"/>
            </a:xfrm>
            <a:custGeom>
              <a:avLst/>
              <a:gdLst/>
              <a:ahLst/>
              <a:cxnLst/>
              <a:rect l="l" t="t" r="r" b="b"/>
              <a:pathLst>
                <a:path w="9525" h="9525" extrusionOk="0">
                  <a:moveTo>
                    <a:pt x="7144" y="7144"/>
                  </a:moveTo>
                  <a:cubicBezTo>
                    <a:pt x="7144" y="8096"/>
                    <a:pt x="8096"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304" name="Google Shape;3304;p1"/>
            <p:cNvSpPr/>
            <p:nvPr/>
          </p:nvSpPr>
          <p:spPr>
            <a:xfrm>
              <a:off x="7500990" y="4348638"/>
              <a:ext cx="9525" cy="9525"/>
            </a:xfrm>
            <a:custGeom>
              <a:avLst/>
              <a:gdLst/>
              <a:ahLst/>
              <a:cxnLst/>
              <a:rect l="l" t="t" r="r" b="b"/>
              <a:pathLst>
                <a:path w="9525" h="9525" extrusionOk="0">
                  <a:moveTo>
                    <a:pt x="7567" y="7144"/>
                  </a:moveTo>
                  <a:cubicBezTo>
                    <a:pt x="7567" y="7144"/>
                    <a:pt x="6615" y="8096"/>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305" name="Google Shape;3305;p1"/>
            <p:cNvSpPr/>
            <p:nvPr/>
          </p:nvSpPr>
          <p:spPr>
            <a:xfrm>
              <a:off x="7294298" y="4302495"/>
              <a:ext cx="9525" cy="9525"/>
            </a:xfrm>
            <a:custGeom>
              <a:avLst/>
              <a:gdLst/>
              <a:ahLst/>
              <a:cxnLst/>
              <a:rect l="l" t="t" r="r" b="b"/>
              <a:pathLst>
                <a:path w="9525" h="9525" extrusionOk="0">
                  <a:moveTo>
                    <a:pt x="7567" y="7567"/>
                  </a:moveTo>
                  <a:cubicBezTo>
                    <a:pt x="6615" y="6615"/>
                    <a:pt x="7567" y="7567"/>
                    <a:pt x="7567"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306" name="Google Shape;3306;p1"/>
            <p:cNvSpPr/>
            <p:nvPr/>
          </p:nvSpPr>
          <p:spPr>
            <a:xfrm>
              <a:off x="7509034" y="4368641"/>
              <a:ext cx="9525" cy="9525"/>
            </a:xfrm>
            <a:custGeom>
              <a:avLst/>
              <a:gdLst/>
              <a:ahLst/>
              <a:cxnLst/>
              <a:rect l="l" t="t" r="r" b="b"/>
              <a:pathLst>
                <a:path w="9525" h="9525" extrusionOk="0">
                  <a:moveTo>
                    <a:pt x="7144" y="7144"/>
                  </a:moveTo>
                  <a:cubicBezTo>
                    <a:pt x="7144" y="7144"/>
                    <a:pt x="7144" y="8096"/>
                    <a:pt x="7144" y="7144"/>
                  </a:cubicBezTo>
                  <a:cubicBezTo>
                    <a:pt x="7144" y="8096"/>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307" name="Google Shape;3307;p1"/>
            <p:cNvSpPr/>
            <p:nvPr/>
          </p:nvSpPr>
          <p:spPr>
            <a:xfrm>
              <a:off x="7514749" y="4374356"/>
              <a:ext cx="9525" cy="9525"/>
            </a:xfrm>
            <a:custGeom>
              <a:avLst/>
              <a:gdLst/>
              <a:ahLst/>
              <a:cxnLst/>
              <a:rect l="l" t="t" r="r" b="b"/>
              <a:pathLst>
                <a:path w="9525" h="9525" extrusionOk="0">
                  <a:moveTo>
                    <a:pt x="7144" y="7144"/>
                  </a:moveTo>
                  <a:lnTo>
                    <a:pt x="7144" y="9049"/>
                  </a:lnTo>
                  <a:cubicBezTo>
                    <a:pt x="7144" y="8096"/>
                    <a:pt x="7144"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308" name="Google Shape;3308;p1"/>
            <p:cNvSpPr/>
            <p:nvPr/>
          </p:nvSpPr>
          <p:spPr>
            <a:xfrm>
              <a:off x="7517606" y="4379224"/>
              <a:ext cx="9525" cy="9525"/>
            </a:xfrm>
            <a:custGeom>
              <a:avLst/>
              <a:gdLst/>
              <a:ahLst/>
              <a:cxnLst/>
              <a:rect l="l" t="t" r="r" b="b"/>
              <a:pathLst>
                <a:path w="9525" h="9525" extrusionOk="0">
                  <a:moveTo>
                    <a:pt x="7144" y="7990"/>
                  </a:moveTo>
                  <a:cubicBezTo>
                    <a:pt x="8096" y="7990"/>
                    <a:pt x="10001" y="6085"/>
                    <a:pt x="7144" y="7990"/>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309" name="Google Shape;3309;p1"/>
            <p:cNvSpPr/>
            <p:nvPr/>
          </p:nvSpPr>
          <p:spPr>
            <a:xfrm>
              <a:off x="7466024" y="4324826"/>
              <a:ext cx="9525" cy="9525"/>
            </a:xfrm>
            <a:custGeom>
              <a:avLst/>
              <a:gdLst/>
              <a:ahLst/>
              <a:cxnLst/>
              <a:rect l="l" t="t" r="r" b="b"/>
              <a:pathLst>
                <a:path w="9525" h="9525" extrusionOk="0">
                  <a:moveTo>
                    <a:pt x="8244" y="7144"/>
                  </a:moveTo>
                  <a:cubicBezTo>
                    <a:pt x="7291" y="7144"/>
                    <a:pt x="7291" y="7144"/>
                    <a:pt x="8244" y="7144"/>
                  </a:cubicBezTo>
                  <a:cubicBezTo>
                    <a:pt x="6339" y="8096"/>
                    <a:pt x="7291" y="8096"/>
                    <a:pt x="82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310" name="Google Shape;3310;p1"/>
            <p:cNvSpPr/>
            <p:nvPr/>
          </p:nvSpPr>
          <p:spPr>
            <a:xfrm>
              <a:off x="7464266" y="4334351"/>
              <a:ext cx="9525" cy="9525"/>
            </a:xfrm>
            <a:custGeom>
              <a:avLst/>
              <a:gdLst/>
              <a:ahLst/>
              <a:cxnLst/>
              <a:rect l="l" t="t" r="r" b="b"/>
              <a:pathLst>
                <a:path w="9525" h="9525" extrusionOk="0">
                  <a:moveTo>
                    <a:pt x="9049" y="7144"/>
                  </a:moveTo>
                  <a:cubicBezTo>
                    <a:pt x="8096" y="7144"/>
                    <a:pt x="8096" y="8096"/>
                    <a:pt x="7144" y="8096"/>
                  </a:cubicBezTo>
                  <a:cubicBezTo>
                    <a:pt x="8096" y="8096"/>
                    <a:pt x="8096" y="8096"/>
                    <a:pt x="9049"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311" name="Google Shape;3311;p1"/>
            <p:cNvSpPr/>
            <p:nvPr/>
          </p:nvSpPr>
          <p:spPr>
            <a:xfrm>
              <a:off x="7436644" y="4314348"/>
              <a:ext cx="9525" cy="9525"/>
            </a:xfrm>
            <a:custGeom>
              <a:avLst/>
              <a:gdLst/>
              <a:ahLst/>
              <a:cxnLst/>
              <a:rect l="l" t="t" r="r" b="b"/>
              <a:pathLst>
                <a:path w="9525" h="9525" extrusionOk="0">
                  <a:moveTo>
                    <a:pt x="7144" y="7144"/>
                  </a:move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312" name="Google Shape;3312;p1"/>
            <p:cNvSpPr/>
            <p:nvPr/>
          </p:nvSpPr>
          <p:spPr>
            <a:xfrm>
              <a:off x="7463314" y="4334351"/>
              <a:ext cx="9525" cy="9525"/>
            </a:xfrm>
            <a:custGeom>
              <a:avLst/>
              <a:gdLst/>
              <a:ahLst/>
              <a:cxnLst/>
              <a:rect l="l" t="t" r="r" b="b"/>
              <a:pathLst>
                <a:path w="9525" h="9525" extrusionOk="0">
                  <a:moveTo>
                    <a:pt x="7144" y="7144"/>
                  </a:moveTo>
                  <a:cubicBezTo>
                    <a:pt x="7144" y="8096"/>
                    <a:pt x="8096" y="8096"/>
                    <a:pt x="8096" y="8096"/>
                  </a:cubicBezTo>
                  <a:cubicBezTo>
                    <a:pt x="8096" y="7144"/>
                    <a:pt x="8096"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313" name="Google Shape;3313;p1"/>
            <p:cNvSpPr/>
            <p:nvPr/>
          </p:nvSpPr>
          <p:spPr>
            <a:xfrm>
              <a:off x="7535704" y="4400073"/>
              <a:ext cx="9525" cy="9525"/>
            </a:xfrm>
            <a:custGeom>
              <a:avLst/>
              <a:gdLst/>
              <a:ahLst/>
              <a:cxnLst/>
              <a:rect l="l" t="t" r="r" b="b"/>
              <a:pathLst>
                <a:path w="9525" h="9525" extrusionOk="0">
                  <a:moveTo>
                    <a:pt x="7144" y="7144"/>
                  </a:moveTo>
                  <a:cubicBezTo>
                    <a:pt x="7144" y="7144"/>
                    <a:pt x="8096"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314" name="Google Shape;3314;p1"/>
            <p:cNvSpPr/>
            <p:nvPr/>
          </p:nvSpPr>
          <p:spPr>
            <a:xfrm>
              <a:off x="7535704" y="4399650"/>
              <a:ext cx="9525" cy="9525"/>
            </a:xfrm>
            <a:custGeom>
              <a:avLst/>
              <a:gdLst/>
              <a:ahLst/>
              <a:cxnLst/>
              <a:rect l="l" t="t" r="r" b="b"/>
              <a:pathLst>
                <a:path w="9525" h="9525" extrusionOk="0">
                  <a:moveTo>
                    <a:pt x="7144" y="7567"/>
                  </a:moveTo>
                  <a:lnTo>
                    <a:pt x="7144" y="7567"/>
                  </a:lnTo>
                  <a:cubicBezTo>
                    <a:pt x="8096" y="7567"/>
                    <a:pt x="8096" y="6615"/>
                    <a:pt x="7144"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315" name="Google Shape;3315;p1"/>
            <p:cNvSpPr/>
            <p:nvPr/>
          </p:nvSpPr>
          <p:spPr>
            <a:xfrm>
              <a:off x="7536656" y="4400073"/>
              <a:ext cx="9525" cy="9525"/>
            </a:xfrm>
            <a:custGeom>
              <a:avLst/>
              <a:gdLst/>
              <a:ahLst/>
              <a:cxnLst/>
              <a:rect l="l" t="t" r="r" b="b"/>
              <a:pathLst>
                <a:path w="9525" h="9525" extrusionOk="0">
                  <a:moveTo>
                    <a:pt x="8096" y="7144"/>
                  </a:moveTo>
                  <a:lnTo>
                    <a:pt x="7144" y="7144"/>
                  </a:lnTo>
                  <a:cubicBezTo>
                    <a:pt x="7144" y="7144"/>
                    <a:pt x="7144" y="7144"/>
                    <a:pt x="8096"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316" name="Google Shape;3316;p1"/>
            <p:cNvSpPr/>
            <p:nvPr/>
          </p:nvSpPr>
          <p:spPr>
            <a:xfrm>
              <a:off x="7530518" y="4393406"/>
              <a:ext cx="9525" cy="9525"/>
            </a:xfrm>
            <a:custGeom>
              <a:avLst/>
              <a:gdLst/>
              <a:ahLst/>
              <a:cxnLst/>
              <a:rect l="l" t="t" r="r" b="b"/>
              <a:pathLst>
                <a:path w="9525" h="9525" extrusionOk="0">
                  <a:moveTo>
                    <a:pt x="7567" y="7144"/>
                  </a:moveTo>
                  <a:lnTo>
                    <a:pt x="7567" y="7144"/>
                  </a:lnTo>
                  <a:cubicBezTo>
                    <a:pt x="6615" y="7144"/>
                    <a:pt x="7567" y="7144"/>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317" name="Google Shape;3317;p1"/>
            <p:cNvSpPr/>
            <p:nvPr/>
          </p:nvSpPr>
          <p:spPr>
            <a:xfrm>
              <a:off x="7529036" y="4391501"/>
              <a:ext cx="9525" cy="9525"/>
            </a:xfrm>
            <a:custGeom>
              <a:avLst/>
              <a:gdLst/>
              <a:ahLst/>
              <a:cxnLst/>
              <a:rect l="l" t="t" r="r" b="b"/>
              <a:pathLst>
                <a:path w="9525" h="9525" extrusionOk="0">
                  <a:moveTo>
                    <a:pt x="7144" y="7144"/>
                  </a:moveTo>
                  <a:cubicBezTo>
                    <a:pt x="10001" y="13811"/>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318" name="Google Shape;3318;p1"/>
            <p:cNvSpPr/>
            <p:nvPr/>
          </p:nvSpPr>
          <p:spPr>
            <a:xfrm>
              <a:off x="7530941" y="4374356"/>
              <a:ext cx="9525" cy="9525"/>
            </a:xfrm>
            <a:custGeom>
              <a:avLst/>
              <a:gdLst/>
              <a:ahLst/>
              <a:cxnLst/>
              <a:rect l="l" t="t" r="r" b="b"/>
              <a:pathLst>
                <a:path w="9525" h="9525" extrusionOk="0">
                  <a:moveTo>
                    <a:pt x="7144" y="7144"/>
                  </a:moveTo>
                  <a:cubicBezTo>
                    <a:pt x="11906" y="9049"/>
                    <a:pt x="8096"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319" name="Google Shape;3319;p1"/>
            <p:cNvSpPr/>
            <p:nvPr/>
          </p:nvSpPr>
          <p:spPr>
            <a:xfrm>
              <a:off x="7527131" y="4366736"/>
              <a:ext cx="9525" cy="9525"/>
            </a:xfrm>
            <a:custGeom>
              <a:avLst/>
              <a:gdLst/>
              <a:ahLst/>
              <a:cxnLst/>
              <a:rect l="l" t="t" r="r" b="b"/>
              <a:pathLst>
                <a:path w="9525" h="9525" extrusionOk="0">
                  <a:moveTo>
                    <a:pt x="7144" y="9049"/>
                  </a:moveTo>
                  <a:cubicBezTo>
                    <a:pt x="8096" y="9049"/>
                    <a:pt x="8096" y="8096"/>
                    <a:pt x="9049" y="7144"/>
                  </a:cubicBezTo>
                  <a:cubicBezTo>
                    <a:pt x="7144" y="8096"/>
                    <a:pt x="7144" y="8096"/>
                    <a:pt x="7144" y="904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320" name="Google Shape;3320;p1"/>
            <p:cNvSpPr/>
            <p:nvPr/>
          </p:nvSpPr>
          <p:spPr>
            <a:xfrm>
              <a:off x="7490936" y="4335996"/>
              <a:ext cx="9525" cy="9525"/>
            </a:xfrm>
            <a:custGeom>
              <a:avLst/>
              <a:gdLst/>
              <a:ahLst/>
              <a:cxnLst/>
              <a:rect l="l" t="t" r="r" b="b"/>
              <a:pathLst>
                <a:path w="9525" h="9525" extrusionOk="0">
                  <a:moveTo>
                    <a:pt x="7144" y="9308"/>
                  </a:moveTo>
                  <a:lnTo>
                    <a:pt x="9049" y="7403"/>
                  </a:lnTo>
                  <a:cubicBezTo>
                    <a:pt x="7144" y="6451"/>
                    <a:pt x="8096" y="8356"/>
                    <a:pt x="7144" y="930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321" name="Google Shape;3321;p1"/>
            <p:cNvSpPr/>
            <p:nvPr/>
          </p:nvSpPr>
          <p:spPr>
            <a:xfrm>
              <a:off x="7475696" y="4343876"/>
              <a:ext cx="9525" cy="9525"/>
            </a:xfrm>
            <a:custGeom>
              <a:avLst/>
              <a:gdLst/>
              <a:ahLst/>
              <a:cxnLst/>
              <a:rect l="l" t="t" r="r" b="b"/>
              <a:pathLst>
                <a:path w="9525" h="9525" extrusionOk="0">
                  <a:moveTo>
                    <a:pt x="7144" y="7144"/>
                  </a:moveTo>
                  <a:cubicBezTo>
                    <a:pt x="8096" y="9049"/>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322" name="Google Shape;3322;p1"/>
            <p:cNvSpPr/>
            <p:nvPr/>
          </p:nvSpPr>
          <p:spPr>
            <a:xfrm>
              <a:off x="7480070" y="4325355"/>
              <a:ext cx="9525" cy="9525"/>
            </a:xfrm>
            <a:custGeom>
              <a:avLst/>
              <a:gdLst/>
              <a:ahLst/>
              <a:cxnLst/>
              <a:rect l="l" t="t" r="r" b="b"/>
              <a:pathLst>
                <a:path w="9525" h="9525" extrusionOk="0">
                  <a:moveTo>
                    <a:pt x="8485" y="7567"/>
                  </a:moveTo>
                  <a:cubicBezTo>
                    <a:pt x="10390" y="7567"/>
                    <a:pt x="4675" y="6615"/>
                    <a:pt x="8485"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323" name="Google Shape;3323;p1"/>
            <p:cNvSpPr/>
            <p:nvPr/>
          </p:nvSpPr>
          <p:spPr>
            <a:xfrm>
              <a:off x="7436644" y="4287525"/>
              <a:ext cx="9525" cy="9525"/>
            </a:xfrm>
            <a:custGeom>
              <a:avLst/>
              <a:gdLst/>
              <a:ahLst/>
              <a:cxnLst/>
              <a:rect l="l" t="t" r="r" b="b"/>
              <a:pathLst>
                <a:path w="9525" h="9525" extrusionOk="0">
                  <a:moveTo>
                    <a:pt x="8096" y="7297"/>
                  </a:moveTo>
                  <a:lnTo>
                    <a:pt x="7144" y="10154"/>
                  </a:lnTo>
                  <a:cubicBezTo>
                    <a:pt x="8096" y="10154"/>
                    <a:pt x="9049" y="6344"/>
                    <a:pt x="8096" y="729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324" name="Google Shape;3324;p1"/>
            <p:cNvSpPr/>
            <p:nvPr/>
          </p:nvSpPr>
          <p:spPr>
            <a:xfrm>
              <a:off x="7400449" y="4277779"/>
              <a:ext cx="9525" cy="9525"/>
            </a:xfrm>
            <a:custGeom>
              <a:avLst/>
              <a:gdLst/>
              <a:ahLst/>
              <a:cxnLst/>
              <a:rect l="l" t="t" r="r" b="b"/>
              <a:pathLst>
                <a:path w="9525" h="9525" extrusionOk="0">
                  <a:moveTo>
                    <a:pt x="9049" y="9423"/>
                  </a:moveTo>
                  <a:cubicBezTo>
                    <a:pt x="9049" y="7517"/>
                    <a:pt x="8096" y="6565"/>
                    <a:pt x="7144" y="7517"/>
                  </a:cubicBezTo>
                  <a:cubicBezTo>
                    <a:pt x="8096" y="8470"/>
                    <a:pt x="9049" y="10375"/>
                    <a:pt x="9049" y="9423"/>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325" name="Google Shape;3325;p1"/>
            <p:cNvSpPr/>
            <p:nvPr/>
          </p:nvSpPr>
          <p:spPr>
            <a:xfrm>
              <a:off x="7295674" y="4274213"/>
              <a:ext cx="9525" cy="9525"/>
            </a:xfrm>
            <a:custGeom>
              <a:avLst/>
              <a:gdLst/>
              <a:ahLst/>
              <a:cxnLst/>
              <a:rect l="l" t="t" r="r" b="b"/>
              <a:pathLst>
                <a:path w="9525" h="9525" extrusionOk="0">
                  <a:moveTo>
                    <a:pt x="7144" y="8227"/>
                  </a:moveTo>
                  <a:cubicBezTo>
                    <a:pt x="7144" y="5369"/>
                    <a:pt x="7144" y="9179"/>
                    <a:pt x="7144" y="822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326" name="Google Shape;3326;p1"/>
            <p:cNvSpPr/>
            <p:nvPr/>
          </p:nvSpPr>
          <p:spPr>
            <a:xfrm>
              <a:off x="7577614" y="4828936"/>
              <a:ext cx="9525" cy="9525"/>
            </a:xfrm>
            <a:custGeom>
              <a:avLst/>
              <a:gdLst/>
              <a:ahLst/>
              <a:cxnLst/>
              <a:rect l="l" t="t" r="r" b="b"/>
              <a:pathLst>
                <a:path w="9525" h="9525" extrusionOk="0">
                  <a:moveTo>
                    <a:pt x="7144" y="7858"/>
                  </a:moveTo>
                  <a:cubicBezTo>
                    <a:pt x="10001" y="6906"/>
                    <a:pt x="7144" y="6906"/>
                    <a:pt x="7144" y="785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327" name="Google Shape;3327;p1"/>
            <p:cNvSpPr/>
            <p:nvPr/>
          </p:nvSpPr>
          <p:spPr>
            <a:xfrm>
              <a:off x="7574994" y="4822031"/>
              <a:ext cx="9525" cy="9525"/>
            </a:xfrm>
            <a:custGeom>
              <a:avLst/>
              <a:gdLst/>
              <a:ahLst/>
              <a:cxnLst/>
              <a:rect l="l" t="t" r="r" b="b"/>
              <a:pathLst>
                <a:path w="9525" h="9525" extrusionOk="0">
                  <a:moveTo>
                    <a:pt x="10716" y="7144"/>
                  </a:moveTo>
                  <a:cubicBezTo>
                    <a:pt x="5953" y="9049"/>
                    <a:pt x="5953" y="11906"/>
                    <a:pt x="10716"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328" name="Google Shape;3328;p1"/>
            <p:cNvSpPr/>
            <p:nvPr/>
          </p:nvSpPr>
          <p:spPr>
            <a:xfrm>
              <a:off x="7515701" y="4789646"/>
              <a:ext cx="9525" cy="9525"/>
            </a:xfrm>
            <a:custGeom>
              <a:avLst/>
              <a:gdLst/>
              <a:ahLst/>
              <a:cxnLst/>
              <a:rect l="l" t="t" r="r" b="b"/>
              <a:pathLst>
                <a:path w="9525" h="9525" extrusionOk="0">
                  <a:moveTo>
                    <a:pt x="7144" y="7144"/>
                  </a:moveTo>
                  <a:lnTo>
                    <a:pt x="7144" y="7144"/>
                  </a:ln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329" name="Google Shape;3329;p1"/>
            <p:cNvSpPr/>
            <p:nvPr/>
          </p:nvSpPr>
          <p:spPr>
            <a:xfrm>
              <a:off x="7521416" y="4742021"/>
              <a:ext cx="9525" cy="9525"/>
            </a:xfrm>
            <a:custGeom>
              <a:avLst/>
              <a:gdLst/>
              <a:ahLst/>
              <a:cxnLst/>
              <a:rect l="l" t="t" r="r" b="b"/>
              <a:pathLst>
                <a:path w="9525" h="9525" extrusionOk="0">
                  <a:moveTo>
                    <a:pt x="7144" y="7144"/>
                  </a:moveTo>
                  <a:cubicBezTo>
                    <a:pt x="7144" y="7144"/>
                    <a:pt x="7144" y="8096"/>
                    <a:pt x="7144" y="7144"/>
                  </a:cubicBez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330" name="Google Shape;3330;p1"/>
            <p:cNvSpPr/>
            <p:nvPr/>
          </p:nvSpPr>
          <p:spPr>
            <a:xfrm>
              <a:off x="7526179" y="4734401"/>
              <a:ext cx="9525" cy="9525"/>
            </a:xfrm>
            <a:custGeom>
              <a:avLst/>
              <a:gdLst/>
              <a:ahLst/>
              <a:cxnLst/>
              <a:rect l="l" t="t" r="r" b="b"/>
              <a:pathLst>
                <a:path w="9525" h="9525" extrusionOk="0">
                  <a:moveTo>
                    <a:pt x="7144" y="7144"/>
                  </a:moveTo>
                  <a:cubicBezTo>
                    <a:pt x="7144" y="7144"/>
                    <a:pt x="7144" y="7144"/>
                    <a:pt x="7144" y="7144"/>
                  </a:cubicBez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331" name="Google Shape;3331;p1"/>
            <p:cNvSpPr/>
            <p:nvPr/>
          </p:nvSpPr>
          <p:spPr>
            <a:xfrm>
              <a:off x="7515701" y="4788299"/>
              <a:ext cx="9525" cy="9525"/>
            </a:xfrm>
            <a:custGeom>
              <a:avLst/>
              <a:gdLst/>
              <a:ahLst/>
              <a:cxnLst/>
              <a:rect l="l" t="t" r="r" b="b"/>
              <a:pathLst>
                <a:path w="9525" h="9525" extrusionOk="0">
                  <a:moveTo>
                    <a:pt x="7144" y="8491"/>
                  </a:moveTo>
                  <a:lnTo>
                    <a:pt x="8096" y="7538"/>
                  </a:lnTo>
                  <a:cubicBezTo>
                    <a:pt x="7144" y="6586"/>
                    <a:pt x="7144" y="7538"/>
                    <a:pt x="7144" y="8491"/>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332" name="Google Shape;3332;p1"/>
            <p:cNvSpPr/>
            <p:nvPr/>
          </p:nvSpPr>
          <p:spPr>
            <a:xfrm>
              <a:off x="7566184" y="4824465"/>
              <a:ext cx="9525" cy="9525"/>
            </a:xfrm>
            <a:custGeom>
              <a:avLst/>
              <a:gdLst/>
              <a:ahLst/>
              <a:cxnLst/>
              <a:rect l="l" t="t" r="r" b="b"/>
              <a:pathLst>
                <a:path w="9525" h="9525" extrusionOk="0">
                  <a:moveTo>
                    <a:pt x="7144" y="7567"/>
                  </a:moveTo>
                  <a:cubicBezTo>
                    <a:pt x="8096" y="7567"/>
                    <a:pt x="8096" y="6615"/>
                    <a:pt x="7144"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333" name="Google Shape;3333;p1"/>
            <p:cNvSpPr/>
            <p:nvPr/>
          </p:nvSpPr>
          <p:spPr>
            <a:xfrm>
              <a:off x="7526179" y="4798324"/>
              <a:ext cx="9525" cy="9525"/>
            </a:xfrm>
            <a:custGeom>
              <a:avLst/>
              <a:gdLst/>
              <a:ahLst/>
              <a:cxnLst/>
              <a:rect l="l" t="t" r="r" b="b"/>
              <a:pathLst>
                <a:path w="9525" h="9525" extrusionOk="0">
                  <a:moveTo>
                    <a:pt x="7144" y="7990"/>
                  </a:moveTo>
                  <a:cubicBezTo>
                    <a:pt x="8096" y="7990"/>
                    <a:pt x="10001" y="6085"/>
                    <a:pt x="7144" y="7990"/>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334" name="Google Shape;3334;p1"/>
            <p:cNvSpPr/>
            <p:nvPr/>
          </p:nvSpPr>
          <p:spPr>
            <a:xfrm>
              <a:off x="7540319" y="4802906"/>
              <a:ext cx="9525" cy="9525"/>
            </a:xfrm>
            <a:custGeom>
              <a:avLst/>
              <a:gdLst/>
              <a:ahLst/>
              <a:cxnLst/>
              <a:rect l="l" t="t" r="r" b="b"/>
              <a:pathLst>
                <a:path w="9525" h="9525" extrusionOk="0">
                  <a:moveTo>
                    <a:pt x="8244" y="7219"/>
                  </a:moveTo>
                  <a:cubicBezTo>
                    <a:pt x="6339" y="6266"/>
                    <a:pt x="7291" y="14839"/>
                    <a:pt x="8244" y="721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335" name="Google Shape;3335;p1"/>
            <p:cNvSpPr/>
            <p:nvPr/>
          </p:nvSpPr>
          <p:spPr>
            <a:xfrm>
              <a:off x="7566184" y="4812506"/>
              <a:ext cx="9525" cy="9525"/>
            </a:xfrm>
            <a:custGeom>
              <a:avLst/>
              <a:gdLst/>
              <a:ahLst/>
              <a:cxnLst/>
              <a:rect l="l" t="t" r="r" b="b"/>
              <a:pathLst>
                <a:path w="9525" h="9525" extrusionOk="0">
                  <a:moveTo>
                    <a:pt x="7144" y="7144"/>
                  </a:moveTo>
                  <a:lnTo>
                    <a:pt x="7144" y="7144"/>
                  </a:lnTo>
                  <a:cubicBezTo>
                    <a:pt x="8096"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336" name="Google Shape;3336;p1"/>
            <p:cNvSpPr/>
            <p:nvPr/>
          </p:nvSpPr>
          <p:spPr>
            <a:xfrm>
              <a:off x="7520464" y="4793985"/>
              <a:ext cx="9525" cy="9525"/>
            </a:xfrm>
            <a:custGeom>
              <a:avLst/>
              <a:gdLst/>
              <a:ahLst/>
              <a:cxnLst/>
              <a:rect l="l" t="t" r="r" b="b"/>
              <a:pathLst>
                <a:path w="9525" h="9525" extrusionOk="0">
                  <a:moveTo>
                    <a:pt x="7144" y="7567"/>
                  </a:moveTo>
                  <a:cubicBezTo>
                    <a:pt x="7144" y="7567"/>
                    <a:pt x="8096" y="6615"/>
                    <a:pt x="7144" y="7567"/>
                  </a:cubicBezTo>
                  <a:cubicBezTo>
                    <a:pt x="8096" y="6615"/>
                    <a:pt x="7144" y="7567"/>
                    <a:pt x="7144"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337" name="Google Shape;3337;p1"/>
            <p:cNvSpPr/>
            <p:nvPr/>
          </p:nvSpPr>
          <p:spPr>
            <a:xfrm>
              <a:off x="7446169" y="4369831"/>
              <a:ext cx="9525" cy="9525"/>
            </a:xfrm>
            <a:custGeom>
              <a:avLst/>
              <a:gdLst/>
              <a:ahLst/>
              <a:cxnLst/>
              <a:rect l="l" t="t" r="r" b="b"/>
              <a:pathLst>
                <a:path w="9525" h="9525" extrusionOk="0">
                  <a:moveTo>
                    <a:pt x="7144" y="7858"/>
                  </a:moveTo>
                  <a:cubicBezTo>
                    <a:pt x="7144" y="6906"/>
                    <a:pt x="7144" y="6906"/>
                    <a:pt x="7144" y="7858"/>
                  </a:cubicBezTo>
                  <a:cubicBezTo>
                    <a:pt x="7144" y="6906"/>
                    <a:pt x="7144" y="6906"/>
                    <a:pt x="7144" y="785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338" name="Google Shape;3338;p1"/>
            <p:cNvSpPr/>
            <p:nvPr/>
          </p:nvSpPr>
          <p:spPr>
            <a:xfrm>
              <a:off x="7440454" y="4345887"/>
              <a:ext cx="9525" cy="9525"/>
            </a:xfrm>
            <a:custGeom>
              <a:avLst/>
              <a:gdLst/>
              <a:ahLst/>
              <a:cxnLst/>
              <a:rect l="l" t="t" r="r" b="b"/>
              <a:pathLst>
                <a:path w="9525" h="9525" extrusionOk="0">
                  <a:moveTo>
                    <a:pt x="7144" y="7990"/>
                  </a:moveTo>
                  <a:cubicBezTo>
                    <a:pt x="8096" y="7990"/>
                    <a:pt x="10954" y="6085"/>
                    <a:pt x="7144" y="7990"/>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339" name="Google Shape;3339;p1"/>
            <p:cNvSpPr/>
            <p:nvPr/>
          </p:nvSpPr>
          <p:spPr>
            <a:xfrm>
              <a:off x="7531894" y="4719161"/>
              <a:ext cx="9525" cy="9525"/>
            </a:xfrm>
            <a:custGeom>
              <a:avLst/>
              <a:gdLst/>
              <a:ahLst/>
              <a:cxnLst/>
              <a:rect l="l" t="t" r="r" b="b"/>
              <a:pathLst>
                <a:path w="9525" h="9525" extrusionOk="0">
                  <a:moveTo>
                    <a:pt x="7144" y="7144"/>
                  </a:moveTo>
                  <a:lnTo>
                    <a:pt x="7144" y="7144"/>
                  </a:lnTo>
                  <a:cubicBezTo>
                    <a:pt x="8096" y="8096"/>
                    <a:pt x="8096"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340" name="Google Shape;3340;p1"/>
            <p:cNvSpPr/>
            <p:nvPr/>
          </p:nvSpPr>
          <p:spPr>
            <a:xfrm>
              <a:off x="7526179" y="4574395"/>
              <a:ext cx="19050" cy="9525"/>
            </a:xfrm>
            <a:custGeom>
              <a:avLst/>
              <a:gdLst/>
              <a:ahLst/>
              <a:cxnLst/>
              <a:rect l="l" t="t" r="r" b="b"/>
              <a:pathLst>
                <a:path w="19050" h="9525" extrusionOk="0">
                  <a:moveTo>
                    <a:pt x="12859" y="8082"/>
                  </a:moveTo>
                  <a:cubicBezTo>
                    <a:pt x="10001" y="9987"/>
                    <a:pt x="9049" y="5224"/>
                    <a:pt x="7144" y="8082"/>
                  </a:cubicBezTo>
                  <a:cubicBezTo>
                    <a:pt x="7144" y="8082"/>
                    <a:pt x="10954" y="9987"/>
                    <a:pt x="12859" y="8082"/>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341" name="Google Shape;3341;p1"/>
            <p:cNvSpPr/>
            <p:nvPr/>
          </p:nvSpPr>
          <p:spPr>
            <a:xfrm>
              <a:off x="7565760" y="4823936"/>
              <a:ext cx="9525" cy="9525"/>
            </a:xfrm>
            <a:custGeom>
              <a:avLst/>
              <a:gdLst/>
              <a:ahLst/>
              <a:cxnLst/>
              <a:rect l="l" t="t" r="r" b="b"/>
              <a:pathLst>
                <a:path w="9525" h="9525" extrusionOk="0">
                  <a:moveTo>
                    <a:pt x="7567" y="7144"/>
                  </a:moveTo>
                  <a:cubicBezTo>
                    <a:pt x="7567" y="7144"/>
                    <a:pt x="6615" y="7144"/>
                    <a:pt x="7567" y="7144"/>
                  </a:cubicBezTo>
                  <a:cubicBezTo>
                    <a:pt x="6615" y="8096"/>
                    <a:pt x="7567" y="8096"/>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342" name="Google Shape;3342;p1"/>
            <p:cNvSpPr/>
            <p:nvPr/>
          </p:nvSpPr>
          <p:spPr>
            <a:xfrm>
              <a:off x="7525226" y="4575333"/>
              <a:ext cx="9525" cy="9525"/>
            </a:xfrm>
            <a:custGeom>
              <a:avLst/>
              <a:gdLst/>
              <a:ahLst/>
              <a:cxnLst/>
              <a:rect l="l" t="t" r="r" b="b"/>
              <a:pathLst>
                <a:path w="9525" h="9525" extrusionOk="0">
                  <a:moveTo>
                    <a:pt x="7144" y="7144"/>
                  </a:moveTo>
                  <a:cubicBezTo>
                    <a:pt x="7144" y="8096"/>
                    <a:pt x="7144"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343" name="Google Shape;3343;p1"/>
            <p:cNvSpPr/>
            <p:nvPr/>
          </p:nvSpPr>
          <p:spPr>
            <a:xfrm>
              <a:off x="7531894" y="4682013"/>
              <a:ext cx="9525" cy="9525"/>
            </a:xfrm>
            <a:custGeom>
              <a:avLst/>
              <a:gdLst/>
              <a:ahLst/>
              <a:cxnLst/>
              <a:rect l="l" t="t" r="r" b="b"/>
              <a:pathLst>
                <a:path w="9525" h="9525" extrusionOk="0">
                  <a:moveTo>
                    <a:pt x="8096" y="7144"/>
                  </a:moveTo>
                  <a:cubicBezTo>
                    <a:pt x="7144" y="7144"/>
                    <a:pt x="7144" y="7144"/>
                    <a:pt x="7144" y="7144"/>
                  </a:cubicBezTo>
                  <a:cubicBezTo>
                    <a:pt x="7144" y="8096"/>
                    <a:pt x="7144" y="8096"/>
                    <a:pt x="8096"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344" name="Google Shape;3344;p1"/>
            <p:cNvSpPr/>
            <p:nvPr/>
          </p:nvSpPr>
          <p:spPr>
            <a:xfrm>
              <a:off x="7528084" y="4709213"/>
              <a:ext cx="9525" cy="9525"/>
            </a:xfrm>
            <a:custGeom>
              <a:avLst/>
              <a:gdLst/>
              <a:ahLst/>
              <a:cxnLst/>
              <a:rect l="l" t="t" r="r" b="b"/>
              <a:pathLst>
                <a:path w="9525" h="9525" extrusionOk="0">
                  <a:moveTo>
                    <a:pt x="7144" y="7567"/>
                  </a:moveTo>
                  <a:lnTo>
                    <a:pt x="7144" y="7567"/>
                  </a:lnTo>
                  <a:cubicBezTo>
                    <a:pt x="7144" y="6615"/>
                    <a:pt x="7144" y="7567"/>
                    <a:pt x="7144"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345" name="Google Shape;3345;p1"/>
            <p:cNvSpPr/>
            <p:nvPr/>
          </p:nvSpPr>
          <p:spPr>
            <a:xfrm>
              <a:off x="7528486" y="4667178"/>
              <a:ext cx="9525" cy="9525"/>
            </a:xfrm>
            <a:custGeom>
              <a:avLst/>
              <a:gdLst/>
              <a:ahLst/>
              <a:cxnLst/>
              <a:rect l="l" t="t" r="r" b="b"/>
              <a:pathLst>
                <a:path w="9525" h="9525" extrusionOk="0">
                  <a:moveTo>
                    <a:pt x="7694" y="8644"/>
                  </a:moveTo>
                  <a:cubicBezTo>
                    <a:pt x="9599" y="4834"/>
                    <a:pt x="5789" y="9597"/>
                    <a:pt x="7694" y="86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346" name="Google Shape;3346;p1"/>
            <p:cNvSpPr/>
            <p:nvPr/>
          </p:nvSpPr>
          <p:spPr>
            <a:xfrm>
              <a:off x="7528613" y="4654391"/>
              <a:ext cx="9525" cy="9525"/>
            </a:xfrm>
            <a:custGeom>
              <a:avLst/>
              <a:gdLst/>
              <a:ahLst/>
              <a:cxnLst/>
              <a:rect l="l" t="t" r="r" b="b"/>
              <a:pathLst>
                <a:path w="9525" h="9525" extrusionOk="0">
                  <a:moveTo>
                    <a:pt x="7567" y="7144"/>
                  </a:moveTo>
                  <a:cubicBezTo>
                    <a:pt x="7567" y="7144"/>
                    <a:pt x="6615" y="8096"/>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347" name="Google Shape;3347;p1"/>
            <p:cNvSpPr/>
            <p:nvPr/>
          </p:nvSpPr>
          <p:spPr>
            <a:xfrm>
              <a:off x="7474907" y="4397216"/>
              <a:ext cx="9525" cy="9525"/>
            </a:xfrm>
            <a:custGeom>
              <a:avLst/>
              <a:gdLst/>
              <a:ahLst/>
              <a:cxnLst/>
              <a:rect l="l" t="t" r="r" b="b"/>
              <a:pathLst>
                <a:path w="9525" h="9525" extrusionOk="0">
                  <a:moveTo>
                    <a:pt x="7933" y="9049"/>
                  </a:moveTo>
                  <a:cubicBezTo>
                    <a:pt x="7933" y="8096"/>
                    <a:pt x="8885" y="7144"/>
                    <a:pt x="9838" y="7144"/>
                  </a:cubicBezTo>
                  <a:cubicBezTo>
                    <a:pt x="7933" y="8096"/>
                    <a:pt x="6028" y="7144"/>
                    <a:pt x="7933" y="904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348" name="Google Shape;3348;p1"/>
            <p:cNvSpPr/>
            <p:nvPr/>
          </p:nvSpPr>
          <p:spPr>
            <a:xfrm>
              <a:off x="7566290" y="4822983"/>
              <a:ext cx="9525" cy="9525"/>
            </a:xfrm>
            <a:custGeom>
              <a:avLst/>
              <a:gdLst/>
              <a:ahLst/>
              <a:cxnLst/>
              <a:rect l="l" t="t" r="r" b="b"/>
              <a:pathLst>
                <a:path w="9525" h="9525" extrusionOk="0">
                  <a:moveTo>
                    <a:pt x="7990" y="7144"/>
                  </a:moveTo>
                  <a:cubicBezTo>
                    <a:pt x="6085" y="10001"/>
                    <a:pt x="7990" y="8096"/>
                    <a:pt x="7990"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349" name="Google Shape;3349;p1"/>
            <p:cNvSpPr/>
            <p:nvPr/>
          </p:nvSpPr>
          <p:spPr>
            <a:xfrm>
              <a:off x="7506176" y="4665821"/>
              <a:ext cx="9525" cy="9525"/>
            </a:xfrm>
            <a:custGeom>
              <a:avLst/>
              <a:gdLst/>
              <a:ahLst/>
              <a:cxnLst/>
              <a:rect l="l" t="t" r="r" b="b"/>
              <a:pathLst>
                <a:path w="9525" h="9525" extrusionOk="0">
                  <a:moveTo>
                    <a:pt x="7144" y="9049"/>
                  </a:moveTo>
                  <a:lnTo>
                    <a:pt x="7144" y="7144"/>
                  </a:lnTo>
                  <a:cubicBezTo>
                    <a:pt x="8096" y="7144"/>
                    <a:pt x="7144" y="8096"/>
                    <a:pt x="7144" y="904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350" name="Google Shape;3350;p1"/>
            <p:cNvSpPr/>
            <p:nvPr/>
          </p:nvSpPr>
          <p:spPr>
            <a:xfrm>
              <a:off x="7492841" y="4484846"/>
              <a:ext cx="9525" cy="9525"/>
            </a:xfrm>
            <a:custGeom>
              <a:avLst/>
              <a:gdLst/>
              <a:ahLst/>
              <a:cxnLst/>
              <a:rect l="l" t="t" r="r" b="b"/>
              <a:pathLst>
                <a:path w="9525" h="9525" extrusionOk="0">
                  <a:moveTo>
                    <a:pt x="7144" y="7144"/>
                  </a:moveTo>
                  <a:lnTo>
                    <a:pt x="7144" y="7144"/>
                  </a:ln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351" name="Google Shape;3351;p1"/>
            <p:cNvSpPr/>
            <p:nvPr/>
          </p:nvSpPr>
          <p:spPr>
            <a:xfrm>
              <a:off x="7506176" y="4657354"/>
              <a:ext cx="9525" cy="9525"/>
            </a:xfrm>
            <a:custGeom>
              <a:avLst/>
              <a:gdLst/>
              <a:ahLst/>
              <a:cxnLst/>
              <a:rect l="l" t="t" r="r" b="b"/>
              <a:pathLst>
                <a:path w="9525" h="9525" extrusionOk="0">
                  <a:moveTo>
                    <a:pt x="7144" y="7990"/>
                  </a:moveTo>
                  <a:cubicBezTo>
                    <a:pt x="9049" y="7990"/>
                    <a:pt x="10954" y="6086"/>
                    <a:pt x="7144" y="7990"/>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352" name="Google Shape;3352;p1"/>
            <p:cNvSpPr/>
            <p:nvPr/>
          </p:nvSpPr>
          <p:spPr>
            <a:xfrm>
              <a:off x="7476649" y="4397216"/>
              <a:ext cx="9525" cy="9525"/>
            </a:xfrm>
            <a:custGeom>
              <a:avLst/>
              <a:gdLst/>
              <a:ahLst/>
              <a:cxnLst/>
              <a:rect l="l" t="t" r="r" b="b"/>
              <a:pathLst>
                <a:path w="9525" h="9525" extrusionOk="0">
                  <a:moveTo>
                    <a:pt x="7144" y="7144"/>
                  </a:moveTo>
                  <a:lnTo>
                    <a:pt x="7144" y="7144"/>
                  </a:lnTo>
                  <a:lnTo>
                    <a:pt x="7144" y="7144"/>
                  </a:ln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353" name="Google Shape;3353;p1"/>
            <p:cNvSpPr/>
            <p:nvPr/>
          </p:nvSpPr>
          <p:spPr>
            <a:xfrm>
              <a:off x="7432834" y="4339902"/>
              <a:ext cx="152400" cy="495300"/>
            </a:xfrm>
            <a:custGeom>
              <a:avLst/>
              <a:gdLst/>
              <a:ahLst/>
              <a:cxnLst/>
              <a:rect l="l" t="t" r="r" b="b"/>
              <a:pathLst>
                <a:path w="152400" h="495300" extrusionOk="0">
                  <a:moveTo>
                    <a:pt x="36671" y="57791"/>
                  </a:moveTo>
                  <a:cubicBezTo>
                    <a:pt x="34766" y="55885"/>
                    <a:pt x="52864" y="65410"/>
                    <a:pt x="55721" y="62553"/>
                  </a:cubicBezTo>
                  <a:cubicBezTo>
                    <a:pt x="53816" y="62553"/>
                    <a:pt x="52864" y="62553"/>
                    <a:pt x="55721" y="62553"/>
                  </a:cubicBezTo>
                  <a:cubicBezTo>
                    <a:pt x="50006" y="63505"/>
                    <a:pt x="50959" y="64458"/>
                    <a:pt x="57626" y="66363"/>
                  </a:cubicBezTo>
                  <a:cubicBezTo>
                    <a:pt x="51911" y="72078"/>
                    <a:pt x="53816" y="61601"/>
                    <a:pt x="49054" y="69220"/>
                  </a:cubicBezTo>
                  <a:cubicBezTo>
                    <a:pt x="51911" y="77793"/>
                    <a:pt x="78581" y="177805"/>
                    <a:pt x="77629" y="176853"/>
                  </a:cubicBezTo>
                  <a:cubicBezTo>
                    <a:pt x="76676" y="199713"/>
                    <a:pt x="76676" y="375926"/>
                    <a:pt x="90964" y="379736"/>
                  </a:cubicBezTo>
                  <a:cubicBezTo>
                    <a:pt x="65246" y="370211"/>
                    <a:pt x="85249" y="517848"/>
                    <a:pt x="117634" y="478795"/>
                  </a:cubicBezTo>
                  <a:cubicBezTo>
                    <a:pt x="105251" y="493083"/>
                    <a:pt x="135731" y="482605"/>
                    <a:pt x="138589" y="481653"/>
                  </a:cubicBezTo>
                  <a:cubicBezTo>
                    <a:pt x="140494" y="487368"/>
                    <a:pt x="143351" y="494988"/>
                    <a:pt x="148114" y="490226"/>
                  </a:cubicBezTo>
                  <a:cubicBezTo>
                    <a:pt x="148114" y="488320"/>
                    <a:pt x="147161" y="488320"/>
                    <a:pt x="146209" y="491178"/>
                  </a:cubicBezTo>
                  <a:cubicBezTo>
                    <a:pt x="143351" y="493083"/>
                    <a:pt x="143351" y="471176"/>
                    <a:pt x="130016" y="482605"/>
                  </a:cubicBezTo>
                  <a:cubicBezTo>
                    <a:pt x="120491" y="471176"/>
                    <a:pt x="103346" y="473080"/>
                    <a:pt x="88106" y="470223"/>
                  </a:cubicBezTo>
                  <a:cubicBezTo>
                    <a:pt x="91916" y="468318"/>
                    <a:pt x="92869" y="467366"/>
                    <a:pt x="90011" y="467366"/>
                  </a:cubicBezTo>
                  <a:cubicBezTo>
                    <a:pt x="97631" y="461651"/>
                    <a:pt x="88106" y="462603"/>
                    <a:pt x="88106" y="457841"/>
                  </a:cubicBezTo>
                  <a:cubicBezTo>
                    <a:pt x="94774" y="434028"/>
                    <a:pt x="95726" y="426408"/>
                    <a:pt x="90011" y="410216"/>
                  </a:cubicBezTo>
                  <a:cubicBezTo>
                    <a:pt x="92869" y="403548"/>
                    <a:pt x="95726" y="412120"/>
                    <a:pt x="97631" y="411168"/>
                  </a:cubicBezTo>
                  <a:cubicBezTo>
                    <a:pt x="101441" y="401643"/>
                    <a:pt x="96679" y="402595"/>
                    <a:pt x="106204" y="393070"/>
                  </a:cubicBezTo>
                  <a:cubicBezTo>
                    <a:pt x="103346" y="387355"/>
                    <a:pt x="106204" y="394976"/>
                    <a:pt x="99536" y="388308"/>
                  </a:cubicBezTo>
                  <a:cubicBezTo>
                    <a:pt x="99536" y="388308"/>
                    <a:pt x="110014" y="368305"/>
                    <a:pt x="107156" y="363543"/>
                  </a:cubicBezTo>
                  <a:cubicBezTo>
                    <a:pt x="100489" y="365448"/>
                    <a:pt x="105251" y="365448"/>
                    <a:pt x="98584" y="366401"/>
                  </a:cubicBezTo>
                  <a:cubicBezTo>
                    <a:pt x="110014" y="361638"/>
                    <a:pt x="100489" y="301630"/>
                    <a:pt x="96679" y="291153"/>
                  </a:cubicBezTo>
                  <a:cubicBezTo>
                    <a:pt x="106204" y="286391"/>
                    <a:pt x="100489" y="279723"/>
                    <a:pt x="97631" y="270198"/>
                  </a:cubicBezTo>
                  <a:cubicBezTo>
                    <a:pt x="112871" y="275913"/>
                    <a:pt x="98584" y="243528"/>
                    <a:pt x="99536" y="243528"/>
                  </a:cubicBezTo>
                  <a:cubicBezTo>
                    <a:pt x="97631" y="238766"/>
                    <a:pt x="108109" y="237813"/>
                    <a:pt x="110014" y="235908"/>
                  </a:cubicBezTo>
                  <a:cubicBezTo>
                    <a:pt x="125254" y="232098"/>
                    <a:pt x="58579" y="82555"/>
                    <a:pt x="57626" y="84461"/>
                  </a:cubicBezTo>
                  <a:cubicBezTo>
                    <a:pt x="55721" y="85413"/>
                    <a:pt x="66199" y="83508"/>
                    <a:pt x="66199" y="83508"/>
                  </a:cubicBezTo>
                  <a:cubicBezTo>
                    <a:pt x="61436" y="82555"/>
                    <a:pt x="54769" y="73030"/>
                    <a:pt x="52864" y="75888"/>
                  </a:cubicBezTo>
                  <a:cubicBezTo>
                    <a:pt x="51911" y="78745"/>
                    <a:pt x="59531" y="74936"/>
                    <a:pt x="48101" y="77793"/>
                  </a:cubicBezTo>
                  <a:cubicBezTo>
                    <a:pt x="54769" y="68268"/>
                    <a:pt x="30004" y="15880"/>
                    <a:pt x="22384" y="7308"/>
                  </a:cubicBezTo>
                  <a:cubicBezTo>
                    <a:pt x="16669" y="5403"/>
                    <a:pt x="7144" y="20643"/>
                    <a:pt x="7144" y="23501"/>
                  </a:cubicBezTo>
                  <a:cubicBezTo>
                    <a:pt x="11906" y="28263"/>
                    <a:pt x="10001" y="20643"/>
                    <a:pt x="8096" y="23501"/>
                  </a:cubicBezTo>
                  <a:cubicBezTo>
                    <a:pt x="9049" y="18738"/>
                    <a:pt x="25241" y="47313"/>
                    <a:pt x="36671" y="43503"/>
                  </a:cubicBezTo>
                  <a:cubicBezTo>
                    <a:pt x="34766" y="54933"/>
                    <a:pt x="36671" y="48266"/>
                    <a:pt x="36671" y="57791"/>
                  </a:cubicBezTo>
                  <a:close/>
                  <a:moveTo>
                    <a:pt x="44291" y="91128"/>
                  </a:moveTo>
                  <a:cubicBezTo>
                    <a:pt x="44291" y="91128"/>
                    <a:pt x="42386" y="89223"/>
                    <a:pt x="44291" y="91128"/>
                  </a:cubicBezTo>
                  <a:close/>
                  <a:moveTo>
                    <a:pt x="46196" y="94938"/>
                  </a:moveTo>
                  <a:cubicBezTo>
                    <a:pt x="46196" y="92080"/>
                    <a:pt x="48101" y="91128"/>
                    <a:pt x="46196" y="94938"/>
                  </a:cubicBezTo>
                  <a:close/>
                  <a:moveTo>
                    <a:pt x="58579" y="76841"/>
                  </a:moveTo>
                  <a:cubicBezTo>
                    <a:pt x="60484" y="77793"/>
                    <a:pt x="54769" y="77793"/>
                    <a:pt x="58579" y="76841"/>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354" name="Google Shape;3354;p1"/>
            <p:cNvSpPr/>
            <p:nvPr/>
          </p:nvSpPr>
          <p:spPr>
            <a:xfrm>
              <a:off x="7479744" y="4410551"/>
              <a:ext cx="9525" cy="9525"/>
            </a:xfrm>
            <a:custGeom>
              <a:avLst/>
              <a:gdLst/>
              <a:ahLst/>
              <a:cxnLst/>
              <a:rect l="l" t="t" r="r" b="b"/>
              <a:pathLst>
                <a:path w="9525" h="9525" extrusionOk="0">
                  <a:moveTo>
                    <a:pt x="7858" y="7144"/>
                  </a:moveTo>
                  <a:cubicBezTo>
                    <a:pt x="6906" y="7144"/>
                    <a:pt x="6906" y="8096"/>
                    <a:pt x="7858"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355" name="Google Shape;3355;p1"/>
            <p:cNvSpPr/>
            <p:nvPr/>
          </p:nvSpPr>
          <p:spPr>
            <a:xfrm>
              <a:off x="7514474" y="4789646"/>
              <a:ext cx="9525" cy="9525"/>
            </a:xfrm>
            <a:custGeom>
              <a:avLst/>
              <a:gdLst/>
              <a:ahLst/>
              <a:cxnLst/>
              <a:rect l="l" t="t" r="r" b="b"/>
              <a:pathLst>
                <a:path w="9525" h="9525" extrusionOk="0">
                  <a:moveTo>
                    <a:pt x="7419" y="7144"/>
                  </a:moveTo>
                  <a:cubicBezTo>
                    <a:pt x="8371" y="7144"/>
                    <a:pt x="6466" y="8096"/>
                    <a:pt x="7419"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356" name="Google Shape;3356;p1"/>
            <p:cNvSpPr/>
            <p:nvPr/>
          </p:nvSpPr>
          <p:spPr>
            <a:xfrm>
              <a:off x="7489984" y="4480613"/>
              <a:ext cx="9525" cy="9525"/>
            </a:xfrm>
            <a:custGeom>
              <a:avLst/>
              <a:gdLst/>
              <a:ahLst/>
              <a:cxnLst/>
              <a:rect l="l" t="t" r="r" b="b"/>
              <a:pathLst>
                <a:path w="9525" h="9525" extrusionOk="0">
                  <a:moveTo>
                    <a:pt x="7144" y="7567"/>
                  </a:moveTo>
                  <a:cubicBezTo>
                    <a:pt x="8096" y="6615"/>
                    <a:pt x="7144" y="7567"/>
                    <a:pt x="7144"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357" name="Google Shape;3357;p1"/>
            <p:cNvSpPr/>
            <p:nvPr/>
          </p:nvSpPr>
          <p:spPr>
            <a:xfrm>
              <a:off x="7523321" y="4812506"/>
              <a:ext cx="9525" cy="9525"/>
            </a:xfrm>
            <a:custGeom>
              <a:avLst/>
              <a:gdLst/>
              <a:ahLst/>
              <a:cxnLst/>
              <a:rect l="l" t="t" r="r" b="b"/>
              <a:pathLst>
                <a:path w="9525" h="9525" extrusionOk="0">
                  <a:moveTo>
                    <a:pt x="7144" y="7144"/>
                  </a:moveTo>
                  <a:cubicBezTo>
                    <a:pt x="7144" y="7144"/>
                    <a:pt x="7144" y="7144"/>
                    <a:pt x="7144" y="7144"/>
                  </a:cubicBezTo>
                  <a:cubicBezTo>
                    <a:pt x="8096"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358" name="Google Shape;3358;p1"/>
            <p:cNvSpPr/>
            <p:nvPr/>
          </p:nvSpPr>
          <p:spPr>
            <a:xfrm>
              <a:off x="7533799" y="4815363"/>
              <a:ext cx="9525" cy="9525"/>
            </a:xfrm>
            <a:custGeom>
              <a:avLst/>
              <a:gdLst/>
              <a:ahLst/>
              <a:cxnLst/>
              <a:rect l="l" t="t" r="r" b="b"/>
              <a:pathLst>
                <a:path w="9525" h="9525" extrusionOk="0">
                  <a:moveTo>
                    <a:pt x="7144" y="7144"/>
                  </a:moveTo>
                  <a:lnTo>
                    <a:pt x="8096" y="8096"/>
                  </a:lnTo>
                  <a:cubicBezTo>
                    <a:pt x="8096" y="8096"/>
                    <a:pt x="8096"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359" name="Google Shape;3359;p1"/>
            <p:cNvSpPr/>
            <p:nvPr/>
          </p:nvSpPr>
          <p:spPr>
            <a:xfrm>
              <a:off x="7541419" y="4816951"/>
              <a:ext cx="9525" cy="9525"/>
            </a:xfrm>
            <a:custGeom>
              <a:avLst/>
              <a:gdLst/>
              <a:ahLst/>
              <a:cxnLst/>
              <a:rect l="l" t="t" r="r" b="b"/>
              <a:pathLst>
                <a:path w="9525" h="9525" extrusionOk="0">
                  <a:moveTo>
                    <a:pt x="7144" y="8414"/>
                  </a:moveTo>
                  <a:cubicBezTo>
                    <a:pt x="7144" y="8414"/>
                    <a:pt x="8096" y="5556"/>
                    <a:pt x="7144" y="841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360" name="Google Shape;3360;p1"/>
            <p:cNvSpPr/>
            <p:nvPr/>
          </p:nvSpPr>
          <p:spPr>
            <a:xfrm>
              <a:off x="7508319" y="4707016"/>
              <a:ext cx="9525" cy="9525"/>
            </a:xfrm>
            <a:custGeom>
              <a:avLst/>
              <a:gdLst/>
              <a:ahLst/>
              <a:cxnLst/>
              <a:rect l="l" t="t" r="r" b="b"/>
              <a:pathLst>
                <a:path w="9525" h="9525" extrusionOk="0">
                  <a:moveTo>
                    <a:pt x="7858" y="7858"/>
                  </a:moveTo>
                  <a:cubicBezTo>
                    <a:pt x="7858" y="7858"/>
                    <a:pt x="7858" y="7858"/>
                    <a:pt x="7858" y="7858"/>
                  </a:cubicBezTo>
                  <a:cubicBezTo>
                    <a:pt x="6906" y="6906"/>
                    <a:pt x="6906" y="6906"/>
                    <a:pt x="7858" y="785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361" name="Google Shape;3361;p1"/>
            <p:cNvSpPr/>
            <p:nvPr/>
          </p:nvSpPr>
          <p:spPr>
            <a:xfrm>
              <a:off x="7508408" y="4743926"/>
              <a:ext cx="9525" cy="9525"/>
            </a:xfrm>
            <a:custGeom>
              <a:avLst/>
              <a:gdLst/>
              <a:ahLst/>
              <a:cxnLst/>
              <a:rect l="l" t="t" r="r" b="b"/>
              <a:pathLst>
                <a:path w="9525" h="9525" extrusionOk="0">
                  <a:moveTo>
                    <a:pt x="8722" y="8096"/>
                  </a:moveTo>
                  <a:cubicBezTo>
                    <a:pt x="8722" y="8096"/>
                    <a:pt x="7769" y="7144"/>
                    <a:pt x="7769" y="7144"/>
                  </a:cubicBezTo>
                  <a:cubicBezTo>
                    <a:pt x="6817" y="7144"/>
                    <a:pt x="6817" y="8096"/>
                    <a:pt x="8722" y="809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362" name="Google Shape;3362;p1"/>
            <p:cNvSpPr/>
            <p:nvPr/>
          </p:nvSpPr>
          <p:spPr>
            <a:xfrm>
              <a:off x="7506176" y="4667726"/>
              <a:ext cx="9525" cy="9525"/>
            </a:xfrm>
            <a:custGeom>
              <a:avLst/>
              <a:gdLst/>
              <a:ahLst/>
              <a:cxnLst/>
              <a:rect l="l" t="t" r="r" b="b"/>
              <a:pathLst>
                <a:path w="9525" h="9525" extrusionOk="0">
                  <a:moveTo>
                    <a:pt x="7144" y="7144"/>
                  </a:move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363" name="Google Shape;3363;p1"/>
            <p:cNvSpPr/>
            <p:nvPr/>
          </p:nvSpPr>
          <p:spPr>
            <a:xfrm>
              <a:off x="7508319" y="4742021"/>
              <a:ext cx="9525" cy="9525"/>
            </a:xfrm>
            <a:custGeom>
              <a:avLst/>
              <a:gdLst/>
              <a:ahLst/>
              <a:cxnLst/>
              <a:rect l="l" t="t" r="r" b="b"/>
              <a:pathLst>
                <a:path w="9525" h="9525" extrusionOk="0">
                  <a:moveTo>
                    <a:pt x="7858" y="7144"/>
                  </a:moveTo>
                  <a:cubicBezTo>
                    <a:pt x="6906" y="8096"/>
                    <a:pt x="6906" y="8096"/>
                    <a:pt x="7858" y="9049"/>
                  </a:cubicBezTo>
                  <a:cubicBezTo>
                    <a:pt x="7858" y="8096"/>
                    <a:pt x="7858" y="7144"/>
                    <a:pt x="7858"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364" name="Google Shape;3364;p1"/>
            <p:cNvSpPr/>
            <p:nvPr/>
          </p:nvSpPr>
          <p:spPr>
            <a:xfrm>
              <a:off x="7570946" y="4827746"/>
              <a:ext cx="9525" cy="9525"/>
            </a:xfrm>
            <a:custGeom>
              <a:avLst/>
              <a:gdLst/>
              <a:ahLst/>
              <a:cxnLst/>
              <a:rect l="l" t="t" r="r" b="b"/>
              <a:pathLst>
                <a:path w="9525" h="9525" extrusionOk="0">
                  <a:moveTo>
                    <a:pt x="7144" y="7144"/>
                  </a:moveTo>
                  <a:cubicBezTo>
                    <a:pt x="7144" y="7144"/>
                    <a:pt x="8096"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365" name="Google Shape;3365;p1"/>
            <p:cNvSpPr/>
            <p:nvPr/>
          </p:nvSpPr>
          <p:spPr>
            <a:xfrm>
              <a:off x="7571899" y="4826793"/>
              <a:ext cx="9525" cy="9525"/>
            </a:xfrm>
            <a:custGeom>
              <a:avLst/>
              <a:gdLst/>
              <a:ahLst/>
              <a:cxnLst/>
              <a:rect l="l" t="t" r="r" b="b"/>
              <a:pathLst>
                <a:path w="9525" h="9525" extrusionOk="0">
                  <a:moveTo>
                    <a:pt x="7144" y="7144"/>
                  </a:moveTo>
                  <a:lnTo>
                    <a:pt x="7144" y="7144"/>
                  </a:ln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366" name="Google Shape;3366;p1"/>
            <p:cNvSpPr/>
            <p:nvPr/>
          </p:nvSpPr>
          <p:spPr>
            <a:xfrm>
              <a:off x="7572137" y="4826793"/>
              <a:ext cx="9525" cy="9525"/>
            </a:xfrm>
            <a:custGeom>
              <a:avLst/>
              <a:gdLst/>
              <a:ahLst/>
              <a:cxnLst/>
              <a:rect l="l" t="t" r="r" b="b"/>
              <a:pathLst>
                <a:path w="9525" h="9525" extrusionOk="0">
                  <a:moveTo>
                    <a:pt x="7858" y="7144"/>
                  </a:moveTo>
                  <a:lnTo>
                    <a:pt x="7858" y="7144"/>
                  </a:lnTo>
                  <a:cubicBezTo>
                    <a:pt x="6906" y="7144"/>
                    <a:pt x="6906" y="8096"/>
                    <a:pt x="7858"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367" name="Google Shape;3367;p1"/>
            <p:cNvSpPr/>
            <p:nvPr/>
          </p:nvSpPr>
          <p:spPr>
            <a:xfrm>
              <a:off x="7563326" y="4822983"/>
              <a:ext cx="9525" cy="9525"/>
            </a:xfrm>
            <a:custGeom>
              <a:avLst/>
              <a:gdLst/>
              <a:ahLst/>
              <a:cxnLst/>
              <a:rect l="l" t="t" r="r" b="b"/>
              <a:pathLst>
                <a:path w="9525" h="9525" extrusionOk="0">
                  <a:moveTo>
                    <a:pt x="7144" y="7144"/>
                  </a:moveTo>
                  <a:lnTo>
                    <a:pt x="7144" y="8096"/>
                  </a:lnTo>
                  <a:cubicBezTo>
                    <a:pt x="7144" y="8096"/>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368" name="Google Shape;3368;p1"/>
            <p:cNvSpPr/>
            <p:nvPr/>
          </p:nvSpPr>
          <p:spPr>
            <a:xfrm>
              <a:off x="7561326" y="4822983"/>
              <a:ext cx="9525" cy="9525"/>
            </a:xfrm>
            <a:custGeom>
              <a:avLst/>
              <a:gdLst/>
              <a:ahLst/>
              <a:cxnLst/>
              <a:rect l="l" t="t" r="r" b="b"/>
              <a:pathLst>
                <a:path w="9525" h="9525" extrusionOk="0">
                  <a:moveTo>
                    <a:pt x="7239" y="7144"/>
                  </a:moveTo>
                  <a:cubicBezTo>
                    <a:pt x="12954" y="10954"/>
                    <a:pt x="6286" y="7144"/>
                    <a:pt x="7239"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369" name="Google Shape;3369;p1"/>
            <p:cNvSpPr/>
            <p:nvPr/>
          </p:nvSpPr>
          <p:spPr>
            <a:xfrm>
              <a:off x="7550944" y="4806897"/>
              <a:ext cx="9525" cy="9525"/>
            </a:xfrm>
            <a:custGeom>
              <a:avLst/>
              <a:gdLst/>
              <a:ahLst/>
              <a:cxnLst/>
              <a:rect l="l" t="t" r="r" b="b"/>
              <a:pathLst>
                <a:path w="9525" h="9525" extrusionOk="0">
                  <a:moveTo>
                    <a:pt x="7144" y="7990"/>
                  </a:moveTo>
                  <a:cubicBezTo>
                    <a:pt x="12859" y="6085"/>
                    <a:pt x="9049" y="7990"/>
                    <a:pt x="7144" y="7990"/>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370" name="Google Shape;3370;p1"/>
            <p:cNvSpPr/>
            <p:nvPr/>
          </p:nvSpPr>
          <p:spPr>
            <a:xfrm>
              <a:off x="7542609" y="4802981"/>
              <a:ext cx="9525" cy="9525"/>
            </a:xfrm>
            <a:custGeom>
              <a:avLst/>
              <a:gdLst/>
              <a:ahLst/>
              <a:cxnLst/>
              <a:rect l="l" t="t" r="r" b="b"/>
              <a:pathLst>
                <a:path w="9525" h="9525" extrusionOk="0">
                  <a:moveTo>
                    <a:pt x="7858" y="9049"/>
                  </a:moveTo>
                  <a:cubicBezTo>
                    <a:pt x="9763" y="9049"/>
                    <a:pt x="7858" y="7144"/>
                    <a:pt x="7858" y="7144"/>
                  </a:cubicBezTo>
                  <a:cubicBezTo>
                    <a:pt x="6906" y="7144"/>
                    <a:pt x="6906" y="8096"/>
                    <a:pt x="7858" y="904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371" name="Google Shape;3371;p1"/>
            <p:cNvSpPr/>
            <p:nvPr/>
          </p:nvSpPr>
          <p:spPr>
            <a:xfrm>
              <a:off x="7517606" y="4772501"/>
              <a:ext cx="9525" cy="9525"/>
            </a:xfrm>
            <a:custGeom>
              <a:avLst/>
              <a:gdLst/>
              <a:ahLst/>
              <a:cxnLst/>
              <a:rect l="l" t="t" r="r" b="b"/>
              <a:pathLst>
                <a:path w="9525" h="9525" extrusionOk="0">
                  <a:moveTo>
                    <a:pt x="7144" y="7144"/>
                  </a:moveTo>
                  <a:lnTo>
                    <a:pt x="10001" y="7144"/>
                  </a:lnTo>
                  <a:cubicBezTo>
                    <a:pt x="9049" y="7144"/>
                    <a:pt x="8096"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372" name="Google Shape;3372;p1"/>
            <p:cNvSpPr/>
            <p:nvPr/>
          </p:nvSpPr>
          <p:spPr>
            <a:xfrm>
              <a:off x="7504509" y="4760118"/>
              <a:ext cx="9525" cy="9525"/>
            </a:xfrm>
            <a:custGeom>
              <a:avLst/>
              <a:gdLst/>
              <a:ahLst/>
              <a:cxnLst/>
              <a:rect l="l" t="t" r="r" b="b"/>
              <a:pathLst>
                <a:path w="9525" h="9525" extrusionOk="0">
                  <a:moveTo>
                    <a:pt x="7858" y="7144"/>
                  </a:moveTo>
                  <a:cubicBezTo>
                    <a:pt x="6906" y="10001"/>
                    <a:pt x="6906" y="9049"/>
                    <a:pt x="7858"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373" name="Google Shape;3373;p1"/>
            <p:cNvSpPr/>
            <p:nvPr/>
          </p:nvSpPr>
          <p:spPr>
            <a:xfrm>
              <a:off x="7523851" y="4754556"/>
              <a:ext cx="9525" cy="9525"/>
            </a:xfrm>
            <a:custGeom>
              <a:avLst/>
              <a:gdLst/>
              <a:ahLst/>
              <a:cxnLst/>
              <a:rect l="l" t="t" r="r" b="b"/>
              <a:pathLst>
                <a:path w="9525" h="9525" extrusionOk="0">
                  <a:moveTo>
                    <a:pt x="7567" y="8896"/>
                  </a:moveTo>
                  <a:cubicBezTo>
                    <a:pt x="7567" y="10800"/>
                    <a:pt x="6615" y="4133"/>
                    <a:pt x="7567" y="889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374" name="Google Shape;3374;p1"/>
            <p:cNvSpPr/>
            <p:nvPr/>
          </p:nvSpPr>
          <p:spPr>
            <a:xfrm>
              <a:off x="7529036" y="4657248"/>
              <a:ext cx="9525" cy="9525"/>
            </a:xfrm>
            <a:custGeom>
              <a:avLst/>
              <a:gdLst/>
              <a:ahLst/>
              <a:cxnLst/>
              <a:rect l="l" t="t" r="r" b="b"/>
              <a:pathLst>
                <a:path w="9525" h="9525" extrusionOk="0">
                  <a:moveTo>
                    <a:pt x="10001" y="7144"/>
                  </a:moveTo>
                  <a:lnTo>
                    <a:pt x="7144" y="7144"/>
                  </a:lnTo>
                  <a:cubicBezTo>
                    <a:pt x="7144" y="8096"/>
                    <a:pt x="10954" y="8096"/>
                    <a:pt x="10001"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375" name="Google Shape;3375;p1"/>
            <p:cNvSpPr/>
            <p:nvPr/>
          </p:nvSpPr>
          <p:spPr>
            <a:xfrm>
              <a:off x="7528084" y="4611528"/>
              <a:ext cx="9525" cy="9525"/>
            </a:xfrm>
            <a:custGeom>
              <a:avLst/>
              <a:gdLst/>
              <a:ahLst/>
              <a:cxnLst/>
              <a:rect l="l" t="t" r="r" b="b"/>
              <a:pathLst>
                <a:path w="9525" h="9525" extrusionOk="0">
                  <a:moveTo>
                    <a:pt x="7144" y="10001"/>
                  </a:moveTo>
                  <a:cubicBezTo>
                    <a:pt x="9049" y="9049"/>
                    <a:pt x="10001" y="8096"/>
                    <a:pt x="8096" y="7144"/>
                  </a:cubicBezTo>
                  <a:cubicBezTo>
                    <a:pt x="8096" y="8096"/>
                    <a:pt x="7144" y="9049"/>
                    <a:pt x="7144" y="10001"/>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376" name="Google Shape;3376;p1"/>
            <p:cNvSpPr/>
            <p:nvPr/>
          </p:nvSpPr>
          <p:spPr>
            <a:xfrm>
              <a:off x="7517606" y="4484422"/>
              <a:ext cx="9525" cy="9525"/>
            </a:xfrm>
            <a:custGeom>
              <a:avLst/>
              <a:gdLst/>
              <a:ahLst/>
              <a:cxnLst/>
              <a:rect l="l" t="t" r="r" b="b"/>
              <a:pathLst>
                <a:path w="9525" h="9525" extrusionOk="0">
                  <a:moveTo>
                    <a:pt x="7144" y="7567"/>
                  </a:moveTo>
                  <a:cubicBezTo>
                    <a:pt x="10954" y="6615"/>
                    <a:pt x="7144" y="7567"/>
                    <a:pt x="7144"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377" name="Google Shape;3377;p1"/>
            <p:cNvSpPr/>
            <p:nvPr/>
          </p:nvSpPr>
          <p:spPr>
            <a:xfrm>
              <a:off x="7409845" y="4980969"/>
              <a:ext cx="9525" cy="9525"/>
            </a:xfrm>
            <a:custGeom>
              <a:avLst/>
              <a:gdLst/>
              <a:ahLst/>
              <a:cxnLst/>
              <a:rect l="l" t="t" r="r" b="b"/>
              <a:pathLst>
                <a:path w="9525" h="9525" extrusionOk="0">
                  <a:moveTo>
                    <a:pt x="7273" y="7273"/>
                  </a:moveTo>
                  <a:cubicBezTo>
                    <a:pt x="11083" y="11083"/>
                    <a:pt x="6320" y="6320"/>
                    <a:pt x="7273" y="7273"/>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378" name="Google Shape;3378;p1"/>
            <p:cNvSpPr/>
            <p:nvPr/>
          </p:nvSpPr>
          <p:spPr>
            <a:xfrm>
              <a:off x="7412389" y="4978888"/>
              <a:ext cx="9525" cy="9525"/>
            </a:xfrm>
            <a:custGeom>
              <a:avLst/>
              <a:gdLst/>
              <a:ahLst/>
              <a:cxnLst/>
              <a:rect l="l" t="t" r="r" b="b"/>
              <a:pathLst>
                <a:path w="9525" h="9525" extrusionOk="0">
                  <a:moveTo>
                    <a:pt x="10443" y="11258"/>
                  </a:moveTo>
                  <a:cubicBezTo>
                    <a:pt x="4728" y="3639"/>
                    <a:pt x="7586" y="8401"/>
                    <a:pt x="10443" y="1125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379" name="Google Shape;3379;p1"/>
            <p:cNvSpPr/>
            <p:nvPr/>
          </p:nvSpPr>
          <p:spPr>
            <a:xfrm>
              <a:off x="7442359" y="4963001"/>
              <a:ext cx="9525" cy="9525"/>
            </a:xfrm>
            <a:custGeom>
              <a:avLst/>
              <a:gdLst/>
              <a:ahLst/>
              <a:cxnLst/>
              <a:rect l="l" t="t" r="r" b="b"/>
              <a:pathLst>
                <a:path w="9525" h="9525" extrusionOk="0">
                  <a:moveTo>
                    <a:pt x="7144" y="7144"/>
                  </a:moveTo>
                  <a:lnTo>
                    <a:pt x="7144" y="7144"/>
                  </a:ln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380" name="Google Shape;3380;p1"/>
            <p:cNvSpPr/>
            <p:nvPr/>
          </p:nvSpPr>
          <p:spPr>
            <a:xfrm>
              <a:off x="7457599" y="4950618"/>
              <a:ext cx="9525" cy="9525"/>
            </a:xfrm>
            <a:custGeom>
              <a:avLst/>
              <a:gdLst/>
              <a:ahLst/>
              <a:cxnLst/>
              <a:rect l="l" t="t" r="r" b="b"/>
              <a:pathLst>
                <a:path w="9525" h="9525" extrusionOk="0">
                  <a:moveTo>
                    <a:pt x="7144" y="7144"/>
                  </a:moveTo>
                  <a:cubicBezTo>
                    <a:pt x="7144" y="7144"/>
                    <a:pt x="7144" y="7144"/>
                    <a:pt x="7144" y="7144"/>
                  </a:cubicBez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381" name="Google Shape;3381;p1"/>
            <p:cNvSpPr/>
            <p:nvPr/>
          </p:nvSpPr>
          <p:spPr>
            <a:xfrm>
              <a:off x="7462361" y="4950618"/>
              <a:ext cx="9525" cy="9525"/>
            </a:xfrm>
            <a:custGeom>
              <a:avLst/>
              <a:gdLst/>
              <a:ahLst/>
              <a:cxnLst/>
              <a:rect l="l" t="t" r="r" b="b"/>
              <a:pathLst>
                <a:path w="9525" h="9525" extrusionOk="0">
                  <a:moveTo>
                    <a:pt x="7144" y="7144"/>
                  </a:moveTo>
                  <a:cubicBezTo>
                    <a:pt x="7144" y="7144"/>
                    <a:pt x="7144" y="7144"/>
                    <a:pt x="7144" y="7144"/>
                  </a:cubicBezTo>
                  <a:cubicBezTo>
                    <a:pt x="7144" y="7144"/>
                    <a:pt x="8096"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382" name="Google Shape;3382;p1"/>
            <p:cNvSpPr/>
            <p:nvPr/>
          </p:nvSpPr>
          <p:spPr>
            <a:xfrm>
              <a:off x="7442359" y="4963001"/>
              <a:ext cx="9525" cy="9525"/>
            </a:xfrm>
            <a:custGeom>
              <a:avLst/>
              <a:gdLst/>
              <a:ahLst/>
              <a:cxnLst/>
              <a:rect l="l" t="t" r="r" b="b"/>
              <a:pathLst>
                <a:path w="9525" h="9525" extrusionOk="0">
                  <a:moveTo>
                    <a:pt x="7144" y="7144"/>
                  </a:moveTo>
                  <a:lnTo>
                    <a:pt x="8096" y="7144"/>
                  </a:ln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383" name="Google Shape;3383;p1"/>
            <p:cNvSpPr/>
            <p:nvPr/>
          </p:nvSpPr>
          <p:spPr>
            <a:xfrm>
              <a:off x="7412831" y="4974431"/>
              <a:ext cx="9525" cy="9525"/>
            </a:xfrm>
            <a:custGeom>
              <a:avLst/>
              <a:gdLst/>
              <a:ahLst/>
              <a:cxnLst/>
              <a:rect l="l" t="t" r="r" b="b"/>
              <a:pathLst>
                <a:path w="9525" h="9525" extrusionOk="0">
                  <a:moveTo>
                    <a:pt x="7144" y="7144"/>
                  </a:moveTo>
                  <a:cubicBezTo>
                    <a:pt x="8096" y="8096"/>
                    <a:pt x="8096"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384" name="Google Shape;3384;p1"/>
            <p:cNvSpPr/>
            <p:nvPr/>
          </p:nvSpPr>
          <p:spPr>
            <a:xfrm>
              <a:off x="7437596" y="4971573"/>
              <a:ext cx="9525" cy="9525"/>
            </a:xfrm>
            <a:custGeom>
              <a:avLst/>
              <a:gdLst/>
              <a:ahLst/>
              <a:cxnLst/>
              <a:rect l="l" t="t" r="r" b="b"/>
              <a:pathLst>
                <a:path w="9525" h="9525" extrusionOk="0">
                  <a:moveTo>
                    <a:pt x="7144" y="7144"/>
                  </a:moveTo>
                  <a:cubicBezTo>
                    <a:pt x="7144" y="7144"/>
                    <a:pt x="9049" y="10001"/>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385" name="Google Shape;3385;p1"/>
            <p:cNvSpPr/>
            <p:nvPr/>
          </p:nvSpPr>
          <p:spPr>
            <a:xfrm>
              <a:off x="7431021" y="4974642"/>
              <a:ext cx="9525" cy="9525"/>
            </a:xfrm>
            <a:custGeom>
              <a:avLst/>
              <a:gdLst/>
              <a:ahLst/>
              <a:cxnLst/>
              <a:rect l="l" t="t" r="r" b="b"/>
              <a:pathLst>
                <a:path w="9525" h="9525" extrusionOk="0">
                  <a:moveTo>
                    <a:pt x="9909" y="8837"/>
                  </a:moveTo>
                  <a:cubicBezTo>
                    <a:pt x="8956" y="8837"/>
                    <a:pt x="4194" y="5027"/>
                    <a:pt x="9909" y="883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386" name="Google Shape;3386;p1"/>
            <p:cNvSpPr/>
            <p:nvPr/>
          </p:nvSpPr>
          <p:spPr>
            <a:xfrm>
              <a:off x="7422356" y="4981098"/>
              <a:ext cx="9525" cy="9525"/>
            </a:xfrm>
            <a:custGeom>
              <a:avLst/>
              <a:gdLst/>
              <a:ahLst/>
              <a:cxnLst/>
              <a:rect l="l" t="t" r="r" b="b"/>
              <a:pathLst>
                <a:path w="9525" h="9525" extrusionOk="0">
                  <a:moveTo>
                    <a:pt x="7144" y="7144"/>
                  </a:moveTo>
                  <a:lnTo>
                    <a:pt x="7144" y="7144"/>
                  </a:ln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387" name="Google Shape;3387;p1"/>
            <p:cNvSpPr/>
            <p:nvPr/>
          </p:nvSpPr>
          <p:spPr>
            <a:xfrm>
              <a:off x="7441406" y="4968716"/>
              <a:ext cx="9525" cy="9525"/>
            </a:xfrm>
            <a:custGeom>
              <a:avLst/>
              <a:gdLst/>
              <a:ahLst/>
              <a:cxnLst/>
              <a:rect l="l" t="t" r="r" b="b"/>
              <a:pathLst>
                <a:path w="9525" h="9525" extrusionOk="0">
                  <a:moveTo>
                    <a:pt x="7144" y="7144"/>
                  </a:moveTo>
                  <a:cubicBezTo>
                    <a:pt x="8096" y="7144"/>
                    <a:pt x="8096" y="7144"/>
                    <a:pt x="7144" y="7144"/>
                  </a:cubicBezTo>
                  <a:lnTo>
                    <a:pt x="7144" y="7144"/>
                  </a:ln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388" name="Google Shape;3388;p1"/>
            <p:cNvSpPr/>
            <p:nvPr/>
          </p:nvSpPr>
          <p:spPr>
            <a:xfrm>
              <a:off x="7504271" y="4809648"/>
              <a:ext cx="9525" cy="9525"/>
            </a:xfrm>
            <a:custGeom>
              <a:avLst/>
              <a:gdLst/>
              <a:ahLst/>
              <a:cxnLst/>
              <a:rect l="l" t="t" r="r" b="b"/>
              <a:pathLst>
                <a:path w="9525" h="9525" extrusionOk="0">
                  <a:moveTo>
                    <a:pt x="7144" y="7144"/>
                  </a:moveTo>
                  <a:cubicBezTo>
                    <a:pt x="7144" y="7144"/>
                    <a:pt x="7144" y="7144"/>
                    <a:pt x="7144" y="7144"/>
                  </a:cubicBez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389" name="Google Shape;3389;p1"/>
            <p:cNvSpPr/>
            <p:nvPr/>
          </p:nvSpPr>
          <p:spPr>
            <a:xfrm>
              <a:off x="7519511" y="4803933"/>
              <a:ext cx="9525" cy="9525"/>
            </a:xfrm>
            <a:custGeom>
              <a:avLst/>
              <a:gdLst/>
              <a:ahLst/>
              <a:cxnLst/>
              <a:rect l="l" t="t" r="r" b="b"/>
              <a:pathLst>
                <a:path w="9525" h="9525" extrusionOk="0">
                  <a:moveTo>
                    <a:pt x="7144" y="7144"/>
                  </a:moveTo>
                  <a:cubicBezTo>
                    <a:pt x="7144" y="7144"/>
                    <a:pt x="10954"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390" name="Google Shape;3390;p1"/>
            <p:cNvSpPr/>
            <p:nvPr/>
          </p:nvSpPr>
          <p:spPr>
            <a:xfrm>
              <a:off x="7469981" y="4948713"/>
              <a:ext cx="9525" cy="9525"/>
            </a:xfrm>
            <a:custGeom>
              <a:avLst/>
              <a:gdLst/>
              <a:ahLst/>
              <a:cxnLst/>
              <a:rect l="l" t="t" r="r" b="b"/>
              <a:pathLst>
                <a:path w="9525" h="9525" extrusionOk="0">
                  <a:moveTo>
                    <a:pt x="7144" y="7144"/>
                  </a:moveTo>
                  <a:lnTo>
                    <a:pt x="7144" y="7144"/>
                  </a:lnTo>
                  <a:cubicBezTo>
                    <a:pt x="7144" y="8096"/>
                    <a:pt x="7144"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391" name="Google Shape;3391;p1"/>
            <p:cNvSpPr/>
            <p:nvPr/>
          </p:nvSpPr>
          <p:spPr>
            <a:xfrm>
              <a:off x="7475696" y="4901088"/>
              <a:ext cx="19050" cy="9525"/>
            </a:xfrm>
            <a:custGeom>
              <a:avLst/>
              <a:gdLst/>
              <a:ahLst/>
              <a:cxnLst/>
              <a:rect l="l" t="t" r="r" b="b"/>
              <a:pathLst>
                <a:path w="19050" h="9525" extrusionOk="0">
                  <a:moveTo>
                    <a:pt x="11906" y="10954"/>
                  </a:moveTo>
                  <a:cubicBezTo>
                    <a:pt x="10001" y="10001"/>
                    <a:pt x="10001" y="8096"/>
                    <a:pt x="7144" y="7144"/>
                  </a:cubicBezTo>
                  <a:cubicBezTo>
                    <a:pt x="8096" y="8096"/>
                    <a:pt x="10001" y="10954"/>
                    <a:pt x="11906" y="1095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392" name="Google Shape;3392;p1"/>
            <p:cNvSpPr/>
            <p:nvPr/>
          </p:nvSpPr>
          <p:spPr>
            <a:xfrm>
              <a:off x="7413784" y="4974431"/>
              <a:ext cx="9525" cy="9525"/>
            </a:xfrm>
            <a:custGeom>
              <a:avLst/>
              <a:gdLst/>
              <a:ahLst/>
              <a:cxnLst/>
              <a:rect l="l" t="t" r="r" b="b"/>
              <a:pathLst>
                <a:path w="9525" h="9525" extrusionOk="0">
                  <a:moveTo>
                    <a:pt x="7144" y="7144"/>
                  </a:moveTo>
                  <a:cubicBezTo>
                    <a:pt x="7144" y="7144"/>
                    <a:pt x="7144" y="7144"/>
                    <a:pt x="7144" y="7144"/>
                  </a:cubicBez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393" name="Google Shape;3393;p1"/>
            <p:cNvSpPr/>
            <p:nvPr/>
          </p:nvSpPr>
          <p:spPr>
            <a:xfrm>
              <a:off x="7475273" y="4901088"/>
              <a:ext cx="9525" cy="9525"/>
            </a:xfrm>
            <a:custGeom>
              <a:avLst/>
              <a:gdLst/>
              <a:ahLst/>
              <a:cxnLst/>
              <a:rect l="l" t="t" r="r" b="b"/>
              <a:pathLst>
                <a:path w="9525" h="9525" extrusionOk="0">
                  <a:moveTo>
                    <a:pt x="7567" y="7144"/>
                  </a:moveTo>
                  <a:cubicBezTo>
                    <a:pt x="7567" y="7144"/>
                    <a:pt x="6615" y="7144"/>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394" name="Google Shape;3394;p1"/>
            <p:cNvSpPr/>
            <p:nvPr/>
          </p:nvSpPr>
          <p:spPr>
            <a:xfrm>
              <a:off x="7477601" y="4936331"/>
              <a:ext cx="9525" cy="9525"/>
            </a:xfrm>
            <a:custGeom>
              <a:avLst/>
              <a:gdLst/>
              <a:ahLst/>
              <a:cxnLst/>
              <a:rect l="l" t="t" r="r" b="b"/>
              <a:pathLst>
                <a:path w="9525" h="9525" extrusionOk="0">
                  <a:moveTo>
                    <a:pt x="8096" y="8096"/>
                  </a:moveTo>
                  <a:cubicBezTo>
                    <a:pt x="8096" y="8096"/>
                    <a:pt x="7144" y="7144"/>
                    <a:pt x="7144" y="7144"/>
                  </a:cubicBezTo>
                  <a:cubicBezTo>
                    <a:pt x="8096" y="8096"/>
                    <a:pt x="8096" y="8096"/>
                    <a:pt x="8096" y="809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395" name="Google Shape;3395;p1"/>
            <p:cNvSpPr/>
            <p:nvPr/>
          </p:nvSpPr>
          <p:spPr>
            <a:xfrm>
              <a:off x="7468076" y="4942046"/>
              <a:ext cx="9525" cy="9525"/>
            </a:xfrm>
            <a:custGeom>
              <a:avLst/>
              <a:gdLst/>
              <a:ahLst/>
              <a:cxnLst/>
              <a:rect l="l" t="t" r="r" b="b"/>
              <a:pathLst>
                <a:path w="9525" h="9525" extrusionOk="0">
                  <a:moveTo>
                    <a:pt x="7144" y="7144"/>
                  </a:moveTo>
                  <a:lnTo>
                    <a:pt x="7144" y="7144"/>
                  </a:lnTo>
                  <a:cubicBezTo>
                    <a:pt x="8096"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396" name="Google Shape;3396;p1"/>
            <p:cNvSpPr/>
            <p:nvPr/>
          </p:nvSpPr>
          <p:spPr>
            <a:xfrm>
              <a:off x="7480184" y="4930616"/>
              <a:ext cx="9525" cy="9525"/>
            </a:xfrm>
            <a:custGeom>
              <a:avLst/>
              <a:gdLst/>
              <a:ahLst/>
              <a:cxnLst/>
              <a:rect l="l" t="t" r="r" b="b"/>
              <a:pathLst>
                <a:path w="9525" h="9525" extrusionOk="0">
                  <a:moveTo>
                    <a:pt x="7419" y="7144"/>
                  </a:moveTo>
                  <a:cubicBezTo>
                    <a:pt x="8371" y="7144"/>
                    <a:pt x="6466" y="7144"/>
                    <a:pt x="7419"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397" name="Google Shape;3397;p1"/>
            <p:cNvSpPr/>
            <p:nvPr/>
          </p:nvSpPr>
          <p:spPr>
            <a:xfrm>
              <a:off x="7483554" y="4926091"/>
              <a:ext cx="9525" cy="9525"/>
            </a:xfrm>
            <a:custGeom>
              <a:avLst/>
              <a:gdLst/>
              <a:ahLst/>
              <a:cxnLst/>
              <a:rect l="l" t="t" r="r" b="b"/>
              <a:pathLst>
                <a:path w="9525" h="9525" extrusionOk="0">
                  <a:moveTo>
                    <a:pt x="7858" y="7858"/>
                  </a:moveTo>
                  <a:cubicBezTo>
                    <a:pt x="6906" y="6906"/>
                    <a:pt x="6906" y="6906"/>
                    <a:pt x="7858" y="785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398" name="Google Shape;3398;p1"/>
            <p:cNvSpPr/>
            <p:nvPr/>
          </p:nvSpPr>
          <p:spPr>
            <a:xfrm>
              <a:off x="7501414" y="4824494"/>
              <a:ext cx="9525" cy="9525"/>
            </a:xfrm>
            <a:custGeom>
              <a:avLst/>
              <a:gdLst/>
              <a:ahLst/>
              <a:cxnLst/>
              <a:rect l="l" t="t" r="r" b="b"/>
              <a:pathLst>
                <a:path w="9525" h="9525" extrusionOk="0">
                  <a:moveTo>
                    <a:pt x="7144" y="7538"/>
                  </a:moveTo>
                  <a:cubicBezTo>
                    <a:pt x="8096" y="7538"/>
                    <a:pt x="9049" y="7538"/>
                    <a:pt x="10001" y="8491"/>
                  </a:cubicBezTo>
                  <a:cubicBezTo>
                    <a:pt x="8096" y="7538"/>
                    <a:pt x="7144" y="6586"/>
                    <a:pt x="7144" y="753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399" name="Google Shape;3399;p1"/>
            <p:cNvSpPr/>
            <p:nvPr/>
          </p:nvSpPr>
          <p:spPr>
            <a:xfrm>
              <a:off x="7413227" y="4974537"/>
              <a:ext cx="9525" cy="9525"/>
            </a:xfrm>
            <a:custGeom>
              <a:avLst/>
              <a:gdLst/>
              <a:ahLst/>
              <a:cxnLst/>
              <a:rect l="l" t="t" r="r" b="b"/>
              <a:pathLst>
                <a:path w="9525" h="9525" extrusionOk="0">
                  <a:moveTo>
                    <a:pt x="8653" y="7990"/>
                  </a:moveTo>
                  <a:cubicBezTo>
                    <a:pt x="5795" y="6085"/>
                    <a:pt x="7700" y="7990"/>
                    <a:pt x="8653" y="7990"/>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400" name="Google Shape;3400;p1"/>
            <p:cNvSpPr/>
            <p:nvPr/>
          </p:nvSpPr>
          <p:spPr>
            <a:xfrm>
              <a:off x="7464266" y="4914423"/>
              <a:ext cx="9525" cy="9525"/>
            </a:xfrm>
            <a:custGeom>
              <a:avLst/>
              <a:gdLst/>
              <a:ahLst/>
              <a:cxnLst/>
              <a:rect l="l" t="t" r="r" b="b"/>
              <a:pathLst>
                <a:path w="9525" h="9525" extrusionOk="0">
                  <a:moveTo>
                    <a:pt x="7144" y="7144"/>
                  </a:moveTo>
                  <a:lnTo>
                    <a:pt x="7144" y="7144"/>
                  </a:lnTo>
                  <a:cubicBezTo>
                    <a:pt x="8096"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401" name="Google Shape;3401;p1"/>
            <p:cNvSpPr/>
            <p:nvPr/>
          </p:nvSpPr>
          <p:spPr>
            <a:xfrm>
              <a:off x="7485221" y="4860131"/>
              <a:ext cx="9525" cy="9525"/>
            </a:xfrm>
            <a:custGeom>
              <a:avLst/>
              <a:gdLst/>
              <a:ahLst/>
              <a:cxnLst/>
              <a:rect l="l" t="t" r="r" b="b"/>
              <a:pathLst>
                <a:path w="9525" h="9525" extrusionOk="0">
                  <a:moveTo>
                    <a:pt x="7144" y="7144"/>
                  </a:moveTo>
                  <a:lnTo>
                    <a:pt x="7144" y="7144"/>
                  </a:ln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402" name="Google Shape;3402;p1"/>
            <p:cNvSpPr/>
            <p:nvPr/>
          </p:nvSpPr>
          <p:spPr>
            <a:xfrm>
              <a:off x="7467124" y="4912518"/>
              <a:ext cx="9525" cy="9525"/>
            </a:xfrm>
            <a:custGeom>
              <a:avLst/>
              <a:gdLst/>
              <a:ahLst/>
              <a:cxnLst/>
              <a:rect l="l" t="t" r="r" b="b"/>
              <a:pathLst>
                <a:path w="9525" h="9525" extrusionOk="0">
                  <a:moveTo>
                    <a:pt x="7144" y="7144"/>
                  </a:moveTo>
                  <a:cubicBezTo>
                    <a:pt x="10001" y="9049"/>
                    <a:pt x="8096"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403" name="Google Shape;3403;p1"/>
            <p:cNvSpPr/>
            <p:nvPr/>
          </p:nvSpPr>
          <p:spPr>
            <a:xfrm>
              <a:off x="7504271" y="4825841"/>
              <a:ext cx="9525" cy="9525"/>
            </a:xfrm>
            <a:custGeom>
              <a:avLst/>
              <a:gdLst/>
              <a:ahLst/>
              <a:cxnLst/>
              <a:rect l="l" t="t" r="r" b="b"/>
              <a:pathLst>
                <a:path w="9525" h="9525" extrusionOk="0">
                  <a:moveTo>
                    <a:pt x="7144" y="7144"/>
                  </a:moveTo>
                  <a:lnTo>
                    <a:pt x="7144" y="7144"/>
                  </a:lnTo>
                  <a:lnTo>
                    <a:pt x="7144" y="7144"/>
                  </a:ln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404" name="Google Shape;3404;p1"/>
            <p:cNvSpPr/>
            <p:nvPr/>
          </p:nvSpPr>
          <p:spPr>
            <a:xfrm>
              <a:off x="7412831" y="4802028"/>
              <a:ext cx="123825" cy="190500"/>
            </a:xfrm>
            <a:custGeom>
              <a:avLst/>
              <a:gdLst/>
              <a:ahLst/>
              <a:cxnLst/>
              <a:rect l="l" t="t" r="r" b="b"/>
              <a:pathLst>
                <a:path w="123825" h="190500" extrusionOk="0">
                  <a:moveTo>
                    <a:pt x="93821" y="23336"/>
                  </a:moveTo>
                  <a:cubicBezTo>
                    <a:pt x="94774" y="21431"/>
                    <a:pt x="97631" y="30956"/>
                    <a:pt x="103346" y="32861"/>
                  </a:cubicBezTo>
                  <a:cubicBezTo>
                    <a:pt x="101441" y="31909"/>
                    <a:pt x="101441" y="31909"/>
                    <a:pt x="102394" y="32861"/>
                  </a:cubicBezTo>
                  <a:cubicBezTo>
                    <a:pt x="98584" y="30004"/>
                    <a:pt x="97631" y="30956"/>
                    <a:pt x="101441" y="33814"/>
                  </a:cubicBezTo>
                  <a:cubicBezTo>
                    <a:pt x="95726" y="31909"/>
                    <a:pt x="100489" y="30956"/>
                    <a:pt x="93821" y="30004"/>
                  </a:cubicBezTo>
                  <a:cubicBezTo>
                    <a:pt x="94774" y="29051"/>
                    <a:pt x="75724" y="72866"/>
                    <a:pt x="76676" y="75724"/>
                  </a:cubicBezTo>
                  <a:cubicBezTo>
                    <a:pt x="72866" y="72866"/>
                    <a:pt x="72866" y="73819"/>
                    <a:pt x="76676" y="76676"/>
                  </a:cubicBezTo>
                  <a:cubicBezTo>
                    <a:pt x="70009" y="79534"/>
                    <a:pt x="42386" y="129064"/>
                    <a:pt x="54769" y="141446"/>
                  </a:cubicBezTo>
                  <a:cubicBezTo>
                    <a:pt x="50006" y="135731"/>
                    <a:pt x="49054" y="137636"/>
                    <a:pt x="47149" y="135731"/>
                  </a:cubicBezTo>
                  <a:cubicBezTo>
                    <a:pt x="47149" y="135731"/>
                    <a:pt x="38576" y="150019"/>
                    <a:pt x="46196" y="150019"/>
                  </a:cubicBezTo>
                  <a:cubicBezTo>
                    <a:pt x="42386" y="138589"/>
                    <a:pt x="30004" y="168116"/>
                    <a:pt x="27146" y="170974"/>
                  </a:cubicBezTo>
                  <a:cubicBezTo>
                    <a:pt x="23336" y="160496"/>
                    <a:pt x="23336" y="170974"/>
                    <a:pt x="25241" y="171926"/>
                  </a:cubicBezTo>
                  <a:cubicBezTo>
                    <a:pt x="24289" y="170021"/>
                    <a:pt x="24289" y="170974"/>
                    <a:pt x="25241" y="172879"/>
                  </a:cubicBezTo>
                  <a:cubicBezTo>
                    <a:pt x="24289" y="172879"/>
                    <a:pt x="14764" y="166211"/>
                    <a:pt x="21431" y="176689"/>
                  </a:cubicBezTo>
                  <a:cubicBezTo>
                    <a:pt x="15716" y="168116"/>
                    <a:pt x="15716" y="174784"/>
                    <a:pt x="12859" y="171926"/>
                  </a:cubicBezTo>
                  <a:cubicBezTo>
                    <a:pt x="12859" y="175736"/>
                    <a:pt x="14764" y="177641"/>
                    <a:pt x="15716" y="183356"/>
                  </a:cubicBezTo>
                  <a:cubicBezTo>
                    <a:pt x="10001" y="180499"/>
                    <a:pt x="10954" y="182404"/>
                    <a:pt x="8096" y="179546"/>
                  </a:cubicBezTo>
                  <a:cubicBezTo>
                    <a:pt x="10001" y="184309"/>
                    <a:pt x="10001" y="184309"/>
                    <a:pt x="7144" y="180499"/>
                  </a:cubicBezTo>
                  <a:cubicBezTo>
                    <a:pt x="7144" y="178594"/>
                    <a:pt x="11906" y="190976"/>
                    <a:pt x="8096" y="183356"/>
                  </a:cubicBezTo>
                  <a:cubicBezTo>
                    <a:pt x="9049" y="185261"/>
                    <a:pt x="22384" y="190024"/>
                    <a:pt x="15716" y="179546"/>
                  </a:cubicBezTo>
                  <a:cubicBezTo>
                    <a:pt x="21431" y="179546"/>
                    <a:pt x="23336" y="186214"/>
                    <a:pt x="18574" y="180499"/>
                  </a:cubicBezTo>
                  <a:cubicBezTo>
                    <a:pt x="21431" y="181451"/>
                    <a:pt x="33814" y="175736"/>
                    <a:pt x="32861" y="176689"/>
                  </a:cubicBezTo>
                  <a:cubicBezTo>
                    <a:pt x="34766" y="172879"/>
                    <a:pt x="32861" y="169069"/>
                    <a:pt x="27146" y="167164"/>
                  </a:cubicBezTo>
                  <a:cubicBezTo>
                    <a:pt x="29051" y="170974"/>
                    <a:pt x="30004" y="171926"/>
                    <a:pt x="30004" y="170021"/>
                  </a:cubicBezTo>
                  <a:cubicBezTo>
                    <a:pt x="35719" y="175736"/>
                    <a:pt x="33814" y="172879"/>
                    <a:pt x="34766" y="168116"/>
                  </a:cubicBezTo>
                  <a:cubicBezTo>
                    <a:pt x="48101" y="161449"/>
                    <a:pt x="49054" y="165259"/>
                    <a:pt x="47149" y="152876"/>
                  </a:cubicBezTo>
                  <a:cubicBezTo>
                    <a:pt x="47149" y="152876"/>
                    <a:pt x="54769" y="159544"/>
                    <a:pt x="54769" y="158591"/>
                  </a:cubicBezTo>
                  <a:cubicBezTo>
                    <a:pt x="54769" y="157639"/>
                    <a:pt x="52864" y="153829"/>
                    <a:pt x="52864" y="150971"/>
                  </a:cubicBezTo>
                  <a:cubicBezTo>
                    <a:pt x="55721" y="152876"/>
                    <a:pt x="59531" y="156686"/>
                    <a:pt x="61436" y="156686"/>
                  </a:cubicBezTo>
                  <a:cubicBezTo>
                    <a:pt x="59531" y="150019"/>
                    <a:pt x="62389" y="160496"/>
                    <a:pt x="56674" y="150019"/>
                  </a:cubicBezTo>
                  <a:cubicBezTo>
                    <a:pt x="58579" y="150971"/>
                    <a:pt x="61436" y="152876"/>
                    <a:pt x="62389" y="153829"/>
                  </a:cubicBezTo>
                  <a:cubicBezTo>
                    <a:pt x="63341" y="154781"/>
                    <a:pt x="59531" y="148114"/>
                    <a:pt x="59531" y="144304"/>
                  </a:cubicBezTo>
                  <a:cubicBezTo>
                    <a:pt x="62389" y="147161"/>
                    <a:pt x="69056" y="150019"/>
                    <a:pt x="65246" y="143351"/>
                  </a:cubicBezTo>
                  <a:cubicBezTo>
                    <a:pt x="64294" y="146209"/>
                    <a:pt x="63341" y="143351"/>
                    <a:pt x="61436" y="141446"/>
                  </a:cubicBezTo>
                  <a:cubicBezTo>
                    <a:pt x="67151" y="145256"/>
                    <a:pt x="77629" y="135731"/>
                    <a:pt x="70009" y="130016"/>
                  </a:cubicBezTo>
                  <a:cubicBezTo>
                    <a:pt x="77629" y="135731"/>
                    <a:pt x="52864" y="123349"/>
                    <a:pt x="52864" y="118586"/>
                  </a:cubicBezTo>
                  <a:cubicBezTo>
                    <a:pt x="56674" y="122396"/>
                    <a:pt x="56674" y="122396"/>
                    <a:pt x="52864" y="117634"/>
                  </a:cubicBezTo>
                  <a:cubicBezTo>
                    <a:pt x="55721" y="119539"/>
                    <a:pt x="57626" y="122396"/>
                    <a:pt x="59531" y="121444"/>
                  </a:cubicBezTo>
                  <a:cubicBezTo>
                    <a:pt x="58579" y="123349"/>
                    <a:pt x="57626" y="114776"/>
                    <a:pt x="57626" y="114776"/>
                  </a:cubicBezTo>
                  <a:cubicBezTo>
                    <a:pt x="61436" y="118586"/>
                    <a:pt x="62389" y="117634"/>
                    <a:pt x="59531" y="111919"/>
                  </a:cubicBezTo>
                  <a:cubicBezTo>
                    <a:pt x="69056" y="124301"/>
                    <a:pt x="58579" y="112871"/>
                    <a:pt x="60484" y="110966"/>
                  </a:cubicBezTo>
                  <a:cubicBezTo>
                    <a:pt x="66199" y="116681"/>
                    <a:pt x="76676" y="112871"/>
                    <a:pt x="68104" y="105251"/>
                  </a:cubicBezTo>
                  <a:cubicBezTo>
                    <a:pt x="68104" y="103346"/>
                    <a:pt x="77629" y="110014"/>
                    <a:pt x="78581" y="110014"/>
                  </a:cubicBezTo>
                  <a:cubicBezTo>
                    <a:pt x="76676" y="108109"/>
                    <a:pt x="97631" y="69056"/>
                    <a:pt x="98584" y="66199"/>
                  </a:cubicBezTo>
                  <a:cubicBezTo>
                    <a:pt x="105251" y="60484"/>
                    <a:pt x="102394" y="46196"/>
                    <a:pt x="113824" y="53816"/>
                  </a:cubicBezTo>
                  <a:cubicBezTo>
                    <a:pt x="100489" y="40481"/>
                    <a:pt x="110014" y="50006"/>
                    <a:pt x="111919" y="50006"/>
                  </a:cubicBezTo>
                  <a:cubicBezTo>
                    <a:pt x="113824" y="50006"/>
                    <a:pt x="117634" y="47149"/>
                    <a:pt x="110014" y="46196"/>
                  </a:cubicBezTo>
                  <a:cubicBezTo>
                    <a:pt x="110014" y="46196"/>
                    <a:pt x="111919" y="48101"/>
                    <a:pt x="105251" y="44291"/>
                  </a:cubicBezTo>
                  <a:cubicBezTo>
                    <a:pt x="110966" y="45244"/>
                    <a:pt x="120491" y="14764"/>
                    <a:pt x="121444" y="10001"/>
                  </a:cubicBezTo>
                  <a:cubicBezTo>
                    <a:pt x="119539" y="7144"/>
                    <a:pt x="99536" y="7144"/>
                    <a:pt x="99536" y="7144"/>
                  </a:cubicBezTo>
                  <a:cubicBezTo>
                    <a:pt x="99536" y="10954"/>
                    <a:pt x="103346" y="7144"/>
                    <a:pt x="99536" y="7144"/>
                  </a:cubicBezTo>
                  <a:cubicBezTo>
                    <a:pt x="101441" y="8096"/>
                    <a:pt x="100489" y="9049"/>
                    <a:pt x="97631" y="8096"/>
                  </a:cubicBezTo>
                  <a:cubicBezTo>
                    <a:pt x="99536" y="13811"/>
                    <a:pt x="96679" y="6191"/>
                    <a:pt x="102394" y="10001"/>
                  </a:cubicBezTo>
                  <a:cubicBezTo>
                    <a:pt x="93821" y="10954"/>
                    <a:pt x="104299" y="16669"/>
                    <a:pt x="93821" y="14764"/>
                  </a:cubicBezTo>
                  <a:cubicBezTo>
                    <a:pt x="108109" y="18574"/>
                    <a:pt x="84296" y="13811"/>
                    <a:pt x="101441" y="21431"/>
                  </a:cubicBezTo>
                  <a:cubicBezTo>
                    <a:pt x="93821" y="22384"/>
                    <a:pt x="101441" y="19526"/>
                    <a:pt x="93821" y="23336"/>
                  </a:cubicBezTo>
                  <a:close/>
                  <a:moveTo>
                    <a:pt x="95726" y="44291"/>
                  </a:moveTo>
                  <a:cubicBezTo>
                    <a:pt x="95726" y="44291"/>
                    <a:pt x="95726" y="43339"/>
                    <a:pt x="95726" y="44291"/>
                  </a:cubicBezTo>
                  <a:close/>
                  <a:moveTo>
                    <a:pt x="94774" y="45244"/>
                  </a:moveTo>
                  <a:cubicBezTo>
                    <a:pt x="95726" y="45244"/>
                    <a:pt x="99536" y="46196"/>
                    <a:pt x="94774" y="45244"/>
                  </a:cubicBezTo>
                  <a:close/>
                  <a:moveTo>
                    <a:pt x="114776" y="50006"/>
                  </a:moveTo>
                  <a:cubicBezTo>
                    <a:pt x="114776" y="50959"/>
                    <a:pt x="110966" y="48101"/>
                    <a:pt x="114776" y="5000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405" name="Google Shape;3405;p1"/>
            <p:cNvSpPr/>
            <p:nvPr/>
          </p:nvSpPr>
          <p:spPr>
            <a:xfrm>
              <a:off x="7516230" y="4842563"/>
              <a:ext cx="9525" cy="9525"/>
            </a:xfrm>
            <a:custGeom>
              <a:avLst/>
              <a:gdLst/>
              <a:ahLst/>
              <a:cxnLst/>
              <a:rect l="l" t="t" r="r" b="b"/>
              <a:pathLst>
                <a:path w="9525" h="9525" extrusionOk="0">
                  <a:moveTo>
                    <a:pt x="7567" y="7567"/>
                  </a:moveTo>
                  <a:cubicBezTo>
                    <a:pt x="7567" y="6615"/>
                    <a:pt x="6615" y="7567"/>
                    <a:pt x="7567"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406" name="Google Shape;3406;p1"/>
            <p:cNvSpPr/>
            <p:nvPr/>
          </p:nvSpPr>
          <p:spPr>
            <a:xfrm>
              <a:off x="7441131" y="4963001"/>
              <a:ext cx="9525" cy="9525"/>
            </a:xfrm>
            <a:custGeom>
              <a:avLst/>
              <a:gdLst/>
              <a:ahLst/>
              <a:cxnLst/>
              <a:rect l="l" t="t" r="r" b="b"/>
              <a:pathLst>
                <a:path w="9525" h="9525" extrusionOk="0">
                  <a:moveTo>
                    <a:pt x="7419" y="7144"/>
                  </a:moveTo>
                  <a:cubicBezTo>
                    <a:pt x="8371" y="7144"/>
                    <a:pt x="6466" y="7144"/>
                    <a:pt x="7419"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407" name="Google Shape;3407;p1"/>
            <p:cNvSpPr/>
            <p:nvPr/>
          </p:nvSpPr>
          <p:spPr>
            <a:xfrm>
              <a:off x="7485221" y="4857273"/>
              <a:ext cx="9525" cy="9525"/>
            </a:xfrm>
            <a:custGeom>
              <a:avLst/>
              <a:gdLst/>
              <a:ahLst/>
              <a:cxnLst/>
              <a:rect l="l" t="t" r="r" b="b"/>
              <a:pathLst>
                <a:path w="9525" h="9525" extrusionOk="0">
                  <a:moveTo>
                    <a:pt x="7144" y="7144"/>
                  </a:moveTo>
                  <a:cubicBezTo>
                    <a:pt x="8096" y="8096"/>
                    <a:pt x="7144"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408" name="Google Shape;3408;p1"/>
            <p:cNvSpPr/>
            <p:nvPr/>
          </p:nvSpPr>
          <p:spPr>
            <a:xfrm>
              <a:off x="7427648" y="4963001"/>
              <a:ext cx="9525" cy="9525"/>
            </a:xfrm>
            <a:custGeom>
              <a:avLst/>
              <a:gdLst/>
              <a:ahLst/>
              <a:cxnLst/>
              <a:rect l="l" t="t" r="r" b="b"/>
              <a:pathLst>
                <a:path w="9525" h="9525" extrusionOk="0">
                  <a:moveTo>
                    <a:pt x="7567" y="7144"/>
                  </a:moveTo>
                  <a:cubicBezTo>
                    <a:pt x="7567" y="7144"/>
                    <a:pt x="7567" y="7144"/>
                    <a:pt x="7567" y="7144"/>
                  </a:cubicBezTo>
                  <a:cubicBezTo>
                    <a:pt x="6615" y="7144"/>
                    <a:pt x="7567" y="7144"/>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409" name="Google Shape;3409;p1"/>
            <p:cNvSpPr/>
            <p:nvPr/>
          </p:nvSpPr>
          <p:spPr>
            <a:xfrm>
              <a:off x="7423309" y="4965858"/>
              <a:ext cx="9525" cy="9525"/>
            </a:xfrm>
            <a:custGeom>
              <a:avLst/>
              <a:gdLst/>
              <a:ahLst/>
              <a:cxnLst/>
              <a:rect l="l" t="t" r="r" b="b"/>
              <a:pathLst>
                <a:path w="9525" h="9525" extrusionOk="0">
                  <a:moveTo>
                    <a:pt x="8096" y="7144"/>
                  </a:moveTo>
                  <a:lnTo>
                    <a:pt x="7144" y="7144"/>
                  </a:lnTo>
                  <a:cubicBezTo>
                    <a:pt x="8096" y="7144"/>
                    <a:pt x="8096" y="7144"/>
                    <a:pt x="8096"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410" name="Google Shape;3410;p1"/>
            <p:cNvSpPr/>
            <p:nvPr/>
          </p:nvSpPr>
          <p:spPr>
            <a:xfrm>
              <a:off x="7421404" y="4966811"/>
              <a:ext cx="9525" cy="9525"/>
            </a:xfrm>
            <a:custGeom>
              <a:avLst/>
              <a:gdLst/>
              <a:ahLst/>
              <a:cxnLst/>
              <a:rect l="l" t="t" r="r" b="b"/>
              <a:pathLst>
                <a:path w="9525" h="9525" extrusionOk="0">
                  <a:moveTo>
                    <a:pt x="7144" y="7144"/>
                  </a:moveTo>
                  <a:cubicBezTo>
                    <a:pt x="7144" y="7144"/>
                    <a:pt x="9049" y="10001"/>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411" name="Google Shape;3411;p1"/>
            <p:cNvSpPr/>
            <p:nvPr/>
          </p:nvSpPr>
          <p:spPr>
            <a:xfrm>
              <a:off x="7454741" y="4928288"/>
              <a:ext cx="9525" cy="9525"/>
            </a:xfrm>
            <a:custGeom>
              <a:avLst/>
              <a:gdLst/>
              <a:ahLst/>
              <a:cxnLst/>
              <a:rect l="l" t="t" r="r" b="b"/>
              <a:pathLst>
                <a:path w="9525" h="9525" extrusionOk="0">
                  <a:moveTo>
                    <a:pt x="7144" y="7567"/>
                  </a:moveTo>
                  <a:cubicBezTo>
                    <a:pt x="7144" y="7567"/>
                    <a:pt x="7144" y="7567"/>
                    <a:pt x="7144" y="7567"/>
                  </a:cubicBezTo>
                  <a:cubicBezTo>
                    <a:pt x="7144" y="6615"/>
                    <a:pt x="7144" y="7567"/>
                    <a:pt x="7144"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412" name="Google Shape;3412;p1"/>
            <p:cNvSpPr/>
            <p:nvPr/>
          </p:nvSpPr>
          <p:spPr>
            <a:xfrm>
              <a:off x="7448074" y="4942998"/>
              <a:ext cx="9525" cy="9525"/>
            </a:xfrm>
            <a:custGeom>
              <a:avLst/>
              <a:gdLst/>
              <a:ahLst/>
              <a:cxnLst/>
              <a:rect l="l" t="t" r="r" b="b"/>
              <a:pathLst>
                <a:path w="9525" h="9525" extrusionOk="0">
                  <a:moveTo>
                    <a:pt x="8096" y="8096"/>
                  </a:moveTo>
                  <a:cubicBezTo>
                    <a:pt x="8096" y="7144"/>
                    <a:pt x="7144" y="7144"/>
                    <a:pt x="7144" y="7144"/>
                  </a:cubicBezTo>
                  <a:cubicBezTo>
                    <a:pt x="7144" y="7144"/>
                    <a:pt x="7144" y="7144"/>
                    <a:pt x="8096" y="809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413" name="Google Shape;3413;p1"/>
            <p:cNvSpPr/>
            <p:nvPr/>
          </p:nvSpPr>
          <p:spPr>
            <a:xfrm>
              <a:off x="7464266" y="4914423"/>
              <a:ext cx="9525" cy="9525"/>
            </a:xfrm>
            <a:custGeom>
              <a:avLst/>
              <a:gdLst/>
              <a:ahLst/>
              <a:cxnLst/>
              <a:rect l="l" t="t" r="r" b="b"/>
              <a:pathLst>
                <a:path w="9525" h="9525" extrusionOk="0">
                  <a:moveTo>
                    <a:pt x="7144" y="7144"/>
                  </a:move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414" name="Google Shape;3414;p1"/>
            <p:cNvSpPr/>
            <p:nvPr/>
          </p:nvSpPr>
          <p:spPr>
            <a:xfrm>
              <a:off x="7448312" y="4942046"/>
              <a:ext cx="9525" cy="9525"/>
            </a:xfrm>
            <a:custGeom>
              <a:avLst/>
              <a:gdLst/>
              <a:ahLst/>
              <a:cxnLst/>
              <a:rect l="l" t="t" r="r" b="b"/>
              <a:pathLst>
                <a:path w="9525" h="9525" extrusionOk="0">
                  <a:moveTo>
                    <a:pt x="7858" y="7144"/>
                  </a:moveTo>
                  <a:cubicBezTo>
                    <a:pt x="6906" y="7144"/>
                    <a:pt x="6906" y="7144"/>
                    <a:pt x="7858" y="7144"/>
                  </a:cubicBezTo>
                  <a:cubicBezTo>
                    <a:pt x="7858" y="8096"/>
                    <a:pt x="7858" y="8096"/>
                    <a:pt x="7858"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415" name="Google Shape;3415;p1"/>
            <p:cNvSpPr/>
            <p:nvPr/>
          </p:nvSpPr>
          <p:spPr>
            <a:xfrm>
              <a:off x="7410926" y="4976336"/>
              <a:ext cx="9525" cy="9525"/>
            </a:xfrm>
            <a:custGeom>
              <a:avLst/>
              <a:gdLst/>
              <a:ahLst/>
              <a:cxnLst/>
              <a:rect l="l" t="t" r="r" b="b"/>
              <a:pathLst>
                <a:path w="9525" h="9525" extrusionOk="0">
                  <a:moveTo>
                    <a:pt x="7144" y="7144"/>
                  </a:moveTo>
                  <a:cubicBezTo>
                    <a:pt x="7144" y="7144"/>
                    <a:pt x="7144"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416" name="Google Shape;3416;p1"/>
            <p:cNvSpPr/>
            <p:nvPr/>
          </p:nvSpPr>
          <p:spPr>
            <a:xfrm>
              <a:off x="7410926" y="4976336"/>
              <a:ext cx="9525" cy="9525"/>
            </a:xfrm>
            <a:custGeom>
              <a:avLst/>
              <a:gdLst/>
              <a:ahLst/>
              <a:cxnLst/>
              <a:rect l="l" t="t" r="r" b="b"/>
              <a:pathLst>
                <a:path w="9525" h="9525" extrusionOk="0">
                  <a:moveTo>
                    <a:pt x="7144" y="7144"/>
                  </a:moveTo>
                  <a:lnTo>
                    <a:pt x="7144" y="7144"/>
                  </a:lnTo>
                  <a:cubicBezTo>
                    <a:pt x="7144" y="8096"/>
                    <a:pt x="7144"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417" name="Google Shape;3417;p1"/>
            <p:cNvSpPr/>
            <p:nvPr/>
          </p:nvSpPr>
          <p:spPr>
            <a:xfrm>
              <a:off x="7411164" y="4977526"/>
              <a:ext cx="9525" cy="9525"/>
            </a:xfrm>
            <a:custGeom>
              <a:avLst/>
              <a:gdLst/>
              <a:ahLst/>
              <a:cxnLst/>
              <a:rect l="l" t="t" r="r" b="b"/>
              <a:pathLst>
                <a:path w="9525" h="9525" extrusionOk="0">
                  <a:moveTo>
                    <a:pt x="7858" y="7858"/>
                  </a:moveTo>
                  <a:lnTo>
                    <a:pt x="7858" y="7858"/>
                  </a:lnTo>
                  <a:cubicBezTo>
                    <a:pt x="6906" y="6906"/>
                    <a:pt x="6906" y="6906"/>
                    <a:pt x="7858" y="785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418" name="Google Shape;3418;p1"/>
            <p:cNvSpPr/>
            <p:nvPr/>
          </p:nvSpPr>
          <p:spPr>
            <a:xfrm>
              <a:off x="7414313" y="4973716"/>
              <a:ext cx="9525" cy="9525"/>
            </a:xfrm>
            <a:custGeom>
              <a:avLst/>
              <a:gdLst/>
              <a:ahLst/>
              <a:cxnLst/>
              <a:rect l="l" t="t" r="r" b="b"/>
              <a:pathLst>
                <a:path w="9525" h="9525" extrusionOk="0">
                  <a:moveTo>
                    <a:pt x="7567" y="7858"/>
                  </a:moveTo>
                  <a:lnTo>
                    <a:pt x="7567" y="7858"/>
                  </a:lnTo>
                  <a:cubicBezTo>
                    <a:pt x="6615" y="6906"/>
                    <a:pt x="7567" y="6906"/>
                    <a:pt x="7567" y="785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419" name="Google Shape;3419;p1"/>
            <p:cNvSpPr/>
            <p:nvPr/>
          </p:nvSpPr>
          <p:spPr>
            <a:xfrm>
              <a:off x="7413344" y="4972526"/>
              <a:ext cx="9525" cy="9525"/>
            </a:xfrm>
            <a:custGeom>
              <a:avLst/>
              <a:gdLst/>
              <a:ahLst/>
              <a:cxnLst/>
              <a:rect l="l" t="t" r="r" b="b"/>
              <a:pathLst>
                <a:path w="9525" h="9525" extrusionOk="0">
                  <a:moveTo>
                    <a:pt x="9488" y="7144"/>
                  </a:moveTo>
                  <a:cubicBezTo>
                    <a:pt x="4726" y="8096"/>
                    <a:pt x="8536" y="7144"/>
                    <a:pt x="9488"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420" name="Google Shape;3420;p1"/>
            <p:cNvSpPr/>
            <p:nvPr/>
          </p:nvSpPr>
          <p:spPr>
            <a:xfrm>
              <a:off x="7428071" y="4977288"/>
              <a:ext cx="9525" cy="9525"/>
            </a:xfrm>
            <a:custGeom>
              <a:avLst/>
              <a:gdLst/>
              <a:ahLst/>
              <a:cxnLst/>
              <a:rect l="l" t="t" r="r" b="b"/>
              <a:pathLst>
                <a:path w="9525" h="9525" extrusionOk="0">
                  <a:moveTo>
                    <a:pt x="7144" y="7144"/>
                  </a:moveTo>
                  <a:cubicBezTo>
                    <a:pt x="7144" y="10001"/>
                    <a:pt x="7144"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421" name="Google Shape;3421;p1"/>
            <p:cNvSpPr/>
            <p:nvPr/>
          </p:nvSpPr>
          <p:spPr>
            <a:xfrm>
              <a:off x="7431881" y="4976336"/>
              <a:ext cx="9525" cy="9525"/>
            </a:xfrm>
            <a:custGeom>
              <a:avLst/>
              <a:gdLst/>
              <a:ahLst/>
              <a:cxnLst/>
              <a:rect l="l" t="t" r="r" b="b"/>
              <a:pathLst>
                <a:path w="9525" h="9525" extrusionOk="0">
                  <a:moveTo>
                    <a:pt x="7144" y="7144"/>
                  </a:moveTo>
                  <a:cubicBezTo>
                    <a:pt x="7144" y="8096"/>
                    <a:pt x="8096" y="8096"/>
                    <a:pt x="9049" y="9049"/>
                  </a:cubicBezTo>
                  <a:cubicBezTo>
                    <a:pt x="8096" y="8096"/>
                    <a:pt x="8096"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422" name="Google Shape;3422;p1"/>
            <p:cNvSpPr/>
            <p:nvPr/>
          </p:nvSpPr>
          <p:spPr>
            <a:xfrm>
              <a:off x="7449026" y="4959191"/>
              <a:ext cx="9525" cy="9525"/>
            </a:xfrm>
            <a:custGeom>
              <a:avLst/>
              <a:gdLst/>
              <a:ahLst/>
              <a:cxnLst/>
              <a:rect l="l" t="t" r="r" b="b"/>
              <a:pathLst>
                <a:path w="9525" h="9525" extrusionOk="0">
                  <a:moveTo>
                    <a:pt x="7144" y="7144"/>
                  </a:moveTo>
                  <a:lnTo>
                    <a:pt x="9049" y="9049"/>
                  </a:lnTo>
                  <a:cubicBezTo>
                    <a:pt x="8096" y="9049"/>
                    <a:pt x="8096" y="9049"/>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423" name="Google Shape;3423;p1"/>
            <p:cNvSpPr/>
            <p:nvPr/>
          </p:nvSpPr>
          <p:spPr>
            <a:xfrm>
              <a:off x="7440858" y="4946808"/>
              <a:ext cx="9525" cy="9525"/>
            </a:xfrm>
            <a:custGeom>
              <a:avLst/>
              <a:gdLst/>
              <a:ahLst/>
              <a:cxnLst/>
              <a:rect l="l" t="t" r="r" b="b"/>
              <a:pathLst>
                <a:path w="9525" h="9525" extrusionOk="0">
                  <a:moveTo>
                    <a:pt x="8644" y="7144"/>
                  </a:moveTo>
                  <a:cubicBezTo>
                    <a:pt x="4834" y="7144"/>
                    <a:pt x="9597" y="7144"/>
                    <a:pt x="86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424" name="Google Shape;3424;p1"/>
            <p:cNvSpPr/>
            <p:nvPr/>
          </p:nvSpPr>
          <p:spPr>
            <a:xfrm>
              <a:off x="7457176" y="4957155"/>
              <a:ext cx="9525" cy="9525"/>
            </a:xfrm>
            <a:custGeom>
              <a:avLst/>
              <a:gdLst/>
              <a:ahLst/>
              <a:cxnLst/>
              <a:rect l="l" t="t" r="r" b="b"/>
              <a:pathLst>
                <a:path w="9525" h="9525" extrusionOk="0">
                  <a:moveTo>
                    <a:pt x="7567" y="8227"/>
                  </a:moveTo>
                  <a:cubicBezTo>
                    <a:pt x="6615" y="9179"/>
                    <a:pt x="7567" y="5369"/>
                    <a:pt x="7567" y="822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425" name="Google Shape;3425;p1"/>
            <p:cNvSpPr/>
            <p:nvPr/>
          </p:nvSpPr>
          <p:spPr>
            <a:xfrm>
              <a:off x="7482364" y="4926806"/>
              <a:ext cx="9525" cy="9525"/>
            </a:xfrm>
            <a:custGeom>
              <a:avLst/>
              <a:gdLst/>
              <a:ahLst/>
              <a:cxnLst/>
              <a:rect l="l" t="t" r="r" b="b"/>
              <a:pathLst>
                <a:path w="9525" h="9525" extrusionOk="0">
                  <a:moveTo>
                    <a:pt x="10001" y="9049"/>
                  </a:moveTo>
                  <a:lnTo>
                    <a:pt x="7144" y="7144"/>
                  </a:lnTo>
                  <a:cubicBezTo>
                    <a:pt x="8096" y="8096"/>
                    <a:pt x="10001" y="10001"/>
                    <a:pt x="10001" y="904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426" name="Google Shape;3426;p1"/>
            <p:cNvSpPr/>
            <p:nvPr/>
          </p:nvSpPr>
          <p:spPr>
            <a:xfrm>
              <a:off x="7466171" y="4914000"/>
              <a:ext cx="9525" cy="9525"/>
            </a:xfrm>
            <a:custGeom>
              <a:avLst/>
              <a:gdLst/>
              <a:ahLst/>
              <a:cxnLst/>
              <a:rect l="l" t="t" r="r" b="b"/>
              <a:pathLst>
                <a:path w="9525" h="9525" extrusionOk="0">
                  <a:moveTo>
                    <a:pt x="7144" y="7567"/>
                  </a:moveTo>
                  <a:cubicBezTo>
                    <a:pt x="8096" y="8519"/>
                    <a:pt x="10001" y="8519"/>
                    <a:pt x="9049" y="7567"/>
                  </a:cubicBezTo>
                  <a:cubicBezTo>
                    <a:pt x="8096" y="7567"/>
                    <a:pt x="7144" y="6615"/>
                    <a:pt x="7144"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427" name="Google Shape;3427;p1"/>
            <p:cNvSpPr/>
            <p:nvPr/>
          </p:nvSpPr>
          <p:spPr>
            <a:xfrm>
              <a:off x="7504271" y="4875371"/>
              <a:ext cx="9525" cy="9525"/>
            </a:xfrm>
            <a:custGeom>
              <a:avLst/>
              <a:gdLst/>
              <a:ahLst/>
              <a:cxnLst/>
              <a:rect l="l" t="t" r="r" b="b"/>
              <a:pathLst>
                <a:path w="9525" h="9525" extrusionOk="0">
                  <a:moveTo>
                    <a:pt x="7144" y="7144"/>
                  </a:moveTo>
                  <a:cubicBezTo>
                    <a:pt x="9049" y="9049"/>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428" name="Google Shape;3428;p1"/>
            <p:cNvSpPr/>
            <p:nvPr/>
          </p:nvSpPr>
          <p:spPr>
            <a:xfrm>
              <a:off x="7139150" y="4305105"/>
              <a:ext cx="9525" cy="9525"/>
            </a:xfrm>
            <a:custGeom>
              <a:avLst/>
              <a:gdLst/>
              <a:ahLst/>
              <a:cxnLst/>
              <a:rect l="l" t="t" r="r" b="b"/>
              <a:pathLst>
                <a:path w="9525" h="9525" extrusionOk="0">
                  <a:moveTo>
                    <a:pt x="7458" y="7814"/>
                  </a:moveTo>
                  <a:cubicBezTo>
                    <a:pt x="13173" y="5910"/>
                    <a:pt x="5553" y="8767"/>
                    <a:pt x="7458" y="781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429" name="Google Shape;3429;p1"/>
            <p:cNvSpPr/>
            <p:nvPr/>
          </p:nvSpPr>
          <p:spPr>
            <a:xfrm>
              <a:off x="7138603" y="4301966"/>
              <a:ext cx="19050" cy="9525"/>
            </a:xfrm>
            <a:custGeom>
              <a:avLst/>
              <a:gdLst/>
              <a:ahLst/>
              <a:cxnLst/>
              <a:rect l="l" t="t" r="r" b="b"/>
              <a:pathLst>
                <a:path w="19050" h="9525" extrusionOk="0">
                  <a:moveTo>
                    <a:pt x="12767" y="7144"/>
                  </a:moveTo>
                  <a:cubicBezTo>
                    <a:pt x="2290" y="9049"/>
                    <a:pt x="8957" y="8096"/>
                    <a:pt x="127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430" name="Google Shape;3430;p1"/>
            <p:cNvSpPr/>
            <p:nvPr/>
          </p:nvSpPr>
          <p:spPr>
            <a:xfrm>
              <a:off x="7133749" y="4275296"/>
              <a:ext cx="9525" cy="9525"/>
            </a:xfrm>
            <a:custGeom>
              <a:avLst/>
              <a:gdLst/>
              <a:ahLst/>
              <a:cxnLst/>
              <a:rect l="l" t="t" r="r" b="b"/>
              <a:pathLst>
                <a:path w="9525" h="9525" extrusionOk="0">
                  <a:moveTo>
                    <a:pt x="7144" y="7144"/>
                  </a:moveTo>
                  <a:lnTo>
                    <a:pt x="7144" y="7144"/>
                  </a:ln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431" name="Google Shape;3431;p1"/>
            <p:cNvSpPr/>
            <p:nvPr/>
          </p:nvSpPr>
          <p:spPr>
            <a:xfrm>
              <a:off x="7118509" y="4262913"/>
              <a:ext cx="9525" cy="9525"/>
            </a:xfrm>
            <a:custGeom>
              <a:avLst/>
              <a:gdLst/>
              <a:ahLst/>
              <a:cxnLst/>
              <a:rect l="l" t="t" r="r" b="b"/>
              <a:pathLst>
                <a:path w="9525" h="9525" extrusionOk="0">
                  <a:moveTo>
                    <a:pt x="7144" y="7144"/>
                  </a:moveTo>
                  <a:cubicBezTo>
                    <a:pt x="7144" y="7144"/>
                    <a:pt x="7144" y="7144"/>
                    <a:pt x="7144" y="7144"/>
                  </a:cubicBez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432" name="Google Shape;3432;p1"/>
            <p:cNvSpPr/>
            <p:nvPr/>
          </p:nvSpPr>
          <p:spPr>
            <a:xfrm>
              <a:off x="7116604" y="4258680"/>
              <a:ext cx="9525" cy="9525"/>
            </a:xfrm>
            <a:custGeom>
              <a:avLst/>
              <a:gdLst/>
              <a:ahLst/>
              <a:cxnLst/>
              <a:rect l="l" t="t" r="r" b="b"/>
              <a:pathLst>
                <a:path w="9525" h="9525" extrusionOk="0">
                  <a:moveTo>
                    <a:pt x="7144" y="7567"/>
                  </a:moveTo>
                  <a:cubicBezTo>
                    <a:pt x="7144" y="7567"/>
                    <a:pt x="7144" y="7567"/>
                    <a:pt x="7144" y="7567"/>
                  </a:cubicBezTo>
                  <a:cubicBezTo>
                    <a:pt x="7144" y="7567"/>
                    <a:pt x="7144" y="6615"/>
                    <a:pt x="7144"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433" name="Google Shape;3433;p1"/>
            <p:cNvSpPr/>
            <p:nvPr/>
          </p:nvSpPr>
          <p:spPr>
            <a:xfrm>
              <a:off x="7133326" y="4274343"/>
              <a:ext cx="9525" cy="9525"/>
            </a:xfrm>
            <a:custGeom>
              <a:avLst/>
              <a:gdLst/>
              <a:ahLst/>
              <a:cxnLst/>
              <a:rect l="l" t="t" r="r" b="b"/>
              <a:pathLst>
                <a:path w="9525" h="9525" extrusionOk="0">
                  <a:moveTo>
                    <a:pt x="7567" y="8096"/>
                  </a:moveTo>
                  <a:lnTo>
                    <a:pt x="7567" y="7144"/>
                  </a:lnTo>
                  <a:cubicBezTo>
                    <a:pt x="6615" y="8096"/>
                    <a:pt x="7567" y="8096"/>
                    <a:pt x="7567" y="809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434" name="Google Shape;3434;p1"/>
            <p:cNvSpPr/>
            <p:nvPr/>
          </p:nvSpPr>
          <p:spPr>
            <a:xfrm>
              <a:off x="7135654" y="4301966"/>
              <a:ext cx="9525" cy="9525"/>
            </a:xfrm>
            <a:custGeom>
              <a:avLst/>
              <a:gdLst/>
              <a:ahLst/>
              <a:cxnLst/>
              <a:rect l="l" t="t" r="r" b="b"/>
              <a:pathLst>
                <a:path w="9525" h="9525" extrusionOk="0">
                  <a:moveTo>
                    <a:pt x="7144" y="7144"/>
                  </a:moveTo>
                  <a:cubicBezTo>
                    <a:pt x="8096" y="7144"/>
                    <a:pt x="8096"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435" name="Google Shape;3435;p1"/>
            <p:cNvSpPr/>
            <p:nvPr/>
          </p:nvSpPr>
          <p:spPr>
            <a:xfrm>
              <a:off x="7141369" y="4279212"/>
              <a:ext cx="9525" cy="9525"/>
            </a:xfrm>
            <a:custGeom>
              <a:avLst/>
              <a:gdLst/>
              <a:ahLst/>
              <a:cxnLst/>
              <a:rect l="l" t="t" r="r" b="b"/>
              <a:pathLst>
                <a:path w="9525" h="9525" extrusionOk="0">
                  <a:moveTo>
                    <a:pt x="7144" y="7990"/>
                  </a:moveTo>
                  <a:cubicBezTo>
                    <a:pt x="7144" y="7990"/>
                    <a:pt x="10001" y="6085"/>
                    <a:pt x="7144" y="7990"/>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436" name="Google Shape;3436;p1"/>
            <p:cNvSpPr/>
            <p:nvPr/>
          </p:nvSpPr>
          <p:spPr>
            <a:xfrm>
              <a:off x="7142639" y="4284821"/>
              <a:ext cx="9525" cy="9525"/>
            </a:xfrm>
            <a:custGeom>
              <a:avLst/>
              <a:gdLst/>
              <a:ahLst/>
              <a:cxnLst/>
              <a:rect l="l" t="t" r="r" b="b"/>
              <a:pathLst>
                <a:path w="9525" h="9525" extrusionOk="0">
                  <a:moveTo>
                    <a:pt x="9684" y="7144"/>
                  </a:moveTo>
                  <a:cubicBezTo>
                    <a:pt x="9684" y="7144"/>
                    <a:pt x="3969" y="10954"/>
                    <a:pt x="968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437" name="Google Shape;3437;p1"/>
            <p:cNvSpPr/>
            <p:nvPr/>
          </p:nvSpPr>
          <p:spPr>
            <a:xfrm>
              <a:off x="7145179" y="4295298"/>
              <a:ext cx="9525" cy="9525"/>
            </a:xfrm>
            <a:custGeom>
              <a:avLst/>
              <a:gdLst/>
              <a:ahLst/>
              <a:cxnLst/>
              <a:rect l="l" t="t" r="r" b="b"/>
              <a:pathLst>
                <a:path w="9525" h="9525" extrusionOk="0">
                  <a:moveTo>
                    <a:pt x="7144" y="7144"/>
                  </a:moveTo>
                  <a:lnTo>
                    <a:pt x="7144" y="7144"/>
                  </a:ln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438" name="Google Shape;3438;p1"/>
            <p:cNvSpPr/>
            <p:nvPr/>
          </p:nvSpPr>
          <p:spPr>
            <a:xfrm>
              <a:off x="7138511" y="4275534"/>
              <a:ext cx="9525" cy="9525"/>
            </a:xfrm>
            <a:custGeom>
              <a:avLst/>
              <a:gdLst/>
              <a:ahLst/>
              <a:cxnLst/>
              <a:rect l="l" t="t" r="r" b="b"/>
              <a:pathLst>
                <a:path w="9525" h="9525" extrusionOk="0">
                  <a:moveTo>
                    <a:pt x="7144" y="7858"/>
                  </a:moveTo>
                  <a:cubicBezTo>
                    <a:pt x="7144" y="6906"/>
                    <a:pt x="8096" y="6906"/>
                    <a:pt x="7144" y="7858"/>
                  </a:cubicBezTo>
                  <a:lnTo>
                    <a:pt x="7144" y="7858"/>
                  </a:ln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439" name="Google Shape;3439;p1"/>
            <p:cNvSpPr/>
            <p:nvPr/>
          </p:nvSpPr>
          <p:spPr>
            <a:xfrm>
              <a:off x="7010162" y="4345781"/>
              <a:ext cx="9525" cy="9525"/>
            </a:xfrm>
            <a:custGeom>
              <a:avLst/>
              <a:gdLst/>
              <a:ahLst/>
              <a:cxnLst/>
              <a:rect l="l" t="t" r="r" b="b"/>
              <a:pathLst>
                <a:path w="9525" h="9525" extrusionOk="0">
                  <a:moveTo>
                    <a:pt x="7858" y="7144"/>
                  </a:moveTo>
                  <a:cubicBezTo>
                    <a:pt x="6906" y="7144"/>
                    <a:pt x="6906" y="7144"/>
                    <a:pt x="7858" y="7144"/>
                  </a:cubicBezTo>
                  <a:cubicBezTo>
                    <a:pt x="6906" y="7144"/>
                    <a:pt x="7858" y="7144"/>
                    <a:pt x="7858"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440" name="Google Shape;3440;p1"/>
            <p:cNvSpPr/>
            <p:nvPr/>
          </p:nvSpPr>
          <p:spPr>
            <a:xfrm>
              <a:off x="6994790" y="4339509"/>
              <a:ext cx="9525" cy="9525"/>
            </a:xfrm>
            <a:custGeom>
              <a:avLst/>
              <a:gdLst/>
              <a:ahLst/>
              <a:cxnLst/>
              <a:rect l="l" t="t" r="r" b="b"/>
              <a:pathLst>
                <a:path w="9525" h="9525" extrusionOk="0">
                  <a:moveTo>
                    <a:pt x="7990" y="8653"/>
                  </a:moveTo>
                  <a:cubicBezTo>
                    <a:pt x="7990" y="7700"/>
                    <a:pt x="6085" y="5796"/>
                    <a:pt x="7990" y="8653"/>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441" name="Google Shape;3441;p1"/>
            <p:cNvSpPr/>
            <p:nvPr/>
          </p:nvSpPr>
          <p:spPr>
            <a:xfrm>
              <a:off x="7109936" y="4253388"/>
              <a:ext cx="9525" cy="9525"/>
            </a:xfrm>
            <a:custGeom>
              <a:avLst/>
              <a:gdLst/>
              <a:ahLst/>
              <a:cxnLst/>
              <a:rect l="l" t="t" r="r" b="b"/>
              <a:pathLst>
                <a:path w="9525" h="9525" extrusionOk="0">
                  <a:moveTo>
                    <a:pt x="7144" y="7144"/>
                  </a:moveTo>
                  <a:lnTo>
                    <a:pt x="7144" y="7144"/>
                  </a:ln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442" name="Google Shape;3442;p1"/>
            <p:cNvSpPr/>
            <p:nvPr/>
          </p:nvSpPr>
          <p:spPr>
            <a:xfrm>
              <a:off x="7056596" y="4272438"/>
              <a:ext cx="9525" cy="19050"/>
            </a:xfrm>
            <a:custGeom>
              <a:avLst/>
              <a:gdLst/>
              <a:ahLst/>
              <a:cxnLst/>
              <a:rect l="l" t="t" r="r" b="b"/>
              <a:pathLst>
                <a:path w="9525" h="19050" extrusionOk="0">
                  <a:moveTo>
                    <a:pt x="7144" y="7144"/>
                  </a:moveTo>
                  <a:cubicBezTo>
                    <a:pt x="9049" y="9049"/>
                    <a:pt x="8096" y="10001"/>
                    <a:pt x="10001" y="11906"/>
                  </a:cubicBezTo>
                  <a:cubicBezTo>
                    <a:pt x="10001" y="10954"/>
                    <a:pt x="9049"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443" name="Google Shape;3443;p1"/>
            <p:cNvSpPr/>
            <p:nvPr/>
          </p:nvSpPr>
          <p:spPr>
            <a:xfrm>
              <a:off x="7135654" y="4301251"/>
              <a:ext cx="9525" cy="9525"/>
            </a:xfrm>
            <a:custGeom>
              <a:avLst/>
              <a:gdLst/>
              <a:ahLst/>
              <a:cxnLst/>
              <a:rect l="l" t="t" r="r" b="b"/>
              <a:pathLst>
                <a:path w="9525" h="9525" extrusionOk="0">
                  <a:moveTo>
                    <a:pt x="7144" y="7858"/>
                  </a:moveTo>
                  <a:cubicBezTo>
                    <a:pt x="7144" y="6906"/>
                    <a:pt x="7144" y="6906"/>
                    <a:pt x="7144" y="7858"/>
                  </a:cubicBezTo>
                  <a:cubicBezTo>
                    <a:pt x="7144" y="6906"/>
                    <a:pt x="7144" y="7858"/>
                    <a:pt x="7144" y="785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444" name="Google Shape;3444;p1"/>
            <p:cNvSpPr/>
            <p:nvPr/>
          </p:nvSpPr>
          <p:spPr>
            <a:xfrm>
              <a:off x="7060406" y="4277201"/>
              <a:ext cx="9525" cy="9525"/>
            </a:xfrm>
            <a:custGeom>
              <a:avLst/>
              <a:gdLst/>
              <a:ahLst/>
              <a:cxnLst/>
              <a:rect l="l" t="t" r="r" b="b"/>
              <a:pathLst>
                <a:path w="9525" h="9525" extrusionOk="0">
                  <a:moveTo>
                    <a:pt x="7144" y="7144"/>
                  </a:moveTo>
                  <a:cubicBezTo>
                    <a:pt x="7144" y="7144"/>
                    <a:pt x="7144"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445" name="Google Shape;3445;p1"/>
            <p:cNvSpPr/>
            <p:nvPr/>
          </p:nvSpPr>
          <p:spPr>
            <a:xfrm>
              <a:off x="7094696" y="4256246"/>
              <a:ext cx="9525" cy="9525"/>
            </a:xfrm>
            <a:custGeom>
              <a:avLst/>
              <a:gdLst/>
              <a:ahLst/>
              <a:cxnLst/>
              <a:rect l="l" t="t" r="r" b="b"/>
              <a:pathLst>
                <a:path w="9525" h="9525" extrusionOk="0">
                  <a:moveTo>
                    <a:pt x="7144" y="7144"/>
                  </a:moveTo>
                  <a:cubicBezTo>
                    <a:pt x="7144" y="8096"/>
                    <a:pt x="7144" y="8096"/>
                    <a:pt x="7144" y="8096"/>
                  </a:cubicBezTo>
                  <a:cubicBezTo>
                    <a:pt x="7144" y="8096"/>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446" name="Google Shape;3446;p1"/>
            <p:cNvSpPr/>
            <p:nvPr/>
          </p:nvSpPr>
          <p:spPr>
            <a:xfrm>
              <a:off x="7105174" y="4259103"/>
              <a:ext cx="9525" cy="9525"/>
            </a:xfrm>
            <a:custGeom>
              <a:avLst/>
              <a:gdLst/>
              <a:ahLst/>
              <a:cxnLst/>
              <a:rect l="l" t="t" r="r" b="b"/>
              <a:pathLst>
                <a:path w="9525" h="9525" extrusionOk="0">
                  <a:moveTo>
                    <a:pt x="7144" y="7144"/>
                  </a:moveTo>
                  <a:lnTo>
                    <a:pt x="7144" y="7144"/>
                  </a:ln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447" name="Google Shape;3447;p1"/>
            <p:cNvSpPr/>
            <p:nvPr/>
          </p:nvSpPr>
          <p:spPr>
            <a:xfrm>
              <a:off x="7089087" y="4260733"/>
              <a:ext cx="9525" cy="9525"/>
            </a:xfrm>
            <a:custGeom>
              <a:avLst/>
              <a:gdLst/>
              <a:ahLst/>
              <a:cxnLst/>
              <a:rect l="l" t="t" r="r" b="b"/>
              <a:pathLst>
                <a:path w="9525" h="9525" extrusionOk="0">
                  <a:moveTo>
                    <a:pt x="7990" y="7419"/>
                  </a:moveTo>
                  <a:cubicBezTo>
                    <a:pt x="6085" y="6466"/>
                    <a:pt x="7990" y="8371"/>
                    <a:pt x="7990" y="741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448" name="Google Shape;3448;p1"/>
            <p:cNvSpPr/>
            <p:nvPr/>
          </p:nvSpPr>
          <p:spPr>
            <a:xfrm>
              <a:off x="7084219" y="4262913"/>
              <a:ext cx="9525" cy="9525"/>
            </a:xfrm>
            <a:custGeom>
              <a:avLst/>
              <a:gdLst/>
              <a:ahLst/>
              <a:cxnLst/>
              <a:rect l="l" t="t" r="r" b="b"/>
              <a:pathLst>
                <a:path w="9525" h="9525" extrusionOk="0">
                  <a:moveTo>
                    <a:pt x="7144" y="7144"/>
                  </a:moveTo>
                  <a:cubicBezTo>
                    <a:pt x="8096" y="7144"/>
                    <a:pt x="8096"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449" name="Google Shape;3449;p1"/>
            <p:cNvSpPr/>
            <p:nvPr/>
          </p:nvSpPr>
          <p:spPr>
            <a:xfrm>
              <a:off x="7018496" y="4332446"/>
              <a:ext cx="9525" cy="9525"/>
            </a:xfrm>
            <a:custGeom>
              <a:avLst/>
              <a:gdLst/>
              <a:ahLst/>
              <a:cxnLst/>
              <a:rect l="l" t="t" r="r" b="b"/>
              <a:pathLst>
                <a:path w="9525" h="9525" extrusionOk="0">
                  <a:moveTo>
                    <a:pt x="9049" y="9049"/>
                  </a:moveTo>
                  <a:cubicBezTo>
                    <a:pt x="8096" y="8096"/>
                    <a:pt x="8096" y="8096"/>
                    <a:pt x="7144" y="7144"/>
                  </a:cubicBezTo>
                  <a:cubicBezTo>
                    <a:pt x="8096" y="9049"/>
                    <a:pt x="8096" y="10001"/>
                    <a:pt x="9049" y="904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450" name="Google Shape;3450;p1"/>
            <p:cNvSpPr/>
            <p:nvPr/>
          </p:nvSpPr>
          <p:spPr>
            <a:xfrm>
              <a:off x="7135336" y="4301013"/>
              <a:ext cx="9525" cy="9525"/>
            </a:xfrm>
            <a:custGeom>
              <a:avLst/>
              <a:gdLst/>
              <a:ahLst/>
              <a:cxnLst/>
              <a:rect l="l" t="t" r="r" b="b"/>
              <a:pathLst>
                <a:path w="9525" h="9525" extrusionOk="0">
                  <a:moveTo>
                    <a:pt x="8414" y="7144"/>
                  </a:moveTo>
                  <a:cubicBezTo>
                    <a:pt x="5556" y="8096"/>
                    <a:pt x="8414" y="7144"/>
                    <a:pt x="841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451" name="Google Shape;3451;p1"/>
            <p:cNvSpPr/>
            <p:nvPr/>
          </p:nvSpPr>
          <p:spPr>
            <a:xfrm>
              <a:off x="7094696" y="4282916"/>
              <a:ext cx="9525" cy="9525"/>
            </a:xfrm>
            <a:custGeom>
              <a:avLst/>
              <a:gdLst/>
              <a:ahLst/>
              <a:cxnLst/>
              <a:rect l="l" t="t" r="r" b="b"/>
              <a:pathLst>
                <a:path w="9525" h="9525" extrusionOk="0">
                  <a:moveTo>
                    <a:pt x="7144" y="7144"/>
                  </a:moveTo>
                  <a:lnTo>
                    <a:pt x="7144" y="7144"/>
                  </a:ln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452" name="Google Shape;3452;p1"/>
            <p:cNvSpPr/>
            <p:nvPr/>
          </p:nvSpPr>
          <p:spPr>
            <a:xfrm>
              <a:off x="7045166" y="4310538"/>
              <a:ext cx="9525" cy="9525"/>
            </a:xfrm>
            <a:custGeom>
              <a:avLst/>
              <a:gdLst/>
              <a:ahLst/>
              <a:cxnLst/>
              <a:rect l="l" t="t" r="r" b="b"/>
              <a:pathLst>
                <a:path w="9525" h="9525" extrusionOk="0">
                  <a:moveTo>
                    <a:pt x="7144" y="7144"/>
                  </a:moveTo>
                  <a:lnTo>
                    <a:pt x="7144" y="7144"/>
                  </a:lnTo>
                  <a:cubicBezTo>
                    <a:pt x="7144" y="8096"/>
                    <a:pt x="7144"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453" name="Google Shape;3453;p1"/>
            <p:cNvSpPr/>
            <p:nvPr/>
          </p:nvSpPr>
          <p:spPr>
            <a:xfrm>
              <a:off x="7091691" y="4281407"/>
              <a:ext cx="9525" cy="9525"/>
            </a:xfrm>
            <a:custGeom>
              <a:avLst/>
              <a:gdLst/>
              <a:ahLst/>
              <a:cxnLst/>
              <a:rect l="l" t="t" r="r" b="b"/>
              <a:pathLst>
                <a:path w="9525" h="9525" extrusionOk="0">
                  <a:moveTo>
                    <a:pt x="8244" y="8653"/>
                  </a:moveTo>
                  <a:cubicBezTo>
                    <a:pt x="6339" y="5796"/>
                    <a:pt x="7291" y="7700"/>
                    <a:pt x="8244" y="8653"/>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454" name="Google Shape;3454;p1"/>
            <p:cNvSpPr/>
            <p:nvPr/>
          </p:nvSpPr>
          <p:spPr>
            <a:xfrm>
              <a:off x="7018496" y="4333398"/>
              <a:ext cx="9525" cy="9525"/>
            </a:xfrm>
            <a:custGeom>
              <a:avLst/>
              <a:gdLst/>
              <a:ahLst/>
              <a:cxnLst/>
              <a:rect l="l" t="t" r="r" b="b"/>
              <a:pathLst>
                <a:path w="9525" h="9525" extrusionOk="0">
                  <a:moveTo>
                    <a:pt x="7144" y="7144"/>
                  </a:moveTo>
                  <a:lnTo>
                    <a:pt x="7144" y="7144"/>
                  </a:lnTo>
                  <a:lnTo>
                    <a:pt x="7144" y="7144"/>
                  </a:ln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455" name="Google Shape;3455;p1"/>
            <p:cNvSpPr/>
            <p:nvPr/>
          </p:nvSpPr>
          <p:spPr>
            <a:xfrm>
              <a:off x="6992779" y="4250531"/>
              <a:ext cx="161925" cy="104775"/>
            </a:xfrm>
            <a:custGeom>
              <a:avLst/>
              <a:gdLst/>
              <a:ahLst/>
              <a:cxnLst/>
              <a:rect l="l" t="t" r="r" b="b"/>
              <a:pathLst>
                <a:path w="161925" h="104775" extrusionOk="0">
                  <a:moveTo>
                    <a:pt x="33814" y="97631"/>
                  </a:moveTo>
                  <a:cubicBezTo>
                    <a:pt x="31909" y="98584"/>
                    <a:pt x="34766" y="89059"/>
                    <a:pt x="30004" y="85249"/>
                  </a:cubicBezTo>
                  <a:cubicBezTo>
                    <a:pt x="30956" y="87154"/>
                    <a:pt x="30956" y="87154"/>
                    <a:pt x="30004" y="85249"/>
                  </a:cubicBezTo>
                  <a:cubicBezTo>
                    <a:pt x="32861" y="89059"/>
                    <a:pt x="32861" y="89059"/>
                    <a:pt x="31909" y="84296"/>
                  </a:cubicBezTo>
                  <a:cubicBezTo>
                    <a:pt x="36671" y="89059"/>
                    <a:pt x="31909" y="86201"/>
                    <a:pt x="36671" y="90964"/>
                  </a:cubicBezTo>
                  <a:cubicBezTo>
                    <a:pt x="36671" y="90964"/>
                    <a:pt x="64294" y="60484"/>
                    <a:pt x="64294" y="57626"/>
                  </a:cubicBezTo>
                  <a:cubicBezTo>
                    <a:pt x="67151" y="61436"/>
                    <a:pt x="67151" y="60484"/>
                    <a:pt x="64294" y="56674"/>
                  </a:cubicBezTo>
                  <a:cubicBezTo>
                    <a:pt x="65246" y="56674"/>
                    <a:pt x="68104" y="61436"/>
                    <a:pt x="69056" y="61436"/>
                  </a:cubicBezTo>
                  <a:cubicBezTo>
                    <a:pt x="70009" y="60484"/>
                    <a:pt x="70009" y="60484"/>
                    <a:pt x="70961" y="61436"/>
                  </a:cubicBezTo>
                  <a:cubicBezTo>
                    <a:pt x="73819" y="58579"/>
                    <a:pt x="74771" y="50006"/>
                    <a:pt x="73819" y="49054"/>
                  </a:cubicBezTo>
                  <a:cubicBezTo>
                    <a:pt x="73819" y="49054"/>
                    <a:pt x="120491" y="31909"/>
                    <a:pt x="121444" y="24289"/>
                  </a:cubicBezTo>
                  <a:cubicBezTo>
                    <a:pt x="120491" y="31909"/>
                    <a:pt x="121444" y="30956"/>
                    <a:pt x="121444" y="33814"/>
                  </a:cubicBezTo>
                  <a:cubicBezTo>
                    <a:pt x="121444" y="33814"/>
                    <a:pt x="128111" y="25241"/>
                    <a:pt x="126206" y="33814"/>
                  </a:cubicBezTo>
                  <a:cubicBezTo>
                    <a:pt x="127159" y="32861"/>
                    <a:pt x="131921" y="29051"/>
                    <a:pt x="130969" y="26194"/>
                  </a:cubicBezTo>
                  <a:cubicBezTo>
                    <a:pt x="128111" y="29051"/>
                    <a:pt x="131921" y="29051"/>
                    <a:pt x="131921" y="27146"/>
                  </a:cubicBezTo>
                  <a:cubicBezTo>
                    <a:pt x="129064" y="35719"/>
                    <a:pt x="144304" y="30956"/>
                    <a:pt x="149066" y="39529"/>
                  </a:cubicBezTo>
                  <a:cubicBezTo>
                    <a:pt x="138589" y="42386"/>
                    <a:pt x="148114" y="43339"/>
                    <a:pt x="149066" y="41434"/>
                  </a:cubicBezTo>
                  <a:cubicBezTo>
                    <a:pt x="147161" y="42386"/>
                    <a:pt x="148114" y="42386"/>
                    <a:pt x="150019" y="41434"/>
                  </a:cubicBezTo>
                  <a:cubicBezTo>
                    <a:pt x="149066" y="42386"/>
                    <a:pt x="146209" y="42386"/>
                    <a:pt x="145256" y="47149"/>
                  </a:cubicBezTo>
                  <a:cubicBezTo>
                    <a:pt x="144304" y="46196"/>
                    <a:pt x="151924" y="45244"/>
                    <a:pt x="151924" y="45244"/>
                  </a:cubicBezTo>
                  <a:cubicBezTo>
                    <a:pt x="149066" y="46196"/>
                    <a:pt x="147161" y="48101"/>
                    <a:pt x="145256" y="50006"/>
                  </a:cubicBezTo>
                  <a:cubicBezTo>
                    <a:pt x="148114" y="50006"/>
                    <a:pt x="148114" y="50006"/>
                    <a:pt x="145256" y="51911"/>
                  </a:cubicBezTo>
                  <a:cubicBezTo>
                    <a:pt x="149066" y="51911"/>
                    <a:pt x="150971" y="50959"/>
                    <a:pt x="156686" y="51911"/>
                  </a:cubicBezTo>
                  <a:cubicBezTo>
                    <a:pt x="151924" y="55721"/>
                    <a:pt x="153829" y="55721"/>
                    <a:pt x="150019" y="56674"/>
                  </a:cubicBezTo>
                  <a:cubicBezTo>
                    <a:pt x="154781" y="55721"/>
                    <a:pt x="154781" y="56674"/>
                    <a:pt x="150019" y="57626"/>
                  </a:cubicBezTo>
                  <a:cubicBezTo>
                    <a:pt x="148114" y="57626"/>
                    <a:pt x="161449" y="56674"/>
                    <a:pt x="152876" y="57626"/>
                  </a:cubicBezTo>
                  <a:cubicBezTo>
                    <a:pt x="154781" y="57626"/>
                    <a:pt x="165259" y="47149"/>
                    <a:pt x="152876" y="50006"/>
                  </a:cubicBezTo>
                  <a:cubicBezTo>
                    <a:pt x="154781" y="45244"/>
                    <a:pt x="162401" y="44291"/>
                    <a:pt x="154781" y="47149"/>
                  </a:cubicBezTo>
                  <a:cubicBezTo>
                    <a:pt x="156686" y="45244"/>
                    <a:pt x="154781" y="32861"/>
                    <a:pt x="154781" y="33814"/>
                  </a:cubicBezTo>
                  <a:cubicBezTo>
                    <a:pt x="150971" y="30956"/>
                    <a:pt x="148114" y="32861"/>
                    <a:pt x="145256" y="38576"/>
                  </a:cubicBezTo>
                  <a:cubicBezTo>
                    <a:pt x="149066" y="36671"/>
                    <a:pt x="150019" y="35719"/>
                    <a:pt x="148114" y="35719"/>
                  </a:cubicBezTo>
                  <a:cubicBezTo>
                    <a:pt x="153829" y="30956"/>
                    <a:pt x="151924" y="31909"/>
                    <a:pt x="147161" y="30956"/>
                  </a:cubicBezTo>
                  <a:cubicBezTo>
                    <a:pt x="140494" y="19526"/>
                    <a:pt x="141446" y="14764"/>
                    <a:pt x="130969" y="22384"/>
                  </a:cubicBezTo>
                  <a:cubicBezTo>
                    <a:pt x="130969" y="22384"/>
                    <a:pt x="133826" y="11906"/>
                    <a:pt x="132874" y="12859"/>
                  </a:cubicBezTo>
                  <a:cubicBezTo>
                    <a:pt x="131921" y="13811"/>
                    <a:pt x="130016" y="16669"/>
                    <a:pt x="127159" y="17621"/>
                  </a:cubicBezTo>
                  <a:cubicBezTo>
                    <a:pt x="127159" y="13811"/>
                    <a:pt x="128111" y="9049"/>
                    <a:pt x="126206" y="7144"/>
                  </a:cubicBezTo>
                  <a:cubicBezTo>
                    <a:pt x="122396" y="11906"/>
                    <a:pt x="128111" y="5239"/>
                    <a:pt x="123349" y="14764"/>
                  </a:cubicBezTo>
                  <a:cubicBezTo>
                    <a:pt x="123349" y="12859"/>
                    <a:pt x="122396" y="9049"/>
                    <a:pt x="123349" y="8096"/>
                  </a:cubicBezTo>
                  <a:cubicBezTo>
                    <a:pt x="122396" y="6191"/>
                    <a:pt x="120491" y="13811"/>
                    <a:pt x="118586" y="16669"/>
                  </a:cubicBezTo>
                  <a:cubicBezTo>
                    <a:pt x="118586" y="15716"/>
                    <a:pt x="114776" y="8096"/>
                    <a:pt x="113824" y="9049"/>
                  </a:cubicBezTo>
                  <a:cubicBezTo>
                    <a:pt x="114776" y="14764"/>
                    <a:pt x="114776" y="11906"/>
                    <a:pt x="115729" y="17621"/>
                  </a:cubicBezTo>
                  <a:cubicBezTo>
                    <a:pt x="113824" y="10954"/>
                    <a:pt x="99536" y="11906"/>
                    <a:pt x="103346" y="21431"/>
                  </a:cubicBezTo>
                  <a:cubicBezTo>
                    <a:pt x="99536" y="12859"/>
                    <a:pt x="91916" y="20479"/>
                    <a:pt x="90011" y="26194"/>
                  </a:cubicBezTo>
                  <a:cubicBezTo>
                    <a:pt x="88106" y="20479"/>
                    <a:pt x="88106" y="21431"/>
                    <a:pt x="90011" y="27146"/>
                  </a:cubicBezTo>
                  <a:cubicBezTo>
                    <a:pt x="88106" y="25241"/>
                    <a:pt x="87154" y="21431"/>
                    <a:pt x="85249" y="20479"/>
                  </a:cubicBezTo>
                  <a:cubicBezTo>
                    <a:pt x="86201" y="18574"/>
                    <a:pt x="85249" y="27146"/>
                    <a:pt x="85249" y="27146"/>
                  </a:cubicBezTo>
                  <a:cubicBezTo>
                    <a:pt x="83344" y="22384"/>
                    <a:pt x="82391" y="22384"/>
                    <a:pt x="83344" y="29051"/>
                  </a:cubicBezTo>
                  <a:cubicBezTo>
                    <a:pt x="77629" y="13811"/>
                    <a:pt x="84296" y="28099"/>
                    <a:pt x="82391" y="30004"/>
                  </a:cubicBezTo>
                  <a:cubicBezTo>
                    <a:pt x="78581" y="23336"/>
                    <a:pt x="68104" y="23336"/>
                    <a:pt x="74771" y="31909"/>
                  </a:cubicBezTo>
                  <a:cubicBezTo>
                    <a:pt x="74771" y="32861"/>
                    <a:pt x="67151" y="24289"/>
                    <a:pt x="67151" y="24289"/>
                  </a:cubicBezTo>
                  <a:cubicBezTo>
                    <a:pt x="70009" y="28099"/>
                    <a:pt x="61436" y="33814"/>
                    <a:pt x="60484" y="40481"/>
                  </a:cubicBezTo>
                  <a:cubicBezTo>
                    <a:pt x="51911" y="29051"/>
                    <a:pt x="40481" y="58579"/>
                    <a:pt x="42386" y="56674"/>
                  </a:cubicBezTo>
                  <a:cubicBezTo>
                    <a:pt x="38576" y="59531"/>
                    <a:pt x="30004" y="57626"/>
                    <a:pt x="35719" y="65246"/>
                  </a:cubicBezTo>
                  <a:cubicBezTo>
                    <a:pt x="31909" y="62389"/>
                    <a:pt x="31909" y="63341"/>
                    <a:pt x="33814" y="66199"/>
                  </a:cubicBezTo>
                  <a:cubicBezTo>
                    <a:pt x="29051" y="62389"/>
                    <a:pt x="33814" y="70009"/>
                    <a:pt x="27146" y="60484"/>
                  </a:cubicBezTo>
                  <a:cubicBezTo>
                    <a:pt x="35719" y="76676"/>
                    <a:pt x="29051" y="64294"/>
                    <a:pt x="28099" y="65246"/>
                  </a:cubicBezTo>
                  <a:cubicBezTo>
                    <a:pt x="27146" y="65246"/>
                    <a:pt x="22384" y="64294"/>
                    <a:pt x="29051" y="69056"/>
                  </a:cubicBezTo>
                  <a:cubicBezTo>
                    <a:pt x="28099" y="69056"/>
                    <a:pt x="29051" y="68104"/>
                    <a:pt x="32861" y="72866"/>
                  </a:cubicBezTo>
                  <a:cubicBezTo>
                    <a:pt x="30004" y="70961"/>
                    <a:pt x="10001" y="87154"/>
                    <a:pt x="7144" y="89059"/>
                  </a:cubicBezTo>
                  <a:cubicBezTo>
                    <a:pt x="7144" y="92869"/>
                    <a:pt x="22384" y="105251"/>
                    <a:pt x="22384" y="105251"/>
                  </a:cubicBezTo>
                  <a:cubicBezTo>
                    <a:pt x="24289" y="102394"/>
                    <a:pt x="19526" y="102394"/>
                    <a:pt x="22384" y="104299"/>
                  </a:cubicBezTo>
                  <a:cubicBezTo>
                    <a:pt x="21431" y="102394"/>
                    <a:pt x="22384" y="102394"/>
                    <a:pt x="24289" y="104299"/>
                  </a:cubicBezTo>
                  <a:cubicBezTo>
                    <a:pt x="26194" y="98584"/>
                    <a:pt x="24289" y="106204"/>
                    <a:pt x="21431" y="99536"/>
                  </a:cubicBezTo>
                  <a:cubicBezTo>
                    <a:pt x="29051" y="104299"/>
                    <a:pt x="23336" y="93821"/>
                    <a:pt x="30956" y="101441"/>
                  </a:cubicBezTo>
                  <a:cubicBezTo>
                    <a:pt x="21431" y="89059"/>
                    <a:pt x="40481" y="109061"/>
                    <a:pt x="28099" y="91916"/>
                  </a:cubicBezTo>
                  <a:cubicBezTo>
                    <a:pt x="31909" y="98584"/>
                    <a:pt x="25241" y="97631"/>
                    <a:pt x="33814" y="97631"/>
                  </a:cubicBezTo>
                  <a:close/>
                  <a:moveTo>
                    <a:pt x="39529" y="79534"/>
                  </a:moveTo>
                  <a:cubicBezTo>
                    <a:pt x="39529" y="80486"/>
                    <a:pt x="39529" y="80486"/>
                    <a:pt x="39529" y="79534"/>
                  </a:cubicBezTo>
                  <a:close/>
                  <a:moveTo>
                    <a:pt x="40481" y="78581"/>
                  </a:moveTo>
                  <a:cubicBezTo>
                    <a:pt x="40481" y="79534"/>
                    <a:pt x="36671" y="76676"/>
                    <a:pt x="40481" y="78581"/>
                  </a:cubicBezTo>
                  <a:close/>
                  <a:moveTo>
                    <a:pt x="25241" y="67151"/>
                  </a:moveTo>
                  <a:cubicBezTo>
                    <a:pt x="25241" y="66199"/>
                    <a:pt x="27146" y="70009"/>
                    <a:pt x="25241" y="67151"/>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456" name="Google Shape;3456;p1"/>
            <p:cNvSpPr/>
            <p:nvPr/>
          </p:nvSpPr>
          <p:spPr>
            <a:xfrm>
              <a:off x="7012781" y="4313396"/>
              <a:ext cx="9525" cy="9525"/>
            </a:xfrm>
            <a:custGeom>
              <a:avLst/>
              <a:gdLst/>
              <a:ahLst/>
              <a:cxnLst/>
              <a:rect l="l" t="t" r="r" b="b"/>
              <a:pathLst>
                <a:path w="9525" h="9525" extrusionOk="0">
                  <a:moveTo>
                    <a:pt x="7144" y="7144"/>
                  </a:moveTo>
                  <a:cubicBezTo>
                    <a:pt x="7144" y="8096"/>
                    <a:pt x="8096"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457" name="Google Shape;3457;p1"/>
            <p:cNvSpPr/>
            <p:nvPr/>
          </p:nvSpPr>
          <p:spPr>
            <a:xfrm>
              <a:off x="7133326" y="4275825"/>
              <a:ext cx="9525" cy="9525"/>
            </a:xfrm>
            <a:custGeom>
              <a:avLst/>
              <a:gdLst/>
              <a:ahLst/>
              <a:cxnLst/>
              <a:rect l="l" t="t" r="r" b="b"/>
              <a:pathLst>
                <a:path w="9525" h="9525" extrusionOk="0">
                  <a:moveTo>
                    <a:pt x="7567" y="7567"/>
                  </a:moveTo>
                  <a:cubicBezTo>
                    <a:pt x="7567" y="6615"/>
                    <a:pt x="6615" y="7567"/>
                    <a:pt x="7567"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458" name="Google Shape;3458;p1"/>
            <p:cNvSpPr/>
            <p:nvPr/>
          </p:nvSpPr>
          <p:spPr>
            <a:xfrm>
              <a:off x="7043790" y="4312549"/>
              <a:ext cx="9525" cy="9525"/>
            </a:xfrm>
            <a:custGeom>
              <a:avLst/>
              <a:gdLst/>
              <a:ahLst/>
              <a:cxnLst/>
              <a:rect l="l" t="t" r="r" b="b"/>
              <a:pathLst>
                <a:path w="9525" h="9525" extrusionOk="0">
                  <a:moveTo>
                    <a:pt x="7567" y="7990"/>
                  </a:moveTo>
                  <a:cubicBezTo>
                    <a:pt x="6615" y="6085"/>
                    <a:pt x="7567" y="7990"/>
                    <a:pt x="7567" y="7990"/>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459" name="Google Shape;3459;p1"/>
            <p:cNvSpPr/>
            <p:nvPr/>
          </p:nvSpPr>
          <p:spPr>
            <a:xfrm>
              <a:off x="7130891" y="4288631"/>
              <a:ext cx="9525" cy="9525"/>
            </a:xfrm>
            <a:custGeom>
              <a:avLst/>
              <a:gdLst/>
              <a:ahLst/>
              <a:cxnLst/>
              <a:rect l="l" t="t" r="r" b="b"/>
              <a:pathLst>
                <a:path w="9525" h="9525" extrusionOk="0">
                  <a:moveTo>
                    <a:pt x="7144" y="7144"/>
                  </a:moveTo>
                  <a:cubicBezTo>
                    <a:pt x="7144" y="7144"/>
                    <a:pt x="7144" y="7144"/>
                    <a:pt x="7144" y="7144"/>
                  </a:cubicBez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460" name="Google Shape;3460;p1"/>
            <p:cNvSpPr/>
            <p:nvPr/>
          </p:nvSpPr>
          <p:spPr>
            <a:xfrm>
              <a:off x="7131844" y="4291488"/>
              <a:ext cx="9525" cy="9525"/>
            </a:xfrm>
            <a:custGeom>
              <a:avLst/>
              <a:gdLst/>
              <a:ahLst/>
              <a:cxnLst/>
              <a:rect l="l" t="t" r="r" b="b"/>
              <a:pathLst>
                <a:path w="9525" h="9525" extrusionOk="0">
                  <a:moveTo>
                    <a:pt x="7144" y="7144"/>
                  </a:moveTo>
                  <a:lnTo>
                    <a:pt x="7144" y="7144"/>
                  </a:ln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461" name="Google Shape;3461;p1"/>
            <p:cNvSpPr/>
            <p:nvPr/>
          </p:nvSpPr>
          <p:spPr>
            <a:xfrm>
              <a:off x="7132796" y="4293499"/>
              <a:ext cx="9525" cy="9525"/>
            </a:xfrm>
            <a:custGeom>
              <a:avLst/>
              <a:gdLst/>
              <a:ahLst/>
              <a:cxnLst/>
              <a:rect l="l" t="t" r="r" b="b"/>
              <a:pathLst>
                <a:path w="9525" h="9525" extrusionOk="0">
                  <a:moveTo>
                    <a:pt x="7144" y="7990"/>
                  </a:moveTo>
                  <a:cubicBezTo>
                    <a:pt x="7144" y="7990"/>
                    <a:pt x="10001" y="6085"/>
                    <a:pt x="7144" y="7990"/>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462" name="Google Shape;3462;p1"/>
            <p:cNvSpPr/>
            <p:nvPr/>
          </p:nvSpPr>
          <p:spPr>
            <a:xfrm>
              <a:off x="7104751" y="4278153"/>
              <a:ext cx="9525" cy="9525"/>
            </a:xfrm>
            <a:custGeom>
              <a:avLst/>
              <a:gdLst/>
              <a:ahLst/>
              <a:cxnLst/>
              <a:rect l="l" t="t" r="r" b="b"/>
              <a:pathLst>
                <a:path w="9525" h="9525" extrusionOk="0">
                  <a:moveTo>
                    <a:pt x="7567" y="7144"/>
                  </a:moveTo>
                  <a:cubicBezTo>
                    <a:pt x="7567" y="7144"/>
                    <a:pt x="7567" y="7144"/>
                    <a:pt x="7567" y="7144"/>
                  </a:cubicBezTo>
                  <a:cubicBezTo>
                    <a:pt x="6615" y="8096"/>
                    <a:pt x="7567" y="8096"/>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463" name="Google Shape;3463;p1"/>
            <p:cNvSpPr/>
            <p:nvPr/>
          </p:nvSpPr>
          <p:spPr>
            <a:xfrm>
              <a:off x="7114699" y="4274343"/>
              <a:ext cx="9525" cy="9525"/>
            </a:xfrm>
            <a:custGeom>
              <a:avLst/>
              <a:gdLst/>
              <a:ahLst/>
              <a:cxnLst/>
              <a:rect l="l" t="t" r="r" b="b"/>
              <a:pathLst>
                <a:path w="9525" h="9525" extrusionOk="0">
                  <a:moveTo>
                    <a:pt x="8096" y="7144"/>
                  </a:moveTo>
                  <a:cubicBezTo>
                    <a:pt x="8096" y="7144"/>
                    <a:pt x="7144" y="8096"/>
                    <a:pt x="7144" y="8096"/>
                  </a:cubicBezTo>
                  <a:cubicBezTo>
                    <a:pt x="8096" y="8096"/>
                    <a:pt x="8096" y="8096"/>
                    <a:pt x="8096"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464" name="Google Shape;3464;p1"/>
            <p:cNvSpPr/>
            <p:nvPr/>
          </p:nvSpPr>
          <p:spPr>
            <a:xfrm>
              <a:off x="7094696" y="4282916"/>
              <a:ext cx="9525" cy="9525"/>
            </a:xfrm>
            <a:custGeom>
              <a:avLst/>
              <a:gdLst/>
              <a:ahLst/>
              <a:cxnLst/>
              <a:rect l="l" t="t" r="r" b="b"/>
              <a:pathLst>
                <a:path w="9525" h="9525" extrusionOk="0">
                  <a:moveTo>
                    <a:pt x="7144" y="7144"/>
                  </a:move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465" name="Google Shape;3465;p1"/>
            <p:cNvSpPr/>
            <p:nvPr/>
          </p:nvSpPr>
          <p:spPr>
            <a:xfrm>
              <a:off x="7114699" y="4274872"/>
              <a:ext cx="9525" cy="9525"/>
            </a:xfrm>
            <a:custGeom>
              <a:avLst/>
              <a:gdLst/>
              <a:ahLst/>
              <a:cxnLst/>
              <a:rect l="l" t="t" r="r" b="b"/>
              <a:pathLst>
                <a:path w="9525" h="9525" extrusionOk="0">
                  <a:moveTo>
                    <a:pt x="7144" y="7567"/>
                  </a:moveTo>
                  <a:cubicBezTo>
                    <a:pt x="7144" y="7567"/>
                    <a:pt x="7144" y="7567"/>
                    <a:pt x="7144" y="7567"/>
                  </a:cubicBezTo>
                  <a:cubicBezTo>
                    <a:pt x="7144" y="7567"/>
                    <a:pt x="7144" y="6615"/>
                    <a:pt x="7144"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466" name="Google Shape;3466;p1"/>
            <p:cNvSpPr/>
            <p:nvPr/>
          </p:nvSpPr>
          <p:spPr>
            <a:xfrm>
              <a:off x="7135654" y="4303871"/>
              <a:ext cx="9525" cy="9525"/>
            </a:xfrm>
            <a:custGeom>
              <a:avLst/>
              <a:gdLst/>
              <a:ahLst/>
              <a:cxnLst/>
              <a:rect l="l" t="t" r="r" b="b"/>
              <a:pathLst>
                <a:path w="9525" h="9525" extrusionOk="0">
                  <a:moveTo>
                    <a:pt x="7144" y="7144"/>
                  </a:moveTo>
                  <a:cubicBezTo>
                    <a:pt x="7144" y="7144"/>
                    <a:pt x="8096"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467" name="Google Shape;3467;p1"/>
            <p:cNvSpPr/>
            <p:nvPr/>
          </p:nvSpPr>
          <p:spPr>
            <a:xfrm>
              <a:off x="7136606" y="4303871"/>
              <a:ext cx="9525" cy="9525"/>
            </a:xfrm>
            <a:custGeom>
              <a:avLst/>
              <a:gdLst/>
              <a:ahLst/>
              <a:cxnLst/>
              <a:rect l="l" t="t" r="r" b="b"/>
              <a:pathLst>
                <a:path w="9525" h="9525" extrusionOk="0">
                  <a:moveTo>
                    <a:pt x="7144" y="7144"/>
                  </a:moveTo>
                  <a:lnTo>
                    <a:pt x="7144" y="7144"/>
                  </a:ln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468" name="Google Shape;3468;p1"/>
            <p:cNvSpPr/>
            <p:nvPr/>
          </p:nvSpPr>
          <p:spPr>
            <a:xfrm>
              <a:off x="7136844" y="4303871"/>
              <a:ext cx="9525" cy="9525"/>
            </a:xfrm>
            <a:custGeom>
              <a:avLst/>
              <a:gdLst/>
              <a:ahLst/>
              <a:cxnLst/>
              <a:rect l="l" t="t" r="r" b="b"/>
              <a:pathLst>
                <a:path w="9525" h="9525" extrusionOk="0">
                  <a:moveTo>
                    <a:pt x="7858" y="7144"/>
                  </a:moveTo>
                  <a:lnTo>
                    <a:pt x="7858" y="7144"/>
                  </a:lnTo>
                  <a:cubicBezTo>
                    <a:pt x="6906" y="7144"/>
                    <a:pt x="6906" y="7144"/>
                    <a:pt x="7858"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469" name="Google Shape;3469;p1"/>
            <p:cNvSpPr/>
            <p:nvPr/>
          </p:nvSpPr>
          <p:spPr>
            <a:xfrm>
              <a:off x="7135230" y="4300061"/>
              <a:ext cx="9525" cy="9525"/>
            </a:xfrm>
            <a:custGeom>
              <a:avLst/>
              <a:gdLst/>
              <a:ahLst/>
              <a:cxnLst/>
              <a:rect l="l" t="t" r="r" b="b"/>
              <a:pathLst>
                <a:path w="9525" h="9525" extrusionOk="0">
                  <a:moveTo>
                    <a:pt x="7567" y="7144"/>
                  </a:moveTo>
                  <a:lnTo>
                    <a:pt x="7567" y="7144"/>
                  </a:lnTo>
                  <a:cubicBezTo>
                    <a:pt x="6615" y="8096"/>
                    <a:pt x="7567" y="8096"/>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470" name="Google Shape;3470;p1"/>
            <p:cNvSpPr/>
            <p:nvPr/>
          </p:nvSpPr>
          <p:spPr>
            <a:xfrm>
              <a:off x="7134554" y="4300061"/>
              <a:ext cx="9525" cy="9525"/>
            </a:xfrm>
            <a:custGeom>
              <a:avLst/>
              <a:gdLst/>
              <a:ahLst/>
              <a:cxnLst/>
              <a:rect l="l" t="t" r="r" b="b"/>
              <a:pathLst>
                <a:path w="9525" h="9525" extrusionOk="0">
                  <a:moveTo>
                    <a:pt x="8244" y="7144"/>
                  </a:moveTo>
                  <a:cubicBezTo>
                    <a:pt x="6339" y="10954"/>
                    <a:pt x="7291" y="7144"/>
                    <a:pt x="82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471" name="Google Shape;3471;p1"/>
            <p:cNvSpPr/>
            <p:nvPr/>
          </p:nvSpPr>
          <p:spPr>
            <a:xfrm>
              <a:off x="7144226" y="4289583"/>
              <a:ext cx="9525" cy="9525"/>
            </a:xfrm>
            <a:custGeom>
              <a:avLst/>
              <a:gdLst/>
              <a:ahLst/>
              <a:cxnLst/>
              <a:rect l="l" t="t" r="r" b="b"/>
              <a:pathLst>
                <a:path w="9525" h="9525" extrusionOk="0">
                  <a:moveTo>
                    <a:pt x="7144" y="7144"/>
                  </a:moveTo>
                  <a:cubicBezTo>
                    <a:pt x="10001" y="8096"/>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472" name="Google Shape;3472;p1"/>
            <p:cNvSpPr/>
            <p:nvPr/>
          </p:nvSpPr>
          <p:spPr>
            <a:xfrm>
              <a:off x="7144226" y="4285773"/>
              <a:ext cx="9525" cy="9525"/>
            </a:xfrm>
            <a:custGeom>
              <a:avLst/>
              <a:gdLst/>
              <a:ahLst/>
              <a:cxnLst/>
              <a:rect l="l" t="t" r="r" b="b"/>
              <a:pathLst>
                <a:path w="9525" h="9525" extrusionOk="0">
                  <a:moveTo>
                    <a:pt x="7144" y="8096"/>
                  </a:moveTo>
                  <a:cubicBezTo>
                    <a:pt x="8096" y="8096"/>
                    <a:pt x="8096" y="7144"/>
                    <a:pt x="9049" y="7144"/>
                  </a:cubicBezTo>
                  <a:cubicBezTo>
                    <a:pt x="8096" y="7144"/>
                    <a:pt x="8096" y="7144"/>
                    <a:pt x="7144" y="809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473" name="Google Shape;3473;p1"/>
            <p:cNvSpPr/>
            <p:nvPr/>
          </p:nvSpPr>
          <p:spPr>
            <a:xfrm>
              <a:off x="7129939" y="4267676"/>
              <a:ext cx="9525" cy="9525"/>
            </a:xfrm>
            <a:custGeom>
              <a:avLst/>
              <a:gdLst/>
              <a:ahLst/>
              <a:cxnLst/>
              <a:rect l="l" t="t" r="r" b="b"/>
              <a:pathLst>
                <a:path w="9525" h="9525" extrusionOk="0">
                  <a:moveTo>
                    <a:pt x="7144" y="9049"/>
                  </a:moveTo>
                  <a:lnTo>
                    <a:pt x="9049" y="7144"/>
                  </a:lnTo>
                  <a:cubicBezTo>
                    <a:pt x="8096" y="7144"/>
                    <a:pt x="8096" y="8096"/>
                    <a:pt x="7144" y="904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474" name="Google Shape;3474;p1"/>
            <p:cNvSpPr/>
            <p:nvPr/>
          </p:nvSpPr>
          <p:spPr>
            <a:xfrm>
              <a:off x="7118509" y="4277801"/>
              <a:ext cx="9525" cy="9525"/>
            </a:xfrm>
            <a:custGeom>
              <a:avLst/>
              <a:gdLst/>
              <a:ahLst/>
              <a:cxnLst/>
              <a:rect l="l" t="t" r="r" b="b"/>
              <a:pathLst>
                <a:path w="9525" h="9525" extrusionOk="0">
                  <a:moveTo>
                    <a:pt x="7144" y="7496"/>
                  </a:moveTo>
                  <a:cubicBezTo>
                    <a:pt x="7144" y="12258"/>
                    <a:pt x="7144" y="5591"/>
                    <a:pt x="7144" y="749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475" name="Google Shape;3475;p1"/>
            <p:cNvSpPr/>
            <p:nvPr/>
          </p:nvSpPr>
          <p:spPr>
            <a:xfrm>
              <a:off x="7125046" y="4261008"/>
              <a:ext cx="9525" cy="9525"/>
            </a:xfrm>
            <a:custGeom>
              <a:avLst/>
              <a:gdLst/>
              <a:ahLst/>
              <a:cxnLst/>
              <a:rect l="l" t="t" r="r" b="b"/>
              <a:pathLst>
                <a:path w="9525" h="9525" extrusionOk="0">
                  <a:moveTo>
                    <a:pt x="8227" y="7144"/>
                  </a:moveTo>
                  <a:cubicBezTo>
                    <a:pt x="9179" y="7144"/>
                    <a:pt x="5369" y="7144"/>
                    <a:pt x="822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476" name="Google Shape;3476;p1"/>
            <p:cNvSpPr/>
            <p:nvPr/>
          </p:nvSpPr>
          <p:spPr>
            <a:xfrm>
              <a:off x="7084219" y="4259864"/>
              <a:ext cx="9525" cy="9525"/>
            </a:xfrm>
            <a:custGeom>
              <a:avLst/>
              <a:gdLst/>
              <a:ahLst/>
              <a:cxnLst/>
              <a:rect l="l" t="t" r="r" b="b"/>
              <a:pathLst>
                <a:path w="9525" h="9525" extrusionOk="0">
                  <a:moveTo>
                    <a:pt x="7144" y="7335"/>
                  </a:moveTo>
                  <a:lnTo>
                    <a:pt x="8096" y="10193"/>
                  </a:lnTo>
                  <a:cubicBezTo>
                    <a:pt x="9049" y="9241"/>
                    <a:pt x="8096" y="6383"/>
                    <a:pt x="7144" y="7335"/>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477" name="Google Shape;3477;p1"/>
            <p:cNvSpPr/>
            <p:nvPr/>
          </p:nvSpPr>
          <p:spPr>
            <a:xfrm>
              <a:off x="7069537" y="4267281"/>
              <a:ext cx="9525" cy="9525"/>
            </a:xfrm>
            <a:custGeom>
              <a:avLst/>
              <a:gdLst/>
              <a:ahLst/>
              <a:cxnLst/>
              <a:rect l="l" t="t" r="r" b="b"/>
              <a:pathLst>
                <a:path w="9525" h="9525" extrusionOk="0">
                  <a:moveTo>
                    <a:pt x="8491" y="8491"/>
                  </a:moveTo>
                  <a:cubicBezTo>
                    <a:pt x="7538" y="7538"/>
                    <a:pt x="6586" y="6586"/>
                    <a:pt x="7538" y="7538"/>
                  </a:cubicBezTo>
                  <a:cubicBezTo>
                    <a:pt x="7538" y="8491"/>
                    <a:pt x="8491" y="9443"/>
                    <a:pt x="8491" y="8491"/>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478" name="Google Shape;3478;p1"/>
            <p:cNvSpPr/>
            <p:nvPr/>
          </p:nvSpPr>
          <p:spPr>
            <a:xfrm>
              <a:off x="7030032" y="4290218"/>
              <a:ext cx="9525" cy="9525"/>
            </a:xfrm>
            <a:custGeom>
              <a:avLst/>
              <a:gdLst/>
              <a:ahLst/>
              <a:cxnLst/>
              <a:rect l="l" t="t" r="r" b="b"/>
              <a:pathLst>
                <a:path w="9525" h="9525" extrusionOk="0">
                  <a:moveTo>
                    <a:pt x="7990" y="8414"/>
                  </a:moveTo>
                  <a:cubicBezTo>
                    <a:pt x="6086" y="5556"/>
                    <a:pt x="7990" y="8414"/>
                    <a:pt x="7990" y="841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grpSp>
      <p:grpSp>
        <p:nvGrpSpPr>
          <p:cNvPr id="3479" name="Google Shape;3479;p1"/>
          <p:cNvGrpSpPr/>
          <p:nvPr/>
        </p:nvGrpSpPr>
        <p:grpSpPr>
          <a:xfrm rot="3269721" flipH="1">
            <a:off x="6454914" y="1597766"/>
            <a:ext cx="177115" cy="436233"/>
            <a:chOff x="4871877" y="3006765"/>
            <a:chExt cx="619125" cy="1524902"/>
          </a:xfrm>
        </p:grpSpPr>
        <p:sp>
          <p:nvSpPr>
            <p:cNvPr id="3480" name="Google Shape;3480;p1"/>
            <p:cNvSpPr/>
            <p:nvPr/>
          </p:nvSpPr>
          <p:spPr>
            <a:xfrm>
              <a:off x="5122069" y="3028878"/>
              <a:ext cx="19050" cy="9525"/>
            </a:xfrm>
            <a:custGeom>
              <a:avLst/>
              <a:gdLst/>
              <a:ahLst/>
              <a:cxnLst/>
              <a:rect l="l" t="t" r="r" b="b"/>
              <a:pathLst>
                <a:path w="19050" h="9525" extrusionOk="0">
                  <a:moveTo>
                    <a:pt x="7144" y="8644"/>
                  </a:moveTo>
                  <a:cubicBezTo>
                    <a:pt x="13811" y="9597"/>
                    <a:pt x="4286" y="4834"/>
                    <a:pt x="11906" y="8644"/>
                  </a:cubicBezTo>
                  <a:cubicBezTo>
                    <a:pt x="10001" y="9597"/>
                    <a:pt x="9049" y="9597"/>
                    <a:pt x="7144" y="86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481" name="Google Shape;3481;p1"/>
            <p:cNvSpPr/>
            <p:nvPr/>
          </p:nvSpPr>
          <p:spPr>
            <a:xfrm>
              <a:off x="4871877" y="3006765"/>
              <a:ext cx="619125" cy="619125"/>
            </a:xfrm>
            <a:custGeom>
              <a:avLst/>
              <a:gdLst/>
              <a:ahLst/>
              <a:cxnLst/>
              <a:rect l="l" t="t" r="r" b="b"/>
              <a:pathLst>
                <a:path w="619125" h="619125" extrusionOk="0">
                  <a:moveTo>
                    <a:pt x="301151" y="20280"/>
                  </a:moveTo>
                  <a:cubicBezTo>
                    <a:pt x="556421" y="-56872"/>
                    <a:pt x="646908" y="225067"/>
                    <a:pt x="611666" y="365085"/>
                  </a:cubicBezTo>
                  <a:cubicBezTo>
                    <a:pt x="578328" y="493672"/>
                    <a:pt x="487841" y="546060"/>
                    <a:pt x="431643" y="591780"/>
                  </a:cubicBezTo>
                  <a:cubicBezTo>
                    <a:pt x="350681" y="561300"/>
                    <a:pt x="208758" y="628928"/>
                    <a:pt x="139226" y="587970"/>
                  </a:cubicBezTo>
                  <a:cubicBezTo>
                    <a:pt x="22068" y="518437"/>
                    <a:pt x="1113" y="402232"/>
                    <a:pt x="16353" y="312697"/>
                  </a:cubicBezTo>
                  <a:cubicBezTo>
                    <a:pt x="1113" y="258405"/>
                    <a:pt x="2066" y="169822"/>
                    <a:pt x="40166" y="126960"/>
                  </a:cubicBezTo>
                  <a:cubicBezTo>
                    <a:pt x="42071" y="118387"/>
                    <a:pt x="71598" y="114578"/>
                    <a:pt x="82076" y="75525"/>
                  </a:cubicBezTo>
                  <a:cubicBezTo>
                    <a:pt x="73503" y="83145"/>
                    <a:pt x="68741" y="91717"/>
                    <a:pt x="66836" y="102195"/>
                  </a:cubicBezTo>
                  <a:cubicBezTo>
                    <a:pt x="75408" y="88860"/>
                    <a:pt x="102078" y="55522"/>
                    <a:pt x="103983" y="49807"/>
                  </a:cubicBezTo>
                  <a:cubicBezTo>
                    <a:pt x="135416" y="28853"/>
                    <a:pt x="198281" y="19328"/>
                    <a:pt x="233523" y="18375"/>
                  </a:cubicBezTo>
                  <a:cubicBezTo>
                    <a:pt x="229713" y="19328"/>
                    <a:pt x="245906" y="21232"/>
                    <a:pt x="244953" y="22185"/>
                  </a:cubicBezTo>
                  <a:cubicBezTo>
                    <a:pt x="103983" y="5040"/>
                    <a:pt x="-76039" y="328890"/>
                    <a:pt x="78266" y="508912"/>
                  </a:cubicBezTo>
                  <a:cubicBezTo>
                    <a:pt x="431643" y="918488"/>
                    <a:pt x="910751" y="-26393"/>
                    <a:pt x="301151" y="20280"/>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482" name="Google Shape;3482;p1"/>
            <p:cNvSpPr/>
            <p:nvPr/>
          </p:nvSpPr>
          <p:spPr>
            <a:xfrm>
              <a:off x="5110135" y="3023711"/>
              <a:ext cx="9525" cy="19050"/>
            </a:xfrm>
            <a:custGeom>
              <a:avLst/>
              <a:gdLst/>
              <a:ahLst/>
              <a:cxnLst/>
              <a:rect l="l" t="t" r="r" b="b"/>
              <a:pathLst>
                <a:path w="9525" h="19050" extrusionOk="0">
                  <a:moveTo>
                    <a:pt x="10505" y="11906"/>
                  </a:moveTo>
                  <a:cubicBezTo>
                    <a:pt x="9552" y="10001"/>
                    <a:pt x="4790" y="8096"/>
                    <a:pt x="8600" y="7144"/>
                  </a:cubicBezTo>
                  <a:cubicBezTo>
                    <a:pt x="9552" y="9049"/>
                    <a:pt x="11457" y="10954"/>
                    <a:pt x="10505" y="1190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483" name="Google Shape;3483;p1"/>
            <p:cNvSpPr/>
            <p:nvPr/>
          </p:nvSpPr>
          <p:spPr>
            <a:xfrm>
              <a:off x="4983956" y="3044118"/>
              <a:ext cx="9525" cy="9525"/>
            </a:xfrm>
            <a:custGeom>
              <a:avLst/>
              <a:gdLst/>
              <a:ahLst/>
              <a:cxnLst/>
              <a:rect l="l" t="t" r="r" b="b"/>
              <a:pathLst>
                <a:path w="9525" h="9525" extrusionOk="0">
                  <a:moveTo>
                    <a:pt x="7144" y="8644"/>
                  </a:moveTo>
                  <a:cubicBezTo>
                    <a:pt x="7144" y="9597"/>
                    <a:pt x="8096" y="4834"/>
                    <a:pt x="7144" y="86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484" name="Google Shape;3484;p1"/>
            <p:cNvSpPr/>
            <p:nvPr/>
          </p:nvSpPr>
          <p:spPr>
            <a:xfrm>
              <a:off x="4956156" y="3059042"/>
              <a:ext cx="19050" cy="19050"/>
            </a:xfrm>
            <a:custGeom>
              <a:avLst/>
              <a:gdLst/>
              <a:ahLst/>
              <a:cxnLst/>
              <a:rect l="l" t="t" r="r" b="b"/>
              <a:pathLst>
                <a:path w="19050" h="19050" extrusionOk="0">
                  <a:moveTo>
                    <a:pt x="7322" y="15627"/>
                  </a:moveTo>
                  <a:cubicBezTo>
                    <a:pt x="5417" y="13723"/>
                    <a:pt x="19704" y="-2470"/>
                    <a:pt x="7322" y="1562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485" name="Google Shape;3485;p1"/>
            <p:cNvSpPr/>
            <p:nvPr/>
          </p:nvSpPr>
          <p:spPr>
            <a:xfrm>
              <a:off x="4926568" y="3086576"/>
              <a:ext cx="9525" cy="9525"/>
            </a:xfrm>
            <a:custGeom>
              <a:avLst/>
              <a:gdLst/>
              <a:ahLst/>
              <a:cxnLst/>
              <a:rect l="l" t="t" r="r" b="b"/>
              <a:pathLst>
                <a:path w="9525" h="9525" extrusionOk="0">
                  <a:moveTo>
                    <a:pt x="9287" y="10001"/>
                  </a:moveTo>
                  <a:cubicBezTo>
                    <a:pt x="6429" y="11906"/>
                    <a:pt x="6429" y="10954"/>
                    <a:pt x="9287" y="7144"/>
                  </a:cubicBezTo>
                  <a:cubicBezTo>
                    <a:pt x="10239" y="8096"/>
                    <a:pt x="9287" y="9049"/>
                    <a:pt x="9287" y="10001"/>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486" name="Google Shape;3486;p1"/>
            <p:cNvSpPr/>
            <p:nvPr/>
          </p:nvSpPr>
          <p:spPr>
            <a:xfrm>
              <a:off x="4925854" y="3092899"/>
              <a:ext cx="19050" cy="9525"/>
            </a:xfrm>
            <a:custGeom>
              <a:avLst/>
              <a:gdLst/>
              <a:ahLst/>
              <a:cxnLst/>
              <a:rect l="l" t="t" r="r" b="b"/>
              <a:pathLst>
                <a:path w="19050" h="9525" extrusionOk="0">
                  <a:moveTo>
                    <a:pt x="11906" y="7488"/>
                  </a:moveTo>
                  <a:cubicBezTo>
                    <a:pt x="10001" y="9393"/>
                    <a:pt x="9049" y="10345"/>
                    <a:pt x="7144" y="11298"/>
                  </a:cubicBezTo>
                  <a:cubicBezTo>
                    <a:pt x="8096" y="12250"/>
                    <a:pt x="10001" y="5583"/>
                    <a:pt x="11906" y="748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487" name="Google Shape;3487;p1"/>
            <p:cNvSpPr/>
            <p:nvPr/>
          </p:nvSpPr>
          <p:spPr>
            <a:xfrm>
              <a:off x="4889659" y="3154817"/>
              <a:ext cx="9525" cy="19050"/>
            </a:xfrm>
            <a:custGeom>
              <a:avLst/>
              <a:gdLst/>
              <a:ahLst/>
              <a:cxnLst/>
              <a:rect l="l" t="t" r="r" b="b"/>
              <a:pathLst>
                <a:path w="9525" h="19050" extrusionOk="0">
                  <a:moveTo>
                    <a:pt x="10001" y="7482"/>
                  </a:moveTo>
                  <a:cubicBezTo>
                    <a:pt x="9049" y="9388"/>
                    <a:pt x="9049" y="13198"/>
                    <a:pt x="7144" y="14150"/>
                  </a:cubicBezTo>
                  <a:cubicBezTo>
                    <a:pt x="9049" y="12245"/>
                    <a:pt x="8096" y="5577"/>
                    <a:pt x="10001" y="7482"/>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488" name="Google Shape;3488;p1"/>
            <p:cNvSpPr/>
            <p:nvPr/>
          </p:nvSpPr>
          <p:spPr>
            <a:xfrm>
              <a:off x="4882515" y="3187541"/>
              <a:ext cx="9525" cy="9525"/>
            </a:xfrm>
            <a:custGeom>
              <a:avLst/>
              <a:gdLst/>
              <a:ahLst/>
              <a:cxnLst/>
              <a:rect l="l" t="t" r="r" b="b"/>
              <a:pathLst>
                <a:path w="9525" h="9525" extrusionOk="0">
                  <a:moveTo>
                    <a:pt x="8573" y="7144"/>
                  </a:moveTo>
                  <a:cubicBezTo>
                    <a:pt x="6667" y="10954"/>
                    <a:pt x="6667" y="9049"/>
                    <a:pt x="8573"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489" name="Google Shape;3489;p1"/>
            <p:cNvSpPr/>
            <p:nvPr/>
          </p:nvSpPr>
          <p:spPr>
            <a:xfrm>
              <a:off x="5139724" y="3623786"/>
              <a:ext cx="9525" cy="9525"/>
            </a:xfrm>
            <a:custGeom>
              <a:avLst/>
              <a:gdLst/>
              <a:ahLst/>
              <a:cxnLst/>
              <a:rect l="l" t="t" r="r" b="b"/>
              <a:pathLst>
                <a:path w="9525" h="9525" extrusionOk="0">
                  <a:moveTo>
                    <a:pt x="10443" y="7144"/>
                  </a:moveTo>
                  <a:cubicBezTo>
                    <a:pt x="4728" y="7144"/>
                    <a:pt x="7586" y="7144"/>
                    <a:pt x="10443"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490" name="Google Shape;3490;p1"/>
            <p:cNvSpPr/>
            <p:nvPr/>
          </p:nvSpPr>
          <p:spPr>
            <a:xfrm>
              <a:off x="5383054" y="3535534"/>
              <a:ext cx="9525" cy="9525"/>
            </a:xfrm>
            <a:custGeom>
              <a:avLst/>
              <a:gdLst/>
              <a:ahLst/>
              <a:cxnLst/>
              <a:rect l="l" t="t" r="r" b="b"/>
              <a:pathLst>
                <a:path w="9525" h="9525" extrusionOk="0">
                  <a:moveTo>
                    <a:pt x="7144" y="8718"/>
                  </a:moveTo>
                  <a:cubicBezTo>
                    <a:pt x="9049" y="5861"/>
                    <a:pt x="10001" y="7766"/>
                    <a:pt x="10954" y="7766"/>
                  </a:cubicBezTo>
                  <a:cubicBezTo>
                    <a:pt x="8096" y="9671"/>
                    <a:pt x="10001" y="5861"/>
                    <a:pt x="7144" y="871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491" name="Google Shape;3491;p1"/>
            <p:cNvSpPr/>
            <p:nvPr/>
          </p:nvSpPr>
          <p:spPr>
            <a:xfrm>
              <a:off x="5455867" y="3420903"/>
              <a:ext cx="9525" cy="9525"/>
            </a:xfrm>
            <a:custGeom>
              <a:avLst/>
              <a:gdLst/>
              <a:ahLst/>
              <a:cxnLst/>
              <a:rect l="l" t="t" r="r" b="b"/>
              <a:pathLst>
                <a:path w="9525" h="9525" extrusionOk="0">
                  <a:moveTo>
                    <a:pt x="10530" y="7144"/>
                  </a:moveTo>
                  <a:cubicBezTo>
                    <a:pt x="10530" y="7144"/>
                    <a:pt x="2910" y="7144"/>
                    <a:pt x="10530"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492" name="Google Shape;3492;p1"/>
            <p:cNvSpPr/>
            <p:nvPr/>
          </p:nvSpPr>
          <p:spPr>
            <a:xfrm>
              <a:off x="5096489" y="3884771"/>
              <a:ext cx="9525" cy="9525"/>
            </a:xfrm>
            <a:custGeom>
              <a:avLst/>
              <a:gdLst/>
              <a:ahLst/>
              <a:cxnLst/>
              <a:rect l="l" t="t" r="r" b="b"/>
              <a:pathLst>
                <a:path w="9525" h="9525" extrusionOk="0">
                  <a:moveTo>
                    <a:pt x="8911" y="10954"/>
                  </a:moveTo>
                  <a:cubicBezTo>
                    <a:pt x="7959" y="6191"/>
                    <a:pt x="6054" y="13811"/>
                    <a:pt x="7959" y="7144"/>
                  </a:cubicBezTo>
                  <a:cubicBezTo>
                    <a:pt x="8911" y="8096"/>
                    <a:pt x="9864" y="9049"/>
                    <a:pt x="8911" y="1095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493" name="Google Shape;3493;p1"/>
            <p:cNvSpPr/>
            <p:nvPr/>
          </p:nvSpPr>
          <p:spPr>
            <a:xfrm>
              <a:off x="5073193" y="3855392"/>
              <a:ext cx="219075" cy="676275"/>
            </a:xfrm>
            <a:custGeom>
              <a:avLst/>
              <a:gdLst/>
              <a:ahLst/>
              <a:cxnLst/>
              <a:rect l="l" t="t" r="r" b="b"/>
              <a:pathLst>
                <a:path w="219075" h="676275" extrusionOk="0">
                  <a:moveTo>
                    <a:pt x="53162" y="20330"/>
                  </a:moveTo>
                  <a:cubicBezTo>
                    <a:pt x="267475" y="-91112"/>
                    <a:pt x="206515" y="539443"/>
                    <a:pt x="220802" y="574685"/>
                  </a:cubicBezTo>
                  <a:cubicBezTo>
                    <a:pt x="180797" y="606118"/>
                    <a:pt x="111265" y="725180"/>
                    <a:pt x="41732" y="651838"/>
                  </a:cubicBezTo>
                  <a:cubicBezTo>
                    <a:pt x="6490" y="614690"/>
                    <a:pt x="31255" y="378470"/>
                    <a:pt x="33160" y="358468"/>
                  </a:cubicBezTo>
                  <a:cubicBezTo>
                    <a:pt x="-178" y="293698"/>
                    <a:pt x="41732" y="214640"/>
                    <a:pt x="13157" y="177493"/>
                  </a:cubicBezTo>
                  <a:cubicBezTo>
                    <a:pt x="-5893" y="199400"/>
                    <a:pt x="26492" y="191780"/>
                    <a:pt x="25540" y="192733"/>
                  </a:cubicBezTo>
                  <a:cubicBezTo>
                    <a:pt x="25540" y="189875"/>
                    <a:pt x="32207" y="60335"/>
                    <a:pt x="24587" y="51763"/>
                  </a:cubicBezTo>
                  <a:cubicBezTo>
                    <a:pt x="36970" y="101293"/>
                    <a:pt x="-8750" y="515630"/>
                    <a:pt x="59830" y="602308"/>
                  </a:cubicBezTo>
                  <a:cubicBezTo>
                    <a:pt x="224612" y="807095"/>
                    <a:pt x="315100" y="-32057"/>
                    <a:pt x="53162" y="20330"/>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494" name="Google Shape;3494;p1"/>
            <p:cNvSpPr/>
            <p:nvPr/>
          </p:nvSpPr>
          <p:spPr>
            <a:xfrm>
              <a:off x="5093494" y="3894989"/>
              <a:ext cx="19050" cy="9525"/>
            </a:xfrm>
            <a:custGeom>
              <a:avLst/>
              <a:gdLst/>
              <a:ahLst/>
              <a:cxnLst/>
              <a:rect l="l" t="t" r="r" b="b"/>
              <a:pathLst>
                <a:path w="19050" h="9525" extrusionOk="0">
                  <a:moveTo>
                    <a:pt x="11906" y="7403"/>
                  </a:moveTo>
                  <a:cubicBezTo>
                    <a:pt x="10001" y="8356"/>
                    <a:pt x="9049" y="12166"/>
                    <a:pt x="7144" y="9308"/>
                  </a:cubicBezTo>
                  <a:cubicBezTo>
                    <a:pt x="9049" y="8356"/>
                    <a:pt x="10001" y="6451"/>
                    <a:pt x="11906" y="7403"/>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495" name="Google Shape;3495;p1"/>
            <p:cNvSpPr/>
            <p:nvPr/>
          </p:nvSpPr>
          <p:spPr>
            <a:xfrm>
              <a:off x="5081507" y="3991557"/>
              <a:ext cx="9525" cy="9525"/>
            </a:xfrm>
            <a:custGeom>
              <a:avLst/>
              <a:gdLst/>
              <a:ahLst/>
              <a:cxnLst/>
              <a:rect l="l" t="t" r="r" b="b"/>
              <a:pathLst>
                <a:path w="9525" h="9525" extrusionOk="0">
                  <a:moveTo>
                    <a:pt x="8653" y="7990"/>
                  </a:moveTo>
                  <a:cubicBezTo>
                    <a:pt x="7700" y="7990"/>
                    <a:pt x="5795" y="6086"/>
                    <a:pt x="8653" y="7990"/>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496" name="Google Shape;3496;p1"/>
            <p:cNvSpPr/>
            <p:nvPr/>
          </p:nvSpPr>
          <p:spPr>
            <a:xfrm>
              <a:off x="5079206" y="4009548"/>
              <a:ext cx="9525" cy="19050"/>
            </a:xfrm>
            <a:custGeom>
              <a:avLst/>
              <a:gdLst/>
              <a:ahLst/>
              <a:cxnLst/>
              <a:rect l="l" t="t" r="r" b="b"/>
              <a:pathLst>
                <a:path w="9525" h="19050" extrusionOk="0">
                  <a:moveTo>
                    <a:pt x="10001" y="15716"/>
                  </a:moveTo>
                  <a:cubicBezTo>
                    <a:pt x="8096" y="15716"/>
                    <a:pt x="7144" y="10001"/>
                    <a:pt x="7144" y="7144"/>
                  </a:cubicBezTo>
                  <a:lnTo>
                    <a:pt x="10001" y="15716"/>
                  </a:ln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497" name="Google Shape;3497;p1"/>
            <p:cNvSpPr/>
            <p:nvPr/>
          </p:nvSpPr>
          <p:spPr>
            <a:xfrm>
              <a:off x="5074444" y="4040028"/>
              <a:ext cx="9525" cy="9525"/>
            </a:xfrm>
            <a:custGeom>
              <a:avLst/>
              <a:gdLst/>
              <a:ahLst/>
              <a:cxnLst/>
              <a:rect l="l" t="t" r="r" b="b"/>
              <a:pathLst>
                <a:path w="9525" h="9525" extrusionOk="0">
                  <a:moveTo>
                    <a:pt x="9049" y="8096"/>
                  </a:moveTo>
                  <a:cubicBezTo>
                    <a:pt x="8096" y="10001"/>
                    <a:pt x="7144" y="10001"/>
                    <a:pt x="7144" y="7144"/>
                  </a:cubicBezTo>
                  <a:cubicBezTo>
                    <a:pt x="8096" y="7144"/>
                    <a:pt x="8096" y="8096"/>
                    <a:pt x="9049" y="809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498" name="Google Shape;3498;p1"/>
            <p:cNvSpPr/>
            <p:nvPr/>
          </p:nvSpPr>
          <p:spPr>
            <a:xfrm>
              <a:off x="5078254" y="4042760"/>
              <a:ext cx="9525" cy="9525"/>
            </a:xfrm>
            <a:custGeom>
              <a:avLst/>
              <a:gdLst/>
              <a:ahLst/>
              <a:cxnLst/>
              <a:rect l="l" t="t" r="r" b="b"/>
              <a:pathLst>
                <a:path w="9525" h="9525" extrusionOk="0">
                  <a:moveTo>
                    <a:pt x="9049" y="7270"/>
                  </a:moveTo>
                  <a:cubicBezTo>
                    <a:pt x="9049" y="9175"/>
                    <a:pt x="8096" y="10127"/>
                    <a:pt x="7144" y="11080"/>
                  </a:cubicBezTo>
                  <a:cubicBezTo>
                    <a:pt x="8096" y="11080"/>
                    <a:pt x="6191" y="6317"/>
                    <a:pt x="9049" y="7270"/>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499" name="Google Shape;3499;p1"/>
            <p:cNvSpPr/>
            <p:nvPr/>
          </p:nvSpPr>
          <p:spPr>
            <a:xfrm>
              <a:off x="5076218" y="4093243"/>
              <a:ext cx="9525" cy="19050"/>
            </a:xfrm>
            <a:custGeom>
              <a:avLst/>
              <a:gdLst/>
              <a:ahLst/>
              <a:cxnLst/>
              <a:rect l="l" t="t" r="r" b="b"/>
              <a:pathLst>
                <a:path w="9525" h="19050" extrusionOk="0">
                  <a:moveTo>
                    <a:pt x="8227" y="7269"/>
                  </a:moveTo>
                  <a:cubicBezTo>
                    <a:pt x="8227" y="8222"/>
                    <a:pt x="10132" y="11079"/>
                    <a:pt x="8227" y="12032"/>
                  </a:cubicBezTo>
                  <a:cubicBezTo>
                    <a:pt x="9179" y="11079"/>
                    <a:pt x="5369" y="6316"/>
                    <a:pt x="8227" y="726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500" name="Google Shape;3500;p1"/>
            <p:cNvSpPr/>
            <p:nvPr/>
          </p:nvSpPr>
          <p:spPr>
            <a:xfrm>
              <a:off x="5079059" y="4117181"/>
              <a:ext cx="9525" cy="9525"/>
            </a:xfrm>
            <a:custGeom>
              <a:avLst/>
              <a:gdLst/>
              <a:ahLst/>
              <a:cxnLst/>
              <a:rect l="l" t="t" r="r" b="b"/>
              <a:pathLst>
                <a:path w="9525" h="9525" extrusionOk="0">
                  <a:moveTo>
                    <a:pt x="8244" y="7144"/>
                  </a:moveTo>
                  <a:cubicBezTo>
                    <a:pt x="7291" y="9049"/>
                    <a:pt x="6339" y="9049"/>
                    <a:pt x="82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501" name="Google Shape;3501;p1"/>
            <p:cNvSpPr/>
            <p:nvPr/>
          </p:nvSpPr>
          <p:spPr>
            <a:xfrm>
              <a:off x="5217275" y="4507706"/>
              <a:ext cx="9525" cy="9525"/>
            </a:xfrm>
            <a:custGeom>
              <a:avLst/>
              <a:gdLst/>
              <a:ahLst/>
              <a:cxnLst/>
              <a:rect l="l" t="t" r="r" b="b"/>
              <a:pathLst>
                <a:path w="9525" h="9525" extrusionOk="0">
                  <a:moveTo>
                    <a:pt x="10045" y="7144"/>
                  </a:moveTo>
                  <a:cubicBezTo>
                    <a:pt x="5282" y="8096"/>
                    <a:pt x="7187" y="8096"/>
                    <a:pt x="10045"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502" name="Google Shape;3502;p1"/>
            <p:cNvSpPr/>
            <p:nvPr/>
          </p:nvSpPr>
          <p:spPr>
            <a:xfrm>
              <a:off x="5286592" y="4346581"/>
              <a:ext cx="9525" cy="9525"/>
            </a:xfrm>
            <a:custGeom>
              <a:avLst/>
              <a:gdLst/>
              <a:ahLst/>
              <a:cxnLst/>
              <a:rect l="l" t="t" r="r" b="b"/>
              <a:pathLst>
                <a:path w="9525" h="9525" extrusionOk="0">
                  <a:moveTo>
                    <a:pt x="7403" y="9201"/>
                  </a:moveTo>
                  <a:cubicBezTo>
                    <a:pt x="6451" y="6344"/>
                    <a:pt x="8356" y="7296"/>
                    <a:pt x="9308" y="7296"/>
                  </a:cubicBezTo>
                  <a:cubicBezTo>
                    <a:pt x="9308" y="10154"/>
                    <a:pt x="7403" y="6344"/>
                    <a:pt x="7403" y="9201"/>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503" name="Google Shape;3503;p1"/>
            <p:cNvSpPr/>
            <p:nvPr/>
          </p:nvSpPr>
          <p:spPr>
            <a:xfrm>
              <a:off x="5274363" y="4191476"/>
              <a:ext cx="9525" cy="9525"/>
            </a:xfrm>
            <a:custGeom>
              <a:avLst/>
              <a:gdLst/>
              <a:ahLst/>
              <a:cxnLst/>
              <a:rect l="l" t="t" r="r" b="b"/>
              <a:pathLst>
                <a:path w="9525" h="9525" extrusionOk="0">
                  <a:moveTo>
                    <a:pt x="10107" y="7144"/>
                  </a:moveTo>
                  <a:cubicBezTo>
                    <a:pt x="10107" y="7144"/>
                    <a:pt x="3440" y="9049"/>
                    <a:pt x="1010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504" name="Google Shape;3504;p1"/>
            <p:cNvSpPr/>
            <p:nvPr/>
          </p:nvSpPr>
          <p:spPr>
            <a:xfrm>
              <a:off x="5146971" y="3615213"/>
              <a:ext cx="9525" cy="9525"/>
            </a:xfrm>
            <a:custGeom>
              <a:avLst/>
              <a:gdLst/>
              <a:ahLst/>
              <a:cxnLst/>
              <a:rect l="l" t="t" r="r" b="b"/>
              <a:pathLst>
                <a:path w="9525" h="9525" extrusionOk="0">
                  <a:moveTo>
                    <a:pt x="8911" y="8096"/>
                  </a:moveTo>
                  <a:cubicBezTo>
                    <a:pt x="7959" y="7144"/>
                    <a:pt x="6054" y="8096"/>
                    <a:pt x="7959" y="7144"/>
                  </a:cubicBezTo>
                  <a:cubicBezTo>
                    <a:pt x="8911" y="7144"/>
                    <a:pt x="9864" y="7144"/>
                    <a:pt x="8911" y="809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505" name="Google Shape;3505;p1"/>
            <p:cNvSpPr/>
            <p:nvPr/>
          </p:nvSpPr>
          <p:spPr>
            <a:xfrm>
              <a:off x="5123021" y="3619581"/>
              <a:ext cx="47625" cy="266700"/>
            </a:xfrm>
            <a:custGeom>
              <a:avLst/>
              <a:gdLst/>
              <a:ahLst/>
              <a:cxnLst/>
              <a:rect l="l" t="t" r="r" b="b"/>
              <a:pathLst>
                <a:path w="47625" h="266700" extrusionOk="0">
                  <a:moveTo>
                    <a:pt x="28099" y="261856"/>
                  </a:moveTo>
                  <a:cubicBezTo>
                    <a:pt x="12859" y="257093"/>
                    <a:pt x="26194" y="189466"/>
                    <a:pt x="30004" y="189466"/>
                  </a:cubicBezTo>
                  <a:cubicBezTo>
                    <a:pt x="5239" y="129458"/>
                    <a:pt x="10954" y="81833"/>
                    <a:pt x="22384" y="82786"/>
                  </a:cubicBezTo>
                  <a:cubicBezTo>
                    <a:pt x="9049" y="90406"/>
                    <a:pt x="15716" y="27541"/>
                    <a:pt x="8096" y="30398"/>
                  </a:cubicBezTo>
                  <a:cubicBezTo>
                    <a:pt x="7144" y="30398"/>
                    <a:pt x="19526" y="32303"/>
                    <a:pt x="19526" y="31351"/>
                  </a:cubicBezTo>
                  <a:cubicBezTo>
                    <a:pt x="16669" y="28493"/>
                    <a:pt x="9049" y="31351"/>
                    <a:pt x="8096" y="29446"/>
                  </a:cubicBezTo>
                  <a:cubicBezTo>
                    <a:pt x="10954" y="29446"/>
                    <a:pt x="10001" y="29446"/>
                    <a:pt x="7144" y="28493"/>
                  </a:cubicBezTo>
                  <a:cubicBezTo>
                    <a:pt x="12859" y="18968"/>
                    <a:pt x="16669" y="38971"/>
                    <a:pt x="10954" y="24683"/>
                  </a:cubicBezTo>
                  <a:cubicBezTo>
                    <a:pt x="16669" y="24683"/>
                    <a:pt x="18574" y="27541"/>
                    <a:pt x="26194" y="26588"/>
                  </a:cubicBezTo>
                  <a:cubicBezTo>
                    <a:pt x="24289" y="28493"/>
                    <a:pt x="15716" y="20873"/>
                    <a:pt x="10954" y="20873"/>
                  </a:cubicBezTo>
                  <a:cubicBezTo>
                    <a:pt x="16669" y="13253"/>
                    <a:pt x="31909" y="16111"/>
                    <a:pt x="25241" y="7538"/>
                  </a:cubicBezTo>
                  <a:cubicBezTo>
                    <a:pt x="24289" y="6586"/>
                    <a:pt x="33814" y="7538"/>
                    <a:pt x="33814" y="8491"/>
                  </a:cubicBezTo>
                  <a:cubicBezTo>
                    <a:pt x="21431" y="12301"/>
                    <a:pt x="34766" y="5633"/>
                    <a:pt x="35719" y="10396"/>
                  </a:cubicBezTo>
                  <a:cubicBezTo>
                    <a:pt x="69056" y="20873"/>
                    <a:pt x="4286" y="237091"/>
                    <a:pt x="28099" y="26185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506" name="Google Shape;3506;p1"/>
            <p:cNvSpPr/>
            <p:nvPr/>
          </p:nvSpPr>
          <p:spPr>
            <a:xfrm>
              <a:off x="5144929" y="3617118"/>
              <a:ext cx="19050" cy="9525"/>
            </a:xfrm>
            <a:custGeom>
              <a:avLst/>
              <a:gdLst/>
              <a:ahLst/>
              <a:cxnLst/>
              <a:rect l="l" t="t" r="r" b="b"/>
              <a:pathLst>
                <a:path w="19050" h="9525" extrusionOk="0">
                  <a:moveTo>
                    <a:pt x="11906" y="7144"/>
                  </a:moveTo>
                  <a:cubicBezTo>
                    <a:pt x="10001" y="7144"/>
                    <a:pt x="9049" y="8096"/>
                    <a:pt x="7144" y="7144"/>
                  </a:cubicBezTo>
                  <a:cubicBezTo>
                    <a:pt x="8096" y="7144"/>
                    <a:pt x="10001" y="7144"/>
                    <a:pt x="11906"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507" name="Google Shape;3507;p1"/>
            <p:cNvSpPr/>
            <p:nvPr/>
          </p:nvSpPr>
          <p:spPr>
            <a:xfrm>
              <a:off x="5130621" y="3630691"/>
              <a:ext cx="9525" cy="9525"/>
            </a:xfrm>
            <a:custGeom>
              <a:avLst/>
              <a:gdLst/>
              <a:ahLst/>
              <a:cxnLst/>
              <a:rect l="l" t="t" r="r" b="b"/>
              <a:pathLst>
                <a:path w="9525" h="9525" extrusionOk="0">
                  <a:moveTo>
                    <a:pt x="9069" y="7858"/>
                  </a:moveTo>
                  <a:cubicBezTo>
                    <a:pt x="8117" y="6906"/>
                    <a:pt x="5259" y="6906"/>
                    <a:pt x="9069" y="785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508" name="Google Shape;3508;p1"/>
            <p:cNvSpPr/>
            <p:nvPr/>
          </p:nvSpPr>
          <p:spPr>
            <a:xfrm>
              <a:off x="5127784" y="3633311"/>
              <a:ext cx="9525" cy="9525"/>
            </a:xfrm>
            <a:custGeom>
              <a:avLst/>
              <a:gdLst/>
              <a:ahLst/>
              <a:cxnLst/>
              <a:rect l="l" t="t" r="r" b="b"/>
              <a:pathLst>
                <a:path w="9525" h="9525" extrusionOk="0">
                  <a:moveTo>
                    <a:pt x="10001" y="8096"/>
                  </a:moveTo>
                  <a:cubicBezTo>
                    <a:pt x="8096" y="8096"/>
                    <a:pt x="7144" y="7144"/>
                    <a:pt x="7144" y="7144"/>
                  </a:cubicBezTo>
                  <a:lnTo>
                    <a:pt x="10001" y="8096"/>
                  </a:ln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509" name="Google Shape;3509;p1"/>
            <p:cNvSpPr/>
            <p:nvPr/>
          </p:nvSpPr>
          <p:spPr>
            <a:xfrm>
              <a:off x="5123021" y="3638073"/>
              <a:ext cx="9525" cy="9525"/>
            </a:xfrm>
            <a:custGeom>
              <a:avLst/>
              <a:gdLst/>
              <a:ahLst/>
              <a:cxnLst/>
              <a:rect l="l" t="t" r="r" b="b"/>
              <a:pathLst>
                <a:path w="9525" h="9525" extrusionOk="0">
                  <a:moveTo>
                    <a:pt x="9049" y="7144"/>
                  </a:moveTo>
                  <a:cubicBezTo>
                    <a:pt x="8096" y="7144"/>
                    <a:pt x="7144" y="7144"/>
                    <a:pt x="7144" y="7144"/>
                  </a:cubicBezTo>
                  <a:cubicBezTo>
                    <a:pt x="8096" y="7144"/>
                    <a:pt x="8096" y="7144"/>
                    <a:pt x="9049"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510" name="Google Shape;3510;p1"/>
            <p:cNvSpPr/>
            <p:nvPr/>
          </p:nvSpPr>
          <p:spPr>
            <a:xfrm>
              <a:off x="5125879" y="3638073"/>
              <a:ext cx="9525" cy="9525"/>
            </a:xfrm>
            <a:custGeom>
              <a:avLst/>
              <a:gdLst/>
              <a:ahLst/>
              <a:cxnLst/>
              <a:rect l="l" t="t" r="r" b="b"/>
              <a:pathLst>
                <a:path w="9525" h="9525" extrusionOk="0">
                  <a:moveTo>
                    <a:pt x="9049" y="7144"/>
                  </a:moveTo>
                  <a:cubicBezTo>
                    <a:pt x="9049" y="7144"/>
                    <a:pt x="8096" y="7144"/>
                    <a:pt x="7144" y="8096"/>
                  </a:cubicBezTo>
                  <a:cubicBezTo>
                    <a:pt x="9049" y="8096"/>
                    <a:pt x="7144" y="7144"/>
                    <a:pt x="9049"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511" name="Google Shape;3511;p1"/>
            <p:cNvSpPr/>
            <p:nvPr/>
          </p:nvSpPr>
          <p:spPr>
            <a:xfrm>
              <a:off x="5123303" y="3693318"/>
              <a:ext cx="9525" cy="9525"/>
            </a:xfrm>
            <a:custGeom>
              <a:avLst/>
              <a:gdLst/>
              <a:ahLst/>
              <a:cxnLst/>
              <a:rect l="l" t="t" r="r" b="b"/>
              <a:pathLst>
                <a:path w="9525" h="9525" extrusionOk="0">
                  <a:moveTo>
                    <a:pt x="7814" y="7144"/>
                  </a:moveTo>
                  <a:cubicBezTo>
                    <a:pt x="7814" y="7144"/>
                    <a:pt x="8767" y="8096"/>
                    <a:pt x="7814" y="7144"/>
                  </a:cubicBezTo>
                  <a:cubicBezTo>
                    <a:pt x="8767" y="8096"/>
                    <a:pt x="5910" y="7144"/>
                    <a:pt x="781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512" name="Google Shape;3512;p1"/>
            <p:cNvSpPr/>
            <p:nvPr/>
          </p:nvSpPr>
          <p:spPr>
            <a:xfrm>
              <a:off x="5123762" y="3697128"/>
              <a:ext cx="9525" cy="9525"/>
            </a:xfrm>
            <a:custGeom>
              <a:avLst/>
              <a:gdLst/>
              <a:ahLst/>
              <a:cxnLst/>
              <a:rect l="l" t="t" r="r" b="b"/>
              <a:pathLst>
                <a:path w="9525" h="9525" extrusionOk="0">
                  <a:moveTo>
                    <a:pt x="9260" y="7144"/>
                  </a:moveTo>
                  <a:cubicBezTo>
                    <a:pt x="9260" y="7144"/>
                    <a:pt x="4498" y="7144"/>
                    <a:pt x="9260"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513" name="Google Shape;3513;p1"/>
            <p:cNvSpPr/>
            <p:nvPr/>
          </p:nvSpPr>
          <p:spPr>
            <a:xfrm>
              <a:off x="5130641" y="3761184"/>
              <a:ext cx="9525" cy="9525"/>
            </a:xfrm>
            <a:custGeom>
              <a:avLst/>
              <a:gdLst/>
              <a:ahLst/>
              <a:cxnLst/>
              <a:rect l="l" t="t" r="r" b="b"/>
              <a:pathLst>
                <a:path w="9525" h="9525" extrusionOk="0">
                  <a:moveTo>
                    <a:pt x="7144" y="7858"/>
                  </a:moveTo>
                  <a:cubicBezTo>
                    <a:pt x="7144" y="6906"/>
                    <a:pt x="7144" y="6906"/>
                    <a:pt x="7144" y="785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514" name="Google Shape;3514;p1"/>
            <p:cNvSpPr/>
            <p:nvPr/>
          </p:nvSpPr>
          <p:spPr>
            <a:xfrm>
              <a:off x="5128736" y="3789521"/>
              <a:ext cx="9525" cy="9525"/>
            </a:xfrm>
            <a:custGeom>
              <a:avLst/>
              <a:gdLst/>
              <a:ahLst/>
              <a:cxnLst/>
              <a:rect l="l" t="t" r="r" b="b"/>
              <a:pathLst>
                <a:path w="9525" h="9525" extrusionOk="0">
                  <a:moveTo>
                    <a:pt x="9049" y="7144"/>
                  </a:moveTo>
                  <a:cubicBezTo>
                    <a:pt x="10001" y="7144"/>
                    <a:pt x="8096" y="7144"/>
                    <a:pt x="7144" y="7144"/>
                  </a:cubicBezTo>
                  <a:cubicBezTo>
                    <a:pt x="7144" y="7144"/>
                    <a:pt x="9049" y="8096"/>
                    <a:pt x="9049"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515" name="Google Shape;3515;p1"/>
            <p:cNvSpPr/>
            <p:nvPr/>
          </p:nvSpPr>
          <p:spPr>
            <a:xfrm>
              <a:off x="5137309" y="3804761"/>
              <a:ext cx="9525" cy="9525"/>
            </a:xfrm>
            <a:custGeom>
              <a:avLst/>
              <a:gdLst/>
              <a:ahLst/>
              <a:cxnLst/>
              <a:rect l="l" t="t" r="r" b="b"/>
              <a:pathLst>
                <a:path w="9525" h="9525" extrusionOk="0">
                  <a:moveTo>
                    <a:pt x="7144" y="7144"/>
                  </a:moveTo>
                  <a:cubicBezTo>
                    <a:pt x="8096" y="7144"/>
                    <a:pt x="1476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516" name="Google Shape;3516;p1"/>
            <p:cNvSpPr/>
            <p:nvPr/>
          </p:nvSpPr>
          <p:spPr>
            <a:xfrm>
              <a:off x="5206979" y="3611403"/>
              <a:ext cx="9525" cy="9525"/>
            </a:xfrm>
            <a:custGeom>
              <a:avLst/>
              <a:gdLst/>
              <a:ahLst/>
              <a:cxnLst/>
              <a:rect l="l" t="t" r="r" b="b"/>
              <a:pathLst>
                <a:path w="9525" h="9525" extrusionOk="0">
                  <a:moveTo>
                    <a:pt x="8911" y="8096"/>
                  </a:moveTo>
                  <a:cubicBezTo>
                    <a:pt x="7959" y="7144"/>
                    <a:pt x="6054" y="8096"/>
                    <a:pt x="7959" y="7144"/>
                  </a:cubicBezTo>
                  <a:cubicBezTo>
                    <a:pt x="8911" y="7144"/>
                    <a:pt x="9864" y="7144"/>
                    <a:pt x="8911" y="809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517" name="Google Shape;3517;p1"/>
            <p:cNvSpPr/>
            <p:nvPr/>
          </p:nvSpPr>
          <p:spPr>
            <a:xfrm>
              <a:off x="5182076" y="3616724"/>
              <a:ext cx="47625" cy="266700"/>
            </a:xfrm>
            <a:custGeom>
              <a:avLst/>
              <a:gdLst/>
              <a:ahLst/>
              <a:cxnLst/>
              <a:rect l="l" t="t" r="r" b="b"/>
              <a:pathLst>
                <a:path w="47625" h="266700" extrusionOk="0">
                  <a:moveTo>
                    <a:pt x="28099" y="260903"/>
                  </a:moveTo>
                  <a:cubicBezTo>
                    <a:pt x="12859" y="256141"/>
                    <a:pt x="26194" y="188513"/>
                    <a:pt x="30004" y="188513"/>
                  </a:cubicBezTo>
                  <a:cubicBezTo>
                    <a:pt x="6191" y="132316"/>
                    <a:pt x="26194" y="87548"/>
                    <a:pt x="7144" y="85643"/>
                  </a:cubicBezTo>
                  <a:cubicBezTo>
                    <a:pt x="13811" y="88501"/>
                    <a:pt x="4286" y="32303"/>
                    <a:pt x="22384" y="35161"/>
                  </a:cubicBezTo>
                  <a:cubicBezTo>
                    <a:pt x="9049" y="42781"/>
                    <a:pt x="15716" y="27541"/>
                    <a:pt x="8096" y="30398"/>
                  </a:cubicBezTo>
                  <a:cubicBezTo>
                    <a:pt x="7144" y="30398"/>
                    <a:pt x="19526" y="32303"/>
                    <a:pt x="19526" y="31351"/>
                  </a:cubicBezTo>
                  <a:cubicBezTo>
                    <a:pt x="16669" y="28493"/>
                    <a:pt x="9049" y="31351"/>
                    <a:pt x="8096" y="29446"/>
                  </a:cubicBezTo>
                  <a:cubicBezTo>
                    <a:pt x="10954" y="29446"/>
                    <a:pt x="10001" y="29446"/>
                    <a:pt x="7144" y="28493"/>
                  </a:cubicBezTo>
                  <a:cubicBezTo>
                    <a:pt x="12859" y="18968"/>
                    <a:pt x="16669" y="38971"/>
                    <a:pt x="10954" y="24683"/>
                  </a:cubicBezTo>
                  <a:cubicBezTo>
                    <a:pt x="16669" y="24683"/>
                    <a:pt x="18574" y="27541"/>
                    <a:pt x="26194" y="26588"/>
                  </a:cubicBezTo>
                  <a:cubicBezTo>
                    <a:pt x="24289" y="28493"/>
                    <a:pt x="15716" y="20873"/>
                    <a:pt x="10954" y="20873"/>
                  </a:cubicBezTo>
                  <a:cubicBezTo>
                    <a:pt x="16669" y="13253"/>
                    <a:pt x="31909" y="16111"/>
                    <a:pt x="25241" y="7538"/>
                  </a:cubicBezTo>
                  <a:cubicBezTo>
                    <a:pt x="24289" y="6586"/>
                    <a:pt x="33814" y="7538"/>
                    <a:pt x="33814" y="8491"/>
                  </a:cubicBezTo>
                  <a:cubicBezTo>
                    <a:pt x="21431" y="12301"/>
                    <a:pt x="34766" y="5633"/>
                    <a:pt x="35719" y="10396"/>
                  </a:cubicBezTo>
                  <a:cubicBezTo>
                    <a:pt x="69056" y="19921"/>
                    <a:pt x="4286" y="236138"/>
                    <a:pt x="28099" y="260903"/>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518" name="Google Shape;3518;p1"/>
            <p:cNvSpPr/>
            <p:nvPr/>
          </p:nvSpPr>
          <p:spPr>
            <a:xfrm>
              <a:off x="5203984" y="3612885"/>
              <a:ext cx="19050" cy="9525"/>
            </a:xfrm>
            <a:custGeom>
              <a:avLst/>
              <a:gdLst/>
              <a:ahLst/>
              <a:cxnLst/>
              <a:rect l="l" t="t" r="r" b="b"/>
              <a:pathLst>
                <a:path w="19050" h="9525" extrusionOk="0">
                  <a:moveTo>
                    <a:pt x="11906" y="7567"/>
                  </a:moveTo>
                  <a:cubicBezTo>
                    <a:pt x="10001" y="7567"/>
                    <a:pt x="9049" y="8520"/>
                    <a:pt x="7144" y="7567"/>
                  </a:cubicBezTo>
                  <a:cubicBezTo>
                    <a:pt x="9049" y="7567"/>
                    <a:pt x="10954" y="6615"/>
                    <a:pt x="11906"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519" name="Google Shape;3519;p1"/>
            <p:cNvSpPr/>
            <p:nvPr/>
          </p:nvSpPr>
          <p:spPr>
            <a:xfrm>
              <a:off x="5190092" y="3626643"/>
              <a:ext cx="9525" cy="9525"/>
            </a:xfrm>
            <a:custGeom>
              <a:avLst/>
              <a:gdLst/>
              <a:ahLst/>
              <a:cxnLst/>
              <a:rect l="l" t="t" r="r" b="b"/>
              <a:pathLst>
                <a:path w="9525" h="9525" extrusionOk="0">
                  <a:moveTo>
                    <a:pt x="8653" y="7144"/>
                  </a:moveTo>
                  <a:cubicBezTo>
                    <a:pt x="7700" y="7144"/>
                    <a:pt x="5795" y="7144"/>
                    <a:pt x="8653"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520" name="Google Shape;3520;p1"/>
            <p:cNvSpPr/>
            <p:nvPr/>
          </p:nvSpPr>
          <p:spPr>
            <a:xfrm>
              <a:off x="5187791" y="3629501"/>
              <a:ext cx="9525" cy="9525"/>
            </a:xfrm>
            <a:custGeom>
              <a:avLst/>
              <a:gdLst/>
              <a:ahLst/>
              <a:cxnLst/>
              <a:rect l="l" t="t" r="r" b="b"/>
              <a:pathLst>
                <a:path w="9525" h="9525" extrusionOk="0">
                  <a:moveTo>
                    <a:pt x="10001" y="8096"/>
                  </a:moveTo>
                  <a:cubicBezTo>
                    <a:pt x="8096" y="8096"/>
                    <a:pt x="7144" y="7144"/>
                    <a:pt x="7144" y="7144"/>
                  </a:cubicBezTo>
                  <a:lnTo>
                    <a:pt x="10001" y="8096"/>
                  </a:ln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521" name="Google Shape;3521;p1"/>
            <p:cNvSpPr/>
            <p:nvPr/>
          </p:nvSpPr>
          <p:spPr>
            <a:xfrm>
              <a:off x="5182076" y="3633840"/>
              <a:ext cx="9525" cy="9525"/>
            </a:xfrm>
            <a:custGeom>
              <a:avLst/>
              <a:gdLst/>
              <a:ahLst/>
              <a:cxnLst/>
              <a:rect l="l" t="t" r="r" b="b"/>
              <a:pathLst>
                <a:path w="9525" h="9525" extrusionOk="0">
                  <a:moveTo>
                    <a:pt x="9049" y="7567"/>
                  </a:moveTo>
                  <a:cubicBezTo>
                    <a:pt x="8096" y="7567"/>
                    <a:pt x="7144" y="7567"/>
                    <a:pt x="7144" y="7567"/>
                  </a:cubicBezTo>
                  <a:cubicBezTo>
                    <a:pt x="8096" y="6615"/>
                    <a:pt x="9049" y="7567"/>
                    <a:pt x="9049"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522" name="Google Shape;3522;p1"/>
            <p:cNvSpPr/>
            <p:nvPr/>
          </p:nvSpPr>
          <p:spPr>
            <a:xfrm>
              <a:off x="5185886" y="3634263"/>
              <a:ext cx="9525" cy="9525"/>
            </a:xfrm>
            <a:custGeom>
              <a:avLst/>
              <a:gdLst/>
              <a:ahLst/>
              <a:cxnLst/>
              <a:rect l="l" t="t" r="r" b="b"/>
              <a:pathLst>
                <a:path w="9525" h="9525" extrusionOk="0">
                  <a:moveTo>
                    <a:pt x="9049" y="7144"/>
                  </a:moveTo>
                  <a:cubicBezTo>
                    <a:pt x="9049" y="7144"/>
                    <a:pt x="8096" y="7144"/>
                    <a:pt x="7144" y="8096"/>
                  </a:cubicBezTo>
                  <a:cubicBezTo>
                    <a:pt x="8096" y="8096"/>
                    <a:pt x="6191" y="7144"/>
                    <a:pt x="9049"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523" name="Google Shape;3523;p1"/>
            <p:cNvSpPr/>
            <p:nvPr/>
          </p:nvSpPr>
          <p:spPr>
            <a:xfrm>
              <a:off x="5182358" y="3641883"/>
              <a:ext cx="9525" cy="9525"/>
            </a:xfrm>
            <a:custGeom>
              <a:avLst/>
              <a:gdLst/>
              <a:ahLst/>
              <a:cxnLst/>
              <a:rect l="l" t="t" r="r" b="b"/>
              <a:pathLst>
                <a:path w="9525" h="9525" extrusionOk="0">
                  <a:moveTo>
                    <a:pt x="7815" y="7144"/>
                  </a:moveTo>
                  <a:cubicBezTo>
                    <a:pt x="7815" y="7144"/>
                    <a:pt x="9719" y="8096"/>
                    <a:pt x="7815" y="7144"/>
                  </a:cubicBezTo>
                  <a:cubicBezTo>
                    <a:pt x="8767" y="8096"/>
                    <a:pt x="5909" y="7144"/>
                    <a:pt x="7815"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524" name="Google Shape;3524;p1"/>
            <p:cNvSpPr/>
            <p:nvPr/>
          </p:nvSpPr>
          <p:spPr>
            <a:xfrm>
              <a:off x="5183770" y="3693318"/>
              <a:ext cx="9525" cy="9525"/>
            </a:xfrm>
            <a:custGeom>
              <a:avLst/>
              <a:gdLst/>
              <a:ahLst/>
              <a:cxnLst/>
              <a:rect l="l" t="t" r="r" b="b"/>
              <a:pathLst>
                <a:path w="9525" h="9525" extrusionOk="0">
                  <a:moveTo>
                    <a:pt x="9260" y="7144"/>
                  </a:moveTo>
                  <a:cubicBezTo>
                    <a:pt x="9260" y="7144"/>
                    <a:pt x="4498" y="7144"/>
                    <a:pt x="9260"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525" name="Google Shape;3525;p1"/>
            <p:cNvSpPr/>
            <p:nvPr/>
          </p:nvSpPr>
          <p:spPr>
            <a:xfrm>
              <a:off x="5190649" y="3757136"/>
              <a:ext cx="9525" cy="9525"/>
            </a:xfrm>
            <a:custGeom>
              <a:avLst/>
              <a:gdLst/>
              <a:ahLst/>
              <a:cxnLst/>
              <a:rect l="l" t="t" r="r" b="b"/>
              <a:pathLst>
                <a:path w="9525" h="9525" extrusionOk="0">
                  <a:moveTo>
                    <a:pt x="7144" y="7144"/>
                  </a:move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526" name="Google Shape;3526;p1"/>
            <p:cNvSpPr/>
            <p:nvPr/>
          </p:nvSpPr>
          <p:spPr>
            <a:xfrm>
              <a:off x="5187791" y="3785711"/>
              <a:ext cx="9525" cy="9525"/>
            </a:xfrm>
            <a:custGeom>
              <a:avLst/>
              <a:gdLst/>
              <a:ahLst/>
              <a:cxnLst/>
              <a:rect l="l" t="t" r="r" b="b"/>
              <a:pathLst>
                <a:path w="9525" h="9525" extrusionOk="0">
                  <a:moveTo>
                    <a:pt x="9049" y="7144"/>
                  </a:moveTo>
                  <a:cubicBezTo>
                    <a:pt x="10001" y="7144"/>
                    <a:pt x="8096" y="7144"/>
                    <a:pt x="7144" y="7144"/>
                  </a:cubicBezTo>
                  <a:cubicBezTo>
                    <a:pt x="7144" y="7144"/>
                    <a:pt x="9049" y="7144"/>
                    <a:pt x="9049"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527" name="Google Shape;3527;p1"/>
            <p:cNvSpPr/>
            <p:nvPr/>
          </p:nvSpPr>
          <p:spPr>
            <a:xfrm>
              <a:off x="5197316" y="3800951"/>
              <a:ext cx="9525" cy="9525"/>
            </a:xfrm>
            <a:custGeom>
              <a:avLst/>
              <a:gdLst/>
              <a:ahLst/>
              <a:cxnLst/>
              <a:rect l="l" t="t" r="r" b="b"/>
              <a:pathLst>
                <a:path w="9525" h="9525" extrusionOk="0">
                  <a:moveTo>
                    <a:pt x="7144" y="7144"/>
                  </a:moveTo>
                  <a:cubicBezTo>
                    <a:pt x="8096" y="7144"/>
                    <a:pt x="13811"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528" name="Google Shape;3528;p1"/>
            <p:cNvSpPr/>
            <p:nvPr/>
          </p:nvSpPr>
          <p:spPr>
            <a:xfrm>
              <a:off x="5060156" y="3070779"/>
              <a:ext cx="19050" cy="9525"/>
            </a:xfrm>
            <a:custGeom>
              <a:avLst/>
              <a:gdLst/>
              <a:ahLst/>
              <a:cxnLst/>
              <a:rect l="l" t="t" r="r" b="b"/>
              <a:pathLst>
                <a:path w="19050" h="9525" extrusionOk="0">
                  <a:moveTo>
                    <a:pt x="7144" y="8653"/>
                  </a:moveTo>
                  <a:cubicBezTo>
                    <a:pt x="11906" y="7701"/>
                    <a:pt x="17621" y="5795"/>
                    <a:pt x="7144" y="8653"/>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529" name="Google Shape;3529;p1"/>
            <p:cNvSpPr/>
            <p:nvPr/>
          </p:nvSpPr>
          <p:spPr>
            <a:xfrm>
              <a:off x="5073102" y="3073918"/>
              <a:ext cx="19050" cy="19050"/>
            </a:xfrm>
            <a:custGeom>
              <a:avLst/>
              <a:gdLst/>
              <a:ahLst/>
              <a:cxnLst/>
              <a:rect l="l" t="t" r="r" b="b"/>
              <a:pathLst>
                <a:path w="19050" h="19050" extrusionOk="0">
                  <a:moveTo>
                    <a:pt x="16105" y="20754"/>
                  </a:moveTo>
                  <a:cubicBezTo>
                    <a:pt x="2770" y="752"/>
                    <a:pt x="5628" y="4562"/>
                    <a:pt x="16105" y="2075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530" name="Google Shape;3530;p1"/>
            <p:cNvSpPr/>
            <p:nvPr/>
          </p:nvSpPr>
          <p:spPr>
            <a:xfrm>
              <a:off x="5088731" y="3073241"/>
              <a:ext cx="9525" cy="19050"/>
            </a:xfrm>
            <a:custGeom>
              <a:avLst/>
              <a:gdLst/>
              <a:ahLst/>
              <a:cxnLst/>
              <a:rect l="l" t="t" r="r" b="b"/>
              <a:pathLst>
                <a:path w="9525" h="19050" extrusionOk="0">
                  <a:moveTo>
                    <a:pt x="8096" y="7144"/>
                  </a:moveTo>
                  <a:cubicBezTo>
                    <a:pt x="7144" y="10001"/>
                    <a:pt x="7144" y="11906"/>
                    <a:pt x="7144" y="13811"/>
                  </a:cubicBezTo>
                  <a:cubicBezTo>
                    <a:pt x="7144" y="10954"/>
                    <a:pt x="10954" y="8096"/>
                    <a:pt x="8096"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531" name="Google Shape;3531;p1"/>
            <p:cNvSpPr/>
            <p:nvPr/>
          </p:nvSpPr>
          <p:spPr>
            <a:xfrm>
              <a:off x="5093494" y="3071336"/>
              <a:ext cx="9525" cy="9525"/>
            </a:xfrm>
            <a:custGeom>
              <a:avLst/>
              <a:gdLst/>
              <a:ahLst/>
              <a:cxnLst/>
              <a:rect l="l" t="t" r="r" b="b"/>
              <a:pathLst>
                <a:path w="9525" h="9525" extrusionOk="0">
                  <a:moveTo>
                    <a:pt x="7144" y="7144"/>
                  </a:moveTo>
                  <a:cubicBezTo>
                    <a:pt x="7144" y="7144"/>
                    <a:pt x="16669" y="1095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532" name="Google Shape;3532;p1"/>
            <p:cNvSpPr/>
            <p:nvPr/>
          </p:nvSpPr>
          <p:spPr>
            <a:xfrm>
              <a:off x="5113496" y="3069989"/>
              <a:ext cx="9525" cy="9525"/>
            </a:xfrm>
            <a:custGeom>
              <a:avLst/>
              <a:gdLst/>
              <a:ahLst/>
              <a:cxnLst/>
              <a:rect l="l" t="t" r="r" b="b"/>
              <a:pathLst>
                <a:path w="9525" h="9525" extrusionOk="0">
                  <a:moveTo>
                    <a:pt x="7144" y="8491"/>
                  </a:moveTo>
                  <a:cubicBezTo>
                    <a:pt x="8096" y="8491"/>
                    <a:pt x="9049" y="7538"/>
                    <a:pt x="9049" y="7538"/>
                  </a:cubicBezTo>
                  <a:cubicBezTo>
                    <a:pt x="8096" y="6586"/>
                    <a:pt x="7144" y="7538"/>
                    <a:pt x="7144" y="8491"/>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533" name="Google Shape;3533;p1"/>
            <p:cNvSpPr/>
            <p:nvPr/>
          </p:nvSpPr>
          <p:spPr>
            <a:xfrm>
              <a:off x="5104027" y="3069267"/>
              <a:ext cx="28575" cy="28575"/>
            </a:xfrm>
            <a:custGeom>
              <a:avLst/>
              <a:gdLst/>
              <a:ahLst/>
              <a:cxnLst/>
              <a:rect l="l" t="t" r="r" b="b"/>
              <a:pathLst>
                <a:path w="28575" h="28575" extrusionOk="0">
                  <a:moveTo>
                    <a:pt x="25186" y="8260"/>
                  </a:moveTo>
                  <a:cubicBezTo>
                    <a:pt x="20423" y="-312"/>
                    <a:pt x="-12914" y="44455"/>
                    <a:pt x="25186" y="8260"/>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534" name="Google Shape;3534;p1"/>
            <p:cNvSpPr/>
            <p:nvPr/>
          </p:nvSpPr>
          <p:spPr>
            <a:xfrm>
              <a:off x="5110639" y="3071336"/>
              <a:ext cx="9525" cy="9525"/>
            </a:xfrm>
            <a:custGeom>
              <a:avLst/>
              <a:gdLst/>
              <a:ahLst/>
              <a:cxnLst/>
              <a:rect l="l" t="t" r="r" b="b"/>
              <a:pathLst>
                <a:path w="9525" h="9525" extrusionOk="0">
                  <a:moveTo>
                    <a:pt x="10001" y="7144"/>
                  </a:moveTo>
                  <a:cubicBezTo>
                    <a:pt x="9049" y="7144"/>
                    <a:pt x="8096" y="7144"/>
                    <a:pt x="7144" y="7144"/>
                  </a:cubicBezTo>
                  <a:cubicBezTo>
                    <a:pt x="8096" y="9049"/>
                    <a:pt x="9049" y="8096"/>
                    <a:pt x="10001"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535" name="Google Shape;3535;p1"/>
            <p:cNvSpPr/>
            <p:nvPr/>
          </p:nvSpPr>
          <p:spPr>
            <a:xfrm>
              <a:off x="5100674" y="3071336"/>
              <a:ext cx="9525" cy="9525"/>
            </a:xfrm>
            <a:custGeom>
              <a:avLst/>
              <a:gdLst/>
              <a:ahLst/>
              <a:cxnLst/>
              <a:rect l="l" t="t" r="r" b="b"/>
              <a:pathLst>
                <a:path w="9525" h="9525" extrusionOk="0">
                  <a:moveTo>
                    <a:pt x="9488" y="7144"/>
                  </a:moveTo>
                  <a:cubicBezTo>
                    <a:pt x="8536" y="9049"/>
                    <a:pt x="4726" y="13811"/>
                    <a:pt x="9488"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536" name="Google Shape;3536;p1"/>
            <p:cNvSpPr/>
            <p:nvPr/>
          </p:nvSpPr>
          <p:spPr>
            <a:xfrm>
              <a:off x="5137460" y="3070383"/>
              <a:ext cx="9525" cy="19050"/>
            </a:xfrm>
            <a:custGeom>
              <a:avLst/>
              <a:gdLst/>
              <a:ahLst/>
              <a:cxnLst/>
              <a:rect l="l" t="t" r="r" b="b"/>
              <a:pathLst>
                <a:path w="9525" h="19050" extrusionOk="0">
                  <a:moveTo>
                    <a:pt x="7945" y="7144"/>
                  </a:moveTo>
                  <a:cubicBezTo>
                    <a:pt x="4135" y="33814"/>
                    <a:pt x="15565" y="15716"/>
                    <a:pt x="7945"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537" name="Google Shape;3537;p1"/>
            <p:cNvSpPr/>
            <p:nvPr/>
          </p:nvSpPr>
          <p:spPr>
            <a:xfrm>
              <a:off x="5150644" y="3091338"/>
              <a:ext cx="9525" cy="9525"/>
            </a:xfrm>
            <a:custGeom>
              <a:avLst/>
              <a:gdLst/>
              <a:ahLst/>
              <a:cxnLst/>
              <a:rect l="l" t="t" r="r" b="b"/>
              <a:pathLst>
                <a:path w="9525" h="9525" extrusionOk="0">
                  <a:moveTo>
                    <a:pt x="7144" y="8096"/>
                  </a:moveTo>
                  <a:cubicBezTo>
                    <a:pt x="7144" y="7144"/>
                    <a:pt x="8096" y="7144"/>
                    <a:pt x="9049" y="7144"/>
                  </a:cubicBezTo>
                  <a:cubicBezTo>
                    <a:pt x="8096" y="7144"/>
                    <a:pt x="7144" y="8096"/>
                    <a:pt x="7144" y="809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538" name="Google Shape;3538;p1"/>
            <p:cNvSpPr/>
            <p:nvPr/>
          </p:nvSpPr>
          <p:spPr>
            <a:xfrm>
              <a:off x="5147786" y="3077051"/>
              <a:ext cx="47625" cy="28575"/>
            </a:xfrm>
            <a:custGeom>
              <a:avLst/>
              <a:gdLst/>
              <a:ahLst/>
              <a:cxnLst/>
              <a:rect l="l" t="t" r="r" b="b"/>
              <a:pathLst>
                <a:path w="47625" h="28575" extrusionOk="0">
                  <a:moveTo>
                    <a:pt x="45244" y="10954"/>
                  </a:moveTo>
                  <a:cubicBezTo>
                    <a:pt x="23336" y="14764"/>
                    <a:pt x="26194" y="18574"/>
                    <a:pt x="7144" y="7144"/>
                  </a:cubicBezTo>
                  <a:cubicBezTo>
                    <a:pt x="13811" y="31909"/>
                    <a:pt x="22384" y="23336"/>
                    <a:pt x="45244" y="1095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539" name="Google Shape;3539;p1"/>
            <p:cNvSpPr/>
            <p:nvPr/>
          </p:nvSpPr>
          <p:spPr>
            <a:xfrm>
              <a:off x="5184777" y="3089722"/>
              <a:ext cx="9525" cy="9525"/>
            </a:xfrm>
            <a:custGeom>
              <a:avLst/>
              <a:gdLst/>
              <a:ahLst/>
              <a:cxnLst/>
              <a:rect l="l" t="t" r="r" b="b"/>
              <a:pathLst>
                <a:path w="9525" h="9525" extrusionOk="0">
                  <a:moveTo>
                    <a:pt x="7301" y="7808"/>
                  </a:moveTo>
                  <a:cubicBezTo>
                    <a:pt x="10158" y="18285"/>
                    <a:pt x="6348" y="3998"/>
                    <a:pt x="7301" y="780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540" name="Google Shape;3540;p1"/>
            <p:cNvSpPr/>
            <p:nvPr/>
          </p:nvSpPr>
          <p:spPr>
            <a:xfrm>
              <a:off x="5202991" y="3081813"/>
              <a:ext cx="28575" cy="28575"/>
            </a:xfrm>
            <a:custGeom>
              <a:avLst/>
              <a:gdLst/>
              <a:ahLst/>
              <a:cxnLst/>
              <a:rect l="l" t="t" r="r" b="b"/>
              <a:pathLst>
                <a:path w="28575" h="28575" extrusionOk="0">
                  <a:moveTo>
                    <a:pt x="8137" y="7144"/>
                  </a:moveTo>
                  <a:cubicBezTo>
                    <a:pt x="9089" y="10001"/>
                    <a:pt x="3374" y="2381"/>
                    <a:pt x="11947" y="24289"/>
                  </a:cubicBezTo>
                  <a:cubicBezTo>
                    <a:pt x="-1388" y="21431"/>
                    <a:pt x="53857" y="10001"/>
                    <a:pt x="813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541" name="Google Shape;3541;p1"/>
            <p:cNvSpPr/>
            <p:nvPr/>
          </p:nvSpPr>
          <p:spPr>
            <a:xfrm>
              <a:off x="5188744" y="3078495"/>
              <a:ext cx="19050" cy="9525"/>
            </a:xfrm>
            <a:custGeom>
              <a:avLst/>
              <a:gdLst/>
              <a:ahLst/>
              <a:cxnLst/>
              <a:rect l="l" t="t" r="r" b="b"/>
              <a:pathLst>
                <a:path w="19050" h="9525" extrusionOk="0">
                  <a:moveTo>
                    <a:pt x="7144" y="8557"/>
                  </a:moveTo>
                  <a:cubicBezTo>
                    <a:pt x="10001" y="8557"/>
                    <a:pt x="10954" y="9510"/>
                    <a:pt x="11906" y="10462"/>
                  </a:cubicBezTo>
                  <a:cubicBezTo>
                    <a:pt x="10954" y="7605"/>
                    <a:pt x="10001" y="5700"/>
                    <a:pt x="7144" y="855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542" name="Google Shape;3542;p1"/>
            <p:cNvSpPr/>
            <p:nvPr/>
          </p:nvSpPr>
          <p:spPr>
            <a:xfrm>
              <a:off x="5220176" y="3096339"/>
              <a:ext cx="9525" cy="9525"/>
            </a:xfrm>
            <a:custGeom>
              <a:avLst/>
              <a:gdLst/>
              <a:ahLst/>
              <a:cxnLst/>
              <a:rect l="l" t="t" r="r" b="b"/>
              <a:pathLst>
                <a:path w="9525" h="9525" extrusionOk="0">
                  <a:moveTo>
                    <a:pt x="10001" y="7858"/>
                  </a:moveTo>
                  <a:cubicBezTo>
                    <a:pt x="10001" y="6906"/>
                    <a:pt x="9049" y="6906"/>
                    <a:pt x="7144" y="7858"/>
                  </a:cubicBezTo>
                  <a:cubicBezTo>
                    <a:pt x="8096" y="8811"/>
                    <a:pt x="9049" y="8811"/>
                    <a:pt x="10001" y="785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543" name="Google Shape;3543;p1"/>
            <p:cNvSpPr/>
            <p:nvPr/>
          </p:nvSpPr>
          <p:spPr>
            <a:xfrm>
              <a:off x="5220176" y="3086152"/>
              <a:ext cx="19050" cy="9525"/>
            </a:xfrm>
            <a:custGeom>
              <a:avLst/>
              <a:gdLst/>
              <a:ahLst/>
              <a:cxnLst/>
              <a:rect l="l" t="t" r="r" b="b"/>
              <a:pathLst>
                <a:path w="19050" h="9525" extrusionOk="0">
                  <a:moveTo>
                    <a:pt x="7144" y="7567"/>
                  </a:moveTo>
                  <a:cubicBezTo>
                    <a:pt x="21431" y="7567"/>
                    <a:pt x="7144" y="6615"/>
                    <a:pt x="7144"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544" name="Google Shape;3544;p1"/>
            <p:cNvSpPr/>
            <p:nvPr/>
          </p:nvSpPr>
          <p:spPr>
            <a:xfrm>
              <a:off x="5228749" y="3091338"/>
              <a:ext cx="180975" cy="123825"/>
            </a:xfrm>
            <a:custGeom>
              <a:avLst/>
              <a:gdLst/>
              <a:ahLst/>
              <a:cxnLst/>
              <a:rect l="l" t="t" r="r" b="b"/>
              <a:pathLst>
                <a:path w="180975" h="123825" extrusionOk="0">
                  <a:moveTo>
                    <a:pt x="162401" y="119539"/>
                  </a:moveTo>
                  <a:cubicBezTo>
                    <a:pt x="230981" y="78581"/>
                    <a:pt x="14764" y="10001"/>
                    <a:pt x="7144" y="7144"/>
                  </a:cubicBezTo>
                  <a:cubicBezTo>
                    <a:pt x="17621" y="13811"/>
                    <a:pt x="17621" y="17621"/>
                    <a:pt x="7144" y="18574"/>
                  </a:cubicBezTo>
                  <a:cubicBezTo>
                    <a:pt x="109061" y="64294"/>
                    <a:pt x="151924" y="44291"/>
                    <a:pt x="162401" y="11953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545" name="Google Shape;3545;p1"/>
            <p:cNvSpPr/>
            <p:nvPr/>
          </p:nvSpPr>
          <p:spPr>
            <a:xfrm>
              <a:off x="5368190" y="3186431"/>
              <a:ext cx="9525" cy="9525"/>
            </a:xfrm>
            <a:custGeom>
              <a:avLst/>
              <a:gdLst/>
              <a:ahLst/>
              <a:cxnLst/>
              <a:rect l="l" t="t" r="r" b="b"/>
              <a:pathLst>
                <a:path w="9525" h="9525" extrusionOk="0">
                  <a:moveTo>
                    <a:pt x="10577" y="7301"/>
                  </a:moveTo>
                  <a:cubicBezTo>
                    <a:pt x="3910" y="6348"/>
                    <a:pt x="8672" y="10158"/>
                    <a:pt x="10577" y="7301"/>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546" name="Google Shape;3546;p1"/>
            <p:cNvSpPr/>
            <p:nvPr/>
          </p:nvSpPr>
          <p:spPr>
            <a:xfrm>
              <a:off x="5384006" y="3203733"/>
              <a:ext cx="9525" cy="9525"/>
            </a:xfrm>
            <a:custGeom>
              <a:avLst/>
              <a:gdLst/>
              <a:ahLst/>
              <a:cxnLst/>
              <a:rect l="l" t="t" r="r" b="b"/>
              <a:pathLst>
                <a:path w="9525" h="9525" extrusionOk="0">
                  <a:moveTo>
                    <a:pt x="7144" y="7144"/>
                  </a:moveTo>
                  <a:cubicBezTo>
                    <a:pt x="7144" y="7144"/>
                    <a:pt x="7144" y="8096"/>
                    <a:pt x="7144" y="7144"/>
                  </a:cubicBezTo>
                  <a:cubicBezTo>
                    <a:pt x="7144" y="8096"/>
                    <a:pt x="7144"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547" name="Google Shape;3547;p1"/>
            <p:cNvSpPr/>
            <p:nvPr/>
          </p:nvSpPr>
          <p:spPr>
            <a:xfrm>
              <a:off x="5375434" y="3155156"/>
              <a:ext cx="9525" cy="9525"/>
            </a:xfrm>
            <a:custGeom>
              <a:avLst/>
              <a:gdLst/>
              <a:ahLst/>
              <a:cxnLst/>
              <a:rect l="l" t="t" r="r" b="b"/>
              <a:pathLst>
                <a:path w="9525" h="9525" extrusionOk="0">
                  <a:moveTo>
                    <a:pt x="7144" y="7144"/>
                  </a:moveTo>
                  <a:cubicBezTo>
                    <a:pt x="7144" y="8096"/>
                    <a:pt x="9049" y="1190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548" name="Google Shape;3548;p1"/>
            <p:cNvSpPr/>
            <p:nvPr/>
          </p:nvSpPr>
          <p:spPr>
            <a:xfrm>
              <a:off x="5352426" y="3158013"/>
              <a:ext cx="9525" cy="19050"/>
            </a:xfrm>
            <a:custGeom>
              <a:avLst/>
              <a:gdLst/>
              <a:ahLst/>
              <a:cxnLst/>
              <a:rect l="l" t="t" r="r" b="b"/>
              <a:pathLst>
                <a:path w="9525" h="19050" extrusionOk="0">
                  <a:moveTo>
                    <a:pt x="8244" y="14764"/>
                  </a:moveTo>
                  <a:cubicBezTo>
                    <a:pt x="8244" y="12859"/>
                    <a:pt x="8244" y="10001"/>
                    <a:pt x="8244" y="7144"/>
                  </a:cubicBezTo>
                  <a:cubicBezTo>
                    <a:pt x="7291" y="9049"/>
                    <a:pt x="6339" y="10001"/>
                    <a:pt x="8244" y="1476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549" name="Google Shape;3549;p1"/>
            <p:cNvSpPr/>
            <p:nvPr/>
          </p:nvSpPr>
          <p:spPr>
            <a:xfrm>
              <a:off x="5318284" y="3133248"/>
              <a:ext cx="9525" cy="9525"/>
            </a:xfrm>
            <a:custGeom>
              <a:avLst/>
              <a:gdLst/>
              <a:ahLst/>
              <a:cxnLst/>
              <a:rect l="l" t="t" r="r" b="b"/>
              <a:pathLst>
                <a:path w="9525" h="9525" extrusionOk="0">
                  <a:moveTo>
                    <a:pt x="10954" y="7144"/>
                  </a:moveTo>
                  <a:cubicBezTo>
                    <a:pt x="9049" y="7144"/>
                    <a:pt x="9049" y="9049"/>
                    <a:pt x="7144" y="10001"/>
                  </a:cubicBezTo>
                  <a:cubicBezTo>
                    <a:pt x="10001" y="10954"/>
                    <a:pt x="10954" y="10001"/>
                    <a:pt x="1095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550" name="Google Shape;3550;p1"/>
            <p:cNvSpPr/>
            <p:nvPr/>
          </p:nvSpPr>
          <p:spPr>
            <a:xfrm>
              <a:off x="5374481" y="3194208"/>
              <a:ext cx="19050" cy="19050"/>
            </a:xfrm>
            <a:custGeom>
              <a:avLst/>
              <a:gdLst/>
              <a:ahLst/>
              <a:cxnLst/>
              <a:rect l="l" t="t" r="r" b="b"/>
              <a:pathLst>
                <a:path w="19050" h="19050" extrusionOk="0">
                  <a:moveTo>
                    <a:pt x="7144" y="7144"/>
                  </a:moveTo>
                  <a:cubicBezTo>
                    <a:pt x="9049" y="9049"/>
                    <a:pt x="20479" y="21431"/>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551" name="Google Shape;3551;p1"/>
            <p:cNvSpPr/>
            <p:nvPr/>
          </p:nvSpPr>
          <p:spPr>
            <a:xfrm>
              <a:off x="5387816" y="3205395"/>
              <a:ext cx="47625" cy="123825"/>
            </a:xfrm>
            <a:custGeom>
              <a:avLst/>
              <a:gdLst/>
              <a:ahLst/>
              <a:cxnLst/>
              <a:rect l="l" t="t" r="r" b="b"/>
              <a:pathLst>
                <a:path w="47625" h="123825" extrusionOk="0">
                  <a:moveTo>
                    <a:pt x="36671" y="115019"/>
                  </a:moveTo>
                  <a:cubicBezTo>
                    <a:pt x="53816" y="101684"/>
                    <a:pt x="25241" y="16911"/>
                    <a:pt x="22384" y="7386"/>
                  </a:cubicBezTo>
                  <a:cubicBezTo>
                    <a:pt x="16669" y="6434"/>
                    <a:pt x="11906" y="8339"/>
                    <a:pt x="7144" y="12149"/>
                  </a:cubicBezTo>
                  <a:cubicBezTo>
                    <a:pt x="30004" y="30247"/>
                    <a:pt x="6191" y="51201"/>
                    <a:pt x="17621" y="72157"/>
                  </a:cubicBezTo>
                  <a:cubicBezTo>
                    <a:pt x="25241" y="75014"/>
                    <a:pt x="25241" y="72157"/>
                    <a:pt x="17621" y="62632"/>
                  </a:cubicBezTo>
                  <a:cubicBezTo>
                    <a:pt x="23336" y="61679"/>
                    <a:pt x="26194" y="141689"/>
                    <a:pt x="36671" y="11501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552" name="Google Shape;3552;p1"/>
            <p:cNvSpPr/>
            <p:nvPr/>
          </p:nvSpPr>
          <p:spPr>
            <a:xfrm>
              <a:off x="5394484" y="3235166"/>
              <a:ext cx="9525" cy="9525"/>
            </a:xfrm>
            <a:custGeom>
              <a:avLst/>
              <a:gdLst/>
              <a:ahLst/>
              <a:cxnLst/>
              <a:rect l="l" t="t" r="r" b="b"/>
              <a:pathLst>
                <a:path w="9525" h="9525" extrusionOk="0">
                  <a:moveTo>
                    <a:pt x="7144" y="7144"/>
                  </a:moveTo>
                  <a:lnTo>
                    <a:pt x="10001" y="9049"/>
                  </a:lnTo>
                  <a:cubicBezTo>
                    <a:pt x="10001" y="8096"/>
                    <a:pt x="9049"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553" name="Google Shape;3553;p1"/>
            <p:cNvSpPr/>
            <p:nvPr/>
          </p:nvSpPr>
          <p:spPr>
            <a:xfrm>
              <a:off x="5390337" y="3334510"/>
              <a:ext cx="38100" cy="85725"/>
            </a:xfrm>
            <a:custGeom>
              <a:avLst/>
              <a:gdLst/>
              <a:ahLst/>
              <a:cxnLst/>
              <a:rect l="l" t="t" r="r" b="b"/>
              <a:pathLst>
                <a:path w="38100" h="85725" extrusionOk="0">
                  <a:moveTo>
                    <a:pt x="17958" y="19242"/>
                  </a:moveTo>
                  <a:cubicBezTo>
                    <a:pt x="27483" y="2097"/>
                    <a:pt x="-4902" y="82107"/>
                    <a:pt x="12243" y="82107"/>
                  </a:cubicBezTo>
                  <a:cubicBezTo>
                    <a:pt x="2718" y="85917"/>
                    <a:pt x="43675" y="-15048"/>
                    <a:pt x="32245" y="19242"/>
                  </a:cubicBezTo>
                  <a:cubicBezTo>
                    <a:pt x="-3950" y="-1713"/>
                    <a:pt x="31293" y="8765"/>
                    <a:pt x="17958" y="19242"/>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554" name="Google Shape;3554;p1"/>
            <p:cNvSpPr/>
            <p:nvPr/>
          </p:nvSpPr>
          <p:spPr>
            <a:xfrm>
              <a:off x="5401151" y="3322796"/>
              <a:ext cx="9525" cy="9525"/>
            </a:xfrm>
            <a:custGeom>
              <a:avLst/>
              <a:gdLst/>
              <a:ahLst/>
              <a:cxnLst/>
              <a:rect l="l" t="t" r="r" b="b"/>
              <a:pathLst>
                <a:path w="9525" h="9525" extrusionOk="0">
                  <a:moveTo>
                    <a:pt x="7144" y="7144"/>
                  </a:moveTo>
                  <a:cubicBezTo>
                    <a:pt x="16669" y="10954"/>
                    <a:pt x="9049"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555" name="Google Shape;3555;p1"/>
            <p:cNvSpPr/>
            <p:nvPr/>
          </p:nvSpPr>
          <p:spPr>
            <a:xfrm>
              <a:off x="5413880" y="3328511"/>
              <a:ext cx="19050" cy="9525"/>
            </a:xfrm>
            <a:custGeom>
              <a:avLst/>
              <a:gdLst/>
              <a:ahLst/>
              <a:cxnLst/>
              <a:rect l="l" t="t" r="r" b="b"/>
              <a:pathLst>
                <a:path w="19050" h="9525" extrusionOk="0">
                  <a:moveTo>
                    <a:pt x="12513" y="9049"/>
                  </a:moveTo>
                  <a:cubicBezTo>
                    <a:pt x="10608" y="9049"/>
                    <a:pt x="9655" y="7144"/>
                    <a:pt x="7750" y="7144"/>
                  </a:cubicBezTo>
                  <a:cubicBezTo>
                    <a:pt x="5845" y="11906"/>
                    <a:pt x="8703" y="11906"/>
                    <a:pt x="12513" y="904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556" name="Google Shape;3556;p1"/>
            <p:cNvSpPr/>
            <p:nvPr/>
          </p:nvSpPr>
          <p:spPr>
            <a:xfrm>
              <a:off x="5384006" y="3382803"/>
              <a:ext cx="9525" cy="19050"/>
            </a:xfrm>
            <a:custGeom>
              <a:avLst/>
              <a:gdLst/>
              <a:ahLst/>
              <a:cxnLst/>
              <a:rect l="l" t="t" r="r" b="b"/>
              <a:pathLst>
                <a:path w="9525" h="19050" extrusionOk="0">
                  <a:moveTo>
                    <a:pt x="7144" y="7144"/>
                  </a:moveTo>
                  <a:cubicBezTo>
                    <a:pt x="8096" y="18574"/>
                    <a:pt x="7144" y="10001"/>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557" name="Google Shape;3557;p1"/>
            <p:cNvSpPr/>
            <p:nvPr/>
          </p:nvSpPr>
          <p:spPr>
            <a:xfrm>
              <a:off x="5379582" y="3409697"/>
              <a:ext cx="19050" cy="38100"/>
            </a:xfrm>
            <a:custGeom>
              <a:avLst/>
              <a:gdLst/>
              <a:ahLst/>
              <a:cxnLst/>
              <a:rect l="l" t="t" r="r" b="b"/>
              <a:pathLst>
                <a:path w="19050" h="38100" extrusionOk="0">
                  <a:moveTo>
                    <a:pt x="9663" y="31685"/>
                  </a:moveTo>
                  <a:cubicBezTo>
                    <a:pt x="30618" y="-7368"/>
                    <a:pt x="-1767" y="5967"/>
                    <a:pt x="9663" y="31685"/>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558" name="Google Shape;3558;p1"/>
            <p:cNvSpPr/>
            <p:nvPr/>
          </p:nvSpPr>
          <p:spPr>
            <a:xfrm>
              <a:off x="5196364" y="3425936"/>
              <a:ext cx="190500" cy="123825"/>
            </a:xfrm>
            <a:custGeom>
              <a:avLst/>
              <a:gdLst/>
              <a:ahLst/>
              <a:cxnLst/>
              <a:rect l="l" t="t" r="r" b="b"/>
              <a:pathLst>
                <a:path w="190500" h="123825" extrusionOk="0">
                  <a:moveTo>
                    <a:pt x="158591" y="28781"/>
                  </a:moveTo>
                  <a:cubicBezTo>
                    <a:pt x="136684" y="55451"/>
                    <a:pt x="70009" y="76406"/>
                    <a:pt x="55721" y="109743"/>
                  </a:cubicBezTo>
                  <a:cubicBezTo>
                    <a:pt x="50959" y="99266"/>
                    <a:pt x="21431" y="111648"/>
                    <a:pt x="7144" y="119268"/>
                  </a:cubicBezTo>
                  <a:cubicBezTo>
                    <a:pt x="53816" y="110696"/>
                    <a:pt x="180499" y="71643"/>
                    <a:pt x="185261" y="14493"/>
                  </a:cubicBezTo>
                  <a:cubicBezTo>
                    <a:pt x="198596" y="23066"/>
                    <a:pt x="139541" y="-1699"/>
                    <a:pt x="187166" y="10683"/>
                  </a:cubicBezTo>
                  <a:cubicBezTo>
                    <a:pt x="188119" y="11636"/>
                    <a:pt x="141446" y="9731"/>
                    <a:pt x="158591" y="28781"/>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559" name="Google Shape;3559;p1"/>
            <p:cNvSpPr/>
            <p:nvPr/>
          </p:nvSpPr>
          <p:spPr>
            <a:xfrm>
              <a:off x="5370671" y="3442811"/>
              <a:ext cx="9525" cy="9525"/>
            </a:xfrm>
            <a:custGeom>
              <a:avLst/>
              <a:gdLst/>
              <a:ahLst/>
              <a:cxnLst/>
              <a:rect l="l" t="t" r="r" b="b"/>
              <a:pathLst>
                <a:path w="9525" h="9525" extrusionOk="0">
                  <a:moveTo>
                    <a:pt x="7144" y="10001"/>
                  </a:moveTo>
                  <a:cubicBezTo>
                    <a:pt x="7144" y="9049"/>
                    <a:pt x="7144" y="8096"/>
                    <a:pt x="7144" y="7144"/>
                  </a:cubicBezTo>
                  <a:cubicBezTo>
                    <a:pt x="7144" y="8096"/>
                    <a:pt x="7144" y="9049"/>
                    <a:pt x="7144" y="10001"/>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560" name="Google Shape;3560;p1"/>
            <p:cNvSpPr/>
            <p:nvPr/>
          </p:nvSpPr>
          <p:spPr>
            <a:xfrm>
              <a:off x="5192554" y="3538061"/>
              <a:ext cx="9525" cy="9525"/>
            </a:xfrm>
            <a:custGeom>
              <a:avLst/>
              <a:gdLst/>
              <a:ahLst/>
              <a:cxnLst/>
              <a:rect l="l" t="t" r="r" b="b"/>
              <a:pathLst>
                <a:path w="9525" h="9525" extrusionOk="0">
                  <a:moveTo>
                    <a:pt x="10954" y="7144"/>
                  </a:moveTo>
                  <a:cubicBezTo>
                    <a:pt x="10001" y="7144"/>
                    <a:pt x="9049" y="7144"/>
                    <a:pt x="7144" y="8096"/>
                  </a:cubicBezTo>
                  <a:cubicBezTo>
                    <a:pt x="7144" y="10001"/>
                    <a:pt x="9049" y="8096"/>
                    <a:pt x="1095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561" name="Google Shape;3561;p1"/>
            <p:cNvSpPr/>
            <p:nvPr/>
          </p:nvSpPr>
          <p:spPr>
            <a:xfrm>
              <a:off x="5377339" y="3429476"/>
              <a:ext cx="9525" cy="9525"/>
            </a:xfrm>
            <a:custGeom>
              <a:avLst/>
              <a:gdLst/>
              <a:ahLst/>
              <a:cxnLst/>
              <a:rect l="l" t="t" r="r" b="b"/>
              <a:pathLst>
                <a:path w="9525" h="9525" extrusionOk="0">
                  <a:moveTo>
                    <a:pt x="7144" y="7144"/>
                  </a:moveTo>
                  <a:cubicBezTo>
                    <a:pt x="7144" y="7144"/>
                    <a:pt x="7144"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562" name="Google Shape;3562;p1"/>
            <p:cNvSpPr/>
            <p:nvPr/>
          </p:nvSpPr>
          <p:spPr>
            <a:xfrm>
              <a:off x="5367390" y="3417093"/>
              <a:ext cx="9525" cy="9525"/>
            </a:xfrm>
            <a:custGeom>
              <a:avLst/>
              <a:gdLst/>
              <a:ahLst/>
              <a:cxnLst/>
              <a:rect l="l" t="t" r="r" b="b"/>
              <a:pathLst>
                <a:path w="9525" h="9525" extrusionOk="0">
                  <a:moveTo>
                    <a:pt x="7567" y="7144"/>
                  </a:moveTo>
                  <a:cubicBezTo>
                    <a:pt x="7567" y="10954"/>
                    <a:pt x="6615" y="11906"/>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563" name="Google Shape;3563;p1"/>
            <p:cNvSpPr/>
            <p:nvPr/>
          </p:nvSpPr>
          <p:spPr>
            <a:xfrm>
              <a:off x="5162074" y="3534251"/>
              <a:ext cx="9525" cy="9525"/>
            </a:xfrm>
            <a:custGeom>
              <a:avLst/>
              <a:gdLst/>
              <a:ahLst/>
              <a:cxnLst/>
              <a:rect l="l" t="t" r="r" b="b"/>
              <a:pathLst>
                <a:path w="9525" h="9525" extrusionOk="0">
                  <a:moveTo>
                    <a:pt x="7144" y="7144"/>
                  </a:moveTo>
                  <a:lnTo>
                    <a:pt x="7144" y="10001"/>
                  </a:lnTo>
                  <a:cubicBezTo>
                    <a:pt x="7144" y="10001"/>
                    <a:pt x="7144"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564" name="Google Shape;3564;p1"/>
            <p:cNvSpPr/>
            <p:nvPr/>
          </p:nvSpPr>
          <p:spPr>
            <a:xfrm>
              <a:off x="5073491" y="3519011"/>
              <a:ext cx="9525" cy="9525"/>
            </a:xfrm>
            <a:custGeom>
              <a:avLst/>
              <a:gdLst/>
              <a:ahLst/>
              <a:cxnLst/>
              <a:rect l="l" t="t" r="r" b="b"/>
              <a:pathLst>
                <a:path w="9525" h="9525" extrusionOk="0">
                  <a:moveTo>
                    <a:pt x="7144" y="7144"/>
                  </a:moveTo>
                  <a:lnTo>
                    <a:pt x="9049" y="8096"/>
                  </a:lnTo>
                  <a:cubicBezTo>
                    <a:pt x="8096"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565" name="Google Shape;3565;p1"/>
            <p:cNvSpPr/>
            <p:nvPr/>
          </p:nvSpPr>
          <p:spPr>
            <a:xfrm>
              <a:off x="4943801" y="3354589"/>
              <a:ext cx="257175" cy="209550"/>
            </a:xfrm>
            <a:custGeom>
              <a:avLst/>
              <a:gdLst/>
              <a:ahLst/>
              <a:cxnLst/>
              <a:rect l="l" t="t" r="r" b="b"/>
              <a:pathLst>
                <a:path w="257175" h="209550" extrusionOk="0">
                  <a:moveTo>
                    <a:pt x="12057" y="9640"/>
                  </a:moveTo>
                  <a:cubicBezTo>
                    <a:pt x="3484" y="-12267"/>
                    <a:pt x="11104" y="116320"/>
                    <a:pt x="91114" y="148705"/>
                  </a:cubicBezTo>
                  <a:cubicBezTo>
                    <a:pt x="91114" y="156325"/>
                    <a:pt x="60634" y="154420"/>
                    <a:pt x="66349" y="152515"/>
                  </a:cubicBezTo>
                  <a:cubicBezTo>
                    <a:pt x="108259" y="189663"/>
                    <a:pt x="133977" y="183948"/>
                    <a:pt x="179697" y="182995"/>
                  </a:cubicBezTo>
                  <a:cubicBezTo>
                    <a:pt x="182554" y="193473"/>
                    <a:pt x="176839" y="199188"/>
                    <a:pt x="161599" y="199188"/>
                  </a:cubicBezTo>
                  <a:cubicBezTo>
                    <a:pt x="181602" y="192520"/>
                    <a:pt x="228274" y="218238"/>
                    <a:pt x="252087" y="196330"/>
                  </a:cubicBezTo>
                  <a:cubicBezTo>
                    <a:pt x="255897" y="176328"/>
                    <a:pt x="213987" y="196330"/>
                    <a:pt x="210177" y="199188"/>
                  </a:cubicBezTo>
                  <a:cubicBezTo>
                    <a:pt x="205414" y="256338"/>
                    <a:pt x="4437" y="48693"/>
                    <a:pt x="11104" y="48693"/>
                  </a:cubicBezTo>
                  <a:cubicBezTo>
                    <a:pt x="18724" y="65838"/>
                    <a:pt x="17772" y="71553"/>
                    <a:pt x="7294" y="66790"/>
                  </a:cubicBezTo>
                  <a:cubicBezTo>
                    <a:pt x="6342" y="65838"/>
                    <a:pt x="10152" y="11545"/>
                    <a:pt x="12057" y="9640"/>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566" name="Google Shape;3566;p1"/>
            <p:cNvSpPr/>
            <p:nvPr/>
          </p:nvSpPr>
          <p:spPr>
            <a:xfrm>
              <a:off x="4974431" y="3442792"/>
              <a:ext cx="9525" cy="19050"/>
            </a:xfrm>
            <a:custGeom>
              <a:avLst/>
              <a:gdLst/>
              <a:ahLst/>
              <a:cxnLst/>
              <a:rect l="l" t="t" r="r" b="b"/>
              <a:pathLst>
                <a:path w="9525" h="19050" extrusionOk="0">
                  <a:moveTo>
                    <a:pt x="7144" y="14783"/>
                  </a:moveTo>
                  <a:cubicBezTo>
                    <a:pt x="7144" y="-1410"/>
                    <a:pt x="7144" y="12878"/>
                    <a:pt x="7144" y="14783"/>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567" name="Google Shape;3567;p1"/>
            <p:cNvSpPr/>
            <p:nvPr/>
          </p:nvSpPr>
          <p:spPr>
            <a:xfrm>
              <a:off x="4969508" y="3443975"/>
              <a:ext cx="9525" cy="9525"/>
            </a:xfrm>
            <a:custGeom>
              <a:avLst/>
              <a:gdLst/>
              <a:ahLst/>
              <a:cxnLst/>
              <a:rect l="l" t="t" r="r" b="b"/>
              <a:pathLst>
                <a:path w="9525" h="9525" extrusionOk="0">
                  <a:moveTo>
                    <a:pt x="10162" y="8837"/>
                  </a:moveTo>
                  <a:cubicBezTo>
                    <a:pt x="4447" y="5027"/>
                    <a:pt x="8257" y="8837"/>
                    <a:pt x="10162" y="883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568" name="Google Shape;3568;p1"/>
            <p:cNvSpPr/>
            <p:nvPr/>
          </p:nvSpPr>
          <p:spPr>
            <a:xfrm>
              <a:off x="4944428" y="3328511"/>
              <a:ext cx="9525" cy="19050"/>
            </a:xfrm>
            <a:custGeom>
              <a:avLst/>
              <a:gdLst/>
              <a:ahLst/>
              <a:cxnLst/>
              <a:rect l="l" t="t" r="r" b="b"/>
              <a:pathLst>
                <a:path w="9525" h="19050" extrusionOk="0">
                  <a:moveTo>
                    <a:pt x="8572" y="13811"/>
                  </a:moveTo>
                  <a:cubicBezTo>
                    <a:pt x="8572" y="12859"/>
                    <a:pt x="9525" y="10001"/>
                    <a:pt x="8572" y="7144"/>
                  </a:cubicBezTo>
                  <a:cubicBezTo>
                    <a:pt x="6668" y="9049"/>
                    <a:pt x="6668" y="11906"/>
                    <a:pt x="8572" y="13811"/>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569" name="Google Shape;3569;p1"/>
            <p:cNvSpPr/>
            <p:nvPr/>
          </p:nvSpPr>
          <p:spPr>
            <a:xfrm>
              <a:off x="4941332" y="3328511"/>
              <a:ext cx="9525" cy="9525"/>
            </a:xfrm>
            <a:custGeom>
              <a:avLst/>
              <a:gdLst/>
              <a:ahLst/>
              <a:cxnLst/>
              <a:rect l="l" t="t" r="r" b="b"/>
              <a:pathLst>
                <a:path w="9525" h="9525" extrusionOk="0">
                  <a:moveTo>
                    <a:pt x="7858" y="7144"/>
                  </a:moveTo>
                  <a:cubicBezTo>
                    <a:pt x="6906" y="10954"/>
                    <a:pt x="6906" y="10954"/>
                    <a:pt x="7858"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570" name="Google Shape;3570;p1"/>
            <p:cNvSpPr/>
            <p:nvPr/>
          </p:nvSpPr>
          <p:spPr>
            <a:xfrm>
              <a:off x="4929529" y="3154325"/>
              <a:ext cx="38100" cy="180975"/>
            </a:xfrm>
            <a:custGeom>
              <a:avLst/>
              <a:gdLst/>
              <a:ahLst/>
              <a:cxnLst/>
              <a:rect l="l" t="t" r="r" b="b"/>
              <a:pathLst>
                <a:path w="38100" h="180975" extrusionOk="0">
                  <a:moveTo>
                    <a:pt x="33948" y="13689"/>
                  </a:moveTo>
                  <a:cubicBezTo>
                    <a:pt x="11089" y="-27269"/>
                    <a:pt x="2516" y="135609"/>
                    <a:pt x="16804" y="180377"/>
                  </a:cubicBezTo>
                  <a:cubicBezTo>
                    <a:pt x="24423" y="162279"/>
                    <a:pt x="5373" y="119417"/>
                    <a:pt x="7278" y="116559"/>
                  </a:cubicBezTo>
                  <a:cubicBezTo>
                    <a:pt x="9184" y="116559"/>
                    <a:pt x="28234" y="11784"/>
                    <a:pt x="33948" y="1368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571" name="Google Shape;3571;p1"/>
            <p:cNvSpPr/>
            <p:nvPr/>
          </p:nvSpPr>
          <p:spPr>
            <a:xfrm>
              <a:off x="4968569" y="3119874"/>
              <a:ext cx="9525" cy="19050"/>
            </a:xfrm>
            <a:custGeom>
              <a:avLst/>
              <a:gdLst/>
              <a:ahLst/>
              <a:cxnLst/>
              <a:rect l="l" t="t" r="r" b="b"/>
              <a:pathLst>
                <a:path w="9525" h="19050" extrusionOk="0">
                  <a:moveTo>
                    <a:pt x="8244" y="10993"/>
                  </a:moveTo>
                  <a:cubicBezTo>
                    <a:pt x="4434" y="24328"/>
                    <a:pt x="12054" y="-2342"/>
                    <a:pt x="8244" y="10993"/>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572" name="Google Shape;3572;p1"/>
            <p:cNvSpPr/>
            <p:nvPr/>
          </p:nvSpPr>
          <p:spPr>
            <a:xfrm>
              <a:off x="4976422" y="3048101"/>
              <a:ext cx="95250" cy="76200"/>
            </a:xfrm>
            <a:custGeom>
              <a:avLst/>
              <a:gdLst/>
              <a:ahLst/>
              <a:cxnLst/>
              <a:rect l="l" t="t" r="r" b="b"/>
              <a:pathLst>
                <a:path w="95250" h="76200" extrusionOk="0">
                  <a:moveTo>
                    <a:pt x="58493" y="33236"/>
                  </a:moveTo>
                  <a:cubicBezTo>
                    <a:pt x="70875" y="2756"/>
                    <a:pt x="-1515" y="75146"/>
                    <a:pt x="8010" y="78004"/>
                  </a:cubicBezTo>
                  <a:cubicBezTo>
                    <a:pt x="8010" y="78004"/>
                    <a:pt x="14678" y="71336"/>
                    <a:pt x="17535" y="72289"/>
                  </a:cubicBezTo>
                  <a:cubicBezTo>
                    <a:pt x="43253" y="65621"/>
                    <a:pt x="45158" y="26569"/>
                    <a:pt x="84210" y="17044"/>
                  </a:cubicBezTo>
                  <a:cubicBezTo>
                    <a:pt x="81353" y="24664"/>
                    <a:pt x="83258" y="27521"/>
                    <a:pt x="91830" y="23711"/>
                  </a:cubicBezTo>
                  <a:cubicBezTo>
                    <a:pt x="98498" y="-1054"/>
                    <a:pt x="87068" y="1804"/>
                    <a:pt x="58493" y="3323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573" name="Google Shape;3573;p1"/>
            <p:cNvSpPr/>
            <p:nvPr/>
          </p:nvSpPr>
          <p:spPr>
            <a:xfrm>
              <a:off x="5027642" y="3066573"/>
              <a:ext cx="9525" cy="9525"/>
            </a:xfrm>
            <a:custGeom>
              <a:avLst/>
              <a:gdLst/>
              <a:ahLst/>
              <a:cxnLst/>
              <a:rect l="l" t="t" r="r" b="b"/>
              <a:pathLst>
                <a:path w="9525" h="9525" extrusionOk="0">
                  <a:moveTo>
                    <a:pt x="7273" y="7144"/>
                  </a:moveTo>
                  <a:cubicBezTo>
                    <a:pt x="6320" y="8096"/>
                    <a:pt x="11083" y="10954"/>
                    <a:pt x="7273"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574" name="Google Shape;3574;p1"/>
            <p:cNvSpPr/>
            <p:nvPr/>
          </p:nvSpPr>
          <p:spPr>
            <a:xfrm>
              <a:off x="5158687" y="4494053"/>
              <a:ext cx="9525" cy="9525"/>
            </a:xfrm>
            <a:custGeom>
              <a:avLst/>
              <a:gdLst/>
              <a:ahLst/>
              <a:cxnLst/>
              <a:rect l="l" t="t" r="r" b="b"/>
              <a:pathLst>
                <a:path w="9525" h="9525" extrusionOk="0">
                  <a:moveTo>
                    <a:pt x="10530" y="8414"/>
                  </a:moveTo>
                  <a:cubicBezTo>
                    <a:pt x="10530" y="8414"/>
                    <a:pt x="2910" y="5556"/>
                    <a:pt x="10530" y="841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575" name="Google Shape;3575;p1"/>
            <p:cNvSpPr/>
            <p:nvPr/>
          </p:nvSpPr>
          <p:spPr>
            <a:xfrm>
              <a:off x="5163095" y="4478178"/>
              <a:ext cx="19050" cy="19050"/>
            </a:xfrm>
            <a:custGeom>
              <a:avLst/>
              <a:gdLst/>
              <a:ahLst/>
              <a:cxnLst/>
              <a:rect l="l" t="t" r="r" b="b"/>
              <a:pathLst>
                <a:path w="19050" h="19050" extrusionOk="0">
                  <a:moveTo>
                    <a:pt x="13743" y="7144"/>
                  </a:moveTo>
                  <a:cubicBezTo>
                    <a:pt x="8028" y="29051"/>
                    <a:pt x="2313" y="21431"/>
                    <a:pt x="13743"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576" name="Google Shape;3576;p1"/>
            <p:cNvSpPr/>
            <p:nvPr/>
          </p:nvSpPr>
          <p:spPr>
            <a:xfrm>
              <a:off x="5157311" y="4481036"/>
              <a:ext cx="19050" cy="9525"/>
            </a:xfrm>
            <a:custGeom>
              <a:avLst/>
              <a:gdLst/>
              <a:ahLst/>
              <a:cxnLst/>
              <a:rect l="l" t="t" r="r" b="b"/>
              <a:pathLst>
                <a:path w="19050" h="9525" extrusionOk="0">
                  <a:moveTo>
                    <a:pt x="7144" y="10954"/>
                  </a:moveTo>
                  <a:cubicBezTo>
                    <a:pt x="9049" y="10001"/>
                    <a:pt x="10954" y="8096"/>
                    <a:pt x="12859" y="7144"/>
                  </a:cubicBezTo>
                  <a:cubicBezTo>
                    <a:pt x="10954" y="9049"/>
                    <a:pt x="8096" y="9049"/>
                    <a:pt x="7144" y="1095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577" name="Google Shape;3577;p1"/>
            <p:cNvSpPr/>
            <p:nvPr/>
          </p:nvSpPr>
          <p:spPr>
            <a:xfrm>
              <a:off x="5154983" y="4482200"/>
              <a:ext cx="9525" cy="9525"/>
            </a:xfrm>
            <a:custGeom>
              <a:avLst/>
              <a:gdLst/>
              <a:ahLst/>
              <a:cxnLst/>
              <a:rect l="l" t="t" r="r" b="b"/>
              <a:pathLst>
                <a:path w="9525" h="9525" extrusionOk="0">
                  <a:moveTo>
                    <a:pt x="7567" y="8837"/>
                  </a:moveTo>
                  <a:cubicBezTo>
                    <a:pt x="6615" y="5027"/>
                    <a:pt x="7567" y="8837"/>
                    <a:pt x="7567" y="883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578" name="Google Shape;3578;p1"/>
            <p:cNvSpPr/>
            <p:nvPr/>
          </p:nvSpPr>
          <p:spPr>
            <a:xfrm>
              <a:off x="5151202" y="4478178"/>
              <a:ext cx="9525" cy="9525"/>
            </a:xfrm>
            <a:custGeom>
              <a:avLst/>
              <a:gdLst/>
              <a:ahLst/>
              <a:cxnLst/>
              <a:rect l="l" t="t" r="r" b="b"/>
              <a:pathLst>
                <a:path w="9525" h="9525" extrusionOk="0">
                  <a:moveTo>
                    <a:pt x="8491" y="7144"/>
                  </a:moveTo>
                  <a:cubicBezTo>
                    <a:pt x="8491" y="7144"/>
                    <a:pt x="7538" y="7144"/>
                    <a:pt x="7538" y="7144"/>
                  </a:cubicBezTo>
                  <a:cubicBezTo>
                    <a:pt x="6586" y="7144"/>
                    <a:pt x="7538" y="7144"/>
                    <a:pt x="8491"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579" name="Google Shape;3579;p1"/>
            <p:cNvSpPr/>
            <p:nvPr/>
          </p:nvSpPr>
          <p:spPr>
            <a:xfrm>
              <a:off x="5150572" y="4475321"/>
              <a:ext cx="28575" cy="9525"/>
            </a:xfrm>
            <a:custGeom>
              <a:avLst/>
              <a:gdLst/>
              <a:ahLst/>
              <a:cxnLst/>
              <a:rect l="l" t="t" r="r" b="b"/>
              <a:pathLst>
                <a:path w="28575" h="9525" extrusionOk="0">
                  <a:moveTo>
                    <a:pt x="7215" y="7144"/>
                  </a:moveTo>
                  <a:cubicBezTo>
                    <a:pt x="5310" y="8096"/>
                    <a:pt x="42458" y="8096"/>
                    <a:pt x="7215"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580" name="Google Shape;3580;p1"/>
            <p:cNvSpPr/>
            <p:nvPr/>
          </p:nvSpPr>
          <p:spPr>
            <a:xfrm>
              <a:off x="5152549" y="4478178"/>
              <a:ext cx="9525" cy="9525"/>
            </a:xfrm>
            <a:custGeom>
              <a:avLst/>
              <a:gdLst/>
              <a:ahLst/>
              <a:cxnLst/>
              <a:rect l="l" t="t" r="r" b="b"/>
              <a:pathLst>
                <a:path w="9525" h="9525" extrusionOk="0">
                  <a:moveTo>
                    <a:pt x="7144" y="7144"/>
                  </a:moveTo>
                  <a:cubicBezTo>
                    <a:pt x="7144" y="7144"/>
                    <a:pt x="8096" y="7144"/>
                    <a:pt x="7144" y="7144"/>
                  </a:cubicBezTo>
                  <a:cubicBezTo>
                    <a:pt x="9049" y="7144"/>
                    <a:pt x="8096"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581" name="Google Shape;3581;p1"/>
            <p:cNvSpPr/>
            <p:nvPr/>
          </p:nvSpPr>
          <p:spPr>
            <a:xfrm>
              <a:off x="5153501" y="4480189"/>
              <a:ext cx="9525" cy="9525"/>
            </a:xfrm>
            <a:custGeom>
              <a:avLst/>
              <a:gdLst/>
              <a:ahLst/>
              <a:cxnLst/>
              <a:rect l="l" t="t" r="r" b="b"/>
              <a:pathLst>
                <a:path w="9525" h="9525" extrusionOk="0">
                  <a:moveTo>
                    <a:pt x="7144" y="7990"/>
                  </a:moveTo>
                  <a:cubicBezTo>
                    <a:pt x="9049" y="7990"/>
                    <a:pt x="15716" y="6085"/>
                    <a:pt x="7144" y="7990"/>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582" name="Google Shape;3582;p1"/>
            <p:cNvSpPr/>
            <p:nvPr/>
          </p:nvSpPr>
          <p:spPr>
            <a:xfrm>
              <a:off x="5147786" y="4463569"/>
              <a:ext cx="19050" cy="19050"/>
            </a:xfrm>
            <a:custGeom>
              <a:avLst/>
              <a:gdLst/>
              <a:ahLst/>
              <a:cxnLst/>
              <a:rect l="l" t="t" r="r" b="b"/>
              <a:pathLst>
                <a:path w="19050" h="19050" extrusionOk="0">
                  <a:moveTo>
                    <a:pt x="7144" y="13181"/>
                  </a:moveTo>
                  <a:cubicBezTo>
                    <a:pt x="24289" y="9371"/>
                    <a:pt x="25241" y="1750"/>
                    <a:pt x="7144" y="13181"/>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583" name="Google Shape;3583;p1"/>
            <p:cNvSpPr/>
            <p:nvPr/>
          </p:nvSpPr>
          <p:spPr>
            <a:xfrm>
              <a:off x="5166836" y="4460081"/>
              <a:ext cx="9525" cy="9525"/>
            </a:xfrm>
            <a:custGeom>
              <a:avLst/>
              <a:gdLst/>
              <a:ahLst/>
              <a:cxnLst/>
              <a:rect l="l" t="t" r="r" b="b"/>
              <a:pathLst>
                <a:path w="9525" h="9525" extrusionOk="0">
                  <a:moveTo>
                    <a:pt x="9049" y="7144"/>
                  </a:moveTo>
                  <a:cubicBezTo>
                    <a:pt x="8096" y="7144"/>
                    <a:pt x="8096" y="7144"/>
                    <a:pt x="7144" y="7144"/>
                  </a:cubicBezTo>
                  <a:cubicBezTo>
                    <a:pt x="7144" y="7144"/>
                    <a:pt x="8096" y="7144"/>
                    <a:pt x="9049"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584" name="Google Shape;3584;p1"/>
            <p:cNvSpPr/>
            <p:nvPr/>
          </p:nvSpPr>
          <p:spPr>
            <a:xfrm>
              <a:off x="5151596" y="4452461"/>
              <a:ext cx="19050" cy="19050"/>
            </a:xfrm>
            <a:custGeom>
              <a:avLst/>
              <a:gdLst/>
              <a:ahLst/>
              <a:cxnLst/>
              <a:rect l="l" t="t" r="r" b="b"/>
              <a:pathLst>
                <a:path w="19050" h="19050" extrusionOk="0">
                  <a:moveTo>
                    <a:pt x="7144" y="7144"/>
                  </a:moveTo>
                  <a:cubicBezTo>
                    <a:pt x="17621" y="17621"/>
                    <a:pt x="26194" y="12859"/>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585" name="Google Shape;3585;p1"/>
            <p:cNvSpPr/>
            <p:nvPr/>
          </p:nvSpPr>
          <p:spPr>
            <a:xfrm>
              <a:off x="5161124" y="4450006"/>
              <a:ext cx="9525" cy="9525"/>
            </a:xfrm>
            <a:custGeom>
              <a:avLst/>
              <a:gdLst/>
              <a:ahLst/>
              <a:cxnLst/>
              <a:rect l="l" t="t" r="r" b="b"/>
              <a:pathLst>
                <a:path w="9525" h="9525" extrusionOk="0">
                  <a:moveTo>
                    <a:pt x="8093" y="7694"/>
                  </a:moveTo>
                  <a:cubicBezTo>
                    <a:pt x="18571" y="5789"/>
                    <a:pt x="3331" y="9599"/>
                    <a:pt x="8093" y="769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586" name="Google Shape;3586;p1"/>
            <p:cNvSpPr/>
            <p:nvPr/>
          </p:nvSpPr>
          <p:spPr>
            <a:xfrm>
              <a:off x="5149665" y="4443449"/>
              <a:ext cx="19050" cy="9525"/>
            </a:xfrm>
            <a:custGeom>
              <a:avLst/>
              <a:gdLst/>
              <a:ahLst/>
              <a:cxnLst/>
              <a:rect l="l" t="t" r="r" b="b"/>
              <a:pathLst>
                <a:path w="19050" h="9525" extrusionOk="0">
                  <a:moveTo>
                    <a:pt x="7170" y="9488"/>
                  </a:moveTo>
                  <a:cubicBezTo>
                    <a:pt x="31935" y="4726"/>
                    <a:pt x="6217" y="8536"/>
                    <a:pt x="7170" y="948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587" name="Google Shape;3587;p1"/>
            <p:cNvSpPr/>
            <p:nvPr/>
          </p:nvSpPr>
          <p:spPr>
            <a:xfrm>
              <a:off x="5148653" y="4449603"/>
              <a:ext cx="9525" cy="9525"/>
            </a:xfrm>
            <a:custGeom>
              <a:avLst/>
              <a:gdLst/>
              <a:ahLst/>
              <a:cxnLst/>
              <a:rect l="l" t="t" r="r" b="b"/>
              <a:pathLst>
                <a:path w="9525" h="9525" extrusionOk="0">
                  <a:moveTo>
                    <a:pt x="8182" y="9049"/>
                  </a:moveTo>
                  <a:cubicBezTo>
                    <a:pt x="7230" y="8096"/>
                    <a:pt x="8182" y="7144"/>
                    <a:pt x="9135" y="7144"/>
                  </a:cubicBezTo>
                  <a:cubicBezTo>
                    <a:pt x="7230" y="7144"/>
                    <a:pt x="6277" y="8096"/>
                    <a:pt x="8182" y="904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588" name="Google Shape;3588;p1"/>
            <p:cNvSpPr/>
            <p:nvPr/>
          </p:nvSpPr>
          <p:spPr>
            <a:xfrm>
              <a:off x="5161121" y="4437221"/>
              <a:ext cx="9525" cy="9525"/>
            </a:xfrm>
            <a:custGeom>
              <a:avLst/>
              <a:gdLst/>
              <a:ahLst/>
              <a:cxnLst/>
              <a:rect l="l" t="t" r="r" b="b"/>
              <a:pathLst>
                <a:path w="9525" h="9525" extrusionOk="0">
                  <a:moveTo>
                    <a:pt x="7144" y="7144"/>
                  </a:moveTo>
                  <a:cubicBezTo>
                    <a:pt x="7144" y="8096"/>
                    <a:pt x="7144" y="8096"/>
                    <a:pt x="7144" y="7144"/>
                  </a:cubicBezTo>
                  <a:cubicBezTo>
                    <a:pt x="8096" y="8096"/>
                    <a:pt x="8096"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589" name="Google Shape;3589;p1"/>
            <p:cNvSpPr/>
            <p:nvPr/>
          </p:nvSpPr>
          <p:spPr>
            <a:xfrm>
              <a:off x="5149793" y="4438808"/>
              <a:ext cx="9525" cy="9525"/>
            </a:xfrm>
            <a:custGeom>
              <a:avLst/>
              <a:gdLst/>
              <a:ahLst/>
              <a:cxnLst/>
              <a:rect l="l" t="t" r="r" b="b"/>
              <a:pathLst>
                <a:path w="9525" h="9525" extrusionOk="0">
                  <a:moveTo>
                    <a:pt x="8947" y="8414"/>
                  </a:moveTo>
                  <a:cubicBezTo>
                    <a:pt x="7042" y="5556"/>
                    <a:pt x="6090" y="8414"/>
                    <a:pt x="8947" y="841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590" name="Google Shape;3590;p1"/>
            <p:cNvSpPr/>
            <p:nvPr/>
          </p:nvSpPr>
          <p:spPr>
            <a:xfrm>
              <a:off x="5144003" y="4359116"/>
              <a:ext cx="38100" cy="85725"/>
            </a:xfrm>
            <a:custGeom>
              <a:avLst/>
              <a:gdLst/>
              <a:ahLst/>
              <a:cxnLst/>
              <a:rect l="l" t="t" r="r" b="b"/>
              <a:pathLst>
                <a:path w="38100" h="85725" extrusionOk="0">
                  <a:moveTo>
                    <a:pt x="25214" y="7144"/>
                  </a:moveTo>
                  <a:cubicBezTo>
                    <a:pt x="-10981" y="10001"/>
                    <a:pt x="18547" y="84296"/>
                    <a:pt x="17594" y="84296"/>
                  </a:cubicBezTo>
                  <a:cubicBezTo>
                    <a:pt x="21404" y="79534"/>
                    <a:pt x="25214" y="79534"/>
                    <a:pt x="28072" y="83344"/>
                  </a:cubicBezTo>
                  <a:cubicBezTo>
                    <a:pt x="47122" y="50006"/>
                    <a:pt x="16642" y="26194"/>
                    <a:pt x="2521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591" name="Google Shape;3591;p1"/>
            <p:cNvSpPr/>
            <p:nvPr/>
          </p:nvSpPr>
          <p:spPr>
            <a:xfrm>
              <a:off x="5165884" y="4367488"/>
              <a:ext cx="9525" cy="9525"/>
            </a:xfrm>
            <a:custGeom>
              <a:avLst/>
              <a:gdLst/>
              <a:ahLst/>
              <a:cxnLst/>
              <a:rect l="l" t="t" r="r" b="b"/>
              <a:pathLst>
                <a:path w="9525" h="9525" extrusionOk="0">
                  <a:moveTo>
                    <a:pt x="7144" y="7344"/>
                  </a:moveTo>
                  <a:cubicBezTo>
                    <a:pt x="11906" y="9249"/>
                    <a:pt x="9049" y="6392"/>
                    <a:pt x="7144" y="73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592" name="Google Shape;3592;p1"/>
            <p:cNvSpPr/>
            <p:nvPr/>
          </p:nvSpPr>
          <p:spPr>
            <a:xfrm>
              <a:off x="5162074" y="4359116"/>
              <a:ext cx="9525" cy="9525"/>
            </a:xfrm>
            <a:custGeom>
              <a:avLst/>
              <a:gdLst/>
              <a:ahLst/>
              <a:cxnLst/>
              <a:rect l="l" t="t" r="r" b="b"/>
              <a:pathLst>
                <a:path w="9525" h="9525" extrusionOk="0">
                  <a:moveTo>
                    <a:pt x="7144" y="7144"/>
                  </a:moveTo>
                  <a:cubicBezTo>
                    <a:pt x="7144" y="7144"/>
                    <a:pt x="7144" y="7144"/>
                    <a:pt x="7144" y="7144"/>
                  </a:cubicBez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593" name="Google Shape;3593;p1"/>
            <p:cNvSpPr/>
            <p:nvPr/>
          </p:nvSpPr>
          <p:spPr>
            <a:xfrm>
              <a:off x="5144929" y="4376367"/>
              <a:ext cx="9525" cy="9525"/>
            </a:xfrm>
            <a:custGeom>
              <a:avLst/>
              <a:gdLst/>
              <a:ahLst/>
              <a:cxnLst/>
              <a:rect l="l" t="t" r="r" b="b"/>
              <a:pathLst>
                <a:path w="9525" h="9525" extrusionOk="0">
                  <a:moveTo>
                    <a:pt x="7144" y="7990"/>
                  </a:moveTo>
                  <a:cubicBezTo>
                    <a:pt x="7144" y="7990"/>
                    <a:pt x="9049" y="6086"/>
                    <a:pt x="7144" y="7990"/>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594" name="Google Shape;3594;p1"/>
            <p:cNvSpPr/>
            <p:nvPr/>
          </p:nvSpPr>
          <p:spPr>
            <a:xfrm>
              <a:off x="5162074" y="4379118"/>
              <a:ext cx="19050" cy="9525"/>
            </a:xfrm>
            <a:custGeom>
              <a:avLst/>
              <a:gdLst/>
              <a:ahLst/>
              <a:cxnLst/>
              <a:rect l="l" t="t" r="r" b="b"/>
              <a:pathLst>
                <a:path w="19050" h="9525" extrusionOk="0">
                  <a:moveTo>
                    <a:pt x="12859" y="7144"/>
                  </a:moveTo>
                  <a:cubicBezTo>
                    <a:pt x="10954" y="8096"/>
                    <a:pt x="9049" y="9049"/>
                    <a:pt x="7144" y="10001"/>
                  </a:cubicBezTo>
                  <a:cubicBezTo>
                    <a:pt x="10001" y="9049"/>
                    <a:pt x="11906" y="9049"/>
                    <a:pt x="12859"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595" name="Google Shape;3595;p1"/>
            <p:cNvSpPr/>
            <p:nvPr/>
          </p:nvSpPr>
          <p:spPr>
            <a:xfrm>
              <a:off x="5162074" y="4397543"/>
              <a:ext cx="9525" cy="9525"/>
            </a:xfrm>
            <a:custGeom>
              <a:avLst/>
              <a:gdLst/>
              <a:ahLst/>
              <a:cxnLst/>
              <a:rect l="l" t="t" r="r" b="b"/>
              <a:pathLst>
                <a:path w="9525" h="9525" extrusionOk="0">
                  <a:moveTo>
                    <a:pt x="7144" y="7769"/>
                  </a:moveTo>
                  <a:cubicBezTo>
                    <a:pt x="8096" y="8722"/>
                    <a:pt x="10001" y="7769"/>
                    <a:pt x="10954" y="8722"/>
                  </a:cubicBezTo>
                  <a:cubicBezTo>
                    <a:pt x="11906" y="6817"/>
                    <a:pt x="10001" y="6817"/>
                    <a:pt x="7144" y="776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596" name="Google Shape;3596;p1"/>
            <p:cNvSpPr/>
            <p:nvPr/>
          </p:nvSpPr>
          <p:spPr>
            <a:xfrm>
              <a:off x="5163650" y="4360270"/>
              <a:ext cx="9525" cy="9525"/>
            </a:xfrm>
            <a:custGeom>
              <a:avLst/>
              <a:gdLst/>
              <a:ahLst/>
              <a:cxnLst/>
              <a:rect l="l" t="t" r="r" b="b"/>
              <a:pathLst>
                <a:path w="9525" h="9525" extrusionOk="0">
                  <a:moveTo>
                    <a:pt x="10330" y="10752"/>
                  </a:moveTo>
                  <a:cubicBezTo>
                    <a:pt x="9378" y="9800"/>
                    <a:pt x="3663" y="3132"/>
                    <a:pt x="10330" y="10752"/>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597" name="Google Shape;3597;p1"/>
            <p:cNvSpPr/>
            <p:nvPr/>
          </p:nvSpPr>
          <p:spPr>
            <a:xfrm>
              <a:off x="5136634" y="4259438"/>
              <a:ext cx="28575" cy="104775"/>
            </a:xfrm>
            <a:custGeom>
              <a:avLst/>
              <a:gdLst/>
              <a:ahLst/>
              <a:cxnLst/>
              <a:rect l="l" t="t" r="r" b="b"/>
              <a:pathLst>
                <a:path w="28575" h="104775" extrusionOk="0">
                  <a:moveTo>
                    <a:pt x="9723" y="7761"/>
                  </a:moveTo>
                  <a:cubicBezTo>
                    <a:pt x="1151" y="10618"/>
                    <a:pt x="15438" y="103964"/>
                    <a:pt x="30678" y="103964"/>
                  </a:cubicBezTo>
                  <a:cubicBezTo>
                    <a:pt x="26868" y="102059"/>
                    <a:pt x="16391" y="-1764"/>
                    <a:pt x="9723" y="7761"/>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598" name="Google Shape;3598;p1"/>
            <p:cNvSpPr/>
            <p:nvPr/>
          </p:nvSpPr>
          <p:spPr>
            <a:xfrm>
              <a:off x="5158264" y="4344828"/>
              <a:ext cx="9525" cy="9525"/>
            </a:xfrm>
            <a:custGeom>
              <a:avLst/>
              <a:gdLst/>
              <a:ahLst/>
              <a:cxnLst/>
              <a:rect l="l" t="t" r="r" b="b"/>
              <a:pathLst>
                <a:path w="9525" h="9525" extrusionOk="0">
                  <a:moveTo>
                    <a:pt x="10001" y="8096"/>
                  </a:moveTo>
                  <a:lnTo>
                    <a:pt x="7144" y="7144"/>
                  </a:lnTo>
                  <a:cubicBezTo>
                    <a:pt x="7144" y="8096"/>
                    <a:pt x="8096" y="8096"/>
                    <a:pt x="10001" y="809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599" name="Google Shape;3599;p1"/>
            <p:cNvSpPr/>
            <p:nvPr/>
          </p:nvSpPr>
          <p:spPr>
            <a:xfrm>
              <a:off x="5131590" y="4228623"/>
              <a:ext cx="28575" cy="38100"/>
            </a:xfrm>
            <a:custGeom>
              <a:avLst/>
              <a:gdLst/>
              <a:ahLst/>
              <a:cxnLst/>
              <a:rect l="l" t="t" r="r" b="b"/>
              <a:pathLst>
                <a:path w="28575" h="38100" extrusionOk="0">
                  <a:moveTo>
                    <a:pt x="24292" y="25241"/>
                  </a:moveTo>
                  <a:cubicBezTo>
                    <a:pt x="39532" y="2381"/>
                    <a:pt x="-10950" y="20479"/>
                    <a:pt x="17625" y="7144"/>
                  </a:cubicBezTo>
                  <a:cubicBezTo>
                    <a:pt x="-13808" y="26194"/>
                    <a:pt x="36675" y="39529"/>
                    <a:pt x="24292" y="25241"/>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600" name="Google Shape;3600;p1"/>
            <p:cNvSpPr/>
            <p:nvPr/>
          </p:nvSpPr>
          <p:spPr>
            <a:xfrm>
              <a:off x="5149095" y="4254870"/>
              <a:ext cx="19050" cy="9525"/>
            </a:xfrm>
            <a:custGeom>
              <a:avLst/>
              <a:gdLst/>
              <a:ahLst/>
              <a:cxnLst/>
              <a:rect l="l" t="t" r="r" b="b"/>
              <a:pathLst>
                <a:path w="19050" h="9525" extrusionOk="0">
                  <a:moveTo>
                    <a:pt x="12503" y="7567"/>
                  </a:moveTo>
                  <a:cubicBezTo>
                    <a:pt x="2025" y="6615"/>
                    <a:pt x="9645" y="7567"/>
                    <a:pt x="12503"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601" name="Google Shape;3601;p1"/>
            <p:cNvSpPr/>
            <p:nvPr/>
          </p:nvSpPr>
          <p:spPr>
            <a:xfrm>
              <a:off x="5134451" y="4253241"/>
              <a:ext cx="19050" cy="9525"/>
            </a:xfrm>
            <a:custGeom>
              <a:avLst/>
              <a:gdLst/>
              <a:ahLst/>
              <a:cxnLst/>
              <a:rect l="l" t="t" r="r" b="b"/>
              <a:pathLst>
                <a:path w="19050" h="9525" extrusionOk="0">
                  <a:moveTo>
                    <a:pt x="7144" y="8244"/>
                  </a:moveTo>
                  <a:cubicBezTo>
                    <a:pt x="9049" y="8244"/>
                    <a:pt x="10001" y="8244"/>
                    <a:pt x="11906" y="8244"/>
                  </a:cubicBezTo>
                  <a:cubicBezTo>
                    <a:pt x="12859" y="6339"/>
                    <a:pt x="10001" y="7291"/>
                    <a:pt x="7144" y="82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602" name="Google Shape;3602;p1"/>
            <p:cNvSpPr/>
            <p:nvPr/>
          </p:nvSpPr>
          <p:spPr>
            <a:xfrm>
              <a:off x="5150600" y="4230381"/>
              <a:ext cx="9525" cy="9525"/>
            </a:xfrm>
            <a:custGeom>
              <a:avLst/>
              <a:gdLst/>
              <a:ahLst/>
              <a:cxnLst/>
              <a:rect l="l" t="t" r="r" b="b"/>
              <a:pathLst>
                <a:path w="9525" h="9525" extrusionOk="0">
                  <a:moveTo>
                    <a:pt x="10045" y="8244"/>
                  </a:moveTo>
                  <a:cubicBezTo>
                    <a:pt x="7187" y="7291"/>
                    <a:pt x="5282" y="6339"/>
                    <a:pt x="10045" y="82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603" name="Google Shape;3603;p1"/>
            <p:cNvSpPr/>
            <p:nvPr/>
          </p:nvSpPr>
          <p:spPr>
            <a:xfrm>
              <a:off x="5129689" y="4216241"/>
              <a:ext cx="19050" cy="19050"/>
            </a:xfrm>
            <a:custGeom>
              <a:avLst/>
              <a:gdLst/>
              <a:ahLst/>
              <a:cxnLst/>
              <a:rect l="l" t="t" r="r" b="b"/>
              <a:pathLst>
                <a:path w="19050" h="19050" extrusionOk="0">
                  <a:moveTo>
                    <a:pt x="7144" y="7144"/>
                  </a:moveTo>
                  <a:cubicBezTo>
                    <a:pt x="12859" y="26194"/>
                    <a:pt x="29051" y="1095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604" name="Google Shape;3604;p1"/>
            <p:cNvSpPr/>
            <p:nvPr/>
          </p:nvSpPr>
          <p:spPr>
            <a:xfrm>
              <a:off x="5134783" y="4139088"/>
              <a:ext cx="19050" cy="76200"/>
            </a:xfrm>
            <a:custGeom>
              <a:avLst/>
              <a:gdLst/>
              <a:ahLst/>
              <a:cxnLst/>
              <a:rect l="l" t="t" r="r" b="b"/>
              <a:pathLst>
                <a:path w="19050" h="76200" extrusionOk="0">
                  <a:moveTo>
                    <a:pt x="21100" y="72866"/>
                  </a:moveTo>
                  <a:cubicBezTo>
                    <a:pt x="21100" y="65246"/>
                    <a:pt x="12527" y="10954"/>
                    <a:pt x="15385" y="7144"/>
                  </a:cubicBezTo>
                  <a:cubicBezTo>
                    <a:pt x="15385" y="46196"/>
                    <a:pt x="-6523" y="71914"/>
                    <a:pt x="21100" y="7286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605" name="Google Shape;3605;p1"/>
            <p:cNvSpPr/>
            <p:nvPr/>
          </p:nvSpPr>
          <p:spPr>
            <a:xfrm>
              <a:off x="5132546" y="4210526"/>
              <a:ext cx="9525" cy="9525"/>
            </a:xfrm>
            <a:custGeom>
              <a:avLst/>
              <a:gdLst/>
              <a:ahLst/>
              <a:cxnLst/>
              <a:rect l="l" t="t" r="r" b="b"/>
              <a:pathLst>
                <a:path w="9525" h="9525" extrusionOk="0">
                  <a:moveTo>
                    <a:pt x="7144" y="7144"/>
                  </a:moveTo>
                  <a:cubicBezTo>
                    <a:pt x="8096" y="7144"/>
                    <a:pt x="8096" y="7144"/>
                    <a:pt x="9049" y="8096"/>
                  </a:cubicBezTo>
                  <a:cubicBezTo>
                    <a:pt x="8096" y="7144"/>
                    <a:pt x="8096"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606" name="Google Shape;3606;p1"/>
            <p:cNvSpPr/>
            <p:nvPr/>
          </p:nvSpPr>
          <p:spPr>
            <a:xfrm>
              <a:off x="5141924" y="4137183"/>
              <a:ext cx="9525" cy="9525"/>
            </a:xfrm>
            <a:custGeom>
              <a:avLst/>
              <a:gdLst/>
              <a:ahLst/>
              <a:cxnLst/>
              <a:rect l="l" t="t" r="r" b="b"/>
              <a:pathLst>
                <a:path w="9525" h="9525" extrusionOk="0">
                  <a:moveTo>
                    <a:pt x="8244" y="8096"/>
                  </a:moveTo>
                  <a:cubicBezTo>
                    <a:pt x="8244" y="8096"/>
                    <a:pt x="8244" y="7144"/>
                    <a:pt x="8244" y="7144"/>
                  </a:cubicBezTo>
                  <a:cubicBezTo>
                    <a:pt x="6339" y="7144"/>
                    <a:pt x="7291" y="7144"/>
                    <a:pt x="8244" y="809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607" name="Google Shape;3607;p1"/>
            <p:cNvSpPr/>
            <p:nvPr/>
          </p:nvSpPr>
          <p:spPr>
            <a:xfrm>
              <a:off x="5136356" y="4216241"/>
              <a:ext cx="9525" cy="9525"/>
            </a:xfrm>
            <a:custGeom>
              <a:avLst/>
              <a:gdLst/>
              <a:ahLst/>
              <a:cxnLst/>
              <a:rect l="l" t="t" r="r" b="b"/>
              <a:pathLst>
                <a:path w="9525" h="9525" extrusionOk="0">
                  <a:moveTo>
                    <a:pt x="7144" y="7144"/>
                  </a:move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608" name="Google Shape;3608;p1"/>
            <p:cNvSpPr/>
            <p:nvPr/>
          </p:nvSpPr>
          <p:spPr>
            <a:xfrm>
              <a:off x="5148527" y="4216453"/>
              <a:ext cx="9525" cy="9525"/>
            </a:xfrm>
            <a:custGeom>
              <a:avLst/>
              <a:gdLst/>
              <a:ahLst/>
              <a:cxnLst/>
              <a:rect l="l" t="t" r="r" b="b"/>
              <a:pathLst>
                <a:path w="9525" h="9525" extrusionOk="0">
                  <a:moveTo>
                    <a:pt x="9260" y="8837"/>
                  </a:moveTo>
                  <a:cubicBezTo>
                    <a:pt x="9260" y="8837"/>
                    <a:pt x="4498" y="5027"/>
                    <a:pt x="9260" y="883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609" name="Google Shape;3609;p1"/>
            <p:cNvSpPr/>
            <p:nvPr/>
          </p:nvSpPr>
          <p:spPr>
            <a:xfrm>
              <a:off x="5146834" y="4125753"/>
              <a:ext cx="9525" cy="9525"/>
            </a:xfrm>
            <a:custGeom>
              <a:avLst/>
              <a:gdLst/>
              <a:ahLst/>
              <a:cxnLst/>
              <a:rect l="l" t="t" r="r" b="b"/>
              <a:pathLst>
                <a:path w="9525" h="9525" extrusionOk="0">
                  <a:moveTo>
                    <a:pt x="10001" y="7144"/>
                  </a:moveTo>
                  <a:lnTo>
                    <a:pt x="7144" y="7144"/>
                  </a:lnTo>
                  <a:cubicBezTo>
                    <a:pt x="8096" y="7144"/>
                    <a:pt x="9049" y="7144"/>
                    <a:pt x="10001"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610" name="Google Shape;3610;p1"/>
            <p:cNvSpPr/>
            <p:nvPr/>
          </p:nvSpPr>
          <p:spPr>
            <a:xfrm>
              <a:off x="5150644" y="4091463"/>
              <a:ext cx="9525" cy="9525"/>
            </a:xfrm>
            <a:custGeom>
              <a:avLst/>
              <a:gdLst/>
              <a:ahLst/>
              <a:cxnLst/>
              <a:rect l="l" t="t" r="r" b="b"/>
              <a:pathLst>
                <a:path w="9525" h="9525" extrusionOk="0">
                  <a:moveTo>
                    <a:pt x="7144" y="7144"/>
                  </a:moveTo>
                  <a:lnTo>
                    <a:pt x="7144" y="7144"/>
                  </a:lnTo>
                  <a:cubicBezTo>
                    <a:pt x="8096"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611" name="Google Shape;3611;p1"/>
            <p:cNvSpPr/>
            <p:nvPr/>
          </p:nvSpPr>
          <p:spPr>
            <a:xfrm>
              <a:off x="5136308" y="4009548"/>
              <a:ext cx="28575" cy="133350"/>
            </a:xfrm>
            <a:custGeom>
              <a:avLst/>
              <a:gdLst/>
              <a:ahLst/>
              <a:cxnLst/>
              <a:rect l="l" t="t" r="r" b="b"/>
              <a:pathLst>
                <a:path w="28575" h="133350" extrusionOk="0">
                  <a:moveTo>
                    <a:pt x="12907" y="7144"/>
                  </a:moveTo>
                  <a:cubicBezTo>
                    <a:pt x="22432" y="18574"/>
                    <a:pt x="-9953" y="133826"/>
                    <a:pt x="23384" y="130969"/>
                  </a:cubicBezTo>
                  <a:cubicBezTo>
                    <a:pt x="25289" y="131921"/>
                    <a:pt x="-5191" y="11906"/>
                    <a:pt x="1290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612" name="Google Shape;3612;p1"/>
            <p:cNvSpPr/>
            <p:nvPr/>
          </p:nvSpPr>
          <p:spPr>
            <a:xfrm>
              <a:off x="5143024" y="4042557"/>
              <a:ext cx="19050" cy="9525"/>
            </a:xfrm>
            <a:custGeom>
              <a:avLst/>
              <a:gdLst/>
              <a:ahLst/>
              <a:cxnLst/>
              <a:rect l="l" t="t" r="r" b="b"/>
              <a:pathLst>
                <a:path w="19050" h="9525" extrusionOk="0">
                  <a:moveTo>
                    <a:pt x="7144" y="10330"/>
                  </a:moveTo>
                  <a:cubicBezTo>
                    <a:pt x="17621" y="3663"/>
                    <a:pt x="8096" y="9378"/>
                    <a:pt x="7144" y="10330"/>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613" name="Google Shape;3613;p1"/>
            <p:cNvSpPr/>
            <p:nvPr/>
          </p:nvSpPr>
          <p:spPr>
            <a:xfrm>
              <a:off x="5142173" y="4042329"/>
              <a:ext cx="9525" cy="9525"/>
            </a:xfrm>
            <a:custGeom>
              <a:avLst/>
              <a:gdLst/>
              <a:ahLst/>
              <a:cxnLst/>
              <a:rect l="l" t="t" r="r" b="b"/>
              <a:pathLst>
                <a:path w="9525" h="9525" extrusionOk="0">
                  <a:moveTo>
                    <a:pt x="8947" y="8653"/>
                  </a:moveTo>
                  <a:cubicBezTo>
                    <a:pt x="6090" y="5795"/>
                    <a:pt x="7042" y="7701"/>
                    <a:pt x="8947" y="8653"/>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614" name="Google Shape;3614;p1"/>
            <p:cNvSpPr/>
            <p:nvPr/>
          </p:nvSpPr>
          <p:spPr>
            <a:xfrm>
              <a:off x="5139066" y="3999071"/>
              <a:ext cx="9525" cy="9525"/>
            </a:xfrm>
            <a:custGeom>
              <a:avLst/>
              <a:gdLst/>
              <a:ahLst/>
              <a:cxnLst/>
              <a:rect l="l" t="t" r="r" b="b"/>
              <a:pathLst>
                <a:path w="9525" h="9525" extrusionOk="0">
                  <a:moveTo>
                    <a:pt x="8244" y="9049"/>
                  </a:moveTo>
                  <a:cubicBezTo>
                    <a:pt x="8244" y="9049"/>
                    <a:pt x="9196" y="8096"/>
                    <a:pt x="8244" y="7144"/>
                  </a:cubicBezTo>
                  <a:cubicBezTo>
                    <a:pt x="7291" y="7144"/>
                    <a:pt x="6339" y="9049"/>
                    <a:pt x="8244" y="904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615" name="Google Shape;3615;p1"/>
            <p:cNvSpPr/>
            <p:nvPr/>
          </p:nvSpPr>
          <p:spPr>
            <a:xfrm>
              <a:off x="5135800" y="3999071"/>
              <a:ext cx="9525" cy="9525"/>
            </a:xfrm>
            <a:custGeom>
              <a:avLst/>
              <a:gdLst/>
              <a:ahLst/>
              <a:cxnLst/>
              <a:rect l="l" t="t" r="r" b="b"/>
              <a:pathLst>
                <a:path w="9525" h="9525" extrusionOk="0">
                  <a:moveTo>
                    <a:pt x="8653" y="7144"/>
                  </a:moveTo>
                  <a:cubicBezTo>
                    <a:pt x="5795" y="9049"/>
                    <a:pt x="7700" y="7144"/>
                    <a:pt x="8653"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616" name="Google Shape;3616;p1"/>
            <p:cNvSpPr/>
            <p:nvPr/>
          </p:nvSpPr>
          <p:spPr>
            <a:xfrm>
              <a:off x="5123104" y="3939063"/>
              <a:ext cx="28575" cy="66675"/>
            </a:xfrm>
            <a:custGeom>
              <a:avLst/>
              <a:gdLst/>
              <a:ahLst/>
              <a:cxnLst/>
              <a:rect l="l" t="t" r="r" b="b"/>
              <a:pathLst>
                <a:path w="28575" h="66675" extrusionOk="0">
                  <a:moveTo>
                    <a:pt x="10871" y="7144"/>
                  </a:moveTo>
                  <a:cubicBezTo>
                    <a:pt x="9919" y="18574"/>
                    <a:pt x="-559" y="41434"/>
                    <a:pt x="18491" y="67151"/>
                  </a:cubicBezTo>
                  <a:cubicBezTo>
                    <a:pt x="5156" y="59531"/>
                    <a:pt x="7061" y="53816"/>
                    <a:pt x="24206" y="50006"/>
                  </a:cubicBezTo>
                  <a:cubicBezTo>
                    <a:pt x="25159" y="49054"/>
                    <a:pt x="3251" y="49054"/>
                    <a:pt x="8966" y="45244"/>
                  </a:cubicBezTo>
                  <a:cubicBezTo>
                    <a:pt x="28969" y="41434"/>
                    <a:pt x="1346" y="7144"/>
                    <a:pt x="10871"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617" name="Google Shape;3617;p1"/>
            <p:cNvSpPr/>
            <p:nvPr/>
          </p:nvSpPr>
          <p:spPr>
            <a:xfrm>
              <a:off x="5115322" y="3923145"/>
              <a:ext cx="19050" cy="9525"/>
            </a:xfrm>
            <a:custGeom>
              <a:avLst/>
              <a:gdLst/>
              <a:ahLst/>
              <a:cxnLst/>
              <a:rect l="l" t="t" r="r" b="b"/>
              <a:pathLst>
                <a:path w="19050" h="9525" extrusionOk="0">
                  <a:moveTo>
                    <a:pt x="9128" y="9727"/>
                  </a:moveTo>
                  <a:cubicBezTo>
                    <a:pt x="23416" y="11632"/>
                    <a:pt x="556" y="3059"/>
                    <a:pt x="9128" y="972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618" name="Google Shape;3618;p1"/>
            <p:cNvSpPr/>
            <p:nvPr/>
          </p:nvSpPr>
          <p:spPr>
            <a:xfrm>
              <a:off x="5113845" y="3889183"/>
              <a:ext cx="19050" cy="38100"/>
            </a:xfrm>
            <a:custGeom>
              <a:avLst/>
              <a:gdLst/>
              <a:ahLst/>
              <a:cxnLst/>
              <a:rect l="l" t="t" r="r" b="b"/>
              <a:pathLst>
                <a:path w="19050" h="38100" extrusionOk="0">
                  <a:moveTo>
                    <a:pt x="8700" y="18924"/>
                  </a:moveTo>
                  <a:cubicBezTo>
                    <a:pt x="7747" y="18924"/>
                    <a:pt x="3937" y="39879"/>
                    <a:pt x="13462" y="38927"/>
                  </a:cubicBezTo>
                  <a:cubicBezTo>
                    <a:pt x="11557" y="36069"/>
                    <a:pt x="12510" y="35117"/>
                    <a:pt x="16320" y="37022"/>
                  </a:cubicBezTo>
                  <a:cubicBezTo>
                    <a:pt x="13462" y="38927"/>
                    <a:pt x="15367" y="-16318"/>
                    <a:pt x="8700" y="1892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619" name="Google Shape;3619;p1"/>
            <p:cNvSpPr/>
            <p:nvPr/>
          </p:nvSpPr>
          <p:spPr>
            <a:xfrm>
              <a:off x="5108734" y="3899588"/>
              <a:ext cx="9525" cy="9525"/>
            </a:xfrm>
            <a:custGeom>
              <a:avLst/>
              <a:gdLst/>
              <a:ahLst/>
              <a:cxnLst/>
              <a:rect l="l" t="t" r="r" b="b"/>
              <a:pathLst>
                <a:path w="9525" h="9525" extrusionOk="0">
                  <a:moveTo>
                    <a:pt x="7144" y="7567"/>
                  </a:moveTo>
                  <a:cubicBezTo>
                    <a:pt x="8096" y="7567"/>
                    <a:pt x="11906" y="6615"/>
                    <a:pt x="7144"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grpSp>
      <p:grpSp>
        <p:nvGrpSpPr>
          <p:cNvPr id="3620" name="Google Shape;3620;p1"/>
          <p:cNvGrpSpPr/>
          <p:nvPr/>
        </p:nvGrpSpPr>
        <p:grpSpPr>
          <a:xfrm rot="7554366" flipH="1">
            <a:off x="5869098" y="1604942"/>
            <a:ext cx="453654" cy="103801"/>
            <a:chOff x="4329589" y="2147304"/>
            <a:chExt cx="1590675" cy="363962"/>
          </a:xfrm>
        </p:grpSpPr>
        <p:sp>
          <p:nvSpPr>
            <p:cNvPr id="3621" name="Google Shape;3621;p1"/>
            <p:cNvSpPr/>
            <p:nvPr/>
          </p:nvSpPr>
          <p:spPr>
            <a:xfrm>
              <a:off x="4342269" y="2172176"/>
              <a:ext cx="9525" cy="19050"/>
            </a:xfrm>
            <a:custGeom>
              <a:avLst/>
              <a:gdLst/>
              <a:ahLst/>
              <a:cxnLst/>
              <a:rect l="l" t="t" r="r" b="b"/>
              <a:pathLst>
                <a:path w="9525" h="19050" extrusionOk="0">
                  <a:moveTo>
                    <a:pt x="8751" y="14764"/>
                  </a:moveTo>
                  <a:cubicBezTo>
                    <a:pt x="8751" y="2381"/>
                    <a:pt x="5894" y="21431"/>
                    <a:pt x="7799" y="7144"/>
                  </a:cubicBezTo>
                  <a:cubicBezTo>
                    <a:pt x="9704" y="8096"/>
                    <a:pt x="9704" y="10954"/>
                    <a:pt x="8751" y="1476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622" name="Google Shape;3622;p1"/>
            <p:cNvSpPr/>
            <p:nvPr/>
          </p:nvSpPr>
          <p:spPr>
            <a:xfrm>
              <a:off x="4329589" y="2147304"/>
              <a:ext cx="1590675" cy="361950"/>
            </a:xfrm>
            <a:custGeom>
              <a:avLst/>
              <a:gdLst/>
              <a:ahLst/>
              <a:cxnLst/>
              <a:rect l="l" t="t" r="r" b="b"/>
              <a:pathLst>
                <a:path w="1590675" h="361950" extrusionOk="0">
                  <a:moveTo>
                    <a:pt x="45244" y="34873"/>
                  </a:moveTo>
                  <a:cubicBezTo>
                    <a:pt x="82391" y="27253"/>
                    <a:pt x="800576" y="22491"/>
                    <a:pt x="800576" y="20586"/>
                  </a:cubicBezTo>
                  <a:cubicBezTo>
                    <a:pt x="915829" y="73925"/>
                    <a:pt x="1157764" y="-35612"/>
                    <a:pt x="1242536" y="27253"/>
                  </a:cubicBezTo>
                  <a:cubicBezTo>
                    <a:pt x="1397794" y="22491"/>
                    <a:pt x="1579721" y="-7037"/>
                    <a:pt x="1580674" y="192036"/>
                  </a:cubicBezTo>
                  <a:cubicBezTo>
                    <a:pt x="1574959" y="186321"/>
                    <a:pt x="1574006" y="191083"/>
                    <a:pt x="1576864" y="206323"/>
                  </a:cubicBezTo>
                  <a:cubicBezTo>
                    <a:pt x="1576864" y="197750"/>
                    <a:pt x="1576864" y="190130"/>
                    <a:pt x="1575911" y="182511"/>
                  </a:cubicBezTo>
                  <a:cubicBezTo>
                    <a:pt x="1549241" y="232993"/>
                    <a:pt x="1613059" y="296811"/>
                    <a:pt x="1565434" y="343483"/>
                  </a:cubicBezTo>
                  <a:cubicBezTo>
                    <a:pt x="1556861" y="352055"/>
                    <a:pt x="1258729" y="361580"/>
                    <a:pt x="1245394" y="345388"/>
                  </a:cubicBezTo>
                  <a:cubicBezTo>
                    <a:pt x="1259681" y="351103"/>
                    <a:pt x="1170146" y="340625"/>
                    <a:pt x="1152049" y="344436"/>
                  </a:cubicBezTo>
                  <a:cubicBezTo>
                    <a:pt x="1130141" y="348246"/>
                    <a:pt x="1041559" y="348246"/>
                    <a:pt x="946309" y="349198"/>
                  </a:cubicBezTo>
                  <a:cubicBezTo>
                    <a:pt x="899636" y="350150"/>
                    <a:pt x="589121" y="332053"/>
                    <a:pt x="573881" y="356818"/>
                  </a:cubicBezTo>
                  <a:cubicBezTo>
                    <a:pt x="576739" y="351103"/>
                    <a:pt x="574834" y="350150"/>
                    <a:pt x="567214" y="353961"/>
                  </a:cubicBezTo>
                  <a:cubicBezTo>
                    <a:pt x="571024" y="351103"/>
                    <a:pt x="574834" y="347293"/>
                    <a:pt x="577691" y="343483"/>
                  </a:cubicBezTo>
                  <a:cubicBezTo>
                    <a:pt x="570071" y="345388"/>
                    <a:pt x="569119" y="344436"/>
                    <a:pt x="575786" y="340625"/>
                  </a:cubicBezTo>
                  <a:cubicBezTo>
                    <a:pt x="545306" y="347293"/>
                    <a:pt x="451009" y="366343"/>
                    <a:pt x="439579" y="357771"/>
                  </a:cubicBezTo>
                  <a:cubicBezTo>
                    <a:pt x="373856" y="326338"/>
                    <a:pt x="324326" y="370153"/>
                    <a:pt x="254794" y="359675"/>
                  </a:cubicBezTo>
                  <a:cubicBezTo>
                    <a:pt x="254794" y="359675"/>
                    <a:pt x="264319" y="353961"/>
                    <a:pt x="268129" y="353008"/>
                  </a:cubicBezTo>
                  <a:cubicBezTo>
                    <a:pt x="239554" y="341578"/>
                    <a:pt x="182404" y="357771"/>
                    <a:pt x="146209" y="360628"/>
                  </a:cubicBezTo>
                  <a:cubicBezTo>
                    <a:pt x="152876" y="360628"/>
                    <a:pt x="217646" y="357771"/>
                    <a:pt x="223361" y="354913"/>
                  </a:cubicBezTo>
                  <a:cubicBezTo>
                    <a:pt x="198596" y="354913"/>
                    <a:pt x="128111" y="359675"/>
                    <a:pt x="89059" y="358723"/>
                  </a:cubicBezTo>
                  <a:cubicBezTo>
                    <a:pt x="74771" y="358723"/>
                    <a:pt x="134779" y="356818"/>
                    <a:pt x="138589" y="351103"/>
                  </a:cubicBezTo>
                  <a:cubicBezTo>
                    <a:pt x="110966" y="351103"/>
                    <a:pt x="27146" y="340625"/>
                    <a:pt x="25241" y="339673"/>
                  </a:cubicBezTo>
                  <a:cubicBezTo>
                    <a:pt x="-11906" y="278713"/>
                    <a:pt x="32861" y="123455"/>
                    <a:pt x="14764" y="63448"/>
                  </a:cubicBezTo>
                  <a:cubicBezTo>
                    <a:pt x="14764" y="71068"/>
                    <a:pt x="11906" y="101548"/>
                    <a:pt x="13811" y="103453"/>
                  </a:cubicBezTo>
                  <a:cubicBezTo>
                    <a:pt x="14764" y="93928"/>
                    <a:pt x="20479" y="98691"/>
                    <a:pt x="17621" y="96786"/>
                  </a:cubicBezTo>
                  <a:cubicBezTo>
                    <a:pt x="22384" y="115836"/>
                    <a:pt x="19526" y="180605"/>
                    <a:pt x="18574" y="201561"/>
                  </a:cubicBezTo>
                  <a:cubicBezTo>
                    <a:pt x="-3334" y="163461"/>
                    <a:pt x="25241" y="303478"/>
                    <a:pt x="39529" y="314908"/>
                  </a:cubicBezTo>
                  <a:cubicBezTo>
                    <a:pt x="100489" y="362533"/>
                    <a:pt x="240506" y="330148"/>
                    <a:pt x="308134" y="329196"/>
                  </a:cubicBezTo>
                  <a:cubicBezTo>
                    <a:pt x="489109" y="326338"/>
                    <a:pt x="691991" y="328243"/>
                    <a:pt x="849154" y="321575"/>
                  </a:cubicBezTo>
                  <a:cubicBezTo>
                    <a:pt x="961549" y="277761"/>
                    <a:pt x="1492091" y="384441"/>
                    <a:pt x="1530191" y="322528"/>
                  </a:cubicBezTo>
                  <a:cubicBezTo>
                    <a:pt x="1587341" y="335863"/>
                    <a:pt x="1561624" y="209180"/>
                    <a:pt x="1555909" y="178700"/>
                  </a:cubicBezTo>
                  <a:cubicBezTo>
                    <a:pt x="1532096" y="53923"/>
                    <a:pt x="1462564" y="48208"/>
                    <a:pt x="1307306" y="43446"/>
                  </a:cubicBezTo>
                  <a:cubicBezTo>
                    <a:pt x="891064" y="31063"/>
                    <a:pt x="423386" y="27253"/>
                    <a:pt x="7144" y="46303"/>
                  </a:cubicBezTo>
                  <a:cubicBezTo>
                    <a:pt x="16669" y="38683"/>
                    <a:pt x="30004" y="34873"/>
                    <a:pt x="45244" y="34873"/>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623" name="Google Shape;3623;p1"/>
            <p:cNvSpPr/>
            <p:nvPr/>
          </p:nvSpPr>
          <p:spPr>
            <a:xfrm>
              <a:off x="4338161" y="2194884"/>
              <a:ext cx="19050" cy="19050"/>
            </a:xfrm>
            <a:custGeom>
              <a:avLst/>
              <a:gdLst/>
              <a:ahLst/>
              <a:cxnLst/>
              <a:rect l="l" t="t" r="r" b="b"/>
              <a:pathLst>
                <a:path w="19050" h="19050" extrusionOk="0">
                  <a:moveTo>
                    <a:pt x="11906" y="7295"/>
                  </a:moveTo>
                  <a:cubicBezTo>
                    <a:pt x="10001" y="10153"/>
                    <a:pt x="8096" y="18725"/>
                    <a:pt x="7144" y="11105"/>
                  </a:cubicBezTo>
                  <a:cubicBezTo>
                    <a:pt x="9049" y="10153"/>
                    <a:pt x="10954" y="6343"/>
                    <a:pt x="11906" y="7295"/>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624" name="Google Shape;3624;p1"/>
            <p:cNvSpPr/>
            <p:nvPr/>
          </p:nvSpPr>
          <p:spPr>
            <a:xfrm>
              <a:off x="4338966" y="2451243"/>
              <a:ext cx="9525" cy="9525"/>
            </a:xfrm>
            <a:custGeom>
              <a:avLst/>
              <a:gdLst/>
              <a:ahLst/>
              <a:cxnLst/>
              <a:rect l="l" t="t" r="r" b="b"/>
              <a:pathLst>
                <a:path w="9525" h="9525" extrusionOk="0">
                  <a:moveTo>
                    <a:pt x="8244" y="9064"/>
                  </a:moveTo>
                  <a:cubicBezTo>
                    <a:pt x="12054" y="10016"/>
                    <a:pt x="4434" y="4302"/>
                    <a:pt x="8244" y="906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625" name="Google Shape;3625;p1"/>
            <p:cNvSpPr/>
            <p:nvPr/>
          </p:nvSpPr>
          <p:spPr>
            <a:xfrm>
              <a:off x="4370611" y="2495931"/>
              <a:ext cx="28575" cy="9525"/>
            </a:xfrm>
            <a:custGeom>
              <a:avLst/>
              <a:gdLst/>
              <a:ahLst/>
              <a:cxnLst/>
              <a:rect l="l" t="t" r="r" b="b"/>
              <a:pathLst>
                <a:path w="28575" h="9525" extrusionOk="0">
                  <a:moveTo>
                    <a:pt x="28987" y="7239"/>
                  </a:moveTo>
                  <a:cubicBezTo>
                    <a:pt x="24224" y="12954"/>
                    <a:pt x="-17686" y="6286"/>
                    <a:pt x="28987" y="723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626" name="Google Shape;3626;p1"/>
            <p:cNvSpPr/>
            <p:nvPr/>
          </p:nvSpPr>
          <p:spPr>
            <a:xfrm>
              <a:off x="4443697" y="2501741"/>
              <a:ext cx="19050" cy="9525"/>
            </a:xfrm>
            <a:custGeom>
              <a:avLst/>
              <a:gdLst/>
              <a:ahLst/>
              <a:cxnLst/>
              <a:rect l="l" t="t" r="r" b="b"/>
              <a:pathLst>
                <a:path w="19050" h="9525" extrusionOk="0">
                  <a:moveTo>
                    <a:pt x="10193" y="7144"/>
                  </a:moveTo>
                  <a:cubicBezTo>
                    <a:pt x="14955" y="8096"/>
                    <a:pt x="14003" y="9049"/>
                    <a:pt x="7335" y="9049"/>
                  </a:cubicBezTo>
                  <a:cubicBezTo>
                    <a:pt x="6383" y="8096"/>
                    <a:pt x="9240" y="8096"/>
                    <a:pt x="10193"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627" name="Google Shape;3627;p1"/>
            <p:cNvSpPr/>
            <p:nvPr/>
          </p:nvSpPr>
          <p:spPr>
            <a:xfrm>
              <a:off x="4450325" y="2497931"/>
              <a:ext cx="19050" cy="9525"/>
            </a:xfrm>
            <a:custGeom>
              <a:avLst/>
              <a:gdLst/>
              <a:ahLst/>
              <a:cxnLst/>
              <a:rect l="l" t="t" r="r" b="b"/>
              <a:pathLst>
                <a:path w="19050" h="9525" extrusionOk="0">
                  <a:moveTo>
                    <a:pt x="7375" y="7144"/>
                  </a:moveTo>
                  <a:cubicBezTo>
                    <a:pt x="12138" y="7144"/>
                    <a:pt x="14043" y="8096"/>
                    <a:pt x="15948" y="9049"/>
                  </a:cubicBezTo>
                  <a:cubicBezTo>
                    <a:pt x="15948" y="8096"/>
                    <a:pt x="5470" y="10001"/>
                    <a:pt x="7375"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628" name="Google Shape;3628;p1"/>
            <p:cNvSpPr/>
            <p:nvPr/>
          </p:nvSpPr>
          <p:spPr>
            <a:xfrm>
              <a:off x="4626539" y="2499412"/>
              <a:ext cx="19050" cy="9525"/>
            </a:xfrm>
            <a:custGeom>
              <a:avLst/>
              <a:gdLst/>
              <a:ahLst/>
              <a:cxnLst/>
              <a:rect l="l" t="t" r="r" b="b"/>
              <a:pathLst>
                <a:path w="19050" h="9525" extrusionOk="0">
                  <a:moveTo>
                    <a:pt x="7374" y="7567"/>
                  </a:moveTo>
                  <a:cubicBezTo>
                    <a:pt x="10231" y="7567"/>
                    <a:pt x="15946" y="6615"/>
                    <a:pt x="18804" y="7567"/>
                  </a:cubicBezTo>
                  <a:cubicBezTo>
                    <a:pt x="15946" y="6615"/>
                    <a:pt x="5469" y="9472"/>
                    <a:pt x="7374"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629" name="Google Shape;3629;p1"/>
            <p:cNvSpPr/>
            <p:nvPr/>
          </p:nvSpPr>
          <p:spPr>
            <a:xfrm>
              <a:off x="4682014" y="2496978"/>
              <a:ext cx="9525" cy="9525"/>
            </a:xfrm>
            <a:custGeom>
              <a:avLst/>
              <a:gdLst/>
              <a:ahLst/>
              <a:cxnLst/>
              <a:rect l="l" t="t" r="r" b="b"/>
              <a:pathLst>
                <a:path w="9525" h="9525" extrusionOk="0">
                  <a:moveTo>
                    <a:pt x="7144" y="7144"/>
                  </a:moveTo>
                  <a:cubicBezTo>
                    <a:pt x="15716" y="7144"/>
                    <a:pt x="9049"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630" name="Google Shape;3630;p1"/>
            <p:cNvSpPr/>
            <p:nvPr/>
          </p:nvSpPr>
          <p:spPr>
            <a:xfrm>
              <a:off x="5678685" y="2486501"/>
              <a:ext cx="19050" cy="9525"/>
            </a:xfrm>
            <a:custGeom>
              <a:avLst/>
              <a:gdLst/>
              <a:ahLst/>
              <a:cxnLst/>
              <a:rect l="l" t="t" r="r" b="b"/>
              <a:pathLst>
                <a:path w="19050" h="9525" extrusionOk="0">
                  <a:moveTo>
                    <a:pt x="13455" y="7144"/>
                  </a:moveTo>
                  <a:cubicBezTo>
                    <a:pt x="2025" y="7144"/>
                    <a:pt x="8692" y="7144"/>
                    <a:pt x="13455"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631" name="Google Shape;3631;p1"/>
            <p:cNvSpPr/>
            <p:nvPr/>
          </p:nvSpPr>
          <p:spPr>
            <a:xfrm>
              <a:off x="5825014" y="2150268"/>
              <a:ext cx="19050" cy="9525"/>
            </a:xfrm>
            <a:custGeom>
              <a:avLst/>
              <a:gdLst/>
              <a:ahLst/>
              <a:cxnLst/>
              <a:rect l="l" t="t" r="r" b="b"/>
              <a:pathLst>
                <a:path w="19050" h="9525" extrusionOk="0">
                  <a:moveTo>
                    <a:pt x="11906" y="9049"/>
                  </a:moveTo>
                  <a:cubicBezTo>
                    <a:pt x="6191" y="10001"/>
                    <a:pt x="8096" y="8096"/>
                    <a:pt x="7144" y="7144"/>
                  </a:cubicBezTo>
                  <a:cubicBezTo>
                    <a:pt x="12859" y="8096"/>
                    <a:pt x="5239" y="10001"/>
                    <a:pt x="11906" y="904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632" name="Google Shape;3632;p1"/>
            <p:cNvSpPr/>
            <p:nvPr/>
          </p:nvSpPr>
          <p:spPr>
            <a:xfrm>
              <a:off x="5505926" y="2159793"/>
              <a:ext cx="9525" cy="9525"/>
            </a:xfrm>
            <a:custGeom>
              <a:avLst/>
              <a:gdLst/>
              <a:ahLst/>
              <a:cxnLst/>
              <a:rect l="l" t="t" r="r" b="b"/>
              <a:pathLst>
                <a:path w="9525" h="9525" extrusionOk="0">
                  <a:moveTo>
                    <a:pt x="7144" y="7144"/>
                  </a:moveTo>
                  <a:cubicBezTo>
                    <a:pt x="7144" y="8096"/>
                    <a:pt x="10954" y="1190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633" name="Google Shape;3633;p1"/>
            <p:cNvSpPr/>
            <p:nvPr/>
          </p:nvSpPr>
          <p:spPr>
            <a:xfrm>
              <a:off x="4430554" y="2492745"/>
              <a:ext cx="9525" cy="9525"/>
            </a:xfrm>
            <a:custGeom>
              <a:avLst/>
              <a:gdLst/>
              <a:ahLst/>
              <a:cxnLst/>
              <a:rect l="l" t="t" r="r" b="b"/>
              <a:pathLst>
                <a:path w="9525" h="9525" extrusionOk="0">
                  <a:moveTo>
                    <a:pt x="7144" y="7567"/>
                  </a:moveTo>
                  <a:cubicBezTo>
                    <a:pt x="8096" y="7567"/>
                    <a:pt x="9049" y="6615"/>
                    <a:pt x="7144" y="7567"/>
                  </a:cubicBezTo>
                  <a:cubicBezTo>
                    <a:pt x="7144" y="7567"/>
                    <a:pt x="7144" y="7567"/>
                    <a:pt x="7144"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634" name="Google Shape;3634;p1"/>
            <p:cNvSpPr/>
            <p:nvPr/>
          </p:nvSpPr>
          <p:spPr>
            <a:xfrm>
              <a:off x="4425876" y="2412206"/>
              <a:ext cx="28575" cy="85725"/>
            </a:xfrm>
            <a:custGeom>
              <a:avLst/>
              <a:gdLst/>
              <a:ahLst/>
              <a:cxnLst/>
              <a:rect l="l" t="t" r="r" b="b"/>
              <a:pathLst>
                <a:path w="28575" h="85725" extrusionOk="0">
                  <a:moveTo>
                    <a:pt x="12774" y="7144"/>
                  </a:moveTo>
                  <a:cubicBezTo>
                    <a:pt x="21347" y="9049"/>
                    <a:pt x="18489" y="54769"/>
                    <a:pt x="19442" y="54769"/>
                  </a:cubicBezTo>
                  <a:cubicBezTo>
                    <a:pt x="19442" y="56674"/>
                    <a:pt x="28014" y="67151"/>
                    <a:pt x="17537" y="69056"/>
                  </a:cubicBezTo>
                  <a:cubicBezTo>
                    <a:pt x="18489" y="70009"/>
                    <a:pt x="17537" y="70009"/>
                    <a:pt x="15632" y="69056"/>
                  </a:cubicBezTo>
                  <a:cubicBezTo>
                    <a:pt x="28967" y="71914"/>
                    <a:pt x="18489" y="70961"/>
                    <a:pt x="25157" y="72866"/>
                  </a:cubicBezTo>
                  <a:cubicBezTo>
                    <a:pt x="24204" y="72866"/>
                    <a:pt x="24204" y="72866"/>
                    <a:pt x="25157" y="72866"/>
                  </a:cubicBezTo>
                  <a:cubicBezTo>
                    <a:pt x="23252" y="72866"/>
                    <a:pt x="23252" y="72866"/>
                    <a:pt x="25157" y="72866"/>
                  </a:cubicBezTo>
                  <a:cubicBezTo>
                    <a:pt x="25157" y="72866"/>
                    <a:pt x="16584" y="72866"/>
                    <a:pt x="25157" y="73819"/>
                  </a:cubicBezTo>
                  <a:cubicBezTo>
                    <a:pt x="24204" y="73819"/>
                    <a:pt x="23252" y="72866"/>
                    <a:pt x="20394" y="74771"/>
                  </a:cubicBezTo>
                  <a:cubicBezTo>
                    <a:pt x="20394" y="75724"/>
                    <a:pt x="19442" y="75724"/>
                    <a:pt x="17537" y="74771"/>
                  </a:cubicBezTo>
                  <a:cubicBezTo>
                    <a:pt x="25157" y="70961"/>
                    <a:pt x="20394" y="77629"/>
                    <a:pt x="25157" y="76676"/>
                  </a:cubicBezTo>
                  <a:cubicBezTo>
                    <a:pt x="26109" y="76676"/>
                    <a:pt x="19442" y="75724"/>
                    <a:pt x="19442" y="76676"/>
                  </a:cubicBezTo>
                  <a:cubicBezTo>
                    <a:pt x="20394" y="77629"/>
                    <a:pt x="24204" y="76676"/>
                    <a:pt x="25157" y="77629"/>
                  </a:cubicBezTo>
                  <a:cubicBezTo>
                    <a:pt x="24204" y="77629"/>
                    <a:pt x="24204" y="77629"/>
                    <a:pt x="25157" y="77629"/>
                  </a:cubicBezTo>
                  <a:cubicBezTo>
                    <a:pt x="22299" y="81439"/>
                    <a:pt x="20394" y="73819"/>
                    <a:pt x="23252" y="78581"/>
                  </a:cubicBezTo>
                  <a:cubicBezTo>
                    <a:pt x="20394" y="78581"/>
                    <a:pt x="18489" y="77629"/>
                    <a:pt x="15632" y="77629"/>
                  </a:cubicBezTo>
                  <a:cubicBezTo>
                    <a:pt x="17537" y="76676"/>
                    <a:pt x="20394" y="79534"/>
                    <a:pt x="23252" y="79534"/>
                  </a:cubicBezTo>
                  <a:cubicBezTo>
                    <a:pt x="20394" y="82391"/>
                    <a:pt x="12774" y="81439"/>
                    <a:pt x="16584" y="85249"/>
                  </a:cubicBezTo>
                  <a:cubicBezTo>
                    <a:pt x="17537" y="86201"/>
                    <a:pt x="12774" y="85249"/>
                    <a:pt x="12774" y="85249"/>
                  </a:cubicBezTo>
                  <a:cubicBezTo>
                    <a:pt x="18489" y="83344"/>
                    <a:pt x="11822" y="86201"/>
                    <a:pt x="11822" y="84296"/>
                  </a:cubicBezTo>
                  <a:cubicBezTo>
                    <a:pt x="-2466" y="82391"/>
                    <a:pt x="21347" y="13811"/>
                    <a:pt x="1277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635" name="Google Shape;3635;p1"/>
            <p:cNvSpPr/>
            <p:nvPr/>
          </p:nvSpPr>
          <p:spPr>
            <a:xfrm>
              <a:off x="4430554" y="2492216"/>
              <a:ext cx="9525" cy="9525"/>
            </a:xfrm>
            <a:custGeom>
              <a:avLst/>
              <a:gdLst/>
              <a:ahLst/>
              <a:cxnLst/>
              <a:rect l="l" t="t" r="r" b="b"/>
              <a:pathLst>
                <a:path w="9525" h="9525" extrusionOk="0">
                  <a:moveTo>
                    <a:pt x="7144" y="7144"/>
                  </a:moveTo>
                  <a:cubicBezTo>
                    <a:pt x="8096" y="7144"/>
                    <a:pt x="8096" y="7144"/>
                    <a:pt x="10001" y="7144"/>
                  </a:cubicBezTo>
                  <a:cubicBezTo>
                    <a:pt x="9049" y="7144"/>
                    <a:pt x="8096"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636" name="Google Shape;3636;p1"/>
            <p:cNvSpPr/>
            <p:nvPr/>
          </p:nvSpPr>
          <p:spPr>
            <a:xfrm>
              <a:off x="4439126" y="2486501"/>
              <a:ext cx="9525" cy="9525"/>
            </a:xfrm>
            <a:custGeom>
              <a:avLst/>
              <a:gdLst/>
              <a:ahLst/>
              <a:cxnLst/>
              <a:rect l="l" t="t" r="r" b="b"/>
              <a:pathLst>
                <a:path w="9525" h="9525" extrusionOk="0">
                  <a:moveTo>
                    <a:pt x="7144" y="7144"/>
                  </a:moveTo>
                  <a:cubicBezTo>
                    <a:pt x="8096" y="7144"/>
                    <a:pt x="9049"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637" name="Google Shape;3637;p1"/>
            <p:cNvSpPr/>
            <p:nvPr/>
          </p:nvSpPr>
          <p:spPr>
            <a:xfrm>
              <a:off x="4440079" y="2485548"/>
              <a:ext cx="9525" cy="9525"/>
            </a:xfrm>
            <a:custGeom>
              <a:avLst/>
              <a:gdLst/>
              <a:ahLst/>
              <a:cxnLst/>
              <a:rect l="l" t="t" r="r" b="b"/>
              <a:pathLst>
                <a:path w="9525" h="9525" extrusionOk="0">
                  <a:moveTo>
                    <a:pt x="7144" y="7144"/>
                  </a:moveTo>
                  <a:cubicBezTo>
                    <a:pt x="8096" y="7144"/>
                    <a:pt x="8096" y="7144"/>
                    <a:pt x="8096" y="8096"/>
                  </a:cubicBezTo>
                  <a:lnTo>
                    <a:pt x="7144" y="7144"/>
                  </a:ln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638" name="Google Shape;3638;p1"/>
            <p:cNvSpPr/>
            <p:nvPr/>
          </p:nvSpPr>
          <p:spPr>
            <a:xfrm>
              <a:off x="4442936" y="2483643"/>
              <a:ext cx="9525" cy="9525"/>
            </a:xfrm>
            <a:custGeom>
              <a:avLst/>
              <a:gdLst/>
              <a:ahLst/>
              <a:cxnLst/>
              <a:rect l="l" t="t" r="r" b="b"/>
              <a:pathLst>
                <a:path w="9525" h="9525" extrusionOk="0">
                  <a:moveTo>
                    <a:pt x="7144" y="7144"/>
                  </a:moveTo>
                  <a:cubicBezTo>
                    <a:pt x="8096" y="7144"/>
                    <a:pt x="8096" y="7144"/>
                    <a:pt x="7144" y="7144"/>
                  </a:cubicBezTo>
                  <a:cubicBezTo>
                    <a:pt x="8096"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639" name="Google Shape;3639;p1"/>
            <p:cNvSpPr/>
            <p:nvPr/>
          </p:nvSpPr>
          <p:spPr>
            <a:xfrm>
              <a:off x="4441031" y="2483643"/>
              <a:ext cx="9525" cy="9525"/>
            </a:xfrm>
            <a:custGeom>
              <a:avLst/>
              <a:gdLst/>
              <a:ahLst/>
              <a:cxnLst/>
              <a:rect l="l" t="t" r="r" b="b"/>
              <a:pathLst>
                <a:path w="9525" h="9525" extrusionOk="0">
                  <a:moveTo>
                    <a:pt x="7144" y="7144"/>
                  </a:moveTo>
                  <a:cubicBezTo>
                    <a:pt x="7144" y="7144"/>
                    <a:pt x="8096" y="7144"/>
                    <a:pt x="7144" y="7144"/>
                  </a:cubicBezTo>
                  <a:cubicBezTo>
                    <a:pt x="7144" y="7144"/>
                    <a:pt x="8096"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640" name="Google Shape;3640;p1"/>
            <p:cNvSpPr/>
            <p:nvPr/>
          </p:nvSpPr>
          <p:spPr>
            <a:xfrm>
              <a:off x="4442936" y="2480786"/>
              <a:ext cx="9525" cy="9525"/>
            </a:xfrm>
            <a:custGeom>
              <a:avLst/>
              <a:gdLst/>
              <a:ahLst/>
              <a:cxnLst/>
              <a:rect l="l" t="t" r="r" b="b"/>
              <a:pathLst>
                <a:path w="9525" h="9525" extrusionOk="0">
                  <a:moveTo>
                    <a:pt x="7144" y="7144"/>
                  </a:moveTo>
                  <a:cubicBezTo>
                    <a:pt x="7144" y="7144"/>
                    <a:pt x="7144" y="7144"/>
                    <a:pt x="7144" y="7144"/>
                  </a:cubicBezTo>
                  <a:cubicBezTo>
                    <a:pt x="7144" y="7144"/>
                    <a:pt x="9049"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641" name="Google Shape;3641;p1"/>
            <p:cNvSpPr/>
            <p:nvPr/>
          </p:nvSpPr>
          <p:spPr>
            <a:xfrm>
              <a:off x="4441984" y="2479833"/>
              <a:ext cx="9525" cy="9525"/>
            </a:xfrm>
            <a:custGeom>
              <a:avLst/>
              <a:gdLst/>
              <a:ahLst/>
              <a:cxnLst/>
              <a:rect l="l" t="t" r="r" b="b"/>
              <a:pathLst>
                <a:path w="9525" h="9525" extrusionOk="0">
                  <a:moveTo>
                    <a:pt x="7144" y="7144"/>
                  </a:moveTo>
                  <a:cubicBezTo>
                    <a:pt x="7144" y="7144"/>
                    <a:pt x="10001"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642" name="Google Shape;3642;p1"/>
            <p:cNvSpPr/>
            <p:nvPr/>
          </p:nvSpPr>
          <p:spPr>
            <a:xfrm>
              <a:off x="4439126" y="2455068"/>
              <a:ext cx="9525" cy="9525"/>
            </a:xfrm>
            <a:custGeom>
              <a:avLst/>
              <a:gdLst/>
              <a:ahLst/>
              <a:cxnLst/>
              <a:rect l="l" t="t" r="r" b="b"/>
              <a:pathLst>
                <a:path w="9525" h="9525" extrusionOk="0">
                  <a:moveTo>
                    <a:pt x="7144" y="7144"/>
                  </a:move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643" name="Google Shape;3643;p1"/>
            <p:cNvSpPr/>
            <p:nvPr/>
          </p:nvSpPr>
          <p:spPr>
            <a:xfrm>
              <a:off x="4438851" y="2444591"/>
              <a:ext cx="9525" cy="9525"/>
            </a:xfrm>
            <a:custGeom>
              <a:avLst/>
              <a:gdLst/>
              <a:ahLst/>
              <a:cxnLst/>
              <a:rect l="l" t="t" r="r" b="b"/>
              <a:pathLst>
                <a:path w="9525" h="9525" extrusionOk="0">
                  <a:moveTo>
                    <a:pt x="7419" y="7144"/>
                  </a:moveTo>
                  <a:cubicBezTo>
                    <a:pt x="6466" y="7144"/>
                    <a:pt x="8371" y="7144"/>
                    <a:pt x="7419" y="7144"/>
                  </a:cubicBezTo>
                  <a:cubicBezTo>
                    <a:pt x="8371" y="7144"/>
                    <a:pt x="7419" y="7144"/>
                    <a:pt x="7419"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644" name="Google Shape;3644;p1"/>
            <p:cNvSpPr/>
            <p:nvPr/>
          </p:nvSpPr>
          <p:spPr>
            <a:xfrm>
              <a:off x="4433623" y="2438876"/>
              <a:ext cx="9525" cy="9525"/>
            </a:xfrm>
            <a:custGeom>
              <a:avLst/>
              <a:gdLst/>
              <a:ahLst/>
              <a:cxnLst/>
              <a:rect l="l" t="t" r="r" b="b"/>
              <a:pathLst>
                <a:path w="9525" h="9525" extrusionOk="0">
                  <a:moveTo>
                    <a:pt x="8837" y="7144"/>
                  </a:moveTo>
                  <a:cubicBezTo>
                    <a:pt x="8837" y="7144"/>
                    <a:pt x="5027" y="7144"/>
                    <a:pt x="883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645" name="Google Shape;3645;p1"/>
            <p:cNvSpPr/>
            <p:nvPr/>
          </p:nvSpPr>
          <p:spPr>
            <a:xfrm>
              <a:off x="4602533" y="2484596"/>
              <a:ext cx="9525" cy="9525"/>
            </a:xfrm>
            <a:custGeom>
              <a:avLst/>
              <a:gdLst/>
              <a:ahLst/>
              <a:cxnLst/>
              <a:rect l="l" t="t" r="r" b="b"/>
              <a:pathLst>
                <a:path w="9525" h="9525" extrusionOk="0">
                  <a:moveTo>
                    <a:pt x="7567" y="7144"/>
                  </a:moveTo>
                  <a:cubicBezTo>
                    <a:pt x="7567" y="7144"/>
                    <a:pt x="8520" y="7144"/>
                    <a:pt x="7567" y="7144"/>
                  </a:cubicBezTo>
                  <a:cubicBezTo>
                    <a:pt x="7567" y="7144"/>
                    <a:pt x="6615" y="7144"/>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646" name="Google Shape;3646;p1"/>
            <p:cNvSpPr/>
            <p:nvPr/>
          </p:nvSpPr>
          <p:spPr>
            <a:xfrm>
              <a:off x="4597996" y="2419826"/>
              <a:ext cx="28575" cy="76200"/>
            </a:xfrm>
            <a:custGeom>
              <a:avLst/>
              <a:gdLst/>
              <a:ahLst/>
              <a:cxnLst/>
              <a:rect l="l" t="t" r="r" b="b"/>
              <a:pathLst>
                <a:path w="28575" h="76200" extrusionOk="0">
                  <a:moveTo>
                    <a:pt x="12104" y="7144"/>
                  </a:moveTo>
                  <a:cubicBezTo>
                    <a:pt x="17819" y="8096"/>
                    <a:pt x="18771" y="45244"/>
                    <a:pt x="18771" y="45244"/>
                  </a:cubicBezTo>
                  <a:cubicBezTo>
                    <a:pt x="18771" y="44291"/>
                    <a:pt x="21629" y="56674"/>
                    <a:pt x="23534" y="56674"/>
                  </a:cubicBezTo>
                  <a:cubicBezTo>
                    <a:pt x="14961" y="57626"/>
                    <a:pt x="34011" y="54769"/>
                    <a:pt x="16866" y="56674"/>
                  </a:cubicBezTo>
                  <a:cubicBezTo>
                    <a:pt x="17819" y="56674"/>
                    <a:pt x="16866" y="57626"/>
                    <a:pt x="14961" y="56674"/>
                  </a:cubicBezTo>
                  <a:cubicBezTo>
                    <a:pt x="22581" y="58579"/>
                    <a:pt x="19724" y="57626"/>
                    <a:pt x="24486" y="57626"/>
                  </a:cubicBezTo>
                  <a:cubicBezTo>
                    <a:pt x="19724" y="57626"/>
                    <a:pt x="19724" y="57626"/>
                    <a:pt x="24486" y="57626"/>
                  </a:cubicBezTo>
                  <a:cubicBezTo>
                    <a:pt x="21629" y="58579"/>
                    <a:pt x="20676" y="58579"/>
                    <a:pt x="24486" y="58579"/>
                  </a:cubicBezTo>
                  <a:cubicBezTo>
                    <a:pt x="23534" y="58579"/>
                    <a:pt x="23534" y="58579"/>
                    <a:pt x="24486" y="58579"/>
                  </a:cubicBezTo>
                  <a:cubicBezTo>
                    <a:pt x="22581" y="58579"/>
                    <a:pt x="22581" y="58579"/>
                    <a:pt x="24486" y="58579"/>
                  </a:cubicBezTo>
                  <a:cubicBezTo>
                    <a:pt x="24486" y="58579"/>
                    <a:pt x="15914" y="58579"/>
                    <a:pt x="24486" y="59531"/>
                  </a:cubicBezTo>
                  <a:cubicBezTo>
                    <a:pt x="20676" y="58579"/>
                    <a:pt x="26391" y="61436"/>
                    <a:pt x="16866" y="60484"/>
                  </a:cubicBezTo>
                  <a:cubicBezTo>
                    <a:pt x="25439" y="57626"/>
                    <a:pt x="19724" y="63341"/>
                    <a:pt x="24486" y="61436"/>
                  </a:cubicBezTo>
                  <a:cubicBezTo>
                    <a:pt x="25439" y="61436"/>
                    <a:pt x="18771" y="61436"/>
                    <a:pt x="18771" y="61436"/>
                  </a:cubicBezTo>
                  <a:cubicBezTo>
                    <a:pt x="20676" y="62389"/>
                    <a:pt x="23534" y="60484"/>
                    <a:pt x="24486" y="62389"/>
                  </a:cubicBezTo>
                  <a:cubicBezTo>
                    <a:pt x="23534" y="62389"/>
                    <a:pt x="23534" y="62389"/>
                    <a:pt x="24486" y="62389"/>
                  </a:cubicBezTo>
                  <a:cubicBezTo>
                    <a:pt x="21629" y="66199"/>
                    <a:pt x="19724" y="58579"/>
                    <a:pt x="22581" y="63341"/>
                  </a:cubicBezTo>
                  <a:cubicBezTo>
                    <a:pt x="19724" y="63341"/>
                    <a:pt x="17819" y="62389"/>
                    <a:pt x="14961" y="62389"/>
                  </a:cubicBezTo>
                  <a:cubicBezTo>
                    <a:pt x="16866" y="60484"/>
                    <a:pt x="18771" y="63341"/>
                    <a:pt x="22581" y="64294"/>
                  </a:cubicBezTo>
                  <a:cubicBezTo>
                    <a:pt x="18771" y="67151"/>
                    <a:pt x="12104" y="66199"/>
                    <a:pt x="15914" y="69056"/>
                  </a:cubicBezTo>
                  <a:cubicBezTo>
                    <a:pt x="14961" y="69056"/>
                    <a:pt x="14009" y="69056"/>
                    <a:pt x="15914" y="69056"/>
                  </a:cubicBezTo>
                  <a:cubicBezTo>
                    <a:pt x="14961" y="69056"/>
                    <a:pt x="13056" y="69056"/>
                    <a:pt x="12104" y="69056"/>
                  </a:cubicBezTo>
                  <a:cubicBezTo>
                    <a:pt x="17819" y="68104"/>
                    <a:pt x="11151" y="70009"/>
                    <a:pt x="11151" y="68104"/>
                  </a:cubicBezTo>
                  <a:cubicBezTo>
                    <a:pt x="-279" y="68104"/>
                    <a:pt x="16866" y="10001"/>
                    <a:pt x="1210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647" name="Google Shape;3647;p1"/>
            <p:cNvSpPr/>
            <p:nvPr/>
          </p:nvSpPr>
          <p:spPr>
            <a:xfrm>
              <a:off x="4602004" y="2483643"/>
              <a:ext cx="9525" cy="9525"/>
            </a:xfrm>
            <a:custGeom>
              <a:avLst/>
              <a:gdLst/>
              <a:ahLst/>
              <a:cxnLst/>
              <a:rect l="l" t="t" r="r" b="b"/>
              <a:pathLst>
                <a:path w="9525" h="9525" extrusionOk="0">
                  <a:moveTo>
                    <a:pt x="7144" y="7144"/>
                  </a:moveTo>
                  <a:cubicBezTo>
                    <a:pt x="8096" y="7144"/>
                    <a:pt x="8096" y="7144"/>
                    <a:pt x="10001" y="7144"/>
                  </a:cubicBezTo>
                  <a:cubicBezTo>
                    <a:pt x="9049" y="7144"/>
                    <a:pt x="8096"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648" name="Google Shape;3648;p1"/>
            <p:cNvSpPr/>
            <p:nvPr/>
          </p:nvSpPr>
          <p:spPr>
            <a:xfrm>
              <a:off x="4610576" y="2479833"/>
              <a:ext cx="9525" cy="9525"/>
            </a:xfrm>
            <a:custGeom>
              <a:avLst/>
              <a:gdLst/>
              <a:ahLst/>
              <a:cxnLst/>
              <a:rect l="l" t="t" r="r" b="b"/>
              <a:pathLst>
                <a:path w="9525" h="9525" extrusionOk="0">
                  <a:moveTo>
                    <a:pt x="7144" y="7144"/>
                  </a:moveTo>
                  <a:cubicBezTo>
                    <a:pt x="8096" y="7144"/>
                    <a:pt x="9049"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649" name="Google Shape;3649;p1"/>
            <p:cNvSpPr/>
            <p:nvPr/>
          </p:nvSpPr>
          <p:spPr>
            <a:xfrm>
              <a:off x="4611529" y="2478881"/>
              <a:ext cx="9525" cy="9525"/>
            </a:xfrm>
            <a:custGeom>
              <a:avLst/>
              <a:gdLst/>
              <a:ahLst/>
              <a:cxnLst/>
              <a:rect l="l" t="t" r="r" b="b"/>
              <a:pathLst>
                <a:path w="9525" h="9525" extrusionOk="0">
                  <a:moveTo>
                    <a:pt x="7144" y="7144"/>
                  </a:moveTo>
                  <a:cubicBezTo>
                    <a:pt x="8096" y="7144"/>
                    <a:pt x="8096" y="7144"/>
                    <a:pt x="8096" y="7144"/>
                  </a:cubicBezTo>
                  <a:lnTo>
                    <a:pt x="7144" y="7144"/>
                  </a:ln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650" name="Google Shape;3650;p1"/>
            <p:cNvSpPr/>
            <p:nvPr/>
          </p:nvSpPr>
          <p:spPr>
            <a:xfrm>
              <a:off x="4614386" y="2476976"/>
              <a:ext cx="9525" cy="9525"/>
            </a:xfrm>
            <a:custGeom>
              <a:avLst/>
              <a:gdLst/>
              <a:ahLst/>
              <a:cxnLst/>
              <a:rect l="l" t="t" r="r" b="b"/>
              <a:pathLst>
                <a:path w="9525" h="9525" extrusionOk="0">
                  <a:moveTo>
                    <a:pt x="7144" y="7144"/>
                  </a:moveTo>
                  <a:cubicBezTo>
                    <a:pt x="8096" y="7144"/>
                    <a:pt x="8096" y="7144"/>
                    <a:pt x="7144" y="7144"/>
                  </a:cubicBezTo>
                  <a:cubicBezTo>
                    <a:pt x="8096" y="7144"/>
                    <a:pt x="8096"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651" name="Google Shape;3651;p1"/>
            <p:cNvSpPr/>
            <p:nvPr/>
          </p:nvSpPr>
          <p:spPr>
            <a:xfrm>
              <a:off x="4612481" y="2476976"/>
              <a:ext cx="9525" cy="9525"/>
            </a:xfrm>
            <a:custGeom>
              <a:avLst/>
              <a:gdLst/>
              <a:ahLst/>
              <a:cxnLst/>
              <a:rect l="l" t="t" r="r" b="b"/>
              <a:pathLst>
                <a:path w="9525" h="9525" extrusionOk="0">
                  <a:moveTo>
                    <a:pt x="7144" y="7144"/>
                  </a:moveTo>
                  <a:cubicBezTo>
                    <a:pt x="7144" y="7144"/>
                    <a:pt x="8096" y="7144"/>
                    <a:pt x="7144" y="7144"/>
                  </a:cubicBezTo>
                  <a:cubicBezTo>
                    <a:pt x="8096" y="7144"/>
                    <a:pt x="9049"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652" name="Google Shape;3652;p1"/>
            <p:cNvSpPr/>
            <p:nvPr/>
          </p:nvSpPr>
          <p:spPr>
            <a:xfrm>
              <a:off x="4614915" y="2475071"/>
              <a:ext cx="9525" cy="9525"/>
            </a:xfrm>
            <a:custGeom>
              <a:avLst/>
              <a:gdLst/>
              <a:ahLst/>
              <a:cxnLst/>
              <a:rect l="l" t="t" r="r" b="b"/>
              <a:pathLst>
                <a:path w="9525" h="9525" extrusionOk="0">
                  <a:moveTo>
                    <a:pt x="7567" y="7144"/>
                  </a:moveTo>
                  <a:cubicBezTo>
                    <a:pt x="7567" y="7144"/>
                    <a:pt x="6615" y="7144"/>
                    <a:pt x="7567" y="7144"/>
                  </a:cubicBezTo>
                  <a:cubicBezTo>
                    <a:pt x="6615" y="7144"/>
                    <a:pt x="8520" y="7144"/>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653" name="Google Shape;3653;p1"/>
            <p:cNvSpPr/>
            <p:nvPr/>
          </p:nvSpPr>
          <p:spPr>
            <a:xfrm>
              <a:off x="4613434" y="2474118"/>
              <a:ext cx="9525" cy="9525"/>
            </a:xfrm>
            <a:custGeom>
              <a:avLst/>
              <a:gdLst/>
              <a:ahLst/>
              <a:cxnLst/>
              <a:rect l="l" t="t" r="r" b="b"/>
              <a:pathLst>
                <a:path w="9525" h="9525" extrusionOk="0">
                  <a:moveTo>
                    <a:pt x="7144" y="7144"/>
                  </a:moveTo>
                  <a:cubicBezTo>
                    <a:pt x="8096" y="7144"/>
                    <a:pt x="10001"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654" name="Google Shape;3654;p1"/>
            <p:cNvSpPr/>
            <p:nvPr/>
          </p:nvSpPr>
          <p:spPr>
            <a:xfrm>
              <a:off x="4610576" y="2454116"/>
              <a:ext cx="9525" cy="9525"/>
            </a:xfrm>
            <a:custGeom>
              <a:avLst/>
              <a:gdLst/>
              <a:ahLst/>
              <a:cxnLst/>
              <a:rect l="l" t="t" r="r" b="b"/>
              <a:pathLst>
                <a:path w="9525" h="9525" extrusionOk="0">
                  <a:moveTo>
                    <a:pt x="7144" y="7144"/>
                  </a:moveTo>
                  <a:cubicBezTo>
                    <a:pt x="7144" y="7144"/>
                    <a:pt x="7144"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655" name="Google Shape;3655;p1"/>
            <p:cNvSpPr/>
            <p:nvPr/>
          </p:nvSpPr>
          <p:spPr>
            <a:xfrm>
              <a:off x="4610576" y="2445543"/>
              <a:ext cx="9525" cy="9525"/>
            </a:xfrm>
            <a:custGeom>
              <a:avLst/>
              <a:gdLst/>
              <a:ahLst/>
              <a:cxnLst/>
              <a:rect l="l" t="t" r="r" b="b"/>
              <a:pathLst>
                <a:path w="9525" h="9525" extrusionOk="0">
                  <a:moveTo>
                    <a:pt x="7144" y="7144"/>
                  </a:moveTo>
                  <a:cubicBezTo>
                    <a:pt x="7144" y="7144"/>
                    <a:pt x="8096" y="7144"/>
                    <a:pt x="7144" y="7144"/>
                  </a:cubicBezTo>
                  <a:cubicBezTo>
                    <a:pt x="8096"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656" name="Google Shape;3656;p1"/>
            <p:cNvSpPr/>
            <p:nvPr/>
          </p:nvSpPr>
          <p:spPr>
            <a:xfrm>
              <a:off x="4605496" y="2441733"/>
              <a:ext cx="9525" cy="9525"/>
            </a:xfrm>
            <a:custGeom>
              <a:avLst/>
              <a:gdLst/>
              <a:ahLst/>
              <a:cxnLst/>
              <a:rect l="l" t="t" r="r" b="b"/>
              <a:pathLst>
                <a:path w="9525" h="9525" extrusionOk="0">
                  <a:moveTo>
                    <a:pt x="8414" y="7144"/>
                  </a:moveTo>
                  <a:cubicBezTo>
                    <a:pt x="8414" y="7144"/>
                    <a:pt x="5556" y="7144"/>
                    <a:pt x="841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657" name="Google Shape;3657;p1"/>
            <p:cNvSpPr/>
            <p:nvPr/>
          </p:nvSpPr>
          <p:spPr>
            <a:xfrm>
              <a:off x="4744455" y="2489358"/>
              <a:ext cx="9525" cy="9525"/>
            </a:xfrm>
            <a:custGeom>
              <a:avLst/>
              <a:gdLst/>
              <a:ahLst/>
              <a:cxnLst/>
              <a:rect l="l" t="t" r="r" b="b"/>
              <a:pathLst>
                <a:path w="9525" h="9525" extrusionOk="0">
                  <a:moveTo>
                    <a:pt x="7567" y="7144"/>
                  </a:moveTo>
                  <a:cubicBezTo>
                    <a:pt x="7567" y="7144"/>
                    <a:pt x="8520" y="7144"/>
                    <a:pt x="7567" y="7144"/>
                  </a:cubicBezTo>
                  <a:cubicBezTo>
                    <a:pt x="7567" y="7144"/>
                    <a:pt x="6615" y="7144"/>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658" name="Google Shape;3658;p1"/>
            <p:cNvSpPr/>
            <p:nvPr/>
          </p:nvSpPr>
          <p:spPr>
            <a:xfrm>
              <a:off x="4742631" y="2430303"/>
              <a:ext cx="28575" cy="66675"/>
            </a:xfrm>
            <a:custGeom>
              <a:avLst/>
              <a:gdLst/>
              <a:ahLst/>
              <a:cxnLst/>
              <a:rect l="l" t="t" r="r" b="b"/>
              <a:pathLst>
                <a:path w="28575" h="66675" extrusionOk="0">
                  <a:moveTo>
                    <a:pt x="11296" y="7144"/>
                  </a:moveTo>
                  <a:cubicBezTo>
                    <a:pt x="15106" y="7144"/>
                    <a:pt x="17012" y="27146"/>
                    <a:pt x="12249" y="27146"/>
                  </a:cubicBezTo>
                  <a:cubicBezTo>
                    <a:pt x="15106" y="30004"/>
                    <a:pt x="24631" y="43339"/>
                    <a:pt x="17964" y="42386"/>
                  </a:cubicBezTo>
                  <a:cubicBezTo>
                    <a:pt x="17964" y="42386"/>
                    <a:pt x="20821" y="52864"/>
                    <a:pt x="21774" y="52864"/>
                  </a:cubicBezTo>
                  <a:cubicBezTo>
                    <a:pt x="13201" y="52864"/>
                    <a:pt x="32251" y="51911"/>
                    <a:pt x="15106" y="51911"/>
                  </a:cubicBezTo>
                  <a:cubicBezTo>
                    <a:pt x="16059" y="52864"/>
                    <a:pt x="15106" y="52864"/>
                    <a:pt x="13201" y="51911"/>
                  </a:cubicBezTo>
                  <a:cubicBezTo>
                    <a:pt x="20821" y="53816"/>
                    <a:pt x="17964" y="52864"/>
                    <a:pt x="22726" y="53816"/>
                  </a:cubicBezTo>
                  <a:cubicBezTo>
                    <a:pt x="17964" y="53816"/>
                    <a:pt x="17964" y="53816"/>
                    <a:pt x="22726" y="53816"/>
                  </a:cubicBezTo>
                  <a:cubicBezTo>
                    <a:pt x="19869" y="54769"/>
                    <a:pt x="18917" y="53816"/>
                    <a:pt x="22726" y="54769"/>
                  </a:cubicBezTo>
                  <a:cubicBezTo>
                    <a:pt x="21774" y="54769"/>
                    <a:pt x="21774" y="54769"/>
                    <a:pt x="22726" y="54769"/>
                  </a:cubicBezTo>
                  <a:cubicBezTo>
                    <a:pt x="20821" y="54769"/>
                    <a:pt x="20821" y="54769"/>
                    <a:pt x="22726" y="54769"/>
                  </a:cubicBezTo>
                  <a:cubicBezTo>
                    <a:pt x="22726" y="54769"/>
                    <a:pt x="14154" y="53816"/>
                    <a:pt x="22726" y="55721"/>
                  </a:cubicBezTo>
                  <a:cubicBezTo>
                    <a:pt x="18917" y="54769"/>
                    <a:pt x="24631" y="57626"/>
                    <a:pt x="15106" y="55721"/>
                  </a:cubicBezTo>
                  <a:cubicBezTo>
                    <a:pt x="23679" y="53816"/>
                    <a:pt x="17012" y="58579"/>
                    <a:pt x="22726" y="57626"/>
                  </a:cubicBezTo>
                  <a:cubicBezTo>
                    <a:pt x="23679" y="57626"/>
                    <a:pt x="17012" y="56674"/>
                    <a:pt x="17012" y="56674"/>
                  </a:cubicBezTo>
                  <a:cubicBezTo>
                    <a:pt x="17964" y="57626"/>
                    <a:pt x="21774" y="56674"/>
                    <a:pt x="22726" y="57626"/>
                  </a:cubicBezTo>
                  <a:cubicBezTo>
                    <a:pt x="21774" y="57626"/>
                    <a:pt x="21774" y="57626"/>
                    <a:pt x="22726" y="57626"/>
                  </a:cubicBezTo>
                  <a:cubicBezTo>
                    <a:pt x="18917" y="60484"/>
                    <a:pt x="17964" y="53816"/>
                    <a:pt x="20821" y="58579"/>
                  </a:cubicBezTo>
                  <a:cubicBezTo>
                    <a:pt x="17964" y="58579"/>
                    <a:pt x="16059" y="57626"/>
                    <a:pt x="13201" y="57626"/>
                  </a:cubicBezTo>
                  <a:cubicBezTo>
                    <a:pt x="16059" y="55721"/>
                    <a:pt x="17012" y="59531"/>
                    <a:pt x="20821" y="59531"/>
                  </a:cubicBezTo>
                  <a:cubicBezTo>
                    <a:pt x="17012" y="62389"/>
                    <a:pt x="10344" y="60484"/>
                    <a:pt x="13201" y="63341"/>
                  </a:cubicBezTo>
                  <a:cubicBezTo>
                    <a:pt x="12249" y="63341"/>
                    <a:pt x="11296" y="63341"/>
                    <a:pt x="13201" y="63341"/>
                  </a:cubicBezTo>
                  <a:cubicBezTo>
                    <a:pt x="12249" y="63341"/>
                    <a:pt x="10344" y="63341"/>
                    <a:pt x="9392" y="62389"/>
                  </a:cubicBezTo>
                  <a:cubicBezTo>
                    <a:pt x="16059" y="62389"/>
                    <a:pt x="8439" y="63341"/>
                    <a:pt x="8439" y="61436"/>
                  </a:cubicBezTo>
                  <a:cubicBezTo>
                    <a:pt x="4629" y="63341"/>
                    <a:pt x="10344" y="7144"/>
                    <a:pt x="11296"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659" name="Google Shape;3659;p1"/>
            <p:cNvSpPr/>
            <p:nvPr/>
          </p:nvSpPr>
          <p:spPr>
            <a:xfrm>
              <a:off x="4744879" y="2488406"/>
              <a:ext cx="9525" cy="9525"/>
            </a:xfrm>
            <a:custGeom>
              <a:avLst/>
              <a:gdLst/>
              <a:ahLst/>
              <a:cxnLst/>
              <a:rect l="l" t="t" r="r" b="b"/>
              <a:pathLst>
                <a:path w="9525" h="9525" extrusionOk="0">
                  <a:moveTo>
                    <a:pt x="7144" y="7144"/>
                  </a:moveTo>
                  <a:cubicBezTo>
                    <a:pt x="8096" y="7144"/>
                    <a:pt x="8096" y="7144"/>
                    <a:pt x="10001" y="7144"/>
                  </a:cubicBezTo>
                  <a:cubicBezTo>
                    <a:pt x="8096"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660" name="Google Shape;3660;p1"/>
            <p:cNvSpPr/>
            <p:nvPr/>
          </p:nvSpPr>
          <p:spPr>
            <a:xfrm>
              <a:off x="4753451" y="2485548"/>
              <a:ext cx="9525" cy="9525"/>
            </a:xfrm>
            <a:custGeom>
              <a:avLst/>
              <a:gdLst/>
              <a:ahLst/>
              <a:cxnLst/>
              <a:rect l="l" t="t" r="r" b="b"/>
              <a:pathLst>
                <a:path w="9525" h="9525" extrusionOk="0">
                  <a:moveTo>
                    <a:pt x="7144" y="7144"/>
                  </a:moveTo>
                  <a:cubicBezTo>
                    <a:pt x="7144" y="7144"/>
                    <a:pt x="9049"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661" name="Google Shape;3661;p1"/>
            <p:cNvSpPr/>
            <p:nvPr/>
          </p:nvSpPr>
          <p:spPr>
            <a:xfrm>
              <a:off x="4754404" y="2484596"/>
              <a:ext cx="9525" cy="9525"/>
            </a:xfrm>
            <a:custGeom>
              <a:avLst/>
              <a:gdLst/>
              <a:ahLst/>
              <a:cxnLst/>
              <a:rect l="l" t="t" r="r" b="b"/>
              <a:pathLst>
                <a:path w="9525" h="9525" extrusionOk="0">
                  <a:moveTo>
                    <a:pt x="7144" y="7144"/>
                  </a:moveTo>
                  <a:cubicBezTo>
                    <a:pt x="8096" y="7144"/>
                    <a:pt x="8096" y="7144"/>
                    <a:pt x="8096" y="8096"/>
                  </a:cubicBezTo>
                  <a:lnTo>
                    <a:pt x="7144" y="7144"/>
                  </a:ln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662" name="Google Shape;3662;p1"/>
            <p:cNvSpPr/>
            <p:nvPr/>
          </p:nvSpPr>
          <p:spPr>
            <a:xfrm>
              <a:off x="4757261" y="2483643"/>
              <a:ext cx="9525" cy="9525"/>
            </a:xfrm>
            <a:custGeom>
              <a:avLst/>
              <a:gdLst/>
              <a:ahLst/>
              <a:cxnLst/>
              <a:rect l="l" t="t" r="r" b="b"/>
              <a:pathLst>
                <a:path w="9525" h="9525" extrusionOk="0">
                  <a:moveTo>
                    <a:pt x="7144" y="7144"/>
                  </a:moveTo>
                  <a:cubicBezTo>
                    <a:pt x="8096" y="7144"/>
                    <a:pt x="8096" y="7144"/>
                    <a:pt x="7144" y="7144"/>
                  </a:cubicBezTo>
                  <a:cubicBezTo>
                    <a:pt x="8096"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663" name="Google Shape;3663;p1"/>
            <p:cNvSpPr/>
            <p:nvPr/>
          </p:nvSpPr>
          <p:spPr>
            <a:xfrm>
              <a:off x="4755356" y="2483643"/>
              <a:ext cx="9525" cy="9525"/>
            </a:xfrm>
            <a:custGeom>
              <a:avLst/>
              <a:gdLst/>
              <a:ahLst/>
              <a:cxnLst/>
              <a:rect l="l" t="t" r="r" b="b"/>
              <a:pathLst>
                <a:path w="9525" h="9525" extrusionOk="0">
                  <a:moveTo>
                    <a:pt x="7144" y="7144"/>
                  </a:moveTo>
                  <a:cubicBezTo>
                    <a:pt x="7144" y="7144"/>
                    <a:pt x="8096" y="7144"/>
                    <a:pt x="7144" y="7144"/>
                  </a:cubicBezTo>
                  <a:cubicBezTo>
                    <a:pt x="7144" y="7144"/>
                    <a:pt x="8096"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664" name="Google Shape;3664;p1"/>
            <p:cNvSpPr/>
            <p:nvPr/>
          </p:nvSpPr>
          <p:spPr>
            <a:xfrm>
              <a:off x="4757790" y="2481315"/>
              <a:ext cx="9525" cy="9525"/>
            </a:xfrm>
            <a:custGeom>
              <a:avLst/>
              <a:gdLst/>
              <a:ahLst/>
              <a:cxnLst/>
              <a:rect l="l" t="t" r="r" b="b"/>
              <a:pathLst>
                <a:path w="9525" h="9525" extrusionOk="0">
                  <a:moveTo>
                    <a:pt x="7567" y="7567"/>
                  </a:moveTo>
                  <a:cubicBezTo>
                    <a:pt x="7567" y="7567"/>
                    <a:pt x="6615" y="6615"/>
                    <a:pt x="7567" y="7567"/>
                  </a:cubicBezTo>
                  <a:cubicBezTo>
                    <a:pt x="6615" y="7567"/>
                    <a:pt x="8520" y="7567"/>
                    <a:pt x="7567"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665" name="Google Shape;3665;p1"/>
            <p:cNvSpPr/>
            <p:nvPr/>
          </p:nvSpPr>
          <p:spPr>
            <a:xfrm>
              <a:off x="4757261" y="2480786"/>
              <a:ext cx="9525" cy="9525"/>
            </a:xfrm>
            <a:custGeom>
              <a:avLst/>
              <a:gdLst/>
              <a:ahLst/>
              <a:cxnLst/>
              <a:rect l="l" t="t" r="r" b="b"/>
              <a:pathLst>
                <a:path w="9525" h="9525" extrusionOk="0">
                  <a:moveTo>
                    <a:pt x="7144" y="7144"/>
                  </a:moveTo>
                  <a:cubicBezTo>
                    <a:pt x="7144" y="7144"/>
                    <a:pt x="9049"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666" name="Google Shape;3666;p1"/>
            <p:cNvSpPr/>
            <p:nvPr/>
          </p:nvSpPr>
          <p:spPr>
            <a:xfrm>
              <a:off x="4754404" y="2461736"/>
              <a:ext cx="9525" cy="9525"/>
            </a:xfrm>
            <a:custGeom>
              <a:avLst/>
              <a:gdLst/>
              <a:ahLst/>
              <a:cxnLst/>
              <a:rect l="l" t="t" r="r" b="b"/>
              <a:pathLst>
                <a:path w="9525" h="9525" extrusionOk="0">
                  <a:moveTo>
                    <a:pt x="7144" y="7144"/>
                  </a:move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667" name="Google Shape;3667;p1"/>
            <p:cNvSpPr/>
            <p:nvPr/>
          </p:nvSpPr>
          <p:spPr>
            <a:xfrm>
              <a:off x="4754404" y="2454116"/>
              <a:ext cx="9525" cy="9525"/>
            </a:xfrm>
            <a:custGeom>
              <a:avLst/>
              <a:gdLst/>
              <a:ahLst/>
              <a:cxnLst/>
              <a:rect l="l" t="t" r="r" b="b"/>
              <a:pathLst>
                <a:path w="9525" h="9525" extrusionOk="0">
                  <a:moveTo>
                    <a:pt x="7144" y="7144"/>
                  </a:moveTo>
                  <a:cubicBezTo>
                    <a:pt x="7144" y="7144"/>
                    <a:pt x="8096" y="7144"/>
                    <a:pt x="7144" y="7144"/>
                  </a:cubicBezTo>
                  <a:cubicBezTo>
                    <a:pt x="8096"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668" name="Google Shape;3668;p1"/>
            <p:cNvSpPr/>
            <p:nvPr/>
          </p:nvSpPr>
          <p:spPr>
            <a:xfrm>
              <a:off x="4749621" y="2449353"/>
              <a:ext cx="9525" cy="9525"/>
            </a:xfrm>
            <a:custGeom>
              <a:avLst/>
              <a:gdLst/>
              <a:ahLst/>
              <a:cxnLst/>
              <a:rect l="l" t="t" r="r" b="b"/>
              <a:pathLst>
                <a:path w="9525" h="9525" extrusionOk="0">
                  <a:moveTo>
                    <a:pt x="9069" y="7144"/>
                  </a:moveTo>
                  <a:cubicBezTo>
                    <a:pt x="8117" y="7144"/>
                    <a:pt x="5259" y="7144"/>
                    <a:pt x="9069"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669" name="Google Shape;3669;p1"/>
            <p:cNvSpPr/>
            <p:nvPr/>
          </p:nvSpPr>
          <p:spPr>
            <a:xfrm>
              <a:off x="4892516" y="2491263"/>
              <a:ext cx="9525" cy="9525"/>
            </a:xfrm>
            <a:custGeom>
              <a:avLst/>
              <a:gdLst/>
              <a:ahLst/>
              <a:cxnLst/>
              <a:rect l="l" t="t" r="r" b="b"/>
              <a:pathLst>
                <a:path w="9525" h="9525" extrusionOk="0">
                  <a:moveTo>
                    <a:pt x="7144" y="7144"/>
                  </a:moveTo>
                  <a:cubicBezTo>
                    <a:pt x="8096" y="7144"/>
                    <a:pt x="9049" y="7144"/>
                    <a:pt x="7144" y="7144"/>
                  </a:cubicBez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670" name="Google Shape;3670;p1"/>
            <p:cNvSpPr/>
            <p:nvPr/>
          </p:nvSpPr>
          <p:spPr>
            <a:xfrm>
              <a:off x="4885327" y="2408396"/>
              <a:ext cx="28575" cy="95250"/>
            </a:xfrm>
            <a:custGeom>
              <a:avLst/>
              <a:gdLst/>
              <a:ahLst/>
              <a:cxnLst/>
              <a:rect l="l" t="t" r="r" b="b"/>
              <a:pathLst>
                <a:path w="28575" h="95250" extrusionOk="0">
                  <a:moveTo>
                    <a:pt x="17190" y="7144"/>
                  </a:moveTo>
                  <a:cubicBezTo>
                    <a:pt x="26715" y="10954"/>
                    <a:pt x="17190" y="55721"/>
                    <a:pt x="20048" y="56674"/>
                  </a:cubicBezTo>
                  <a:cubicBezTo>
                    <a:pt x="20048" y="58579"/>
                    <a:pt x="28620" y="70009"/>
                    <a:pt x="18143" y="70961"/>
                  </a:cubicBezTo>
                  <a:cubicBezTo>
                    <a:pt x="19095" y="71914"/>
                    <a:pt x="18143" y="71914"/>
                    <a:pt x="16238" y="70961"/>
                  </a:cubicBezTo>
                  <a:cubicBezTo>
                    <a:pt x="29573" y="73819"/>
                    <a:pt x="19095" y="72866"/>
                    <a:pt x="25763" y="74771"/>
                  </a:cubicBezTo>
                  <a:cubicBezTo>
                    <a:pt x="24810" y="74771"/>
                    <a:pt x="24810" y="74771"/>
                    <a:pt x="25763" y="74771"/>
                  </a:cubicBezTo>
                  <a:cubicBezTo>
                    <a:pt x="23858" y="74771"/>
                    <a:pt x="23858" y="74771"/>
                    <a:pt x="25763" y="74771"/>
                  </a:cubicBezTo>
                  <a:cubicBezTo>
                    <a:pt x="25763" y="74771"/>
                    <a:pt x="16238" y="74771"/>
                    <a:pt x="25763" y="75724"/>
                  </a:cubicBezTo>
                  <a:cubicBezTo>
                    <a:pt x="24810" y="75724"/>
                    <a:pt x="22905" y="74771"/>
                    <a:pt x="21000" y="76676"/>
                  </a:cubicBezTo>
                  <a:cubicBezTo>
                    <a:pt x="21000" y="77629"/>
                    <a:pt x="20048" y="77629"/>
                    <a:pt x="18143" y="76676"/>
                  </a:cubicBezTo>
                  <a:cubicBezTo>
                    <a:pt x="25763" y="72866"/>
                    <a:pt x="21000" y="79534"/>
                    <a:pt x="25763" y="77629"/>
                  </a:cubicBezTo>
                  <a:cubicBezTo>
                    <a:pt x="26715" y="77629"/>
                    <a:pt x="20048" y="77629"/>
                    <a:pt x="20048" y="77629"/>
                  </a:cubicBezTo>
                  <a:cubicBezTo>
                    <a:pt x="21953" y="78581"/>
                    <a:pt x="24810" y="76676"/>
                    <a:pt x="25763" y="78581"/>
                  </a:cubicBezTo>
                  <a:cubicBezTo>
                    <a:pt x="24810" y="78581"/>
                    <a:pt x="24810" y="78581"/>
                    <a:pt x="26715" y="78581"/>
                  </a:cubicBezTo>
                  <a:cubicBezTo>
                    <a:pt x="23858" y="82391"/>
                    <a:pt x="21953" y="74771"/>
                    <a:pt x="24810" y="80486"/>
                  </a:cubicBezTo>
                  <a:cubicBezTo>
                    <a:pt x="21953" y="80486"/>
                    <a:pt x="20048" y="79534"/>
                    <a:pt x="17190" y="80486"/>
                  </a:cubicBezTo>
                  <a:cubicBezTo>
                    <a:pt x="18143" y="79534"/>
                    <a:pt x="21953" y="82391"/>
                    <a:pt x="24810" y="82391"/>
                  </a:cubicBezTo>
                  <a:cubicBezTo>
                    <a:pt x="21953" y="86201"/>
                    <a:pt x="14333" y="85249"/>
                    <a:pt x="18143" y="88106"/>
                  </a:cubicBezTo>
                  <a:cubicBezTo>
                    <a:pt x="19095" y="89059"/>
                    <a:pt x="14333" y="88106"/>
                    <a:pt x="14333" y="88106"/>
                  </a:cubicBezTo>
                  <a:cubicBezTo>
                    <a:pt x="17190" y="87154"/>
                    <a:pt x="17190" y="88106"/>
                    <a:pt x="14333" y="88106"/>
                  </a:cubicBezTo>
                  <a:cubicBezTo>
                    <a:pt x="-6622" y="86201"/>
                    <a:pt x="25763" y="14764"/>
                    <a:pt x="17190"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671" name="Google Shape;3671;p1"/>
            <p:cNvSpPr/>
            <p:nvPr/>
          </p:nvSpPr>
          <p:spPr>
            <a:xfrm>
              <a:off x="4892516" y="2490549"/>
              <a:ext cx="9525" cy="9525"/>
            </a:xfrm>
            <a:custGeom>
              <a:avLst/>
              <a:gdLst/>
              <a:ahLst/>
              <a:cxnLst/>
              <a:rect l="l" t="t" r="r" b="b"/>
              <a:pathLst>
                <a:path w="9525" h="9525" extrusionOk="0">
                  <a:moveTo>
                    <a:pt x="7144" y="7858"/>
                  </a:moveTo>
                  <a:cubicBezTo>
                    <a:pt x="8096" y="7858"/>
                    <a:pt x="8096" y="7858"/>
                    <a:pt x="10001" y="7858"/>
                  </a:cubicBezTo>
                  <a:cubicBezTo>
                    <a:pt x="9049" y="6906"/>
                    <a:pt x="8096" y="6906"/>
                    <a:pt x="7144" y="785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672" name="Google Shape;3672;p1"/>
            <p:cNvSpPr/>
            <p:nvPr/>
          </p:nvSpPr>
          <p:spPr>
            <a:xfrm>
              <a:off x="4901089" y="2484596"/>
              <a:ext cx="9525" cy="9525"/>
            </a:xfrm>
            <a:custGeom>
              <a:avLst/>
              <a:gdLst/>
              <a:ahLst/>
              <a:cxnLst/>
              <a:rect l="l" t="t" r="r" b="b"/>
              <a:pathLst>
                <a:path w="9525" h="9525" extrusionOk="0">
                  <a:moveTo>
                    <a:pt x="7144" y="7144"/>
                  </a:moveTo>
                  <a:cubicBezTo>
                    <a:pt x="7144" y="7144"/>
                    <a:pt x="9049"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673" name="Google Shape;3673;p1"/>
            <p:cNvSpPr/>
            <p:nvPr/>
          </p:nvSpPr>
          <p:spPr>
            <a:xfrm>
              <a:off x="4901089" y="2483643"/>
              <a:ext cx="9525" cy="9525"/>
            </a:xfrm>
            <a:custGeom>
              <a:avLst/>
              <a:gdLst/>
              <a:ahLst/>
              <a:cxnLst/>
              <a:rect l="l" t="t" r="r" b="b"/>
              <a:pathLst>
                <a:path w="9525" h="9525" extrusionOk="0">
                  <a:moveTo>
                    <a:pt x="7144" y="7144"/>
                  </a:moveTo>
                  <a:cubicBezTo>
                    <a:pt x="8096" y="7144"/>
                    <a:pt x="8096" y="7144"/>
                    <a:pt x="9049" y="7144"/>
                  </a:cubicBezTo>
                  <a:lnTo>
                    <a:pt x="7144" y="7144"/>
                  </a:ln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674" name="Google Shape;3674;p1"/>
            <p:cNvSpPr/>
            <p:nvPr/>
          </p:nvSpPr>
          <p:spPr>
            <a:xfrm>
              <a:off x="4903946" y="2481738"/>
              <a:ext cx="9525" cy="9525"/>
            </a:xfrm>
            <a:custGeom>
              <a:avLst/>
              <a:gdLst/>
              <a:ahLst/>
              <a:cxnLst/>
              <a:rect l="l" t="t" r="r" b="b"/>
              <a:pathLst>
                <a:path w="9525" h="9525" extrusionOk="0">
                  <a:moveTo>
                    <a:pt x="7144" y="7144"/>
                  </a:moveTo>
                  <a:cubicBezTo>
                    <a:pt x="8096" y="7144"/>
                    <a:pt x="8096" y="7144"/>
                    <a:pt x="8096" y="7144"/>
                  </a:cubicBezTo>
                  <a:cubicBezTo>
                    <a:pt x="8096" y="7144"/>
                    <a:pt x="8096"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675" name="Google Shape;3675;p1"/>
            <p:cNvSpPr/>
            <p:nvPr/>
          </p:nvSpPr>
          <p:spPr>
            <a:xfrm>
              <a:off x="4902994" y="2481738"/>
              <a:ext cx="9525" cy="9525"/>
            </a:xfrm>
            <a:custGeom>
              <a:avLst/>
              <a:gdLst/>
              <a:ahLst/>
              <a:cxnLst/>
              <a:rect l="l" t="t" r="r" b="b"/>
              <a:pathLst>
                <a:path w="9525" h="9525" extrusionOk="0">
                  <a:moveTo>
                    <a:pt x="7144" y="7144"/>
                  </a:moveTo>
                  <a:cubicBezTo>
                    <a:pt x="7144" y="7144"/>
                    <a:pt x="7144" y="7144"/>
                    <a:pt x="7144" y="7144"/>
                  </a:cubicBezTo>
                  <a:cubicBezTo>
                    <a:pt x="7144" y="7144"/>
                    <a:pt x="8096"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676" name="Google Shape;3676;p1"/>
            <p:cNvSpPr/>
            <p:nvPr/>
          </p:nvSpPr>
          <p:spPr>
            <a:xfrm>
              <a:off x="4904475" y="2478881"/>
              <a:ext cx="9525" cy="9525"/>
            </a:xfrm>
            <a:custGeom>
              <a:avLst/>
              <a:gdLst/>
              <a:ahLst/>
              <a:cxnLst/>
              <a:rect l="l" t="t" r="r" b="b"/>
              <a:pathLst>
                <a:path w="9525" h="9525" extrusionOk="0">
                  <a:moveTo>
                    <a:pt x="7567" y="7144"/>
                  </a:moveTo>
                  <a:cubicBezTo>
                    <a:pt x="7567" y="7144"/>
                    <a:pt x="6615" y="7144"/>
                    <a:pt x="7567" y="7144"/>
                  </a:cubicBezTo>
                  <a:cubicBezTo>
                    <a:pt x="6615" y="7144"/>
                    <a:pt x="8520" y="7144"/>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677" name="Google Shape;3677;p1"/>
            <p:cNvSpPr/>
            <p:nvPr/>
          </p:nvSpPr>
          <p:spPr>
            <a:xfrm>
              <a:off x="4902994" y="2476976"/>
              <a:ext cx="9525" cy="9525"/>
            </a:xfrm>
            <a:custGeom>
              <a:avLst/>
              <a:gdLst/>
              <a:ahLst/>
              <a:cxnLst/>
              <a:rect l="l" t="t" r="r" b="b"/>
              <a:pathLst>
                <a:path w="9525" h="9525" extrusionOk="0">
                  <a:moveTo>
                    <a:pt x="7144" y="7144"/>
                  </a:moveTo>
                  <a:cubicBezTo>
                    <a:pt x="8096" y="7144"/>
                    <a:pt x="10001"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678" name="Google Shape;3678;p1"/>
            <p:cNvSpPr/>
            <p:nvPr/>
          </p:nvSpPr>
          <p:spPr>
            <a:xfrm>
              <a:off x="4900136" y="2452211"/>
              <a:ext cx="9525" cy="9525"/>
            </a:xfrm>
            <a:custGeom>
              <a:avLst/>
              <a:gdLst/>
              <a:ahLst/>
              <a:cxnLst/>
              <a:rect l="l" t="t" r="r" b="b"/>
              <a:pathLst>
                <a:path w="9525" h="9525" extrusionOk="0">
                  <a:moveTo>
                    <a:pt x="7144" y="7144"/>
                  </a:moveTo>
                  <a:cubicBezTo>
                    <a:pt x="7144" y="8096"/>
                    <a:pt x="7144"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679" name="Google Shape;3679;p1"/>
            <p:cNvSpPr/>
            <p:nvPr/>
          </p:nvSpPr>
          <p:spPr>
            <a:xfrm>
              <a:off x="4900136" y="2441733"/>
              <a:ext cx="9525" cy="9525"/>
            </a:xfrm>
            <a:custGeom>
              <a:avLst/>
              <a:gdLst/>
              <a:ahLst/>
              <a:cxnLst/>
              <a:rect l="l" t="t" r="r" b="b"/>
              <a:pathLst>
                <a:path w="9525" h="9525" extrusionOk="0">
                  <a:moveTo>
                    <a:pt x="7144" y="7144"/>
                  </a:moveTo>
                  <a:cubicBezTo>
                    <a:pt x="7144" y="7144"/>
                    <a:pt x="8096" y="7144"/>
                    <a:pt x="7144" y="7144"/>
                  </a:cubicBezTo>
                  <a:cubicBezTo>
                    <a:pt x="8096"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680" name="Google Shape;3680;p1"/>
            <p:cNvSpPr/>
            <p:nvPr/>
          </p:nvSpPr>
          <p:spPr>
            <a:xfrm>
              <a:off x="4895353" y="2435066"/>
              <a:ext cx="9525" cy="9525"/>
            </a:xfrm>
            <a:custGeom>
              <a:avLst/>
              <a:gdLst/>
              <a:ahLst/>
              <a:cxnLst/>
              <a:rect l="l" t="t" r="r" b="b"/>
              <a:pathLst>
                <a:path w="9525" h="9525" extrusionOk="0">
                  <a:moveTo>
                    <a:pt x="9069" y="7144"/>
                  </a:moveTo>
                  <a:cubicBezTo>
                    <a:pt x="8117" y="7144"/>
                    <a:pt x="5259" y="7144"/>
                    <a:pt x="9069"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681" name="Google Shape;3681;p1"/>
            <p:cNvSpPr/>
            <p:nvPr/>
          </p:nvSpPr>
          <p:spPr>
            <a:xfrm>
              <a:off x="5055394" y="2482267"/>
              <a:ext cx="9525" cy="9525"/>
            </a:xfrm>
            <a:custGeom>
              <a:avLst/>
              <a:gdLst/>
              <a:ahLst/>
              <a:cxnLst/>
              <a:rect l="l" t="t" r="r" b="b"/>
              <a:pathLst>
                <a:path w="9525" h="9525" extrusionOk="0">
                  <a:moveTo>
                    <a:pt x="7144" y="7567"/>
                  </a:moveTo>
                  <a:cubicBezTo>
                    <a:pt x="8096" y="7567"/>
                    <a:pt x="9049" y="6615"/>
                    <a:pt x="7144" y="7567"/>
                  </a:cubicBezTo>
                  <a:cubicBezTo>
                    <a:pt x="7144" y="7567"/>
                    <a:pt x="7144" y="7567"/>
                    <a:pt x="7144"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682" name="Google Shape;3682;p1"/>
            <p:cNvSpPr/>
            <p:nvPr/>
          </p:nvSpPr>
          <p:spPr>
            <a:xfrm>
              <a:off x="5047038" y="2401728"/>
              <a:ext cx="28575" cy="85725"/>
            </a:xfrm>
            <a:custGeom>
              <a:avLst/>
              <a:gdLst/>
              <a:ahLst/>
              <a:cxnLst/>
              <a:rect l="l" t="t" r="r" b="b"/>
              <a:pathLst>
                <a:path w="28575" h="85725" extrusionOk="0">
                  <a:moveTo>
                    <a:pt x="21214" y="7144"/>
                  </a:moveTo>
                  <a:cubicBezTo>
                    <a:pt x="31692" y="12859"/>
                    <a:pt x="15499" y="53816"/>
                    <a:pt x="21214" y="55721"/>
                  </a:cubicBezTo>
                  <a:cubicBezTo>
                    <a:pt x="21214" y="57626"/>
                    <a:pt x="29787" y="68104"/>
                    <a:pt x="19309" y="70009"/>
                  </a:cubicBezTo>
                  <a:cubicBezTo>
                    <a:pt x="20262" y="70961"/>
                    <a:pt x="19309" y="70961"/>
                    <a:pt x="17404" y="70009"/>
                  </a:cubicBezTo>
                  <a:cubicBezTo>
                    <a:pt x="30739" y="72866"/>
                    <a:pt x="20262" y="71914"/>
                    <a:pt x="26929" y="72866"/>
                  </a:cubicBezTo>
                  <a:cubicBezTo>
                    <a:pt x="25977" y="72866"/>
                    <a:pt x="25977" y="72866"/>
                    <a:pt x="26929" y="72866"/>
                  </a:cubicBezTo>
                  <a:cubicBezTo>
                    <a:pt x="25024" y="72866"/>
                    <a:pt x="25024" y="72866"/>
                    <a:pt x="26929" y="72866"/>
                  </a:cubicBezTo>
                  <a:cubicBezTo>
                    <a:pt x="26929" y="72866"/>
                    <a:pt x="18357" y="73819"/>
                    <a:pt x="26929" y="73819"/>
                  </a:cubicBezTo>
                  <a:cubicBezTo>
                    <a:pt x="23119" y="72866"/>
                    <a:pt x="28834" y="75724"/>
                    <a:pt x="19309" y="75724"/>
                  </a:cubicBezTo>
                  <a:cubicBezTo>
                    <a:pt x="26929" y="71914"/>
                    <a:pt x="22167" y="78581"/>
                    <a:pt x="26929" y="76676"/>
                  </a:cubicBezTo>
                  <a:cubicBezTo>
                    <a:pt x="27882" y="76676"/>
                    <a:pt x="21214" y="76676"/>
                    <a:pt x="21214" y="76676"/>
                  </a:cubicBezTo>
                  <a:cubicBezTo>
                    <a:pt x="23119" y="77629"/>
                    <a:pt x="25977" y="75724"/>
                    <a:pt x="26929" y="76676"/>
                  </a:cubicBezTo>
                  <a:cubicBezTo>
                    <a:pt x="25977" y="76676"/>
                    <a:pt x="25977" y="76676"/>
                    <a:pt x="27882" y="76676"/>
                  </a:cubicBezTo>
                  <a:cubicBezTo>
                    <a:pt x="25024" y="80486"/>
                    <a:pt x="23119" y="72866"/>
                    <a:pt x="25977" y="78581"/>
                  </a:cubicBezTo>
                  <a:cubicBezTo>
                    <a:pt x="23119" y="78581"/>
                    <a:pt x="21214" y="78581"/>
                    <a:pt x="18357" y="78581"/>
                  </a:cubicBezTo>
                  <a:cubicBezTo>
                    <a:pt x="19309" y="76676"/>
                    <a:pt x="23119" y="79534"/>
                    <a:pt x="25977" y="79534"/>
                  </a:cubicBezTo>
                  <a:cubicBezTo>
                    <a:pt x="23119" y="83344"/>
                    <a:pt x="15499" y="82391"/>
                    <a:pt x="19309" y="85249"/>
                  </a:cubicBezTo>
                  <a:cubicBezTo>
                    <a:pt x="20262" y="86201"/>
                    <a:pt x="15499" y="85249"/>
                    <a:pt x="15499" y="85249"/>
                  </a:cubicBezTo>
                  <a:cubicBezTo>
                    <a:pt x="18357" y="84296"/>
                    <a:pt x="18357" y="84296"/>
                    <a:pt x="15499" y="85249"/>
                  </a:cubicBezTo>
                  <a:cubicBezTo>
                    <a:pt x="-8313" y="85249"/>
                    <a:pt x="26929" y="14764"/>
                    <a:pt x="2121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683" name="Google Shape;3683;p1"/>
            <p:cNvSpPr/>
            <p:nvPr/>
          </p:nvSpPr>
          <p:spPr>
            <a:xfrm>
              <a:off x="5055394" y="2481738"/>
              <a:ext cx="9525" cy="9525"/>
            </a:xfrm>
            <a:custGeom>
              <a:avLst/>
              <a:gdLst/>
              <a:ahLst/>
              <a:cxnLst/>
              <a:rect l="l" t="t" r="r" b="b"/>
              <a:pathLst>
                <a:path w="9525" h="9525" extrusionOk="0">
                  <a:moveTo>
                    <a:pt x="7144" y="7144"/>
                  </a:moveTo>
                  <a:cubicBezTo>
                    <a:pt x="8096" y="7144"/>
                    <a:pt x="8096" y="7144"/>
                    <a:pt x="9049" y="7144"/>
                  </a:cubicBezTo>
                  <a:cubicBezTo>
                    <a:pt x="9049" y="7144"/>
                    <a:pt x="8096"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684" name="Google Shape;3684;p1"/>
            <p:cNvSpPr/>
            <p:nvPr/>
          </p:nvSpPr>
          <p:spPr>
            <a:xfrm>
              <a:off x="5063014" y="2476023"/>
              <a:ext cx="9525" cy="9525"/>
            </a:xfrm>
            <a:custGeom>
              <a:avLst/>
              <a:gdLst/>
              <a:ahLst/>
              <a:cxnLst/>
              <a:rect l="l" t="t" r="r" b="b"/>
              <a:pathLst>
                <a:path w="9525" h="9525" extrusionOk="0">
                  <a:moveTo>
                    <a:pt x="7144" y="7144"/>
                  </a:moveTo>
                  <a:cubicBezTo>
                    <a:pt x="8096" y="7144"/>
                    <a:pt x="9049"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685" name="Google Shape;3685;p1"/>
            <p:cNvSpPr/>
            <p:nvPr/>
          </p:nvSpPr>
          <p:spPr>
            <a:xfrm>
              <a:off x="5063966" y="2474118"/>
              <a:ext cx="9525" cy="9525"/>
            </a:xfrm>
            <a:custGeom>
              <a:avLst/>
              <a:gdLst/>
              <a:ahLst/>
              <a:cxnLst/>
              <a:rect l="l" t="t" r="r" b="b"/>
              <a:pathLst>
                <a:path w="9525" h="9525" extrusionOk="0">
                  <a:moveTo>
                    <a:pt x="7144" y="7144"/>
                  </a:moveTo>
                  <a:cubicBezTo>
                    <a:pt x="8096" y="7144"/>
                    <a:pt x="8096" y="7144"/>
                    <a:pt x="9049" y="7144"/>
                  </a:cubicBezTo>
                  <a:lnTo>
                    <a:pt x="7144" y="7144"/>
                  </a:ln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686" name="Google Shape;3686;p1"/>
            <p:cNvSpPr/>
            <p:nvPr/>
          </p:nvSpPr>
          <p:spPr>
            <a:xfrm>
              <a:off x="5066824" y="2472213"/>
              <a:ext cx="9525" cy="9525"/>
            </a:xfrm>
            <a:custGeom>
              <a:avLst/>
              <a:gdLst/>
              <a:ahLst/>
              <a:cxnLst/>
              <a:rect l="l" t="t" r="r" b="b"/>
              <a:pathLst>
                <a:path w="9525" h="9525" extrusionOk="0">
                  <a:moveTo>
                    <a:pt x="7144" y="7144"/>
                  </a:moveTo>
                  <a:cubicBezTo>
                    <a:pt x="8096" y="7144"/>
                    <a:pt x="8096" y="7144"/>
                    <a:pt x="8096" y="7144"/>
                  </a:cubicBez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687" name="Google Shape;3687;p1"/>
            <p:cNvSpPr/>
            <p:nvPr/>
          </p:nvSpPr>
          <p:spPr>
            <a:xfrm>
              <a:off x="5064919" y="2472213"/>
              <a:ext cx="9525" cy="9525"/>
            </a:xfrm>
            <a:custGeom>
              <a:avLst/>
              <a:gdLst/>
              <a:ahLst/>
              <a:cxnLst/>
              <a:rect l="l" t="t" r="r" b="b"/>
              <a:pathLst>
                <a:path w="9525" h="9525" extrusionOk="0">
                  <a:moveTo>
                    <a:pt x="7144" y="7144"/>
                  </a:moveTo>
                  <a:cubicBezTo>
                    <a:pt x="7144" y="7144"/>
                    <a:pt x="7144" y="7144"/>
                    <a:pt x="7144" y="7144"/>
                  </a:cubicBezTo>
                  <a:cubicBezTo>
                    <a:pt x="7144" y="7144"/>
                    <a:pt x="8096"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688" name="Google Shape;3688;p1"/>
            <p:cNvSpPr/>
            <p:nvPr/>
          </p:nvSpPr>
          <p:spPr>
            <a:xfrm>
              <a:off x="5066400" y="2469356"/>
              <a:ext cx="9525" cy="9525"/>
            </a:xfrm>
            <a:custGeom>
              <a:avLst/>
              <a:gdLst/>
              <a:ahLst/>
              <a:cxnLst/>
              <a:rect l="l" t="t" r="r" b="b"/>
              <a:pathLst>
                <a:path w="9525" h="9525" extrusionOk="0">
                  <a:moveTo>
                    <a:pt x="7567" y="7144"/>
                  </a:moveTo>
                  <a:cubicBezTo>
                    <a:pt x="7567" y="7144"/>
                    <a:pt x="6615" y="7144"/>
                    <a:pt x="7567" y="7144"/>
                  </a:cubicBezTo>
                  <a:cubicBezTo>
                    <a:pt x="7567" y="7144"/>
                    <a:pt x="8520" y="7144"/>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689" name="Google Shape;3689;p1"/>
            <p:cNvSpPr/>
            <p:nvPr/>
          </p:nvSpPr>
          <p:spPr>
            <a:xfrm>
              <a:off x="5065871" y="2468403"/>
              <a:ext cx="9525" cy="9525"/>
            </a:xfrm>
            <a:custGeom>
              <a:avLst/>
              <a:gdLst/>
              <a:ahLst/>
              <a:cxnLst/>
              <a:rect l="l" t="t" r="r" b="b"/>
              <a:pathLst>
                <a:path w="9525" h="9525" extrusionOk="0">
                  <a:moveTo>
                    <a:pt x="7144" y="7144"/>
                  </a:moveTo>
                  <a:cubicBezTo>
                    <a:pt x="7144" y="7144"/>
                    <a:pt x="9049"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690" name="Google Shape;3690;p1"/>
            <p:cNvSpPr/>
            <p:nvPr/>
          </p:nvSpPr>
          <p:spPr>
            <a:xfrm>
              <a:off x="5062061" y="2444591"/>
              <a:ext cx="9525" cy="9525"/>
            </a:xfrm>
            <a:custGeom>
              <a:avLst/>
              <a:gdLst/>
              <a:ahLst/>
              <a:cxnLst/>
              <a:rect l="l" t="t" r="r" b="b"/>
              <a:pathLst>
                <a:path w="9525" h="9525" extrusionOk="0">
                  <a:moveTo>
                    <a:pt x="7144" y="7144"/>
                  </a:move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691" name="Google Shape;3691;p1"/>
            <p:cNvSpPr/>
            <p:nvPr/>
          </p:nvSpPr>
          <p:spPr>
            <a:xfrm>
              <a:off x="5063014" y="2434113"/>
              <a:ext cx="9525" cy="9525"/>
            </a:xfrm>
            <a:custGeom>
              <a:avLst/>
              <a:gdLst/>
              <a:ahLst/>
              <a:cxnLst/>
              <a:rect l="l" t="t" r="r" b="b"/>
              <a:pathLst>
                <a:path w="9525" h="9525" extrusionOk="0">
                  <a:moveTo>
                    <a:pt x="7144" y="7144"/>
                  </a:moveTo>
                  <a:cubicBezTo>
                    <a:pt x="7144" y="7144"/>
                    <a:pt x="8096" y="7144"/>
                    <a:pt x="7144" y="7144"/>
                  </a:cubicBezTo>
                  <a:cubicBezTo>
                    <a:pt x="8096"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692" name="Google Shape;3692;p1"/>
            <p:cNvSpPr/>
            <p:nvPr/>
          </p:nvSpPr>
          <p:spPr>
            <a:xfrm>
              <a:off x="5058231" y="2428398"/>
              <a:ext cx="9525" cy="9525"/>
            </a:xfrm>
            <a:custGeom>
              <a:avLst/>
              <a:gdLst/>
              <a:ahLst/>
              <a:cxnLst/>
              <a:rect l="l" t="t" r="r" b="b"/>
              <a:pathLst>
                <a:path w="9525" h="9525" extrusionOk="0">
                  <a:moveTo>
                    <a:pt x="9069" y="7144"/>
                  </a:moveTo>
                  <a:cubicBezTo>
                    <a:pt x="8117" y="7144"/>
                    <a:pt x="5259" y="7144"/>
                    <a:pt x="9069"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693" name="Google Shape;3693;p1"/>
            <p:cNvSpPr/>
            <p:nvPr/>
          </p:nvSpPr>
          <p:spPr>
            <a:xfrm>
              <a:off x="5215943" y="2481738"/>
              <a:ext cx="9525" cy="9525"/>
            </a:xfrm>
            <a:custGeom>
              <a:avLst/>
              <a:gdLst/>
              <a:ahLst/>
              <a:cxnLst/>
              <a:rect l="l" t="t" r="r" b="b"/>
              <a:pathLst>
                <a:path w="9525" h="9525" extrusionOk="0">
                  <a:moveTo>
                    <a:pt x="7567" y="7144"/>
                  </a:moveTo>
                  <a:cubicBezTo>
                    <a:pt x="7567" y="7144"/>
                    <a:pt x="8520" y="7144"/>
                    <a:pt x="7567" y="7144"/>
                  </a:cubicBezTo>
                  <a:cubicBezTo>
                    <a:pt x="7567" y="7144"/>
                    <a:pt x="6615" y="7144"/>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694" name="Google Shape;3694;p1"/>
            <p:cNvSpPr/>
            <p:nvPr/>
          </p:nvSpPr>
          <p:spPr>
            <a:xfrm>
              <a:off x="5213034" y="2406491"/>
              <a:ext cx="28575" cy="85725"/>
            </a:xfrm>
            <a:custGeom>
              <a:avLst/>
              <a:gdLst/>
              <a:ahLst/>
              <a:cxnLst/>
              <a:rect l="l" t="t" r="r" b="b"/>
              <a:pathLst>
                <a:path w="28575" h="85725" extrusionOk="0">
                  <a:moveTo>
                    <a:pt x="12381" y="7144"/>
                  </a:moveTo>
                  <a:cubicBezTo>
                    <a:pt x="17144" y="8096"/>
                    <a:pt x="21906" y="62389"/>
                    <a:pt x="21906" y="53816"/>
                  </a:cubicBezTo>
                  <a:cubicBezTo>
                    <a:pt x="21906" y="58579"/>
                    <a:pt x="25716" y="64294"/>
                    <a:pt x="17144" y="65246"/>
                  </a:cubicBezTo>
                  <a:cubicBezTo>
                    <a:pt x="18096" y="66199"/>
                    <a:pt x="17144" y="66199"/>
                    <a:pt x="15239" y="65246"/>
                  </a:cubicBezTo>
                  <a:cubicBezTo>
                    <a:pt x="28574" y="69056"/>
                    <a:pt x="18096" y="67151"/>
                    <a:pt x="24764" y="69056"/>
                  </a:cubicBezTo>
                  <a:cubicBezTo>
                    <a:pt x="23811" y="69056"/>
                    <a:pt x="23811" y="69056"/>
                    <a:pt x="24764" y="69056"/>
                  </a:cubicBezTo>
                  <a:cubicBezTo>
                    <a:pt x="22859" y="69056"/>
                    <a:pt x="22859" y="69056"/>
                    <a:pt x="24764" y="69056"/>
                  </a:cubicBezTo>
                  <a:cubicBezTo>
                    <a:pt x="24764" y="69056"/>
                    <a:pt x="16191" y="69056"/>
                    <a:pt x="24764" y="70009"/>
                  </a:cubicBezTo>
                  <a:cubicBezTo>
                    <a:pt x="20954" y="68104"/>
                    <a:pt x="26669" y="71914"/>
                    <a:pt x="17144" y="70961"/>
                  </a:cubicBezTo>
                  <a:cubicBezTo>
                    <a:pt x="25716" y="68104"/>
                    <a:pt x="20001" y="73819"/>
                    <a:pt x="24764" y="72866"/>
                  </a:cubicBezTo>
                  <a:cubicBezTo>
                    <a:pt x="25716" y="72866"/>
                    <a:pt x="19049" y="71914"/>
                    <a:pt x="19049" y="72866"/>
                  </a:cubicBezTo>
                  <a:cubicBezTo>
                    <a:pt x="20001" y="73819"/>
                    <a:pt x="23811" y="72866"/>
                    <a:pt x="24764" y="73819"/>
                  </a:cubicBezTo>
                  <a:cubicBezTo>
                    <a:pt x="23811" y="73819"/>
                    <a:pt x="23811" y="73819"/>
                    <a:pt x="24764" y="73819"/>
                  </a:cubicBezTo>
                  <a:cubicBezTo>
                    <a:pt x="20954" y="77629"/>
                    <a:pt x="20001" y="69056"/>
                    <a:pt x="22859" y="74771"/>
                  </a:cubicBezTo>
                  <a:cubicBezTo>
                    <a:pt x="20001" y="74771"/>
                    <a:pt x="18096" y="73819"/>
                    <a:pt x="15239" y="73819"/>
                  </a:cubicBezTo>
                  <a:cubicBezTo>
                    <a:pt x="17144" y="72866"/>
                    <a:pt x="20001" y="75724"/>
                    <a:pt x="22859" y="76676"/>
                  </a:cubicBezTo>
                  <a:cubicBezTo>
                    <a:pt x="19049" y="79534"/>
                    <a:pt x="12381" y="78581"/>
                    <a:pt x="15239" y="81439"/>
                  </a:cubicBezTo>
                  <a:cubicBezTo>
                    <a:pt x="16191" y="82391"/>
                    <a:pt x="11429" y="80486"/>
                    <a:pt x="11429" y="81439"/>
                  </a:cubicBezTo>
                  <a:cubicBezTo>
                    <a:pt x="17144" y="80486"/>
                    <a:pt x="10476" y="82391"/>
                    <a:pt x="10476" y="80486"/>
                  </a:cubicBezTo>
                  <a:cubicBezTo>
                    <a:pt x="-1" y="77629"/>
                    <a:pt x="18096" y="10954"/>
                    <a:pt x="12381"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695" name="Google Shape;3695;p1"/>
            <p:cNvSpPr/>
            <p:nvPr/>
          </p:nvSpPr>
          <p:spPr>
            <a:xfrm>
              <a:off x="5216366" y="2480786"/>
              <a:ext cx="9525" cy="9525"/>
            </a:xfrm>
            <a:custGeom>
              <a:avLst/>
              <a:gdLst/>
              <a:ahLst/>
              <a:cxnLst/>
              <a:rect l="l" t="t" r="r" b="b"/>
              <a:pathLst>
                <a:path w="9525" h="9525" extrusionOk="0">
                  <a:moveTo>
                    <a:pt x="7144" y="7144"/>
                  </a:moveTo>
                  <a:cubicBezTo>
                    <a:pt x="8096" y="7144"/>
                    <a:pt x="8096" y="7144"/>
                    <a:pt x="10001" y="7144"/>
                  </a:cubicBezTo>
                  <a:cubicBezTo>
                    <a:pt x="8096"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696" name="Google Shape;3696;p1"/>
            <p:cNvSpPr/>
            <p:nvPr/>
          </p:nvSpPr>
          <p:spPr>
            <a:xfrm>
              <a:off x="5224939" y="2476023"/>
              <a:ext cx="9525" cy="9525"/>
            </a:xfrm>
            <a:custGeom>
              <a:avLst/>
              <a:gdLst/>
              <a:ahLst/>
              <a:cxnLst/>
              <a:rect l="l" t="t" r="r" b="b"/>
              <a:pathLst>
                <a:path w="9525" h="9525" extrusionOk="0">
                  <a:moveTo>
                    <a:pt x="7144" y="7144"/>
                  </a:moveTo>
                  <a:cubicBezTo>
                    <a:pt x="7144" y="7144"/>
                    <a:pt x="9049"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697" name="Google Shape;3697;p1"/>
            <p:cNvSpPr/>
            <p:nvPr/>
          </p:nvSpPr>
          <p:spPr>
            <a:xfrm>
              <a:off x="5225891" y="2475071"/>
              <a:ext cx="9525" cy="9525"/>
            </a:xfrm>
            <a:custGeom>
              <a:avLst/>
              <a:gdLst/>
              <a:ahLst/>
              <a:cxnLst/>
              <a:rect l="l" t="t" r="r" b="b"/>
              <a:pathLst>
                <a:path w="9525" h="9525" extrusionOk="0">
                  <a:moveTo>
                    <a:pt x="7144" y="7144"/>
                  </a:moveTo>
                  <a:cubicBezTo>
                    <a:pt x="8096" y="7144"/>
                    <a:pt x="8096" y="7144"/>
                    <a:pt x="8096" y="8096"/>
                  </a:cubicBezTo>
                  <a:lnTo>
                    <a:pt x="7144" y="7144"/>
                  </a:ln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698" name="Google Shape;3698;p1"/>
            <p:cNvSpPr/>
            <p:nvPr/>
          </p:nvSpPr>
          <p:spPr>
            <a:xfrm>
              <a:off x="5228749" y="2474118"/>
              <a:ext cx="9525" cy="9525"/>
            </a:xfrm>
            <a:custGeom>
              <a:avLst/>
              <a:gdLst/>
              <a:ahLst/>
              <a:cxnLst/>
              <a:rect l="l" t="t" r="r" b="b"/>
              <a:pathLst>
                <a:path w="9525" h="9525" extrusionOk="0">
                  <a:moveTo>
                    <a:pt x="7144" y="7144"/>
                  </a:moveTo>
                  <a:cubicBezTo>
                    <a:pt x="8096" y="7144"/>
                    <a:pt x="8096" y="7144"/>
                    <a:pt x="7144" y="7144"/>
                  </a:cubicBezTo>
                  <a:cubicBezTo>
                    <a:pt x="8096"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699" name="Google Shape;3699;p1"/>
            <p:cNvSpPr/>
            <p:nvPr/>
          </p:nvSpPr>
          <p:spPr>
            <a:xfrm>
              <a:off x="5226844" y="2473695"/>
              <a:ext cx="9525" cy="9525"/>
            </a:xfrm>
            <a:custGeom>
              <a:avLst/>
              <a:gdLst/>
              <a:ahLst/>
              <a:cxnLst/>
              <a:rect l="l" t="t" r="r" b="b"/>
              <a:pathLst>
                <a:path w="9525" h="9525" extrusionOk="0">
                  <a:moveTo>
                    <a:pt x="7144" y="7567"/>
                  </a:moveTo>
                  <a:cubicBezTo>
                    <a:pt x="7144" y="7567"/>
                    <a:pt x="8096" y="7567"/>
                    <a:pt x="7144" y="7567"/>
                  </a:cubicBezTo>
                  <a:cubicBezTo>
                    <a:pt x="7144" y="6615"/>
                    <a:pt x="8096" y="7567"/>
                    <a:pt x="7144"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700" name="Google Shape;3700;p1"/>
            <p:cNvSpPr/>
            <p:nvPr/>
          </p:nvSpPr>
          <p:spPr>
            <a:xfrm>
              <a:off x="5229278" y="2471261"/>
              <a:ext cx="9525" cy="9525"/>
            </a:xfrm>
            <a:custGeom>
              <a:avLst/>
              <a:gdLst/>
              <a:ahLst/>
              <a:cxnLst/>
              <a:rect l="l" t="t" r="r" b="b"/>
              <a:pathLst>
                <a:path w="9525" h="9525" extrusionOk="0">
                  <a:moveTo>
                    <a:pt x="7567" y="7144"/>
                  </a:moveTo>
                  <a:cubicBezTo>
                    <a:pt x="7567" y="7144"/>
                    <a:pt x="6615" y="7144"/>
                    <a:pt x="7567" y="7144"/>
                  </a:cubicBezTo>
                  <a:cubicBezTo>
                    <a:pt x="6615" y="7144"/>
                    <a:pt x="8520" y="7144"/>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701" name="Google Shape;3701;p1"/>
            <p:cNvSpPr/>
            <p:nvPr/>
          </p:nvSpPr>
          <p:spPr>
            <a:xfrm>
              <a:off x="5228749" y="2469885"/>
              <a:ext cx="9525" cy="9525"/>
            </a:xfrm>
            <a:custGeom>
              <a:avLst/>
              <a:gdLst/>
              <a:ahLst/>
              <a:cxnLst/>
              <a:rect l="l" t="t" r="r" b="b"/>
              <a:pathLst>
                <a:path w="9525" h="9525" extrusionOk="0">
                  <a:moveTo>
                    <a:pt x="7144" y="7567"/>
                  </a:moveTo>
                  <a:cubicBezTo>
                    <a:pt x="7144" y="7567"/>
                    <a:pt x="9049" y="6615"/>
                    <a:pt x="7144"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702" name="Google Shape;3702;p1"/>
            <p:cNvSpPr/>
            <p:nvPr/>
          </p:nvSpPr>
          <p:spPr>
            <a:xfrm>
              <a:off x="5225891" y="2446496"/>
              <a:ext cx="9525" cy="9525"/>
            </a:xfrm>
            <a:custGeom>
              <a:avLst/>
              <a:gdLst/>
              <a:ahLst/>
              <a:cxnLst/>
              <a:rect l="l" t="t" r="r" b="b"/>
              <a:pathLst>
                <a:path w="9525" h="9525" extrusionOk="0">
                  <a:moveTo>
                    <a:pt x="7144" y="7144"/>
                  </a:move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703" name="Google Shape;3703;p1"/>
            <p:cNvSpPr/>
            <p:nvPr/>
          </p:nvSpPr>
          <p:spPr>
            <a:xfrm>
              <a:off x="5225891" y="2436547"/>
              <a:ext cx="9525" cy="9525"/>
            </a:xfrm>
            <a:custGeom>
              <a:avLst/>
              <a:gdLst/>
              <a:ahLst/>
              <a:cxnLst/>
              <a:rect l="l" t="t" r="r" b="b"/>
              <a:pathLst>
                <a:path w="9525" h="9525" extrusionOk="0">
                  <a:moveTo>
                    <a:pt x="7144" y="7567"/>
                  </a:moveTo>
                  <a:cubicBezTo>
                    <a:pt x="7144" y="7567"/>
                    <a:pt x="8096" y="7567"/>
                    <a:pt x="7144" y="7567"/>
                  </a:cubicBezTo>
                  <a:cubicBezTo>
                    <a:pt x="8096" y="7567"/>
                    <a:pt x="7144" y="6615"/>
                    <a:pt x="7144"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704" name="Google Shape;3704;p1"/>
            <p:cNvSpPr/>
            <p:nvPr/>
          </p:nvSpPr>
          <p:spPr>
            <a:xfrm>
              <a:off x="5220811" y="2431256"/>
              <a:ext cx="9525" cy="9525"/>
            </a:xfrm>
            <a:custGeom>
              <a:avLst/>
              <a:gdLst/>
              <a:ahLst/>
              <a:cxnLst/>
              <a:rect l="l" t="t" r="r" b="b"/>
              <a:pathLst>
                <a:path w="9525" h="9525" extrusionOk="0">
                  <a:moveTo>
                    <a:pt x="8414" y="7144"/>
                  </a:moveTo>
                  <a:cubicBezTo>
                    <a:pt x="8414" y="7144"/>
                    <a:pt x="5556" y="7144"/>
                    <a:pt x="841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705" name="Google Shape;3705;p1"/>
            <p:cNvSpPr/>
            <p:nvPr/>
          </p:nvSpPr>
          <p:spPr>
            <a:xfrm>
              <a:off x="5387816" y="2477928"/>
              <a:ext cx="9525" cy="9525"/>
            </a:xfrm>
            <a:custGeom>
              <a:avLst/>
              <a:gdLst/>
              <a:ahLst/>
              <a:cxnLst/>
              <a:rect l="l" t="t" r="r" b="b"/>
              <a:pathLst>
                <a:path w="9525" h="9525" extrusionOk="0">
                  <a:moveTo>
                    <a:pt x="7144" y="7144"/>
                  </a:moveTo>
                  <a:cubicBezTo>
                    <a:pt x="8096" y="7144"/>
                    <a:pt x="9049" y="7144"/>
                    <a:pt x="7144" y="7144"/>
                  </a:cubicBez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706" name="Google Shape;3706;p1"/>
            <p:cNvSpPr/>
            <p:nvPr/>
          </p:nvSpPr>
          <p:spPr>
            <a:xfrm>
              <a:off x="5381052" y="2411253"/>
              <a:ext cx="28575" cy="76200"/>
            </a:xfrm>
            <a:custGeom>
              <a:avLst/>
              <a:gdLst/>
              <a:ahLst/>
              <a:cxnLst/>
              <a:rect l="l" t="t" r="r" b="b"/>
              <a:pathLst>
                <a:path w="28575" h="76200" extrusionOk="0">
                  <a:moveTo>
                    <a:pt x="23433" y="7144"/>
                  </a:moveTo>
                  <a:cubicBezTo>
                    <a:pt x="28196" y="10001"/>
                    <a:pt x="19623" y="30004"/>
                    <a:pt x="17718" y="30004"/>
                  </a:cubicBezTo>
                  <a:cubicBezTo>
                    <a:pt x="20576" y="37624"/>
                    <a:pt x="29148" y="58579"/>
                    <a:pt x="18671" y="58579"/>
                  </a:cubicBezTo>
                  <a:cubicBezTo>
                    <a:pt x="19623" y="59531"/>
                    <a:pt x="18671" y="59531"/>
                    <a:pt x="16766" y="58579"/>
                  </a:cubicBezTo>
                  <a:cubicBezTo>
                    <a:pt x="24386" y="60484"/>
                    <a:pt x="21528" y="59531"/>
                    <a:pt x="26291" y="60484"/>
                  </a:cubicBezTo>
                  <a:cubicBezTo>
                    <a:pt x="21528" y="60484"/>
                    <a:pt x="21528" y="60484"/>
                    <a:pt x="26291" y="60484"/>
                  </a:cubicBezTo>
                  <a:cubicBezTo>
                    <a:pt x="23433" y="61436"/>
                    <a:pt x="22481" y="61436"/>
                    <a:pt x="26291" y="61436"/>
                  </a:cubicBezTo>
                  <a:cubicBezTo>
                    <a:pt x="25338" y="61436"/>
                    <a:pt x="25338" y="61436"/>
                    <a:pt x="26291" y="61436"/>
                  </a:cubicBezTo>
                  <a:cubicBezTo>
                    <a:pt x="24386" y="61436"/>
                    <a:pt x="24386" y="61436"/>
                    <a:pt x="26291" y="61436"/>
                  </a:cubicBezTo>
                  <a:cubicBezTo>
                    <a:pt x="26291" y="61436"/>
                    <a:pt x="17718" y="61436"/>
                    <a:pt x="26291" y="62389"/>
                  </a:cubicBezTo>
                  <a:cubicBezTo>
                    <a:pt x="22481" y="61436"/>
                    <a:pt x="28196" y="64294"/>
                    <a:pt x="18671" y="63341"/>
                  </a:cubicBezTo>
                  <a:cubicBezTo>
                    <a:pt x="27243" y="60484"/>
                    <a:pt x="21528" y="66199"/>
                    <a:pt x="26291" y="64294"/>
                  </a:cubicBezTo>
                  <a:cubicBezTo>
                    <a:pt x="27243" y="64294"/>
                    <a:pt x="20576" y="64294"/>
                    <a:pt x="20576" y="64294"/>
                  </a:cubicBezTo>
                  <a:cubicBezTo>
                    <a:pt x="22481" y="65246"/>
                    <a:pt x="25338" y="63341"/>
                    <a:pt x="26291" y="65246"/>
                  </a:cubicBezTo>
                  <a:cubicBezTo>
                    <a:pt x="25338" y="65246"/>
                    <a:pt x="25338" y="65246"/>
                    <a:pt x="26291" y="65246"/>
                  </a:cubicBezTo>
                  <a:cubicBezTo>
                    <a:pt x="23433" y="69056"/>
                    <a:pt x="21528" y="61436"/>
                    <a:pt x="24386" y="66199"/>
                  </a:cubicBezTo>
                  <a:cubicBezTo>
                    <a:pt x="21528" y="66199"/>
                    <a:pt x="19623" y="65246"/>
                    <a:pt x="16766" y="66199"/>
                  </a:cubicBezTo>
                  <a:cubicBezTo>
                    <a:pt x="18671" y="64294"/>
                    <a:pt x="20576" y="67151"/>
                    <a:pt x="24386" y="68104"/>
                  </a:cubicBezTo>
                  <a:cubicBezTo>
                    <a:pt x="20576" y="70961"/>
                    <a:pt x="13908" y="70009"/>
                    <a:pt x="17718" y="72866"/>
                  </a:cubicBezTo>
                  <a:cubicBezTo>
                    <a:pt x="16766" y="72866"/>
                    <a:pt x="15813" y="72866"/>
                    <a:pt x="17718" y="72866"/>
                  </a:cubicBezTo>
                  <a:cubicBezTo>
                    <a:pt x="16766" y="73819"/>
                    <a:pt x="15813" y="72866"/>
                    <a:pt x="13908" y="72866"/>
                  </a:cubicBezTo>
                  <a:cubicBezTo>
                    <a:pt x="19623" y="70961"/>
                    <a:pt x="13908" y="73819"/>
                    <a:pt x="12956" y="71914"/>
                  </a:cubicBezTo>
                  <a:cubicBezTo>
                    <a:pt x="-6094" y="69056"/>
                    <a:pt x="28196" y="11906"/>
                    <a:pt x="23433"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707" name="Google Shape;3707;p1"/>
            <p:cNvSpPr/>
            <p:nvPr/>
          </p:nvSpPr>
          <p:spPr>
            <a:xfrm>
              <a:off x="5387816" y="2477928"/>
              <a:ext cx="9525" cy="9525"/>
            </a:xfrm>
            <a:custGeom>
              <a:avLst/>
              <a:gdLst/>
              <a:ahLst/>
              <a:cxnLst/>
              <a:rect l="l" t="t" r="r" b="b"/>
              <a:pathLst>
                <a:path w="9525" h="9525" extrusionOk="0">
                  <a:moveTo>
                    <a:pt x="7144" y="7144"/>
                  </a:moveTo>
                  <a:cubicBezTo>
                    <a:pt x="8096" y="7144"/>
                    <a:pt x="8096" y="7144"/>
                    <a:pt x="10001" y="7144"/>
                  </a:cubicBezTo>
                  <a:cubicBezTo>
                    <a:pt x="9049" y="7144"/>
                    <a:pt x="8096"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708" name="Google Shape;3708;p1"/>
            <p:cNvSpPr/>
            <p:nvPr/>
          </p:nvSpPr>
          <p:spPr>
            <a:xfrm>
              <a:off x="5396389" y="2473166"/>
              <a:ext cx="9525" cy="9525"/>
            </a:xfrm>
            <a:custGeom>
              <a:avLst/>
              <a:gdLst/>
              <a:ahLst/>
              <a:cxnLst/>
              <a:rect l="l" t="t" r="r" b="b"/>
              <a:pathLst>
                <a:path w="9525" h="9525" extrusionOk="0">
                  <a:moveTo>
                    <a:pt x="7144" y="7144"/>
                  </a:moveTo>
                  <a:cubicBezTo>
                    <a:pt x="7144" y="7144"/>
                    <a:pt x="9049"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709" name="Google Shape;3709;p1"/>
            <p:cNvSpPr/>
            <p:nvPr/>
          </p:nvSpPr>
          <p:spPr>
            <a:xfrm>
              <a:off x="5396389" y="2471261"/>
              <a:ext cx="9525" cy="9525"/>
            </a:xfrm>
            <a:custGeom>
              <a:avLst/>
              <a:gdLst/>
              <a:ahLst/>
              <a:cxnLst/>
              <a:rect l="l" t="t" r="r" b="b"/>
              <a:pathLst>
                <a:path w="9525" h="9525" extrusionOk="0">
                  <a:moveTo>
                    <a:pt x="7144" y="7144"/>
                  </a:moveTo>
                  <a:cubicBezTo>
                    <a:pt x="8096" y="7144"/>
                    <a:pt x="8096" y="7144"/>
                    <a:pt x="8096" y="7144"/>
                  </a:cubicBezTo>
                  <a:lnTo>
                    <a:pt x="7144" y="7144"/>
                  </a:ln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710" name="Google Shape;3710;p1"/>
            <p:cNvSpPr/>
            <p:nvPr/>
          </p:nvSpPr>
          <p:spPr>
            <a:xfrm>
              <a:off x="5400199" y="2470308"/>
              <a:ext cx="9525" cy="9525"/>
            </a:xfrm>
            <a:custGeom>
              <a:avLst/>
              <a:gdLst/>
              <a:ahLst/>
              <a:cxnLst/>
              <a:rect l="l" t="t" r="r" b="b"/>
              <a:pathLst>
                <a:path w="9525" h="9525" extrusionOk="0">
                  <a:moveTo>
                    <a:pt x="7144" y="7144"/>
                  </a:moveTo>
                  <a:cubicBezTo>
                    <a:pt x="7144" y="7144"/>
                    <a:pt x="8096" y="7144"/>
                    <a:pt x="7144" y="7144"/>
                  </a:cubicBez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711" name="Google Shape;3711;p1"/>
            <p:cNvSpPr/>
            <p:nvPr/>
          </p:nvSpPr>
          <p:spPr>
            <a:xfrm>
              <a:off x="5398294" y="2470308"/>
              <a:ext cx="9525" cy="9525"/>
            </a:xfrm>
            <a:custGeom>
              <a:avLst/>
              <a:gdLst/>
              <a:ahLst/>
              <a:cxnLst/>
              <a:rect l="l" t="t" r="r" b="b"/>
              <a:pathLst>
                <a:path w="9525" h="9525" extrusionOk="0">
                  <a:moveTo>
                    <a:pt x="7144" y="7144"/>
                  </a:moveTo>
                  <a:cubicBezTo>
                    <a:pt x="7144" y="7144"/>
                    <a:pt x="7144" y="7144"/>
                    <a:pt x="7144" y="7144"/>
                  </a:cubicBezTo>
                  <a:cubicBezTo>
                    <a:pt x="7144" y="7144"/>
                    <a:pt x="8096"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712" name="Google Shape;3712;p1"/>
            <p:cNvSpPr/>
            <p:nvPr/>
          </p:nvSpPr>
          <p:spPr>
            <a:xfrm>
              <a:off x="5399775" y="2468403"/>
              <a:ext cx="9525" cy="9525"/>
            </a:xfrm>
            <a:custGeom>
              <a:avLst/>
              <a:gdLst/>
              <a:ahLst/>
              <a:cxnLst/>
              <a:rect l="l" t="t" r="r" b="b"/>
              <a:pathLst>
                <a:path w="9525" h="9525" extrusionOk="0">
                  <a:moveTo>
                    <a:pt x="7567" y="7144"/>
                  </a:moveTo>
                  <a:cubicBezTo>
                    <a:pt x="7567" y="7144"/>
                    <a:pt x="6615" y="7144"/>
                    <a:pt x="7567" y="7144"/>
                  </a:cubicBezTo>
                  <a:cubicBezTo>
                    <a:pt x="7567" y="7144"/>
                    <a:pt x="8520" y="7144"/>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713" name="Google Shape;3713;p1"/>
            <p:cNvSpPr/>
            <p:nvPr/>
          </p:nvSpPr>
          <p:spPr>
            <a:xfrm>
              <a:off x="5399246" y="2467027"/>
              <a:ext cx="9525" cy="9525"/>
            </a:xfrm>
            <a:custGeom>
              <a:avLst/>
              <a:gdLst/>
              <a:ahLst/>
              <a:cxnLst/>
              <a:rect l="l" t="t" r="r" b="b"/>
              <a:pathLst>
                <a:path w="9525" h="9525" extrusionOk="0">
                  <a:moveTo>
                    <a:pt x="7144" y="7567"/>
                  </a:moveTo>
                  <a:cubicBezTo>
                    <a:pt x="7144" y="7567"/>
                    <a:pt x="9049" y="6615"/>
                    <a:pt x="7144"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714" name="Google Shape;3714;p1"/>
            <p:cNvSpPr/>
            <p:nvPr/>
          </p:nvSpPr>
          <p:spPr>
            <a:xfrm>
              <a:off x="5397341" y="2447448"/>
              <a:ext cx="9525" cy="9525"/>
            </a:xfrm>
            <a:custGeom>
              <a:avLst/>
              <a:gdLst/>
              <a:ahLst/>
              <a:cxnLst/>
              <a:rect l="l" t="t" r="r" b="b"/>
              <a:pathLst>
                <a:path w="9525" h="9525" extrusionOk="0">
                  <a:moveTo>
                    <a:pt x="7144" y="7144"/>
                  </a:move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715" name="Google Shape;3715;p1"/>
            <p:cNvSpPr/>
            <p:nvPr/>
          </p:nvSpPr>
          <p:spPr>
            <a:xfrm>
              <a:off x="5398294" y="2438452"/>
              <a:ext cx="9525" cy="9525"/>
            </a:xfrm>
            <a:custGeom>
              <a:avLst/>
              <a:gdLst/>
              <a:ahLst/>
              <a:cxnLst/>
              <a:rect l="l" t="t" r="r" b="b"/>
              <a:pathLst>
                <a:path w="9525" h="9525" extrusionOk="0">
                  <a:moveTo>
                    <a:pt x="7144" y="7567"/>
                  </a:moveTo>
                  <a:cubicBezTo>
                    <a:pt x="7144" y="6615"/>
                    <a:pt x="8096" y="7567"/>
                    <a:pt x="7144" y="7567"/>
                  </a:cubicBezTo>
                  <a:cubicBezTo>
                    <a:pt x="8096" y="7567"/>
                    <a:pt x="7144" y="6615"/>
                    <a:pt x="7144"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716" name="Google Shape;3716;p1"/>
            <p:cNvSpPr/>
            <p:nvPr/>
          </p:nvSpPr>
          <p:spPr>
            <a:xfrm>
              <a:off x="5394166" y="2432737"/>
              <a:ext cx="9525" cy="9525"/>
            </a:xfrm>
            <a:custGeom>
              <a:avLst/>
              <a:gdLst/>
              <a:ahLst/>
              <a:cxnLst/>
              <a:rect l="l" t="t" r="r" b="b"/>
              <a:pathLst>
                <a:path w="9525" h="9525" extrusionOk="0">
                  <a:moveTo>
                    <a:pt x="8414" y="7567"/>
                  </a:moveTo>
                  <a:cubicBezTo>
                    <a:pt x="8414" y="7567"/>
                    <a:pt x="5556" y="6615"/>
                    <a:pt x="8414"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717" name="Google Shape;3717;p1"/>
            <p:cNvSpPr/>
            <p:nvPr/>
          </p:nvSpPr>
          <p:spPr>
            <a:xfrm>
              <a:off x="5587418" y="2476976"/>
              <a:ext cx="9525" cy="9525"/>
            </a:xfrm>
            <a:custGeom>
              <a:avLst/>
              <a:gdLst/>
              <a:ahLst/>
              <a:cxnLst/>
              <a:rect l="l" t="t" r="r" b="b"/>
              <a:pathLst>
                <a:path w="9525" h="9525" extrusionOk="0">
                  <a:moveTo>
                    <a:pt x="7567" y="7144"/>
                  </a:moveTo>
                  <a:cubicBezTo>
                    <a:pt x="7567" y="7144"/>
                    <a:pt x="8520" y="7144"/>
                    <a:pt x="7567" y="7144"/>
                  </a:cubicBezTo>
                  <a:cubicBezTo>
                    <a:pt x="7567" y="7144"/>
                    <a:pt x="6615" y="7144"/>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718" name="Google Shape;3718;p1"/>
            <p:cNvSpPr/>
            <p:nvPr/>
          </p:nvSpPr>
          <p:spPr>
            <a:xfrm>
              <a:off x="5584219" y="2407443"/>
              <a:ext cx="28575" cy="76200"/>
            </a:xfrm>
            <a:custGeom>
              <a:avLst/>
              <a:gdLst/>
              <a:ahLst/>
              <a:cxnLst/>
              <a:rect l="l" t="t" r="r" b="b"/>
              <a:pathLst>
                <a:path w="28575" h="76200" extrusionOk="0">
                  <a:moveTo>
                    <a:pt x="11718" y="7144"/>
                  </a:moveTo>
                  <a:cubicBezTo>
                    <a:pt x="17433" y="8096"/>
                    <a:pt x="20291" y="49054"/>
                    <a:pt x="18386" y="49054"/>
                  </a:cubicBezTo>
                  <a:cubicBezTo>
                    <a:pt x="18386" y="50959"/>
                    <a:pt x="26958" y="60484"/>
                    <a:pt x="16481" y="61436"/>
                  </a:cubicBezTo>
                  <a:cubicBezTo>
                    <a:pt x="17433" y="62389"/>
                    <a:pt x="16481" y="62389"/>
                    <a:pt x="14576" y="61436"/>
                  </a:cubicBezTo>
                  <a:cubicBezTo>
                    <a:pt x="27911" y="65246"/>
                    <a:pt x="17433" y="63341"/>
                    <a:pt x="24101" y="65246"/>
                  </a:cubicBezTo>
                  <a:cubicBezTo>
                    <a:pt x="23148" y="65246"/>
                    <a:pt x="23148" y="65246"/>
                    <a:pt x="24101" y="65246"/>
                  </a:cubicBezTo>
                  <a:cubicBezTo>
                    <a:pt x="22196" y="65246"/>
                    <a:pt x="22196" y="65246"/>
                    <a:pt x="24101" y="65246"/>
                  </a:cubicBezTo>
                  <a:cubicBezTo>
                    <a:pt x="24101" y="65246"/>
                    <a:pt x="15528" y="65246"/>
                    <a:pt x="24101" y="66199"/>
                  </a:cubicBezTo>
                  <a:cubicBezTo>
                    <a:pt x="20291" y="65246"/>
                    <a:pt x="26006" y="68104"/>
                    <a:pt x="16481" y="67151"/>
                  </a:cubicBezTo>
                  <a:cubicBezTo>
                    <a:pt x="25053" y="64294"/>
                    <a:pt x="19338" y="70009"/>
                    <a:pt x="24101" y="69056"/>
                  </a:cubicBezTo>
                  <a:cubicBezTo>
                    <a:pt x="25053" y="69056"/>
                    <a:pt x="18386" y="68104"/>
                    <a:pt x="18386" y="69056"/>
                  </a:cubicBezTo>
                  <a:cubicBezTo>
                    <a:pt x="19338" y="70009"/>
                    <a:pt x="23148" y="69056"/>
                    <a:pt x="24101" y="70009"/>
                  </a:cubicBezTo>
                  <a:cubicBezTo>
                    <a:pt x="23148" y="70009"/>
                    <a:pt x="23148" y="70009"/>
                    <a:pt x="24101" y="70009"/>
                  </a:cubicBezTo>
                  <a:cubicBezTo>
                    <a:pt x="20291" y="73819"/>
                    <a:pt x="19338" y="66199"/>
                    <a:pt x="22196" y="70961"/>
                  </a:cubicBezTo>
                  <a:cubicBezTo>
                    <a:pt x="19338" y="70961"/>
                    <a:pt x="17433" y="70009"/>
                    <a:pt x="14576" y="70009"/>
                  </a:cubicBezTo>
                  <a:cubicBezTo>
                    <a:pt x="16481" y="69056"/>
                    <a:pt x="18386" y="71914"/>
                    <a:pt x="22196" y="72866"/>
                  </a:cubicBezTo>
                  <a:cubicBezTo>
                    <a:pt x="18386" y="75724"/>
                    <a:pt x="11718" y="73819"/>
                    <a:pt x="14576" y="76676"/>
                  </a:cubicBezTo>
                  <a:cubicBezTo>
                    <a:pt x="13623" y="76676"/>
                    <a:pt x="12671" y="76676"/>
                    <a:pt x="14576" y="76676"/>
                  </a:cubicBezTo>
                  <a:cubicBezTo>
                    <a:pt x="13623" y="76676"/>
                    <a:pt x="11718" y="76676"/>
                    <a:pt x="10766" y="75724"/>
                  </a:cubicBezTo>
                  <a:cubicBezTo>
                    <a:pt x="16481" y="74771"/>
                    <a:pt x="9813" y="76676"/>
                    <a:pt x="9813" y="74771"/>
                  </a:cubicBezTo>
                  <a:cubicBezTo>
                    <a:pt x="1240" y="72866"/>
                    <a:pt x="16481" y="10001"/>
                    <a:pt x="11718"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719" name="Google Shape;3719;p1"/>
            <p:cNvSpPr/>
            <p:nvPr/>
          </p:nvSpPr>
          <p:spPr>
            <a:xfrm>
              <a:off x="5586889" y="2476976"/>
              <a:ext cx="9525" cy="9525"/>
            </a:xfrm>
            <a:custGeom>
              <a:avLst/>
              <a:gdLst/>
              <a:ahLst/>
              <a:cxnLst/>
              <a:rect l="l" t="t" r="r" b="b"/>
              <a:pathLst>
                <a:path w="9525" h="9525" extrusionOk="0">
                  <a:moveTo>
                    <a:pt x="7144" y="7144"/>
                  </a:moveTo>
                  <a:cubicBezTo>
                    <a:pt x="8096" y="7144"/>
                    <a:pt x="8096" y="7144"/>
                    <a:pt x="10001" y="7144"/>
                  </a:cubicBezTo>
                  <a:cubicBezTo>
                    <a:pt x="9049" y="7144"/>
                    <a:pt x="8096"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720" name="Google Shape;3720;p1"/>
            <p:cNvSpPr/>
            <p:nvPr/>
          </p:nvSpPr>
          <p:spPr>
            <a:xfrm>
              <a:off x="5596414" y="2472213"/>
              <a:ext cx="9525" cy="9525"/>
            </a:xfrm>
            <a:custGeom>
              <a:avLst/>
              <a:gdLst/>
              <a:ahLst/>
              <a:cxnLst/>
              <a:rect l="l" t="t" r="r" b="b"/>
              <a:pathLst>
                <a:path w="9525" h="9525" extrusionOk="0">
                  <a:moveTo>
                    <a:pt x="7144" y="7144"/>
                  </a:moveTo>
                  <a:cubicBezTo>
                    <a:pt x="7144" y="7144"/>
                    <a:pt x="9049"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721" name="Google Shape;3721;p1"/>
            <p:cNvSpPr/>
            <p:nvPr/>
          </p:nvSpPr>
          <p:spPr>
            <a:xfrm>
              <a:off x="5596414" y="2471261"/>
              <a:ext cx="9525" cy="9525"/>
            </a:xfrm>
            <a:custGeom>
              <a:avLst/>
              <a:gdLst/>
              <a:ahLst/>
              <a:cxnLst/>
              <a:rect l="l" t="t" r="r" b="b"/>
              <a:pathLst>
                <a:path w="9525" h="9525" extrusionOk="0">
                  <a:moveTo>
                    <a:pt x="7144" y="7144"/>
                  </a:moveTo>
                  <a:cubicBezTo>
                    <a:pt x="8096" y="7144"/>
                    <a:pt x="8096" y="7144"/>
                    <a:pt x="8096" y="8096"/>
                  </a:cubicBezTo>
                  <a:lnTo>
                    <a:pt x="7144" y="7144"/>
                  </a:ln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722" name="Google Shape;3722;p1"/>
            <p:cNvSpPr/>
            <p:nvPr/>
          </p:nvSpPr>
          <p:spPr>
            <a:xfrm>
              <a:off x="5600224" y="2470308"/>
              <a:ext cx="9525" cy="9525"/>
            </a:xfrm>
            <a:custGeom>
              <a:avLst/>
              <a:gdLst/>
              <a:ahLst/>
              <a:cxnLst/>
              <a:rect l="l" t="t" r="r" b="b"/>
              <a:pathLst>
                <a:path w="9525" h="9525" extrusionOk="0">
                  <a:moveTo>
                    <a:pt x="7144" y="7144"/>
                  </a:moveTo>
                  <a:cubicBezTo>
                    <a:pt x="7144" y="7144"/>
                    <a:pt x="8096" y="7144"/>
                    <a:pt x="7144" y="7144"/>
                  </a:cubicBez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723" name="Google Shape;3723;p1"/>
            <p:cNvSpPr/>
            <p:nvPr/>
          </p:nvSpPr>
          <p:spPr>
            <a:xfrm>
              <a:off x="5598319" y="2469885"/>
              <a:ext cx="9525" cy="9525"/>
            </a:xfrm>
            <a:custGeom>
              <a:avLst/>
              <a:gdLst/>
              <a:ahLst/>
              <a:cxnLst/>
              <a:rect l="l" t="t" r="r" b="b"/>
              <a:pathLst>
                <a:path w="9525" h="9525" extrusionOk="0">
                  <a:moveTo>
                    <a:pt x="7144" y="7567"/>
                  </a:moveTo>
                  <a:cubicBezTo>
                    <a:pt x="7144" y="7567"/>
                    <a:pt x="7144" y="7567"/>
                    <a:pt x="7144" y="7567"/>
                  </a:cubicBezTo>
                  <a:cubicBezTo>
                    <a:pt x="7144" y="6615"/>
                    <a:pt x="8096" y="7567"/>
                    <a:pt x="7144"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724" name="Google Shape;3724;p1"/>
            <p:cNvSpPr/>
            <p:nvPr/>
          </p:nvSpPr>
          <p:spPr>
            <a:xfrm>
              <a:off x="5600224" y="2467451"/>
              <a:ext cx="9525" cy="9525"/>
            </a:xfrm>
            <a:custGeom>
              <a:avLst/>
              <a:gdLst/>
              <a:ahLst/>
              <a:cxnLst/>
              <a:rect l="l" t="t" r="r" b="b"/>
              <a:pathLst>
                <a:path w="9525" h="9525" extrusionOk="0">
                  <a:moveTo>
                    <a:pt x="7144" y="7144"/>
                  </a:moveTo>
                  <a:cubicBezTo>
                    <a:pt x="7144" y="7144"/>
                    <a:pt x="7144" y="7144"/>
                    <a:pt x="7144" y="7144"/>
                  </a:cubicBezTo>
                  <a:cubicBezTo>
                    <a:pt x="7144" y="7144"/>
                    <a:pt x="8096"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725" name="Google Shape;3725;p1"/>
            <p:cNvSpPr/>
            <p:nvPr/>
          </p:nvSpPr>
          <p:spPr>
            <a:xfrm>
              <a:off x="5599271" y="2466498"/>
              <a:ext cx="9525" cy="9525"/>
            </a:xfrm>
            <a:custGeom>
              <a:avLst/>
              <a:gdLst/>
              <a:ahLst/>
              <a:cxnLst/>
              <a:rect l="l" t="t" r="r" b="b"/>
              <a:pathLst>
                <a:path w="9525" h="9525" extrusionOk="0">
                  <a:moveTo>
                    <a:pt x="7144" y="7144"/>
                  </a:moveTo>
                  <a:cubicBezTo>
                    <a:pt x="7144" y="7144"/>
                    <a:pt x="10001"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726" name="Google Shape;3726;p1"/>
            <p:cNvSpPr/>
            <p:nvPr/>
          </p:nvSpPr>
          <p:spPr>
            <a:xfrm>
              <a:off x="5597366" y="2444591"/>
              <a:ext cx="9525" cy="9525"/>
            </a:xfrm>
            <a:custGeom>
              <a:avLst/>
              <a:gdLst/>
              <a:ahLst/>
              <a:cxnLst/>
              <a:rect l="l" t="t" r="r" b="b"/>
              <a:pathLst>
                <a:path w="9525" h="9525" extrusionOk="0">
                  <a:moveTo>
                    <a:pt x="7144" y="7144"/>
                  </a:move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727" name="Google Shape;3727;p1"/>
            <p:cNvSpPr/>
            <p:nvPr/>
          </p:nvSpPr>
          <p:spPr>
            <a:xfrm>
              <a:off x="5597091" y="2435066"/>
              <a:ext cx="9525" cy="9525"/>
            </a:xfrm>
            <a:custGeom>
              <a:avLst/>
              <a:gdLst/>
              <a:ahLst/>
              <a:cxnLst/>
              <a:rect l="l" t="t" r="r" b="b"/>
              <a:pathLst>
                <a:path w="9525" h="9525" extrusionOk="0">
                  <a:moveTo>
                    <a:pt x="7419" y="7144"/>
                  </a:moveTo>
                  <a:cubicBezTo>
                    <a:pt x="6466" y="7144"/>
                    <a:pt x="8371" y="7144"/>
                    <a:pt x="7419" y="7144"/>
                  </a:cubicBezTo>
                  <a:cubicBezTo>
                    <a:pt x="8371" y="7144"/>
                    <a:pt x="7419" y="7144"/>
                    <a:pt x="7419"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728" name="Google Shape;3728;p1"/>
            <p:cNvSpPr/>
            <p:nvPr/>
          </p:nvSpPr>
          <p:spPr>
            <a:xfrm>
              <a:off x="5591631" y="2430303"/>
              <a:ext cx="9525" cy="9525"/>
            </a:xfrm>
            <a:custGeom>
              <a:avLst/>
              <a:gdLst/>
              <a:ahLst/>
              <a:cxnLst/>
              <a:rect l="l" t="t" r="r" b="b"/>
              <a:pathLst>
                <a:path w="9525" h="9525" extrusionOk="0">
                  <a:moveTo>
                    <a:pt x="9069" y="7144"/>
                  </a:moveTo>
                  <a:cubicBezTo>
                    <a:pt x="8117" y="7144"/>
                    <a:pt x="5259" y="7144"/>
                    <a:pt x="9069"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729" name="Google Shape;3729;p1"/>
            <p:cNvSpPr/>
            <p:nvPr/>
          </p:nvSpPr>
          <p:spPr>
            <a:xfrm>
              <a:off x="5690564" y="2333148"/>
              <a:ext cx="9525" cy="9525"/>
            </a:xfrm>
            <a:custGeom>
              <a:avLst/>
              <a:gdLst/>
              <a:ahLst/>
              <a:cxnLst/>
              <a:rect l="l" t="t" r="r" b="b"/>
              <a:pathLst>
                <a:path w="9525" h="9525" extrusionOk="0">
                  <a:moveTo>
                    <a:pt x="8244" y="7144"/>
                  </a:moveTo>
                  <a:cubicBezTo>
                    <a:pt x="7291" y="7144"/>
                    <a:pt x="6339" y="8096"/>
                    <a:pt x="8244" y="7144"/>
                  </a:cubicBezTo>
                  <a:cubicBezTo>
                    <a:pt x="8244" y="7144"/>
                    <a:pt x="8244" y="7144"/>
                    <a:pt x="82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730" name="Google Shape;3730;p1"/>
            <p:cNvSpPr/>
            <p:nvPr/>
          </p:nvSpPr>
          <p:spPr>
            <a:xfrm>
              <a:off x="5677376" y="2335582"/>
              <a:ext cx="28575" cy="152400"/>
            </a:xfrm>
            <a:custGeom>
              <a:avLst/>
              <a:gdLst/>
              <a:ahLst/>
              <a:cxnLst/>
              <a:rect l="l" t="t" r="r" b="b"/>
              <a:pathLst>
                <a:path w="28575" h="152400" extrusionOk="0">
                  <a:moveTo>
                    <a:pt x="22384" y="146632"/>
                  </a:moveTo>
                  <a:cubicBezTo>
                    <a:pt x="5239" y="139965"/>
                    <a:pt x="20479" y="64717"/>
                    <a:pt x="14764" y="61860"/>
                  </a:cubicBezTo>
                  <a:cubicBezTo>
                    <a:pt x="13811" y="59002"/>
                    <a:pt x="6191" y="39000"/>
                    <a:pt x="16669" y="37095"/>
                  </a:cubicBezTo>
                  <a:cubicBezTo>
                    <a:pt x="15716" y="36142"/>
                    <a:pt x="16669" y="36142"/>
                    <a:pt x="18574" y="37095"/>
                  </a:cubicBezTo>
                  <a:cubicBezTo>
                    <a:pt x="10001" y="33285"/>
                    <a:pt x="4286" y="24712"/>
                    <a:pt x="15716" y="26617"/>
                  </a:cubicBezTo>
                  <a:cubicBezTo>
                    <a:pt x="13811" y="28522"/>
                    <a:pt x="9049" y="23760"/>
                    <a:pt x="8096" y="22807"/>
                  </a:cubicBezTo>
                  <a:cubicBezTo>
                    <a:pt x="9049" y="22807"/>
                    <a:pt x="9049" y="22807"/>
                    <a:pt x="7144" y="21855"/>
                  </a:cubicBezTo>
                  <a:cubicBezTo>
                    <a:pt x="8096" y="18997"/>
                    <a:pt x="10954" y="20902"/>
                    <a:pt x="16669" y="20902"/>
                  </a:cubicBezTo>
                  <a:cubicBezTo>
                    <a:pt x="12859" y="26617"/>
                    <a:pt x="14764" y="6615"/>
                    <a:pt x="15716" y="7567"/>
                  </a:cubicBezTo>
                  <a:cubicBezTo>
                    <a:pt x="14764" y="6615"/>
                    <a:pt x="19526" y="7567"/>
                    <a:pt x="19526" y="7567"/>
                  </a:cubicBezTo>
                  <a:cubicBezTo>
                    <a:pt x="17621" y="8520"/>
                    <a:pt x="16669" y="7567"/>
                    <a:pt x="16669" y="7567"/>
                  </a:cubicBezTo>
                  <a:cubicBezTo>
                    <a:pt x="18574" y="8520"/>
                    <a:pt x="19526" y="8520"/>
                    <a:pt x="19526" y="7567"/>
                  </a:cubicBezTo>
                  <a:cubicBezTo>
                    <a:pt x="44291" y="15187"/>
                    <a:pt x="7144" y="127582"/>
                    <a:pt x="22384" y="146632"/>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731" name="Google Shape;3731;p1"/>
            <p:cNvSpPr/>
            <p:nvPr/>
          </p:nvSpPr>
          <p:spPr>
            <a:xfrm>
              <a:off x="5688806" y="2334101"/>
              <a:ext cx="9525" cy="9525"/>
            </a:xfrm>
            <a:custGeom>
              <a:avLst/>
              <a:gdLst/>
              <a:ahLst/>
              <a:cxnLst/>
              <a:rect l="l" t="t" r="r" b="b"/>
              <a:pathLst>
                <a:path w="9525" h="9525" extrusionOk="0">
                  <a:moveTo>
                    <a:pt x="10001" y="7144"/>
                  </a:moveTo>
                  <a:cubicBezTo>
                    <a:pt x="9049" y="7144"/>
                    <a:pt x="9049" y="7144"/>
                    <a:pt x="7144" y="7144"/>
                  </a:cubicBezTo>
                  <a:cubicBezTo>
                    <a:pt x="8096" y="7144"/>
                    <a:pt x="9049" y="7144"/>
                    <a:pt x="10001"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732" name="Google Shape;3732;p1"/>
            <p:cNvSpPr/>
            <p:nvPr/>
          </p:nvSpPr>
          <p:spPr>
            <a:xfrm>
              <a:off x="5682245" y="2343626"/>
              <a:ext cx="9525" cy="9525"/>
            </a:xfrm>
            <a:custGeom>
              <a:avLst/>
              <a:gdLst/>
              <a:ahLst/>
              <a:cxnLst/>
              <a:rect l="l" t="t" r="r" b="b"/>
              <a:pathLst>
                <a:path w="9525" h="9525" extrusionOk="0">
                  <a:moveTo>
                    <a:pt x="7990" y="7144"/>
                  </a:moveTo>
                  <a:cubicBezTo>
                    <a:pt x="7990" y="7144"/>
                    <a:pt x="6085" y="7144"/>
                    <a:pt x="7990"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733" name="Google Shape;3733;p1"/>
            <p:cNvSpPr/>
            <p:nvPr/>
          </p:nvSpPr>
          <p:spPr>
            <a:xfrm>
              <a:off x="5682139" y="2345531"/>
              <a:ext cx="9525" cy="9525"/>
            </a:xfrm>
            <a:custGeom>
              <a:avLst/>
              <a:gdLst/>
              <a:ahLst/>
              <a:cxnLst/>
              <a:rect l="l" t="t" r="r" b="b"/>
              <a:pathLst>
                <a:path w="9525" h="9525" extrusionOk="0">
                  <a:moveTo>
                    <a:pt x="8096" y="8096"/>
                  </a:moveTo>
                  <a:cubicBezTo>
                    <a:pt x="7144" y="8096"/>
                    <a:pt x="7144" y="7144"/>
                    <a:pt x="7144" y="7144"/>
                  </a:cubicBezTo>
                  <a:lnTo>
                    <a:pt x="8096" y="8096"/>
                  </a:ln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734" name="Google Shape;3734;p1"/>
            <p:cNvSpPr/>
            <p:nvPr/>
          </p:nvSpPr>
          <p:spPr>
            <a:xfrm>
              <a:off x="5678858" y="2348388"/>
              <a:ext cx="9525" cy="9525"/>
            </a:xfrm>
            <a:custGeom>
              <a:avLst/>
              <a:gdLst/>
              <a:ahLst/>
              <a:cxnLst/>
              <a:rect l="l" t="t" r="r" b="b"/>
              <a:pathLst>
                <a:path w="9525" h="9525" extrusionOk="0">
                  <a:moveTo>
                    <a:pt x="7567" y="7144"/>
                  </a:moveTo>
                  <a:cubicBezTo>
                    <a:pt x="7567" y="8096"/>
                    <a:pt x="6615" y="7144"/>
                    <a:pt x="7567" y="7144"/>
                  </a:cubicBezTo>
                  <a:cubicBezTo>
                    <a:pt x="7567" y="7144"/>
                    <a:pt x="7567" y="7144"/>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735" name="Google Shape;3735;p1"/>
            <p:cNvSpPr/>
            <p:nvPr/>
          </p:nvSpPr>
          <p:spPr>
            <a:xfrm>
              <a:off x="5680763" y="2348917"/>
              <a:ext cx="9525" cy="9525"/>
            </a:xfrm>
            <a:custGeom>
              <a:avLst/>
              <a:gdLst/>
              <a:ahLst/>
              <a:cxnLst/>
              <a:rect l="l" t="t" r="r" b="b"/>
              <a:pathLst>
                <a:path w="9525" h="9525" extrusionOk="0">
                  <a:moveTo>
                    <a:pt x="7567" y="7567"/>
                  </a:moveTo>
                  <a:cubicBezTo>
                    <a:pt x="7567" y="7567"/>
                    <a:pt x="7567" y="7567"/>
                    <a:pt x="7567" y="7567"/>
                  </a:cubicBezTo>
                  <a:cubicBezTo>
                    <a:pt x="7567" y="7567"/>
                    <a:pt x="6615" y="6615"/>
                    <a:pt x="7567"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736" name="Google Shape;3736;p1"/>
            <p:cNvSpPr/>
            <p:nvPr/>
          </p:nvSpPr>
          <p:spPr>
            <a:xfrm>
              <a:off x="5678858" y="2354103"/>
              <a:ext cx="9525" cy="9525"/>
            </a:xfrm>
            <a:custGeom>
              <a:avLst/>
              <a:gdLst/>
              <a:ahLst/>
              <a:cxnLst/>
              <a:rect l="l" t="t" r="r" b="b"/>
              <a:pathLst>
                <a:path w="9525" h="9525" extrusionOk="0">
                  <a:moveTo>
                    <a:pt x="7567" y="7144"/>
                  </a:moveTo>
                  <a:cubicBezTo>
                    <a:pt x="7567" y="7144"/>
                    <a:pt x="8520" y="7144"/>
                    <a:pt x="7567" y="7144"/>
                  </a:cubicBezTo>
                  <a:cubicBezTo>
                    <a:pt x="7567" y="7144"/>
                    <a:pt x="6615" y="7144"/>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737" name="Google Shape;3737;p1"/>
            <p:cNvSpPr/>
            <p:nvPr/>
          </p:nvSpPr>
          <p:spPr>
            <a:xfrm>
              <a:off x="5679387" y="2356008"/>
              <a:ext cx="9525" cy="9525"/>
            </a:xfrm>
            <a:custGeom>
              <a:avLst/>
              <a:gdLst/>
              <a:ahLst/>
              <a:cxnLst/>
              <a:rect l="l" t="t" r="r" b="b"/>
              <a:pathLst>
                <a:path w="9525" h="9525" extrusionOk="0">
                  <a:moveTo>
                    <a:pt x="7990" y="7144"/>
                  </a:moveTo>
                  <a:cubicBezTo>
                    <a:pt x="7990" y="7144"/>
                    <a:pt x="6085" y="8096"/>
                    <a:pt x="7990"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738" name="Google Shape;3738;p1"/>
            <p:cNvSpPr/>
            <p:nvPr/>
          </p:nvSpPr>
          <p:spPr>
            <a:xfrm>
              <a:off x="5684044" y="2399109"/>
              <a:ext cx="9525" cy="9525"/>
            </a:xfrm>
            <a:custGeom>
              <a:avLst/>
              <a:gdLst/>
              <a:ahLst/>
              <a:cxnLst/>
              <a:rect l="l" t="t" r="r" b="b"/>
              <a:pathLst>
                <a:path w="9525" h="9525" extrusionOk="0">
                  <a:moveTo>
                    <a:pt x="7144" y="7858"/>
                  </a:moveTo>
                  <a:cubicBezTo>
                    <a:pt x="7144" y="6906"/>
                    <a:pt x="7144" y="6906"/>
                    <a:pt x="7144" y="785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739" name="Google Shape;3739;p1"/>
            <p:cNvSpPr/>
            <p:nvPr/>
          </p:nvSpPr>
          <p:spPr>
            <a:xfrm>
              <a:off x="5683620" y="2418873"/>
              <a:ext cx="9525" cy="9525"/>
            </a:xfrm>
            <a:custGeom>
              <a:avLst/>
              <a:gdLst/>
              <a:ahLst/>
              <a:cxnLst/>
              <a:rect l="l" t="t" r="r" b="b"/>
              <a:pathLst>
                <a:path w="9525" h="9525" extrusionOk="0">
                  <a:moveTo>
                    <a:pt x="7567" y="7144"/>
                  </a:moveTo>
                  <a:cubicBezTo>
                    <a:pt x="8520" y="7144"/>
                    <a:pt x="6615" y="7144"/>
                    <a:pt x="7567" y="7144"/>
                  </a:cubicBezTo>
                  <a:cubicBezTo>
                    <a:pt x="6615" y="7144"/>
                    <a:pt x="7567" y="7144"/>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740" name="Google Shape;3740;p1"/>
            <p:cNvSpPr/>
            <p:nvPr/>
          </p:nvSpPr>
          <p:spPr>
            <a:xfrm>
              <a:off x="5687854" y="2428398"/>
              <a:ext cx="9525" cy="9525"/>
            </a:xfrm>
            <a:custGeom>
              <a:avLst/>
              <a:gdLst/>
              <a:ahLst/>
              <a:cxnLst/>
              <a:rect l="l" t="t" r="r" b="b"/>
              <a:pathLst>
                <a:path w="9525" h="9525" extrusionOk="0">
                  <a:moveTo>
                    <a:pt x="7144" y="7144"/>
                  </a:moveTo>
                  <a:cubicBezTo>
                    <a:pt x="8096" y="7144"/>
                    <a:pt x="1095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741" name="Google Shape;3741;p1"/>
            <p:cNvSpPr/>
            <p:nvPr/>
          </p:nvSpPr>
          <p:spPr>
            <a:xfrm>
              <a:off x="5490263" y="2331243"/>
              <a:ext cx="9525" cy="9525"/>
            </a:xfrm>
            <a:custGeom>
              <a:avLst/>
              <a:gdLst/>
              <a:ahLst/>
              <a:cxnLst/>
              <a:rect l="l" t="t" r="r" b="b"/>
              <a:pathLst>
                <a:path w="9525" h="9525" extrusionOk="0">
                  <a:moveTo>
                    <a:pt x="7567" y="7144"/>
                  </a:moveTo>
                  <a:cubicBezTo>
                    <a:pt x="7567" y="7144"/>
                    <a:pt x="6615" y="8096"/>
                    <a:pt x="7567" y="7144"/>
                  </a:cubicBezTo>
                  <a:cubicBezTo>
                    <a:pt x="7567" y="7144"/>
                    <a:pt x="7567" y="7144"/>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742" name="Google Shape;3742;p1"/>
            <p:cNvSpPr/>
            <p:nvPr/>
          </p:nvSpPr>
          <p:spPr>
            <a:xfrm>
              <a:off x="5477351" y="2332725"/>
              <a:ext cx="28575" cy="142875"/>
            </a:xfrm>
            <a:custGeom>
              <a:avLst/>
              <a:gdLst/>
              <a:ahLst/>
              <a:cxnLst/>
              <a:rect l="l" t="t" r="r" b="b"/>
              <a:pathLst>
                <a:path w="28575" h="142875" extrusionOk="0">
                  <a:moveTo>
                    <a:pt x="20479" y="141870"/>
                  </a:moveTo>
                  <a:cubicBezTo>
                    <a:pt x="3334" y="134250"/>
                    <a:pt x="20479" y="62812"/>
                    <a:pt x="13811" y="60907"/>
                  </a:cubicBezTo>
                  <a:cubicBezTo>
                    <a:pt x="12859" y="58050"/>
                    <a:pt x="5239" y="39000"/>
                    <a:pt x="15716" y="37095"/>
                  </a:cubicBezTo>
                  <a:cubicBezTo>
                    <a:pt x="14764" y="36142"/>
                    <a:pt x="15716" y="36142"/>
                    <a:pt x="17621" y="37095"/>
                  </a:cubicBezTo>
                  <a:cubicBezTo>
                    <a:pt x="9049" y="33285"/>
                    <a:pt x="3334" y="25665"/>
                    <a:pt x="14764" y="26617"/>
                  </a:cubicBezTo>
                  <a:cubicBezTo>
                    <a:pt x="12859" y="28522"/>
                    <a:pt x="7144" y="23760"/>
                    <a:pt x="7144" y="22807"/>
                  </a:cubicBezTo>
                  <a:cubicBezTo>
                    <a:pt x="8096" y="22807"/>
                    <a:pt x="8096" y="22807"/>
                    <a:pt x="7144" y="21855"/>
                  </a:cubicBezTo>
                  <a:cubicBezTo>
                    <a:pt x="8096" y="18997"/>
                    <a:pt x="10954" y="20902"/>
                    <a:pt x="16669" y="20902"/>
                  </a:cubicBezTo>
                  <a:cubicBezTo>
                    <a:pt x="12859" y="26617"/>
                    <a:pt x="14764" y="6615"/>
                    <a:pt x="15716" y="7567"/>
                  </a:cubicBezTo>
                  <a:cubicBezTo>
                    <a:pt x="14764" y="6615"/>
                    <a:pt x="19526" y="7567"/>
                    <a:pt x="19526" y="7567"/>
                  </a:cubicBezTo>
                  <a:cubicBezTo>
                    <a:pt x="17621" y="8520"/>
                    <a:pt x="16669" y="7567"/>
                    <a:pt x="16669" y="7567"/>
                  </a:cubicBezTo>
                  <a:cubicBezTo>
                    <a:pt x="18574" y="8520"/>
                    <a:pt x="19526" y="8520"/>
                    <a:pt x="19526" y="7567"/>
                  </a:cubicBezTo>
                  <a:cubicBezTo>
                    <a:pt x="42386" y="15187"/>
                    <a:pt x="6191" y="124725"/>
                    <a:pt x="20479" y="141870"/>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743" name="Google Shape;3743;p1"/>
            <p:cNvSpPr/>
            <p:nvPr/>
          </p:nvSpPr>
          <p:spPr>
            <a:xfrm>
              <a:off x="5487829" y="2332196"/>
              <a:ext cx="9525" cy="9525"/>
            </a:xfrm>
            <a:custGeom>
              <a:avLst/>
              <a:gdLst/>
              <a:ahLst/>
              <a:cxnLst/>
              <a:rect l="l" t="t" r="r" b="b"/>
              <a:pathLst>
                <a:path w="9525" h="9525" extrusionOk="0">
                  <a:moveTo>
                    <a:pt x="10001" y="7144"/>
                  </a:moveTo>
                  <a:cubicBezTo>
                    <a:pt x="9049" y="7144"/>
                    <a:pt x="9049" y="7144"/>
                    <a:pt x="7144" y="7144"/>
                  </a:cubicBezTo>
                  <a:cubicBezTo>
                    <a:pt x="8096" y="7144"/>
                    <a:pt x="9049" y="7144"/>
                    <a:pt x="10001"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744" name="Google Shape;3744;p1"/>
            <p:cNvSpPr/>
            <p:nvPr/>
          </p:nvSpPr>
          <p:spPr>
            <a:xfrm>
              <a:off x="5481690" y="2341721"/>
              <a:ext cx="9525" cy="9525"/>
            </a:xfrm>
            <a:custGeom>
              <a:avLst/>
              <a:gdLst/>
              <a:ahLst/>
              <a:cxnLst/>
              <a:rect l="l" t="t" r="r" b="b"/>
              <a:pathLst>
                <a:path w="9525" h="9525" extrusionOk="0">
                  <a:moveTo>
                    <a:pt x="7567" y="7144"/>
                  </a:moveTo>
                  <a:cubicBezTo>
                    <a:pt x="7567" y="7144"/>
                    <a:pt x="6615" y="7144"/>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745" name="Google Shape;3745;p1"/>
            <p:cNvSpPr/>
            <p:nvPr/>
          </p:nvSpPr>
          <p:spPr>
            <a:xfrm>
              <a:off x="5481161" y="2343626"/>
              <a:ext cx="9525" cy="9525"/>
            </a:xfrm>
            <a:custGeom>
              <a:avLst/>
              <a:gdLst/>
              <a:ahLst/>
              <a:cxnLst/>
              <a:rect l="l" t="t" r="r" b="b"/>
              <a:pathLst>
                <a:path w="9525" h="9525" extrusionOk="0">
                  <a:moveTo>
                    <a:pt x="8096" y="8096"/>
                  </a:moveTo>
                  <a:cubicBezTo>
                    <a:pt x="7144" y="8096"/>
                    <a:pt x="7144" y="7144"/>
                    <a:pt x="7144" y="7144"/>
                  </a:cubicBezTo>
                  <a:lnTo>
                    <a:pt x="8096" y="8096"/>
                  </a:ln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746" name="Google Shape;3746;p1"/>
            <p:cNvSpPr/>
            <p:nvPr/>
          </p:nvSpPr>
          <p:spPr>
            <a:xfrm>
              <a:off x="5477880" y="2346483"/>
              <a:ext cx="9525" cy="9525"/>
            </a:xfrm>
            <a:custGeom>
              <a:avLst/>
              <a:gdLst/>
              <a:ahLst/>
              <a:cxnLst/>
              <a:rect l="l" t="t" r="r" b="b"/>
              <a:pathLst>
                <a:path w="9525" h="9525" extrusionOk="0">
                  <a:moveTo>
                    <a:pt x="7567" y="7144"/>
                  </a:moveTo>
                  <a:cubicBezTo>
                    <a:pt x="7567" y="7144"/>
                    <a:pt x="6615" y="7144"/>
                    <a:pt x="7567" y="7144"/>
                  </a:cubicBezTo>
                  <a:cubicBezTo>
                    <a:pt x="7567" y="7144"/>
                    <a:pt x="7567" y="7144"/>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747" name="Google Shape;3747;p1"/>
            <p:cNvSpPr/>
            <p:nvPr/>
          </p:nvSpPr>
          <p:spPr>
            <a:xfrm>
              <a:off x="5479785" y="2346483"/>
              <a:ext cx="9525" cy="9525"/>
            </a:xfrm>
            <a:custGeom>
              <a:avLst/>
              <a:gdLst/>
              <a:ahLst/>
              <a:cxnLst/>
              <a:rect l="l" t="t" r="r" b="b"/>
              <a:pathLst>
                <a:path w="9525" h="9525" extrusionOk="0">
                  <a:moveTo>
                    <a:pt x="7567" y="7144"/>
                  </a:moveTo>
                  <a:cubicBezTo>
                    <a:pt x="7567" y="7144"/>
                    <a:pt x="7567" y="7144"/>
                    <a:pt x="7567" y="7144"/>
                  </a:cubicBezTo>
                  <a:cubicBezTo>
                    <a:pt x="7567" y="8096"/>
                    <a:pt x="6615" y="7144"/>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748" name="Google Shape;3748;p1"/>
            <p:cNvSpPr/>
            <p:nvPr/>
          </p:nvSpPr>
          <p:spPr>
            <a:xfrm>
              <a:off x="5477880" y="2351246"/>
              <a:ext cx="9525" cy="9525"/>
            </a:xfrm>
            <a:custGeom>
              <a:avLst/>
              <a:gdLst/>
              <a:ahLst/>
              <a:cxnLst/>
              <a:rect l="l" t="t" r="r" b="b"/>
              <a:pathLst>
                <a:path w="9525" h="9525" extrusionOk="0">
                  <a:moveTo>
                    <a:pt x="7567" y="7144"/>
                  </a:moveTo>
                  <a:cubicBezTo>
                    <a:pt x="7567" y="7144"/>
                    <a:pt x="8520" y="8096"/>
                    <a:pt x="7567" y="7144"/>
                  </a:cubicBezTo>
                  <a:cubicBezTo>
                    <a:pt x="7567" y="8096"/>
                    <a:pt x="6615" y="7144"/>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749" name="Google Shape;3749;p1"/>
            <p:cNvSpPr/>
            <p:nvPr/>
          </p:nvSpPr>
          <p:spPr>
            <a:xfrm>
              <a:off x="5478410" y="2354103"/>
              <a:ext cx="9525" cy="9525"/>
            </a:xfrm>
            <a:custGeom>
              <a:avLst/>
              <a:gdLst/>
              <a:ahLst/>
              <a:cxnLst/>
              <a:rect l="l" t="t" r="r" b="b"/>
              <a:pathLst>
                <a:path w="9525" h="9525" extrusionOk="0">
                  <a:moveTo>
                    <a:pt x="7990" y="7144"/>
                  </a:moveTo>
                  <a:cubicBezTo>
                    <a:pt x="7990" y="7144"/>
                    <a:pt x="6085" y="7144"/>
                    <a:pt x="7990"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750" name="Google Shape;3750;p1"/>
            <p:cNvSpPr/>
            <p:nvPr/>
          </p:nvSpPr>
          <p:spPr>
            <a:xfrm>
              <a:off x="5482114" y="2395061"/>
              <a:ext cx="9525" cy="9525"/>
            </a:xfrm>
            <a:custGeom>
              <a:avLst/>
              <a:gdLst/>
              <a:ahLst/>
              <a:cxnLst/>
              <a:rect l="l" t="t" r="r" b="b"/>
              <a:pathLst>
                <a:path w="9525" h="9525" extrusionOk="0">
                  <a:moveTo>
                    <a:pt x="7144" y="7144"/>
                  </a:move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751" name="Google Shape;3751;p1"/>
            <p:cNvSpPr/>
            <p:nvPr/>
          </p:nvSpPr>
          <p:spPr>
            <a:xfrm>
              <a:off x="5482643" y="2413158"/>
              <a:ext cx="9525" cy="9525"/>
            </a:xfrm>
            <a:custGeom>
              <a:avLst/>
              <a:gdLst/>
              <a:ahLst/>
              <a:cxnLst/>
              <a:rect l="l" t="t" r="r" b="b"/>
              <a:pathLst>
                <a:path w="9525" h="9525" extrusionOk="0">
                  <a:moveTo>
                    <a:pt x="7567" y="7144"/>
                  </a:moveTo>
                  <a:cubicBezTo>
                    <a:pt x="7567" y="8096"/>
                    <a:pt x="6615" y="7144"/>
                    <a:pt x="7567" y="7144"/>
                  </a:cubicBezTo>
                  <a:cubicBezTo>
                    <a:pt x="6615" y="7144"/>
                    <a:pt x="7567" y="8096"/>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752" name="Google Shape;3752;p1"/>
            <p:cNvSpPr/>
            <p:nvPr/>
          </p:nvSpPr>
          <p:spPr>
            <a:xfrm>
              <a:off x="5486876" y="2423212"/>
              <a:ext cx="9525" cy="9525"/>
            </a:xfrm>
            <a:custGeom>
              <a:avLst/>
              <a:gdLst/>
              <a:ahLst/>
              <a:cxnLst/>
              <a:rect l="l" t="t" r="r" b="b"/>
              <a:pathLst>
                <a:path w="9525" h="9525" extrusionOk="0">
                  <a:moveTo>
                    <a:pt x="7144" y="7567"/>
                  </a:moveTo>
                  <a:cubicBezTo>
                    <a:pt x="7144" y="7567"/>
                    <a:pt x="10001" y="6615"/>
                    <a:pt x="7144"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753" name="Google Shape;3753;p1"/>
            <p:cNvSpPr/>
            <p:nvPr/>
          </p:nvSpPr>
          <p:spPr>
            <a:xfrm>
              <a:off x="5295276" y="2356537"/>
              <a:ext cx="9525" cy="9525"/>
            </a:xfrm>
            <a:custGeom>
              <a:avLst/>
              <a:gdLst/>
              <a:ahLst/>
              <a:cxnLst/>
              <a:rect l="l" t="t" r="r" b="b"/>
              <a:pathLst>
                <a:path w="9525" h="9525" extrusionOk="0">
                  <a:moveTo>
                    <a:pt x="8244" y="7567"/>
                  </a:moveTo>
                  <a:cubicBezTo>
                    <a:pt x="7291" y="6615"/>
                    <a:pt x="6339" y="7567"/>
                    <a:pt x="8244" y="7567"/>
                  </a:cubicBezTo>
                  <a:cubicBezTo>
                    <a:pt x="8244" y="7567"/>
                    <a:pt x="8244" y="7567"/>
                    <a:pt x="8244"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754" name="Google Shape;3754;p1"/>
            <p:cNvSpPr/>
            <p:nvPr/>
          </p:nvSpPr>
          <p:spPr>
            <a:xfrm>
              <a:off x="5280976" y="2357490"/>
              <a:ext cx="28575" cy="133350"/>
            </a:xfrm>
            <a:custGeom>
              <a:avLst/>
              <a:gdLst/>
              <a:ahLst/>
              <a:cxnLst/>
              <a:rect l="l" t="t" r="r" b="b"/>
              <a:pathLst>
                <a:path w="28575" h="133350" extrusionOk="0">
                  <a:moveTo>
                    <a:pt x="12067" y="126630"/>
                  </a:moveTo>
                  <a:cubicBezTo>
                    <a:pt x="-3173" y="118057"/>
                    <a:pt x="22544" y="58050"/>
                    <a:pt x="14924" y="54240"/>
                  </a:cubicBezTo>
                  <a:cubicBezTo>
                    <a:pt x="13972" y="51382"/>
                    <a:pt x="7304" y="35190"/>
                    <a:pt x="17782" y="33285"/>
                  </a:cubicBezTo>
                  <a:cubicBezTo>
                    <a:pt x="16829" y="32332"/>
                    <a:pt x="17782" y="32332"/>
                    <a:pt x="19687" y="33285"/>
                  </a:cubicBezTo>
                  <a:cubicBezTo>
                    <a:pt x="11114" y="29475"/>
                    <a:pt x="5399" y="22807"/>
                    <a:pt x="17782" y="23760"/>
                  </a:cubicBezTo>
                  <a:cubicBezTo>
                    <a:pt x="6352" y="31380"/>
                    <a:pt x="15877" y="15187"/>
                    <a:pt x="15877" y="21855"/>
                  </a:cubicBezTo>
                  <a:cubicBezTo>
                    <a:pt x="14924" y="19950"/>
                    <a:pt x="11114" y="21855"/>
                    <a:pt x="10162" y="20902"/>
                  </a:cubicBezTo>
                  <a:cubicBezTo>
                    <a:pt x="11114" y="20902"/>
                    <a:pt x="11114" y="20902"/>
                    <a:pt x="10162" y="19950"/>
                  </a:cubicBezTo>
                  <a:cubicBezTo>
                    <a:pt x="11114" y="17092"/>
                    <a:pt x="13972" y="18997"/>
                    <a:pt x="19687" y="18997"/>
                  </a:cubicBezTo>
                  <a:cubicBezTo>
                    <a:pt x="15877" y="24712"/>
                    <a:pt x="17782" y="6615"/>
                    <a:pt x="18734" y="7567"/>
                  </a:cubicBezTo>
                  <a:cubicBezTo>
                    <a:pt x="17782" y="6615"/>
                    <a:pt x="22544" y="7567"/>
                    <a:pt x="22544" y="7567"/>
                  </a:cubicBezTo>
                  <a:cubicBezTo>
                    <a:pt x="20639" y="8520"/>
                    <a:pt x="19687" y="7567"/>
                    <a:pt x="19687" y="7567"/>
                  </a:cubicBezTo>
                  <a:cubicBezTo>
                    <a:pt x="21592" y="8520"/>
                    <a:pt x="22544" y="8520"/>
                    <a:pt x="22544" y="7567"/>
                  </a:cubicBezTo>
                  <a:cubicBezTo>
                    <a:pt x="47309" y="15187"/>
                    <a:pt x="2542" y="111390"/>
                    <a:pt x="12067" y="126630"/>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755" name="Google Shape;3755;p1"/>
            <p:cNvSpPr/>
            <p:nvPr/>
          </p:nvSpPr>
          <p:spPr>
            <a:xfrm>
              <a:off x="5293519" y="2356961"/>
              <a:ext cx="9525" cy="9525"/>
            </a:xfrm>
            <a:custGeom>
              <a:avLst/>
              <a:gdLst/>
              <a:ahLst/>
              <a:cxnLst/>
              <a:rect l="l" t="t" r="r" b="b"/>
              <a:pathLst>
                <a:path w="9525" h="9525" extrusionOk="0">
                  <a:moveTo>
                    <a:pt x="10001" y="7144"/>
                  </a:moveTo>
                  <a:cubicBezTo>
                    <a:pt x="9049" y="7144"/>
                    <a:pt x="9049" y="7144"/>
                    <a:pt x="7144" y="7144"/>
                  </a:cubicBezTo>
                  <a:cubicBezTo>
                    <a:pt x="8096" y="8096"/>
                    <a:pt x="9049" y="7144"/>
                    <a:pt x="10001"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756" name="Google Shape;3756;p1"/>
            <p:cNvSpPr/>
            <p:nvPr/>
          </p:nvSpPr>
          <p:spPr>
            <a:xfrm>
              <a:off x="5286704" y="2365533"/>
              <a:ext cx="9525" cy="9525"/>
            </a:xfrm>
            <a:custGeom>
              <a:avLst/>
              <a:gdLst/>
              <a:ahLst/>
              <a:cxnLst/>
              <a:rect l="l" t="t" r="r" b="b"/>
              <a:pathLst>
                <a:path w="9525" h="9525" extrusionOk="0">
                  <a:moveTo>
                    <a:pt x="8244" y="7144"/>
                  </a:moveTo>
                  <a:cubicBezTo>
                    <a:pt x="7291" y="7144"/>
                    <a:pt x="6339" y="7144"/>
                    <a:pt x="82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757" name="Google Shape;3757;p1"/>
            <p:cNvSpPr/>
            <p:nvPr/>
          </p:nvSpPr>
          <p:spPr>
            <a:xfrm>
              <a:off x="5285899" y="2367438"/>
              <a:ext cx="9525" cy="9525"/>
            </a:xfrm>
            <a:custGeom>
              <a:avLst/>
              <a:gdLst/>
              <a:ahLst/>
              <a:cxnLst/>
              <a:rect l="l" t="t" r="r" b="b"/>
              <a:pathLst>
                <a:path w="9525" h="9525" extrusionOk="0">
                  <a:moveTo>
                    <a:pt x="8096" y="8096"/>
                  </a:moveTo>
                  <a:cubicBezTo>
                    <a:pt x="7144" y="8096"/>
                    <a:pt x="7144" y="7144"/>
                    <a:pt x="7144" y="7144"/>
                  </a:cubicBezTo>
                  <a:lnTo>
                    <a:pt x="8096" y="8096"/>
                  </a:ln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758" name="Google Shape;3758;p1"/>
            <p:cNvSpPr/>
            <p:nvPr/>
          </p:nvSpPr>
          <p:spPr>
            <a:xfrm>
              <a:off x="5283570" y="2370296"/>
              <a:ext cx="9525" cy="9525"/>
            </a:xfrm>
            <a:custGeom>
              <a:avLst/>
              <a:gdLst/>
              <a:ahLst/>
              <a:cxnLst/>
              <a:rect l="l" t="t" r="r" b="b"/>
              <a:pathLst>
                <a:path w="9525" h="9525" extrusionOk="0">
                  <a:moveTo>
                    <a:pt x="7567" y="7144"/>
                  </a:moveTo>
                  <a:cubicBezTo>
                    <a:pt x="7567" y="7144"/>
                    <a:pt x="6615" y="7144"/>
                    <a:pt x="7567" y="7144"/>
                  </a:cubicBezTo>
                  <a:cubicBezTo>
                    <a:pt x="7567" y="7144"/>
                    <a:pt x="7567" y="7144"/>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759" name="Google Shape;3759;p1"/>
            <p:cNvSpPr/>
            <p:nvPr/>
          </p:nvSpPr>
          <p:spPr>
            <a:xfrm>
              <a:off x="5285475" y="2370296"/>
              <a:ext cx="9525" cy="9525"/>
            </a:xfrm>
            <a:custGeom>
              <a:avLst/>
              <a:gdLst/>
              <a:ahLst/>
              <a:cxnLst/>
              <a:rect l="l" t="t" r="r" b="b"/>
              <a:pathLst>
                <a:path w="9525" h="9525" extrusionOk="0">
                  <a:moveTo>
                    <a:pt x="7567" y="7144"/>
                  </a:moveTo>
                  <a:cubicBezTo>
                    <a:pt x="7567" y="7144"/>
                    <a:pt x="7567" y="7144"/>
                    <a:pt x="7567" y="7144"/>
                  </a:cubicBezTo>
                  <a:cubicBezTo>
                    <a:pt x="7567" y="7144"/>
                    <a:pt x="6615" y="7144"/>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760" name="Google Shape;3760;p1"/>
            <p:cNvSpPr/>
            <p:nvPr/>
          </p:nvSpPr>
          <p:spPr>
            <a:xfrm>
              <a:off x="5283570" y="2374106"/>
              <a:ext cx="9525" cy="9525"/>
            </a:xfrm>
            <a:custGeom>
              <a:avLst/>
              <a:gdLst/>
              <a:ahLst/>
              <a:cxnLst/>
              <a:rect l="l" t="t" r="r" b="b"/>
              <a:pathLst>
                <a:path w="9525" h="9525" extrusionOk="0">
                  <a:moveTo>
                    <a:pt x="7567" y="7144"/>
                  </a:moveTo>
                  <a:cubicBezTo>
                    <a:pt x="7567" y="7144"/>
                    <a:pt x="7567" y="8096"/>
                    <a:pt x="7567" y="7144"/>
                  </a:cubicBezTo>
                  <a:cubicBezTo>
                    <a:pt x="7567" y="8096"/>
                    <a:pt x="6615" y="7144"/>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761" name="Google Shape;3761;p1"/>
            <p:cNvSpPr/>
            <p:nvPr/>
          </p:nvSpPr>
          <p:spPr>
            <a:xfrm>
              <a:off x="5284100" y="2376011"/>
              <a:ext cx="9525" cy="9525"/>
            </a:xfrm>
            <a:custGeom>
              <a:avLst/>
              <a:gdLst/>
              <a:ahLst/>
              <a:cxnLst/>
              <a:rect l="l" t="t" r="r" b="b"/>
              <a:pathLst>
                <a:path w="9525" h="9525" extrusionOk="0">
                  <a:moveTo>
                    <a:pt x="7990" y="7144"/>
                  </a:moveTo>
                  <a:cubicBezTo>
                    <a:pt x="7990" y="7144"/>
                    <a:pt x="6085" y="8096"/>
                    <a:pt x="7990"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762" name="Google Shape;3762;p1"/>
            <p:cNvSpPr/>
            <p:nvPr/>
          </p:nvSpPr>
          <p:spPr>
            <a:xfrm>
              <a:off x="5285899" y="2412444"/>
              <a:ext cx="9525" cy="9525"/>
            </a:xfrm>
            <a:custGeom>
              <a:avLst/>
              <a:gdLst/>
              <a:ahLst/>
              <a:cxnLst/>
              <a:rect l="l" t="t" r="r" b="b"/>
              <a:pathLst>
                <a:path w="9525" h="9525" extrusionOk="0">
                  <a:moveTo>
                    <a:pt x="7144" y="7858"/>
                  </a:moveTo>
                  <a:cubicBezTo>
                    <a:pt x="7144" y="6906"/>
                    <a:pt x="7144" y="6906"/>
                    <a:pt x="7144" y="785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763" name="Google Shape;3763;p1"/>
            <p:cNvSpPr/>
            <p:nvPr/>
          </p:nvSpPr>
          <p:spPr>
            <a:xfrm>
              <a:off x="5284523" y="2428398"/>
              <a:ext cx="9525" cy="9525"/>
            </a:xfrm>
            <a:custGeom>
              <a:avLst/>
              <a:gdLst/>
              <a:ahLst/>
              <a:cxnLst/>
              <a:rect l="l" t="t" r="r" b="b"/>
              <a:pathLst>
                <a:path w="9525" h="9525" extrusionOk="0">
                  <a:moveTo>
                    <a:pt x="7567" y="7144"/>
                  </a:moveTo>
                  <a:cubicBezTo>
                    <a:pt x="8520" y="7144"/>
                    <a:pt x="6615" y="7144"/>
                    <a:pt x="7567" y="7144"/>
                  </a:cubicBezTo>
                  <a:cubicBezTo>
                    <a:pt x="6615" y="7144"/>
                    <a:pt x="7567" y="7144"/>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764" name="Google Shape;3764;p1"/>
            <p:cNvSpPr/>
            <p:nvPr/>
          </p:nvSpPr>
          <p:spPr>
            <a:xfrm>
              <a:off x="5287804" y="2437923"/>
              <a:ext cx="9525" cy="9525"/>
            </a:xfrm>
            <a:custGeom>
              <a:avLst/>
              <a:gdLst/>
              <a:ahLst/>
              <a:cxnLst/>
              <a:rect l="l" t="t" r="r" b="b"/>
              <a:pathLst>
                <a:path w="9525" h="9525" extrusionOk="0">
                  <a:moveTo>
                    <a:pt x="7144" y="7144"/>
                  </a:moveTo>
                  <a:cubicBezTo>
                    <a:pt x="7144" y="7144"/>
                    <a:pt x="1095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765" name="Google Shape;3765;p1"/>
            <p:cNvSpPr/>
            <p:nvPr/>
          </p:nvSpPr>
          <p:spPr>
            <a:xfrm>
              <a:off x="5123826" y="2352198"/>
              <a:ext cx="9525" cy="9525"/>
            </a:xfrm>
            <a:custGeom>
              <a:avLst/>
              <a:gdLst/>
              <a:ahLst/>
              <a:cxnLst/>
              <a:rect l="l" t="t" r="r" b="b"/>
              <a:pathLst>
                <a:path w="9525" h="9525" extrusionOk="0">
                  <a:moveTo>
                    <a:pt x="8244" y="7144"/>
                  </a:moveTo>
                  <a:cubicBezTo>
                    <a:pt x="7291" y="7144"/>
                    <a:pt x="6339" y="7144"/>
                    <a:pt x="8244" y="7144"/>
                  </a:cubicBezTo>
                  <a:cubicBezTo>
                    <a:pt x="8244" y="7144"/>
                    <a:pt x="8244" y="7144"/>
                    <a:pt x="82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766" name="Google Shape;3766;p1"/>
            <p:cNvSpPr/>
            <p:nvPr/>
          </p:nvSpPr>
          <p:spPr>
            <a:xfrm>
              <a:off x="5111591" y="2353680"/>
              <a:ext cx="28575" cy="142875"/>
            </a:xfrm>
            <a:custGeom>
              <a:avLst/>
              <a:gdLst/>
              <a:ahLst/>
              <a:cxnLst/>
              <a:rect l="l" t="t" r="r" b="b"/>
              <a:pathLst>
                <a:path w="28575" h="142875" extrusionOk="0">
                  <a:moveTo>
                    <a:pt x="19526" y="139012"/>
                  </a:moveTo>
                  <a:cubicBezTo>
                    <a:pt x="1429" y="131392"/>
                    <a:pt x="20479" y="61860"/>
                    <a:pt x="13811" y="59002"/>
                  </a:cubicBezTo>
                  <a:cubicBezTo>
                    <a:pt x="12859" y="56145"/>
                    <a:pt x="5239" y="38047"/>
                    <a:pt x="15716" y="36142"/>
                  </a:cubicBezTo>
                  <a:cubicBezTo>
                    <a:pt x="14764" y="35190"/>
                    <a:pt x="15716" y="35190"/>
                    <a:pt x="17621" y="36142"/>
                  </a:cubicBezTo>
                  <a:cubicBezTo>
                    <a:pt x="9049" y="33285"/>
                    <a:pt x="3334" y="24712"/>
                    <a:pt x="14764" y="25665"/>
                  </a:cubicBezTo>
                  <a:cubicBezTo>
                    <a:pt x="12859" y="27570"/>
                    <a:pt x="8096" y="22807"/>
                    <a:pt x="7144" y="21855"/>
                  </a:cubicBezTo>
                  <a:cubicBezTo>
                    <a:pt x="8096" y="21855"/>
                    <a:pt x="8096" y="21855"/>
                    <a:pt x="7144" y="20902"/>
                  </a:cubicBezTo>
                  <a:cubicBezTo>
                    <a:pt x="8096" y="18045"/>
                    <a:pt x="10954" y="19950"/>
                    <a:pt x="16669" y="19950"/>
                  </a:cubicBezTo>
                  <a:cubicBezTo>
                    <a:pt x="12859" y="25665"/>
                    <a:pt x="14764" y="5662"/>
                    <a:pt x="15716" y="7567"/>
                  </a:cubicBezTo>
                  <a:cubicBezTo>
                    <a:pt x="14764" y="6615"/>
                    <a:pt x="19526" y="7567"/>
                    <a:pt x="19526" y="7567"/>
                  </a:cubicBezTo>
                  <a:cubicBezTo>
                    <a:pt x="17621" y="8520"/>
                    <a:pt x="16669" y="7567"/>
                    <a:pt x="16669" y="7567"/>
                  </a:cubicBezTo>
                  <a:cubicBezTo>
                    <a:pt x="18574" y="8520"/>
                    <a:pt x="19526" y="8520"/>
                    <a:pt x="19526" y="7567"/>
                  </a:cubicBezTo>
                  <a:cubicBezTo>
                    <a:pt x="41434" y="14235"/>
                    <a:pt x="6191" y="122820"/>
                    <a:pt x="19526" y="139012"/>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767" name="Google Shape;3767;p1"/>
            <p:cNvSpPr/>
            <p:nvPr/>
          </p:nvSpPr>
          <p:spPr>
            <a:xfrm>
              <a:off x="5122069" y="2353151"/>
              <a:ext cx="9525" cy="9525"/>
            </a:xfrm>
            <a:custGeom>
              <a:avLst/>
              <a:gdLst/>
              <a:ahLst/>
              <a:cxnLst/>
              <a:rect l="l" t="t" r="r" b="b"/>
              <a:pathLst>
                <a:path w="9525" h="9525" extrusionOk="0">
                  <a:moveTo>
                    <a:pt x="10001" y="7144"/>
                  </a:moveTo>
                  <a:cubicBezTo>
                    <a:pt x="9049" y="7144"/>
                    <a:pt x="9049" y="8096"/>
                    <a:pt x="7144" y="7144"/>
                  </a:cubicBezTo>
                  <a:cubicBezTo>
                    <a:pt x="8096" y="7144"/>
                    <a:pt x="9049" y="7144"/>
                    <a:pt x="10001"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768" name="Google Shape;3768;p1"/>
            <p:cNvSpPr/>
            <p:nvPr/>
          </p:nvSpPr>
          <p:spPr>
            <a:xfrm>
              <a:off x="5115254" y="2362676"/>
              <a:ext cx="9525" cy="9525"/>
            </a:xfrm>
            <a:custGeom>
              <a:avLst/>
              <a:gdLst/>
              <a:ahLst/>
              <a:cxnLst/>
              <a:rect l="l" t="t" r="r" b="b"/>
              <a:pathLst>
                <a:path w="9525" h="9525" extrusionOk="0">
                  <a:moveTo>
                    <a:pt x="8244" y="7144"/>
                  </a:moveTo>
                  <a:cubicBezTo>
                    <a:pt x="7291" y="7144"/>
                    <a:pt x="6339" y="7144"/>
                    <a:pt x="82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769" name="Google Shape;3769;p1"/>
            <p:cNvSpPr/>
            <p:nvPr/>
          </p:nvSpPr>
          <p:spPr>
            <a:xfrm>
              <a:off x="5114449" y="2363628"/>
              <a:ext cx="9525" cy="9525"/>
            </a:xfrm>
            <a:custGeom>
              <a:avLst/>
              <a:gdLst/>
              <a:ahLst/>
              <a:cxnLst/>
              <a:rect l="l" t="t" r="r" b="b"/>
              <a:pathLst>
                <a:path w="9525" h="9525" extrusionOk="0">
                  <a:moveTo>
                    <a:pt x="8096" y="8096"/>
                  </a:moveTo>
                  <a:cubicBezTo>
                    <a:pt x="7144" y="8096"/>
                    <a:pt x="7144" y="7144"/>
                    <a:pt x="7144" y="7144"/>
                  </a:cubicBezTo>
                  <a:lnTo>
                    <a:pt x="8096" y="8096"/>
                  </a:ln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770" name="Google Shape;3770;p1"/>
            <p:cNvSpPr/>
            <p:nvPr/>
          </p:nvSpPr>
          <p:spPr>
            <a:xfrm>
              <a:off x="5112120" y="2367015"/>
              <a:ext cx="9525" cy="9525"/>
            </a:xfrm>
            <a:custGeom>
              <a:avLst/>
              <a:gdLst/>
              <a:ahLst/>
              <a:cxnLst/>
              <a:rect l="l" t="t" r="r" b="b"/>
              <a:pathLst>
                <a:path w="9525" h="9525" extrusionOk="0">
                  <a:moveTo>
                    <a:pt x="7567" y="7567"/>
                  </a:moveTo>
                  <a:cubicBezTo>
                    <a:pt x="7567" y="7567"/>
                    <a:pt x="6615" y="7567"/>
                    <a:pt x="7567" y="7567"/>
                  </a:cubicBezTo>
                  <a:cubicBezTo>
                    <a:pt x="7567" y="6615"/>
                    <a:pt x="7567" y="7567"/>
                    <a:pt x="7567"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771" name="Google Shape;3771;p1"/>
            <p:cNvSpPr/>
            <p:nvPr/>
          </p:nvSpPr>
          <p:spPr>
            <a:xfrm>
              <a:off x="5114025" y="2367438"/>
              <a:ext cx="9525" cy="9525"/>
            </a:xfrm>
            <a:custGeom>
              <a:avLst/>
              <a:gdLst/>
              <a:ahLst/>
              <a:cxnLst/>
              <a:rect l="l" t="t" r="r" b="b"/>
              <a:pathLst>
                <a:path w="9525" h="9525" extrusionOk="0">
                  <a:moveTo>
                    <a:pt x="7567" y="7144"/>
                  </a:moveTo>
                  <a:cubicBezTo>
                    <a:pt x="7567" y="7144"/>
                    <a:pt x="7567" y="7144"/>
                    <a:pt x="7567" y="7144"/>
                  </a:cubicBezTo>
                  <a:cubicBezTo>
                    <a:pt x="7567" y="7144"/>
                    <a:pt x="6615" y="7144"/>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772" name="Google Shape;3772;p1"/>
            <p:cNvSpPr/>
            <p:nvPr/>
          </p:nvSpPr>
          <p:spPr>
            <a:xfrm>
              <a:off x="5112120" y="2372201"/>
              <a:ext cx="9525" cy="9525"/>
            </a:xfrm>
            <a:custGeom>
              <a:avLst/>
              <a:gdLst/>
              <a:ahLst/>
              <a:cxnLst/>
              <a:rect l="l" t="t" r="r" b="b"/>
              <a:pathLst>
                <a:path w="9525" h="9525" extrusionOk="0">
                  <a:moveTo>
                    <a:pt x="7567" y="7144"/>
                  </a:moveTo>
                  <a:cubicBezTo>
                    <a:pt x="7567" y="7144"/>
                    <a:pt x="7567" y="7144"/>
                    <a:pt x="7567" y="7144"/>
                  </a:cubicBezTo>
                  <a:cubicBezTo>
                    <a:pt x="7567" y="7144"/>
                    <a:pt x="6615" y="7144"/>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773" name="Google Shape;3773;p1"/>
            <p:cNvSpPr/>
            <p:nvPr/>
          </p:nvSpPr>
          <p:spPr>
            <a:xfrm>
              <a:off x="5112650" y="2374106"/>
              <a:ext cx="9525" cy="9525"/>
            </a:xfrm>
            <a:custGeom>
              <a:avLst/>
              <a:gdLst/>
              <a:ahLst/>
              <a:cxnLst/>
              <a:rect l="l" t="t" r="r" b="b"/>
              <a:pathLst>
                <a:path w="9525" h="9525" extrusionOk="0">
                  <a:moveTo>
                    <a:pt x="7990" y="7144"/>
                  </a:moveTo>
                  <a:cubicBezTo>
                    <a:pt x="7990" y="7144"/>
                    <a:pt x="6085" y="8096"/>
                    <a:pt x="7990"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774" name="Google Shape;3774;p1"/>
            <p:cNvSpPr/>
            <p:nvPr/>
          </p:nvSpPr>
          <p:spPr>
            <a:xfrm>
              <a:off x="5116354" y="2414349"/>
              <a:ext cx="9525" cy="9525"/>
            </a:xfrm>
            <a:custGeom>
              <a:avLst/>
              <a:gdLst/>
              <a:ahLst/>
              <a:cxnLst/>
              <a:rect l="l" t="t" r="r" b="b"/>
              <a:pathLst>
                <a:path w="9525" h="9525" extrusionOk="0">
                  <a:moveTo>
                    <a:pt x="7144" y="7858"/>
                  </a:moveTo>
                  <a:cubicBezTo>
                    <a:pt x="7144" y="6906"/>
                    <a:pt x="7144" y="6906"/>
                    <a:pt x="7144" y="785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775" name="Google Shape;3775;p1"/>
            <p:cNvSpPr/>
            <p:nvPr/>
          </p:nvSpPr>
          <p:spPr>
            <a:xfrm>
              <a:off x="5115930" y="2432208"/>
              <a:ext cx="9525" cy="9525"/>
            </a:xfrm>
            <a:custGeom>
              <a:avLst/>
              <a:gdLst/>
              <a:ahLst/>
              <a:cxnLst/>
              <a:rect l="l" t="t" r="r" b="b"/>
              <a:pathLst>
                <a:path w="9525" h="9525" extrusionOk="0">
                  <a:moveTo>
                    <a:pt x="7567" y="7144"/>
                  </a:moveTo>
                  <a:cubicBezTo>
                    <a:pt x="7567" y="8096"/>
                    <a:pt x="6615" y="7144"/>
                    <a:pt x="7567" y="7144"/>
                  </a:cubicBezTo>
                  <a:cubicBezTo>
                    <a:pt x="6615" y="7144"/>
                    <a:pt x="7567" y="8096"/>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776" name="Google Shape;3776;p1"/>
            <p:cNvSpPr/>
            <p:nvPr/>
          </p:nvSpPr>
          <p:spPr>
            <a:xfrm>
              <a:off x="5120164" y="2441733"/>
              <a:ext cx="9525" cy="9525"/>
            </a:xfrm>
            <a:custGeom>
              <a:avLst/>
              <a:gdLst/>
              <a:ahLst/>
              <a:cxnLst/>
              <a:rect l="l" t="t" r="r" b="b"/>
              <a:pathLst>
                <a:path w="9525" h="9525" extrusionOk="0">
                  <a:moveTo>
                    <a:pt x="7144" y="7144"/>
                  </a:moveTo>
                  <a:cubicBezTo>
                    <a:pt x="7144" y="7144"/>
                    <a:pt x="10001"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777" name="Google Shape;3777;p1"/>
            <p:cNvSpPr/>
            <p:nvPr/>
          </p:nvSpPr>
          <p:spPr>
            <a:xfrm>
              <a:off x="4964483" y="2368920"/>
              <a:ext cx="9525" cy="9525"/>
            </a:xfrm>
            <a:custGeom>
              <a:avLst/>
              <a:gdLst/>
              <a:ahLst/>
              <a:cxnLst/>
              <a:rect l="l" t="t" r="r" b="b"/>
              <a:pathLst>
                <a:path w="9525" h="9525" extrusionOk="0">
                  <a:moveTo>
                    <a:pt x="7567" y="7567"/>
                  </a:moveTo>
                  <a:cubicBezTo>
                    <a:pt x="7567" y="6615"/>
                    <a:pt x="6615" y="7567"/>
                    <a:pt x="7567" y="7567"/>
                  </a:cubicBezTo>
                  <a:cubicBezTo>
                    <a:pt x="7567" y="7567"/>
                    <a:pt x="8520" y="7567"/>
                    <a:pt x="7567"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778" name="Google Shape;3778;p1"/>
            <p:cNvSpPr/>
            <p:nvPr/>
          </p:nvSpPr>
          <p:spPr>
            <a:xfrm>
              <a:off x="4951571" y="2370825"/>
              <a:ext cx="28575" cy="123825"/>
            </a:xfrm>
            <a:custGeom>
              <a:avLst/>
              <a:gdLst/>
              <a:ahLst/>
              <a:cxnLst/>
              <a:rect l="l" t="t" r="r" b="b"/>
              <a:pathLst>
                <a:path w="28575" h="123825" extrusionOk="0">
                  <a:moveTo>
                    <a:pt x="19526" y="118057"/>
                  </a:moveTo>
                  <a:cubicBezTo>
                    <a:pt x="5239" y="112342"/>
                    <a:pt x="18574" y="52335"/>
                    <a:pt x="13811" y="51382"/>
                  </a:cubicBezTo>
                  <a:cubicBezTo>
                    <a:pt x="12859" y="48525"/>
                    <a:pt x="5239" y="33285"/>
                    <a:pt x="15716" y="31380"/>
                  </a:cubicBezTo>
                  <a:cubicBezTo>
                    <a:pt x="14764" y="30427"/>
                    <a:pt x="15716" y="30427"/>
                    <a:pt x="17621" y="31380"/>
                  </a:cubicBezTo>
                  <a:cubicBezTo>
                    <a:pt x="8096" y="28522"/>
                    <a:pt x="3334" y="21855"/>
                    <a:pt x="14764" y="22807"/>
                  </a:cubicBezTo>
                  <a:cubicBezTo>
                    <a:pt x="2381" y="30427"/>
                    <a:pt x="12859" y="15187"/>
                    <a:pt x="12859" y="20902"/>
                  </a:cubicBezTo>
                  <a:cubicBezTo>
                    <a:pt x="11906" y="19950"/>
                    <a:pt x="8096" y="20902"/>
                    <a:pt x="7144" y="19950"/>
                  </a:cubicBezTo>
                  <a:cubicBezTo>
                    <a:pt x="8096" y="19950"/>
                    <a:pt x="8096" y="19950"/>
                    <a:pt x="7144" y="18997"/>
                  </a:cubicBezTo>
                  <a:cubicBezTo>
                    <a:pt x="8096" y="16140"/>
                    <a:pt x="10954" y="18045"/>
                    <a:pt x="16669" y="18045"/>
                  </a:cubicBezTo>
                  <a:cubicBezTo>
                    <a:pt x="11906" y="23760"/>
                    <a:pt x="14764" y="5662"/>
                    <a:pt x="15716" y="7567"/>
                  </a:cubicBezTo>
                  <a:cubicBezTo>
                    <a:pt x="14764" y="6615"/>
                    <a:pt x="19526" y="7567"/>
                    <a:pt x="19526" y="7567"/>
                  </a:cubicBezTo>
                  <a:cubicBezTo>
                    <a:pt x="17621" y="8520"/>
                    <a:pt x="16669" y="7567"/>
                    <a:pt x="16669" y="7567"/>
                  </a:cubicBezTo>
                  <a:cubicBezTo>
                    <a:pt x="18574" y="8520"/>
                    <a:pt x="19526" y="8520"/>
                    <a:pt x="19526" y="7567"/>
                  </a:cubicBezTo>
                  <a:cubicBezTo>
                    <a:pt x="40481" y="12330"/>
                    <a:pt x="7144" y="104722"/>
                    <a:pt x="19526" y="11805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779" name="Google Shape;3779;p1"/>
            <p:cNvSpPr/>
            <p:nvPr/>
          </p:nvSpPr>
          <p:spPr>
            <a:xfrm>
              <a:off x="4962049" y="2369343"/>
              <a:ext cx="9525" cy="9525"/>
            </a:xfrm>
            <a:custGeom>
              <a:avLst/>
              <a:gdLst/>
              <a:ahLst/>
              <a:cxnLst/>
              <a:rect l="l" t="t" r="r" b="b"/>
              <a:pathLst>
                <a:path w="9525" h="9525" extrusionOk="0">
                  <a:moveTo>
                    <a:pt x="10001" y="7144"/>
                  </a:moveTo>
                  <a:cubicBezTo>
                    <a:pt x="9049" y="7144"/>
                    <a:pt x="9049" y="7144"/>
                    <a:pt x="7144" y="7144"/>
                  </a:cubicBezTo>
                  <a:cubicBezTo>
                    <a:pt x="9049" y="8096"/>
                    <a:pt x="9049" y="7144"/>
                    <a:pt x="10001"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780" name="Google Shape;3780;p1"/>
            <p:cNvSpPr/>
            <p:nvPr/>
          </p:nvSpPr>
          <p:spPr>
            <a:xfrm>
              <a:off x="4955910" y="2377916"/>
              <a:ext cx="9525" cy="9525"/>
            </a:xfrm>
            <a:custGeom>
              <a:avLst/>
              <a:gdLst/>
              <a:ahLst/>
              <a:cxnLst/>
              <a:rect l="l" t="t" r="r" b="b"/>
              <a:pathLst>
                <a:path w="9525" h="9525" extrusionOk="0">
                  <a:moveTo>
                    <a:pt x="7567" y="7144"/>
                  </a:moveTo>
                  <a:cubicBezTo>
                    <a:pt x="7567" y="7144"/>
                    <a:pt x="6615" y="7144"/>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781" name="Google Shape;3781;p1"/>
            <p:cNvSpPr/>
            <p:nvPr/>
          </p:nvSpPr>
          <p:spPr>
            <a:xfrm>
              <a:off x="4955381" y="2378868"/>
              <a:ext cx="9525" cy="9525"/>
            </a:xfrm>
            <a:custGeom>
              <a:avLst/>
              <a:gdLst/>
              <a:ahLst/>
              <a:cxnLst/>
              <a:rect l="l" t="t" r="r" b="b"/>
              <a:pathLst>
                <a:path w="9525" h="9525" extrusionOk="0">
                  <a:moveTo>
                    <a:pt x="8096" y="8096"/>
                  </a:moveTo>
                  <a:cubicBezTo>
                    <a:pt x="7144" y="8096"/>
                    <a:pt x="7144" y="8096"/>
                    <a:pt x="7144" y="7144"/>
                  </a:cubicBezTo>
                  <a:lnTo>
                    <a:pt x="8096" y="8096"/>
                  </a:ln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782" name="Google Shape;3782;p1"/>
            <p:cNvSpPr/>
            <p:nvPr/>
          </p:nvSpPr>
          <p:spPr>
            <a:xfrm>
              <a:off x="4952100" y="2381726"/>
              <a:ext cx="9525" cy="9525"/>
            </a:xfrm>
            <a:custGeom>
              <a:avLst/>
              <a:gdLst/>
              <a:ahLst/>
              <a:cxnLst/>
              <a:rect l="l" t="t" r="r" b="b"/>
              <a:pathLst>
                <a:path w="9525" h="9525" extrusionOk="0">
                  <a:moveTo>
                    <a:pt x="7567" y="7144"/>
                  </a:moveTo>
                  <a:cubicBezTo>
                    <a:pt x="7567" y="7144"/>
                    <a:pt x="6615" y="7144"/>
                    <a:pt x="7567" y="7144"/>
                  </a:cubicBezTo>
                  <a:cubicBezTo>
                    <a:pt x="7567" y="7144"/>
                    <a:pt x="7567" y="7144"/>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783" name="Google Shape;3783;p1"/>
            <p:cNvSpPr/>
            <p:nvPr/>
          </p:nvSpPr>
          <p:spPr>
            <a:xfrm>
              <a:off x="4954005" y="2381726"/>
              <a:ext cx="9525" cy="9525"/>
            </a:xfrm>
            <a:custGeom>
              <a:avLst/>
              <a:gdLst/>
              <a:ahLst/>
              <a:cxnLst/>
              <a:rect l="l" t="t" r="r" b="b"/>
              <a:pathLst>
                <a:path w="9525" h="9525" extrusionOk="0">
                  <a:moveTo>
                    <a:pt x="7567" y="7144"/>
                  </a:moveTo>
                  <a:cubicBezTo>
                    <a:pt x="7567" y="7144"/>
                    <a:pt x="7567" y="7144"/>
                    <a:pt x="7567" y="7144"/>
                  </a:cubicBezTo>
                  <a:cubicBezTo>
                    <a:pt x="7567" y="7144"/>
                    <a:pt x="6615" y="7144"/>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784" name="Google Shape;3784;p1"/>
            <p:cNvSpPr/>
            <p:nvPr/>
          </p:nvSpPr>
          <p:spPr>
            <a:xfrm>
              <a:off x="4952100" y="2385536"/>
              <a:ext cx="9525" cy="9525"/>
            </a:xfrm>
            <a:custGeom>
              <a:avLst/>
              <a:gdLst/>
              <a:ahLst/>
              <a:cxnLst/>
              <a:rect l="l" t="t" r="r" b="b"/>
              <a:pathLst>
                <a:path w="9525" h="9525" extrusionOk="0">
                  <a:moveTo>
                    <a:pt x="7567" y="7144"/>
                  </a:moveTo>
                  <a:cubicBezTo>
                    <a:pt x="7567" y="7144"/>
                    <a:pt x="8520" y="8096"/>
                    <a:pt x="7567" y="7144"/>
                  </a:cubicBezTo>
                  <a:cubicBezTo>
                    <a:pt x="7567" y="8096"/>
                    <a:pt x="6615" y="7144"/>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785" name="Google Shape;3785;p1"/>
            <p:cNvSpPr/>
            <p:nvPr/>
          </p:nvSpPr>
          <p:spPr>
            <a:xfrm>
              <a:off x="4952630" y="2387441"/>
              <a:ext cx="9525" cy="9525"/>
            </a:xfrm>
            <a:custGeom>
              <a:avLst/>
              <a:gdLst/>
              <a:ahLst/>
              <a:cxnLst/>
              <a:rect l="l" t="t" r="r" b="b"/>
              <a:pathLst>
                <a:path w="9525" h="9525" extrusionOk="0">
                  <a:moveTo>
                    <a:pt x="7990" y="7144"/>
                  </a:moveTo>
                  <a:cubicBezTo>
                    <a:pt x="7990" y="7144"/>
                    <a:pt x="6085" y="8096"/>
                    <a:pt x="7990"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786" name="Google Shape;3786;p1"/>
            <p:cNvSpPr/>
            <p:nvPr/>
          </p:nvSpPr>
          <p:spPr>
            <a:xfrm>
              <a:off x="4956334" y="2421731"/>
              <a:ext cx="9525" cy="9525"/>
            </a:xfrm>
            <a:custGeom>
              <a:avLst/>
              <a:gdLst/>
              <a:ahLst/>
              <a:cxnLst/>
              <a:rect l="l" t="t" r="r" b="b"/>
              <a:pathLst>
                <a:path w="9525" h="9525" extrusionOk="0">
                  <a:moveTo>
                    <a:pt x="7144" y="7144"/>
                  </a:move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787" name="Google Shape;3787;p1"/>
            <p:cNvSpPr/>
            <p:nvPr/>
          </p:nvSpPr>
          <p:spPr>
            <a:xfrm>
              <a:off x="4955910" y="2436971"/>
              <a:ext cx="9525" cy="9525"/>
            </a:xfrm>
            <a:custGeom>
              <a:avLst/>
              <a:gdLst/>
              <a:ahLst/>
              <a:cxnLst/>
              <a:rect l="l" t="t" r="r" b="b"/>
              <a:pathLst>
                <a:path w="9525" h="9525" extrusionOk="0">
                  <a:moveTo>
                    <a:pt x="7567" y="7144"/>
                  </a:moveTo>
                  <a:cubicBezTo>
                    <a:pt x="8520" y="7144"/>
                    <a:pt x="6615" y="7144"/>
                    <a:pt x="7567" y="7144"/>
                  </a:cubicBezTo>
                  <a:cubicBezTo>
                    <a:pt x="6615" y="7144"/>
                    <a:pt x="7567" y="7144"/>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788" name="Google Shape;3788;p1"/>
            <p:cNvSpPr/>
            <p:nvPr/>
          </p:nvSpPr>
          <p:spPr>
            <a:xfrm>
              <a:off x="4960144" y="2444591"/>
              <a:ext cx="9525" cy="9525"/>
            </a:xfrm>
            <a:custGeom>
              <a:avLst/>
              <a:gdLst/>
              <a:ahLst/>
              <a:cxnLst/>
              <a:rect l="l" t="t" r="r" b="b"/>
              <a:pathLst>
                <a:path w="9525" h="9525" extrusionOk="0">
                  <a:moveTo>
                    <a:pt x="7144" y="7144"/>
                  </a:moveTo>
                  <a:cubicBezTo>
                    <a:pt x="7144" y="7144"/>
                    <a:pt x="1095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789" name="Google Shape;3789;p1"/>
            <p:cNvSpPr/>
            <p:nvPr/>
          </p:nvSpPr>
          <p:spPr>
            <a:xfrm>
              <a:off x="4799024" y="2361723"/>
              <a:ext cx="9525" cy="9525"/>
            </a:xfrm>
            <a:custGeom>
              <a:avLst/>
              <a:gdLst/>
              <a:ahLst/>
              <a:cxnLst/>
              <a:rect l="l" t="t" r="r" b="b"/>
              <a:pathLst>
                <a:path w="9525" h="9525" extrusionOk="0">
                  <a:moveTo>
                    <a:pt x="8244" y="7144"/>
                  </a:moveTo>
                  <a:cubicBezTo>
                    <a:pt x="7291" y="7144"/>
                    <a:pt x="6339" y="7144"/>
                    <a:pt x="8244" y="7144"/>
                  </a:cubicBezTo>
                  <a:cubicBezTo>
                    <a:pt x="8244" y="7144"/>
                    <a:pt x="8244" y="7144"/>
                    <a:pt x="82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790" name="Google Shape;3790;p1"/>
            <p:cNvSpPr/>
            <p:nvPr/>
          </p:nvSpPr>
          <p:spPr>
            <a:xfrm>
              <a:off x="4785836" y="2363205"/>
              <a:ext cx="28575" cy="123825"/>
            </a:xfrm>
            <a:custGeom>
              <a:avLst/>
              <a:gdLst/>
              <a:ahLst/>
              <a:cxnLst/>
              <a:rect l="l" t="t" r="r" b="b"/>
              <a:pathLst>
                <a:path w="28575" h="123825" extrusionOk="0">
                  <a:moveTo>
                    <a:pt x="20479" y="118057"/>
                  </a:moveTo>
                  <a:cubicBezTo>
                    <a:pt x="7144" y="113295"/>
                    <a:pt x="17621" y="52335"/>
                    <a:pt x="13811" y="51382"/>
                  </a:cubicBezTo>
                  <a:cubicBezTo>
                    <a:pt x="12859" y="48525"/>
                    <a:pt x="5239" y="33285"/>
                    <a:pt x="15716" y="31380"/>
                  </a:cubicBezTo>
                  <a:cubicBezTo>
                    <a:pt x="14764" y="30427"/>
                    <a:pt x="15716" y="30427"/>
                    <a:pt x="17621" y="31380"/>
                  </a:cubicBezTo>
                  <a:cubicBezTo>
                    <a:pt x="8096" y="28522"/>
                    <a:pt x="3334" y="21855"/>
                    <a:pt x="14764" y="22807"/>
                  </a:cubicBezTo>
                  <a:cubicBezTo>
                    <a:pt x="2381" y="30427"/>
                    <a:pt x="12859" y="14235"/>
                    <a:pt x="12859" y="20902"/>
                  </a:cubicBezTo>
                  <a:cubicBezTo>
                    <a:pt x="11906" y="19950"/>
                    <a:pt x="8096" y="20902"/>
                    <a:pt x="7144" y="19950"/>
                  </a:cubicBezTo>
                  <a:cubicBezTo>
                    <a:pt x="8096" y="19950"/>
                    <a:pt x="8096" y="19950"/>
                    <a:pt x="7144" y="18997"/>
                  </a:cubicBezTo>
                  <a:cubicBezTo>
                    <a:pt x="8096" y="16140"/>
                    <a:pt x="10954" y="18045"/>
                    <a:pt x="16669" y="18045"/>
                  </a:cubicBezTo>
                  <a:cubicBezTo>
                    <a:pt x="11906" y="23760"/>
                    <a:pt x="14764" y="5662"/>
                    <a:pt x="15716" y="7567"/>
                  </a:cubicBezTo>
                  <a:cubicBezTo>
                    <a:pt x="14764" y="6615"/>
                    <a:pt x="19526" y="7567"/>
                    <a:pt x="19526" y="7567"/>
                  </a:cubicBezTo>
                  <a:cubicBezTo>
                    <a:pt x="17621" y="8520"/>
                    <a:pt x="16669" y="7567"/>
                    <a:pt x="16669" y="7567"/>
                  </a:cubicBezTo>
                  <a:cubicBezTo>
                    <a:pt x="18574" y="8520"/>
                    <a:pt x="19526" y="8520"/>
                    <a:pt x="19526" y="7567"/>
                  </a:cubicBezTo>
                  <a:cubicBezTo>
                    <a:pt x="41434" y="13282"/>
                    <a:pt x="8096" y="104722"/>
                    <a:pt x="20479" y="11805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791" name="Google Shape;3791;p1"/>
            <p:cNvSpPr/>
            <p:nvPr/>
          </p:nvSpPr>
          <p:spPr>
            <a:xfrm>
              <a:off x="4797266" y="2362676"/>
              <a:ext cx="9525" cy="9525"/>
            </a:xfrm>
            <a:custGeom>
              <a:avLst/>
              <a:gdLst/>
              <a:ahLst/>
              <a:cxnLst/>
              <a:rect l="l" t="t" r="r" b="b"/>
              <a:pathLst>
                <a:path w="9525" h="9525" extrusionOk="0">
                  <a:moveTo>
                    <a:pt x="10001" y="7144"/>
                  </a:moveTo>
                  <a:cubicBezTo>
                    <a:pt x="9049" y="7144"/>
                    <a:pt x="9049" y="7144"/>
                    <a:pt x="7144" y="7144"/>
                  </a:cubicBezTo>
                  <a:cubicBezTo>
                    <a:pt x="8096" y="7144"/>
                    <a:pt x="9049" y="7144"/>
                    <a:pt x="10001"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792" name="Google Shape;3792;p1"/>
            <p:cNvSpPr/>
            <p:nvPr/>
          </p:nvSpPr>
          <p:spPr>
            <a:xfrm>
              <a:off x="4790705" y="2370296"/>
              <a:ext cx="9525" cy="9525"/>
            </a:xfrm>
            <a:custGeom>
              <a:avLst/>
              <a:gdLst/>
              <a:ahLst/>
              <a:cxnLst/>
              <a:rect l="l" t="t" r="r" b="b"/>
              <a:pathLst>
                <a:path w="9525" h="9525" extrusionOk="0">
                  <a:moveTo>
                    <a:pt x="7990" y="7144"/>
                  </a:moveTo>
                  <a:cubicBezTo>
                    <a:pt x="7990" y="7144"/>
                    <a:pt x="6085" y="7144"/>
                    <a:pt x="7990"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793" name="Google Shape;3793;p1"/>
            <p:cNvSpPr/>
            <p:nvPr/>
          </p:nvSpPr>
          <p:spPr>
            <a:xfrm>
              <a:off x="4789646" y="2371248"/>
              <a:ext cx="9525" cy="9525"/>
            </a:xfrm>
            <a:custGeom>
              <a:avLst/>
              <a:gdLst/>
              <a:ahLst/>
              <a:cxnLst/>
              <a:rect l="l" t="t" r="r" b="b"/>
              <a:pathLst>
                <a:path w="9525" h="9525" extrusionOk="0">
                  <a:moveTo>
                    <a:pt x="8096" y="8096"/>
                  </a:moveTo>
                  <a:cubicBezTo>
                    <a:pt x="7144" y="8096"/>
                    <a:pt x="7144" y="8096"/>
                    <a:pt x="7144" y="7144"/>
                  </a:cubicBezTo>
                  <a:lnTo>
                    <a:pt x="8096" y="8096"/>
                  </a:ln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794" name="Google Shape;3794;p1"/>
            <p:cNvSpPr/>
            <p:nvPr/>
          </p:nvSpPr>
          <p:spPr>
            <a:xfrm>
              <a:off x="4787318" y="2374106"/>
              <a:ext cx="9525" cy="9525"/>
            </a:xfrm>
            <a:custGeom>
              <a:avLst/>
              <a:gdLst/>
              <a:ahLst/>
              <a:cxnLst/>
              <a:rect l="l" t="t" r="r" b="b"/>
              <a:pathLst>
                <a:path w="9525" h="9525" extrusionOk="0">
                  <a:moveTo>
                    <a:pt x="7567" y="7144"/>
                  </a:moveTo>
                  <a:cubicBezTo>
                    <a:pt x="7567" y="7144"/>
                    <a:pt x="6615" y="7144"/>
                    <a:pt x="7567" y="7144"/>
                  </a:cubicBezTo>
                  <a:cubicBezTo>
                    <a:pt x="7567" y="7144"/>
                    <a:pt x="7567" y="7144"/>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795" name="Google Shape;3795;p1"/>
            <p:cNvSpPr/>
            <p:nvPr/>
          </p:nvSpPr>
          <p:spPr>
            <a:xfrm>
              <a:off x="4789223" y="2374106"/>
              <a:ext cx="9525" cy="9525"/>
            </a:xfrm>
            <a:custGeom>
              <a:avLst/>
              <a:gdLst/>
              <a:ahLst/>
              <a:cxnLst/>
              <a:rect l="l" t="t" r="r" b="b"/>
              <a:pathLst>
                <a:path w="9525" h="9525" extrusionOk="0">
                  <a:moveTo>
                    <a:pt x="7567" y="7144"/>
                  </a:moveTo>
                  <a:cubicBezTo>
                    <a:pt x="7567" y="7144"/>
                    <a:pt x="7567" y="7144"/>
                    <a:pt x="7567" y="7144"/>
                  </a:cubicBezTo>
                  <a:cubicBezTo>
                    <a:pt x="7567" y="8096"/>
                    <a:pt x="6615" y="7144"/>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796" name="Google Shape;3796;p1"/>
            <p:cNvSpPr/>
            <p:nvPr/>
          </p:nvSpPr>
          <p:spPr>
            <a:xfrm>
              <a:off x="4787318" y="2377916"/>
              <a:ext cx="9525" cy="9525"/>
            </a:xfrm>
            <a:custGeom>
              <a:avLst/>
              <a:gdLst/>
              <a:ahLst/>
              <a:cxnLst/>
              <a:rect l="l" t="t" r="r" b="b"/>
              <a:pathLst>
                <a:path w="9525" h="9525" extrusionOk="0">
                  <a:moveTo>
                    <a:pt x="7567" y="7144"/>
                  </a:moveTo>
                  <a:cubicBezTo>
                    <a:pt x="7567" y="8096"/>
                    <a:pt x="8520" y="8096"/>
                    <a:pt x="7567" y="7144"/>
                  </a:cubicBezTo>
                  <a:cubicBezTo>
                    <a:pt x="7567" y="8096"/>
                    <a:pt x="6615" y="7144"/>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797" name="Google Shape;3797;p1"/>
            <p:cNvSpPr/>
            <p:nvPr/>
          </p:nvSpPr>
          <p:spPr>
            <a:xfrm>
              <a:off x="4787847" y="2379821"/>
              <a:ext cx="9525" cy="9525"/>
            </a:xfrm>
            <a:custGeom>
              <a:avLst/>
              <a:gdLst/>
              <a:ahLst/>
              <a:cxnLst/>
              <a:rect l="l" t="t" r="r" b="b"/>
              <a:pathLst>
                <a:path w="9525" h="9525" extrusionOk="0">
                  <a:moveTo>
                    <a:pt x="7990" y="7144"/>
                  </a:moveTo>
                  <a:cubicBezTo>
                    <a:pt x="7990" y="7144"/>
                    <a:pt x="6085" y="8096"/>
                    <a:pt x="7990"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798" name="Google Shape;3798;p1"/>
            <p:cNvSpPr/>
            <p:nvPr/>
          </p:nvSpPr>
          <p:spPr>
            <a:xfrm>
              <a:off x="4791551" y="2414111"/>
              <a:ext cx="9525" cy="9525"/>
            </a:xfrm>
            <a:custGeom>
              <a:avLst/>
              <a:gdLst/>
              <a:ahLst/>
              <a:cxnLst/>
              <a:rect l="l" t="t" r="r" b="b"/>
              <a:pathLst>
                <a:path w="9525" h="9525" extrusionOk="0">
                  <a:moveTo>
                    <a:pt x="7144" y="7144"/>
                  </a:move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799" name="Google Shape;3799;p1"/>
            <p:cNvSpPr/>
            <p:nvPr/>
          </p:nvSpPr>
          <p:spPr>
            <a:xfrm>
              <a:off x="4791276" y="2429351"/>
              <a:ext cx="9525" cy="9525"/>
            </a:xfrm>
            <a:custGeom>
              <a:avLst/>
              <a:gdLst/>
              <a:ahLst/>
              <a:cxnLst/>
              <a:rect l="l" t="t" r="r" b="b"/>
              <a:pathLst>
                <a:path w="9525" h="9525" extrusionOk="0">
                  <a:moveTo>
                    <a:pt x="7419" y="7144"/>
                  </a:moveTo>
                  <a:cubicBezTo>
                    <a:pt x="8371" y="7144"/>
                    <a:pt x="7419" y="7144"/>
                    <a:pt x="7419" y="7144"/>
                  </a:cubicBezTo>
                  <a:cubicBezTo>
                    <a:pt x="6466" y="7144"/>
                    <a:pt x="8371" y="7144"/>
                    <a:pt x="7419"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800" name="Google Shape;3800;p1"/>
            <p:cNvSpPr/>
            <p:nvPr/>
          </p:nvSpPr>
          <p:spPr>
            <a:xfrm>
              <a:off x="4795361" y="2436971"/>
              <a:ext cx="9525" cy="9525"/>
            </a:xfrm>
            <a:custGeom>
              <a:avLst/>
              <a:gdLst/>
              <a:ahLst/>
              <a:cxnLst/>
              <a:rect l="l" t="t" r="r" b="b"/>
              <a:pathLst>
                <a:path w="9525" h="9525" extrusionOk="0">
                  <a:moveTo>
                    <a:pt x="7144" y="7144"/>
                  </a:moveTo>
                  <a:cubicBezTo>
                    <a:pt x="8096" y="7144"/>
                    <a:pt x="1095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801" name="Google Shape;3801;p1"/>
            <p:cNvSpPr/>
            <p:nvPr/>
          </p:nvSpPr>
          <p:spPr>
            <a:xfrm>
              <a:off x="4677104" y="2365110"/>
              <a:ext cx="9525" cy="9525"/>
            </a:xfrm>
            <a:custGeom>
              <a:avLst/>
              <a:gdLst/>
              <a:ahLst/>
              <a:cxnLst/>
              <a:rect l="l" t="t" r="r" b="b"/>
              <a:pathLst>
                <a:path w="9525" h="9525" extrusionOk="0">
                  <a:moveTo>
                    <a:pt x="8244" y="7567"/>
                  </a:moveTo>
                  <a:cubicBezTo>
                    <a:pt x="7291" y="6615"/>
                    <a:pt x="6339" y="7567"/>
                    <a:pt x="8244" y="7567"/>
                  </a:cubicBezTo>
                  <a:cubicBezTo>
                    <a:pt x="8244" y="6615"/>
                    <a:pt x="8244" y="7567"/>
                    <a:pt x="8244"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802" name="Google Shape;3802;p1"/>
            <p:cNvSpPr/>
            <p:nvPr/>
          </p:nvSpPr>
          <p:spPr>
            <a:xfrm>
              <a:off x="4663916" y="2365110"/>
              <a:ext cx="28575" cy="114300"/>
            </a:xfrm>
            <a:custGeom>
              <a:avLst/>
              <a:gdLst/>
              <a:ahLst/>
              <a:cxnLst/>
              <a:rect l="l" t="t" r="r" b="b"/>
              <a:pathLst>
                <a:path w="28575" h="114300" extrusionOk="0">
                  <a:moveTo>
                    <a:pt x="20479" y="114247"/>
                  </a:moveTo>
                  <a:cubicBezTo>
                    <a:pt x="8096" y="110437"/>
                    <a:pt x="17621" y="51382"/>
                    <a:pt x="13811" y="50430"/>
                  </a:cubicBezTo>
                  <a:cubicBezTo>
                    <a:pt x="12859" y="47572"/>
                    <a:pt x="5239" y="33285"/>
                    <a:pt x="15716" y="31380"/>
                  </a:cubicBezTo>
                  <a:cubicBezTo>
                    <a:pt x="14764" y="30427"/>
                    <a:pt x="15716" y="30427"/>
                    <a:pt x="17621" y="31380"/>
                  </a:cubicBezTo>
                  <a:cubicBezTo>
                    <a:pt x="8096" y="28522"/>
                    <a:pt x="4286" y="21855"/>
                    <a:pt x="14764" y="22807"/>
                  </a:cubicBezTo>
                  <a:cubicBezTo>
                    <a:pt x="2381" y="29474"/>
                    <a:pt x="12859" y="15187"/>
                    <a:pt x="12859" y="20902"/>
                  </a:cubicBezTo>
                  <a:cubicBezTo>
                    <a:pt x="11906" y="19949"/>
                    <a:pt x="8096" y="20902"/>
                    <a:pt x="7144" y="19949"/>
                  </a:cubicBezTo>
                  <a:cubicBezTo>
                    <a:pt x="8096" y="19949"/>
                    <a:pt x="8096" y="19949"/>
                    <a:pt x="7144" y="18997"/>
                  </a:cubicBezTo>
                  <a:cubicBezTo>
                    <a:pt x="9049" y="16140"/>
                    <a:pt x="10954" y="18045"/>
                    <a:pt x="16669" y="18045"/>
                  </a:cubicBezTo>
                  <a:cubicBezTo>
                    <a:pt x="11906" y="23760"/>
                    <a:pt x="14764" y="6615"/>
                    <a:pt x="15716" y="7567"/>
                  </a:cubicBezTo>
                  <a:cubicBezTo>
                    <a:pt x="14764" y="6615"/>
                    <a:pt x="19526" y="7567"/>
                    <a:pt x="19526" y="7567"/>
                  </a:cubicBezTo>
                  <a:cubicBezTo>
                    <a:pt x="17621" y="8520"/>
                    <a:pt x="17621" y="7567"/>
                    <a:pt x="16669" y="7567"/>
                  </a:cubicBezTo>
                  <a:cubicBezTo>
                    <a:pt x="18574" y="8520"/>
                    <a:pt x="19526" y="8520"/>
                    <a:pt x="19526" y="7567"/>
                  </a:cubicBezTo>
                  <a:cubicBezTo>
                    <a:pt x="41434" y="14235"/>
                    <a:pt x="8096" y="101865"/>
                    <a:pt x="20479" y="11424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803" name="Google Shape;3803;p1"/>
            <p:cNvSpPr/>
            <p:nvPr/>
          </p:nvSpPr>
          <p:spPr>
            <a:xfrm>
              <a:off x="4675346" y="2365533"/>
              <a:ext cx="9525" cy="9525"/>
            </a:xfrm>
            <a:custGeom>
              <a:avLst/>
              <a:gdLst/>
              <a:ahLst/>
              <a:cxnLst/>
              <a:rect l="l" t="t" r="r" b="b"/>
              <a:pathLst>
                <a:path w="9525" h="9525" extrusionOk="0">
                  <a:moveTo>
                    <a:pt x="10001" y="7144"/>
                  </a:moveTo>
                  <a:cubicBezTo>
                    <a:pt x="9049" y="7144"/>
                    <a:pt x="9049" y="7144"/>
                    <a:pt x="7144" y="7144"/>
                  </a:cubicBezTo>
                  <a:cubicBezTo>
                    <a:pt x="8096" y="7144"/>
                    <a:pt x="9049" y="7144"/>
                    <a:pt x="10001"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804" name="Google Shape;3804;p1"/>
            <p:cNvSpPr/>
            <p:nvPr/>
          </p:nvSpPr>
          <p:spPr>
            <a:xfrm>
              <a:off x="4668785" y="2373153"/>
              <a:ext cx="9525" cy="9525"/>
            </a:xfrm>
            <a:custGeom>
              <a:avLst/>
              <a:gdLst/>
              <a:ahLst/>
              <a:cxnLst/>
              <a:rect l="l" t="t" r="r" b="b"/>
              <a:pathLst>
                <a:path w="9525" h="9525" extrusionOk="0">
                  <a:moveTo>
                    <a:pt x="7990" y="7144"/>
                  </a:moveTo>
                  <a:cubicBezTo>
                    <a:pt x="7990" y="7144"/>
                    <a:pt x="6085" y="7144"/>
                    <a:pt x="7990"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805" name="Google Shape;3805;p1"/>
            <p:cNvSpPr/>
            <p:nvPr/>
          </p:nvSpPr>
          <p:spPr>
            <a:xfrm>
              <a:off x="4668679" y="2374106"/>
              <a:ext cx="9525" cy="9525"/>
            </a:xfrm>
            <a:custGeom>
              <a:avLst/>
              <a:gdLst/>
              <a:ahLst/>
              <a:cxnLst/>
              <a:rect l="l" t="t" r="r" b="b"/>
              <a:pathLst>
                <a:path w="9525" h="9525" extrusionOk="0">
                  <a:moveTo>
                    <a:pt x="8096" y="8096"/>
                  </a:moveTo>
                  <a:cubicBezTo>
                    <a:pt x="7144" y="8096"/>
                    <a:pt x="7144" y="8096"/>
                    <a:pt x="7144" y="7144"/>
                  </a:cubicBezTo>
                  <a:lnTo>
                    <a:pt x="8096" y="8096"/>
                  </a:ln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806" name="Google Shape;3806;p1"/>
            <p:cNvSpPr/>
            <p:nvPr/>
          </p:nvSpPr>
          <p:spPr>
            <a:xfrm>
              <a:off x="4665398" y="2376963"/>
              <a:ext cx="9525" cy="9525"/>
            </a:xfrm>
            <a:custGeom>
              <a:avLst/>
              <a:gdLst/>
              <a:ahLst/>
              <a:cxnLst/>
              <a:rect l="l" t="t" r="r" b="b"/>
              <a:pathLst>
                <a:path w="9525" h="9525" extrusionOk="0">
                  <a:moveTo>
                    <a:pt x="7567" y="7144"/>
                  </a:moveTo>
                  <a:cubicBezTo>
                    <a:pt x="7567" y="7144"/>
                    <a:pt x="6615" y="7144"/>
                    <a:pt x="7567" y="7144"/>
                  </a:cubicBezTo>
                  <a:cubicBezTo>
                    <a:pt x="7567" y="7144"/>
                    <a:pt x="7567" y="7144"/>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807" name="Google Shape;3807;p1"/>
            <p:cNvSpPr/>
            <p:nvPr/>
          </p:nvSpPr>
          <p:spPr>
            <a:xfrm>
              <a:off x="4667303" y="2376963"/>
              <a:ext cx="9525" cy="9525"/>
            </a:xfrm>
            <a:custGeom>
              <a:avLst/>
              <a:gdLst/>
              <a:ahLst/>
              <a:cxnLst/>
              <a:rect l="l" t="t" r="r" b="b"/>
              <a:pathLst>
                <a:path w="9525" h="9525" extrusionOk="0">
                  <a:moveTo>
                    <a:pt x="7567" y="7144"/>
                  </a:moveTo>
                  <a:cubicBezTo>
                    <a:pt x="7567" y="7144"/>
                    <a:pt x="7567" y="7144"/>
                    <a:pt x="7567" y="7144"/>
                  </a:cubicBezTo>
                  <a:cubicBezTo>
                    <a:pt x="7567" y="7144"/>
                    <a:pt x="6615" y="7144"/>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808" name="Google Shape;3808;p1"/>
            <p:cNvSpPr/>
            <p:nvPr/>
          </p:nvSpPr>
          <p:spPr>
            <a:xfrm>
              <a:off x="4665398" y="2380773"/>
              <a:ext cx="9525" cy="9525"/>
            </a:xfrm>
            <a:custGeom>
              <a:avLst/>
              <a:gdLst/>
              <a:ahLst/>
              <a:cxnLst/>
              <a:rect l="l" t="t" r="r" b="b"/>
              <a:pathLst>
                <a:path w="9525" h="9525" extrusionOk="0">
                  <a:moveTo>
                    <a:pt x="7567" y="7144"/>
                  </a:moveTo>
                  <a:cubicBezTo>
                    <a:pt x="7567" y="7144"/>
                    <a:pt x="8520" y="7144"/>
                    <a:pt x="7567" y="7144"/>
                  </a:cubicBezTo>
                  <a:cubicBezTo>
                    <a:pt x="7567" y="7144"/>
                    <a:pt x="6615" y="7144"/>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809" name="Google Shape;3809;p1"/>
            <p:cNvSpPr/>
            <p:nvPr/>
          </p:nvSpPr>
          <p:spPr>
            <a:xfrm>
              <a:off x="4665927" y="2382678"/>
              <a:ext cx="9525" cy="9525"/>
            </a:xfrm>
            <a:custGeom>
              <a:avLst/>
              <a:gdLst/>
              <a:ahLst/>
              <a:cxnLst/>
              <a:rect l="l" t="t" r="r" b="b"/>
              <a:pathLst>
                <a:path w="9525" h="9525" extrusionOk="0">
                  <a:moveTo>
                    <a:pt x="7990" y="7144"/>
                  </a:moveTo>
                  <a:cubicBezTo>
                    <a:pt x="7990" y="7144"/>
                    <a:pt x="6085" y="7144"/>
                    <a:pt x="7990"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810" name="Google Shape;3810;p1"/>
            <p:cNvSpPr/>
            <p:nvPr/>
          </p:nvSpPr>
          <p:spPr>
            <a:xfrm>
              <a:off x="4669631" y="2415063"/>
              <a:ext cx="9525" cy="9525"/>
            </a:xfrm>
            <a:custGeom>
              <a:avLst/>
              <a:gdLst/>
              <a:ahLst/>
              <a:cxnLst/>
              <a:rect l="l" t="t" r="r" b="b"/>
              <a:pathLst>
                <a:path w="9525" h="9525" extrusionOk="0">
                  <a:moveTo>
                    <a:pt x="7144" y="7144"/>
                  </a:move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811" name="Google Shape;3811;p1"/>
            <p:cNvSpPr/>
            <p:nvPr/>
          </p:nvSpPr>
          <p:spPr>
            <a:xfrm>
              <a:off x="4669356" y="2429351"/>
              <a:ext cx="9525" cy="9525"/>
            </a:xfrm>
            <a:custGeom>
              <a:avLst/>
              <a:gdLst/>
              <a:ahLst/>
              <a:cxnLst/>
              <a:rect l="l" t="t" r="r" b="b"/>
              <a:pathLst>
                <a:path w="9525" h="9525" extrusionOk="0">
                  <a:moveTo>
                    <a:pt x="7419" y="7144"/>
                  </a:moveTo>
                  <a:cubicBezTo>
                    <a:pt x="8371" y="7144"/>
                    <a:pt x="7419" y="7144"/>
                    <a:pt x="7419" y="7144"/>
                  </a:cubicBezTo>
                  <a:cubicBezTo>
                    <a:pt x="6466" y="7144"/>
                    <a:pt x="8371" y="7144"/>
                    <a:pt x="7419"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812" name="Google Shape;3812;p1"/>
            <p:cNvSpPr/>
            <p:nvPr/>
          </p:nvSpPr>
          <p:spPr>
            <a:xfrm>
              <a:off x="4673441" y="2436971"/>
              <a:ext cx="9525" cy="9525"/>
            </a:xfrm>
            <a:custGeom>
              <a:avLst/>
              <a:gdLst/>
              <a:ahLst/>
              <a:cxnLst/>
              <a:rect l="l" t="t" r="r" b="b"/>
              <a:pathLst>
                <a:path w="9525" h="9525" extrusionOk="0">
                  <a:moveTo>
                    <a:pt x="7144" y="7144"/>
                  </a:moveTo>
                  <a:cubicBezTo>
                    <a:pt x="8096" y="7144"/>
                    <a:pt x="1095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813" name="Google Shape;3813;p1"/>
            <p:cNvSpPr/>
            <p:nvPr/>
          </p:nvSpPr>
          <p:spPr>
            <a:xfrm>
              <a:off x="4528238" y="2356961"/>
              <a:ext cx="9525" cy="9525"/>
            </a:xfrm>
            <a:custGeom>
              <a:avLst/>
              <a:gdLst/>
              <a:ahLst/>
              <a:cxnLst/>
              <a:rect l="l" t="t" r="r" b="b"/>
              <a:pathLst>
                <a:path w="9525" h="9525" extrusionOk="0">
                  <a:moveTo>
                    <a:pt x="7567" y="7144"/>
                  </a:moveTo>
                  <a:cubicBezTo>
                    <a:pt x="7567" y="7144"/>
                    <a:pt x="6615" y="8096"/>
                    <a:pt x="7567" y="7144"/>
                  </a:cubicBezTo>
                  <a:cubicBezTo>
                    <a:pt x="7567" y="7144"/>
                    <a:pt x="8520" y="7144"/>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814" name="Google Shape;3814;p1"/>
            <p:cNvSpPr/>
            <p:nvPr/>
          </p:nvSpPr>
          <p:spPr>
            <a:xfrm>
              <a:off x="4517231" y="2358866"/>
              <a:ext cx="47625" cy="142875"/>
            </a:xfrm>
            <a:custGeom>
              <a:avLst/>
              <a:gdLst/>
              <a:ahLst/>
              <a:cxnLst/>
              <a:rect l="l" t="t" r="r" b="b"/>
              <a:pathLst>
                <a:path w="47625" h="142875" extrusionOk="0">
                  <a:moveTo>
                    <a:pt x="45244" y="136684"/>
                  </a:moveTo>
                  <a:cubicBezTo>
                    <a:pt x="27146" y="133826"/>
                    <a:pt x="29051" y="61436"/>
                    <a:pt x="22384" y="59531"/>
                  </a:cubicBezTo>
                  <a:cubicBezTo>
                    <a:pt x="21431" y="56674"/>
                    <a:pt x="10001" y="40481"/>
                    <a:pt x="19526" y="36671"/>
                  </a:cubicBezTo>
                  <a:cubicBezTo>
                    <a:pt x="18574" y="35719"/>
                    <a:pt x="19526" y="35719"/>
                    <a:pt x="21431" y="35719"/>
                  </a:cubicBezTo>
                  <a:cubicBezTo>
                    <a:pt x="11906" y="33814"/>
                    <a:pt x="5239" y="27146"/>
                    <a:pt x="16669" y="26194"/>
                  </a:cubicBezTo>
                  <a:cubicBezTo>
                    <a:pt x="14764" y="28099"/>
                    <a:pt x="9049" y="25241"/>
                    <a:pt x="8096" y="24289"/>
                  </a:cubicBezTo>
                  <a:cubicBezTo>
                    <a:pt x="9049" y="24289"/>
                    <a:pt x="9049" y="24289"/>
                    <a:pt x="7144" y="23336"/>
                  </a:cubicBezTo>
                  <a:cubicBezTo>
                    <a:pt x="8096" y="20479"/>
                    <a:pt x="10954" y="21431"/>
                    <a:pt x="16669" y="20479"/>
                  </a:cubicBezTo>
                  <a:cubicBezTo>
                    <a:pt x="13811" y="27146"/>
                    <a:pt x="11906" y="7144"/>
                    <a:pt x="13811" y="8096"/>
                  </a:cubicBezTo>
                  <a:cubicBezTo>
                    <a:pt x="12859" y="7144"/>
                    <a:pt x="17621" y="8096"/>
                    <a:pt x="17621" y="7144"/>
                  </a:cubicBezTo>
                  <a:cubicBezTo>
                    <a:pt x="16669" y="8096"/>
                    <a:pt x="14764" y="8096"/>
                    <a:pt x="14764" y="8096"/>
                  </a:cubicBezTo>
                  <a:cubicBezTo>
                    <a:pt x="16669" y="9049"/>
                    <a:pt x="17621" y="9049"/>
                    <a:pt x="17621" y="8096"/>
                  </a:cubicBezTo>
                  <a:cubicBezTo>
                    <a:pt x="41434" y="10001"/>
                    <a:pt x="29051" y="122396"/>
                    <a:pt x="45244" y="13668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815" name="Google Shape;3815;p1"/>
            <p:cNvSpPr/>
            <p:nvPr/>
          </p:nvSpPr>
          <p:spPr>
            <a:xfrm>
              <a:off x="4526756" y="2357913"/>
              <a:ext cx="9525" cy="9525"/>
            </a:xfrm>
            <a:custGeom>
              <a:avLst/>
              <a:gdLst/>
              <a:ahLst/>
              <a:cxnLst/>
              <a:rect l="l" t="t" r="r" b="b"/>
              <a:pathLst>
                <a:path w="9525" h="9525" extrusionOk="0">
                  <a:moveTo>
                    <a:pt x="9049" y="7144"/>
                  </a:moveTo>
                  <a:cubicBezTo>
                    <a:pt x="8096" y="7144"/>
                    <a:pt x="8096" y="8096"/>
                    <a:pt x="7144" y="8096"/>
                  </a:cubicBezTo>
                  <a:cubicBezTo>
                    <a:pt x="8096" y="7144"/>
                    <a:pt x="9049" y="7144"/>
                    <a:pt x="9049"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816" name="Google Shape;3816;p1"/>
            <p:cNvSpPr/>
            <p:nvPr/>
          </p:nvSpPr>
          <p:spPr>
            <a:xfrm>
              <a:off x="4521846" y="2368391"/>
              <a:ext cx="9525" cy="9525"/>
            </a:xfrm>
            <a:custGeom>
              <a:avLst/>
              <a:gdLst/>
              <a:ahLst/>
              <a:cxnLst/>
              <a:rect l="l" t="t" r="r" b="b"/>
              <a:pathLst>
                <a:path w="9525" h="9525" extrusionOk="0">
                  <a:moveTo>
                    <a:pt x="8244" y="7144"/>
                  </a:moveTo>
                  <a:cubicBezTo>
                    <a:pt x="7291" y="7144"/>
                    <a:pt x="6339" y="7144"/>
                    <a:pt x="82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817" name="Google Shape;3817;p1"/>
            <p:cNvSpPr/>
            <p:nvPr/>
          </p:nvSpPr>
          <p:spPr>
            <a:xfrm>
              <a:off x="4521041" y="2370296"/>
              <a:ext cx="9525" cy="9525"/>
            </a:xfrm>
            <a:custGeom>
              <a:avLst/>
              <a:gdLst/>
              <a:ahLst/>
              <a:cxnLst/>
              <a:rect l="l" t="t" r="r" b="b"/>
              <a:pathLst>
                <a:path w="9525" h="9525" extrusionOk="0">
                  <a:moveTo>
                    <a:pt x="9049" y="8096"/>
                  </a:moveTo>
                  <a:cubicBezTo>
                    <a:pt x="8096" y="8096"/>
                    <a:pt x="8096" y="8096"/>
                    <a:pt x="7144" y="7144"/>
                  </a:cubicBezTo>
                  <a:lnTo>
                    <a:pt x="9049" y="8096"/>
                  </a:ln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818" name="Google Shape;3818;p1"/>
            <p:cNvSpPr/>
            <p:nvPr/>
          </p:nvSpPr>
          <p:spPr>
            <a:xfrm>
              <a:off x="4519136" y="2374106"/>
              <a:ext cx="9525" cy="9525"/>
            </a:xfrm>
            <a:custGeom>
              <a:avLst/>
              <a:gdLst/>
              <a:ahLst/>
              <a:cxnLst/>
              <a:rect l="l" t="t" r="r" b="b"/>
              <a:pathLst>
                <a:path w="9525" h="9525" extrusionOk="0">
                  <a:moveTo>
                    <a:pt x="8096" y="7144"/>
                  </a:moveTo>
                  <a:cubicBezTo>
                    <a:pt x="7144" y="7144"/>
                    <a:pt x="7144" y="7144"/>
                    <a:pt x="7144" y="7144"/>
                  </a:cubicBezTo>
                  <a:cubicBezTo>
                    <a:pt x="7144" y="7144"/>
                    <a:pt x="8096" y="7144"/>
                    <a:pt x="8096"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819" name="Google Shape;3819;p1"/>
            <p:cNvSpPr/>
            <p:nvPr/>
          </p:nvSpPr>
          <p:spPr>
            <a:xfrm>
              <a:off x="4521147" y="2374106"/>
              <a:ext cx="9525" cy="9525"/>
            </a:xfrm>
            <a:custGeom>
              <a:avLst/>
              <a:gdLst/>
              <a:ahLst/>
              <a:cxnLst/>
              <a:rect l="l" t="t" r="r" b="b"/>
              <a:pathLst>
                <a:path w="9525" h="9525" extrusionOk="0">
                  <a:moveTo>
                    <a:pt x="7990" y="7144"/>
                  </a:moveTo>
                  <a:cubicBezTo>
                    <a:pt x="7990" y="7144"/>
                    <a:pt x="7038" y="7144"/>
                    <a:pt x="7990" y="7144"/>
                  </a:cubicBezTo>
                  <a:cubicBezTo>
                    <a:pt x="7990" y="7144"/>
                    <a:pt x="6085" y="7144"/>
                    <a:pt x="7990"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820" name="Google Shape;3820;p1"/>
            <p:cNvSpPr/>
            <p:nvPr/>
          </p:nvSpPr>
          <p:spPr>
            <a:xfrm>
              <a:off x="4520195" y="2378868"/>
              <a:ext cx="9525" cy="9525"/>
            </a:xfrm>
            <a:custGeom>
              <a:avLst/>
              <a:gdLst/>
              <a:ahLst/>
              <a:cxnLst/>
              <a:rect l="l" t="t" r="r" b="b"/>
              <a:pathLst>
                <a:path w="9525" h="9525" extrusionOk="0">
                  <a:moveTo>
                    <a:pt x="7990" y="7144"/>
                  </a:moveTo>
                  <a:cubicBezTo>
                    <a:pt x="7990" y="7144"/>
                    <a:pt x="7990" y="7144"/>
                    <a:pt x="7990" y="7144"/>
                  </a:cubicBezTo>
                  <a:cubicBezTo>
                    <a:pt x="7990" y="7144"/>
                    <a:pt x="6085" y="7144"/>
                    <a:pt x="7990"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821" name="Google Shape;3821;p1"/>
            <p:cNvSpPr/>
            <p:nvPr/>
          </p:nvSpPr>
          <p:spPr>
            <a:xfrm>
              <a:off x="4521147" y="2380773"/>
              <a:ext cx="9525" cy="9525"/>
            </a:xfrm>
            <a:custGeom>
              <a:avLst/>
              <a:gdLst/>
              <a:ahLst/>
              <a:cxnLst/>
              <a:rect l="l" t="t" r="r" b="b"/>
              <a:pathLst>
                <a:path w="9525" h="9525" extrusionOk="0">
                  <a:moveTo>
                    <a:pt x="7990" y="7144"/>
                  </a:moveTo>
                  <a:cubicBezTo>
                    <a:pt x="7990" y="7144"/>
                    <a:pt x="6085" y="8096"/>
                    <a:pt x="7990"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822" name="Google Shape;3822;p1"/>
            <p:cNvSpPr/>
            <p:nvPr/>
          </p:nvSpPr>
          <p:spPr>
            <a:xfrm>
              <a:off x="4533424" y="2419826"/>
              <a:ext cx="9525" cy="9525"/>
            </a:xfrm>
            <a:custGeom>
              <a:avLst/>
              <a:gdLst/>
              <a:ahLst/>
              <a:cxnLst/>
              <a:rect l="l" t="t" r="r" b="b"/>
              <a:pathLst>
                <a:path w="9525" h="9525" extrusionOk="0">
                  <a:moveTo>
                    <a:pt x="7144" y="7144"/>
                  </a:move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823" name="Google Shape;3823;p1"/>
            <p:cNvSpPr/>
            <p:nvPr/>
          </p:nvSpPr>
          <p:spPr>
            <a:xfrm>
              <a:off x="4536810" y="2436971"/>
              <a:ext cx="9525" cy="9525"/>
            </a:xfrm>
            <a:custGeom>
              <a:avLst/>
              <a:gdLst/>
              <a:ahLst/>
              <a:cxnLst/>
              <a:rect l="l" t="t" r="r" b="b"/>
              <a:pathLst>
                <a:path w="9525" h="9525" extrusionOk="0">
                  <a:moveTo>
                    <a:pt x="7567" y="7144"/>
                  </a:moveTo>
                  <a:cubicBezTo>
                    <a:pt x="8520" y="8096"/>
                    <a:pt x="6615" y="8096"/>
                    <a:pt x="7567" y="7144"/>
                  </a:cubicBezTo>
                  <a:cubicBezTo>
                    <a:pt x="6615" y="8096"/>
                    <a:pt x="7567" y="8096"/>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824" name="Google Shape;3824;p1"/>
            <p:cNvSpPr/>
            <p:nvPr/>
          </p:nvSpPr>
          <p:spPr>
            <a:xfrm>
              <a:off x="4542949" y="2445781"/>
              <a:ext cx="9525" cy="9525"/>
            </a:xfrm>
            <a:custGeom>
              <a:avLst/>
              <a:gdLst/>
              <a:ahLst/>
              <a:cxnLst/>
              <a:rect l="l" t="t" r="r" b="b"/>
              <a:pathLst>
                <a:path w="9525" h="9525" extrusionOk="0">
                  <a:moveTo>
                    <a:pt x="7144" y="7858"/>
                  </a:moveTo>
                  <a:cubicBezTo>
                    <a:pt x="7144" y="6906"/>
                    <a:pt x="10954" y="6906"/>
                    <a:pt x="7144" y="785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grpSp>
      <p:grpSp>
        <p:nvGrpSpPr>
          <p:cNvPr id="3825" name="Google Shape;3825;p1"/>
          <p:cNvGrpSpPr/>
          <p:nvPr/>
        </p:nvGrpSpPr>
        <p:grpSpPr>
          <a:xfrm flipH="1">
            <a:off x="7074204" y="881745"/>
            <a:ext cx="224583" cy="305198"/>
            <a:chOff x="4708260" y="456723"/>
            <a:chExt cx="659554" cy="896303"/>
          </a:xfrm>
        </p:grpSpPr>
        <p:sp>
          <p:nvSpPr>
            <p:cNvPr id="3826" name="Google Shape;3826;p1"/>
            <p:cNvSpPr/>
            <p:nvPr/>
          </p:nvSpPr>
          <p:spPr>
            <a:xfrm>
              <a:off x="4803934" y="523398"/>
              <a:ext cx="9525" cy="9525"/>
            </a:xfrm>
            <a:custGeom>
              <a:avLst/>
              <a:gdLst/>
              <a:ahLst/>
              <a:cxnLst/>
              <a:rect l="l" t="t" r="r" b="b"/>
              <a:pathLst>
                <a:path w="9525" h="9525" extrusionOk="0">
                  <a:moveTo>
                    <a:pt x="10954" y="7144"/>
                  </a:moveTo>
                  <a:cubicBezTo>
                    <a:pt x="4286" y="9049"/>
                    <a:pt x="14764" y="8096"/>
                    <a:pt x="7144" y="9049"/>
                  </a:cubicBezTo>
                  <a:cubicBezTo>
                    <a:pt x="8096" y="7144"/>
                    <a:pt x="9049" y="7144"/>
                    <a:pt x="1095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827" name="Google Shape;3827;p1"/>
            <p:cNvSpPr/>
            <p:nvPr/>
          </p:nvSpPr>
          <p:spPr>
            <a:xfrm>
              <a:off x="4767739" y="499938"/>
              <a:ext cx="600075" cy="771525"/>
            </a:xfrm>
            <a:custGeom>
              <a:avLst/>
              <a:gdLst/>
              <a:ahLst/>
              <a:cxnLst/>
              <a:rect l="l" t="t" r="r" b="b"/>
              <a:pathLst>
                <a:path w="600075" h="771525" extrusionOk="0">
                  <a:moveTo>
                    <a:pt x="29051" y="761172"/>
                  </a:moveTo>
                  <a:cubicBezTo>
                    <a:pt x="50959" y="753552"/>
                    <a:pt x="390049" y="737359"/>
                    <a:pt x="390049" y="742122"/>
                  </a:cubicBezTo>
                  <a:cubicBezTo>
                    <a:pt x="394811" y="744979"/>
                    <a:pt x="542449" y="758314"/>
                    <a:pt x="549116" y="753552"/>
                  </a:cubicBezTo>
                  <a:cubicBezTo>
                    <a:pt x="568166" y="740217"/>
                    <a:pt x="561499" y="696402"/>
                    <a:pt x="571976" y="686877"/>
                  </a:cubicBezTo>
                  <a:cubicBezTo>
                    <a:pt x="573881" y="642109"/>
                    <a:pt x="572929" y="611629"/>
                    <a:pt x="572929" y="574482"/>
                  </a:cubicBezTo>
                  <a:cubicBezTo>
                    <a:pt x="577691" y="575434"/>
                    <a:pt x="568166" y="509712"/>
                    <a:pt x="570071" y="494472"/>
                  </a:cubicBezTo>
                  <a:cubicBezTo>
                    <a:pt x="572929" y="497329"/>
                    <a:pt x="573881" y="495424"/>
                    <a:pt x="572929" y="486852"/>
                  </a:cubicBezTo>
                  <a:cubicBezTo>
                    <a:pt x="571976" y="490662"/>
                    <a:pt x="571976" y="495424"/>
                    <a:pt x="571976" y="500187"/>
                  </a:cubicBezTo>
                  <a:cubicBezTo>
                    <a:pt x="606266" y="459229"/>
                    <a:pt x="546259" y="323974"/>
                    <a:pt x="585311" y="296352"/>
                  </a:cubicBezTo>
                  <a:cubicBezTo>
                    <a:pt x="582454" y="303019"/>
                    <a:pt x="589121" y="256347"/>
                    <a:pt x="586264" y="246822"/>
                  </a:cubicBezTo>
                  <a:cubicBezTo>
                    <a:pt x="585311" y="235392"/>
                    <a:pt x="584359" y="188719"/>
                    <a:pt x="575786" y="138237"/>
                  </a:cubicBezTo>
                  <a:cubicBezTo>
                    <a:pt x="572929" y="118234"/>
                    <a:pt x="570071" y="71562"/>
                    <a:pt x="558641" y="62037"/>
                  </a:cubicBezTo>
                  <a:cubicBezTo>
                    <a:pt x="545306" y="51559"/>
                    <a:pt x="454819" y="43939"/>
                    <a:pt x="451009" y="48702"/>
                  </a:cubicBezTo>
                  <a:cubicBezTo>
                    <a:pt x="452914" y="45844"/>
                    <a:pt x="451961" y="44892"/>
                    <a:pt x="448151" y="45844"/>
                  </a:cubicBezTo>
                  <a:cubicBezTo>
                    <a:pt x="450056" y="43939"/>
                    <a:pt x="452914" y="42034"/>
                    <a:pt x="454819" y="40129"/>
                  </a:cubicBezTo>
                  <a:cubicBezTo>
                    <a:pt x="450056" y="40129"/>
                    <a:pt x="450056" y="40129"/>
                    <a:pt x="453866" y="38224"/>
                  </a:cubicBezTo>
                  <a:cubicBezTo>
                    <a:pt x="449104" y="38224"/>
                    <a:pt x="442436" y="44892"/>
                    <a:pt x="434816" y="43939"/>
                  </a:cubicBezTo>
                  <a:cubicBezTo>
                    <a:pt x="435769" y="43939"/>
                    <a:pt x="376714" y="35367"/>
                    <a:pt x="380524" y="40129"/>
                  </a:cubicBezTo>
                  <a:cubicBezTo>
                    <a:pt x="356711" y="22032"/>
                    <a:pt x="346234" y="44892"/>
                    <a:pt x="316706" y="31557"/>
                  </a:cubicBezTo>
                  <a:cubicBezTo>
                    <a:pt x="330041" y="32509"/>
                    <a:pt x="314801" y="28699"/>
                    <a:pt x="318611" y="25842"/>
                  </a:cubicBezTo>
                  <a:cubicBezTo>
                    <a:pt x="307181" y="22984"/>
                    <a:pt x="292894" y="35367"/>
                    <a:pt x="282416" y="32509"/>
                  </a:cubicBezTo>
                  <a:cubicBezTo>
                    <a:pt x="282416" y="32509"/>
                    <a:pt x="287179" y="29652"/>
                    <a:pt x="289084" y="28699"/>
                  </a:cubicBezTo>
                  <a:cubicBezTo>
                    <a:pt x="277654" y="22032"/>
                    <a:pt x="271939" y="28699"/>
                    <a:pt x="254794" y="29652"/>
                  </a:cubicBezTo>
                  <a:cubicBezTo>
                    <a:pt x="258604" y="29652"/>
                    <a:pt x="261461" y="29652"/>
                    <a:pt x="265271" y="27747"/>
                  </a:cubicBezTo>
                  <a:cubicBezTo>
                    <a:pt x="251936" y="26794"/>
                    <a:pt x="246221" y="28699"/>
                    <a:pt x="225266" y="27747"/>
                  </a:cubicBezTo>
                  <a:cubicBezTo>
                    <a:pt x="217646" y="27747"/>
                    <a:pt x="250031" y="26794"/>
                    <a:pt x="251936" y="23937"/>
                  </a:cubicBezTo>
                  <a:cubicBezTo>
                    <a:pt x="235744" y="22984"/>
                    <a:pt x="199549" y="26794"/>
                    <a:pt x="197644" y="28699"/>
                  </a:cubicBezTo>
                  <a:cubicBezTo>
                    <a:pt x="195739" y="24889"/>
                    <a:pt x="192881" y="24889"/>
                    <a:pt x="187166" y="26794"/>
                  </a:cubicBezTo>
                  <a:cubicBezTo>
                    <a:pt x="166211" y="31557"/>
                    <a:pt x="84296" y="14412"/>
                    <a:pt x="61436" y="31557"/>
                  </a:cubicBezTo>
                  <a:cubicBezTo>
                    <a:pt x="64294" y="30604"/>
                    <a:pt x="83344" y="25842"/>
                    <a:pt x="82391" y="26794"/>
                  </a:cubicBezTo>
                  <a:cubicBezTo>
                    <a:pt x="77629" y="26794"/>
                    <a:pt x="78581" y="23937"/>
                    <a:pt x="78581" y="24889"/>
                  </a:cubicBezTo>
                  <a:cubicBezTo>
                    <a:pt x="87154" y="20127"/>
                    <a:pt x="118586" y="18222"/>
                    <a:pt x="128111" y="18222"/>
                  </a:cubicBezTo>
                  <a:cubicBezTo>
                    <a:pt x="166211" y="-10353"/>
                    <a:pt x="412909" y="23937"/>
                    <a:pt x="501491" y="36319"/>
                  </a:cubicBezTo>
                  <a:cubicBezTo>
                    <a:pt x="611029" y="51559"/>
                    <a:pt x="598646" y="132522"/>
                    <a:pt x="601504" y="248727"/>
                  </a:cubicBezTo>
                  <a:cubicBezTo>
                    <a:pt x="603409" y="327784"/>
                    <a:pt x="598646" y="383982"/>
                    <a:pt x="591026" y="451609"/>
                  </a:cubicBezTo>
                  <a:cubicBezTo>
                    <a:pt x="582454" y="534477"/>
                    <a:pt x="611981" y="664969"/>
                    <a:pt x="578644" y="735454"/>
                  </a:cubicBezTo>
                  <a:cubicBezTo>
                    <a:pt x="548164" y="798319"/>
                    <a:pt x="467201" y="757362"/>
                    <a:pt x="386239" y="755457"/>
                  </a:cubicBezTo>
                  <a:cubicBezTo>
                    <a:pt x="265271" y="751647"/>
                    <a:pt x="130969" y="750694"/>
                    <a:pt x="7144" y="770697"/>
                  </a:cubicBezTo>
                  <a:cubicBezTo>
                    <a:pt x="13811" y="764982"/>
                    <a:pt x="20479" y="762124"/>
                    <a:pt x="29051" y="761172"/>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828" name="Google Shape;3828;p1"/>
            <p:cNvSpPr/>
            <p:nvPr/>
          </p:nvSpPr>
          <p:spPr>
            <a:xfrm>
              <a:off x="4815364" y="521493"/>
              <a:ext cx="9525" cy="9525"/>
            </a:xfrm>
            <a:custGeom>
              <a:avLst/>
              <a:gdLst/>
              <a:ahLst/>
              <a:cxnLst/>
              <a:rect l="l" t="t" r="r" b="b"/>
              <a:pathLst>
                <a:path w="9525" h="9525" extrusionOk="0">
                  <a:moveTo>
                    <a:pt x="7144" y="7144"/>
                  </a:moveTo>
                  <a:cubicBezTo>
                    <a:pt x="9049" y="8096"/>
                    <a:pt x="13811" y="7144"/>
                    <a:pt x="10001" y="10001"/>
                  </a:cubicBezTo>
                  <a:cubicBezTo>
                    <a:pt x="10001" y="8096"/>
                    <a:pt x="7144"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829" name="Google Shape;3829;p1"/>
            <p:cNvSpPr/>
            <p:nvPr/>
          </p:nvSpPr>
          <p:spPr>
            <a:xfrm>
              <a:off x="4946491" y="518435"/>
              <a:ext cx="9525" cy="9525"/>
            </a:xfrm>
            <a:custGeom>
              <a:avLst/>
              <a:gdLst/>
              <a:ahLst/>
              <a:cxnLst/>
              <a:rect l="l" t="t" r="r" b="b"/>
              <a:pathLst>
                <a:path w="9525" h="9525" extrusionOk="0">
                  <a:moveTo>
                    <a:pt x="8414" y="7344"/>
                  </a:moveTo>
                  <a:cubicBezTo>
                    <a:pt x="8414" y="6392"/>
                    <a:pt x="5556" y="9249"/>
                    <a:pt x="8414" y="73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830" name="Google Shape;3830;p1"/>
            <p:cNvSpPr/>
            <p:nvPr/>
          </p:nvSpPr>
          <p:spPr>
            <a:xfrm>
              <a:off x="4966811" y="519588"/>
              <a:ext cx="19050" cy="9525"/>
            </a:xfrm>
            <a:custGeom>
              <a:avLst/>
              <a:gdLst/>
              <a:ahLst/>
              <a:cxnLst/>
              <a:rect l="l" t="t" r="r" b="b"/>
              <a:pathLst>
                <a:path w="19050" h="9525" extrusionOk="0">
                  <a:moveTo>
                    <a:pt x="18574" y="7144"/>
                  </a:moveTo>
                  <a:cubicBezTo>
                    <a:pt x="18574" y="8096"/>
                    <a:pt x="11906" y="9049"/>
                    <a:pt x="7144" y="9049"/>
                  </a:cubicBezTo>
                  <a:lnTo>
                    <a:pt x="18574" y="7144"/>
                  </a:ln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831" name="Google Shape;3831;p1"/>
            <p:cNvSpPr/>
            <p:nvPr/>
          </p:nvSpPr>
          <p:spPr>
            <a:xfrm>
              <a:off x="5004911" y="523398"/>
              <a:ext cx="9525" cy="9525"/>
            </a:xfrm>
            <a:custGeom>
              <a:avLst/>
              <a:gdLst/>
              <a:ahLst/>
              <a:cxnLst/>
              <a:rect l="l" t="t" r="r" b="b"/>
              <a:pathLst>
                <a:path w="9525" h="9525" extrusionOk="0">
                  <a:moveTo>
                    <a:pt x="9049" y="7144"/>
                  </a:moveTo>
                  <a:cubicBezTo>
                    <a:pt x="11906" y="8096"/>
                    <a:pt x="10954" y="8096"/>
                    <a:pt x="7144" y="8096"/>
                  </a:cubicBezTo>
                  <a:cubicBezTo>
                    <a:pt x="7144" y="8096"/>
                    <a:pt x="8096" y="8096"/>
                    <a:pt x="9049"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832" name="Google Shape;3832;p1"/>
            <p:cNvSpPr/>
            <p:nvPr/>
          </p:nvSpPr>
          <p:spPr>
            <a:xfrm>
              <a:off x="5008721" y="521493"/>
              <a:ext cx="19050" cy="9525"/>
            </a:xfrm>
            <a:custGeom>
              <a:avLst/>
              <a:gdLst/>
              <a:ahLst/>
              <a:cxnLst/>
              <a:rect l="l" t="t" r="r" b="b"/>
              <a:pathLst>
                <a:path w="19050" h="9525" extrusionOk="0">
                  <a:moveTo>
                    <a:pt x="7144" y="7144"/>
                  </a:moveTo>
                  <a:cubicBezTo>
                    <a:pt x="10001" y="7144"/>
                    <a:pt x="10954" y="8096"/>
                    <a:pt x="11906" y="8096"/>
                  </a:cubicBezTo>
                  <a:cubicBezTo>
                    <a:pt x="11906" y="8096"/>
                    <a:pt x="7144" y="9049"/>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833" name="Google Shape;3833;p1"/>
            <p:cNvSpPr/>
            <p:nvPr/>
          </p:nvSpPr>
          <p:spPr>
            <a:xfrm>
              <a:off x="5071480" y="527208"/>
              <a:ext cx="19050" cy="9525"/>
            </a:xfrm>
            <a:custGeom>
              <a:avLst/>
              <a:gdLst/>
              <a:ahLst/>
              <a:cxnLst/>
              <a:rect l="l" t="t" r="r" b="b"/>
              <a:pathLst>
                <a:path w="19050" h="9525" extrusionOk="0">
                  <a:moveTo>
                    <a:pt x="7250" y="7144"/>
                  </a:moveTo>
                  <a:cubicBezTo>
                    <a:pt x="9155" y="7144"/>
                    <a:pt x="12013" y="7144"/>
                    <a:pt x="12965" y="8096"/>
                  </a:cubicBezTo>
                  <a:cubicBezTo>
                    <a:pt x="12013" y="7144"/>
                    <a:pt x="6298" y="9049"/>
                    <a:pt x="7250"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834" name="Google Shape;3834;p1"/>
            <p:cNvSpPr/>
            <p:nvPr/>
          </p:nvSpPr>
          <p:spPr>
            <a:xfrm>
              <a:off x="5100161" y="529113"/>
              <a:ext cx="9525" cy="9525"/>
            </a:xfrm>
            <a:custGeom>
              <a:avLst/>
              <a:gdLst/>
              <a:ahLst/>
              <a:cxnLst/>
              <a:rect l="l" t="t" r="r" b="b"/>
              <a:pathLst>
                <a:path w="9525" h="9525" extrusionOk="0">
                  <a:moveTo>
                    <a:pt x="7144" y="7144"/>
                  </a:moveTo>
                  <a:cubicBezTo>
                    <a:pt x="11906" y="7144"/>
                    <a:pt x="9049"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835" name="Google Shape;3835;p1"/>
            <p:cNvSpPr/>
            <p:nvPr/>
          </p:nvSpPr>
          <p:spPr>
            <a:xfrm>
              <a:off x="5343049" y="848040"/>
              <a:ext cx="9525" cy="9525"/>
            </a:xfrm>
            <a:custGeom>
              <a:avLst/>
              <a:gdLst/>
              <a:ahLst/>
              <a:cxnLst/>
              <a:rect l="l" t="t" r="r" b="b"/>
              <a:pathLst>
                <a:path w="9525" h="9525" extrusionOk="0">
                  <a:moveTo>
                    <a:pt x="7144" y="10162"/>
                  </a:moveTo>
                  <a:cubicBezTo>
                    <a:pt x="8096" y="4447"/>
                    <a:pt x="7144" y="8257"/>
                    <a:pt x="7144" y="10162"/>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836" name="Google Shape;3836;p1"/>
            <p:cNvSpPr/>
            <p:nvPr/>
          </p:nvSpPr>
          <p:spPr>
            <a:xfrm>
              <a:off x="5330666" y="1084421"/>
              <a:ext cx="9525" cy="9525"/>
            </a:xfrm>
            <a:custGeom>
              <a:avLst/>
              <a:gdLst/>
              <a:ahLst/>
              <a:cxnLst/>
              <a:rect l="l" t="t" r="r" b="b"/>
              <a:pathLst>
                <a:path w="9525" h="9525" extrusionOk="0">
                  <a:moveTo>
                    <a:pt x="8096" y="7144"/>
                  </a:moveTo>
                  <a:cubicBezTo>
                    <a:pt x="8096" y="10001"/>
                    <a:pt x="7144" y="9049"/>
                    <a:pt x="7144" y="10001"/>
                  </a:cubicBezTo>
                  <a:cubicBezTo>
                    <a:pt x="7144" y="6191"/>
                    <a:pt x="8096" y="10001"/>
                    <a:pt x="8096"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837" name="Google Shape;3837;p1"/>
            <p:cNvSpPr/>
            <p:nvPr/>
          </p:nvSpPr>
          <p:spPr>
            <a:xfrm>
              <a:off x="5324951" y="1209304"/>
              <a:ext cx="9525" cy="9525"/>
            </a:xfrm>
            <a:custGeom>
              <a:avLst/>
              <a:gdLst/>
              <a:ahLst/>
              <a:cxnLst/>
              <a:rect l="l" t="t" r="r" b="b"/>
              <a:pathLst>
                <a:path w="9525" h="9525" extrusionOk="0">
                  <a:moveTo>
                    <a:pt x="7144" y="7990"/>
                  </a:moveTo>
                  <a:cubicBezTo>
                    <a:pt x="8096" y="7990"/>
                    <a:pt x="10954" y="6085"/>
                    <a:pt x="7144" y="7990"/>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838" name="Google Shape;3838;p1"/>
            <p:cNvSpPr/>
            <p:nvPr/>
          </p:nvSpPr>
          <p:spPr>
            <a:xfrm>
              <a:off x="4824995" y="500538"/>
              <a:ext cx="9525" cy="9525"/>
            </a:xfrm>
            <a:custGeom>
              <a:avLst/>
              <a:gdLst/>
              <a:ahLst/>
              <a:cxnLst/>
              <a:rect l="l" t="t" r="r" b="b"/>
              <a:pathLst>
                <a:path w="9525" h="9525" extrusionOk="0">
                  <a:moveTo>
                    <a:pt x="7990" y="9049"/>
                  </a:moveTo>
                  <a:cubicBezTo>
                    <a:pt x="7990" y="6191"/>
                    <a:pt x="6085" y="10001"/>
                    <a:pt x="7990" y="7144"/>
                  </a:cubicBezTo>
                  <a:cubicBezTo>
                    <a:pt x="8943" y="7144"/>
                    <a:pt x="8943" y="8096"/>
                    <a:pt x="7990" y="904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839" name="Google Shape;3839;p1"/>
            <p:cNvSpPr/>
            <p:nvPr/>
          </p:nvSpPr>
          <p:spPr>
            <a:xfrm>
              <a:off x="4778074" y="508158"/>
              <a:ext cx="57150" cy="781050"/>
            </a:xfrm>
            <a:custGeom>
              <a:avLst/>
              <a:gdLst/>
              <a:ahLst/>
              <a:cxnLst/>
              <a:rect l="l" t="t" r="r" b="b"/>
              <a:pathLst>
                <a:path w="57150" h="781050" extrusionOk="0">
                  <a:moveTo>
                    <a:pt x="27288" y="780574"/>
                  </a:moveTo>
                  <a:cubicBezTo>
                    <a:pt x="1571" y="731996"/>
                    <a:pt x="14906" y="593884"/>
                    <a:pt x="14906" y="551974"/>
                  </a:cubicBezTo>
                  <a:cubicBezTo>
                    <a:pt x="15858" y="500539"/>
                    <a:pt x="3476" y="474821"/>
                    <a:pt x="8238" y="424339"/>
                  </a:cubicBezTo>
                  <a:cubicBezTo>
                    <a:pt x="10143" y="425291"/>
                    <a:pt x="11096" y="424339"/>
                    <a:pt x="11096" y="421481"/>
                  </a:cubicBezTo>
                  <a:cubicBezTo>
                    <a:pt x="11096" y="423386"/>
                    <a:pt x="11096" y="425291"/>
                    <a:pt x="11096" y="427196"/>
                  </a:cubicBezTo>
                  <a:cubicBezTo>
                    <a:pt x="16811" y="423386"/>
                    <a:pt x="17763" y="316706"/>
                    <a:pt x="15858" y="313849"/>
                  </a:cubicBezTo>
                  <a:cubicBezTo>
                    <a:pt x="16811" y="316706"/>
                    <a:pt x="26336" y="177641"/>
                    <a:pt x="21573" y="175736"/>
                  </a:cubicBezTo>
                  <a:cubicBezTo>
                    <a:pt x="26336" y="172879"/>
                    <a:pt x="23478" y="181451"/>
                    <a:pt x="30146" y="177641"/>
                  </a:cubicBezTo>
                  <a:cubicBezTo>
                    <a:pt x="29193" y="175736"/>
                    <a:pt x="30146" y="174784"/>
                    <a:pt x="33003" y="176689"/>
                  </a:cubicBezTo>
                  <a:cubicBezTo>
                    <a:pt x="30146" y="169069"/>
                    <a:pt x="14906" y="107156"/>
                    <a:pt x="28241" y="116681"/>
                  </a:cubicBezTo>
                  <a:cubicBezTo>
                    <a:pt x="29193" y="113824"/>
                    <a:pt x="19668" y="103346"/>
                    <a:pt x="21573" y="99536"/>
                  </a:cubicBezTo>
                  <a:cubicBezTo>
                    <a:pt x="21573" y="100489"/>
                    <a:pt x="28241" y="104299"/>
                    <a:pt x="28241" y="101441"/>
                  </a:cubicBezTo>
                  <a:cubicBezTo>
                    <a:pt x="28241" y="92869"/>
                    <a:pt x="19668" y="98584"/>
                    <a:pt x="21573" y="89059"/>
                  </a:cubicBezTo>
                  <a:cubicBezTo>
                    <a:pt x="22526" y="89059"/>
                    <a:pt x="34908" y="85249"/>
                    <a:pt x="29193" y="74771"/>
                  </a:cubicBezTo>
                  <a:cubicBezTo>
                    <a:pt x="14906" y="84296"/>
                    <a:pt x="36813" y="84296"/>
                    <a:pt x="34908" y="84296"/>
                  </a:cubicBezTo>
                  <a:cubicBezTo>
                    <a:pt x="35861" y="81439"/>
                    <a:pt x="29193" y="61436"/>
                    <a:pt x="29193" y="61436"/>
                  </a:cubicBezTo>
                  <a:cubicBezTo>
                    <a:pt x="31098" y="54769"/>
                    <a:pt x="56816" y="15716"/>
                    <a:pt x="50148" y="7144"/>
                  </a:cubicBezTo>
                  <a:cubicBezTo>
                    <a:pt x="53958" y="47149"/>
                    <a:pt x="38718" y="187166"/>
                    <a:pt x="33956" y="266224"/>
                  </a:cubicBezTo>
                  <a:cubicBezTo>
                    <a:pt x="30146" y="325279"/>
                    <a:pt x="23478" y="380524"/>
                    <a:pt x="23478" y="434816"/>
                  </a:cubicBezTo>
                  <a:cubicBezTo>
                    <a:pt x="21573" y="523399"/>
                    <a:pt x="16811" y="718661"/>
                    <a:pt x="27288" y="78057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840" name="Google Shape;3840;p1"/>
            <p:cNvSpPr/>
            <p:nvPr/>
          </p:nvSpPr>
          <p:spPr>
            <a:xfrm>
              <a:off x="4822984" y="505301"/>
              <a:ext cx="9525" cy="9525"/>
            </a:xfrm>
            <a:custGeom>
              <a:avLst/>
              <a:gdLst/>
              <a:ahLst/>
              <a:cxnLst/>
              <a:rect l="l" t="t" r="r" b="b"/>
              <a:pathLst>
                <a:path w="9525" h="9525" extrusionOk="0">
                  <a:moveTo>
                    <a:pt x="10001" y="7144"/>
                  </a:moveTo>
                  <a:cubicBezTo>
                    <a:pt x="9049" y="7144"/>
                    <a:pt x="8096" y="9049"/>
                    <a:pt x="7144" y="7144"/>
                  </a:cubicBezTo>
                  <a:cubicBezTo>
                    <a:pt x="8096" y="8096"/>
                    <a:pt x="9049" y="7144"/>
                    <a:pt x="10001"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841" name="Google Shape;3841;p1"/>
            <p:cNvSpPr/>
            <p:nvPr/>
          </p:nvSpPr>
          <p:spPr>
            <a:xfrm>
              <a:off x="4803510" y="556312"/>
              <a:ext cx="9525" cy="9525"/>
            </a:xfrm>
            <a:custGeom>
              <a:avLst/>
              <a:gdLst/>
              <a:ahLst/>
              <a:cxnLst/>
              <a:rect l="l" t="t" r="r" b="b"/>
              <a:pathLst>
                <a:path w="9525" h="9525" extrusionOk="0">
                  <a:moveTo>
                    <a:pt x="7567" y="7567"/>
                  </a:moveTo>
                  <a:cubicBezTo>
                    <a:pt x="7567" y="7567"/>
                    <a:pt x="6615" y="6615"/>
                    <a:pt x="7567"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842" name="Google Shape;3842;p1"/>
            <p:cNvSpPr/>
            <p:nvPr/>
          </p:nvSpPr>
          <p:spPr>
            <a:xfrm>
              <a:off x="4800124" y="565308"/>
              <a:ext cx="9525" cy="19050"/>
            </a:xfrm>
            <a:custGeom>
              <a:avLst/>
              <a:gdLst/>
              <a:ahLst/>
              <a:cxnLst/>
              <a:rect l="l" t="t" r="r" b="b"/>
              <a:pathLst>
                <a:path w="9525" h="19050" extrusionOk="0">
                  <a:moveTo>
                    <a:pt x="8096" y="11906"/>
                  </a:moveTo>
                  <a:cubicBezTo>
                    <a:pt x="7144" y="11906"/>
                    <a:pt x="7144" y="8096"/>
                    <a:pt x="7144" y="7144"/>
                  </a:cubicBezTo>
                  <a:lnTo>
                    <a:pt x="8096" y="11906"/>
                  </a:ln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843" name="Google Shape;3843;p1"/>
            <p:cNvSpPr/>
            <p:nvPr/>
          </p:nvSpPr>
          <p:spPr>
            <a:xfrm>
              <a:off x="4794409" y="581501"/>
              <a:ext cx="9525" cy="9525"/>
            </a:xfrm>
            <a:custGeom>
              <a:avLst/>
              <a:gdLst/>
              <a:ahLst/>
              <a:cxnLst/>
              <a:rect l="l" t="t" r="r" b="b"/>
              <a:pathLst>
                <a:path w="9525" h="9525" extrusionOk="0">
                  <a:moveTo>
                    <a:pt x="8096" y="8096"/>
                  </a:moveTo>
                  <a:cubicBezTo>
                    <a:pt x="7144" y="9049"/>
                    <a:pt x="7144" y="9049"/>
                    <a:pt x="7144" y="7144"/>
                  </a:cubicBezTo>
                  <a:cubicBezTo>
                    <a:pt x="7144" y="7144"/>
                    <a:pt x="8096" y="8096"/>
                    <a:pt x="8096" y="809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844" name="Google Shape;3844;p1"/>
            <p:cNvSpPr/>
            <p:nvPr/>
          </p:nvSpPr>
          <p:spPr>
            <a:xfrm>
              <a:off x="4796076" y="584164"/>
              <a:ext cx="9525" cy="9525"/>
            </a:xfrm>
            <a:custGeom>
              <a:avLst/>
              <a:gdLst/>
              <a:ahLst/>
              <a:cxnLst/>
              <a:rect l="l" t="t" r="r" b="b"/>
              <a:pathLst>
                <a:path w="9525" h="9525" extrusionOk="0">
                  <a:moveTo>
                    <a:pt x="8334" y="7338"/>
                  </a:moveTo>
                  <a:cubicBezTo>
                    <a:pt x="8334" y="8291"/>
                    <a:pt x="7382" y="9243"/>
                    <a:pt x="7382" y="9243"/>
                  </a:cubicBezTo>
                  <a:cubicBezTo>
                    <a:pt x="7382" y="9243"/>
                    <a:pt x="6429" y="6386"/>
                    <a:pt x="8334" y="733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845" name="Google Shape;3845;p1"/>
            <p:cNvSpPr/>
            <p:nvPr/>
          </p:nvSpPr>
          <p:spPr>
            <a:xfrm>
              <a:off x="4789646" y="611789"/>
              <a:ext cx="9525" cy="9525"/>
            </a:xfrm>
            <a:custGeom>
              <a:avLst/>
              <a:gdLst/>
              <a:ahLst/>
              <a:cxnLst/>
              <a:rect l="l" t="t" r="r" b="b"/>
              <a:pathLst>
                <a:path w="9525" h="9525" extrusionOk="0">
                  <a:moveTo>
                    <a:pt x="8096" y="7335"/>
                  </a:moveTo>
                  <a:cubicBezTo>
                    <a:pt x="8096" y="8288"/>
                    <a:pt x="9049" y="9240"/>
                    <a:pt x="7144" y="10193"/>
                  </a:cubicBezTo>
                  <a:cubicBezTo>
                    <a:pt x="8096" y="9240"/>
                    <a:pt x="6191" y="6383"/>
                    <a:pt x="8096" y="7335"/>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846" name="Google Shape;3846;p1"/>
            <p:cNvSpPr/>
            <p:nvPr/>
          </p:nvSpPr>
          <p:spPr>
            <a:xfrm>
              <a:off x="4789223" y="624363"/>
              <a:ext cx="9525" cy="9525"/>
            </a:xfrm>
            <a:custGeom>
              <a:avLst/>
              <a:gdLst/>
              <a:ahLst/>
              <a:cxnLst/>
              <a:rect l="l" t="t" r="r" b="b"/>
              <a:pathLst>
                <a:path w="9525" h="9525" extrusionOk="0">
                  <a:moveTo>
                    <a:pt x="7567" y="7144"/>
                  </a:moveTo>
                  <a:cubicBezTo>
                    <a:pt x="7567" y="9049"/>
                    <a:pt x="6615" y="9049"/>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847" name="Google Shape;3847;p1"/>
            <p:cNvSpPr/>
            <p:nvPr/>
          </p:nvSpPr>
          <p:spPr>
            <a:xfrm>
              <a:off x="4782026" y="862012"/>
              <a:ext cx="9525" cy="9525"/>
            </a:xfrm>
            <a:custGeom>
              <a:avLst/>
              <a:gdLst/>
              <a:ahLst/>
              <a:cxnLst/>
              <a:rect l="l" t="t" r="r" b="b"/>
              <a:pathLst>
                <a:path w="9525" h="9525" extrusionOk="0">
                  <a:moveTo>
                    <a:pt x="7144" y="8573"/>
                  </a:moveTo>
                  <a:cubicBezTo>
                    <a:pt x="7144" y="6667"/>
                    <a:pt x="7144" y="6667"/>
                    <a:pt x="7144" y="8573"/>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848" name="Google Shape;3848;p1"/>
            <p:cNvSpPr/>
            <p:nvPr/>
          </p:nvSpPr>
          <p:spPr>
            <a:xfrm>
              <a:off x="4778216" y="968216"/>
              <a:ext cx="9525" cy="9525"/>
            </a:xfrm>
            <a:custGeom>
              <a:avLst/>
              <a:gdLst/>
              <a:ahLst/>
              <a:cxnLst/>
              <a:rect l="l" t="t" r="r" b="b"/>
              <a:pathLst>
                <a:path w="9525" h="9525" extrusionOk="0">
                  <a:moveTo>
                    <a:pt x="8096" y="7144"/>
                  </a:moveTo>
                  <a:cubicBezTo>
                    <a:pt x="9049" y="8096"/>
                    <a:pt x="7144" y="8096"/>
                    <a:pt x="7144" y="8096"/>
                  </a:cubicBezTo>
                  <a:cubicBezTo>
                    <a:pt x="7144" y="7144"/>
                    <a:pt x="8096" y="9049"/>
                    <a:pt x="8096"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849" name="Google Shape;3849;p1"/>
            <p:cNvSpPr/>
            <p:nvPr/>
          </p:nvSpPr>
          <p:spPr>
            <a:xfrm>
              <a:off x="4782979" y="1023990"/>
              <a:ext cx="9525" cy="9525"/>
            </a:xfrm>
            <a:custGeom>
              <a:avLst/>
              <a:gdLst/>
              <a:ahLst/>
              <a:cxnLst/>
              <a:rect l="l" t="t" r="r" b="b"/>
              <a:pathLst>
                <a:path w="9525" h="9525" extrusionOk="0">
                  <a:moveTo>
                    <a:pt x="7144" y="7567"/>
                  </a:moveTo>
                  <a:cubicBezTo>
                    <a:pt x="7144" y="7567"/>
                    <a:pt x="11906" y="6615"/>
                    <a:pt x="7144"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850" name="Google Shape;3850;p1"/>
            <p:cNvSpPr/>
            <p:nvPr/>
          </p:nvSpPr>
          <p:spPr>
            <a:xfrm>
              <a:off x="4916054" y="663416"/>
              <a:ext cx="9525" cy="9525"/>
            </a:xfrm>
            <a:custGeom>
              <a:avLst/>
              <a:gdLst/>
              <a:ahLst/>
              <a:cxnLst/>
              <a:rect l="l" t="t" r="r" b="b"/>
              <a:pathLst>
                <a:path w="9525" h="9525" extrusionOk="0">
                  <a:moveTo>
                    <a:pt x="7419" y="7144"/>
                  </a:moveTo>
                  <a:cubicBezTo>
                    <a:pt x="6466" y="8096"/>
                    <a:pt x="8371" y="9049"/>
                    <a:pt x="7419" y="7144"/>
                  </a:cubicBezTo>
                  <a:cubicBezTo>
                    <a:pt x="7419" y="7144"/>
                    <a:pt x="7419" y="7144"/>
                    <a:pt x="7419"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851" name="Google Shape;3851;p1"/>
            <p:cNvSpPr/>
            <p:nvPr/>
          </p:nvSpPr>
          <p:spPr>
            <a:xfrm>
              <a:off x="4920897" y="651921"/>
              <a:ext cx="342900" cy="38100"/>
            </a:xfrm>
            <a:custGeom>
              <a:avLst/>
              <a:gdLst/>
              <a:ahLst/>
              <a:cxnLst/>
              <a:rect l="l" t="t" r="r" b="b"/>
              <a:pathLst>
                <a:path w="342900" h="38100" extrusionOk="0">
                  <a:moveTo>
                    <a:pt x="342618" y="29116"/>
                  </a:moveTo>
                  <a:cubicBezTo>
                    <a:pt x="327378" y="48166"/>
                    <a:pt x="211173" y="25306"/>
                    <a:pt x="213078" y="25306"/>
                  </a:cubicBezTo>
                  <a:cubicBezTo>
                    <a:pt x="204506" y="24353"/>
                    <a:pt x="140688" y="21496"/>
                    <a:pt x="139736" y="22448"/>
                  </a:cubicBezTo>
                  <a:cubicBezTo>
                    <a:pt x="142593" y="22448"/>
                    <a:pt x="80681" y="22448"/>
                    <a:pt x="80681" y="26258"/>
                  </a:cubicBezTo>
                  <a:cubicBezTo>
                    <a:pt x="76871" y="17686"/>
                    <a:pt x="87348" y="33878"/>
                    <a:pt x="80681" y="17686"/>
                  </a:cubicBezTo>
                  <a:cubicBezTo>
                    <a:pt x="79728" y="18638"/>
                    <a:pt x="78776" y="17686"/>
                    <a:pt x="79728" y="14828"/>
                  </a:cubicBezTo>
                  <a:cubicBezTo>
                    <a:pt x="67346" y="30068"/>
                    <a:pt x="63536" y="20543"/>
                    <a:pt x="56868" y="28163"/>
                  </a:cubicBezTo>
                  <a:cubicBezTo>
                    <a:pt x="54963" y="24353"/>
                    <a:pt x="54011" y="22448"/>
                    <a:pt x="54011" y="18638"/>
                  </a:cubicBezTo>
                  <a:cubicBezTo>
                    <a:pt x="56868" y="20543"/>
                    <a:pt x="46391" y="27211"/>
                    <a:pt x="48296" y="28163"/>
                  </a:cubicBezTo>
                  <a:cubicBezTo>
                    <a:pt x="48296" y="28163"/>
                    <a:pt x="49248" y="21496"/>
                    <a:pt x="48296" y="21496"/>
                  </a:cubicBezTo>
                  <a:cubicBezTo>
                    <a:pt x="45438" y="22448"/>
                    <a:pt x="47343" y="27211"/>
                    <a:pt x="46391" y="29116"/>
                  </a:cubicBezTo>
                  <a:cubicBezTo>
                    <a:pt x="46391" y="27211"/>
                    <a:pt x="46391" y="27211"/>
                    <a:pt x="44486" y="30068"/>
                  </a:cubicBezTo>
                  <a:cubicBezTo>
                    <a:pt x="42581" y="22448"/>
                    <a:pt x="45438" y="26258"/>
                    <a:pt x="38771" y="28163"/>
                  </a:cubicBezTo>
                  <a:cubicBezTo>
                    <a:pt x="38771" y="22448"/>
                    <a:pt x="42581" y="25306"/>
                    <a:pt x="40676" y="17686"/>
                  </a:cubicBezTo>
                  <a:cubicBezTo>
                    <a:pt x="39723" y="17686"/>
                    <a:pt x="33056" y="26258"/>
                    <a:pt x="33056" y="28163"/>
                  </a:cubicBezTo>
                  <a:cubicBezTo>
                    <a:pt x="23531" y="26258"/>
                    <a:pt x="19721" y="17686"/>
                    <a:pt x="9243" y="23401"/>
                  </a:cubicBezTo>
                  <a:cubicBezTo>
                    <a:pt x="9243" y="21496"/>
                    <a:pt x="6386" y="23401"/>
                    <a:pt x="7338" y="22448"/>
                  </a:cubicBezTo>
                  <a:cubicBezTo>
                    <a:pt x="16863" y="13876"/>
                    <a:pt x="74966" y="7208"/>
                    <a:pt x="110208" y="7208"/>
                  </a:cubicBezTo>
                  <a:cubicBezTo>
                    <a:pt x="168311" y="5303"/>
                    <a:pt x="302613" y="46261"/>
                    <a:pt x="342618" y="2911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852" name="Google Shape;3852;p1"/>
            <p:cNvSpPr/>
            <p:nvPr/>
          </p:nvSpPr>
          <p:spPr>
            <a:xfrm>
              <a:off x="4918234" y="663416"/>
              <a:ext cx="9525" cy="9525"/>
            </a:xfrm>
            <a:custGeom>
              <a:avLst/>
              <a:gdLst/>
              <a:ahLst/>
              <a:cxnLst/>
              <a:rect l="l" t="t" r="r" b="b"/>
              <a:pathLst>
                <a:path w="9525" h="9525" extrusionOk="0">
                  <a:moveTo>
                    <a:pt x="7144" y="7144"/>
                  </a:moveTo>
                  <a:cubicBezTo>
                    <a:pt x="8096" y="8096"/>
                    <a:pt x="9049" y="8096"/>
                    <a:pt x="8096" y="10001"/>
                  </a:cubicBezTo>
                  <a:cubicBezTo>
                    <a:pt x="8096" y="9049"/>
                    <a:pt x="7144"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853" name="Google Shape;3853;p1"/>
            <p:cNvSpPr/>
            <p:nvPr/>
          </p:nvSpPr>
          <p:spPr>
            <a:xfrm>
              <a:off x="4942999" y="670083"/>
              <a:ext cx="9525" cy="9525"/>
            </a:xfrm>
            <a:custGeom>
              <a:avLst/>
              <a:gdLst/>
              <a:ahLst/>
              <a:cxnLst/>
              <a:rect l="l" t="t" r="r" b="b"/>
              <a:pathLst>
                <a:path w="9525" h="9525" extrusionOk="0">
                  <a:moveTo>
                    <a:pt x="7144" y="7144"/>
                  </a:moveTo>
                  <a:cubicBezTo>
                    <a:pt x="7144" y="8096"/>
                    <a:pt x="7144" y="9049"/>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854" name="Google Shape;3854;p1"/>
            <p:cNvSpPr/>
            <p:nvPr/>
          </p:nvSpPr>
          <p:spPr>
            <a:xfrm>
              <a:off x="4947761" y="670083"/>
              <a:ext cx="9525" cy="9525"/>
            </a:xfrm>
            <a:custGeom>
              <a:avLst/>
              <a:gdLst/>
              <a:ahLst/>
              <a:cxnLst/>
              <a:rect l="l" t="t" r="r" b="b"/>
              <a:pathLst>
                <a:path w="9525" h="9525" extrusionOk="0">
                  <a:moveTo>
                    <a:pt x="9049" y="7144"/>
                  </a:moveTo>
                  <a:cubicBezTo>
                    <a:pt x="9049" y="8096"/>
                    <a:pt x="8096" y="9049"/>
                    <a:pt x="7144" y="9049"/>
                  </a:cubicBezTo>
                  <a:lnTo>
                    <a:pt x="9049" y="7144"/>
                  </a:ln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855" name="Google Shape;3855;p1"/>
            <p:cNvSpPr/>
            <p:nvPr/>
          </p:nvSpPr>
          <p:spPr>
            <a:xfrm>
              <a:off x="4954958" y="672941"/>
              <a:ext cx="9525" cy="9525"/>
            </a:xfrm>
            <a:custGeom>
              <a:avLst/>
              <a:gdLst/>
              <a:ahLst/>
              <a:cxnLst/>
              <a:rect l="l" t="t" r="r" b="b"/>
              <a:pathLst>
                <a:path w="9525" h="9525" extrusionOk="0">
                  <a:moveTo>
                    <a:pt x="7567" y="7144"/>
                  </a:moveTo>
                  <a:cubicBezTo>
                    <a:pt x="7567" y="8096"/>
                    <a:pt x="7567" y="8096"/>
                    <a:pt x="7567" y="8096"/>
                  </a:cubicBezTo>
                  <a:cubicBezTo>
                    <a:pt x="6615" y="8096"/>
                    <a:pt x="7567" y="8096"/>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856" name="Google Shape;3856;p1"/>
            <p:cNvSpPr/>
            <p:nvPr/>
          </p:nvSpPr>
          <p:spPr>
            <a:xfrm>
              <a:off x="4955381" y="671036"/>
              <a:ext cx="9525" cy="9525"/>
            </a:xfrm>
            <a:custGeom>
              <a:avLst/>
              <a:gdLst/>
              <a:ahLst/>
              <a:cxnLst/>
              <a:rect l="l" t="t" r="r" b="b"/>
              <a:pathLst>
                <a:path w="9525" h="9525" extrusionOk="0">
                  <a:moveTo>
                    <a:pt x="7144" y="7144"/>
                  </a:moveTo>
                  <a:cubicBezTo>
                    <a:pt x="7144" y="7144"/>
                    <a:pt x="8096" y="7144"/>
                    <a:pt x="8096" y="8096"/>
                  </a:cubicBezTo>
                  <a:cubicBezTo>
                    <a:pt x="8096" y="7144"/>
                    <a:pt x="7144" y="9049"/>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857" name="Google Shape;3857;p1"/>
            <p:cNvSpPr/>
            <p:nvPr/>
          </p:nvSpPr>
          <p:spPr>
            <a:xfrm>
              <a:off x="4967369" y="672517"/>
              <a:ext cx="9525" cy="9525"/>
            </a:xfrm>
            <a:custGeom>
              <a:avLst/>
              <a:gdLst/>
              <a:ahLst/>
              <a:cxnLst/>
              <a:rect l="l" t="t" r="r" b="b"/>
              <a:pathLst>
                <a:path w="9525" h="9525" extrusionOk="0">
                  <a:moveTo>
                    <a:pt x="7538" y="7567"/>
                  </a:moveTo>
                  <a:cubicBezTo>
                    <a:pt x="7538" y="7567"/>
                    <a:pt x="8491" y="6615"/>
                    <a:pt x="8491" y="7567"/>
                  </a:cubicBezTo>
                  <a:cubicBezTo>
                    <a:pt x="7538" y="6615"/>
                    <a:pt x="6586" y="8520"/>
                    <a:pt x="7538"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858" name="Google Shape;3858;p1"/>
            <p:cNvSpPr/>
            <p:nvPr/>
          </p:nvSpPr>
          <p:spPr>
            <a:xfrm>
              <a:off x="4972526" y="671036"/>
              <a:ext cx="9525" cy="9525"/>
            </a:xfrm>
            <a:custGeom>
              <a:avLst/>
              <a:gdLst/>
              <a:ahLst/>
              <a:cxnLst/>
              <a:rect l="l" t="t" r="r" b="b"/>
              <a:pathLst>
                <a:path w="9525" h="9525" extrusionOk="0">
                  <a:moveTo>
                    <a:pt x="7144" y="7144"/>
                  </a:moveTo>
                  <a:cubicBezTo>
                    <a:pt x="8096" y="7144"/>
                    <a:pt x="8096" y="9049"/>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859" name="Google Shape;3859;p1"/>
            <p:cNvSpPr/>
            <p:nvPr/>
          </p:nvSpPr>
          <p:spPr>
            <a:xfrm>
              <a:off x="5074682" y="670321"/>
              <a:ext cx="9525" cy="9525"/>
            </a:xfrm>
            <a:custGeom>
              <a:avLst/>
              <a:gdLst/>
              <a:ahLst/>
              <a:cxnLst/>
              <a:rect l="l" t="t" r="r" b="b"/>
              <a:pathLst>
                <a:path w="9525" h="9525" extrusionOk="0">
                  <a:moveTo>
                    <a:pt x="7858" y="7858"/>
                  </a:moveTo>
                  <a:cubicBezTo>
                    <a:pt x="6906" y="6906"/>
                    <a:pt x="6906" y="6906"/>
                    <a:pt x="7858" y="785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860" name="Google Shape;3860;p1"/>
            <p:cNvSpPr/>
            <p:nvPr/>
          </p:nvSpPr>
          <p:spPr>
            <a:xfrm>
              <a:off x="5120164" y="674579"/>
              <a:ext cx="9525" cy="9525"/>
            </a:xfrm>
            <a:custGeom>
              <a:avLst/>
              <a:gdLst/>
              <a:ahLst/>
              <a:cxnLst/>
              <a:rect l="l" t="t" r="r" b="b"/>
              <a:pathLst>
                <a:path w="9525" h="9525" extrusionOk="0">
                  <a:moveTo>
                    <a:pt x="7144" y="7410"/>
                  </a:moveTo>
                  <a:cubicBezTo>
                    <a:pt x="8096" y="6458"/>
                    <a:pt x="7144" y="8363"/>
                    <a:pt x="7144" y="8363"/>
                  </a:cubicBezTo>
                  <a:cubicBezTo>
                    <a:pt x="7144" y="8363"/>
                    <a:pt x="8096" y="7410"/>
                    <a:pt x="7144" y="7410"/>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861" name="Google Shape;3861;p1"/>
            <p:cNvSpPr/>
            <p:nvPr/>
          </p:nvSpPr>
          <p:spPr>
            <a:xfrm>
              <a:off x="5144929" y="670824"/>
              <a:ext cx="9525" cy="9525"/>
            </a:xfrm>
            <a:custGeom>
              <a:avLst/>
              <a:gdLst/>
              <a:ahLst/>
              <a:cxnLst/>
              <a:rect l="l" t="t" r="r" b="b"/>
              <a:pathLst>
                <a:path w="9525" h="9525" extrusionOk="0">
                  <a:moveTo>
                    <a:pt x="7144" y="9260"/>
                  </a:moveTo>
                  <a:cubicBezTo>
                    <a:pt x="7144" y="9260"/>
                    <a:pt x="7144" y="4498"/>
                    <a:pt x="7144" y="9260"/>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862" name="Google Shape;3862;p1"/>
            <p:cNvSpPr/>
            <p:nvPr/>
          </p:nvSpPr>
          <p:spPr>
            <a:xfrm>
              <a:off x="4916054" y="771048"/>
              <a:ext cx="9525" cy="9525"/>
            </a:xfrm>
            <a:custGeom>
              <a:avLst/>
              <a:gdLst/>
              <a:ahLst/>
              <a:cxnLst/>
              <a:rect l="l" t="t" r="r" b="b"/>
              <a:pathLst>
                <a:path w="9525" h="9525" extrusionOk="0">
                  <a:moveTo>
                    <a:pt x="7419" y="7144"/>
                  </a:moveTo>
                  <a:cubicBezTo>
                    <a:pt x="6466" y="8096"/>
                    <a:pt x="8371" y="9049"/>
                    <a:pt x="7419" y="7144"/>
                  </a:cubicBezTo>
                  <a:cubicBezTo>
                    <a:pt x="7419" y="8096"/>
                    <a:pt x="7419" y="7144"/>
                    <a:pt x="7419"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863" name="Google Shape;3863;p1"/>
            <p:cNvSpPr/>
            <p:nvPr/>
          </p:nvSpPr>
          <p:spPr>
            <a:xfrm>
              <a:off x="4920897" y="759601"/>
              <a:ext cx="342900" cy="38100"/>
            </a:xfrm>
            <a:custGeom>
              <a:avLst/>
              <a:gdLst/>
              <a:ahLst/>
              <a:cxnLst/>
              <a:rect l="l" t="t" r="r" b="b"/>
              <a:pathLst>
                <a:path w="342900" h="38100" extrusionOk="0">
                  <a:moveTo>
                    <a:pt x="342618" y="29068"/>
                  </a:moveTo>
                  <a:cubicBezTo>
                    <a:pt x="327378" y="48118"/>
                    <a:pt x="211173" y="25258"/>
                    <a:pt x="213078" y="25258"/>
                  </a:cubicBezTo>
                  <a:cubicBezTo>
                    <a:pt x="204506" y="24306"/>
                    <a:pt x="140688" y="21448"/>
                    <a:pt x="139736" y="22401"/>
                  </a:cubicBezTo>
                  <a:cubicBezTo>
                    <a:pt x="142593" y="22401"/>
                    <a:pt x="80681" y="22401"/>
                    <a:pt x="80681" y="26211"/>
                  </a:cubicBezTo>
                  <a:cubicBezTo>
                    <a:pt x="76871" y="17638"/>
                    <a:pt x="87348" y="33831"/>
                    <a:pt x="80681" y="17638"/>
                  </a:cubicBezTo>
                  <a:cubicBezTo>
                    <a:pt x="79728" y="18590"/>
                    <a:pt x="78776" y="17638"/>
                    <a:pt x="79728" y="14781"/>
                  </a:cubicBezTo>
                  <a:cubicBezTo>
                    <a:pt x="67346" y="30021"/>
                    <a:pt x="63536" y="20496"/>
                    <a:pt x="56868" y="28115"/>
                  </a:cubicBezTo>
                  <a:cubicBezTo>
                    <a:pt x="54963" y="24306"/>
                    <a:pt x="54011" y="22401"/>
                    <a:pt x="54011" y="18590"/>
                  </a:cubicBezTo>
                  <a:cubicBezTo>
                    <a:pt x="56868" y="20496"/>
                    <a:pt x="46391" y="27163"/>
                    <a:pt x="48296" y="28115"/>
                  </a:cubicBezTo>
                  <a:cubicBezTo>
                    <a:pt x="48296" y="28115"/>
                    <a:pt x="49248" y="21448"/>
                    <a:pt x="48296" y="21448"/>
                  </a:cubicBezTo>
                  <a:cubicBezTo>
                    <a:pt x="45438" y="22401"/>
                    <a:pt x="47343" y="27163"/>
                    <a:pt x="46391" y="29068"/>
                  </a:cubicBezTo>
                  <a:cubicBezTo>
                    <a:pt x="46391" y="27163"/>
                    <a:pt x="46391" y="27163"/>
                    <a:pt x="44486" y="30021"/>
                  </a:cubicBezTo>
                  <a:cubicBezTo>
                    <a:pt x="42581" y="22401"/>
                    <a:pt x="45438" y="26211"/>
                    <a:pt x="38771" y="28115"/>
                  </a:cubicBezTo>
                  <a:cubicBezTo>
                    <a:pt x="38771" y="22401"/>
                    <a:pt x="42581" y="25258"/>
                    <a:pt x="40676" y="17638"/>
                  </a:cubicBezTo>
                  <a:cubicBezTo>
                    <a:pt x="39723" y="17638"/>
                    <a:pt x="33056" y="26211"/>
                    <a:pt x="33056" y="28115"/>
                  </a:cubicBezTo>
                  <a:cubicBezTo>
                    <a:pt x="23531" y="26211"/>
                    <a:pt x="19721" y="17638"/>
                    <a:pt x="9243" y="23353"/>
                  </a:cubicBezTo>
                  <a:cubicBezTo>
                    <a:pt x="9243" y="21448"/>
                    <a:pt x="6386" y="23353"/>
                    <a:pt x="7338" y="22401"/>
                  </a:cubicBezTo>
                  <a:cubicBezTo>
                    <a:pt x="16863" y="13828"/>
                    <a:pt x="74966" y="7161"/>
                    <a:pt x="110208" y="7161"/>
                  </a:cubicBezTo>
                  <a:cubicBezTo>
                    <a:pt x="168311" y="6208"/>
                    <a:pt x="302613" y="46213"/>
                    <a:pt x="342618" y="2906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864" name="Google Shape;3864;p1"/>
            <p:cNvSpPr/>
            <p:nvPr/>
          </p:nvSpPr>
          <p:spPr>
            <a:xfrm>
              <a:off x="4918234" y="771048"/>
              <a:ext cx="9525" cy="9525"/>
            </a:xfrm>
            <a:custGeom>
              <a:avLst/>
              <a:gdLst/>
              <a:ahLst/>
              <a:cxnLst/>
              <a:rect l="l" t="t" r="r" b="b"/>
              <a:pathLst>
                <a:path w="9525" h="9525" extrusionOk="0">
                  <a:moveTo>
                    <a:pt x="7144" y="7144"/>
                  </a:moveTo>
                  <a:cubicBezTo>
                    <a:pt x="8096" y="8096"/>
                    <a:pt x="9049" y="8096"/>
                    <a:pt x="8096" y="10001"/>
                  </a:cubicBezTo>
                  <a:cubicBezTo>
                    <a:pt x="8096" y="9049"/>
                    <a:pt x="7144"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865" name="Google Shape;3865;p1"/>
            <p:cNvSpPr/>
            <p:nvPr/>
          </p:nvSpPr>
          <p:spPr>
            <a:xfrm>
              <a:off x="4942999" y="777716"/>
              <a:ext cx="9525" cy="9525"/>
            </a:xfrm>
            <a:custGeom>
              <a:avLst/>
              <a:gdLst/>
              <a:ahLst/>
              <a:cxnLst/>
              <a:rect l="l" t="t" r="r" b="b"/>
              <a:pathLst>
                <a:path w="9525" h="9525" extrusionOk="0">
                  <a:moveTo>
                    <a:pt x="7144" y="7144"/>
                  </a:moveTo>
                  <a:cubicBezTo>
                    <a:pt x="7144" y="8096"/>
                    <a:pt x="7144" y="9049"/>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866" name="Google Shape;3866;p1"/>
            <p:cNvSpPr/>
            <p:nvPr/>
          </p:nvSpPr>
          <p:spPr>
            <a:xfrm>
              <a:off x="4947761" y="777716"/>
              <a:ext cx="9525" cy="9525"/>
            </a:xfrm>
            <a:custGeom>
              <a:avLst/>
              <a:gdLst/>
              <a:ahLst/>
              <a:cxnLst/>
              <a:rect l="l" t="t" r="r" b="b"/>
              <a:pathLst>
                <a:path w="9525" h="9525" extrusionOk="0">
                  <a:moveTo>
                    <a:pt x="9049" y="7144"/>
                  </a:moveTo>
                  <a:cubicBezTo>
                    <a:pt x="9049" y="8096"/>
                    <a:pt x="8096" y="9049"/>
                    <a:pt x="7144" y="9049"/>
                  </a:cubicBezTo>
                  <a:lnTo>
                    <a:pt x="9049" y="7144"/>
                  </a:ln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867" name="Google Shape;3867;p1"/>
            <p:cNvSpPr/>
            <p:nvPr/>
          </p:nvSpPr>
          <p:spPr>
            <a:xfrm>
              <a:off x="4954958" y="780573"/>
              <a:ext cx="9525" cy="9525"/>
            </a:xfrm>
            <a:custGeom>
              <a:avLst/>
              <a:gdLst/>
              <a:ahLst/>
              <a:cxnLst/>
              <a:rect l="l" t="t" r="r" b="b"/>
              <a:pathLst>
                <a:path w="9525" h="9525" extrusionOk="0">
                  <a:moveTo>
                    <a:pt x="7567" y="7144"/>
                  </a:moveTo>
                  <a:cubicBezTo>
                    <a:pt x="8520" y="8096"/>
                    <a:pt x="7567" y="8096"/>
                    <a:pt x="7567" y="8096"/>
                  </a:cubicBezTo>
                  <a:cubicBezTo>
                    <a:pt x="6615" y="8096"/>
                    <a:pt x="7567" y="8096"/>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868" name="Google Shape;3868;p1"/>
            <p:cNvSpPr/>
            <p:nvPr/>
          </p:nvSpPr>
          <p:spPr>
            <a:xfrm>
              <a:off x="4955381" y="778668"/>
              <a:ext cx="9525" cy="9525"/>
            </a:xfrm>
            <a:custGeom>
              <a:avLst/>
              <a:gdLst/>
              <a:ahLst/>
              <a:cxnLst/>
              <a:rect l="l" t="t" r="r" b="b"/>
              <a:pathLst>
                <a:path w="9525" h="9525" extrusionOk="0">
                  <a:moveTo>
                    <a:pt x="7144" y="7144"/>
                  </a:moveTo>
                  <a:cubicBezTo>
                    <a:pt x="7144" y="7144"/>
                    <a:pt x="8096" y="7144"/>
                    <a:pt x="8096" y="8096"/>
                  </a:cubicBezTo>
                  <a:cubicBezTo>
                    <a:pt x="8096" y="7144"/>
                    <a:pt x="7144" y="9049"/>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869" name="Google Shape;3869;p1"/>
            <p:cNvSpPr/>
            <p:nvPr/>
          </p:nvSpPr>
          <p:spPr>
            <a:xfrm>
              <a:off x="4967369" y="780150"/>
              <a:ext cx="9525" cy="9525"/>
            </a:xfrm>
            <a:custGeom>
              <a:avLst/>
              <a:gdLst/>
              <a:ahLst/>
              <a:cxnLst/>
              <a:rect l="l" t="t" r="r" b="b"/>
              <a:pathLst>
                <a:path w="9525" h="9525" extrusionOk="0">
                  <a:moveTo>
                    <a:pt x="7538" y="7567"/>
                  </a:moveTo>
                  <a:cubicBezTo>
                    <a:pt x="7538" y="7567"/>
                    <a:pt x="8491" y="6615"/>
                    <a:pt x="8491" y="7567"/>
                  </a:cubicBezTo>
                  <a:cubicBezTo>
                    <a:pt x="7538" y="6615"/>
                    <a:pt x="6586" y="9472"/>
                    <a:pt x="7538"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870" name="Google Shape;3870;p1"/>
            <p:cNvSpPr/>
            <p:nvPr/>
          </p:nvSpPr>
          <p:spPr>
            <a:xfrm>
              <a:off x="4972526" y="778668"/>
              <a:ext cx="9525" cy="9525"/>
            </a:xfrm>
            <a:custGeom>
              <a:avLst/>
              <a:gdLst/>
              <a:ahLst/>
              <a:cxnLst/>
              <a:rect l="l" t="t" r="r" b="b"/>
              <a:pathLst>
                <a:path w="9525" h="9525" extrusionOk="0">
                  <a:moveTo>
                    <a:pt x="7144" y="7144"/>
                  </a:moveTo>
                  <a:cubicBezTo>
                    <a:pt x="8096" y="7144"/>
                    <a:pt x="8096" y="10001"/>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871" name="Google Shape;3871;p1"/>
            <p:cNvSpPr/>
            <p:nvPr/>
          </p:nvSpPr>
          <p:spPr>
            <a:xfrm>
              <a:off x="5074682" y="778668"/>
              <a:ext cx="9525" cy="9525"/>
            </a:xfrm>
            <a:custGeom>
              <a:avLst/>
              <a:gdLst/>
              <a:ahLst/>
              <a:cxnLst/>
              <a:rect l="l" t="t" r="r" b="b"/>
              <a:pathLst>
                <a:path w="9525" h="9525" extrusionOk="0">
                  <a:moveTo>
                    <a:pt x="7858" y="7144"/>
                  </a:moveTo>
                  <a:cubicBezTo>
                    <a:pt x="6906" y="7144"/>
                    <a:pt x="6906" y="7144"/>
                    <a:pt x="7858"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872" name="Google Shape;3872;p1"/>
            <p:cNvSpPr/>
            <p:nvPr/>
          </p:nvSpPr>
          <p:spPr>
            <a:xfrm>
              <a:off x="5120164" y="783164"/>
              <a:ext cx="9525" cy="9525"/>
            </a:xfrm>
            <a:custGeom>
              <a:avLst/>
              <a:gdLst/>
              <a:ahLst/>
              <a:cxnLst/>
              <a:rect l="l" t="t" r="r" b="b"/>
              <a:pathLst>
                <a:path w="9525" h="9525" extrusionOk="0">
                  <a:moveTo>
                    <a:pt x="7144" y="7410"/>
                  </a:moveTo>
                  <a:cubicBezTo>
                    <a:pt x="8096" y="6458"/>
                    <a:pt x="7144" y="8363"/>
                    <a:pt x="7144" y="8363"/>
                  </a:cubicBezTo>
                  <a:cubicBezTo>
                    <a:pt x="7144" y="8363"/>
                    <a:pt x="8096" y="7410"/>
                    <a:pt x="7144" y="7410"/>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873" name="Google Shape;3873;p1"/>
            <p:cNvSpPr/>
            <p:nvPr/>
          </p:nvSpPr>
          <p:spPr>
            <a:xfrm>
              <a:off x="5144929" y="778880"/>
              <a:ext cx="9525" cy="9525"/>
            </a:xfrm>
            <a:custGeom>
              <a:avLst/>
              <a:gdLst/>
              <a:ahLst/>
              <a:cxnLst/>
              <a:rect l="l" t="t" r="r" b="b"/>
              <a:pathLst>
                <a:path w="9525" h="9525" extrusionOk="0">
                  <a:moveTo>
                    <a:pt x="7144" y="8837"/>
                  </a:moveTo>
                  <a:cubicBezTo>
                    <a:pt x="7144" y="8837"/>
                    <a:pt x="7144" y="5027"/>
                    <a:pt x="7144" y="883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874" name="Google Shape;3874;p1"/>
            <p:cNvSpPr/>
            <p:nvPr/>
          </p:nvSpPr>
          <p:spPr>
            <a:xfrm>
              <a:off x="4922573" y="866298"/>
              <a:ext cx="9525" cy="9525"/>
            </a:xfrm>
            <a:custGeom>
              <a:avLst/>
              <a:gdLst/>
              <a:ahLst/>
              <a:cxnLst/>
              <a:rect l="l" t="t" r="r" b="b"/>
              <a:pathLst>
                <a:path w="9525" h="9525" extrusionOk="0">
                  <a:moveTo>
                    <a:pt x="7567" y="7144"/>
                  </a:moveTo>
                  <a:cubicBezTo>
                    <a:pt x="6615" y="8096"/>
                    <a:pt x="8520" y="9049"/>
                    <a:pt x="7567" y="7144"/>
                  </a:cubicBezTo>
                  <a:cubicBezTo>
                    <a:pt x="6615" y="8096"/>
                    <a:pt x="7567" y="7144"/>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875" name="Google Shape;3875;p1"/>
            <p:cNvSpPr/>
            <p:nvPr/>
          </p:nvSpPr>
          <p:spPr>
            <a:xfrm>
              <a:off x="4927564" y="854851"/>
              <a:ext cx="342900" cy="38100"/>
            </a:xfrm>
            <a:custGeom>
              <a:avLst/>
              <a:gdLst/>
              <a:ahLst/>
              <a:cxnLst/>
              <a:rect l="l" t="t" r="r" b="b"/>
              <a:pathLst>
                <a:path w="342900" h="38100" extrusionOk="0">
                  <a:moveTo>
                    <a:pt x="342618" y="29068"/>
                  </a:moveTo>
                  <a:cubicBezTo>
                    <a:pt x="327378" y="48118"/>
                    <a:pt x="211173" y="25258"/>
                    <a:pt x="213078" y="25258"/>
                  </a:cubicBezTo>
                  <a:cubicBezTo>
                    <a:pt x="204506" y="24306"/>
                    <a:pt x="140688" y="21448"/>
                    <a:pt x="139736" y="22401"/>
                  </a:cubicBezTo>
                  <a:cubicBezTo>
                    <a:pt x="142593" y="22401"/>
                    <a:pt x="80681" y="22401"/>
                    <a:pt x="80681" y="26211"/>
                  </a:cubicBezTo>
                  <a:cubicBezTo>
                    <a:pt x="76871" y="17638"/>
                    <a:pt x="87348" y="33831"/>
                    <a:pt x="80681" y="17638"/>
                  </a:cubicBezTo>
                  <a:cubicBezTo>
                    <a:pt x="79728" y="18590"/>
                    <a:pt x="78776" y="17638"/>
                    <a:pt x="79728" y="14781"/>
                  </a:cubicBezTo>
                  <a:cubicBezTo>
                    <a:pt x="67346" y="30021"/>
                    <a:pt x="63536" y="20496"/>
                    <a:pt x="56868" y="28115"/>
                  </a:cubicBezTo>
                  <a:cubicBezTo>
                    <a:pt x="54963" y="24306"/>
                    <a:pt x="54011" y="22401"/>
                    <a:pt x="54011" y="18590"/>
                  </a:cubicBezTo>
                  <a:cubicBezTo>
                    <a:pt x="56868" y="20496"/>
                    <a:pt x="46391" y="27163"/>
                    <a:pt x="48296" y="28115"/>
                  </a:cubicBezTo>
                  <a:cubicBezTo>
                    <a:pt x="48296" y="28115"/>
                    <a:pt x="49248" y="21448"/>
                    <a:pt x="48296" y="21448"/>
                  </a:cubicBezTo>
                  <a:cubicBezTo>
                    <a:pt x="45438" y="22401"/>
                    <a:pt x="47343" y="27163"/>
                    <a:pt x="46391" y="29068"/>
                  </a:cubicBezTo>
                  <a:cubicBezTo>
                    <a:pt x="46391" y="27163"/>
                    <a:pt x="46391" y="27163"/>
                    <a:pt x="44486" y="30021"/>
                  </a:cubicBezTo>
                  <a:cubicBezTo>
                    <a:pt x="42581" y="22401"/>
                    <a:pt x="45438" y="26211"/>
                    <a:pt x="38771" y="28115"/>
                  </a:cubicBezTo>
                  <a:cubicBezTo>
                    <a:pt x="38771" y="22401"/>
                    <a:pt x="42581" y="25258"/>
                    <a:pt x="40676" y="17638"/>
                  </a:cubicBezTo>
                  <a:cubicBezTo>
                    <a:pt x="39723" y="17638"/>
                    <a:pt x="33056" y="26211"/>
                    <a:pt x="33056" y="28115"/>
                  </a:cubicBezTo>
                  <a:cubicBezTo>
                    <a:pt x="23531" y="26211"/>
                    <a:pt x="19721" y="17638"/>
                    <a:pt x="9243" y="23353"/>
                  </a:cubicBezTo>
                  <a:cubicBezTo>
                    <a:pt x="9243" y="21448"/>
                    <a:pt x="6386" y="23353"/>
                    <a:pt x="7338" y="22401"/>
                  </a:cubicBezTo>
                  <a:cubicBezTo>
                    <a:pt x="16863" y="13828"/>
                    <a:pt x="74966" y="7161"/>
                    <a:pt x="110208" y="7161"/>
                  </a:cubicBezTo>
                  <a:cubicBezTo>
                    <a:pt x="168311" y="6208"/>
                    <a:pt x="302613" y="46213"/>
                    <a:pt x="342618" y="2906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876" name="Google Shape;3876;p1"/>
            <p:cNvSpPr/>
            <p:nvPr/>
          </p:nvSpPr>
          <p:spPr>
            <a:xfrm>
              <a:off x="4924901" y="866298"/>
              <a:ext cx="9525" cy="9525"/>
            </a:xfrm>
            <a:custGeom>
              <a:avLst/>
              <a:gdLst/>
              <a:ahLst/>
              <a:cxnLst/>
              <a:rect l="l" t="t" r="r" b="b"/>
              <a:pathLst>
                <a:path w="9525" h="9525" extrusionOk="0">
                  <a:moveTo>
                    <a:pt x="7144" y="7144"/>
                  </a:moveTo>
                  <a:cubicBezTo>
                    <a:pt x="8096" y="8096"/>
                    <a:pt x="9049" y="8096"/>
                    <a:pt x="8096" y="10001"/>
                  </a:cubicBezTo>
                  <a:cubicBezTo>
                    <a:pt x="7144" y="9049"/>
                    <a:pt x="7144"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877" name="Google Shape;3877;p1"/>
            <p:cNvSpPr/>
            <p:nvPr/>
          </p:nvSpPr>
          <p:spPr>
            <a:xfrm>
              <a:off x="4949666" y="872966"/>
              <a:ext cx="9525" cy="9525"/>
            </a:xfrm>
            <a:custGeom>
              <a:avLst/>
              <a:gdLst/>
              <a:ahLst/>
              <a:cxnLst/>
              <a:rect l="l" t="t" r="r" b="b"/>
              <a:pathLst>
                <a:path w="9525" h="9525" extrusionOk="0">
                  <a:moveTo>
                    <a:pt x="7144" y="7144"/>
                  </a:moveTo>
                  <a:cubicBezTo>
                    <a:pt x="7144" y="8096"/>
                    <a:pt x="7144" y="9049"/>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878" name="Google Shape;3878;p1"/>
            <p:cNvSpPr/>
            <p:nvPr/>
          </p:nvSpPr>
          <p:spPr>
            <a:xfrm>
              <a:off x="4953476" y="872966"/>
              <a:ext cx="9525" cy="9525"/>
            </a:xfrm>
            <a:custGeom>
              <a:avLst/>
              <a:gdLst/>
              <a:ahLst/>
              <a:cxnLst/>
              <a:rect l="l" t="t" r="r" b="b"/>
              <a:pathLst>
                <a:path w="9525" h="9525" extrusionOk="0">
                  <a:moveTo>
                    <a:pt x="9049" y="7144"/>
                  </a:moveTo>
                  <a:cubicBezTo>
                    <a:pt x="9049" y="8096"/>
                    <a:pt x="8096" y="9049"/>
                    <a:pt x="7144" y="9049"/>
                  </a:cubicBezTo>
                  <a:lnTo>
                    <a:pt x="9049" y="7144"/>
                  </a:ln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879" name="Google Shape;3879;p1"/>
            <p:cNvSpPr/>
            <p:nvPr/>
          </p:nvSpPr>
          <p:spPr>
            <a:xfrm>
              <a:off x="4961096" y="875823"/>
              <a:ext cx="9525" cy="9525"/>
            </a:xfrm>
            <a:custGeom>
              <a:avLst/>
              <a:gdLst/>
              <a:ahLst/>
              <a:cxnLst/>
              <a:rect l="l" t="t" r="r" b="b"/>
              <a:pathLst>
                <a:path w="9525" h="9525" extrusionOk="0">
                  <a:moveTo>
                    <a:pt x="7144" y="7144"/>
                  </a:moveTo>
                  <a:cubicBezTo>
                    <a:pt x="8096" y="8096"/>
                    <a:pt x="7144" y="8096"/>
                    <a:pt x="7144" y="8096"/>
                  </a:cubicBezTo>
                  <a:cubicBezTo>
                    <a:pt x="7144" y="8096"/>
                    <a:pt x="7144"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880" name="Google Shape;3880;p1"/>
            <p:cNvSpPr/>
            <p:nvPr/>
          </p:nvSpPr>
          <p:spPr>
            <a:xfrm>
              <a:off x="4962049" y="873918"/>
              <a:ext cx="9525" cy="9525"/>
            </a:xfrm>
            <a:custGeom>
              <a:avLst/>
              <a:gdLst/>
              <a:ahLst/>
              <a:cxnLst/>
              <a:rect l="l" t="t" r="r" b="b"/>
              <a:pathLst>
                <a:path w="9525" h="9525" extrusionOk="0">
                  <a:moveTo>
                    <a:pt x="7144" y="7144"/>
                  </a:moveTo>
                  <a:cubicBezTo>
                    <a:pt x="7144" y="7144"/>
                    <a:pt x="8096" y="7144"/>
                    <a:pt x="8096" y="8096"/>
                  </a:cubicBezTo>
                  <a:cubicBezTo>
                    <a:pt x="8096" y="7144"/>
                    <a:pt x="7144" y="9049"/>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881" name="Google Shape;3881;p1"/>
            <p:cNvSpPr/>
            <p:nvPr/>
          </p:nvSpPr>
          <p:spPr>
            <a:xfrm>
              <a:off x="4973479" y="875400"/>
              <a:ext cx="9525" cy="9525"/>
            </a:xfrm>
            <a:custGeom>
              <a:avLst/>
              <a:gdLst/>
              <a:ahLst/>
              <a:cxnLst/>
              <a:rect l="l" t="t" r="r" b="b"/>
              <a:pathLst>
                <a:path w="9525" h="9525" extrusionOk="0">
                  <a:moveTo>
                    <a:pt x="7144" y="7567"/>
                  </a:moveTo>
                  <a:cubicBezTo>
                    <a:pt x="7144" y="7567"/>
                    <a:pt x="8096" y="6615"/>
                    <a:pt x="8096" y="7567"/>
                  </a:cubicBezTo>
                  <a:cubicBezTo>
                    <a:pt x="8096" y="6615"/>
                    <a:pt x="7144" y="9472"/>
                    <a:pt x="7144"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882" name="Google Shape;3882;p1"/>
            <p:cNvSpPr/>
            <p:nvPr/>
          </p:nvSpPr>
          <p:spPr>
            <a:xfrm>
              <a:off x="4979194" y="873918"/>
              <a:ext cx="9525" cy="9525"/>
            </a:xfrm>
            <a:custGeom>
              <a:avLst/>
              <a:gdLst/>
              <a:ahLst/>
              <a:cxnLst/>
              <a:rect l="l" t="t" r="r" b="b"/>
              <a:pathLst>
                <a:path w="9525" h="9525" extrusionOk="0">
                  <a:moveTo>
                    <a:pt x="7144" y="7144"/>
                  </a:moveTo>
                  <a:cubicBezTo>
                    <a:pt x="7144" y="7144"/>
                    <a:pt x="8096" y="10001"/>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883" name="Google Shape;3883;p1"/>
            <p:cNvSpPr/>
            <p:nvPr/>
          </p:nvSpPr>
          <p:spPr>
            <a:xfrm>
              <a:off x="5080688" y="873918"/>
              <a:ext cx="9525" cy="9525"/>
            </a:xfrm>
            <a:custGeom>
              <a:avLst/>
              <a:gdLst/>
              <a:ahLst/>
              <a:cxnLst/>
              <a:rect l="l" t="t" r="r" b="b"/>
              <a:pathLst>
                <a:path w="9525" h="9525" extrusionOk="0">
                  <a:moveTo>
                    <a:pt x="7567" y="7144"/>
                  </a:moveTo>
                  <a:cubicBezTo>
                    <a:pt x="6615" y="7144"/>
                    <a:pt x="7567" y="7144"/>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884" name="Google Shape;3884;p1"/>
            <p:cNvSpPr/>
            <p:nvPr/>
          </p:nvSpPr>
          <p:spPr>
            <a:xfrm>
              <a:off x="5126831" y="878414"/>
              <a:ext cx="9525" cy="9525"/>
            </a:xfrm>
            <a:custGeom>
              <a:avLst/>
              <a:gdLst/>
              <a:ahLst/>
              <a:cxnLst/>
              <a:rect l="l" t="t" r="r" b="b"/>
              <a:pathLst>
                <a:path w="9525" h="9525" extrusionOk="0">
                  <a:moveTo>
                    <a:pt x="7144" y="7410"/>
                  </a:moveTo>
                  <a:cubicBezTo>
                    <a:pt x="8096" y="6458"/>
                    <a:pt x="7144" y="8363"/>
                    <a:pt x="7144" y="8363"/>
                  </a:cubicBezTo>
                  <a:cubicBezTo>
                    <a:pt x="7144" y="8363"/>
                    <a:pt x="8096" y="7410"/>
                    <a:pt x="7144" y="7410"/>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885" name="Google Shape;3885;p1"/>
            <p:cNvSpPr/>
            <p:nvPr/>
          </p:nvSpPr>
          <p:spPr>
            <a:xfrm>
              <a:off x="5151596" y="874130"/>
              <a:ext cx="9525" cy="9525"/>
            </a:xfrm>
            <a:custGeom>
              <a:avLst/>
              <a:gdLst/>
              <a:ahLst/>
              <a:cxnLst/>
              <a:rect l="l" t="t" r="r" b="b"/>
              <a:pathLst>
                <a:path w="9525" h="9525" extrusionOk="0">
                  <a:moveTo>
                    <a:pt x="7144" y="8837"/>
                  </a:moveTo>
                  <a:cubicBezTo>
                    <a:pt x="7144" y="8837"/>
                    <a:pt x="7144" y="5027"/>
                    <a:pt x="7144" y="883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886" name="Google Shape;3886;p1"/>
            <p:cNvSpPr/>
            <p:nvPr/>
          </p:nvSpPr>
          <p:spPr>
            <a:xfrm>
              <a:off x="4928949" y="961548"/>
              <a:ext cx="9525" cy="9525"/>
            </a:xfrm>
            <a:custGeom>
              <a:avLst/>
              <a:gdLst/>
              <a:ahLst/>
              <a:cxnLst/>
              <a:rect l="l" t="t" r="r" b="b"/>
              <a:pathLst>
                <a:path w="9525" h="9525" extrusionOk="0">
                  <a:moveTo>
                    <a:pt x="7858" y="7144"/>
                  </a:moveTo>
                  <a:cubicBezTo>
                    <a:pt x="6906" y="8096"/>
                    <a:pt x="8811" y="9049"/>
                    <a:pt x="7858" y="7144"/>
                  </a:cubicBezTo>
                  <a:cubicBezTo>
                    <a:pt x="6906" y="8096"/>
                    <a:pt x="6906" y="7144"/>
                    <a:pt x="7858"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887" name="Google Shape;3887;p1"/>
            <p:cNvSpPr/>
            <p:nvPr/>
          </p:nvSpPr>
          <p:spPr>
            <a:xfrm>
              <a:off x="4934232" y="950101"/>
              <a:ext cx="342900" cy="38100"/>
            </a:xfrm>
            <a:custGeom>
              <a:avLst/>
              <a:gdLst/>
              <a:ahLst/>
              <a:cxnLst/>
              <a:rect l="l" t="t" r="r" b="b"/>
              <a:pathLst>
                <a:path w="342900" h="38100" extrusionOk="0">
                  <a:moveTo>
                    <a:pt x="342618" y="29068"/>
                  </a:moveTo>
                  <a:cubicBezTo>
                    <a:pt x="327378" y="48118"/>
                    <a:pt x="211173" y="25258"/>
                    <a:pt x="213078" y="25258"/>
                  </a:cubicBezTo>
                  <a:cubicBezTo>
                    <a:pt x="204506" y="24306"/>
                    <a:pt x="140688" y="21448"/>
                    <a:pt x="139736" y="22401"/>
                  </a:cubicBezTo>
                  <a:cubicBezTo>
                    <a:pt x="142593" y="22401"/>
                    <a:pt x="80681" y="22401"/>
                    <a:pt x="80681" y="26211"/>
                  </a:cubicBezTo>
                  <a:cubicBezTo>
                    <a:pt x="76871" y="17638"/>
                    <a:pt x="87348" y="33831"/>
                    <a:pt x="80681" y="17638"/>
                  </a:cubicBezTo>
                  <a:cubicBezTo>
                    <a:pt x="79728" y="18590"/>
                    <a:pt x="78776" y="17638"/>
                    <a:pt x="79728" y="14781"/>
                  </a:cubicBezTo>
                  <a:cubicBezTo>
                    <a:pt x="67346" y="30021"/>
                    <a:pt x="63536" y="20496"/>
                    <a:pt x="56868" y="28115"/>
                  </a:cubicBezTo>
                  <a:cubicBezTo>
                    <a:pt x="54963" y="24306"/>
                    <a:pt x="54011" y="22401"/>
                    <a:pt x="54011" y="18590"/>
                  </a:cubicBezTo>
                  <a:cubicBezTo>
                    <a:pt x="56868" y="20496"/>
                    <a:pt x="46391" y="27163"/>
                    <a:pt x="48296" y="28115"/>
                  </a:cubicBezTo>
                  <a:cubicBezTo>
                    <a:pt x="48296" y="28115"/>
                    <a:pt x="49248" y="21448"/>
                    <a:pt x="48296" y="21448"/>
                  </a:cubicBezTo>
                  <a:cubicBezTo>
                    <a:pt x="45438" y="22401"/>
                    <a:pt x="47343" y="27163"/>
                    <a:pt x="46391" y="29068"/>
                  </a:cubicBezTo>
                  <a:cubicBezTo>
                    <a:pt x="46391" y="27163"/>
                    <a:pt x="46391" y="27163"/>
                    <a:pt x="44486" y="30021"/>
                  </a:cubicBezTo>
                  <a:cubicBezTo>
                    <a:pt x="42581" y="22401"/>
                    <a:pt x="45438" y="26211"/>
                    <a:pt x="38771" y="28115"/>
                  </a:cubicBezTo>
                  <a:cubicBezTo>
                    <a:pt x="38771" y="22401"/>
                    <a:pt x="42581" y="25258"/>
                    <a:pt x="40676" y="17638"/>
                  </a:cubicBezTo>
                  <a:cubicBezTo>
                    <a:pt x="39723" y="17638"/>
                    <a:pt x="33056" y="26211"/>
                    <a:pt x="33056" y="28115"/>
                  </a:cubicBezTo>
                  <a:cubicBezTo>
                    <a:pt x="23531" y="26211"/>
                    <a:pt x="19721" y="17638"/>
                    <a:pt x="9243" y="23353"/>
                  </a:cubicBezTo>
                  <a:cubicBezTo>
                    <a:pt x="9243" y="21448"/>
                    <a:pt x="6386" y="23353"/>
                    <a:pt x="7338" y="22401"/>
                  </a:cubicBezTo>
                  <a:cubicBezTo>
                    <a:pt x="16863" y="13828"/>
                    <a:pt x="74966" y="7161"/>
                    <a:pt x="110208" y="7161"/>
                  </a:cubicBezTo>
                  <a:cubicBezTo>
                    <a:pt x="167358" y="6208"/>
                    <a:pt x="301661" y="46213"/>
                    <a:pt x="342618" y="2906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888" name="Google Shape;3888;p1"/>
            <p:cNvSpPr/>
            <p:nvPr/>
          </p:nvSpPr>
          <p:spPr>
            <a:xfrm>
              <a:off x="4930616" y="961548"/>
              <a:ext cx="9525" cy="9525"/>
            </a:xfrm>
            <a:custGeom>
              <a:avLst/>
              <a:gdLst/>
              <a:ahLst/>
              <a:cxnLst/>
              <a:rect l="l" t="t" r="r" b="b"/>
              <a:pathLst>
                <a:path w="9525" h="9525" extrusionOk="0">
                  <a:moveTo>
                    <a:pt x="7144" y="7144"/>
                  </a:moveTo>
                  <a:cubicBezTo>
                    <a:pt x="8096" y="8096"/>
                    <a:pt x="9049" y="8096"/>
                    <a:pt x="8096" y="10001"/>
                  </a:cubicBezTo>
                  <a:cubicBezTo>
                    <a:pt x="8096" y="9049"/>
                    <a:pt x="7144"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889" name="Google Shape;3889;p1"/>
            <p:cNvSpPr/>
            <p:nvPr/>
          </p:nvSpPr>
          <p:spPr>
            <a:xfrm>
              <a:off x="4955910" y="968216"/>
              <a:ext cx="9525" cy="9525"/>
            </a:xfrm>
            <a:custGeom>
              <a:avLst/>
              <a:gdLst/>
              <a:ahLst/>
              <a:cxnLst/>
              <a:rect l="l" t="t" r="r" b="b"/>
              <a:pathLst>
                <a:path w="9525" h="9525" extrusionOk="0">
                  <a:moveTo>
                    <a:pt x="7567" y="7144"/>
                  </a:moveTo>
                  <a:cubicBezTo>
                    <a:pt x="7567" y="8096"/>
                    <a:pt x="6615" y="9049"/>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890" name="Google Shape;3890;p1"/>
            <p:cNvSpPr/>
            <p:nvPr/>
          </p:nvSpPr>
          <p:spPr>
            <a:xfrm>
              <a:off x="4960144" y="968216"/>
              <a:ext cx="9525" cy="9525"/>
            </a:xfrm>
            <a:custGeom>
              <a:avLst/>
              <a:gdLst/>
              <a:ahLst/>
              <a:cxnLst/>
              <a:rect l="l" t="t" r="r" b="b"/>
              <a:pathLst>
                <a:path w="9525" h="9525" extrusionOk="0">
                  <a:moveTo>
                    <a:pt x="9049" y="7144"/>
                  </a:moveTo>
                  <a:cubicBezTo>
                    <a:pt x="9049" y="8096"/>
                    <a:pt x="8096" y="9049"/>
                    <a:pt x="7144" y="9049"/>
                  </a:cubicBezTo>
                  <a:lnTo>
                    <a:pt x="9049" y="7144"/>
                  </a:ln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891" name="Google Shape;3891;p1"/>
            <p:cNvSpPr/>
            <p:nvPr/>
          </p:nvSpPr>
          <p:spPr>
            <a:xfrm>
              <a:off x="4967764" y="971073"/>
              <a:ext cx="9525" cy="9525"/>
            </a:xfrm>
            <a:custGeom>
              <a:avLst/>
              <a:gdLst/>
              <a:ahLst/>
              <a:cxnLst/>
              <a:rect l="l" t="t" r="r" b="b"/>
              <a:pathLst>
                <a:path w="9525" h="9525" extrusionOk="0">
                  <a:moveTo>
                    <a:pt x="7144" y="7144"/>
                  </a:moveTo>
                  <a:cubicBezTo>
                    <a:pt x="8096" y="8096"/>
                    <a:pt x="7144" y="8096"/>
                    <a:pt x="7144" y="8096"/>
                  </a:cubicBezTo>
                  <a:cubicBezTo>
                    <a:pt x="7144" y="8096"/>
                    <a:pt x="7144"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892" name="Google Shape;3892;p1"/>
            <p:cNvSpPr/>
            <p:nvPr/>
          </p:nvSpPr>
          <p:spPr>
            <a:xfrm>
              <a:off x="4967764" y="969168"/>
              <a:ext cx="9525" cy="9525"/>
            </a:xfrm>
            <a:custGeom>
              <a:avLst/>
              <a:gdLst/>
              <a:ahLst/>
              <a:cxnLst/>
              <a:rect l="l" t="t" r="r" b="b"/>
              <a:pathLst>
                <a:path w="9525" h="9525" extrusionOk="0">
                  <a:moveTo>
                    <a:pt x="7144" y="7144"/>
                  </a:moveTo>
                  <a:cubicBezTo>
                    <a:pt x="7144" y="7144"/>
                    <a:pt x="8096" y="7144"/>
                    <a:pt x="8096" y="8096"/>
                  </a:cubicBezTo>
                  <a:cubicBezTo>
                    <a:pt x="8096" y="7144"/>
                    <a:pt x="7144" y="9049"/>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893" name="Google Shape;3893;p1"/>
            <p:cNvSpPr/>
            <p:nvPr/>
          </p:nvSpPr>
          <p:spPr>
            <a:xfrm>
              <a:off x="4980146" y="970650"/>
              <a:ext cx="9525" cy="9525"/>
            </a:xfrm>
            <a:custGeom>
              <a:avLst/>
              <a:gdLst/>
              <a:ahLst/>
              <a:cxnLst/>
              <a:rect l="l" t="t" r="r" b="b"/>
              <a:pathLst>
                <a:path w="9525" h="9525" extrusionOk="0">
                  <a:moveTo>
                    <a:pt x="7144" y="7567"/>
                  </a:moveTo>
                  <a:cubicBezTo>
                    <a:pt x="7144" y="7567"/>
                    <a:pt x="8096" y="6615"/>
                    <a:pt x="8096" y="7567"/>
                  </a:cubicBezTo>
                  <a:cubicBezTo>
                    <a:pt x="8096" y="6615"/>
                    <a:pt x="7144" y="9472"/>
                    <a:pt x="7144"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894" name="Google Shape;3894;p1"/>
            <p:cNvSpPr/>
            <p:nvPr/>
          </p:nvSpPr>
          <p:spPr>
            <a:xfrm>
              <a:off x="4985861" y="969168"/>
              <a:ext cx="9525" cy="9525"/>
            </a:xfrm>
            <a:custGeom>
              <a:avLst/>
              <a:gdLst/>
              <a:ahLst/>
              <a:cxnLst/>
              <a:rect l="l" t="t" r="r" b="b"/>
              <a:pathLst>
                <a:path w="9525" h="9525" extrusionOk="0">
                  <a:moveTo>
                    <a:pt x="7144" y="7144"/>
                  </a:moveTo>
                  <a:cubicBezTo>
                    <a:pt x="7144" y="7144"/>
                    <a:pt x="8096" y="10001"/>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895" name="Google Shape;3895;p1"/>
            <p:cNvSpPr/>
            <p:nvPr/>
          </p:nvSpPr>
          <p:spPr>
            <a:xfrm>
              <a:off x="5087064" y="969168"/>
              <a:ext cx="9525" cy="9525"/>
            </a:xfrm>
            <a:custGeom>
              <a:avLst/>
              <a:gdLst/>
              <a:ahLst/>
              <a:cxnLst/>
              <a:rect l="l" t="t" r="r" b="b"/>
              <a:pathLst>
                <a:path w="9525" h="9525" extrusionOk="0">
                  <a:moveTo>
                    <a:pt x="7858" y="7144"/>
                  </a:moveTo>
                  <a:cubicBezTo>
                    <a:pt x="6906" y="7144"/>
                    <a:pt x="6906" y="7144"/>
                    <a:pt x="7858"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896" name="Google Shape;3896;p1"/>
            <p:cNvSpPr/>
            <p:nvPr/>
          </p:nvSpPr>
          <p:spPr>
            <a:xfrm>
              <a:off x="5132546" y="973664"/>
              <a:ext cx="9525" cy="9525"/>
            </a:xfrm>
            <a:custGeom>
              <a:avLst/>
              <a:gdLst/>
              <a:ahLst/>
              <a:cxnLst/>
              <a:rect l="l" t="t" r="r" b="b"/>
              <a:pathLst>
                <a:path w="9525" h="9525" extrusionOk="0">
                  <a:moveTo>
                    <a:pt x="7144" y="7410"/>
                  </a:moveTo>
                  <a:cubicBezTo>
                    <a:pt x="8096" y="6458"/>
                    <a:pt x="7144" y="8363"/>
                    <a:pt x="7144" y="8363"/>
                  </a:cubicBezTo>
                  <a:cubicBezTo>
                    <a:pt x="7144" y="8363"/>
                    <a:pt x="8096" y="7410"/>
                    <a:pt x="7144" y="7410"/>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897" name="Google Shape;3897;p1"/>
            <p:cNvSpPr/>
            <p:nvPr/>
          </p:nvSpPr>
          <p:spPr>
            <a:xfrm>
              <a:off x="5158264" y="969380"/>
              <a:ext cx="9525" cy="9525"/>
            </a:xfrm>
            <a:custGeom>
              <a:avLst/>
              <a:gdLst/>
              <a:ahLst/>
              <a:cxnLst/>
              <a:rect l="l" t="t" r="r" b="b"/>
              <a:pathLst>
                <a:path w="9525" h="9525" extrusionOk="0">
                  <a:moveTo>
                    <a:pt x="7144" y="8837"/>
                  </a:moveTo>
                  <a:cubicBezTo>
                    <a:pt x="7144" y="8837"/>
                    <a:pt x="7144" y="5027"/>
                    <a:pt x="7144" y="883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898" name="Google Shape;3898;p1"/>
            <p:cNvSpPr/>
            <p:nvPr/>
          </p:nvSpPr>
          <p:spPr>
            <a:xfrm>
              <a:off x="4935104" y="1056798"/>
              <a:ext cx="9525" cy="9525"/>
            </a:xfrm>
            <a:custGeom>
              <a:avLst/>
              <a:gdLst/>
              <a:ahLst/>
              <a:cxnLst/>
              <a:rect l="l" t="t" r="r" b="b"/>
              <a:pathLst>
                <a:path w="9525" h="9525" extrusionOk="0">
                  <a:moveTo>
                    <a:pt x="7419" y="7144"/>
                  </a:moveTo>
                  <a:cubicBezTo>
                    <a:pt x="6466" y="8096"/>
                    <a:pt x="8371" y="9049"/>
                    <a:pt x="7419" y="7144"/>
                  </a:cubicBezTo>
                  <a:cubicBezTo>
                    <a:pt x="7419" y="8096"/>
                    <a:pt x="7419" y="7144"/>
                    <a:pt x="7419"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899" name="Google Shape;3899;p1"/>
            <p:cNvSpPr/>
            <p:nvPr/>
          </p:nvSpPr>
          <p:spPr>
            <a:xfrm>
              <a:off x="4939947" y="1045351"/>
              <a:ext cx="342900" cy="38100"/>
            </a:xfrm>
            <a:custGeom>
              <a:avLst/>
              <a:gdLst/>
              <a:ahLst/>
              <a:cxnLst/>
              <a:rect l="l" t="t" r="r" b="b"/>
              <a:pathLst>
                <a:path w="342900" h="38100" extrusionOk="0">
                  <a:moveTo>
                    <a:pt x="342618" y="29068"/>
                  </a:moveTo>
                  <a:cubicBezTo>
                    <a:pt x="327378" y="48118"/>
                    <a:pt x="211173" y="25258"/>
                    <a:pt x="213078" y="25258"/>
                  </a:cubicBezTo>
                  <a:cubicBezTo>
                    <a:pt x="204506" y="24306"/>
                    <a:pt x="140688" y="21448"/>
                    <a:pt x="139736" y="22401"/>
                  </a:cubicBezTo>
                  <a:cubicBezTo>
                    <a:pt x="142593" y="22401"/>
                    <a:pt x="80681" y="22401"/>
                    <a:pt x="80681" y="26211"/>
                  </a:cubicBezTo>
                  <a:cubicBezTo>
                    <a:pt x="76871" y="17638"/>
                    <a:pt x="87348" y="33831"/>
                    <a:pt x="80681" y="17638"/>
                  </a:cubicBezTo>
                  <a:cubicBezTo>
                    <a:pt x="79728" y="18590"/>
                    <a:pt x="78776" y="17638"/>
                    <a:pt x="79728" y="14781"/>
                  </a:cubicBezTo>
                  <a:cubicBezTo>
                    <a:pt x="67346" y="30021"/>
                    <a:pt x="63536" y="20496"/>
                    <a:pt x="56868" y="28115"/>
                  </a:cubicBezTo>
                  <a:cubicBezTo>
                    <a:pt x="54963" y="24306"/>
                    <a:pt x="54011" y="22401"/>
                    <a:pt x="54011" y="18590"/>
                  </a:cubicBezTo>
                  <a:cubicBezTo>
                    <a:pt x="56868" y="20496"/>
                    <a:pt x="46391" y="27163"/>
                    <a:pt x="48296" y="28115"/>
                  </a:cubicBezTo>
                  <a:cubicBezTo>
                    <a:pt x="48296" y="28115"/>
                    <a:pt x="49248" y="21448"/>
                    <a:pt x="48296" y="21448"/>
                  </a:cubicBezTo>
                  <a:cubicBezTo>
                    <a:pt x="45438" y="22401"/>
                    <a:pt x="47343" y="27163"/>
                    <a:pt x="46391" y="29068"/>
                  </a:cubicBezTo>
                  <a:cubicBezTo>
                    <a:pt x="46391" y="27163"/>
                    <a:pt x="46391" y="27163"/>
                    <a:pt x="44486" y="30021"/>
                  </a:cubicBezTo>
                  <a:cubicBezTo>
                    <a:pt x="42581" y="22401"/>
                    <a:pt x="45438" y="26211"/>
                    <a:pt x="38771" y="28115"/>
                  </a:cubicBezTo>
                  <a:cubicBezTo>
                    <a:pt x="38771" y="22401"/>
                    <a:pt x="42581" y="25258"/>
                    <a:pt x="40676" y="17638"/>
                  </a:cubicBezTo>
                  <a:cubicBezTo>
                    <a:pt x="39723" y="17638"/>
                    <a:pt x="33056" y="26211"/>
                    <a:pt x="33056" y="28115"/>
                  </a:cubicBezTo>
                  <a:cubicBezTo>
                    <a:pt x="23531" y="26211"/>
                    <a:pt x="19721" y="17638"/>
                    <a:pt x="9243" y="23353"/>
                  </a:cubicBezTo>
                  <a:cubicBezTo>
                    <a:pt x="9243" y="21448"/>
                    <a:pt x="6386" y="23353"/>
                    <a:pt x="7338" y="22401"/>
                  </a:cubicBezTo>
                  <a:cubicBezTo>
                    <a:pt x="16863" y="13828"/>
                    <a:pt x="74966" y="7161"/>
                    <a:pt x="110208" y="7161"/>
                  </a:cubicBezTo>
                  <a:cubicBezTo>
                    <a:pt x="168311" y="6208"/>
                    <a:pt x="302613" y="46213"/>
                    <a:pt x="342618" y="2906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900" name="Google Shape;3900;p1"/>
            <p:cNvSpPr/>
            <p:nvPr/>
          </p:nvSpPr>
          <p:spPr>
            <a:xfrm>
              <a:off x="4937284" y="1056798"/>
              <a:ext cx="9525" cy="9525"/>
            </a:xfrm>
            <a:custGeom>
              <a:avLst/>
              <a:gdLst/>
              <a:ahLst/>
              <a:cxnLst/>
              <a:rect l="l" t="t" r="r" b="b"/>
              <a:pathLst>
                <a:path w="9525" h="9525" extrusionOk="0">
                  <a:moveTo>
                    <a:pt x="7144" y="7144"/>
                  </a:moveTo>
                  <a:cubicBezTo>
                    <a:pt x="8096" y="8096"/>
                    <a:pt x="9049" y="8096"/>
                    <a:pt x="8096" y="10001"/>
                  </a:cubicBezTo>
                  <a:cubicBezTo>
                    <a:pt x="8096" y="9049"/>
                    <a:pt x="7144"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901" name="Google Shape;3901;p1"/>
            <p:cNvSpPr/>
            <p:nvPr/>
          </p:nvSpPr>
          <p:spPr>
            <a:xfrm>
              <a:off x="4962049" y="1063466"/>
              <a:ext cx="9525" cy="9525"/>
            </a:xfrm>
            <a:custGeom>
              <a:avLst/>
              <a:gdLst/>
              <a:ahLst/>
              <a:cxnLst/>
              <a:rect l="l" t="t" r="r" b="b"/>
              <a:pathLst>
                <a:path w="9525" h="9525" extrusionOk="0">
                  <a:moveTo>
                    <a:pt x="7144" y="7144"/>
                  </a:moveTo>
                  <a:cubicBezTo>
                    <a:pt x="7144" y="8096"/>
                    <a:pt x="7144" y="9049"/>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902" name="Google Shape;3902;p1"/>
            <p:cNvSpPr/>
            <p:nvPr/>
          </p:nvSpPr>
          <p:spPr>
            <a:xfrm>
              <a:off x="4966811" y="1063466"/>
              <a:ext cx="9525" cy="9525"/>
            </a:xfrm>
            <a:custGeom>
              <a:avLst/>
              <a:gdLst/>
              <a:ahLst/>
              <a:cxnLst/>
              <a:rect l="l" t="t" r="r" b="b"/>
              <a:pathLst>
                <a:path w="9525" h="9525" extrusionOk="0">
                  <a:moveTo>
                    <a:pt x="9049" y="7144"/>
                  </a:moveTo>
                  <a:cubicBezTo>
                    <a:pt x="9049" y="8096"/>
                    <a:pt x="8096" y="9049"/>
                    <a:pt x="7144" y="9049"/>
                  </a:cubicBezTo>
                  <a:lnTo>
                    <a:pt x="9049" y="7144"/>
                  </a:ln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903" name="Google Shape;3903;p1"/>
            <p:cNvSpPr/>
            <p:nvPr/>
          </p:nvSpPr>
          <p:spPr>
            <a:xfrm>
              <a:off x="4974008" y="1066323"/>
              <a:ext cx="9525" cy="9525"/>
            </a:xfrm>
            <a:custGeom>
              <a:avLst/>
              <a:gdLst/>
              <a:ahLst/>
              <a:cxnLst/>
              <a:rect l="l" t="t" r="r" b="b"/>
              <a:pathLst>
                <a:path w="9525" h="9525" extrusionOk="0">
                  <a:moveTo>
                    <a:pt x="7567" y="7144"/>
                  </a:moveTo>
                  <a:cubicBezTo>
                    <a:pt x="8520" y="8096"/>
                    <a:pt x="7567" y="8096"/>
                    <a:pt x="7567" y="8096"/>
                  </a:cubicBezTo>
                  <a:cubicBezTo>
                    <a:pt x="6615" y="8096"/>
                    <a:pt x="7567" y="8096"/>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904" name="Google Shape;3904;p1"/>
            <p:cNvSpPr/>
            <p:nvPr/>
          </p:nvSpPr>
          <p:spPr>
            <a:xfrm>
              <a:off x="4974431" y="1064418"/>
              <a:ext cx="9525" cy="9525"/>
            </a:xfrm>
            <a:custGeom>
              <a:avLst/>
              <a:gdLst/>
              <a:ahLst/>
              <a:cxnLst/>
              <a:rect l="l" t="t" r="r" b="b"/>
              <a:pathLst>
                <a:path w="9525" h="9525" extrusionOk="0">
                  <a:moveTo>
                    <a:pt x="7144" y="7144"/>
                  </a:moveTo>
                  <a:cubicBezTo>
                    <a:pt x="7144" y="7144"/>
                    <a:pt x="8096" y="7144"/>
                    <a:pt x="8096" y="8096"/>
                  </a:cubicBezTo>
                  <a:cubicBezTo>
                    <a:pt x="8096" y="7144"/>
                    <a:pt x="7144" y="9049"/>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905" name="Google Shape;3905;p1"/>
            <p:cNvSpPr/>
            <p:nvPr/>
          </p:nvSpPr>
          <p:spPr>
            <a:xfrm>
              <a:off x="4986419" y="1065900"/>
              <a:ext cx="9525" cy="9525"/>
            </a:xfrm>
            <a:custGeom>
              <a:avLst/>
              <a:gdLst/>
              <a:ahLst/>
              <a:cxnLst/>
              <a:rect l="l" t="t" r="r" b="b"/>
              <a:pathLst>
                <a:path w="9525" h="9525" extrusionOk="0">
                  <a:moveTo>
                    <a:pt x="7538" y="7567"/>
                  </a:moveTo>
                  <a:cubicBezTo>
                    <a:pt x="7538" y="7567"/>
                    <a:pt x="8491" y="6615"/>
                    <a:pt x="8491" y="7567"/>
                  </a:cubicBezTo>
                  <a:cubicBezTo>
                    <a:pt x="7538" y="6615"/>
                    <a:pt x="6586" y="9472"/>
                    <a:pt x="7538"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906" name="Google Shape;3906;p1"/>
            <p:cNvSpPr/>
            <p:nvPr/>
          </p:nvSpPr>
          <p:spPr>
            <a:xfrm>
              <a:off x="4991576" y="1064418"/>
              <a:ext cx="9525" cy="9525"/>
            </a:xfrm>
            <a:custGeom>
              <a:avLst/>
              <a:gdLst/>
              <a:ahLst/>
              <a:cxnLst/>
              <a:rect l="l" t="t" r="r" b="b"/>
              <a:pathLst>
                <a:path w="9525" h="9525" extrusionOk="0">
                  <a:moveTo>
                    <a:pt x="7144" y="7144"/>
                  </a:moveTo>
                  <a:cubicBezTo>
                    <a:pt x="8096" y="7144"/>
                    <a:pt x="8096" y="10001"/>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907" name="Google Shape;3907;p1"/>
            <p:cNvSpPr/>
            <p:nvPr/>
          </p:nvSpPr>
          <p:spPr>
            <a:xfrm>
              <a:off x="5093732" y="1064418"/>
              <a:ext cx="9525" cy="9525"/>
            </a:xfrm>
            <a:custGeom>
              <a:avLst/>
              <a:gdLst/>
              <a:ahLst/>
              <a:cxnLst/>
              <a:rect l="l" t="t" r="r" b="b"/>
              <a:pathLst>
                <a:path w="9525" h="9525" extrusionOk="0">
                  <a:moveTo>
                    <a:pt x="7858" y="7144"/>
                  </a:moveTo>
                  <a:cubicBezTo>
                    <a:pt x="6906" y="7144"/>
                    <a:pt x="6906" y="7144"/>
                    <a:pt x="7858"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908" name="Google Shape;3908;p1"/>
            <p:cNvSpPr/>
            <p:nvPr/>
          </p:nvSpPr>
          <p:spPr>
            <a:xfrm>
              <a:off x="5139214" y="1068914"/>
              <a:ext cx="9525" cy="9525"/>
            </a:xfrm>
            <a:custGeom>
              <a:avLst/>
              <a:gdLst/>
              <a:ahLst/>
              <a:cxnLst/>
              <a:rect l="l" t="t" r="r" b="b"/>
              <a:pathLst>
                <a:path w="9525" h="9525" extrusionOk="0">
                  <a:moveTo>
                    <a:pt x="7144" y="7410"/>
                  </a:moveTo>
                  <a:cubicBezTo>
                    <a:pt x="8096" y="6458"/>
                    <a:pt x="7144" y="8363"/>
                    <a:pt x="7144" y="8363"/>
                  </a:cubicBezTo>
                  <a:cubicBezTo>
                    <a:pt x="7144" y="8363"/>
                    <a:pt x="8096" y="7410"/>
                    <a:pt x="7144" y="7410"/>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909" name="Google Shape;3909;p1"/>
            <p:cNvSpPr/>
            <p:nvPr/>
          </p:nvSpPr>
          <p:spPr>
            <a:xfrm>
              <a:off x="5163979" y="1064630"/>
              <a:ext cx="9525" cy="9525"/>
            </a:xfrm>
            <a:custGeom>
              <a:avLst/>
              <a:gdLst/>
              <a:ahLst/>
              <a:cxnLst/>
              <a:rect l="l" t="t" r="r" b="b"/>
              <a:pathLst>
                <a:path w="9525" h="9525" extrusionOk="0">
                  <a:moveTo>
                    <a:pt x="7144" y="8837"/>
                  </a:moveTo>
                  <a:cubicBezTo>
                    <a:pt x="7144" y="8837"/>
                    <a:pt x="7144" y="5027"/>
                    <a:pt x="7144" y="883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910" name="Google Shape;3910;p1"/>
            <p:cNvSpPr/>
            <p:nvPr/>
          </p:nvSpPr>
          <p:spPr>
            <a:xfrm>
              <a:off x="4941623" y="1152048"/>
              <a:ext cx="9525" cy="9525"/>
            </a:xfrm>
            <a:custGeom>
              <a:avLst/>
              <a:gdLst/>
              <a:ahLst/>
              <a:cxnLst/>
              <a:rect l="l" t="t" r="r" b="b"/>
              <a:pathLst>
                <a:path w="9525" h="9525" extrusionOk="0">
                  <a:moveTo>
                    <a:pt x="7567" y="7144"/>
                  </a:moveTo>
                  <a:cubicBezTo>
                    <a:pt x="6615" y="8096"/>
                    <a:pt x="8520" y="9049"/>
                    <a:pt x="7567" y="7144"/>
                  </a:cubicBezTo>
                  <a:cubicBezTo>
                    <a:pt x="6615" y="8096"/>
                    <a:pt x="7567" y="7144"/>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911" name="Google Shape;3911;p1"/>
            <p:cNvSpPr/>
            <p:nvPr/>
          </p:nvSpPr>
          <p:spPr>
            <a:xfrm>
              <a:off x="4946614" y="1140601"/>
              <a:ext cx="342900" cy="38100"/>
            </a:xfrm>
            <a:custGeom>
              <a:avLst/>
              <a:gdLst/>
              <a:ahLst/>
              <a:cxnLst/>
              <a:rect l="l" t="t" r="r" b="b"/>
              <a:pathLst>
                <a:path w="342900" h="38100" extrusionOk="0">
                  <a:moveTo>
                    <a:pt x="342618" y="29068"/>
                  </a:moveTo>
                  <a:cubicBezTo>
                    <a:pt x="327378" y="48118"/>
                    <a:pt x="211173" y="25258"/>
                    <a:pt x="213078" y="25258"/>
                  </a:cubicBezTo>
                  <a:cubicBezTo>
                    <a:pt x="204506" y="24306"/>
                    <a:pt x="140688" y="21448"/>
                    <a:pt x="139736" y="22401"/>
                  </a:cubicBezTo>
                  <a:cubicBezTo>
                    <a:pt x="142593" y="22401"/>
                    <a:pt x="80681" y="22401"/>
                    <a:pt x="80681" y="26211"/>
                  </a:cubicBezTo>
                  <a:cubicBezTo>
                    <a:pt x="76871" y="17638"/>
                    <a:pt x="87348" y="33831"/>
                    <a:pt x="80681" y="17638"/>
                  </a:cubicBezTo>
                  <a:cubicBezTo>
                    <a:pt x="79728" y="18590"/>
                    <a:pt x="78776" y="17638"/>
                    <a:pt x="79728" y="14781"/>
                  </a:cubicBezTo>
                  <a:cubicBezTo>
                    <a:pt x="67346" y="30021"/>
                    <a:pt x="63536" y="20496"/>
                    <a:pt x="56868" y="28115"/>
                  </a:cubicBezTo>
                  <a:cubicBezTo>
                    <a:pt x="54963" y="24306"/>
                    <a:pt x="54011" y="22401"/>
                    <a:pt x="54011" y="18590"/>
                  </a:cubicBezTo>
                  <a:cubicBezTo>
                    <a:pt x="56868" y="20496"/>
                    <a:pt x="46391" y="27163"/>
                    <a:pt x="48296" y="28115"/>
                  </a:cubicBezTo>
                  <a:cubicBezTo>
                    <a:pt x="48296" y="28115"/>
                    <a:pt x="49248" y="21448"/>
                    <a:pt x="48296" y="21448"/>
                  </a:cubicBezTo>
                  <a:cubicBezTo>
                    <a:pt x="45438" y="22401"/>
                    <a:pt x="47343" y="27163"/>
                    <a:pt x="46391" y="29068"/>
                  </a:cubicBezTo>
                  <a:cubicBezTo>
                    <a:pt x="46391" y="27163"/>
                    <a:pt x="46391" y="27163"/>
                    <a:pt x="44486" y="30021"/>
                  </a:cubicBezTo>
                  <a:cubicBezTo>
                    <a:pt x="42581" y="22401"/>
                    <a:pt x="45438" y="26211"/>
                    <a:pt x="38771" y="28115"/>
                  </a:cubicBezTo>
                  <a:cubicBezTo>
                    <a:pt x="38771" y="22401"/>
                    <a:pt x="42581" y="25258"/>
                    <a:pt x="40676" y="17638"/>
                  </a:cubicBezTo>
                  <a:cubicBezTo>
                    <a:pt x="39723" y="17638"/>
                    <a:pt x="33056" y="26211"/>
                    <a:pt x="33056" y="28115"/>
                  </a:cubicBezTo>
                  <a:cubicBezTo>
                    <a:pt x="23531" y="26211"/>
                    <a:pt x="19721" y="17638"/>
                    <a:pt x="9243" y="23353"/>
                  </a:cubicBezTo>
                  <a:cubicBezTo>
                    <a:pt x="9243" y="21448"/>
                    <a:pt x="6386" y="23353"/>
                    <a:pt x="7338" y="22401"/>
                  </a:cubicBezTo>
                  <a:cubicBezTo>
                    <a:pt x="16863" y="13828"/>
                    <a:pt x="74966" y="7161"/>
                    <a:pt x="110208" y="7161"/>
                  </a:cubicBezTo>
                  <a:cubicBezTo>
                    <a:pt x="168311" y="6208"/>
                    <a:pt x="302613" y="46213"/>
                    <a:pt x="342618" y="2906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912" name="Google Shape;3912;p1"/>
            <p:cNvSpPr/>
            <p:nvPr/>
          </p:nvSpPr>
          <p:spPr>
            <a:xfrm>
              <a:off x="4943951" y="1152048"/>
              <a:ext cx="9525" cy="9525"/>
            </a:xfrm>
            <a:custGeom>
              <a:avLst/>
              <a:gdLst/>
              <a:ahLst/>
              <a:cxnLst/>
              <a:rect l="l" t="t" r="r" b="b"/>
              <a:pathLst>
                <a:path w="9525" h="9525" extrusionOk="0">
                  <a:moveTo>
                    <a:pt x="7144" y="7144"/>
                  </a:moveTo>
                  <a:cubicBezTo>
                    <a:pt x="8096" y="8096"/>
                    <a:pt x="9049" y="8096"/>
                    <a:pt x="8096" y="10001"/>
                  </a:cubicBezTo>
                  <a:cubicBezTo>
                    <a:pt x="7144" y="9049"/>
                    <a:pt x="7144"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913" name="Google Shape;3913;p1"/>
            <p:cNvSpPr/>
            <p:nvPr/>
          </p:nvSpPr>
          <p:spPr>
            <a:xfrm>
              <a:off x="4968716" y="1158716"/>
              <a:ext cx="9525" cy="9525"/>
            </a:xfrm>
            <a:custGeom>
              <a:avLst/>
              <a:gdLst/>
              <a:ahLst/>
              <a:cxnLst/>
              <a:rect l="l" t="t" r="r" b="b"/>
              <a:pathLst>
                <a:path w="9525" h="9525" extrusionOk="0">
                  <a:moveTo>
                    <a:pt x="7144" y="7144"/>
                  </a:moveTo>
                  <a:cubicBezTo>
                    <a:pt x="7144" y="8096"/>
                    <a:pt x="7144" y="9049"/>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914" name="Google Shape;3914;p1"/>
            <p:cNvSpPr/>
            <p:nvPr/>
          </p:nvSpPr>
          <p:spPr>
            <a:xfrm>
              <a:off x="4972526" y="1158716"/>
              <a:ext cx="9525" cy="9525"/>
            </a:xfrm>
            <a:custGeom>
              <a:avLst/>
              <a:gdLst/>
              <a:ahLst/>
              <a:cxnLst/>
              <a:rect l="l" t="t" r="r" b="b"/>
              <a:pathLst>
                <a:path w="9525" h="9525" extrusionOk="0">
                  <a:moveTo>
                    <a:pt x="9049" y="7144"/>
                  </a:moveTo>
                  <a:cubicBezTo>
                    <a:pt x="9049" y="8096"/>
                    <a:pt x="8096" y="9049"/>
                    <a:pt x="7144" y="9049"/>
                  </a:cubicBezTo>
                  <a:lnTo>
                    <a:pt x="9049" y="7144"/>
                  </a:ln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915" name="Google Shape;3915;p1"/>
            <p:cNvSpPr/>
            <p:nvPr/>
          </p:nvSpPr>
          <p:spPr>
            <a:xfrm>
              <a:off x="4980146" y="1161573"/>
              <a:ext cx="9525" cy="9525"/>
            </a:xfrm>
            <a:custGeom>
              <a:avLst/>
              <a:gdLst/>
              <a:ahLst/>
              <a:cxnLst/>
              <a:rect l="l" t="t" r="r" b="b"/>
              <a:pathLst>
                <a:path w="9525" h="9525" extrusionOk="0">
                  <a:moveTo>
                    <a:pt x="7144" y="7144"/>
                  </a:moveTo>
                  <a:cubicBezTo>
                    <a:pt x="8096" y="8096"/>
                    <a:pt x="7144" y="8096"/>
                    <a:pt x="7144" y="8096"/>
                  </a:cubicBezTo>
                  <a:cubicBezTo>
                    <a:pt x="7144" y="8096"/>
                    <a:pt x="7144"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916" name="Google Shape;3916;p1"/>
            <p:cNvSpPr/>
            <p:nvPr/>
          </p:nvSpPr>
          <p:spPr>
            <a:xfrm>
              <a:off x="4981099" y="1159668"/>
              <a:ext cx="9525" cy="9525"/>
            </a:xfrm>
            <a:custGeom>
              <a:avLst/>
              <a:gdLst/>
              <a:ahLst/>
              <a:cxnLst/>
              <a:rect l="l" t="t" r="r" b="b"/>
              <a:pathLst>
                <a:path w="9525" h="9525" extrusionOk="0">
                  <a:moveTo>
                    <a:pt x="7144" y="7144"/>
                  </a:moveTo>
                  <a:cubicBezTo>
                    <a:pt x="7144" y="7144"/>
                    <a:pt x="8096" y="7144"/>
                    <a:pt x="8096" y="8096"/>
                  </a:cubicBezTo>
                  <a:cubicBezTo>
                    <a:pt x="8096" y="7144"/>
                    <a:pt x="7144" y="9049"/>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917" name="Google Shape;3917;p1"/>
            <p:cNvSpPr/>
            <p:nvPr/>
          </p:nvSpPr>
          <p:spPr>
            <a:xfrm>
              <a:off x="4992529" y="1161150"/>
              <a:ext cx="9525" cy="9525"/>
            </a:xfrm>
            <a:custGeom>
              <a:avLst/>
              <a:gdLst/>
              <a:ahLst/>
              <a:cxnLst/>
              <a:rect l="l" t="t" r="r" b="b"/>
              <a:pathLst>
                <a:path w="9525" h="9525" extrusionOk="0">
                  <a:moveTo>
                    <a:pt x="7144" y="7567"/>
                  </a:moveTo>
                  <a:cubicBezTo>
                    <a:pt x="7144" y="7567"/>
                    <a:pt x="8096" y="6615"/>
                    <a:pt x="8096" y="7567"/>
                  </a:cubicBezTo>
                  <a:cubicBezTo>
                    <a:pt x="8096" y="6615"/>
                    <a:pt x="7144" y="9472"/>
                    <a:pt x="7144"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918" name="Google Shape;3918;p1"/>
            <p:cNvSpPr/>
            <p:nvPr/>
          </p:nvSpPr>
          <p:spPr>
            <a:xfrm>
              <a:off x="4998244" y="1159668"/>
              <a:ext cx="9525" cy="9525"/>
            </a:xfrm>
            <a:custGeom>
              <a:avLst/>
              <a:gdLst/>
              <a:ahLst/>
              <a:cxnLst/>
              <a:rect l="l" t="t" r="r" b="b"/>
              <a:pathLst>
                <a:path w="9525" h="9525" extrusionOk="0">
                  <a:moveTo>
                    <a:pt x="7144" y="7144"/>
                  </a:moveTo>
                  <a:cubicBezTo>
                    <a:pt x="7144" y="7144"/>
                    <a:pt x="8096" y="10001"/>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919" name="Google Shape;3919;p1"/>
            <p:cNvSpPr/>
            <p:nvPr/>
          </p:nvSpPr>
          <p:spPr>
            <a:xfrm>
              <a:off x="5099738" y="1159668"/>
              <a:ext cx="9525" cy="9525"/>
            </a:xfrm>
            <a:custGeom>
              <a:avLst/>
              <a:gdLst/>
              <a:ahLst/>
              <a:cxnLst/>
              <a:rect l="l" t="t" r="r" b="b"/>
              <a:pathLst>
                <a:path w="9525" h="9525" extrusionOk="0">
                  <a:moveTo>
                    <a:pt x="7567" y="7144"/>
                  </a:moveTo>
                  <a:cubicBezTo>
                    <a:pt x="6615" y="7144"/>
                    <a:pt x="7567" y="7144"/>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920" name="Google Shape;3920;p1"/>
            <p:cNvSpPr/>
            <p:nvPr/>
          </p:nvSpPr>
          <p:spPr>
            <a:xfrm>
              <a:off x="5145881" y="1164164"/>
              <a:ext cx="9525" cy="9525"/>
            </a:xfrm>
            <a:custGeom>
              <a:avLst/>
              <a:gdLst/>
              <a:ahLst/>
              <a:cxnLst/>
              <a:rect l="l" t="t" r="r" b="b"/>
              <a:pathLst>
                <a:path w="9525" h="9525" extrusionOk="0">
                  <a:moveTo>
                    <a:pt x="7144" y="7410"/>
                  </a:moveTo>
                  <a:cubicBezTo>
                    <a:pt x="8096" y="6458"/>
                    <a:pt x="7144" y="8363"/>
                    <a:pt x="7144" y="8363"/>
                  </a:cubicBezTo>
                  <a:cubicBezTo>
                    <a:pt x="7144" y="8363"/>
                    <a:pt x="8096" y="7410"/>
                    <a:pt x="7144" y="7410"/>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921" name="Google Shape;3921;p1"/>
            <p:cNvSpPr/>
            <p:nvPr/>
          </p:nvSpPr>
          <p:spPr>
            <a:xfrm>
              <a:off x="5170646" y="1159880"/>
              <a:ext cx="9525" cy="9525"/>
            </a:xfrm>
            <a:custGeom>
              <a:avLst/>
              <a:gdLst/>
              <a:ahLst/>
              <a:cxnLst/>
              <a:rect l="l" t="t" r="r" b="b"/>
              <a:pathLst>
                <a:path w="9525" h="9525" extrusionOk="0">
                  <a:moveTo>
                    <a:pt x="7144" y="8837"/>
                  </a:moveTo>
                  <a:cubicBezTo>
                    <a:pt x="7144" y="8837"/>
                    <a:pt x="7144" y="5027"/>
                    <a:pt x="7144" y="883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922" name="Google Shape;3922;p1"/>
            <p:cNvSpPr/>
            <p:nvPr/>
          </p:nvSpPr>
          <p:spPr>
            <a:xfrm>
              <a:off x="4816316" y="525303"/>
              <a:ext cx="9525" cy="9525"/>
            </a:xfrm>
            <a:custGeom>
              <a:avLst/>
              <a:gdLst/>
              <a:ahLst/>
              <a:cxnLst/>
              <a:rect l="l" t="t" r="r" b="b"/>
              <a:pathLst>
                <a:path w="9525" h="9525" extrusionOk="0">
                  <a:moveTo>
                    <a:pt x="7144" y="9049"/>
                  </a:moveTo>
                  <a:cubicBezTo>
                    <a:pt x="10001" y="7144"/>
                    <a:pt x="5239" y="8096"/>
                    <a:pt x="8096" y="7144"/>
                  </a:cubicBezTo>
                  <a:cubicBezTo>
                    <a:pt x="8096" y="8096"/>
                    <a:pt x="8096" y="9049"/>
                    <a:pt x="7144" y="904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923" name="Google Shape;3923;p1"/>
            <p:cNvSpPr/>
            <p:nvPr/>
          </p:nvSpPr>
          <p:spPr>
            <a:xfrm>
              <a:off x="4712494" y="526256"/>
              <a:ext cx="104775" cy="800100"/>
            </a:xfrm>
            <a:custGeom>
              <a:avLst/>
              <a:gdLst/>
              <a:ahLst/>
              <a:cxnLst/>
              <a:rect l="l" t="t" r="r" b="b"/>
              <a:pathLst>
                <a:path w="104775" h="800100" extrusionOk="0">
                  <a:moveTo>
                    <a:pt x="38576" y="798671"/>
                  </a:moveTo>
                  <a:cubicBezTo>
                    <a:pt x="9049" y="739616"/>
                    <a:pt x="10954" y="604361"/>
                    <a:pt x="10954" y="553879"/>
                  </a:cubicBezTo>
                  <a:cubicBezTo>
                    <a:pt x="10954" y="500539"/>
                    <a:pt x="3334" y="469106"/>
                    <a:pt x="10954" y="416719"/>
                  </a:cubicBezTo>
                  <a:cubicBezTo>
                    <a:pt x="12859" y="417671"/>
                    <a:pt x="13811" y="416719"/>
                    <a:pt x="13811" y="412909"/>
                  </a:cubicBezTo>
                  <a:cubicBezTo>
                    <a:pt x="13811" y="414814"/>
                    <a:pt x="13811" y="416719"/>
                    <a:pt x="13811" y="418624"/>
                  </a:cubicBezTo>
                  <a:cubicBezTo>
                    <a:pt x="25241" y="411956"/>
                    <a:pt x="19526" y="152876"/>
                    <a:pt x="7144" y="149066"/>
                  </a:cubicBezTo>
                  <a:cubicBezTo>
                    <a:pt x="10954" y="145256"/>
                    <a:pt x="10954" y="153829"/>
                    <a:pt x="15716" y="150971"/>
                  </a:cubicBezTo>
                  <a:cubicBezTo>
                    <a:pt x="14764" y="149066"/>
                    <a:pt x="15716" y="148114"/>
                    <a:pt x="18574" y="150019"/>
                  </a:cubicBezTo>
                  <a:cubicBezTo>
                    <a:pt x="12859" y="137636"/>
                    <a:pt x="6191" y="76676"/>
                    <a:pt x="13811" y="85249"/>
                  </a:cubicBezTo>
                  <a:cubicBezTo>
                    <a:pt x="16669" y="80486"/>
                    <a:pt x="7144" y="70009"/>
                    <a:pt x="13811" y="64294"/>
                  </a:cubicBezTo>
                  <a:cubicBezTo>
                    <a:pt x="13811" y="64294"/>
                    <a:pt x="16669" y="72866"/>
                    <a:pt x="19526" y="69056"/>
                  </a:cubicBezTo>
                  <a:cubicBezTo>
                    <a:pt x="24289" y="59531"/>
                    <a:pt x="33814" y="56674"/>
                    <a:pt x="36671" y="44291"/>
                  </a:cubicBezTo>
                  <a:cubicBezTo>
                    <a:pt x="32861" y="47149"/>
                    <a:pt x="30004" y="50959"/>
                    <a:pt x="30004" y="55721"/>
                  </a:cubicBezTo>
                  <a:cubicBezTo>
                    <a:pt x="36671" y="49054"/>
                    <a:pt x="45244" y="40481"/>
                    <a:pt x="47149" y="32861"/>
                  </a:cubicBezTo>
                  <a:cubicBezTo>
                    <a:pt x="53816" y="28099"/>
                    <a:pt x="102394" y="17621"/>
                    <a:pt x="105251" y="7144"/>
                  </a:cubicBezTo>
                  <a:cubicBezTo>
                    <a:pt x="95726" y="16669"/>
                    <a:pt x="49054" y="33814"/>
                    <a:pt x="29051" y="74771"/>
                  </a:cubicBezTo>
                  <a:cubicBezTo>
                    <a:pt x="6191" y="120491"/>
                    <a:pt x="30004" y="195739"/>
                    <a:pt x="32861" y="245269"/>
                  </a:cubicBezTo>
                  <a:cubicBezTo>
                    <a:pt x="39529" y="419576"/>
                    <a:pt x="13811" y="651034"/>
                    <a:pt x="38576" y="798671"/>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924" name="Google Shape;3924;p1"/>
            <p:cNvSpPr/>
            <p:nvPr/>
          </p:nvSpPr>
          <p:spPr>
            <a:xfrm>
              <a:off x="4809649" y="527208"/>
              <a:ext cx="9525" cy="9525"/>
            </a:xfrm>
            <a:custGeom>
              <a:avLst/>
              <a:gdLst/>
              <a:ahLst/>
              <a:cxnLst/>
              <a:rect l="l" t="t" r="r" b="b"/>
              <a:pathLst>
                <a:path w="9525" h="9525" extrusionOk="0">
                  <a:moveTo>
                    <a:pt x="10001" y="9049"/>
                  </a:moveTo>
                  <a:cubicBezTo>
                    <a:pt x="9049" y="8096"/>
                    <a:pt x="7144" y="9049"/>
                    <a:pt x="7144" y="7144"/>
                  </a:cubicBezTo>
                  <a:cubicBezTo>
                    <a:pt x="8096" y="8096"/>
                    <a:pt x="10001" y="8096"/>
                    <a:pt x="10001" y="904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925" name="Google Shape;3925;p1"/>
            <p:cNvSpPr/>
            <p:nvPr/>
          </p:nvSpPr>
          <p:spPr>
            <a:xfrm>
              <a:off x="4757261" y="550464"/>
              <a:ext cx="9525" cy="9525"/>
            </a:xfrm>
            <a:custGeom>
              <a:avLst/>
              <a:gdLst/>
              <a:ahLst/>
              <a:cxnLst/>
              <a:rect l="l" t="t" r="r" b="b"/>
              <a:pathLst>
                <a:path w="9525" h="9525" extrusionOk="0">
                  <a:moveTo>
                    <a:pt x="7144" y="8653"/>
                  </a:moveTo>
                  <a:cubicBezTo>
                    <a:pt x="7144" y="7700"/>
                    <a:pt x="7144" y="5795"/>
                    <a:pt x="7144" y="8653"/>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926" name="Google Shape;3926;p1"/>
            <p:cNvSpPr/>
            <p:nvPr/>
          </p:nvSpPr>
          <p:spPr>
            <a:xfrm>
              <a:off x="4744687" y="555783"/>
              <a:ext cx="9525" cy="19050"/>
            </a:xfrm>
            <a:custGeom>
              <a:avLst/>
              <a:gdLst/>
              <a:ahLst/>
              <a:cxnLst/>
              <a:rect l="l" t="t" r="r" b="b"/>
              <a:pathLst>
                <a:path w="9525" h="19050" extrusionOk="0">
                  <a:moveTo>
                    <a:pt x="7335" y="11906"/>
                  </a:moveTo>
                  <a:cubicBezTo>
                    <a:pt x="6383" y="10954"/>
                    <a:pt x="9240" y="8096"/>
                    <a:pt x="10193" y="7144"/>
                  </a:cubicBezTo>
                  <a:lnTo>
                    <a:pt x="7335" y="11906"/>
                  </a:ln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927" name="Google Shape;3927;p1"/>
            <p:cNvSpPr/>
            <p:nvPr/>
          </p:nvSpPr>
          <p:spPr>
            <a:xfrm>
              <a:off x="4730115" y="567213"/>
              <a:ext cx="9525" cy="9525"/>
            </a:xfrm>
            <a:custGeom>
              <a:avLst/>
              <a:gdLst/>
              <a:ahLst/>
              <a:cxnLst/>
              <a:rect l="l" t="t" r="r" b="b"/>
              <a:pathLst>
                <a:path w="9525" h="9525" extrusionOk="0">
                  <a:moveTo>
                    <a:pt x="8573" y="8096"/>
                  </a:moveTo>
                  <a:cubicBezTo>
                    <a:pt x="6667" y="8096"/>
                    <a:pt x="6667" y="8096"/>
                    <a:pt x="8573" y="7144"/>
                  </a:cubicBezTo>
                  <a:cubicBezTo>
                    <a:pt x="8573" y="7144"/>
                    <a:pt x="8573" y="8096"/>
                    <a:pt x="8573" y="809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928" name="Google Shape;3928;p1"/>
            <p:cNvSpPr/>
            <p:nvPr/>
          </p:nvSpPr>
          <p:spPr>
            <a:xfrm>
              <a:off x="4729639" y="570368"/>
              <a:ext cx="9525" cy="9525"/>
            </a:xfrm>
            <a:custGeom>
              <a:avLst/>
              <a:gdLst/>
              <a:ahLst/>
              <a:cxnLst/>
              <a:rect l="l" t="t" r="r" b="b"/>
              <a:pathLst>
                <a:path w="9525" h="9525" extrusionOk="0">
                  <a:moveTo>
                    <a:pt x="10001" y="7799"/>
                  </a:moveTo>
                  <a:cubicBezTo>
                    <a:pt x="9049" y="8751"/>
                    <a:pt x="8096" y="8751"/>
                    <a:pt x="7144" y="8751"/>
                  </a:cubicBezTo>
                  <a:cubicBezTo>
                    <a:pt x="8096" y="8751"/>
                    <a:pt x="9049" y="5894"/>
                    <a:pt x="10001" y="779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929" name="Google Shape;3929;p1"/>
            <p:cNvSpPr/>
            <p:nvPr/>
          </p:nvSpPr>
          <p:spPr>
            <a:xfrm>
              <a:off x="4709636" y="597540"/>
              <a:ext cx="9525" cy="9525"/>
            </a:xfrm>
            <a:custGeom>
              <a:avLst/>
              <a:gdLst/>
              <a:ahLst/>
              <a:cxnLst/>
              <a:rect l="l" t="t" r="r" b="b"/>
              <a:pathLst>
                <a:path w="9525" h="9525" extrusionOk="0">
                  <a:moveTo>
                    <a:pt x="9049" y="7297"/>
                  </a:moveTo>
                  <a:cubicBezTo>
                    <a:pt x="9049" y="8249"/>
                    <a:pt x="9049" y="10154"/>
                    <a:pt x="7144" y="10154"/>
                  </a:cubicBezTo>
                  <a:cubicBezTo>
                    <a:pt x="8096" y="10154"/>
                    <a:pt x="8096" y="6344"/>
                    <a:pt x="9049" y="729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930" name="Google Shape;3930;p1"/>
            <p:cNvSpPr/>
            <p:nvPr/>
          </p:nvSpPr>
          <p:spPr>
            <a:xfrm>
              <a:off x="4708260" y="613886"/>
              <a:ext cx="9525" cy="9525"/>
            </a:xfrm>
            <a:custGeom>
              <a:avLst/>
              <a:gdLst/>
              <a:ahLst/>
              <a:cxnLst/>
              <a:rect l="l" t="t" r="r" b="b"/>
              <a:pathLst>
                <a:path w="9525" h="9525" extrusionOk="0">
                  <a:moveTo>
                    <a:pt x="7567" y="7144"/>
                  </a:moveTo>
                  <a:cubicBezTo>
                    <a:pt x="7567" y="8096"/>
                    <a:pt x="6615" y="8096"/>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931" name="Google Shape;3931;p1"/>
            <p:cNvSpPr/>
            <p:nvPr/>
          </p:nvSpPr>
          <p:spPr>
            <a:xfrm>
              <a:off x="4722019" y="869257"/>
              <a:ext cx="9525" cy="9525"/>
            </a:xfrm>
            <a:custGeom>
              <a:avLst/>
              <a:gdLst/>
              <a:ahLst/>
              <a:cxnLst/>
              <a:rect l="l" t="t" r="r" b="b"/>
              <a:pathLst>
                <a:path w="9525" h="9525" extrusionOk="0">
                  <a:moveTo>
                    <a:pt x="7144" y="8947"/>
                  </a:moveTo>
                  <a:cubicBezTo>
                    <a:pt x="7144" y="6090"/>
                    <a:pt x="7144" y="7042"/>
                    <a:pt x="7144" y="894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932" name="Google Shape;3932;p1"/>
            <p:cNvSpPr/>
            <p:nvPr/>
          </p:nvSpPr>
          <p:spPr>
            <a:xfrm>
              <a:off x="4713446" y="982503"/>
              <a:ext cx="9525" cy="9525"/>
            </a:xfrm>
            <a:custGeom>
              <a:avLst/>
              <a:gdLst/>
              <a:ahLst/>
              <a:cxnLst/>
              <a:rect l="l" t="t" r="r" b="b"/>
              <a:pathLst>
                <a:path w="9525" h="9525" extrusionOk="0">
                  <a:moveTo>
                    <a:pt x="8096" y="7144"/>
                  </a:moveTo>
                  <a:cubicBezTo>
                    <a:pt x="8096" y="9049"/>
                    <a:pt x="7144" y="8096"/>
                    <a:pt x="7144" y="8096"/>
                  </a:cubicBezTo>
                  <a:cubicBezTo>
                    <a:pt x="7144" y="7144"/>
                    <a:pt x="8096" y="9049"/>
                    <a:pt x="8096"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933" name="Google Shape;3933;p1"/>
            <p:cNvSpPr/>
            <p:nvPr/>
          </p:nvSpPr>
          <p:spPr>
            <a:xfrm>
              <a:off x="4715351" y="1042617"/>
              <a:ext cx="9525" cy="9525"/>
            </a:xfrm>
            <a:custGeom>
              <a:avLst/>
              <a:gdLst/>
              <a:ahLst/>
              <a:cxnLst/>
              <a:rect l="l" t="t" r="r" b="b"/>
              <a:pathLst>
                <a:path w="9525" h="9525" extrusionOk="0">
                  <a:moveTo>
                    <a:pt x="7144" y="7990"/>
                  </a:moveTo>
                  <a:cubicBezTo>
                    <a:pt x="7144" y="7990"/>
                    <a:pt x="11906" y="6085"/>
                    <a:pt x="7144" y="7990"/>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934" name="Google Shape;3934;p1"/>
            <p:cNvSpPr/>
            <p:nvPr/>
          </p:nvSpPr>
          <p:spPr>
            <a:xfrm>
              <a:off x="4764035" y="574833"/>
              <a:ext cx="9525" cy="9525"/>
            </a:xfrm>
            <a:custGeom>
              <a:avLst/>
              <a:gdLst/>
              <a:ahLst/>
              <a:cxnLst/>
              <a:rect l="l" t="t" r="r" b="b"/>
              <a:pathLst>
                <a:path w="9525" h="9525" extrusionOk="0">
                  <a:moveTo>
                    <a:pt x="7990" y="9049"/>
                  </a:moveTo>
                  <a:cubicBezTo>
                    <a:pt x="7990" y="6191"/>
                    <a:pt x="6085" y="10001"/>
                    <a:pt x="7990" y="7144"/>
                  </a:cubicBezTo>
                  <a:cubicBezTo>
                    <a:pt x="7990" y="8096"/>
                    <a:pt x="7990" y="8096"/>
                    <a:pt x="7990" y="904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935" name="Google Shape;3935;p1"/>
            <p:cNvSpPr/>
            <p:nvPr/>
          </p:nvSpPr>
          <p:spPr>
            <a:xfrm>
              <a:off x="4745749" y="581501"/>
              <a:ext cx="28575" cy="723900"/>
            </a:xfrm>
            <a:custGeom>
              <a:avLst/>
              <a:gdLst/>
              <a:ahLst/>
              <a:cxnLst/>
              <a:rect l="l" t="t" r="r" b="b"/>
              <a:pathLst>
                <a:path w="28575" h="723900" extrusionOk="0">
                  <a:moveTo>
                    <a:pt x="28181" y="719614"/>
                  </a:moveTo>
                  <a:cubicBezTo>
                    <a:pt x="3416" y="676751"/>
                    <a:pt x="26276" y="387191"/>
                    <a:pt x="11988" y="389096"/>
                  </a:cubicBezTo>
                  <a:cubicBezTo>
                    <a:pt x="11988" y="391001"/>
                    <a:pt x="11988" y="392906"/>
                    <a:pt x="11988" y="394811"/>
                  </a:cubicBezTo>
                  <a:cubicBezTo>
                    <a:pt x="16751" y="391954"/>
                    <a:pt x="14846" y="292894"/>
                    <a:pt x="13893" y="290036"/>
                  </a:cubicBezTo>
                  <a:cubicBezTo>
                    <a:pt x="14846" y="292894"/>
                    <a:pt x="12941" y="165259"/>
                    <a:pt x="7226" y="163354"/>
                  </a:cubicBezTo>
                  <a:cubicBezTo>
                    <a:pt x="11988" y="159544"/>
                    <a:pt x="9131" y="169069"/>
                    <a:pt x="15798" y="164306"/>
                  </a:cubicBezTo>
                  <a:cubicBezTo>
                    <a:pt x="14846" y="162401"/>
                    <a:pt x="15798" y="162401"/>
                    <a:pt x="18656" y="163354"/>
                  </a:cubicBezTo>
                  <a:cubicBezTo>
                    <a:pt x="14846" y="156686"/>
                    <a:pt x="2463" y="100489"/>
                    <a:pt x="16751" y="108109"/>
                  </a:cubicBezTo>
                  <a:cubicBezTo>
                    <a:pt x="17703" y="106204"/>
                    <a:pt x="6273" y="95726"/>
                    <a:pt x="8178" y="92869"/>
                  </a:cubicBezTo>
                  <a:cubicBezTo>
                    <a:pt x="8178" y="93821"/>
                    <a:pt x="14846" y="96679"/>
                    <a:pt x="14846" y="93821"/>
                  </a:cubicBezTo>
                  <a:cubicBezTo>
                    <a:pt x="13893" y="86201"/>
                    <a:pt x="6273" y="91916"/>
                    <a:pt x="7226" y="83344"/>
                  </a:cubicBezTo>
                  <a:cubicBezTo>
                    <a:pt x="8178" y="83344"/>
                    <a:pt x="19608" y="77629"/>
                    <a:pt x="12941" y="70009"/>
                  </a:cubicBezTo>
                  <a:cubicBezTo>
                    <a:pt x="-394" y="79534"/>
                    <a:pt x="22466" y="77629"/>
                    <a:pt x="19608" y="78581"/>
                  </a:cubicBezTo>
                  <a:cubicBezTo>
                    <a:pt x="20561" y="75724"/>
                    <a:pt x="11988" y="58579"/>
                    <a:pt x="11988" y="58579"/>
                  </a:cubicBezTo>
                  <a:cubicBezTo>
                    <a:pt x="12941" y="52864"/>
                    <a:pt x="25323" y="14764"/>
                    <a:pt x="20561" y="7144"/>
                  </a:cubicBezTo>
                  <a:cubicBezTo>
                    <a:pt x="23418" y="44291"/>
                    <a:pt x="27228" y="171926"/>
                    <a:pt x="29133" y="246221"/>
                  </a:cubicBezTo>
                  <a:cubicBezTo>
                    <a:pt x="30086" y="300514"/>
                    <a:pt x="24371" y="350996"/>
                    <a:pt x="24371" y="401479"/>
                  </a:cubicBezTo>
                  <a:cubicBezTo>
                    <a:pt x="24371" y="450056"/>
                    <a:pt x="28181" y="519589"/>
                    <a:pt x="27228" y="571024"/>
                  </a:cubicBezTo>
                  <a:cubicBezTo>
                    <a:pt x="27228" y="611981"/>
                    <a:pt x="26276" y="708184"/>
                    <a:pt x="28181" y="71961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936" name="Google Shape;3936;p1"/>
            <p:cNvSpPr/>
            <p:nvPr/>
          </p:nvSpPr>
          <p:spPr>
            <a:xfrm>
              <a:off x="4761071" y="579596"/>
              <a:ext cx="9525" cy="9525"/>
            </a:xfrm>
            <a:custGeom>
              <a:avLst/>
              <a:gdLst/>
              <a:ahLst/>
              <a:cxnLst/>
              <a:rect l="l" t="t" r="r" b="b"/>
              <a:pathLst>
                <a:path w="9525" h="9525" extrusionOk="0">
                  <a:moveTo>
                    <a:pt x="10001" y="7144"/>
                  </a:moveTo>
                  <a:cubicBezTo>
                    <a:pt x="9049" y="7144"/>
                    <a:pt x="8096" y="9049"/>
                    <a:pt x="7144" y="7144"/>
                  </a:cubicBezTo>
                  <a:cubicBezTo>
                    <a:pt x="8096" y="8096"/>
                    <a:pt x="9049" y="7144"/>
                    <a:pt x="10001"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937" name="Google Shape;3937;p1"/>
            <p:cNvSpPr/>
            <p:nvPr/>
          </p:nvSpPr>
          <p:spPr>
            <a:xfrm>
              <a:off x="4745408" y="627750"/>
              <a:ext cx="9525" cy="9525"/>
            </a:xfrm>
            <a:custGeom>
              <a:avLst/>
              <a:gdLst/>
              <a:ahLst/>
              <a:cxnLst/>
              <a:rect l="l" t="t" r="r" b="b"/>
              <a:pathLst>
                <a:path w="9525" h="9525" extrusionOk="0">
                  <a:moveTo>
                    <a:pt x="7567" y="7567"/>
                  </a:moveTo>
                  <a:cubicBezTo>
                    <a:pt x="7567" y="7567"/>
                    <a:pt x="6615" y="6615"/>
                    <a:pt x="7567"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938" name="Google Shape;3938;p1"/>
            <p:cNvSpPr/>
            <p:nvPr/>
          </p:nvSpPr>
          <p:spPr>
            <a:xfrm>
              <a:off x="4752499" y="635793"/>
              <a:ext cx="9525" cy="19050"/>
            </a:xfrm>
            <a:custGeom>
              <a:avLst/>
              <a:gdLst/>
              <a:ahLst/>
              <a:cxnLst/>
              <a:rect l="l" t="t" r="r" b="b"/>
              <a:pathLst>
                <a:path w="9525" h="19050" extrusionOk="0">
                  <a:moveTo>
                    <a:pt x="8096" y="11906"/>
                  </a:moveTo>
                  <a:cubicBezTo>
                    <a:pt x="7144" y="11906"/>
                    <a:pt x="7144" y="9049"/>
                    <a:pt x="7144" y="7144"/>
                  </a:cubicBezTo>
                  <a:lnTo>
                    <a:pt x="8096" y="11906"/>
                  </a:ln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939" name="Google Shape;3939;p1"/>
            <p:cNvSpPr/>
            <p:nvPr/>
          </p:nvSpPr>
          <p:spPr>
            <a:xfrm>
              <a:off x="4747736" y="651986"/>
              <a:ext cx="9525" cy="9525"/>
            </a:xfrm>
            <a:custGeom>
              <a:avLst/>
              <a:gdLst/>
              <a:ahLst/>
              <a:cxnLst/>
              <a:rect l="l" t="t" r="r" b="b"/>
              <a:pathLst>
                <a:path w="9525" h="9525" extrusionOk="0">
                  <a:moveTo>
                    <a:pt x="8096" y="8096"/>
                  </a:moveTo>
                  <a:cubicBezTo>
                    <a:pt x="7144" y="9049"/>
                    <a:pt x="7144" y="9049"/>
                    <a:pt x="7144" y="7144"/>
                  </a:cubicBezTo>
                  <a:cubicBezTo>
                    <a:pt x="8096" y="7144"/>
                    <a:pt x="8096" y="7144"/>
                    <a:pt x="8096" y="809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940" name="Google Shape;3940;p1"/>
            <p:cNvSpPr/>
            <p:nvPr/>
          </p:nvSpPr>
          <p:spPr>
            <a:xfrm>
              <a:off x="4749641" y="653696"/>
              <a:ext cx="9525" cy="9525"/>
            </a:xfrm>
            <a:custGeom>
              <a:avLst/>
              <a:gdLst/>
              <a:ahLst/>
              <a:cxnLst/>
              <a:rect l="l" t="t" r="r" b="b"/>
              <a:pathLst>
                <a:path w="9525" h="9525" extrusionOk="0">
                  <a:moveTo>
                    <a:pt x="8096" y="7338"/>
                  </a:moveTo>
                  <a:cubicBezTo>
                    <a:pt x="8096" y="8291"/>
                    <a:pt x="7144" y="9243"/>
                    <a:pt x="7144" y="9243"/>
                  </a:cubicBezTo>
                  <a:cubicBezTo>
                    <a:pt x="8096" y="9243"/>
                    <a:pt x="7144" y="6386"/>
                    <a:pt x="8096" y="733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941" name="Google Shape;3941;p1"/>
            <p:cNvSpPr/>
            <p:nvPr/>
          </p:nvSpPr>
          <p:spPr>
            <a:xfrm>
              <a:off x="4746360" y="679417"/>
              <a:ext cx="9525" cy="9525"/>
            </a:xfrm>
            <a:custGeom>
              <a:avLst/>
              <a:gdLst/>
              <a:ahLst/>
              <a:cxnLst/>
              <a:rect l="l" t="t" r="r" b="b"/>
              <a:pathLst>
                <a:path w="9525" h="9525" extrusionOk="0">
                  <a:moveTo>
                    <a:pt x="7567" y="7335"/>
                  </a:moveTo>
                  <a:cubicBezTo>
                    <a:pt x="7567" y="8288"/>
                    <a:pt x="8520" y="9240"/>
                    <a:pt x="7567" y="10193"/>
                  </a:cubicBezTo>
                  <a:cubicBezTo>
                    <a:pt x="7567" y="9240"/>
                    <a:pt x="6615" y="6383"/>
                    <a:pt x="7567" y="7335"/>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942" name="Google Shape;3942;p1"/>
            <p:cNvSpPr/>
            <p:nvPr/>
          </p:nvSpPr>
          <p:spPr>
            <a:xfrm>
              <a:off x="4747313" y="691991"/>
              <a:ext cx="9525" cy="9525"/>
            </a:xfrm>
            <a:custGeom>
              <a:avLst/>
              <a:gdLst/>
              <a:ahLst/>
              <a:cxnLst/>
              <a:rect l="l" t="t" r="r" b="b"/>
              <a:pathLst>
                <a:path w="9525" h="9525" extrusionOk="0">
                  <a:moveTo>
                    <a:pt x="7567" y="7144"/>
                  </a:moveTo>
                  <a:cubicBezTo>
                    <a:pt x="7567" y="8096"/>
                    <a:pt x="6615" y="8096"/>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943" name="Google Shape;3943;p1"/>
            <p:cNvSpPr/>
            <p:nvPr/>
          </p:nvSpPr>
          <p:spPr>
            <a:xfrm>
              <a:off x="4750594" y="909262"/>
              <a:ext cx="9525" cy="9525"/>
            </a:xfrm>
            <a:custGeom>
              <a:avLst/>
              <a:gdLst/>
              <a:ahLst/>
              <a:cxnLst/>
              <a:rect l="l" t="t" r="r" b="b"/>
              <a:pathLst>
                <a:path w="9525" h="9525" extrusionOk="0">
                  <a:moveTo>
                    <a:pt x="7144" y="8947"/>
                  </a:moveTo>
                  <a:cubicBezTo>
                    <a:pt x="7144" y="6090"/>
                    <a:pt x="7144" y="7042"/>
                    <a:pt x="7144" y="894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944" name="Google Shape;3944;p1"/>
            <p:cNvSpPr/>
            <p:nvPr/>
          </p:nvSpPr>
          <p:spPr>
            <a:xfrm>
              <a:off x="4747736" y="1006316"/>
              <a:ext cx="9525" cy="9525"/>
            </a:xfrm>
            <a:custGeom>
              <a:avLst/>
              <a:gdLst/>
              <a:ahLst/>
              <a:cxnLst/>
              <a:rect l="l" t="t" r="r" b="b"/>
              <a:pathLst>
                <a:path w="9525" h="9525" extrusionOk="0">
                  <a:moveTo>
                    <a:pt x="8096" y="7144"/>
                  </a:moveTo>
                  <a:cubicBezTo>
                    <a:pt x="9049" y="8096"/>
                    <a:pt x="7144" y="8096"/>
                    <a:pt x="7144" y="8096"/>
                  </a:cubicBezTo>
                  <a:cubicBezTo>
                    <a:pt x="7144" y="7144"/>
                    <a:pt x="9049" y="9049"/>
                    <a:pt x="8096"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945" name="Google Shape;3945;p1"/>
            <p:cNvSpPr/>
            <p:nvPr/>
          </p:nvSpPr>
          <p:spPr>
            <a:xfrm>
              <a:off x="4753451" y="1057327"/>
              <a:ext cx="9525" cy="9525"/>
            </a:xfrm>
            <a:custGeom>
              <a:avLst/>
              <a:gdLst/>
              <a:ahLst/>
              <a:cxnLst/>
              <a:rect l="l" t="t" r="r" b="b"/>
              <a:pathLst>
                <a:path w="9525" h="9525" extrusionOk="0">
                  <a:moveTo>
                    <a:pt x="7144" y="7567"/>
                  </a:moveTo>
                  <a:cubicBezTo>
                    <a:pt x="7144" y="7567"/>
                    <a:pt x="10954" y="6615"/>
                    <a:pt x="7144"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946" name="Google Shape;3946;p1"/>
            <p:cNvSpPr/>
            <p:nvPr/>
          </p:nvSpPr>
          <p:spPr>
            <a:xfrm>
              <a:off x="4747736" y="1324451"/>
              <a:ext cx="9525" cy="9525"/>
            </a:xfrm>
            <a:custGeom>
              <a:avLst/>
              <a:gdLst/>
              <a:ahLst/>
              <a:cxnLst/>
              <a:rect l="l" t="t" r="r" b="b"/>
              <a:pathLst>
                <a:path w="9525" h="9525" extrusionOk="0">
                  <a:moveTo>
                    <a:pt x="9049" y="7144"/>
                  </a:moveTo>
                  <a:cubicBezTo>
                    <a:pt x="7144" y="7144"/>
                    <a:pt x="10001" y="9049"/>
                    <a:pt x="7144" y="8096"/>
                  </a:cubicBezTo>
                  <a:cubicBezTo>
                    <a:pt x="8096" y="7144"/>
                    <a:pt x="8096" y="7144"/>
                    <a:pt x="9049"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947" name="Google Shape;3947;p1"/>
            <p:cNvSpPr/>
            <p:nvPr/>
          </p:nvSpPr>
          <p:spPr>
            <a:xfrm>
              <a:off x="4752499" y="1248251"/>
              <a:ext cx="590550" cy="104775"/>
            </a:xfrm>
            <a:custGeom>
              <a:avLst/>
              <a:gdLst/>
              <a:ahLst/>
              <a:cxnLst/>
              <a:rect l="l" t="t" r="r" b="b"/>
              <a:pathLst>
                <a:path w="590550" h="104775" extrusionOk="0">
                  <a:moveTo>
                    <a:pt x="581501" y="7144"/>
                  </a:moveTo>
                  <a:cubicBezTo>
                    <a:pt x="606266" y="105251"/>
                    <a:pt x="470059" y="91916"/>
                    <a:pt x="438626" y="90964"/>
                  </a:cubicBezTo>
                  <a:cubicBezTo>
                    <a:pt x="408146" y="89059"/>
                    <a:pt x="355759" y="85249"/>
                    <a:pt x="340519" y="92869"/>
                  </a:cubicBezTo>
                  <a:cubicBezTo>
                    <a:pt x="338614" y="89059"/>
                    <a:pt x="250031" y="91916"/>
                    <a:pt x="249079" y="92869"/>
                  </a:cubicBezTo>
                  <a:cubicBezTo>
                    <a:pt x="251936" y="91916"/>
                    <a:pt x="148114" y="93821"/>
                    <a:pt x="147161" y="98584"/>
                  </a:cubicBezTo>
                  <a:cubicBezTo>
                    <a:pt x="143351" y="93821"/>
                    <a:pt x="153829" y="98584"/>
                    <a:pt x="148114" y="90011"/>
                  </a:cubicBezTo>
                  <a:cubicBezTo>
                    <a:pt x="146209" y="90964"/>
                    <a:pt x="146209" y="90011"/>
                    <a:pt x="147161" y="87154"/>
                  </a:cubicBezTo>
                  <a:cubicBezTo>
                    <a:pt x="141446" y="90964"/>
                    <a:pt x="91916" y="106204"/>
                    <a:pt x="98584" y="90011"/>
                  </a:cubicBezTo>
                  <a:cubicBezTo>
                    <a:pt x="97631" y="90011"/>
                    <a:pt x="88106" y="100489"/>
                    <a:pt x="85249" y="99536"/>
                  </a:cubicBezTo>
                  <a:cubicBezTo>
                    <a:pt x="86201" y="98584"/>
                    <a:pt x="88106" y="92869"/>
                    <a:pt x="86201" y="92869"/>
                  </a:cubicBezTo>
                  <a:cubicBezTo>
                    <a:pt x="82391" y="93821"/>
                    <a:pt x="82391" y="98584"/>
                    <a:pt x="80486" y="100489"/>
                  </a:cubicBezTo>
                  <a:cubicBezTo>
                    <a:pt x="81439" y="98584"/>
                    <a:pt x="80486" y="98584"/>
                    <a:pt x="76676" y="101441"/>
                  </a:cubicBezTo>
                  <a:cubicBezTo>
                    <a:pt x="76676" y="101441"/>
                    <a:pt x="70961" y="90011"/>
                    <a:pt x="64294" y="96679"/>
                  </a:cubicBezTo>
                  <a:cubicBezTo>
                    <a:pt x="73819" y="108109"/>
                    <a:pt x="70009" y="86201"/>
                    <a:pt x="70961" y="89059"/>
                  </a:cubicBezTo>
                  <a:cubicBezTo>
                    <a:pt x="68104" y="89059"/>
                    <a:pt x="53816" y="98584"/>
                    <a:pt x="53816" y="98584"/>
                  </a:cubicBezTo>
                  <a:cubicBezTo>
                    <a:pt x="49054" y="97631"/>
                    <a:pt x="12859" y="81439"/>
                    <a:pt x="7144" y="88106"/>
                  </a:cubicBezTo>
                  <a:cubicBezTo>
                    <a:pt x="87154" y="59531"/>
                    <a:pt x="566261" y="143351"/>
                    <a:pt x="581501"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948" name="Google Shape;3948;p1"/>
            <p:cNvSpPr/>
            <p:nvPr/>
          </p:nvSpPr>
          <p:spPr>
            <a:xfrm>
              <a:off x="4752499" y="1324451"/>
              <a:ext cx="9525" cy="9525"/>
            </a:xfrm>
            <a:custGeom>
              <a:avLst/>
              <a:gdLst/>
              <a:ahLst/>
              <a:cxnLst/>
              <a:rect l="l" t="t" r="r" b="b"/>
              <a:pathLst>
                <a:path w="9525" h="9525" extrusionOk="0">
                  <a:moveTo>
                    <a:pt x="7144" y="7144"/>
                  </a:moveTo>
                  <a:cubicBezTo>
                    <a:pt x="8096" y="8096"/>
                    <a:pt x="9049" y="9049"/>
                    <a:pt x="8096" y="10001"/>
                  </a:cubicBezTo>
                  <a:cubicBezTo>
                    <a:pt x="8096" y="9049"/>
                    <a:pt x="7144"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949" name="Google Shape;3949;p1"/>
            <p:cNvSpPr/>
            <p:nvPr/>
          </p:nvSpPr>
          <p:spPr>
            <a:xfrm>
              <a:off x="4795890" y="1335881"/>
              <a:ext cx="9525" cy="9525"/>
            </a:xfrm>
            <a:custGeom>
              <a:avLst/>
              <a:gdLst/>
              <a:ahLst/>
              <a:cxnLst/>
              <a:rect l="l" t="t" r="r" b="b"/>
              <a:pathLst>
                <a:path w="9525" h="9525" extrusionOk="0">
                  <a:moveTo>
                    <a:pt x="7567" y="7144"/>
                  </a:moveTo>
                  <a:cubicBezTo>
                    <a:pt x="7567" y="7144"/>
                    <a:pt x="6615" y="8096"/>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950" name="Google Shape;3950;p1"/>
            <p:cNvSpPr/>
            <p:nvPr/>
          </p:nvSpPr>
          <p:spPr>
            <a:xfrm>
              <a:off x="4803934" y="1335881"/>
              <a:ext cx="9525" cy="9525"/>
            </a:xfrm>
            <a:custGeom>
              <a:avLst/>
              <a:gdLst/>
              <a:ahLst/>
              <a:cxnLst/>
              <a:rect l="l" t="t" r="r" b="b"/>
              <a:pathLst>
                <a:path w="9525" h="9525" extrusionOk="0">
                  <a:moveTo>
                    <a:pt x="10954" y="7144"/>
                  </a:moveTo>
                  <a:cubicBezTo>
                    <a:pt x="10954" y="8096"/>
                    <a:pt x="8096" y="9049"/>
                    <a:pt x="7144" y="9049"/>
                  </a:cubicBezTo>
                  <a:lnTo>
                    <a:pt x="10954" y="7144"/>
                  </a:ln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951" name="Google Shape;3951;p1"/>
            <p:cNvSpPr/>
            <p:nvPr/>
          </p:nvSpPr>
          <p:spPr>
            <a:xfrm>
              <a:off x="4817269" y="1339691"/>
              <a:ext cx="9525" cy="9525"/>
            </a:xfrm>
            <a:custGeom>
              <a:avLst/>
              <a:gdLst/>
              <a:ahLst/>
              <a:cxnLst/>
              <a:rect l="l" t="t" r="r" b="b"/>
              <a:pathLst>
                <a:path w="9525" h="9525" extrusionOk="0">
                  <a:moveTo>
                    <a:pt x="8096" y="7144"/>
                  </a:moveTo>
                  <a:cubicBezTo>
                    <a:pt x="9049" y="8096"/>
                    <a:pt x="9049" y="8096"/>
                    <a:pt x="7144" y="8096"/>
                  </a:cubicBezTo>
                  <a:cubicBezTo>
                    <a:pt x="8096" y="8096"/>
                    <a:pt x="8096" y="8096"/>
                    <a:pt x="8096"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952" name="Google Shape;3952;p1"/>
            <p:cNvSpPr/>
            <p:nvPr/>
          </p:nvSpPr>
          <p:spPr>
            <a:xfrm>
              <a:off x="4819174" y="1337786"/>
              <a:ext cx="9525" cy="9525"/>
            </a:xfrm>
            <a:custGeom>
              <a:avLst/>
              <a:gdLst/>
              <a:ahLst/>
              <a:cxnLst/>
              <a:rect l="l" t="t" r="r" b="b"/>
              <a:pathLst>
                <a:path w="9525" h="9525" extrusionOk="0">
                  <a:moveTo>
                    <a:pt x="7144" y="7144"/>
                  </a:moveTo>
                  <a:cubicBezTo>
                    <a:pt x="8096" y="7144"/>
                    <a:pt x="8096" y="8096"/>
                    <a:pt x="9049" y="8096"/>
                  </a:cubicBezTo>
                  <a:cubicBezTo>
                    <a:pt x="9049" y="7144"/>
                    <a:pt x="7144" y="9049"/>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953" name="Google Shape;3953;p1"/>
            <p:cNvSpPr/>
            <p:nvPr/>
          </p:nvSpPr>
          <p:spPr>
            <a:xfrm>
              <a:off x="4841839" y="1340220"/>
              <a:ext cx="9525" cy="9525"/>
            </a:xfrm>
            <a:custGeom>
              <a:avLst/>
              <a:gdLst/>
              <a:ahLst/>
              <a:cxnLst/>
              <a:rect l="l" t="t" r="r" b="b"/>
              <a:pathLst>
                <a:path w="9525" h="9525" extrusionOk="0">
                  <a:moveTo>
                    <a:pt x="7338" y="7567"/>
                  </a:moveTo>
                  <a:cubicBezTo>
                    <a:pt x="8291" y="7567"/>
                    <a:pt x="9243" y="6615"/>
                    <a:pt x="9243" y="7567"/>
                  </a:cubicBezTo>
                  <a:cubicBezTo>
                    <a:pt x="9243" y="6615"/>
                    <a:pt x="6386" y="8520"/>
                    <a:pt x="7338"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954" name="Google Shape;3954;p1"/>
            <p:cNvSpPr/>
            <p:nvPr/>
          </p:nvSpPr>
          <p:spPr>
            <a:xfrm>
              <a:off x="4852511" y="1338738"/>
              <a:ext cx="9525" cy="9525"/>
            </a:xfrm>
            <a:custGeom>
              <a:avLst/>
              <a:gdLst/>
              <a:ahLst/>
              <a:cxnLst/>
              <a:rect l="l" t="t" r="r" b="b"/>
              <a:pathLst>
                <a:path w="9525" h="9525" extrusionOk="0">
                  <a:moveTo>
                    <a:pt x="7144" y="7144"/>
                  </a:moveTo>
                  <a:cubicBezTo>
                    <a:pt x="8096" y="8096"/>
                    <a:pt x="8096" y="9049"/>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955" name="Google Shape;3955;p1"/>
            <p:cNvSpPr/>
            <p:nvPr/>
          </p:nvSpPr>
          <p:spPr>
            <a:xfrm>
              <a:off x="5034291" y="1334928"/>
              <a:ext cx="9525" cy="9525"/>
            </a:xfrm>
            <a:custGeom>
              <a:avLst/>
              <a:gdLst/>
              <a:ahLst/>
              <a:cxnLst/>
              <a:rect l="l" t="t" r="r" b="b"/>
              <a:pathLst>
                <a:path w="9525" h="9525" extrusionOk="0">
                  <a:moveTo>
                    <a:pt x="8244" y="7144"/>
                  </a:moveTo>
                  <a:cubicBezTo>
                    <a:pt x="6339" y="7144"/>
                    <a:pt x="7291" y="7144"/>
                    <a:pt x="82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956" name="Google Shape;3956;p1"/>
            <p:cNvSpPr/>
            <p:nvPr/>
          </p:nvSpPr>
          <p:spPr>
            <a:xfrm>
              <a:off x="5120164" y="1334662"/>
              <a:ext cx="9525" cy="9525"/>
            </a:xfrm>
            <a:custGeom>
              <a:avLst/>
              <a:gdLst/>
              <a:ahLst/>
              <a:cxnLst/>
              <a:rect l="l" t="t" r="r" b="b"/>
              <a:pathLst>
                <a:path w="9525" h="9525" extrusionOk="0">
                  <a:moveTo>
                    <a:pt x="7144" y="7410"/>
                  </a:moveTo>
                  <a:cubicBezTo>
                    <a:pt x="8096" y="6458"/>
                    <a:pt x="8096" y="8363"/>
                    <a:pt x="8096" y="8363"/>
                  </a:cubicBezTo>
                  <a:cubicBezTo>
                    <a:pt x="7144" y="9315"/>
                    <a:pt x="8096" y="7410"/>
                    <a:pt x="7144" y="7410"/>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957" name="Google Shape;3957;p1"/>
            <p:cNvSpPr/>
            <p:nvPr/>
          </p:nvSpPr>
          <p:spPr>
            <a:xfrm>
              <a:off x="5164508" y="1329954"/>
              <a:ext cx="9525" cy="9525"/>
            </a:xfrm>
            <a:custGeom>
              <a:avLst/>
              <a:gdLst/>
              <a:ahLst/>
              <a:cxnLst/>
              <a:rect l="l" t="t" r="r" b="b"/>
              <a:pathLst>
                <a:path w="9525" h="9525" extrusionOk="0">
                  <a:moveTo>
                    <a:pt x="7567" y="9260"/>
                  </a:moveTo>
                  <a:cubicBezTo>
                    <a:pt x="7567" y="9260"/>
                    <a:pt x="6615" y="4498"/>
                    <a:pt x="7567" y="9260"/>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958" name="Google Shape;3958;p1"/>
            <p:cNvSpPr/>
            <p:nvPr/>
          </p:nvSpPr>
          <p:spPr>
            <a:xfrm>
              <a:off x="5304949" y="1291671"/>
              <a:ext cx="9525" cy="9525"/>
            </a:xfrm>
            <a:custGeom>
              <a:avLst/>
              <a:gdLst/>
              <a:ahLst/>
              <a:cxnLst/>
              <a:rect l="l" t="t" r="r" b="b"/>
              <a:pathLst>
                <a:path w="9525" h="9525" extrusionOk="0">
                  <a:moveTo>
                    <a:pt x="7144" y="8491"/>
                  </a:moveTo>
                  <a:cubicBezTo>
                    <a:pt x="9049" y="7538"/>
                    <a:pt x="6191" y="6586"/>
                    <a:pt x="8096" y="7538"/>
                  </a:cubicBezTo>
                  <a:cubicBezTo>
                    <a:pt x="9049" y="8491"/>
                    <a:pt x="8096" y="9443"/>
                    <a:pt x="7144" y="8491"/>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959" name="Google Shape;3959;p1"/>
            <p:cNvSpPr/>
            <p:nvPr/>
          </p:nvSpPr>
          <p:spPr>
            <a:xfrm>
              <a:off x="4758214" y="1278731"/>
              <a:ext cx="552450" cy="38100"/>
            </a:xfrm>
            <a:custGeom>
              <a:avLst/>
              <a:gdLst/>
              <a:ahLst/>
              <a:cxnLst/>
              <a:rect l="l" t="t" r="r" b="b"/>
              <a:pathLst>
                <a:path w="552450" h="38100" extrusionOk="0">
                  <a:moveTo>
                    <a:pt x="7144" y="27146"/>
                  </a:moveTo>
                  <a:cubicBezTo>
                    <a:pt x="34766" y="10001"/>
                    <a:pt x="139541" y="31909"/>
                    <a:pt x="160496" y="31909"/>
                  </a:cubicBezTo>
                  <a:cubicBezTo>
                    <a:pt x="185261" y="31909"/>
                    <a:pt x="233839" y="32861"/>
                    <a:pt x="245269" y="25241"/>
                  </a:cubicBezTo>
                  <a:cubicBezTo>
                    <a:pt x="246221" y="28099"/>
                    <a:pt x="324326" y="23336"/>
                    <a:pt x="324326" y="23336"/>
                  </a:cubicBezTo>
                  <a:cubicBezTo>
                    <a:pt x="321469" y="24289"/>
                    <a:pt x="419576" y="17621"/>
                    <a:pt x="419576" y="12859"/>
                  </a:cubicBezTo>
                  <a:cubicBezTo>
                    <a:pt x="424339" y="18574"/>
                    <a:pt x="412909" y="10954"/>
                    <a:pt x="419576" y="21431"/>
                  </a:cubicBezTo>
                  <a:cubicBezTo>
                    <a:pt x="421481" y="20479"/>
                    <a:pt x="421481" y="21431"/>
                    <a:pt x="420529" y="24289"/>
                  </a:cubicBezTo>
                  <a:cubicBezTo>
                    <a:pt x="425291" y="20479"/>
                    <a:pt x="477679" y="1429"/>
                    <a:pt x="471964" y="18574"/>
                  </a:cubicBezTo>
                  <a:cubicBezTo>
                    <a:pt x="471964" y="18574"/>
                    <a:pt x="481489" y="8096"/>
                    <a:pt x="482441" y="9049"/>
                  </a:cubicBezTo>
                  <a:cubicBezTo>
                    <a:pt x="481489" y="9049"/>
                    <a:pt x="479584" y="15716"/>
                    <a:pt x="482441" y="15716"/>
                  </a:cubicBezTo>
                  <a:cubicBezTo>
                    <a:pt x="486251" y="14764"/>
                    <a:pt x="485299" y="9049"/>
                    <a:pt x="487204" y="8096"/>
                  </a:cubicBezTo>
                  <a:cubicBezTo>
                    <a:pt x="486251" y="10001"/>
                    <a:pt x="487204" y="10001"/>
                    <a:pt x="490061" y="7144"/>
                  </a:cubicBezTo>
                  <a:cubicBezTo>
                    <a:pt x="493871" y="13811"/>
                    <a:pt x="487204" y="10954"/>
                    <a:pt x="499586" y="9049"/>
                  </a:cubicBezTo>
                  <a:cubicBezTo>
                    <a:pt x="498634" y="16669"/>
                    <a:pt x="492919" y="9049"/>
                    <a:pt x="495776" y="19526"/>
                  </a:cubicBezTo>
                  <a:cubicBezTo>
                    <a:pt x="497681" y="19526"/>
                    <a:pt x="510064" y="10001"/>
                    <a:pt x="510064" y="9049"/>
                  </a:cubicBezTo>
                  <a:cubicBezTo>
                    <a:pt x="522446" y="10954"/>
                    <a:pt x="533876" y="19526"/>
                    <a:pt x="547211" y="15716"/>
                  </a:cubicBezTo>
                  <a:cubicBezTo>
                    <a:pt x="547211" y="16669"/>
                    <a:pt x="550069" y="17621"/>
                    <a:pt x="550069" y="17621"/>
                  </a:cubicBezTo>
                  <a:cubicBezTo>
                    <a:pt x="533876" y="27146"/>
                    <a:pt x="420529" y="32861"/>
                    <a:pt x="372904" y="35719"/>
                  </a:cubicBezTo>
                  <a:cubicBezTo>
                    <a:pt x="329089" y="38576"/>
                    <a:pt x="284321" y="36671"/>
                    <a:pt x="244316" y="38576"/>
                  </a:cubicBezTo>
                  <a:cubicBezTo>
                    <a:pt x="185261" y="42386"/>
                    <a:pt x="45244" y="21431"/>
                    <a:pt x="7144" y="2714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960" name="Google Shape;3960;p1"/>
            <p:cNvSpPr/>
            <p:nvPr/>
          </p:nvSpPr>
          <p:spPr>
            <a:xfrm>
              <a:off x="5301697" y="1291113"/>
              <a:ext cx="9525" cy="9525"/>
            </a:xfrm>
            <a:custGeom>
              <a:avLst/>
              <a:gdLst/>
              <a:ahLst/>
              <a:cxnLst/>
              <a:rect l="l" t="t" r="r" b="b"/>
              <a:pathLst>
                <a:path w="9525" h="9525" extrusionOk="0">
                  <a:moveTo>
                    <a:pt x="8491" y="10001"/>
                  </a:moveTo>
                  <a:cubicBezTo>
                    <a:pt x="7538" y="9049"/>
                    <a:pt x="6586" y="8096"/>
                    <a:pt x="7538" y="7144"/>
                  </a:cubicBezTo>
                  <a:cubicBezTo>
                    <a:pt x="7538" y="8096"/>
                    <a:pt x="8491" y="9049"/>
                    <a:pt x="8491" y="10001"/>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961" name="Google Shape;3961;p1"/>
            <p:cNvSpPr/>
            <p:nvPr/>
          </p:nvSpPr>
          <p:spPr>
            <a:xfrm>
              <a:off x="5263991" y="1284022"/>
              <a:ext cx="9525" cy="9525"/>
            </a:xfrm>
            <a:custGeom>
              <a:avLst/>
              <a:gdLst/>
              <a:ahLst/>
              <a:cxnLst/>
              <a:rect l="l" t="t" r="r" b="b"/>
              <a:pathLst>
                <a:path w="9525" h="9525" extrusionOk="0">
                  <a:moveTo>
                    <a:pt x="7144" y="7567"/>
                  </a:moveTo>
                  <a:cubicBezTo>
                    <a:pt x="7144" y="7567"/>
                    <a:pt x="8096" y="6615"/>
                    <a:pt x="7144"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962" name="Google Shape;3962;p1"/>
            <p:cNvSpPr/>
            <p:nvPr/>
          </p:nvSpPr>
          <p:spPr>
            <a:xfrm>
              <a:off x="5254466" y="1282541"/>
              <a:ext cx="9525" cy="9525"/>
            </a:xfrm>
            <a:custGeom>
              <a:avLst/>
              <a:gdLst/>
              <a:ahLst/>
              <a:cxnLst/>
              <a:rect l="l" t="t" r="r" b="b"/>
              <a:pathLst>
                <a:path w="9525" h="9525" extrusionOk="0">
                  <a:moveTo>
                    <a:pt x="7144" y="9049"/>
                  </a:moveTo>
                  <a:cubicBezTo>
                    <a:pt x="7144" y="8096"/>
                    <a:pt x="9049" y="7144"/>
                    <a:pt x="10954" y="7144"/>
                  </a:cubicBezTo>
                  <a:lnTo>
                    <a:pt x="7144" y="9049"/>
                  </a:ln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963" name="Google Shape;3963;p1"/>
            <p:cNvSpPr/>
            <p:nvPr/>
          </p:nvSpPr>
          <p:spPr>
            <a:xfrm>
              <a:off x="5244227" y="1280636"/>
              <a:ext cx="9525" cy="9525"/>
            </a:xfrm>
            <a:custGeom>
              <a:avLst/>
              <a:gdLst/>
              <a:ahLst/>
              <a:cxnLst/>
              <a:rect l="l" t="t" r="r" b="b"/>
              <a:pathLst>
                <a:path w="9525" h="9525" extrusionOk="0">
                  <a:moveTo>
                    <a:pt x="7858" y="8096"/>
                  </a:moveTo>
                  <a:cubicBezTo>
                    <a:pt x="6906" y="7144"/>
                    <a:pt x="6906" y="7144"/>
                    <a:pt x="7858" y="7144"/>
                  </a:cubicBezTo>
                  <a:cubicBezTo>
                    <a:pt x="8811" y="7144"/>
                    <a:pt x="8811" y="7144"/>
                    <a:pt x="7858" y="809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964" name="Google Shape;3964;p1"/>
            <p:cNvSpPr/>
            <p:nvPr/>
          </p:nvSpPr>
          <p:spPr>
            <a:xfrm>
              <a:off x="5243036" y="1282541"/>
              <a:ext cx="9525" cy="9525"/>
            </a:xfrm>
            <a:custGeom>
              <a:avLst/>
              <a:gdLst/>
              <a:ahLst/>
              <a:cxnLst/>
              <a:rect l="l" t="t" r="r" b="b"/>
              <a:pathLst>
                <a:path w="9525" h="9525" extrusionOk="0">
                  <a:moveTo>
                    <a:pt x="9049" y="8096"/>
                  </a:moveTo>
                  <a:cubicBezTo>
                    <a:pt x="8096" y="8096"/>
                    <a:pt x="8096" y="8096"/>
                    <a:pt x="7144" y="7144"/>
                  </a:cubicBezTo>
                  <a:cubicBezTo>
                    <a:pt x="7144" y="8096"/>
                    <a:pt x="9049" y="6191"/>
                    <a:pt x="9049" y="809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965" name="Google Shape;3965;p1"/>
            <p:cNvSpPr/>
            <p:nvPr/>
          </p:nvSpPr>
          <p:spPr>
            <a:xfrm>
              <a:off x="5223034" y="1281313"/>
              <a:ext cx="9525" cy="9525"/>
            </a:xfrm>
            <a:custGeom>
              <a:avLst/>
              <a:gdLst/>
              <a:ahLst/>
              <a:cxnLst/>
              <a:rect l="l" t="t" r="r" b="b"/>
              <a:pathLst>
                <a:path w="9525" h="9525" extrusionOk="0">
                  <a:moveTo>
                    <a:pt x="9049" y="7419"/>
                  </a:moveTo>
                  <a:cubicBezTo>
                    <a:pt x="9049" y="7419"/>
                    <a:pt x="7144" y="8371"/>
                    <a:pt x="7144" y="7419"/>
                  </a:cubicBezTo>
                  <a:cubicBezTo>
                    <a:pt x="8096" y="8371"/>
                    <a:pt x="9049" y="6466"/>
                    <a:pt x="9049" y="741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966" name="Google Shape;3966;p1"/>
            <p:cNvSpPr/>
            <p:nvPr/>
          </p:nvSpPr>
          <p:spPr>
            <a:xfrm>
              <a:off x="5215266" y="1282647"/>
              <a:ext cx="9525" cy="9525"/>
            </a:xfrm>
            <a:custGeom>
              <a:avLst/>
              <a:gdLst/>
              <a:ahLst/>
              <a:cxnLst/>
              <a:rect l="l" t="t" r="r" b="b"/>
              <a:pathLst>
                <a:path w="9525" h="9525" extrusionOk="0">
                  <a:moveTo>
                    <a:pt x="8244" y="7990"/>
                  </a:moveTo>
                  <a:cubicBezTo>
                    <a:pt x="7291" y="7990"/>
                    <a:pt x="6339" y="6085"/>
                    <a:pt x="8244" y="7990"/>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967" name="Google Shape;3967;p1"/>
            <p:cNvSpPr/>
            <p:nvPr/>
          </p:nvSpPr>
          <p:spPr>
            <a:xfrm>
              <a:off x="5040154" y="1294923"/>
              <a:ext cx="9525" cy="9525"/>
            </a:xfrm>
            <a:custGeom>
              <a:avLst/>
              <a:gdLst/>
              <a:ahLst/>
              <a:cxnLst/>
              <a:rect l="l" t="t" r="r" b="b"/>
              <a:pathLst>
                <a:path w="9525" h="9525" extrusionOk="0">
                  <a:moveTo>
                    <a:pt x="7144" y="7144"/>
                  </a:moveTo>
                  <a:cubicBezTo>
                    <a:pt x="9049" y="7144"/>
                    <a:pt x="8096"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968" name="Google Shape;3968;p1"/>
            <p:cNvSpPr/>
            <p:nvPr/>
          </p:nvSpPr>
          <p:spPr>
            <a:xfrm>
              <a:off x="4966811" y="1295609"/>
              <a:ext cx="9525" cy="9525"/>
            </a:xfrm>
            <a:custGeom>
              <a:avLst/>
              <a:gdLst/>
              <a:ahLst/>
              <a:cxnLst/>
              <a:rect l="l" t="t" r="r" b="b"/>
              <a:pathLst>
                <a:path w="9525" h="9525" extrusionOk="0">
                  <a:moveTo>
                    <a:pt x="8096" y="8363"/>
                  </a:moveTo>
                  <a:cubicBezTo>
                    <a:pt x="7144" y="9315"/>
                    <a:pt x="7144" y="7410"/>
                    <a:pt x="7144" y="7410"/>
                  </a:cubicBezTo>
                  <a:cubicBezTo>
                    <a:pt x="8096" y="6458"/>
                    <a:pt x="6191" y="8363"/>
                    <a:pt x="8096" y="8363"/>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969" name="Google Shape;3969;p1"/>
            <p:cNvSpPr/>
            <p:nvPr/>
          </p:nvSpPr>
          <p:spPr>
            <a:xfrm>
              <a:off x="4927759" y="1301591"/>
              <a:ext cx="9525" cy="9525"/>
            </a:xfrm>
            <a:custGeom>
              <a:avLst/>
              <a:gdLst/>
              <a:ahLst/>
              <a:cxnLst/>
              <a:rect l="l" t="t" r="r" b="b"/>
              <a:pathLst>
                <a:path w="9525" h="9525" extrusionOk="0">
                  <a:moveTo>
                    <a:pt x="7144" y="7144"/>
                  </a:moveTo>
                  <a:cubicBezTo>
                    <a:pt x="7144" y="7144"/>
                    <a:pt x="8096" y="1190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970" name="Google Shape;3970;p1"/>
            <p:cNvSpPr/>
            <p:nvPr/>
          </p:nvSpPr>
          <p:spPr>
            <a:xfrm>
              <a:off x="5295424" y="1266082"/>
              <a:ext cx="9525" cy="9525"/>
            </a:xfrm>
            <a:custGeom>
              <a:avLst/>
              <a:gdLst/>
              <a:ahLst/>
              <a:cxnLst/>
              <a:rect l="l" t="t" r="r" b="b"/>
              <a:pathLst>
                <a:path w="9525" h="9525" extrusionOk="0">
                  <a:moveTo>
                    <a:pt x="7144" y="8363"/>
                  </a:moveTo>
                  <a:cubicBezTo>
                    <a:pt x="9049" y="8363"/>
                    <a:pt x="6191" y="6458"/>
                    <a:pt x="8096" y="7410"/>
                  </a:cubicBezTo>
                  <a:cubicBezTo>
                    <a:pt x="8096" y="8363"/>
                    <a:pt x="8096" y="9315"/>
                    <a:pt x="7144" y="8363"/>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971" name="Google Shape;3971;p1"/>
            <p:cNvSpPr/>
            <p:nvPr/>
          </p:nvSpPr>
          <p:spPr>
            <a:xfrm>
              <a:off x="4789646" y="1250156"/>
              <a:ext cx="514350" cy="28575"/>
            </a:xfrm>
            <a:custGeom>
              <a:avLst/>
              <a:gdLst/>
              <a:ahLst/>
              <a:cxnLst/>
              <a:rect l="l" t="t" r="r" b="b"/>
              <a:pathLst>
                <a:path w="514350" h="28575" extrusionOk="0">
                  <a:moveTo>
                    <a:pt x="7144" y="23336"/>
                  </a:moveTo>
                  <a:cubicBezTo>
                    <a:pt x="30004" y="5239"/>
                    <a:pt x="130016" y="21431"/>
                    <a:pt x="148114" y="20479"/>
                  </a:cubicBezTo>
                  <a:cubicBezTo>
                    <a:pt x="170021" y="19526"/>
                    <a:pt x="215741" y="23336"/>
                    <a:pt x="226219" y="15716"/>
                  </a:cubicBezTo>
                  <a:cubicBezTo>
                    <a:pt x="227171" y="17621"/>
                    <a:pt x="299561" y="15716"/>
                    <a:pt x="299561" y="15716"/>
                  </a:cubicBezTo>
                  <a:cubicBezTo>
                    <a:pt x="296704" y="16669"/>
                    <a:pt x="388144" y="13811"/>
                    <a:pt x="388144" y="10001"/>
                  </a:cubicBezTo>
                  <a:cubicBezTo>
                    <a:pt x="389096" y="10954"/>
                    <a:pt x="387191" y="20479"/>
                    <a:pt x="388144" y="21431"/>
                  </a:cubicBezTo>
                  <a:cubicBezTo>
                    <a:pt x="392906" y="17621"/>
                    <a:pt x="442436" y="1429"/>
                    <a:pt x="435769" y="18574"/>
                  </a:cubicBezTo>
                  <a:cubicBezTo>
                    <a:pt x="434816" y="18574"/>
                    <a:pt x="445294" y="9049"/>
                    <a:pt x="446246" y="9049"/>
                  </a:cubicBezTo>
                  <a:cubicBezTo>
                    <a:pt x="446246" y="9049"/>
                    <a:pt x="443389" y="15716"/>
                    <a:pt x="446246" y="15716"/>
                  </a:cubicBezTo>
                  <a:cubicBezTo>
                    <a:pt x="450056" y="14764"/>
                    <a:pt x="449104" y="10001"/>
                    <a:pt x="451009" y="8096"/>
                  </a:cubicBezTo>
                  <a:cubicBezTo>
                    <a:pt x="450056" y="10001"/>
                    <a:pt x="451009" y="10001"/>
                    <a:pt x="453866" y="7144"/>
                  </a:cubicBezTo>
                  <a:cubicBezTo>
                    <a:pt x="457676" y="13811"/>
                    <a:pt x="451009" y="10954"/>
                    <a:pt x="462439" y="9049"/>
                  </a:cubicBezTo>
                  <a:cubicBezTo>
                    <a:pt x="461486" y="15716"/>
                    <a:pt x="455771" y="9049"/>
                    <a:pt x="457676" y="18574"/>
                  </a:cubicBezTo>
                  <a:cubicBezTo>
                    <a:pt x="459581" y="18574"/>
                    <a:pt x="471011" y="10001"/>
                    <a:pt x="471011" y="9049"/>
                  </a:cubicBezTo>
                  <a:cubicBezTo>
                    <a:pt x="482441" y="10954"/>
                    <a:pt x="491966" y="20479"/>
                    <a:pt x="505301" y="17621"/>
                  </a:cubicBezTo>
                  <a:cubicBezTo>
                    <a:pt x="505301" y="18574"/>
                    <a:pt x="508159" y="19526"/>
                    <a:pt x="508159" y="19526"/>
                  </a:cubicBezTo>
                  <a:cubicBezTo>
                    <a:pt x="491966" y="27146"/>
                    <a:pt x="388144" y="28099"/>
                    <a:pt x="343376" y="30004"/>
                  </a:cubicBezTo>
                  <a:cubicBezTo>
                    <a:pt x="303371" y="30956"/>
                    <a:pt x="261461" y="28099"/>
                    <a:pt x="224314" y="29051"/>
                  </a:cubicBezTo>
                  <a:cubicBezTo>
                    <a:pt x="184309" y="29051"/>
                    <a:pt x="31909" y="16669"/>
                    <a:pt x="7144" y="2333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972" name="Google Shape;3972;p1"/>
            <p:cNvSpPr/>
            <p:nvPr/>
          </p:nvSpPr>
          <p:spPr>
            <a:xfrm>
              <a:off x="5292300" y="1265396"/>
              <a:ext cx="9525" cy="9525"/>
            </a:xfrm>
            <a:custGeom>
              <a:avLst/>
              <a:gdLst/>
              <a:ahLst/>
              <a:cxnLst/>
              <a:rect l="l" t="t" r="r" b="b"/>
              <a:pathLst>
                <a:path w="9525" h="9525" extrusionOk="0">
                  <a:moveTo>
                    <a:pt x="8363" y="10001"/>
                  </a:moveTo>
                  <a:cubicBezTo>
                    <a:pt x="8363" y="9049"/>
                    <a:pt x="6458" y="8096"/>
                    <a:pt x="7410" y="7144"/>
                  </a:cubicBezTo>
                  <a:cubicBezTo>
                    <a:pt x="7410" y="7144"/>
                    <a:pt x="8363" y="9049"/>
                    <a:pt x="8363" y="10001"/>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973" name="Google Shape;3973;p1"/>
            <p:cNvSpPr/>
            <p:nvPr/>
          </p:nvSpPr>
          <p:spPr>
            <a:xfrm>
              <a:off x="5258276" y="1255977"/>
              <a:ext cx="9525" cy="9525"/>
            </a:xfrm>
            <a:custGeom>
              <a:avLst/>
              <a:gdLst/>
              <a:ahLst/>
              <a:cxnLst/>
              <a:rect l="l" t="t" r="r" b="b"/>
              <a:pathLst>
                <a:path w="9525" h="9525" extrusionOk="0">
                  <a:moveTo>
                    <a:pt x="7144" y="7990"/>
                  </a:moveTo>
                  <a:cubicBezTo>
                    <a:pt x="7144" y="7990"/>
                    <a:pt x="8096" y="6085"/>
                    <a:pt x="7144" y="7990"/>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974" name="Google Shape;3974;p1"/>
            <p:cNvSpPr/>
            <p:nvPr/>
          </p:nvSpPr>
          <p:spPr>
            <a:xfrm>
              <a:off x="5248751" y="1254918"/>
              <a:ext cx="9525" cy="9525"/>
            </a:xfrm>
            <a:custGeom>
              <a:avLst/>
              <a:gdLst/>
              <a:ahLst/>
              <a:cxnLst/>
              <a:rect l="l" t="t" r="r" b="b"/>
              <a:pathLst>
                <a:path w="9525" h="9525" extrusionOk="0">
                  <a:moveTo>
                    <a:pt x="7144" y="9049"/>
                  </a:moveTo>
                  <a:cubicBezTo>
                    <a:pt x="7144" y="8096"/>
                    <a:pt x="9049" y="7144"/>
                    <a:pt x="10001" y="7144"/>
                  </a:cubicBezTo>
                  <a:lnTo>
                    <a:pt x="7144" y="9049"/>
                  </a:ln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975" name="Google Shape;3975;p1"/>
            <p:cNvSpPr/>
            <p:nvPr/>
          </p:nvSpPr>
          <p:spPr>
            <a:xfrm>
              <a:off x="5240417" y="1251108"/>
              <a:ext cx="9525" cy="9525"/>
            </a:xfrm>
            <a:custGeom>
              <a:avLst/>
              <a:gdLst/>
              <a:ahLst/>
              <a:cxnLst/>
              <a:rect l="l" t="t" r="r" b="b"/>
              <a:pathLst>
                <a:path w="9525" h="9525" extrusionOk="0">
                  <a:moveTo>
                    <a:pt x="7858" y="8096"/>
                  </a:moveTo>
                  <a:cubicBezTo>
                    <a:pt x="6906" y="7144"/>
                    <a:pt x="6906" y="7144"/>
                    <a:pt x="7858" y="7144"/>
                  </a:cubicBezTo>
                  <a:cubicBezTo>
                    <a:pt x="7858" y="8096"/>
                    <a:pt x="7858" y="8096"/>
                    <a:pt x="7858" y="809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976" name="Google Shape;3976;p1"/>
            <p:cNvSpPr/>
            <p:nvPr/>
          </p:nvSpPr>
          <p:spPr>
            <a:xfrm>
              <a:off x="5239226" y="1253728"/>
              <a:ext cx="9525" cy="9525"/>
            </a:xfrm>
            <a:custGeom>
              <a:avLst/>
              <a:gdLst/>
              <a:ahLst/>
              <a:cxnLst/>
              <a:rect l="l" t="t" r="r" b="b"/>
              <a:pathLst>
                <a:path w="9525" h="9525" extrusionOk="0">
                  <a:moveTo>
                    <a:pt x="8096" y="8334"/>
                  </a:moveTo>
                  <a:cubicBezTo>
                    <a:pt x="7144" y="8334"/>
                    <a:pt x="7144" y="7382"/>
                    <a:pt x="7144" y="7382"/>
                  </a:cubicBezTo>
                  <a:cubicBezTo>
                    <a:pt x="7144" y="7382"/>
                    <a:pt x="8096" y="6429"/>
                    <a:pt x="8096" y="833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977" name="Google Shape;3977;p1"/>
            <p:cNvSpPr/>
            <p:nvPr/>
          </p:nvSpPr>
          <p:spPr>
            <a:xfrm>
              <a:off x="5220176" y="1251214"/>
              <a:ext cx="9525" cy="9525"/>
            </a:xfrm>
            <a:custGeom>
              <a:avLst/>
              <a:gdLst/>
              <a:ahLst/>
              <a:cxnLst/>
              <a:rect l="l" t="t" r="r" b="b"/>
              <a:pathLst>
                <a:path w="9525" h="9525" extrusionOk="0">
                  <a:moveTo>
                    <a:pt x="9049" y="7990"/>
                  </a:moveTo>
                  <a:cubicBezTo>
                    <a:pt x="9049" y="7990"/>
                    <a:pt x="8096" y="8943"/>
                    <a:pt x="7144" y="7990"/>
                  </a:cubicBezTo>
                  <a:cubicBezTo>
                    <a:pt x="8096" y="7990"/>
                    <a:pt x="9049" y="6085"/>
                    <a:pt x="9049" y="7990"/>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978" name="Google Shape;3978;p1"/>
            <p:cNvSpPr/>
            <p:nvPr/>
          </p:nvSpPr>
          <p:spPr>
            <a:xfrm>
              <a:off x="5213085" y="1252167"/>
              <a:ext cx="9525" cy="9525"/>
            </a:xfrm>
            <a:custGeom>
              <a:avLst/>
              <a:gdLst/>
              <a:ahLst/>
              <a:cxnLst/>
              <a:rect l="l" t="t" r="r" b="b"/>
              <a:pathLst>
                <a:path w="9525" h="9525" extrusionOk="0">
                  <a:moveTo>
                    <a:pt x="7567" y="7990"/>
                  </a:moveTo>
                  <a:cubicBezTo>
                    <a:pt x="7567" y="7990"/>
                    <a:pt x="6615" y="6085"/>
                    <a:pt x="7567" y="7990"/>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979" name="Google Shape;3979;p1"/>
            <p:cNvSpPr/>
            <p:nvPr/>
          </p:nvSpPr>
          <p:spPr>
            <a:xfrm>
              <a:off x="5049679" y="1256823"/>
              <a:ext cx="9525" cy="9525"/>
            </a:xfrm>
            <a:custGeom>
              <a:avLst/>
              <a:gdLst/>
              <a:ahLst/>
              <a:cxnLst/>
              <a:rect l="l" t="t" r="r" b="b"/>
              <a:pathLst>
                <a:path w="9525" h="9525" extrusionOk="0">
                  <a:moveTo>
                    <a:pt x="7144" y="7144"/>
                  </a:moveTo>
                  <a:cubicBezTo>
                    <a:pt x="9049" y="7144"/>
                    <a:pt x="9049"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980" name="Google Shape;3980;p1"/>
            <p:cNvSpPr/>
            <p:nvPr/>
          </p:nvSpPr>
          <p:spPr>
            <a:xfrm>
              <a:off x="4982051" y="1255871"/>
              <a:ext cx="9525" cy="9525"/>
            </a:xfrm>
            <a:custGeom>
              <a:avLst/>
              <a:gdLst/>
              <a:ahLst/>
              <a:cxnLst/>
              <a:rect l="l" t="t" r="r" b="b"/>
              <a:pathLst>
                <a:path w="9525" h="9525" extrusionOk="0">
                  <a:moveTo>
                    <a:pt x="8096" y="8096"/>
                  </a:moveTo>
                  <a:cubicBezTo>
                    <a:pt x="7144" y="9049"/>
                    <a:pt x="7144" y="7144"/>
                    <a:pt x="7144" y="7144"/>
                  </a:cubicBezTo>
                  <a:cubicBezTo>
                    <a:pt x="8096" y="7144"/>
                    <a:pt x="6191" y="9049"/>
                    <a:pt x="8096" y="809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981" name="Google Shape;3981;p1"/>
            <p:cNvSpPr/>
            <p:nvPr/>
          </p:nvSpPr>
          <p:spPr>
            <a:xfrm>
              <a:off x="4945856" y="1261586"/>
              <a:ext cx="9525" cy="9525"/>
            </a:xfrm>
            <a:custGeom>
              <a:avLst/>
              <a:gdLst/>
              <a:ahLst/>
              <a:cxnLst/>
              <a:rect l="l" t="t" r="r" b="b"/>
              <a:pathLst>
                <a:path w="9525" h="9525" extrusionOk="0">
                  <a:moveTo>
                    <a:pt x="7144" y="7144"/>
                  </a:moveTo>
                  <a:cubicBezTo>
                    <a:pt x="7144" y="7144"/>
                    <a:pt x="8096" y="1190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982" name="Google Shape;3982;p1"/>
            <p:cNvSpPr/>
            <p:nvPr/>
          </p:nvSpPr>
          <p:spPr>
            <a:xfrm>
              <a:off x="5255419" y="575362"/>
              <a:ext cx="9525" cy="9525"/>
            </a:xfrm>
            <a:custGeom>
              <a:avLst/>
              <a:gdLst/>
              <a:ahLst/>
              <a:cxnLst/>
              <a:rect l="l" t="t" r="r" b="b"/>
              <a:pathLst>
                <a:path w="9525" h="9525" extrusionOk="0">
                  <a:moveTo>
                    <a:pt x="7144" y="7567"/>
                  </a:moveTo>
                  <a:cubicBezTo>
                    <a:pt x="7144" y="8520"/>
                    <a:pt x="9049" y="8520"/>
                    <a:pt x="7144" y="7567"/>
                  </a:cubicBezTo>
                  <a:cubicBezTo>
                    <a:pt x="7144" y="7567"/>
                    <a:pt x="7144" y="6615"/>
                    <a:pt x="7144"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983" name="Google Shape;3983;p1"/>
            <p:cNvSpPr/>
            <p:nvPr/>
          </p:nvSpPr>
          <p:spPr>
            <a:xfrm>
              <a:off x="5200187" y="481636"/>
              <a:ext cx="104775" cy="104775"/>
            </a:xfrm>
            <a:custGeom>
              <a:avLst/>
              <a:gdLst/>
              <a:ahLst/>
              <a:cxnLst/>
              <a:rect l="l" t="t" r="r" b="b"/>
              <a:pathLst>
                <a:path w="104775" h="104775" extrusionOk="0">
                  <a:moveTo>
                    <a:pt x="9036" y="57479"/>
                  </a:moveTo>
                  <a:cubicBezTo>
                    <a:pt x="-2394" y="51764"/>
                    <a:pt x="41421" y="-10149"/>
                    <a:pt x="48088" y="13664"/>
                  </a:cubicBezTo>
                  <a:cubicBezTo>
                    <a:pt x="105238" y="-15864"/>
                    <a:pt x="78568" y="64146"/>
                    <a:pt x="97618" y="69861"/>
                  </a:cubicBezTo>
                  <a:cubicBezTo>
                    <a:pt x="87141" y="69861"/>
                    <a:pt x="109048" y="67956"/>
                    <a:pt x="89046" y="67956"/>
                  </a:cubicBezTo>
                  <a:cubicBezTo>
                    <a:pt x="89998" y="68909"/>
                    <a:pt x="89046" y="68909"/>
                    <a:pt x="86188" y="67956"/>
                  </a:cubicBezTo>
                  <a:cubicBezTo>
                    <a:pt x="93808" y="73671"/>
                    <a:pt x="91903" y="72719"/>
                    <a:pt x="96666" y="75576"/>
                  </a:cubicBezTo>
                  <a:cubicBezTo>
                    <a:pt x="92856" y="74624"/>
                    <a:pt x="92856" y="84149"/>
                    <a:pt x="92856" y="86054"/>
                  </a:cubicBezTo>
                  <a:cubicBezTo>
                    <a:pt x="89046" y="85101"/>
                    <a:pt x="87141" y="85101"/>
                    <a:pt x="84283" y="83196"/>
                  </a:cubicBezTo>
                  <a:cubicBezTo>
                    <a:pt x="90951" y="81291"/>
                    <a:pt x="87141" y="91769"/>
                    <a:pt x="90951" y="90816"/>
                  </a:cubicBezTo>
                  <a:cubicBezTo>
                    <a:pt x="90951" y="90816"/>
                    <a:pt x="85236" y="86054"/>
                    <a:pt x="85236" y="87006"/>
                  </a:cubicBezTo>
                  <a:cubicBezTo>
                    <a:pt x="85236" y="89864"/>
                    <a:pt x="89998" y="90816"/>
                    <a:pt x="90951" y="91769"/>
                  </a:cubicBezTo>
                  <a:cubicBezTo>
                    <a:pt x="89998" y="90816"/>
                    <a:pt x="89998" y="90816"/>
                    <a:pt x="90951" y="92721"/>
                  </a:cubicBezTo>
                  <a:cubicBezTo>
                    <a:pt x="83331" y="91769"/>
                    <a:pt x="89046" y="88911"/>
                    <a:pt x="87141" y="94626"/>
                  </a:cubicBezTo>
                  <a:cubicBezTo>
                    <a:pt x="83331" y="91769"/>
                    <a:pt x="85236" y="90816"/>
                    <a:pt x="79521" y="87959"/>
                  </a:cubicBezTo>
                  <a:cubicBezTo>
                    <a:pt x="80473" y="87959"/>
                    <a:pt x="83331" y="96531"/>
                    <a:pt x="84283" y="98436"/>
                  </a:cubicBezTo>
                  <a:cubicBezTo>
                    <a:pt x="77616" y="102246"/>
                    <a:pt x="70948" y="95579"/>
                    <a:pt x="68091" y="103199"/>
                  </a:cubicBezTo>
                  <a:cubicBezTo>
                    <a:pt x="68091" y="105104"/>
                    <a:pt x="64281" y="99389"/>
                    <a:pt x="65233" y="99389"/>
                  </a:cubicBezTo>
                  <a:cubicBezTo>
                    <a:pt x="68091" y="100341"/>
                    <a:pt x="86188" y="67004"/>
                    <a:pt x="79521" y="49859"/>
                  </a:cubicBezTo>
                  <a:cubicBezTo>
                    <a:pt x="57613" y="-1576"/>
                    <a:pt x="7131" y="53669"/>
                    <a:pt x="9036" y="5747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984" name="Google Shape;3984;p1"/>
            <p:cNvSpPr/>
            <p:nvPr/>
          </p:nvSpPr>
          <p:spPr>
            <a:xfrm>
              <a:off x="5256371" y="574833"/>
              <a:ext cx="9525" cy="9525"/>
            </a:xfrm>
            <a:custGeom>
              <a:avLst/>
              <a:gdLst/>
              <a:ahLst/>
              <a:cxnLst/>
              <a:rect l="l" t="t" r="r" b="b"/>
              <a:pathLst>
                <a:path w="9525" h="9525" extrusionOk="0">
                  <a:moveTo>
                    <a:pt x="7144" y="7144"/>
                  </a:moveTo>
                  <a:cubicBezTo>
                    <a:pt x="8096" y="8096"/>
                    <a:pt x="9049" y="8096"/>
                    <a:pt x="9049" y="9049"/>
                  </a:cubicBezTo>
                  <a:cubicBezTo>
                    <a:pt x="8096" y="9049"/>
                    <a:pt x="7144"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985" name="Google Shape;3985;p1"/>
            <p:cNvSpPr/>
            <p:nvPr/>
          </p:nvSpPr>
          <p:spPr>
            <a:xfrm>
              <a:off x="5273516" y="572928"/>
              <a:ext cx="9525" cy="9525"/>
            </a:xfrm>
            <a:custGeom>
              <a:avLst/>
              <a:gdLst/>
              <a:ahLst/>
              <a:cxnLst/>
              <a:rect l="l" t="t" r="r" b="b"/>
              <a:pathLst>
                <a:path w="9525" h="9525" extrusionOk="0">
                  <a:moveTo>
                    <a:pt x="7144" y="7144"/>
                  </a:moveTo>
                  <a:cubicBezTo>
                    <a:pt x="7144" y="7144"/>
                    <a:pt x="8096"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986" name="Google Shape;3986;p1"/>
            <p:cNvSpPr/>
            <p:nvPr/>
          </p:nvSpPr>
          <p:spPr>
            <a:xfrm>
              <a:off x="5276374" y="570071"/>
              <a:ext cx="9525" cy="9525"/>
            </a:xfrm>
            <a:custGeom>
              <a:avLst/>
              <a:gdLst/>
              <a:ahLst/>
              <a:cxnLst/>
              <a:rect l="l" t="t" r="r" b="b"/>
              <a:pathLst>
                <a:path w="9525" h="9525" extrusionOk="0">
                  <a:moveTo>
                    <a:pt x="7144" y="7144"/>
                  </a:moveTo>
                  <a:cubicBezTo>
                    <a:pt x="8096" y="8096"/>
                    <a:pt x="8096" y="9049"/>
                    <a:pt x="8096" y="9049"/>
                  </a:cubicBezTo>
                  <a:lnTo>
                    <a:pt x="7144" y="7144"/>
                  </a:ln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987" name="Google Shape;3987;p1"/>
            <p:cNvSpPr/>
            <p:nvPr/>
          </p:nvSpPr>
          <p:spPr>
            <a:xfrm>
              <a:off x="5281136" y="569118"/>
              <a:ext cx="9525" cy="9525"/>
            </a:xfrm>
            <a:custGeom>
              <a:avLst/>
              <a:gdLst/>
              <a:ahLst/>
              <a:cxnLst/>
              <a:rect l="l" t="t" r="r" b="b"/>
              <a:pathLst>
                <a:path w="9525" h="9525" extrusionOk="0">
                  <a:moveTo>
                    <a:pt x="7144" y="7144"/>
                  </a:moveTo>
                  <a:cubicBezTo>
                    <a:pt x="8096" y="7144"/>
                    <a:pt x="8096" y="7144"/>
                    <a:pt x="7144" y="7144"/>
                  </a:cubicBezTo>
                  <a:cubicBezTo>
                    <a:pt x="8096" y="7144"/>
                    <a:pt x="8096"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988" name="Google Shape;3988;p1"/>
            <p:cNvSpPr/>
            <p:nvPr/>
          </p:nvSpPr>
          <p:spPr>
            <a:xfrm>
              <a:off x="5279231" y="567213"/>
              <a:ext cx="9525" cy="9525"/>
            </a:xfrm>
            <a:custGeom>
              <a:avLst/>
              <a:gdLst/>
              <a:ahLst/>
              <a:cxnLst/>
              <a:rect l="l" t="t" r="r" b="b"/>
              <a:pathLst>
                <a:path w="9525" h="9525" extrusionOk="0">
                  <a:moveTo>
                    <a:pt x="7144" y="7144"/>
                  </a:moveTo>
                  <a:cubicBezTo>
                    <a:pt x="7144" y="7144"/>
                    <a:pt x="8096" y="7144"/>
                    <a:pt x="8096" y="7144"/>
                  </a:cubicBezTo>
                  <a:cubicBezTo>
                    <a:pt x="8096" y="7144"/>
                    <a:pt x="9049"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989" name="Google Shape;3989;p1"/>
            <p:cNvSpPr/>
            <p:nvPr/>
          </p:nvSpPr>
          <p:spPr>
            <a:xfrm>
              <a:off x="5285475" y="561075"/>
              <a:ext cx="9525" cy="9525"/>
            </a:xfrm>
            <a:custGeom>
              <a:avLst/>
              <a:gdLst/>
              <a:ahLst/>
              <a:cxnLst/>
              <a:rect l="l" t="t" r="r" b="b"/>
              <a:pathLst>
                <a:path w="9525" h="9525" extrusionOk="0">
                  <a:moveTo>
                    <a:pt x="7567" y="7567"/>
                  </a:moveTo>
                  <a:cubicBezTo>
                    <a:pt x="7567" y="7567"/>
                    <a:pt x="6615" y="6615"/>
                    <a:pt x="7567" y="7567"/>
                  </a:cubicBezTo>
                  <a:cubicBezTo>
                    <a:pt x="7567" y="6615"/>
                    <a:pt x="8520" y="8520"/>
                    <a:pt x="7567"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990" name="Google Shape;3990;p1"/>
            <p:cNvSpPr/>
            <p:nvPr/>
          </p:nvSpPr>
          <p:spPr>
            <a:xfrm>
              <a:off x="5285899" y="557688"/>
              <a:ext cx="9525" cy="9525"/>
            </a:xfrm>
            <a:custGeom>
              <a:avLst/>
              <a:gdLst/>
              <a:ahLst/>
              <a:cxnLst/>
              <a:rect l="l" t="t" r="r" b="b"/>
              <a:pathLst>
                <a:path w="9525" h="9525" extrusionOk="0">
                  <a:moveTo>
                    <a:pt x="7144" y="7144"/>
                  </a:moveTo>
                  <a:cubicBezTo>
                    <a:pt x="7144" y="7144"/>
                    <a:pt x="10001"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991" name="Google Shape;3991;p1"/>
            <p:cNvSpPr/>
            <p:nvPr/>
          </p:nvSpPr>
          <p:spPr>
            <a:xfrm>
              <a:off x="5278279" y="493871"/>
              <a:ext cx="9525" cy="9525"/>
            </a:xfrm>
            <a:custGeom>
              <a:avLst/>
              <a:gdLst/>
              <a:ahLst/>
              <a:cxnLst/>
              <a:rect l="l" t="t" r="r" b="b"/>
              <a:pathLst>
                <a:path w="9525" h="9525" extrusionOk="0">
                  <a:moveTo>
                    <a:pt x="7144" y="7144"/>
                  </a:move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992" name="Google Shape;3992;p1"/>
            <p:cNvSpPr/>
            <p:nvPr/>
          </p:nvSpPr>
          <p:spPr>
            <a:xfrm>
              <a:off x="5251185" y="477678"/>
              <a:ext cx="9525" cy="9525"/>
            </a:xfrm>
            <a:custGeom>
              <a:avLst/>
              <a:gdLst/>
              <a:ahLst/>
              <a:cxnLst/>
              <a:rect l="l" t="t" r="r" b="b"/>
              <a:pathLst>
                <a:path w="9525" h="9525" extrusionOk="0">
                  <a:moveTo>
                    <a:pt x="7567" y="8096"/>
                  </a:moveTo>
                  <a:cubicBezTo>
                    <a:pt x="6615" y="9049"/>
                    <a:pt x="7567" y="7144"/>
                    <a:pt x="7567" y="7144"/>
                  </a:cubicBezTo>
                  <a:cubicBezTo>
                    <a:pt x="8520" y="7144"/>
                    <a:pt x="7567" y="8096"/>
                    <a:pt x="7567" y="809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993" name="Google Shape;3993;p1"/>
            <p:cNvSpPr/>
            <p:nvPr/>
          </p:nvSpPr>
          <p:spPr>
            <a:xfrm>
              <a:off x="5236369" y="483393"/>
              <a:ext cx="9525" cy="9525"/>
            </a:xfrm>
            <a:custGeom>
              <a:avLst/>
              <a:gdLst/>
              <a:ahLst/>
              <a:cxnLst/>
              <a:rect l="l" t="t" r="r" b="b"/>
              <a:pathLst>
                <a:path w="9525" h="9525" extrusionOk="0">
                  <a:moveTo>
                    <a:pt x="7144" y="7144"/>
                  </a:moveTo>
                  <a:cubicBezTo>
                    <a:pt x="7144" y="8096"/>
                    <a:pt x="9049" y="1190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994" name="Google Shape;3994;p1"/>
            <p:cNvSpPr/>
            <p:nvPr/>
          </p:nvSpPr>
          <p:spPr>
            <a:xfrm>
              <a:off x="4955910" y="553878"/>
              <a:ext cx="9525" cy="9525"/>
            </a:xfrm>
            <a:custGeom>
              <a:avLst/>
              <a:gdLst/>
              <a:ahLst/>
              <a:cxnLst/>
              <a:rect l="l" t="t" r="r" b="b"/>
              <a:pathLst>
                <a:path w="9525" h="9525" extrusionOk="0">
                  <a:moveTo>
                    <a:pt x="7567" y="7144"/>
                  </a:moveTo>
                  <a:cubicBezTo>
                    <a:pt x="7567" y="8096"/>
                    <a:pt x="8520" y="9049"/>
                    <a:pt x="7567" y="7144"/>
                  </a:cubicBezTo>
                  <a:cubicBezTo>
                    <a:pt x="7567" y="8096"/>
                    <a:pt x="6615" y="7144"/>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995" name="Google Shape;3995;p1"/>
            <p:cNvSpPr/>
            <p:nvPr/>
          </p:nvSpPr>
          <p:spPr>
            <a:xfrm>
              <a:off x="4901102" y="460043"/>
              <a:ext cx="104775" cy="104775"/>
            </a:xfrm>
            <a:custGeom>
              <a:avLst/>
              <a:gdLst/>
              <a:ahLst/>
              <a:cxnLst/>
              <a:rect l="l" t="t" r="r" b="b"/>
              <a:pathLst>
                <a:path w="104775" h="104775" extrusionOk="0">
                  <a:moveTo>
                    <a:pt x="9036" y="57164"/>
                  </a:moveTo>
                  <a:cubicBezTo>
                    <a:pt x="-2394" y="51449"/>
                    <a:pt x="41421" y="-10463"/>
                    <a:pt x="48088" y="13349"/>
                  </a:cubicBezTo>
                  <a:cubicBezTo>
                    <a:pt x="105238" y="-15226"/>
                    <a:pt x="78568" y="63832"/>
                    <a:pt x="97618" y="69547"/>
                  </a:cubicBezTo>
                  <a:cubicBezTo>
                    <a:pt x="87141" y="69547"/>
                    <a:pt x="109048" y="67642"/>
                    <a:pt x="89046" y="67642"/>
                  </a:cubicBezTo>
                  <a:cubicBezTo>
                    <a:pt x="89998" y="68594"/>
                    <a:pt x="89046" y="68594"/>
                    <a:pt x="86188" y="67642"/>
                  </a:cubicBezTo>
                  <a:cubicBezTo>
                    <a:pt x="93808" y="73357"/>
                    <a:pt x="91903" y="72404"/>
                    <a:pt x="96666" y="75262"/>
                  </a:cubicBezTo>
                  <a:cubicBezTo>
                    <a:pt x="92856" y="74309"/>
                    <a:pt x="92856" y="83834"/>
                    <a:pt x="92856" y="85739"/>
                  </a:cubicBezTo>
                  <a:cubicBezTo>
                    <a:pt x="89046" y="84787"/>
                    <a:pt x="87141" y="84787"/>
                    <a:pt x="84283" y="82882"/>
                  </a:cubicBezTo>
                  <a:cubicBezTo>
                    <a:pt x="90951" y="80977"/>
                    <a:pt x="87141" y="91454"/>
                    <a:pt x="90951" y="90502"/>
                  </a:cubicBezTo>
                  <a:cubicBezTo>
                    <a:pt x="90951" y="90502"/>
                    <a:pt x="85236" y="85739"/>
                    <a:pt x="85236" y="86692"/>
                  </a:cubicBezTo>
                  <a:cubicBezTo>
                    <a:pt x="85236" y="89549"/>
                    <a:pt x="89998" y="90502"/>
                    <a:pt x="90951" y="91454"/>
                  </a:cubicBezTo>
                  <a:cubicBezTo>
                    <a:pt x="89998" y="90502"/>
                    <a:pt x="89998" y="90502"/>
                    <a:pt x="90951" y="92407"/>
                  </a:cubicBezTo>
                  <a:cubicBezTo>
                    <a:pt x="83331" y="91454"/>
                    <a:pt x="89046" y="88597"/>
                    <a:pt x="87141" y="94312"/>
                  </a:cubicBezTo>
                  <a:cubicBezTo>
                    <a:pt x="83331" y="91454"/>
                    <a:pt x="85236" y="90502"/>
                    <a:pt x="79521" y="87644"/>
                  </a:cubicBezTo>
                  <a:cubicBezTo>
                    <a:pt x="80473" y="87644"/>
                    <a:pt x="83331" y="96217"/>
                    <a:pt x="84283" y="98122"/>
                  </a:cubicBezTo>
                  <a:cubicBezTo>
                    <a:pt x="77616" y="101932"/>
                    <a:pt x="70948" y="95264"/>
                    <a:pt x="68091" y="102884"/>
                  </a:cubicBezTo>
                  <a:cubicBezTo>
                    <a:pt x="68091" y="104789"/>
                    <a:pt x="64281" y="99074"/>
                    <a:pt x="65233" y="99074"/>
                  </a:cubicBezTo>
                  <a:cubicBezTo>
                    <a:pt x="68091" y="100027"/>
                    <a:pt x="86188" y="66689"/>
                    <a:pt x="79521" y="49544"/>
                  </a:cubicBezTo>
                  <a:cubicBezTo>
                    <a:pt x="57613" y="-938"/>
                    <a:pt x="6178" y="53354"/>
                    <a:pt x="9036" y="5716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996" name="Google Shape;3996;p1"/>
            <p:cNvSpPr/>
            <p:nvPr/>
          </p:nvSpPr>
          <p:spPr>
            <a:xfrm>
              <a:off x="4957286" y="553878"/>
              <a:ext cx="9525" cy="9525"/>
            </a:xfrm>
            <a:custGeom>
              <a:avLst/>
              <a:gdLst/>
              <a:ahLst/>
              <a:cxnLst/>
              <a:rect l="l" t="t" r="r" b="b"/>
              <a:pathLst>
                <a:path w="9525" h="9525" extrusionOk="0">
                  <a:moveTo>
                    <a:pt x="7144" y="7144"/>
                  </a:moveTo>
                  <a:cubicBezTo>
                    <a:pt x="8096" y="8096"/>
                    <a:pt x="9049" y="8096"/>
                    <a:pt x="9049" y="9049"/>
                  </a:cubicBezTo>
                  <a:cubicBezTo>
                    <a:pt x="8096" y="8096"/>
                    <a:pt x="7144"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997" name="Google Shape;3997;p1"/>
            <p:cNvSpPr/>
            <p:nvPr/>
          </p:nvSpPr>
          <p:spPr>
            <a:xfrm>
              <a:off x="4974431" y="551021"/>
              <a:ext cx="9525" cy="9525"/>
            </a:xfrm>
            <a:custGeom>
              <a:avLst/>
              <a:gdLst/>
              <a:ahLst/>
              <a:cxnLst/>
              <a:rect l="l" t="t" r="r" b="b"/>
              <a:pathLst>
                <a:path w="9525" h="9525" extrusionOk="0">
                  <a:moveTo>
                    <a:pt x="7144" y="7144"/>
                  </a:moveTo>
                  <a:cubicBezTo>
                    <a:pt x="7144" y="8096"/>
                    <a:pt x="8096" y="9049"/>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998" name="Google Shape;3998;p1"/>
            <p:cNvSpPr/>
            <p:nvPr/>
          </p:nvSpPr>
          <p:spPr>
            <a:xfrm>
              <a:off x="4976336" y="548163"/>
              <a:ext cx="9525" cy="9525"/>
            </a:xfrm>
            <a:custGeom>
              <a:avLst/>
              <a:gdLst/>
              <a:ahLst/>
              <a:cxnLst/>
              <a:rect l="l" t="t" r="r" b="b"/>
              <a:pathLst>
                <a:path w="9525" h="9525" extrusionOk="0">
                  <a:moveTo>
                    <a:pt x="7144" y="7144"/>
                  </a:moveTo>
                  <a:cubicBezTo>
                    <a:pt x="8096" y="8096"/>
                    <a:pt x="8096" y="9049"/>
                    <a:pt x="8096" y="9049"/>
                  </a:cubicBezTo>
                  <a:lnTo>
                    <a:pt x="7144" y="7144"/>
                  </a:ln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999" name="Google Shape;3999;p1"/>
            <p:cNvSpPr/>
            <p:nvPr/>
          </p:nvSpPr>
          <p:spPr>
            <a:xfrm>
              <a:off x="4982051" y="547211"/>
              <a:ext cx="9525" cy="9525"/>
            </a:xfrm>
            <a:custGeom>
              <a:avLst/>
              <a:gdLst/>
              <a:ahLst/>
              <a:cxnLst/>
              <a:rect l="l" t="t" r="r" b="b"/>
              <a:pathLst>
                <a:path w="9525" h="9525" extrusionOk="0">
                  <a:moveTo>
                    <a:pt x="7144" y="7144"/>
                  </a:moveTo>
                  <a:cubicBezTo>
                    <a:pt x="8096" y="7144"/>
                    <a:pt x="8096" y="8096"/>
                    <a:pt x="7144" y="7144"/>
                  </a:cubicBezTo>
                  <a:cubicBezTo>
                    <a:pt x="7144" y="8096"/>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000" name="Google Shape;4000;p1"/>
            <p:cNvSpPr/>
            <p:nvPr/>
          </p:nvSpPr>
          <p:spPr>
            <a:xfrm>
              <a:off x="4980146" y="545983"/>
              <a:ext cx="9525" cy="9525"/>
            </a:xfrm>
            <a:custGeom>
              <a:avLst/>
              <a:gdLst/>
              <a:ahLst/>
              <a:cxnLst/>
              <a:rect l="l" t="t" r="r" b="b"/>
              <a:pathLst>
                <a:path w="9525" h="9525" extrusionOk="0">
                  <a:moveTo>
                    <a:pt x="7144" y="7419"/>
                  </a:moveTo>
                  <a:cubicBezTo>
                    <a:pt x="7144" y="7419"/>
                    <a:pt x="8096" y="7419"/>
                    <a:pt x="8096" y="7419"/>
                  </a:cubicBezTo>
                  <a:cubicBezTo>
                    <a:pt x="8096" y="6466"/>
                    <a:pt x="8096" y="8371"/>
                    <a:pt x="7144" y="741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001" name="Google Shape;4001;p1"/>
            <p:cNvSpPr/>
            <p:nvPr/>
          </p:nvSpPr>
          <p:spPr>
            <a:xfrm>
              <a:off x="4986390" y="540120"/>
              <a:ext cx="9525" cy="9525"/>
            </a:xfrm>
            <a:custGeom>
              <a:avLst/>
              <a:gdLst/>
              <a:ahLst/>
              <a:cxnLst/>
              <a:rect l="l" t="t" r="r" b="b"/>
              <a:pathLst>
                <a:path w="9525" h="9525" extrusionOk="0">
                  <a:moveTo>
                    <a:pt x="7567" y="7567"/>
                  </a:moveTo>
                  <a:cubicBezTo>
                    <a:pt x="7567" y="7567"/>
                    <a:pt x="6615" y="6615"/>
                    <a:pt x="7567" y="7567"/>
                  </a:cubicBezTo>
                  <a:cubicBezTo>
                    <a:pt x="6615" y="6615"/>
                    <a:pt x="8520" y="7567"/>
                    <a:pt x="7567"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002" name="Google Shape;4002;p1"/>
            <p:cNvSpPr/>
            <p:nvPr/>
          </p:nvSpPr>
          <p:spPr>
            <a:xfrm>
              <a:off x="4986814" y="536733"/>
              <a:ext cx="9525" cy="9525"/>
            </a:xfrm>
            <a:custGeom>
              <a:avLst/>
              <a:gdLst/>
              <a:ahLst/>
              <a:cxnLst/>
              <a:rect l="l" t="t" r="r" b="b"/>
              <a:pathLst>
                <a:path w="9525" h="9525" extrusionOk="0">
                  <a:moveTo>
                    <a:pt x="7144" y="7144"/>
                  </a:moveTo>
                  <a:cubicBezTo>
                    <a:pt x="7144" y="7144"/>
                    <a:pt x="10001"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003" name="Google Shape;4003;p1"/>
            <p:cNvSpPr/>
            <p:nvPr/>
          </p:nvSpPr>
          <p:spPr>
            <a:xfrm>
              <a:off x="4978241" y="471963"/>
              <a:ext cx="9525" cy="9525"/>
            </a:xfrm>
            <a:custGeom>
              <a:avLst/>
              <a:gdLst/>
              <a:ahLst/>
              <a:cxnLst/>
              <a:rect l="l" t="t" r="r" b="b"/>
              <a:pathLst>
                <a:path w="9525" h="9525" extrusionOk="0">
                  <a:moveTo>
                    <a:pt x="7144" y="7144"/>
                  </a:moveTo>
                  <a:cubicBezTo>
                    <a:pt x="8096" y="8096"/>
                    <a:pt x="8096"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004" name="Google Shape;4004;p1"/>
            <p:cNvSpPr/>
            <p:nvPr/>
          </p:nvSpPr>
          <p:spPr>
            <a:xfrm>
              <a:off x="4952100" y="456723"/>
              <a:ext cx="9525" cy="9525"/>
            </a:xfrm>
            <a:custGeom>
              <a:avLst/>
              <a:gdLst/>
              <a:ahLst/>
              <a:cxnLst/>
              <a:rect l="l" t="t" r="r" b="b"/>
              <a:pathLst>
                <a:path w="9525" h="9525" extrusionOk="0">
                  <a:moveTo>
                    <a:pt x="7567" y="8096"/>
                  </a:moveTo>
                  <a:cubicBezTo>
                    <a:pt x="6615" y="9049"/>
                    <a:pt x="7567" y="7144"/>
                    <a:pt x="7567" y="7144"/>
                  </a:cubicBezTo>
                  <a:cubicBezTo>
                    <a:pt x="7567" y="7144"/>
                    <a:pt x="6615" y="8096"/>
                    <a:pt x="7567" y="809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005" name="Google Shape;4005;p1"/>
            <p:cNvSpPr/>
            <p:nvPr/>
          </p:nvSpPr>
          <p:spPr>
            <a:xfrm>
              <a:off x="4937284" y="462438"/>
              <a:ext cx="9525" cy="9525"/>
            </a:xfrm>
            <a:custGeom>
              <a:avLst/>
              <a:gdLst/>
              <a:ahLst/>
              <a:cxnLst/>
              <a:rect l="l" t="t" r="r" b="b"/>
              <a:pathLst>
                <a:path w="9525" h="9525" extrusionOk="0">
                  <a:moveTo>
                    <a:pt x="7144" y="7144"/>
                  </a:moveTo>
                  <a:cubicBezTo>
                    <a:pt x="7144" y="7144"/>
                    <a:pt x="8096" y="1095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006" name="Google Shape;4006;p1"/>
            <p:cNvSpPr/>
            <p:nvPr/>
          </p:nvSpPr>
          <p:spPr>
            <a:xfrm>
              <a:off x="5112120" y="556312"/>
              <a:ext cx="9525" cy="9525"/>
            </a:xfrm>
            <a:custGeom>
              <a:avLst/>
              <a:gdLst/>
              <a:ahLst/>
              <a:cxnLst/>
              <a:rect l="l" t="t" r="r" b="b"/>
              <a:pathLst>
                <a:path w="9525" h="9525" extrusionOk="0">
                  <a:moveTo>
                    <a:pt x="7567" y="7567"/>
                  </a:moveTo>
                  <a:cubicBezTo>
                    <a:pt x="7567" y="7567"/>
                    <a:pt x="8520" y="8520"/>
                    <a:pt x="7567" y="7567"/>
                  </a:cubicBezTo>
                  <a:cubicBezTo>
                    <a:pt x="7567" y="7567"/>
                    <a:pt x="6615" y="6615"/>
                    <a:pt x="7567"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007" name="Google Shape;4007;p1"/>
            <p:cNvSpPr/>
            <p:nvPr/>
          </p:nvSpPr>
          <p:spPr>
            <a:xfrm>
              <a:off x="5057312" y="461633"/>
              <a:ext cx="104775" cy="104775"/>
            </a:xfrm>
            <a:custGeom>
              <a:avLst/>
              <a:gdLst/>
              <a:ahLst/>
              <a:cxnLst/>
              <a:rect l="l" t="t" r="r" b="b"/>
              <a:pathLst>
                <a:path w="104775" h="104775" extrusionOk="0">
                  <a:moveTo>
                    <a:pt x="9036" y="57479"/>
                  </a:moveTo>
                  <a:cubicBezTo>
                    <a:pt x="-2394" y="51764"/>
                    <a:pt x="41421" y="-10149"/>
                    <a:pt x="48088" y="13664"/>
                  </a:cubicBezTo>
                  <a:cubicBezTo>
                    <a:pt x="104286" y="-15864"/>
                    <a:pt x="78568" y="64146"/>
                    <a:pt x="97618" y="69861"/>
                  </a:cubicBezTo>
                  <a:cubicBezTo>
                    <a:pt x="87141" y="69861"/>
                    <a:pt x="109048" y="67956"/>
                    <a:pt x="89046" y="67956"/>
                  </a:cubicBezTo>
                  <a:cubicBezTo>
                    <a:pt x="89998" y="68909"/>
                    <a:pt x="89046" y="68909"/>
                    <a:pt x="86188" y="67956"/>
                  </a:cubicBezTo>
                  <a:cubicBezTo>
                    <a:pt x="93808" y="73671"/>
                    <a:pt x="91903" y="72719"/>
                    <a:pt x="96666" y="75576"/>
                  </a:cubicBezTo>
                  <a:cubicBezTo>
                    <a:pt x="92856" y="74624"/>
                    <a:pt x="92856" y="84149"/>
                    <a:pt x="92856" y="86054"/>
                  </a:cubicBezTo>
                  <a:cubicBezTo>
                    <a:pt x="89046" y="85101"/>
                    <a:pt x="87141" y="85101"/>
                    <a:pt x="84283" y="83196"/>
                  </a:cubicBezTo>
                  <a:cubicBezTo>
                    <a:pt x="90951" y="81291"/>
                    <a:pt x="87141" y="91769"/>
                    <a:pt x="90951" y="90816"/>
                  </a:cubicBezTo>
                  <a:cubicBezTo>
                    <a:pt x="90951" y="90816"/>
                    <a:pt x="85236" y="86054"/>
                    <a:pt x="85236" y="87006"/>
                  </a:cubicBezTo>
                  <a:cubicBezTo>
                    <a:pt x="85236" y="89864"/>
                    <a:pt x="89998" y="90816"/>
                    <a:pt x="90951" y="91769"/>
                  </a:cubicBezTo>
                  <a:cubicBezTo>
                    <a:pt x="89998" y="90816"/>
                    <a:pt x="89998" y="90816"/>
                    <a:pt x="90951" y="92721"/>
                  </a:cubicBezTo>
                  <a:cubicBezTo>
                    <a:pt x="83331" y="91769"/>
                    <a:pt x="89046" y="88911"/>
                    <a:pt x="87141" y="94626"/>
                  </a:cubicBezTo>
                  <a:cubicBezTo>
                    <a:pt x="83331" y="91769"/>
                    <a:pt x="85236" y="90816"/>
                    <a:pt x="79521" y="87959"/>
                  </a:cubicBezTo>
                  <a:cubicBezTo>
                    <a:pt x="80473" y="87959"/>
                    <a:pt x="83331" y="96531"/>
                    <a:pt x="84283" y="98436"/>
                  </a:cubicBezTo>
                  <a:cubicBezTo>
                    <a:pt x="77616" y="102246"/>
                    <a:pt x="70948" y="95579"/>
                    <a:pt x="68091" y="103199"/>
                  </a:cubicBezTo>
                  <a:cubicBezTo>
                    <a:pt x="68091" y="105104"/>
                    <a:pt x="64281" y="99389"/>
                    <a:pt x="65233" y="99389"/>
                  </a:cubicBezTo>
                  <a:cubicBezTo>
                    <a:pt x="68091" y="100341"/>
                    <a:pt x="86188" y="67004"/>
                    <a:pt x="79521" y="49859"/>
                  </a:cubicBezTo>
                  <a:cubicBezTo>
                    <a:pt x="56661" y="-624"/>
                    <a:pt x="6178" y="54621"/>
                    <a:pt x="9036" y="5747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008" name="Google Shape;4008;p1"/>
            <p:cNvSpPr/>
            <p:nvPr/>
          </p:nvSpPr>
          <p:spPr>
            <a:xfrm>
              <a:off x="5112544" y="555783"/>
              <a:ext cx="9525" cy="9525"/>
            </a:xfrm>
            <a:custGeom>
              <a:avLst/>
              <a:gdLst/>
              <a:ahLst/>
              <a:cxnLst/>
              <a:rect l="l" t="t" r="r" b="b"/>
              <a:pathLst>
                <a:path w="9525" h="9525" extrusionOk="0">
                  <a:moveTo>
                    <a:pt x="7144" y="7144"/>
                  </a:moveTo>
                  <a:cubicBezTo>
                    <a:pt x="8096" y="8096"/>
                    <a:pt x="9049" y="8096"/>
                    <a:pt x="9049" y="9049"/>
                  </a:cubicBezTo>
                  <a:cubicBezTo>
                    <a:pt x="9049" y="9049"/>
                    <a:pt x="8096"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009" name="Google Shape;4009;p1"/>
            <p:cNvSpPr/>
            <p:nvPr/>
          </p:nvSpPr>
          <p:spPr>
            <a:xfrm>
              <a:off x="5129689" y="552926"/>
              <a:ext cx="9525" cy="9525"/>
            </a:xfrm>
            <a:custGeom>
              <a:avLst/>
              <a:gdLst/>
              <a:ahLst/>
              <a:cxnLst/>
              <a:rect l="l" t="t" r="r" b="b"/>
              <a:pathLst>
                <a:path w="9525" h="9525" extrusionOk="0">
                  <a:moveTo>
                    <a:pt x="7144" y="7144"/>
                  </a:moveTo>
                  <a:cubicBezTo>
                    <a:pt x="8096" y="8096"/>
                    <a:pt x="9049" y="9049"/>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010" name="Google Shape;4010;p1"/>
            <p:cNvSpPr/>
            <p:nvPr/>
          </p:nvSpPr>
          <p:spPr>
            <a:xfrm>
              <a:off x="5132546" y="551021"/>
              <a:ext cx="9525" cy="9525"/>
            </a:xfrm>
            <a:custGeom>
              <a:avLst/>
              <a:gdLst/>
              <a:ahLst/>
              <a:cxnLst/>
              <a:rect l="l" t="t" r="r" b="b"/>
              <a:pathLst>
                <a:path w="9525" h="9525" extrusionOk="0">
                  <a:moveTo>
                    <a:pt x="7144" y="7144"/>
                  </a:moveTo>
                  <a:cubicBezTo>
                    <a:pt x="8096" y="8096"/>
                    <a:pt x="8096" y="9049"/>
                    <a:pt x="8096" y="9049"/>
                  </a:cubicBezTo>
                  <a:lnTo>
                    <a:pt x="7144" y="7144"/>
                  </a:ln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011" name="Google Shape;4011;p1"/>
            <p:cNvSpPr/>
            <p:nvPr/>
          </p:nvSpPr>
          <p:spPr>
            <a:xfrm>
              <a:off x="5138261" y="549116"/>
              <a:ext cx="9525" cy="9525"/>
            </a:xfrm>
            <a:custGeom>
              <a:avLst/>
              <a:gdLst/>
              <a:ahLst/>
              <a:cxnLst/>
              <a:rect l="l" t="t" r="r" b="b"/>
              <a:pathLst>
                <a:path w="9525" h="9525" extrusionOk="0">
                  <a:moveTo>
                    <a:pt x="7144" y="7144"/>
                  </a:moveTo>
                  <a:cubicBezTo>
                    <a:pt x="8096" y="8096"/>
                    <a:pt x="8096" y="8096"/>
                    <a:pt x="7144" y="7144"/>
                  </a:cubicBezTo>
                  <a:cubicBezTo>
                    <a:pt x="7144" y="8096"/>
                    <a:pt x="7144"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012" name="Google Shape;4012;p1"/>
            <p:cNvSpPr/>
            <p:nvPr/>
          </p:nvSpPr>
          <p:spPr>
            <a:xfrm>
              <a:off x="5136356" y="548163"/>
              <a:ext cx="9525" cy="9525"/>
            </a:xfrm>
            <a:custGeom>
              <a:avLst/>
              <a:gdLst/>
              <a:ahLst/>
              <a:cxnLst/>
              <a:rect l="l" t="t" r="r" b="b"/>
              <a:pathLst>
                <a:path w="9525" h="9525" extrusionOk="0">
                  <a:moveTo>
                    <a:pt x="7144" y="7144"/>
                  </a:moveTo>
                  <a:cubicBezTo>
                    <a:pt x="7144" y="7144"/>
                    <a:pt x="8096" y="7144"/>
                    <a:pt x="8096" y="7144"/>
                  </a:cubicBezTo>
                  <a:cubicBezTo>
                    <a:pt x="8096" y="7144"/>
                    <a:pt x="8096"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013" name="Google Shape;4013;p1"/>
            <p:cNvSpPr/>
            <p:nvPr/>
          </p:nvSpPr>
          <p:spPr>
            <a:xfrm>
              <a:off x="5142071" y="542025"/>
              <a:ext cx="9525" cy="9525"/>
            </a:xfrm>
            <a:custGeom>
              <a:avLst/>
              <a:gdLst/>
              <a:ahLst/>
              <a:cxnLst/>
              <a:rect l="l" t="t" r="r" b="b"/>
              <a:pathLst>
                <a:path w="9525" h="9525" extrusionOk="0">
                  <a:moveTo>
                    <a:pt x="7144" y="7567"/>
                  </a:moveTo>
                  <a:cubicBezTo>
                    <a:pt x="7144" y="7567"/>
                    <a:pt x="7144" y="6615"/>
                    <a:pt x="7144" y="7567"/>
                  </a:cubicBezTo>
                  <a:cubicBezTo>
                    <a:pt x="7144" y="6615"/>
                    <a:pt x="9049" y="8520"/>
                    <a:pt x="7144"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014" name="Google Shape;4014;p1"/>
            <p:cNvSpPr/>
            <p:nvPr/>
          </p:nvSpPr>
          <p:spPr>
            <a:xfrm>
              <a:off x="5143024" y="538638"/>
              <a:ext cx="9525" cy="9525"/>
            </a:xfrm>
            <a:custGeom>
              <a:avLst/>
              <a:gdLst/>
              <a:ahLst/>
              <a:cxnLst/>
              <a:rect l="l" t="t" r="r" b="b"/>
              <a:pathLst>
                <a:path w="9525" h="9525" extrusionOk="0">
                  <a:moveTo>
                    <a:pt x="7144" y="7144"/>
                  </a:moveTo>
                  <a:cubicBezTo>
                    <a:pt x="7144" y="7144"/>
                    <a:pt x="9049"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015" name="Google Shape;4015;p1"/>
            <p:cNvSpPr/>
            <p:nvPr/>
          </p:nvSpPr>
          <p:spPr>
            <a:xfrm>
              <a:off x="5134451" y="473868"/>
              <a:ext cx="9525" cy="9525"/>
            </a:xfrm>
            <a:custGeom>
              <a:avLst/>
              <a:gdLst/>
              <a:ahLst/>
              <a:cxnLst/>
              <a:rect l="l" t="t" r="r" b="b"/>
              <a:pathLst>
                <a:path w="9525" h="9525" extrusionOk="0">
                  <a:moveTo>
                    <a:pt x="7144" y="7144"/>
                  </a:moveTo>
                  <a:cubicBezTo>
                    <a:pt x="8096" y="8096"/>
                    <a:pt x="8096"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016" name="Google Shape;4016;p1"/>
            <p:cNvSpPr/>
            <p:nvPr/>
          </p:nvSpPr>
          <p:spPr>
            <a:xfrm>
              <a:off x="5108310" y="458628"/>
              <a:ext cx="9525" cy="9525"/>
            </a:xfrm>
            <a:custGeom>
              <a:avLst/>
              <a:gdLst/>
              <a:ahLst/>
              <a:cxnLst/>
              <a:rect l="l" t="t" r="r" b="b"/>
              <a:pathLst>
                <a:path w="9525" h="9525" extrusionOk="0">
                  <a:moveTo>
                    <a:pt x="7567" y="8096"/>
                  </a:moveTo>
                  <a:cubicBezTo>
                    <a:pt x="6615" y="9049"/>
                    <a:pt x="7567" y="7144"/>
                    <a:pt x="7567" y="7144"/>
                  </a:cubicBezTo>
                  <a:cubicBezTo>
                    <a:pt x="7567" y="7144"/>
                    <a:pt x="6615" y="8096"/>
                    <a:pt x="7567" y="809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017" name="Google Shape;4017;p1"/>
            <p:cNvSpPr/>
            <p:nvPr/>
          </p:nvSpPr>
          <p:spPr>
            <a:xfrm>
              <a:off x="5093494" y="464343"/>
              <a:ext cx="9525" cy="9525"/>
            </a:xfrm>
            <a:custGeom>
              <a:avLst/>
              <a:gdLst/>
              <a:ahLst/>
              <a:cxnLst/>
              <a:rect l="l" t="t" r="r" b="b"/>
              <a:pathLst>
                <a:path w="9525" h="9525" extrusionOk="0">
                  <a:moveTo>
                    <a:pt x="7144" y="7144"/>
                  </a:moveTo>
                  <a:cubicBezTo>
                    <a:pt x="7144" y="8096"/>
                    <a:pt x="8096" y="1190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grpSp>
      <p:grpSp>
        <p:nvGrpSpPr>
          <p:cNvPr id="4018" name="Google Shape;4018;p1"/>
          <p:cNvGrpSpPr/>
          <p:nvPr/>
        </p:nvGrpSpPr>
        <p:grpSpPr>
          <a:xfrm flipH="1">
            <a:off x="9178003" y="2248066"/>
            <a:ext cx="305167" cy="267260"/>
            <a:chOff x="6809793" y="1954053"/>
            <a:chExt cx="1048808" cy="918528"/>
          </a:xfrm>
        </p:grpSpPr>
        <p:sp>
          <p:nvSpPr>
            <p:cNvPr id="4019" name="Google Shape;4019;p1"/>
            <p:cNvSpPr/>
            <p:nvPr/>
          </p:nvSpPr>
          <p:spPr>
            <a:xfrm>
              <a:off x="6889909" y="1954053"/>
              <a:ext cx="9525" cy="19050"/>
            </a:xfrm>
            <a:custGeom>
              <a:avLst/>
              <a:gdLst/>
              <a:ahLst/>
              <a:cxnLst/>
              <a:rect l="l" t="t" r="r" b="b"/>
              <a:pathLst>
                <a:path w="9525" h="19050" extrusionOk="0">
                  <a:moveTo>
                    <a:pt x="10954" y="11906"/>
                  </a:moveTo>
                  <a:cubicBezTo>
                    <a:pt x="6191" y="4286"/>
                    <a:pt x="10954" y="17621"/>
                    <a:pt x="7144" y="7144"/>
                  </a:cubicBezTo>
                  <a:cubicBezTo>
                    <a:pt x="9049" y="7144"/>
                    <a:pt x="10001" y="9049"/>
                    <a:pt x="10954" y="1190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020" name="Google Shape;4020;p1"/>
            <p:cNvSpPr/>
            <p:nvPr/>
          </p:nvSpPr>
          <p:spPr>
            <a:xfrm>
              <a:off x="6896576" y="1970359"/>
              <a:ext cx="962025" cy="676275"/>
            </a:xfrm>
            <a:custGeom>
              <a:avLst/>
              <a:gdLst/>
              <a:ahLst/>
              <a:cxnLst/>
              <a:rect l="l" t="t" r="r" b="b"/>
              <a:pathLst>
                <a:path w="962025" h="676275" extrusionOk="0">
                  <a:moveTo>
                    <a:pt x="61436" y="7983"/>
                  </a:moveTo>
                  <a:cubicBezTo>
                    <a:pt x="138589" y="6078"/>
                    <a:pt x="437674" y="5125"/>
                    <a:pt x="509111" y="31795"/>
                  </a:cubicBezTo>
                  <a:cubicBezTo>
                    <a:pt x="595789" y="64180"/>
                    <a:pt x="621506" y="144190"/>
                    <a:pt x="657701" y="210865"/>
                  </a:cubicBezTo>
                  <a:cubicBezTo>
                    <a:pt x="678656" y="250870"/>
                    <a:pt x="939642" y="604248"/>
                    <a:pt x="934879" y="609010"/>
                  </a:cubicBezTo>
                  <a:cubicBezTo>
                    <a:pt x="932974" y="603295"/>
                    <a:pt x="930117" y="597580"/>
                    <a:pt x="927259" y="592818"/>
                  </a:cubicBezTo>
                  <a:cubicBezTo>
                    <a:pt x="926306" y="609963"/>
                    <a:pt x="954881" y="665208"/>
                    <a:pt x="958692" y="677590"/>
                  </a:cubicBezTo>
                  <a:cubicBezTo>
                    <a:pt x="946309" y="654730"/>
                    <a:pt x="706279" y="650921"/>
                    <a:pt x="671989" y="654730"/>
                  </a:cubicBezTo>
                  <a:cubicBezTo>
                    <a:pt x="625317" y="655683"/>
                    <a:pt x="298609" y="679496"/>
                    <a:pt x="276701" y="551860"/>
                  </a:cubicBezTo>
                  <a:cubicBezTo>
                    <a:pt x="276701" y="556623"/>
                    <a:pt x="290036" y="554718"/>
                    <a:pt x="288131" y="550908"/>
                  </a:cubicBezTo>
                  <a:cubicBezTo>
                    <a:pt x="206216" y="444228"/>
                    <a:pt x="157639" y="282303"/>
                    <a:pt x="93821" y="215628"/>
                  </a:cubicBezTo>
                  <a:cubicBezTo>
                    <a:pt x="98584" y="227058"/>
                    <a:pt x="105251" y="237535"/>
                    <a:pt x="112871" y="247060"/>
                  </a:cubicBezTo>
                  <a:cubicBezTo>
                    <a:pt x="103346" y="228010"/>
                    <a:pt x="74771" y="181338"/>
                    <a:pt x="73819" y="181338"/>
                  </a:cubicBezTo>
                  <a:cubicBezTo>
                    <a:pt x="54769" y="135618"/>
                    <a:pt x="33814" y="68943"/>
                    <a:pt x="11906" y="28938"/>
                  </a:cubicBezTo>
                  <a:cubicBezTo>
                    <a:pt x="14764" y="29890"/>
                    <a:pt x="7144" y="14650"/>
                    <a:pt x="7144" y="15603"/>
                  </a:cubicBezTo>
                  <a:cubicBezTo>
                    <a:pt x="49054" y="81325"/>
                    <a:pt x="181451" y="445180"/>
                    <a:pt x="304324" y="564243"/>
                  </a:cubicBezTo>
                  <a:cubicBezTo>
                    <a:pt x="391954" y="649968"/>
                    <a:pt x="913924" y="603295"/>
                    <a:pt x="932021" y="657588"/>
                  </a:cubicBezTo>
                  <a:cubicBezTo>
                    <a:pt x="878681" y="502330"/>
                    <a:pt x="691992" y="198483"/>
                    <a:pt x="583406" y="94660"/>
                  </a:cubicBezTo>
                  <a:cubicBezTo>
                    <a:pt x="517684" y="32748"/>
                    <a:pt x="561499" y="79420"/>
                    <a:pt x="450056" y="51798"/>
                  </a:cubicBezTo>
                  <a:cubicBezTo>
                    <a:pt x="370046" y="29890"/>
                    <a:pt x="51911" y="6078"/>
                    <a:pt x="61436" y="7983"/>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021" name="Google Shape;4021;p1"/>
            <p:cNvSpPr/>
            <p:nvPr/>
          </p:nvSpPr>
          <p:spPr>
            <a:xfrm>
              <a:off x="6896576" y="1968341"/>
              <a:ext cx="9525" cy="19050"/>
            </a:xfrm>
            <a:custGeom>
              <a:avLst/>
              <a:gdLst/>
              <a:ahLst/>
              <a:cxnLst/>
              <a:rect l="l" t="t" r="r" b="b"/>
              <a:pathLst>
                <a:path w="9525" h="19050" extrusionOk="0">
                  <a:moveTo>
                    <a:pt x="9049" y="7144"/>
                  </a:moveTo>
                  <a:cubicBezTo>
                    <a:pt x="9049" y="9049"/>
                    <a:pt x="10954" y="15716"/>
                    <a:pt x="7144" y="11906"/>
                  </a:cubicBezTo>
                  <a:cubicBezTo>
                    <a:pt x="8096" y="10001"/>
                    <a:pt x="8096" y="7144"/>
                    <a:pt x="9049"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022" name="Google Shape;4022;p1"/>
            <p:cNvSpPr/>
            <p:nvPr/>
          </p:nvSpPr>
          <p:spPr>
            <a:xfrm>
              <a:off x="6959184" y="2125186"/>
              <a:ext cx="9525" cy="9525"/>
            </a:xfrm>
            <a:custGeom>
              <a:avLst/>
              <a:gdLst/>
              <a:ahLst/>
              <a:cxnLst/>
              <a:rect l="l" t="t" r="r" b="b"/>
              <a:pathLst>
                <a:path w="9525" h="9525" extrusionOk="0">
                  <a:moveTo>
                    <a:pt x="8354" y="8414"/>
                  </a:moveTo>
                  <a:cubicBezTo>
                    <a:pt x="11211" y="8414"/>
                    <a:pt x="4544" y="5556"/>
                    <a:pt x="8354" y="841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023" name="Google Shape;4023;p1"/>
            <p:cNvSpPr/>
            <p:nvPr/>
          </p:nvSpPr>
          <p:spPr>
            <a:xfrm>
              <a:off x="6970871" y="2152173"/>
              <a:ext cx="19050" cy="19050"/>
            </a:xfrm>
            <a:custGeom>
              <a:avLst/>
              <a:gdLst/>
              <a:ahLst/>
              <a:cxnLst/>
              <a:rect l="l" t="t" r="r" b="b"/>
              <a:pathLst>
                <a:path w="19050" h="19050" extrusionOk="0">
                  <a:moveTo>
                    <a:pt x="15716" y="20479"/>
                  </a:moveTo>
                  <a:cubicBezTo>
                    <a:pt x="14764" y="20479"/>
                    <a:pt x="10001" y="12859"/>
                    <a:pt x="7144" y="7144"/>
                  </a:cubicBezTo>
                  <a:lnTo>
                    <a:pt x="15716" y="20479"/>
                  </a:ln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024" name="Google Shape;4024;p1"/>
            <p:cNvSpPr/>
            <p:nvPr/>
          </p:nvSpPr>
          <p:spPr>
            <a:xfrm>
              <a:off x="6990874" y="2202261"/>
              <a:ext cx="9525" cy="9525"/>
            </a:xfrm>
            <a:custGeom>
              <a:avLst/>
              <a:gdLst/>
              <a:ahLst/>
              <a:cxnLst/>
              <a:rect l="l" t="t" r="r" b="b"/>
              <a:pathLst>
                <a:path w="9525" h="9525" extrusionOk="0">
                  <a:moveTo>
                    <a:pt x="9049" y="8491"/>
                  </a:moveTo>
                  <a:cubicBezTo>
                    <a:pt x="10001" y="12301"/>
                    <a:pt x="9049" y="11348"/>
                    <a:pt x="7144" y="7538"/>
                  </a:cubicBezTo>
                  <a:cubicBezTo>
                    <a:pt x="7144" y="6586"/>
                    <a:pt x="8096" y="7538"/>
                    <a:pt x="9049" y="8491"/>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025" name="Google Shape;4025;p1"/>
            <p:cNvSpPr/>
            <p:nvPr/>
          </p:nvSpPr>
          <p:spPr>
            <a:xfrm>
              <a:off x="6995182" y="2204561"/>
              <a:ext cx="9525" cy="19050"/>
            </a:xfrm>
            <a:custGeom>
              <a:avLst/>
              <a:gdLst/>
              <a:ahLst/>
              <a:cxnLst/>
              <a:rect l="l" t="t" r="r" b="b"/>
              <a:pathLst>
                <a:path w="9525" h="19050" extrusionOk="0">
                  <a:moveTo>
                    <a:pt x="7598" y="7144"/>
                  </a:moveTo>
                  <a:cubicBezTo>
                    <a:pt x="9503" y="10001"/>
                    <a:pt x="9503" y="11906"/>
                    <a:pt x="9503" y="13811"/>
                  </a:cubicBezTo>
                  <a:cubicBezTo>
                    <a:pt x="10455" y="13811"/>
                    <a:pt x="5693" y="7144"/>
                    <a:pt x="7598"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026" name="Google Shape;4026;p1"/>
            <p:cNvSpPr/>
            <p:nvPr/>
          </p:nvSpPr>
          <p:spPr>
            <a:xfrm>
              <a:off x="7078664" y="2342567"/>
              <a:ext cx="9525" cy="19050"/>
            </a:xfrm>
            <a:custGeom>
              <a:avLst/>
              <a:gdLst/>
              <a:ahLst/>
              <a:cxnLst/>
              <a:rect l="l" t="t" r="r" b="b"/>
              <a:pathLst>
                <a:path w="9525" h="19050" extrusionOk="0">
                  <a:moveTo>
                    <a:pt x="7936" y="7250"/>
                  </a:moveTo>
                  <a:cubicBezTo>
                    <a:pt x="8889" y="9155"/>
                    <a:pt x="11746" y="12965"/>
                    <a:pt x="11746" y="14870"/>
                  </a:cubicBezTo>
                  <a:cubicBezTo>
                    <a:pt x="10794" y="12012"/>
                    <a:pt x="5079" y="6297"/>
                    <a:pt x="7936" y="7250"/>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027" name="Google Shape;4027;p1"/>
            <p:cNvSpPr/>
            <p:nvPr/>
          </p:nvSpPr>
          <p:spPr>
            <a:xfrm>
              <a:off x="7098506" y="2377916"/>
              <a:ext cx="9525" cy="9525"/>
            </a:xfrm>
            <a:custGeom>
              <a:avLst/>
              <a:gdLst/>
              <a:ahLst/>
              <a:cxnLst/>
              <a:rect l="l" t="t" r="r" b="b"/>
              <a:pathLst>
                <a:path w="9525" h="9525" extrusionOk="0">
                  <a:moveTo>
                    <a:pt x="7144" y="7144"/>
                  </a:moveTo>
                  <a:cubicBezTo>
                    <a:pt x="9049" y="12859"/>
                    <a:pt x="7144" y="9049"/>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028" name="Google Shape;4028;p1"/>
            <p:cNvSpPr/>
            <p:nvPr/>
          </p:nvSpPr>
          <p:spPr>
            <a:xfrm>
              <a:off x="7712564" y="2630857"/>
              <a:ext cx="9525" cy="9525"/>
            </a:xfrm>
            <a:custGeom>
              <a:avLst/>
              <a:gdLst/>
              <a:ahLst/>
              <a:cxnLst/>
              <a:rect l="l" t="t" r="r" b="b"/>
              <a:pathLst>
                <a:path w="9525" h="9525" extrusionOk="0">
                  <a:moveTo>
                    <a:pt x="11258" y="7567"/>
                  </a:moveTo>
                  <a:cubicBezTo>
                    <a:pt x="3639" y="6615"/>
                    <a:pt x="8401" y="7567"/>
                    <a:pt x="11258"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029" name="Google Shape;4029;p1"/>
            <p:cNvSpPr/>
            <p:nvPr/>
          </p:nvSpPr>
          <p:spPr>
            <a:xfrm>
              <a:off x="7747489" y="2442686"/>
              <a:ext cx="9525" cy="9525"/>
            </a:xfrm>
            <a:custGeom>
              <a:avLst/>
              <a:gdLst/>
              <a:ahLst/>
              <a:cxnLst/>
              <a:rect l="l" t="t" r="r" b="b"/>
              <a:pathLst>
                <a:path w="9525" h="9525" extrusionOk="0">
                  <a:moveTo>
                    <a:pt x="8718" y="10954"/>
                  </a:moveTo>
                  <a:cubicBezTo>
                    <a:pt x="5861" y="8096"/>
                    <a:pt x="7766" y="8096"/>
                    <a:pt x="7766" y="7144"/>
                  </a:cubicBezTo>
                  <a:cubicBezTo>
                    <a:pt x="9671" y="10001"/>
                    <a:pt x="4908" y="6191"/>
                    <a:pt x="8718" y="1095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030" name="Google Shape;4030;p1"/>
            <p:cNvSpPr/>
            <p:nvPr/>
          </p:nvSpPr>
          <p:spPr>
            <a:xfrm>
              <a:off x="7603184" y="2244566"/>
              <a:ext cx="9525" cy="9525"/>
            </a:xfrm>
            <a:custGeom>
              <a:avLst/>
              <a:gdLst/>
              <a:ahLst/>
              <a:cxnLst/>
              <a:rect l="l" t="t" r="r" b="b"/>
              <a:pathLst>
                <a:path w="9525" h="9525" extrusionOk="0">
                  <a:moveTo>
                    <a:pt x="8244" y="7144"/>
                  </a:moveTo>
                  <a:cubicBezTo>
                    <a:pt x="7291" y="8096"/>
                    <a:pt x="6339" y="11906"/>
                    <a:pt x="82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031" name="Google Shape;4031;p1"/>
            <p:cNvSpPr/>
            <p:nvPr/>
          </p:nvSpPr>
          <p:spPr>
            <a:xfrm>
              <a:off x="6816172" y="2212181"/>
              <a:ext cx="9525" cy="9525"/>
            </a:xfrm>
            <a:custGeom>
              <a:avLst/>
              <a:gdLst/>
              <a:ahLst/>
              <a:cxnLst/>
              <a:rect l="l" t="t" r="r" b="b"/>
              <a:pathLst>
                <a:path w="9525" h="9525" extrusionOk="0">
                  <a:moveTo>
                    <a:pt x="8491" y="9049"/>
                  </a:moveTo>
                  <a:cubicBezTo>
                    <a:pt x="7538" y="6191"/>
                    <a:pt x="6586" y="10954"/>
                    <a:pt x="7538" y="7144"/>
                  </a:cubicBezTo>
                  <a:cubicBezTo>
                    <a:pt x="7538" y="8096"/>
                    <a:pt x="8491" y="8096"/>
                    <a:pt x="8491" y="904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032" name="Google Shape;4032;p1"/>
            <p:cNvSpPr/>
            <p:nvPr/>
          </p:nvSpPr>
          <p:spPr>
            <a:xfrm>
              <a:off x="6812756" y="2219801"/>
              <a:ext cx="400050" cy="561975"/>
            </a:xfrm>
            <a:custGeom>
              <a:avLst/>
              <a:gdLst/>
              <a:ahLst/>
              <a:cxnLst/>
              <a:rect l="l" t="t" r="r" b="b"/>
              <a:pathLst>
                <a:path w="400050" h="561975" extrusionOk="0">
                  <a:moveTo>
                    <a:pt x="392906" y="385286"/>
                  </a:moveTo>
                  <a:cubicBezTo>
                    <a:pt x="406241" y="414814"/>
                    <a:pt x="356711" y="547211"/>
                    <a:pt x="372904" y="556736"/>
                  </a:cubicBezTo>
                  <a:cubicBezTo>
                    <a:pt x="303371" y="493871"/>
                    <a:pt x="257651" y="369094"/>
                    <a:pt x="198596" y="337661"/>
                  </a:cubicBezTo>
                  <a:cubicBezTo>
                    <a:pt x="185261" y="317659"/>
                    <a:pt x="143351" y="235744"/>
                    <a:pt x="136684" y="214789"/>
                  </a:cubicBezTo>
                  <a:cubicBezTo>
                    <a:pt x="100489" y="195739"/>
                    <a:pt x="100489" y="138589"/>
                    <a:pt x="77629" y="131921"/>
                  </a:cubicBezTo>
                  <a:cubicBezTo>
                    <a:pt x="70961" y="149066"/>
                    <a:pt x="91916" y="132874"/>
                    <a:pt x="89059" y="134779"/>
                  </a:cubicBezTo>
                  <a:cubicBezTo>
                    <a:pt x="90011" y="138589"/>
                    <a:pt x="8096" y="7144"/>
                    <a:pt x="7144" y="7144"/>
                  </a:cubicBezTo>
                  <a:cubicBezTo>
                    <a:pt x="10954" y="13811"/>
                    <a:pt x="13811" y="6191"/>
                    <a:pt x="9049" y="11906"/>
                  </a:cubicBezTo>
                  <a:cubicBezTo>
                    <a:pt x="-476" y="22384"/>
                    <a:pt x="296704" y="474821"/>
                    <a:pt x="362426" y="526256"/>
                  </a:cubicBezTo>
                  <a:cubicBezTo>
                    <a:pt x="341471" y="504349"/>
                    <a:pt x="392906" y="382429"/>
                    <a:pt x="392906" y="38528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033" name="Google Shape;4033;p1"/>
            <p:cNvSpPr/>
            <p:nvPr/>
          </p:nvSpPr>
          <p:spPr>
            <a:xfrm>
              <a:off x="6815614" y="2216943"/>
              <a:ext cx="9525" cy="9525"/>
            </a:xfrm>
            <a:custGeom>
              <a:avLst/>
              <a:gdLst/>
              <a:ahLst/>
              <a:cxnLst/>
              <a:rect l="l" t="t" r="r" b="b"/>
              <a:pathLst>
                <a:path w="9525" h="9525" extrusionOk="0">
                  <a:moveTo>
                    <a:pt x="10001" y="7144"/>
                  </a:moveTo>
                  <a:cubicBezTo>
                    <a:pt x="9049" y="8096"/>
                    <a:pt x="9049" y="10001"/>
                    <a:pt x="7144" y="9049"/>
                  </a:cubicBezTo>
                  <a:cubicBezTo>
                    <a:pt x="7144" y="9049"/>
                    <a:pt x="8096" y="7144"/>
                    <a:pt x="10001"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034" name="Google Shape;4034;p1"/>
            <p:cNvSpPr/>
            <p:nvPr/>
          </p:nvSpPr>
          <p:spPr>
            <a:xfrm>
              <a:off x="6827849" y="2272188"/>
              <a:ext cx="9525" cy="9525"/>
            </a:xfrm>
            <a:custGeom>
              <a:avLst/>
              <a:gdLst/>
              <a:ahLst/>
              <a:cxnLst/>
              <a:rect l="l" t="t" r="r" b="b"/>
              <a:pathLst>
                <a:path w="9525" h="9525" extrusionOk="0">
                  <a:moveTo>
                    <a:pt x="8244" y="7144"/>
                  </a:moveTo>
                  <a:cubicBezTo>
                    <a:pt x="7291" y="7144"/>
                    <a:pt x="6339" y="7144"/>
                    <a:pt x="82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035" name="Google Shape;4035;p1"/>
            <p:cNvSpPr/>
            <p:nvPr/>
          </p:nvSpPr>
          <p:spPr>
            <a:xfrm>
              <a:off x="6879431" y="2338863"/>
              <a:ext cx="9525" cy="9525"/>
            </a:xfrm>
            <a:custGeom>
              <a:avLst/>
              <a:gdLst/>
              <a:ahLst/>
              <a:cxnLst/>
              <a:rect l="l" t="t" r="r" b="b"/>
              <a:pathLst>
                <a:path w="9525" h="9525" extrusionOk="0">
                  <a:moveTo>
                    <a:pt x="10954" y="10001"/>
                  </a:moveTo>
                  <a:cubicBezTo>
                    <a:pt x="10001" y="10001"/>
                    <a:pt x="8096" y="8096"/>
                    <a:pt x="7144" y="7144"/>
                  </a:cubicBezTo>
                  <a:lnTo>
                    <a:pt x="10954" y="10001"/>
                  </a:ln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036" name="Google Shape;4036;p1"/>
            <p:cNvSpPr/>
            <p:nvPr/>
          </p:nvSpPr>
          <p:spPr>
            <a:xfrm>
              <a:off x="6883241" y="2354632"/>
              <a:ext cx="9525" cy="9525"/>
            </a:xfrm>
            <a:custGeom>
              <a:avLst/>
              <a:gdLst/>
              <a:ahLst/>
              <a:cxnLst/>
              <a:rect l="l" t="t" r="r" b="b"/>
              <a:pathLst>
                <a:path w="9525" h="9525" extrusionOk="0">
                  <a:moveTo>
                    <a:pt x="9049" y="7567"/>
                  </a:moveTo>
                  <a:cubicBezTo>
                    <a:pt x="9049" y="9472"/>
                    <a:pt x="8096" y="8520"/>
                    <a:pt x="7144" y="7567"/>
                  </a:cubicBezTo>
                  <a:cubicBezTo>
                    <a:pt x="8096" y="6615"/>
                    <a:pt x="8096" y="7567"/>
                    <a:pt x="9049"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037" name="Google Shape;4037;p1"/>
            <p:cNvSpPr/>
            <p:nvPr/>
          </p:nvSpPr>
          <p:spPr>
            <a:xfrm>
              <a:off x="6887333" y="2354103"/>
              <a:ext cx="9525" cy="9525"/>
            </a:xfrm>
            <a:custGeom>
              <a:avLst/>
              <a:gdLst/>
              <a:ahLst/>
              <a:cxnLst/>
              <a:rect l="l" t="t" r="r" b="b"/>
              <a:pathLst>
                <a:path w="9525" h="9525" extrusionOk="0">
                  <a:moveTo>
                    <a:pt x="7814" y="7144"/>
                  </a:moveTo>
                  <a:cubicBezTo>
                    <a:pt x="8767" y="8096"/>
                    <a:pt x="7814" y="9049"/>
                    <a:pt x="7814" y="10001"/>
                  </a:cubicBezTo>
                  <a:cubicBezTo>
                    <a:pt x="8767" y="9049"/>
                    <a:pt x="5910" y="8096"/>
                    <a:pt x="781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038" name="Google Shape;4038;p1"/>
            <p:cNvSpPr/>
            <p:nvPr/>
          </p:nvSpPr>
          <p:spPr>
            <a:xfrm>
              <a:off x="6898284" y="2380773"/>
              <a:ext cx="9525" cy="9525"/>
            </a:xfrm>
            <a:custGeom>
              <a:avLst/>
              <a:gdLst/>
              <a:ahLst/>
              <a:cxnLst/>
              <a:rect l="l" t="t" r="r" b="b"/>
              <a:pathLst>
                <a:path w="9525" h="9525" extrusionOk="0">
                  <a:moveTo>
                    <a:pt x="7341" y="7144"/>
                  </a:moveTo>
                  <a:cubicBezTo>
                    <a:pt x="7341" y="8096"/>
                    <a:pt x="9246" y="8096"/>
                    <a:pt x="8294" y="10001"/>
                  </a:cubicBezTo>
                  <a:cubicBezTo>
                    <a:pt x="9246" y="8096"/>
                    <a:pt x="6388" y="7144"/>
                    <a:pt x="7341"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039" name="Google Shape;4039;p1"/>
            <p:cNvSpPr/>
            <p:nvPr/>
          </p:nvSpPr>
          <p:spPr>
            <a:xfrm>
              <a:off x="6906630" y="2391251"/>
              <a:ext cx="9525" cy="9525"/>
            </a:xfrm>
            <a:custGeom>
              <a:avLst/>
              <a:gdLst/>
              <a:ahLst/>
              <a:cxnLst/>
              <a:rect l="l" t="t" r="r" b="b"/>
              <a:pathLst>
                <a:path w="9525" h="9525" extrusionOk="0">
                  <a:moveTo>
                    <a:pt x="7567" y="7144"/>
                  </a:moveTo>
                  <a:cubicBezTo>
                    <a:pt x="7567" y="8096"/>
                    <a:pt x="6615" y="9049"/>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040" name="Google Shape;4040;p1"/>
            <p:cNvSpPr/>
            <p:nvPr/>
          </p:nvSpPr>
          <p:spPr>
            <a:xfrm>
              <a:off x="7026354" y="2593986"/>
              <a:ext cx="9525" cy="9525"/>
            </a:xfrm>
            <a:custGeom>
              <a:avLst/>
              <a:gdLst/>
              <a:ahLst/>
              <a:cxnLst/>
              <a:rect l="l" t="t" r="r" b="b"/>
              <a:pathLst>
                <a:path w="9525" h="9525" extrusionOk="0">
                  <a:moveTo>
                    <a:pt x="7858" y="8244"/>
                  </a:moveTo>
                  <a:cubicBezTo>
                    <a:pt x="6906" y="6339"/>
                    <a:pt x="6906" y="7291"/>
                    <a:pt x="7858" y="82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041" name="Google Shape;4041;p1"/>
            <p:cNvSpPr/>
            <p:nvPr/>
          </p:nvSpPr>
          <p:spPr>
            <a:xfrm>
              <a:off x="7080691" y="2685573"/>
              <a:ext cx="9525" cy="9525"/>
            </a:xfrm>
            <a:custGeom>
              <a:avLst/>
              <a:gdLst/>
              <a:ahLst/>
              <a:cxnLst/>
              <a:rect l="l" t="t" r="r" b="b"/>
              <a:pathLst>
                <a:path w="9525" h="9525" extrusionOk="0">
                  <a:moveTo>
                    <a:pt x="7815" y="7144"/>
                  </a:moveTo>
                  <a:cubicBezTo>
                    <a:pt x="8767" y="8096"/>
                    <a:pt x="7815" y="8096"/>
                    <a:pt x="7815" y="9049"/>
                  </a:cubicBezTo>
                  <a:cubicBezTo>
                    <a:pt x="5909" y="7144"/>
                    <a:pt x="8767" y="8096"/>
                    <a:pt x="7815"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042" name="Google Shape;4042;p1"/>
            <p:cNvSpPr/>
            <p:nvPr/>
          </p:nvSpPr>
          <p:spPr>
            <a:xfrm>
              <a:off x="7119461" y="2715312"/>
              <a:ext cx="9525" cy="9525"/>
            </a:xfrm>
            <a:custGeom>
              <a:avLst/>
              <a:gdLst/>
              <a:ahLst/>
              <a:cxnLst/>
              <a:rect l="l" t="t" r="r" b="b"/>
              <a:pathLst>
                <a:path w="9525" h="9525" extrusionOk="0">
                  <a:moveTo>
                    <a:pt x="7144" y="8837"/>
                  </a:moveTo>
                  <a:cubicBezTo>
                    <a:pt x="7144" y="8837"/>
                    <a:pt x="10954" y="5027"/>
                    <a:pt x="7144" y="883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043" name="Google Shape;4043;p1"/>
            <p:cNvSpPr/>
            <p:nvPr/>
          </p:nvSpPr>
          <p:spPr>
            <a:xfrm>
              <a:off x="7174706" y="2782334"/>
              <a:ext cx="9525" cy="9525"/>
            </a:xfrm>
            <a:custGeom>
              <a:avLst/>
              <a:gdLst/>
              <a:ahLst/>
              <a:cxnLst/>
              <a:rect l="l" t="t" r="r" b="b"/>
              <a:pathLst>
                <a:path w="9525" h="9525" extrusionOk="0">
                  <a:moveTo>
                    <a:pt x="9049" y="7538"/>
                  </a:moveTo>
                  <a:cubicBezTo>
                    <a:pt x="6191" y="7538"/>
                    <a:pt x="10001" y="9443"/>
                    <a:pt x="7144" y="8491"/>
                  </a:cubicBezTo>
                  <a:cubicBezTo>
                    <a:pt x="7144" y="7538"/>
                    <a:pt x="8096" y="6586"/>
                    <a:pt x="9049" y="753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044" name="Google Shape;4044;p1"/>
            <p:cNvSpPr/>
            <p:nvPr/>
          </p:nvSpPr>
          <p:spPr>
            <a:xfrm>
              <a:off x="7180412" y="2780790"/>
              <a:ext cx="628650" cy="85725"/>
            </a:xfrm>
            <a:custGeom>
              <a:avLst/>
              <a:gdLst/>
              <a:ahLst/>
              <a:cxnLst/>
              <a:rect l="l" t="t" r="r" b="b"/>
              <a:pathLst>
                <a:path w="628650" h="85725" extrusionOk="0">
                  <a:moveTo>
                    <a:pt x="629136" y="74805"/>
                  </a:moveTo>
                  <a:cubicBezTo>
                    <a:pt x="649138" y="105285"/>
                    <a:pt x="246231" y="66232"/>
                    <a:pt x="260518" y="58612"/>
                  </a:cubicBezTo>
                  <a:cubicBezTo>
                    <a:pt x="248136" y="58612"/>
                    <a:pt x="141456" y="45278"/>
                    <a:pt x="148123" y="32895"/>
                  </a:cubicBezTo>
                  <a:cubicBezTo>
                    <a:pt x="113833" y="50992"/>
                    <a:pt x="92878" y="34800"/>
                    <a:pt x="64303" y="33847"/>
                  </a:cubicBezTo>
                  <a:cubicBezTo>
                    <a:pt x="67161" y="25275"/>
                    <a:pt x="71923" y="34800"/>
                    <a:pt x="71923" y="23370"/>
                  </a:cubicBezTo>
                  <a:cubicBezTo>
                    <a:pt x="76686" y="25275"/>
                    <a:pt x="6201" y="14797"/>
                    <a:pt x="7153" y="13845"/>
                  </a:cubicBezTo>
                  <a:cubicBezTo>
                    <a:pt x="9058" y="13845"/>
                    <a:pt x="16678" y="11940"/>
                    <a:pt x="12868" y="13845"/>
                  </a:cubicBezTo>
                  <a:cubicBezTo>
                    <a:pt x="16678" y="10987"/>
                    <a:pt x="16678" y="10035"/>
                    <a:pt x="13821" y="10035"/>
                  </a:cubicBezTo>
                  <a:cubicBezTo>
                    <a:pt x="44301" y="-13778"/>
                    <a:pt x="636756" y="118620"/>
                    <a:pt x="629136" y="74805"/>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045" name="Google Shape;4045;p1"/>
            <p:cNvSpPr/>
            <p:nvPr/>
          </p:nvSpPr>
          <p:spPr>
            <a:xfrm>
              <a:off x="7179469" y="2782728"/>
              <a:ext cx="9525" cy="9525"/>
            </a:xfrm>
            <a:custGeom>
              <a:avLst/>
              <a:gdLst/>
              <a:ahLst/>
              <a:cxnLst/>
              <a:rect l="l" t="t" r="r" b="b"/>
              <a:pathLst>
                <a:path w="9525" h="9525" extrusionOk="0">
                  <a:moveTo>
                    <a:pt x="7144" y="7144"/>
                  </a:moveTo>
                  <a:cubicBezTo>
                    <a:pt x="7144" y="8096"/>
                    <a:pt x="9049" y="9049"/>
                    <a:pt x="7144" y="10954"/>
                  </a:cubicBezTo>
                  <a:cubicBezTo>
                    <a:pt x="7144" y="9049"/>
                    <a:pt x="7144"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046" name="Google Shape;4046;p1"/>
            <p:cNvSpPr/>
            <p:nvPr/>
          </p:nvSpPr>
          <p:spPr>
            <a:xfrm>
              <a:off x="7221908" y="2800826"/>
              <a:ext cx="9525" cy="9525"/>
            </a:xfrm>
            <a:custGeom>
              <a:avLst/>
              <a:gdLst/>
              <a:ahLst/>
              <a:cxnLst/>
              <a:rect l="l" t="t" r="r" b="b"/>
              <a:pathLst>
                <a:path w="9525" h="9525" extrusionOk="0">
                  <a:moveTo>
                    <a:pt x="7567" y="7144"/>
                  </a:moveTo>
                  <a:cubicBezTo>
                    <a:pt x="7567" y="8096"/>
                    <a:pt x="6615" y="9049"/>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047" name="Google Shape;4047;p1"/>
            <p:cNvSpPr/>
            <p:nvPr/>
          </p:nvSpPr>
          <p:spPr>
            <a:xfrm>
              <a:off x="7228999" y="2802731"/>
              <a:ext cx="19050" cy="9525"/>
            </a:xfrm>
            <a:custGeom>
              <a:avLst/>
              <a:gdLst/>
              <a:ahLst/>
              <a:cxnLst/>
              <a:rect l="l" t="t" r="r" b="b"/>
              <a:pathLst>
                <a:path w="19050" h="9525" extrusionOk="0">
                  <a:moveTo>
                    <a:pt x="11906" y="7144"/>
                  </a:moveTo>
                  <a:cubicBezTo>
                    <a:pt x="11906" y="8096"/>
                    <a:pt x="9049" y="9049"/>
                    <a:pt x="7144" y="9049"/>
                  </a:cubicBezTo>
                  <a:lnTo>
                    <a:pt x="11906" y="7144"/>
                  </a:ln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048" name="Google Shape;4048;p1"/>
            <p:cNvSpPr/>
            <p:nvPr/>
          </p:nvSpPr>
          <p:spPr>
            <a:xfrm>
              <a:off x="7243286" y="2809398"/>
              <a:ext cx="9525" cy="9525"/>
            </a:xfrm>
            <a:custGeom>
              <a:avLst/>
              <a:gdLst/>
              <a:ahLst/>
              <a:cxnLst/>
              <a:rect l="l" t="t" r="r" b="b"/>
              <a:pathLst>
                <a:path w="9525" h="9525" extrusionOk="0">
                  <a:moveTo>
                    <a:pt x="8096" y="7144"/>
                  </a:moveTo>
                  <a:cubicBezTo>
                    <a:pt x="9049" y="8096"/>
                    <a:pt x="8096" y="9049"/>
                    <a:pt x="7144" y="8096"/>
                  </a:cubicBezTo>
                  <a:cubicBezTo>
                    <a:pt x="7144" y="8096"/>
                    <a:pt x="8096" y="7144"/>
                    <a:pt x="8096"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049" name="Google Shape;4049;p1"/>
            <p:cNvSpPr/>
            <p:nvPr/>
          </p:nvSpPr>
          <p:spPr>
            <a:xfrm>
              <a:off x="7244997" y="2806541"/>
              <a:ext cx="9525" cy="9525"/>
            </a:xfrm>
            <a:custGeom>
              <a:avLst/>
              <a:gdLst/>
              <a:ahLst/>
              <a:cxnLst/>
              <a:rect l="l" t="t" r="r" b="b"/>
              <a:pathLst>
                <a:path w="9525" h="9525" extrusionOk="0">
                  <a:moveTo>
                    <a:pt x="7338" y="7144"/>
                  </a:moveTo>
                  <a:cubicBezTo>
                    <a:pt x="8291" y="7144"/>
                    <a:pt x="8291" y="8096"/>
                    <a:pt x="9243" y="9049"/>
                  </a:cubicBezTo>
                  <a:cubicBezTo>
                    <a:pt x="9243" y="8096"/>
                    <a:pt x="6386" y="9049"/>
                    <a:pt x="7338"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050" name="Google Shape;4050;p1"/>
            <p:cNvSpPr/>
            <p:nvPr/>
          </p:nvSpPr>
          <p:spPr>
            <a:xfrm>
              <a:off x="7267857" y="2812970"/>
              <a:ext cx="9525" cy="9525"/>
            </a:xfrm>
            <a:custGeom>
              <a:avLst/>
              <a:gdLst/>
              <a:ahLst/>
              <a:cxnLst/>
              <a:rect l="l" t="t" r="r" b="b"/>
              <a:pathLst>
                <a:path w="9525" h="9525" extrusionOk="0">
                  <a:moveTo>
                    <a:pt x="7338" y="7382"/>
                  </a:moveTo>
                  <a:cubicBezTo>
                    <a:pt x="8291" y="7382"/>
                    <a:pt x="9243" y="6429"/>
                    <a:pt x="9243" y="8334"/>
                  </a:cubicBezTo>
                  <a:cubicBezTo>
                    <a:pt x="9243" y="7382"/>
                    <a:pt x="6386" y="9287"/>
                    <a:pt x="7338" y="7382"/>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051" name="Google Shape;4051;p1"/>
            <p:cNvSpPr/>
            <p:nvPr/>
          </p:nvSpPr>
          <p:spPr>
            <a:xfrm>
              <a:off x="7278529" y="2813208"/>
              <a:ext cx="9525" cy="9525"/>
            </a:xfrm>
            <a:custGeom>
              <a:avLst/>
              <a:gdLst/>
              <a:ahLst/>
              <a:cxnLst/>
              <a:rect l="l" t="t" r="r" b="b"/>
              <a:pathLst>
                <a:path w="9525" h="9525" extrusionOk="0">
                  <a:moveTo>
                    <a:pt x="7144" y="7144"/>
                  </a:moveTo>
                  <a:cubicBezTo>
                    <a:pt x="8096" y="7144"/>
                    <a:pt x="9049" y="9049"/>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052" name="Google Shape;4052;p1"/>
            <p:cNvSpPr/>
            <p:nvPr/>
          </p:nvSpPr>
          <p:spPr>
            <a:xfrm>
              <a:off x="7473644" y="2842021"/>
              <a:ext cx="9525" cy="9525"/>
            </a:xfrm>
            <a:custGeom>
              <a:avLst/>
              <a:gdLst/>
              <a:ahLst/>
              <a:cxnLst/>
              <a:rect l="l" t="t" r="r" b="b"/>
              <a:pathLst>
                <a:path w="9525" h="9525" extrusionOk="0">
                  <a:moveTo>
                    <a:pt x="8244" y="7858"/>
                  </a:moveTo>
                  <a:cubicBezTo>
                    <a:pt x="6339" y="6906"/>
                    <a:pt x="7291" y="6906"/>
                    <a:pt x="8244" y="785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053" name="Google Shape;4053;p1"/>
            <p:cNvSpPr/>
            <p:nvPr/>
          </p:nvSpPr>
          <p:spPr>
            <a:xfrm>
              <a:off x="7559516" y="2860833"/>
              <a:ext cx="9525" cy="9525"/>
            </a:xfrm>
            <a:custGeom>
              <a:avLst/>
              <a:gdLst/>
              <a:ahLst/>
              <a:cxnLst/>
              <a:rect l="l" t="t" r="r" b="b"/>
              <a:pathLst>
                <a:path w="9525" h="9525" extrusionOk="0">
                  <a:moveTo>
                    <a:pt x="7144" y="7144"/>
                  </a:moveTo>
                  <a:cubicBezTo>
                    <a:pt x="8096" y="7144"/>
                    <a:pt x="8096" y="8096"/>
                    <a:pt x="8096" y="8096"/>
                  </a:cubicBezTo>
                  <a:cubicBezTo>
                    <a:pt x="7144" y="8096"/>
                    <a:pt x="9049"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054" name="Google Shape;4054;p1"/>
            <p:cNvSpPr/>
            <p:nvPr/>
          </p:nvSpPr>
          <p:spPr>
            <a:xfrm>
              <a:off x="7606189" y="2863056"/>
              <a:ext cx="9525" cy="9525"/>
            </a:xfrm>
            <a:custGeom>
              <a:avLst/>
              <a:gdLst/>
              <a:ahLst/>
              <a:cxnLst/>
              <a:rect l="l" t="t" r="r" b="b"/>
              <a:pathLst>
                <a:path w="9525" h="9525" extrusionOk="0">
                  <a:moveTo>
                    <a:pt x="7144" y="9684"/>
                  </a:moveTo>
                  <a:cubicBezTo>
                    <a:pt x="7144" y="9684"/>
                    <a:pt x="8096" y="3969"/>
                    <a:pt x="7144" y="968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055" name="Google Shape;4055;p1"/>
            <p:cNvSpPr/>
            <p:nvPr/>
          </p:nvSpPr>
          <p:spPr>
            <a:xfrm>
              <a:off x="7786303" y="2669381"/>
              <a:ext cx="9525" cy="9525"/>
            </a:xfrm>
            <a:custGeom>
              <a:avLst/>
              <a:gdLst/>
              <a:ahLst/>
              <a:cxnLst/>
              <a:rect l="l" t="t" r="r" b="b"/>
              <a:pathLst>
                <a:path w="9525" h="9525" extrusionOk="0">
                  <a:moveTo>
                    <a:pt x="9909" y="7144"/>
                  </a:moveTo>
                  <a:cubicBezTo>
                    <a:pt x="8956" y="7144"/>
                    <a:pt x="4194" y="8096"/>
                    <a:pt x="9909"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056" name="Google Shape;4056;p1"/>
            <p:cNvSpPr/>
            <p:nvPr/>
          </p:nvSpPr>
          <p:spPr>
            <a:xfrm>
              <a:off x="7782401" y="2656998"/>
              <a:ext cx="9525" cy="19050"/>
            </a:xfrm>
            <a:custGeom>
              <a:avLst/>
              <a:gdLst/>
              <a:ahLst/>
              <a:cxnLst/>
              <a:rect l="l" t="t" r="r" b="b"/>
              <a:pathLst>
                <a:path w="9525" h="19050" extrusionOk="0">
                  <a:moveTo>
                    <a:pt x="7144" y="7144"/>
                  </a:moveTo>
                  <a:cubicBezTo>
                    <a:pt x="10954" y="27146"/>
                    <a:pt x="9049" y="1476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057" name="Google Shape;4057;p1"/>
            <p:cNvSpPr/>
            <p:nvPr/>
          </p:nvSpPr>
          <p:spPr>
            <a:xfrm>
              <a:off x="7777776" y="2660808"/>
              <a:ext cx="9525" cy="19050"/>
            </a:xfrm>
            <a:custGeom>
              <a:avLst/>
              <a:gdLst/>
              <a:ahLst/>
              <a:cxnLst/>
              <a:rect l="l" t="t" r="r" b="b"/>
              <a:pathLst>
                <a:path w="9525" h="19050" extrusionOk="0">
                  <a:moveTo>
                    <a:pt x="7959" y="11906"/>
                  </a:moveTo>
                  <a:cubicBezTo>
                    <a:pt x="8911" y="10001"/>
                    <a:pt x="8911" y="9049"/>
                    <a:pt x="8911" y="7144"/>
                  </a:cubicBezTo>
                  <a:cubicBezTo>
                    <a:pt x="7959" y="9049"/>
                    <a:pt x="6054" y="10954"/>
                    <a:pt x="7959" y="1190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058" name="Google Shape;4058;p1"/>
            <p:cNvSpPr/>
            <p:nvPr/>
          </p:nvSpPr>
          <p:spPr>
            <a:xfrm>
              <a:off x="7775258" y="2665423"/>
              <a:ext cx="9525" cy="9525"/>
            </a:xfrm>
            <a:custGeom>
              <a:avLst/>
              <a:gdLst/>
              <a:ahLst/>
              <a:cxnLst/>
              <a:rect l="l" t="t" r="r" b="b"/>
              <a:pathLst>
                <a:path w="9525" h="9525" extrusionOk="0">
                  <a:moveTo>
                    <a:pt x="8573" y="8244"/>
                  </a:moveTo>
                  <a:cubicBezTo>
                    <a:pt x="6667" y="7291"/>
                    <a:pt x="6667" y="6339"/>
                    <a:pt x="8573" y="82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059" name="Google Shape;4059;p1"/>
            <p:cNvSpPr/>
            <p:nvPr/>
          </p:nvSpPr>
          <p:spPr>
            <a:xfrm>
              <a:off x="7768352" y="2664618"/>
              <a:ext cx="9525" cy="9525"/>
            </a:xfrm>
            <a:custGeom>
              <a:avLst/>
              <a:gdLst/>
              <a:ahLst/>
              <a:cxnLst/>
              <a:rect l="l" t="t" r="r" b="b"/>
              <a:pathLst>
                <a:path w="9525" h="9525" extrusionOk="0">
                  <a:moveTo>
                    <a:pt x="7858" y="7144"/>
                  </a:moveTo>
                  <a:cubicBezTo>
                    <a:pt x="7858" y="7144"/>
                    <a:pt x="6906" y="8096"/>
                    <a:pt x="7858" y="7144"/>
                  </a:cubicBezTo>
                  <a:cubicBezTo>
                    <a:pt x="6906" y="9049"/>
                    <a:pt x="6906" y="8096"/>
                    <a:pt x="7858"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060" name="Google Shape;4060;p1"/>
            <p:cNvSpPr/>
            <p:nvPr/>
          </p:nvSpPr>
          <p:spPr>
            <a:xfrm>
              <a:off x="7765256" y="2656277"/>
              <a:ext cx="19050" cy="19050"/>
            </a:xfrm>
            <a:custGeom>
              <a:avLst/>
              <a:gdLst/>
              <a:ahLst/>
              <a:cxnLst/>
              <a:rect l="l" t="t" r="r" b="b"/>
              <a:pathLst>
                <a:path w="19050" h="19050" extrusionOk="0">
                  <a:moveTo>
                    <a:pt x="7144" y="15485"/>
                  </a:moveTo>
                  <a:cubicBezTo>
                    <a:pt x="8096" y="20248"/>
                    <a:pt x="25241" y="-5470"/>
                    <a:pt x="7144" y="15485"/>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061" name="Google Shape;4061;p1"/>
            <p:cNvSpPr/>
            <p:nvPr/>
          </p:nvSpPr>
          <p:spPr>
            <a:xfrm>
              <a:off x="7769066" y="2664195"/>
              <a:ext cx="9525" cy="9525"/>
            </a:xfrm>
            <a:custGeom>
              <a:avLst/>
              <a:gdLst/>
              <a:ahLst/>
              <a:cxnLst/>
              <a:rect l="l" t="t" r="r" b="b"/>
              <a:pathLst>
                <a:path w="9525" h="9525" extrusionOk="0">
                  <a:moveTo>
                    <a:pt x="7144" y="7567"/>
                  </a:moveTo>
                  <a:cubicBezTo>
                    <a:pt x="7144" y="7567"/>
                    <a:pt x="8096" y="7567"/>
                    <a:pt x="8096" y="7567"/>
                  </a:cubicBezTo>
                  <a:cubicBezTo>
                    <a:pt x="8096" y="6615"/>
                    <a:pt x="7144" y="7567"/>
                    <a:pt x="7144"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062" name="Google Shape;4062;p1"/>
            <p:cNvSpPr/>
            <p:nvPr/>
          </p:nvSpPr>
          <p:spPr>
            <a:xfrm>
              <a:off x="7772876" y="2663226"/>
              <a:ext cx="9525" cy="9525"/>
            </a:xfrm>
            <a:custGeom>
              <a:avLst/>
              <a:gdLst/>
              <a:ahLst/>
              <a:cxnLst/>
              <a:rect l="l" t="t" r="r" b="b"/>
              <a:pathLst>
                <a:path w="9525" h="9525" extrusionOk="0">
                  <a:moveTo>
                    <a:pt x="7144" y="9488"/>
                  </a:moveTo>
                  <a:cubicBezTo>
                    <a:pt x="7144" y="8536"/>
                    <a:pt x="10001" y="4726"/>
                    <a:pt x="7144" y="948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063" name="Google Shape;4063;p1"/>
            <p:cNvSpPr/>
            <p:nvPr/>
          </p:nvSpPr>
          <p:spPr>
            <a:xfrm>
              <a:off x="7757934" y="2655318"/>
              <a:ext cx="9525" cy="19050"/>
            </a:xfrm>
            <a:custGeom>
              <a:avLst/>
              <a:gdLst/>
              <a:ahLst/>
              <a:cxnLst/>
              <a:rect l="l" t="t" r="r" b="b"/>
              <a:pathLst>
                <a:path w="9525" h="19050" extrusionOk="0">
                  <a:moveTo>
                    <a:pt x="8751" y="16444"/>
                  </a:moveTo>
                  <a:cubicBezTo>
                    <a:pt x="11609" y="3109"/>
                    <a:pt x="3989" y="5014"/>
                    <a:pt x="8751" y="164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064" name="Google Shape;4064;p1"/>
            <p:cNvSpPr/>
            <p:nvPr/>
          </p:nvSpPr>
          <p:spPr>
            <a:xfrm>
              <a:off x="7755731" y="2649378"/>
              <a:ext cx="9525" cy="9525"/>
            </a:xfrm>
            <a:custGeom>
              <a:avLst/>
              <a:gdLst/>
              <a:ahLst/>
              <a:cxnLst/>
              <a:rect l="l" t="t" r="r" b="b"/>
              <a:pathLst>
                <a:path w="9525" h="9525" extrusionOk="0">
                  <a:moveTo>
                    <a:pt x="7144" y="7144"/>
                  </a:moveTo>
                  <a:cubicBezTo>
                    <a:pt x="7144" y="8096"/>
                    <a:pt x="7144" y="8096"/>
                    <a:pt x="7144" y="7144"/>
                  </a:cubicBezTo>
                  <a:cubicBezTo>
                    <a:pt x="7144" y="8096"/>
                    <a:pt x="7144"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065" name="Google Shape;4065;p1"/>
            <p:cNvSpPr/>
            <p:nvPr/>
          </p:nvSpPr>
          <p:spPr>
            <a:xfrm>
              <a:off x="7741444" y="2651640"/>
              <a:ext cx="19050" cy="19050"/>
            </a:xfrm>
            <a:custGeom>
              <a:avLst/>
              <a:gdLst/>
              <a:ahLst/>
              <a:cxnLst/>
              <a:rect l="l" t="t" r="r" b="b"/>
              <a:pathLst>
                <a:path w="19050" h="19050" extrusionOk="0">
                  <a:moveTo>
                    <a:pt x="7144" y="13455"/>
                  </a:moveTo>
                  <a:cubicBezTo>
                    <a:pt x="26194" y="8692"/>
                    <a:pt x="18574" y="2025"/>
                    <a:pt x="7144" y="13455"/>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066" name="Google Shape;4066;p1"/>
            <p:cNvSpPr/>
            <p:nvPr/>
          </p:nvSpPr>
          <p:spPr>
            <a:xfrm>
              <a:off x="7741169" y="2648861"/>
              <a:ext cx="9525" cy="9525"/>
            </a:xfrm>
            <a:custGeom>
              <a:avLst/>
              <a:gdLst/>
              <a:ahLst/>
              <a:cxnLst/>
              <a:rect l="l" t="t" r="r" b="b"/>
              <a:pathLst>
                <a:path w="9525" h="9525" extrusionOk="0">
                  <a:moveTo>
                    <a:pt x="7419" y="9566"/>
                  </a:moveTo>
                  <a:cubicBezTo>
                    <a:pt x="6466" y="2898"/>
                    <a:pt x="8371" y="12423"/>
                    <a:pt x="7419" y="956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067" name="Google Shape;4067;p1"/>
            <p:cNvSpPr/>
            <p:nvPr/>
          </p:nvSpPr>
          <p:spPr>
            <a:xfrm>
              <a:off x="7731218" y="2650961"/>
              <a:ext cx="9525" cy="19050"/>
            </a:xfrm>
            <a:custGeom>
              <a:avLst/>
              <a:gdLst/>
              <a:ahLst/>
              <a:cxnLst/>
              <a:rect l="l" t="t" r="r" b="b"/>
              <a:pathLst>
                <a:path w="9525" h="19050" extrusionOk="0">
                  <a:moveTo>
                    <a:pt x="9750" y="14133"/>
                  </a:moveTo>
                  <a:cubicBezTo>
                    <a:pt x="7845" y="-2059"/>
                    <a:pt x="4988" y="15086"/>
                    <a:pt x="9750" y="14133"/>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068" name="Google Shape;4068;p1"/>
            <p:cNvSpPr/>
            <p:nvPr/>
          </p:nvSpPr>
          <p:spPr>
            <a:xfrm>
              <a:off x="7737634" y="2657951"/>
              <a:ext cx="9525" cy="9525"/>
            </a:xfrm>
            <a:custGeom>
              <a:avLst/>
              <a:gdLst/>
              <a:ahLst/>
              <a:cxnLst/>
              <a:rect l="l" t="t" r="r" b="b"/>
              <a:pathLst>
                <a:path w="9525" h="9525" extrusionOk="0">
                  <a:moveTo>
                    <a:pt x="9049" y="8096"/>
                  </a:moveTo>
                  <a:cubicBezTo>
                    <a:pt x="8096" y="8096"/>
                    <a:pt x="7144" y="8096"/>
                    <a:pt x="7144" y="7144"/>
                  </a:cubicBezTo>
                  <a:cubicBezTo>
                    <a:pt x="8096" y="8096"/>
                    <a:pt x="8096" y="10001"/>
                    <a:pt x="9049" y="809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069" name="Google Shape;4069;p1"/>
            <p:cNvSpPr/>
            <p:nvPr/>
          </p:nvSpPr>
          <p:spPr>
            <a:xfrm>
              <a:off x="7726204" y="2649378"/>
              <a:ext cx="9525" cy="9525"/>
            </a:xfrm>
            <a:custGeom>
              <a:avLst/>
              <a:gdLst/>
              <a:ahLst/>
              <a:cxnLst/>
              <a:rect l="l" t="t" r="r" b="b"/>
              <a:pathLst>
                <a:path w="9525" h="9525" extrusionOk="0">
                  <a:moveTo>
                    <a:pt x="7144" y="7144"/>
                  </a:moveTo>
                  <a:cubicBezTo>
                    <a:pt x="7144" y="7144"/>
                    <a:pt x="8096" y="7144"/>
                    <a:pt x="8096" y="7144"/>
                  </a:cubicBezTo>
                  <a:cubicBezTo>
                    <a:pt x="8096"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070" name="Google Shape;4070;p1"/>
            <p:cNvSpPr/>
            <p:nvPr/>
          </p:nvSpPr>
          <p:spPr>
            <a:xfrm>
              <a:off x="7725040" y="2656046"/>
              <a:ext cx="9525" cy="9525"/>
            </a:xfrm>
            <a:custGeom>
              <a:avLst/>
              <a:gdLst/>
              <a:ahLst/>
              <a:cxnLst/>
              <a:rect l="l" t="t" r="r" b="b"/>
              <a:pathLst>
                <a:path w="9525" h="9525" extrusionOk="0">
                  <a:moveTo>
                    <a:pt x="9260" y="7144"/>
                  </a:moveTo>
                  <a:cubicBezTo>
                    <a:pt x="4498" y="8096"/>
                    <a:pt x="9260" y="8096"/>
                    <a:pt x="9260"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071" name="Google Shape;4071;p1"/>
            <p:cNvSpPr/>
            <p:nvPr/>
          </p:nvSpPr>
          <p:spPr>
            <a:xfrm>
              <a:off x="7640479" y="2638758"/>
              <a:ext cx="95250" cy="28575"/>
            </a:xfrm>
            <a:custGeom>
              <a:avLst/>
              <a:gdLst/>
              <a:ahLst/>
              <a:cxnLst/>
              <a:rect l="l" t="t" r="r" b="b"/>
              <a:pathLst>
                <a:path w="95250" h="28575" extrusionOk="0">
                  <a:moveTo>
                    <a:pt x="7144" y="11097"/>
                  </a:moveTo>
                  <a:cubicBezTo>
                    <a:pt x="9049" y="36814"/>
                    <a:pt x="85249" y="19669"/>
                    <a:pt x="90011" y="22527"/>
                  </a:cubicBezTo>
                  <a:cubicBezTo>
                    <a:pt x="85249" y="19669"/>
                    <a:pt x="85249" y="16812"/>
                    <a:pt x="90011" y="14907"/>
                  </a:cubicBezTo>
                  <a:cubicBezTo>
                    <a:pt x="53816" y="-3191"/>
                    <a:pt x="25241" y="16812"/>
                    <a:pt x="7144" y="1109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072" name="Google Shape;4072;p1"/>
            <p:cNvSpPr/>
            <p:nvPr/>
          </p:nvSpPr>
          <p:spPr>
            <a:xfrm>
              <a:off x="7650004" y="2638606"/>
              <a:ext cx="9525" cy="9525"/>
            </a:xfrm>
            <a:custGeom>
              <a:avLst/>
              <a:gdLst/>
              <a:ahLst/>
              <a:cxnLst/>
              <a:rect l="l" t="t" r="r" b="b"/>
              <a:pathLst>
                <a:path w="9525" h="9525" extrusionOk="0">
                  <a:moveTo>
                    <a:pt x="7144" y="9343"/>
                  </a:moveTo>
                  <a:cubicBezTo>
                    <a:pt x="10001" y="5534"/>
                    <a:pt x="7144" y="7438"/>
                    <a:pt x="7144" y="9343"/>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073" name="Google Shape;4073;p1"/>
            <p:cNvSpPr/>
            <p:nvPr/>
          </p:nvSpPr>
          <p:spPr>
            <a:xfrm>
              <a:off x="7640479" y="2642711"/>
              <a:ext cx="9525" cy="9525"/>
            </a:xfrm>
            <a:custGeom>
              <a:avLst/>
              <a:gdLst/>
              <a:ahLst/>
              <a:cxnLst/>
              <a:rect l="l" t="t" r="r" b="b"/>
              <a:pathLst>
                <a:path w="9525" h="9525" extrusionOk="0">
                  <a:moveTo>
                    <a:pt x="7144" y="7144"/>
                  </a:moveTo>
                  <a:lnTo>
                    <a:pt x="7144" y="7144"/>
                  </a:ln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074" name="Google Shape;4074;p1"/>
            <p:cNvSpPr/>
            <p:nvPr/>
          </p:nvSpPr>
          <p:spPr>
            <a:xfrm>
              <a:off x="7658682" y="2653993"/>
              <a:ext cx="9525" cy="9525"/>
            </a:xfrm>
            <a:custGeom>
              <a:avLst/>
              <a:gdLst/>
              <a:ahLst/>
              <a:cxnLst/>
              <a:rect l="l" t="t" r="r" b="b"/>
              <a:pathLst>
                <a:path w="9525" h="9525" extrusionOk="0">
                  <a:moveTo>
                    <a:pt x="7990" y="8244"/>
                  </a:moveTo>
                  <a:cubicBezTo>
                    <a:pt x="7990" y="7291"/>
                    <a:pt x="6086" y="6339"/>
                    <a:pt x="7990" y="82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075" name="Google Shape;4075;p1"/>
            <p:cNvSpPr/>
            <p:nvPr/>
          </p:nvSpPr>
          <p:spPr>
            <a:xfrm>
              <a:off x="7662386" y="2639853"/>
              <a:ext cx="9525" cy="9525"/>
            </a:xfrm>
            <a:custGeom>
              <a:avLst/>
              <a:gdLst/>
              <a:ahLst/>
              <a:cxnLst/>
              <a:rect l="l" t="t" r="r" b="b"/>
              <a:pathLst>
                <a:path w="9525" h="9525" extrusionOk="0">
                  <a:moveTo>
                    <a:pt x="7144" y="7144"/>
                  </a:moveTo>
                  <a:cubicBezTo>
                    <a:pt x="8096" y="8096"/>
                    <a:pt x="9049" y="9049"/>
                    <a:pt x="10001" y="10954"/>
                  </a:cubicBezTo>
                  <a:cubicBezTo>
                    <a:pt x="10001" y="9049"/>
                    <a:pt x="10001"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076" name="Google Shape;4076;p1"/>
            <p:cNvSpPr/>
            <p:nvPr/>
          </p:nvSpPr>
          <p:spPr>
            <a:xfrm>
              <a:off x="7682716" y="2641758"/>
              <a:ext cx="9525" cy="9525"/>
            </a:xfrm>
            <a:custGeom>
              <a:avLst/>
              <a:gdLst/>
              <a:ahLst/>
              <a:cxnLst/>
              <a:rect l="l" t="t" r="r" b="b"/>
              <a:pathLst>
                <a:path w="9525" h="9525" extrusionOk="0">
                  <a:moveTo>
                    <a:pt x="7769" y="10001"/>
                  </a:moveTo>
                  <a:cubicBezTo>
                    <a:pt x="8722" y="9049"/>
                    <a:pt x="7769" y="8096"/>
                    <a:pt x="8722" y="7144"/>
                  </a:cubicBezTo>
                  <a:cubicBezTo>
                    <a:pt x="6817" y="7144"/>
                    <a:pt x="6817" y="8096"/>
                    <a:pt x="7769" y="10001"/>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077" name="Google Shape;4077;p1"/>
            <p:cNvSpPr/>
            <p:nvPr/>
          </p:nvSpPr>
          <p:spPr>
            <a:xfrm>
              <a:off x="7642585" y="2639853"/>
              <a:ext cx="9525" cy="9525"/>
            </a:xfrm>
            <a:custGeom>
              <a:avLst/>
              <a:gdLst/>
              <a:ahLst/>
              <a:cxnLst/>
              <a:rect l="l" t="t" r="r" b="b"/>
              <a:pathLst>
                <a:path w="9525" h="9525" extrusionOk="0">
                  <a:moveTo>
                    <a:pt x="10752" y="7144"/>
                  </a:moveTo>
                  <a:cubicBezTo>
                    <a:pt x="9800" y="7144"/>
                    <a:pt x="3132" y="10954"/>
                    <a:pt x="10752"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078" name="Google Shape;4078;p1"/>
            <p:cNvSpPr/>
            <p:nvPr/>
          </p:nvSpPr>
          <p:spPr>
            <a:xfrm>
              <a:off x="7594307" y="2642711"/>
              <a:ext cx="57150" cy="19050"/>
            </a:xfrm>
            <a:custGeom>
              <a:avLst/>
              <a:gdLst/>
              <a:ahLst/>
              <a:cxnLst/>
              <a:rect l="l" t="t" r="r" b="b"/>
              <a:pathLst>
                <a:path w="57150" h="19050" extrusionOk="0">
                  <a:moveTo>
                    <a:pt x="7596" y="19526"/>
                  </a:moveTo>
                  <a:cubicBezTo>
                    <a:pt x="8548" y="21431"/>
                    <a:pt x="46648" y="17621"/>
                    <a:pt x="49505" y="17621"/>
                  </a:cubicBezTo>
                  <a:cubicBezTo>
                    <a:pt x="50458" y="13811"/>
                    <a:pt x="50458" y="10954"/>
                    <a:pt x="50458" y="7144"/>
                  </a:cubicBezTo>
                  <a:cubicBezTo>
                    <a:pt x="45696" y="11906"/>
                    <a:pt x="43790" y="11906"/>
                    <a:pt x="44743" y="7144"/>
                  </a:cubicBezTo>
                  <a:cubicBezTo>
                    <a:pt x="37123" y="7144"/>
                    <a:pt x="2833" y="17621"/>
                    <a:pt x="7596" y="1952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079" name="Google Shape;4079;p1"/>
            <p:cNvSpPr/>
            <p:nvPr/>
          </p:nvSpPr>
          <p:spPr>
            <a:xfrm>
              <a:off x="7625239" y="2642711"/>
              <a:ext cx="9525" cy="9525"/>
            </a:xfrm>
            <a:custGeom>
              <a:avLst/>
              <a:gdLst/>
              <a:ahLst/>
              <a:cxnLst/>
              <a:rect l="l" t="t" r="r" b="b"/>
              <a:pathLst>
                <a:path w="9525" h="9525" extrusionOk="0">
                  <a:moveTo>
                    <a:pt x="8096" y="7144"/>
                  </a:moveTo>
                  <a:lnTo>
                    <a:pt x="7144" y="9049"/>
                  </a:lnTo>
                  <a:cubicBezTo>
                    <a:pt x="8096" y="9049"/>
                    <a:pt x="8096" y="8096"/>
                    <a:pt x="8096"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080" name="Google Shape;4080;p1"/>
            <p:cNvSpPr/>
            <p:nvPr/>
          </p:nvSpPr>
          <p:spPr>
            <a:xfrm>
              <a:off x="7560469" y="2647111"/>
              <a:ext cx="38100" cy="19050"/>
            </a:xfrm>
            <a:custGeom>
              <a:avLst/>
              <a:gdLst/>
              <a:ahLst/>
              <a:cxnLst/>
              <a:rect l="l" t="t" r="r" b="b"/>
              <a:pathLst>
                <a:path w="38100" h="19050" extrusionOk="0">
                  <a:moveTo>
                    <a:pt x="27146" y="9411"/>
                  </a:moveTo>
                  <a:cubicBezTo>
                    <a:pt x="18574" y="5601"/>
                    <a:pt x="18574" y="16078"/>
                    <a:pt x="7144" y="19888"/>
                  </a:cubicBezTo>
                  <a:cubicBezTo>
                    <a:pt x="15716" y="23698"/>
                    <a:pt x="50006" y="-114"/>
                    <a:pt x="27146" y="9411"/>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081" name="Google Shape;4081;p1"/>
            <p:cNvSpPr/>
            <p:nvPr/>
          </p:nvSpPr>
          <p:spPr>
            <a:xfrm>
              <a:off x="7589573" y="2645568"/>
              <a:ext cx="9525" cy="9525"/>
            </a:xfrm>
            <a:custGeom>
              <a:avLst/>
              <a:gdLst/>
              <a:ahLst/>
              <a:cxnLst/>
              <a:rect l="l" t="t" r="r" b="b"/>
              <a:pathLst>
                <a:path w="9525" h="9525" extrusionOk="0">
                  <a:moveTo>
                    <a:pt x="7567" y="7144"/>
                  </a:moveTo>
                  <a:cubicBezTo>
                    <a:pt x="6615" y="13811"/>
                    <a:pt x="7567" y="9049"/>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082" name="Google Shape;4082;p1"/>
            <p:cNvSpPr/>
            <p:nvPr/>
          </p:nvSpPr>
          <p:spPr>
            <a:xfrm>
              <a:off x="7587466" y="2655279"/>
              <a:ext cx="9525" cy="9525"/>
            </a:xfrm>
            <a:custGeom>
              <a:avLst/>
              <a:gdLst/>
              <a:ahLst/>
              <a:cxnLst/>
              <a:rect l="l" t="t" r="r" b="b"/>
              <a:pathLst>
                <a:path w="9525" h="9525" extrusionOk="0">
                  <a:moveTo>
                    <a:pt x="7769" y="10768"/>
                  </a:moveTo>
                  <a:cubicBezTo>
                    <a:pt x="7769" y="9815"/>
                    <a:pt x="8722" y="8863"/>
                    <a:pt x="8722" y="7911"/>
                  </a:cubicBezTo>
                  <a:cubicBezTo>
                    <a:pt x="6817" y="6006"/>
                    <a:pt x="6817" y="7911"/>
                    <a:pt x="7769" y="1076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083" name="Google Shape;4083;p1"/>
            <p:cNvSpPr/>
            <p:nvPr/>
          </p:nvSpPr>
          <p:spPr>
            <a:xfrm>
              <a:off x="7563032" y="2645568"/>
              <a:ext cx="9525" cy="9525"/>
            </a:xfrm>
            <a:custGeom>
              <a:avLst/>
              <a:gdLst/>
              <a:ahLst/>
              <a:cxnLst/>
              <a:rect l="l" t="t" r="r" b="b"/>
              <a:pathLst>
                <a:path w="9525" h="9525" extrusionOk="0">
                  <a:moveTo>
                    <a:pt x="9343" y="7144"/>
                  </a:moveTo>
                  <a:cubicBezTo>
                    <a:pt x="5534" y="10001"/>
                    <a:pt x="7438" y="9049"/>
                    <a:pt x="9343"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084" name="Google Shape;4084;p1"/>
            <p:cNvSpPr/>
            <p:nvPr/>
          </p:nvSpPr>
          <p:spPr>
            <a:xfrm>
              <a:off x="7547134" y="2653774"/>
              <a:ext cx="19050" cy="19050"/>
            </a:xfrm>
            <a:custGeom>
              <a:avLst/>
              <a:gdLst/>
              <a:ahLst/>
              <a:cxnLst/>
              <a:rect l="l" t="t" r="r" b="b"/>
              <a:pathLst>
                <a:path w="19050" h="19050" extrusionOk="0">
                  <a:moveTo>
                    <a:pt x="7144" y="14178"/>
                  </a:moveTo>
                  <a:cubicBezTo>
                    <a:pt x="25241" y="11320"/>
                    <a:pt x="11906" y="-110"/>
                    <a:pt x="7144" y="1417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085" name="Google Shape;4085;p1"/>
            <p:cNvSpPr/>
            <p:nvPr/>
          </p:nvSpPr>
          <p:spPr>
            <a:xfrm>
              <a:off x="7463314" y="2646368"/>
              <a:ext cx="85725" cy="19050"/>
            </a:xfrm>
            <a:custGeom>
              <a:avLst/>
              <a:gdLst/>
              <a:ahLst/>
              <a:cxnLst/>
              <a:rect l="l" t="t" r="r" b="b"/>
              <a:pathLst>
                <a:path w="85725" h="19050" extrusionOk="0">
                  <a:moveTo>
                    <a:pt x="78581" y="9201"/>
                  </a:moveTo>
                  <a:cubicBezTo>
                    <a:pt x="61436" y="9201"/>
                    <a:pt x="24289" y="3486"/>
                    <a:pt x="7144" y="11106"/>
                  </a:cubicBezTo>
                  <a:cubicBezTo>
                    <a:pt x="53816" y="12059"/>
                    <a:pt x="77629" y="21584"/>
                    <a:pt x="78581" y="9201"/>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086" name="Google Shape;4086;p1"/>
            <p:cNvSpPr/>
            <p:nvPr/>
          </p:nvSpPr>
          <p:spPr>
            <a:xfrm>
              <a:off x="7540466" y="2657951"/>
              <a:ext cx="9525" cy="9525"/>
            </a:xfrm>
            <a:custGeom>
              <a:avLst/>
              <a:gdLst/>
              <a:ahLst/>
              <a:cxnLst/>
              <a:rect l="l" t="t" r="r" b="b"/>
              <a:pathLst>
                <a:path w="9525" h="9525" extrusionOk="0">
                  <a:moveTo>
                    <a:pt x="7144" y="8096"/>
                  </a:moveTo>
                  <a:cubicBezTo>
                    <a:pt x="7144" y="8096"/>
                    <a:pt x="8096" y="7144"/>
                    <a:pt x="8096" y="7144"/>
                  </a:cubicBezTo>
                  <a:cubicBezTo>
                    <a:pt x="8096" y="7144"/>
                    <a:pt x="8096" y="7144"/>
                    <a:pt x="7144" y="809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087" name="Google Shape;4087;p1"/>
            <p:cNvSpPr/>
            <p:nvPr/>
          </p:nvSpPr>
          <p:spPr>
            <a:xfrm>
              <a:off x="7462361" y="2650331"/>
              <a:ext cx="9525" cy="9525"/>
            </a:xfrm>
            <a:custGeom>
              <a:avLst/>
              <a:gdLst/>
              <a:ahLst/>
              <a:cxnLst/>
              <a:rect l="l" t="t" r="r" b="b"/>
              <a:pathLst>
                <a:path w="9525" h="9525" extrusionOk="0">
                  <a:moveTo>
                    <a:pt x="8096" y="7144"/>
                  </a:moveTo>
                  <a:cubicBezTo>
                    <a:pt x="8096" y="7144"/>
                    <a:pt x="7144" y="7144"/>
                    <a:pt x="7144" y="7144"/>
                  </a:cubicBezTo>
                  <a:cubicBezTo>
                    <a:pt x="7144" y="8096"/>
                    <a:pt x="7144" y="8096"/>
                    <a:pt x="8096"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088" name="Google Shape;4088;p1"/>
            <p:cNvSpPr/>
            <p:nvPr/>
          </p:nvSpPr>
          <p:spPr>
            <a:xfrm>
              <a:off x="7547134" y="2656998"/>
              <a:ext cx="9525" cy="9525"/>
            </a:xfrm>
            <a:custGeom>
              <a:avLst/>
              <a:gdLst/>
              <a:ahLst/>
              <a:cxnLst/>
              <a:rect l="l" t="t" r="r" b="b"/>
              <a:pathLst>
                <a:path w="9525" h="9525" extrusionOk="0">
                  <a:moveTo>
                    <a:pt x="7144" y="7144"/>
                  </a:move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089" name="Google Shape;4089;p1"/>
            <p:cNvSpPr/>
            <p:nvPr/>
          </p:nvSpPr>
          <p:spPr>
            <a:xfrm>
              <a:off x="7548482" y="2647473"/>
              <a:ext cx="9525" cy="9525"/>
            </a:xfrm>
            <a:custGeom>
              <a:avLst/>
              <a:gdLst/>
              <a:ahLst/>
              <a:cxnLst/>
              <a:rect l="l" t="t" r="r" b="b"/>
              <a:pathLst>
                <a:path w="9525" h="9525" extrusionOk="0">
                  <a:moveTo>
                    <a:pt x="8653" y="7144"/>
                  </a:moveTo>
                  <a:cubicBezTo>
                    <a:pt x="7700" y="7144"/>
                    <a:pt x="5796" y="9049"/>
                    <a:pt x="8653"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090" name="Google Shape;4090;p1"/>
            <p:cNvSpPr/>
            <p:nvPr/>
          </p:nvSpPr>
          <p:spPr>
            <a:xfrm>
              <a:off x="7449979" y="2645568"/>
              <a:ext cx="9525" cy="9525"/>
            </a:xfrm>
            <a:custGeom>
              <a:avLst/>
              <a:gdLst/>
              <a:ahLst/>
              <a:cxnLst/>
              <a:rect l="l" t="t" r="r" b="b"/>
              <a:pathLst>
                <a:path w="9525" h="9525" extrusionOk="0">
                  <a:moveTo>
                    <a:pt x="7144" y="7144"/>
                  </a:moveTo>
                  <a:lnTo>
                    <a:pt x="7144" y="9049"/>
                  </a:lnTo>
                  <a:cubicBezTo>
                    <a:pt x="7144" y="8096"/>
                    <a:pt x="7144"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091" name="Google Shape;4091;p1"/>
            <p:cNvSpPr/>
            <p:nvPr/>
          </p:nvSpPr>
          <p:spPr>
            <a:xfrm>
              <a:off x="7413784" y="2643240"/>
              <a:ext cx="9525" cy="9525"/>
            </a:xfrm>
            <a:custGeom>
              <a:avLst/>
              <a:gdLst/>
              <a:ahLst/>
              <a:cxnLst/>
              <a:rect l="l" t="t" r="r" b="b"/>
              <a:pathLst>
                <a:path w="9525" h="9525" extrusionOk="0">
                  <a:moveTo>
                    <a:pt x="7144" y="7567"/>
                  </a:moveTo>
                  <a:lnTo>
                    <a:pt x="7144" y="7567"/>
                  </a:lnTo>
                  <a:cubicBezTo>
                    <a:pt x="7144" y="6615"/>
                    <a:pt x="7144" y="7567"/>
                    <a:pt x="7144"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092" name="Google Shape;4092;p1"/>
            <p:cNvSpPr/>
            <p:nvPr/>
          </p:nvSpPr>
          <p:spPr>
            <a:xfrm>
              <a:off x="7318234" y="2641758"/>
              <a:ext cx="152400" cy="28575"/>
            </a:xfrm>
            <a:custGeom>
              <a:avLst/>
              <a:gdLst/>
              <a:ahLst/>
              <a:cxnLst/>
              <a:rect l="l" t="t" r="r" b="b"/>
              <a:pathLst>
                <a:path w="152400" h="28575" extrusionOk="0">
                  <a:moveTo>
                    <a:pt x="14111" y="7144"/>
                  </a:moveTo>
                  <a:cubicBezTo>
                    <a:pt x="-18274" y="19526"/>
                    <a:pt x="72214" y="10954"/>
                    <a:pt x="81739" y="8096"/>
                  </a:cubicBezTo>
                  <a:cubicBezTo>
                    <a:pt x="88406" y="29051"/>
                    <a:pt x="95074" y="14764"/>
                    <a:pt x="120791" y="9049"/>
                  </a:cubicBezTo>
                  <a:cubicBezTo>
                    <a:pt x="116981" y="2381"/>
                    <a:pt x="149366" y="45244"/>
                    <a:pt x="147461" y="9049"/>
                  </a:cubicBezTo>
                  <a:cubicBezTo>
                    <a:pt x="143651" y="11906"/>
                    <a:pt x="135079" y="16669"/>
                    <a:pt x="137936" y="19526"/>
                  </a:cubicBezTo>
                  <a:cubicBezTo>
                    <a:pt x="143651" y="13811"/>
                    <a:pt x="14111" y="10001"/>
                    <a:pt x="14111"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093" name="Google Shape;4093;p1"/>
            <p:cNvSpPr/>
            <p:nvPr/>
          </p:nvSpPr>
          <p:spPr>
            <a:xfrm>
              <a:off x="7360761" y="2642382"/>
              <a:ext cx="9525" cy="9525"/>
            </a:xfrm>
            <a:custGeom>
              <a:avLst/>
              <a:gdLst/>
              <a:ahLst/>
              <a:cxnLst/>
              <a:rect l="l" t="t" r="r" b="b"/>
              <a:pathLst>
                <a:path w="9525" h="9525" extrusionOk="0">
                  <a:moveTo>
                    <a:pt x="9684" y="10330"/>
                  </a:moveTo>
                  <a:cubicBezTo>
                    <a:pt x="3969" y="3663"/>
                    <a:pt x="9684" y="9378"/>
                    <a:pt x="9684" y="10330"/>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094" name="Google Shape;4094;p1"/>
            <p:cNvSpPr/>
            <p:nvPr/>
          </p:nvSpPr>
          <p:spPr>
            <a:xfrm>
              <a:off x="7360296" y="2644616"/>
              <a:ext cx="9525" cy="9525"/>
            </a:xfrm>
            <a:custGeom>
              <a:avLst/>
              <a:gdLst/>
              <a:ahLst/>
              <a:cxnLst/>
              <a:rect l="l" t="t" r="r" b="b"/>
              <a:pathLst>
                <a:path w="9525" h="9525" extrusionOk="0">
                  <a:moveTo>
                    <a:pt x="8244" y="7144"/>
                  </a:moveTo>
                  <a:cubicBezTo>
                    <a:pt x="6339" y="8096"/>
                    <a:pt x="7291" y="8096"/>
                    <a:pt x="82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095" name="Google Shape;4095;p1"/>
            <p:cNvSpPr/>
            <p:nvPr/>
          </p:nvSpPr>
          <p:spPr>
            <a:xfrm>
              <a:off x="7313771" y="2641335"/>
              <a:ext cx="9525" cy="9525"/>
            </a:xfrm>
            <a:custGeom>
              <a:avLst/>
              <a:gdLst/>
              <a:ahLst/>
              <a:cxnLst/>
              <a:rect l="l" t="t" r="r" b="b"/>
              <a:pathLst>
                <a:path w="9525" h="9525" extrusionOk="0">
                  <a:moveTo>
                    <a:pt x="9049" y="7567"/>
                  </a:moveTo>
                  <a:cubicBezTo>
                    <a:pt x="9049" y="7567"/>
                    <a:pt x="8096" y="6615"/>
                    <a:pt x="7144" y="7567"/>
                  </a:cubicBezTo>
                  <a:cubicBezTo>
                    <a:pt x="7144" y="8520"/>
                    <a:pt x="9049" y="8520"/>
                    <a:pt x="9049"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096" name="Google Shape;4096;p1"/>
            <p:cNvSpPr/>
            <p:nvPr/>
          </p:nvSpPr>
          <p:spPr>
            <a:xfrm>
              <a:off x="7312819" y="2643663"/>
              <a:ext cx="9525" cy="9525"/>
            </a:xfrm>
            <a:custGeom>
              <a:avLst/>
              <a:gdLst/>
              <a:ahLst/>
              <a:cxnLst/>
              <a:rect l="l" t="t" r="r" b="b"/>
              <a:pathLst>
                <a:path w="9525" h="9525" extrusionOk="0">
                  <a:moveTo>
                    <a:pt x="7144" y="7144"/>
                  </a:moveTo>
                  <a:cubicBezTo>
                    <a:pt x="9049" y="9049"/>
                    <a:pt x="9049"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097" name="Google Shape;4097;p1"/>
            <p:cNvSpPr/>
            <p:nvPr/>
          </p:nvSpPr>
          <p:spPr>
            <a:xfrm>
              <a:off x="7248033" y="2639853"/>
              <a:ext cx="76200" cy="19050"/>
            </a:xfrm>
            <a:custGeom>
              <a:avLst/>
              <a:gdLst/>
              <a:ahLst/>
              <a:cxnLst/>
              <a:rect l="l" t="t" r="r" b="b"/>
              <a:pathLst>
                <a:path w="76200" h="19050" extrusionOk="0">
                  <a:moveTo>
                    <a:pt x="7160" y="7144"/>
                  </a:moveTo>
                  <a:cubicBezTo>
                    <a:pt x="6207" y="7144"/>
                    <a:pt x="48117" y="20479"/>
                    <a:pt x="71930" y="12859"/>
                  </a:cubicBezTo>
                  <a:cubicBezTo>
                    <a:pt x="62405" y="13811"/>
                    <a:pt x="59547" y="14764"/>
                    <a:pt x="63357" y="14764"/>
                  </a:cubicBezTo>
                  <a:cubicBezTo>
                    <a:pt x="66215" y="8096"/>
                    <a:pt x="6207" y="10954"/>
                    <a:pt x="7160"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098" name="Google Shape;4098;p1"/>
            <p:cNvSpPr/>
            <p:nvPr/>
          </p:nvSpPr>
          <p:spPr>
            <a:xfrm>
              <a:off x="7231116" y="2640959"/>
              <a:ext cx="9525" cy="9525"/>
            </a:xfrm>
            <a:custGeom>
              <a:avLst/>
              <a:gdLst/>
              <a:ahLst/>
              <a:cxnLst/>
              <a:rect l="l" t="t" r="r" b="b"/>
              <a:pathLst>
                <a:path w="9525" h="9525" extrusionOk="0">
                  <a:moveTo>
                    <a:pt x="8837" y="8896"/>
                  </a:moveTo>
                  <a:cubicBezTo>
                    <a:pt x="8837" y="4133"/>
                    <a:pt x="5027" y="10800"/>
                    <a:pt x="8837" y="889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099" name="Google Shape;4099;p1"/>
            <p:cNvSpPr/>
            <p:nvPr/>
          </p:nvSpPr>
          <p:spPr>
            <a:xfrm>
              <a:off x="7206139" y="2630626"/>
              <a:ext cx="19050" cy="19050"/>
            </a:xfrm>
            <a:custGeom>
              <a:avLst/>
              <a:gdLst/>
              <a:ahLst/>
              <a:cxnLst/>
              <a:rect l="l" t="t" r="r" b="b"/>
              <a:pathLst>
                <a:path w="19050" h="19050" extrusionOk="0">
                  <a:moveTo>
                    <a:pt x="7144" y="13513"/>
                  </a:moveTo>
                  <a:cubicBezTo>
                    <a:pt x="23336" y="-1727"/>
                    <a:pt x="12859" y="15418"/>
                    <a:pt x="7144" y="13513"/>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100" name="Google Shape;4100;p1"/>
            <p:cNvSpPr/>
            <p:nvPr/>
          </p:nvSpPr>
          <p:spPr>
            <a:xfrm>
              <a:off x="7203281" y="2639536"/>
              <a:ext cx="9525" cy="9525"/>
            </a:xfrm>
            <a:custGeom>
              <a:avLst/>
              <a:gdLst/>
              <a:ahLst/>
              <a:cxnLst/>
              <a:rect l="l" t="t" r="r" b="b"/>
              <a:pathLst>
                <a:path w="9525" h="9525" extrusionOk="0">
                  <a:moveTo>
                    <a:pt x="7144" y="8414"/>
                  </a:moveTo>
                  <a:cubicBezTo>
                    <a:pt x="8096" y="8414"/>
                    <a:pt x="8096" y="5556"/>
                    <a:pt x="7144" y="841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101" name="Google Shape;4101;p1"/>
            <p:cNvSpPr/>
            <p:nvPr/>
          </p:nvSpPr>
          <p:spPr>
            <a:xfrm>
              <a:off x="7786724" y="2707481"/>
              <a:ext cx="9525" cy="9525"/>
            </a:xfrm>
            <a:custGeom>
              <a:avLst/>
              <a:gdLst/>
              <a:ahLst/>
              <a:cxnLst/>
              <a:rect l="l" t="t" r="r" b="b"/>
              <a:pathLst>
                <a:path w="9525" h="9525" extrusionOk="0">
                  <a:moveTo>
                    <a:pt x="9488" y="7144"/>
                  </a:moveTo>
                  <a:cubicBezTo>
                    <a:pt x="8536" y="7144"/>
                    <a:pt x="4726" y="9049"/>
                    <a:pt x="9488"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102" name="Google Shape;4102;p1"/>
            <p:cNvSpPr/>
            <p:nvPr/>
          </p:nvSpPr>
          <p:spPr>
            <a:xfrm>
              <a:off x="7780496" y="2696051"/>
              <a:ext cx="9525" cy="19050"/>
            </a:xfrm>
            <a:custGeom>
              <a:avLst/>
              <a:gdLst/>
              <a:ahLst/>
              <a:cxnLst/>
              <a:rect l="l" t="t" r="r" b="b"/>
              <a:pathLst>
                <a:path w="9525" h="19050" extrusionOk="0">
                  <a:moveTo>
                    <a:pt x="7144" y="7144"/>
                  </a:moveTo>
                  <a:cubicBezTo>
                    <a:pt x="13811" y="26194"/>
                    <a:pt x="10001" y="1476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103" name="Google Shape;4103;p1"/>
            <p:cNvSpPr/>
            <p:nvPr/>
          </p:nvSpPr>
          <p:spPr>
            <a:xfrm>
              <a:off x="7777215" y="2700813"/>
              <a:ext cx="9525" cy="19050"/>
            </a:xfrm>
            <a:custGeom>
              <a:avLst/>
              <a:gdLst/>
              <a:ahLst/>
              <a:cxnLst/>
              <a:rect l="l" t="t" r="r" b="b"/>
              <a:pathLst>
                <a:path w="9525" h="19050" extrusionOk="0">
                  <a:moveTo>
                    <a:pt x="7567" y="11906"/>
                  </a:moveTo>
                  <a:cubicBezTo>
                    <a:pt x="7567" y="10001"/>
                    <a:pt x="8520" y="9049"/>
                    <a:pt x="7567" y="7144"/>
                  </a:cubicBezTo>
                  <a:cubicBezTo>
                    <a:pt x="7567" y="9049"/>
                    <a:pt x="6615" y="10954"/>
                    <a:pt x="7567" y="1190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104" name="Google Shape;4104;p1"/>
            <p:cNvSpPr/>
            <p:nvPr/>
          </p:nvSpPr>
          <p:spPr>
            <a:xfrm>
              <a:off x="7774305" y="2705682"/>
              <a:ext cx="9525" cy="9525"/>
            </a:xfrm>
            <a:custGeom>
              <a:avLst/>
              <a:gdLst/>
              <a:ahLst/>
              <a:cxnLst/>
              <a:rect l="l" t="t" r="r" b="b"/>
              <a:pathLst>
                <a:path w="9525" h="9525" extrusionOk="0">
                  <a:moveTo>
                    <a:pt x="8573" y="7990"/>
                  </a:moveTo>
                  <a:cubicBezTo>
                    <a:pt x="6667" y="7990"/>
                    <a:pt x="6667" y="6086"/>
                    <a:pt x="8573" y="7990"/>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105" name="Google Shape;4105;p1"/>
            <p:cNvSpPr/>
            <p:nvPr/>
          </p:nvSpPr>
          <p:spPr>
            <a:xfrm>
              <a:off x="7767690" y="2706528"/>
              <a:ext cx="9525" cy="9525"/>
            </a:xfrm>
            <a:custGeom>
              <a:avLst/>
              <a:gdLst/>
              <a:ahLst/>
              <a:cxnLst/>
              <a:rect l="l" t="t" r="r" b="b"/>
              <a:pathLst>
                <a:path w="9525" h="9525" extrusionOk="0">
                  <a:moveTo>
                    <a:pt x="7567" y="7144"/>
                  </a:moveTo>
                  <a:cubicBezTo>
                    <a:pt x="7567" y="7144"/>
                    <a:pt x="6615" y="7144"/>
                    <a:pt x="7567" y="7144"/>
                  </a:cubicBezTo>
                  <a:cubicBezTo>
                    <a:pt x="7567" y="8096"/>
                    <a:pt x="7567" y="7144"/>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106" name="Google Shape;4106;p1"/>
            <p:cNvSpPr/>
            <p:nvPr/>
          </p:nvSpPr>
          <p:spPr>
            <a:xfrm>
              <a:off x="7764304" y="2696927"/>
              <a:ext cx="19050" cy="19050"/>
            </a:xfrm>
            <a:custGeom>
              <a:avLst/>
              <a:gdLst/>
              <a:ahLst/>
              <a:cxnLst/>
              <a:rect l="l" t="t" r="r" b="b"/>
              <a:pathLst>
                <a:path w="19050" h="19050" extrusionOk="0">
                  <a:moveTo>
                    <a:pt x="7144" y="16745"/>
                  </a:moveTo>
                  <a:cubicBezTo>
                    <a:pt x="9049" y="21508"/>
                    <a:pt x="22384" y="-7067"/>
                    <a:pt x="7144" y="16745"/>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107" name="Google Shape;4107;p1"/>
            <p:cNvSpPr/>
            <p:nvPr/>
          </p:nvSpPr>
          <p:spPr>
            <a:xfrm>
              <a:off x="7768114" y="2705814"/>
              <a:ext cx="9525" cy="9525"/>
            </a:xfrm>
            <a:custGeom>
              <a:avLst/>
              <a:gdLst/>
              <a:ahLst/>
              <a:cxnLst/>
              <a:rect l="l" t="t" r="r" b="b"/>
              <a:pathLst>
                <a:path w="9525" h="9525" extrusionOk="0">
                  <a:moveTo>
                    <a:pt x="7144" y="7858"/>
                  </a:moveTo>
                  <a:cubicBezTo>
                    <a:pt x="7144" y="7858"/>
                    <a:pt x="8096" y="7858"/>
                    <a:pt x="8096" y="7858"/>
                  </a:cubicBezTo>
                  <a:cubicBezTo>
                    <a:pt x="8096" y="6906"/>
                    <a:pt x="7144" y="6906"/>
                    <a:pt x="7144" y="785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108" name="Google Shape;4108;p1"/>
            <p:cNvSpPr/>
            <p:nvPr/>
          </p:nvSpPr>
          <p:spPr>
            <a:xfrm>
              <a:off x="7771924" y="2703763"/>
              <a:ext cx="9525" cy="9525"/>
            </a:xfrm>
            <a:custGeom>
              <a:avLst/>
              <a:gdLst/>
              <a:ahLst/>
              <a:cxnLst/>
              <a:rect l="l" t="t" r="r" b="b"/>
              <a:pathLst>
                <a:path w="9525" h="9525" extrusionOk="0">
                  <a:moveTo>
                    <a:pt x="7144" y="9909"/>
                  </a:moveTo>
                  <a:cubicBezTo>
                    <a:pt x="8096" y="8956"/>
                    <a:pt x="9049" y="4194"/>
                    <a:pt x="7144" y="990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109" name="Google Shape;4109;p1"/>
            <p:cNvSpPr/>
            <p:nvPr/>
          </p:nvSpPr>
          <p:spPr>
            <a:xfrm>
              <a:off x="7756248" y="2698140"/>
              <a:ext cx="9525" cy="19050"/>
            </a:xfrm>
            <a:custGeom>
              <a:avLst/>
              <a:gdLst/>
              <a:ahLst/>
              <a:cxnLst/>
              <a:rect l="l" t="t" r="r" b="b"/>
              <a:pathLst>
                <a:path w="9525" h="19050" extrusionOk="0">
                  <a:moveTo>
                    <a:pt x="9485" y="16485"/>
                  </a:moveTo>
                  <a:cubicBezTo>
                    <a:pt x="10437" y="2197"/>
                    <a:pt x="3770" y="6007"/>
                    <a:pt x="9485" y="16485"/>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110" name="Google Shape;4110;p1"/>
            <p:cNvSpPr/>
            <p:nvPr/>
          </p:nvSpPr>
          <p:spPr>
            <a:xfrm>
              <a:off x="7751921" y="2693193"/>
              <a:ext cx="9525" cy="9525"/>
            </a:xfrm>
            <a:custGeom>
              <a:avLst/>
              <a:gdLst/>
              <a:ahLst/>
              <a:cxnLst/>
              <a:rect l="l" t="t" r="r" b="b"/>
              <a:pathLst>
                <a:path w="9525" h="9525" extrusionOk="0">
                  <a:moveTo>
                    <a:pt x="8096" y="7144"/>
                  </a:moveTo>
                  <a:cubicBezTo>
                    <a:pt x="8096" y="8096"/>
                    <a:pt x="8096" y="8096"/>
                    <a:pt x="7144" y="8096"/>
                  </a:cubicBezTo>
                  <a:cubicBezTo>
                    <a:pt x="8096" y="7144"/>
                    <a:pt x="8096" y="7144"/>
                    <a:pt x="8096"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111" name="Google Shape;4111;p1"/>
            <p:cNvSpPr/>
            <p:nvPr/>
          </p:nvSpPr>
          <p:spPr>
            <a:xfrm>
              <a:off x="7739539" y="2695420"/>
              <a:ext cx="19050" cy="19050"/>
            </a:xfrm>
            <a:custGeom>
              <a:avLst/>
              <a:gdLst/>
              <a:ahLst/>
              <a:cxnLst/>
              <a:rect l="l" t="t" r="r" b="b"/>
              <a:pathLst>
                <a:path w="19050" h="19050" extrusionOk="0">
                  <a:moveTo>
                    <a:pt x="7144" y="14442"/>
                  </a:moveTo>
                  <a:cubicBezTo>
                    <a:pt x="26194" y="7774"/>
                    <a:pt x="17621" y="2059"/>
                    <a:pt x="7144" y="14442"/>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112" name="Google Shape;4112;p1"/>
            <p:cNvSpPr/>
            <p:nvPr/>
          </p:nvSpPr>
          <p:spPr>
            <a:xfrm>
              <a:off x="7737916" y="2693629"/>
              <a:ext cx="9525" cy="9525"/>
            </a:xfrm>
            <a:custGeom>
              <a:avLst/>
              <a:gdLst/>
              <a:ahLst/>
              <a:cxnLst/>
              <a:rect l="l" t="t" r="r" b="b"/>
              <a:pathLst>
                <a:path w="9525" h="9525" extrusionOk="0">
                  <a:moveTo>
                    <a:pt x="7815" y="9565"/>
                  </a:moveTo>
                  <a:cubicBezTo>
                    <a:pt x="5909" y="2898"/>
                    <a:pt x="8767" y="12423"/>
                    <a:pt x="7815" y="9565"/>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113" name="Google Shape;4113;p1"/>
            <p:cNvSpPr/>
            <p:nvPr/>
          </p:nvSpPr>
          <p:spPr>
            <a:xfrm>
              <a:off x="7728694" y="2697104"/>
              <a:ext cx="9525" cy="19050"/>
            </a:xfrm>
            <a:custGeom>
              <a:avLst/>
              <a:gdLst/>
              <a:ahLst/>
              <a:cxnLst/>
              <a:rect l="l" t="t" r="r" b="b"/>
              <a:pathLst>
                <a:path w="9525" h="19050" extrusionOk="0">
                  <a:moveTo>
                    <a:pt x="10368" y="13710"/>
                  </a:moveTo>
                  <a:cubicBezTo>
                    <a:pt x="6558" y="-1530"/>
                    <a:pt x="5606" y="14663"/>
                    <a:pt x="10368" y="13710"/>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114" name="Google Shape;4114;p1"/>
            <p:cNvSpPr/>
            <p:nvPr/>
          </p:nvSpPr>
          <p:spPr>
            <a:xfrm>
              <a:off x="7735729" y="2702718"/>
              <a:ext cx="9525" cy="9525"/>
            </a:xfrm>
            <a:custGeom>
              <a:avLst/>
              <a:gdLst/>
              <a:ahLst/>
              <a:cxnLst/>
              <a:rect l="l" t="t" r="r" b="b"/>
              <a:pathLst>
                <a:path w="9525" h="9525" extrusionOk="0">
                  <a:moveTo>
                    <a:pt x="9049" y="8096"/>
                  </a:moveTo>
                  <a:cubicBezTo>
                    <a:pt x="8096" y="8096"/>
                    <a:pt x="7144" y="8096"/>
                    <a:pt x="7144" y="7144"/>
                  </a:cubicBezTo>
                  <a:cubicBezTo>
                    <a:pt x="8096" y="9049"/>
                    <a:pt x="8096" y="10001"/>
                    <a:pt x="9049" y="809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115" name="Google Shape;4115;p1"/>
            <p:cNvSpPr/>
            <p:nvPr/>
          </p:nvSpPr>
          <p:spPr>
            <a:xfrm>
              <a:off x="7723346" y="2696051"/>
              <a:ext cx="9525" cy="9525"/>
            </a:xfrm>
            <a:custGeom>
              <a:avLst/>
              <a:gdLst/>
              <a:ahLst/>
              <a:cxnLst/>
              <a:rect l="l" t="t" r="r" b="b"/>
              <a:pathLst>
                <a:path w="9525" h="9525" extrusionOk="0">
                  <a:moveTo>
                    <a:pt x="7144" y="7144"/>
                  </a:moveTo>
                  <a:cubicBezTo>
                    <a:pt x="7144" y="7144"/>
                    <a:pt x="8096" y="7144"/>
                    <a:pt x="8096" y="7144"/>
                  </a:cubicBezTo>
                  <a:cubicBezTo>
                    <a:pt x="8096" y="7144"/>
                    <a:pt x="8096"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116" name="Google Shape;4116;p1"/>
            <p:cNvSpPr/>
            <p:nvPr/>
          </p:nvSpPr>
          <p:spPr>
            <a:xfrm>
              <a:off x="7723134" y="2702718"/>
              <a:ext cx="9525" cy="9525"/>
            </a:xfrm>
            <a:custGeom>
              <a:avLst/>
              <a:gdLst/>
              <a:ahLst/>
              <a:cxnLst/>
              <a:rect l="l" t="t" r="r" b="b"/>
              <a:pathLst>
                <a:path w="9525" h="9525" extrusionOk="0">
                  <a:moveTo>
                    <a:pt x="9260" y="7144"/>
                  </a:moveTo>
                  <a:cubicBezTo>
                    <a:pt x="4498" y="8096"/>
                    <a:pt x="9260" y="8096"/>
                    <a:pt x="9260"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117" name="Google Shape;4117;p1"/>
            <p:cNvSpPr/>
            <p:nvPr/>
          </p:nvSpPr>
          <p:spPr>
            <a:xfrm>
              <a:off x="7637621" y="2688632"/>
              <a:ext cx="95250" cy="28575"/>
            </a:xfrm>
            <a:custGeom>
              <a:avLst/>
              <a:gdLst/>
              <a:ahLst/>
              <a:cxnLst/>
              <a:rect l="l" t="t" r="r" b="b"/>
              <a:pathLst>
                <a:path w="95250" h="28575" extrusionOk="0">
                  <a:moveTo>
                    <a:pt x="7144" y="12658"/>
                  </a:moveTo>
                  <a:cubicBezTo>
                    <a:pt x="9049" y="39328"/>
                    <a:pt x="86201" y="17420"/>
                    <a:pt x="90964" y="19325"/>
                  </a:cubicBezTo>
                  <a:cubicBezTo>
                    <a:pt x="86201" y="16468"/>
                    <a:pt x="86201" y="14563"/>
                    <a:pt x="90011" y="12658"/>
                  </a:cubicBezTo>
                  <a:cubicBezTo>
                    <a:pt x="47149" y="-2582"/>
                    <a:pt x="29051" y="19325"/>
                    <a:pt x="7144" y="1265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118" name="Google Shape;4118;p1"/>
            <p:cNvSpPr/>
            <p:nvPr/>
          </p:nvSpPr>
          <p:spPr>
            <a:xfrm>
              <a:off x="7646946" y="2689779"/>
              <a:ext cx="9525" cy="9525"/>
            </a:xfrm>
            <a:custGeom>
              <a:avLst/>
              <a:gdLst/>
              <a:ahLst/>
              <a:cxnLst/>
              <a:rect l="l" t="t" r="r" b="b"/>
              <a:pathLst>
                <a:path w="9525" h="9525" extrusionOk="0">
                  <a:moveTo>
                    <a:pt x="7344" y="8653"/>
                  </a:moveTo>
                  <a:cubicBezTo>
                    <a:pt x="9249" y="5795"/>
                    <a:pt x="6392" y="7701"/>
                    <a:pt x="7344" y="8653"/>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119" name="Google Shape;4119;p1"/>
            <p:cNvSpPr/>
            <p:nvPr/>
          </p:nvSpPr>
          <p:spPr>
            <a:xfrm>
              <a:off x="7636907" y="2694146"/>
              <a:ext cx="9525" cy="9525"/>
            </a:xfrm>
            <a:custGeom>
              <a:avLst/>
              <a:gdLst/>
              <a:ahLst/>
              <a:cxnLst/>
              <a:rect l="l" t="t" r="r" b="b"/>
              <a:pathLst>
                <a:path w="9525" h="9525" extrusionOk="0">
                  <a:moveTo>
                    <a:pt x="7858" y="7144"/>
                  </a:moveTo>
                  <a:lnTo>
                    <a:pt x="7858" y="7144"/>
                  </a:lnTo>
                  <a:cubicBezTo>
                    <a:pt x="6906" y="7144"/>
                    <a:pt x="6906" y="7144"/>
                    <a:pt x="7858"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120" name="Google Shape;4120;p1"/>
            <p:cNvSpPr/>
            <p:nvPr/>
          </p:nvSpPr>
          <p:spPr>
            <a:xfrm>
              <a:off x="7655825" y="2705152"/>
              <a:ext cx="9525" cy="9525"/>
            </a:xfrm>
            <a:custGeom>
              <a:avLst/>
              <a:gdLst/>
              <a:ahLst/>
              <a:cxnLst/>
              <a:rect l="l" t="t" r="r" b="b"/>
              <a:pathLst>
                <a:path w="9525" h="9525" extrusionOk="0">
                  <a:moveTo>
                    <a:pt x="7990" y="7567"/>
                  </a:moveTo>
                  <a:cubicBezTo>
                    <a:pt x="7990" y="7567"/>
                    <a:pt x="6085" y="6615"/>
                    <a:pt x="7990"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121" name="Google Shape;4121;p1"/>
            <p:cNvSpPr/>
            <p:nvPr/>
          </p:nvSpPr>
          <p:spPr>
            <a:xfrm>
              <a:off x="7659529" y="2690336"/>
              <a:ext cx="9525" cy="9525"/>
            </a:xfrm>
            <a:custGeom>
              <a:avLst/>
              <a:gdLst/>
              <a:ahLst/>
              <a:cxnLst/>
              <a:rect l="l" t="t" r="r" b="b"/>
              <a:pathLst>
                <a:path w="9525" h="9525" extrusionOk="0">
                  <a:moveTo>
                    <a:pt x="7144" y="7144"/>
                  </a:moveTo>
                  <a:cubicBezTo>
                    <a:pt x="8096" y="8096"/>
                    <a:pt x="9049" y="9049"/>
                    <a:pt x="10001" y="10954"/>
                  </a:cubicBezTo>
                  <a:cubicBezTo>
                    <a:pt x="9049" y="10001"/>
                    <a:pt x="9049"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122" name="Google Shape;4122;p1"/>
            <p:cNvSpPr/>
            <p:nvPr/>
          </p:nvSpPr>
          <p:spPr>
            <a:xfrm>
              <a:off x="7679137" y="2691288"/>
              <a:ext cx="9525" cy="9525"/>
            </a:xfrm>
            <a:custGeom>
              <a:avLst/>
              <a:gdLst/>
              <a:ahLst/>
              <a:cxnLst/>
              <a:rect l="l" t="t" r="r" b="b"/>
              <a:pathLst>
                <a:path w="9525" h="9525" extrusionOk="0">
                  <a:moveTo>
                    <a:pt x="7538" y="10001"/>
                  </a:moveTo>
                  <a:cubicBezTo>
                    <a:pt x="8491" y="9049"/>
                    <a:pt x="7538" y="8096"/>
                    <a:pt x="8491" y="7144"/>
                  </a:cubicBezTo>
                  <a:cubicBezTo>
                    <a:pt x="7538" y="8096"/>
                    <a:pt x="6586" y="9049"/>
                    <a:pt x="7538" y="10001"/>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123" name="Google Shape;4123;p1"/>
            <p:cNvSpPr/>
            <p:nvPr/>
          </p:nvSpPr>
          <p:spPr>
            <a:xfrm>
              <a:off x="7639067" y="2691288"/>
              <a:ext cx="9525" cy="9525"/>
            </a:xfrm>
            <a:custGeom>
              <a:avLst/>
              <a:gdLst/>
              <a:ahLst/>
              <a:cxnLst/>
              <a:rect l="l" t="t" r="r" b="b"/>
              <a:pathLst>
                <a:path w="9525" h="9525" extrusionOk="0">
                  <a:moveTo>
                    <a:pt x="11414" y="7144"/>
                  </a:moveTo>
                  <a:cubicBezTo>
                    <a:pt x="9508" y="7144"/>
                    <a:pt x="2841" y="10954"/>
                    <a:pt x="1141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124" name="Google Shape;4124;p1"/>
            <p:cNvSpPr/>
            <p:nvPr/>
          </p:nvSpPr>
          <p:spPr>
            <a:xfrm>
              <a:off x="7590732" y="2695042"/>
              <a:ext cx="57150" cy="28575"/>
            </a:xfrm>
            <a:custGeom>
              <a:avLst/>
              <a:gdLst/>
              <a:ahLst/>
              <a:cxnLst/>
              <a:rect l="l" t="t" r="r" b="b"/>
              <a:pathLst>
                <a:path w="57150" h="28575" extrusionOk="0">
                  <a:moveTo>
                    <a:pt x="7361" y="19582"/>
                  </a:moveTo>
                  <a:cubicBezTo>
                    <a:pt x="9266" y="23392"/>
                    <a:pt x="54033" y="24345"/>
                    <a:pt x="51176" y="7200"/>
                  </a:cubicBezTo>
                  <a:cubicBezTo>
                    <a:pt x="51176" y="6247"/>
                    <a:pt x="3551" y="17677"/>
                    <a:pt x="7361" y="19582"/>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125" name="Google Shape;4125;p1"/>
            <p:cNvSpPr/>
            <p:nvPr/>
          </p:nvSpPr>
          <p:spPr>
            <a:xfrm>
              <a:off x="7622381" y="2694146"/>
              <a:ext cx="9525" cy="9525"/>
            </a:xfrm>
            <a:custGeom>
              <a:avLst/>
              <a:gdLst/>
              <a:ahLst/>
              <a:cxnLst/>
              <a:rect l="l" t="t" r="r" b="b"/>
              <a:pathLst>
                <a:path w="9525" h="9525" extrusionOk="0">
                  <a:moveTo>
                    <a:pt x="8096" y="7144"/>
                  </a:moveTo>
                  <a:lnTo>
                    <a:pt x="7144" y="9049"/>
                  </a:lnTo>
                  <a:cubicBezTo>
                    <a:pt x="7144" y="9049"/>
                    <a:pt x="7144" y="8096"/>
                    <a:pt x="8096"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126" name="Google Shape;4126;p1"/>
            <p:cNvSpPr/>
            <p:nvPr/>
          </p:nvSpPr>
          <p:spPr>
            <a:xfrm>
              <a:off x="7553203" y="2692469"/>
              <a:ext cx="47625" cy="28575"/>
            </a:xfrm>
            <a:custGeom>
              <a:avLst/>
              <a:gdLst/>
              <a:ahLst/>
              <a:cxnLst/>
              <a:rect l="l" t="t" r="r" b="b"/>
              <a:pathLst>
                <a:path w="47625" h="28575" extrusionOk="0">
                  <a:moveTo>
                    <a:pt x="30602" y="15488"/>
                  </a:moveTo>
                  <a:cubicBezTo>
                    <a:pt x="22029" y="11678"/>
                    <a:pt x="22029" y="22155"/>
                    <a:pt x="9647" y="25013"/>
                  </a:cubicBezTo>
                  <a:cubicBezTo>
                    <a:pt x="-8451" y="14535"/>
                    <a:pt x="79179" y="-3562"/>
                    <a:pt x="30602" y="1548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127" name="Google Shape;4127;p1"/>
            <p:cNvSpPr/>
            <p:nvPr/>
          </p:nvSpPr>
          <p:spPr>
            <a:xfrm>
              <a:off x="7585763" y="2697003"/>
              <a:ext cx="9525" cy="9525"/>
            </a:xfrm>
            <a:custGeom>
              <a:avLst/>
              <a:gdLst/>
              <a:ahLst/>
              <a:cxnLst/>
              <a:rect l="l" t="t" r="r" b="b"/>
              <a:pathLst>
                <a:path w="9525" h="9525" extrusionOk="0">
                  <a:moveTo>
                    <a:pt x="7567" y="7144"/>
                  </a:moveTo>
                  <a:cubicBezTo>
                    <a:pt x="6615" y="13811"/>
                    <a:pt x="7567" y="9049"/>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128" name="Google Shape;4128;p1"/>
            <p:cNvSpPr/>
            <p:nvPr/>
          </p:nvSpPr>
          <p:spPr>
            <a:xfrm>
              <a:off x="7583329" y="2707124"/>
              <a:ext cx="9525" cy="9525"/>
            </a:xfrm>
            <a:custGeom>
              <a:avLst/>
              <a:gdLst/>
              <a:ahLst/>
              <a:cxnLst/>
              <a:rect l="l" t="t" r="r" b="b"/>
              <a:pathLst>
                <a:path w="9525" h="9525" extrusionOk="0">
                  <a:moveTo>
                    <a:pt x="8096" y="10358"/>
                  </a:moveTo>
                  <a:cubicBezTo>
                    <a:pt x="8096" y="9406"/>
                    <a:pt x="9049" y="8454"/>
                    <a:pt x="9049" y="7501"/>
                  </a:cubicBezTo>
                  <a:cubicBezTo>
                    <a:pt x="6191" y="6548"/>
                    <a:pt x="7144" y="7501"/>
                    <a:pt x="8096" y="1035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129" name="Google Shape;4129;p1"/>
            <p:cNvSpPr/>
            <p:nvPr/>
          </p:nvSpPr>
          <p:spPr>
            <a:xfrm>
              <a:off x="7558665" y="2697003"/>
              <a:ext cx="9525" cy="9525"/>
            </a:xfrm>
            <a:custGeom>
              <a:avLst/>
              <a:gdLst/>
              <a:ahLst/>
              <a:cxnLst/>
              <a:rect l="l" t="t" r="r" b="b"/>
              <a:pathLst>
                <a:path w="9525" h="9525" extrusionOk="0">
                  <a:moveTo>
                    <a:pt x="8947" y="7144"/>
                  </a:moveTo>
                  <a:cubicBezTo>
                    <a:pt x="6090" y="10001"/>
                    <a:pt x="7042" y="9049"/>
                    <a:pt x="894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130" name="Google Shape;4130;p1"/>
            <p:cNvSpPr/>
            <p:nvPr/>
          </p:nvSpPr>
          <p:spPr>
            <a:xfrm>
              <a:off x="7542371" y="2695393"/>
              <a:ext cx="19050" cy="19050"/>
            </a:xfrm>
            <a:custGeom>
              <a:avLst/>
              <a:gdLst/>
              <a:ahLst/>
              <a:cxnLst/>
              <a:rect l="l" t="t" r="r" b="b"/>
              <a:pathLst>
                <a:path w="19050" h="19050" extrusionOk="0">
                  <a:moveTo>
                    <a:pt x="7144" y="13517"/>
                  </a:moveTo>
                  <a:cubicBezTo>
                    <a:pt x="26194" y="11612"/>
                    <a:pt x="12859" y="182"/>
                    <a:pt x="7144" y="1351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131" name="Google Shape;4131;p1"/>
            <p:cNvSpPr/>
            <p:nvPr/>
          </p:nvSpPr>
          <p:spPr>
            <a:xfrm>
              <a:off x="7457599" y="2695300"/>
              <a:ext cx="85725" cy="19050"/>
            </a:xfrm>
            <a:custGeom>
              <a:avLst/>
              <a:gdLst/>
              <a:ahLst/>
              <a:cxnLst/>
              <a:rect l="l" t="t" r="r" b="b"/>
              <a:pathLst>
                <a:path w="85725" h="19050" extrusionOk="0">
                  <a:moveTo>
                    <a:pt x="79534" y="10752"/>
                  </a:moveTo>
                  <a:cubicBezTo>
                    <a:pt x="62389" y="9800"/>
                    <a:pt x="25241" y="3132"/>
                    <a:pt x="7144" y="10752"/>
                  </a:cubicBezTo>
                  <a:cubicBezTo>
                    <a:pt x="54769" y="12657"/>
                    <a:pt x="78581" y="23135"/>
                    <a:pt x="79534" y="10752"/>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132" name="Google Shape;4132;p1"/>
            <p:cNvSpPr/>
            <p:nvPr/>
          </p:nvSpPr>
          <p:spPr>
            <a:xfrm>
              <a:off x="7535704" y="2708433"/>
              <a:ext cx="9525" cy="9525"/>
            </a:xfrm>
            <a:custGeom>
              <a:avLst/>
              <a:gdLst/>
              <a:ahLst/>
              <a:cxnLst/>
              <a:rect l="l" t="t" r="r" b="b"/>
              <a:pathLst>
                <a:path w="9525" h="9525" extrusionOk="0">
                  <a:moveTo>
                    <a:pt x="7144" y="8096"/>
                  </a:moveTo>
                  <a:cubicBezTo>
                    <a:pt x="7144" y="8096"/>
                    <a:pt x="8096" y="7144"/>
                    <a:pt x="8096" y="7144"/>
                  </a:cubicBezTo>
                  <a:cubicBezTo>
                    <a:pt x="8096" y="7144"/>
                    <a:pt x="8096" y="8096"/>
                    <a:pt x="7144" y="809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133" name="Google Shape;4133;p1"/>
            <p:cNvSpPr/>
            <p:nvPr/>
          </p:nvSpPr>
          <p:spPr>
            <a:xfrm>
              <a:off x="7456252" y="2698908"/>
              <a:ext cx="9525" cy="9525"/>
            </a:xfrm>
            <a:custGeom>
              <a:avLst/>
              <a:gdLst/>
              <a:ahLst/>
              <a:cxnLst/>
              <a:rect l="l" t="t" r="r" b="b"/>
              <a:pathLst>
                <a:path w="9525" h="9525" extrusionOk="0">
                  <a:moveTo>
                    <a:pt x="8491" y="7144"/>
                  </a:moveTo>
                  <a:cubicBezTo>
                    <a:pt x="8491" y="7144"/>
                    <a:pt x="7538" y="7144"/>
                    <a:pt x="7538" y="7144"/>
                  </a:cubicBezTo>
                  <a:cubicBezTo>
                    <a:pt x="6586" y="8096"/>
                    <a:pt x="7538" y="7144"/>
                    <a:pt x="8491"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134" name="Google Shape;4134;p1"/>
            <p:cNvSpPr/>
            <p:nvPr/>
          </p:nvSpPr>
          <p:spPr>
            <a:xfrm>
              <a:off x="7542371" y="2707481"/>
              <a:ext cx="9525" cy="9525"/>
            </a:xfrm>
            <a:custGeom>
              <a:avLst/>
              <a:gdLst/>
              <a:ahLst/>
              <a:cxnLst/>
              <a:rect l="l" t="t" r="r" b="b"/>
              <a:pathLst>
                <a:path w="9525" h="9525" extrusionOk="0">
                  <a:moveTo>
                    <a:pt x="7144" y="7144"/>
                  </a:move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135" name="Google Shape;4135;p1"/>
            <p:cNvSpPr/>
            <p:nvPr/>
          </p:nvSpPr>
          <p:spPr>
            <a:xfrm>
              <a:off x="7543720" y="2697956"/>
              <a:ext cx="9525" cy="9525"/>
            </a:xfrm>
            <a:custGeom>
              <a:avLst/>
              <a:gdLst/>
              <a:ahLst/>
              <a:cxnLst/>
              <a:rect l="l" t="t" r="r" b="b"/>
              <a:pathLst>
                <a:path w="9525" h="9525" extrusionOk="0">
                  <a:moveTo>
                    <a:pt x="8653" y="7144"/>
                  </a:moveTo>
                  <a:cubicBezTo>
                    <a:pt x="7700" y="8096"/>
                    <a:pt x="5796" y="9049"/>
                    <a:pt x="8653"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136" name="Google Shape;4136;p1"/>
            <p:cNvSpPr/>
            <p:nvPr/>
          </p:nvSpPr>
          <p:spPr>
            <a:xfrm>
              <a:off x="7444264" y="2693193"/>
              <a:ext cx="9525" cy="9525"/>
            </a:xfrm>
            <a:custGeom>
              <a:avLst/>
              <a:gdLst/>
              <a:ahLst/>
              <a:cxnLst/>
              <a:rect l="l" t="t" r="r" b="b"/>
              <a:pathLst>
                <a:path w="9525" h="9525" extrusionOk="0">
                  <a:moveTo>
                    <a:pt x="7144" y="7144"/>
                  </a:moveTo>
                  <a:lnTo>
                    <a:pt x="7144" y="9049"/>
                  </a:lnTo>
                  <a:cubicBezTo>
                    <a:pt x="7144" y="8096"/>
                    <a:pt x="7144"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137" name="Google Shape;4137;p1"/>
            <p:cNvSpPr/>
            <p:nvPr/>
          </p:nvSpPr>
          <p:spPr>
            <a:xfrm>
              <a:off x="7407116" y="2689621"/>
              <a:ext cx="9525" cy="9525"/>
            </a:xfrm>
            <a:custGeom>
              <a:avLst/>
              <a:gdLst/>
              <a:ahLst/>
              <a:cxnLst/>
              <a:rect l="l" t="t" r="r" b="b"/>
              <a:pathLst>
                <a:path w="9525" h="9525" extrusionOk="0">
                  <a:moveTo>
                    <a:pt x="7144" y="7858"/>
                  </a:moveTo>
                  <a:lnTo>
                    <a:pt x="7144" y="7858"/>
                  </a:lnTo>
                  <a:cubicBezTo>
                    <a:pt x="7144" y="6906"/>
                    <a:pt x="7144" y="6906"/>
                    <a:pt x="7144" y="785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138" name="Google Shape;4138;p1"/>
            <p:cNvSpPr/>
            <p:nvPr/>
          </p:nvSpPr>
          <p:spPr>
            <a:xfrm>
              <a:off x="7316629" y="2687611"/>
              <a:ext cx="142875" cy="19050"/>
            </a:xfrm>
            <a:custGeom>
              <a:avLst/>
              <a:gdLst/>
              <a:ahLst/>
              <a:cxnLst/>
              <a:rect l="l" t="t" r="r" b="b"/>
              <a:pathLst>
                <a:path w="142875" h="19050" extrusionOk="0">
                  <a:moveTo>
                    <a:pt x="7144" y="7964"/>
                  </a:moveTo>
                  <a:cubicBezTo>
                    <a:pt x="22384" y="2249"/>
                    <a:pt x="143351" y="28919"/>
                    <a:pt x="143351" y="10821"/>
                  </a:cubicBezTo>
                  <a:cubicBezTo>
                    <a:pt x="133826" y="16536"/>
                    <a:pt x="11906" y="20346"/>
                    <a:pt x="7144" y="796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139" name="Google Shape;4139;p1"/>
            <p:cNvSpPr/>
            <p:nvPr/>
          </p:nvSpPr>
          <p:spPr>
            <a:xfrm>
              <a:off x="7353447" y="2688102"/>
              <a:ext cx="9525" cy="9525"/>
            </a:xfrm>
            <a:custGeom>
              <a:avLst/>
              <a:gdLst/>
              <a:ahLst/>
              <a:cxnLst/>
              <a:rect l="l" t="t" r="r" b="b"/>
              <a:pathLst>
                <a:path w="9525" h="9525" extrusionOk="0">
                  <a:moveTo>
                    <a:pt x="10330" y="10330"/>
                  </a:moveTo>
                  <a:cubicBezTo>
                    <a:pt x="3663" y="3663"/>
                    <a:pt x="9378" y="9378"/>
                    <a:pt x="10330" y="10330"/>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140" name="Google Shape;4140;p1"/>
            <p:cNvSpPr/>
            <p:nvPr/>
          </p:nvSpPr>
          <p:spPr>
            <a:xfrm>
              <a:off x="7352676" y="2690336"/>
              <a:ext cx="9525" cy="9525"/>
            </a:xfrm>
            <a:custGeom>
              <a:avLst/>
              <a:gdLst/>
              <a:ahLst/>
              <a:cxnLst/>
              <a:rect l="l" t="t" r="r" b="b"/>
              <a:pathLst>
                <a:path w="9525" h="9525" extrusionOk="0">
                  <a:moveTo>
                    <a:pt x="8243" y="7144"/>
                  </a:moveTo>
                  <a:cubicBezTo>
                    <a:pt x="6339" y="9049"/>
                    <a:pt x="7291" y="9049"/>
                    <a:pt x="8243"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141" name="Google Shape;4141;p1"/>
            <p:cNvSpPr/>
            <p:nvPr/>
          </p:nvSpPr>
          <p:spPr>
            <a:xfrm>
              <a:off x="7304246" y="2688960"/>
              <a:ext cx="9525" cy="9525"/>
            </a:xfrm>
            <a:custGeom>
              <a:avLst/>
              <a:gdLst/>
              <a:ahLst/>
              <a:cxnLst/>
              <a:rect l="l" t="t" r="r" b="b"/>
              <a:pathLst>
                <a:path w="9525" h="9525" extrusionOk="0">
                  <a:moveTo>
                    <a:pt x="10001" y="7567"/>
                  </a:moveTo>
                  <a:cubicBezTo>
                    <a:pt x="10001" y="7567"/>
                    <a:pt x="9049" y="6615"/>
                    <a:pt x="7144" y="7567"/>
                  </a:cubicBezTo>
                  <a:cubicBezTo>
                    <a:pt x="9049" y="7567"/>
                    <a:pt x="10001" y="8520"/>
                    <a:pt x="10001"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142" name="Google Shape;4142;p1"/>
            <p:cNvSpPr/>
            <p:nvPr/>
          </p:nvSpPr>
          <p:spPr>
            <a:xfrm>
              <a:off x="7305199" y="2691288"/>
              <a:ext cx="9525" cy="9525"/>
            </a:xfrm>
            <a:custGeom>
              <a:avLst/>
              <a:gdLst/>
              <a:ahLst/>
              <a:cxnLst/>
              <a:rect l="l" t="t" r="r" b="b"/>
              <a:pathLst>
                <a:path w="9525" h="9525" extrusionOk="0">
                  <a:moveTo>
                    <a:pt x="7144" y="7144"/>
                  </a:moveTo>
                  <a:cubicBezTo>
                    <a:pt x="9049" y="8096"/>
                    <a:pt x="8096"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143" name="Google Shape;4143;p1"/>
            <p:cNvSpPr/>
            <p:nvPr/>
          </p:nvSpPr>
          <p:spPr>
            <a:xfrm>
              <a:off x="7238509" y="2691288"/>
              <a:ext cx="76200" cy="9525"/>
            </a:xfrm>
            <a:custGeom>
              <a:avLst/>
              <a:gdLst/>
              <a:ahLst/>
              <a:cxnLst/>
              <a:rect l="l" t="t" r="r" b="b"/>
              <a:pathLst>
                <a:path w="76200" h="9525" extrusionOk="0">
                  <a:moveTo>
                    <a:pt x="7159" y="7144"/>
                  </a:moveTo>
                  <a:cubicBezTo>
                    <a:pt x="6206" y="7144"/>
                    <a:pt x="50022" y="15716"/>
                    <a:pt x="72881" y="8096"/>
                  </a:cubicBezTo>
                  <a:cubicBezTo>
                    <a:pt x="63356" y="9049"/>
                    <a:pt x="60499" y="10001"/>
                    <a:pt x="64309" y="10954"/>
                  </a:cubicBezTo>
                  <a:cubicBezTo>
                    <a:pt x="68119" y="3334"/>
                    <a:pt x="7159" y="10954"/>
                    <a:pt x="7159"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144" name="Google Shape;4144;p1"/>
            <p:cNvSpPr/>
            <p:nvPr/>
          </p:nvSpPr>
          <p:spPr>
            <a:xfrm>
              <a:off x="7222037" y="2694299"/>
              <a:ext cx="9525" cy="9525"/>
            </a:xfrm>
            <a:custGeom>
              <a:avLst/>
              <a:gdLst/>
              <a:ahLst/>
              <a:cxnLst/>
              <a:rect l="l" t="t" r="r" b="b"/>
              <a:pathLst>
                <a:path w="9525" h="9525" extrusionOk="0">
                  <a:moveTo>
                    <a:pt x="9344" y="8896"/>
                  </a:moveTo>
                  <a:cubicBezTo>
                    <a:pt x="7438" y="4133"/>
                    <a:pt x="5533" y="10801"/>
                    <a:pt x="9344" y="889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145" name="Google Shape;4145;p1"/>
            <p:cNvSpPr/>
            <p:nvPr/>
          </p:nvSpPr>
          <p:spPr>
            <a:xfrm>
              <a:off x="7196614" y="2686932"/>
              <a:ext cx="19050" cy="19050"/>
            </a:xfrm>
            <a:custGeom>
              <a:avLst/>
              <a:gdLst/>
              <a:ahLst/>
              <a:cxnLst/>
              <a:rect l="l" t="t" r="r" b="b"/>
              <a:pathLst>
                <a:path w="19050" h="19050" extrusionOk="0">
                  <a:moveTo>
                    <a:pt x="7144" y="14358"/>
                  </a:moveTo>
                  <a:cubicBezTo>
                    <a:pt x="20479" y="-2787"/>
                    <a:pt x="12859" y="16263"/>
                    <a:pt x="7144" y="1435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146" name="Google Shape;4146;p1"/>
            <p:cNvSpPr/>
            <p:nvPr/>
          </p:nvSpPr>
          <p:spPr>
            <a:xfrm>
              <a:off x="7194709" y="2696983"/>
              <a:ext cx="9525" cy="9525"/>
            </a:xfrm>
            <a:custGeom>
              <a:avLst/>
              <a:gdLst/>
              <a:ahLst/>
              <a:cxnLst/>
              <a:rect l="l" t="t" r="r" b="b"/>
              <a:pathLst>
                <a:path w="9525" h="9525" extrusionOk="0">
                  <a:moveTo>
                    <a:pt x="7144" y="9069"/>
                  </a:moveTo>
                  <a:cubicBezTo>
                    <a:pt x="8096" y="8117"/>
                    <a:pt x="7144" y="5259"/>
                    <a:pt x="7144" y="906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147" name="Google Shape;4147;p1"/>
            <p:cNvSpPr/>
            <p:nvPr/>
          </p:nvSpPr>
          <p:spPr>
            <a:xfrm>
              <a:off x="7783867" y="2808446"/>
              <a:ext cx="9525" cy="9525"/>
            </a:xfrm>
            <a:custGeom>
              <a:avLst/>
              <a:gdLst/>
              <a:ahLst/>
              <a:cxnLst/>
              <a:rect l="l" t="t" r="r" b="b"/>
              <a:pathLst>
                <a:path w="9525" h="9525" extrusionOk="0">
                  <a:moveTo>
                    <a:pt x="9488" y="7144"/>
                  </a:moveTo>
                  <a:cubicBezTo>
                    <a:pt x="8536" y="7144"/>
                    <a:pt x="4726" y="9049"/>
                    <a:pt x="9488"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148" name="Google Shape;4148;p1"/>
            <p:cNvSpPr/>
            <p:nvPr/>
          </p:nvSpPr>
          <p:spPr>
            <a:xfrm>
              <a:off x="7775734" y="2798921"/>
              <a:ext cx="19050" cy="19050"/>
            </a:xfrm>
            <a:custGeom>
              <a:avLst/>
              <a:gdLst/>
              <a:ahLst/>
              <a:cxnLst/>
              <a:rect l="l" t="t" r="r" b="b"/>
              <a:pathLst>
                <a:path w="19050" h="19050" extrusionOk="0">
                  <a:moveTo>
                    <a:pt x="7144" y="7144"/>
                  </a:moveTo>
                  <a:cubicBezTo>
                    <a:pt x="17621" y="24289"/>
                    <a:pt x="10954" y="13811"/>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149" name="Google Shape;4149;p1"/>
            <p:cNvSpPr/>
            <p:nvPr/>
          </p:nvSpPr>
          <p:spPr>
            <a:xfrm>
              <a:off x="7772876" y="2804636"/>
              <a:ext cx="9525" cy="19050"/>
            </a:xfrm>
            <a:custGeom>
              <a:avLst/>
              <a:gdLst/>
              <a:ahLst/>
              <a:cxnLst/>
              <a:rect l="l" t="t" r="r" b="b"/>
              <a:pathLst>
                <a:path w="9525" h="19050" extrusionOk="0">
                  <a:moveTo>
                    <a:pt x="8096" y="11906"/>
                  </a:moveTo>
                  <a:cubicBezTo>
                    <a:pt x="8096" y="10001"/>
                    <a:pt x="8096" y="9049"/>
                    <a:pt x="7144" y="7144"/>
                  </a:cubicBezTo>
                  <a:cubicBezTo>
                    <a:pt x="8096" y="9049"/>
                    <a:pt x="7144" y="10954"/>
                    <a:pt x="8096" y="1190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150" name="Google Shape;4150;p1"/>
            <p:cNvSpPr/>
            <p:nvPr/>
          </p:nvSpPr>
          <p:spPr>
            <a:xfrm>
              <a:off x="7771448" y="2809927"/>
              <a:ext cx="9525" cy="9525"/>
            </a:xfrm>
            <a:custGeom>
              <a:avLst/>
              <a:gdLst/>
              <a:ahLst/>
              <a:cxnLst/>
              <a:rect l="l" t="t" r="r" b="b"/>
              <a:pathLst>
                <a:path w="9525" h="9525" extrusionOk="0">
                  <a:moveTo>
                    <a:pt x="8572" y="7567"/>
                  </a:moveTo>
                  <a:cubicBezTo>
                    <a:pt x="6668" y="7567"/>
                    <a:pt x="6668" y="6615"/>
                    <a:pt x="8572"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151" name="Google Shape;4151;p1"/>
            <p:cNvSpPr/>
            <p:nvPr/>
          </p:nvSpPr>
          <p:spPr>
            <a:xfrm>
              <a:off x="7764833" y="2811303"/>
              <a:ext cx="9525" cy="9525"/>
            </a:xfrm>
            <a:custGeom>
              <a:avLst/>
              <a:gdLst/>
              <a:ahLst/>
              <a:cxnLst/>
              <a:rect l="l" t="t" r="r" b="b"/>
              <a:pathLst>
                <a:path w="9525" h="9525" extrusionOk="0">
                  <a:moveTo>
                    <a:pt x="7567" y="7144"/>
                  </a:moveTo>
                  <a:cubicBezTo>
                    <a:pt x="7567" y="7144"/>
                    <a:pt x="6615" y="8096"/>
                    <a:pt x="7567" y="7144"/>
                  </a:cubicBezTo>
                  <a:cubicBezTo>
                    <a:pt x="7567" y="9049"/>
                    <a:pt x="7567" y="8096"/>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152" name="Google Shape;4152;p1"/>
            <p:cNvSpPr/>
            <p:nvPr/>
          </p:nvSpPr>
          <p:spPr>
            <a:xfrm>
              <a:off x="7761446" y="2802579"/>
              <a:ext cx="19050" cy="19050"/>
            </a:xfrm>
            <a:custGeom>
              <a:avLst/>
              <a:gdLst/>
              <a:ahLst/>
              <a:cxnLst/>
              <a:rect l="l" t="t" r="r" b="b"/>
              <a:pathLst>
                <a:path w="19050" h="19050" extrusionOk="0">
                  <a:moveTo>
                    <a:pt x="7144" y="17773"/>
                  </a:moveTo>
                  <a:cubicBezTo>
                    <a:pt x="10001" y="21583"/>
                    <a:pt x="18574" y="-7945"/>
                    <a:pt x="7144" y="17773"/>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153" name="Google Shape;4153;p1"/>
            <p:cNvSpPr/>
            <p:nvPr/>
          </p:nvSpPr>
          <p:spPr>
            <a:xfrm>
              <a:off x="7765256" y="2810880"/>
              <a:ext cx="9525" cy="9525"/>
            </a:xfrm>
            <a:custGeom>
              <a:avLst/>
              <a:gdLst/>
              <a:ahLst/>
              <a:cxnLst/>
              <a:rect l="l" t="t" r="r" b="b"/>
              <a:pathLst>
                <a:path w="9525" h="9525" extrusionOk="0">
                  <a:moveTo>
                    <a:pt x="7144" y="7567"/>
                  </a:moveTo>
                  <a:cubicBezTo>
                    <a:pt x="7144" y="7567"/>
                    <a:pt x="8096" y="7567"/>
                    <a:pt x="7144" y="7567"/>
                  </a:cubicBezTo>
                  <a:cubicBezTo>
                    <a:pt x="7144" y="6615"/>
                    <a:pt x="7144" y="7567"/>
                    <a:pt x="7144"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154" name="Google Shape;4154;p1"/>
            <p:cNvSpPr/>
            <p:nvPr/>
          </p:nvSpPr>
          <p:spPr>
            <a:xfrm>
              <a:off x="7769066" y="2808538"/>
              <a:ext cx="9525" cy="9525"/>
            </a:xfrm>
            <a:custGeom>
              <a:avLst/>
              <a:gdLst/>
              <a:ahLst/>
              <a:cxnLst/>
              <a:rect l="l" t="t" r="r" b="b"/>
              <a:pathLst>
                <a:path w="9525" h="9525" extrusionOk="0">
                  <a:moveTo>
                    <a:pt x="7144" y="9909"/>
                  </a:moveTo>
                  <a:cubicBezTo>
                    <a:pt x="7144" y="8956"/>
                    <a:pt x="8096" y="4194"/>
                    <a:pt x="7144" y="990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155" name="Google Shape;4155;p1"/>
            <p:cNvSpPr/>
            <p:nvPr/>
          </p:nvSpPr>
          <p:spPr>
            <a:xfrm>
              <a:off x="7752545" y="2805850"/>
              <a:ext cx="9525" cy="19050"/>
            </a:xfrm>
            <a:custGeom>
              <a:avLst/>
              <a:gdLst/>
              <a:ahLst/>
              <a:cxnLst/>
              <a:rect l="l" t="t" r="r" b="b"/>
              <a:pathLst>
                <a:path w="9525" h="19050" extrusionOk="0">
                  <a:moveTo>
                    <a:pt x="10330" y="15454"/>
                  </a:moveTo>
                  <a:cubicBezTo>
                    <a:pt x="9378" y="2119"/>
                    <a:pt x="3663" y="6881"/>
                    <a:pt x="10330" y="1545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156" name="Google Shape;4156;p1"/>
            <p:cNvSpPr/>
            <p:nvPr/>
          </p:nvSpPr>
          <p:spPr>
            <a:xfrm>
              <a:off x="7748111" y="2800826"/>
              <a:ext cx="9525" cy="9525"/>
            </a:xfrm>
            <a:custGeom>
              <a:avLst/>
              <a:gdLst/>
              <a:ahLst/>
              <a:cxnLst/>
              <a:rect l="l" t="t" r="r" b="b"/>
              <a:pathLst>
                <a:path w="9525" h="9525" extrusionOk="0">
                  <a:moveTo>
                    <a:pt x="7144" y="7144"/>
                  </a:moveTo>
                  <a:cubicBezTo>
                    <a:pt x="7144" y="8096"/>
                    <a:pt x="7144" y="8096"/>
                    <a:pt x="7144" y="8096"/>
                  </a:cubicBezTo>
                  <a:cubicBezTo>
                    <a:pt x="7144" y="8096"/>
                    <a:pt x="7144"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157" name="Google Shape;4157;p1"/>
            <p:cNvSpPr/>
            <p:nvPr/>
          </p:nvSpPr>
          <p:spPr>
            <a:xfrm>
              <a:off x="7735729" y="2803946"/>
              <a:ext cx="19050" cy="19050"/>
            </a:xfrm>
            <a:custGeom>
              <a:avLst/>
              <a:gdLst/>
              <a:ahLst/>
              <a:cxnLst/>
              <a:rect l="l" t="t" r="r" b="b"/>
              <a:pathLst>
                <a:path w="19050" h="19050" extrusionOk="0">
                  <a:moveTo>
                    <a:pt x="7144" y="15454"/>
                  </a:moveTo>
                  <a:cubicBezTo>
                    <a:pt x="25241" y="6881"/>
                    <a:pt x="16669" y="2119"/>
                    <a:pt x="7144" y="1545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158" name="Google Shape;4158;p1"/>
            <p:cNvSpPr/>
            <p:nvPr/>
          </p:nvSpPr>
          <p:spPr>
            <a:xfrm>
              <a:off x="7734646" y="2803166"/>
              <a:ext cx="9525" cy="9525"/>
            </a:xfrm>
            <a:custGeom>
              <a:avLst/>
              <a:gdLst/>
              <a:ahLst/>
              <a:cxnLst/>
              <a:rect l="l" t="t" r="r" b="b"/>
              <a:pathLst>
                <a:path w="9525" h="9525" extrusionOk="0">
                  <a:moveTo>
                    <a:pt x="8227" y="9565"/>
                  </a:moveTo>
                  <a:cubicBezTo>
                    <a:pt x="5369" y="2898"/>
                    <a:pt x="9179" y="12423"/>
                    <a:pt x="8227" y="9565"/>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159" name="Google Shape;4159;p1"/>
            <p:cNvSpPr/>
            <p:nvPr/>
          </p:nvSpPr>
          <p:spPr>
            <a:xfrm>
              <a:off x="7725489" y="2807171"/>
              <a:ext cx="9525" cy="19050"/>
            </a:xfrm>
            <a:custGeom>
              <a:avLst/>
              <a:gdLst/>
              <a:ahLst/>
              <a:cxnLst/>
              <a:rect l="l" t="t" r="r" b="b"/>
              <a:pathLst>
                <a:path w="9525" h="19050" extrusionOk="0">
                  <a:moveTo>
                    <a:pt x="10716" y="14133"/>
                  </a:moveTo>
                  <a:cubicBezTo>
                    <a:pt x="5953" y="-2059"/>
                    <a:pt x="5953" y="15086"/>
                    <a:pt x="10716" y="14133"/>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160" name="Google Shape;4160;p1"/>
            <p:cNvSpPr/>
            <p:nvPr/>
          </p:nvSpPr>
          <p:spPr>
            <a:xfrm>
              <a:off x="7732871" y="2812256"/>
              <a:ext cx="9525" cy="9525"/>
            </a:xfrm>
            <a:custGeom>
              <a:avLst/>
              <a:gdLst/>
              <a:ahLst/>
              <a:cxnLst/>
              <a:rect l="l" t="t" r="r" b="b"/>
              <a:pathLst>
                <a:path w="9525" h="9525" extrusionOk="0">
                  <a:moveTo>
                    <a:pt x="9049" y="8096"/>
                  </a:moveTo>
                  <a:cubicBezTo>
                    <a:pt x="8096" y="9049"/>
                    <a:pt x="7144" y="8096"/>
                    <a:pt x="7144" y="7144"/>
                  </a:cubicBezTo>
                  <a:cubicBezTo>
                    <a:pt x="8096" y="9049"/>
                    <a:pt x="8096" y="10001"/>
                    <a:pt x="9049" y="809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161" name="Google Shape;4161;p1"/>
            <p:cNvSpPr/>
            <p:nvPr/>
          </p:nvSpPr>
          <p:spPr>
            <a:xfrm>
              <a:off x="7719536" y="2805826"/>
              <a:ext cx="9525" cy="9525"/>
            </a:xfrm>
            <a:custGeom>
              <a:avLst/>
              <a:gdLst/>
              <a:ahLst/>
              <a:cxnLst/>
              <a:rect l="l" t="t" r="r" b="b"/>
              <a:pathLst>
                <a:path w="9525" h="9525" extrusionOk="0">
                  <a:moveTo>
                    <a:pt x="7144" y="7858"/>
                  </a:moveTo>
                  <a:cubicBezTo>
                    <a:pt x="7144" y="7858"/>
                    <a:pt x="8096" y="7858"/>
                    <a:pt x="8096" y="7858"/>
                  </a:cubicBezTo>
                  <a:cubicBezTo>
                    <a:pt x="8096" y="6906"/>
                    <a:pt x="8096" y="6906"/>
                    <a:pt x="7144" y="785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162" name="Google Shape;4162;p1"/>
            <p:cNvSpPr/>
            <p:nvPr/>
          </p:nvSpPr>
          <p:spPr>
            <a:xfrm>
              <a:off x="7720277" y="2812256"/>
              <a:ext cx="9525" cy="9525"/>
            </a:xfrm>
            <a:custGeom>
              <a:avLst/>
              <a:gdLst/>
              <a:ahLst/>
              <a:cxnLst/>
              <a:rect l="l" t="t" r="r" b="b"/>
              <a:pathLst>
                <a:path w="9525" h="9525" extrusionOk="0">
                  <a:moveTo>
                    <a:pt x="9260" y="7144"/>
                  </a:moveTo>
                  <a:cubicBezTo>
                    <a:pt x="4498" y="9049"/>
                    <a:pt x="9260" y="8096"/>
                    <a:pt x="9260"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163" name="Google Shape;4163;p1"/>
            <p:cNvSpPr/>
            <p:nvPr/>
          </p:nvSpPr>
          <p:spPr>
            <a:xfrm>
              <a:off x="7635644" y="2797968"/>
              <a:ext cx="95250" cy="28575"/>
            </a:xfrm>
            <a:custGeom>
              <a:avLst/>
              <a:gdLst/>
              <a:ahLst/>
              <a:cxnLst/>
              <a:rect l="l" t="t" r="r" b="b"/>
              <a:pathLst>
                <a:path w="95250" h="28575" extrusionOk="0">
                  <a:moveTo>
                    <a:pt x="7216" y="7144"/>
                  </a:moveTo>
                  <a:cubicBezTo>
                    <a:pt x="4359" y="44291"/>
                    <a:pt x="87226" y="13811"/>
                    <a:pt x="89131" y="12859"/>
                  </a:cubicBezTo>
                  <a:cubicBezTo>
                    <a:pt x="61509" y="10001"/>
                    <a:pt x="33886" y="8096"/>
                    <a:pt x="7216"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164" name="Google Shape;4164;p1"/>
            <p:cNvSpPr/>
            <p:nvPr/>
          </p:nvSpPr>
          <p:spPr>
            <a:xfrm>
              <a:off x="7645241" y="2795212"/>
              <a:ext cx="9525" cy="9525"/>
            </a:xfrm>
            <a:custGeom>
              <a:avLst/>
              <a:gdLst/>
              <a:ahLst/>
              <a:cxnLst/>
              <a:rect l="l" t="t" r="r" b="b"/>
              <a:pathLst>
                <a:path w="9525" h="9525" extrusionOk="0">
                  <a:moveTo>
                    <a:pt x="7144" y="8947"/>
                  </a:moveTo>
                  <a:cubicBezTo>
                    <a:pt x="9049" y="6090"/>
                    <a:pt x="7144" y="7042"/>
                    <a:pt x="7144" y="894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165" name="Google Shape;4165;p1"/>
            <p:cNvSpPr/>
            <p:nvPr/>
          </p:nvSpPr>
          <p:spPr>
            <a:xfrm>
              <a:off x="7635293" y="2797968"/>
              <a:ext cx="9525" cy="9525"/>
            </a:xfrm>
            <a:custGeom>
              <a:avLst/>
              <a:gdLst/>
              <a:ahLst/>
              <a:cxnLst/>
              <a:rect l="l" t="t" r="r" b="b"/>
              <a:pathLst>
                <a:path w="9525" h="9525" extrusionOk="0">
                  <a:moveTo>
                    <a:pt x="7567" y="7144"/>
                  </a:moveTo>
                  <a:lnTo>
                    <a:pt x="7567" y="7144"/>
                  </a:lnTo>
                  <a:cubicBezTo>
                    <a:pt x="6615" y="7144"/>
                    <a:pt x="7567" y="7144"/>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166" name="Google Shape;4166;p1"/>
            <p:cNvSpPr/>
            <p:nvPr/>
          </p:nvSpPr>
          <p:spPr>
            <a:xfrm>
              <a:off x="7652015" y="2811409"/>
              <a:ext cx="9525" cy="9525"/>
            </a:xfrm>
            <a:custGeom>
              <a:avLst/>
              <a:gdLst/>
              <a:ahLst/>
              <a:cxnLst/>
              <a:rect l="l" t="t" r="r" b="b"/>
              <a:pathLst>
                <a:path w="9525" h="9525" extrusionOk="0">
                  <a:moveTo>
                    <a:pt x="7990" y="7990"/>
                  </a:moveTo>
                  <a:cubicBezTo>
                    <a:pt x="7990" y="7990"/>
                    <a:pt x="6085" y="6085"/>
                    <a:pt x="7990" y="7990"/>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167" name="Google Shape;4167;p1"/>
            <p:cNvSpPr/>
            <p:nvPr/>
          </p:nvSpPr>
          <p:spPr>
            <a:xfrm>
              <a:off x="7657624" y="2797968"/>
              <a:ext cx="9525" cy="9525"/>
            </a:xfrm>
            <a:custGeom>
              <a:avLst/>
              <a:gdLst/>
              <a:ahLst/>
              <a:cxnLst/>
              <a:rect l="l" t="t" r="r" b="b"/>
              <a:pathLst>
                <a:path w="9525" h="9525" extrusionOk="0">
                  <a:moveTo>
                    <a:pt x="7144" y="7144"/>
                  </a:moveTo>
                  <a:cubicBezTo>
                    <a:pt x="8096" y="8096"/>
                    <a:pt x="8096" y="10001"/>
                    <a:pt x="9049" y="10954"/>
                  </a:cubicBezTo>
                  <a:cubicBezTo>
                    <a:pt x="9049" y="9049"/>
                    <a:pt x="9049"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168" name="Google Shape;4168;p1"/>
            <p:cNvSpPr/>
            <p:nvPr/>
          </p:nvSpPr>
          <p:spPr>
            <a:xfrm>
              <a:off x="7677001" y="2800826"/>
              <a:ext cx="9525" cy="9525"/>
            </a:xfrm>
            <a:custGeom>
              <a:avLst/>
              <a:gdLst/>
              <a:ahLst/>
              <a:cxnLst/>
              <a:rect l="l" t="t" r="r" b="b"/>
              <a:pathLst>
                <a:path w="9525" h="9525" extrusionOk="0">
                  <a:moveTo>
                    <a:pt x="7769" y="10001"/>
                  </a:moveTo>
                  <a:cubicBezTo>
                    <a:pt x="8722" y="9049"/>
                    <a:pt x="7769" y="8096"/>
                    <a:pt x="8722" y="7144"/>
                  </a:cubicBezTo>
                  <a:cubicBezTo>
                    <a:pt x="6817" y="7144"/>
                    <a:pt x="6817" y="8096"/>
                    <a:pt x="7769" y="10001"/>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169" name="Google Shape;4169;p1"/>
            <p:cNvSpPr/>
            <p:nvPr/>
          </p:nvSpPr>
          <p:spPr>
            <a:xfrm>
              <a:off x="7637401" y="2796063"/>
              <a:ext cx="9525" cy="9525"/>
            </a:xfrm>
            <a:custGeom>
              <a:avLst/>
              <a:gdLst/>
              <a:ahLst/>
              <a:cxnLst/>
              <a:rect l="l" t="t" r="r" b="b"/>
              <a:pathLst>
                <a:path w="9525" h="9525" extrusionOk="0">
                  <a:moveTo>
                    <a:pt x="11174" y="7144"/>
                  </a:moveTo>
                  <a:cubicBezTo>
                    <a:pt x="10222" y="7144"/>
                    <a:pt x="2602" y="9049"/>
                    <a:pt x="1117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170" name="Google Shape;4170;p1"/>
            <p:cNvSpPr/>
            <p:nvPr/>
          </p:nvSpPr>
          <p:spPr>
            <a:xfrm>
              <a:off x="7587017" y="2797968"/>
              <a:ext cx="57150" cy="19050"/>
            </a:xfrm>
            <a:custGeom>
              <a:avLst/>
              <a:gdLst/>
              <a:ahLst/>
              <a:cxnLst/>
              <a:rect l="l" t="t" r="r" b="b"/>
              <a:pathLst>
                <a:path w="57150" h="19050" extrusionOk="0">
                  <a:moveTo>
                    <a:pt x="7265" y="11906"/>
                  </a:moveTo>
                  <a:cubicBezTo>
                    <a:pt x="8218" y="14764"/>
                    <a:pt x="53938" y="26194"/>
                    <a:pt x="52033" y="7144"/>
                  </a:cubicBezTo>
                  <a:cubicBezTo>
                    <a:pt x="52985" y="7144"/>
                    <a:pt x="4408" y="10001"/>
                    <a:pt x="7265" y="1190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171" name="Google Shape;4171;p1"/>
            <p:cNvSpPr/>
            <p:nvPr/>
          </p:nvSpPr>
          <p:spPr>
            <a:xfrm>
              <a:off x="7620476" y="2796063"/>
              <a:ext cx="9525" cy="9525"/>
            </a:xfrm>
            <a:custGeom>
              <a:avLst/>
              <a:gdLst/>
              <a:ahLst/>
              <a:cxnLst/>
              <a:rect l="l" t="t" r="r" b="b"/>
              <a:pathLst>
                <a:path w="9525" h="9525" extrusionOk="0">
                  <a:moveTo>
                    <a:pt x="8096" y="7144"/>
                  </a:moveTo>
                  <a:lnTo>
                    <a:pt x="7144" y="9049"/>
                  </a:lnTo>
                  <a:cubicBezTo>
                    <a:pt x="7144" y="8096"/>
                    <a:pt x="7144" y="8096"/>
                    <a:pt x="8096"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172" name="Google Shape;4172;p1"/>
            <p:cNvSpPr/>
            <p:nvPr/>
          </p:nvSpPr>
          <p:spPr>
            <a:xfrm>
              <a:off x="7551896" y="2791880"/>
              <a:ext cx="38100" cy="19050"/>
            </a:xfrm>
            <a:custGeom>
              <a:avLst/>
              <a:gdLst/>
              <a:ahLst/>
              <a:cxnLst/>
              <a:rect l="l" t="t" r="r" b="b"/>
              <a:pathLst>
                <a:path w="38100" h="19050" extrusionOk="0">
                  <a:moveTo>
                    <a:pt x="30004" y="8470"/>
                  </a:moveTo>
                  <a:cubicBezTo>
                    <a:pt x="22384" y="3707"/>
                    <a:pt x="20479" y="13232"/>
                    <a:pt x="7144" y="14185"/>
                  </a:cubicBezTo>
                  <a:cubicBezTo>
                    <a:pt x="14764" y="20852"/>
                    <a:pt x="53816" y="4660"/>
                    <a:pt x="30004" y="8470"/>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173" name="Google Shape;4173;p1"/>
            <p:cNvSpPr/>
            <p:nvPr/>
          </p:nvSpPr>
          <p:spPr>
            <a:xfrm>
              <a:off x="7583181" y="2792253"/>
              <a:ext cx="9525" cy="9525"/>
            </a:xfrm>
            <a:custGeom>
              <a:avLst/>
              <a:gdLst/>
              <a:ahLst/>
              <a:cxnLst/>
              <a:rect l="l" t="t" r="r" b="b"/>
              <a:pathLst>
                <a:path w="9525" h="9525" extrusionOk="0">
                  <a:moveTo>
                    <a:pt x="8244" y="7144"/>
                  </a:moveTo>
                  <a:cubicBezTo>
                    <a:pt x="6339" y="12859"/>
                    <a:pt x="7291" y="9049"/>
                    <a:pt x="82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174" name="Google Shape;4174;p1"/>
            <p:cNvSpPr/>
            <p:nvPr/>
          </p:nvSpPr>
          <p:spPr>
            <a:xfrm>
              <a:off x="7579519" y="2801421"/>
              <a:ext cx="9525" cy="9525"/>
            </a:xfrm>
            <a:custGeom>
              <a:avLst/>
              <a:gdLst/>
              <a:ahLst/>
              <a:cxnLst/>
              <a:rect l="l" t="t" r="r" b="b"/>
              <a:pathLst>
                <a:path w="9525" h="9525" extrusionOk="0">
                  <a:moveTo>
                    <a:pt x="7144" y="10359"/>
                  </a:moveTo>
                  <a:cubicBezTo>
                    <a:pt x="7144" y="9406"/>
                    <a:pt x="8096" y="8454"/>
                    <a:pt x="8096" y="7501"/>
                  </a:cubicBezTo>
                  <a:cubicBezTo>
                    <a:pt x="7144" y="6548"/>
                    <a:pt x="7144" y="7501"/>
                    <a:pt x="7144" y="1035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175" name="Google Shape;4175;p1"/>
            <p:cNvSpPr/>
            <p:nvPr/>
          </p:nvSpPr>
          <p:spPr>
            <a:xfrm>
              <a:off x="7556364" y="2787491"/>
              <a:ext cx="9525" cy="9525"/>
            </a:xfrm>
            <a:custGeom>
              <a:avLst/>
              <a:gdLst/>
              <a:ahLst/>
              <a:cxnLst/>
              <a:rect l="l" t="t" r="r" b="b"/>
              <a:pathLst>
                <a:path w="9525" h="9525" extrusionOk="0">
                  <a:moveTo>
                    <a:pt x="9343" y="7144"/>
                  </a:moveTo>
                  <a:cubicBezTo>
                    <a:pt x="5533" y="9049"/>
                    <a:pt x="7439" y="8096"/>
                    <a:pt x="9343"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176" name="Google Shape;4176;p1"/>
            <p:cNvSpPr/>
            <p:nvPr/>
          </p:nvSpPr>
          <p:spPr>
            <a:xfrm>
              <a:off x="7537609" y="2792671"/>
              <a:ext cx="19050" cy="19050"/>
            </a:xfrm>
            <a:custGeom>
              <a:avLst/>
              <a:gdLst/>
              <a:ahLst/>
              <a:cxnLst/>
              <a:rect l="l" t="t" r="r" b="b"/>
              <a:pathLst>
                <a:path w="19050" h="19050" extrusionOk="0">
                  <a:moveTo>
                    <a:pt x="7144" y="12441"/>
                  </a:moveTo>
                  <a:cubicBezTo>
                    <a:pt x="26194" y="13394"/>
                    <a:pt x="15716" y="59"/>
                    <a:pt x="7144" y="12441"/>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177" name="Google Shape;4177;p1"/>
            <p:cNvSpPr/>
            <p:nvPr/>
          </p:nvSpPr>
          <p:spPr>
            <a:xfrm>
              <a:off x="7455694" y="2769393"/>
              <a:ext cx="85725" cy="28575"/>
            </a:xfrm>
            <a:custGeom>
              <a:avLst/>
              <a:gdLst/>
              <a:ahLst/>
              <a:cxnLst/>
              <a:rect l="l" t="t" r="r" b="b"/>
              <a:pathLst>
                <a:path w="85725" h="28575" extrusionOk="0">
                  <a:moveTo>
                    <a:pt x="79534" y="20479"/>
                  </a:moveTo>
                  <a:cubicBezTo>
                    <a:pt x="56674" y="11906"/>
                    <a:pt x="31909" y="7144"/>
                    <a:pt x="7144" y="7144"/>
                  </a:cubicBezTo>
                  <a:cubicBezTo>
                    <a:pt x="32861" y="13811"/>
                    <a:pt x="77629" y="26194"/>
                    <a:pt x="79534" y="2047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178" name="Google Shape;4178;p1"/>
            <p:cNvSpPr/>
            <p:nvPr/>
          </p:nvSpPr>
          <p:spPr>
            <a:xfrm>
              <a:off x="7531894" y="2794396"/>
              <a:ext cx="9525" cy="9525"/>
            </a:xfrm>
            <a:custGeom>
              <a:avLst/>
              <a:gdLst/>
              <a:ahLst/>
              <a:cxnLst/>
              <a:rect l="l" t="t" r="r" b="b"/>
              <a:pathLst>
                <a:path w="9525" h="9525" extrusionOk="0">
                  <a:moveTo>
                    <a:pt x="7144" y="7858"/>
                  </a:moveTo>
                  <a:cubicBezTo>
                    <a:pt x="8096" y="6906"/>
                    <a:pt x="8096" y="6906"/>
                    <a:pt x="7144" y="7858"/>
                  </a:cubicBezTo>
                  <a:cubicBezTo>
                    <a:pt x="8096" y="6906"/>
                    <a:pt x="8096" y="6906"/>
                    <a:pt x="7144" y="785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179" name="Google Shape;4179;p1"/>
            <p:cNvSpPr/>
            <p:nvPr/>
          </p:nvSpPr>
          <p:spPr>
            <a:xfrm>
              <a:off x="7454655" y="2770346"/>
              <a:ext cx="9525" cy="9525"/>
            </a:xfrm>
            <a:custGeom>
              <a:avLst/>
              <a:gdLst/>
              <a:ahLst/>
              <a:cxnLst/>
              <a:rect l="l" t="t" r="r" b="b"/>
              <a:pathLst>
                <a:path w="9525" h="9525" extrusionOk="0">
                  <a:moveTo>
                    <a:pt x="9135" y="7144"/>
                  </a:moveTo>
                  <a:cubicBezTo>
                    <a:pt x="9135" y="7144"/>
                    <a:pt x="8182" y="7144"/>
                    <a:pt x="8182" y="7144"/>
                  </a:cubicBezTo>
                  <a:cubicBezTo>
                    <a:pt x="6277" y="8096"/>
                    <a:pt x="7230" y="7144"/>
                    <a:pt x="9135"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180" name="Google Shape;4180;p1"/>
            <p:cNvSpPr/>
            <p:nvPr/>
          </p:nvSpPr>
          <p:spPr>
            <a:xfrm>
              <a:off x="7538561" y="2794158"/>
              <a:ext cx="9525" cy="9525"/>
            </a:xfrm>
            <a:custGeom>
              <a:avLst/>
              <a:gdLst/>
              <a:ahLst/>
              <a:cxnLst/>
              <a:rect l="l" t="t" r="r" b="b"/>
              <a:pathLst>
                <a:path w="9525" h="9525" extrusionOk="0">
                  <a:moveTo>
                    <a:pt x="7144" y="7144"/>
                  </a:move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181" name="Google Shape;4181;p1"/>
            <p:cNvSpPr/>
            <p:nvPr/>
          </p:nvSpPr>
          <p:spPr>
            <a:xfrm>
              <a:off x="7541815" y="2785586"/>
              <a:ext cx="9525" cy="9525"/>
            </a:xfrm>
            <a:custGeom>
              <a:avLst/>
              <a:gdLst/>
              <a:ahLst/>
              <a:cxnLst/>
              <a:rect l="l" t="t" r="r" b="b"/>
              <a:pathLst>
                <a:path w="9525" h="9525" extrusionOk="0">
                  <a:moveTo>
                    <a:pt x="8653" y="7144"/>
                  </a:moveTo>
                  <a:cubicBezTo>
                    <a:pt x="7700" y="7144"/>
                    <a:pt x="5795" y="8096"/>
                    <a:pt x="8653"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182" name="Google Shape;4182;p1"/>
            <p:cNvSpPr/>
            <p:nvPr/>
          </p:nvSpPr>
          <p:spPr>
            <a:xfrm>
              <a:off x="7443311" y="2762726"/>
              <a:ext cx="9525" cy="9525"/>
            </a:xfrm>
            <a:custGeom>
              <a:avLst/>
              <a:gdLst/>
              <a:ahLst/>
              <a:cxnLst/>
              <a:rect l="l" t="t" r="r" b="b"/>
              <a:pathLst>
                <a:path w="9525" h="9525" extrusionOk="0">
                  <a:moveTo>
                    <a:pt x="7144" y="7144"/>
                  </a:moveTo>
                  <a:lnTo>
                    <a:pt x="7144" y="9049"/>
                  </a:lnTo>
                  <a:cubicBezTo>
                    <a:pt x="7144" y="8096"/>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183" name="Google Shape;4183;p1"/>
            <p:cNvSpPr/>
            <p:nvPr/>
          </p:nvSpPr>
          <p:spPr>
            <a:xfrm>
              <a:off x="7406164" y="2753201"/>
              <a:ext cx="9525" cy="9525"/>
            </a:xfrm>
            <a:custGeom>
              <a:avLst/>
              <a:gdLst/>
              <a:ahLst/>
              <a:cxnLst/>
              <a:rect l="l" t="t" r="r" b="b"/>
              <a:pathLst>
                <a:path w="9525" h="9525" extrusionOk="0">
                  <a:moveTo>
                    <a:pt x="7144" y="7144"/>
                  </a:moveTo>
                  <a:lnTo>
                    <a:pt x="7144" y="7144"/>
                  </a:lnTo>
                  <a:cubicBezTo>
                    <a:pt x="8096" y="7144"/>
                    <a:pt x="8096"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184" name="Google Shape;4184;p1"/>
            <p:cNvSpPr/>
            <p:nvPr/>
          </p:nvSpPr>
          <p:spPr>
            <a:xfrm>
              <a:off x="7316629" y="2737734"/>
              <a:ext cx="142875" cy="38100"/>
            </a:xfrm>
            <a:custGeom>
              <a:avLst/>
              <a:gdLst/>
              <a:ahLst/>
              <a:cxnLst/>
              <a:rect l="l" t="t" r="r" b="b"/>
              <a:pathLst>
                <a:path w="142875" h="38100" extrusionOk="0">
                  <a:moveTo>
                    <a:pt x="7144" y="7370"/>
                  </a:moveTo>
                  <a:cubicBezTo>
                    <a:pt x="23336" y="3560"/>
                    <a:pt x="140494" y="49280"/>
                    <a:pt x="142399" y="32135"/>
                  </a:cubicBezTo>
                  <a:cubicBezTo>
                    <a:pt x="131921" y="34993"/>
                    <a:pt x="10001" y="19753"/>
                    <a:pt x="7144" y="7370"/>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185" name="Google Shape;4185;p1"/>
            <p:cNvSpPr/>
            <p:nvPr/>
          </p:nvSpPr>
          <p:spPr>
            <a:xfrm>
              <a:off x="7353565" y="2742925"/>
              <a:ext cx="9525" cy="9525"/>
            </a:xfrm>
            <a:custGeom>
              <a:avLst/>
              <a:gdLst/>
              <a:ahLst/>
              <a:cxnLst/>
              <a:rect l="l" t="t" r="r" b="b"/>
              <a:pathLst>
                <a:path w="9525" h="9525" extrusionOk="0">
                  <a:moveTo>
                    <a:pt x="9260" y="10752"/>
                  </a:moveTo>
                  <a:cubicBezTo>
                    <a:pt x="4498" y="3132"/>
                    <a:pt x="9260" y="9800"/>
                    <a:pt x="9260" y="10752"/>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186" name="Google Shape;4186;p1"/>
            <p:cNvSpPr/>
            <p:nvPr/>
          </p:nvSpPr>
          <p:spPr>
            <a:xfrm>
              <a:off x="7352267" y="2745581"/>
              <a:ext cx="9525" cy="9525"/>
            </a:xfrm>
            <a:custGeom>
              <a:avLst/>
              <a:gdLst/>
              <a:ahLst/>
              <a:cxnLst/>
              <a:rect l="l" t="t" r="r" b="b"/>
              <a:pathLst>
                <a:path w="9525" h="9525" extrusionOk="0">
                  <a:moveTo>
                    <a:pt x="8653" y="7144"/>
                  </a:moveTo>
                  <a:cubicBezTo>
                    <a:pt x="5795" y="8096"/>
                    <a:pt x="7701" y="8096"/>
                    <a:pt x="8653"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187" name="Google Shape;4187;p1"/>
            <p:cNvSpPr/>
            <p:nvPr/>
          </p:nvSpPr>
          <p:spPr>
            <a:xfrm>
              <a:off x="7304246" y="2736056"/>
              <a:ext cx="9525" cy="9525"/>
            </a:xfrm>
            <a:custGeom>
              <a:avLst/>
              <a:gdLst/>
              <a:ahLst/>
              <a:cxnLst/>
              <a:rect l="l" t="t" r="r" b="b"/>
              <a:pathLst>
                <a:path w="9525" h="9525" extrusionOk="0">
                  <a:moveTo>
                    <a:pt x="10001" y="8096"/>
                  </a:moveTo>
                  <a:cubicBezTo>
                    <a:pt x="10001" y="8096"/>
                    <a:pt x="9049" y="7144"/>
                    <a:pt x="7144" y="7144"/>
                  </a:cubicBezTo>
                  <a:cubicBezTo>
                    <a:pt x="8096" y="8096"/>
                    <a:pt x="9049" y="9049"/>
                    <a:pt x="10001" y="809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188" name="Google Shape;4188;p1"/>
            <p:cNvSpPr/>
            <p:nvPr/>
          </p:nvSpPr>
          <p:spPr>
            <a:xfrm>
              <a:off x="7304246" y="2737961"/>
              <a:ext cx="9525" cy="9525"/>
            </a:xfrm>
            <a:custGeom>
              <a:avLst/>
              <a:gdLst/>
              <a:ahLst/>
              <a:cxnLst/>
              <a:rect l="l" t="t" r="r" b="b"/>
              <a:pathLst>
                <a:path w="9525" h="9525" extrusionOk="0">
                  <a:moveTo>
                    <a:pt x="7144" y="7144"/>
                  </a:moveTo>
                  <a:cubicBezTo>
                    <a:pt x="9049" y="9049"/>
                    <a:pt x="8096"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189" name="Google Shape;4189;p1"/>
            <p:cNvSpPr/>
            <p:nvPr/>
          </p:nvSpPr>
          <p:spPr>
            <a:xfrm>
              <a:off x="7237511" y="2729345"/>
              <a:ext cx="76200" cy="19050"/>
            </a:xfrm>
            <a:custGeom>
              <a:avLst/>
              <a:gdLst/>
              <a:ahLst/>
              <a:cxnLst/>
              <a:rect l="l" t="t" r="r" b="b"/>
              <a:pathLst>
                <a:path w="76200" h="19050" extrusionOk="0">
                  <a:moveTo>
                    <a:pt x="7204" y="7187"/>
                  </a:moveTo>
                  <a:cubicBezTo>
                    <a:pt x="5299" y="6234"/>
                    <a:pt x="49114" y="21474"/>
                    <a:pt x="72926" y="17664"/>
                  </a:cubicBezTo>
                  <a:cubicBezTo>
                    <a:pt x="63401" y="17664"/>
                    <a:pt x="60544" y="17664"/>
                    <a:pt x="64354" y="18617"/>
                  </a:cubicBezTo>
                  <a:cubicBezTo>
                    <a:pt x="68164" y="11949"/>
                    <a:pt x="7204" y="10997"/>
                    <a:pt x="7204" y="718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190" name="Google Shape;4190;p1"/>
            <p:cNvSpPr/>
            <p:nvPr/>
          </p:nvSpPr>
          <p:spPr>
            <a:xfrm>
              <a:off x="7221061" y="2730494"/>
              <a:ext cx="9525" cy="9525"/>
            </a:xfrm>
            <a:custGeom>
              <a:avLst/>
              <a:gdLst/>
              <a:ahLst/>
              <a:cxnLst/>
              <a:rect l="l" t="t" r="r" b="b"/>
              <a:pathLst>
                <a:path w="9525" h="9525" extrusionOk="0">
                  <a:moveTo>
                    <a:pt x="8414" y="8896"/>
                  </a:moveTo>
                  <a:cubicBezTo>
                    <a:pt x="8414" y="4133"/>
                    <a:pt x="5556" y="10800"/>
                    <a:pt x="8414" y="889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191" name="Google Shape;4191;p1"/>
            <p:cNvSpPr/>
            <p:nvPr/>
          </p:nvSpPr>
          <p:spPr>
            <a:xfrm>
              <a:off x="7195661" y="2720692"/>
              <a:ext cx="19050" cy="19050"/>
            </a:xfrm>
            <a:custGeom>
              <a:avLst/>
              <a:gdLst/>
              <a:ahLst/>
              <a:cxnLst/>
              <a:rect l="l" t="t" r="r" b="b"/>
              <a:pathLst>
                <a:path w="19050" h="19050" extrusionOk="0">
                  <a:moveTo>
                    <a:pt x="7144" y="13935"/>
                  </a:moveTo>
                  <a:cubicBezTo>
                    <a:pt x="22384" y="-2257"/>
                    <a:pt x="12859" y="15840"/>
                    <a:pt x="7144" y="13935"/>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192" name="Google Shape;4192;p1"/>
            <p:cNvSpPr/>
            <p:nvPr/>
          </p:nvSpPr>
          <p:spPr>
            <a:xfrm>
              <a:off x="7192804" y="2730023"/>
              <a:ext cx="9525" cy="9525"/>
            </a:xfrm>
            <a:custGeom>
              <a:avLst/>
              <a:gdLst/>
              <a:ahLst/>
              <a:cxnLst/>
              <a:rect l="l" t="t" r="r" b="b"/>
              <a:pathLst>
                <a:path w="9525" h="9525" extrusionOk="0">
                  <a:moveTo>
                    <a:pt x="7144" y="8414"/>
                  </a:moveTo>
                  <a:cubicBezTo>
                    <a:pt x="8096" y="8414"/>
                    <a:pt x="7144" y="5556"/>
                    <a:pt x="7144" y="841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193" name="Google Shape;4193;p1"/>
            <p:cNvSpPr/>
            <p:nvPr/>
          </p:nvSpPr>
          <p:spPr>
            <a:xfrm>
              <a:off x="7778430" y="2768441"/>
              <a:ext cx="9525" cy="9525"/>
            </a:xfrm>
            <a:custGeom>
              <a:avLst/>
              <a:gdLst/>
              <a:ahLst/>
              <a:cxnLst/>
              <a:rect l="l" t="t" r="r" b="b"/>
              <a:pathLst>
                <a:path w="9525" h="9525" extrusionOk="0">
                  <a:moveTo>
                    <a:pt x="10162" y="7144"/>
                  </a:moveTo>
                  <a:cubicBezTo>
                    <a:pt x="8257" y="7144"/>
                    <a:pt x="4447" y="7144"/>
                    <a:pt x="10162"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194" name="Google Shape;4194;p1"/>
            <p:cNvSpPr/>
            <p:nvPr/>
          </p:nvSpPr>
          <p:spPr>
            <a:xfrm>
              <a:off x="7774781" y="2755106"/>
              <a:ext cx="9525" cy="19050"/>
            </a:xfrm>
            <a:custGeom>
              <a:avLst/>
              <a:gdLst/>
              <a:ahLst/>
              <a:cxnLst/>
              <a:rect l="l" t="t" r="r" b="b"/>
              <a:pathLst>
                <a:path w="9525" h="19050" extrusionOk="0">
                  <a:moveTo>
                    <a:pt x="7144" y="7144"/>
                  </a:moveTo>
                  <a:cubicBezTo>
                    <a:pt x="10954" y="26194"/>
                    <a:pt x="9049" y="1571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195" name="Google Shape;4195;p1"/>
            <p:cNvSpPr/>
            <p:nvPr/>
          </p:nvSpPr>
          <p:spPr>
            <a:xfrm>
              <a:off x="7769752" y="2758916"/>
              <a:ext cx="9525" cy="19050"/>
            </a:xfrm>
            <a:custGeom>
              <a:avLst/>
              <a:gdLst/>
              <a:ahLst/>
              <a:cxnLst/>
              <a:rect l="l" t="t" r="r" b="b"/>
              <a:pathLst>
                <a:path w="9525" h="19050" extrusionOk="0">
                  <a:moveTo>
                    <a:pt x="7410" y="11906"/>
                  </a:moveTo>
                  <a:cubicBezTo>
                    <a:pt x="7410" y="10001"/>
                    <a:pt x="8363" y="9049"/>
                    <a:pt x="8363" y="7144"/>
                  </a:cubicBezTo>
                  <a:cubicBezTo>
                    <a:pt x="8363" y="9049"/>
                    <a:pt x="6458" y="10954"/>
                    <a:pt x="7410" y="1190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196" name="Google Shape;4196;p1"/>
            <p:cNvSpPr/>
            <p:nvPr/>
          </p:nvSpPr>
          <p:spPr>
            <a:xfrm>
              <a:off x="7767399" y="2763531"/>
              <a:ext cx="9525" cy="9525"/>
            </a:xfrm>
            <a:custGeom>
              <a:avLst/>
              <a:gdLst/>
              <a:ahLst/>
              <a:cxnLst/>
              <a:rect l="l" t="t" r="r" b="b"/>
              <a:pathLst>
                <a:path w="9525" h="9525" extrusionOk="0">
                  <a:moveTo>
                    <a:pt x="7858" y="8244"/>
                  </a:moveTo>
                  <a:cubicBezTo>
                    <a:pt x="6906" y="7291"/>
                    <a:pt x="6906" y="6339"/>
                    <a:pt x="7858" y="82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197" name="Google Shape;4197;p1"/>
            <p:cNvSpPr/>
            <p:nvPr/>
          </p:nvSpPr>
          <p:spPr>
            <a:xfrm>
              <a:off x="7760732" y="2763678"/>
              <a:ext cx="9525" cy="9525"/>
            </a:xfrm>
            <a:custGeom>
              <a:avLst/>
              <a:gdLst/>
              <a:ahLst/>
              <a:cxnLst/>
              <a:rect l="l" t="t" r="r" b="b"/>
              <a:pathLst>
                <a:path w="9525" h="9525" extrusionOk="0">
                  <a:moveTo>
                    <a:pt x="7858" y="7144"/>
                  </a:moveTo>
                  <a:cubicBezTo>
                    <a:pt x="6906" y="7144"/>
                    <a:pt x="6906" y="7144"/>
                    <a:pt x="7858" y="7144"/>
                  </a:cubicBezTo>
                  <a:cubicBezTo>
                    <a:pt x="6906" y="9049"/>
                    <a:pt x="6906" y="8096"/>
                    <a:pt x="7858"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198" name="Google Shape;4198;p1"/>
            <p:cNvSpPr/>
            <p:nvPr/>
          </p:nvSpPr>
          <p:spPr>
            <a:xfrm>
              <a:off x="7757636" y="2754609"/>
              <a:ext cx="19050" cy="19050"/>
            </a:xfrm>
            <a:custGeom>
              <a:avLst/>
              <a:gdLst/>
              <a:ahLst/>
              <a:cxnLst/>
              <a:rect l="l" t="t" r="r" b="b"/>
              <a:pathLst>
                <a:path w="19050" h="19050" extrusionOk="0">
                  <a:moveTo>
                    <a:pt x="7144" y="17166"/>
                  </a:moveTo>
                  <a:cubicBezTo>
                    <a:pt x="9049" y="21928"/>
                    <a:pt x="22384" y="-7599"/>
                    <a:pt x="7144" y="1716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199" name="Google Shape;4199;p1"/>
            <p:cNvSpPr/>
            <p:nvPr/>
          </p:nvSpPr>
          <p:spPr>
            <a:xfrm>
              <a:off x="7761446" y="2763255"/>
              <a:ext cx="9525" cy="9525"/>
            </a:xfrm>
            <a:custGeom>
              <a:avLst/>
              <a:gdLst/>
              <a:ahLst/>
              <a:cxnLst/>
              <a:rect l="l" t="t" r="r" b="b"/>
              <a:pathLst>
                <a:path w="9525" h="9525" extrusionOk="0">
                  <a:moveTo>
                    <a:pt x="7144" y="7567"/>
                  </a:moveTo>
                  <a:cubicBezTo>
                    <a:pt x="7144" y="7567"/>
                    <a:pt x="8096" y="7567"/>
                    <a:pt x="8096" y="7567"/>
                  </a:cubicBezTo>
                  <a:cubicBezTo>
                    <a:pt x="7144" y="6615"/>
                    <a:pt x="7144" y="7567"/>
                    <a:pt x="7144"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200" name="Google Shape;4200;p1"/>
            <p:cNvSpPr/>
            <p:nvPr/>
          </p:nvSpPr>
          <p:spPr>
            <a:xfrm>
              <a:off x="7765256" y="2762286"/>
              <a:ext cx="9525" cy="9525"/>
            </a:xfrm>
            <a:custGeom>
              <a:avLst/>
              <a:gdLst/>
              <a:ahLst/>
              <a:cxnLst/>
              <a:rect l="l" t="t" r="r" b="b"/>
              <a:pathLst>
                <a:path w="9525" h="9525" extrusionOk="0">
                  <a:moveTo>
                    <a:pt x="7144" y="9488"/>
                  </a:moveTo>
                  <a:cubicBezTo>
                    <a:pt x="7144" y="8536"/>
                    <a:pt x="9049" y="4726"/>
                    <a:pt x="7144" y="948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201" name="Google Shape;4201;p1"/>
            <p:cNvSpPr/>
            <p:nvPr/>
          </p:nvSpPr>
          <p:spPr>
            <a:xfrm>
              <a:off x="7748628" y="2756000"/>
              <a:ext cx="9525" cy="19050"/>
            </a:xfrm>
            <a:custGeom>
              <a:avLst/>
              <a:gdLst/>
              <a:ahLst/>
              <a:cxnLst/>
              <a:rect l="l" t="t" r="r" b="b"/>
              <a:pathLst>
                <a:path w="9525" h="19050" extrusionOk="0">
                  <a:moveTo>
                    <a:pt x="9485" y="15775"/>
                  </a:moveTo>
                  <a:cubicBezTo>
                    <a:pt x="10437" y="2440"/>
                    <a:pt x="3770" y="6250"/>
                    <a:pt x="9485" y="15775"/>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202" name="Google Shape;4202;p1"/>
            <p:cNvSpPr/>
            <p:nvPr/>
          </p:nvSpPr>
          <p:spPr>
            <a:xfrm>
              <a:off x="7744301" y="2751296"/>
              <a:ext cx="9525" cy="9525"/>
            </a:xfrm>
            <a:custGeom>
              <a:avLst/>
              <a:gdLst/>
              <a:ahLst/>
              <a:cxnLst/>
              <a:rect l="l" t="t" r="r" b="b"/>
              <a:pathLst>
                <a:path w="9525" h="9525" extrusionOk="0">
                  <a:moveTo>
                    <a:pt x="8096" y="7144"/>
                  </a:moveTo>
                  <a:cubicBezTo>
                    <a:pt x="8096" y="8096"/>
                    <a:pt x="8096" y="8096"/>
                    <a:pt x="7144" y="8096"/>
                  </a:cubicBezTo>
                  <a:cubicBezTo>
                    <a:pt x="7144" y="8096"/>
                    <a:pt x="7144" y="7144"/>
                    <a:pt x="8096"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203" name="Google Shape;4203;p1"/>
            <p:cNvSpPr/>
            <p:nvPr/>
          </p:nvSpPr>
          <p:spPr>
            <a:xfrm>
              <a:off x="7731919" y="2754094"/>
              <a:ext cx="19050" cy="19050"/>
            </a:xfrm>
            <a:custGeom>
              <a:avLst/>
              <a:gdLst/>
              <a:ahLst/>
              <a:cxnLst/>
              <a:rect l="l" t="t" r="r" b="b"/>
              <a:pathLst>
                <a:path w="19050" h="19050" extrusionOk="0">
                  <a:moveTo>
                    <a:pt x="7144" y="15775"/>
                  </a:moveTo>
                  <a:cubicBezTo>
                    <a:pt x="26194" y="6250"/>
                    <a:pt x="14764" y="2440"/>
                    <a:pt x="7144" y="15775"/>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204" name="Google Shape;4204;p1"/>
            <p:cNvSpPr/>
            <p:nvPr/>
          </p:nvSpPr>
          <p:spPr>
            <a:xfrm>
              <a:off x="7729466" y="2754428"/>
              <a:ext cx="9525" cy="9525"/>
            </a:xfrm>
            <a:custGeom>
              <a:avLst/>
              <a:gdLst/>
              <a:ahLst/>
              <a:cxnLst/>
              <a:rect l="l" t="t" r="r" b="b"/>
              <a:pathLst>
                <a:path w="9525" h="9525" extrusionOk="0">
                  <a:moveTo>
                    <a:pt x="8644" y="9727"/>
                  </a:moveTo>
                  <a:cubicBezTo>
                    <a:pt x="4834" y="3059"/>
                    <a:pt x="9597" y="11632"/>
                    <a:pt x="8644" y="972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205" name="Google Shape;4205;p1"/>
            <p:cNvSpPr/>
            <p:nvPr/>
          </p:nvSpPr>
          <p:spPr>
            <a:xfrm>
              <a:off x="7720936" y="2759214"/>
              <a:ext cx="9525" cy="19050"/>
            </a:xfrm>
            <a:custGeom>
              <a:avLst/>
              <a:gdLst/>
              <a:ahLst/>
              <a:cxnLst/>
              <a:rect l="l" t="t" r="r" b="b"/>
              <a:pathLst>
                <a:path w="9525" h="19050" extrusionOk="0">
                  <a:moveTo>
                    <a:pt x="11459" y="13513"/>
                  </a:moveTo>
                  <a:cubicBezTo>
                    <a:pt x="4792" y="-1727"/>
                    <a:pt x="6697" y="15418"/>
                    <a:pt x="11459" y="13513"/>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206" name="Google Shape;4206;p1"/>
            <p:cNvSpPr/>
            <p:nvPr/>
          </p:nvSpPr>
          <p:spPr>
            <a:xfrm>
              <a:off x="7729061" y="2763678"/>
              <a:ext cx="9525" cy="9525"/>
            </a:xfrm>
            <a:custGeom>
              <a:avLst/>
              <a:gdLst/>
              <a:ahLst/>
              <a:cxnLst/>
              <a:rect l="l" t="t" r="r" b="b"/>
              <a:pathLst>
                <a:path w="9525" h="9525" extrusionOk="0">
                  <a:moveTo>
                    <a:pt x="9049" y="7144"/>
                  </a:moveTo>
                  <a:cubicBezTo>
                    <a:pt x="8096" y="8096"/>
                    <a:pt x="7144" y="7144"/>
                    <a:pt x="7144" y="7144"/>
                  </a:cubicBezTo>
                  <a:cubicBezTo>
                    <a:pt x="8096" y="8096"/>
                    <a:pt x="8096" y="9049"/>
                    <a:pt x="9049"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207" name="Google Shape;4207;p1"/>
            <p:cNvSpPr/>
            <p:nvPr/>
          </p:nvSpPr>
          <p:spPr>
            <a:xfrm>
              <a:off x="7714774" y="2759154"/>
              <a:ext cx="9525" cy="9525"/>
            </a:xfrm>
            <a:custGeom>
              <a:avLst/>
              <a:gdLst/>
              <a:ahLst/>
              <a:cxnLst/>
              <a:rect l="l" t="t" r="r" b="b"/>
              <a:pathLst>
                <a:path w="9525" h="9525" extrusionOk="0">
                  <a:moveTo>
                    <a:pt x="7144" y="7858"/>
                  </a:moveTo>
                  <a:cubicBezTo>
                    <a:pt x="8096" y="7858"/>
                    <a:pt x="8096" y="7858"/>
                    <a:pt x="7144" y="7858"/>
                  </a:cubicBezTo>
                  <a:cubicBezTo>
                    <a:pt x="8096" y="6906"/>
                    <a:pt x="8096" y="6906"/>
                    <a:pt x="7144" y="785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208" name="Google Shape;4208;p1"/>
            <p:cNvSpPr/>
            <p:nvPr/>
          </p:nvSpPr>
          <p:spPr>
            <a:xfrm>
              <a:off x="7716467" y="2764631"/>
              <a:ext cx="9525" cy="9525"/>
            </a:xfrm>
            <a:custGeom>
              <a:avLst/>
              <a:gdLst/>
              <a:ahLst/>
              <a:cxnLst/>
              <a:rect l="l" t="t" r="r" b="b"/>
              <a:pathLst>
                <a:path w="9525" h="9525" extrusionOk="0">
                  <a:moveTo>
                    <a:pt x="9260" y="7144"/>
                  </a:moveTo>
                  <a:cubicBezTo>
                    <a:pt x="4498" y="10001"/>
                    <a:pt x="9260" y="9049"/>
                    <a:pt x="9260"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209" name="Google Shape;4209;p1"/>
            <p:cNvSpPr/>
            <p:nvPr/>
          </p:nvSpPr>
          <p:spPr>
            <a:xfrm>
              <a:off x="7633811" y="2757963"/>
              <a:ext cx="85725" cy="38100"/>
            </a:xfrm>
            <a:custGeom>
              <a:avLst/>
              <a:gdLst/>
              <a:ahLst/>
              <a:cxnLst/>
              <a:rect l="l" t="t" r="r" b="b"/>
              <a:pathLst>
                <a:path w="85725" h="38100" extrusionOk="0">
                  <a:moveTo>
                    <a:pt x="7144" y="17621"/>
                  </a:moveTo>
                  <a:cubicBezTo>
                    <a:pt x="9049" y="55721"/>
                    <a:pt x="84296" y="7144"/>
                    <a:pt x="85249" y="7144"/>
                  </a:cubicBezTo>
                  <a:cubicBezTo>
                    <a:pt x="59531" y="11906"/>
                    <a:pt x="32861" y="15716"/>
                    <a:pt x="7144" y="17621"/>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210" name="Google Shape;4210;p1"/>
            <p:cNvSpPr/>
            <p:nvPr/>
          </p:nvSpPr>
          <p:spPr>
            <a:xfrm>
              <a:off x="7642384" y="2764336"/>
              <a:ext cx="9525" cy="9525"/>
            </a:xfrm>
            <a:custGeom>
              <a:avLst/>
              <a:gdLst/>
              <a:ahLst/>
              <a:cxnLst/>
              <a:rect l="l" t="t" r="r" b="b"/>
              <a:pathLst>
                <a:path w="9525" h="9525" extrusionOk="0">
                  <a:moveTo>
                    <a:pt x="7144" y="9344"/>
                  </a:moveTo>
                  <a:cubicBezTo>
                    <a:pt x="9049" y="5533"/>
                    <a:pt x="7144" y="7438"/>
                    <a:pt x="7144" y="93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211" name="Google Shape;4211;p1"/>
            <p:cNvSpPr/>
            <p:nvPr/>
          </p:nvSpPr>
          <p:spPr>
            <a:xfrm>
              <a:off x="7633811" y="2768441"/>
              <a:ext cx="9525" cy="9525"/>
            </a:xfrm>
            <a:custGeom>
              <a:avLst/>
              <a:gdLst/>
              <a:ahLst/>
              <a:cxnLst/>
              <a:rect l="l" t="t" r="r" b="b"/>
              <a:pathLst>
                <a:path w="9525" h="9525" extrusionOk="0">
                  <a:moveTo>
                    <a:pt x="7144" y="7144"/>
                  </a:moveTo>
                  <a:lnTo>
                    <a:pt x="7144" y="7144"/>
                  </a:ln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212" name="Google Shape;4212;p1"/>
            <p:cNvSpPr/>
            <p:nvPr/>
          </p:nvSpPr>
          <p:spPr>
            <a:xfrm>
              <a:off x="7651352" y="2779447"/>
              <a:ext cx="9525" cy="9525"/>
            </a:xfrm>
            <a:custGeom>
              <a:avLst/>
              <a:gdLst/>
              <a:ahLst/>
              <a:cxnLst/>
              <a:rect l="l" t="t" r="r" b="b"/>
              <a:pathLst>
                <a:path w="9525" h="9525" extrusionOk="0">
                  <a:moveTo>
                    <a:pt x="8653" y="7567"/>
                  </a:moveTo>
                  <a:cubicBezTo>
                    <a:pt x="7700" y="7567"/>
                    <a:pt x="5795" y="6615"/>
                    <a:pt x="8653"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213" name="Google Shape;4213;p1"/>
            <p:cNvSpPr/>
            <p:nvPr/>
          </p:nvSpPr>
          <p:spPr>
            <a:xfrm>
              <a:off x="7653814" y="2764631"/>
              <a:ext cx="9525" cy="9525"/>
            </a:xfrm>
            <a:custGeom>
              <a:avLst/>
              <a:gdLst/>
              <a:ahLst/>
              <a:cxnLst/>
              <a:rect l="l" t="t" r="r" b="b"/>
              <a:pathLst>
                <a:path w="9525" h="9525" extrusionOk="0">
                  <a:moveTo>
                    <a:pt x="7144" y="7144"/>
                  </a:moveTo>
                  <a:cubicBezTo>
                    <a:pt x="8096" y="8096"/>
                    <a:pt x="9049" y="9049"/>
                    <a:pt x="10001" y="10954"/>
                  </a:cubicBezTo>
                  <a:cubicBezTo>
                    <a:pt x="10001" y="9049"/>
                    <a:pt x="9049"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214" name="Google Shape;4214;p1"/>
            <p:cNvSpPr/>
            <p:nvPr/>
          </p:nvSpPr>
          <p:spPr>
            <a:xfrm>
              <a:off x="7672716" y="2763678"/>
              <a:ext cx="9525" cy="9525"/>
            </a:xfrm>
            <a:custGeom>
              <a:avLst/>
              <a:gdLst/>
              <a:ahLst/>
              <a:cxnLst/>
              <a:rect l="l" t="t" r="r" b="b"/>
              <a:pathLst>
                <a:path w="9525" h="9525" extrusionOk="0">
                  <a:moveTo>
                    <a:pt x="8244" y="10001"/>
                  </a:moveTo>
                  <a:cubicBezTo>
                    <a:pt x="9196" y="9049"/>
                    <a:pt x="8244" y="8096"/>
                    <a:pt x="8244" y="7144"/>
                  </a:cubicBezTo>
                  <a:cubicBezTo>
                    <a:pt x="7291" y="7144"/>
                    <a:pt x="6339" y="9049"/>
                    <a:pt x="8244" y="10001"/>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215" name="Google Shape;4215;p1"/>
            <p:cNvSpPr/>
            <p:nvPr/>
          </p:nvSpPr>
          <p:spPr>
            <a:xfrm>
              <a:off x="7635257" y="2765583"/>
              <a:ext cx="9525" cy="9525"/>
            </a:xfrm>
            <a:custGeom>
              <a:avLst/>
              <a:gdLst/>
              <a:ahLst/>
              <a:cxnLst/>
              <a:rect l="l" t="t" r="r" b="b"/>
              <a:pathLst>
                <a:path w="9525" h="9525" extrusionOk="0">
                  <a:moveTo>
                    <a:pt x="11413" y="7144"/>
                  </a:moveTo>
                  <a:cubicBezTo>
                    <a:pt x="9509" y="7144"/>
                    <a:pt x="2841" y="10954"/>
                    <a:pt x="11413"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216" name="Google Shape;4216;p1"/>
            <p:cNvSpPr/>
            <p:nvPr/>
          </p:nvSpPr>
          <p:spPr>
            <a:xfrm>
              <a:off x="7587013" y="2768441"/>
              <a:ext cx="57150" cy="19050"/>
            </a:xfrm>
            <a:custGeom>
              <a:avLst/>
              <a:gdLst/>
              <a:ahLst/>
              <a:cxnLst/>
              <a:rect l="l" t="t" r="r" b="b"/>
              <a:pathLst>
                <a:path w="57150" h="19050" extrusionOk="0">
                  <a:moveTo>
                    <a:pt x="7270" y="14764"/>
                  </a:moveTo>
                  <a:cubicBezTo>
                    <a:pt x="8222" y="15716"/>
                    <a:pt x="53943" y="27146"/>
                    <a:pt x="51085" y="7144"/>
                  </a:cubicBezTo>
                  <a:cubicBezTo>
                    <a:pt x="51085" y="7144"/>
                    <a:pt x="4412" y="12859"/>
                    <a:pt x="7270" y="1476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217" name="Google Shape;4217;p1"/>
            <p:cNvSpPr/>
            <p:nvPr/>
          </p:nvSpPr>
          <p:spPr>
            <a:xfrm>
              <a:off x="7619524" y="2767488"/>
              <a:ext cx="9525" cy="9525"/>
            </a:xfrm>
            <a:custGeom>
              <a:avLst/>
              <a:gdLst/>
              <a:ahLst/>
              <a:cxnLst/>
              <a:rect l="l" t="t" r="r" b="b"/>
              <a:pathLst>
                <a:path w="9525" h="9525" extrusionOk="0">
                  <a:moveTo>
                    <a:pt x="8096" y="7144"/>
                  </a:moveTo>
                  <a:lnTo>
                    <a:pt x="7144" y="9049"/>
                  </a:lnTo>
                  <a:cubicBezTo>
                    <a:pt x="7144" y="9049"/>
                    <a:pt x="7144" y="8096"/>
                    <a:pt x="8096"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218" name="Google Shape;4218;p1"/>
            <p:cNvSpPr/>
            <p:nvPr/>
          </p:nvSpPr>
          <p:spPr>
            <a:xfrm>
              <a:off x="7555964" y="2764909"/>
              <a:ext cx="28575" cy="9525"/>
            </a:xfrm>
            <a:custGeom>
              <a:avLst/>
              <a:gdLst/>
              <a:ahLst/>
              <a:cxnLst/>
              <a:rect l="l" t="t" r="r" b="b"/>
              <a:pathLst>
                <a:path w="28575" h="9525" extrusionOk="0">
                  <a:moveTo>
                    <a:pt x="25936" y="9723"/>
                  </a:moveTo>
                  <a:cubicBezTo>
                    <a:pt x="13554" y="1151"/>
                    <a:pt x="-9306" y="17343"/>
                    <a:pt x="25936" y="9723"/>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219" name="Google Shape;4219;p1"/>
            <p:cNvSpPr/>
            <p:nvPr/>
          </p:nvSpPr>
          <p:spPr>
            <a:xfrm>
              <a:off x="7583435" y="2766536"/>
              <a:ext cx="9525" cy="9525"/>
            </a:xfrm>
            <a:custGeom>
              <a:avLst/>
              <a:gdLst/>
              <a:ahLst/>
              <a:cxnLst/>
              <a:rect l="l" t="t" r="r" b="b"/>
              <a:pathLst>
                <a:path w="9525" h="9525" extrusionOk="0">
                  <a:moveTo>
                    <a:pt x="7990" y="7144"/>
                  </a:moveTo>
                  <a:cubicBezTo>
                    <a:pt x="6085" y="12859"/>
                    <a:pt x="7990" y="8096"/>
                    <a:pt x="7990"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220" name="Google Shape;4220;p1"/>
            <p:cNvSpPr/>
            <p:nvPr/>
          </p:nvSpPr>
          <p:spPr>
            <a:xfrm>
              <a:off x="7579846" y="2774855"/>
              <a:ext cx="9525" cy="9525"/>
            </a:xfrm>
            <a:custGeom>
              <a:avLst/>
              <a:gdLst/>
              <a:ahLst/>
              <a:cxnLst/>
              <a:rect l="l" t="t" r="r" b="b"/>
              <a:pathLst>
                <a:path w="9525" h="9525" extrusionOk="0">
                  <a:moveTo>
                    <a:pt x="7769" y="10255"/>
                  </a:moveTo>
                  <a:cubicBezTo>
                    <a:pt x="7769" y="9302"/>
                    <a:pt x="8722" y="8350"/>
                    <a:pt x="8722" y="7397"/>
                  </a:cubicBezTo>
                  <a:cubicBezTo>
                    <a:pt x="6817" y="6445"/>
                    <a:pt x="6817" y="8350"/>
                    <a:pt x="7769" y="10255"/>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221" name="Google Shape;4221;p1"/>
            <p:cNvSpPr/>
            <p:nvPr/>
          </p:nvSpPr>
          <p:spPr>
            <a:xfrm>
              <a:off x="7557713" y="2760821"/>
              <a:ext cx="9525" cy="9525"/>
            </a:xfrm>
            <a:custGeom>
              <a:avLst/>
              <a:gdLst/>
              <a:ahLst/>
              <a:cxnLst/>
              <a:rect l="l" t="t" r="r" b="b"/>
              <a:pathLst>
                <a:path w="9525" h="9525" extrusionOk="0">
                  <a:moveTo>
                    <a:pt x="8947" y="7144"/>
                  </a:moveTo>
                  <a:cubicBezTo>
                    <a:pt x="6090" y="9049"/>
                    <a:pt x="7042" y="9049"/>
                    <a:pt x="894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222" name="Google Shape;4222;p1"/>
            <p:cNvSpPr/>
            <p:nvPr/>
          </p:nvSpPr>
          <p:spPr>
            <a:xfrm>
              <a:off x="7539514" y="2766530"/>
              <a:ext cx="19050" cy="19050"/>
            </a:xfrm>
            <a:custGeom>
              <a:avLst/>
              <a:gdLst/>
              <a:ahLst/>
              <a:cxnLst/>
              <a:rect l="l" t="t" r="r" b="b"/>
              <a:pathLst>
                <a:path w="19050" h="19050" extrusionOk="0">
                  <a:moveTo>
                    <a:pt x="7144" y="12864"/>
                  </a:moveTo>
                  <a:cubicBezTo>
                    <a:pt x="25241" y="13817"/>
                    <a:pt x="14764" y="-471"/>
                    <a:pt x="7144" y="1286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223" name="Google Shape;4223;p1"/>
            <p:cNvSpPr/>
            <p:nvPr/>
          </p:nvSpPr>
          <p:spPr>
            <a:xfrm>
              <a:off x="7459504" y="2743613"/>
              <a:ext cx="76200" cy="28575"/>
            </a:xfrm>
            <a:custGeom>
              <a:avLst/>
              <a:gdLst/>
              <a:ahLst/>
              <a:cxnLst/>
              <a:rect l="l" t="t" r="r" b="b"/>
              <a:pathLst>
                <a:path w="76200" h="28575" extrusionOk="0">
                  <a:moveTo>
                    <a:pt x="77629" y="20541"/>
                  </a:moveTo>
                  <a:cubicBezTo>
                    <a:pt x="61436" y="16731"/>
                    <a:pt x="26194" y="3396"/>
                    <a:pt x="7144" y="8159"/>
                  </a:cubicBezTo>
                  <a:cubicBezTo>
                    <a:pt x="52864" y="18636"/>
                    <a:pt x="73819" y="32924"/>
                    <a:pt x="77629" y="20541"/>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224" name="Google Shape;4224;p1"/>
            <p:cNvSpPr/>
            <p:nvPr/>
          </p:nvSpPr>
          <p:spPr>
            <a:xfrm>
              <a:off x="7533799" y="2768441"/>
              <a:ext cx="9525" cy="9525"/>
            </a:xfrm>
            <a:custGeom>
              <a:avLst/>
              <a:gdLst/>
              <a:ahLst/>
              <a:cxnLst/>
              <a:rect l="l" t="t" r="r" b="b"/>
              <a:pathLst>
                <a:path w="9525" h="9525" extrusionOk="0">
                  <a:moveTo>
                    <a:pt x="7144" y="7144"/>
                  </a:moveTo>
                  <a:cubicBezTo>
                    <a:pt x="7144" y="7144"/>
                    <a:pt x="7144" y="7144"/>
                    <a:pt x="7144" y="7144"/>
                  </a:cubicBez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225" name="Google Shape;4225;p1"/>
            <p:cNvSpPr/>
            <p:nvPr/>
          </p:nvSpPr>
          <p:spPr>
            <a:xfrm>
              <a:off x="7458157" y="2744628"/>
              <a:ext cx="9525" cy="9525"/>
            </a:xfrm>
            <a:custGeom>
              <a:avLst/>
              <a:gdLst/>
              <a:ahLst/>
              <a:cxnLst/>
              <a:rect l="l" t="t" r="r" b="b"/>
              <a:pathLst>
                <a:path w="9525" h="9525" extrusionOk="0">
                  <a:moveTo>
                    <a:pt x="8491" y="7144"/>
                  </a:moveTo>
                  <a:cubicBezTo>
                    <a:pt x="8491" y="7144"/>
                    <a:pt x="7538" y="7144"/>
                    <a:pt x="7538" y="7144"/>
                  </a:cubicBezTo>
                  <a:cubicBezTo>
                    <a:pt x="6586" y="8096"/>
                    <a:pt x="7538" y="8096"/>
                    <a:pt x="8491"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226" name="Google Shape;4226;p1"/>
            <p:cNvSpPr/>
            <p:nvPr/>
          </p:nvSpPr>
          <p:spPr>
            <a:xfrm>
              <a:off x="7540466" y="2767488"/>
              <a:ext cx="9525" cy="9525"/>
            </a:xfrm>
            <a:custGeom>
              <a:avLst/>
              <a:gdLst/>
              <a:ahLst/>
              <a:cxnLst/>
              <a:rect l="l" t="t" r="r" b="b"/>
              <a:pathLst>
                <a:path w="9525" h="9525" extrusionOk="0">
                  <a:moveTo>
                    <a:pt x="7144" y="7144"/>
                  </a:move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227" name="Google Shape;4227;p1"/>
            <p:cNvSpPr/>
            <p:nvPr/>
          </p:nvSpPr>
          <p:spPr>
            <a:xfrm>
              <a:off x="7542767" y="2758916"/>
              <a:ext cx="9525" cy="9525"/>
            </a:xfrm>
            <a:custGeom>
              <a:avLst/>
              <a:gdLst/>
              <a:ahLst/>
              <a:cxnLst/>
              <a:rect l="l" t="t" r="r" b="b"/>
              <a:pathLst>
                <a:path w="9525" h="9525" extrusionOk="0">
                  <a:moveTo>
                    <a:pt x="8653" y="7144"/>
                  </a:moveTo>
                  <a:cubicBezTo>
                    <a:pt x="7701" y="8096"/>
                    <a:pt x="5795" y="9049"/>
                    <a:pt x="8653"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228" name="Google Shape;4228;p1"/>
            <p:cNvSpPr/>
            <p:nvPr/>
          </p:nvSpPr>
          <p:spPr>
            <a:xfrm>
              <a:off x="7447121" y="2737008"/>
              <a:ext cx="9525" cy="9525"/>
            </a:xfrm>
            <a:custGeom>
              <a:avLst/>
              <a:gdLst/>
              <a:ahLst/>
              <a:cxnLst/>
              <a:rect l="l" t="t" r="r" b="b"/>
              <a:pathLst>
                <a:path w="9525" h="9525" extrusionOk="0">
                  <a:moveTo>
                    <a:pt x="7144" y="7144"/>
                  </a:moveTo>
                  <a:lnTo>
                    <a:pt x="7144" y="9049"/>
                  </a:lnTo>
                  <a:cubicBezTo>
                    <a:pt x="7144" y="9049"/>
                    <a:pt x="7144"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229" name="Google Shape;4229;p1"/>
            <p:cNvSpPr/>
            <p:nvPr/>
          </p:nvSpPr>
          <p:spPr>
            <a:xfrm>
              <a:off x="7410926" y="2729388"/>
              <a:ext cx="9525" cy="9525"/>
            </a:xfrm>
            <a:custGeom>
              <a:avLst/>
              <a:gdLst/>
              <a:ahLst/>
              <a:cxnLst/>
              <a:rect l="l" t="t" r="r" b="b"/>
              <a:pathLst>
                <a:path w="9525" h="9525" extrusionOk="0">
                  <a:moveTo>
                    <a:pt x="7144" y="7144"/>
                  </a:moveTo>
                  <a:lnTo>
                    <a:pt x="7144" y="7144"/>
                  </a:ln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230" name="Google Shape;4230;p1"/>
            <p:cNvSpPr/>
            <p:nvPr/>
          </p:nvSpPr>
          <p:spPr>
            <a:xfrm>
              <a:off x="7321391" y="2717570"/>
              <a:ext cx="142875" cy="38100"/>
            </a:xfrm>
            <a:custGeom>
              <a:avLst/>
              <a:gdLst/>
              <a:ahLst/>
              <a:cxnLst/>
              <a:rect l="l" t="t" r="r" b="b"/>
              <a:pathLst>
                <a:path w="142875" h="38100" extrusionOk="0">
                  <a:moveTo>
                    <a:pt x="7144" y="7532"/>
                  </a:moveTo>
                  <a:cubicBezTo>
                    <a:pt x="22384" y="2769"/>
                    <a:pt x="138589" y="43727"/>
                    <a:pt x="140494" y="27534"/>
                  </a:cubicBezTo>
                  <a:cubicBezTo>
                    <a:pt x="130969" y="30392"/>
                    <a:pt x="10001" y="18962"/>
                    <a:pt x="7144" y="7532"/>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231" name="Google Shape;4231;p1"/>
            <p:cNvSpPr/>
            <p:nvPr/>
          </p:nvSpPr>
          <p:spPr>
            <a:xfrm>
              <a:off x="7358327" y="2721017"/>
              <a:ext cx="9525" cy="9525"/>
            </a:xfrm>
            <a:custGeom>
              <a:avLst/>
              <a:gdLst/>
              <a:ahLst/>
              <a:cxnLst/>
              <a:rect l="l" t="t" r="r" b="b"/>
              <a:pathLst>
                <a:path w="9525" h="9525" extrusionOk="0">
                  <a:moveTo>
                    <a:pt x="9260" y="10752"/>
                  </a:moveTo>
                  <a:cubicBezTo>
                    <a:pt x="4498" y="3132"/>
                    <a:pt x="9260" y="9800"/>
                    <a:pt x="9260" y="10752"/>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232" name="Google Shape;4232;p1"/>
            <p:cNvSpPr/>
            <p:nvPr/>
          </p:nvSpPr>
          <p:spPr>
            <a:xfrm>
              <a:off x="7357030" y="2723673"/>
              <a:ext cx="9525" cy="9525"/>
            </a:xfrm>
            <a:custGeom>
              <a:avLst/>
              <a:gdLst/>
              <a:ahLst/>
              <a:cxnLst/>
              <a:rect l="l" t="t" r="r" b="b"/>
              <a:pathLst>
                <a:path w="9525" h="9525" extrusionOk="0">
                  <a:moveTo>
                    <a:pt x="8653" y="7144"/>
                  </a:moveTo>
                  <a:cubicBezTo>
                    <a:pt x="5795" y="8096"/>
                    <a:pt x="7701" y="8096"/>
                    <a:pt x="8653"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233" name="Google Shape;4233;p1"/>
            <p:cNvSpPr/>
            <p:nvPr/>
          </p:nvSpPr>
          <p:spPr>
            <a:xfrm>
              <a:off x="7310914" y="2716582"/>
              <a:ext cx="9525" cy="9525"/>
            </a:xfrm>
            <a:custGeom>
              <a:avLst/>
              <a:gdLst/>
              <a:ahLst/>
              <a:cxnLst/>
              <a:rect l="l" t="t" r="r" b="b"/>
              <a:pathLst>
                <a:path w="9525" h="9525" extrusionOk="0">
                  <a:moveTo>
                    <a:pt x="9049" y="7567"/>
                  </a:moveTo>
                  <a:cubicBezTo>
                    <a:pt x="9049" y="7567"/>
                    <a:pt x="8096" y="6615"/>
                    <a:pt x="7144" y="7567"/>
                  </a:cubicBezTo>
                  <a:cubicBezTo>
                    <a:pt x="7144" y="8520"/>
                    <a:pt x="8096" y="8520"/>
                    <a:pt x="9049"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234" name="Google Shape;4234;p1"/>
            <p:cNvSpPr/>
            <p:nvPr/>
          </p:nvSpPr>
          <p:spPr>
            <a:xfrm>
              <a:off x="7309961" y="2718911"/>
              <a:ext cx="9525" cy="9525"/>
            </a:xfrm>
            <a:custGeom>
              <a:avLst/>
              <a:gdLst/>
              <a:ahLst/>
              <a:cxnLst/>
              <a:rect l="l" t="t" r="r" b="b"/>
              <a:pathLst>
                <a:path w="9525" h="9525" extrusionOk="0">
                  <a:moveTo>
                    <a:pt x="7144" y="7144"/>
                  </a:moveTo>
                  <a:cubicBezTo>
                    <a:pt x="9049" y="8096"/>
                    <a:pt x="8096"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235" name="Google Shape;4235;p1"/>
            <p:cNvSpPr/>
            <p:nvPr/>
          </p:nvSpPr>
          <p:spPr>
            <a:xfrm>
              <a:off x="7244223" y="2714148"/>
              <a:ext cx="76200" cy="19050"/>
            </a:xfrm>
            <a:custGeom>
              <a:avLst/>
              <a:gdLst/>
              <a:ahLst/>
              <a:cxnLst/>
              <a:rect l="l" t="t" r="r" b="b"/>
              <a:pathLst>
                <a:path w="76200" h="19050" extrusionOk="0">
                  <a:moveTo>
                    <a:pt x="7159" y="7144"/>
                  </a:moveTo>
                  <a:cubicBezTo>
                    <a:pt x="6207" y="7144"/>
                    <a:pt x="49070" y="18574"/>
                    <a:pt x="71930" y="13811"/>
                  </a:cubicBezTo>
                  <a:cubicBezTo>
                    <a:pt x="62405" y="14764"/>
                    <a:pt x="59547" y="14764"/>
                    <a:pt x="63357" y="15716"/>
                  </a:cubicBezTo>
                  <a:cubicBezTo>
                    <a:pt x="67167" y="8096"/>
                    <a:pt x="7159" y="10954"/>
                    <a:pt x="7159"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236" name="Google Shape;4236;p1"/>
            <p:cNvSpPr/>
            <p:nvPr/>
          </p:nvSpPr>
          <p:spPr>
            <a:xfrm>
              <a:off x="7228026" y="2715792"/>
              <a:ext cx="9525" cy="9525"/>
            </a:xfrm>
            <a:custGeom>
              <a:avLst/>
              <a:gdLst/>
              <a:ahLst/>
              <a:cxnLst/>
              <a:rect l="l" t="t" r="r" b="b"/>
              <a:pathLst>
                <a:path w="9525" h="9525" extrusionOk="0">
                  <a:moveTo>
                    <a:pt x="9069" y="9310"/>
                  </a:moveTo>
                  <a:cubicBezTo>
                    <a:pt x="8117" y="3595"/>
                    <a:pt x="5259" y="11215"/>
                    <a:pt x="9069" y="9310"/>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237" name="Google Shape;4237;p1"/>
            <p:cNvSpPr/>
            <p:nvPr/>
          </p:nvSpPr>
          <p:spPr>
            <a:xfrm>
              <a:off x="7203281" y="2708309"/>
              <a:ext cx="19050" cy="19050"/>
            </a:xfrm>
            <a:custGeom>
              <a:avLst/>
              <a:gdLst/>
              <a:ahLst/>
              <a:cxnLst/>
              <a:rect l="l" t="t" r="r" b="b"/>
              <a:pathLst>
                <a:path w="19050" h="19050" extrusionOk="0">
                  <a:moveTo>
                    <a:pt x="7144" y="13935"/>
                  </a:moveTo>
                  <a:cubicBezTo>
                    <a:pt x="20479" y="-2257"/>
                    <a:pt x="12859" y="15840"/>
                    <a:pt x="7144" y="13935"/>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238" name="Google Shape;4238;p1"/>
            <p:cNvSpPr/>
            <p:nvPr/>
          </p:nvSpPr>
          <p:spPr>
            <a:xfrm>
              <a:off x="7200424" y="2717641"/>
              <a:ext cx="9525" cy="9525"/>
            </a:xfrm>
            <a:custGeom>
              <a:avLst/>
              <a:gdLst/>
              <a:ahLst/>
              <a:cxnLst/>
              <a:rect l="l" t="t" r="r" b="b"/>
              <a:pathLst>
                <a:path w="9525" h="9525" extrusionOk="0">
                  <a:moveTo>
                    <a:pt x="7144" y="8414"/>
                  </a:moveTo>
                  <a:cubicBezTo>
                    <a:pt x="8096" y="8414"/>
                    <a:pt x="7144" y="5556"/>
                    <a:pt x="7144" y="841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239" name="Google Shape;4239;p1"/>
            <p:cNvSpPr/>
            <p:nvPr/>
          </p:nvSpPr>
          <p:spPr>
            <a:xfrm>
              <a:off x="7243286" y="2404586"/>
              <a:ext cx="9525" cy="9525"/>
            </a:xfrm>
            <a:custGeom>
              <a:avLst/>
              <a:gdLst/>
              <a:ahLst/>
              <a:cxnLst/>
              <a:rect l="l" t="t" r="r" b="b"/>
              <a:pathLst>
                <a:path w="9525" h="9525" extrusionOk="0">
                  <a:moveTo>
                    <a:pt x="7144" y="7144"/>
                  </a:moveTo>
                  <a:cubicBezTo>
                    <a:pt x="9049" y="9049"/>
                    <a:pt x="11906" y="12859"/>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240" name="Google Shape;4240;p1"/>
            <p:cNvSpPr/>
            <p:nvPr/>
          </p:nvSpPr>
          <p:spPr>
            <a:xfrm>
              <a:off x="7237571" y="2412612"/>
              <a:ext cx="19050" cy="19050"/>
            </a:xfrm>
            <a:custGeom>
              <a:avLst/>
              <a:gdLst/>
              <a:ahLst/>
              <a:cxnLst/>
              <a:rect l="l" t="t" r="r" b="b"/>
              <a:pathLst>
                <a:path w="19050" h="19050" extrusionOk="0">
                  <a:moveTo>
                    <a:pt x="7144" y="14358"/>
                  </a:moveTo>
                  <a:cubicBezTo>
                    <a:pt x="18574" y="2928"/>
                    <a:pt x="14764" y="6738"/>
                    <a:pt x="7144" y="1435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241" name="Google Shape;4241;p1"/>
            <p:cNvSpPr/>
            <p:nvPr/>
          </p:nvSpPr>
          <p:spPr>
            <a:xfrm>
              <a:off x="7242334" y="2422683"/>
              <a:ext cx="19050" cy="9525"/>
            </a:xfrm>
            <a:custGeom>
              <a:avLst/>
              <a:gdLst/>
              <a:ahLst/>
              <a:cxnLst/>
              <a:rect l="l" t="t" r="r" b="b"/>
              <a:pathLst>
                <a:path w="19050" h="9525" extrusionOk="0">
                  <a:moveTo>
                    <a:pt x="11906" y="7144"/>
                  </a:moveTo>
                  <a:cubicBezTo>
                    <a:pt x="10001" y="7144"/>
                    <a:pt x="9049" y="7144"/>
                    <a:pt x="7144" y="7144"/>
                  </a:cubicBezTo>
                  <a:cubicBezTo>
                    <a:pt x="9049" y="7144"/>
                    <a:pt x="11906" y="9049"/>
                    <a:pt x="11906"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242" name="Google Shape;4242;p1"/>
            <p:cNvSpPr/>
            <p:nvPr/>
          </p:nvSpPr>
          <p:spPr>
            <a:xfrm>
              <a:off x="7248578" y="2425541"/>
              <a:ext cx="9525" cy="9525"/>
            </a:xfrm>
            <a:custGeom>
              <a:avLst/>
              <a:gdLst/>
              <a:ahLst/>
              <a:cxnLst/>
              <a:rect l="l" t="t" r="r" b="b"/>
              <a:pathLst>
                <a:path w="9525" h="9525" extrusionOk="0">
                  <a:moveTo>
                    <a:pt x="7567" y="7144"/>
                  </a:moveTo>
                  <a:cubicBezTo>
                    <a:pt x="7567" y="7144"/>
                    <a:pt x="6615" y="12859"/>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243" name="Google Shape;4243;p1"/>
            <p:cNvSpPr/>
            <p:nvPr/>
          </p:nvSpPr>
          <p:spPr>
            <a:xfrm>
              <a:off x="7249954" y="2437923"/>
              <a:ext cx="9525" cy="9525"/>
            </a:xfrm>
            <a:custGeom>
              <a:avLst/>
              <a:gdLst/>
              <a:ahLst/>
              <a:cxnLst/>
              <a:rect l="l" t="t" r="r" b="b"/>
              <a:pathLst>
                <a:path w="9525" h="9525" extrusionOk="0">
                  <a:moveTo>
                    <a:pt x="7144" y="7144"/>
                  </a:moveTo>
                  <a:cubicBezTo>
                    <a:pt x="7144" y="7144"/>
                    <a:pt x="7144" y="8096"/>
                    <a:pt x="8096" y="8096"/>
                  </a:cubicBezTo>
                  <a:cubicBezTo>
                    <a:pt x="9049" y="8096"/>
                    <a:pt x="8096"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244" name="Google Shape;4244;p1"/>
            <p:cNvSpPr/>
            <p:nvPr/>
          </p:nvSpPr>
          <p:spPr>
            <a:xfrm>
              <a:off x="7241416" y="2432577"/>
              <a:ext cx="19050" cy="19050"/>
            </a:xfrm>
            <a:custGeom>
              <a:avLst/>
              <a:gdLst/>
              <a:ahLst/>
              <a:cxnLst/>
              <a:rect l="l" t="t" r="r" b="b"/>
              <a:pathLst>
                <a:path w="19050" h="19050" extrusionOk="0">
                  <a:moveTo>
                    <a:pt x="17586" y="18205"/>
                  </a:moveTo>
                  <a:cubicBezTo>
                    <a:pt x="22349" y="14395"/>
                    <a:pt x="-8131" y="-4655"/>
                    <a:pt x="17586" y="18205"/>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245" name="Google Shape;4245;p1"/>
            <p:cNvSpPr/>
            <p:nvPr/>
          </p:nvSpPr>
          <p:spPr>
            <a:xfrm>
              <a:off x="7249530" y="2436018"/>
              <a:ext cx="9525" cy="9525"/>
            </a:xfrm>
            <a:custGeom>
              <a:avLst/>
              <a:gdLst/>
              <a:ahLst/>
              <a:cxnLst/>
              <a:rect l="l" t="t" r="r" b="b"/>
              <a:pathLst>
                <a:path w="9525" h="9525" extrusionOk="0">
                  <a:moveTo>
                    <a:pt x="7567" y="9049"/>
                  </a:moveTo>
                  <a:cubicBezTo>
                    <a:pt x="7567" y="8096"/>
                    <a:pt x="7567" y="8096"/>
                    <a:pt x="7567" y="7144"/>
                  </a:cubicBezTo>
                  <a:cubicBezTo>
                    <a:pt x="6615" y="8096"/>
                    <a:pt x="7567" y="8096"/>
                    <a:pt x="7567" y="904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246" name="Google Shape;4246;p1"/>
            <p:cNvSpPr/>
            <p:nvPr/>
          </p:nvSpPr>
          <p:spPr>
            <a:xfrm>
              <a:off x="7247609" y="2429747"/>
              <a:ext cx="9525" cy="9525"/>
            </a:xfrm>
            <a:custGeom>
              <a:avLst/>
              <a:gdLst/>
              <a:ahLst/>
              <a:cxnLst/>
              <a:rect l="l" t="t" r="r" b="b"/>
              <a:pathLst>
                <a:path w="9525" h="9525" extrusionOk="0">
                  <a:moveTo>
                    <a:pt x="9488" y="8653"/>
                  </a:moveTo>
                  <a:cubicBezTo>
                    <a:pt x="8536" y="7700"/>
                    <a:pt x="4726" y="5795"/>
                    <a:pt x="9488" y="8653"/>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247" name="Google Shape;4247;p1"/>
            <p:cNvSpPr/>
            <p:nvPr/>
          </p:nvSpPr>
          <p:spPr>
            <a:xfrm>
              <a:off x="7243756" y="2454006"/>
              <a:ext cx="19050" cy="9525"/>
            </a:xfrm>
            <a:custGeom>
              <a:avLst/>
              <a:gdLst/>
              <a:ahLst/>
              <a:cxnLst/>
              <a:rect l="l" t="t" r="r" b="b"/>
              <a:pathLst>
                <a:path w="19050" h="9525" extrusionOk="0">
                  <a:moveTo>
                    <a:pt x="16199" y="7253"/>
                  </a:moveTo>
                  <a:cubicBezTo>
                    <a:pt x="-946" y="6301"/>
                    <a:pt x="10484" y="12016"/>
                    <a:pt x="16199" y="7253"/>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248" name="Google Shape;4248;p1"/>
            <p:cNvSpPr/>
            <p:nvPr/>
          </p:nvSpPr>
          <p:spPr>
            <a:xfrm>
              <a:off x="7239476" y="2463641"/>
              <a:ext cx="9525" cy="9525"/>
            </a:xfrm>
            <a:custGeom>
              <a:avLst/>
              <a:gdLst/>
              <a:ahLst/>
              <a:cxnLst/>
              <a:rect l="l" t="t" r="r" b="b"/>
              <a:pathLst>
                <a:path w="9525" h="9525" extrusionOk="0">
                  <a:moveTo>
                    <a:pt x="7144" y="7144"/>
                  </a:moveTo>
                  <a:cubicBezTo>
                    <a:pt x="8096" y="7144"/>
                    <a:pt x="8096" y="8096"/>
                    <a:pt x="8096" y="8096"/>
                  </a:cubicBezTo>
                  <a:cubicBezTo>
                    <a:pt x="8096" y="8096"/>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249" name="Google Shape;4249;p1"/>
            <p:cNvSpPr/>
            <p:nvPr/>
          </p:nvSpPr>
          <p:spPr>
            <a:xfrm>
              <a:off x="7240503" y="2468143"/>
              <a:ext cx="19050" cy="28575"/>
            </a:xfrm>
            <a:custGeom>
              <a:avLst/>
              <a:gdLst/>
              <a:ahLst/>
              <a:cxnLst/>
              <a:rect l="l" t="t" r="r" b="b"/>
              <a:pathLst>
                <a:path w="19050" h="28575" extrusionOk="0">
                  <a:moveTo>
                    <a:pt x="19452" y="24549"/>
                  </a:moveTo>
                  <a:cubicBezTo>
                    <a:pt x="7069" y="-4026"/>
                    <a:pt x="-551" y="7404"/>
                    <a:pt x="19452" y="2454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250" name="Google Shape;4250;p1"/>
            <p:cNvSpPr/>
            <p:nvPr/>
          </p:nvSpPr>
          <p:spPr>
            <a:xfrm>
              <a:off x="7244930" y="2487344"/>
              <a:ext cx="9525" cy="9525"/>
            </a:xfrm>
            <a:custGeom>
              <a:avLst/>
              <a:gdLst/>
              <a:ahLst/>
              <a:cxnLst/>
              <a:rect l="l" t="t" r="r" b="b"/>
              <a:pathLst>
                <a:path w="9525" h="9525" extrusionOk="0">
                  <a:moveTo>
                    <a:pt x="9310" y="7253"/>
                  </a:moveTo>
                  <a:cubicBezTo>
                    <a:pt x="3595" y="12016"/>
                    <a:pt x="11215" y="6301"/>
                    <a:pt x="9310" y="7253"/>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251" name="Google Shape;4251;p1"/>
            <p:cNvSpPr/>
            <p:nvPr/>
          </p:nvSpPr>
          <p:spPr>
            <a:xfrm>
              <a:off x="7256601" y="2496978"/>
              <a:ext cx="9525" cy="19050"/>
            </a:xfrm>
            <a:custGeom>
              <a:avLst/>
              <a:gdLst/>
              <a:ahLst/>
              <a:cxnLst/>
              <a:rect l="l" t="t" r="r" b="b"/>
              <a:pathLst>
                <a:path w="9525" h="19050" extrusionOk="0">
                  <a:moveTo>
                    <a:pt x="9068" y="7144"/>
                  </a:moveTo>
                  <a:cubicBezTo>
                    <a:pt x="2401" y="16669"/>
                    <a:pt x="15736" y="19526"/>
                    <a:pt x="9068"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252" name="Google Shape;4252;p1"/>
            <p:cNvSpPr/>
            <p:nvPr/>
          </p:nvSpPr>
          <p:spPr>
            <a:xfrm>
              <a:off x="7254716" y="2487453"/>
              <a:ext cx="9525" cy="9525"/>
            </a:xfrm>
            <a:custGeom>
              <a:avLst/>
              <a:gdLst/>
              <a:ahLst/>
              <a:cxnLst/>
              <a:rect l="l" t="t" r="r" b="b"/>
              <a:pathLst>
                <a:path w="9525" h="9525" extrusionOk="0">
                  <a:moveTo>
                    <a:pt x="7144" y="7144"/>
                  </a:moveTo>
                  <a:cubicBezTo>
                    <a:pt x="8096" y="9049"/>
                    <a:pt x="8096" y="10001"/>
                    <a:pt x="7144" y="10001"/>
                  </a:cubicBezTo>
                  <a:cubicBezTo>
                    <a:pt x="8096" y="9049"/>
                    <a:pt x="9049"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253" name="Google Shape;4253;p1"/>
            <p:cNvSpPr/>
            <p:nvPr/>
          </p:nvSpPr>
          <p:spPr>
            <a:xfrm>
              <a:off x="7258526" y="2513171"/>
              <a:ext cx="9525" cy="9525"/>
            </a:xfrm>
            <a:custGeom>
              <a:avLst/>
              <a:gdLst/>
              <a:ahLst/>
              <a:cxnLst/>
              <a:rect l="l" t="t" r="r" b="b"/>
              <a:pathLst>
                <a:path w="9525" h="9525" extrusionOk="0">
                  <a:moveTo>
                    <a:pt x="8096" y="9049"/>
                  </a:moveTo>
                  <a:cubicBezTo>
                    <a:pt x="8096" y="8096"/>
                    <a:pt x="7144" y="8096"/>
                    <a:pt x="7144" y="7144"/>
                  </a:cubicBezTo>
                  <a:cubicBezTo>
                    <a:pt x="7144" y="7144"/>
                    <a:pt x="7144" y="8096"/>
                    <a:pt x="8096" y="904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254" name="Google Shape;4254;p1"/>
            <p:cNvSpPr/>
            <p:nvPr/>
          </p:nvSpPr>
          <p:spPr>
            <a:xfrm>
              <a:off x="7262336" y="2508324"/>
              <a:ext cx="9525" cy="9525"/>
            </a:xfrm>
            <a:custGeom>
              <a:avLst/>
              <a:gdLst/>
              <a:ahLst/>
              <a:cxnLst/>
              <a:rect l="l" t="t" r="r" b="b"/>
              <a:pathLst>
                <a:path w="9525" h="9525" extrusionOk="0">
                  <a:moveTo>
                    <a:pt x="7144" y="7228"/>
                  </a:moveTo>
                  <a:cubicBezTo>
                    <a:pt x="14764" y="13895"/>
                    <a:pt x="8096" y="6275"/>
                    <a:pt x="7144" y="722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255" name="Google Shape;4255;p1"/>
            <p:cNvSpPr/>
            <p:nvPr/>
          </p:nvSpPr>
          <p:spPr>
            <a:xfrm>
              <a:off x="7261384" y="2515076"/>
              <a:ext cx="152400" cy="38100"/>
            </a:xfrm>
            <a:custGeom>
              <a:avLst/>
              <a:gdLst/>
              <a:ahLst/>
              <a:cxnLst/>
              <a:rect l="l" t="t" r="r" b="b"/>
              <a:pathLst>
                <a:path w="152400" h="38100" extrusionOk="0">
                  <a:moveTo>
                    <a:pt x="150019" y="31909"/>
                  </a:moveTo>
                  <a:cubicBezTo>
                    <a:pt x="146209" y="3334"/>
                    <a:pt x="30004" y="34766"/>
                    <a:pt x="10954" y="7144"/>
                  </a:cubicBezTo>
                  <a:cubicBezTo>
                    <a:pt x="15716" y="15716"/>
                    <a:pt x="13811" y="17621"/>
                    <a:pt x="7144" y="12859"/>
                  </a:cubicBezTo>
                  <a:cubicBezTo>
                    <a:pt x="26194" y="42386"/>
                    <a:pt x="148114" y="31909"/>
                    <a:pt x="150019" y="3190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256" name="Google Shape;4256;p1"/>
            <p:cNvSpPr/>
            <p:nvPr/>
          </p:nvSpPr>
          <p:spPr>
            <a:xfrm>
              <a:off x="7386983" y="2541746"/>
              <a:ext cx="9525" cy="9525"/>
            </a:xfrm>
            <a:custGeom>
              <a:avLst/>
              <a:gdLst/>
              <a:ahLst/>
              <a:cxnLst/>
              <a:rect l="l" t="t" r="r" b="b"/>
              <a:pathLst>
                <a:path w="9525" h="9525" extrusionOk="0">
                  <a:moveTo>
                    <a:pt x="8227" y="7144"/>
                  </a:moveTo>
                  <a:cubicBezTo>
                    <a:pt x="5369" y="10954"/>
                    <a:pt x="9179" y="9049"/>
                    <a:pt x="822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257" name="Google Shape;4257;p1"/>
            <p:cNvSpPr/>
            <p:nvPr/>
          </p:nvSpPr>
          <p:spPr>
            <a:xfrm>
              <a:off x="7404259" y="2539841"/>
              <a:ext cx="9525" cy="9525"/>
            </a:xfrm>
            <a:custGeom>
              <a:avLst/>
              <a:gdLst/>
              <a:ahLst/>
              <a:cxnLst/>
              <a:rect l="l" t="t" r="r" b="b"/>
              <a:pathLst>
                <a:path w="9525" h="9525" extrusionOk="0">
                  <a:moveTo>
                    <a:pt x="7144" y="7144"/>
                  </a:moveTo>
                  <a:lnTo>
                    <a:pt x="7144" y="7144"/>
                  </a:ln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258" name="Google Shape;4258;p1"/>
            <p:cNvSpPr/>
            <p:nvPr/>
          </p:nvSpPr>
          <p:spPr>
            <a:xfrm>
              <a:off x="7371874" y="2528411"/>
              <a:ext cx="9525" cy="9525"/>
            </a:xfrm>
            <a:custGeom>
              <a:avLst/>
              <a:gdLst/>
              <a:ahLst/>
              <a:cxnLst/>
              <a:rect l="l" t="t" r="r" b="b"/>
              <a:pathLst>
                <a:path w="9525" h="9525" extrusionOk="0">
                  <a:moveTo>
                    <a:pt x="7144" y="7144"/>
                  </a:moveTo>
                  <a:cubicBezTo>
                    <a:pt x="8096" y="7144"/>
                    <a:pt x="10954"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259" name="Google Shape;4259;p1"/>
            <p:cNvSpPr/>
            <p:nvPr/>
          </p:nvSpPr>
          <p:spPr>
            <a:xfrm>
              <a:off x="7364254" y="2538888"/>
              <a:ext cx="9525" cy="9525"/>
            </a:xfrm>
            <a:custGeom>
              <a:avLst/>
              <a:gdLst/>
              <a:ahLst/>
              <a:cxnLst/>
              <a:rect l="l" t="t" r="r" b="b"/>
              <a:pathLst>
                <a:path w="9525" h="9525" extrusionOk="0">
                  <a:moveTo>
                    <a:pt x="10954" y="10954"/>
                  </a:moveTo>
                  <a:cubicBezTo>
                    <a:pt x="10001" y="10001"/>
                    <a:pt x="8096" y="9049"/>
                    <a:pt x="7144" y="7144"/>
                  </a:cubicBezTo>
                  <a:cubicBezTo>
                    <a:pt x="7144" y="9049"/>
                    <a:pt x="7144" y="10001"/>
                    <a:pt x="10954" y="1095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260" name="Google Shape;4260;p1"/>
            <p:cNvSpPr/>
            <p:nvPr/>
          </p:nvSpPr>
          <p:spPr>
            <a:xfrm>
              <a:off x="7332821" y="2538888"/>
              <a:ext cx="9525" cy="9525"/>
            </a:xfrm>
            <a:custGeom>
              <a:avLst/>
              <a:gdLst/>
              <a:ahLst/>
              <a:cxnLst/>
              <a:rect l="l" t="t" r="r" b="b"/>
              <a:pathLst>
                <a:path w="9525" h="9525" extrusionOk="0">
                  <a:moveTo>
                    <a:pt x="8096" y="7144"/>
                  </a:moveTo>
                  <a:cubicBezTo>
                    <a:pt x="7144" y="8096"/>
                    <a:pt x="7144" y="9049"/>
                    <a:pt x="7144" y="10001"/>
                  </a:cubicBezTo>
                  <a:cubicBezTo>
                    <a:pt x="9049" y="10001"/>
                    <a:pt x="10001" y="9049"/>
                    <a:pt x="8096"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261" name="Google Shape;4261;p1"/>
            <p:cNvSpPr/>
            <p:nvPr/>
          </p:nvSpPr>
          <p:spPr>
            <a:xfrm>
              <a:off x="7394734" y="2540773"/>
              <a:ext cx="19050" cy="9525"/>
            </a:xfrm>
            <a:custGeom>
              <a:avLst/>
              <a:gdLst/>
              <a:ahLst/>
              <a:cxnLst/>
              <a:rect l="l" t="t" r="r" b="b"/>
              <a:pathLst>
                <a:path w="19050" h="9525" extrusionOk="0">
                  <a:moveTo>
                    <a:pt x="7144" y="9069"/>
                  </a:moveTo>
                  <a:cubicBezTo>
                    <a:pt x="9049" y="8117"/>
                    <a:pt x="20479" y="5259"/>
                    <a:pt x="7144" y="906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262" name="Google Shape;4262;p1"/>
            <p:cNvSpPr/>
            <p:nvPr/>
          </p:nvSpPr>
          <p:spPr>
            <a:xfrm>
              <a:off x="7408069" y="2522854"/>
              <a:ext cx="85725" cy="19050"/>
            </a:xfrm>
            <a:custGeom>
              <a:avLst/>
              <a:gdLst/>
              <a:ahLst/>
              <a:cxnLst/>
              <a:rect l="l" t="t" r="r" b="b"/>
              <a:pathLst>
                <a:path w="85725" h="19050" extrusionOk="0">
                  <a:moveTo>
                    <a:pt x="79534" y="10796"/>
                  </a:moveTo>
                  <a:cubicBezTo>
                    <a:pt x="69056" y="-634"/>
                    <a:pt x="14764" y="18416"/>
                    <a:pt x="7144" y="18416"/>
                  </a:cubicBezTo>
                  <a:cubicBezTo>
                    <a:pt x="35719" y="25083"/>
                    <a:pt x="77629" y="9843"/>
                    <a:pt x="79534" y="1079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263" name="Google Shape;4263;p1"/>
            <p:cNvSpPr/>
            <p:nvPr/>
          </p:nvSpPr>
          <p:spPr>
            <a:xfrm>
              <a:off x="7428071" y="2536983"/>
              <a:ext cx="9525" cy="9525"/>
            </a:xfrm>
            <a:custGeom>
              <a:avLst/>
              <a:gdLst/>
              <a:ahLst/>
              <a:cxnLst/>
              <a:rect l="l" t="t" r="r" b="b"/>
              <a:pathLst>
                <a:path w="9525" h="9525" extrusionOk="0">
                  <a:moveTo>
                    <a:pt x="7144" y="9049"/>
                  </a:moveTo>
                  <a:lnTo>
                    <a:pt x="9049" y="7144"/>
                  </a:lnTo>
                  <a:cubicBezTo>
                    <a:pt x="8096" y="8096"/>
                    <a:pt x="7144" y="8096"/>
                    <a:pt x="7144" y="904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264" name="Google Shape;4264;p1"/>
            <p:cNvSpPr/>
            <p:nvPr/>
          </p:nvSpPr>
          <p:spPr>
            <a:xfrm>
              <a:off x="7493552" y="2522696"/>
              <a:ext cx="57150" cy="19050"/>
            </a:xfrm>
            <a:custGeom>
              <a:avLst/>
              <a:gdLst/>
              <a:ahLst/>
              <a:cxnLst/>
              <a:rect l="l" t="t" r="r" b="b"/>
              <a:pathLst>
                <a:path w="57150" h="19050" extrusionOk="0">
                  <a:moveTo>
                    <a:pt x="17863" y="16669"/>
                  </a:moveTo>
                  <a:cubicBezTo>
                    <a:pt x="28341" y="19526"/>
                    <a:pt x="38818" y="9049"/>
                    <a:pt x="52153" y="7144"/>
                  </a:cubicBezTo>
                  <a:cubicBezTo>
                    <a:pt x="60725" y="10001"/>
                    <a:pt x="8338" y="8096"/>
                    <a:pt x="10243" y="8096"/>
                  </a:cubicBezTo>
                  <a:cubicBezTo>
                    <a:pt x="6433" y="22384"/>
                    <a:pt x="3575" y="19526"/>
                    <a:pt x="17863" y="1666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265" name="Google Shape;4265;p1"/>
            <p:cNvSpPr/>
            <p:nvPr/>
          </p:nvSpPr>
          <p:spPr>
            <a:xfrm>
              <a:off x="7488079" y="2532844"/>
              <a:ext cx="9525" cy="9525"/>
            </a:xfrm>
            <a:custGeom>
              <a:avLst/>
              <a:gdLst/>
              <a:ahLst/>
              <a:cxnLst/>
              <a:rect l="l" t="t" r="r" b="b"/>
              <a:pathLst>
                <a:path w="9525" h="9525" extrusionOk="0">
                  <a:moveTo>
                    <a:pt x="7144" y="10330"/>
                  </a:moveTo>
                  <a:cubicBezTo>
                    <a:pt x="9049" y="3663"/>
                    <a:pt x="8096" y="9378"/>
                    <a:pt x="7144" y="10330"/>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266" name="Google Shape;4266;p1"/>
            <p:cNvSpPr/>
            <p:nvPr/>
          </p:nvSpPr>
          <p:spPr>
            <a:xfrm>
              <a:off x="7489984" y="2522696"/>
              <a:ext cx="9525" cy="9525"/>
            </a:xfrm>
            <a:custGeom>
              <a:avLst/>
              <a:gdLst/>
              <a:ahLst/>
              <a:cxnLst/>
              <a:rect l="l" t="t" r="r" b="b"/>
              <a:pathLst>
                <a:path w="9525" h="9525" extrusionOk="0">
                  <a:moveTo>
                    <a:pt x="8096" y="7144"/>
                  </a:moveTo>
                  <a:cubicBezTo>
                    <a:pt x="8096" y="8096"/>
                    <a:pt x="7144" y="9049"/>
                    <a:pt x="7144" y="10001"/>
                  </a:cubicBezTo>
                  <a:cubicBezTo>
                    <a:pt x="10954" y="11906"/>
                    <a:pt x="10954" y="10001"/>
                    <a:pt x="8096"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267" name="Google Shape;4267;p1"/>
            <p:cNvSpPr/>
            <p:nvPr/>
          </p:nvSpPr>
          <p:spPr>
            <a:xfrm>
              <a:off x="7530941" y="2534105"/>
              <a:ext cx="9525" cy="9525"/>
            </a:xfrm>
            <a:custGeom>
              <a:avLst/>
              <a:gdLst/>
              <a:ahLst/>
              <a:cxnLst/>
              <a:rect l="l" t="t" r="r" b="b"/>
              <a:pathLst>
                <a:path w="9525" h="9525" extrusionOk="0">
                  <a:moveTo>
                    <a:pt x="7144" y="9069"/>
                  </a:moveTo>
                  <a:cubicBezTo>
                    <a:pt x="13811" y="5259"/>
                    <a:pt x="9049" y="8117"/>
                    <a:pt x="7144" y="906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268" name="Google Shape;4268;p1"/>
            <p:cNvSpPr/>
            <p:nvPr/>
          </p:nvSpPr>
          <p:spPr>
            <a:xfrm>
              <a:off x="7545641" y="2520791"/>
              <a:ext cx="28575" cy="19050"/>
            </a:xfrm>
            <a:custGeom>
              <a:avLst/>
              <a:gdLst/>
              <a:ahLst/>
              <a:cxnLst/>
              <a:rect l="l" t="t" r="r" b="b"/>
              <a:pathLst>
                <a:path w="28575" h="19050" extrusionOk="0">
                  <a:moveTo>
                    <a:pt x="21971" y="7144"/>
                  </a:moveTo>
                  <a:cubicBezTo>
                    <a:pt x="-6604" y="10001"/>
                    <a:pt x="13399" y="21431"/>
                    <a:pt x="21971"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269" name="Google Shape;4269;p1"/>
            <p:cNvSpPr/>
            <p:nvPr/>
          </p:nvSpPr>
          <p:spPr>
            <a:xfrm>
              <a:off x="7562778" y="2488406"/>
              <a:ext cx="114300" cy="57150"/>
            </a:xfrm>
            <a:custGeom>
              <a:avLst/>
              <a:gdLst/>
              <a:ahLst/>
              <a:cxnLst/>
              <a:rect l="l" t="t" r="r" b="b"/>
              <a:pathLst>
                <a:path w="114300" h="57150" extrusionOk="0">
                  <a:moveTo>
                    <a:pt x="24837" y="51911"/>
                  </a:moveTo>
                  <a:cubicBezTo>
                    <a:pt x="54365" y="52864"/>
                    <a:pt x="65795" y="50006"/>
                    <a:pt x="109610" y="52864"/>
                  </a:cubicBezTo>
                  <a:cubicBezTo>
                    <a:pt x="111515" y="50959"/>
                    <a:pt x="87703" y="10954"/>
                    <a:pt x="83892" y="7144"/>
                  </a:cubicBezTo>
                  <a:cubicBezTo>
                    <a:pt x="85797" y="10954"/>
                    <a:pt x="88655" y="37624"/>
                    <a:pt x="98180" y="47149"/>
                  </a:cubicBezTo>
                  <a:cubicBezTo>
                    <a:pt x="87703" y="40481"/>
                    <a:pt x="87703" y="40481"/>
                    <a:pt x="97228" y="47149"/>
                  </a:cubicBezTo>
                  <a:cubicBezTo>
                    <a:pt x="89607" y="50006"/>
                    <a:pt x="12455" y="42386"/>
                    <a:pt x="13407" y="42386"/>
                  </a:cubicBezTo>
                  <a:cubicBezTo>
                    <a:pt x="-5643" y="54769"/>
                    <a:pt x="24837" y="51911"/>
                    <a:pt x="24837" y="51911"/>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270" name="Google Shape;4270;p1"/>
            <p:cNvSpPr/>
            <p:nvPr/>
          </p:nvSpPr>
          <p:spPr>
            <a:xfrm>
              <a:off x="7569994" y="2522696"/>
              <a:ext cx="9525" cy="9525"/>
            </a:xfrm>
            <a:custGeom>
              <a:avLst/>
              <a:gdLst/>
              <a:ahLst/>
              <a:cxnLst/>
              <a:rect l="l" t="t" r="r" b="b"/>
              <a:pathLst>
                <a:path w="9525" h="9525" extrusionOk="0">
                  <a:moveTo>
                    <a:pt x="8096" y="7144"/>
                  </a:moveTo>
                  <a:cubicBezTo>
                    <a:pt x="7144" y="7144"/>
                    <a:pt x="7144" y="8096"/>
                    <a:pt x="7144" y="8096"/>
                  </a:cubicBezTo>
                  <a:cubicBezTo>
                    <a:pt x="7144" y="8096"/>
                    <a:pt x="7144" y="8096"/>
                    <a:pt x="8096"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271" name="Google Shape;4271;p1"/>
            <p:cNvSpPr/>
            <p:nvPr/>
          </p:nvSpPr>
          <p:spPr>
            <a:xfrm>
              <a:off x="7638488" y="2487453"/>
              <a:ext cx="9525" cy="9525"/>
            </a:xfrm>
            <a:custGeom>
              <a:avLst/>
              <a:gdLst/>
              <a:ahLst/>
              <a:cxnLst/>
              <a:rect l="l" t="t" r="r" b="b"/>
              <a:pathLst>
                <a:path w="9525" h="9525" extrusionOk="0">
                  <a:moveTo>
                    <a:pt x="9135" y="9049"/>
                  </a:moveTo>
                  <a:cubicBezTo>
                    <a:pt x="9135" y="8096"/>
                    <a:pt x="8182" y="8096"/>
                    <a:pt x="8182" y="7144"/>
                  </a:cubicBezTo>
                  <a:cubicBezTo>
                    <a:pt x="6277" y="7144"/>
                    <a:pt x="7230" y="7144"/>
                    <a:pt x="9135" y="904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272" name="Google Shape;4272;p1"/>
            <p:cNvSpPr/>
            <p:nvPr/>
          </p:nvSpPr>
          <p:spPr>
            <a:xfrm>
              <a:off x="7560469" y="2525553"/>
              <a:ext cx="9525" cy="9525"/>
            </a:xfrm>
            <a:custGeom>
              <a:avLst/>
              <a:gdLst/>
              <a:ahLst/>
              <a:cxnLst/>
              <a:rect l="l" t="t" r="r" b="b"/>
              <a:pathLst>
                <a:path w="9525" h="9525" extrusionOk="0">
                  <a:moveTo>
                    <a:pt x="7144" y="7144"/>
                  </a:move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273" name="Google Shape;4273;p1"/>
            <p:cNvSpPr/>
            <p:nvPr/>
          </p:nvSpPr>
          <p:spPr>
            <a:xfrm>
              <a:off x="7555706" y="2533702"/>
              <a:ext cx="9525" cy="9525"/>
            </a:xfrm>
            <a:custGeom>
              <a:avLst/>
              <a:gdLst/>
              <a:ahLst/>
              <a:cxnLst/>
              <a:rect l="l" t="t" r="r" b="b"/>
              <a:pathLst>
                <a:path w="9525" h="9525" extrusionOk="0">
                  <a:moveTo>
                    <a:pt x="7144" y="7567"/>
                  </a:moveTo>
                  <a:cubicBezTo>
                    <a:pt x="10001" y="7567"/>
                    <a:pt x="10954" y="6615"/>
                    <a:pt x="7144"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274" name="Google Shape;4274;p1"/>
            <p:cNvSpPr/>
            <p:nvPr/>
          </p:nvSpPr>
          <p:spPr>
            <a:xfrm>
              <a:off x="7630001" y="2467451"/>
              <a:ext cx="9525" cy="9525"/>
            </a:xfrm>
            <a:custGeom>
              <a:avLst/>
              <a:gdLst/>
              <a:ahLst/>
              <a:cxnLst/>
              <a:rect l="l" t="t" r="r" b="b"/>
              <a:pathLst>
                <a:path w="9525" h="9525" extrusionOk="0">
                  <a:moveTo>
                    <a:pt x="9049" y="7144"/>
                  </a:moveTo>
                  <a:lnTo>
                    <a:pt x="7144" y="8096"/>
                  </a:lnTo>
                  <a:cubicBezTo>
                    <a:pt x="8096" y="8096"/>
                    <a:pt x="8096" y="7144"/>
                    <a:pt x="9049"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275" name="Google Shape;4275;p1"/>
            <p:cNvSpPr/>
            <p:nvPr/>
          </p:nvSpPr>
          <p:spPr>
            <a:xfrm>
              <a:off x="7606189" y="2411253"/>
              <a:ext cx="9525" cy="9525"/>
            </a:xfrm>
            <a:custGeom>
              <a:avLst/>
              <a:gdLst/>
              <a:ahLst/>
              <a:cxnLst/>
              <a:rect l="l" t="t" r="r" b="b"/>
              <a:pathLst>
                <a:path w="9525" h="9525" extrusionOk="0">
                  <a:moveTo>
                    <a:pt x="7144" y="7144"/>
                  </a:moveTo>
                  <a:lnTo>
                    <a:pt x="8096" y="9049"/>
                  </a:lnTo>
                  <a:cubicBezTo>
                    <a:pt x="7144" y="8096"/>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276" name="Google Shape;4276;p1"/>
            <p:cNvSpPr/>
            <p:nvPr/>
          </p:nvSpPr>
          <p:spPr>
            <a:xfrm>
              <a:off x="7444760" y="2389178"/>
              <a:ext cx="219075" cy="104775"/>
            </a:xfrm>
            <a:custGeom>
              <a:avLst/>
              <a:gdLst/>
              <a:ahLst/>
              <a:cxnLst/>
              <a:rect l="l" t="t" r="r" b="b"/>
              <a:pathLst>
                <a:path w="219075" h="104775" extrusionOk="0">
                  <a:moveTo>
                    <a:pt x="15220" y="17789"/>
                  </a:moveTo>
                  <a:cubicBezTo>
                    <a:pt x="-27642" y="30171"/>
                    <a:pt x="113328" y="18741"/>
                    <a:pt x="128568" y="15884"/>
                  </a:cubicBezTo>
                  <a:cubicBezTo>
                    <a:pt x="131425" y="21599"/>
                    <a:pt x="160000" y="30171"/>
                    <a:pt x="180003" y="58746"/>
                  </a:cubicBezTo>
                  <a:cubicBezTo>
                    <a:pt x="175240" y="64461"/>
                    <a:pt x="170478" y="62556"/>
                    <a:pt x="164763" y="54936"/>
                  </a:cubicBezTo>
                  <a:cubicBezTo>
                    <a:pt x="178098" y="65414"/>
                    <a:pt x="173335" y="93989"/>
                    <a:pt x="196195" y="104466"/>
                  </a:cubicBezTo>
                  <a:cubicBezTo>
                    <a:pt x="287635" y="82559"/>
                    <a:pt x="-16212" y="-26979"/>
                    <a:pt x="15220" y="1778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277" name="Google Shape;4277;p1"/>
            <p:cNvSpPr/>
            <p:nvPr/>
          </p:nvSpPr>
          <p:spPr>
            <a:xfrm>
              <a:off x="7514106" y="2398431"/>
              <a:ext cx="9525" cy="9525"/>
            </a:xfrm>
            <a:custGeom>
              <a:avLst/>
              <a:gdLst/>
              <a:ahLst/>
              <a:cxnLst/>
              <a:rect l="l" t="t" r="r" b="b"/>
              <a:pathLst>
                <a:path w="9525" h="9525" extrusionOk="0">
                  <a:moveTo>
                    <a:pt x="11597" y="9488"/>
                  </a:moveTo>
                  <a:cubicBezTo>
                    <a:pt x="2072" y="4726"/>
                    <a:pt x="10644" y="8536"/>
                    <a:pt x="11597" y="948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278" name="Google Shape;4278;p1"/>
            <p:cNvSpPr/>
            <p:nvPr/>
          </p:nvSpPr>
          <p:spPr>
            <a:xfrm>
              <a:off x="7512823" y="2400776"/>
              <a:ext cx="9525" cy="9525"/>
            </a:xfrm>
            <a:custGeom>
              <a:avLst/>
              <a:gdLst/>
              <a:ahLst/>
              <a:cxnLst/>
              <a:rect l="l" t="t" r="r" b="b"/>
              <a:pathLst>
                <a:path w="9525" h="9525" extrusionOk="0">
                  <a:moveTo>
                    <a:pt x="9069" y="7144"/>
                  </a:moveTo>
                  <a:cubicBezTo>
                    <a:pt x="5259" y="8096"/>
                    <a:pt x="8117" y="8096"/>
                    <a:pt x="9069"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279" name="Google Shape;4279;p1"/>
            <p:cNvSpPr/>
            <p:nvPr/>
          </p:nvSpPr>
          <p:spPr>
            <a:xfrm>
              <a:off x="7434739" y="2400352"/>
              <a:ext cx="9525" cy="9525"/>
            </a:xfrm>
            <a:custGeom>
              <a:avLst/>
              <a:gdLst/>
              <a:ahLst/>
              <a:cxnLst/>
              <a:rect l="l" t="t" r="r" b="b"/>
              <a:pathLst>
                <a:path w="9525" h="9525" extrusionOk="0">
                  <a:moveTo>
                    <a:pt x="10954" y="7567"/>
                  </a:moveTo>
                  <a:cubicBezTo>
                    <a:pt x="10001" y="7567"/>
                    <a:pt x="8096" y="6615"/>
                    <a:pt x="7144" y="7567"/>
                  </a:cubicBezTo>
                  <a:cubicBezTo>
                    <a:pt x="8096" y="8520"/>
                    <a:pt x="10001" y="8520"/>
                    <a:pt x="10954"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280" name="Google Shape;4280;p1"/>
            <p:cNvSpPr/>
            <p:nvPr/>
          </p:nvSpPr>
          <p:spPr>
            <a:xfrm>
              <a:off x="7433786" y="2402681"/>
              <a:ext cx="9525" cy="9525"/>
            </a:xfrm>
            <a:custGeom>
              <a:avLst/>
              <a:gdLst/>
              <a:ahLst/>
              <a:cxnLst/>
              <a:rect l="l" t="t" r="r" b="b"/>
              <a:pathLst>
                <a:path w="9525" h="9525" extrusionOk="0">
                  <a:moveTo>
                    <a:pt x="7144" y="7144"/>
                  </a:moveTo>
                  <a:cubicBezTo>
                    <a:pt x="10001" y="8096"/>
                    <a:pt x="10001"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281" name="Google Shape;4281;p1"/>
            <p:cNvSpPr/>
            <p:nvPr/>
          </p:nvSpPr>
          <p:spPr>
            <a:xfrm>
              <a:off x="7324311" y="2404586"/>
              <a:ext cx="114300" cy="9525"/>
            </a:xfrm>
            <a:custGeom>
              <a:avLst/>
              <a:gdLst/>
              <a:ahLst/>
              <a:cxnLst/>
              <a:rect l="l" t="t" r="r" b="b"/>
              <a:pathLst>
                <a:path w="114300" h="9525" extrusionOk="0">
                  <a:moveTo>
                    <a:pt x="8034" y="10001"/>
                  </a:moveTo>
                  <a:cubicBezTo>
                    <a:pt x="-2443" y="8096"/>
                    <a:pt x="82329" y="15716"/>
                    <a:pt x="115667" y="7144"/>
                  </a:cubicBezTo>
                  <a:cubicBezTo>
                    <a:pt x="100427" y="9049"/>
                    <a:pt x="96617" y="10001"/>
                    <a:pt x="102332" y="10001"/>
                  </a:cubicBezTo>
                  <a:cubicBezTo>
                    <a:pt x="106142" y="4286"/>
                    <a:pt x="8987" y="12859"/>
                    <a:pt x="8034" y="10001"/>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282" name="Google Shape;4282;p1"/>
            <p:cNvSpPr/>
            <p:nvPr/>
          </p:nvSpPr>
          <p:spPr>
            <a:xfrm>
              <a:off x="7299762" y="2411676"/>
              <a:ext cx="9525" cy="9525"/>
            </a:xfrm>
            <a:custGeom>
              <a:avLst/>
              <a:gdLst/>
              <a:ahLst/>
              <a:cxnLst/>
              <a:rect l="l" t="t" r="r" b="b"/>
              <a:pathLst>
                <a:path w="9525" h="9525" extrusionOk="0">
                  <a:moveTo>
                    <a:pt x="9723" y="8627"/>
                  </a:moveTo>
                  <a:cubicBezTo>
                    <a:pt x="17343" y="3864"/>
                    <a:pt x="1151" y="12436"/>
                    <a:pt x="9723" y="862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283" name="Google Shape;4283;p1"/>
            <p:cNvSpPr/>
            <p:nvPr/>
          </p:nvSpPr>
          <p:spPr>
            <a:xfrm>
              <a:off x="7236648" y="2408006"/>
              <a:ext cx="66675" cy="19050"/>
            </a:xfrm>
            <a:custGeom>
              <a:avLst/>
              <a:gdLst/>
              <a:ahLst/>
              <a:cxnLst/>
              <a:rect l="l" t="t" r="r" b="b"/>
              <a:pathLst>
                <a:path w="66675" h="19050" extrusionOk="0">
                  <a:moveTo>
                    <a:pt x="27117" y="12296"/>
                  </a:moveTo>
                  <a:cubicBezTo>
                    <a:pt x="15687" y="22774"/>
                    <a:pt x="68074" y="13249"/>
                    <a:pt x="67121" y="10391"/>
                  </a:cubicBezTo>
                  <a:cubicBezTo>
                    <a:pt x="68074" y="12296"/>
                    <a:pt x="60454" y="7534"/>
                    <a:pt x="60454" y="8486"/>
                  </a:cubicBezTo>
                  <a:cubicBezTo>
                    <a:pt x="55692" y="5629"/>
                    <a:pt x="-30986" y="7534"/>
                    <a:pt x="27117" y="1229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284" name="Google Shape;4284;p1"/>
            <p:cNvSpPr/>
            <p:nvPr/>
          </p:nvSpPr>
          <p:spPr>
            <a:xfrm>
              <a:off x="7254441" y="2415698"/>
              <a:ext cx="9525" cy="9525"/>
            </a:xfrm>
            <a:custGeom>
              <a:avLst/>
              <a:gdLst/>
              <a:ahLst/>
              <a:cxnLst/>
              <a:rect l="l" t="t" r="r" b="b"/>
              <a:pathLst>
                <a:path w="9525" h="9525" extrusionOk="0">
                  <a:moveTo>
                    <a:pt x="7419" y="8414"/>
                  </a:moveTo>
                  <a:cubicBezTo>
                    <a:pt x="8371" y="8414"/>
                    <a:pt x="6466" y="5556"/>
                    <a:pt x="7419" y="841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285" name="Google Shape;4285;p1"/>
            <p:cNvSpPr/>
            <p:nvPr/>
          </p:nvSpPr>
          <p:spPr>
            <a:xfrm>
              <a:off x="7598131" y="2441792"/>
              <a:ext cx="19050" cy="9525"/>
            </a:xfrm>
            <a:custGeom>
              <a:avLst/>
              <a:gdLst/>
              <a:ahLst/>
              <a:cxnLst/>
              <a:rect l="l" t="t" r="r" b="b"/>
              <a:pathLst>
                <a:path w="19050" h="9525" extrusionOk="0">
                  <a:moveTo>
                    <a:pt x="7581" y="11847"/>
                  </a:moveTo>
                  <a:cubicBezTo>
                    <a:pt x="26631" y="4227"/>
                    <a:pt x="3771" y="7085"/>
                    <a:pt x="7581" y="1184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286" name="Google Shape;4286;p1"/>
            <p:cNvSpPr/>
            <p:nvPr/>
          </p:nvSpPr>
          <p:spPr>
            <a:xfrm>
              <a:off x="7593489" y="2435066"/>
              <a:ext cx="9525" cy="19050"/>
            </a:xfrm>
            <a:custGeom>
              <a:avLst/>
              <a:gdLst/>
              <a:ahLst/>
              <a:cxnLst/>
              <a:rect l="l" t="t" r="r" b="b"/>
              <a:pathLst>
                <a:path w="9525" h="19050" extrusionOk="0">
                  <a:moveTo>
                    <a:pt x="8414" y="7144"/>
                  </a:moveTo>
                  <a:cubicBezTo>
                    <a:pt x="5556" y="35719"/>
                    <a:pt x="8414" y="7144"/>
                    <a:pt x="841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287" name="Google Shape;4287;p1"/>
            <p:cNvSpPr/>
            <p:nvPr/>
          </p:nvSpPr>
          <p:spPr>
            <a:xfrm>
              <a:off x="7597616" y="2446496"/>
              <a:ext cx="9525" cy="9525"/>
            </a:xfrm>
            <a:custGeom>
              <a:avLst/>
              <a:gdLst/>
              <a:ahLst/>
              <a:cxnLst/>
              <a:rect l="l" t="t" r="r" b="b"/>
              <a:pathLst>
                <a:path w="9525" h="9525" extrusionOk="0">
                  <a:moveTo>
                    <a:pt x="7144" y="7144"/>
                  </a:moveTo>
                  <a:lnTo>
                    <a:pt x="7144" y="7144"/>
                  </a:lnTo>
                  <a:lnTo>
                    <a:pt x="7144" y="7144"/>
                  </a:ln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288" name="Google Shape;4288;p1"/>
            <p:cNvSpPr/>
            <p:nvPr/>
          </p:nvSpPr>
          <p:spPr>
            <a:xfrm>
              <a:off x="7389264" y="2494943"/>
              <a:ext cx="19050" cy="9525"/>
            </a:xfrm>
            <a:custGeom>
              <a:avLst/>
              <a:gdLst/>
              <a:ahLst/>
              <a:cxnLst/>
              <a:rect l="l" t="t" r="r" b="b"/>
              <a:pathLst>
                <a:path w="19050" h="9525" extrusionOk="0">
                  <a:moveTo>
                    <a:pt x="8804" y="8227"/>
                  </a:moveTo>
                  <a:cubicBezTo>
                    <a:pt x="23091" y="5369"/>
                    <a:pt x="1184" y="9179"/>
                    <a:pt x="8804" y="822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289" name="Google Shape;4289;p1"/>
            <p:cNvSpPr/>
            <p:nvPr/>
          </p:nvSpPr>
          <p:spPr>
            <a:xfrm>
              <a:off x="7255669" y="2487453"/>
              <a:ext cx="9525" cy="9525"/>
            </a:xfrm>
            <a:custGeom>
              <a:avLst/>
              <a:gdLst/>
              <a:ahLst/>
              <a:cxnLst/>
              <a:rect l="l" t="t" r="r" b="b"/>
              <a:pathLst>
                <a:path w="9525" h="9525" extrusionOk="0">
                  <a:moveTo>
                    <a:pt x="7144" y="9049"/>
                  </a:moveTo>
                  <a:cubicBezTo>
                    <a:pt x="8096" y="8096"/>
                    <a:pt x="8096" y="8096"/>
                    <a:pt x="8096" y="7144"/>
                  </a:cubicBezTo>
                  <a:cubicBezTo>
                    <a:pt x="8096" y="8096"/>
                    <a:pt x="7144" y="8096"/>
                    <a:pt x="7144" y="904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290" name="Google Shape;4290;p1"/>
            <p:cNvSpPr/>
            <p:nvPr/>
          </p:nvSpPr>
          <p:spPr>
            <a:xfrm>
              <a:off x="7386161" y="2503646"/>
              <a:ext cx="9525" cy="9525"/>
            </a:xfrm>
            <a:custGeom>
              <a:avLst/>
              <a:gdLst/>
              <a:ahLst/>
              <a:cxnLst/>
              <a:rect l="l" t="t" r="r" b="b"/>
              <a:pathLst>
                <a:path w="9525" h="9525" extrusionOk="0">
                  <a:moveTo>
                    <a:pt x="8096" y="7144"/>
                  </a:moveTo>
                  <a:lnTo>
                    <a:pt x="7144" y="10954"/>
                  </a:lnTo>
                  <a:cubicBezTo>
                    <a:pt x="7144" y="10001"/>
                    <a:pt x="7144" y="9049"/>
                    <a:pt x="8096"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291" name="Google Shape;4291;p1"/>
            <p:cNvSpPr/>
            <p:nvPr/>
          </p:nvSpPr>
          <p:spPr>
            <a:xfrm>
              <a:off x="7394840" y="2442285"/>
              <a:ext cx="9525" cy="9525"/>
            </a:xfrm>
            <a:custGeom>
              <a:avLst/>
              <a:gdLst/>
              <a:ahLst/>
              <a:cxnLst/>
              <a:rect l="l" t="t" r="r" b="b"/>
              <a:pathLst>
                <a:path w="9525" h="9525" extrusionOk="0">
                  <a:moveTo>
                    <a:pt x="7990" y="7545"/>
                  </a:moveTo>
                  <a:cubicBezTo>
                    <a:pt x="7990" y="5640"/>
                    <a:pt x="6085" y="11355"/>
                    <a:pt x="7990" y="7545"/>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292" name="Google Shape;4292;p1"/>
            <p:cNvSpPr/>
            <p:nvPr/>
          </p:nvSpPr>
          <p:spPr>
            <a:xfrm>
              <a:off x="7356634" y="2518886"/>
              <a:ext cx="9525" cy="9525"/>
            </a:xfrm>
            <a:custGeom>
              <a:avLst/>
              <a:gdLst/>
              <a:ahLst/>
              <a:cxnLst/>
              <a:rect l="l" t="t" r="r" b="b"/>
              <a:pathLst>
                <a:path w="9525" h="9525" extrusionOk="0">
                  <a:moveTo>
                    <a:pt x="7144" y="7144"/>
                  </a:moveTo>
                  <a:cubicBezTo>
                    <a:pt x="7144" y="7144"/>
                    <a:pt x="7144" y="7144"/>
                    <a:pt x="7144" y="7144"/>
                  </a:cubicBez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293" name="Google Shape;4293;p1"/>
            <p:cNvSpPr/>
            <p:nvPr/>
          </p:nvSpPr>
          <p:spPr>
            <a:xfrm>
              <a:off x="7408063" y="2419826"/>
              <a:ext cx="19050" cy="19050"/>
            </a:xfrm>
            <a:custGeom>
              <a:avLst/>
              <a:gdLst/>
              <a:ahLst/>
              <a:cxnLst/>
              <a:rect l="l" t="t" r="r" b="b"/>
              <a:pathLst>
                <a:path w="19050" h="19050" extrusionOk="0">
                  <a:moveTo>
                    <a:pt x="12865" y="7144"/>
                  </a:moveTo>
                  <a:cubicBezTo>
                    <a:pt x="11912" y="9049"/>
                    <a:pt x="482" y="29051"/>
                    <a:pt x="12865"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294" name="Google Shape;4294;p1"/>
            <p:cNvSpPr/>
            <p:nvPr/>
          </p:nvSpPr>
          <p:spPr>
            <a:xfrm>
              <a:off x="7296626" y="2458878"/>
              <a:ext cx="9525" cy="9525"/>
            </a:xfrm>
            <a:custGeom>
              <a:avLst/>
              <a:gdLst/>
              <a:ahLst/>
              <a:cxnLst/>
              <a:rect l="l" t="t" r="r" b="b"/>
              <a:pathLst>
                <a:path w="9525" h="9525" extrusionOk="0">
                  <a:moveTo>
                    <a:pt x="7144" y="7144"/>
                  </a:moveTo>
                  <a:lnTo>
                    <a:pt x="7144" y="7144"/>
                  </a:lnTo>
                  <a:lnTo>
                    <a:pt x="7144" y="7144"/>
                  </a:ln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295" name="Google Shape;4295;p1"/>
            <p:cNvSpPr/>
            <p:nvPr/>
          </p:nvSpPr>
          <p:spPr>
            <a:xfrm>
              <a:off x="7296626" y="2456973"/>
              <a:ext cx="9525" cy="9525"/>
            </a:xfrm>
            <a:custGeom>
              <a:avLst/>
              <a:gdLst/>
              <a:ahLst/>
              <a:cxnLst/>
              <a:rect l="l" t="t" r="r" b="b"/>
              <a:pathLst>
                <a:path w="9525" h="9525" extrusionOk="0">
                  <a:moveTo>
                    <a:pt x="7144" y="7144"/>
                  </a:moveTo>
                  <a:lnTo>
                    <a:pt x="7144" y="9049"/>
                  </a:lnTo>
                  <a:cubicBezTo>
                    <a:pt x="7144" y="8096"/>
                    <a:pt x="8096"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296" name="Google Shape;4296;p1"/>
            <p:cNvSpPr/>
            <p:nvPr/>
          </p:nvSpPr>
          <p:spPr>
            <a:xfrm>
              <a:off x="7387114" y="2499836"/>
              <a:ext cx="9525" cy="9525"/>
            </a:xfrm>
            <a:custGeom>
              <a:avLst/>
              <a:gdLst/>
              <a:ahLst/>
              <a:cxnLst/>
              <a:rect l="l" t="t" r="r" b="b"/>
              <a:pathLst>
                <a:path w="9525" h="9525" extrusionOk="0">
                  <a:moveTo>
                    <a:pt x="7144" y="7144"/>
                  </a:moveTo>
                  <a:cubicBezTo>
                    <a:pt x="7144" y="16669"/>
                    <a:pt x="8096"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297" name="Google Shape;4297;p1"/>
            <p:cNvSpPr/>
            <p:nvPr/>
          </p:nvSpPr>
          <p:spPr>
            <a:xfrm>
              <a:off x="7389971" y="2484972"/>
              <a:ext cx="9525" cy="9525"/>
            </a:xfrm>
            <a:custGeom>
              <a:avLst/>
              <a:gdLst/>
              <a:ahLst/>
              <a:cxnLst/>
              <a:rect l="l" t="t" r="r" b="b"/>
              <a:pathLst>
                <a:path w="9525" h="9525" extrusionOk="0">
                  <a:moveTo>
                    <a:pt x="7144" y="10577"/>
                  </a:moveTo>
                  <a:cubicBezTo>
                    <a:pt x="10001" y="8672"/>
                    <a:pt x="11906" y="3910"/>
                    <a:pt x="7144" y="1057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298" name="Google Shape;4298;p1"/>
            <p:cNvSpPr/>
            <p:nvPr/>
          </p:nvSpPr>
          <p:spPr>
            <a:xfrm>
              <a:off x="7358022" y="2521743"/>
              <a:ext cx="38100" cy="9525"/>
            </a:xfrm>
            <a:custGeom>
              <a:avLst/>
              <a:gdLst/>
              <a:ahLst/>
              <a:cxnLst/>
              <a:rect l="l" t="t" r="r" b="b"/>
              <a:pathLst>
                <a:path w="38100" h="9525" extrusionOk="0">
                  <a:moveTo>
                    <a:pt x="9566" y="7144"/>
                  </a:moveTo>
                  <a:cubicBezTo>
                    <a:pt x="-6627" y="10001"/>
                    <a:pt x="65763" y="10954"/>
                    <a:pt x="9566"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299" name="Google Shape;4299;p1"/>
            <p:cNvSpPr/>
            <p:nvPr/>
          </p:nvSpPr>
          <p:spPr>
            <a:xfrm>
              <a:off x="7372826" y="2508937"/>
              <a:ext cx="9525" cy="9525"/>
            </a:xfrm>
            <a:custGeom>
              <a:avLst/>
              <a:gdLst/>
              <a:ahLst/>
              <a:cxnLst/>
              <a:rect l="l" t="t" r="r" b="b"/>
              <a:pathLst>
                <a:path w="9525" h="9525" extrusionOk="0">
                  <a:moveTo>
                    <a:pt x="7144" y="7567"/>
                  </a:moveTo>
                  <a:cubicBezTo>
                    <a:pt x="7144" y="7567"/>
                    <a:pt x="7144" y="6615"/>
                    <a:pt x="7144" y="7567"/>
                  </a:cubicBezTo>
                  <a:cubicBezTo>
                    <a:pt x="7144" y="7567"/>
                    <a:pt x="7144" y="7567"/>
                    <a:pt x="7144"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300" name="Google Shape;4300;p1"/>
            <p:cNvSpPr/>
            <p:nvPr/>
          </p:nvSpPr>
          <p:spPr>
            <a:xfrm>
              <a:off x="7365206" y="2514361"/>
              <a:ext cx="9525" cy="9525"/>
            </a:xfrm>
            <a:custGeom>
              <a:avLst/>
              <a:gdLst/>
              <a:ahLst/>
              <a:cxnLst/>
              <a:rect l="l" t="t" r="r" b="b"/>
              <a:pathLst>
                <a:path w="9525" h="9525" extrusionOk="0">
                  <a:moveTo>
                    <a:pt x="7144" y="7858"/>
                  </a:moveTo>
                  <a:cubicBezTo>
                    <a:pt x="7144" y="6906"/>
                    <a:pt x="7144" y="6906"/>
                    <a:pt x="7144" y="785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301" name="Google Shape;4301;p1"/>
            <p:cNvSpPr/>
            <p:nvPr/>
          </p:nvSpPr>
          <p:spPr>
            <a:xfrm>
              <a:off x="7386161" y="2488723"/>
              <a:ext cx="9525" cy="9525"/>
            </a:xfrm>
            <a:custGeom>
              <a:avLst/>
              <a:gdLst/>
              <a:ahLst/>
              <a:cxnLst/>
              <a:rect l="l" t="t" r="r" b="b"/>
              <a:pathLst>
                <a:path w="9525" h="9525" extrusionOk="0">
                  <a:moveTo>
                    <a:pt x="7144" y="9684"/>
                  </a:moveTo>
                  <a:cubicBezTo>
                    <a:pt x="9049" y="3969"/>
                    <a:pt x="7144" y="9684"/>
                    <a:pt x="7144" y="968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302" name="Google Shape;4302;p1"/>
            <p:cNvSpPr/>
            <p:nvPr/>
          </p:nvSpPr>
          <p:spPr>
            <a:xfrm>
              <a:off x="7387114" y="2497931"/>
              <a:ext cx="9525" cy="9525"/>
            </a:xfrm>
            <a:custGeom>
              <a:avLst/>
              <a:gdLst/>
              <a:ahLst/>
              <a:cxnLst/>
              <a:rect l="l" t="t" r="r" b="b"/>
              <a:pathLst>
                <a:path w="9525" h="9525" extrusionOk="0">
                  <a:moveTo>
                    <a:pt x="7144" y="7144"/>
                  </a:moveTo>
                  <a:cubicBezTo>
                    <a:pt x="7144" y="10954"/>
                    <a:pt x="7144"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303" name="Google Shape;4303;p1"/>
            <p:cNvSpPr/>
            <p:nvPr/>
          </p:nvSpPr>
          <p:spPr>
            <a:xfrm>
              <a:off x="7341394" y="2488406"/>
              <a:ext cx="9525" cy="9525"/>
            </a:xfrm>
            <a:custGeom>
              <a:avLst/>
              <a:gdLst/>
              <a:ahLst/>
              <a:cxnLst/>
              <a:rect l="l" t="t" r="r" b="b"/>
              <a:pathLst>
                <a:path w="9525" h="9525" extrusionOk="0">
                  <a:moveTo>
                    <a:pt x="7144" y="7144"/>
                  </a:moveTo>
                  <a:lnTo>
                    <a:pt x="7144" y="7144"/>
                  </a:ln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304" name="Google Shape;4304;p1"/>
            <p:cNvSpPr/>
            <p:nvPr/>
          </p:nvSpPr>
          <p:spPr>
            <a:xfrm>
              <a:off x="7355681" y="2506955"/>
              <a:ext cx="28575" cy="19050"/>
            </a:xfrm>
            <a:custGeom>
              <a:avLst/>
              <a:gdLst/>
              <a:ahLst/>
              <a:cxnLst/>
              <a:rect l="l" t="t" r="r" b="b"/>
              <a:pathLst>
                <a:path w="28575" h="19050" extrusionOk="0">
                  <a:moveTo>
                    <a:pt x="7144" y="15264"/>
                  </a:moveTo>
                  <a:cubicBezTo>
                    <a:pt x="26194" y="11454"/>
                    <a:pt x="26194" y="-928"/>
                    <a:pt x="7144" y="1526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305" name="Google Shape;4305;p1"/>
            <p:cNvSpPr/>
            <p:nvPr/>
          </p:nvSpPr>
          <p:spPr>
            <a:xfrm>
              <a:off x="7383304" y="2492216"/>
              <a:ext cx="9525" cy="9525"/>
            </a:xfrm>
            <a:custGeom>
              <a:avLst/>
              <a:gdLst/>
              <a:ahLst/>
              <a:cxnLst/>
              <a:rect l="l" t="t" r="r" b="b"/>
              <a:pathLst>
                <a:path w="9525" h="9525" extrusionOk="0">
                  <a:moveTo>
                    <a:pt x="7144" y="7144"/>
                  </a:moveTo>
                  <a:cubicBezTo>
                    <a:pt x="7144" y="7144"/>
                    <a:pt x="7144" y="7144"/>
                    <a:pt x="7144" y="7144"/>
                  </a:cubicBezTo>
                  <a:lnTo>
                    <a:pt x="7144" y="7144"/>
                  </a:ln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306" name="Google Shape;4306;p1"/>
            <p:cNvSpPr/>
            <p:nvPr/>
          </p:nvSpPr>
          <p:spPr>
            <a:xfrm>
              <a:off x="7385716" y="2518669"/>
              <a:ext cx="28575" cy="19050"/>
            </a:xfrm>
            <a:custGeom>
              <a:avLst/>
              <a:gdLst/>
              <a:ahLst/>
              <a:cxnLst/>
              <a:rect l="l" t="t" r="r" b="b"/>
              <a:pathLst>
                <a:path w="28575" h="19050" extrusionOk="0">
                  <a:moveTo>
                    <a:pt x="26640" y="11170"/>
                  </a:moveTo>
                  <a:cubicBezTo>
                    <a:pt x="9494" y="11170"/>
                    <a:pt x="5684" y="20695"/>
                    <a:pt x="7590" y="8313"/>
                  </a:cubicBezTo>
                  <a:cubicBezTo>
                    <a:pt x="13304" y="9265"/>
                    <a:pt x="26640" y="3550"/>
                    <a:pt x="26640" y="11170"/>
                  </a:cubicBezTo>
                  <a:close/>
                  <a:moveTo>
                    <a:pt x="24734" y="13075"/>
                  </a:moveTo>
                  <a:lnTo>
                    <a:pt x="23782" y="12123"/>
                  </a:lnTo>
                  <a:cubicBezTo>
                    <a:pt x="23782" y="13075"/>
                    <a:pt x="24734" y="13075"/>
                    <a:pt x="24734" y="13075"/>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307" name="Google Shape;4307;p1"/>
            <p:cNvSpPr/>
            <p:nvPr/>
          </p:nvSpPr>
          <p:spPr>
            <a:xfrm>
              <a:off x="7573804" y="2436018"/>
              <a:ext cx="9525" cy="9525"/>
            </a:xfrm>
            <a:custGeom>
              <a:avLst/>
              <a:gdLst/>
              <a:ahLst/>
              <a:cxnLst/>
              <a:rect l="l" t="t" r="r" b="b"/>
              <a:pathLst>
                <a:path w="9525" h="9525" extrusionOk="0">
                  <a:moveTo>
                    <a:pt x="7144" y="7144"/>
                  </a:moveTo>
                  <a:lnTo>
                    <a:pt x="7144" y="7144"/>
                  </a:ln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308" name="Google Shape;4308;p1"/>
            <p:cNvSpPr/>
            <p:nvPr/>
          </p:nvSpPr>
          <p:spPr>
            <a:xfrm>
              <a:off x="7452836" y="2444591"/>
              <a:ext cx="9525" cy="9525"/>
            </a:xfrm>
            <a:custGeom>
              <a:avLst/>
              <a:gdLst/>
              <a:ahLst/>
              <a:cxnLst/>
              <a:rect l="l" t="t" r="r" b="b"/>
              <a:pathLst>
                <a:path w="9525" h="9525" extrusionOk="0">
                  <a:moveTo>
                    <a:pt x="7144" y="7144"/>
                  </a:moveTo>
                  <a:lnTo>
                    <a:pt x="7144" y="7144"/>
                  </a:lnTo>
                  <a:cubicBezTo>
                    <a:pt x="8096" y="7144"/>
                    <a:pt x="8096"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309" name="Google Shape;4309;p1"/>
            <p:cNvSpPr/>
            <p:nvPr/>
          </p:nvSpPr>
          <p:spPr>
            <a:xfrm>
              <a:off x="7468076" y="2420778"/>
              <a:ext cx="9525" cy="9525"/>
            </a:xfrm>
            <a:custGeom>
              <a:avLst/>
              <a:gdLst/>
              <a:ahLst/>
              <a:cxnLst/>
              <a:rect l="l" t="t" r="r" b="b"/>
              <a:pathLst>
                <a:path w="9525" h="9525" extrusionOk="0">
                  <a:moveTo>
                    <a:pt x="7144" y="9049"/>
                  </a:moveTo>
                  <a:lnTo>
                    <a:pt x="8096" y="7144"/>
                  </a:lnTo>
                  <a:cubicBezTo>
                    <a:pt x="8096" y="8096"/>
                    <a:pt x="8096" y="8096"/>
                    <a:pt x="7144" y="904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310" name="Google Shape;4310;p1"/>
            <p:cNvSpPr/>
            <p:nvPr/>
          </p:nvSpPr>
          <p:spPr>
            <a:xfrm>
              <a:off x="7562903" y="2436018"/>
              <a:ext cx="9525" cy="9525"/>
            </a:xfrm>
            <a:custGeom>
              <a:avLst/>
              <a:gdLst/>
              <a:ahLst/>
              <a:cxnLst/>
              <a:rect l="l" t="t" r="r" b="b"/>
              <a:pathLst>
                <a:path w="9525" h="9525" extrusionOk="0">
                  <a:moveTo>
                    <a:pt x="7567" y="7144"/>
                  </a:moveTo>
                  <a:cubicBezTo>
                    <a:pt x="7567" y="7144"/>
                    <a:pt x="6615" y="7144"/>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311" name="Google Shape;4311;p1"/>
            <p:cNvSpPr/>
            <p:nvPr/>
          </p:nvSpPr>
          <p:spPr>
            <a:xfrm>
              <a:off x="7502366" y="2434113"/>
              <a:ext cx="9525" cy="9525"/>
            </a:xfrm>
            <a:custGeom>
              <a:avLst/>
              <a:gdLst/>
              <a:ahLst/>
              <a:cxnLst/>
              <a:rect l="l" t="t" r="r" b="b"/>
              <a:pathLst>
                <a:path w="9525" h="9525" extrusionOk="0">
                  <a:moveTo>
                    <a:pt x="7144" y="7144"/>
                  </a:moveTo>
                  <a:cubicBezTo>
                    <a:pt x="7144" y="8096"/>
                    <a:pt x="8096" y="8096"/>
                    <a:pt x="8096" y="8096"/>
                  </a:cubicBezTo>
                  <a:cubicBezTo>
                    <a:pt x="8096" y="8096"/>
                    <a:pt x="8096"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312" name="Google Shape;4312;p1"/>
            <p:cNvSpPr/>
            <p:nvPr/>
          </p:nvSpPr>
          <p:spPr>
            <a:xfrm>
              <a:off x="7468076" y="2423212"/>
              <a:ext cx="9525" cy="9525"/>
            </a:xfrm>
            <a:custGeom>
              <a:avLst/>
              <a:gdLst/>
              <a:ahLst/>
              <a:cxnLst/>
              <a:rect l="l" t="t" r="r" b="b"/>
              <a:pathLst>
                <a:path w="9525" h="9525" extrusionOk="0">
                  <a:moveTo>
                    <a:pt x="7144" y="7567"/>
                  </a:moveTo>
                  <a:cubicBezTo>
                    <a:pt x="7144" y="7567"/>
                    <a:pt x="8096" y="6615"/>
                    <a:pt x="7144"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313" name="Google Shape;4313;p1"/>
            <p:cNvSpPr/>
            <p:nvPr/>
          </p:nvSpPr>
          <p:spPr>
            <a:xfrm>
              <a:off x="7445216" y="2425541"/>
              <a:ext cx="9525" cy="9525"/>
            </a:xfrm>
            <a:custGeom>
              <a:avLst/>
              <a:gdLst/>
              <a:ahLst/>
              <a:cxnLst/>
              <a:rect l="l" t="t" r="r" b="b"/>
              <a:pathLst>
                <a:path w="9525" h="9525" extrusionOk="0">
                  <a:moveTo>
                    <a:pt x="7144" y="7144"/>
                  </a:moveTo>
                  <a:cubicBezTo>
                    <a:pt x="7144" y="8096"/>
                    <a:pt x="7144" y="8096"/>
                    <a:pt x="7144" y="7144"/>
                  </a:cubicBezTo>
                  <a:cubicBezTo>
                    <a:pt x="7144" y="8096"/>
                    <a:pt x="7144"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314" name="Google Shape;4314;p1"/>
            <p:cNvSpPr/>
            <p:nvPr/>
          </p:nvSpPr>
          <p:spPr>
            <a:xfrm>
              <a:off x="7446698" y="2444591"/>
              <a:ext cx="9525" cy="9525"/>
            </a:xfrm>
            <a:custGeom>
              <a:avLst/>
              <a:gdLst/>
              <a:ahLst/>
              <a:cxnLst/>
              <a:rect l="l" t="t" r="r" b="b"/>
              <a:pathLst>
                <a:path w="9525" h="9525" extrusionOk="0">
                  <a:moveTo>
                    <a:pt x="7567" y="7144"/>
                  </a:moveTo>
                  <a:cubicBezTo>
                    <a:pt x="7567" y="7144"/>
                    <a:pt x="6615" y="7144"/>
                    <a:pt x="7567" y="7144"/>
                  </a:cubicBezTo>
                  <a:lnTo>
                    <a:pt x="7567" y="7144"/>
                  </a:ln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315" name="Google Shape;4315;p1"/>
            <p:cNvSpPr/>
            <p:nvPr/>
          </p:nvSpPr>
          <p:spPr>
            <a:xfrm>
              <a:off x="7420451" y="2432208"/>
              <a:ext cx="9525" cy="9525"/>
            </a:xfrm>
            <a:custGeom>
              <a:avLst/>
              <a:gdLst/>
              <a:ahLst/>
              <a:cxnLst/>
              <a:rect l="l" t="t" r="r" b="b"/>
              <a:pathLst>
                <a:path w="9525" h="9525" extrusionOk="0">
                  <a:moveTo>
                    <a:pt x="8096" y="7144"/>
                  </a:moveTo>
                  <a:lnTo>
                    <a:pt x="7144" y="8096"/>
                  </a:lnTo>
                  <a:cubicBezTo>
                    <a:pt x="7144" y="8096"/>
                    <a:pt x="7144" y="8096"/>
                    <a:pt x="8096"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316" name="Google Shape;4316;p1"/>
            <p:cNvSpPr/>
            <p:nvPr/>
          </p:nvSpPr>
          <p:spPr>
            <a:xfrm>
              <a:off x="7444264" y="2439828"/>
              <a:ext cx="9525" cy="9525"/>
            </a:xfrm>
            <a:custGeom>
              <a:avLst/>
              <a:gdLst/>
              <a:ahLst/>
              <a:cxnLst/>
              <a:rect l="l" t="t" r="r" b="b"/>
              <a:pathLst>
                <a:path w="9525" h="9525" extrusionOk="0">
                  <a:moveTo>
                    <a:pt x="7144" y="7144"/>
                  </a:moveTo>
                  <a:lnTo>
                    <a:pt x="7144" y="7144"/>
                  </a:lnTo>
                  <a:cubicBezTo>
                    <a:pt x="7144" y="8096"/>
                    <a:pt x="7144"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317" name="Google Shape;4317;p1"/>
            <p:cNvSpPr/>
            <p:nvPr/>
          </p:nvSpPr>
          <p:spPr>
            <a:xfrm>
              <a:off x="7581001" y="2455068"/>
              <a:ext cx="9525" cy="9525"/>
            </a:xfrm>
            <a:custGeom>
              <a:avLst/>
              <a:gdLst/>
              <a:ahLst/>
              <a:cxnLst/>
              <a:rect l="l" t="t" r="r" b="b"/>
              <a:pathLst>
                <a:path w="9525" h="9525" extrusionOk="0">
                  <a:moveTo>
                    <a:pt x="7567" y="7144"/>
                  </a:moveTo>
                  <a:cubicBezTo>
                    <a:pt x="7567" y="7144"/>
                    <a:pt x="6615" y="9049"/>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318" name="Google Shape;4318;p1"/>
            <p:cNvSpPr/>
            <p:nvPr/>
          </p:nvSpPr>
          <p:spPr>
            <a:xfrm>
              <a:off x="7584281" y="2444591"/>
              <a:ext cx="9525" cy="9525"/>
            </a:xfrm>
            <a:custGeom>
              <a:avLst/>
              <a:gdLst/>
              <a:ahLst/>
              <a:cxnLst/>
              <a:rect l="l" t="t" r="r" b="b"/>
              <a:pathLst>
                <a:path w="9525" h="9525" extrusionOk="0">
                  <a:moveTo>
                    <a:pt x="7144" y="8096"/>
                  </a:moveTo>
                  <a:lnTo>
                    <a:pt x="8096" y="7144"/>
                  </a:lnTo>
                  <a:cubicBezTo>
                    <a:pt x="7144" y="7144"/>
                    <a:pt x="7144" y="8096"/>
                    <a:pt x="7144" y="809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319" name="Google Shape;4319;p1"/>
            <p:cNvSpPr/>
            <p:nvPr/>
          </p:nvSpPr>
          <p:spPr>
            <a:xfrm>
              <a:off x="7518559" y="2442160"/>
              <a:ext cx="9525" cy="9525"/>
            </a:xfrm>
            <a:custGeom>
              <a:avLst/>
              <a:gdLst/>
              <a:ahLst/>
              <a:cxnLst/>
              <a:rect l="l" t="t" r="r" b="b"/>
              <a:pathLst>
                <a:path w="9525" h="9525" extrusionOk="0">
                  <a:moveTo>
                    <a:pt x="7144" y="7670"/>
                  </a:moveTo>
                  <a:cubicBezTo>
                    <a:pt x="7144" y="8622"/>
                    <a:pt x="8096" y="9575"/>
                    <a:pt x="8096" y="10527"/>
                  </a:cubicBezTo>
                  <a:cubicBezTo>
                    <a:pt x="9049" y="9575"/>
                    <a:pt x="8096" y="5765"/>
                    <a:pt x="7144" y="7670"/>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320" name="Google Shape;4320;p1"/>
            <p:cNvSpPr/>
            <p:nvPr/>
          </p:nvSpPr>
          <p:spPr>
            <a:xfrm>
              <a:off x="7576661" y="2493168"/>
              <a:ext cx="9525" cy="9525"/>
            </a:xfrm>
            <a:custGeom>
              <a:avLst/>
              <a:gdLst/>
              <a:ahLst/>
              <a:cxnLst/>
              <a:rect l="l" t="t" r="r" b="b"/>
              <a:pathLst>
                <a:path w="9525" h="9525" extrusionOk="0">
                  <a:moveTo>
                    <a:pt x="7144" y="9049"/>
                  </a:moveTo>
                  <a:cubicBezTo>
                    <a:pt x="7144" y="8096"/>
                    <a:pt x="7144" y="7144"/>
                    <a:pt x="8096" y="7144"/>
                  </a:cubicBezTo>
                  <a:cubicBezTo>
                    <a:pt x="7144" y="8096"/>
                    <a:pt x="7144" y="9049"/>
                    <a:pt x="7144" y="904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321" name="Google Shape;4321;p1"/>
            <p:cNvSpPr/>
            <p:nvPr/>
          </p:nvSpPr>
          <p:spPr>
            <a:xfrm>
              <a:off x="7576661" y="2491263"/>
              <a:ext cx="9525" cy="9525"/>
            </a:xfrm>
            <a:custGeom>
              <a:avLst/>
              <a:gdLst/>
              <a:ahLst/>
              <a:cxnLst/>
              <a:rect l="l" t="t" r="r" b="b"/>
              <a:pathLst>
                <a:path w="9525" h="9525" extrusionOk="0">
                  <a:moveTo>
                    <a:pt x="7144" y="9049"/>
                  </a:moveTo>
                  <a:lnTo>
                    <a:pt x="8096" y="7144"/>
                  </a:lnTo>
                  <a:cubicBezTo>
                    <a:pt x="8096" y="8096"/>
                    <a:pt x="7144" y="9049"/>
                    <a:pt x="7144" y="904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322" name="Google Shape;4322;p1"/>
            <p:cNvSpPr/>
            <p:nvPr/>
          </p:nvSpPr>
          <p:spPr>
            <a:xfrm>
              <a:off x="7519088" y="2496264"/>
              <a:ext cx="9525" cy="9525"/>
            </a:xfrm>
            <a:custGeom>
              <a:avLst/>
              <a:gdLst/>
              <a:ahLst/>
              <a:cxnLst/>
              <a:rect l="l" t="t" r="r" b="b"/>
              <a:pathLst>
                <a:path w="9525" h="9525" extrusionOk="0">
                  <a:moveTo>
                    <a:pt x="7567" y="7858"/>
                  </a:moveTo>
                  <a:cubicBezTo>
                    <a:pt x="7567" y="6906"/>
                    <a:pt x="6615" y="6906"/>
                    <a:pt x="7567" y="7858"/>
                  </a:cubicBezTo>
                  <a:cubicBezTo>
                    <a:pt x="6615" y="7858"/>
                    <a:pt x="7567" y="7858"/>
                    <a:pt x="7567" y="785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323" name="Google Shape;4323;p1"/>
            <p:cNvSpPr/>
            <p:nvPr/>
          </p:nvSpPr>
          <p:spPr>
            <a:xfrm>
              <a:off x="7585722" y="2430169"/>
              <a:ext cx="9525" cy="28575"/>
            </a:xfrm>
            <a:custGeom>
              <a:avLst/>
              <a:gdLst/>
              <a:ahLst/>
              <a:cxnLst/>
              <a:rect l="l" t="t" r="r" b="b"/>
              <a:pathLst>
                <a:path w="9525" h="28575" extrusionOk="0">
                  <a:moveTo>
                    <a:pt x="7608" y="23471"/>
                  </a:moveTo>
                  <a:cubicBezTo>
                    <a:pt x="10465" y="-6057"/>
                    <a:pt x="5703" y="11088"/>
                    <a:pt x="7608" y="23471"/>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324" name="Google Shape;4324;p1"/>
            <p:cNvSpPr/>
            <p:nvPr/>
          </p:nvSpPr>
          <p:spPr>
            <a:xfrm>
              <a:off x="7582376" y="2482267"/>
              <a:ext cx="9525" cy="9525"/>
            </a:xfrm>
            <a:custGeom>
              <a:avLst/>
              <a:gdLst/>
              <a:ahLst/>
              <a:cxnLst/>
              <a:rect l="l" t="t" r="r" b="b"/>
              <a:pathLst>
                <a:path w="9525" h="9525" extrusionOk="0">
                  <a:moveTo>
                    <a:pt x="7144" y="7567"/>
                  </a:moveTo>
                  <a:cubicBezTo>
                    <a:pt x="7144" y="7567"/>
                    <a:pt x="8096" y="6615"/>
                    <a:pt x="7144"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325" name="Google Shape;4325;p1"/>
            <p:cNvSpPr/>
            <p:nvPr/>
          </p:nvSpPr>
          <p:spPr>
            <a:xfrm>
              <a:off x="7421404" y="2516028"/>
              <a:ext cx="9525" cy="9525"/>
            </a:xfrm>
            <a:custGeom>
              <a:avLst/>
              <a:gdLst/>
              <a:ahLst/>
              <a:cxnLst/>
              <a:rect l="l" t="t" r="r" b="b"/>
              <a:pathLst>
                <a:path w="9525" h="9525" extrusionOk="0">
                  <a:moveTo>
                    <a:pt x="7144" y="7144"/>
                  </a:moveTo>
                  <a:lnTo>
                    <a:pt x="7144" y="9049"/>
                  </a:lnTo>
                  <a:cubicBezTo>
                    <a:pt x="7144" y="8096"/>
                    <a:pt x="7144"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326" name="Google Shape;4326;p1"/>
            <p:cNvSpPr/>
            <p:nvPr/>
          </p:nvSpPr>
          <p:spPr>
            <a:xfrm>
              <a:off x="7580471" y="2462688"/>
              <a:ext cx="9525" cy="9525"/>
            </a:xfrm>
            <a:custGeom>
              <a:avLst/>
              <a:gdLst/>
              <a:ahLst/>
              <a:cxnLst/>
              <a:rect l="l" t="t" r="r" b="b"/>
              <a:pathLst>
                <a:path w="9525" h="9525" extrusionOk="0">
                  <a:moveTo>
                    <a:pt x="7144" y="7144"/>
                  </a:moveTo>
                  <a:lnTo>
                    <a:pt x="7144" y="7144"/>
                  </a:lnTo>
                  <a:lnTo>
                    <a:pt x="7144" y="7144"/>
                  </a:ln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327" name="Google Shape;4327;p1"/>
            <p:cNvSpPr/>
            <p:nvPr/>
          </p:nvSpPr>
          <p:spPr>
            <a:xfrm>
              <a:off x="7429976" y="2516028"/>
              <a:ext cx="9525" cy="9525"/>
            </a:xfrm>
            <a:custGeom>
              <a:avLst/>
              <a:gdLst/>
              <a:ahLst/>
              <a:cxnLst/>
              <a:rect l="l" t="t" r="r" b="b"/>
              <a:pathLst>
                <a:path w="9525" h="9525" extrusionOk="0">
                  <a:moveTo>
                    <a:pt x="7144" y="7144"/>
                  </a:moveTo>
                  <a:lnTo>
                    <a:pt x="7144" y="7144"/>
                  </a:lnTo>
                  <a:lnTo>
                    <a:pt x="7144" y="7144"/>
                  </a:ln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328" name="Google Shape;4328;p1"/>
            <p:cNvSpPr/>
            <p:nvPr/>
          </p:nvSpPr>
          <p:spPr>
            <a:xfrm>
              <a:off x="7430929" y="2426493"/>
              <a:ext cx="9525" cy="9525"/>
            </a:xfrm>
            <a:custGeom>
              <a:avLst/>
              <a:gdLst/>
              <a:ahLst/>
              <a:cxnLst/>
              <a:rect l="l" t="t" r="r" b="b"/>
              <a:pathLst>
                <a:path w="9525" h="9525" extrusionOk="0">
                  <a:moveTo>
                    <a:pt x="7144" y="7144"/>
                  </a:moveTo>
                  <a:lnTo>
                    <a:pt x="7144" y="7144"/>
                  </a:ln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329" name="Google Shape;4329;p1"/>
            <p:cNvSpPr/>
            <p:nvPr/>
          </p:nvSpPr>
          <p:spPr>
            <a:xfrm>
              <a:off x="7429976" y="2516028"/>
              <a:ext cx="9525" cy="9525"/>
            </a:xfrm>
            <a:custGeom>
              <a:avLst/>
              <a:gdLst/>
              <a:ahLst/>
              <a:cxnLst/>
              <a:rect l="l" t="t" r="r" b="b"/>
              <a:pathLst>
                <a:path w="9525" h="9525" extrusionOk="0">
                  <a:moveTo>
                    <a:pt x="7144" y="7144"/>
                  </a:moveTo>
                  <a:lnTo>
                    <a:pt x="7144" y="7144"/>
                  </a:lnTo>
                  <a:lnTo>
                    <a:pt x="7144" y="7144"/>
                  </a:ln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330" name="Google Shape;4330;p1"/>
            <p:cNvSpPr/>
            <p:nvPr/>
          </p:nvSpPr>
          <p:spPr>
            <a:xfrm>
              <a:off x="7470934" y="2498883"/>
              <a:ext cx="9525" cy="9525"/>
            </a:xfrm>
            <a:custGeom>
              <a:avLst/>
              <a:gdLst/>
              <a:ahLst/>
              <a:cxnLst/>
              <a:rect l="l" t="t" r="r" b="b"/>
              <a:pathLst>
                <a:path w="9525" h="9525" extrusionOk="0">
                  <a:moveTo>
                    <a:pt x="7144" y="8096"/>
                  </a:moveTo>
                  <a:cubicBezTo>
                    <a:pt x="7144" y="8096"/>
                    <a:pt x="7144" y="7144"/>
                    <a:pt x="7144" y="7144"/>
                  </a:cubicBezTo>
                  <a:cubicBezTo>
                    <a:pt x="7144" y="7144"/>
                    <a:pt x="7144" y="7144"/>
                    <a:pt x="7144" y="809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331" name="Google Shape;4331;p1"/>
            <p:cNvSpPr/>
            <p:nvPr/>
          </p:nvSpPr>
          <p:spPr>
            <a:xfrm>
              <a:off x="7462361" y="2494121"/>
              <a:ext cx="9525" cy="9525"/>
            </a:xfrm>
            <a:custGeom>
              <a:avLst/>
              <a:gdLst/>
              <a:ahLst/>
              <a:cxnLst/>
              <a:rect l="l" t="t" r="r" b="b"/>
              <a:pathLst>
                <a:path w="9525" h="9525" extrusionOk="0">
                  <a:moveTo>
                    <a:pt x="7144" y="7144"/>
                  </a:moveTo>
                  <a:lnTo>
                    <a:pt x="7144" y="7144"/>
                  </a:lnTo>
                  <a:lnTo>
                    <a:pt x="7144" y="7144"/>
                  </a:ln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332" name="Google Shape;4332;p1"/>
            <p:cNvSpPr/>
            <p:nvPr/>
          </p:nvSpPr>
          <p:spPr>
            <a:xfrm>
              <a:off x="7514034" y="2424588"/>
              <a:ext cx="9525" cy="9525"/>
            </a:xfrm>
            <a:custGeom>
              <a:avLst/>
              <a:gdLst/>
              <a:ahLst/>
              <a:cxnLst/>
              <a:rect l="l" t="t" r="r" b="b"/>
              <a:pathLst>
                <a:path w="9525" h="9525" extrusionOk="0">
                  <a:moveTo>
                    <a:pt x="7858" y="7144"/>
                  </a:moveTo>
                  <a:cubicBezTo>
                    <a:pt x="6906" y="7144"/>
                    <a:pt x="6906" y="7144"/>
                    <a:pt x="7858" y="7144"/>
                  </a:cubicBezTo>
                  <a:cubicBezTo>
                    <a:pt x="6906" y="7144"/>
                    <a:pt x="7858" y="7144"/>
                    <a:pt x="7858"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333" name="Google Shape;4333;p1"/>
            <p:cNvSpPr/>
            <p:nvPr/>
          </p:nvSpPr>
          <p:spPr>
            <a:xfrm>
              <a:off x="7429976" y="2516981"/>
              <a:ext cx="9525" cy="9525"/>
            </a:xfrm>
            <a:custGeom>
              <a:avLst/>
              <a:gdLst/>
              <a:ahLst/>
              <a:cxnLst/>
              <a:rect l="l" t="t" r="r" b="b"/>
              <a:pathLst>
                <a:path w="9525" h="9525" extrusionOk="0">
                  <a:moveTo>
                    <a:pt x="7144" y="7144"/>
                  </a:moveTo>
                  <a:cubicBezTo>
                    <a:pt x="7144" y="7144"/>
                    <a:pt x="7144" y="8096"/>
                    <a:pt x="7144" y="9049"/>
                  </a:cubicBezTo>
                  <a:cubicBezTo>
                    <a:pt x="7144" y="8096"/>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334" name="Google Shape;4334;p1"/>
            <p:cNvSpPr/>
            <p:nvPr/>
          </p:nvSpPr>
          <p:spPr>
            <a:xfrm>
              <a:off x="7481411" y="2477928"/>
              <a:ext cx="9525" cy="9525"/>
            </a:xfrm>
            <a:custGeom>
              <a:avLst/>
              <a:gdLst/>
              <a:ahLst/>
              <a:cxnLst/>
              <a:rect l="l" t="t" r="r" b="b"/>
              <a:pathLst>
                <a:path w="9525" h="9525" extrusionOk="0">
                  <a:moveTo>
                    <a:pt x="7144" y="7144"/>
                  </a:moveTo>
                  <a:cubicBezTo>
                    <a:pt x="7144" y="7144"/>
                    <a:pt x="7144"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335" name="Google Shape;4335;p1"/>
            <p:cNvSpPr/>
            <p:nvPr/>
          </p:nvSpPr>
          <p:spPr>
            <a:xfrm>
              <a:off x="7484297" y="2471605"/>
              <a:ext cx="9525" cy="19050"/>
            </a:xfrm>
            <a:custGeom>
              <a:avLst/>
              <a:gdLst/>
              <a:ahLst/>
              <a:cxnLst/>
              <a:rect l="l" t="t" r="r" b="b"/>
              <a:pathLst>
                <a:path w="9525" h="19050" extrusionOk="0">
                  <a:moveTo>
                    <a:pt x="9020" y="16325"/>
                  </a:moveTo>
                  <a:cubicBezTo>
                    <a:pt x="12830" y="-6535"/>
                    <a:pt x="3305" y="21087"/>
                    <a:pt x="9020" y="16325"/>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336" name="Google Shape;4336;p1"/>
            <p:cNvSpPr/>
            <p:nvPr/>
          </p:nvSpPr>
          <p:spPr>
            <a:xfrm>
              <a:off x="7485751" y="2481738"/>
              <a:ext cx="9525" cy="9525"/>
            </a:xfrm>
            <a:custGeom>
              <a:avLst/>
              <a:gdLst/>
              <a:ahLst/>
              <a:cxnLst/>
              <a:rect l="l" t="t" r="r" b="b"/>
              <a:pathLst>
                <a:path w="9525" h="9525" extrusionOk="0">
                  <a:moveTo>
                    <a:pt x="7567" y="7144"/>
                  </a:moveTo>
                  <a:cubicBezTo>
                    <a:pt x="7567" y="7144"/>
                    <a:pt x="7567" y="8096"/>
                    <a:pt x="7567" y="8096"/>
                  </a:cubicBezTo>
                  <a:cubicBezTo>
                    <a:pt x="6615" y="8096"/>
                    <a:pt x="7567" y="8096"/>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337" name="Google Shape;4337;p1"/>
            <p:cNvSpPr/>
            <p:nvPr/>
          </p:nvSpPr>
          <p:spPr>
            <a:xfrm>
              <a:off x="7501414" y="2486739"/>
              <a:ext cx="9525" cy="9525"/>
            </a:xfrm>
            <a:custGeom>
              <a:avLst/>
              <a:gdLst/>
              <a:ahLst/>
              <a:cxnLst/>
              <a:rect l="l" t="t" r="r" b="b"/>
              <a:pathLst>
                <a:path w="9525" h="9525" extrusionOk="0">
                  <a:moveTo>
                    <a:pt x="7144" y="7858"/>
                  </a:moveTo>
                  <a:cubicBezTo>
                    <a:pt x="7144" y="7858"/>
                    <a:pt x="7144" y="6906"/>
                    <a:pt x="7144" y="7858"/>
                  </a:cubicBezTo>
                  <a:cubicBezTo>
                    <a:pt x="7144" y="6906"/>
                    <a:pt x="7144" y="6906"/>
                    <a:pt x="7144" y="785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338" name="Google Shape;4338;p1"/>
            <p:cNvSpPr/>
            <p:nvPr/>
          </p:nvSpPr>
          <p:spPr>
            <a:xfrm>
              <a:off x="7394734" y="2485548"/>
              <a:ext cx="9525" cy="9525"/>
            </a:xfrm>
            <a:custGeom>
              <a:avLst/>
              <a:gdLst/>
              <a:ahLst/>
              <a:cxnLst/>
              <a:rect l="l" t="t" r="r" b="b"/>
              <a:pathLst>
                <a:path w="9525" h="9525" extrusionOk="0">
                  <a:moveTo>
                    <a:pt x="7144" y="7144"/>
                  </a:moveTo>
                  <a:cubicBezTo>
                    <a:pt x="7144" y="8096"/>
                    <a:pt x="10001"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339" name="Google Shape;4339;p1"/>
            <p:cNvSpPr/>
            <p:nvPr/>
          </p:nvSpPr>
          <p:spPr>
            <a:xfrm>
              <a:off x="7536233" y="2463366"/>
              <a:ext cx="9525" cy="9525"/>
            </a:xfrm>
            <a:custGeom>
              <a:avLst/>
              <a:gdLst/>
              <a:ahLst/>
              <a:cxnLst/>
              <a:rect l="l" t="t" r="r" b="b"/>
              <a:pathLst>
                <a:path w="9525" h="9525" extrusionOk="0">
                  <a:moveTo>
                    <a:pt x="7567" y="7419"/>
                  </a:moveTo>
                  <a:cubicBezTo>
                    <a:pt x="6615" y="6466"/>
                    <a:pt x="7567" y="8371"/>
                    <a:pt x="7567" y="741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340" name="Google Shape;4340;p1"/>
            <p:cNvSpPr/>
            <p:nvPr/>
          </p:nvSpPr>
          <p:spPr>
            <a:xfrm>
              <a:off x="7487126" y="2471261"/>
              <a:ext cx="9525" cy="9525"/>
            </a:xfrm>
            <a:custGeom>
              <a:avLst/>
              <a:gdLst/>
              <a:ahLst/>
              <a:cxnLst/>
              <a:rect l="l" t="t" r="r" b="b"/>
              <a:pathLst>
                <a:path w="9525" h="9525" extrusionOk="0">
                  <a:moveTo>
                    <a:pt x="7144" y="7144"/>
                  </a:moveTo>
                  <a:cubicBezTo>
                    <a:pt x="7144" y="8096"/>
                    <a:pt x="7144" y="8096"/>
                    <a:pt x="7144" y="9049"/>
                  </a:cubicBezTo>
                  <a:cubicBezTo>
                    <a:pt x="7144" y="8096"/>
                    <a:pt x="7144"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341" name="Google Shape;4341;p1"/>
            <p:cNvSpPr/>
            <p:nvPr/>
          </p:nvSpPr>
          <p:spPr>
            <a:xfrm>
              <a:off x="7538561" y="2471261"/>
              <a:ext cx="9525" cy="9525"/>
            </a:xfrm>
            <a:custGeom>
              <a:avLst/>
              <a:gdLst/>
              <a:ahLst/>
              <a:cxnLst/>
              <a:rect l="l" t="t" r="r" b="b"/>
              <a:pathLst>
                <a:path w="9525" h="9525" extrusionOk="0">
                  <a:moveTo>
                    <a:pt x="7144" y="7144"/>
                  </a:moveTo>
                  <a:cubicBezTo>
                    <a:pt x="9049" y="11906"/>
                    <a:pt x="9049" y="9049"/>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342" name="Google Shape;4342;p1"/>
            <p:cNvSpPr/>
            <p:nvPr/>
          </p:nvSpPr>
          <p:spPr>
            <a:xfrm>
              <a:off x="7540466" y="2472213"/>
              <a:ext cx="9525" cy="9525"/>
            </a:xfrm>
            <a:custGeom>
              <a:avLst/>
              <a:gdLst/>
              <a:ahLst/>
              <a:cxnLst/>
              <a:rect l="l" t="t" r="r" b="b"/>
              <a:pathLst>
                <a:path w="9525" h="9525" extrusionOk="0">
                  <a:moveTo>
                    <a:pt x="7144" y="7144"/>
                  </a:moveTo>
                  <a:lnTo>
                    <a:pt x="7144" y="7144"/>
                  </a:lnTo>
                  <a:lnTo>
                    <a:pt x="7144" y="7144"/>
                  </a:ln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343" name="Google Shape;4343;p1"/>
            <p:cNvSpPr/>
            <p:nvPr/>
          </p:nvSpPr>
          <p:spPr>
            <a:xfrm>
              <a:off x="7246144" y="2403977"/>
              <a:ext cx="352425" cy="133350"/>
            </a:xfrm>
            <a:custGeom>
              <a:avLst/>
              <a:gdLst/>
              <a:ahLst/>
              <a:cxnLst/>
              <a:rect l="l" t="t" r="r" b="b"/>
              <a:pathLst>
                <a:path w="352425" h="133350" extrusionOk="0">
                  <a:moveTo>
                    <a:pt x="154781" y="87762"/>
                  </a:moveTo>
                  <a:cubicBezTo>
                    <a:pt x="137636" y="94430"/>
                    <a:pt x="19526" y="101097"/>
                    <a:pt x="7144" y="94430"/>
                  </a:cubicBezTo>
                  <a:cubicBezTo>
                    <a:pt x="53816" y="35375"/>
                    <a:pt x="123349" y="93477"/>
                    <a:pt x="164306" y="36327"/>
                  </a:cubicBezTo>
                  <a:cubicBezTo>
                    <a:pt x="175736" y="20135"/>
                    <a:pt x="144304" y="42042"/>
                    <a:pt x="141446" y="43947"/>
                  </a:cubicBezTo>
                  <a:cubicBezTo>
                    <a:pt x="144304" y="-15108"/>
                    <a:pt x="170974" y="64902"/>
                    <a:pt x="190976" y="47757"/>
                  </a:cubicBezTo>
                  <a:cubicBezTo>
                    <a:pt x="191929" y="68712"/>
                    <a:pt x="190976" y="-44635"/>
                    <a:pt x="219551" y="37280"/>
                  </a:cubicBezTo>
                  <a:cubicBezTo>
                    <a:pt x="219551" y="37280"/>
                    <a:pt x="200501" y="28707"/>
                    <a:pt x="204311" y="26802"/>
                  </a:cubicBezTo>
                  <a:cubicBezTo>
                    <a:pt x="195739" y="51567"/>
                    <a:pt x="201454" y="62045"/>
                    <a:pt x="222409" y="58235"/>
                  </a:cubicBezTo>
                  <a:cubicBezTo>
                    <a:pt x="217646" y="62045"/>
                    <a:pt x="250984" y="22040"/>
                    <a:pt x="221456" y="50615"/>
                  </a:cubicBezTo>
                  <a:cubicBezTo>
                    <a:pt x="228124" y="38232"/>
                    <a:pt x="209074" y="34422"/>
                    <a:pt x="233839" y="26802"/>
                  </a:cubicBezTo>
                  <a:cubicBezTo>
                    <a:pt x="231934" y="40137"/>
                    <a:pt x="234791" y="37280"/>
                    <a:pt x="228124" y="46805"/>
                  </a:cubicBezTo>
                  <a:cubicBezTo>
                    <a:pt x="236696" y="42042"/>
                    <a:pt x="242411" y="35375"/>
                    <a:pt x="243364" y="26802"/>
                  </a:cubicBezTo>
                  <a:cubicBezTo>
                    <a:pt x="243364" y="21087"/>
                    <a:pt x="238601" y="51567"/>
                    <a:pt x="241459" y="52520"/>
                  </a:cubicBezTo>
                  <a:cubicBezTo>
                    <a:pt x="239554" y="42042"/>
                    <a:pt x="251936" y="11562"/>
                    <a:pt x="265271" y="40137"/>
                  </a:cubicBezTo>
                  <a:cubicBezTo>
                    <a:pt x="267176" y="41090"/>
                    <a:pt x="250031" y="37280"/>
                    <a:pt x="272891" y="28707"/>
                  </a:cubicBezTo>
                  <a:cubicBezTo>
                    <a:pt x="249079" y="71570"/>
                    <a:pt x="320516" y="21087"/>
                    <a:pt x="319564" y="36327"/>
                  </a:cubicBezTo>
                  <a:cubicBezTo>
                    <a:pt x="286226" y="24897"/>
                    <a:pt x="346234" y="79190"/>
                    <a:pt x="319564" y="26802"/>
                  </a:cubicBezTo>
                  <a:cubicBezTo>
                    <a:pt x="333851" y="21087"/>
                    <a:pt x="312896" y="78237"/>
                    <a:pt x="325279" y="30612"/>
                  </a:cubicBezTo>
                  <a:cubicBezTo>
                    <a:pt x="385286" y="62045"/>
                    <a:pt x="290036" y="61092"/>
                    <a:pt x="348139" y="79190"/>
                  </a:cubicBezTo>
                  <a:cubicBezTo>
                    <a:pt x="343376" y="101097"/>
                    <a:pt x="229076" y="121100"/>
                    <a:pt x="227171" y="121100"/>
                  </a:cubicBezTo>
                  <a:cubicBezTo>
                    <a:pt x="235744" y="113480"/>
                    <a:pt x="235744" y="103002"/>
                    <a:pt x="228124" y="88715"/>
                  </a:cubicBezTo>
                  <a:cubicBezTo>
                    <a:pt x="210979" y="130625"/>
                    <a:pt x="185261" y="93477"/>
                    <a:pt x="173831" y="126815"/>
                  </a:cubicBezTo>
                  <a:cubicBezTo>
                    <a:pt x="175736" y="117290"/>
                    <a:pt x="181451" y="106812"/>
                    <a:pt x="154781" y="87762"/>
                  </a:cubicBezTo>
                  <a:close/>
                  <a:moveTo>
                    <a:pt x="20479" y="85857"/>
                  </a:moveTo>
                  <a:cubicBezTo>
                    <a:pt x="20479" y="85857"/>
                    <a:pt x="20479" y="84905"/>
                    <a:pt x="20479" y="83952"/>
                  </a:cubicBezTo>
                  <a:cubicBezTo>
                    <a:pt x="21431" y="84905"/>
                    <a:pt x="21431" y="85857"/>
                    <a:pt x="20479" y="85857"/>
                  </a:cubicBezTo>
                  <a:close/>
                  <a:moveTo>
                    <a:pt x="194786" y="70617"/>
                  </a:moveTo>
                  <a:cubicBezTo>
                    <a:pt x="191929" y="70617"/>
                    <a:pt x="177641" y="103002"/>
                    <a:pt x="194786" y="70617"/>
                  </a:cubicBezTo>
                  <a:close/>
                  <a:moveTo>
                    <a:pt x="196691" y="86810"/>
                  </a:moveTo>
                  <a:cubicBezTo>
                    <a:pt x="197644" y="87762"/>
                    <a:pt x="197644" y="80142"/>
                    <a:pt x="196691" y="86810"/>
                  </a:cubicBezTo>
                  <a:close/>
                  <a:moveTo>
                    <a:pt x="198596" y="82047"/>
                  </a:moveTo>
                  <a:cubicBezTo>
                    <a:pt x="197644" y="82047"/>
                    <a:pt x="197644" y="82047"/>
                    <a:pt x="198596" y="82047"/>
                  </a:cubicBezTo>
                  <a:lnTo>
                    <a:pt x="198596" y="82047"/>
                  </a:lnTo>
                  <a:close/>
                  <a:moveTo>
                    <a:pt x="168116" y="80142"/>
                  </a:moveTo>
                  <a:cubicBezTo>
                    <a:pt x="167164" y="79190"/>
                    <a:pt x="166211" y="80142"/>
                    <a:pt x="168116" y="80142"/>
                  </a:cubicBezTo>
                  <a:close/>
                  <a:moveTo>
                    <a:pt x="170974" y="84905"/>
                  </a:moveTo>
                  <a:cubicBezTo>
                    <a:pt x="170974" y="76332"/>
                    <a:pt x="170021" y="83000"/>
                    <a:pt x="170974" y="84905"/>
                  </a:cubicBezTo>
                  <a:close/>
                  <a:moveTo>
                    <a:pt x="181451" y="96335"/>
                  </a:moveTo>
                  <a:cubicBezTo>
                    <a:pt x="185261" y="70617"/>
                    <a:pt x="182404" y="94430"/>
                    <a:pt x="181451" y="96335"/>
                  </a:cubicBezTo>
                  <a:close/>
                  <a:moveTo>
                    <a:pt x="315754" y="72522"/>
                  </a:moveTo>
                  <a:cubicBezTo>
                    <a:pt x="314801" y="67760"/>
                    <a:pt x="310991" y="81095"/>
                    <a:pt x="315754" y="72522"/>
                  </a:cubicBezTo>
                  <a:close/>
                  <a:moveTo>
                    <a:pt x="290036" y="66807"/>
                  </a:moveTo>
                  <a:cubicBezTo>
                    <a:pt x="262414" y="114432"/>
                    <a:pt x="327184" y="61092"/>
                    <a:pt x="290036" y="66807"/>
                  </a:cubicBezTo>
                  <a:close/>
                  <a:moveTo>
                    <a:pt x="224314" y="68712"/>
                  </a:moveTo>
                  <a:cubicBezTo>
                    <a:pt x="247174" y="178250"/>
                    <a:pt x="304324" y="12515"/>
                    <a:pt x="224314" y="68712"/>
                  </a:cubicBezTo>
                  <a:close/>
                  <a:moveTo>
                    <a:pt x="216694" y="73475"/>
                  </a:moveTo>
                  <a:cubicBezTo>
                    <a:pt x="182404" y="120147"/>
                    <a:pt x="216694" y="67760"/>
                    <a:pt x="216694" y="73475"/>
                  </a:cubicBezTo>
                  <a:close/>
                  <a:moveTo>
                    <a:pt x="175736" y="40137"/>
                  </a:moveTo>
                  <a:cubicBezTo>
                    <a:pt x="175736" y="40137"/>
                    <a:pt x="175736" y="40137"/>
                    <a:pt x="175736" y="4013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344" name="Google Shape;4344;p1"/>
            <p:cNvSpPr/>
            <p:nvPr/>
          </p:nvSpPr>
          <p:spPr>
            <a:xfrm>
              <a:off x="7582182" y="2451258"/>
              <a:ext cx="9525" cy="9525"/>
            </a:xfrm>
            <a:custGeom>
              <a:avLst/>
              <a:gdLst/>
              <a:ahLst/>
              <a:cxnLst/>
              <a:rect l="l" t="t" r="r" b="b"/>
              <a:pathLst>
                <a:path w="9525" h="9525" extrusionOk="0">
                  <a:moveTo>
                    <a:pt x="7338" y="10954"/>
                  </a:moveTo>
                  <a:cubicBezTo>
                    <a:pt x="8291" y="10001"/>
                    <a:pt x="9243" y="10001"/>
                    <a:pt x="9243" y="7144"/>
                  </a:cubicBezTo>
                  <a:cubicBezTo>
                    <a:pt x="9243" y="10954"/>
                    <a:pt x="6386" y="8096"/>
                    <a:pt x="7338" y="1095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345" name="Google Shape;4345;p1"/>
            <p:cNvSpPr/>
            <p:nvPr/>
          </p:nvSpPr>
          <p:spPr>
            <a:xfrm>
              <a:off x="7583858" y="2456679"/>
              <a:ext cx="9525" cy="9525"/>
            </a:xfrm>
            <a:custGeom>
              <a:avLst/>
              <a:gdLst/>
              <a:ahLst/>
              <a:cxnLst/>
              <a:rect l="l" t="t" r="r" b="b"/>
              <a:pathLst>
                <a:path w="9525" h="9525" extrusionOk="0">
                  <a:moveTo>
                    <a:pt x="7567" y="9343"/>
                  </a:moveTo>
                  <a:cubicBezTo>
                    <a:pt x="7567" y="5533"/>
                    <a:pt x="6615" y="7438"/>
                    <a:pt x="7567" y="9343"/>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346" name="Google Shape;4346;p1"/>
            <p:cNvSpPr/>
            <p:nvPr/>
          </p:nvSpPr>
          <p:spPr>
            <a:xfrm>
              <a:off x="7585033" y="2479784"/>
              <a:ext cx="9525" cy="9525"/>
            </a:xfrm>
            <a:custGeom>
              <a:avLst/>
              <a:gdLst/>
              <a:ahLst/>
              <a:cxnLst/>
              <a:rect l="l" t="t" r="r" b="b"/>
              <a:pathLst>
                <a:path w="9525" h="9525" extrusionOk="0">
                  <a:moveTo>
                    <a:pt x="7344" y="8146"/>
                  </a:moveTo>
                  <a:cubicBezTo>
                    <a:pt x="9249" y="3383"/>
                    <a:pt x="6392" y="17671"/>
                    <a:pt x="7344" y="814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347" name="Google Shape;4347;p1"/>
            <p:cNvSpPr/>
            <p:nvPr/>
          </p:nvSpPr>
          <p:spPr>
            <a:xfrm>
              <a:off x="7583329" y="2489064"/>
              <a:ext cx="9525" cy="9525"/>
            </a:xfrm>
            <a:custGeom>
              <a:avLst/>
              <a:gdLst/>
              <a:ahLst/>
              <a:cxnLst/>
              <a:rect l="l" t="t" r="r" b="b"/>
              <a:pathLst>
                <a:path w="9525" h="9525" extrusionOk="0">
                  <a:moveTo>
                    <a:pt x="7144" y="9343"/>
                  </a:moveTo>
                  <a:cubicBezTo>
                    <a:pt x="10001" y="5533"/>
                    <a:pt x="8096" y="7439"/>
                    <a:pt x="7144" y="9343"/>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348" name="Google Shape;4348;p1"/>
            <p:cNvSpPr/>
            <p:nvPr/>
          </p:nvSpPr>
          <p:spPr>
            <a:xfrm>
              <a:off x="7549039" y="2422398"/>
              <a:ext cx="9525" cy="9525"/>
            </a:xfrm>
            <a:custGeom>
              <a:avLst/>
              <a:gdLst/>
              <a:ahLst/>
              <a:cxnLst/>
              <a:rect l="l" t="t" r="r" b="b"/>
              <a:pathLst>
                <a:path w="9525" h="9525" extrusionOk="0">
                  <a:moveTo>
                    <a:pt x="9049" y="8381"/>
                  </a:moveTo>
                  <a:cubicBezTo>
                    <a:pt x="9049" y="5524"/>
                    <a:pt x="8096" y="8381"/>
                    <a:pt x="7144" y="9334"/>
                  </a:cubicBezTo>
                  <a:cubicBezTo>
                    <a:pt x="8096" y="9334"/>
                    <a:pt x="9049" y="9334"/>
                    <a:pt x="9049" y="8381"/>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349" name="Google Shape;4349;p1"/>
            <p:cNvSpPr/>
            <p:nvPr/>
          </p:nvSpPr>
          <p:spPr>
            <a:xfrm>
              <a:off x="7279481" y="2432208"/>
              <a:ext cx="19050" cy="9525"/>
            </a:xfrm>
            <a:custGeom>
              <a:avLst/>
              <a:gdLst/>
              <a:ahLst/>
              <a:cxnLst/>
              <a:rect l="l" t="t" r="r" b="b"/>
              <a:pathLst>
                <a:path w="19050" h="9525" extrusionOk="0">
                  <a:moveTo>
                    <a:pt x="17621" y="7144"/>
                  </a:moveTo>
                  <a:lnTo>
                    <a:pt x="7144" y="10001"/>
                  </a:lnTo>
                  <a:cubicBezTo>
                    <a:pt x="10954" y="8096"/>
                    <a:pt x="13811" y="8096"/>
                    <a:pt x="17621"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350" name="Google Shape;4350;p1"/>
            <p:cNvSpPr/>
            <p:nvPr/>
          </p:nvSpPr>
          <p:spPr>
            <a:xfrm>
              <a:off x="7517606" y="2436340"/>
              <a:ext cx="19050" cy="19050"/>
            </a:xfrm>
            <a:custGeom>
              <a:avLst/>
              <a:gdLst/>
              <a:ahLst/>
              <a:cxnLst/>
              <a:rect l="l" t="t" r="r" b="b"/>
              <a:pathLst>
                <a:path w="19050" h="19050" extrusionOk="0">
                  <a:moveTo>
                    <a:pt x="7144" y="14442"/>
                  </a:moveTo>
                  <a:cubicBezTo>
                    <a:pt x="17621" y="2059"/>
                    <a:pt x="9049" y="7774"/>
                    <a:pt x="7144" y="14442"/>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351" name="Google Shape;4351;p1"/>
            <p:cNvSpPr/>
            <p:nvPr/>
          </p:nvSpPr>
          <p:spPr>
            <a:xfrm>
              <a:off x="7515701" y="2423636"/>
              <a:ext cx="9525" cy="19050"/>
            </a:xfrm>
            <a:custGeom>
              <a:avLst/>
              <a:gdLst/>
              <a:ahLst/>
              <a:cxnLst/>
              <a:rect l="l" t="t" r="r" b="b"/>
              <a:pathLst>
                <a:path w="9525" h="19050" extrusionOk="0">
                  <a:moveTo>
                    <a:pt x="7144" y="7144"/>
                  </a:moveTo>
                  <a:cubicBezTo>
                    <a:pt x="10954" y="22384"/>
                    <a:pt x="7144" y="13811"/>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352" name="Google Shape;4352;p1"/>
            <p:cNvSpPr/>
            <p:nvPr/>
          </p:nvSpPr>
          <p:spPr>
            <a:xfrm>
              <a:off x="7538138" y="2498883"/>
              <a:ext cx="9525" cy="9525"/>
            </a:xfrm>
            <a:custGeom>
              <a:avLst/>
              <a:gdLst/>
              <a:ahLst/>
              <a:cxnLst/>
              <a:rect l="l" t="t" r="r" b="b"/>
              <a:pathLst>
                <a:path w="9525" h="9525" extrusionOk="0">
                  <a:moveTo>
                    <a:pt x="7567" y="7144"/>
                  </a:moveTo>
                  <a:cubicBezTo>
                    <a:pt x="6615" y="12859"/>
                    <a:pt x="7567" y="8096"/>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353" name="Google Shape;4353;p1"/>
            <p:cNvSpPr/>
            <p:nvPr/>
          </p:nvSpPr>
          <p:spPr>
            <a:xfrm>
              <a:off x="7502762" y="2427006"/>
              <a:ext cx="9525" cy="9525"/>
            </a:xfrm>
            <a:custGeom>
              <a:avLst/>
              <a:gdLst/>
              <a:ahLst/>
              <a:cxnLst/>
              <a:rect l="l" t="t" r="r" b="b"/>
              <a:pathLst>
                <a:path w="9525" h="9525" extrusionOk="0">
                  <a:moveTo>
                    <a:pt x="8653" y="9488"/>
                  </a:moveTo>
                  <a:cubicBezTo>
                    <a:pt x="7700" y="8536"/>
                    <a:pt x="5795" y="4726"/>
                    <a:pt x="8653" y="948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354" name="Google Shape;4354;p1"/>
            <p:cNvSpPr/>
            <p:nvPr/>
          </p:nvSpPr>
          <p:spPr>
            <a:xfrm>
              <a:off x="7504271" y="2427446"/>
              <a:ext cx="9525" cy="9525"/>
            </a:xfrm>
            <a:custGeom>
              <a:avLst/>
              <a:gdLst/>
              <a:ahLst/>
              <a:cxnLst/>
              <a:rect l="l" t="t" r="r" b="b"/>
              <a:pathLst>
                <a:path w="9525" h="9525" extrusionOk="0">
                  <a:moveTo>
                    <a:pt x="7144" y="7144"/>
                  </a:moveTo>
                  <a:lnTo>
                    <a:pt x="7144" y="8096"/>
                  </a:lnTo>
                  <a:lnTo>
                    <a:pt x="7144" y="7144"/>
                  </a:ln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355" name="Google Shape;4355;p1"/>
            <p:cNvSpPr/>
            <p:nvPr/>
          </p:nvSpPr>
          <p:spPr>
            <a:xfrm>
              <a:off x="7538561" y="2508408"/>
              <a:ext cx="9525" cy="9525"/>
            </a:xfrm>
            <a:custGeom>
              <a:avLst/>
              <a:gdLst/>
              <a:ahLst/>
              <a:cxnLst/>
              <a:rect l="l" t="t" r="r" b="b"/>
              <a:pathLst>
                <a:path w="9525" h="9525" extrusionOk="0">
                  <a:moveTo>
                    <a:pt x="7144" y="7144"/>
                  </a:moveTo>
                  <a:cubicBezTo>
                    <a:pt x="8096" y="7144"/>
                    <a:pt x="10001"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356" name="Google Shape;4356;p1"/>
            <p:cNvSpPr/>
            <p:nvPr/>
          </p:nvSpPr>
          <p:spPr>
            <a:xfrm>
              <a:off x="7524007" y="2483491"/>
              <a:ext cx="9525" cy="9525"/>
            </a:xfrm>
            <a:custGeom>
              <a:avLst/>
              <a:gdLst/>
              <a:ahLst/>
              <a:cxnLst/>
              <a:rect l="l" t="t" r="r" b="b"/>
              <a:pathLst>
                <a:path w="9525" h="9525" extrusionOk="0">
                  <a:moveTo>
                    <a:pt x="7410" y="9201"/>
                  </a:moveTo>
                  <a:lnTo>
                    <a:pt x="8363" y="7296"/>
                  </a:lnTo>
                  <a:cubicBezTo>
                    <a:pt x="8363" y="7296"/>
                    <a:pt x="6458" y="6344"/>
                    <a:pt x="7410" y="9201"/>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357" name="Google Shape;4357;p1"/>
            <p:cNvSpPr/>
            <p:nvPr/>
          </p:nvSpPr>
          <p:spPr>
            <a:xfrm>
              <a:off x="7494599" y="2428398"/>
              <a:ext cx="9525" cy="9525"/>
            </a:xfrm>
            <a:custGeom>
              <a:avLst/>
              <a:gdLst/>
              <a:ahLst/>
              <a:cxnLst/>
              <a:rect l="l" t="t" r="r" b="b"/>
              <a:pathLst>
                <a:path w="9525" h="9525" extrusionOk="0">
                  <a:moveTo>
                    <a:pt x="8244" y="7144"/>
                  </a:moveTo>
                  <a:cubicBezTo>
                    <a:pt x="6339" y="11906"/>
                    <a:pt x="7291" y="9049"/>
                    <a:pt x="82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358" name="Google Shape;4358;p1"/>
            <p:cNvSpPr/>
            <p:nvPr/>
          </p:nvSpPr>
          <p:spPr>
            <a:xfrm>
              <a:off x="7516935" y="2498883"/>
              <a:ext cx="9525" cy="9525"/>
            </a:xfrm>
            <a:custGeom>
              <a:avLst/>
              <a:gdLst/>
              <a:ahLst/>
              <a:cxnLst/>
              <a:rect l="l" t="t" r="r" b="b"/>
              <a:pathLst>
                <a:path w="9525" h="9525" extrusionOk="0">
                  <a:moveTo>
                    <a:pt x="7815" y="7144"/>
                  </a:moveTo>
                  <a:cubicBezTo>
                    <a:pt x="8767" y="10954"/>
                    <a:pt x="5909" y="8096"/>
                    <a:pt x="7815" y="10954"/>
                  </a:cubicBezTo>
                  <a:cubicBezTo>
                    <a:pt x="8767" y="10954"/>
                    <a:pt x="8767" y="9049"/>
                    <a:pt x="7815"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359" name="Google Shape;4359;p1"/>
            <p:cNvSpPr/>
            <p:nvPr/>
          </p:nvSpPr>
          <p:spPr>
            <a:xfrm>
              <a:off x="7497842" y="2476976"/>
              <a:ext cx="9525" cy="9525"/>
            </a:xfrm>
            <a:custGeom>
              <a:avLst/>
              <a:gdLst/>
              <a:ahLst/>
              <a:cxnLst/>
              <a:rect l="l" t="t" r="r" b="b"/>
              <a:pathLst>
                <a:path w="9525" h="9525" extrusionOk="0">
                  <a:moveTo>
                    <a:pt x="7858" y="7144"/>
                  </a:moveTo>
                  <a:cubicBezTo>
                    <a:pt x="6906" y="7144"/>
                    <a:pt x="6906" y="8096"/>
                    <a:pt x="7858" y="7144"/>
                  </a:cubicBezTo>
                  <a:cubicBezTo>
                    <a:pt x="6906" y="8096"/>
                    <a:pt x="6906" y="8096"/>
                    <a:pt x="7858"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360" name="Google Shape;4360;p1"/>
            <p:cNvSpPr/>
            <p:nvPr/>
          </p:nvSpPr>
          <p:spPr>
            <a:xfrm>
              <a:off x="7498556" y="2476552"/>
              <a:ext cx="9525" cy="9525"/>
            </a:xfrm>
            <a:custGeom>
              <a:avLst/>
              <a:gdLst/>
              <a:ahLst/>
              <a:cxnLst/>
              <a:rect l="l" t="t" r="r" b="b"/>
              <a:pathLst>
                <a:path w="9525" h="9525" extrusionOk="0">
                  <a:moveTo>
                    <a:pt x="7144" y="7567"/>
                  </a:moveTo>
                  <a:cubicBezTo>
                    <a:pt x="8096" y="7567"/>
                    <a:pt x="8096" y="8520"/>
                    <a:pt x="9049" y="7567"/>
                  </a:cubicBezTo>
                  <a:cubicBezTo>
                    <a:pt x="7144" y="6615"/>
                    <a:pt x="7144" y="7567"/>
                    <a:pt x="7144"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361" name="Google Shape;4361;p1"/>
            <p:cNvSpPr/>
            <p:nvPr/>
          </p:nvSpPr>
          <p:spPr>
            <a:xfrm>
              <a:off x="7491688" y="2476368"/>
              <a:ext cx="9525" cy="9525"/>
            </a:xfrm>
            <a:custGeom>
              <a:avLst/>
              <a:gdLst/>
              <a:ahLst/>
              <a:cxnLst/>
              <a:rect l="l" t="t" r="r" b="b"/>
              <a:pathLst>
                <a:path w="9525" h="9525" extrusionOk="0">
                  <a:moveTo>
                    <a:pt x="7344" y="9657"/>
                  </a:moveTo>
                  <a:cubicBezTo>
                    <a:pt x="9249" y="5847"/>
                    <a:pt x="6392" y="6799"/>
                    <a:pt x="7344" y="965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362" name="Google Shape;4362;p1"/>
            <p:cNvSpPr/>
            <p:nvPr/>
          </p:nvSpPr>
          <p:spPr>
            <a:xfrm>
              <a:off x="7462361" y="2420683"/>
              <a:ext cx="9525" cy="9525"/>
            </a:xfrm>
            <a:custGeom>
              <a:avLst/>
              <a:gdLst/>
              <a:ahLst/>
              <a:cxnLst/>
              <a:rect l="l" t="t" r="r" b="b"/>
              <a:pathLst>
                <a:path w="9525" h="9525" extrusionOk="0">
                  <a:moveTo>
                    <a:pt x="7144" y="7239"/>
                  </a:moveTo>
                  <a:cubicBezTo>
                    <a:pt x="15716" y="12954"/>
                    <a:pt x="9049" y="6286"/>
                    <a:pt x="7144" y="723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363" name="Google Shape;4363;p1"/>
            <p:cNvSpPr/>
            <p:nvPr/>
          </p:nvSpPr>
          <p:spPr>
            <a:xfrm>
              <a:off x="7467124" y="2420064"/>
              <a:ext cx="9525" cy="9525"/>
            </a:xfrm>
            <a:custGeom>
              <a:avLst/>
              <a:gdLst/>
              <a:ahLst/>
              <a:cxnLst/>
              <a:rect l="l" t="t" r="r" b="b"/>
              <a:pathLst>
                <a:path w="9525" h="9525" extrusionOk="0">
                  <a:moveTo>
                    <a:pt x="7144" y="7858"/>
                  </a:moveTo>
                  <a:cubicBezTo>
                    <a:pt x="7144" y="6906"/>
                    <a:pt x="7144" y="6906"/>
                    <a:pt x="7144" y="7858"/>
                  </a:cubicBezTo>
                  <a:cubicBezTo>
                    <a:pt x="7144" y="6906"/>
                    <a:pt x="7144" y="6906"/>
                    <a:pt x="7144" y="785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364" name="Google Shape;4364;p1"/>
            <p:cNvSpPr/>
            <p:nvPr/>
          </p:nvSpPr>
          <p:spPr>
            <a:xfrm>
              <a:off x="7502895" y="2508408"/>
              <a:ext cx="9525" cy="19050"/>
            </a:xfrm>
            <a:custGeom>
              <a:avLst/>
              <a:gdLst/>
              <a:ahLst/>
              <a:cxnLst/>
              <a:rect l="l" t="t" r="r" b="b"/>
              <a:pathLst>
                <a:path w="9525" h="19050" extrusionOk="0">
                  <a:moveTo>
                    <a:pt x="7567" y="7144"/>
                  </a:moveTo>
                  <a:cubicBezTo>
                    <a:pt x="6615" y="17621"/>
                    <a:pt x="7567" y="8096"/>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365" name="Google Shape;4365;p1"/>
            <p:cNvSpPr/>
            <p:nvPr/>
          </p:nvSpPr>
          <p:spPr>
            <a:xfrm>
              <a:off x="7459237" y="2418873"/>
              <a:ext cx="9525" cy="9525"/>
            </a:xfrm>
            <a:custGeom>
              <a:avLst/>
              <a:gdLst/>
              <a:ahLst/>
              <a:cxnLst/>
              <a:rect l="l" t="t" r="r" b="b"/>
              <a:pathLst>
                <a:path w="9525" h="9525" extrusionOk="0">
                  <a:moveTo>
                    <a:pt x="7410" y="8096"/>
                  </a:moveTo>
                  <a:cubicBezTo>
                    <a:pt x="7410" y="8096"/>
                    <a:pt x="8363" y="8096"/>
                    <a:pt x="8363" y="9049"/>
                  </a:cubicBezTo>
                  <a:cubicBezTo>
                    <a:pt x="8363" y="6191"/>
                    <a:pt x="6458" y="7144"/>
                    <a:pt x="7410" y="809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366" name="Google Shape;4366;p1"/>
            <p:cNvSpPr/>
            <p:nvPr/>
          </p:nvSpPr>
          <p:spPr>
            <a:xfrm>
              <a:off x="7469981" y="2472223"/>
              <a:ext cx="9525" cy="9525"/>
            </a:xfrm>
            <a:custGeom>
              <a:avLst/>
              <a:gdLst/>
              <a:ahLst/>
              <a:cxnLst/>
              <a:rect l="l" t="t" r="r" b="b"/>
              <a:pathLst>
                <a:path w="9525" h="9525" extrusionOk="0">
                  <a:moveTo>
                    <a:pt x="7144" y="9039"/>
                  </a:moveTo>
                  <a:cubicBezTo>
                    <a:pt x="7144" y="10944"/>
                    <a:pt x="9049" y="9991"/>
                    <a:pt x="9049" y="9991"/>
                  </a:cubicBezTo>
                  <a:cubicBezTo>
                    <a:pt x="9049" y="9991"/>
                    <a:pt x="8096" y="4276"/>
                    <a:pt x="7144" y="903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367" name="Google Shape;4367;p1"/>
            <p:cNvSpPr/>
            <p:nvPr/>
          </p:nvSpPr>
          <p:spPr>
            <a:xfrm>
              <a:off x="7454741" y="2430814"/>
              <a:ext cx="9525" cy="19050"/>
            </a:xfrm>
            <a:custGeom>
              <a:avLst/>
              <a:gdLst/>
              <a:ahLst/>
              <a:cxnLst/>
              <a:rect l="l" t="t" r="r" b="b"/>
              <a:pathLst>
                <a:path w="9525" h="19050" extrusionOk="0">
                  <a:moveTo>
                    <a:pt x="7144" y="7585"/>
                  </a:moveTo>
                  <a:cubicBezTo>
                    <a:pt x="7144" y="7585"/>
                    <a:pt x="8096" y="9490"/>
                    <a:pt x="8096" y="12348"/>
                  </a:cubicBezTo>
                  <a:cubicBezTo>
                    <a:pt x="8096" y="10443"/>
                    <a:pt x="9049" y="5680"/>
                    <a:pt x="7144" y="7585"/>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368" name="Google Shape;4368;p1"/>
            <p:cNvSpPr/>
            <p:nvPr/>
          </p:nvSpPr>
          <p:spPr>
            <a:xfrm>
              <a:off x="7466995" y="2473166"/>
              <a:ext cx="9525" cy="9525"/>
            </a:xfrm>
            <a:custGeom>
              <a:avLst/>
              <a:gdLst/>
              <a:ahLst/>
              <a:cxnLst/>
              <a:rect l="l" t="t" r="r" b="b"/>
              <a:pathLst>
                <a:path w="9525" h="9525" extrusionOk="0">
                  <a:moveTo>
                    <a:pt x="7273" y="7144"/>
                  </a:moveTo>
                  <a:cubicBezTo>
                    <a:pt x="6320" y="7144"/>
                    <a:pt x="11083" y="7144"/>
                    <a:pt x="7273"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369" name="Google Shape;4369;p1"/>
            <p:cNvSpPr/>
            <p:nvPr/>
          </p:nvSpPr>
          <p:spPr>
            <a:xfrm>
              <a:off x="7474744" y="2505406"/>
              <a:ext cx="9525" cy="19050"/>
            </a:xfrm>
            <a:custGeom>
              <a:avLst/>
              <a:gdLst/>
              <a:ahLst/>
              <a:cxnLst/>
              <a:rect l="l" t="t" r="r" b="b"/>
              <a:pathLst>
                <a:path w="9525" h="19050" extrusionOk="0">
                  <a:moveTo>
                    <a:pt x="7144" y="15861"/>
                  </a:moveTo>
                  <a:cubicBezTo>
                    <a:pt x="8096" y="13003"/>
                    <a:pt x="8096" y="-2237"/>
                    <a:pt x="7144" y="15861"/>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370" name="Google Shape;4370;p1"/>
            <p:cNvSpPr/>
            <p:nvPr/>
          </p:nvSpPr>
          <p:spPr>
            <a:xfrm>
              <a:off x="7471886" y="2507456"/>
              <a:ext cx="9525" cy="9525"/>
            </a:xfrm>
            <a:custGeom>
              <a:avLst/>
              <a:gdLst/>
              <a:ahLst/>
              <a:cxnLst/>
              <a:rect l="l" t="t" r="r" b="b"/>
              <a:pathLst>
                <a:path w="9525" h="9525" extrusionOk="0">
                  <a:moveTo>
                    <a:pt x="7144" y="7144"/>
                  </a:moveTo>
                  <a:cubicBezTo>
                    <a:pt x="7144" y="7144"/>
                    <a:pt x="7144" y="7144"/>
                    <a:pt x="7144" y="7144"/>
                  </a:cubicBez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371" name="Google Shape;4371;p1"/>
            <p:cNvSpPr/>
            <p:nvPr/>
          </p:nvSpPr>
          <p:spPr>
            <a:xfrm>
              <a:off x="7449026" y="2486501"/>
              <a:ext cx="9525" cy="9525"/>
            </a:xfrm>
            <a:custGeom>
              <a:avLst/>
              <a:gdLst/>
              <a:ahLst/>
              <a:cxnLst/>
              <a:rect l="l" t="t" r="r" b="b"/>
              <a:pathLst>
                <a:path w="9525" h="9525" extrusionOk="0">
                  <a:moveTo>
                    <a:pt x="7144" y="8096"/>
                  </a:moveTo>
                  <a:cubicBezTo>
                    <a:pt x="7144" y="8096"/>
                    <a:pt x="7144" y="7144"/>
                    <a:pt x="7144" y="7144"/>
                  </a:cubicBezTo>
                  <a:cubicBezTo>
                    <a:pt x="7144" y="7144"/>
                    <a:pt x="7144" y="7144"/>
                    <a:pt x="7144" y="809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372" name="Google Shape;4372;p1"/>
            <p:cNvSpPr/>
            <p:nvPr/>
          </p:nvSpPr>
          <p:spPr>
            <a:xfrm>
              <a:off x="7462925" y="2506018"/>
              <a:ext cx="9525" cy="19050"/>
            </a:xfrm>
            <a:custGeom>
              <a:avLst/>
              <a:gdLst/>
              <a:ahLst/>
              <a:cxnLst/>
              <a:rect l="l" t="t" r="r" b="b"/>
              <a:pathLst>
                <a:path w="9525" h="19050" extrusionOk="0">
                  <a:moveTo>
                    <a:pt x="8485" y="11439"/>
                  </a:moveTo>
                  <a:cubicBezTo>
                    <a:pt x="4675" y="-1896"/>
                    <a:pt x="10390" y="20964"/>
                    <a:pt x="8485" y="1143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373" name="Google Shape;4373;p1"/>
            <p:cNvSpPr/>
            <p:nvPr/>
          </p:nvSpPr>
          <p:spPr>
            <a:xfrm>
              <a:off x="7433786" y="2418635"/>
              <a:ext cx="9525" cy="9525"/>
            </a:xfrm>
            <a:custGeom>
              <a:avLst/>
              <a:gdLst/>
              <a:ahLst/>
              <a:cxnLst/>
              <a:rect l="l" t="t" r="r" b="b"/>
              <a:pathLst>
                <a:path w="9525" h="9525" extrusionOk="0">
                  <a:moveTo>
                    <a:pt x="7144" y="9287"/>
                  </a:moveTo>
                  <a:cubicBezTo>
                    <a:pt x="8096" y="6429"/>
                    <a:pt x="8096" y="6429"/>
                    <a:pt x="7144" y="928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374" name="Google Shape;4374;p1"/>
            <p:cNvSpPr/>
            <p:nvPr/>
          </p:nvSpPr>
          <p:spPr>
            <a:xfrm>
              <a:off x="7433786" y="2418873"/>
              <a:ext cx="9525" cy="9525"/>
            </a:xfrm>
            <a:custGeom>
              <a:avLst/>
              <a:gdLst/>
              <a:ahLst/>
              <a:cxnLst/>
              <a:rect l="l" t="t" r="r" b="b"/>
              <a:pathLst>
                <a:path w="9525" h="9525" extrusionOk="0">
                  <a:moveTo>
                    <a:pt x="7144" y="7144"/>
                  </a:moveTo>
                  <a:lnTo>
                    <a:pt x="7144" y="7144"/>
                  </a:ln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375" name="Google Shape;4375;p1"/>
            <p:cNvSpPr/>
            <p:nvPr/>
          </p:nvSpPr>
          <p:spPr>
            <a:xfrm>
              <a:off x="7452836" y="2482691"/>
              <a:ext cx="9525" cy="9525"/>
            </a:xfrm>
            <a:custGeom>
              <a:avLst/>
              <a:gdLst/>
              <a:ahLst/>
              <a:cxnLst/>
              <a:rect l="l" t="t" r="r" b="b"/>
              <a:pathLst>
                <a:path w="9525" h="9525" extrusionOk="0">
                  <a:moveTo>
                    <a:pt x="7144" y="9049"/>
                  </a:moveTo>
                  <a:cubicBezTo>
                    <a:pt x="8096" y="9049"/>
                    <a:pt x="8096" y="9049"/>
                    <a:pt x="9049" y="8096"/>
                  </a:cubicBezTo>
                  <a:cubicBezTo>
                    <a:pt x="9049" y="7144"/>
                    <a:pt x="7144" y="6191"/>
                    <a:pt x="7144" y="904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376" name="Google Shape;4376;p1"/>
            <p:cNvSpPr/>
            <p:nvPr/>
          </p:nvSpPr>
          <p:spPr>
            <a:xfrm>
              <a:off x="7428071" y="2427128"/>
              <a:ext cx="9525" cy="9525"/>
            </a:xfrm>
            <a:custGeom>
              <a:avLst/>
              <a:gdLst/>
              <a:ahLst/>
              <a:cxnLst/>
              <a:rect l="l" t="t" r="r" b="b"/>
              <a:pathLst>
                <a:path w="9525" h="9525" extrusionOk="0">
                  <a:moveTo>
                    <a:pt x="7144" y="8414"/>
                  </a:moveTo>
                  <a:cubicBezTo>
                    <a:pt x="10001" y="5556"/>
                    <a:pt x="7144" y="8414"/>
                    <a:pt x="7144" y="841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377" name="Google Shape;4377;p1"/>
            <p:cNvSpPr/>
            <p:nvPr/>
          </p:nvSpPr>
          <p:spPr>
            <a:xfrm>
              <a:off x="7418699" y="2420314"/>
              <a:ext cx="9525" cy="9525"/>
            </a:xfrm>
            <a:custGeom>
              <a:avLst/>
              <a:gdLst/>
              <a:ahLst/>
              <a:cxnLst/>
              <a:rect l="l" t="t" r="r" b="b"/>
              <a:pathLst>
                <a:path w="9525" h="9525" extrusionOk="0">
                  <a:moveTo>
                    <a:pt x="8896" y="7608"/>
                  </a:moveTo>
                  <a:cubicBezTo>
                    <a:pt x="10801" y="5703"/>
                    <a:pt x="4133" y="10465"/>
                    <a:pt x="8896" y="760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378" name="Google Shape;4378;p1"/>
            <p:cNvSpPr/>
            <p:nvPr/>
          </p:nvSpPr>
          <p:spPr>
            <a:xfrm>
              <a:off x="7431881" y="2512853"/>
              <a:ext cx="9525" cy="19050"/>
            </a:xfrm>
            <a:custGeom>
              <a:avLst/>
              <a:gdLst/>
              <a:ahLst/>
              <a:cxnLst/>
              <a:rect l="l" t="t" r="r" b="b"/>
              <a:pathLst>
                <a:path w="9525" h="19050" extrusionOk="0">
                  <a:moveTo>
                    <a:pt x="7144" y="12224"/>
                  </a:moveTo>
                  <a:cubicBezTo>
                    <a:pt x="7144" y="12224"/>
                    <a:pt x="9049" y="794"/>
                    <a:pt x="7144" y="1222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379" name="Google Shape;4379;p1"/>
            <p:cNvSpPr/>
            <p:nvPr/>
          </p:nvSpPr>
          <p:spPr>
            <a:xfrm>
              <a:off x="7364254" y="2424146"/>
              <a:ext cx="9525" cy="9525"/>
            </a:xfrm>
            <a:custGeom>
              <a:avLst/>
              <a:gdLst/>
              <a:ahLst/>
              <a:cxnLst/>
              <a:rect l="l" t="t" r="r" b="b"/>
              <a:pathLst>
                <a:path w="9525" h="9525" extrusionOk="0">
                  <a:moveTo>
                    <a:pt x="7144" y="10443"/>
                  </a:moveTo>
                  <a:cubicBezTo>
                    <a:pt x="9049" y="4728"/>
                    <a:pt x="7144" y="7586"/>
                    <a:pt x="7144" y="10443"/>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380" name="Google Shape;4380;p1"/>
            <p:cNvSpPr/>
            <p:nvPr/>
          </p:nvSpPr>
          <p:spPr>
            <a:xfrm>
              <a:off x="7371874" y="2434113"/>
              <a:ext cx="9525" cy="9525"/>
            </a:xfrm>
            <a:custGeom>
              <a:avLst/>
              <a:gdLst/>
              <a:ahLst/>
              <a:cxnLst/>
              <a:rect l="l" t="t" r="r" b="b"/>
              <a:pathLst>
                <a:path w="9525" h="9525" extrusionOk="0">
                  <a:moveTo>
                    <a:pt x="7144" y="7144"/>
                  </a:moveTo>
                  <a:cubicBezTo>
                    <a:pt x="7144" y="7144"/>
                    <a:pt x="8096" y="7144"/>
                    <a:pt x="8096" y="7144"/>
                  </a:cubicBez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381" name="Google Shape;4381;p1"/>
            <p:cNvSpPr/>
            <p:nvPr/>
          </p:nvSpPr>
          <p:spPr>
            <a:xfrm>
              <a:off x="7333774" y="2421016"/>
              <a:ext cx="9525" cy="9525"/>
            </a:xfrm>
            <a:custGeom>
              <a:avLst/>
              <a:gdLst/>
              <a:ahLst/>
              <a:cxnLst/>
              <a:rect l="l" t="t" r="r" b="b"/>
              <a:pathLst>
                <a:path w="9525" h="9525" extrusionOk="0">
                  <a:moveTo>
                    <a:pt x="7144" y="7858"/>
                  </a:moveTo>
                  <a:lnTo>
                    <a:pt x="9049" y="7858"/>
                  </a:lnTo>
                  <a:cubicBezTo>
                    <a:pt x="8096" y="6906"/>
                    <a:pt x="7144" y="6906"/>
                    <a:pt x="7144" y="785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382" name="Google Shape;4382;p1"/>
            <p:cNvSpPr/>
            <p:nvPr/>
          </p:nvSpPr>
          <p:spPr>
            <a:xfrm>
              <a:off x="7377568" y="2420737"/>
              <a:ext cx="9525" cy="9525"/>
            </a:xfrm>
            <a:custGeom>
              <a:avLst/>
              <a:gdLst/>
              <a:ahLst/>
              <a:cxnLst/>
              <a:rect l="l" t="t" r="r" b="b"/>
              <a:pathLst>
                <a:path w="9525" h="9525" extrusionOk="0">
                  <a:moveTo>
                    <a:pt x="9069" y="10995"/>
                  </a:moveTo>
                  <a:cubicBezTo>
                    <a:pt x="5259" y="3375"/>
                    <a:pt x="8117" y="9090"/>
                    <a:pt x="9069" y="10995"/>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383" name="Google Shape;4383;p1"/>
            <p:cNvSpPr/>
            <p:nvPr/>
          </p:nvSpPr>
          <p:spPr>
            <a:xfrm>
              <a:off x="7375483" y="2417921"/>
              <a:ext cx="9525" cy="9525"/>
            </a:xfrm>
            <a:custGeom>
              <a:avLst/>
              <a:gdLst/>
              <a:ahLst/>
              <a:cxnLst/>
              <a:rect l="l" t="t" r="r" b="b"/>
              <a:pathLst>
                <a:path w="9525" h="9525" extrusionOk="0">
                  <a:moveTo>
                    <a:pt x="7344" y="7144"/>
                  </a:moveTo>
                  <a:cubicBezTo>
                    <a:pt x="6392" y="13811"/>
                    <a:pt x="9249" y="8096"/>
                    <a:pt x="73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384" name="Google Shape;4384;p1"/>
            <p:cNvSpPr/>
            <p:nvPr/>
          </p:nvSpPr>
          <p:spPr>
            <a:xfrm>
              <a:off x="7374711" y="2500788"/>
              <a:ext cx="9525" cy="9525"/>
            </a:xfrm>
            <a:custGeom>
              <a:avLst/>
              <a:gdLst/>
              <a:ahLst/>
              <a:cxnLst/>
              <a:rect l="l" t="t" r="r" b="b"/>
              <a:pathLst>
                <a:path w="9525" h="9525" extrusionOk="0">
                  <a:moveTo>
                    <a:pt x="9069" y="7144"/>
                  </a:moveTo>
                  <a:cubicBezTo>
                    <a:pt x="8117" y="7144"/>
                    <a:pt x="5259" y="9049"/>
                    <a:pt x="9069"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385" name="Google Shape;4385;p1"/>
            <p:cNvSpPr/>
            <p:nvPr/>
          </p:nvSpPr>
          <p:spPr>
            <a:xfrm>
              <a:off x="7367111" y="2492745"/>
              <a:ext cx="9525" cy="9525"/>
            </a:xfrm>
            <a:custGeom>
              <a:avLst/>
              <a:gdLst/>
              <a:ahLst/>
              <a:cxnLst/>
              <a:rect l="l" t="t" r="r" b="b"/>
              <a:pathLst>
                <a:path w="9525" h="9525" extrusionOk="0">
                  <a:moveTo>
                    <a:pt x="7144" y="7567"/>
                  </a:moveTo>
                  <a:cubicBezTo>
                    <a:pt x="8096" y="9472"/>
                    <a:pt x="9049" y="8520"/>
                    <a:pt x="10001" y="7567"/>
                  </a:cubicBezTo>
                  <a:cubicBezTo>
                    <a:pt x="8096" y="7567"/>
                    <a:pt x="8096" y="6615"/>
                    <a:pt x="7144"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386" name="Google Shape;4386;p1"/>
            <p:cNvSpPr/>
            <p:nvPr/>
          </p:nvSpPr>
          <p:spPr>
            <a:xfrm>
              <a:off x="7367507" y="2518886"/>
              <a:ext cx="9525" cy="9525"/>
            </a:xfrm>
            <a:custGeom>
              <a:avLst/>
              <a:gdLst/>
              <a:ahLst/>
              <a:cxnLst/>
              <a:rect l="l" t="t" r="r" b="b"/>
              <a:pathLst>
                <a:path w="9525" h="9525" extrusionOk="0">
                  <a:moveTo>
                    <a:pt x="8653" y="7144"/>
                  </a:moveTo>
                  <a:cubicBezTo>
                    <a:pt x="7700" y="8096"/>
                    <a:pt x="5796" y="10001"/>
                    <a:pt x="8653"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387" name="Google Shape;4387;p1"/>
            <p:cNvSpPr/>
            <p:nvPr/>
          </p:nvSpPr>
          <p:spPr>
            <a:xfrm>
              <a:off x="7321920" y="2436971"/>
              <a:ext cx="9525" cy="9525"/>
            </a:xfrm>
            <a:custGeom>
              <a:avLst/>
              <a:gdLst/>
              <a:ahLst/>
              <a:cxnLst/>
              <a:rect l="l" t="t" r="r" b="b"/>
              <a:pathLst>
                <a:path w="9525" h="9525" extrusionOk="0">
                  <a:moveTo>
                    <a:pt x="7567" y="7144"/>
                  </a:moveTo>
                  <a:lnTo>
                    <a:pt x="7567" y="7144"/>
                  </a:lnTo>
                  <a:cubicBezTo>
                    <a:pt x="6615" y="8096"/>
                    <a:pt x="7567" y="7144"/>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388" name="Google Shape;4388;p1"/>
            <p:cNvSpPr/>
            <p:nvPr/>
          </p:nvSpPr>
          <p:spPr>
            <a:xfrm>
              <a:off x="7312819" y="2422230"/>
              <a:ext cx="28575" cy="19050"/>
            </a:xfrm>
            <a:custGeom>
              <a:avLst/>
              <a:gdLst/>
              <a:ahLst/>
              <a:cxnLst/>
              <a:rect l="l" t="t" r="r" b="b"/>
              <a:pathLst>
                <a:path w="28575" h="19050" extrusionOk="0">
                  <a:moveTo>
                    <a:pt x="29051" y="18074"/>
                  </a:moveTo>
                  <a:cubicBezTo>
                    <a:pt x="28099" y="16169"/>
                    <a:pt x="17621" y="-6691"/>
                    <a:pt x="7144" y="19979"/>
                  </a:cubicBezTo>
                  <a:cubicBezTo>
                    <a:pt x="13811" y="19979"/>
                    <a:pt x="26194" y="20932"/>
                    <a:pt x="29051" y="1807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389" name="Google Shape;4389;p1"/>
            <p:cNvSpPr/>
            <p:nvPr/>
          </p:nvSpPr>
          <p:spPr>
            <a:xfrm>
              <a:off x="7290911" y="2436018"/>
              <a:ext cx="9525" cy="9525"/>
            </a:xfrm>
            <a:custGeom>
              <a:avLst/>
              <a:gdLst/>
              <a:ahLst/>
              <a:cxnLst/>
              <a:rect l="l" t="t" r="r" b="b"/>
              <a:pathLst>
                <a:path w="9525" h="9525" extrusionOk="0">
                  <a:moveTo>
                    <a:pt x="7144" y="7144"/>
                  </a:moveTo>
                  <a:lnTo>
                    <a:pt x="7144" y="7144"/>
                  </a:ln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390" name="Google Shape;4390;p1"/>
            <p:cNvSpPr/>
            <p:nvPr/>
          </p:nvSpPr>
          <p:spPr>
            <a:xfrm>
              <a:off x="7292102" y="2432028"/>
              <a:ext cx="9525" cy="19050"/>
            </a:xfrm>
            <a:custGeom>
              <a:avLst/>
              <a:gdLst/>
              <a:ahLst/>
              <a:cxnLst/>
              <a:rect l="l" t="t" r="r" b="b"/>
              <a:pathLst>
                <a:path w="9525" h="19050" extrusionOk="0">
                  <a:moveTo>
                    <a:pt x="7858" y="12086"/>
                  </a:moveTo>
                  <a:cubicBezTo>
                    <a:pt x="6906" y="2561"/>
                    <a:pt x="6906" y="9229"/>
                    <a:pt x="7858" y="1208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391" name="Google Shape;4391;p1"/>
            <p:cNvSpPr/>
            <p:nvPr/>
          </p:nvSpPr>
          <p:spPr>
            <a:xfrm>
              <a:off x="7295379" y="2428398"/>
              <a:ext cx="9525" cy="19050"/>
            </a:xfrm>
            <a:custGeom>
              <a:avLst/>
              <a:gdLst/>
              <a:ahLst/>
              <a:cxnLst/>
              <a:rect l="l" t="t" r="r" b="b"/>
              <a:pathLst>
                <a:path w="9525" h="19050" extrusionOk="0">
                  <a:moveTo>
                    <a:pt x="9343" y="7144"/>
                  </a:moveTo>
                  <a:cubicBezTo>
                    <a:pt x="7439" y="8096"/>
                    <a:pt x="5533" y="28099"/>
                    <a:pt x="9343"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392" name="Google Shape;4392;p1"/>
            <p:cNvSpPr/>
            <p:nvPr/>
          </p:nvSpPr>
          <p:spPr>
            <a:xfrm>
              <a:off x="7309961" y="2430303"/>
              <a:ext cx="9525" cy="9525"/>
            </a:xfrm>
            <a:custGeom>
              <a:avLst/>
              <a:gdLst/>
              <a:ahLst/>
              <a:cxnLst/>
              <a:rect l="l" t="t" r="r" b="b"/>
              <a:pathLst>
                <a:path w="9525" h="9525" extrusionOk="0">
                  <a:moveTo>
                    <a:pt x="7144" y="7144"/>
                  </a:moveTo>
                  <a:cubicBezTo>
                    <a:pt x="7144" y="9049"/>
                    <a:pt x="7144" y="1190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393" name="Google Shape;4393;p1"/>
            <p:cNvSpPr/>
            <p:nvPr/>
          </p:nvSpPr>
          <p:spPr>
            <a:xfrm>
              <a:off x="7307508" y="2432124"/>
              <a:ext cx="9525" cy="9525"/>
            </a:xfrm>
            <a:custGeom>
              <a:avLst/>
              <a:gdLst/>
              <a:ahLst/>
              <a:cxnLst/>
              <a:rect l="l" t="t" r="r" b="b"/>
              <a:pathLst>
                <a:path w="9525" h="9525" extrusionOk="0">
                  <a:moveTo>
                    <a:pt x="8644" y="7228"/>
                  </a:moveTo>
                  <a:cubicBezTo>
                    <a:pt x="9597" y="6275"/>
                    <a:pt x="4834" y="13895"/>
                    <a:pt x="8644" y="722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394" name="Google Shape;4394;p1"/>
            <p:cNvSpPr/>
            <p:nvPr/>
          </p:nvSpPr>
          <p:spPr>
            <a:xfrm>
              <a:off x="7303294" y="2429351"/>
              <a:ext cx="9525" cy="9525"/>
            </a:xfrm>
            <a:custGeom>
              <a:avLst/>
              <a:gdLst/>
              <a:ahLst/>
              <a:cxnLst/>
              <a:rect l="l" t="t" r="r" b="b"/>
              <a:pathLst>
                <a:path w="9525" h="9525" extrusionOk="0">
                  <a:moveTo>
                    <a:pt x="9049" y="8096"/>
                  </a:moveTo>
                  <a:cubicBezTo>
                    <a:pt x="8096" y="8096"/>
                    <a:pt x="8096" y="7144"/>
                    <a:pt x="7144" y="7144"/>
                  </a:cubicBezTo>
                  <a:lnTo>
                    <a:pt x="9049" y="8096"/>
                  </a:ln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395" name="Google Shape;4395;p1"/>
            <p:cNvSpPr/>
            <p:nvPr/>
          </p:nvSpPr>
          <p:spPr>
            <a:xfrm>
              <a:off x="7304881" y="2430409"/>
              <a:ext cx="9525" cy="9525"/>
            </a:xfrm>
            <a:custGeom>
              <a:avLst/>
              <a:gdLst/>
              <a:ahLst/>
              <a:cxnLst/>
              <a:rect l="l" t="t" r="r" b="b"/>
              <a:pathLst>
                <a:path w="9525" h="9525" extrusionOk="0">
                  <a:moveTo>
                    <a:pt x="8414" y="7990"/>
                  </a:moveTo>
                  <a:cubicBezTo>
                    <a:pt x="8414" y="7990"/>
                    <a:pt x="5556" y="6085"/>
                    <a:pt x="8414" y="7990"/>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396" name="Google Shape;4396;p1"/>
            <p:cNvSpPr/>
            <p:nvPr/>
          </p:nvSpPr>
          <p:spPr>
            <a:xfrm>
              <a:off x="7307210" y="2426709"/>
              <a:ext cx="9525" cy="19050"/>
            </a:xfrm>
            <a:custGeom>
              <a:avLst/>
              <a:gdLst/>
              <a:ahLst/>
              <a:cxnLst/>
              <a:rect l="l" t="t" r="r" b="b"/>
              <a:pathLst>
                <a:path w="9525" h="19050" extrusionOk="0">
                  <a:moveTo>
                    <a:pt x="7990" y="12643"/>
                  </a:moveTo>
                  <a:cubicBezTo>
                    <a:pt x="7990" y="3118"/>
                    <a:pt x="6085" y="7881"/>
                    <a:pt x="7990" y="12643"/>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397" name="Google Shape;4397;p1"/>
            <p:cNvSpPr/>
            <p:nvPr/>
          </p:nvSpPr>
          <p:spPr>
            <a:xfrm>
              <a:off x="7356486" y="2514123"/>
              <a:ext cx="9525" cy="9525"/>
            </a:xfrm>
            <a:custGeom>
              <a:avLst/>
              <a:gdLst/>
              <a:ahLst/>
              <a:cxnLst/>
              <a:rect l="l" t="t" r="r" b="b"/>
              <a:pathLst>
                <a:path w="9525" h="9525" extrusionOk="0">
                  <a:moveTo>
                    <a:pt x="8244" y="7144"/>
                  </a:moveTo>
                  <a:cubicBezTo>
                    <a:pt x="6339" y="10954"/>
                    <a:pt x="7291" y="8096"/>
                    <a:pt x="82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398" name="Google Shape;4398;p1"/>
            <p:cNvSpPr/>
            <p:nvPr/>
          </p:nvSpPr>
          <p:spPr>
            <a:xfrm>
              <a:off x="7349014" y="2511266"/>
              <a:ext cx="9525" cy="9525"/>
            </a:xfrm>
            <a:custGeom>
              <a:avLst/>
              <a:gdLst/>
              <a:ahLst/>
              <a:cxnLst/>
              <a:rect l="l" t="t" r="r" b="b"/>
              <a:pathLst>
                <a:path w="9525" h="9525" extrusionOk="0">
                  <a:moveTo>
                    <a:pt x="8096" y="7144"/>
                  </a:moveTo>
                  <a:cubicBezTo>
                    <a:pt x="8096" y="8096"/>
                    <a:pt x="7144" y="8096"/>
                    <a:pt x="7144" y="9049"/>
                  </a:cubicBezTo>
                  <a:cubicBezTo>
                    <a:pt x="8096" y="8096"/>
                    <a:pt x="8096" y="8096"/>
                    <a:pt x="8096"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399" name="Google Shape;4399;p1"/>
            <p:cNvSpPr/>
            <p:nvPr/>
          </p:nvSpPr>
          <p:spPr>
            <a:xfrm>
              <a:off x="7342751" y="2515142"/>
              <a:ext cx="9525" cy="28575"/>
            </a:xfrm>
            <a:custGeom>
              <a:avLst/>
              <a:gdLst/>
              <a:ahLst/>
              <a:cxnLst/>
              <a:rect l="l" t="t" r="r" b="b"/>
              <a:pathLst>
                <a:path w="9525" h="28575" extrusionOk="0">
                  <a:moveTo>
                    <a:pt x="8644" y="24223"/>
                  </a:moveTo>
                  <a:cubicBezTo>
                    <a:pt x="4834" y="16603"/>
                    <a:pt x="9597" y="-10067"/>
                    <a:pt x="8644" y="24223"/>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400" name="Google Shape;4400;p1"/>
            <p:cNvSpPr/>
            <p:nvPr/>
          </p:nvSpPr>
          <p:spPr>
            <a:xfrm>
              <a:off x="7347109" y="2538233"/>
              <a:ext cx="9525" cy="9525"/>
            </a:xfrm>
            <a:custGeom>
              <a:avLst/>
              <a:gdLst/>
              <a:ahLst/>
              <a:cxnLst/>
              <a:rect l="l" t="t" r="r" b="b"/>
              <a:pathLst>
                <a:path w="9525" h="9525" extrusionOk="0">
                  <a:moveTo>
                    <a:pt x="7144" y="8751"/>
                  </a:moveTo>
                  <a:cubicBezTo>
                    <a:pt x="8096" y="8751"/>
                    <a:pt x="8096" y="8751"/>
                    <a:pt x="8096" y="7799"/>
                  </a:cubicBezTo>
                  <a:cubicBezTo>
                    <a:pt x="8096" y="5894"/>
                    <a:pt x="7144" y="8751"/>
                    <a:pt x="7144" y="8751"/>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401" name="Google Shape;4401;p1"/>
            <p:cNvSpPr/>
            <p:nvPr/>
          </p:nvSpPr>
          <p:spPr>
            <a:xfrm>
              <a:off x="7329540" y="2484596"/>
              <a:ext cx="9525" cy="9525"/>
            </a:xfrm>
            <a:custGeom>
              <a:avLst/>
              <a:gdLst/>
              <a:ahLst/>
              <a:cxnLst/>
              <a:rect l="l" t="t" r="r" b="b"/>
              <a:pathLst>
                <a:path w="9525" h="9525" extrusionOk="0">
                  <a:moveTo>
                    <a:pt x="7567" y="7144"/>
                  </a:moveTo>
                  <a:cubicBezTo>
                    <a:pt x="6615" y="15716"/>
                    <a:pt x="7567" y="10001"/>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402" name="Google Shape;4402;p1"/>
            <p:cNvSpPr/>
            <p:nvPr/>
          </p:nvSpPr>
          <p:spPr>
            <a:xfrm>
              <a:off x="7331154" y="2487453"/>
              <a:ext cx="9525" cy="9525"/>
            </a:xfrm>
            <a:custGeom>
              <a:avLst/>
              <a:gdLst/>
              <a:ahLst/>
              <a:cxnLst/>
              <a:rect l="l" t="t" r="r" b="b"/>
              <a:pathLst>
                <a:path w="9525" h="9525" extrusionOk="0">
                  <a:moveTo>
                    <a:pt x="7858" y="7144"/>
                  </a:moveTo>
                  <a:lnTo>
                    <a:pt x="7858" y="7144"/>
                  </a:lnTo>
                  <a:cubicBezTo>
                    <a:pt x="6906" y="8096"/>
                    <a:pt x="6906" y="7144"/>
                    <a:pt x="7858"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403" name="Google Shape;4403;p1"/>
            <p:cNvSpPr/>
            <p:nvPr/>
          </p:nvSpPr>
          <p:spPr>
            <a:xfrm>
              <a:off x="7329964" y="2484596"/>
              <a:ext cx="9525" cy="9525"/>
            </a:xfrm>
            <a:custGeom>
              <a:avLst/>
              <a:gdLst/>
              <a:ahLst/>
              <a:cxnLst/>
              <a:rect l="l" t="t" r="r" b="b"/>
              <a:pathLst>
                <a:path w="9525" h="9525" extrusionOk="0">
                  <a:moveTo>
                    <a:pt x="7144" y="7144"/>
                  </a:moveTo>
                  <a:lnTo>
                    <a:pt x="7144" y="7144"/>
                  </a:ln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404" name="Google Shape;4404;p1"/>
            <p:cNvSpPr/>
            <p:nvPr/>
          </p:nvSpPr>
          <p:spPr>
            <a:xfrm>
              <a:off x="7299484" y="2427298"/>
              <a:ext cx="9525" cy="9525"/>
            </a:xfrm>
            <a:custGeom>
              <a:avLst/>
              <a:gdLst/>
              <a:ahLst/>
              <a:cxnLst/>
              <a:rect l="l" t="t" r="r" b="b"/>
              <a:pathLst>
                <a:path w="9525" h="9525" extrusionOk="0">
                  <a:moveTo>
                    <a:pt x="8096" y="8244"/>
                  </a:moveTo>
                  <a:cubicBezTo>
                    <a:pt x="8096" y="6339"/>
                    <a:pt x="7144" y="7291"/>
                    <a:pt x="7144" y="8244"/>
                  </a:cubicBezTo>
                  <a:cubicBezTo>
                    <a:pt x="7144" y="8244"/>
                    <a:pt x="7144" y="9196"/>
                    <a:pt x="8096" y="82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405" name="Google Shape;4405;p1"/>
            <p:cNvSpPr/>
            <p:nvPr/>
          </p:nvSpPr>
          <p:spPr>
            <a:xfrm>
              <a:off x="7265194" y="2435066"/>
              <a:ext cx="9525" cy="9525"/>
            </a:xfrm>
            <a:custGeom>
              <a:avLst/>
              <a:gdLst/>
              <a:ahLst/>
              <a:cxnLst/>
              <a:rect l="l" t="t" r="r" b="b"/>
              <a:pathLst>
                <a:path w="9525" h="9525" extrusionOk="0">
                  <a:moveTo>
                    <a:pt x="8096" y="9049"/>
                  </a:moveTo>
                  <a:lnTo>
                    <a:pt x="7144" y="7144"/>
                  </a:lnTo>
                  <a:cubicBezTo>
                    <a:pt x="8096" y="8096"/>
                    <a:pt x="8096" y="8096"/>
                    <a:pt x="8096" y="904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406" name="Google Shape;4406;p1"/>
            <p:cNvSpPr/>
            <p:nvPr/>
          </p:nvSpPr>
          <p:spPr>
            <a:xfrm>
              <a:off x="7253764" y="2491263"/>
              <a:ext cx="9525" cy="9525"/>
            </a:xfrm>
            <a:custGeom>
              <a:avLst/>
              <a:gdLst/>
              <a:ahLst/>
              <a:cxnLst/>
              <a:rect l="l" t="t" r="r" b="b"/>
              <a:pathLst>
                <a:path w="9525" h="9525" extrusionOk="0">
                  <a:moveTo>
                    <a:pt x="7144" y="7144"/>
                  </a:moveTo>
                  <a:cubicBezTo>
                    <a:pt x="7144" y="7144"/>
                    <a:pt x="7144" y="8096"/>
                    <a:pt x="7144" y="8096"/>
                  </a:cubicBezTo>
                  <a:cubicBezTo>
                    <a:pt x="7144" y="8096"/>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407" name="Google Shape;4407;p1"/>
            <p:cNvSpPr/>
            <p:nvPr/>
          </p:nvSpPr>
          <p:spPr>
            <a:xfrm>
              <a:off x="7253049" y="2492216"/>
              <a:ext cx="9525" cy="9525"/>
            </a:xfrm>
            <a:custGeom>
              <a:avLst/>
              <a:gdLst/>
              <a:ahLst/>
              <a:cxnLst/>
              <a:rect l="l" t="t" r="r" b="b"/>
              <a:pathLst>
                <a:path w="9525" h="9525" extrusionOk="0">
                  <a:moveTo>
                    <a:pt x="7858" y="7144"/>
                  </a:moveTo>
                  <a:cubicBezTo>
                    <a:pt x="6906" y="10001"/>
                    <a:pt x="6906" y="10001"/>
                    <a:pt x="7858"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408" name="Google Shape;4408;p1"/>
            <p:cNvSpPr/>
            <p:nvPr/>
          </p:nvSpPr>
          <p:spPr>
            <a:xfrm>
              <a:off x="6925021" y="1983471"/>
              <a:ext cx="9525" cy="9525"/>
            </a:xfrm>
            <a:custGeom>
              <a:avLst/>
              <a:gdLst/>
              <a:ahLst/>
              <a:cxnLst/>
              <a:rect l="l" t="t" r="r" b="b"/>
              <a:pathLst>
                <a:path w="9525" h="9525" extrusionOk="0">
                  <a:moveTo>
                    <a:pt x="8227" y="7253"/>
                  </a:moveTo>
                  <a:cubicBezTo>
                    <a:pt x="9179" y="6301"/>
                    <a:pt x="5369" y="12016"/>
                    <a:pt x="8227" y="7253"/>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409" name="Google Shape;4409;p1"/>
            <p:cNvSpPr/>
            <p:nvPr/>
          </p:nvSpPr>
          <p:spPr>
            <a:xfrm>
              <a:off x="6918484" y="1975008"/>
              <a:ext cx="19050" cy="19050"/>
            </a:xfrm>
            <a:custGeom>
              <a:avLst/>
              <a:gdLst/>
              <a:ahLst/>
              <a:cxnLst/>
              <a:rect l="l" t="t" r="r" b="b"/>
              <a:pathLst>
                <a:path w="19050" h="19050" extrusionOk="0">
                  <a:moveTo>
                    <a:pt x="7144" y="7144"/>
                  </a:moveTo>
                  <a:cubicBezTo>
                    <a:pt x="18574" y="26194"/>
                    <a:pt x="10001" y="1190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410" name="Google Shape;4410;p1"/>
            <p:cNvSpPr/>
            <p:nvPr/>
          </p:nvSpPr>
          <p:spPr>
            <a:xfrm>
              <a:off x="6919436" y="1979771"/>
              <a:ext cx="9525" cy="9525"/>
            </a:xfrm>
            <a:custGeom>
              <a:avLst/>
              <a:gdLst/>
              <a:ahLst/>
              <a:cxnLst/>
              <a:rect l="l" t="t" r="r" b="b"/>
              <a:pathLst>
                <a:path w="9525" h="9525" extrusionOk="0">
                  <a:moveTo>
                    <a:pt x="8096" y="10954"/>
                  </a:moveTo>
                  <a:cubicBezTo>
                    <a:pt x="8096" y="9049"/>
                    <a:pt x="7144" y="8096"/>
                    <a:pt x="7144" y="7144"/>
                  </a:cubicBezTo>
                  <a:cubicBezTo>
                    <a:pt x="7144" y="8096"/>
                    <a:pt x="7144" y="10001"/>
                    <a:pt x="8096" y="1095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411" name="Google Shape;4411;p1"/>
            <p:cNvSpPr/>
            <p:nvPr/>
          </p:nvSpPr>
          <p:spPr>
            <a:xfrm>
              <a:off x="6918166" y="1984533"/>
              <a:ext cx="9525" cy="9525"/>
            </a:xfrm>
            <a:custGeom>
              <a:avLst/>
              <a:gdLst/>
              <a:ahLst/>
              <a:cxnLst/>
              <a:rect l="l" t="t" r="r" b="b"/>
              <a:pathLst>
                <a:path w="9525" h="9525" extrusionOk="0">
                  <a:moveTo>
                    <a:pt x="8414" y="7144"/>
                  </a:moveTo>
                  <a:cubicBezTo>
                    <a:pt x="5556" y="7144"/>
                    <a:pt x="8414" y="7144"/>
                    <a:pt x="841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412" name="Google Shape;4412;p1"/>
            <p:cNvSpPr/>
            <p:nvPr/>
          </p:nvSpPr>
          <p:spPr>
            <a:xfrm>
              <a:off x="6916579" y="1986438"/>
              <a:ext cx="9525" cy="9525"/>
            </a:xfrm>
            <a:custGeom>
              <a:avLst/>
              <a:gdLst/>
              <a:ahLst/>
              <a:cxnLst/>
              <a:rect l="l" t="t" r="r" b="b"/>
              <a:pathLst>
                <a:path w="9525" h="9525" extrusionOk="0">
                  <a:moveTo>
                    <a:pt x="7144" y="7144"/>
                  </a:moveTo>
                  <a:cubicBezTo>
                    <a:pt x="7144" y="7144"/>
                    <a:pt x="7144" y="7144"/>
                    <a:pt x="7144" y="7144"/>
                  </a:cubicBezTo>
                  <a:cubicBezTo>
                    <a:pt x="7144" y="8096"/>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413" name="Google Shape;4413;p1"/>
            <p:cNvSpPr/>
            <p:nvPr/>
          </p:nvSpPr>
          <p:spPr>
            <a:xfrm>
              <a:off x="6913332" y="1977218"/>
              <a:ext cx="9525" cy="19050"/>
            </a:xfrm>
            <a:custGeom>
              <a:avLst/>
              <a:gdLst/>
              <a:ahLst/>
              <a:cxnLst/>
              <a:rect l="l" t="t" r="r" b="b"/>
              <a:pathLst>
                <a:path w="9525" h="19050" extrusionOk="0">
                  <a:moveTo>
                    <a:pt x="8485" y="17316"/>
                  </a:moveTo>
                  <a:cubicBezTo>
                    <a:pt x="10390" y="19221"/>
                    <a:pt x="4675" y="-6496"/>
                    <a:pt x="8485" y="1731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414" name="Google Shape;4414;p1"/>
            <p:cNvSpPr/>
            <p:nvPr/>
          </p:nvSpPr>
          <p:spPr>
            <a:xfrm>
              <a:off x="6916579" y="1985338"/>
              <a:ext cx="9525" cy="9525"/>
            </a:xfrm>
            <a:custGeom>
              <a:avLst/>
              <a:gdLst/>
              <a:ahLst/>
              <a:cxnLst/>
              <a:rect l="l" t="t" r="r" b="b"/>
              <a:pathLst>
                <a:path w="9525" h="9525" extrusionOk="0">
                  <a:moveTo>
                    <a:pt x="7144" y="8244"/>
                  </a:moveTo>
                  <a:cubicBezTo>
                    <a:pt x="7144" y="7291"/>
                    <a:pt x="7144" y="7291"/>
                    <a:pt x="7144" y="8244"/>
                  </a:cubicBezTo>
                  <a:cubicBezTo>
                    <a:pt x="7144" y="6339"/>
                    <a:pt x="7144" y="7291"/>
                    <a:pt x="7144" y="82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415" name="Google Shape;4415;p1"/>
            <p:cNvSpPr/>
            <p:nvPr/>
          </p:nvSpPr>
          <p:spPr>
            <a:xfrm>
              <a:off x="6917637" y="1982721"/>
              <a:ext cx="9525" cy="9525"/>
            </a:xfrm>
            <a:custGeom>
              <a:avLst/>
              <a:gdLst/>
              <a:ahLst/>
              <a:cxnLst/>
              <a:rect l="l" t="t" r="r" b="b"/>
              <a:pathLst>
                <a:path w="9525" h="9525" extrusionOk="0">
                  <a:moveTo>
                    <a:pt x="7990" y="9909"/>
                  </a:moveTo>
                  <a:cubicBezTo>
                    <a:pt x="7990" y="8956"/>
                    <a:pt x="6085" y="4194"/>
                    <a:pt x="7990" y="990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416" name="Google Shape;4416;p1"/>
            <p:cNvSpPr/>
            <p:nvPr/>
          </p:nvSpPr>
          <p:spPr>
            <a:xfrm>
              <a:off x="6906865" y="1981421"/>
              <a:ext cx="19050" cy="19050"/>
            </a:xfrm>
            <a:custGeom>
              <a:avLst/>
              <a:gdLst/>
              <a:ahLst/>
              <a:cxnLst/>
              <a:rect l="l" t="t" r="r" b="b"/>
              <a:pathLst>
                <a:path w="19050" h="19050" extrusionOk="0">
                  <a:moveTo>
                    <a:pt x="13047" y="15018"/>
                  </a:moveTo>
                  <a:cubicBezTo>
                    <a:pt x="8285" y="5493"/>
                    <a:pt x="2570" y="3588"/>
                    <a:pt x="13047" y="1501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417" name="Google Shape;4417;p1"/>
            <p:cNvSpPr/>
            <p:nvPr/>
          </p:nvSpPr>
          <p:spPr>
            <a:xfrm>
              <a:off x="6903244" y="1977866"/>
              <a:ext cx="9525" cy="9525"/>
            </a:xfrm>
            <a:custGeom>
              <a:avLst/>
              <a:gdLst/>
              <a:ahLst/>
              <a:cxnLst/>
              <a:rect l="l" t="t" r="r" b="b"/>
              <a:pathLst>
                <a:path w="9525" h="9525" extrusionOk="0">
                  <a:moveTo>
                    <a:pt x="7144" y="7144"/>
                  </a:moveTo>
                  <a:cubicBezTo>
                    <a:pt x="7144" y="7144"/>
                    <a:pt x="7144" y="8096"/>
                    <a:pt x="7144" y="8096"/>
                  </a:cubicBezTo>
                  <a:cubicBezTo>
                    <a:pt x="7144" y="8096"/>
                    <a:pt x="7144"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418" name="Google Shape;4418;p1"/>
            <p:cNvSpPr/>
            <p:nvPr/>
          </p:nvSpPr>
          <p:spPr>
            <a:xfrm>
              <a:off x="6901890" y="1982374"/>
              <a:ext cx="9525" cy="19050"/>
            </a:xfrm>
            <a:custGeom>
              <a:avLst/>
              <a:gdLst/>
              <a:ahLst/>
              <a:cxnLst/>
              <a:rect l="l" t="t" r="r" b="b"/>
              <a:pathLst>
                <a:path w="9525" h="19050" extrusionOk="0">
                  <a:moveTo>
                    <a:pt x="7544" y="15018"/>
                  </a:moveTo>
                  <a:cubicBezTo>
                    <a:pt x="11354" y="5493"/>
                    <a:pt x="5640" y="3588"/>
                    <a:pt x="7544" y="1501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419" name="Google Shape;4419;p1"/>
            <p:cNvSpPr/>
            <p:nvPr/>
          </p:nvSpPr>
          <p:spPr>
            <a:xfrm>
              <a:off x="6896729" y="1982926"/>
              <a:ext cx="9525" cy="9525"/>
            </a:xfrm>
            <a:custGeom>
              <a:avLst/>
              <a:gdLst/>
              <a:ahLst/>
              <a:cxnLst/>
              <a:rect l="l" t="t" r="r" b="b"/>
              <a:pathLst>
                <a:path w="9525" h="9525" extrusionOk="0">
                  <a:moveTo>
                    <a:pt x="8896" y="8751"/>
                  </a:moveTo>
                  <a:cubicBezTo>
                    <a:pt x="4133" y="3989"/>
                    <a:pt x="10801" y="11608"/>
                    <a:pt x="8896" y="8751"/>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420" name="Google Shape;4420;p1"/>
            <p:cNvSpPr/>
            <p:nvPr/>
          </p:nvSpPr>
          <p:spPr>
            <a:xfrm>
              <a:off x="6895088" y="1987602"/>
              <a:ext cx="19050" cy="19050"/>
            </a:xfrm>
            <a:custGeom>
              <a:avLst/>
              <a:gdLst/>
              <a:ahLst/>
              <a:cxnLst/>
              <a:rect l="l" t="t" r="r" b="b"/>
              <a:pathLst>
                <a:path w="19050" h="19050" extrusionOk="0">
                  <a:moveTo>
                    <a:pt x="12442" y="12647"/>
                  </a:moveTo>
                  <a:cubicBezTo>
                    <a:pt x="1012" y="265"/>
                    <a:pt x="11490" y="12647"/>
                    <a:pt x="12442" y="1264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421" name="Google Shape;4421;p1"/>
            <p:cNvSpPr/>
            <p:nvPr/>
          </p:nvSpPr>
          <p:spPr>
            <a:xfrm>
              <a:off x="6901339" y="1991201"/>
              <a:ext cx="9525" cy="9525"/>
            </a:xfrm>
            <a:custGeom>
              <a:avLst/>
              <a:gdLst/>
              <a:ahLst/>
              <a:cxnLst/>
              <a:rect l="l" t="t" r="r" b="b"/>
              <a:pathLst>
                <a:path w="9525" h="9525" extrusionOk="0">
                  <a:moveTo>
                    <a:pt x="8096" y="7144"/>
                  </a:moveTo>
                  <a:cubicBezTo>
                    <a:pt x="8096" y="8096"/>
                    <a:pt x="7144" y="8096"/>
                    <a:pt x="7144" y="7144"/>
                  </a:cubicBezTo>
                  <a:cubicBezTo>
                    <a:pt x="8096" y="8096"/>
                    <a:pt x="9049" y="9049"/>
                    <a:pt x="8096"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422" name="Google Shape;4422;p1"/>
            <p:cNvSpPr/>
            <p:nvPr/>
          </p:nvSpPr>
          <p:spPr>
            <a:xfrm>
              <a:off x="6891814" y="1989296"/>
              <a:ext cx="9525" cy="9525"/>
            </a:xfrm>
            <a:custGeom>
              <a:avLst/>
              <a:gdLst/>
              <a:ahLst/>
              <a:cxnLst/>
              <a:rect l="l" t="t" r="r" b="b"/>
              <a:pathLst>
                <a:path w="9525" h="9525" extrusionOk="0">
                  <a:moveTo>
                    <a:pt x="7144" y="7144"/>
                  </a:moveTo>
                  <a:cubicBezTo>
                    <a:pt x="7144" y="8096"/>
                    <a:pt x="7144" y="7144"/>
                    <a:pt x="7144" y="7144"/>
                  </a:cubicBez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423" name="Google Shape;4423;p1"/>
            <p:cNvSpPr/>
            <p:nvPr/>
          </p:nvSpPr>
          <p:spPr>
            <a:xfrm>
              <a:off x="6896301" y="1994058"/>
              <a:ext cx="9525" cy="9525"/>
            </a:xfrm>
            <a:custGeom>
              <a:avLst/>
              <a:gdLst/>
              <a:ahLst/>
              <a:cxnLst/>
              <a:rect l="l" t="t" r="r" b="b"/>
              <a:pathLst>
                <a:path w="9525" h="9525" extrusionOk="0">
                  <a:moveTo>
                    <a:pt x="7419" y="7144"/>
                  </a:moveTo>
                  <a:cubicBezTo>
                    <a:pt x="6466" y="9049"/>
                    <a:pt x="8371" y="9049"/>
                    <a:pt x="7419"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424" name="Google Shape;4424;p1"/>
            <p:cNvSpPr/>
            <p:nvPr/>
          </p:nvSpPr>
          <p:spPr>
            <a:xfrm>
              <a:off x="6859429" y="1988343"/>
              <a:ext cx="47625" cy="47625"/>
            </a:xfrm>
            <a:custGeom>
              <a:avLst/>
              <a:gdLst/>
              <a:ahLst/>
              <a:cxnLst/>
              <a:rect l="l" t="t" r="r" b="b"/>
              <a:pathLst>
                <a:path w="47625" h="47625" extrusionOk="0">
                  <a:moveTo>
                    <a:pt x="7144" y="38576"/>
                  </a:moveTo>
                  <a:cubicBezTo>
                    <a:pt x="23336" y="50959"/>
                    <a:pt x="38576" y="20479"/>
                    <a:pt x="36671" y="12859"/>
                  </a:cubicBezTo>
                  <a:cubicBezTo>
                    <a:pt x="47149" y="26194"/>
                    <a:pt x="38576" y="9049"/>
                    <a:pt x="36671" y="7144"/>
                  </a:cubicBezTo>
                  <a:cubicBezTo>
                    <a:pt x="21431" y="9049"/>
                    <a:pt x="12859" y="36671"/>
                    <a:pt x="7144" y="3857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425" name="Google Shape;4425;p1"/>
            <p:cNvSpPr/>
            <p:nvPr/>
          </p:nvSpPr>
          <p:spPr>
            <a:xfrm>
              <a:off x="6859281" y="2013504"/>
              <a:ext cx="9525" cy="9525"/>
            </a:xfrm>
            <a:custGeom>
              <a:avLst/>
              <a:gdLst/>
              <a:ahLst/>
              <a:cxnLst/>
              <a:rect l="l" t="t" r="r" b="b"/>
              <a:pathLst>
                <a:path w="9525" h="9525" extrusionOk="0">
                  <a:moveTo>
                    <a:pt x="8244" y="8653"/>
                  </a:moveTo>
                  <a:cubicBezTo>
                    <a:pt x="6339" y="5795"/>
                    <a:pt x="7291" y="7700"/>
                    <a:pt x="8244" y="8653"/>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426" name="Google Shape;4426;p1"/>
            <p:cNvSpPr/>
            <p:nvPr/>
          </p:nvSpPr>
          <p:spPr>
            <a:xfrm>
              <a:off x="6859005" y="2019776"/>
              <a:ext cx="9525" cy="9525"/>
            </a:xfrm>
            <a:custGeom>
              <a:avLst/>
              <a:gdLst/>
              <a:ahLst/>
              <a:cxnLst/>
              <a:rect l="l" t="t" r="r" b="b"/>
              <a:pathLst>
                <a:path w="9525" h="9525" extrusionOk="0">
                  <a:moveTo>
                    <a:pt x="7567" y="7144"/>
                  </a:moveTo>
                  <a:lnTo>
                    <a:pt x="7567" y="7144"/>
                  </a:lnTo>
                  <a:cubicBezTo>
                    <a:pt x="6615" y="7144"/>
                    <a:pt x="7567" y="7144"/>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427" name="Google Shape;4427;p1"/>
            <p:cNvSpPr/>
            <p:nvPr/>
          </p:nvSpPr>
          <p:spPr>
            <a:xfrm>
              <a:off x="6873569" y="2019776"/>
              <a:ext cx="9525" cy="9525"/>
            </a:xfrm>
            <a:custGeom>
              <a:avLst/>
              <a:gdLst/>
              <a:ahLst/>
              <a:cxnLst/>
              <a:rect l="l" t="t" r="r" b="b"/>
              <a:pathLst>
                <a:path w="9525" h="9525" extrusionOk="0">
                  <a:moveTo>
                    <a:pt x="8244" y="7144"/>
                  </a:moveTo>
                  <a:cubicBezTo>
                    <a:pt x="7291" y="7144"/>
                    <a:pt x="6339" y="7144"/>
                    <a:pt x="82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428" name="Google Shape;4428;p1"/>
            <p:cNvSpPr/>
            <p:nvPr/>
          </p:nvSpPr>
          <p:spPr>
            <a:xfrm>
              <a:off x="6864191" y="2008904"/>
              <a:ext cx="9525" cy="9525"/>
            </a:xfrm>
            <a:custGeom>
              <a:avLst/>
              <a:gdLst/>
              <a:ahLst/>
              <a:cxnLst/>
              <a:rect l="l" t="t" r="r" b="b"/>
              <a:pathLst>
                <a:path w="9525" h="9525" extrusionOk="0">
                  <a:moveTo>
                    <a:pt x="7144" y="7538"/>
                  </a:moveTo>
                  <a:cubicBezTo>
                    <a:pt x="8096" y="8491"/>
                    <a:pt x="9049" y="8491"/>
                    <a:pt x="10954" y="8491"/>
                  </a:cubicBezTo>
                  <a:cubicBezTo>
                    <a:pt x="9049" y="7538"/>
                    <a:pt x="8096" y="6586"/>
                    <a:pt x="7144" y="753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429" name="Google Shape;4429;p1"/>
            <p:cNvSpPr/>
            <p:nvPr/>
          </p:nvSpPr>
          <p:spPr>
            <a:xfrm>
              <a:off x="6871811" y="2001678"/>
              <a:ext cx="9525" cy="9525"/>
            </a:xfrm>
            <a:custGeom>
              <a:avLst/>
              <a:gdLst/>
              <a:ahLst/>
              <a:cxnLst/>
              <a:rect l="l" t="t" r="r" b="b"/>
              <a:pathLst>
                <a:path w="9525" h="9525" extrusionOk="0">
                  <a:moveTo>
                    <a:pt x="9049" y="9049"/>
                  </a:moveTo>
                  <a:cubicBezTo>
                    <a:pt x="9049" y="8096"/>
                    <a:pt x="8096" y="8096"/>
                    <a:pt x="7144" y="7144"/>
                  </a:cubicBezTo>
                  <a:cubicBezTo>
                    <a:pt x="7144" y="7144"/>
                    <a:pt x="8096" y="8096"/>
                    <a:pt x="9049" y="904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430" name="Google Shape;4430;p1"/>
            <p:cNvSpPr/>
            <p:nvPr/>
          </p:nvSpPr>
          <p:spPr>
            <a:xfrm>
              <a:off x="6858476" y="2015966"/>
              <a:ext cx="9525" cy="9525"/>
            </a:xfrm>
            <a:custGeom>
              <a:avLst/>
              <a:gdLst/>
              <a:ahLst/>
              <a:cxnLst/>
              <a:rect l="l" t="t" r="r" b="b"/>
              <a:pathLst>
                <a:path w="9525" h="9525" extrusionOk="0">
                  <a:moveTo>
                    <a:pt x="7144" y="7144"/>
                  </a:moveTo>
                  <a:cubicBezTo>
                    <a:pt x="7144" y="8096"/>
                    <a:pt x="8096" y="12859"/>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431" name="Google Shape;4431;p1"/>
            <p:cNvSpPr/>
            <p:nvPr/>
          </p:nvSpPr>
          <p:spPr>
            <a:xfrm>
              <a:off x="6852076" y="2021681"/>
              <a:ext cx="28575" cy="38100"/>
            </a:xfrm>
            <a:custGeom>
              <a:avLst/>
              <a:gdLst/>
              <a:ahLst/>
              <a:cxnLst/>
              <a:rect l="l" t="t" r="r" b="b"/>
              <a:pathLst>
                <a:path w="28575" h="38100" extrusionOk="0">
                  <a:moveTo>
                    <a:pt x="11639" y="31909"/>
                  </a:moveTo>
                  <a:cubicBezTo>
                    <a:pt x="17354" y="33814"/>
                    <a:pt x="8781" y="12859"/>
                    <a:pt x="22117" y="18574"/>
                  </a:cubicBezTo>
                  <a:cubicBezTo>
                    <a:pt x="24021" y="11906"/>
                    <a:pt x="18306" y="10001"/>
                    <a:pt x="14496" y="7144"/>
                  </a:cubicBezTo>
                  <a:cubicBezTo>
                    <a:pt x="16401" y="11906"/>
                    <a:pt x="16401" y="12859"/>
                    <a:pt x="12592" y="10001"/>
                  </a:cubicBezTo>
                  <a:cubicBezTo>
                    <a:pt x="14496" y="12859"/>
                    <a:pt x="14496" y="12859"/>
                    <a:pt x="10686" y="10954"/>
                  </a:cubicBezTo>
                  <a:cubicBezTo>
                    <a:pt x="10686" y="10001"/>
                    <a:pt x="2114" y="34766"/>
                    <a:pt x="11639" y="3190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432" name="Google Shape;4432;p1"/>
            <p:cNvSpPr/>
            <p:nvPr/>
          </p:nvSpPr>
          <p:spPr>
            <a:xfrm>
              <a:off x="6854666" y="2025491"/>
              <a:ext cx="9525" cy="9525"/>
            </a:xfrm>
            <a:custGeom>
              <a:avLst/>
              <a:gdLst/>
              <a:ahLst/>
              <a:cxnLst/>
              <a:rect l="l" t="t" r="r" b="b"/>
              <a:pathLst>
                <a:path w="9525" h="9525" extrusionOk="0">
                  <a:moveTo>
                    <a:pt x="7144" y="7144"/>
                  </a:moveTo>
                  <a:lnTo>
                    <a:pt x="8096" y="9049"/>
                  </a:lnTo>
                  <a:cubicBezTo>
                    <a:pt x="8096" y="9049"/>
                    <a:pt x="8096"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433" name="Google Shape;4433;p1"/>
            <p:cNvSpPr/>
            <p:nvPr/>
          </p:nvSpPr>
          <p:spPr>
            <a:xfrm>
              <a:off x="6845141" y="2042588"/>
              <a:ext cx="19050" cy="28575"/>
            </a:xfrm>
            <a:custGeom>
              <a:avLst/>
              <a:gdLst/>
              <a:ahLst/>
              <a:cxnLst/>
              <a:rect l="l" t="t" r="r" b="b"/>
              <a:pathLst>
                <a:path w="19050" h="28575" extrusionOk="0">
                  <a:moveTo>
                    <a:pt x="9049" y="12907"/>
                  </a:moveTo>
                  <a:cubicBezTo>
                    <a:pt x="8096" y="12907"/>
                    <a:pt x="8096" y="24337"/>
                    <a:pt x="7144" y="23384"/>
                  </a:cubicBezTo>
                  <a:cubicBezTo>
                    <a:pt x="23336" y="25289"/>
                    <a:pt x="6191" y="-5191"/>
                    <a:pt x="9049" y="1290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434" name="Google Shape;4434;p1"/>
            <p:cNvSpPr/>
            <p:nvPr/>
          </p:nvSpPr>
          <p:spPr>
            <a:xfrm>
              <a:off x="6847046" y="2043588"/>
              <a:ext cx="9525" cy="9525"/>
            </a:xfrm>
            <a:custGeom>
              <a:avLst/>
              <a:gdLst/>
              <a:ahLst/>
              <a:cxnLst/>
              <a:rect l="l" t="t" r="r" b="b"/>
              <a:pathLst>
                <a:path w="9525" h="9525" extrusionOk="0">
                  <a:moveTo>
                    <a:pt x="7144" y="7144"/>
                  </a:moveTo>
                  <a:cubicBezTo>
                    <a:pt x="11906" y="10954"/>
                    <a:pt x="8096"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435" name="Google Shape;4435;p1"/>
            <p:cNvSpPr/>
            <p:nvPr/>
          </p:nvSpPr>
          <p:spPr>
            <a:xfrm>
              <a:off x="6854413" y="2049303"/>
              <a:ext cx="9525" cy="9525"/>
            </a:xfrm>
            <a:custGeom>
              <a:avLst/>
              <a:gdLst/>
              <a:ahLst/>
              <a:cxnLst/>
              <a:rect l="l" t="t" r="r" b="b"/>
              <a:pathLst>
                <a:path w="9525" h="9525" extrusionOk="0">
                  <a:moveTo>
                    <a:pt x="10255" y="9049"/>
                  </a:moveTo>
                  <a:cubicBezTo>
                    <a:pt x="9302" y="8096"/>
                    <a:pt x="9302" y="8096"/>
                    <a:pt x="7397" y="7144"/>
                  </a:cubicBezTo>
                  <a:cubicBezTo>
                    <a:pt x="6445" y="7144"/>
                    <a:pt x="8350" y="8096"/>
                    <a:pt x="10255" y="904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436" name="Google Shape;4436;p1"/>
            <p:cNvSpPr/>
            <p:nvPr/>
          </p:nvSpPr>
          <p:spPr>
            <a:xfrm>
              <a:off x="6840379" y="2054066"/>
              <a:ext cx="9525" cy="9525"/>
            </a:xfrm>
            <a:custGeom>
              <a:avLst/>
              <a:gdLst/>
              <a:ahLst/>
              <a:cxnLst/>
              <a:rect l="l" t="t" r="r" b="b"/>
              <a:pathLst>
                <a:path w="9525" h="9525" extrusionOk="0">
                  <a:moveTo>
                    <a:pt x="7144" y="7144"/>
                  </a:moveTo>
                  <a:cubicBezTo>
                    <a:pt x="8096" y="8096"/>
                    <a:pt x="9049" y="10001"/>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437" name="Google Shape;4437;p1"/>
            <p:cNvSpPr/>
            <p:nvPr/>
          </p:nvSpPr>
          <p:spPr>
            <a:xfrm>
              <a:off x="6844690" y="2061767"/>
              <a:ext cx="9525" cy="19050"/>
            </a:xfrm>
            <a:custGeom>
              <a:avLst/>
              <a:gdLst/>
              <a:ahLst/>
              <a:cxnLst/>
              <a:rect l="l" t="t" r="r" b="b"/>
              <a:pathLst>
                <a:path w="9525" h="19050" extrusionOk="0">
                  <a:moveTo>
                    <a:pt x="11405" y="14683"/>
                  </a:moveTo>
                  <a:cubicBezTo>
                    <a:pt x="13310" y="3253"/>
                    <a:pt x="928" y="6110"/>
                    <a:pt x="11405" y="14683"/>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438" name="Google Shape;4438;p1"/>
            <p:cNvSpPr/>
            <p:nvPr/>
          </p:nvSpPr>
          <p:spPr>
            <a:xfrm>
              <a:off x="6820376" y="2068353"/>
              <a:ext cx="28575" cy="47625"/>
            </a:xfrm>
            <a:custGeom>
              <a:avLst/>
              <a:gdLst/>
              <a:ahLst/>
              <a:cxnLst/>
              <a:rect l="l" t="t" r="r" b="b"/>
              <a:pathLst>
                <a:path w="28575" h="47625" extrusionOk="0">
                  <a:moveTo>
                    <a:pt x="22384" y="7144"/>
                  </a:moveTo>
                  <a:cubicBezTo>
                    <a:pt x="20479" y="10001"/>
                    <a:pt x="13811" y="37624"/>
                    <a:pt x="7144" y="34766"/>
                  </a:cubicBezTo>
                  <a:cubicBezTo>
                    <a:pt x="13811" y="36671"/>
                    <a:pt x="15716" y="39529"/>
                    <a:pt x="11906" y="41434"/>
                  </a:cubicBezTo>
                  <a:cubicBezTo>
                    <a:pt x="19526" y="17621"/>
                    <a:pt x="33814" y="14764"/>
                    <a:pt x="2238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439" name="Google Shape;4439;p1"/>
            <p:cNvSpPr/>
            <p:nvPr/>
          </p:nvSpPr>
          <p:spPr>
            <a:xfrm>
              <a:off x="6845379" y="2070496"/>
              <a:ext cx="9525" cy="9525"/>
            </a:xfrm>
            <a:custGeom>
              <a:avLst/>
              <a:gdLst/>
              <a:ahLst/>
              <a:cxnLst/>
              <a:rect l="l" t="t" r="r" b="b"/>
              <a:pathLst>
                <a:path w="9525" h="9525" extrusionOk="0">
                  <a:moveTo>
                    <a:pt x="7858" y="7858"/>
                  </a:moveTo>
                  <a:cubicBezTo>
                    <a:pt x="7858" y="6906"/>
                    <a:pt x="6906" y="6906"/>
                    <a:pt x="7858" y="7858"/>
                  </a:cubicBezTo>
                  <a:cubicBezTo>
                    <a:pt x="6906" y="6906"/>
                    <a:pt x="6906" y="6906"/>
                    <a:pt x="7858" y="785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440" name="Google Shape;4440;p1"/>
            <p:cNvSpPr/>
            <p:nvPr/>
          </p:nvSpPr>
          <p:spPr>
            <a:xfrm>
              <a:off x="6824186" y="2102643"/>
              <a:ext cx="9525" cy="9525"/>
            </a:xfrm>
            <a:custGeom>
              <a:avLst/>
              <a:gdLst/>
              <a:ahLst/>
              <a:cxnLst/>
              <a:rect l="l" t="t" r="r" b="b"/>
              <a:pathLst>
                <a:path w="9525" h="9525" extrusionOk="0">
                  <a:moveTo>
                    <a:pt x="7144" y="7144"/>
                  </a:moveTo>
                  <a:cubicBezTo>
                    <a:pt x="7144" y="7144"/>
                    <a:pt x="7144" y="8096"/>
                    <a:pt x="7144" y="7144"/>
                  </a:cubicBezTo>
                  <a:cubicBezTo>
                    <a:pt x="8096" y="8096"/>
                    <a:pt x="7144"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441" name="Google Shape;4441;p1"/>
            <p:cNvSpPr/>
            <p:nvPr/>
          </p:nvSpPr>
          <p:spPr>
            <a:xfrm>
              <a:off x="6845141" y="2067401"/>
              <a:ext cx="9525" cy="9525"/>
            </a:xfrm>
            <a:custGeom>
              <a:avLst/>
              <a:gdLst/>
              <a:ahLst/>
              <a:cxnLst/>
              <a:rect l="l" t="t" r="r" b="b"/>
              <a:pathLst>
                <a:path w="9525" h="9525" extrusionOk="0">
                  <a:moveTo>
                    <a:pt x="7144" y="7144"/>
                  </a:move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442" name="Google Shape;4442;p1"/>
            <p:cNvSpPr/>
            <p:nvPr/>
          </p:nvSpPr>
          <p:spPr>
            <a:xfrm>
              <a:off x="6837521" y="2061686"/>
              <a:ext cx="9525" cy="9525"/>
            </a:xfrm>
            <a:custGeom>
              <a:avLst/>
              <a:gdLst/>
              <a:ahLst/>
              <a:cxnLst/>
              <a:rect l="l" t="t" r="r" b="b"/>
              <a:pathLst>
                <a:path w="9525" h="9525" extrusionOk="0">
                  <a:moveTo>
                    <a:pt x="7144" y="7144"/>
                  </a:moveTo>
                  <a:cubicBezTo>
                    <a:pt x="7144" y="7144"/>
                    <a:pt x="9049" y="10001"/>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443" name="Google Shape;4443;p1"/>
            <p:cNvSpPr/>
            <p:nvPr/>
          </p:nvSpPr>
          <p:spPr>
            <a:xfrm>
              <a:off x="6817519" y="2108358"/>
              <a:ext cx="9525" cy="9525"/>
            </a:xfrm>
            <a:custGeom>
              <a:avLst/>
              <a:gdLst/>
              <a:ahLst/>
              <a:cxnLst/>
              <a:rect l="l" t="t" r="r" b="b"/>
              <a:pathLst>
                <a:path w="9525" h="9525" extrusionOk="0">
                  <a:moveTo>
                    <a:pt x="7144" y="7144"/>
                  </a:moveTo>
                  <a:lnTo>
                    <a:pt x="9049" y="8096"/>
                  </a:lnTo>
                  <a:cubicBezTo>
                    <a:pt x="9049" y="7144"/>
                    <a:pt x="8096"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444" name="Google Shape;4444;p1"/>
            <p:cNvSpPr/>
            <p:nvPr/>
          </p:nvSpPr>
          <p:spPr>
            <a:xfrm>
              <a:off x="6812042" y="2126456"/>
              <a:ext cx="9525" cy="9525"/>
            </a:xfrm>
            <a:custGeom>
              <a:avLst/>
              <a:gdLst/>
              <a:ahLst/>
              <a:cxnLst/>
              <a:rect l="l" t="t" r="r" b="b"/>
              <a:pathLst>
                <a:path w="9525" h="9525" extrusionOk="0">
                  <a:moveTo>
                    <a:pt x="7858" y="7144"/>
                  </a:moveTo>
                  <a:lnTo>
                    <a:pt x="7858" y="7144"/>
                  </a:lnTo>
                  <a:cubicBezTo>
                    <a:pt x="6906" y="7144"/>
                    <a:pt x="6906" y="7144"/>
                    <a:pt x="7858"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445" name="Google Shape;4445;p1"/>
            <p:cNvSpPr/>
            <p:nvPr/>
          </p:nvSpPr>
          <p:spPr>
            <a:xfrm>
              <a:off x="6810851" y="2103596"/>
              <a:ext cx="28575" cy="85725"/>
            </a:xfrm>
            <a:custGeom>
              <a:avLst/>
              <a:gdLst/>
              <a:ahLst/>
              <a:cxnLst/>
              <a:rect l="l" t="t" r="r" b="b"/>
              <a:pathLst>
                <a:path w="28575" h="85725" extrusionOk="0">
                  <a:moveTo>
                    <a:pt x="8096" y="74771"/>
                  </a:moveTo>
                  <a:cubicBezTo>
                    <a:pt x="28099" y="95726"/>
                    <a:pt x="10001" y="45244"/>
                    <a:pt x="7144" y="40481"/>
                  </a:cubicBezTo>
                  <a:cubicBezTo>
                    <a:pt x="30004" y="39529"/>
                    <a:pt x="13811" y="36671"/>
                    <a:pt x="10954" y="20479"/>
                  </a:cubicBezTo>
                  <a:cubicBezTo>
                    <a:pt x="18574" y="19526"/>
                    <a:pt x="35719" y="11906"/>
                    <a:pt x="13811" y="7144"/>
                  </a:cubicBezTo>
                  <a:cubicBezTo>
                    <a:pt x="17621" y="11906"/>
                    <a:pt x="18574" y="14764"/>
                    <a:pt x="23336" y="14764"/>
                  </a:cubicBezTo>
                  <a:cubicBezTo>
                    <a:pt x="5239" y="476"/>
                    <a:pt x="11906" y="73819"/>
                    <a:pt x="8096" y="74771"/>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446" name="Google Shape;4446;p1"/>
            <p:cNvSpPr/>
            <p:nvPr/>
          </p:nvSpPr>
          <p:spPr>
            <a:xfrm>
              <a:off x="6809793" y="2152173"/>
              <a:ext cx="9525" cy="9525"/>
            </a:xfrm>
            <a:custGeom>
              <a:avLst/>
              <a:gdLst/>
              <a:ahLst/>
              <a:cxnLst/>
              <a:rect l="l" t="t" r="r" b="b"/>
              <a:pathLst>
                <a:path w="9525" h="9525" extrusionOk="0">
                  <a:moveTo>
                    <a:pt x="10107" y="7144"/>
                  </a:moveTo>
                  <a:cubicBezTo>
                    <a:pt x="3440" y="10001"/>
                    <a:pt x="10107" y="7144"/>
                    <a:pt x="1010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447" name="Google Shape;4447;p1"/>
            <p:cNvSpPr/>
            <p:nvPr/>
          </p:nvSpPr>
          <p:spPr>
            <a:xfrm>
              <a:off x="6812756" y="2153126"/>
              <a:ext cx="9525" cy="9525"/>
            </a:xfrm>
            <a:custGeom>
              <a:avLst/>
              <a:gdLst/>
              <a:ahLst/>
              <a:cxnLst/>
              <a:rect l="l" t="t" r="r" b="b"/>
              <a:pathLst>
                <a:path w="9525" h="9525" extrusionOk="0">
                  <a:moveTo>
                    <a:pt x="7144" y="7144"/>
                  </a:moveTo>
                  <a:cubicBezTo>
                    <a:pt x="8096" y="8096"/>
                    <a:pt x="8096"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448" name="Google Shape;4448;p1"/>
            <p:cNvSpPr/>
            <p:nvPr/>
          </p:nvSpPr>
          <p:spPr>
            <a:xfrm>
              <a:off x="6812333" y="2175986"/>
              <a:ext cx="9525" cy="9525"/>
            </a:xfrm>
            <a:custGeom>
              <a:avLst/>
              <a:gdLst/>
              <a:ahLst/>
              <a:cxnLst/>
              <a:rect l="l" t="t" r="r" b="b"/>
              <a:pathLst>
                <a:path w="9525" h="9525" extrusionOk="0">
                  <a:moveTo>
                    <a:pt x="7567" y="7144"/>
                  </a:moveTo>
                  <a:cubicBezTo>
                    <a:pt x="7567" y="7144"/>
                    <a:pt x="6615" y="8096"/>
                    <a:pt x="7567" y="8096"/>
                  </a:cubicBezTo>
                  <a:cubicBezTo>
                    <a:pt x="8520" y="8096"/>
                    <a:pt x="8520" y="7144"/>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449" name="Google Shape;4449;p1"/>
            <p:cNvSpPr/>
            <p:nvPr/>
          </p:nvSpPr>
          <p:spPr>
            <a:xfrm>
              <a:off x="6814661" y="2176515"/>
              <a:ext cx="9525" cy="9525"/>
            </a:xfrm>
            <a:custGeom>
              <a:avLst/>
              <a:gdLst/>
              <a:ahLst/>
              <a:cxnLst/>
              <a:rect l="l" t="t" r="r" b="b"/>
              <a:pathLst>
                <a:path w="9525" h="9525" extrusionOk="0">
                  <a:moveTo>
                    <a:pt x="7144" y="7567"/>
                  </a:moveTo>
                  <a:cubicBezTo>
                    <a:pt x="9049" y="6615"/>
                    <a:pt x="7144" y="7567"/>
                    <a:pt x="7144"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450" name="Google Shape;4450;p1"/>
            <p:cNvSpPr/>
            <p:nvPr/>
          </p:nvSpPr>
          <p:spPr>
            <a:xfrm>
              <a:off x="6812756" y="2177891"/>
              <a:ext cx="19050" cy="38100"/>
            </a:xfrm>
            <a:custGeom>
              <a:avLst/>
              <a:gdLst/>
              <a:ahLst/>
              <a:cxnLst/>
              <a:rect l="l" t="t" r="r" b="b"/>
              <a:pathLst>
                <a:path w="19050" h="38100" extrusionOk="0">
                  <a:moveTo>
                    <a:pt x="14764" y="38576"/>
                  </a:moveTo>
                  <a:cubicBezTo>
                    <a:pt x="14764" y="34766"/>
                    <a:pt x="22384" y="20479"/>
                    <a:pt x="10954" y="7144"/>
                  </a:cubicBezTo>
                  <a:cubicBezTo>
                    <a:pt x="12859" y="11906"/>
                    <a:pt x="13811" y="12859"/>
                    <a:pt x="13811" y="10954"/>
                  </a:cubicBezTo>
                  <a:cubicBezTo>
                    <a:pt x="18574" y="11906"/>
                    <a:pt x="8096" y="15716"/>
                    <a:pt x="7144" y="15716"/>
                  </a:cubicBezTo>
                  <a:cubicBezTo>
                    <a:pt x="20479" y="10954"/>
                    <a:pt x="11906" y="38576"/>
                    <a:pt x="14764" y="3857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451" name="Google Shape;4451;p1"/>
            <p:cNvSpPr/>
            <p:nvPr/>
          </p:nvSpPr>
          <p:spPr>
            <a:xfrm>
              <a:off x="6822608" y="2215590"/>
              <a:ext cx="19050" cy="9525"/>
            </a:xfrm>
            <a:custGeom>
              <a:avLst/>
              <a:gdLst/>
              <a:ahLst/>
              <a:cxnLst/>
              <a:rect l="l" t="t" r="r" b="b"/>
              <a:pathLst>
                <a:path w="19050" h="9525" extrusionOk="0">
                  <a:moveTo>
                    <a:pt x="10627" y="7545"/>
                  </a:moveTo>
                  <a:cubicBezTo>
                    <a:pt x="149" y="5640"/>
                    <a:pt x="17295" y="11355"/>
                    <a:pt x="10627" y="7545"/>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452" name="Google Shape;4452;p1"/>
            <p:cNvSpPr/>
            <p:nvPr/>
          </p:nvSpPr>
          <p:spPr>
            <a:xfrm>
              <a:off x="6821329" y="2222552"/>
              <a:ext cx="19050" cy="19050"/>
            </a:xfrm>
            <a:custGeom>
              <a:avLst/>
              <a:gdLst/>
              <a:ahLst/>
              <a:cxnLst/>
              <a:rect l="l" t="t" r="r" b="b"/>
              <a:pathLst>
                <a:path w="19050" h="19050" extrusionOk="0">
                  <a:moveTo>
                    <a:pt x="12859" y="13917"/>
                  </a:moveTo>
                  <a:cubicBezTo>
                    <a:pt x="-1429" y="10107"/>
                    <a:pt x="27146" y="2487"/>
                    <a:pt x="7144" y="11060"/>
                  </a:cubicBezTo>
                  <a:cubicBezTo>
                    <a:pt x="10954" y="17727"/>
                    <a:pt x="10954" y="23442"/>
                    <a:pt x="12859" y="1391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453" name="Google Shape;4453;p1"/>
            <p:cNvSpPr/>
            <p:nvPr/>
          </p:nvSpPr>
          <p:spPr>
            <a:xfrm>
              <a:off x="6830007" y="2229855"/>
              <a:ext cx="9525" cy="9525"/>
            </a:xfrm>
            <a:custGeom>
              <a:avLst/>
              <a:gdLst/>
              <a:ahLst/>
              <a:cxnLst/>
              <a:rect l="l" t="t" r="r" b="b"/>
              <a:pathLst>
                <a:path w="9525" h="9525" extrusionOk="0">
                  <a:moveTo>
                    <a:pt x="7990" y="7567"/>
                  </a:moveTo>
                  <a:cubicBezTo>
                    <a:pt x="7990" y="6615"/>
                    <a:pt x="6086" y="7567"/>
                    <a:pt x="7990"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grpSp>
      <p:grpSp>
        <p:nvGrpSpPr>
          <p:cNvPr id="4454" name="Google Shape;4454;p1"/>
          <p:cNvGrpSpPr/>
          <p:nvPr/>
        </p:nvGrpSpPr>
        <p:grpSpPr>
          <a:xfrm rot="855774" flipH="1">
            <a:off x="6701859" y="657589"/>
            <a:ext cx="163140" cy="405702"/>
            <a:chOff x="7012781" y="5504021"/>
            <a:chExt cx="479108" cy="1191464"/>
          </a:xfrm>
        </p:grpSpPr>
        <p:sp>
          <p:nvSpPr>
            <p:cNvPr id="4455" name="Google Shape;4455;p1"/>
            <p:cNvSpPr/>
            <p:nvPr/>
          </p:nvSpPr>
          <p:spPr>
            <a:xfrm>
              <a:off x="7174559" y="5661183"/>
              <a:ext cx="9525" cy="9525"/>
            </a:xfrm>
            <a:custGeom>
              <a:avLst/>
              <a:gdLst/>
              <a:ahLst/>
              <a:cxnLst/>
              <a:rect l="l" t="t" r="r" b="b"/>
              <a:pathLst>
                <a:path w="9525" h="9525" extrusionOk="0">
                  <a:moveTo>
                    <a:pt x="8244" y="7144"/>
                  </a:moveTo>
                  <a:cubicBezTo>
                    <a:pt x="7291" y="7144"/>
                    <a:pt x="6339" y="10954"/>
                    <a:pt x="82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456" name="Google Shape;4456;p1"/>
            <p:cNvSpPr/>
            <p:nvPr/>
          </p:nvSpPr>
          <p:spPr>
            <a:xfrm>
              <a:off x="7170896" y="5669756"/>
              <a:ext cx="9525" cy="9525"/>
            </a:xfrm>
            <a:custGeom>
              <a:avLst/>
              <a:gdLst/>
              <a:ahLst/>
              <a:cxnLst/>
              <a:rect l="l" t="t" r="r" b="b"/>
              <a:pathLst>
                <a:path w="9525" h="9525" extrusionOk="0">
                  <a:moveTo>
                    <a:pt x="7144" y="7144"/>
                  </a:moveTo>
                  <a:cubicBezTo>
                    <a:pt x="9049" y="8096"/>
                    <a:pt x="13811"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457" name="Google Shape;4457;p1"/>
            <p:cNvSpPr/>
            <p:nvPr/>
          </p:nvSpPr>
          <p:spPr>
            <a:xfrm>
              <a:off x="7175659" y="5803106"/>
              <a:ext cx="9525" cy="9525"/>
            </a:xfrm>
            <a:custGeom>
              <a:avLst/>
              <a:gdLst/>
              <a:ahLst/>
              <a:cxnLst/>
              <a:rect l="l" t="t" r="r" b="b"/>
              <a:pathLst>
                <a:path w="9525" h="9525" extrusionOk="0">
                  <a:moveTo>
                    <a:pt x="7144" y="7144"/>
                  </a:moveTo>
                  <a:lnTo>
                    <a:pt x="7144" y="7144"/>
                  </a:ln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458" name="Google Shape;4458;p1"/>
            <p:cNvSpPr/>
            <p:nvPr/>
          </p:nvSpPr>
          <p:spPr>
            <a:xfrm>
              <a:off x="7180951" y="5867876"/>
              <a:ext cx="9525" cy="9525"/>
            </a:xfrm>
            <a:custGeom>
              <a:avLst/>
              <a:gdLst/>
              <a:ahLst/>
              <a:cxnLst/>
              <a:rect l="l" t="t" r="r" b="b"/>
              <a:pathLst>
                <a:path w="9525" h="9525" extrusionOk="0">
                  <a:moveTo>
                    <a:pt x="7567" y="7144"/>
                  </a:moveTo>
                  <a:cubicBezTo>
                    <a:pt x="7567" y="7144"/>
                    <a:pt x="6615" y="7144"/>
                    <a:pt x="7567" y="7144"/>
                  </a:cubicBezTo>
                  <a:cubicBezTo>
                    <a:pt x="6615" y="7144"/>
                    <a:pt x="7567" y="7144"/>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459" name="Google Shape;4459;p1"/>
            <p:cNvSpPr/>
            <p:nvPr/>
          </p:nvSpPr>
          <p:spPr>
            <a:xfrm>
              <a:off x="7178516" y="5879306"/>
              <a:ext cx="9525" cy="9525"/>
            </a:xfrm>
            <a:custGeom>
              <a:avLst/>
              <a:gdLst/>
              <a:ahLst/>
              <a:cxnLst/>
              <a:rect l="l" t="t" r="r" b="b"/>
              <a:pathLst>
                <a:path w="9525" h="9525" extrusionOk="0">
                  <a:moveTo>
                    <a:pt x="7144" y="7144"/>
                  </a:moveTo>
                  <a:cubicBezTo>
                    <a:pt x="8096" y="7144"/>
                    <a:pt x="8096" y="7144"/>
                    <a:pt x="7144" y="7144"/>
                  </a:cubicBez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460" name="Google Shape;4460;p1"/>
            <p:cNvSpPr/>
            <p:nvPr/>
          </p:nvSpPr>
          <p:spPr>
            <a:xfrm>
              <a:off x="7174706" y="5803106"/>
              <a:ext cx="9525" cy="9525"/>
            </a:xfrm>
            <a:custGeom>
              <a:avLst/>
              <a:gdLst/>
              <a:ahLst/>
              <a:cxnLst/>
              <a:rect l="l" t="t" r="r" b="b"/>
              <a:pathLst>
                <a:path w="9525" h="9525" extrusionOk="0">
                  <a:moveTo>
                    <a:pt x="8096" y="7144"/>
                  </a:moveTo>
                  <a:lnTo>
                    <a:pt x="7144" y="9049"/>
                  </a:lnTo>
                  <a:cubicBezTo>
                    <a:pt x="9049" y="9049"/>
                    <a:pt x="8096" y="8096"/>
                    <a:pt x="8096"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461" name="Google Shape;4461;p1"/>
            <p:cNvSpPr/>
            <p:nvPr/>
          </p:nvSpPr>
          <p:spPr>
            <a:xfrm>
              <a:off x="7179321" y="5681991"/>
              <a:ext cx="9525" cy="9525"/>
            </a:xfrm>
            <a:custGeom>
              <a:avLst/>
              <a:gdLst/>
              <a:ahLst/>
              <a:cxnLst/>
              <a:rect l="l" t="t" r="r" b="b"/>
              <a:pathLst>
                <a:path w="9525" h="9525" extrusionOk="0">
                  <a:moveTo>
                    <a:pt x="8244" y="8244"/>
                  </a:moveTo>
                  <a:cubicBezTo>
                    <a:pt x="7291" y="6339"/>
                    <a:pt x="6339" y="7291"/>
                    <a:pt x="8244" y="82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462" name="Google Shape;4462;p1"/>
            <p:cNvSpPr/>
            <p:nvPr/>
          </p:nvSpPr>
          <p:spPr>
            <a:xfrm>
              <a:off x="7168674" y="5773684"/>
              <a:ext cx="9525" cy="9525"/>
            </a:xfrm>
            <a:custGeom>
              <a:avLst/>
              <a:gdLst/>
              <a:ahLst/>
              <a:cxnLst/>
              <a:rect l="l" t="t" r="r" b="b"/>
              <a:pathLst>
                <a:path w="9525" h="9525" extrusionOk="0">
                  <a:moveTo>
                    <a:pt x="8414" y="7990"/>
                  </a:moveTo>
                  <a:cubicBezTo>
                    <a:pt x="8414" y="7990"/>
                    <a:pt x="5556" y="6085"/>
                    <a:pt x="8414" y="7990"/>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463" name="Google Shape;4463;p1"/>
            <p:cNvSpPr/>
            <p:nvPr/>
          </p:nvSpPr>
          <p:spPr>
            <a:xfrm>
              <a:off x="7167086" y="5752223"/>
              <a:ext cx="9525" cy="9525"/>
            </a:xfrm>
            <a:custGeom>
              <a:avLst/>
              <a:gdLst/>
              <a:ahLst/>
              <a:cxnLst/>
              <a:rect l="l" t="t" r="r" b="b"/>
              <a:pathLst>
                <a:path w="9525" h="9525" extrusionOk="0">
                  <a:moveTo>
                    <a:pt x="7144" y="7545"/>
                  </a:moveTo>
                  <a:cubicBezTo>
                    <a:pt x="7144" y="11354"/>
                    <a:pt x="14764" y="5639"/>
                    <a:pt x="7144" y="7545"/>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464" name="Google Shape;4464;p1"/>
            <p:cNvSpPr/>
            <p:nvPr/>
          </p:nvSpPr>
          <p:spPr>
            <a:xfrm>
              <a:off x="7168991" y="5688806"/>
              <a:ext cx="9525" cy="9525"/>
            </a:xfrm>
            <a:custGeom>
              <a:avLst/>
              <a:gdLst/>
              <a:ahLst/>
              <a:cxnLst/>
              <a:rect l="l" t="t" r="r" b="b"/>
              <a:pathLst>
                <a:path w="9525" h="9525" extrusionOk="0">
                  <a:moveTo>
                    <a:pt x="7144" y="7144"/>
                  </a:moveTo>
                  <a:lnTo>
                    <a:pt x="7144" y="7144"/>
                  </a:ln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465" name="Google Shape;4465;p1"/>
            <p:cNvSpPr/>
            <p:nvPr/>
          </p:nvSpPr>
          <p:spPr>
            <a:xfrm>
              <a:off x="7169944" y="5790723"/>
              <a:ext cx="9525" cy="9525"/>
            </a:xfrm>
            <a:custGeom>
              <a:avLst/>
              <a:gdLst/>
              <a:ahLst/>
              <a:cxnLst/>
              <a:rect l="l" t="t" r="r" b="b"/>
              <a:pathLst>
                <a:path w="9525" h="9525" extrusionOk="0">
                  <a:moveTo>
                    <a:pt x="8096" y="7144"/>
                  </a:moveTo>
                  <a:cubicBezTo>
                    <a:pt x="8096" y="7144"/>
                    <a:pt x="7144" y="7144"/>
                    <a:pt x="7144" y="7144"/>
                  </a:cubicBezTo>
                  <a:cubicBezTo>
                    <a:pt x="8096" y="7144"/>
                    <a:pt x="8096" y="7144"/>
                    <a:pt x="8096"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466" name="Google Shape;4466;p1"/>
            <p:cNvSpPr/>
            <p:nvPr/>
          </p:nvSpPr>
          <p:spPr>
            <a:xfrm>
              <a:off x="7194709" y="5675471"/>
              <a:ext cx="9525" cy="9525"/>
            </a:xfrm>
            <a:custGeom>
              <a:avLst/>
              <a:gdLst/>
              <a:ahLst/>
              <a:cxnLst/>
              <a:rect l="l" t="t" r="r" b="b"/>
              <a:pathLst>
                <a:path w="9525" h="9525" extrusionOk="0">
                  <a:moveTo>
                    <a:pt x="7144" y="7144"/>
                  </a:moveTo>
                  <a:cubicBezTo>
                    <a:pt x="7144" y="7144"/>
                    <a:pt x="7144" y="7144"/>
                    <a:pt x="7144" y="7144"/>
                  </a:cubicBez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467" name="Google Shape;4467;p1"/>
            <p:cNvSpPr/>
            <p:nvPr/>
          </p:nvSpPr>
          <p:spPr>
            <a:xfrm>
              <a:off x="7168991" y="5659490"/>
              <a:ext cx="9525" cy="9525"/>
            </a:xfrm>
            <a:custGeom>
              <a:avLst/>
              <a:gdLst/>
              <a:ahLst/>
              <a:cxnLst/>
              <a:rect l="l" t="t" r="r" b="b"/>
              <a:pathLst>
                <a:path w="9525" h="9525" extrusionOk="0">
                  <a:moveTo>
                    <a:pt x="7144" y="8837"/>
                  </a:moveTo>
                  <a:cubicBezTo>
                    <a:pt x="7144" y="8837"/>
                    <a:pt x="9049" y="5027"/>
                    <a:pt x="7144" y="883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468" name="Google Shape;4468;p1"/>
            <p:cNvSpPr/>
            <p:nvPr/>
          </p:nvSpPr>
          <p:spPr>
            <a:xfrm>
              <a:off x="7177564" y="5899837"/>
              <a:ext cx="9525" cy="9525"/>
            </a:xfrm>
            <a:custGeom>
              <a:avLst/>
              <a:gdLst/>
              <a:ahLst/>
              <a:cxnLst/>
              <a:rect l="l" t="t" r="r" b="b"/>
              <a:pathLst>
                <a:path w="9525" h="9525" extrusionOk="0">
                  <a:moveTo>
                    <a:pt x="7144" y="7567"/>
                  </a:moveTo>
                  <a:lnTo>
                    <a:pt x="7144" y="7567"/>
                  </a:lnTo>
                  <a:cubicBezTo>
                    <a:pt x="7144" y="6614"/>
                    <a:pt x="7144" y="7567"/>
                    <a:pt x="7144"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469" name="Google Shape;4469;p1"/>
            <p:cNvSpPr/>
            <p:nvPr/>
          </p:nvSpPr>
          <p:spPr>
            <a:xfrm>
              <a:off x="7246144" y="5931299"/>
              <a:ext cx="19050" cy="9525"/>
            </a:xfrm>
            <a:custGeom>
              <a:avLst/>
              <a:gdLst/>
              <a:ahLst/>
              <a:cxnLst/>
              <a:rect l="l" t="t" r="r" b="b"/>
              <a:pathLst>
                <a:path w="19050" h="9525" extrusionOk="0">
                  <a:moveTo>
                    <a:pt x="12859" y="9443"/>
                  </a:moveTo>
                  <a:cubicBezTo>
                    <a:pt x="10001" y="11349"/>
                    <a:pt x="10001" y="5633"/>
                    <a:pt x="7144" y="7538"/>
                  </a:cubicBezTo>
                  <a:cubicBezTo>
                    <a:pt x="8096" y="8491"/>
                    <a:pt x="10954" y="12301"/>
                    <a:pt x="12859" y="9443"/>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470" name="Google Shape;4470;p1"/>
            <p:cNvSpPr/>
            <p:nvPr/>
          </p:nvSpPr>
          <p:spPr>
            <a:xfrm>
              <a:off x="7179469" y="5684043"/>
              <a:ext cx="9525" cy="9525"/>
            </a:xfrm>
            <a:custGeom>
              <a:avLst/>
              <a:gdLst/>
              <a:ahLst/>
              <a:cxnLst/>
              <a:rect l="l" t="t" r="r" b="b"/>
              <a:pathLst>
                <a:path w="9525" h="9525" extrusionOk="0">
                  <a:moveTo>
                    <a:pt x="7144" y="7144"/>
                  </a:moveTo>
                  <a:cubicBezTo>
                    <a:pt x="7144" y="7144"/>
                    <a:pt x="7144" y="7144"/>
                    <a:pt x="7144" y="7144"/>
                  </a:cubicBez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471" name="Google Shape;4471;p1"/>
            <p:cNvSpPr/>
            <p:nvPr/>
          </p:nvSpPr>
          <p:spPr>
            <a:xfrm>
              <a:off x="7245720" y="5932646"/>
              <a:ext cx="9525" cy="9525"/>
            </a:xfrm>
            <a:custGeom>
              <a:avLst/>
              <a:gdLst/>
              <a:ahLst/>
              <a:cxnLst/>
              <a:rect l="l" t="t" r="r" b="b"/>
              <a:pathLst>
                <a:path w="9525" h="9525" extrusionOk="0">
                  <a:moveTo>
                    <a:pt x="7567" y="7144"/>
                  </a:moveTo>
                  <a:cubicBezTo>
                    <a:pt x="7567" y="7144"/>
                    <a:pt x="6615" y="7144"/>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472" name="Google Shape;4472;p1"/>
            <p:cNvSpPr/>
            <p:nvPr/>
          </p:nvSpPr>
          <p:spPr>
            <a:xfrm>
              <a:off x="7185184" y="5945981"/>
              <a:ext cx="9525" cy="9525"/>
            </a:xfrm>
            <a:custGeom>
              <a:avLst/>
              <a:gdLst/>
              <a:ahLst/>
              <a:cxnLst/>
              <a:rect l="l" t="t" r="r" b="b"/>
              <a:pathLst>
                <a:path w="9525" h="9525" extrusionOk="0">
                  <a:moveTo>
                    <a:pt x="7144" y="8096"/>
                  </a:moveTo>
                  <a:cubicBezTo>
                    <a:pt x="8096" y="8096"/>
                    <a:pt x="8096" y="8096"/>
                    <a:pt x="8096" y="7144"/>
                  </a:cubicBezTo>
                  <a:cubicBezTo>
                    <a:pt x="8096" y="7144"/>
                    <a:pt x="8096" y="7144"/>
                    <a:pt x="7144" y="809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473" name="Google Shape;4473;p1"/>
            <p:cNvSpPr/>
            <p:nvPr/>
          </p:nvSpPr>
          <p:spPr>
            <a:xfrm>
              <a:off x="7185184" y="5911691"/>
              <a:ext cx="9525" cy="9525"/>
            </a:xfrm>
            <a:custGeom>
              <a:avLst/>
              <a:gdLst/>
              <a:ahLst/>
              <a:cxnLst/>
              <a:rect l="l" t="t" r="r" b="b"/>
              <a:pathLst>
                <a:path w="9525" h="9525" extrusionOk="0">
                  <a:moveTo>
                    <a:pt x="7144" y="7144"/>
                  </a:moveTo>
                  <a:lnTo>
                    <a:pt x="7144" y="7144"/>
                  </a:ln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474" name="Google Shape;4474;p1"/>
            <p:cNvSpPr/>
            <p:nvPr/>
          </p:nvSpPr>
          <p:spPr>
            <a:xfrm>
              <a:off x="7191180" y="5963764"/>
              <a:ext cx="9525" cy="9525"/>
            </a:xfrm>
            <a:custGeom>
              <a:avLst/>
              <a:gdLst/>
              <a:ahLst/>
              <a:cxnLst/>
              <a:rect l="l" t="t" r="r" b="b"/>
              <a:pathLst>
                <a:path w="9525" h="9525" extrusionOk="0">
                  <a:moveTo>
                    <a:pt x="7814" y="7458"/>
                  </a:moveTo>
                  <a:cubicBezTo>
                    <a:pt x="5910" y="13173"/>
                    <a:pt x="8767" y="5553"/>
                    <a:pt x="7814" y="745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475" name="Google Shape;4475;p1"/>
            <p:cNvSpPr/>
            <p:nvPr/>
          </p:nvSpPr>
          <p:spPr>
            <a:xfrm>
              <a:off x="7194709" y="5982572"/>
              <a:ext cx="9525" cy="9525"/>
            </a:xfrm>
            <a:custGeom>
              <a:avLst/>
              <a:gdLst/>
              <a:ahLst/>
              <a:cxnLst/>
              <a:rect l="l" t="t" r="r" b="b"/>
              <a:pathLst>
                <a:path w="9525" h="9525" extrusionOk="0">
                  <a:moveTo>
                    <a:pt x="7144" y="8653"/>
                  </a:moveTo>
                  <a:cubicBezTo>
                    <a:pt x="7144" y="7701"/>
                    <a:pt x="8096" y="5795"/>
                    <a:pt x="7144" y="8653"/>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476" name="Google Shape;4476;p1"/>
            <p:cNvSpPr/>
            <p:nvPr/>
          </p:nvSpPr>
          <p:spPr>
            <a:xfrm>
              <a:off x="7250550" y="5671661"/>
              <a:ext cx="9525" cy="9525"/>
            </a:xfrm>
            <a:custGeom>
              <a:avLst/>
              <a:gdLst/>
              <a:ahLst/>
              <a:cxnLst/>
              <a:rect l="l" t="t" r="r" b="b"/>
              <a:pathLst>
                <a:path w="9525" h="9525" extrusionOk="0">
                  <a:moveTo>
                    <a:pt x="8453" y="10001"/>
                  </a:moveTo>
                  <a:cubicBezTo>
                    <a:pt x="8453" y="9049"/>
                    <a:pt x="7500" y="8096"/>
                    <a:pt x="7500" y="7144"/>
                  </a:cubicBezTo>
                  <a:cubicBezTo>
                    <a:pt x="8453" y="9049"/>
                    <a:pt x="5595" y="10001"/>
                    <a:pt x="8453" y="10001"/>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477" name="Google Shape;4477;p1"/>
            <p:cNvSpPr/>
            <p:nvPr/>
          </p:nvSpPr>
          <p:spPr>
            <a:xfrm>
              <a:off x="7178516" y="5683091"/>
              <a:ext cx="9525" cy="9525"/>
            </a:xfrm>
            <a:custGeom>
              <a:avLst/>
              <a:gdLst/>
              <a:ahLst/>
              <a:cxnLst/>
              <a:rect l="l" t="t" r="r" b="b"/>
              <a:pathLst>
                <a:path w="9525" h="9525" extrusionOk="0">
                  <a:moveTo>
                    <a:pt x="7144" y="7144"/>
                  </a:moveTo>
                  <a:cubicBezTo>
                    <a:pt x="10001"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478" name="Google Shape;4478;p1"/>
            <p:cNvSpPr/>
            <p:nvPr/>
          </p:nvSpPr>
          <p:spPr>
            <a:xfrm>
              <a:off x="7214711" y="5962173"/>
              <a:ext cx="9525" cy="9525"/>
            </a:xfrm>
            <a:custGeom>
              <a:avLst/>
              <a:gdLst/>
              <a:ahLst/>
              <a:cxnLst/>
              <a:rect l="l" t="t" r="r" b="b"/>
              <a:pathLst>
                <a:path w="9525" h="9525" extrusionOk="0">
                  <a:moveTo>
                    <a:pt x="7144" y="7144"/>
                  </a:moveTo>
                  <a:lnTo>
                    <a:pt x="7144" y="10001"/>
                  </a:lnTo>
                  <a:cubicBezTo>
                    <a:pt x="7144" y="9049"/>
                    <a:pt x="7144"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479" name="Google Shape;4479;p1"/>
            <p:cNvSpPr/>
            <p:nvPr/>
          </p:nvSpPr>
          <p:spPr>
            <a:xfrm>
              <a:off x="7250192" y="5805011"/>
              <a:ext cx="9525" cy="9525"/>
            </a:xfrm>
            <a:custGeom>
              <a:avLst/>
              <a:gdLst/>
              <a:ahLst/>
              <a:cxnLst/>
              <a:rect l="l" t="t" r="r" b="b"/>
              <a:pathLst>
                <a:path w="9525" h="9525" extrusionOk="0">
                  <a:moveTo>
                    <a:pt x="7858" y="7144"/>
                  </a:moveTo>
                  <a:lnTo>
                    <a:pt x="7858" y="7144"/>
                  </a:lnTo>
                  <a:cubicBezTo>
                    <a:pt x="6906" y="7144"/>
                    <a:pt x="6906" y="7144"/>
                    <a:pt x="7858"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480" name="Google Shape;4480;p1"/>
            <p:cNvSpPr/>
            <p:nvPr/>
          </p:nvSpPr>
          <p:spPr>
            <a:xfrm>
              <a:off x="7214155" y="5973603"/>
              <a:ext cx="9525" cy="9525"/>
            </a:xfrm>
            <a:custGeom>
              <a:avLst/>
              <a:gdLst/>
              <a:ahLst/>
              <a:cxnLst/>
              <a:rect l="l" t="t" r="r" b="b"/>
              <a:pathLst>
                <a:path w="9525" h="9525" extrusionOk="0">
                  <a:moveTo>
                    <a:pt x="8653" y="7144"/>
                  </a:moveTo>
                  <a:cubicBezTo>
                    <a:pt x="7701" y="8096"/>
                    <a:pt x="5795" y="11906"/>
                    <a:pt x="8653"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481" name="Google Shape;4481;p1"/>
            <p:cNvSpPr/>
            <p:nvPr/>
          </p:nvSpPr>
          <p:spPr>
            <a:xfrm>
              <a:off x="7250906" y="5671661"/>
              <a:ext cx="9525" cy="9525"/>
            </a:xfrm>
            <a:custGeom>
              <a:avLst/>
              <a:gdLst/>
              <a:ahLst/>
              <a:cxnLst/>
              <a:rect l="l" t="t" r="r" b="b"/>
              <a:pathLst>
                <a:path w="9525" h="9525" extrusionOk="0">
                  <a:moveTo>
                    <a:pt x="7144" y="7144"/>
                  </a:moveTo>
                  <a:lnTo>
                    <a:pt x="7144" y="7144"/>
                  </a:lnTo>
                  <a:lnTo>
                    <a:pt x="7144" y="7144"/>
                  </a:ln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482" name="Google Shape;4482;p1"/>
            <p:cNvSpPr/>
            <p:nvPr/>
          </p:nvSpPr>
          <p:spPr>
            <a:xfrm>
              <a:off x="7168039" y="5653563"/>
              <a:ext cx="123825" cy="361950"/>
            </a:xfrm>
            <a:custGeom>
              <a:avLst/>
              <a:gdLst/>
              <a:ahLst/>
              <a:cxnLst/>
              <a:rect l="l" t="t" r="r" b="b"/>
              <a:pathLst>
                <a:path w="123825" h="361950" extrusionOk="0">
                  <a:moveTo>
                    <a:pt x="70961" y="31909"/>
                  </a:moveTo>
                  <a:cubicBezTo>
                    <a:pt x="70009" y="31909"/>
                    <a:pt x="93821" y="24289"/>
                    <a:pt x="92869" y="20479"/>
                  </a:cubicBezTo>
                  <a:cubicBezTo>
                    <a:pt x="90964" y="22384"/>
                    <a:pt x="90964" y="22384"/>
                    <a:pt x="92869" y="21431"/>
                  </a:cubicBezTo>
                  <a:cubicBezTo>
                    <a:pt x="92869" y="23336"/>
                    <a:pt x="91916" y="24289"/>
                    <a:pt x="90964" y="25241"/>
                  </a:cubicBezTo>
                  <a:cubicBezTo>
                    <a:pt x="91916" y="25241"/>
                    <a:pt x="95726" y="21431"/>
                    <a:pt x="96679" y="22384"/>
                  </a:cubicBezTo>
                  <a:cubicBezTo>
                    <a:pt x="94774" y="29051"/>
                    <a:pt x="92869" y="23336"/>
                    <a:pt x="92869" y="30956"/>
                  </a:cubicBezTo>
                  <a:cubicBezTo>
                    <a:pt x="95726" y="30004"/>
                    <a:pt x="96679" y="28099"/>
                    <a:pt x="97631" y="25241"/>
                  </a:cubicBezTo>
                  <a:cubicBezTo>
                    <a:pt x="96679" y="26194"/>
                    <a:pt x="91916" y="30956"/>
                    <a:pt x="101441" y="26194"/>
                  </a:cubicBezTo>
                  <a:cubicBezTo>
                    <a:pt x="95726" y="29051"/>
                    <a:pt x="101441" y="30004"/>
                    <a:pt x="101441" y="30956"/>
                  </a:cubicBezTo>
                  <a:cubicBezTo>
                    <a:pt x="87154" y="70009"/>
                    <a:pt x="86201" y="166211"/>
                    <a:pt x="90964" y="194786"/>
                  </a:cubicBezTo>
                  <a:cubicBezTo>
                    <a:pt x="86201" y="194786"/>
                    <a:pt x="86201" y="195739"/>
                    <a:pt x="90964" y="195739"/>
                  </a:cubicBezTo>
                  <a:cubicBezTo>
                    <a:pt x="90011" y="197644"/>
                    <a:pt x="70009" y="233839"/>
                    <a:pt x="81439" y="242411"/>
                  </a:cubicBezTo>
                  <a:cubicBezTo>
                    <a:pt x="83344" y="251936"/>
                    <a:pt x="43339" y="334804"/>
                    <a:pt x="56674" y="336709"/>
                  </a:cubicBezTo>
                  <a:cubicBezTo>
                    <a:pt x="58579" y="329089"/>
                    <a:pt x="52864" y="338614"/>
                    <a:pt x="53816" y="337661"/>
                  </a:cubicBezTo>
                  <a:cubicBezTo>
                    <a:pt x="54769" y="335756"/>
                    <a:pt x="58579" y="330994"/>
                    <a:pt x="53816" y="336709"/>
                  </a:cubicBezTo>
                  <a:cubicBezTo>
                    <a:pt x="56674" y="326231"/>
                    <a:pt x="50006" y="303372"/>
                    <a:pt x="44291" y="283369"/>
                  </a:cubicBezTo>
                  <a:cubicBezTo>
                    <a:pt x="46196" y="285274"/>
                    <a:pt x="48101" y="287179"/>
                    <a:pt x="50006" y="289084"/>
                  </a:cubicBezTo>
                  <a:cubicBezTo>
                    <a:pt x="49054" y="288131"/>
                    <a:pt x="40481" y="258604"/>
                    <a:pt x="43339" y="262414"/>
                  </a:cubicBezTo>
                  <a:cubicBezTo>
                    <a:pt x="43339" y="261461"/>
                    <a:pt x="36671" y="258604"/>
                    <a:pt x="33814" y="258604"/>
                  </a:cubicBezTo>
                  <a:cubicBezTo>
                    <a:pt x="36671" y="256699"/>
                    <a:pt x="39529" y="255747"/>
                    <a:pt x="42386" y="255747"/>
                  </a:cubicBezTo>
                  <a:cubicBezTo>
                    <a:pt x="34766" y="246222"/>
                    <a:pt x="24289" y="195739"/>
                    <a:pt x="31909" y="190976"/>
                  </a:cubicBezTo>
                  <a:cubicBezTo>
                    <a:pt x="27146" y="169069"/>
                    <a:pt x="18574" y="140494"/>
                    <a:pt x="16669" y="126206"/>
                  </a:cubicBezTo>
                  <a:cubicBezTo>
                    <a:pt x="15716" y="125254"/>
                    <a:pt x="17621" y="113824"/>
                    <a:pt x="22384" y="108109"/>
                  </a:cubicBezTo>
                  <a:cubicBezTo>
                    <a:pt x="21431" y="111919"/>
                    <a:pt x="13811" y="100489"/>
                    <a:pt x="14764" y="100489"/>
                  </a:cubicBezTo>
                  <a:cubicBezTo>
                    <a:pt x="21431" y="104299"/>
                    <a:pt x="13811" y="27147"/>
                    <a:pt x="12859" y="26194"/>
                  </a:cubicBezTo>
                  <a:cubicBezTo>
                    <a:pt x="10954" y="28099"/>
                    <a:pt x="11906" y="28099"/>
                    <a:pt x="14764" y="27147"/>
                  </a:cubicBezTo>
                  <a:cubicBezTo>
                    <a:pt x="18574" y="30004"/>
                    <a:pt x="476" y="42386"/>
                    <a:pt x="14764" y="53816"/>
                  </a:cubicBezTo>
                  <a:cubicBezTo>
                    <a:pt x="11906" y="54769"/>
                    <a:pt x="10001" y="84297"/>
                    <a:pt x="7144" y="85249"/>
                  </a:cubicBezTo>
                  <a:cubicBezTo>
                    <a:pt x="14764" y="95726"/>
                    <a:pt x="12859" y="125254"/>
                    <a:pt x="20479" y="138589"/>
                  </a:cubicBezTo>
                  <a:cubicBezTo>
                    <a:pt x="7144" y="141447"/>
                    <a:pt x="15716" y="144304"/>
                    <a:pt x="15716" y="155734"/>
                  </a:cubicBezTo>
                  <a:cubicBezTo>
                    <a:pt x="18574" y="191929"/>
                    <a:pt x="10954" y="194786"/>
                    <a:pt x="24289" y="219551"/>
                  </a:cubicBezTo>
                  <a:cubicBezTo>
                    <a:pt x="24289" y="228124"/>
                    <a:pt x="17621" y="219551"/>
                    <a:pt x="16669" y="220504"/>
                  </a:cubicBezTo>
                  <a:cubicBezTo>
                    <a:pt x="19526" y="220504"/>
                    <a:pt x="18574" y="222409"/>
                    <a:pt x="15716" y="225266"/>
                  </a:cubicBezTo>
                  <a:cubicBezTo>
                    <a:pt x="14764" y="224314"/>
                    <a:pt x="22384" y="233839"/>
                    <a:pt x="23336" y="237649"/>
                  </a:cubicBezTo>
                  <a:cubicBezTo>
                    <a:pt x="20479" y="241459"/>
                    <a:pt x="14764" y="244316"/>
                    <a:pt x="14764" y="247174"/>
                  </a:cubicBezTo>
                  <a:cubicBezTo>
                    <a:pt x="19526" y="252889"/>
                    <a:pt x="14764" y="245269"/>
                    <a:pt x="23336" y="250984"/>
                  </a:cubicBezTo>
                  <a:cubicBezTo>
                    <a:pt x="21431" y="252889"/>
                    <a:pt x="17621" y="255747"/>
                    <a:pt x="17621" y="254794"/>
                  </a:cubicBezTo>
                  <a:cubicBezTo>
                    <a:pt x="14764" y="259556"/>
                    <a:pt x="26194" y="264319"/>
                    <a:pt x="28099" y="267176"/>
                  </a:cubicBezTo>
                  <a:cubicBezTo>
                    <a:pt x="22384" y="268129"/>
                    <a:pt x="22384" y="279559"/>
                    <a:pt x="27146" y="282416"/>
                  </a:cubicBezTo>
                  <a:cubicBezTo>
                    <a:pt x="30004" y="276701"/>
                    <a:pt x="23336" y="280511"/>
                    <a:pt x="30956" y="276701"/>
                  </a:cubicBezTo>
                  <a:cubicBezTo>
                    <a:pt x="17621" y="287179"/>
                    <a:pt x="35719" y="302419"/>
                    <a:pt x="35719" y="313849"/>
                  </a:cubicBezTo>
                  <a:cubicBezTo>
                    <a:pt x="36671" y="314801"/>
                    <a:pt x="32861" y="351949"/>
                    <a:pt x="38576" y="363379"/>
                  </a:cubicBezTo>
                  <a:cubicBezTo>
                    <a:pt x="44291" y="362426"/>
                    <a:pt x="45244" y="362426"/>
                    <a:pt x="42386" y="363379"/>
                  </a:cubicBezTo>
                  <a:cubicBezTo>
                    <a:pt x="49054" y="368141"/>
                    <a:pt x="70009" y="350997"/>
                    <a:pt x="73819" y="352901"/>
                  </a:cubicBezTo>
                  <a:cubicBezTo>
                    <a:pt x="74771" y="353854"/>
                    <a:pt x="76676" y="324326"/>
                    <a:pt x="76676" y="321469"/>
                  </a:cubicBezTo>
                  <a:cubicBezTo>
                    <a:pt x="89059" y="331947"/>
                    <a:pt x="77629" y="327184"/>
                    <a:pt x="80486" y="325279"/>
                  </a:cubicBezTo>
                  <a:cubicBezTo>
                    <a:pt x="70961" y="315754"/>
                    <a:pt x="94774" y="285274"/>
                    <a:pt x="98584" y="281464"/>
                  </a:cubicBezTo>
                  <a:cubicBezTo>
                    <a:pt x="97631" y="277654"/>
                    <a:pt x="96679" y="276701"/>
                    <a:pt x="93821" y="279559"/>
                  </a:cubicBezTo>
                  <a:cubicBezTo>
                    <a:pt x="87154" y="262414"/>
                    <a:pt x="112871" y="156686"/>
                    <a:pt x="120491" y="139541"/>
                  </a:cubicBezTo>
                  <a:cubicBezTo>
                    <a:pt x="122396" y="128111"/>
                    <a:pt x="106204" y="55722"/>
                    <a:pt x="117634" y="46197"/>
                  </a:cubicBezTo>
                  <a:cubicBezTo>
                    <a:pt x="114776" y="46197"/>
                    <a:pt x="126206" y="51911"/>
                    <a:pt x="125254" y="51911"/>
                  </a:cubicBezTo>
                  <a:cubicBezTo>
                    <a:pt x="122396" y="48101"/>
                    <a:pt x="121444" y="32861"/>
                    <a:pt x="119539" y="34766"/>
                  </a:cubicBezTo>
                  <a:cubicBezTo>
                    <a:pt x="119539" y="33814"/>
                    <a:pt x="119539" y="42386"/>
                    <a:pt x="119539" y="39529"/>
                  </a:cubicBezTo>
                  <a:cubicBezTo>
                    <a:pt x="119539" y="35719"/>
                    <a:pt x="117634" y="33814"/>
                    <a:pt x="114776" y="33814"/>
                  </a:cubicBezTo>
                  <a:cubicBezTo>
                    <a:pt x="137636" y="23336"/>
                    <a:pt x="112871" y="12859"/>
                    <a:pt x="121444" y="8097"/>
                  </a:cubicBezTo>
                  <a:cubicBezTo>
                    <a:pt x="90011" y="16669"/>
                    <a:pt x="40481" y="8097"/>
                    <a:pt x="15716" y="7144"/>
                  </a:cubicBezTo>
                  <a:cubicBezTo>
                    <a:pt x="10001" y="9049"/>
                    <a:pt x="10001" y="26194"/>
                    <a:pt x="13811" y="29051"/>
                  </a:cubicBezTo>
                  <a:cubicBezTo>
                    <a:pt x="22384" y="25241"/>
                    <a:pt x="14764" y="28099"/>
                    <a:pt x="15716" y="29051"/>
                  </a:cubicBezTo>
                  <a:cubicBezTo>
                    <a:pt x="13811" y="26194"/>
                    <a:pt x="55721" y="35719"/>
                    <a:pt x="63341" y="24289"/>
                  </a:cubicBezTo>
                  <a:cubicBezTo>
                    <a:pt x="66199" y="32861"/>
                    <a:pt x="63341" y="22384"/>
                    <a:pt x="70961" y="31909"/>
                  </a:cubicBezTo>
                  <a:close/>
                  <a:moveTo>
                    <a:pt x="101441" y="41434"/>
                  </a:moveTo>
                  <a:cubicBezTo>
                    <a:pt x="101441" y="41434"/>
                    <a:pt x="100489" y="38576"/>
                    <a:pt x="101441" y="41434"/>
                  </a:cubicBezTo>
                  <a:close/>
                  <a:moveTo>
                    <a:pt x="100489" y="47149"/>
                  </a:moveTo>
                  <a:cubicBezTo>
                    <a:pt x="101441" y="44291"/>
                    <a:pt x="103346" y="44291"/>
                    <a:pt x="100489" y="47149"/>
                  </a:cubicBezTo>
                  <a:close/>
                  <a:moveTo>
                    <a:pt x="121444" y="36672"/>
                  </a:moveTo>
                  <a:cubicBezTo>
                    <a:pt x="122396" y="39529"/>
                    <a:pt x="117634" y="34766"/>
                    <a:pt x="121444" y="36672"/>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483" name="Google Shape;4483;p1"/>
            <p:cNvSpPr/>
            <p:nvPr/>
          </p:nvSpPr>
          <p:spPr>
            <a:xfrm>
              <a:off x="7278105" y="5681186"/>
              <a:ext cx="9525" cy="9525"/>
            </a:xfrm>
            <a:custGeom>
              <a:avLst/>
              <a:gdLst/>
              <a:ahLst/>
              <a:cxnLst/>
              <a:rect l="l" t="t" r="r" b="b"/>
              <a:pathLst>
                <a:path w="9525" h="9525" extrusionOk="0">
                  <a:moveTo>
                    <a:pt x="7567" y="7144"/>
                  </a:moveTo>
                  <a:cubicBezTo>
                    <a:pt x="7567" y="7144"/>
                    <a:pt x="6615" y="8096"/>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484" name="Google Shape;4484;p1"/>
            <p:cNvSpPr/>
            <p:nvPr/>
          </p:nvSpPr>
          <p:spPr>
            <a:xfrm>
              <a:off x="7176336" y="5802153"/>
              <a:ext cx="9525" cy="9525"/>
            </a:xfrm>
            <a:custGeom>
              <a:avLst/>
              <a:gdLst/>
              <a:ahLst/>
              <a:cxnLst/>
              <a:rect l="l" t="t" r="r" b="b"/>
              <a:pathLst>
                <a:path w="9525" h="9525" extrusionOk="0">
                  <a:moveTo>
                    <a:pt x="7419" y="7144"/>
                  </a:moveTo>
                  <a:cubicBezTo>
                    <a:pt x="6466" y="7144"/>
                    <a:pt x="8371" y="7144"/>
                    <a:pt x="7419"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485" name="Google Shape;4485;p1"/>
            <p:cNvSpPr/>
            <p:nvPr/>
          </p:nvSpPr>
          <p:spPr>
            <a:xfrm>
              <a:off x="7249954" y="5798872"/>
              <a:ext cx="9525" cy="9525"/>
            </a:xfrm>
            <a:custGeom>
              <a:avLst/>
              <a:gdLst/>
              <a:ahLst/>
              <a:cxnLst/>
              <a:rect l="l" t="t" r="r" b="b"/>
              <a:pathLst>
                <a:path w="9525" h="9525" extrusionOk="0">
                  <a:moveTo>
                    <a:pt x="7144" y="7567"/>
                  </a:moveTo>
                  <a:cubicBezTo>
                    <a:pt x="8096" y="6615"/>
                    <a:pt x="7144" y="7567"/>
                    <a:pt x="7144"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486" name="Google Shape;4486;p1"/>
            <p:cNvSpPr/>
            <p:nvPr/>
          </p:nvSpPr>
          <p:spPr>
            <a:xfrm>
              <a:off x="7183279" y="5770297"/>
              <a:ext cx="9525" cy="9525"/>
            </a:xfrm>
            <a:custGeom>
              <a:avLst/>
              <a:gdLst/>
              <a:ahLst/>
              <a:cxnLst/>
              <a:rect l="l" t="t" r="r" b="b"/>
              <a:pathLst>
                <a:path w="9525" h="9525" extrusionOk="0">
                  <a:moveTo>
                    <a:pt x="7144" y="7567"/>
                  </a:moveTo>
                  <a:cubicBezTo>
                    <a:pt x="7144" y="7567"/>
                    <a:pt x="7144" y="7567"/>
                    <a:pt x="7144" y="7567"/>
                  </a:cubicBezTo>
                  <a:cubicBezTo>
                    <a:pt x="7144" y="6615"/>
                    <a:pt x="7144" y="7567"/>
                    <a:pt x="7144"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487" name="Google Shape;4487;p1"/>
            <p:cNvSpPr/>
            <p:nvPr/>
          </p:nvSpPr>
          <p:spPr>
            <a:xfrm>
              <a:off x="7182326" y="5755481"/>
              <a:ext cx="9525" cy="9525"/>
            </a:xfrm>
            <a:custGeom>
              <a:avLst/>
              <a:gdLst/>
              <a:ahLst/>
              <a:cxnLst/>
              <a:rect l="l" t="t" r="r" b="b"/>
              <a:pathLst>
                <a:path w="9525" h="9525" extrusionOk="0">
                  <a:moveTo>
                    <a:pt x="7144" y="9049"/>
                  </a:moveTo>
                  <a:lnTo>
                    <a:pt x="8096" y="7144"/>
                  </a:lnTo>
                  <a:cubicBezTo>
                    <a:pt x="7144" y="8096"/>
                    <a:pt x="7144" y="8096"/>
                    <a:pt x="7144" y="904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488" name="Google Shape;4488;p1"/>
            <p:cNvSpPr/>
            <p:nvPr/>
          </p:nvSpPr>
          <p:spPr>
            <a:xfrm>
              <a:off x="7181056" y="5746908"/>
              <a:ext cx="9525" cy="9525"/>
            </a:xfrm>
            <a:custGeom>
              <a:avLst/>
              <a:gdLst/>
              <a:ahLst/>
              <a:cxnLst/>
              <a:rect l="l" t="t" r="r" b="b"/>
              <a:pathLst>
                <a:path w="9525" h="9525" extrusionOk="0">
                  <a:moveTo>
                    <a:pt x="8414" y="7144"/>
                  </a:moveTo>
                  <a:cubicBezTo>
                    <a:pt x="8414" y="7144"/>
                    <a:pt x="5556" y="7144"/>
                    <a:pt x="841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489" name="Google Shape;4489;p1"/>
            <p:cNvSpPr/>
            <p:nvPr/>
          </p:nvSpPr>
          <p:spPr>
            <a:xfrm>
              <a:off x="7204234" y="5908833"/>
              <a:ext cx="9525" cy="9525"/>
            </a:xfrm>
            <a:custGeom>
              <a:avLst/>
              <a:gdLst/>
              <a:ahLst/>
              <a:cxnLst/>
              <a:rect l="l" t="t" r="r" b="b"/>
              <a:pathLst>
                <a:path w="9525" h="9525" extrusionOk="0">
                  <a:moveTo>
                    <a:pt x="7144" y="7144"/>
                  </a:moveTo>
                  <a:cubicBezTo>
                    <a:pt x="7144" y="7144"/>
                    <a:pt x="7144" y="7144"/>
                    <a:pt x="7144" y="7144"/>
                  </a:cubicBezTo>
                  <a:cubicBezTo>
                    <a:pt x="8096" y="8097"/>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490" name="Google Shape;4490;p1"/>
            <p:cNvSpPr/>
            <p:nvPr/>
          </p:nvSpPr>
          <p:spPr>
            <a:xfrm>
              <a:off x="7190899" y="5861208"/>
              <a:ext cx="9525" cy="9525"/>
            </a:xfrm>
            <a:custGeom>
              <a:avLst/>
              <a:gdLst/>
              <a:ahLst/>
              <a:cxnLst/>
              <a:rect l="l" t="t" r="r" b="b"/>
              <a:pathLst>
                <a:path w="9525" h="9525" extrusionOk="0">
                  <a:moveTo>
                    <a:pt x="7144" y="7144"/>
                  </a:moveTo>
                  <a:cubicBezTo>
                    <a:pt x="8096" y="7144"/>
                    <a:pt x="8096" y="8097"/>
                    <a:pt x="9049" y="8097"/>
                  </a:cubicBezTo>
                  <a:cubicBezTo>
                    <a:pt x="9049" y="7144"/>
                    <a:pt x="9049"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491" name="Google Shape;4491;p1"/>
            <p:cNvSpPr/>
            <p:nvPr/>
          </p:nvSpPr>
          <p:spPr>
            <a:xfrm>
              <a:off x="7214288" y="5962173"/>
              <a:ext cx="9525" cy="9525"/>
            </a:xfrm>
            <a:custGeom>
              <a:avLst/>
              <a:gdLst/>
              <a:ahLst/>
              <a:cxnLst/>
              <a:rect l="l" t="t" r="r" b="b"/>
              <a:pathLst>
                <a:path w="9525" h="9525" extrusionOk="0">
                  <a:moveTo>
                    <a:pt x="7567" y="7144"/>
                  </a:moveTo>
                  <a:cubicBezTo>
                    <a:pt x="7567" y="7144"/>
                    <a:pt x="6615" y="8096"/>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492" name="Google Shape;4492;p1"/>
            <p:cNvSpPr/>
            <p:nvPr/>
          </p:nvSpPr>
          <p:spPr>
            <a:xfrm>
              <a:off x="7192804" y="5863113"/>
              <a:ext cx="9525" cy="9525"/>
            </a:xfrm>
            <a:custGeom>
              <a:avLst/>
              <a:gdLst/>
              <a:ahLst/>
              <a:cxnLst/>
              <a:rect l="l" t="t" r="r" b="b"/>
              <a:pathLst>
                <a:path w="9525" h="9525" extrusionOk="0">
                  <a:moveTo>
                    <a:pt x="7144" y="9049"/>
                  </a:moveTo>
                  <a:cubicBezTo>
                    <a:pt x="7144" y="8097"/>
                    <a:pt x="7144" y="7144"/>
                    <a:pt x="7144" y="7144"/>
                  </a:cubicBezTo>
                  <a:cubicBezTo>
                    <a:pt x="7144" y="7144"/>
                    <a:pt x="7144" y="8097"/>
                    <a:pt x="7144" y="904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493" name="Google Shape;4493;p1"/>
            <p:cNvSpPr/>
            <p:nvPr/>
          </p:nvSpPr>
          <p:spPr>
            <a:xfrm>
              <a:off x="7179469" y="5673142"/>
              <a:ext cx="9525" cy="9525"/>
            </a:xfrm>
            <a:custGeom>
              <a:avLst/>
              <a:gdLst/>
              <a:ahLst/>
              <a:cxnLst/>
              <a:rect l="l" t="t" r="r" b="b"/>
              <a:pathLst>
                <a:path w="9525" h="9525" extrusionOk="0">
                  <a:moveTo>
                    <a:pt x="7144" y="7567"/>
                  </a:moveTo>
                  <a:cubicBezTo>
                    <a:pt x="7144" y="7567"/>
                    <a:pt x="7144" y="6614"/>
                    <a:pt x="7144"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494" name="Google Shape;4494;p1"/>
            <p:cNvSpPr/>
            <p:nvPr/>
          </p:nvSpPr>
          <p:spPr>
            <a:xfrm>
              <a:off x="7178516" y="5673566"/>
              <a:ext cx="9525" cy="9525"/>
            </a:xfrm>
            <a:custGeom>
              <a:avLst/>
              <a:gdLst/>
              <a:ahLst/>
              <a:cxnLst/>
              <a:rect l="l" t="t" r="r" b="b"/>
              <a:pathLst>
                <a:path w="9525" h="9525" extrusionOk="0">
                  <a:moveTo>
                    <a:pt x="7144" y="7144"/>
                  </a:moveTo>
                  <a:lnTo>
                    <a:pt x="7144" y="7144"/>
                  </a:ln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495" name="Google Shape;4495;p1"/>
            <p:cNvSpPr/>
            <p:nvPr/>
          </p:nvSpPr>
          <p:spPr>
            <a:xfrm>
              <a:off x="7177564" y="5671661"/>
              <a:ext cx="9525" cy="9525"/>
            </a:xfrm>
            <a:custGeom>
              <a:avLst/>
              <a:gdLst/>
              <a:ahLst/>
              <a:cxnLst/>
              <a:rect l="l" t="t" r="r" b="b"/>
              <a:pathLst>
                <a:path w="9525" h="9525" extrusionOk="0">
                  <a:moveTo>
                    <a:pt x="7144" y="7144"/>
                  </a:moveTo>
                  <a:lnTo>
                    <a:pt x="8096" y="8096"/>
                  </a:lnTo>
                  <a:cubicBezTo>
                    <a:pt x="8096" y="8096"/>
                    <a:pt x="8096"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496" name="Google Shape;4496;p1"/>
            <p:cNvSpPr/>
            <p:nvPr/>
          </p:nvSpPr>
          <p:spPr>
            <a:xfrm>
              <a:off x="7179469" y="5687853"/>
              <a:ext cx="9525" cy="9525"/>
            </a:xfrm>
            <a:custGeom>
              <a:avLst/>
              <a:gdLst/>
              <a:ahLst/>
              <a:cxnLst/>
              <a:rect l="l" t="t" r="r" b="b"/>
              <a:pathLst>
                <a:path w="9525" h="9525" extrusionOk="0">
                  <a:moveTo>
                    <a:pt x="7144" y="7144"/>
                  </a:moveTo>
                  <a:lnTo>
                    <a:pt x="8096" y="7144"/>
                  </a:lnTo>
                  <a:cubicBezTo>
                    <a:pt x="8096"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497" name="Google Shape;4497;p1"/>
            <p:cNvSpPr/>
            <p:nvPr/>
          </p:nvSpPr>
          <p:spPr>
            <a:xfrm>
              <a:off x="7180421" y="5686583"/>
              <a:ext cx="9525" cy="19050"/>
            </a:xfrm>
            <a:custGeom>
              <a:avLst/>
              <a:gdLst/>
              <a:ahLst/>
              <a:cxnLst/>
              <a:rect l="l" t="t" r="r" b="b"/>
              <a:pathLst>
                <a:path w="9525" h="19050" extrusionOk="0">
                  <a:moveTo>
                    <a:pt x="7144" y="12224"/>
                  </a:moveTo>
                  <a:cubicBezTo>
                    <a:pt x="8096" y="794"/>
                    <a:pt x="7144" y="12224"/>
                    <a:pt x="7144" y="1222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498" name="Google Shape;4498;p1"/>
            <p:cNvSpPr/>
            <p:nvPr/>
          </p:nvSpPr>
          <p:spPr>
            <a:xfrm>
              <a:off x="7167721" y="5734902"/>
              <a:ext cx="9525" cy="9525"/>
            </a:xfrm>
            <a:custGeom>
              <a:avLst/>
              <a:gdLst/>
              <a:ahLst/>
              <a:cxnLst/>
              <a:rect l="l" t="t" r="r" b="b"/>
              <a:pathLst>
                <a:path w="9525" h="9525" extrusionOk="0">
                  <a:moveTo>
                    <a:pt x="8414" y="10578"/>
                  </a:moveTo>
                  <a:cubicBezTo>
                    <a:pt x="5556" y="3910"/>
                    <a:pt x="8414" y="8672"/>
                    <a:pt x="8414" y="1057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499" name="Google Shape;4499;p1"/>
            <p:cNvSpPr/>
            <p:nvPr/>
          </p:nvSpPr>
          <p:spPr>
            <a:xfrm>
              <a:off x="7167086" y="5748919"/>
              <a:ext cx="9525" cy="9525"/>
            </a:xfrm>
            <a:custGeom>
              <a:avLst/>
              <a:gdLst/>
              <a:ahLst/>
              <a:cxnLst/>
              <a:rect l="l" t="t" r="r" b="b"/>
              <a:pathLst>
                <a:path w="9525" h="9525" extrusionOk="0">
                  <a:moveTo>
                    <a:pt x="9049" y="7990"/>
                  </a:moveTo>
                  <a:cubicBezTo>
                    <a:pt x="8096" y="6085"/>
                    <a:pt x="7144" y="7990"/>
                    <a:pt x="7144" y="7990"/>
                  </a:cubicBezTo>
                  <a:cubicBezTo>
                    <a:pt x="7144" y="8943"/>
                    <a:pt x="8096" y="8943"/>
                    <a:pt x="9049" y="7990"/>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500" name="Google Shape;4500;p1"/>
            <p:cNvSpPr/>
            <p:nvPr/>
          </p:nvSpPr>
          <p:spPr>
            <a:xfrm>
              <a:off x="7173754" y="5826918"/>
              <a:ext cx="9525" cy="9525"/>
            </a:xfrm>
            <a:custGeom>
              <a:avLst/>
              <a:gdLst/>
              <a:ahLst/>
              <a:cxnLst/>
              <a:rect l="l" t="t" r="r" b="b"/>
              <a:pathLst>
                <a:path w="9525" h="9525" extrusionOk="0">
                  <a:moveTo>
                    <a:pt x="10001" y="7144"/>
                  </a:moveTo>
                  <a:lnTo>
                    <a:pt x="7144" y="7144"/>
                  </a:lnTo>
                  <a:cubicBezTo>
                    <a:pt x="8096" y="8096"/>
                    <a:pt x="8096" y="7144"/>
                    <a:pt x="10001"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501" name="Google Shape;4501;p1"/>
            <p:cNvSpPr/>
            <p:nvPr/>
          </p:nvSpPr>
          <p:spPr>
            <a:xfrm>
              <a:off x="7190899" y="5838110"/>
              <a:ext cx="9525" cy="9525"/>
            </a:xfrm>
            <a:custGeom>
              <a:avLst/>
              <a:gdLst/>
              <a:ahLst/>
              <a:cxnLst/>
              <a:rect l="l" t="t" r="r" b="b"/>
              <a:pathLst>
                <a:path w="9525" h="9525" extrusionOk="0">
                  <a:moveTo>
                    <a:pt x="7144" y="9287"/>
                  </a:moveTo>
                  <a:cubicBezTo>
                    <a:pt x="8096" y="6429"/>
                    <a:pt x="8096" y="6429"/>
                    <a:pt x="7144" y="928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502" name="Google Shape;4502;p1"/>
            <p:cNvSpPr/>
            <p:nvPr/>
          </p:nvSpPr>
          <p:spPr>
            <a:xfrm>
              <a:off x="7173553" y="5850130"/>
              <a:ext cx="9525" cy="9525"/>
            </a:xfrm>
            <a:custGeom>
              <a:avLst/>
              <a:gdLst/>
              <a:ahLst/>
              <a:cxnLst/>
              <a:rect l="l" t="t" r="r" b="b"/>
              <a:pathLst>
                <a:path w="9525" h="9525" extrusionOk="0">
                  <a:moveTo>
                    <a:pt x="7344" y="7745"/>
                  </a:moveTo>
                  <a:cubicBezTo>
                    <a:pt x="6392" y="4887"/>
                    <a:pt x="9249" y="13460"/>
                    <a:pt x="7344" y="7745"/>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503" name="Google Shape;4503;p1"/>
            <p:cNvSpPr/>
            <p:nvPr/>
          </p:nvSpPr>
          <p:spPr>
            <a:xfrm>
              <a:off x="7190746" y="5978693"/>
              <a:ext cx="9525" cy="9525"/>
            </a:xfrm>
            <a:custGeom>
              <a:avLst/>
              <a:gdLst/>
              <a:ahLst/>
              <a:cxnLst/>
              <a:rect l="l" t="t" r="r" b="b"/>
              <a:pathLst>
                <a:path w="9525" h="9525" extrusionOk="0">
                  <a:moveTo>
                    <a:pt x="7297" y="8722"/>
                  </a:moveTo>
                  <a:lnTo>
                    <a:pt x="10154" y="7769"/>
                  </a:lnTo>
                  <a:cubicBezTo>
                    <a:pt x="10154" y="6817"/>
                    <a:pt x="6344" y="6817"/>
                    <a:pt x="7297" y="8722"/>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504" name="Google Shape;4504;p1"/>
            <p:cNvSpPr/>
            <p:nvPr/>
          </p:nvSpPr>
          <p:spPr>
            <a:xfrm>
              <a:off x="7236619" y="5979318"/>
              <a:ext cx="9525" cy="9525"/>
            </a:xfrm>
            <a:custGeom>
              <a:avLst/>
              <a:gdLst/>
              <a:ahLst/>
              <a:cxnLst/>
              <a:rect l="l" t="t" r="r" b="b"/>
              <a:pathLst>
                <a:path w="9525" h="9525" extrusionOk="0">
                  <a:moveTo>
                    <a:pt x="7144" y="10001"/>
                  </a:moveTo>
                  <a:cubicBezTo>
                    <a:pt x="9049" y="10001"/>
                    <a:pt x="10001" y="8096"/>
                    <a:pt x="9049" y="7144"/>
                  </a:cubicBezTo>
                  <a:cubicBezTo>
                    <a:pt x="9049" y="8096"/>
                    <a:pt x="7144" y="9049"/>
                    <a:pt x="7144" y="10001"/>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505" name="Google Shape;4505;p1"/>
            <p:cNvSpPr/>
            <p:nvPr/>
          </p:nvSpPr>
          <p:spPr>
            <a:xfrm>
              <a:off x="7273637" y="5815488"/>
              <a:ext cx="9525" cy="9525"/>
            </a:xfrm>
            <a:custGeom>
              <a:avLst/>
              <a:gdLst/>
              <a:ahLst/>
              <a:cxnLst/>
              <a:rect l="l" t="t" r="r" b="b"/>
              <a:pathLst>
                <a:path w="9525" h="9525" extrusionOk="0">
                  <a:moveTo>
                    <a:pt x="7273" y="7144"/>
                  </a:moveTo>
                  <a:cubicBezTo>
                    <a:pt x="11083" y="9049"/>
                    <a:pt x="6320" y="7144"/>
                    <a:pt x="7273"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506" name="Google Shape;4506;p1"/>
            <p:cNvSpPr/>
            <p:nvPr/>
          </p:nvSpPr>
          <p:spPr>
            <a:xfrm>
              <a:off x="7252097" y="5891688"/>
              <a:ext cx="9525" cy="9525"/>
            </a:xfrm>
            <a:custGeom>
              <a:avLst/>
              <a:gdLst/>
              <a:ahLst/>
              <a:cxnLst/>
              <a:rect l="l" t="t" r="r" b="b"/>
              <a:pathLst>
                <a:path w="9525" h="9525" extrusionOk="0">
                  <a:moveTo>
                    <a:pt x="7858" y="7144"/>
                  </a:moveTo>
                  <a:cubicBezTo>
                    <a:pt x="6906" y="7144"/>
                    <a:pt x="6906" y="14764"/>
                    <a:pt x="7858"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507" name="Google Shape;4507;p1"/>
            <p:cNvSpPr/>
            <p:nvPr/>
          </p:nvSpPr>
          <p:spPr>
            <a:xfrm>
              <a:off x="7248063" y="5898386"/>
              <a:ext cx="19050" cy="19050"/>
            </a:xfrm>
            <a:custGeom>
              <a:avLst/>
              <a:gdLst/>
              <a:ahLst/>
              <a:cxnLst/>
              <a:rect l="l" t="t" r="r" b="b"/>
              <a:pathLst>
                <a:path w="19050" h="19050" extrusionOk="0">
                  <a:moveTo>
                    <a:pt x="8081" y="14733"/>
                  </a:moveTo>
                  <a:cubicBezTo>
                    <a:pt x="22369" y="29021"/>
                    <a:pt x="8081" y="9018"/>
                    <a:pt x="10939" y="9018"/>
                  </a:cubicBezTo>
                  <a:cubicBezTo>
                    <a:pt x="-491" y="2351"/>
                    <a:pt x="18559" y="15686"/>
                    <a:pt x="8081" y="14733"/>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508" name="Google Shape;4508;p1"/>
            <p:cNvSpPr/>
            <p:nvPr/>
          </p:nvSpPr>
          <p:spPr>
            <a:xfrm>
              <a:off x="7302341" y="6096476"/>
              <a:ext cx="9525" cy="9525"/>
            </a:xfrm>
            <a:custGeom>
              <a:avLst/>
              <a:gdLst/>
              <a:ahLst/>
              <a:cxnLst/>
              <a:rect l="l" t="t" r="r" b="b"/>
              <a:pathLst>
                <a:path w="9525" h="9525" extrusionOk="0">
                  <a:moveTo>
                    <a:pt x="7144" y="8097"/>
                  </a:moveTo>
                  <a:lnTo>
                    <a:pt x="7144" y="7144"/>
                  </a:lnTo>
                  <a:cubicBezTo>
                    <a:pt x="7144" y="7144"/>
                    <a:pt x="7144" y="7144"/>
                    <a:pt x="7144" y="809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509" name="Google Shape;4509;p1"/>
            <p:cNvSpPr/>
            <p:nvPr/>
          </p:nvSpPr>
          <p:spPr>
            <a:xfrm>
              <a:off x="7330916" y="6212681"/>
              <a:ext cx="9525" cy="9525"/>
            </a:xfrm>
            <a:custGeom>
              <a:avLst/>
              <a:gdLst/>
              <a:ahLst/>
              <a:cxnLst/>
              <a:rect l="l" t="t" r="r" b="b"/>
              <a:pathLst>
                <a:path w="9525" h="9525" extrusionOk="0">
                  <a:moveTo>
                    <a:pt x="8096" y="8096"/>
                  </a:moveTo>
                  <a:cubicBezTo>
                    <a:pt x="8096" y="7144"/>
                    <a:pt x="7144" y="7144"/>
                    <a:pt x="7144" y="7144"/>
                  </a:cubicBezTo>
                  <a:cubicBezTo>
                    <a:pt x="8096" y="8096"/>
                    <a:pt x="8096" y="8096"/>
                    <a:pt x="8096" y="809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510" name="Google Shape;4510;p1"/>
            <p:cNvSpPr/>
            <p:nvPr/>
          </p:nvSpPr>
          <p:spPr>
            <a:xfrm>
              <a:off x="7333774" y="6233636"/>
              <a:ext cx="9525" cy="9525"/>
            </a:xfrm>
            <a:custGeom>
              <a:avLst/>
              <a:gdLst/>
              <a:ahLst/>
              <a:cxnLst/>
              <a:rect l="l" t="t" r="r" b="b"/>
              <a:pathLst>
                <a:path w="9525" h="9525" extrusionOk="0">
                  <a:moveTo>
                    <a:pt x="7144" y="8096"/>
                  </a:moveTo>
                  <a:cubicBezTo>
                    <a:pt x="7144" y="8096"/>
                    <a:pt x="7144" y="7144"/>
                    <a:pt x="7144" y="7144"/>
                  </a:cubicBezTo>
                  <a:cubicBezTo>
                    <a:pt x="7144" y="7144"/>
                    <a:pt x="7144" y="8096"/>
                    <a:pt x="7144" y="809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511" name="Google Shape;4511;p1"/>
            <p:cNvSpPr/>
            <p:nvPr/>
          </p:nvSpPr>
          <p:spPr>
            <a:xfrm>
              <a:off x="7302341" y="6097428"/>
              <a:ext cx="9525" cy="9525"/>
            </a:xfrm>
            <a:custGeom>
              <a:avLst/>
              <a:gdLst/>
              <a:ahLst/>
              <a:cxnLst/>
              <a:rect l="l" t="t" r="r" b="b"/>
              <a:pathLst>
                <a:path w="9525" h="9525" extrusionOk="0">
                  <a:moveTo>
                    <a:pt x="7144" y="7144"/>
                  </a:moveTo>
                  <a:lnTo>
                    <a:pt x="7144" y="10953"/>
                  </a:lnTo>
                  <a:cubicBezTo>
                    <a:pt x="8096" y="10001"/>
                    <a:pt x="7144"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512" name="Google Shape;4512;p1"/>
            <p:cNvSpPr/>
            <p:nvPr/>
          </p:nvSpPr>
          <p:spPr>
            <a:xfrm>
              <a:off x="7260960" y="5929231"/>
              <a:ext cx="9525" cy="9525"/>
            </a:xfrm>
            <a:custGeom>
              <a:avLst/>
              <a:gdLst/>
              <a:ahLst/>
              <a:cxnLst/>
              <a:rect l="l" t="t" r="r" b="b"/>
              <a:pathLst>
                <a:path w="9525" h="9525" extrusionOk="0">
                  <a:moveTo>
                    <a:pt x="7567" y="8653"/>
                  </a:moveTo>
                  <a:cubicBezTo>
                    <a:pt x="6615" y="5795"/>
                    <a:pt x="7567" y="7700"/>
                    <a:pt x="7567" y="8653"/>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513" name="Google Shape;4513;p1"/>
            <p:cNvSpPr/>
            <p:nvPr/>
          </p:nvSpPr>
          <p:spPr>
            <a:xfrm>
              <a:off x="7284223" y="6045020"/>
              <a:ext cx="9525" cy="9525"/>
            </a:xfrm>
            <a:custGeom>
              <a:avLst/>
              <a:gdLst/>
              <a:ahLst/>
              <a:cxnLst/>
              <a:rect l="l" t="t" r="r" b="b"/>
              <a:pathLst>
                <a:path w="9525" h="9525" extrusionOk="0">
                  <a:moveTo>
                    <a:pt x="9069" y="9069"/>
                  </a:moveTo>
                  <a:cubicBezTo>
                    <a:pt x="8117" y="8117"/>
                    <a:pt x="5259" y="5259"/>
                    <a:pt x="9069" y="906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514" name="Google Shape;4514;p1"/>
            <p:cNvSpPr/>
            <p:nvPr/>
          </p:nvSpPr>
          <p:spPr>
            <a:xfrm>
              <a:off x="7274719" y="6005743"/>
              <a:ext cx="9525" cy="9525"/>
            </a:xfrm>
            <a:custGeom>
              <a:avLst/>
              <a:gdLst/>
              <a:ahLst/>
              <a:cxnLst/>
              <a:rect l="l" t="t" r="r" b="b"/>
              <a:pathLst>
                <a:path w="9525" h="9525" extrusionOk="0">
                  <a:moveTo>
                    <a:pt x="7144" y="8342"/>
                  </a:moveTo>
                  <a:cubicBezTo>
                    <a:pt x="8096" y="15009"/>
                    <a:pt x="13811" y="3579"/>
                    <a:pt x="7144" y="8342"/>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515" name="Google Shape;4515;p1"/>
            <p:cNvSpPr/>
            <p:nvPr/>
          </p:nvSpPr>
          <p:spPr>
            <a:xfrm>
              <a:off x="7250906" y="5941218"/>
              <a:ext cx="9525" cy="9525"/>
            </a:xfrm>
            <a:custGeom>
              <a:avLst/>
              <a:gdLst/>
              <a:ahLst/>
              <a:cxnLst/>
              <a:rect l="l" t="t" r="r" b="b"/>
              <a:pathLst>
                <a:path w="9525" h="9525" extrusionOk="0">
                  <a:moveTo>
                    <a:pt x="8096" y="8096"/>
                  </a:moveTo>
                  <a:lnTo>
                    <a:pt x="7144" y="7144"/>
                  </a:lnTo>
                  <a:cubicBezTo>
                    <a:pt x="8096" y="7144"/>
                    <a:pt x="8096" y="7144"/>
                    <a:pt x="8096" y="809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516" name="Google Shape;4516;p1"/>
            <p:cNvSpPr/>
            <p:nvPr/>
          </p:nvSpPr>
          <p:spPr>
            <a:xfrm>
              <a:off x="7292393" y="6074568"/>
              <a:ext cx="9525" cy="9525"/>
            </a:xfrm>
            <a:custGeom>
              <a:avLst/>
              <a:gdLst/>
              <a:ahLst/>
              <a:cxnLst/>
              <a:rect l="l" t="t" r="r" b="b"/>
              <a:pathLst>
                <a:path w="9525" h="9525" extrusionOk="0">
                  <a:moveTo>
                    <a:pt x="7567" y="7144"/>
                  </a:moveTo>
                  <a:cubicBezTo>
                    <a:pt x="7567" y="7144"/>
                    <a:pt x="6615" y="8096"/>
                    <a:pt x="7567" y="7144"/>
                  </a:cubicBezTo>
                  <a:cubicBezTo>
                    <a:pt x="7567" y="8096"/>
                    <a:pt x="7567" y="8096"/>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517" name="Google Shape;4517;p1"/>
            <p:cNvSpPr/>
            <p:nvPr/>
          </p:nvSpPr>
          <p:spPr>
            <a:xfrm>
              <a:off x="7270909" y="5839301"/>
              <a:ext cx="9525" cy="9525"/>
            </a:xfrm>
            <a:custGeom>
              <a:avLst/>
              <a:gdLst/>
              <a:ahLst/>
              <a:cxnLst/>
              <a:rect l="l" t="t" r="r" b="b"/>
              <a:pathLst>
                <a:path w="9525" h="9525" extrusionOk="0">
                  <a:moveTo>
                    <a:pt x="7144" y="7144"/>
                  </a:moveTo>
                  <a:cubicBezTo>
                    <a:pt x="7144" y="7144"/>
                    <a:pt x="7144" y="7144"/>
                    <a:pt x="7144" y="7144"/>
                  </a:cubicBez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518" name="Google Shape;4518;p1"/>
            <p:cNvSpPr/>
            <p:nvPr/>
          </p:nvSpPr>
          <p:spPr>
            <a:xfrm>
              <a:off x="7275671" y="5789771"/>
              <a:ext cx="9525" cy="9525"/>
            </a:xfrm>
            <a:custGeom>
              <a:avLst/>
              <a:gdLst/>
              <a:ahLst/>
              <a:cxnLst/>
              <a:rect l="l" t="t" r="r" b="b"/>
              <a:pathLst>
                <a:path w="9525" h="9525" extrusionOk="0">
                  <a:moveTo>
                    <a:pt x="7144" y="7144"/>
                  </a:moveTo>
                  <a:cubicBezTo>
                    <a:pt x="8096" y="8097"/>
                    <a:pt x="10954" y="9049"/>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519" name="Google Shape;4519;p1"/>
            <p:cNvSpPr/>
            <p:nvPr/>
          </p:nvSpPr>
          <p:spPr>
            <a:xfrm>
              <a:off x="7340018" y="6271312"/>
              <a:ext cx="9525" cy="9525"/>
            </a:xfrm>
            <a:custGeom>
              <a:avLst/>
              <a:gdLst/>
              <a:ahLst/>
              <a:cxnLst/>
              <a:rect l="l" t="t" r="r" b="b"/>
              <a:pathLst>
                <a:path w="9525" h="9525" extrusionOk="0">
                  <a:moveTo>
                    <a:pt x="7567" y="7567"/>
                  </a:moveTo>
                  <a:cubicBezTo>
                    <a:pt x="7567" y="7567"/>
                    <a:pt x="7567" y="7567"/>
                    <a:pt x="7567" y="7567"/>
                  </a:cubicBezTo>
                  <a:cubicBezTo>
                    <a:pt x="6615" y="6614"/>
                    <a:pt x="7567" y="7567"/>
                    <a:pt x="7567"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520" name="Google Shape;4520;p1"/>
            <p:cNvSpPr/>
            <p:nvPr/>
          </p:nvSpPr>
          <p:spPr>
            <a:xfrm>
              <a:off x="7453789" y="6438988"/>
              <a:ext cx="19050" cy="9525"/>
            </a:xfrm>
            <a:custGeom>
              <a:avLst/>
              <a:gdLst/>
              <a:ahLst/>
              <a:cxnLst/>
              <a:rect l="l" t="t" r="r" b="b"/>
              <a:pathLst>
                <a:path w="19050" h="9525" extrusionOk="0">
                  <a:moveTo>
                    <a:pt x="12859" y="8485"/>
                  </a:moveTo>
                  <a:cubicBezTo>
                    <a:pt x="11906" y="13247"/>
                    <a:pt x="8096" y="2769"/>
                    <a:pt x="7144" y="9437"/>
                  </a:cubicBezTo>
                  <a:cubicBezTo>
                    <a:pt x="8096" y="8485"/>
                    <a:pt x="12859" y="14199"/>
                    <a:pt x="12859" y="8485"/>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521" name="Google Shape;4521;p1"/>
            <p:cNvSpPr/>
            <p:nvPr/>
          </p:nvSpPr>
          <p:spPr>
            <a:xfrm>
              <a:off x="7261384" y="5931693"/>
              <a:ext cx="9525" cy="9525"/>
            </a:xfrm>
            <a:custGeom>
              <a:avLst/>
              <a:gdLst/>
              <a:ahLst/>
              <a:cxnLst/>
              <a:rect l="l" t="t" r="r" b="b"/>
              <a:pathLst>
                <a:path w="9525" h="9525" extrusionOk="0">
                  <a:moveTo>
                    <a:pt x="7144" y="7144"/>
                  </a:moveTo>
                  <a:lnTo>
                    <a:pt x="7144" y="9049"/>
                  </a:lnTo>
                  <a:cubicBezTo>
                    <a:pt x="8096" y="8096"/>
                    <a:pt x="7144"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522" name="Google Shape;4522;p1"/>
            <p:cNvSpPr/>
            <p:nvPr/>
          </p:nvSpPr>
          <p:spPr>
            <a:xfrm>
              <a:off x="7453789" y="6441281"/>
              <a:ext cx="9525" cy="9525"/>
            </a:xfrm>
            <a:custGeom>
              <a:avLst/>
              <a:gdLst/>
              <a:ahLst/>
              <a:cxnLst/>
              <a:rect l="l" t="t" r="r" b="b"/>
              <a:pathLst>
                <a:path w="9525" h="9525" extrusionOk="0">
                  <a:moveTo>
                    <a:pt x="7144" y="7144"/>
                  </a:moveTo>
                  <a:cubicBezTo>
                    <a:pt x="7144" y="8096"/>
                    <a:pt x="7144" y="9049"/>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523" name="Google Shape;4523;p1"/>
            <p:cNvSpPr/>
            <p:nvPr/>
          </p:nvSpPr>
          <p:spPr>
            <a:xfrm>
              <a:off x="7368064" y="6391751"/>
              <a:ext cx="9525" cy="9525"/>
            </a:xfrm>
            <a:custGeom>
              <a:avLst/>
              <a:gdLst/>
              <a:ahLst/>
              <a:cxnLst/>
              <a:rect l="l" t="t" r="r" b="b"/>
              <a:pathLst>
                <a:path w="9525" h="9525" extrusionOk="0">
                  <a:moveTo>
                    <a:pt x="7144" y="8097"/>
                  </a:moveTo>
                  <a:cubicBezTo>
                    <a:pt x="7144" y="8097"/>
                    <a:pt x="8096" y="7144"/>
                    <a:pt x="8096" y="7144"/>
                  </a:cubicBezTo>
                  <a:cubicBezTo>
                    <a:pt x="8096" y="7144"/>
                    <a:pt x="7144" y="8097"/>
                    <a:pt x="7144" y="809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524" name="Google Shape;4524;p1"/>
            <p:cNvSpPr/>
            <p:nvPr/>
          </p:nvSpPr>
          <p:spPr>
            <a:xfrm>
              <a:off x="7351871" y="6291738"/>
              <a:ext cx="9525" cy="9525"/>
            </a:xfrm>
            <a:custGeom>
              <a:avLst/>
              <a:gdLst/>
              <a:ahLst/>
              <a:cxnLst/>
              <a:rect l="l" t="t" r="r" b="b"/>
              <a:pathLst>
                <a:path w="9525" h="9525" extrusionOk="0">
                  <a:moveTo>
                    <a:pt x="7144" y="7144"/>
                  </a:moveTo>
                  <a:lnTo>
                    <a:pt x="7144" y="9049"/>
                  </a:lnTo>
                  <a:cubicBezTo>
                    <a:pt x="7144" y="8097"/>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525" name="Google Shape;4525;p1"/>
            <p:cNvSpPr/>
            <p:nvPr/>
          </p:nvSpPr>
          <p:spPr>
            <a:xfrm>
              <a:off x="7380446" y="6423724"/>
              <a:ext cx="9525" cy="9525"/>
            </a:xfrm>
            <a:custGeom>
              <a:avLst/>
              <a:gdLst/>
              <a:ahLst/>
              <a:cxnLst/>
              <a:rect l="l" t="t" r="r" b="b"/>
              <a:pathLst>
                <a:path w="9525" h="9525" extrusionOk="0">
                  <a:moveTo>
                    <a:pt x="7144" y="7555"/>
                  </a:moveTo>
                  <a:cubicBezTo>
                    <a:pt x="8096" y="18032"/>
                    <a:pt x="8096" y="4698"/>
                    <a:pt x="7144" y="7555"/>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526" name="Google Shape;4526;p1"/>
            <p:cNvSpPr/>
            <p:nvPr/>
          </p:nvSpPr>
          <p:spPr>
            <a:xfrm>
              <a:off x="7389971" y="6456081"/>
              <a:ext cx="9525" cy="9525"/>
            </a:xfrm>
            <a:custGeom>
              <a:avLst/>
              <a:gdLst/>
              <a:ahLst/>
              <a:cxnLst/>
              <a:rect l="l" t="t" r="r" b="b"/>
              <a:pathLst>
                <a:path w="9525" h="9525" extrusionOk="0">
                  <a:moveTo>
                    <a:pt x="7144" y="9488"/>
                  </a:moveTo>
                  <a:cubicBezTo>
                    <a:pt x="7144" y="8536"/>
                    <a:pt x="7144" y="4726"/>
                    <a:pt x="7144" y="948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527" name="Google Shape;4527;p1"/>
            <p:cNvSpPr/>
            <p:nvPr/>
          </p:nvSpPr>
          <p:spPr>
            <a:xfrm>
              <a:off x="7291490" y="5940257"/>
              <a:ext cx="9525" cy="9525"/>
            </a:xfrm>
            <a:custGeom>
              <a:avLst/>
              <a:gdLst/>
              <a:ahLst/>
              <a:cxnLst/>
              <a:rect l="l" t="t" r="r" b="b"/>
              <a:pathLst>
                <a:path w="9525" h="9525" extrusionOk="0">
                  <a:moveTo>
                    <a:pt x="7517" y="10010"/>
                  </a:moveTo>
                  <a:cubicBezTo>
                    <a:pt x="8470" y="9057"/>
                    <a:pt x="8470" y="8105"/>
                    <a:pt x="9422" y="8105"/>
                  </a:cubicBezTo>
                  <a:cubicBezTo>
                    <a:pt x="7517" y="9057"/>
                    <a:pt x="6565" y="4295"/>
                    <a:pt x="7517" y="10010"/>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528" name="Google Shape;4528;p1"/>
            <p:cNvSpPr/>
            <p:nvPr/>
          </p:nvSpPr>
          <p:spPr>
            <a:xfrm>
              <a:off x="7260431" y="5931693"/>
              <a:ext cx="9525" cy="9525"/>
            </a:xfrm>
            <a:custGeom>
              <a:avLst/>
              <a:gdLst/>
              <a:ahLst/>
              <a:cxnLst/>
              <a:rect l="l" t="t" r="r" b="b"/>
              <a:pathLst>
                <a:path w="9525" h="9525" extrusionOk="0">
                  <a:moveTo>
                    <a:pt x="7144" y="7144"/>
                  </a:moveTo>
                  <a:cubicBezTo>
                    <a:pt x="1095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529" name="Google Shape;4529;p1"/>
            <p:cNvSpPr/>
            <p:nvPr/>
          </p:nvSpPr>
          <p:spPr>
            <a:xfrm>
              <a:off x="7403306" y="6420326"/>
              <a:ext cx="9525" cy="19050"/>
            </a:xfrm>
            <a:custGeom>
              <a:avLst/>
              <a:gdLst/>
              <a:ahLst/>
              <a:cxnLst/>
              <a:rect l="l" t="t" r="r" b="b"/>
              <a:pathLst>
                <a:path w="9525" h="19050" extrusionOk="0">
                  <a:moveTo>
                    <a:pt x="7144" y="7144"/>
                  </a:moveTo>
                  <a:lnTo>
                    <a:pt x="8096" y="12859"/>
                  </a:lnTo>
                  <a:cubicBezTo>
                    <a:pt x="8096" y="10954"/>
                    <a:pt x="7144" y="9049"/>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530" name="Google Shape;4530;p1"/>
            <p:cNvSpPr/>
            <p:nvPr/>
          </p:nvSpPr>
          <p:spPr>
            <a:xfrm>
              <a:off x="7369969" y="6181248"/>
              <a:ext cx="9525" cy="9525"/>
            </a:xfrm>
            <a:custGeom>
              <a:avLst/>
              <a:gdLst/>
              <a:ahLst/>
              <a:cxnLst/>
              <a:rect l="l" t="t" r="r" b="b"/>
              <a:pathLst>
                <a:path w="9525" h="9525" extrusionOk="0">
                  <a:moveTo>
                    <a:pt x="8096" y="8096"/>
                  </a:moveTo>
                  <a:lnTo>
                    <a:pt x="7144" y="7144"/>
                  </a:lnTo>
                  <a:cubicBezTo>
                    <a:pt x="7144" y="8096"/>
                    <a:pt x="7144" y="8096"/>
                    <a:pt x="8096" y="809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531" name="Google Shape;4531;p1"/>
            <p:cNvSpPr/>
            <p:nvPr/>
          </p:nvSpPr>
          <p:spPr>
            <a:xfrm>
              <a:off x="7407921" y="6441281"/>
              <a:ext cx="9525" cy="9525"/>
            </a:xfrm>
            <a:custGeom>
              <a:avLst/>
              <a:gdLst/>
              <a:ahLst/>
              <a:cxnLst/>
              <a:rect l="l" t="t" r="r" b="b"/>
              <a:pathLst>
                <a:path w="9525" h="9525" extrusionOk="0">
                  <a:moveTo>
                    <a:pt x="8244" y="7144"/>
                  </a:moveTo>
                  <a:cubicBezTo>
                    <a:pt x="7291" y="8096"/>
                    <a:pt x="6339" y="16669"/>
                    <a:pt x="82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532" name="Google Shape;4532;p1"/>
            <p:cNvSpPr/>
            <p:nvPr/>
          </p:nvSpPr>
          <p:spPr>
            <a:xfrm>
              <a:off x="7293769" y="5941218"/>
              <a:ext cx="9525" cy="9525"/>
            </a:xfrm>
            <a:custGeom>
              <a:avLst/>
              <a:gdLst/>
              <a:ahLst/>
              <a:cxnLst/>
              <a:rect l="l" t="t" r="r" b="b"/>
              <a:pathLst>
                <a:path w="9525" h="9525" extrusionOk="0">
                  <a:moveTo>
                    <a:pt x="7144" y="7144"/>
                  </a:moveTo>
                  <a:lnTo>
                    <a:pt x="7144" y="7144"/>
                  </a:lnTo>
                  <a:lnTo>
                    <a:pt x="7144" y="7144"/>
                  </a:ln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533" name="Google Shape;4533;p1"/>
            <p:cNvSpPr/>
            <p:nvPr/>
          </p:nvSpPr>
          <p:spPr>
            <a:xfrm>
              <a:off x="7249384" y="5793700"/>
              <a:ext cx="228600" cy="752475"/>
            </a:xfrm>
            <a:custGeom>
              <a:avLst/>
              <a:gdLst/>
              <a:ahLst/>
              <a:cxnLst/>
              <a:rect l="l" t="t" r="r" b="b"/>
              <a:pathLst>
                <a:path w="228600" h="752475" extrusionOk="0">
                  <a:moveTo>
                    <a:pt x="38194" y="120372"/>
                  </a:moveTo>
                  <a:cubicBezTo>
                    <a:pt x="38194" y="121324"/>
                    <a:pt x="54386" y="160377"/>
                    <a:pt x="57244" y="158472"/>
                  </a:cubicBezTo>
                  <a:cubicBezTo>
                    <a:pt x="54386" y="155614"/>
                    <a:pt x="54386" y="155614"/>
                    <a:pt x="56291" y="158472"/>
                  </a:cubicBezTo>
                  <a:cubicBezTo>
                    <a:pt x="45813" y="167997"/>
                    <a:pt x="62006" y="110847"/>
                    <a:pt x="57244" y="168949"/>
                  </a:cubicBezTo>
                  <a:cubicBezTo>
                    <a:pt x="53434" y="170855"/>
                    <a:pt x="51529" y="159424"/>
                    <a:pt x="52481" y="160377"/>
                  </a:cubicBezTo>
                  <a:cubicBezTo>
                    <a:pt x="50576" y="161330"/>
                    <a:pt x="48671" y="161330"/>
                    <a:pt x="47719" y="162282"/>
                  </a:cubicBezTo>
                  <a:cubicBezTo>
                    <a:pt x="48671" y="182285"/>
                    <a:pt x="78198" y="193714"/>
                    <a:pt x="77246" y="208955"/>
                  </a:cubicBezTo>
                  <a:cubicBezTo>
                    <a:pt x="77246" y="208955"/>
                    <a:pt x="95344" y="286107"/>
                    <a:pt x="102011" y="303252"/>
                  </a:cubicBezTo>
                  <a:cubicBezTo>
                    <a:pt x="104869" y="306110"/>
                    <a:pt x="106773" y="309919"/>
                    <a:pt x="108679" y="313730"/>
                  </a:cubicBezTo>
                  <a:cubicBezTo>
                    <a:pt x="111536" y="375642"/>
                    <a:pt x="130586" y="413742"/>
                    <a:pt x="148684" y="458510"/>
                  </a:cubicBezTo>
                  <a:cubicBezTo>
                    <a:pt x="142969" y="463272"/>
                    <a:pt x="146779" y="457557"/>
                    <a:pt x="149636" y="460414"/>
                  </a:cubicBezTo>
                  <a:cubicBezTo>
                    <a:pt x="151541" y="468987"/>
                    <a:pt x="162019" y="577572"/>
                    <a:pt x="177259" y="584239"/>
                  </a:cubicBezTo>
                  <a:cubicBezTo>
                    <a:pt x="185831" y="600432"/>
                    <a:pt x="210596" y="706160"/>
                    <a:pt x="207738" y="712827"/>
                  </a:cubicBezTo>
                  <a:cubicBezTo>
                    <a:pt x="203929" y="712827"/>
                    <a:pt x="179163" y="715685"/>
                    <a:pt x="182973" y="722352"/>
                  </a:cubicBezTo>
                  <a:cubicBezTo>
                    <a:pt x="184879" y="721399"/>
                    <a:pt x="142016" y="557569"/>
                    <a:pt x="134396" y="537567"/>
                  </a:cubicBezTo>
                  <a:cubicBezTo>
                    <a:pt x="137254" y="541377"/>
                    <a:pt x="142969" y="582335"/>
                    <a:pt x="145826" y="585192"/>
                  </a:cubicBezTo>
                  <a:cubicBezTo>
                    <a:pt x="144873" y="584239"/>
                    <a:pt x="122013" y="492799"/>
                    <a:pt x="126776" y="498514"/>
                  </a:cubicBezTo>
                  <a:cubicBezTo>
                    <a:pt x="126776" y="497562"/>
                    <a:pt x="119156" y="490894"/>
                    <a:pt x="115346" y="491847"/>
                  </a:cubicBezTo>
                  <a:cubicBezTo>
                    <a:pt x="125823" y="493752"/>
                    <a:pt x="103916" y="427077"/>
                    <a:pt x="103916" y="428030"/>
                  </a:cubicBezTo>
                  <a:cubicBezTo>
                    <a:pt x="102963" y="425172"/>
                    <a:pt x="102011" y="423267"/>
                    <a:pt x="101059" y="420410"/>
                  </a:cubicBezTo>
                  <a:cubicBezTo>
                    <a:pt x="97248" y="417552"/>
                    <a:pt x="85819" y="387072"/>
                    <a:pt x="83913" y="367069"/>
                  </a:cubicBezTo>
                  <a:cubicBezTo>
                    <a:pt x="85819" y="368022"/>
                    <a:pt x="87723" y="368974"/>
                    <a:pt x="88676" y="369927"/>
                  </a:cubicBezTo>
                  <a:cubicBezTo>
                    <a:pt x="75341" y="331827"/>
                    <a:pt x="68673" y="301347"/>
                    <a:pt x="58196" y="265152"/>
                  </a:cubicBezTo>
                  <a:cubicBezTo>
                    <a:pt x="53434" y="260389"/>
                    <a:pt x="49623" y="258485"/>
                    <a:pt x="47719" y="254674"/>
                  </a:cubicBezTo>
                  <a:cubicBezTo>
                    <a:pt x="49623" y="257532"/>
                    <a:pt x="42004" y="230862"/>
                    <a:pt x="42004" y="229910"/>
                  </a:cubicBezTo>
                  <a:cubicBezTo>
                    <a:pt x="47719" y="236577"/>
                    <a:pt x="44861" y="216574"/>
                    <a:pt x="35336" y="208955"/>
                  </a:cubicBezTo>
                  <a:cubicBezTo>
                    <a:pt x="48671" y="220385"/>
                    <a:pt x="9619" y="156567"/>
                    <a:pt x="9619" y="156567"/>
                  </a:cubicBezTo>
                  <a:cubicBezTo>
                    <a:pt x="12476" y="150852"/>
                    <a:pt x="19144" y="127992"/>
                    <a:pt x="7713" y="125135"/>
                  </a:cubicBezTo>
                  <a:cubicBezTo>
                    <a:pt x="6761" y="127992"/>
                    <a:pt x="6761" y="128944"/>
                    <a:pt x="9619" y="127992"/>
                  </a:cubicBezTo>
                  <a:cubicBezTo>
                    <a:pt x="18191" y="137517"/>
                    <a:pt x="10571" y="158472"/>
                    <a:pt x="27716" y="176569"/>
                  </a:cubicBezTo>
                  <a:cubicBezTo>
                    <a:pt x="25811" y="205144"/>
                    <a:pt x="42004" y="253722"/>
                    <a:pt x="55338" y="277535"/>
                  </a:cubicBezTo>
                  <a:cubicBezTo>
                    <a:pt x="49623" y="280392"/>
                    <a:pt x="50576" y="282297"/>
                    <a:pt x="48671" y="281344"/>
                  </a:cubicBezTo>
                  <a:cubicBezTo>
                    <a:pt x="50576" y="293727"/>
                    <a:pt x="51529" y="299442"/>
                    <a:pt x="57244" y="308967"/>
                  </a:cubicBezTo>
                  <a:cubicBezTo>
                    <a:pt x="61054" y="323255"/>
                    <a:pt x="67721" y="357544"/>
                    <a:pt x="67721" y="357544"/>
                  </a:cubicBezTo>
                  <a:cubicBezTo>
                    <a:pt x="68673" y="369927"/>
                    <a:pt x="82961" y="388977"/>
                    <a:pt x="76294" y="403264"/>
                  </a:cubicBezTo>
                  <a:cubicBezTo>
                    <a:pt x="77246" y="402312"/>
                    <a:pt x="78198" y="400407"/>
                    <a:pt x="80104" y="399455"/>
                  </a:cubicBezTo>
                  <a:cubicBezTo>
                    <a:pt x="82961" y="417552"/>
                    <a:pt x="83913" y="411837"/>
                    <a:pt x="90581" y="424219"/>
                  </a:cubicBezTo>
                  <a:cubicBezTo>
                    <a:pt x="92486" y="435649"/>
                    <a:pt x="82961" y="425172"/>
                    <a:pt x="82961" y="426124"/>
                  </a:cubicBezTo>
                  <a:cubicBezTo>
                    <a:pt x="90581" y="440412"/>
                    <a:pt x="95344" y="461367"/>
                    <a:pt x="89629" y="472797"/>
                  </a:cubicBezTo>
                  <a:cubicBezTo>
                    <a:pt x="89629" y="472797"/>
                    <a:pt x="103916" y="484227"/>
                    <a:pt x="99154" y="487085"/>
                  </a:cubicBezTo>
                  <a:cubicBezTo>
                    <a:pt x="98201" y="485180"/>
                    <a:pt x="96296" y="483274"/>
                    <a:pt x="94391" y="483274"/>
                  </a:cubicBezTo>
                  <a:cubicBezTo>
                    <a:pt x="105821" y="500419"/>
                    <a:pt x="99154" y="523280"/>
                    <a:pt x="113441" y="537567"/>
                  </a:cubicBezTo>
                  <a:cubicBezTo>
                    <a:pt x="112488" y="534710"/>
                    <a:pt x="110584" y="531852"/>
                    <a:pt x="109631" y="528994"/>
                  </a:cubicBezTo>
                  <a:cubicBezTo>
                    <a:pt x="116298" y="527089"/>
                    <a:pt x="108679" y="535662"/>
                    <a:pt x="115346" y="527089"/>
                  </a:cubicBezTo>
                  <a:cubicBezTo>
                    <a:pt x="103916" y="549949"/>
                    <a:pt x="132491" y="606147"/>
                    <a:pt x="136301" y="631864"/>
                  </a:cubicBezTo>
                  <a:cubicBezTo>
                    <a:pt x="134396" y="631864"/>
                    <a:pt x="131538" y="631864"/>
                    <a:pt x="130586" y="629960"/>
                  </a:cubicBezTo>
                  <a:cubicBezTo>
                    <a:pt x="136301" y="650914"/>
                    <a:pt x="156304" y="675680"/>
                    <a:pt x="155351" y="697587"/>
                  </a:cubicBezTo>
                  <a:cubicBezTo>
                    <a:pt x="147731" y="713780"/>
                    <a:pt x="169638" y="729972"/>
                    <a:pt x="164876" y="746164"/>
                  </a:cubicBezTo>
                  <a:cubicBezTo>
                    <a:pt x="165829" y="748069"/>
                    <a:pt x="175354" y="734735"/>
                    <a:pt x="176306" y="747117"/>
                  </a:cubicBezTo>
                  <a:cubicBezTo>
                    <a:pt x="174401" y="748069"/>
                    <a:pt x="171544" y="749022"/>
                    <a:pt x="169638" y="749974"/>
                  </a:cubicBezTo>
                  <a:cubicBezTo>
                    <a:pt x="171544" y="752832"/>
                    <a:pt x="218216" y="729019"/>
                    <a:pt x="223931" y="726162"/>
                  </a:cubicBezTo>
                  <a:cubicBezTo>
                    <a:pt x="221073" y="730924"/>
                    <a:pt x="217263" y="734735"/>
                    <a:pt x="211548" y="736639"/>
                  </a:cubicBezTo>
                  <a:cubicBezTo>
                    <a:pt x="217263" y="735687"/>
                    <a:pt x="222026" y="732830"/>
                    <a:pt x="225836" y="729019"/>
                  </a:cubicBezTo>
                  <a:cubicBezTo>
                    <a:pt x="229646" y="726162"/>
                    <a:pt x="211548" y="640437"/>
                    <a:pt x="209644" y="643294"/>
                  </a:cubicBezTo>
                  <a:cubicBezTo>
                    <a:pt x="202976" y="634722"/>
                    <a:pt x="162971" y="422314"/>
                    <a:pt x="155351" y="424219"/>
                  </a:cubicBezTo>
                  <a:cubicBezTo>
                    <a:pt x="150588" y="407074"/>
                    <a:pt x="141063" y="369927"/>
                    <a:pt x="140111" y="352782"/>
                  </a:cubicBezTo>
                  <a:cubicBezTo>
                    <a:pt x="132491" y="322302"/>
                    <a:pt x="91534" y="269914"/>
                    <a:pt x="101059" y="238482"/>
                  </a:cubicBezTo>
                  <a:cubicBezTo>
                    <a:pt x="108679" y="267057"/>
                    <a:pt x="99154" y="239435"/>
                    <a:pt x="109631" y="246102"/>
                  </a:cubicBezTo>
                  <a:cubicBezTo>
                    <a:pt x="108679" y="245149"/>
                    <a:pt x="96296" y="216574"/>
                    <a:pt x="96296" y="216574"/>
                  </a:cubicBezTo>
                  <a:cubicBezTo>
                    <a:pt x="93438" y="215622"/>
                    <a:pt x="98201" y="228005"/>
                    <a:pt x="97248" y="227052"/>
                  </a:cubicBezTo>
                  <a:cubicBezTo>
                    <a:pt x="88676" y="220385"/>
                    <a:pt x="89629" y="187047"/>
                    <a:pt x="85819" y="185142"/>
                  </a:cubicBezTo>
                  <a:cubicBezTo>
                    <a:pt x="61054" y="147994"/>
                    <a:pt x="53434" y="82272"/>
                    <a:pt x="40098" y="41314"/>
                  </a:cubicBezTo>
                  <a:cubicBezTo>
                    <a:pt x="33431" y="19407"/>
                    <a:pt x="27716" y="-8215"/>
                    <a:pt x="19144" y="17502"/>
                  </a:cubicBezTo>
                  <a:cubicBezTo>
                    <a:pt x="16286" y="22264"/>
                    <a:pt x="28669" y="93702"/>
                    <a:pt x="40098" y="102274"/>
                  </a:cubicBezTo>
                  <a:cubicBezTo>
                    <a:pt x="37241" y="104180"/>
                    <a:pt x="34384" y="104180"/>
                    <a:pt x="31526" y="102274"/>
                  </a:cubicBezTo>
                  <a:cubicBezTo>
                    <a:pt x="49623" y="95607"/>
                    <a:pt x="36288" y="123230"/>
                    <a:pt x="38194" y="120372"/>
                  </a:cubicBezTo>
                  <a:close/>
                  <a:moveTo>
                    <a:pt x="87723" y="235624"/>
                  </a:moveTo>
                  <a:cubicBezTo>
                    <a:pt x="86771" y="234672"/>
                    <a:pt x="85819" y="229910"/>
                    <a:pt x="87723" y="235624"/>
                  </a:cubicBezTo>
                  <a:close/>
                  <a:moveTo>
                    <a:pt x="90581" y="246102"/>
                  </a:moveTo>
                  <a:cubicBezTo>
                    <a:pt x="88676" y="238482"/>
                    <a:pt x="91534" y="241339"/>
                    <a:pt x="90581" y="246102"/>
                  </a:cubicBezTo>
                  <a:close/>
                  <a:moveTo>
                    <a:pt x="103916" y="219432"/>
                  </a:moveTo>
                  <a:cubicBezTo>
                    <a:pt x="106773" y="225147"/>
                    <a:pt x="99154" y="217527"/>
                    <a:pt x="103916" y="219432"/>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534" name="Google Shape;4534;p1"/>
            <p:cNvSpPr/>
            <p:nvPr/>
          </p:nvSpPr>
          <p:spPr>
            <a:xfrm>
              <a:off x="7340679" y="6003808"/>
              <a:ext cx="9525" cy="9525"/>
            </a:xfrm>
            <a:custGeom>
              <a:avLst/>
              <a:gdLst/>
              <a:ahLst/>
              <a:cxnLst/>
              <a:rect l="l" t="t" r="r" b="b"/>
              <a:pathLst>
                <a:path w="9525" h="9525" extrusionOk="0">
                  <a:moveTo>
                    <a:pt x="7858" y="7419"/>
                  </a:moveTo>
                  <a:cubicBezTo>
                    <a:pt x="6906" y="6466"/>
                    <a:pt x="6906" y="8371"/>
                    <a:pt x="7858" y="741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535" name="Google Shape;4535;p1"/>
            <p:cNvSpPr/>
            <p:nvPr/>
          </p:nvSpPr>
          <p:spPr>
            <a:xfrm>
              <a:off x="7302341" y="6095100"/>
              <a:ext cx="9525" cy="9525"/>
            </a:xfrm>
            <a:custGeom>
              <a:avLst/>
              <a:gdLst/>
              <a:ahLst/>
              <a:cxnLst/>
              <a:rect l="l" t="t" r="r" b="b"/>
              <a:pathLst>
                <a:path w="9525" h="9525" extrusionOk="0">
                  <a:moveTo>
                    <a:pt x="7144" y="7567"/>
                  </a:moveTo>
                  <a:cubicBezTo>
                    <a:pt x="7144" y="7567"/>
                    <a:pt x="8096" y="6614"/>
                    <a:pt x="7144"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536" name="Google Shape;4536;p1"/>
            <p:cNvSpPr/>
            <p:nvPr/>
          </p:nvSpPr>
          <p:spPr>
            <a:xfrm>
              <a:off x="7366159" y="6171300"/>
              <a:ext cx="9525" cy="9525"/>
            </a:xfrm>
            <a:custGeom>
              <a:avLst/>
              <a:gdLst/>
              <a:ahLst/>
              <a:cxnLst/>
              <a:rect l="l" t="t" r="r" b="b"/>
              <a:pathLst>
                <a:path w="9525" h="9525" extrusionOk="0">
                  <a:moveTo>
                    <a:pt x="7144" y="7567"/>
                  </a:moveTo>
                  <a:cubicBezTo>
                    <a:pt x="7144" y="7567"/>
                    <a:pt x="7144" y="6614"/>
                    <a:pt x="7144"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537" name="Google Shape;4537;p1"/>
            <p:cNvSpPr/>
            <p:nvPr/>
          </p:nvSpPr>
          <p:spPr>
            <a:xfrm>
              <a:off x="7296626" y="6036997"/>
              <a:ext cx="9525" cy="9525"/>
            </a:xfrm>
            <a:custGeom>
              <a:avLst/>
              <a:gdLst/>
              <a:ahLst/>
              <a:cxnLst/>
              <a:rect l="l" t="t" r="r" b="b"/>
              <a:pathLst>
                <a:path w="9525" h="9525" extrusionOk="0">
                  <a:moveTo>
                    <a:pt x="7144" y="7567"/>
                  </a:moveTo>
                  <a:cubicBezTo>
                    <a:pt x="8096" y="7567"/>
                    <a:pt x="8096" y="7567"/>
                    <a:pt x="7144" y="7567"/>
                  </a:cubicBezTo>
                  <a:cubicBezTo>
                    <a:pt x="8096" y="6615"/>
                    <a:pt x="8096" y="7567"/>
                    <a:pt x="7144"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538" name="Google Shape;4538;p1"/>
            <p:cNvSpPr/>
            <p:nvPr/>
          </p:nvSpPr>
          <p:spPr>
            <a:xfrm>
              <a:off x="7290911" y="6009798"/>
              <a:ext cx="9525" cy="9525"/>
            </a:xfrm>
            <a:custGeom>
              <a:avLst/>
              <a:gdLst/>
              <a:ahLst/>
              <a:cxnLst/>
              <a:rect l="l" t="t" r="r" b="b"/>
              <a:pathLst>
                <a:path w="9525" h="9525" extrusionOk="0">
                  <a:moveTo>
                    <a:pt x="7144" y="10953"/>
                  </a:moveTo>
                  <a:lnTo>
                    <a:pt x="7144" y="7144"/>
                  </a:lnTo>
                  <a:cubicBezTo>
                    <a:pt x="7144" y="9049"/>
                    <a:pt x="7144" y="10001"/>
                    <a:pt x="7144" y="10953"/>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539" name="Google Shape;4539;p1"/>
            <p:cNvSpPr/>
            <p:nvPr/>
          </p:nvSpPr>
          <p:spPr>
            <a:xfrm>
              <a:off x="7286128" y="5995511"/>
              <a:ext cx="9525" cy="9525"/>
            </a:xfrm>
            <a:custGeom>
              <a:avLst/>
              <a:gdLst/>
              <a:ahLst/>
              <a:cxnLst/>
              <a:rect l="l" t="t" r="r" b="b"/>
              <a:pathLst>
                <a:path w="9525" h="9525" extrusionOk="0">
                  <a:moveTo>
                    <a:pt x="9069" y="7144"/>
                  </a:moveTo>
                  <a:cubicBezTo>
                    <a:pt x="8117" y="7144"/>
                    <a:pt x="5259" y="7144"/>
                    <a:pt x="9069"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540" name="Google Shape;4540;p1"/>
            <p:cNvSpPr/>
            <p:nvPr/>
          </p:nvSpPr>
          <p:spPr>
            <a:xfrm>
              <a:off x="7369969" y="6285071"/>
              <a:ext cx="9525" cy="9525"/>
            </a:xfrm>
            <a:custGeom>
              <a:avLst/>
              <a:gdLst/>
              <a:ahLst/>
              <a:cxnLst/>
              <a:rect l="l" t="t" r="r" b="b"/>
              <a:pathLst>
                <a:path w="9525" h="9525" extrusionOk="0">
                  <a:moveTo>
                    <a:pt x="7144" y="7144"/>
                  </a:moveTo>
                  <a:cubicBezTo>
                    <a:pt x="7144" y="8097"/>
                    <a:pt x="7144" y="8097"/>
                    <a:pt x="7144" y="7144"/>
                  </a:cubicBezTo>
                  <a:cubicBezTo>
                    <a:pt x="8096" y="10002"/>
                    <a:pt x="8096" y="9049"/>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541" name="Google Shape;4541;p1"/>
            <p:cNvSpPr/>
            <p:nvPr/>
          </p:nvSpPr>
          <p:spPr>
            <a:xfrm>
              <a:off x="7339489" y="6200298"/>
              <a:ext cx="9525" cy="9525"/>
            </a:xfrm>
            <a:custGeom>
              <a:avLst/>
              <a:gdLst/>
              <a:ahLst/>
              <a:cxnLst/>
              <a:rect l="l" t="t" r="r" b="b"/>
              <a:pathLst>
                <a:path w="9525" h="9525" extrusionOk="0">
                  <a:moveTo>
                    <a:pt x="7144" y="7144"/>
                  </a:moveTo>
                  <a:cubicBezTo>
                    <a:pt x="8096" y="8096"/>
                    <a:pt x="9049" y="9049"/>
                    <a:pt x="9049" y="10001"/>
                  </a:cubicBezTo>
                  <a:cubicBezTo>
                    <a:pt x="9049" y="8096"/>
                    <a:pt x="9049"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542" name="Google Shape;4542;p1"/>
            <p:cNvSpPr/>
            <p:nvPr/>
          </p:nvSpPr>
          <p:spPr>
            <a:xfrm>
              <a:off x="7402354" y="6419373"/>
              <a:ext cx="9525" cy="9525"/>
            </a:xfrm>
            <a:custGeom>
              <a:avLst/>
              <a:gdLst/>
              <a:ahLst/>
              <a:cxnLst/>
              <a:rect l="l" t="t" r="r" b="b"/>
              <a:pathLst>
                <a:path w="9525" h="9525" extrusionOk="0">
                  <a:moveTo>
                    <a:pt x="7144" y="7144"/>
                  </a:moveTo>
                  <a:cubicBezTo>
                    <a:pt x="7144" y="7144"/>
                    <a:pt x="8096"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543" name="Google Shape;4543;p1"/>
            <p:cNvSpPr/>
            <p:nvPr/>
          </p:nvSpPr>
          <p:spPr>
            <a:xfrm>
              <a:off x="7342346" y="6203156"/>
              <a:ext cx="9525" cy="9525"/>
            </a:xfrm>
            <a:custGeom>
              <a:avLst/>
              <a:gdLst/>
              <a:ahLst/>
              <a:cxnLst/>
              <a:rect l="l" t="t" r="r" b="b"/>
              <a:pathLst>
                <a:path w="9525" h="9525" extrusionOk="0">
                  <a:moveTo>
                    <a:pt x="8096" y="10954"/>
                  </a:moveTo>
                  <a:cubicBezTo>
                    <a:pt x="8096" y="9049"/>
                    <a:pt x="8096" y="8096"/>
                    <a:pt x="7144" y="7144"/>
                  </a:cubicBezTo>
                  <a:cubicBezTo>
                    <a:pt x="7144" y="8096"/>
                    <a:pt x="7144" y="10001"/>
                    <a:pt x="8096" y="1095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544" name="Google Shape;4544;p1"/>
            <p:cNvSpPr/>
            <p:nvPr/>
          </p:nvSpPr>
          <p:spPr>
            <a:xfrm>
              <a:off x="7258764" y="5913448"/>
              <a:ext cx="9525" cy="9525"/>
            </a:xfrm>
            <a:custGeom>
              <a:avLst/>
              <a:gdLst/>
              <a:ahLst/>
              <a:cxnLst/>
              <a:rect l="l" t="t" r="r" b="b"/>
              <a:pathLst>
                <a:path w="9525" h="9525" extrusionOk="0">
                  <a:moveTo>
                    <a:pt x="7858" y="8244"/>
                  </a:moveTo>
                  <a:cubicBezTo>
                    <a:pt x="6906" y="7291"/>
                    <a:pt x="6906" y="6339"/>
                    <a:pt x="7858" y="82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545" name="Google Shape;4545;p1"/>
            <p:cNvSpPr/>
            <p:nvPr/>
          </p:nvSpPr>
          <p:spPr>
            <a:xfrm>
              <a:off x="7258526" y="5913172"/>
              <a:ext cx="9525" cy="9525"/>
            </a:xfrm>
            <a:custGeom>
              <a:avLst/>
              <a:gdLst/>
              <a:ahLst/>
              <a:cxnLst/>
              <a:rect l="l" t="t" r="r" b="b"/>
              <a:pathLst>
                <a:path w="9525" h="9525" extrusionOk="0">
                  <a:moveTo>
                    <a:pt x="7144" y="7567"/>
                  </a:moveTo>
                  <a:lnTo>
                    <a:pt x="7144" y="7567"/>
                  </a:lnTo>
                  <a:cubicBezTo>
                    <a:pt x="7144" y="6615"/>
                    <a:pt x="7144" y="7567"/>
                    <a:pt x="7144"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546" name="Google Shape;4546;p1"/>
            <p:cNvSpPr/>
            <p:nvPr/>
          </p:nvSpPr>
          <p:spPr>
            <a:xfrm>
              <a:off x="7256621" y="5910738"/>
              <a:ext cx="9525" cy="9525"/>
            </a:xfrm>
            <a:custGeom>
              <a:avLst/>
              <a:gdLst/>
              <a:ahLst/>
              <a:cxnLst/>
              <a:rect l="l" t="t" r="r" b="b"/>
              <a:pathLst>
                <a:path w="9525" h="9525" extrusionOk="0">
                  <a:moveTo>
                    <a:pt x="7144" y="7144"/>
                  </a:moveTo>
                  <a:lnTo>
                    <a:pt x="8096" y="9049"/>
                  </a:lnTo>
                  <a:cubicBezTo>
                    <a:pt x="8096" y="8097"/>
                    <a:pt x="8096"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547" name="Google Shape;4547;p1"/>
            <p:cNvSpPr/>
            <p:nvPr/>
          </p:nvSpPr>
          <p:spPr>
            <a:xfrm>
              <a:off x="7262336" y="5939313"/>
              <a:ext cx="9525" cy="9525"/>
            </a:xfrm>
            <a:custGeom>
              <a:avLst/>
              <a:gdLst/>
              <a:ahLst/>
              <a:cxnLst/>
              <a:rect l="l" t="t" r="r" b="b"/>
              <a:pathLst>
                <a:path w="9525" h="9525" extrusionOk="0">
                  <a:moveTo>
                    <a:pt x="7144" y="7144"/>
                  </a:moveTo>
                  <a:lnTo>
                    <a:pt x="8096" y="7144"/>
                  </a:lnTo>
                  <a:cubicBezTo>
                    <a:pt x="8096"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548" name="Google Shape;4548;p1"/>
            <p:cNvSpPr/>
            <p:nvPr/>
          </p:nvSpPr>
          <p:spPr>
            <a:xfrm>
              <a:off x="7263818" y="5938043"/>
              <a:ext cx="9525" cy="19050"/>
            </a:xfrm>
            <a:custGeom>
              <a:avLst/>
              <a:gdLst/>
              <a:ahLst/>
              <a:cxnLst/>
              <a:rect l="l" t="t" r="r" b="b"/>
              <a:pathLst>
                <a:path w="9525" h="19050" extrusionOk="0">
                  <a:moveTo>
                    <a:pt x="7567" y="16034"/>
                  </a:moveTo>
                  <a:cubicBezTo>
                    <a:pt x="6615" y="-3969"/>
                    <a:pt x="7567" y="16034"/>
                    <a:pt x="7567" y="1603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549" name="Google Shape;4549;p1"/>
            <p:cNvSpPr/>
            <p:nvPr/>
          </p:nvSpPr>
          <p:spPr>
            <a:xfrm>
              <a:off x="7268144" y="5974912"/>
              <a:ext cx="9525" cy="19050"/>
            </a:xfrm>
            <a:custGeom>
              <a:avLst/>
              <a:gdLst/>
              <a:ahLst/>
              <a:cxnLst/>
              <a:rect l="l" t="t" r="r" b="b"/>
              <a:pathLst>
                <a:path w="9525" h="19050" extrusionOk="0">
                  <a:moveTo>
                    <a:pt x="9909" y="13455"/>
                  </a:moveTo>
                  <a:cubicBezTo>
                    <a:pt x="4194" y="2025"/>
                    <a:pt x="8956" y="8692"/>
                    <a:pt x="9909" y="13455"/>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550" name="Google Shape;4550;p1"/>
            <p:cNvSpPr/>
            <p:nvPr/>
          </p:nvSpPr>
          <p:spPr>
            <a:xfrm>
              <a:off x="7272814" y="5999956"/>
              <a:ext cx="9525" cy="9525"/>
            </a:xfrm>
            <a:custGeom>
              <a:avLst/>
              <a:gdLst/>
              <a:ahLst/>
              <a:cxnLst/>
              <a:rect l="l" t="t" r="r" b="b"/>
              <a:pathLst>
                <a:path w="9525" h="9525" extrusionOk="0">
                  <a:moveTo>
                    <a:pt x="9049" y="8414"/>
                  </a:moveTo>
                  <a:cubicBezTo>
                    <a:pt x="8096" y="5556"/>
                    <a:pt x="7144" y="8414"/>
                    <a:pt x="7144" y="8414"/>
                  </a:cubicBezTo>
                  <a:cubicBezTo>
                    <a:pt x="8096" y="10319"/>
                    <a:pt x="9049" y="11271"/>
                    <a:pt x="9049" y="841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551" name="Google Shape;4551;p1"/>
            <p:cNvSpPr/>
            <p:nvPr/>
          </p:nvSpPr>
          <p:spPr>
            <a:xfrm>
              <a:off x="7309009" y="6139338"/>
              <a:ext cx="9525" cy="9525"/>
            </a:xfrm>
            <a:custGeom>
              <a:avLst/>
              <a:gdLst/>
              <a:ahLst/>
              <a:cxnLst/>
              <a:rect l="l" t="t" r="r" b="b"/>
              <a:pathLst>
                <a:path w="9525" h="9525" extrusionOk="0">
                  <a:moveTo>
                    <a:pt x="10001" y="7144"/>
                  </a:moveTo>
                  <a:lnTo>
                    <a:pt x="7144" y="7144"/>
                  </a:lnTo>
                  <a:cubicBezTo>
                    <a:pt x="9049" y="10001"/>
                    <a:pt x="9049" y="7144"/>
                    <a:pt x="10001"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552" name="Google Shape;4552;p1"/>
            <p:cNvSpPr/>
            <p:nvPr/>
          </p:nvSpPr>
          <p:spPr>
            <a:xfrm>
              <a:off x="7331445" y="6158493"/>
              <a:ext cx="9525" cy="9525"/>
            </a:xfrm>
            <a:custGeom>
              <a:avLst/>
              <a:gdLst/>
              <a:ahLst/>
              <a:cxnLst/>
              <a:rect l="l" t="t" r="r" b="b"/>
              <a:pathLst>
                <a:path w="9525" h="9525" extrusionOk="0">
                  <a:moveTo>
                    <a:pt x="7567" y="10849"/>
                  </a:moveTo>
                  <a:cubicBezTo>
                    <a:pt x="7567" y="7991"/>
                    <a:pt x="6615" y="4181"/>
                    <a:pt x="7567" y="1084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553" name="Google Shape;4553;p1"/>
            <p:cNvSpPr/>
            <p:nvPr/>
          </p:nvSpPr>
          <p:spPr>
            <a:xfrm>
              <a:off x="7318133" y="6181536"/>
              <a:ext cx="9525" cy="9525"/>
            </a:xfrm>
            <a:custGeom>
              <a:avLst/>
              <a:gdLst/>
              <a:ahLst/>
              <a:cxnLst/>
              <a:rect l="l" t="t" r="r" b="b"/>
              <a:pathLst>
                <a:path w="9525" h="9525" extrusionOk="0">
                  <a:moveTo>
                    <a:pt x="7545" y="7808"/>
                  </a:moveTo>
                  <a:cubicBezTo>
                    <a:pt x="5639" y="3998"/>
                    <a:pt x="11355" y="18286"/>
                    <a:pt x="7545" y="780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554" name="Google Shape;4554;p1"/>
            <p:cNvSpPr/>
            <p:nvPr/>
          </p:nvSpPr>
          <p:spPr>
            <a:xfrm>
              <a:off x="7385635" y="6450236"/>
              <a:ext cx="9525" cy="9525"/>
            </a:xfrm>
            <a:custGeom>
              <a:avLst/>
              <a:gdLst/>
              <a:ahLst/>
              <a:cxnLst/>
              <a:rect l="l" t="t" r="r" b="b"/>
              <a:pathLst>
                <a:path w="9525" h="9525" extrusionOk="0">
                  <a:moveTo>
                    <a:pt x="7670" y="9618"/>
                  </a:moveTo>
                  <a:lnTo>
                    <a:pt x="10527" y="7713"/>
                  </a:lnTo>
                  <a:cubicBezTo>
                    <a:pt x="9575" y="6761"/>
                    <a:pt x="5765" y="6761"/>
                    <a:pt x="7670" y="961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555" name="Google Shape;4555;p1"/>
            <p:cNvSpPr/>
            <p:nvPr/>
          </p:nvSpPr>
          <p:spPr>
            <a:xfrm>
              <a:off x="7444264" y="6522243"/>
              <a:ext cx="19050" cy="9525"/>
            </a:xfrm>
            <a:custGeom>
              <a:avLst/>
              <a:gdLst/>
              <a:ahLst/>
              <a:cxnLst/>
              <a:rect l="l" t="t" r="r" b="b"/>
              <a:pathLst>
                <a:path w="19050" h="9525" extrusionOk="0">
                  <a:moveTo>
                    <a:pt x="7144" y="8096"/>
                  </a:moveTo>
                  <a:cubicBezTo>
                    <a:pt x="9049" y="9049"/>
                    <a:pt x="11906" y="9049"/>
                    <a:pt x="12859" y="7144"/>
                  </a:cubicBezTo>
                  <a:cubicBezTo>
                    <a:pt x="10954" y="7144"/>
                    <a:pt x="8096" y="7144"/>
                    <a:pt x="7144" y="809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556" name="Google Shape;4556;p1"/>
            <p:cNvSpPr/>
            <p:nvPr/>
          </p:nvSpPr>
          <p:spPr>
            <a:xfrm>
              <a:off x="7397882" y="6191302"/>
              <a:ext cx="9525" cy="9525"/>
            </a:xfrm>
            <a:custGeom>
              <a:avLst/>
              <a:gdLst/>
              <a:ahLst/>
              <a:cxnLst/>
              <a:rect l="l" t="t" r="r" b="b"/>
              <a:pathLst>
                <a:path w="9525" h="9525" extrusionOk="0">
                  <a:moveTo>
                    <a:pt x="7805" y="7567"/>
                  </a:moveTo>
                  <a:cubicBezTo>
                    <a:pt x="12568" y="7567"/>
                    <a:pt x="4948" y="6615"/>
                    <a:pt x="7805"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557" name="Google Shape;4557;p1"/>
            <p:cNvSpPr/>
            <p:nvPr/>
          </p:nvSpPr>
          <p:spPr>
            <a:xfrm>
              <a:off x="7419710" y="6514623"/>
              <a:ext cx="9525" cy="9525"/>
            </a:xfrm>
            <a:custGeom>
              <a:avLst/>
              <a:gdLst/>
              <a:ahLst/>
              <a:cxnLst/>
              <a:rect l="l" t="t" r="r" b="b"/>
              <a:pathLst>
                <a:path w="9525" h="9525" extrusionOk="0">
                  <a:moveTo>
                    <a:pt x="8837" y="7144"/>
                  </a:moveTo>
                  <a:cubicBezTo>
                    <a:pt x="5027" y="8096"/>
                    <a:pt x="8837" y="7144"/>
                    <a:pt x="883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558" name="Google Shape;4558;p1"/>
            <p:cNvSpPr/>
            <p:nvPr/>
          </p:nvSpPr>
          <p:spPr>
            <a:xfrm>
              <a:off x="7416641" y="6519238"/>
              <a:ext cx="19050" cy="9525"/>
            </a:xfrm>
            <a:custGeom>
              <a:avLst/>
              <a:gdLst/>
              <a:ahLst/>
              <a:cxnLst/>
              <a:rect l="l" t="t" r="r" b="b"/>
              <a:pathLst>
                <a:path w="19050" h="9525" extrusionOk="0">
                  <a:moveTo>
                    <a:pt x="7144" y="8244"/>
                  </a:moveTo>
                  <a:cubicBezTo>
                    <a:pt x="15716" y="7291"/>
                    <a:pt x="10954" y="6338"/>
                    <a:pt x="7144" y="82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559" name="Google Shape;4559;p1"/>
            <p:cNvSpPr/>
            <p:nvPr/>
          </p:nvSpPr>
          <p:spPr>
            <a:xfrm>
              <a:off x="7427119" y="6565106"/>
              <a:ext cx="9525" cy="9525"/>
            </a:xfrm>
            <a:custGeom>
              <a:avLst/>
              <a:gdLst/>
              <a:ahLst/>
              <a:cxnLst/>
              <a:rect l="l" t="t" r="r" b="b"/>
              <a:pathLst>
                <a:path w="9525" h="9525" extrusionOk="0">
                  <a:moveTo>
                    <a:pt x="7144" y="7144"/>
                  </a:moveTo>
                  <a:lnTo>
                    <a:pt x="7144" y="7144"/>
                  </a:ln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560" name="Google Shape;4560;p1"/>
            <p:cNvSpPr/>
            <p:nvPr/>
          </p:nvSpPr>
          <p:spPr>
            <a:xfrm>
              <a:off x="7437596" y="6597491"/>
              <a:ext cx="9525" cy="9525"/>
            </a:xfrm>
            <a:custGeom>
              <a:avLst/>
              <a:gdLst/>
              <a:ahLst/>
              <a:cxnLst/>
              <a:rect l="l" t="t" r="r" b="b"/>
              <a:pathLst>
                <a:path w="9525" h="9525" extrusionOk="0">
                  <a:moveTo>
                    <a:pt x="7144" y="7144"/>
                  </a:moveTo>
                  <a:cubicBezTo>
                    <a:pt x="7144" y="7144"/>
                    <a:pt x="7144" y="8096"/>
                    <a:pt x="7144" y="7144"/>
                  </a:cubicBezTo>
                  <a:cubicBezTo>
                    <a:pt x="7144" y="8096"/>
                    <a:pt x="7144"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561" name="Google Shape;4561;p1"/>
            <p:cNvSpPr/>
            <p:nvPr/>
          </p:nvSpPr>
          <p:spPr>
            <a:xfrm>
              <a:off x="7437596" y="6609450"/>
              <a:ext cx="9525" cy="9525"/>
            </a:xfrm>
            <a:custGeom>
              <a:avLst/>
              <a:gdLst/>
              <a:ahLst/>
              <a:cxnLst/>
              <a:rect l="l" t="t" r="r" b="b"/>
              <a:pathLst>
                <a:path w="9525" h="9525" extrusionOk="0">
                  <a:moveTo>
                    <a:pt x="7144" y="7567"/>
                  </a:moveTo>
                  <a:cubicBezTo>
                    <a:pt x="7144" y="7567"/>
                    <a:pt x="7144" y="6614"/>
                    <a:pt x="7144" y="7567"/>
                  </a:cubicBezTo>
                  <a:cubicBezTo>
                    <a:pt x="7144" y="7567"/>
                    <a:pt x="7144" y="7567"/>
                    <a:pt x="7144"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562" name="Google Shape;4562;p1"/>
            <p:cNvSpPr/>
            <p:nvPr/>
          </p:nvSpPr>
          <p:spPr>
            <a:xfrm>
              <a:off x="7426166" y="6565106"/>
              <a:ext cx="9525" cy="9525"/>
            </a:xfrm>
            <a:custGeom>
              <a:avLst/>
              <a:gdLst/>
              <a:ahLst/>
              <a:cxnLst/>
              <a:rect l="l" t="t" r="r" b="b"/>
              <a:pathLst>
                <a:path w="9525" h="9525" extrusionOk="0">
                  <a:moveTo>
                    <a:pt x="8096" y="7144"/>
                  </a:moveTo>
                  <a:lnTo>
                    <a:pt x="7144" y="8096"/>
                  </a:lnTo>
                  <a:cubicBezTo>
                    <a:pt x="9049" y="8096"/>
                    <a:pt x="8096" y="7144"/>
                    <a:pt x="8096"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563" name="Google Shape;4563;p1"/>
            <p:cNvSpPr/>
            <p:nvPr/>
          </p:nvSpPr>
          <p:spPr>
            <a:xfrm>
              <a:off x="7425452" y="6523196"/>
              <a:ext cx="9525" cy="9525"/>
            </a:xfrm>
            <a:custGeom>
              <a:avLst/>
              <a:gdLst/>
              <a:ahLst/>
              <a:cxnLst/>
              <a:rect l="l" t="t" r="r" b="b"/>
              <a:pathLst>
                <a:path w="9525" h="9525" extrusionOk="0">
                  <a:moveTo>
                    <a:pt x="7858" y="7144"/>
                  </a:moveTo>
                  <a:cubicBezTo>
                    <a:pt x="6906" y="7144"/>
                    <a:pt x="6906" y="7144"/>
                    <a:pt x="7858"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564" name="Google Shape;4564;p1"/>
            <p:cNvSpPr/>
            <p:nvPr/>
          </p:nvSpPr>
          <p:spPr>
            <a:xfrm>
              <a:off x="7418758" y="6553676"/>
              <a:ext cx="9525" cy="9525"/>
            </a:xfrm>
            <a:custGeom>
              <a:avLst/>
              <a:gdLst/>
              <a:ahLst/>
              <a:cxnLst/>
              <a:rect l="l" t="t" r="r" b="b"/>
              <a:pathLst>
                <a:path w="9525" h="9525" extrusionOk="0">
                  <a:moveTo>
                    <a:pt x="8837" y="7144"/>
                  </a:moveTo>
                  <a:cubicBezTo>
                    <a:pt x="8837" y="7144"/>
                    <a:pt x="5027" y="7144"/>
                    <a:pt x="883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565" name="Google Shape;4565;p1"/>
            <p:cNvSpPr/>
            <p:nvPr/>
          </p:nvSpPr>
          <p:spPr>
            <a:xfrm>
              <a:off x="7416641" y="6544020"/>
              <a:ext cx="9525" cy="9525"/>
            </a:xfrm>
            <a:custGeom>
              <a:avLst/>
              <a:gdLst/>
              <a:ahLst/>
              <a:cxnLst/>
              <a:rect l="l" t="t" r="r" b="b"/>
              <a:pathLst>
                <a:path w="9525" h="9525" extrusionOk="0">
                  <a:moveTo>
                    <a:pt x="7144" y="8227"/>
                  </a:moveTo>
                  <a:cubicBezTo>
                    <a:pt x="7144" y="9179"/>
                    <a:pt x="13811" y="5369"/>
                    <a:pt x="7144" y="822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566" name="Google Shape;4566;p1"/>
            <p:cNvSpPr/>
            <p:nvPr/>
          </p:nvSpPr>
          <p:spPr>
            <a:xfrm>
              <a:off x="7415689" y="6528911"/>
              <a:ext cx="9525" cy="9525"/>
            </a:xfrm>
            <a:custGeom>
              <a:avLst/>
              <a:gdLst/>
              <a:ahLst/>
              <a:cxnLst/>
              <a:rect l="l" t="t" r="r" b="b"/>
              <a:pathLst>
                <a:path w="9525" h="9525" extrusionOk="0">
                  <a:moveTo>
                    <a:pt x="7144" y="7144"/>
                  </a:moveTo>
                  <a:lnTo>
                    <a:pt x="7144" y="7144"/>
                  </a:ln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567" name="Google Shape;4567;p1"/>
            <p:cNvSpPr/>
            <p:nvPr/>
          </p:nvSpPr>
          <p:spPr>
            <a:xfrm>
              <a:off x="7421642" y="6560343"/>
              <a:ext cx="9525" cy="9525"/>
            </a:xfrm>
            <a:custGeom>
              <a:avLst/>
              <a:gdLst/>
              <a:ahLst/>
              <a:cxnLst/>
              <a:rect l="l" t="t" r="r" b="b"/>
              <a:pathLst>
                <a:path w="9525" h="9525" extrusionOk="0">
                  <a:moveTo>
                    <a:pt x="7858" y="7144"/>
                  </a:moveTo>
                  <a:cubicBezTo>
                    <a:pt x="6906" y="8096"/>
                    <a:pt x="6906" y="8096"/>
                    <a:pt x="7858" y="7144"/>
                  </a:cubicBezTo>
                  <a:cubicBezTo>
                    <a:pt x="6906" y="8096"/>
                    <a:pt x="7858" y="8096"/>
                    <a:pt x="7858"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568" name="Google Shape;4568;p1"/>
            <p:cNvSpPr/>
            <p:nvPr/>
          </p:nvSpPr>
          <p:spPr>
            <a:xfrm>
              <a:off x="7453789" y="6518671"/>
              <a:ext cx="9525" cy="9525"/>
            </a:xfrm>
            <a:custGeom>
              <a:avLst/>
              <a:gdLst/>
              <a:ahLst/>
              <a:cxnLst/>
              <a:rect l="l" t="t" r="r" b="b"/>
              <a:pathLst>
                <a:path w="9525" h="9525" extrusionOk="0">
                  <a:moveTo>
                    <a:pt x="7144" y="7858"/>
                  </a:moveTo>
                  <a:cubicBezTo>
                    <a:pt x="7144" y="7858"/>
                    <a:pt x="7144" y="7858"/>
                    <a:pt x="7144" y="7858"/>
                  </a:cubicBezTo>
                  <a:cubicBezTo>
                    <a:pt x="7144" y="6906"/>
                    <a:pt x="7144" y="6906"/>
                    <a:pt x="7144" y="785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569" name="Google Shape;4569;p1"/>
            <p:cNvSpPr/>
            <p:nvPr/>
          </p:nvSpPr>
          <p:spPr>
            <a:xfrm>
              <a:off x="7467124" y="6507003"/>
              <a:ext cx="9525" cy="9525"/>
            </a:xfrm>
            <a:custGeom>
              <a:avLst/>
              <a:gdLst/>
              <a:ahLst/>
              <a:cxnLst/>
              <a:rect l="l" t="t" r="r" b="b"/>
              <a:pathLst>
                <a:path w="9525" h="9525" extrusionOk="0">
                  <a:moveTo>
                    <a:pt x="7144" y="7144"/>
                  </a:moveTo>
                  <a:cubicBezTo>
                    <a:pt x="8096" y="8096"/>
                    <a:pt x="10954"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570" name="Google Shape;4570;p1"/>
            <p:cNvSpPr/>
            <p:nvPr/>
          </p:nvSpPr>
          <p:spPr>
            <a:xfrm>
              <a:off x="7441406" y="6630828"/>
              <a:ext cx="9525" cy="9525"/>
            </a:xfrm>
            <a:custGeom>
              <a:avLst/>
              <a:gdLst/>
              <a:ahLst/>
              <a:cxnLst/>
              <a:rect l="l" t="t" r="r" b="b"/>
              <a:pathLst>
                <a:path w="9525" h="9525" extrusionOk="0">
                  <a:moveTo>
                    <a:pt x="7144" y="7144"/>
                  </a:moveTo>
                  <a:cubicBezTo>
                    <a:pt x="7144" y="7144"/>
                    <a:pt x="7144" y="7144"/>
                    <a:pt x="7144" y="7144"/>
                  </a:cubicBez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571" name="Google Shape;4571;p1"/>
            <p:cNvSpPr/>
            <p:nvPr/>
          </p:nvSpPr>
          <p:spPr>
            <a:xfrm>
              <a:off x="7471886" y="6662261"/>
              <a:ext cx="9525" cy="19050"/>
            </a:xfrm>
            <a:custGeom>
              <a:avLst/>
              <a:gdLst/>
              <a:ahLst/>
              <a:cxnLst/>
              <a:rect l="l" t="t" r="r" b="b"/>
              <a:pathLst>
                <a:path w="9525" h="19050" extrusionOk="0">
                  <a:moveTo>
                    <a:pt x="9049" y="11906"/>
                  </a:moveTo>
                  <a:cubicBezTo>
                    <a:pt x="8096" y="10001"/>
                    <a:pt x="8096" y="8096"/>
                    <a:pt x="7144" y="7144"/>
                  </a:cubicBezTo>
                  <a:cubicBezTo>
                    <a:pt x="8096" y="8096"/>
                    <a:pt x="8096" y="11906"/>
                    <a:pt x="9049" y="1190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572" name="Google Shape;4572;p1"/>
            <p:cNvSpPr/>
            <p:nvPr/>
          </p:nvSpPr>
          <p:spPr>
            <a:xfrm>
              <a:off x="7426166" y="6523196"/>
              <a:ext cx="9525" cy="9525"/>
            </a:xfrm>
            <a:custGeom>
              <a:avLst/>
              <a:gdLst/>
              <a:ahLst/>
              <a:cxnLst/>
              <a:rect l="l" t="t" r="r" b="b"/>
              <a:pathLst>
                <a:path w="9525" h="9525" extrusionOk="0">
                  <a:moveTo>
                    <a:pt x="7144" y="7144"/>
                  </a:moveTo>
                  <a:cubicBezTo>
                    <a:pt x="7144" y="7144"/>
                    <a:pt x="7144" y="8097"/>
                    <a:pt x="7144" y="7144"/>
                  </a:cubicBezTo>
                  <a:cubicBezTo>
                    <a:pt x="7144" y="8097"/>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573" name="Google Shape;4573;p1"/>
            <p:cNvSpPr/>
            <p:nvPr/>
          </p:nvSpPr>
          <p:spPr>
            <a:xfrm>
              <a:off x="7471886" y="6662261"/>
              <a:ext cx="9525" cy="9525"/>
            </a:xfrm>
            <a:custGeom>
              <a:avLst/>
              <a:gdLst/>
              <a:ahLst/>
              <a:cxnLst/>
              <a:rect l="l" t="t" r="r" b="b"/>
              <a:pathLst>
                <a:path w="9525" h="9525" extrusionOk="0">
                  <a:moveTo>
                    <a:pt x="7144" y="7144"/>
                  </a:move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574" name="Google Shape;4574;p1"/>
            <p:cNvSpPr/>
            <p:nvPr/>
          </p:nvSpPr>
          <p:spPr>
            <a:xfrm>
              <a:off x="7454741" y="6656546"/>
              <a:ext cx="9525" cy="9525"/>
            </a:xfrm>
            <a:custGeom>
              <a:avLst/>
              <a:gdLst/>
              <a:ahLst/>
              <a:cxnLst/>
              <a:rect l="l" t="t" r="r" b="b"/>
              <a:pathLst>
                <a:path w="9525" h="9525" extrusionOk="0">
                  <a:moveTo>
                    <a:pt x="7144" y="10954"/>
                  </a:moveTo>
                  <a:cubicBezTo>
                    <a:pt x="7144" y="9049"/>
                    <a:pt x="7144" y="8097"/>
                    <a:pt x="7144" y="7144"/>
                  </a:cubicBezTo>
                  <a:cubicBezTo>
                    <a:pt x="7144" y="8097"/>
                    <a:pt x="7144" y="9049"/>
                    <a:pt x="7144" y="1095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575" name="Google Shape;4575;p1"/>
            <p:cNvSpPr/>
            <p:nvPr/>
          </p:nvSpPr>
          <p:spPr>
            <a:xfrm>
              <a:off x="7446169" y="6626066"/>
              <a:ext cx="9525" cy="9525"/>
            </a:xfrm>
            <a:custGeom>
              <a:avLst/>
              <a:gdLst/>
              <a:ahLst/>
              <a:cxnLst/>
              <a:rect l="l" t="t" r="r" b="b"/>
              <a:pathLst>
                <a:path w="9525" h="9525" extrusionOk="0">
                  <a:moveTo>
                    <a:pt x="7144" y="7144"/>
                  </a:moveTo>
                  <a:lnTo>
                    <a:pt x="7144" y="8096"/>
                  </a:lnTo>
                  <a:cubicBezTo>
                    <a:pt x="7144" y="8096"/>
                    <a:pt x="7144"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576" name="Google Shape;4576;p1"/>
            <p:cNvSpPr/>
            <p:nvPr/>
          </p:nvSpPr>
          <p:spPr>
            <a:xfrm>
              <a:off x="7456646" y="6651783"/>
              <a:ext cx="9525" cy="9525"/>
            </a:xfrm>
            <a:custGeom>
              <a:avLst/>
              <a:gdLst/>
              <a:ahLst/>
              <a:cxnLst/>
              <a:rect l="l" t="t" r="r" b="b"/>
              <a:pathLst>
                <a:path w="9525" h="9525" extrusionOk="0">
                  <a:moveTo>
                    <a:pt x="7144" y="7144"/>
                  </a:moveTo>
                  <a:cubicBezTo>
                    <a:pt x="8096" y="10002"/>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577" name="Google Shape;4577;p1"/>
            <p:cNvSpPr/>
            <p:nvPr/>
          </p:nvSpPr>
          <p:spPr>
            <a:xfrm>
              <a:off x="7459504" y="6654084"/>
              <a:ext cx="9525" cy="9525"/>
            </a:xfrm>
            <a:custGeom>
              <a:avLst/>
              <a:gdLst/>
              <a:ahLst/>
              <a:cxnLst/>
              <a:rect l="l" t="t" r="r" b="b"/>
              <a:pathLst>
                <a:path w="9525" h="9525" extrusionOk="0">
                  <a:moveTo>
                    <a:pt x="7144" y="8653"/>
                  </a:moveTo>
                  <a:cubicBezTo>
                    <a:pt x="7144" y="5795"/>
                    <a:pt x="7144" y="7701"/>
                    <a:pt x="7144" y="8653"/>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578" name="Google Shape;4578;p1"/>
            <p:cNvSpPr/>
            <p:nvPr/>
          </p:nvSpPr>
          <p:spPr>
            <a:xfrm>
              <a:off x="7455694" y="6543304"/>
              <a:ext cx="9525" cy="9525"/>
            </a:xfrm>
            <a:custGeom>
              <a:avLst/>
              <a:gdLst/>
              <a:ahLst/>
              <a:cxnLst/>
              <a:rect l="l" t="t" r="r" b="b"/>
              <a:pathLst>
                <a:path w="9525" h="9525" extrusionOk="0">
                  <a:moveTo>
                    <a:pt x="7144" y="7990"/>
                  </a:moveTo>
                  <a:cubicBezTo>
                    <a:pt x="8096" y="7990"/>
                    <a:pt x="9049" y="7990"/>
                    <a:pt x="10001" y="7990"/>
                  </a:cubicBezTo>
                  <a:cubicBezTo>
                    <a:pt x="7144" y="7990"/>
                    <a:pt x="7144" y="6085"/>
                    <a:pt x="7144" y="7990"/>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579" name="Google Shape;4579;p1"/>
            <p:cNvSpPr/>
            <p:nvPr/>
          </p:nvSpPr>
          <p:spPr>
            <a:xfrm>
              <a:off x="7424261" y="6523725"/>
              <a:ext cx="9525" cy="9525"/>
            </a:xfrm>
            <a:custGeom>
              <a:avLst/>
              <a:gdLst/>
              <a:ahLst/>
              <a:cxnLst/>
              <a:rect l="l" t="t" r="r" b="b"/>
              <a:pathLst>
                <a:path w="9525" h="9525" extrusionOk="0">
                  <a:moveTo>
                    <a:pt x="7144" y="7567"/>
                  </a:moveTo>
                  <a:cubicBezTo>
                    <a:pt x="10954" y="6614"/>
                    <a:pt x="8096" y="7567"/>
                    <a:pt x="7144"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580" name="Google Shape;4580;p1"/>
            <p:cNvSpPr/>
            <p:nvPr/>
          </p:nvSpPr>
          <p:spPr>
            <a:xfrm>
              <a:off x="7451884" y="6577488"/>
              <a:ext cx="9525" cy="9525"/>
            </a:xfrm>
            <a:custGeom>
              <a:avLst/>
              <a:gdLst/>
              <a:ahLst/>
              <a:cxnLst/>
              <a:rect l="l" t="t" r="r" b="b"/>
              <a:pathLst>
                <a:path w="9525" h="9525" extrusionOk="0">
                  <a:moveTo>
                    <a:pt x="7144" y="7144"/>
                  </a:moveTo>
                  <a:lnTo>
                    <a:pt x="7144" y="9049"/>
                  </a:lnTo>
                  <a:cubicBezTo>
                    <a:pt x="8096" y="8097"/>
                    <a:pt x="8096" y="8097"/>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581" name="Google Shape;4581;p1"/>
            <p:cNvSpPr/>
            <p:nvPr/>
          </p:nvSpPr>
          <p:spPr>
            <a:xfrm>
              <a:off x="7456646" y="6578970"/>
              <a:ext cx="9525" cy="9525"/>
            </a:xfrm>
            <a:custGeom>
              <a:avLst/>
              <a:gdLst/>
              <a:ahLst/>
              <a:cxnLst/>
              <a:rect l="l" t="t" r="r" b="b"/>
              <a:pathLst>
                <a:path w="9525" h="9525" extrusionOk="0">
                  <a:moveTo>
                    <a:pt x="7144" y="7567"/>
                  </a:moveTo>
                  <a:lnTo>
                    <a:pt x="7144" y="7567"/>
                  </a:lnTo>
                  <a:cubicBezTo>
                    <a:pt x="7144" y="6615"/>
                    <a:pt x="7144" y="7567"/>
                    <a:pt x="7144"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582" name="Google Shape;4582;p1"/>
            <p:cNvSpPr/>
            <p:nvPr/>
          </p:nvSpPr>
          <p:spPr>
            <a:xfrm>
              <a:off x="7452836" y="6578441"/>
              <a:ext cx="9525" cy="19050"/>
            </a:xfrm>
            <a:custGeom>
              <a:avLst/>
              <a:gdLst/>
              <a:ahLst/>
              <a:cxnLst/>
              <a:rect l="l" t="t" r="r" b="b"/>
              <a:pathLst>
                <a:path w="9525" h="19050" extrusionOk="0">
                  <a:moveTo>
                    <a:pt x="7144" y="7144"/>
                  </a:moveTo>
                  <a:cubicBezTo>
                    <a:pt x="9049" y="25241"/>
                    <a:pt x="7144" y="10001"/>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583" name="Google Shape;4583;p1"/>
            <p:cNvSpPr/>
            <p:nvPr/>
          </p:nvSpPr>
          <p:spPr>
            <a:xfrm>
              <a:off x="7457599" y="6543198"/>
              <a:ext cx="9525" cy="9525"/>
            </a:xfrm>
            <a:custGeom>
              <a:avLst/>
              <a:gdLst/>
              <a:ahLst/>
              <a:cxnLst/>
              <a:rect l="l" t="t" r="r" b="b"/>
              <a:pathLst>
                <a:path w="9525" h="9525" extrusionOk="0">
                  <a:moveTo>
                    <a:pt x="7144" y="7144"/>
                  </a:moveTo>
                  <a:lnTo>
                    <a:pt x="7144" y="7144"/>
                  </a:lnTo>
                  <a:lnTo>
                    <a:pt x="7144" y="7144"/>
                  </a:ln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584" name="Google Shape;4584;p1"/>
            <p:cNvSpPr/>
            <p:nvPr/>
          </p:nvSpPr>
          <p:spPr>
            <a:xfrm>
              <a:off x="7412831" y="6504125"/>
              <a:ext cx="76200" cy="171450"/>
            </a:xfrm>
            <a:custGeom>
              <a:avLst/>
              <a:gdLst/>
              <a:ahLst/>
              <a:cxnLst/>
              <a:rect l="l" t="t" r="r" b="b"/>
              <a:pathLst>
                <a:path w="76200" h="171450" extrusionOk="0">
                  <a:moveTo>
                    <a:pt x="45244" y="37644"/>
                  </a:moveTo>
                  <a:cubicBezTo>
                    <a:pt x="45244" y="34787"/>
                    <a:pt x="51911" y="48122"/>
                    <a:pt x="57626" y="47169"/>
                  </a:cubicBezTo>
                  <a:cubicBezTo>
                    <a:pt x="55721" y="46217"/>
                    <a:pt x="55721" y="46217"/>
                    <a:pt x="56674" y="47169"/>
                  </a:cubicBezTo>
                  <a:cubicBezTo>
                    <a:pt x="51911" y="45264"/>
                    <a:pt x="51911" y="46217"/>
                    <a:pt x="55721" y="50026"/>
                  </a:cubicBezTo>
                  <a:cubicBezTo>
                    <a:pt x="49054" y="50979"/>
                    <a:pt x="54769" y="47169"/>
                    <a:pt x="47149" y="48122"/>
                  </a:cubicBezTo>
                  <a:cubicBezTo>
                    <a:pt x="47149" y="47169"/>
                    <a:pt x="58579" y="72887"/>
                    <a:pt x="48101" y="72887"/>
                  </a:cubicBezTo>
                  <a:cubicBezTo>
                    <a:pt x="50959" y="74792"/>
                    <a:pt x="49054" y="76697"/>
                    <a:pt x="54769" y="79554"/>
                  </a:cubicBezTo>
                  <a:cubicBezTo>
                    <a:pt x="50006" y="82412"/>
                    <a:pt x="57626" y="89079"/>
                    <a:pt x="49054" y="77649"/>
                  </a:cubicBezTo>
                  <a:cubicBezTo>
                    <a:pt x="58579" y="90984"/>
                    <a:pt x="46196" y="74792"/>
                    <a:pt x="53816" y="86222"/>
                  </a:cubicBezTo>
                  <a:cubicBezTo>
                    <a:pt x="53816" y="86222"/>
                    <a:pt x="47149" y="75744"/>
                    <a:pt x="50959" y="81459"/>
                  </a:cubicBezTo>
                  <a:cubicBezTo>
                    <a:pt x="57626" y="92889"/>
                    <a:pt x="49054" y="78601"/>
                    <a:pt x="49054" y="78601"/>
                  </a:cubicBezTo>
                  <a:cubicBezTo>
                    <a:pt x="50006" y="80507"/>
                    <a:pt x="50959" y="83364"/>
                    <a:pt x="51911" y="85269"/>
                  </a:cubicBezTo>
                  <a:cubicBezTo>
                    <a:pt x="51911" y="85269"/>
                    <a:pt x="44291" y="69076"/>
                    <a:pt x="51911" y="84317"/>
                  </a:cubicBezTo>
                  <a:cubicBezTo>
                    <a:pt x="50006" y="82412"/>
                    <a:pt x="49054" y="79554"/>
                    <a:pt x="48101" y="76697"/>
                  </a:cubicBezTo>
                  <a:cubicBezTo>
                    <a:pt x="50959" y="82412"/>
                    <a:pt x="52864" y="90032"/>
                    <a:pt x="54769" y="95747"/>
                  </a:cubicBezTo>
                  <a:cubicBezTo>
                    <a:pt x="53816" y="92889"/>
                    <a:pt x="52864" y="89079"/>
                    <a:pt x="50959" y="86222"/>
                  </a:cubicBezTo>
                  <a:cubicBezTo>
                    <a:pt x="51911" y="90032"/>
                    <a:pt x="53816" y="93842"/>
                    <a:pt x="54769" y="97651"/>
                  </a:cubicBezTo>
                  <a:cubicBezTo>
                    <a:pt x="52864" y="92889"/>
                    <a:pt x="50959" y="88126"/>
                    <a:pt x="50006" y="83364"/>
                  </a:cubicBezTo>
                  <a:cubicBezTo>
                    <a:pt x="50959" y="87174"/>
                    <a:pt x="53816" y="94794"/>
                    <a:pt x="48101" y="78601"/>
                  </a:cubicBezTo>
                  <a:cubicBezTo>
                    <a:pt x="49054" y="80507"/>
                    <a:pt x="48101" y="79554"/>
                    <a:pt x="47149" y="75744"/>
                  </a:cubicBezTo>
                  <a:cubicBezTo>
                    <a:pt x="49054" y="80507"/>
                    <a:pt x="49054" y="80507"/>
                    <a:pt x="47149" y="76697"/>
                  </a:cubicBezTo>
                  <a:cubicBezTo>
                    <a:pt x="49054" y="83364"/>
                    <a:pt x="50959" y="90984"/>
                    <a:pt x="53816" y="97651"/>
                  </a:cubicBezTo>
                  <a:cubicBezTo>
                    <a:pt x="50959" y="90984"/>
                    <a:pt x="46196" y="70982"/>
                    <a:pt x="54769" y="104319"/>
                  </a:cubicBezTo>
                  <a:cubicBezTo>
                    <a:pt x="52864" y="98604"/>
                    <a:pt x="51911" y="93842"/>
                    <a:pt x="50006" y="88126"/>
                  </a:cubicBezTo>
                  <a:cubicBezTo>
                    <a:pt x="51911" y="95747"/>
                    <a:pt x="53816" y="103367"/>
                    <a:pt x="55721" y="110987"/>
                  </a:cubicBezTo>
                  <a:cubicBezTo>
                    <a:pt x="52864" y="97651"/>
                    <a:pt x="52864" y="103367"/>
                    <a:pt x="49054" y="86222"/>
                  </a:cubicBezTo>
                  <a:cubicBezTo>
                    <a:pt x="50959" y="93842"/>
                    <a:pt x="50959" y="95747"/>
                    <a:pt x="50006" y="91937"/>
                  </a:cubicBezTo>
                  <a:cubicBezTo>
                    <a:pt x="50959" y="96699"/>
                    <a:pt x="51911" y="101462"/>
                    <a:pt x="52864" y="106224"/>
                  </a:cubicBezTo>
                  <a:cubicBezTo>
                    <a:pt x="44291" y="70029"/>
                    <a:pt x="50959" y="97651"/>
                    <a:pt x="51911" y="101462"/>
                  </a:cubicBezTo>
                  <a:cubicBezTo>
                    <a:pt x="39529" y="45264"/>
                    <a:pt x="53816" y="113844"/>
                    <a:pt x="47149" y="78601"/>
                  </a:cubicBezTo>
                  <a:cubicBezTo>
                    <a:pt x="48101" y="82412"/>
                    <a:pt x="51911" y="101462"/>
                    <a:pt x="47149" y="80507"/>
                  </a:cubicBezTo>
                  <a:cubicBezTo>
                    <a:pt x="48101" y="87174"/>
                    <a:pt x="50006" y="92889"/>
                    <a:pt x="50959" y="99557"/>
                  </a:cubicBezTo>
                  <a:cubicBezTo>
                    <a:pt x="49054" y="90032"/>
                    <a:pt x="47149" y="80507"/>
                    <a:pt x="45244" y="70029"/>
                  </a:cubicBezTo>
                  <a:cubicBezTo>
                    <a:pt x="47149" y="80507"/>
                    <a:pt x="49054" y="90984"/>
                    <a:pt x="50006" y="101462"/>
                  </a:cubicBezTo>
                  <a:cubicBezTo>
                    <a:pt x="49054" y="93842"/>
                    <a:pt x="47149" y="86222"/>
                    <a:pt x="46196" y="78601"/>
                  </a:cubicBezTo>
                  <a:cubicBezTo>
                    <a:pt x="49054" y="82412"/>
                    <a:pt x="49054" y="85269"/>
                    <a:pt x="47149" y="87174"/>
                  </a:cubicBezTo>
                  <a:cubicBezTo>
                    <a:pt x="46196" y="85269"/>
                    <a:pt x="46196" y="87174"/>
                    <a:pt x="47149" y="92889"/>
                  </a:cubicBezTo>
                  <a:cubicBezTo>
                    <a:pt x="47149" y="89079"/>
                    <a:pt x="43339" y="66219"/>
                    <a:pt x="47149" y="92889"/>
                  </a:cubicBezTo>
                  <a:cubicBezTo>
                    <a:pt x="44291" y="70029"/>
                    <a:pt x="45244" y="79554"/>
                    <a:pt x="46196" y="85269"/>
                  </a:cubicBezTo>
                  <a:cubicBezTo>
                    <a:pt x="46196" y="83364"/>
                    <a:pt x="45244" y="80507"/>
                    <a:pt x="45244" y="78601"/>
                  </a:cubicBezTo>
                  <a:cubicBezTo>
                    <a:pt x="46196" y="87174"/>
                    <a:pt x="45244" y="87174"/>
                    <a:pt x="46196" y="90984"/>
                  </a:cubicBezTo>
                  <a:cubicBezTo>
                    <a:pt x="45244" y="87174"/>
                    <a:pt x="46196" y="89079"/>
                    <a:pt x="46196" y="97651"/>
                  </a:cubicBezTo>
                  <a:cubicBezTo>
                    <a:pt x="42386" y="55742"/>
                    <a:pt x="47149" y="118607"/>
                    <a:pt x="44291" y="78601"/>
                  </a:cubicBezTo>
                  <a:cubicBezTo>
                    <a:pt x="46196" y="114797"/>
                    <a:pt x="44291" y="73839"/>
                    <a:pt x="44291" y="87174"/>
                  </a:cubicBezTo>
                  <a:cubicBezTo>
                    <a:pt x="44291" y="91937"/>
                    <a:pt x="44291" y="90032"/>
                    <a:pt x="44291" y="80507"/>
                  </a:cubicBezTo>
                  <a:cubicBezTo>
                    <a:pt x="44291" y="85269"/>
                    <a:pt x="44291" y="89079"/>
                    <a:pt x="43339" y="93842"/>
                  </a:cubicBezTo>
                  <a:cubicBezTo>
                    <a:pt x="43339" y="89079"/>
                    <a:pt x="43339" y="84317"/>
                    <a:pt x="43339" y="79554"/>
                  </a:cubicBezTo>
                  <a:cubicBezTo>
                    <a:pt x="44291" y="83364"/>
                    <a:pt x="43339" y="87174"/>
                    <a:pt x="42386" y="90984"/>
                  </a:cubicBezTo>
                  <a:cubicBezTo>
                    <a:pt x="42386" y="70982"/>
                    <a:pt x="40481" y="92889"/>
                    <a:pt x="42386" y="84317"/>
                  </a:cubicBezTo>
                  <a:cubicBezTo>
                    <a:pt x="40481" y="89079"/>
                    <a:pt x="42386" y="88126"/>
                    <a:pt x="39529" y="102414"/>
                  </a:cubicBezTo>
                  <a:cubicBezTo>
                    <a:pt x="40481" y="95747"/>
                    <a:pt x="40481" y="89079"/>
                    <a:pt x="41434" y="82412"/>
                  </a:cubicBezTo>
                  <a:cubicBezTo>
                    <a:pt x="40481" y="90032"/>
                    <a:pt x="40481" y="90032"/>
                    <a:pt x="41434" y="82412"/>
                  </a:cubicBezTo>
                  <a:cubicBezTo>
                    <a:pt x="39529" y="90032"/>
                    <a:pt x="39529" y="90032"/>
                    <a:pt x="41434" y="83364"/>
                  </a:cubicBezTo>
                  <a:cubicBezTo>
                    <a:pt x="38576" y="94794"/>
                    <a:pt x="42386" y="81459"/>
                    <a:pt x="38576" y="88126"/>
                  </a:cubicBezTo>
                  <a:cubicBezTo>
                    <a:pt x="38576" y="89079"/>
                    <a:pt x="39529" y="80507"/>
                    <a:pt x="40481" y="79554"/>
                  </a:cubicBezTo>
                  <a:cubicBezTo>
                    <a:pt x="38576" y="81459"/>
                    <a:pt x="34766" y="84317"/>
                    <a:pt x="34766" y="88126"/>
                  </a:cubicBezTo>
                  <a:cubicBezTo>
                    <a:pt x="34766" y="88126"/>
                    <a:pt x="38576" y="78601"/>
                    <a:pt x="37624" y="79554"/>
                  </a:cubicBezTo>
                  <a:cubicBezTo>
                    <a:pt x="36671" y="80507"/>
                    <a:pt x="31909" y="84317"/>
                    <a:pt x="36671" y="78601"/>
                  </a:cubicBezTo>
                  <a:cubicBezTo>
                    <a:pt x="38576" y="80507"/>
                    <a:pt x="21431" y="54789"/>
                    <a:pt x="19526" y="50979"/>
                  </a:cubicBezTo>
                  <a:cubicBezTo>
                    <a:pt x="29051" y="52884"/>
                    <a:pt x="18574" y="46217"/>
                    <a:pt x="18574" y="47169"/>
                  </a:cubicBezTo>
                  <a:cubicBezTo>
                    <a:pt x="21431" y="46217"/>
                    <a:pt x="18574" y="47169"/>
                    <a:pt x="23336" y="41454"/>
                  </a:cubicBezTo>
                  <a:cubicBezTo>
                    <a:pt x="24289" y="42407"/>
                    <a:pt x="14764" y="40501"/>
                    <a:pt x="15716" y="40501"/>
                  </a:cubicBezTo>
                  <a:cubicBezTo>
                    <a:pt x="24289" y="40501"/>
                    <a:pt x="20479" y="34787"/>
                    <a:pt x="23336" y="33834"/>
                  </a:cubicBezTo>
                  <a:cubicBezTo>
                    <a:pt x="20479" y="31929"/>
                    <a:pt x="15716" y="30976"/>
                    <a:pt x="10001" y="29072"/>
                  </a:cubicBezTo>
                  <a:cubicBezTo>
                    <a:pt x="13811" y="25262"/>
                    <a:pt x="12859" y="23357"/>
                    <a:pt x="16669" y="23357"/>
                  </a:cubicBezTo>
                  <a:cubicBezTo>
                    <a:pt x="10954" y="22404"/>
                    <a:pt x="10954" y="22404"/>
                    <a:pt x="15716" y="21451"/>
                  </a:cubicBezTo>
                  <a:cubicBezTo>
                    <a:pt x="18574" y="22404"/>
                    <a:pt x="3334" y="19547"/>
                    <a:pt x="12859" y="20499"/>
                  </a:cubicBezTo>
                  <a:cubicBezTo>
                    <a:pt x="12859" y="20499"/>
                    <a:pt x="476" y="31929"/>
                    <a:pt x="13811" y="31929"/>
                  </a:cubicBezTo>
                  <a:cubicBezTo>
                    <a:pt x="11906" y="32882"/>
                    <a:pt x="9049" y="34787"/>
                    <a:pt x="7144" y="35739"/>
                  </a:cubicBezTo>
                  <a:cubicBezTo>
                    <a:pt x="11906" y="39549"/>
                    <a:pt x="6191" y="47169"/>
                    <a:pt x="15716" y="51932"/>
                  </a:cubicBezTo>
                  <a:cubicBezTo>
                    <a:pt x="5239" y="55742"/>
                    <a:pt x="19526" y="53837"/>
                    <a:pt x="23336" y="54789"/>
                  </a:cubicBezTo>
                  <a:cubicBezTo>
                    <a:pt x="15716" y="57647"/>
                    <a:pt x="21431" y="56694"/>
                    <a:pt x="13811" y="60504"/>
                  </a:cubicBezTo>
                  <a:cubicBezTo>
                    <a:pt x="12859" y="61457"/>
                    <a:pt x="19526" y="62409"/>
                    <a:pt x="19526" y="64314"/>
                  </a:cubicBezTo>
                  <a:cubicBezTo>
                    <a:pt x="21431" y="73839"/>
                    <a:pt x="21431" y="90984"/>
                    <a:pt x="26194" y="88126"/>
                  </a:cubicBezTo>
                  <a:cubicBezTo>
                    <a:pt x="27146" y="107176"/>
                    <a:pt x="21431" y="92889"/>
                    <a:pt x="31909" y="91937"/>
                  </a:cubicBezTo>
                  <a:cubicBezTo>
                    <a:pt x="31909" y="92889"/>
                    <a:pt x="27146" y="105272"/>
                    <a:pt x="27146" y="106224"/>
                  </a:cubicBezTo>
                  <a:cubicBezTo>
                    <a:pt x="29051" y="100509"/>
                    <a:pt x="30004" y="101462"/>
                    <a:pt x="30004" y="110034"/>
                  </a:cubicBezTo>
                  <a:cubicBezTo>
                    <a:pt x="30004" y="110034"/>
                    <a:pt x="32861" y="105272"/>
                    <a:pt x="33814" y="105272"/>
                  </a:cubicBezTo>
                  <a:cubicBezTo>
                    <a:pt x="32861" y="112892"/>
                    <a:pt x="30004" y="122417"/>
                    <a:pt x="31909" y="128132"/>
                  </a:cubicBezTo>
                  <a:cubicBezTo>
                    <a:pt x="36671" y="111939"/>
                    <a:pt x="22384" y="146229"/>
                    <a:pt x="34766" y="115749"/>
                  </a:cubicBezTo>
                  <a:cubicBezTo>
                    <a:pt x="34766" y="119559"/>
                    <a:pt x="34766" y="128132"/>
                    <a:pt x="34766" y="130989"/>
                  </a:cubicBezTo>
                  <a:cubicBezTo>
                    <a:pt x="36671" y="124322"/>
                    <a:pt x="37624" y="126226"/>
                    <a:pt x="35719" y="134799"/>
                  </a:cubicBezTo>
                  <a:cubicBezTo>
                    <a:pt x="35719" y="133847"/>
                    <a:pt x="36671" y="122417"/>
                    <a:pt x="39529" y="120512"/>
                  </a:cubicBezTo>
                  <a:cubicBezTo>
                    <a:pt x="38576" y="128132"/>
                    <a:pt x="44291" y="141467"/>
                    <a:pt x="41434" y="148134"/>
                  </a:cubicBezTo>
                  <a:cubicBezTo>
                    <a:pt x="41434" y="136704"/>
                    <a:pt x="41434" y="134799"/>
                    <a:pt x="41434" y="123369"/>
                  </a:cubicBezTo>
                  <a:cubicBezTo>
                    <a:pt x="41434" y="130989"/>
                    <a:pt x="44291" y="141467"/>
                    <a:pt x="45244" y="147182"/>
                  </a:cubicBezTo>
                  <a:cubicBezTo>
                    <a:pt x="44291" y="145276"/>
                    <a:pt x="44291" y="142419"/>
                    <a:pt x="45244" y="140514"/>
                  </a:cubicBezTo>
                  <a:cubicBezTo>
                    <a:pt x="47149" y="145276"/>
                    <a:pt x="48101" y="150039"/>
                    <a:pt x="46196" y="154801"/>
                  </a:cubicBezTo>
                  <a:cubicBezTo>
                    <a:pt x="47149" y="150992"/>
                    <a:pt x="47149" y="147182"/>
                    <a:pt x="46196" y="144324"/>
                  </a:cubicBezTo>
                  <a:cubicBezTo>
                    <a:pt x="46196" y="147182"/>
                    <a:pt x="46196" y="150039"/>
                    <a:pt x="47149" y="152897"/>
                  </a:cubicBezTo>
                  <a:cubicBezTo>
                    <a:pt x="47149" y="148134"/>
                    <a:pt x="48101" y="144324"/>
                    <a:pt x="48101" y="139562"/>
                  </a:cubicBezTo>
                  <a:cubicBezTo>
                    <a:pt x="48101" y="155754"/>
                    <a:pt x="51911" y="154801"/>
                    <a:pt x="49054" y="143372"/>
                  </a:cubicBezTo>
                  <a:cubicBezTo>
                    <a:pt x="49054" y="149087"/>
                    <a:pt x="49054" y="147182"/>
                    <a:pt x="49054" y="136704"/>
                  </a:cubicBezTo>
                  <a:cubicBezTo>
                    <a:pt x="49054" y="143372"/>
                    <a:pt x="50959" y="146229"/>
                    <a:pt x="51911" y="152897"/>
                  </a:cubicBezTo>
                  <a:cubicBezTo>
                    <a:pt x="51911" y="151944"/>
                    <a:pt x="54769" y="152897"/>
                    <a:pt x="53816" y="148134"/>
                  </a:cubicBezTo>
                  <a:cubicBezTo>
                    <a:pt x="53816" y="152897"/>
                    <a:pt x="54769" y="156707"/>
                    <a:pt x="54769" y="160517"/>
                  </a:cubicBezTo>
                  <a:cubicBezTo>
                    <a:pt x="54769" y="161469"/>
                    <a:pt x="57626" y="154801"/>
                    <a:pt x="56674" y="155754"/>
                  </a:cubicBezTo>
                  <a:cubicBezTo>
                    <a:pt x="56674" y="162422"/>
                    <a:pt x="56674" y="162422"/>
                    <a:pt x="56674" y="154801"/>
                  </a:cubicBezTo>
                  <a:cubicBezTo>
                    <a:pt x="58579" y="168137"/>
                    <a:pt x="57626" y="160517"/>
                    <a:pt x="58579" y="161469"/>
                  </a:cubicBezTo>
                  <a:cubicBezTo>
                    <a:pt x="58579" y="165279"/>
                    <a:pt x="60484" y="166232"/>
                    <a:pt x="62389" y="169089"/>
                  </a:cubicBezTo>
                  <a:cubicBezTo>
                    <a:pt x="63341" y="166232"/>
                    <a:pt x="65246" y="165279"/>
                    <a:pt x="63341" y="161469"/>
                  </a:cubicBezTo>
                  <a:cubicBezTo>
                    <a:pt x="65246" y="163374"/>
                    <a:pt x="66199" y="167184"/>
                    <a:pt x="67151" y="170042"/>
                  </a:cubicBezTo>
                  <a:cubicBezTo>
                    <a:pt x="63341" y="160517"/>
                    <a:pt x="68104" y="168137"/>
                    <a:pt x="68104" y="168137"/>
                  </a:cubicBezTo>
                  <a:cubicBezTo>
                    <a:pt x="69056" y="165279"/>
                    <a:pt x="68104" y="163374"/>
                    <a:pt x="67151" y="160517"/>
                  </a:cubicBezTo>
                  <a:cubicBezTo>
                    <a:pt x="69056" y="165279"/>
                    <a:pt x="66199" y="157659"/>
                    <a:pt x="70009" y="161469"/>
                  </a:cubicBezTo>
                  <a:cubicBezTo>
                    <a:pt x="69056" y="155754"/>
                    <a:pt x="69056" y="155754"/>
                    <a:pt x="70009" y="160517"/>
                  </a:cubicBezTo>
                  <a:cubicBezTo>
                    <a:pt x="70009" y="155754"/>
                    <a:pt x="69056" y="150992"/>
                    <a:pt x="67151" y="147182"/>
                  </a:cubicBezTo>
                  <a:cubicBezTo>
                    <a:pt x="69056" y="152897"/>
                    <a:pt x="71914" y="158612"/>
                    <a:pt x="73819" y="163374"/>
                  </a:cubicBezTo>
                  <a:cubicBezTo>
                    <a:pt x="72866" y="157659"/>
                    <a:pt x="71914" y="151944"/>
                    <a:pt x="70009" y="146229"/>
                  </a:cubicBezTo>
                  <a:cubicBezTo>
                    <a:pt x="75724" y="160517"/>
                    <a:pt x="70961" y="137657"/>
                    <a:pt x="70009" y="132894"/>
                  </a:cubicBezTo>
                  <a:cubicBezTo>
                    <a:pt x="70009" y="133847"/>
                    <a:pt x="74771" y="141467"/>
                    <a:pt x="74771" y="141467"/>
                  </a:cubicBezTo>
                  <a:cubicBezTo>
                    <a:pt x="76676" y="139562"/>
                    <a:pt x="70961" y="114797"/>
                    <a:pt x="70009" y="112892"/>
                  </a:cubicBezTo>
                  <a:cubicBezTo>
                    <a:pt x="74771" y="111939"/>
                    <a:pt x="71914" y="113844"/>
                    <a:pt x="75724" y="113844"/>
                  </a:cubicBezTo>
                  <a:cubicBezTo>
                    <a:pt x="72866" y="108129"/>
                    <a:pt x="70009" y="103367"/>
                    <a:pt x="67151" y="98604"/>
                  </a:cubicBezTo>
                  <a:cubicBezTo>
                    <a:pt x="78581" y="92889"/>
                    <a:pt x="58579" y="68124"/>
                    <a:pt x="66199" y="64314"/>
                  </a:cubicBezTo>
                  <a:cubicBezTo>
                    <a:pt x="67151" y="64314"/>
                    <a:pt x="70961" y="65267"/>
                    <a:pt x="73819" y="66219"/>
                  </a:cubicBezTo>
                  <a:cubicBezTo>
                    <a:pt x="68104" y="63362"/>
                    <a:pt x="70961" y="57647"/>
                    <a:pt x="67151" y="59551"/>
                  </a:cubicBezTo>
                  <a:cubicBezTo>
                    <a:pt x="68104" y="59551"/>
                    <a:pt x="68104" y="61457"/>
                    <a:pt x="68104" y="61457"/>
                  </a:cubicBezTo>
                  <a:cubicBezTo>
                    <a:pt x="67151" y="59551"/>
                    <a:pt x="65246" y="58599"/>
                    <a:pt x="62389" y="59551"/>
                  </a:cubicBezTo>
                  <a:cubicBezTo>
                    <a:pt x="66199" y="58599"/>
                    <a:pt x="67151" y="13832"/>
                    <a:pt x="68104" y="9069"/>
                  </a:cubicBezTo>
                  <a:cubicBezTo>
                    <a:pt x="65246" y="5259"/>
                    <a:pt x="46196" y="8117"/>
                    <a:pt x="46196" y="9069"/>
                  </a:cubicBezTo>
                  <a:cubicBezTo>
                    <a:pt x="51911" y="13832"/>
                    <a:pt x="47149" y="10022"/>
                    <a:pt x="46196" y="10022"/>
                  </a:cubicBezTo>
                  <a:cubicBezTo>
                    <a:pt x="48101" y="11926"/>
                    <a:pt x="47149" y="11926"/>
                    <a:pt x="45244" y="11926"/>
                  </a:cubicBezTo>
                  <a:cubicBezTo>
                    <a:pt x="45244" y="13832"/>
                    <a:pt x="48101" y="11926"/>
                    <a:pt x="50959" y="13832"/>
                  </a:cubicBezTo>
                  <a:cubicBezTo>
                    <a:pt x="43339" y="16689"/>
                    <a:pt x="53816" y="23357"/>
                    <a:pt x="43339" y="23357"/>
                  </a:cubicBezTo>
                  <a:cubicBezTo>
                    <a:pt x="53816" y="25262"/>
                    <a:pt x="39529" y="27167"/>
                    <a:pt x="51911" y="30976"/>
                  </a:cubicBezTo>
                  <a:cubicBezTo>
                    <a:pt x="39529" y="37644"/>
                    <a:pt x="58579" y="34787"/>
                    <a:pt x="45244" y="37644"/>
                  </a:cubicBezTo>
                  <a:close/>
                  <a:moveTo>
                    <a:pt x="54769" y="67172"/>
                  </a:moveTo>
                  <a:cubicBezTo>
                    <a:pt x="54769" y="67172"/>
                    <a:pt x="53816" y="65267"/>
                    <a:pt x="54769" y="67172"/>
                  </a:cubicBezTo>
                  <a:close/>
                  <a:moveTo>
                    <a:pt x="54769" y="69076"/>
                  </a:moveTo>
                  <a:cubicBezTo>
                    <a:pt x="55721" y="68124"/>
                    <a:pt x="58579" y="68124"/>
                    <a:pt x="54769" y="69076"/>
                  </a:cubicBezTo>
                  <a:close/>
                  <a:moveTo>
                    <a:pt x="74771" y="63362"/>
                  </a:moveTo>
                  <a:cubicBezTo>
                    <a:pt x="74771" y="64314"/>
                    <a:pt x="70961" y="63362"/>
                    <a:pt x="74771" y="63362"/>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585" name="Google Shape;4585;p1"/>
            <p:cNvSpPr/>
            <p:nvPr/>
          </p:nvSpPr>
          <p:spPr>
            <a:xfrm>
              <a:off x="7475549" y="6559920"/>
              <a:ext cx="9525" cy="9525"/>
            </a:xfrm>
            <a:custGeom>
              <a:avLst/>
              <a:gdLst/>
              <a:ahLst/>
              <a:cxnLst/>
              <a:rect l="l" t="t" r="r" b="b"/>
              <a:pathLst>
                <a:path w="9525" h="9525" extrusionOk="0">
                  <a:moveTo>
                    <a:pt x="8244" y="7567"/>
                  </a:moveTo>
                  <a:cubicBezTo>
                    <a:pt x="7291" y="6615"/>
                    <a:pt x="6339" y="7567"/>
                    <a:pt x="8244"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586" name="Google Shape;4586;p1"/>
            <p:cNvSpPr/>
            <p:nvPr/>
          </p:nvSpPr>
          <p:spPr>
            <a:xfrm>
              <a:off x="7427648" y="6564153"/>
              <a:ext cx="9525" cy="9525"/>
            </a:xfrm>
            <a:custGeom>
              <a:avLst/>
              <a:gdLst/>
              <a:ahLst/>
              <a:cxnLst/>
              <a:rect l="l" t="t" r="r" b="b"/>
              <a:pathLst>
                <a:path w="9525" h="9525" extrusionOk="0">
                  <a:moveTo>
                    <a:pt x="7567" y="7144"/>
                  </a:moveTo>
                  <a:cubicBezTo>
                    <a:pt x="6615" y="7144"/>
                    <a:pt x="7567" y="7144"/>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587" name="Google Shape;4587;p1"/>
            <p:cNvSpPr/>
            <p:nvPr/>
          </p:nvSpPr>
          <p:spPr>
            <a:xfrm>
              <a:off x="7455694" y="6576536"/>
              <a:ext cx="9525" cy="9525"/>
            </a:xfrm>
            <a:custGeom>
              <a:avLst/>
              <a:gdLst/>
              <a:ahLst/>
              <a:cxnLst/>
              <a:rect l="l" t="t" r="r" b="b"/>
              <a:pathLst>
                <a:path w="9525" h="9525" extrusionOk="0">
                  <a:moveTo>
                    <a:pt x="7144" y="7144"/>
                  </a:moveTo>
                  <a:cubicBezTo>
                    <a:pt x="8096" y="10001"/>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588" name="Google Shape;4588;p1"/>
            <p:cNvSpPr/>
            <p:nvPr/>
          </p:nvSpPr>
          <p:spPr>
            <a:xfrm>
              <a:off x="7431881" y="6547961"/>
              <a:ext cx="9525" cy="9525"/>
            </a:xfrm>
            <a:custGeom>
              <a:avLst/>
              <a:gdLst/>
              <a:ahLst/>
              <a:cxnLst/>
              <a:rect l="l" t="t" r="r" b="b"/>
              <a:pathLst>
                <a:path w="9525" h="9525" extrusionOk="0">
                  <a:moveTo>
                    <a:pt x="7144" y="7144"/>
                  </a:moveTo>
                  <a:cubicBezTo>
                    <a:pt x="8096" y="7144"/>
                    <a:pt x="8096" y="7144"/>
                    <a:pt x="7144" y="7144"/>
                  </a:cubicBezTo>
                  <a:cubicBezTo>
                    <a:pt x="8096" y="7144"/>
                    <a:pt x="8096"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589" name="Google Shape;4589;p1"/>
            <p:cNvSpPr/>
            <p:nvPr/>
          </p:nvSpPr>
          <p:spPr>
            <a:xfrm>
              <a:off x="7430929" y="6541293"/>
              <a:ext cx="9525" cy="9525"/>
            </a:xfrm>
            <a:custGeom>
              <a:avLst/>
              <a:gdLst/>
              <a:ahLst/>
              <a:cxnLst/>
              <a:rect l="l" t="t" r="r" b="b"/>
              <a:pathLst>
                <a:path w="9525" h="9525" extrusionOk="0">
                  <a:moveTo>
                    <a:pt x="7144" y="8096"/>
                  </a:moveTo>
                  <a:lnTo>
                    <a:pt x="8096" y="7144"/>
                  </a:lnTo>
                  <a:cubicBezTo>
                    <a:pt x="7144" y="8096"/>
                    <a:pt x="7144" y="8096"/>
                    <a:pt x="7144" y="809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590" name="Google Shape;4590;p1"/>
            <p:cNvSpPr/>
            <p:nvPr/>
          </p:nvSpPr>
          <p:spPr>
            <a:xfrm>
              <a:off x="7429003" y="6538436"/>
              <a:ext cx="9525" cy="9525"/>
            </a:xfrm>
            <a:custGeom>
              <a:avLst/>
              <a:gdLst/>
              <a:ahLst/>
              <a:cxnLst/>
              <a:rect l="l" t="t" r="r" b="b"/>
              <a:pathLst>
                <a:path w="9525" h="9525" extrusionOk="0">
                  <a:moveTo>
                    <a:pt x="9069" y="7144"/>
                  </a:moveTo>
                  <a:cubicBezTo>
                    <a:pt x="8117" y="7144"/>
                    <a:pt x="5259" y="7144"/>
                    <a:pt x="9069"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591" name="Google Shape;4591;p1"/>
            <p:cNvSpPr/>
            <p:nvPr/>
          </p:nvSpPr>
          <p:spPr>
            <a:xfrm>
              <a:off x="7450931" y="6581536"/>
              <a:ext cx="9525" cy="9525"/>
            </a:xfrm>
            <a:custGeom>
              <a:avLst/>
              <a:gdLst/>
              <a:ahLst/>
              <a:cxnLst/>
              <a:rect l="l" t="t" r="r" b="b"/>
              <a:pathLst>
                <a:path w="9525" h="9525" extrusionOk="0">
                  <a:moveTo>
                    <a:pt x="7144" y="7858"/>
                  </a:moveTo>
                  <a:cubicBezTo>
                    <a:pt x="7144" y="7858"/>
                    <a:pt x="7144" y="7858"/>
                    <a:pt x="7144" y="7858"/>
                  </a:cubicBezTo>
                  <a:cubicBezTo>
                    <a:pt x="7144" y="6906"/>
                    <a:pt x="7144" y="6906"/>
                    <a:pt x="7144" y="785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592" name="Google Shape;4592;p1"/>
            <p:cNvSpPr/>
            <p:nvPr/>
          </p:nvSpPr>
          <p:spPr>
            <a:xfrm>
              <a:off x="7443311" y="6581625"/>
              <a:ext cx="9525" cy="9525"/>
            </a:xfrm>
            <a:custGeom>
              <a:avLst/>
              <a:gdLst/>
              <a:ahLst/>
              <a:cxnLst/>
              <a:rect l="l" t="t" r="r" b="b"/>
              <a:pathLst>
                <a:path w="9525" h="9525" extrusionOk="0">
                  <a:moveTo>
                    <a:pt x="7144" y="8722"/>
                  </a:moveTo>
                  <a:cubicBezTo>
                    <a:pt x="7144" y="8722"/>
                    <a:pt x="8096" y="7769"/>
                    <a:pt x="8096" y="7769"/>
                  </a:cubicBezTo>
                  <a:cubicBezTo>
                    <a:pt x="8096" y="6817"/>
                    <a:pt x="8096" y="6817"/>
                    <a:pt x="7144" y="8722"/>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593" name="Google Shape;4593;p1"/>
            <p:cNvSpPr/>
            <p:nvPr/>
          </p:nvSpPr>
          <p:spPr>
            <a:xfrm>
              <a:off x="7451884" y="6577488"/>
              <a:ext cx="9525" cy="9525"/>
            </a:xfrm>
            <a:custGeom>
              <a:avLst/>
              <a:gdLst/>
              <a:ahLst/>
              <a:cxnLst/>
              <a:rect l="l" t="t" r="r" b="b"/>
              <a:pathLst>
                <a:path w="9525" h="9525" extrusionOk="0">
                  <a:moveTo>
                    <a:pt x="7144" y="7144"/>
                  </a:moveTo>
                  <a:cubicBezTo>
                    <a:pt x="7144" y="7144"/>
                    <a:pt x="8096"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594" name="Google Shape;4594;p1"/>
            <p:cNvSpPr/>
            <p:nvPr/>
          </p:nvSpPr>
          <p:spPr>
            <a:xfrm>
              <a:off x="7444502" y="6581827"/>
              <a:ext cx="9525" cy="9525"/>
            </a:xfrm>
            <a:custGeom>
              <a:avLst/>
              <a:gdLst/>
              <a:ahLst/>
              <a:cxnLst/>
              <a:rect l="l" t="t" r="r" b="b"/>
              <a:pathLst>
                <a:path w="9525" h="9525" extrusionOk="0">
                  <a:moveTo>
                    <a:pt x="7858" y="7567"/>
                  </a:moveTo>
                  <a:cubicBezTo>
                    <a:pt x="7858" y="7567"/>
                    <a:pt x="7858" y="6615"/>
                    <a:pt x="7858" y="7567"/>
                  </a:cubicBezTo>
                  <a:cubicBezTo>
                    <a:pt x="6906" y="7567"/>
                    <a:pt x="6906" y="8520"/>
                    <a:pt x="7858"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595" name="Google Shape;4595;p1"/>
            <p:cNvSpPr/>
            <p:nvPr/>
          </p:nvSpPr>
          <p:spPr>
            <a:xfrm>
              <a:off x="7424790" y="6518962"/>
              <a:ext cx="9525" cy="9525"/>
            </a:xfrm>
            <a:custGeom>
              <a:avLst/>
              <a:gdLst/>
              <a:ahLst/>
              <a:cxnLst/>
              <a:rect l="l" t="t" r="r" b="b"/>
              <a:pathLst>
                <a:path w="9525" h="9525" extrusionOk="0">
                  <a:moveTo>
                    <a:pt x="7567" y="7567"/>
                  </a:moveTo>
                  <a:cubicBezTo>
                    <a:pt x="7567" y="7567"/>
                    <a:pt x="6615" y="6614"/>
                    <a:pt x="7567"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596" name="Google Shape;4596;p1"/>
            <p:cNvSpPr/>
            <p:nvPr/>
          </p:nvSpPr>
          <p:spPr>
            <a:xfrm>
              <a:off x="7424261" y="6519386"/>
              <a:ext cx="9525" cy="9525"/>
            </a:xfrm>
            <a:custGeom>
              <a:avLst/>
              <a:gdLst/>
              <a:ahLst/>
              <a:cxnLst/>
              <a:rect l="l" t="t" r="r" b="b"/>
              <a:pathLst>
                <a:path w="9525" h="9525" extrusionOk="0">
                  <a:moveTo>
                    <a:pt x="7144" y="7144"/>
                  </a:moveTo>
                  <a:lnTo>
                    <a:pt x="7144" y="7144"/>
                  </a:ln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597" name="Google Shape;4597;p1"/>
            <p:cNvSpPr/>
            <p:nvPr/>
          </p:nvSpPr>
          <p:spPr>
            <a:xfrm>
              <a:off x="7423309" y="6518962"/>
              <a:ext cx="9525" cy="9525"/>
            </a:xfrm>
            <a:custGeom>
              <a:avLst/>
              <a:gdLst/>
              <a:ahLst/>
              <a:cxnLst/>
              <a:rect l="l" t="t" r="r" b="b"/>
              <a:pathLst>
                <a:path w="9525" h="9525" extrusionOk="0">
                  <a:moveTo>
                    <a:pt x="7144" y="7567"/>
                  </a:moveTo>
                  <a:lnTo>
                    <a:pt x="7144" y="7567"/>
                  </a:lnTo>
                  <a:cubicBezTo>
                    <a:pt x="8096" y="7567"/>
                    <a:pt x="8096" y="6614"/>
                    <a:pt x="7144"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598" name="Google Shape;4598;p1"/>
            <p:cNvSpPr/>
            <p:nvPr/>
          </p:nvSpPr>
          <p:spPr>
            <a:xfrm>
              <a:off x="7426166" y="6525101"/>
              <a:ext cx="9525" cy="9525"/>
            </a:xfrm>
            <a:custGeom>
              <a:avLst/>
              <a:gdLst/>
              <a:ahLst/>
              <a:cxnLst/>
              <a:rect l="l" t="t" r="r" b="b"/>
              <a:pathLst>
                <a:path w="9525" h="9525" extrusionOk="0">
                  <a:moveTo>
                    <a:pt x="7144" y="7144"/>
                  </a:moveTo>
                  <a:lnTo>
                    <a:pt x="8096" y="7144"/>
                  </a:ln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599" name="Google Shape;4599;p1"/>
            <p:cNvSpPr/>
            <p:nvPr/>
          </p:nvSpPr>
          <p:spPr>
            <a:xfrm>
              <a:off x="7427119" y="6524466"/>
              <a:ext cx="9525" cy="9525"/>
            </a:xfrm>
            <a:custGeom>
              <a:avLst/>
              <a:gdLst/>
              <a:ahLst/>
              <a:cxnLst/>
              <a:rect l="l" t="t" r="r" b="b"/>
              <a:pathLst>
                <a:path w="9525" h="9525" extrusionOk="0">
                  <a:moveTo>
                    <a:pt x="7144" y="9684"/>
                  </a:moveTo>
                  <a:cubicBezTo>
                    <a:pt x="8096" y="3969"/>
                    <a:pt x="7144" y="9684"/>
                    <a:pt x="7144" y="968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600" name="Google Shape;4600;p1"/>
            <p:cNvSpPr/>
            <p:nvPr/>
          </p:nvSpPr>
          <p:spPr>
            <a:xfrm>
              <a:off x="7415900" y="6537336"/>
              <a:ext cx="9525" cy="9525"/>
            </a:xfrm>
            <a:custGeom>
              <a:avLst/>
              <a:gdLst/>
              <a:ahLst/>
              <a:cxnLst/>
              <a:rect l="l" t="t" r="r" b="b"/>
              <a:pathLst>
                <a:path w="9525" h="9525" extrusionOk="0">
                  <a:moveTo>
                    <a:pt x="8837" y="8244"/>
                  </a:moveTo>
                  <a:cubicBezTo>
                    <a:pt x="5027" y="6339"/>
                    <a:pt x="8837" y="7291"/>
                    <a:pt x="8837" y="82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601" name="Google Shape;4601;p1"/>
            <p:cNvSpPr/>
            <p:nvPr/>
          </p:nvSpPr>
          <p:spPr>
            <a:xfrm>
              <a:off x="7415689" y="6542932"/>
              <a:ext cx="9525" cy="9525"/>
            </a:xfrm>
            <a:custGeom>
              <a:avLst/>
              <a:gdLst/>
              <a:ahLst/>
              <a:cxnLst/>
              <a:rect l="l" t="t" r="r" b="b"/>
              <a:pathLst>
                <a:path w="9525" h="9525" extrusionOk="0">
                  <a:moveTo>
                    <a:pt x="9049" y="7411"/>
                  </a:moveTo>
                  <a:cubicBezTo>
                    <a:pt x="8096" y="6458"/>
                    <a:pt x="7144" y="8363"/>
                    <a:pt x="7144" y="8363"/>
                  </a:cubicBezTo>
                  <a:cubicBezTo>
                    <a:pt x="8096" y="8363"/>
                    <a:pt x="8096" y="8363"/>
                    <a:pt x="9049" y="7411"/>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602" name="Google Shape;4602;p1"/>
            <p:cNvSpPr/>
            <p:nvPr/>
          </p:nvSpPr>
          <p:spPr>
            <a:xfrm>
              <a:off x="7426166" y="6575583"/>
              <a:ext cx="9525" cy="9525"/>
            </a:xfrm>
            <a:custGeom>
              <a:avLst/>
              <a:gdLst/>
              <a:ahLst/>
              <a:cxnLst/>
              <a:rect l="l" t="t" r="r" b="b"/>
              <a:pathLst>
                <a:path w="9525" h="9525" extrusionOk="0">
                  <a:moveTo>
                    <a:pt x="10001" y="7144"/>
                  </a:moveTo>
                  <a:lnTo>
                    <a:pt x="7144" y="8097"/>
                  </a:lnTo>
                  <a:cubicBezTo>
                    <a:pt x="8096" y="8097"/>
                    <a:pt x="9049" y="7144"/>
                    <a:pt x="10001"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603" name="Google Shape;4603;p1"/>
            <p:cNvSpPr/>
            <p:nvPr/>
          </p:nvSpPr>
          <p:spPr>
            <a:xfrm>
              <a:off x="7443111" y="6573663"/>
              <a:ext cx="9525" cy="9525"/>
            </a:xfrm>
            <a:custGeom>
              <a:avLst/>
              <a:gdLst/>
              <a:ahLst/>
              <a:cxnLst/>
              <a:rect l="l" t="t" r="r" b="b"/>
              <a:pathLst>
                <a:path w="9525" h="9525" extrusionOk="0">
                  <a:moveTo>
                    <a:pt x="7344" y="9064"/>
                  </a:moveTo>
                  <a:cubicBezTo>
                    <a:pt x="9249" y="4301"/>
                    <a:pt x="6392" y="10017"/>
                    <a:pt x="7344" y="906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604" name="Google Shape;4604;p1"/>
            <p:cNvSpPr/>
            <p:nvPr/>
          </p:nvSpPr>
          <p:spPr>
            <a:xfrm>
              <a:off x="7429776" y="6591226"/>
              <a:ext cx="9525" cy="9525"/>
            </a:xfrm>
            <a:custGeom>
              <a:avLst/>
              <a:gdLst/>
              <a:ahLst/>
              <a:cxnLst/>
              <a:rect l="l" t="t" r="r" b="b"/>
              <a:pathLst>
                <a:path w="9525" h="9525" extrusionOk="0">
                  <a:moveTo>
                    <a:pt x="7344" y="7694"/>
                  </a:moveTo>
                  <a:cubicBezTo>
                    <a:pt x="6392" y="5789"/>
                    <a:pt x="9249" y="9599"/>
                    <a:pt x="7344" y="769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605" name="Google Shape;4605;p1"/>
            <p:cNvSpPr/>
            <p:nvPr/>
          </p:nvSpPr>
          <p:spPr>
            <a:xfrm>
              <a:off x="7459504" y="6652736"/>
              <a:ext cx="9525" cy="19050"/>
            </a:xfrm>
            <a:custGeom>
              <a:avLst/>
              <a:gdLst/>
              <a:ahLst/>
              <a:cxnLst/>
              <a:rect l="l" t="t" r="r" b="b"/>
              <a:pathLst>
                <a:path w="9525" h="19050" extrusionOk="0">
                  <a:moveTo>
                    <a:pt x="7144" y="14764"/>
                  </a:moveTo>
                  <a:lnTo>
                    <a:pt x="7144" y="7144"/>
                  </a:lnTo>
                  <a:cubicBezTo>
                    <a:pt x="7144" y="9049"/>
                    <a:pt x="7144" y="16669"/>
                    <a:pt x="7144" y="1476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606" name="Google Shape;4606;p1"/>
            <p:cNvSpPr/>
            <p:nvPr/>
          </p:nvSpPr>
          <p:spPr>
            <a:xfrm>
              <a:off x="7467124" y="6665118"/>
              <a:ext cx="9525" cy="9525"/>
            </a:xfrm>
            <a:custGeom>
              <a:avLst/>
              <a:gdLst/>
              <a:ahLst/>
              <a:cxnLst/>
              <a:rect l="l" t="t" r="r" b="b"/>
              <a:pathLst>
                <a:path w="9525" h="9525" extrusionOk="0">
                  <a:moveTo>
                    <a:pt x="7144" y="7144"/>
                  </a:moveTo>
                  <a:cubicBezTo>
                    <a:pt x="7144" y="9049"/>
                    <a:pt x="7144" y="10001"/>
                    <a:pt x="8096" y="9049"/>
                  </a:cubicBezTo>
                  <a:cubicBezTo>
                    <a:pt x="8096" y="8096"/>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607" name="Google Shape;4607;p1"/>
            <p:cNvSpPr/>
            <p:nvPr/>
          </p:nvSpPr>
          <p:spPr>
            <a:xfrm>
              <a:off x="7482364" y="6634570"/>
              <a:ext cx="9525" cy="9525"/>
            </a:xfrm>
            <a:custGeom>
              <a:avLst/>
              <a:gdLst/>
              <a:ahLst/>
              <a:cxnLst/>
              <a:rect l="l" t="t" r="r" b="b"/>
              <a:pathLst>
                <a:path w="9525" h="9525" extrusionOk="0">
                  <a:moveTo>
                    <a:pt x="7144" y="7212"/>
                  </a:moveTo>
                  <a:cubicBezTo>
                    <a:pt x="10954" y="15784"/>
                    <a:pt x="7144" y="6259"/>
                    <a:pt x="7144" y="7212"/>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608" name="Google Shape;4608;p1"/>
            <p:cNvSpPr/>
            <p:nvPr/>
          </p:nvSpPr>
          <p:spPr>
            <a:xfrm>
              <a:off x="7196593" y="5894451"/>
              <a:ext cx="9525" cy="9525"/>
            </a:xfrm>
            <a:custGeom>
              <a:avLst/>
              <a:gdLst/>
              <a:ahLst/>
              <a:cxnLst/>
              <a:rect l="l" t="t" r="r" b="b"/>
              <a:pathLst>
                <a:path w="9525" h="9525" extrusionOk="0">
                  <a:moveTo>
                    <a:pt x="9069" y="7239"/>
                  </a:moveTo>
                  <a:cubicBezTo>
                    <a:pt x="8117" y="6286"/>
                    <a:pt x="5259" y="12954"/>
                    <a:pt x="9069" y="723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609" name="Google Shape;4609;p1"/>
            <p:cNvSpPr/>
            <p:nvPr/>
          </p:nvSpPr>
          <p:spPr>
            <a:xfrm>
              <a:off x="7189946" y="5898970"/>
              <a:ext cx="19050" cy="19050"/>
            </a:xfrm>
            <a:custGeom>
              <a:avLst/>
              <a:gdLst/>
              <a:ahLst/>
              <a:cxnLst/>
              <a:rect l="l" t="t" r="r" b="b"/>
              <a:pathLst>
                <a:path w="19050" h="19050" extrusionOk="0">
                  <a:moveTo>
                    <a:pt x="7144" y="14149"/>
                  </a:moveTo>
                  <a:cubicBezTo>
                    <a:pt x="15716" y="32247"/>
                    <a:pt x="9049" y="8435"/>
                    <a:pt x="11906" y="10340"/>
                  </a:cubicBezTo>
                  <a:cubicBezTo>
                    <a:pt x="3334" y="-138"/>
                    <a:pt x="16669" y="18912"/>
                    <a:pt x="7144" y="1414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610" name="Google Shape;4610;p1"/>
            <p:cNvSpPr/>
            <p:nvPr/>
          </p:nvSpPr>
          <p:spPr>
            <a:xfrm>
              <a:off x="7149941" y="6095523"/>
              <a:ext cx="9525" cy="9525"/>
            </a:xfrm>
            <a:custGeom>
              <a:avLst/>
              <a:gdLst/>
              <a:ahLst/>
              <a:cxnLst/>
              <a:rect l="l" t="t" r="r" b="b"/>
              <a:pathLst>
                <a:path w="9525" h="9525" extrusionOk="0">
                  <a:moveTo>
                    <a:pt x="7144" y="8096"/>
                  </a:moveTo>
                  <a:lnTo>
                    <a:pt x="8096" y="7144"/>
                  </a:lnTo>
                  <a:cubicBezTo>
                    <a:pt x="7144" y="7144"/>
                    <a:pt x="7144" y="8096"/>
                    <a:pt x="7144" y="809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611" name="Google Shape;4611;p1"/>
            <p:cNvSpPr/>
            <p:nvPr/>
          </p:nvSpPr>
          <p:spPr>
            <a:xfrm>
              <a:off x="7126367" y="6212681"/>
              <a:ext cx="9525" cy="9525"/>
            </a:xfrm>
            <a:custGeom>
              <a:avLst/>
              <a:gdLst/>
              <a:ahLst/>
              <a:cxnLst/>
              <a:rect l="l" t="t" r="r" b="b"/>
              <a:pathLst>
                <a:path w="9525" h="9525" extrusionOk="0">
                  <a:moveTo>
                    <a:pt x="7858" y="9049"/>
                  </a:moveTo>
                  <a:cubicBezTo>
                    <a:pt x="7858" y="8096"/>
                    <a:pt x="7858" y="8096"/>
                    <a:pt x="7858" y="7144"/>
                  </a:cubicBezTo>
                  <a:cubicBezTo>
                    <a:pt x="6906" y="9049"/>
                    <a:pt x="6906" y="9049"/>
                    <a:pt x="7858" y="904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612" name="Google Shape;4612;p1"/>
            <p:cNvSpPr/>
            <p:nvPr/>
          </p:nvSpPr>
          <p:spPr>
            <a:xfrm>
              <a:off x="7119461" y="6233636"/>
              <a:ext cx="9525" cy="9525"/>
            </a:xfrm>
            <a:custGeom>
              <a:avLst/>
              <a:gdLst/>
              <a:ahLst/>
              <a:cxnLst/>
              <a:rect l="l" t="t" r="r" b="b"/>
              <a:pathLst>
                <a:path w="9525" h="9525" extrusionOk="0">
                  <a:moveTo>
                    <a:pt x="7144" y="8096"/>
                  </a:moveTo>
                  <a:cubicBezTo>
                    <a:pt x="7144" y="8096"/>
                    <a:pt x="7144" y="7144"/>
                    <a:pt x="7144" y="7144"/>
                  </a:cubicBezTo>
                  <a:cubicBezTo>
                    <a:pt x="7144" y="7144"/>
                    <a:pt x="7144" y="7144"/>
                    <a:pt x="7144" y="809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613" name="Google Shape;4613;p1"/>
            <p:cNvSpPr/>
            <p:nvPr/>
          </p:nvSpPr>
          <p:spPr>
            <a:xfrm>
              <a:off x="7148036" y="6096476"/>
              <a:ext cx="9525" cy="9525"/>
            </a:xfrm>
            <a:custGeom>
              <a:avLst/>
              <a:gdLst/>
              <a:ahLst/>
              <a:cxnLst/>
              <a:rect l="l" t="t" r="r" b="b"/>
              <a:pathLst>
                <a:path w="9525" h="9525" extrusionOk="0">
                  <a:moveTo>
                    <a:pt x="9049" y="7144"/>
                  </a:moveTo>
                  <a:lnTo>
                    <a:pt x="7144" y="10001"/>
                  </a:lnTo>
                  <a:cubicBezTo>
                    <a:pt x="9049" y="10954"/>
                    <a:pt x="9049" y="9049"/>
                    <a:pt x="9049"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614" name="Google Shape;4614;p1"/>
            <p:cNvSpPr/>
            <p:nvPr/>
          </p:nvSpPr>
          <p:spPr>
            <a:xfrm>
              <a:off x="7192804" y="5932089"/>
              <a:ext cx="9525" cy="9525"/>
            </a:xfrm>
            <a:custGeom>
              <a:avLst/>
              <a:gdLst/>
              <a:ahLst/>
              <a:cxnLst/>
              <a:rect l="l" t="t" r="r" b="b"/>
              <a:pathLst>
                <a:path w="9525" h="9525" extrusionOk="0">
                  <a:moveTo>
                    <a:pt x="7144" y="8653"/>
                  </a:moveTo>
                  <a:cubicBezTo>
                    <a:pt x="7144" y="5796"/>
                    <a:pt x="7144" y="7700"/>
                    <a:pt x="7144" y="8653"/>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615" name="Google Shape;4615;p1"/>
            <p:cNvSpPr/>
            <p:nvPr/>
          </p:nvSpPr>
          <p:spPr>
            <a:xfrm>
              <a:off x="7156185" y="6041744"/>
              <a:ext cx="9525" cy="9525"/>
            </a:xfrm>
            <a:custGeom>
              <a:avLst/>
              <a:gdLst/>
              <a:ahLst/>
              <a:cxnLst/>
              <a:rect l="l" t="t" r="r" b="b"/>
              <a:pathLst>
                <a:path w="9525" h="9525" extrusionOk="0">
                  <a:moveTo>
                    <a:pt x="7567" y="9488"/>
                  </a:moveTo>
                  <a:cubicBezTo>
                    <a:pt x="7567" y="8536"/>
                    <a:pt x="6615" y="4726"/>
                    <a:pt x="7567" y="948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616" name="Google Shape;4616;p1"/>
            <p:cNvSpPr/>
            <p:nvPr/>
          </p:nvSpPr>
          <p:spPr>
            <a:xfrm>
              <a:off x="7163039" y="6003769"/>
              <a:ext cx="9525" cy="9525"/>
            </a:xfrm>
            <a:custGeom>
              <a:avLst/>
              <a:gdLst/>
              <a:ahLst/>
              <a:cxnLst/>
              <a:rect l="l" t="t" r="r" b="b"/>
              <a:pathLst>
                <a:path w="9525" h="9525" extrusionOk="0">
                  <a:moveTo>
                    <a:pt x="7380" y="7458"/>
                  </a:moveTo>
                  <a:cubicBezTo>
                    <a:pt x="5476" y="13173"/>
                    <a:pt x="15953" y="5553"/>
                    <a:pt x="7380" y="745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617" name="Google Shape;4617;p1"/>
            <p:cNvSpPr/>
            <p:nvPr/>
          </p:nvSpPr>
          <p:spPr>
            <a:xfrm>
              <a:off x="7179707" y="5940266"/>
              <a:ext cx="9525" cy="9525"/>
            </a:xfrm>
            <a:custGeom>
              <a:avLst/>
              <a:gdLst/>
              <a:ahLst/>
              <a:cxnLst/>
              <a:rect l="l" t="t" r="r" b="b"/>
              <a:pathLst>
                <a:path w="9525" h="9525" extrusionOk="0">
                  <a:moveTo>
                    <a:pt x="7858" y="8096"/>
                  </a:moveTo>
                  <a:lnTo>
                    <a:pt x="7858" y="7144"/>
                  </a:lnTo>
                  <a:cubicBezTo>
                    <a:pt x="6906" y="7144"/>
                    <a:pt x="6906" y="7144"/>
                    <a:pt x="7858" y="809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618" name="Google Shape;4618;p1"/>
            <p:cNvSpPr/>
            <p:nvPr/>
          </p:nvSpPr>
          <p:spPr>
            <a:xfrm>
              <a:off x="7149941" y="6072663"/>
              <a:ext cx="9525" cy="9525"/>
            </a:xfrm>
            <a:custGeom>
              <a:avLst/>
              <a:gdLst/>
              <a:ahLst/>
              <a:cxnLst/>
              <a:rect l="l" t="t" r="r" b="b"/>
              <a:pathLst>
                <a:path w="9525" h="9525" extrusionOk="0">
                  <a:moveTo>
                    <a:pt x="8096" y="7144"/>
                  </a:moveTo>
                  <a:cubicBezTo>
                    <a:pt x="8096" y="7144"/>
                    <a:pt x="7144" y="7144"/>
                    <a:pt x="7144" y="7144"/>
                  </a:cubicBezTo>
                  <a:cubicBezTo>
                    <a:pt x="7144" y="7144"/>
                    <a:pt x="8096" y="7144"/>
                    <a:pt x="8096"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619" name="Google Shape;4619;p1"/>
            <p:cNvSpPr/>
            <p:nvPr/>
          </p:nvSpPr>
          <p:spPr>
            <a:xfrm>
              <a:off x="7140416" y="5833824"/>
              <a:ext cx="9525" cy="9525"/>
            </a:xfrm>
            <a:custGeom>
              <a:avLst/>
              <a:gdLst/>
              <a:ahLst/>
              <a:cxnLst/>
              <a:rect l="l" t="t" r="r" b="b"/>
              <a:pathLst>
                <a:path w="9525" h="9525" extrusionOk="0">
                  <a:moveTo>
                    <a:pt x="7144" y="7858"/>
                  </a:moveTo>
                  <a:cubicBezTo>
                    <a:pt x="8096" y="7858"/>
                    <a:pt x="8096" y="7858"/>
                    <a:pt x="7144" y="7858"/>
                  </a:cubicBezTo>
                  <a:cubicBezTo>
                    <a:pt x="8096" y="6906"/>
                    <a:pt x="8096" y="6906"/>
                    <a:pt x="7144" y="785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620" name="Google Shape;4620;p1"/>
            <p:cNvSpPr/>
            <p:nvPr/>
          </p:nvSpPr>
          <p:spPr>
            <a:xfrm>
              <a:off x="7163276" y="5790723"/>
              <a:ext cx="9525" cy="9525"/>
            </a:xfrm>
            <a:custGeom>
              <a:avLst/>
              <a:gdLst/>
              <a:ahLst/>
              <a:cxnLst/>
              <a:rect l="l" t="t" r="r" b="b"/>
              <a:pathLst>
                <a:path w="9525" h="9525" extrusionOk="0">
                  <a:moveTo>
                    <a:pt x="7144" y="7144"/>
                  </a:moveTo>
                  <a:cubicBezTo>
                    <a:pt x="8096" y="7144"/>
                    <a:pt x="10001" y="10001"/>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621" name="Google Shape;4621;p1"/>
            <p:cNvSpPr/>
            <p:nvPr/>
          </p:nvSpPr>
          <p:spPr>
            <a:xfrm>
              <a:off x="7108984" y="6270069"/>
              <a:ext cx="9525" cy="9525"/>
            </a:xfrm>
            <a:custGeom>
              <a:avLst/>
              <a:gdLst/>
              <a:ahLst/>
              <a:cxnLst/>
              <a:rect l="l" t="t" r="r" b="b"/>
              <a:pathLst>
                <a:path w="9525" h="9525" extrusionOk="0">
                  <a:moveTo>
                    <a:pt x="7144" y="7858"/>
                  </a:moveTo>
                  <a:lnTo>
                    <a:pt x="7144" y="7858"/>
                  </a:lnTo>
                  <a:cubicBezTo>
                    <a:pt x="7144" y="6906"/>
                    <a:pt x="7144" y="6906"/>
                    <a:pt x="7144" y="785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622" name="Google Shape;4622;p1"/>
            <p:cNvSpPr/>
            <p:nvPr/>
          </p:nvSpPr>
          <p:spPr>
            <a:xfrm>
              <a:off x="7049929" y="6455254"/>
              <a:ext cx="19050" cy="19050"/>
            </a:xfrm>
            <a:custGeom>
              <a:avLst/>
              <a:gdLst/>
              <a:ahLst/>
              <a:cxnLst/>
              <a:rect l="l" t="t" r="r" b="b"/>
              <a:pathLst>
                <a:path w="19050" h="19050" extrusionOk="0">
                  <a:moveTo>
                    <a:pt x="12859" y="10316"/>
                  </a:moveTo>
                  <a:cubicBezTo>
                    <a:pt x="10001" y="14126"/>
                    <a:pt x="10954" y="3648"/>
                    <a:pt x="7144" y="8410"/>
                  </a:cubicBezTo>
                  <a:cubicBezTo>
                    <a:pt x="8096" y="8410"/>
                    <a:pt x="10001" y="15078"/>
                    <a:pt x="12859" y="1031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623" name="Google Shape;4623;p1"/>
            <p:cNvSpPr/>
            <p:nvPr/>
          </p:nvSpPr>
          <p:spPr>
            <a:xfrm>
              <a:off x="7192804" y="5935503"/>
              <a:ext cx="9525" cy="9525"/>
            </a:xfrm>
            <a:custGeom>
              <a:avLst/>
              <a:gdLst/>
              <a:ahLst/>
              <a:cxnLst/>
              <a:rect l="l" t="t" r="r" b="b"/>
              <a:pathLst>
                <a:path w="9525" h="9525" extrusionOk="0">
                  <a:moveTo>
                    <a:pt x="7144" y="7144"/>
                  </a:moveTo>
                  <a:lnTo>
                    <a:pt x="7144" y="9048"/>
                  </a:ln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624" name="Google Shape;4624;p1"/>
            <p:cNvSpPr/>
            <p:nvPr/>
          </p:nvSpPr>
          <p:spPr>
            <a:xfrm>
              <a:off x="7048553" y="6456521"/>
              <a:ext cx="9525" cy="9525"/>
            </a:xfrm>
            <a:custGeom>
              <a:avLst/>
              <a:gdLst/>
              <a:ahLst/>
              <a:cxnLst/>
              <a:rect l="l" t="t" r="r" b="b"/>
              <a:pathLst>
                <a:path w="9525" h="9525" extrusionOk="0">
                  <a:moveTo>
                    <a:pt x="7567" y="7144"/>
                  </a:moveTo>
                  <a:cubicBezTo>
                    <a:pt x="7567" y="8097"/>
                    <a:pt x="6615" y="9049"/>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625" name="Google Shape;4625;p1"/>
            <p:cNvSpPr/>
            <p:nvPr/>
          </p:nvSpPr>
          <p:spPr>
            <a:xfrm>
              <a:off x="7095649" y="6393656"/>
              <a:ext cx="9525" cy="9525"/>
            </a:xfrm>
            <a:custGeom>
              <a:avLst/>
              <a:gdLst/>
              <a:ahLst/>
              <a:cxnLst/>
              <a:rect l="l" t="t" r="r" b="b"/>
              <a:pathLst>
                <a:path w="9525" h="9525" extrusionOk="0">
                  <a:moveTo>
                    <a:pt x="7144" y="8096"/>
                  </a:moveTo>
                  <a:cubicBezTo>
                    <a:pt x="8096" y="8096"/>
                    <a:pt x="8096" y="8096"/>
                    <a:pt x="8096" y="7144"/>
                  </a:cubicBezTo>
                  <a:cubicBezTo>
                    <a:pt x="8096" y="7144"/>
                    <a:pt x="8096" y="7144"/>
                    <a:pt x="7144" y="809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626" name="Google Shape;4626;p1"/>
            <p:cNvSpPr/>
            <p:nvPr/>
          </p:nvSpPr>
          <p:spPr>
            <a:xfrm>
              <a:off x="7109936" y="6293643"/>
              <a:ext cx="9525" cy="9525"/>
            </a:xfrm>
            <a:custGeom>
              <a:avLst/>
              <a:gdLst/>
              <a:ahLst/>
              <a:cxnLst/>
              <a:rect l="l" t="t" r="r" b="b"/>
              <a:pathLst>
                <a:path w="9525" h="9525" extrusionOk="0">
                  <a:moveTo>
                    <a:pt x="8096" y="7144"/>
                  </a:moveTo>
                  <a:lnTo>
                    <a:pt x="7144" y="9049"/>
                  </a:lnTo>
                  <a:cubicBezTo>
                    <a:pt x="8096" y="8096"/>
                    <a:pt x="8096" y="7144"/>
                    <a:pt x="8096"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627" name="Google Shape;4627;p1"/>
            <p:cNvSpPr/>
            <p:nvPr/>
          </p:nvSpPr>
          <p:spPr>
            <a:xfrm>
              <a:off x="7091992" y="6427506"/>
              <a:ext cx="9525" cy="9525"/>
            </a:xfrm>
            <a:custGeom>
              <a:avLst/>
              <a:gdLst/>
              <a:ahLst/>
              <a:cxnLst/>
              <a:rect l="l" t="t" r="r" b="b"/>
              <a:pathLst>
                <a:path w="9525" h="9525" extrusionOk="0">
                  <a:moveTo>
                    <a:pt x="8896" y="7583"/>
                  </a:moveTo>
                  <a:cubicBezTo>
                    <a:pt x="4133" y="17108"/>
                    <a:pt x="10801" y="4726"/>
                    <a:pt x="8896" y="7583"/>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628" name="Google Shape;4628;p1"/>
            <p:cNvSpPr/>
            <p:nvPr/>
          </p:nvSpPr>
          <p:spPr>
            <a:xfrm>
              <a:off x="7087076" y="6460966"/>
              <a:ext cx="9525" cy="9525"/>
            </a:xfrm>
            <a:custGeom>
              <a:avLst/>
              <a:gdLst/>
              <a:ahLst/>
              <a:cxnLst/>
              <a:rect l="l" t="t" r="r" b="b"/>
              <a:pathLst>
                <a:path w="9525" h="9525" extrusionOk="0">
                  <a:moveTo>
                    <a:pt x="7144" y="8414"/>
                  </a:moveTo>
                  <a:cubicBezTo>
                    <a:pt x="8096" y="8414"/>
                    <a:pt x="9049" y="5556"/>
                    <a:pt x="7144" y="841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629" name="Google Shape;4629;p1"/>
            <p:cNvSpPr/>
            <p:nvPr/>
          </p:nvSpPr>
          <p:spPr>
            <a:xfrm>
              <a:off x="7122319" y="5935548"/>
              <a:ext cx="9525" cy="9525"/>
            </a:xfrm>
            <a:custGeom>
              <a:avLst/>
              <a:gdLst/>
              <a:ahLst/>
              <a:cxnLst/>
              <a:rect l="l" t="t" r="r" b="b"/>
              <a:pathLst>
                <a:path w="9525" h="9525" extrusionOk="0">
                  <a:moveTo>
                    <a:pt x="7144" y="9957"/>
                  </a:moveTo>
                  <a:cubicBezTo>
                    <a:pt x="8096" y="9004"/>
                    <a:pt x="9049" y="9004"/>
                    <a:pt x="10001" y="9004"/>
                  </a:cubicBezTo>
                  <a:cubicBezTo>
                    <a:pt x="8096" y="9004"/>
                    <a:pt x="8096" y="4242"/>
                    <a:pt x="7144" y="995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630" name="Google Shape;4630;p1"/>
            <p:cNvSpPr/>
            <p:nvPr/>
          </p:nvSpPr>
          <p:spPr>
            <a:xfrm>
              <a:off x="7191851" y="5933598"/>
              <a:ext cx="9525" cy="9525"/>
            </a:xfrm>
            <a:custGeom>
              <a:avLst/>
              <a:gdLst/>
              <a:ahLst/>
              <a:cxnLst/>
              <a:rect l="l" t="t" r="r" b="b"/>
              <a:pathLst>
                <a:path w="9525" h="9525" extrusionOk="0">
                  <a:moveTo>
                    <a:pt x="7144" y="7144"/>
                  </a:moveTo>
                  <a:cubicBezTo>
                    <a:pt x="10001" y="9049"/>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631" name="Google Shape;4631;p1"/>
            <p:cNvSpPr/>
            <p:nvPr/>
          </p:nvSpPr>
          <p:spPr>
            <a:xfrm>
              <a:off x="7114699" y="6433661"/>
              <a:ext cx="9525" cy="19050"/>
            </a:xfrm>
            <a:custGeom>
              <a:avLst/>
              <a:gdLst/>
              <a:ahLst/>
              <a:cxnLst/>
              <a:rect l="l" t="t" r="r" b="b"/>
              <a:pathLst>
                <a:path w="9525" h="19050" extrusionOk="0">
                  <a:moveTo>
                    <a:pt x="8096" y="7144"/>
                  </a:moveTo>
                  <a:lnTo>
                    <a:pt x="7144" y="12859"/>
                  </a:lnTo>
                  <a:cubicBezTo>
                    <a:pt x="7144" y="10953"/>
                    <a:pt x="7144" y="9049"/>
                    <a:pt x="8096"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632" name="Google Shape;4632;p1"/>
            <p:cNvSpPr/>
            <p:nvPr/>
          </p:nvSpPr>
          <p:spPr>
            <a:xfrm>
              <a:off x="7075646" y="6184106"/>
              <a:ext cx="9525" cy="9525"/>
            </a:xfrm>
            <a:custGeom>
              <a:avLst/>
              <a:gdLst/>
              <a:ahLst/>
              <a:cxnLst/>
              <a:rect l="l" t="t" r="r" b="b"/>
              <a:pathLst>
                <a:path w="9525" h="9525" extrusionOk="0">
                  <a:moveTo>
                    <a:pt x="7144" y="8096"/>
                  </a:moveTo>
                  <a:lnTo>
                    <a:pt x="7144" y="7144"/>
                  </a:lnTo>
                  <a:cubicBezTo>
                    <a:pt x="7144" y="7144"/>
                    <a:pt x="7144" y="7144"/>
                    <a:pt x="7144" y="809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633" name="Google Shape;4633;p1"/>
            <p:cNvSpPr/>
            <p:nvPr/>
          </p:nvSpPr>
          <p:spPr>
            <a:xfrm>
              <a:off x="7109076" y="6455568"/>
              <a:ext cx="9525" cy="9525"/>
            </a:xfrm>
            <a:custGeom>
              <a:avLst/>
              <a:gdLst/>
              <a:ahLst/>
              <a:cxnLst/>
              <a:rect l="l" t="t" r="r" b="b"/>
              <a:pathLst>
                <a:path w="9525" h="9525" extrusionOk="0">
                  <a:moveTo>
                    <a:pt x="9909" y="7144"/>
                  </a:moveTo>
                  <a:cubicBezTo>
                    <a:pt x="8956" y="7144"/>
                    <a:pt x="4194" y="14764"/>
                    <a:pt x="9909"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634" name="Google Shape;4634;p1"/>
            <p:cNvSpPr/>
            <p:nvPr/>
          </p:nvSpPr>
          <p:spPr>
            <a:xfrm>
              <a:off x="7125176" y="5937408"/>
              <a:ext cx="9525" cy="9525"/>
            </a:xfrm>
            <a:custGeom>
              <a:avLst/>
              <a:gdLst/>
              <a:ahLst/>
              <a:cxnLst/>
              <a:rect l="l" t="t" r="r" b="b"/>
              <a:pathLst>
                <a:path w="9525" h="9525" extrusionOk="0">
                  <a:moveTo>
                    <a:pt x="7144" y="7144"/>
                  </a:moveTo>
                  <a:lnTo>
                    <a:pt x="7144" y="7144"/>
                  </a:lnTo>
                  <a:lnTo>
                    <a:pt x="7144" y="7144"/>
                  </a:ln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635" name="Google Shape;4635;p1"/>
            <p:cNvSpPr/>
            <p:nvPr/>
          </p:nvSpPr>
          <p:spPr>
            <a:xfrm>
              <a:off x="7024896" y="5789541"/>
              <a:ext cx="180975" cy="771525"/>
            </a:xfrm>
            <a:custGeom>
              <a:avLst/>
              <a:gdLst/>
              <a:ahLst/>
              <a:cxnLst/>
              <a:rect l="l" t="t" r="r" b="b"/>
              <a:pathLst>
                <a:path w="180975" h="771525" extrusionOk="0">
                  <a:moveTo>
                    <a:pt x="107424" y="117863"/>
                  </a:moveTo>
                  <a:cubicBezTo>
                    <a:pt x="107424" y="118816"/>
                    <a:pt x="107424" y="160726"/>
                    <a:pt x="111235" y="160726"/>
                  </a:cubicBezTo>
                  <a:cubicBezTo>
                    <a:pt x="110282" y="156916"/>
                    <a:pt x="109329" y="156916"/>
                    <a:pt x="110282" y="160726"/>
                  </a:cubicBezTo>
                  <a:cubicBezTo>
                    <a:pt x="96947" y="165488"/>
                    <a:pt x="133142" y="117863"/>
                    <a:pt x="107424" y="171203"/>
                  </a:cubicBezTo>
                  <a:cubicBezTo>
                    <a:pt x="102662" y="171203"/>
                    <a:pt x="105520" y="160726"/>
                    <a:pt x="106472" y="161678"/>
                  </a:cubicBezTo>
                  <a:cubicBezTo>
                    <a:pt x="104567" y="161678"/>
                    <a:pt x="102662" y="161678"/>
                    <a:pt x="100757" y="160726"/>
                  </a:cubicBezTo>
                  <a:cubicBezTo>
                    <a:pt x="94089" y="179776"/>
                    <a:pt x="103614" y="199778"/>
                    <a:pt x="95995" y="212161"/>
                  </a:cubicBezTo>
                  <a:cubicBezTo>
                    <a:pt x="95995" y="212161"/>
                    <a:pt x="77897" y="289313"/>
                    <a:pt x="75992" y="307411"/>
                  </a:cubicBezTo>
                  <a:cubicBezTo>
                    <a:pt x="76945" y="311221"/>
                    <a:pt x="76945" y="315983"/>
                    <a:pt x="76945" y="319793"/>
                  </a:cubicBezTo>
                  <a:cubicBezTo>
                    <a:pt x="51227" y="376943"/>
                    <a:pt x="51227" y="418853"/>
                    <a:pt x="48370" y="467431"/>
                  </a:cubicBezTo>
                  <a:cubicBezTo>
                    <a:pt x="41702" y="469336"/>
                    <a:pt x="47417" y="466478"/>
                    <a:pt x="48370" y="469336"/>
                  </a:cubicBezTo>
                  <a:cubicBezTo>
                    <a:pt x="45512" y="477908"/>
                    <a:pt x="20747" y="582683"/>
                    <a:pt x="32177" y="595066"/>
                  </a:cubicBezTo>
                  <a:cubicBezTo>
                    <a:pt x="33129" y="634119"/>
                    <a:pt x="-39261" y="806521"/>
                    <a:pt x="57895" y="764611"/>
                  </a:cubicBezTo>
                  <a:cubicBezTo>
                    <a:pt x="92185" y="750323"/>
                    <a:pt x="97899" y="639833"/>
                    <a:pt x="101710" y="589351"/>
                  </a:cubicBezTo>
                  <a:cubicBezTo>
                    <a:pt x="102662" y="593161"/>
                    <a:pt x="103614" y="597923"/>
                    <a:pt x="104567" y="601733"/>
                  </a:cubicBezTo>
                  <a:cubicBezTo>
                    <a:pt x="104567" y="599828"/>
                    <a:pt x="109329" y="505531"/>
                    <a:pt x="111235" y="513151"/>
                  </a:cubicBezTo>
                  <a:cubicBezTo>
                    <a:pt x="111235" y="512198"/>
                    <a:pt x="107424" y="503626"/>
                    <a:pt x="104567" y="501721"/>
                  </a:cubicBezTo>
                  <a:cubicBezTo>
                    <a:pt x="113139" y="508388"/>
                    <a:pt x="121712" y="437903"/>
                    <a:pt x="121712" y="439808"/>
                  </a:cubicBezTo>
                  <a:cubicBezTo>
                    <a:pt x="121712" y="436951"/>
                    <a:pt x="122664" y="434093"/>
                    <a:pt x="122664" y="431236"/>
                  </a:cubicBezTo>
                  <a:cubicBezTo>
                    <a:pt x="120760" y="427426"/>
                    <a:pt x="122664" y="395041"/>
                    <a:pt x="130285" y="375991"/>
                  </a:cubicBezTo>
                  <a:cubicBezTo>
                    <a:pt x="131237" y="376943"/>
                    <a:pt x="132189" y="378848"/>
                    <a:pt x="134095" y="379801"/>
                  </a:cubicBezTo>
                  <a:cubicBezTo>
                    <a:pt x="138857" y="339796"/>
                    <a:pt x="144572" y="309316"/>
                    <a:pt x="152192" y="272168"/>
                  </a:cubicBezTo>
                  <a:cubicBezTo>
                    <a:pt x="150287" y="265501"/>
                    <a:pt x="146477" y="262643"/>
                    <a:pt x="147429" y="258833"/>
                  </a:cubicBezTo>
                  <a:cubicBezTo>
                    <a:pt x="148382" y="262643"/>
                    <a:pt x="153145" y="235021"/>
                    <a:pt x="153145" y="234068"/>
                  </a:cubicBezTo>
                  <a:cubicBezTo>
                    <a:pt x="155049" y="242641"/>
                    <a:pt x="160764" y="222638"/>
                    <a:pt x="156002" y="212161"/>
                  </a:cubicBezTo>
                  <a:cubicBezTo>
                    <a:pt x="163622" y="228353"/>
                    <a:pt x="164574" y="159773"/>
                    <a:pt x="164574" y="159773"/>
                  </a:cubicBezTo>
                  <a:cubicBezTo>
                    <a:pt x="169337" y="155011"/>
                    <a:pt x="183624" y="135961"/>
                    <a:pt x="174099" y="130246"/>
                  </a:cubicBezTo>
                  <a:cubicBezTo>
                    <a:pt x="172195" y="132151"/>
                    <a:pt x="172195" y="133103"/>
                    <a:pt x="175052" y="133103"/>
                  </a:cubicBezTo>
                  <a:cubicBezTo>
                    <a:pt x="179814" y="145486"/>
                    <a:pt x="156002" y="155963"/>
                    <a:pt x="163622" y="179776"/>
                  </a:cubicBezTo>
                  <a:cubicBezTo>
                    <a:pt x="149335" y="204541"/>
                    <a:pt x="142667" y="255976"/>
                    <a:pt x="145524" y="282646"/>
                  </a:cubicBezTo>
                  <a:cubicBezTo>
                    <a:pt x="139810" y="282646"/>
                    <a:pt x="138857" y="284551"/>
                    <a:pt x="137904" y="282646"/>
                  </a:cubicBezTo>
                  <a:cubicBezTo>
                    <a:pt x="134095" y="294076"/>
                    <a:pt x="133142" y="299791"/>
                    <a:pt x="134095" y="311221"/>
                  </a:cubicBezTo>
                  <a:cubicBezTo>
                    <a:pt x="132189" y="325508"/>
                    <a:pt x="122664" y="359798"/>
                    <a:pt x="122664" y="359798"/>
                  </a:cubicBezTo>
                  <a:cubicBezTo>
                    <a:pt x="117902" y="372181"/>
                    <a:pt x="123617" y="395041"/>
                    <a:pt x="111235" y="404566"/>
                  </a:cubicBezTo>
                  <a:cubicBezTo>
                    <a:pt x="113139" y="403613"/>
                    <a:pt x="114092" y="402661"/>
                    <a:pt x="115997" y="402661"/>
                  </a:cubicBezTo>
                  <a:cubicBezTo>
                    <a:pt x="111235" y="420758"/>
                    <a:pt x="114092" y="415043"/>
                    <a:pt x="115045" y="430283"/>
                  </a:cubicBezTo>
                  <a:cubicBezTo>
                    <a:pt x="112187" y="441713"/>
                    <a:pt x="108377" y="428378"/>
                    <a:pt x="107424" y="428378"/>
                  </a:cubicBezTo>
                  <a:cubicBezTo>
                    <a:pt x="108377" y="444571"/>
                    <a:pt x="103614" y="466478"/>
                    <a:pt x="94089" y="473146"/>
                  </a:cubicBezTo>
                  <a:cubicBezTo>
                    <a:pt x="94089" y="473146"/>
                    <a:pt x="101710" y="490291"/>
                    <a:pt x="96947" y="490291"/>
                  </a:cubicBezTo>
                  <a:cubicBezTo>
                    <a:pt x="96947" y="487433"/>
                    <a:pt x="95995" y="485528"/>
                    <a:pt x="94089" y="484576"/>
                  </a:cubicBezTo>
                  <a:cubicBezTo>
                    <a:pt x="96947" y="504578"/>
                    <a:pt x="81707" y="522676"/>
                    <a:pt x="88374" y="541726"/>
                  </a:cubicBezTo>
                  <a:cubicBezTo>
                    <a:pt x="88374" y="538869"/>
                    <a:pt x="88374" y="535058"/>
                    <a:pt x="88374" y="532201"/>
                  </a:cubicBezTo>
                  <a:cubicBezTo>
                    <a:pt x="95042" y="533153"/>
                    <a:pt x="84564" y="536963"/>
                    <a:pt x="94089" y="533153"/>
                  </a:cubicBezTo>
                  <a:cubicBezTo>
                    <a:pt x="74087" y="548394"/>
                    <a:pt x="88374" y="614116"/>
                    <a:pt x="81707" y="639833"/>
                  </a:cubicBezTo>
                  <a:cubicBezTo>
                    <a:pt x="79802" y="638881"/>
                    <a:pt x="77897" y="637928"/>
                    <a:pt x="76945" y="635071"/>
                  </a:cubicBezTo>
                  <a:cubicBezTo>
                    <a:pt x="73135" y="656026"/>
                    <a:pt x="79802" y="687458"/>
                    <a:pt x="70277" y="706508"/>
                  </a:cubicBezTo>
                  <a:cubicBezTo>
                    <a:pt x="56942" y="716986"/>
                    <a:pt x="62657" y="742703"/>
                    <a:pt x="63610" y="748419"/>
                  </a:cubicBezTo>
                  <a:cubicBezTo>
                    <a:pt x="69324" y="741751"/>
                    <a:pt x="24557" y="736988"/>
                    <a:pt x="18842" y="736988"/>
                  </a:cubicBezTo>
                  <a:cubicBezTo>
                    <a:pt x="39797" y="731273"/>
                    <a:pt x="26462" y="734131"/>
                    <a:pt x="26462" y="734131"/>
                  </a:cubicBezTo>
                  <a:cubicBezTo>
                    <a:pt x="17889" y="738894"/>
                    <a:pt x="46464" y="656978"/>
                    <a:pt x="39797" y="662694"/>
                  </a:cubicBezTo>
                  <a:cubicBezTo>
                    <a:pt x="37892" y="652216"/>
                    <a:pt x="81707" y="441713"/>
                    <a:pt x="75039" y="438856"/>
                  </a:cubicBezTo>
                  <a:cubicBezTo>
                    <a:pt x="77897" y="421711"/>
                    <a:pt x="86470" y="383611"/>
                    <a:pt x="93137" y="368371"/>
                  </a:cubicBezTo>
                  <a:cubicBezTo>
                    <a:pt x="99804" y="337891"/>
                    <a:pt x="86470" y="272168"/>
                    <a:pt x="109329" y="249308"/>
                  </a:cubicBezTo>
                  <a:cubicBezTo>
                    <a:pt x="103614" y="277883"/>
                    <a:pt x="107424" y="249308"/>
                    <a:pt x="114092" y="259786"/>
                  </a:cubicBezTo>
                  <a:cubicBezTo>
                    <a:pt x="109329" y="242641"/>
                    <a:pt x="114092" y="244546"/>
                    <a:pt x="117902" y="229306"/>
                  </a:cubicBezTo>
                  <a:cubicBezTo>
                    <a:pt x="112187" y="228353"/>
                    <a:pt x="113139" y="231211"/>
                    <a:pt x="112187" y="237878"/>
                  </a:cubicBezTo>
                  <a:cubicBezTo>
                    <a:pt x="107424" y="227401"/>
                    <a:pt x="122664" y="198826"/>
                    <a:pt x="120760" y="195016"/>
                  </a:cubicBezTo>
                  <a:cubicBezTo>
                    <a:pt x="115045" y="150248"/>
                    <a:pt x="141714" y="88336"/>
                    <a:pt x="144572" y="44521"/>
                  </a:cubicBezTo>
                  <a:cubicBezTo>
                    <a:pt x="146477" y="21661"/>
                    <a:pt x="151239" y="-5962"/>
                    <a:pt x="134095" y="14041"/>
                  </a:cubicBezTo>
                  <a:cubicBezTo>
                    <a:pt x="129332" y="17851"/>
                    <a:pt x="115045" y="88336"/>
                    <a:pt x="122664" y="100718"/>
                  </a:cubicBezTo>
                  <a:cubicBezTo>
                    <a:pt x="119807" y="100718"/>
                    <a:pt x="116949" y="99766"/>
                    <a:pt x="115045" y="97861"/>
                  </a:cubicBezTo>
                  <a:cubicBezTo>
                    <a:pt x="126474" y="99766"/>
                    <a:pt x="105520" y="120721"/>
                    <a:pt x="107424" y="117863"/>
                  </a:cubicBezTo>
                  <a:close/>
                  <a:moveTo>
                    <a:pt x="93137" y="240736"/>
                  </a:moveTo>
                  <a:cubicBezTo>
                    <a:pt x="93137" y="239783"/>
                    <a:pt x="94089" y="235021"/>
                    <a:pt x="93137" y="240736"/>
                  </a:cubicBezTo>
                  <a:close/>
                  <a:moveTo>
                    <a:pt x="91232" y="251213"/>
                  </a:moveTo>
                  <a:cubicBezTo>
                    <a:pt x="93137" y="244546"/>
                    <a:pt x="94089" y="247403"/>
                    <a:pt x="91232" y="251213"/>
                  </a:cubicBezTo>
                  <a:close/>
                  <a:moveTo>
                    <a:pt x="115045" y="233116"/>
                  </a:moveTo>
                  <a:cubicBezTo>
                    <a:pt x="115045" y="240736"/>
                    <a:pt x="111235" y="229306"/>
                    <a:pt x="115045" y="23311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636" name="Google Shape;4636;p1"/>
            <p:cNvSpPr/>
            <p:nvPr/>
          </p:nvSpPr>
          <p:spPr>
            <a:xfrm>
              <a:off x="7128563" y="6011703"/>
              <a:ext cx="9525" cy="9525"/>
            </a:xfrm>
            <a:custGeom>
              <a:avLst/>
              <a:gdLst/>
              <a:ahLst/>
              <a:cxnLst/>
              <a:rect l="l" t="t" r="r" b="b"/>
              <a:pathLst>
                <a:path w="9525" h="9525" extrusionOk="0">
                  <a:moveTo>
                    <a:pt x="7567" y="7144"/>
                  </a:moveTo>
                  <a:cubicBezTo>
                    <a:pt x="7567" y="7144"/>
                    <a:pt x="6615" y="8096"/>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637" name="Google Shape;4637;p1"/>
            <p:cNvSpPr/>
            <p:nvPr/>
          </p:nvSpPr>
          <p:spPr>
            <a:xfrm>
              <a:off x="7150894" y="6095100"/>
              <a:ext cx="9525" cy="9525"/>
            </a:xfrm>
            <a:custGeom>
              <a:avLst/>
              <a:gdLst/>
              <a:ahLst/>
              <a:cxnLst/>
              <a:rect l="l" t="t" r="r" b="b"/>
              <a:pathLst>
                <a:path w="9525" h="9525" extrusionOk="0">
                  <a:moveTo>
                    <a:pt x="7144" y="7567"/>
                  </a:moveTo>
                  <a:cubicBezTo>
                    <a:pt x="7144" y="7567"/>
                    <a:pt x="8096" y="6614"/>
                    <a:pt x="7144"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638" name="Google Shape;4638;p1"/>
            <p:cNvSpPr/>
            <p:nvPr/>
          </p:nvSpPr>
          <p:spPr>
            <a:xfrm>
              <a:off x="7076599" y="6172914"/>
              <a:ext cx="9525" cy="9525"/>
            </a:xfrm>
            <a:custGeom>
              <a:avLst/>
              <a:gdLst/>
              <a:ahLst/>
              <a:cxnLst/>
              <a:rect l="l" t="t" r="r" b="b"/>
              <a:pathLst>
                <a:path w="9525" h="9525" extrusionOk="0">
                  <a:moveTo>
                    <a:pt x="7144" y="7858"/>
                  </a:moveTo>
                  <a:cubicBezTo>
                    <a:pt x="8096" y="6906"/>
                    <a:pt x="8096" y="6906"/>
                    <a:pt x="7144" y="785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639" name="Google Shape;4639;p1"/>
            <p:cNvSpPr/>
            <p:nvPr/>
          </p:nvSpPr>
          <p:spPr>
            <a:xfrm>
              <a:off x="7170896" y="6040517"/>
              <a:ext cx="9525" cy="9525"/>
            </a:xfrm>
            <a:custGeom>
              <a:avLst/>
              <a:gdLst/>
              <a:ahLst/>
              <a:cxnLst/>
              <a:rect l="l" t="t" r="r" b="b"/>
              <a:pathLst>
                <a:path w="9525" h="9525" extrusionOk="0">
                  <a:moveTo>
                    <a:pt x="7144" y="7858"/>
                  </a:moveTo>
                  <a:cubicBezTo>
                    <a:pt x="7144" y="6906"/>
                    <a:pt x="7144" y="6906"/>
                    <a:pt x="7144" y="7858"/>
                  </a:cubicBezTo>
                  <a:cubicBezTo>
                    <a:pt x="7144" y="6906"/>
                    <a:pt x="7144" y="6906"/>
                    <a:pt x="7144" y="785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640" name="Google Shape;4640;p1"/>
            <p:cNvSpPr/>
            <p:nvPr/>
          </p:nvSpPr>
          <p:spPr>
            <a:xfrm>
              <a:off x="7175659" y="6013608"/>
              <a:ext cx="9525" cy="9525"/>
            </a:xfrm>
            <a:custGeom>
              <a:avLst/>
              <a:gdLst/>
              <a:ahLst/>
              <a:cxnLst/>
              <a:rect l="l" t="t" r="r" b="b"/>
              <a:pathLst>
                <a:path w="9525" h="9525" extrusionOk="0">
                  <a:moveTo>
                    <a:pt x="7144" y="10002"/>
                  </a:moveTo>
                  <a:lnTo>
                    <a:pt x="9049" y="7144"/>
                  </a:lnTo>
                  <a:cubicBezTo>
                    <a:pt x="8096" y="8097"/>
                    <a:pt x="7144" y="9049"/>
                    <a:pt x="7144" y="10002"/>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641" name="Google Shape;4641;p1"/>
            <p:cNvSpPr/>
            <p:nvPr/>
          </p:nvSpPr>
          <p:spPr>
            <a:xfrm>
              <a:off x="7179151" y="5997522"/>
              <a:ext cx="9525" cy="9525"/>
            </a:xfrm>
            <a:custGeom>
              <a:avLst/>
              <a:gdLst/>
              <a:ahLst/>
              <a:cxnLst/>
              <a:rect l="l" t="t" r="r" b="b"/>
              <a:pathLst>
                <a:path w="9525" h="9525" extrusionOk="0">
                  <a:moveTo>
                    <a:pt x="8414" y="7990"/>
                  </a:moveTo>
                  <a:cubicBezTo>
                    <a:pt x="8414" y="7990"/>
                    <a:pt x="5556" y="6085"/>
                    <a:pt x="8414" y="7990"/>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642" name="Google Shape;4642;p1"/>
            <p:cNvSpPr/>
            <p:nvPr/>
          </p:nvSpPr>
          <p:spPr>
            <a:xfrm>
              <a:off x="7129939" y="6295548"/>
              <a:ext cx="9525" cy="9525"/>
            </a:xfrm>
            <a:custGeom>
              <a:avLst/>
              <a:gdLst/>
              <a:ahLst/>
              <a:cxnLst/>
              <a:rect l="l" t="t" r="r" b="b"/>
              <a:pathLst>
                <a:path w="9525" h="9525" extrusionOk="0">
                  <a:moveTo>
                    <a:pt x="7144" y="7144"/>
                  </a:moveTo>
                  <a:cubicBezTo>
                    <a:pt x="7144" y="7144"/>
                    <a:pt x="7144" y="8096"/>
                    <a:pt x="7144" y="7144"/>
                  </a:cubicBezTo>
                  <a:cubicBezTo>
                    <a:pt x="7144" y="10001"/>
                    <a:pt x="7144" y="9049"/>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643" name="Google Shape;4643;p1"/>
            <p:cNvSpPr/>
            <p:nvPr/>
          </p:nvSpPr>
          <p:spPr>
            <a:xfrm>
              <a:off x="7139464" y="6206013"/>
              <a:ext cx="9525" cy="9525"/>
            </a:xfrm>
            <a:custGeom>
              <a:avLst/>
              <a:gdLst/>
              <a:ahLst/>
              <a:cxnLst/>
              <a:rect l="l" t="t" r="r" b="b"/>
              <a:pathLst>
                <a:path w="9525" h="9525" extrusionOk="0">
                  <a:moveTo>
                    <a:pt x="7144" y="7144"/>
                  </a:moveTo>
                  <a:cubicBezTo>
                    <a:pt x="7144" y="8097"/>
                    <a:pt x="8096" y="9049"/>
                    <a:pt x="8096" y="10001"/>
                  </a:cubicBezTo>
                  <a:cubicBezTo>
                    <a:pt x="8096" y="9049"/>
                    <a:pt x="9049" y="8097"/>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644" name="Google Shape;4644;p1"/>
            <p:cNvSpPr/>
            <p:nvPr/>
          </p:nvSpPr>
          <p:spPr>
            <a:xfrm>
              <a:off x="7115228" y="6432708"/>
              <a:ext cx="9525" cy="9525"/>
            </a:xfrm>
            <a:custGeom>
              <a:avLst/>
              <a:gdLst/>
              <a:ahLst/>
              <a:cxnLst/>
              <a:rect l="l" t="t" r="r" b="b"/>
              <a:pathLst>
                <a:path w="9525" h="9525" extrusionOk="0">
                  <a:moveTo>
                    <a:pt x="7567" y="7144"/>
                  </a:moveTo>
                  <a:cubicBezTo>
                    <a:pt x="7567" y="8097"/>
                    <a:pt x="6615" y="9049"/>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645" name="Google Shape;4645;p1"/>
            <p:cNvSpPr/>
            <p:nvPr/>
          </p:nvSpPr>
          <p:spPr>
            <a:xfrm>
              <a:off x="7139464" y="6209823"/>
              <a:ext cx="9525" cy="9525"/>
            </a:xfrm>
            <a:custGeom>
              <a:avLst/>
              <a:gdLst/>
              <a:ahLst/>
              <a:cxnLst/>
              <a:rect l="l" t="t" r="r" b="b"/>
              <a:pathLst>
                <a:path w="9525" h="9525" extrusionOk="0">
                  <a:moveTo>
                    <a:pt x="7144" y="10953"/>
                  </a:moveTo>
                  <a:cubicBezTo>
                    <a:pt x="8096" y="9049"/>
                    <a:pt x="8096" y="8096"/>
                    <a:pt x="8096" y="7144"/>
                  </a:cubicBezTo>
                  <a:cubicBezTo>
                    <a:pt x="7144" y="8096"/>
                    <a:pt x="7144" y="9049"/>
                    <a:pt x="7144" y="10953"/>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646" name="Google Shape;4646;p1"/>
            <p:cNvSpPr/>
            <p:nvPr/>
          </p:nvSpPr>
          <p:spPr>
            <a:xfrm>
              <a:off x="7196614" y="5916306"/>
              <a:ext cx="9525" cy="9525"/>
            </a:xfrm>
            <a:custGeom>
              <a:avLst/>
              <a:gdLst/>
              <a:ahLst/>
              <a:cxnLst/>
              <a:rect l="l" t="t" r="r" b="b"/>
              <a:pathLst>
                <a:path w="9525" h="9525" extrusionOk="0">
                  <a:moveTo>
                    <a:pt x="7144" y="8244"/>
                  </a:moveTo>
                  <a:cubicBezTo>
                    <a:pt x="7144" y="7291"/>
                    <a:pt x="7144" y="6338"/>
                    <a:pt x="7144" y="82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647" name="Google Shape;4647;p1"/>
            <p:cNvSpPr/>
            <p:nvPr/>
          </p:nvSpPr>
          <p:spPr>
            <a:xfrm>
              <a:off x="7195661" y="5915501"/>
              <a:ext cx="9525" cy="9525"/>
            </a:xfrm>
            <a:custGeom>
              <a:avLst/>
              <a:gdLst/>
              <a:ahLst/>
              <a:cxnLst/>
              <a:rect l="l" t="t" r="r" b="b"/>
              <a:pathLst>
                <a:path w="9525" h="9525" extrusionOk="0">
                  <a:moveTo>
                    <a:pt x="7144" y="8097"/>
                  </a:moveTo>
                  <a:lnTo>
                    <a:pt x="7144" y="7144"/>
                  </a:lnTo>
                  <a:cubicBezTo>
                    <a:pt x="7144" y="7144"/>
                    <a:pt x="7144" y="8097"/>
                    <a:pt x="7144" y="809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648" name="Google Shape;4648;p1"/>
            <p:cNvSpPr/>
            <p:nvPr/>
          </p:nvSpPr>
          <p:spPr>
            <a:xfrm>
              <a:off x="7195661" y="5912643"/>
              <a:ext cx="9525" cy="9525"/>
            </a:xfrm>
            <a:custGeom>
              <a:avLst/>
              <a:gdLst/>
              <a:ahLst/>
              <a:cxnLst/>
              <a:rect l="l" t="t" r="r" b="b"/>
              <a:pathLst>
                <a:path w="9525" h="9525" extrusionOk="0">
                  <a:moveTo>
                    <a:pt x="7144" y="7144"/>
                  </a:moveTo>
                  <a:lnTo>
                    <a:pt x="7144" y="9049"/>
                  </a:lnTo>
                  <a:cubicBezTo>
                    <a:pt x="7144" y="9049"/>
                    <a:pt x="8096"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649" name="Google Shape;4649;p1"/>
            <p:cNvSpPr/>
            <p:nvPr/>
          </p:nvSpPr>
          <p:spPr>
            <a:xfrm>
              <a:off x="7190899" y="5942171"/>
              <a:ext cx="9525" cy="9525"/>
            </a:xfrm>
            <a:custGeom>
              <a:avLst/>
              <a:gdLst/>
              <a:ahLst/>
              <a:cxnLst/>
              <a:rect l="l" t="t" r="r" b="b"/>
              <a:pathLst>
                <a:path w="9525" h="9525" extrusionOk="0">
                  <a:moveTo>
                    <a:pt x="7144" y="7144"/>
                  </a:moveTo>
                  <a:lnTo>
                    <a:pt x="8096" y="7144"/>
                  </a:ln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650" name="Google Shape;4650;p1"/>
            <p:cNvSpPr/>
            <p:nvPr/>
          </p:nvSpPr>
          <p:spPr>
            <a:xfrm>
              <a:off x="7188994" y="5941324"/>
              <a:ext cx="9525" cy="19050"/>
            </a:xfrm>
            <a:custGeom>
              <a:avLst/>
              <a:gdLst/>
              <a:ahLst/>
              <a:cxnLst/>
              <a:rect l="l" t="t" r="r" b="b"/>
              <a:pathLst>
                <a:path w="9525" h="19050" extrusionOk="0">
                  <a:moveTo>
                    <a:pt x="7144" y="15610"/>
                  </a:moveTo>
                  <a:cubicBezTo>
                    <a:pt x="13811" y="-3440"/>
                    <a:pt x="8096" y="15610"/>
                    <a:pt x="7144" y="15610"/>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651" name="Google Shape;4651;p1"/>
            <p:cNvSpPr/>
            <p:nvPr/>
          </p:nvSpPr>
          <p:spPr>
            <a:xfrm>
              <a:off x="7170896" y="5971645"/>
              <a:ext cx="9525" cy="19050"/>
            </a:xfrm>
            <a:custGeom>
              <a:avLst/>
              <a:gdLst/>
              <a:ahLst/>
              <a:cxnLst/>
              <a:rect l="l" t="t" r="r" b="b"/>
              <a:pathLst>
                <a:path w="9525" h="19050" extrusionOk="0">
                  <a:moveTo>
                    <a:pt x="7144" y="13865"/>
                  </a:moveTo>
                  <a:cubicBezTo>
                    <a:pt x="7144" y="1482"/>
                    <a:pt x="9049" y="9102"/>
                    <a:pt x="7144" y="13865"/>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652" name="Google Shape;4652;p1"/>
            <p:cNvSpPr/>
            <p:nvPr/>
          </p:nvSpPr>
          <p:spPr>
            <a:xfrm>
              <a:off x="7164229" y="5995685"/>
              <a:ext cx="9525" cy="9525"/>
            </a:xfrm>
            <a:custGeom>
              <a:avLst/>
              <a:gdLst/>
              <a:ahLst/>
              <a:cxnLst/>
              <a:rect l="l" t="t" r="r" b="b"/>
              <a:pathLst>
                <a:path w="9525" h="9525" extrusionOk="0">
                  <a:moveTo>
                    <a:pt x="9049" y="8875"/>
                  </a:moveTo>
                  <a:cubicBezTo>
                    <a:pt x="9049" y="5065"/>
                    <a:pt x="7144" y="8875"/>
                    <a:pt x="7144" y="7922"/>
                  </a:cubicBezTo>
                  <a:cubicBezTo>
                    <a:pt x="7144" y="10779"/>
                    <a:pt x="7144" y="11732"/>
                    <a:pt x="9049" y="8875"/>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653" name="Google Shape;4653;p1"/>
            <p:cNvSpPr/>
            <p:nvPr/>
          </p:nvSpPr>
          <p:spPr>
            <a:xfrm>
              <a:off x="7137559" y="6138386"/>
              <a:ext cx="9525" cy="9525"/>
            </a:xfrm>
            <a:custGeom>
              <a:avLst/>
              <a:gdLst/>
              <a:ahLst/>
              <a:cxnLst/>
              <a:rect l="l" t="t" r="r" b="b"/>
              <a:pathLst>
                <a:path w="9525" h="9525" extrusionOk="0">
                  <a:moveTo>
                    <a:pt x="10001" y="8096"/>
                  </a:moveTo>
                  <a:lnTo>
                    <a:pt x="7144" y="7144"/>
                  </a:lnTo>
                  <a:cubicBezTo>
                    <a:pt x="7144" y="10001"/>
                    <a:pt x="9049" y="7144"/>
                    <a:pt x="10001" y="809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654" name="Google Shape;4654;p1"/>
            <p:cNvSpPr/>
            <p:nvPr/>
          </p:nvSpPr>
          <p:spPr>
            <a:xfrm>
              <a:off x="7148989" y="6164614"/>
              <a:ext cx="9525" cy="9525"/>
            </a:xfrm>
            <a:custGeom>
              <a:avLst/>
              <a:gdLst/>
              <a:ahLst/>
              <a:cxnLst/>
              <a:rect l="l" t="t" r="r" b="b"/>
              <a:pathLst>
                <a:path w="9525" h="9525" extrusionOk="0">
                  <a:moveTo>
                    <a:pt x="7144" y="10443"/>
                  </a:moveTo>
                  <a:cubicBezTo>
                    <a:pt x="8096" y="7586"/>
                    <a:pt x="9049" y="4728"/>
                    <a:pt x="7144" y="10443"/>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655" name="Google Shape;4655;p1"/>
            <p:cNvSpPr/>
            <p:nvPr/>
          </p:nvSpPr>
          <p:spPr>
            <a:xfrm>
              <a:off x="7127610" y="6180299"/>
              <a:ext cx="9525" cy="9525"/>
            </a:xfrm>
            <a:custGeom>
              <a:avLst/>
              <a:gdLst/>
              <a:ahLst/>
              <a:cxnLst/>
              <a:rect l="l" t="t" r="r" b="b"/>
              <a:pathLst>
                <a:path w="9525" h="9525" extrusionOk="0">
                  <a:moveTo>
                    <a:pt x="7567" y="8094"/>
                  </a:moveTo>
                  <a:cubicBezTo>
                    <a:pt x="7567" y="3331"/>
                    <a:pt x="6615" y="18571"/>
                    <a:pt x="7567" y="809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656" name="Google Shape;4656;p1"/>
            <p:cNvSpPr/>
            <p:nvPr/>
          </p:nvSpPr>
          <p:spPr>
            <a:xfrm>
              <a:off x="7085971" y="6454008"/>
              <a:ext cx="9525" cy="9525"/>
            </a:xfrm>
            <a:custGeom>
              <a:avLst/>
              <a:gdLst/>
              <a:ahLst/>
              <a:cxnLst/>
              <a:rect l="l" t="t" r="r" b="b"/>
              <a:pathLst>
                <a:path w="9525" h="9525" extrusionOk="0">
                  <a:moveTo>
                    <a:pt x="7297" y="9657"/>
                  </a:moveTo>
                  <a:lnTo>
                    <a:pt x="10154" y="9657"/>
                  </a:lnTo>
                  <a:cubicBezTo>
                    <a:pt x="10154" y="6799"/>
                    <a:pt x="6344" y="5847"/>
                    <a:pt x="7297" y="965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657" name="Google Shape;4657;p1"/>
            <p:cNvSpPr/>
            <p:nvPr/>
          </p:nvSpPr>
          <p:spPr>
            <a:xfrm>
              <a:off x="7052786" y="6517227"/>
              <a:ext cx="19050" cy="9525"/>
            </a:xfrm>
            <a:custGeom>
              <a:avLst/>
              <a:gdLst/>
              <a:ahLst/>
              <a:cxnLst/>
              <a:rect l="l" t="t" r="r" b="b"/>
              <a:pathLst>
                <a:path w="19050" h="9525" extrusionOk="0">
                  <a:moveTo>
                    <a:pt x="12859" y="10254"/>
                  </a:moveTo>
                  <a:cubicBezTo>
                    <a:pt x="11906" y="8349"/>
                    <a:pt x="10001" y="6445"/>
                    <a:pt x="7144" y="7397"/>
                  </a:cubicBezTo>
                  <a:cubicBezTo>
                    <a:pt x="10001" y="8349"/>
                    <a:pt x="11906" y="10254"/>
                    <a:pt x="12859" y="1025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658" name="Google Shape;4658;p1"/>
            <p:cNvSpPr/>
            <p:nvPr/>
          </p:nvSpPr>
          <p:spPr>
            <a:xfrm>
              <a:off x="7096249" y="6204904"/>
              <a:ext cx="9525" cy="9525"/>
            </a:xfrm>
            <a:custGeom>
              <a:avLst/>
              <a:gdLst/>
              <a:ahLst/>
              <a:cxnLst/>
              <a:rect l="l" t="t" r="r" b="b"/>
              <a:pathLst>
                <a:path w="9525" h="9525" extrusionOk="0">
                  <a:moveTo>
                    <a:pt x="7496" y="7301"/>
                  </a:moveTo>
                  <a:cubicBezTo>
                    <a:pt x="12258" y="10158"/>
                    <a:pt x="5591" y="6348"/>
                    <a:pt x="7496" y="7301"/>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659" name="Google Shape;4659;p1"/>
            <p:cNvSpPr/>
            <p:nvPr/>
          </p:nvSpPr>
          <p:spPr>
            <a:xfrm>
              <a:off x="7088241" y="6528064"/>
              <a:ext cx="9525" cy="9525"/>
            </a:xfrm>
            <a:custGeom>
              <a:avLst/>
              <a:gdLst/>
              <a:ahLst/>
              <a:cxnLst/>
              <a:rect l="l" t="t" r="r" b="b"/>
              <a:pathLst>
                <a:path w="9525" h="9525" extrusionOk="0">
                  <a:moveTo>
                    <a:pt x="8837" y="7990"/>
                  </a:moveTo>
                  <a:cubicBezTo>
                    <a:pt x="5027" y="6085"/>
                    <a:pt x="8837" y="7990"/>
                    <a:pt x="8837" y="7990"/>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660" name="Google Shape;4660;p1"/>
            <p:cNvSpPr/>
            <p:nvPr/>
          </p:nvSpPr>
          <p:spPr>
            <a:xfrm>
              <a:off x="7083266" y="6529863"/>
              <a:ext cx="9525" cy="9525"/>
            </a:xfrm>
            <a:custGeom>
              <a:avLst/>
              <a:gdLst/>
              <a:ahLst/>
              <a:cxnLst/>
              <a:rect l="l" t="t" r="r" b="b"/>
              <a:pathLst>
                <a:path w="9525" h="9525" extrusionOk="0">
                  <a:moveTo>
                    <a:pt x="7144" y="7144"/>
                  </a:moveTo>
                  <a:cubicBezTo>
                    <a:pt x="14764" y="11906"/>
                    <a:pt x="11906" y="9049"/>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661" name="Google Shape;4661;p1"/>
            <p:cNvSpPr/>
            <p:nvPr/>
          </p:nvSpPr>
          <p:spPr>
            <a:xfrm>
              <a:off x="7066121" y="6572726"/>
              <a:ext cx="9525" cy="9525"/>
            </a:xfrm>
            <a:custGeom>
              <a:avLst/>
              <a:gdLst/>
              <a:ahLst/>
              <a:cxnLst/>
              <a:rect l="l" t="t" r="r" b="b"/>
              <a:pathLst>
                <a:path w="9525" h="9525" extrusionOk="0">
                  <a:moveTo>
                    <a:pt x="7144" y="7144"/>
                  </a:moveTo>
                  <a:lnTo>
                    <a:pt x="7144" y="7144"/>
                  </a:ln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662" name="Google Shape;4662;p1"/>
            <p:cNvSpPr/>
            <p:nvPr/>
          </p:nvSpPr>
          <p:spPr>
            <a:xfrm>
              <a:off x="7048976" y="6592728"/>
              <a:ext cx="9525" cy="9525"/>
            </a:xfrm>
            <a:custGeom>
              <a:avLst/>
              <a:gdLst/>
              <a:ahLst/>
              <a:cxnLst/>
              <a:rect l="l" t="t" r="r" b="b"/>
              <a:pathLst>
                <a:path w="9525" h="9525" extrusionOk="0">
                  <a:moveTo>
                    <a:pt x="7144" y="8096"/>
                  </a:moveTo>
                  <a:cubicBezTo>
                    <a:pt x="7144" y="8096"/>
                    <a:pt x="7144" y="7144"/>
                    <a:pt x="7144" y="7144"/>
                  </a:cubicBezTo>
                  <a:cubicBezTo>
                    <a:pt x="7144" y="8096"/>
                    <a:pt x="7144" y="8096"/>
                    <a:pt x="7144" y="809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663" name="Google Shape;4663;p1"/>
            <p:cNvSpPr/>
            <p:nvPr/>
          </p:nvSpPr>
          <p:spPr>
            <a:xfrm>
              <a:off x="7045695" y="6591061"/>
              <a:ext cx="9525" cy="9525"/>
            </a:xfrm>
            <a:custGeom>
              <a:avLst/>
              <a:gdLst/>
              <a:ahLst/>
              <a:cxnLst/>
              <a:rect l="l" t="t" r="r" b="b"/>
              <a:pathLst>
                <a:path w="9525" h="9525" extrusionOk="0">
                  <a:moveTo>
                    <a:pt x="7567" y="7858"/>
                  </a:moveTo>
                  <a:lnTo>
                    <a:pt x="7567" y="7858"/>
                  </a:lnTo>
                  <a:cubicBezTo>
                    <a:pt x="7567" y="6906"/>
                    <a:pt x="6615" y="6906"/>
                    <a:pt x="7567" y="785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664" name="Google Shape;4664;p1"/>
            <p:cNvSpPr/>
            <p:nvPr/>
          </p:nvSpPr>
          <p:spPr>
            <a:xfrm>
              <a:off x="7065169" y="6572726"/>
              <a:ext cx="9525" cy="9525"/>
            </a:xfrm>
            <a:custGeom>
              <a:avLst/>
              <a:gdLst/>
              <a:ahLst/>
              <a:cxnLst/>
              <a:rect l="l" t="t" r="r" b="b"/>
              <a:pathLst>
                <a:path w="9525" h="9525" extrusionOk="0">
                  <a:moveTo>
                    <a:pt x="8096" y="7144"/>
                  </a:moveTo>
                  <a:lnTo>
                    <a:pt x="7144" y="7144"/>
                  </a:lnTo>
                  <a:cubicBezTo>
                    <a:pt x="8096" y="8097"/>
                    <a:pt x="8096" y="7144"/>
                    <a:pt x="8096"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665" name="Google Shape;4665;p1"/>
            <p:cNvSpPr/>
            <p:nvPr/>
          </p:nvSpPr>
          <p:spPr>
            <a:xfrm>
              <a:off x="7089219" y="6537721"/>
              <a:ext cx="9525" cy="9525"/>
            </a:xfrm>
            <a:custGeom>
              <a:avLst/>
              <a:gdLst/>
              <a:ahLst/>
              <a:cxnLst/>
              <a:rect l="l" t="t" r="r" b="b"/>
              <a:pathLst>
                <a:path w="9525" h="9525" extrusionOk="0">
                  <a:moveTo>
                    <a:pt x="7858" y="7858"/>
                  </a:moveTo>
                  <a:cubicBezTo>
                    <a:pt x="6906" y="6906"/>
                    <a:pt x="6906" y="6906"/>
                    <a:pt x="7858" y="785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666" name="Google Shape;4666;p1"/>
            <p:cNvSpPr/>
            <p:nvPr/>
          </p:nvSpPr>
          <p:spPr>
            <a:xfrm>
              <a:off x="7065804" y="6558834"/>
              <a:ext cx="9525" cy="9525"/>
            </a:xfrm>
            <a:custGeom>
              <a:avLst/>
              <a:gdLst/>
              <a:ahLst/>
              <a:cxnLst/>
              <a:rect l="l" t="t" r="r" b="b"/>
              <a:pathLst>
                <a:path w="9525" h="9525" extrusionOk="0">
                  <a:moveTo>
                    <a:pt x="8414" y="8653"/>
                  </a:moveTo>
                  <a:cubicBezTo>
                    <a:pt x="8414" y="7701"/>
                    <a:pt x="5556" y="5795"/>
                    <a:pt x="8414" y="8653"/>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667" name="Google Shape;4667;p1"/>
            <p:cNvSpPr/>
            <p:nvPr/>
          </p:nvSpPr>
          <p:spPr>
            <a:xfrm>
              <a:off x="7068979" y="6550818"/>
              <a:ext cx="9525" cy="9525"/>
            </a:xfrm>
            <a:custGeom>
              <a:avLst/>
              <a:gdLst/>
              <a:ahLst/>
              <a:cxnLst/>
              <a:rect l="l" t="t" r="r" b="b"/>
              <a:pathLst>
                <a:path w="9525" h="9525" extrusionOk="0">
                  <a:moveTo>
                    <a:pt x="7144" y="7144"/>
                  </a:moveTo>
                  <a:cubicBezTo>
                    <a:pt x="7144" y="7144"/>
                    <a:pt x="13811"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668" name="Google Shape;4668;p1"/>
            <p:cNvSpPr/>
            <p:nvPr/>
          </p:nvSpPr>
          <p:spPr>
            <a:xfrm>
              <a:off x="7077551" y="6537483"/>
              <a:ext cx="9525" cy="9525"/>
            </a:xfrm>
            <a:custGeom>
              <a:avLst/>
              <a:gdLst/>
              <a:ahLst/>
              <a:cxnLst/>
              <a:rect l="l" t="t" r="r" b="b"/>
              <a:pathLst>
                <a:path w="9525" h="9525" extrusionOk="0">
                  <a:moveTo>
                    <a:pt x="7144" y="7144"/>
                  </a:moveTo>
                  <a:lnTo>
                    <a:pt x="7144" y="7144"/>
                  </a:lnTo>
                  <a:lnTo>
                    <a:pt x="7144" y="7144"/>
                  </a:ln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669" name="Google Shape;4669;p1"/>
            <p:cNvSpPr/>
            <p:nvPr/>
          </p:nvSpPr>
          <p:spPr>
            <a:xfrm>
              <a:off x="7063264" y="6566058"/>
              <a:ext cx="9525" cy="9525"/>
            </a:xfrm>
            <a:custGeom>
              <a:avLst/>
              <a:gdLst/>
              <a:ahLst/>
              <a:cxnLst/>
              <a:rect l="l" t="t" r="r" b="b"/>
              <a:pathLst>
                <a:path w="9525" h="9525" extrusionOk="0">
                  <a:moveTo>
                    <a:pt x="8096" y="7144"/>
                  </a:moveTo>
                  <a:cubicBezTo>
                    <a:pt x="8096" y="7144"/>
                    <a:pt x="7144" y="7144"/>
                    <a:pt x="7144" y="7144"/>
                  </a:cubicBezTo>
                  <a:cubicBezTo>
                    <a:pt x="8096" y="7144"/>
                    <a:pt x="8096" y="7144"/>
                    <a:pt x="8096"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670" name="Google Shape;4670;p1"/>
            <p:cNvSpPr/>
            <p:nvPr/>
          </p:nvSpPr>
          <p:spPr>
            <a:xfrm>
              <a:off x="7018496" y="6532959"/>
              <a:ext cx="9525" cy="9525"/>
            </a:xfrm>
            <a:custGeom>
              <a:avLst/>
              <a:gdLst/>
              <a:ahLst/>
              <a:cxnLst/>
              <a:rect l="l" t="t" r="r" b="b"/>
              <a:pathLst>
                <a:path w="9525" h="9525" extrusionOk="0">
                  <a:moveTo>
                    <a:pt x="7144" y="7858"/>
                  </a:moveTo>
                  <a:cubicBezTo>
                    <a:pt x="7144" y="7858"/>
                    <a:pt x="7144" y="7858"/>
                    <a:pt x="7144" y="7858"/>
                  </a:cubicBezTo>
                  <a:cubicBezTo>
                    <a:pt x="7144" y="6906"/>
                    <a:pt x="7144" y="6906"/>
                    <a:pt x="7144" y="785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671" name="Google Shape;4671;p1"/>
            <p:cNvSpPr/>
            <p:nvPr/>
          </p:nvSpPr>
          <p:spPr>
            <a:xfrm>
              <a:off x="7031831" y="6521291"/>
              <a:ext cx="9525" cy="9525"/>
            </a:xfrm>
            <a:custGeom>
              <a:avLst/>
              <a:gdLst/>
              <a:ahLst/>
              <a:cxnLst/>
              <a:rect l="l" t="t" r="r" b="b"/>
              <a:pathLst>
                <a:path w="9525" h="9525" extrusionOk="0">
                  <a:moveTo>
                    <a:pt x="7144" y="7144"/>
                  </a:moveTo>
                  <a:cubicBezTo>
                    <a:pt x="8096" y="7144"/>
                    <a:pt x="1095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672" name="Google Shape;4672;p1"/>
            <p:cNvSpPr/>
            <p:nvPr/>
          </p:nvSpPr>
          <p:spPr>
            <a:xfrm>
              <a:off x="7043261" y="6587013"/>
              <a:ext cx="9525" cy="9525"/>
            </a:xfrm>
            <a:custGeom>
              <a:avLst/>
              <a:gdLst/>
              <a:ahLst/>
              <a:cxnLst/>
              <a:rect l="l" t="t" r="r" b="b"/>
              <a:pathLst>
                <a:path w="9525" h="9525" extrusionOk="0">
                  <a:moveTo>
                    <a:pt x="7144" y="7144"/>
                  </a:moveTo>
                  <a:lnTo>
                    <a:pt x="7144" y="7144"/>
                  </a:ln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673" name="Google Shape;4673;p1"/>
            <p:cNvSpPr/>
            <p:nvPr/>
          </p:nvSpPr>
          <p:spPr>
            <a:xfrm>
              <a:off x="7034689" y="6607968"/>
              <a:ext cx="9525" cy="47625"/>
            </a:xfrm>
            <a:custGeom>
              <a:avLst/>
              <a:gdLst/>
              <a:ahLst/>
              <a:cxnLst/>
              <a:rect l="l" t="t" r="r" b="b"/>
              <a:pathLst>
                <a:path w="9525" h="47625" extrusionOk="0">
                  <a:moveTo>
                    <a:pt x="10954" y="7144"/>
                  </a:moveTo>
                  <a:cubicBezTo>
                    <a:pt x="9049" y="21431"/>
                    <a:pt x="9049" y="24289"/>
                    <a:pt x="7144" y="40481"/>
                  </a:cubicBezTo>
                  <a:cubicBezTo>
                    <a:pt x="8096" y="33814"/>
                    <a:pt x="10001" y="16669"/>
                    <a:pt x="1095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674" name="Google Shape;4674;p1"/>
            <p:cNvSpPr/>
            <p:nvPr/>
          </p:nvSpPr>
          <p:spPr>
            <a:xfrm>
              <a:off x="7088981" y="6538436"/>
              <a:ext cx="9525" cy="9525"/>
            </a:xfrm>
            <a:custGeom>
              <a:avLst/>
              <a:gdLst/>
              <a:ahLst/>
              <a:cxnLst/>
              <a:rect l="l" t="t" r="r" b="b"/>
              <a:pathLst>
                <a:path w="9525" h="9525" extrusionOk="0">
                  <a:moveTo>
                    <a:pt x="7144" y="7144"/>
                  </a:moveTo>
                  <a:cubicBezTo>
                    <a:pt x="7144" y="7144"/>
                    <a:pt x="7144" y="7144"/>
                    <a:pt x="7144" y="7144"/>
                  </a:cubicBez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675" name="Google Shape;4675;p1"/>
            <p:cNvSpPr/>
            <p:nvPr/>
          </p:nvSpPr>
          <p:spPr>
            <a:xfrm>
              <a:off x="7034265" y="6640353"/>
              <a:ext cx="9525" cy="9525"/>
            </a:xfrm>
            <a:custGeom>
              <a:avLst/>
              <a:gdLst/>
              <a:ahLst/>
              <a:cxnLst/>
              <a:rect l="l" t="t" r="r" b="b"/>
              <a:pathLst>
                <a:path w="9525" h="9525" extrusionOk="0">
                  <a:moveTo>
                    <a:pt x="7567" y="7144"/>
                  </a:moveTo>
                  <a:cubicBezTo>
                    <a:pt x="7567" y="8096"/>
                    <a:pt x="6615" y="10953"/>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676" name="Google Shape;4676;p1"/>
            <p:cNvSpPr/>
            <p:nvPr/>
          </p:nvSpPr>
          <p:spPr>
            <a:xfrm>
              <a:off x="7042309" y="6595586"/>
              <a:ext cx="9525" cy="9525"/>
            </a:xfrm>
            <a:custGeom>
              <a:avLst/>
              <a:gdLst/>
              <a:ahLst/>
              <a:cxnLst/>
              <a:rect l="l" t="t" r="r" b="b"/>
              <a:pathLst>
                <a:path w="9525" h="9525" extrusionOk="0">
                  <a:moveTo>
                    <a:pt x="7144" y="7144"/>
                  </a:moveTo>
                  <a:cubicBezTo>
                    <a:pt x="7144" y="9049"/>
                    <a:pt x="7144" y="10001"/>
                    <a:pt x="7144" y="10953"/>
                  </a:cubicBezTo>
                  <a:cubicBezTo>
                    <a:pt x="7144" y="10001"/>
                    <a:pt x="7144" y="9049"/>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677" name="Google Shape;4677;p1"/>
            <p:cNvSpPr/>
            <p:nvPr/>
          </p:nvSpPr>
          <p:spPr>
            <a:xfrm>
              <a:off x="7045166" y="6601301"/>
              <a:ext cx="9525" cy="9525"/>
            </a:xfrm>
            <a:custGeom>
              <a:avLst/>
              <a:gdLst/>
              <a:ahLst/>
              <a:cxnLst/>
              <a:rect l="l" t="t" r="r" b="b"/>
              <a:pathLst>
                <a:path w="9525" h="9525" extrusionOk="0">
                  <a:moveTo>
                    <a:pt x="7144" y="7144"/>
                  </a:moveTo>
                  <a:lnTo>
                    <a:pt x="7144" y="7144"/>
                  </a:ln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678" name="Google Shape;4678;p1"/>
            <p:cNvSpPr/>
            <p:nvPr/>
          </p:nvSpPr>
          <p:spPr>
            <a:xfrm>
              <a:off x="7042309" y="6612181"/>
              <a:ext cx="9525" cy="9525"/>
            </a:xfrm>
            <a:custGeom>
              <a:avLst/>
              <a:gdLst/>
              <a:ahLst/>
              <a:cxnLst/>
              <a:rect l="l" t="t" r="r" b="b"/>
              <a:pathLst>
                <a:path w="9525" h="9525" extrusionOk="0">
                  <a:moveTo>
                    <a:pt x="7144" y="7694"/>
                  </a:moveTo>
                  <a:cubicBezTo>
                    <a:pt x="7144" y="5789"/>
                    <a:pt x="7144" y="9599"/>
                    <a:pt x="7144" y="769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679" name="Google Shape;4679;p1"/>
            <p:cNvSpPr/>
            <p:nvPr/>
          </p:nvSpPr>
          <p:spPr>
            <a:xfrm>
              <a:off x="7041356" y="6616541"/>
              <a:ext cx="9525" cy="9525"/>
            </a:xfrm>
            <a:custGeom>
              <a:avLst/>
              <a:gdLst/>
              <a:ahLst/>
              <a:cxnLst/>
              <a:rect l="l" t="t" r="r" b="b"/>
              <a:pathLst>
                <a:path w="9525" h="9525" extrusionOk="0">
                  <a:moveTo>
                    <a:pt x="7144" y="7144"/>
                  </a:moveTo>
                  <a:cubicBezTo>
                    <a:pt x="7144" y="12859"/>
                    <a:pt x="7144"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680" name="Google Shape;4680;p1"/>
            <p:cNvSpPr/>
            <p:nvPr/>
          </p:nvSpPr>
          <p:spPr>
            <a:xfrm>
              <a:off x="7021354" y="6557248"/>
              <a:ext cx="9525" cy="9525"/>
            </a:xfrm>
            <a:custGeom>
              <a:avLst/>
              <a:gdLst/>
              <a:ahLst/>
              <a:cxnLst/>
              <a:rect l="l" t="t" r="r" b="b"/>
              <a:pathLst>
                <a:path w="9525" h="9525" extrusionOk="0">
                  <a:moveTo>
                    <a:pt x="7144" y="8334"/>
                  </a:moveTo>
                  <a:cubicBezTo>
                    <a:pt x="8096" y="8334"/>
                    <a:pt x="9049" y="8334"/>
                    <a:pt x="10001" y="7382"/>
                  </a:cubicBezTo>
                  <a:cubicBezTo>
                    <a:pt x="8096" y="7382"/>
                    <a:pt x="7144" y="6429"/>
                    <a:pt x="7144" y="833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681" name="Google Shape;4681;p1"/>
            <p:cNvSpPr/>
            <p:nvPr/>
          </p:nvSpPr>
          <p:spPr>
            <a:xfrm>
              <a:off x="7088029" y="6537483"/>
              <a:ext cx="9525" cy="9525"/>
            </a:xfrm>
            <a:custGeom>
              <a:avLst/>
              <a:gdLst/>
              <a:ahLst/>
              <a:cxnLst/>
              <a:rect l="l" t="t" r="r" b="b"/>
              <a:pathLst>
                <a:path w="9525" h="9525" extrusionOk="0">
                  <a:moveTo>
                    <a:pt x="7144" y="7144"/>
                  </a:moveTo>
                  <a:cubicBezTo>
                    <a:pt x="10001" y="8097"/>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682" name="Google Shape;4682;p1"/>
            <p:cNvSpPr/>
            <p:nvPr/>
          </p:nvSpPr>
          <p:spPr>
            <a:xfrm>
              <a:off x="7044214" y="6680358"/>
              <a:ext cx="9525" cy="9525"/>
            </a:xfrm>
            <a:custGeom>
              <a:avLst/>
              <a:gdLst/>
              <a:ahLst/>
              <a:cxnLst/>
              <a:rect l="l" t="t" r="r" b="b"/>
              <a:pathLst>
                <a:path w="9525" h="9525" extrusionOk="0">
                  <a:moveTo>
                    <a:pt x="7144" y="8097"/>
                  </a:moveTo>
                  <a:lnTo>
                    <a:pt x="7144" y="7144"/>
                  </a:lnTo>
                  <a:cubicBezTo>
                    <a:pt x="7144" y="8097"/>
                    <a:pt x="7144" y="8097"/>
                    <a:pt x="7144" y="809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683" name="Google Shape;4683;p1"/>
            <p:cNvSpPr/>
            <p:nvPr/>
          </p:nvSpPr>
          <p:spPr>
            <a:xfrm>
              <a:off x="7016829" y="6640353"/>
              <a:ext cx="9525" cy="9525"/>
            </a:xfrm>
            <a:custGeom>
              <a:avLst/>
              <a:gdLst/>
              <a:ahLst/>
              <a:cxnLst/>
              <a:rect l="l" t="t" r="r" b="b"/>
              <a:pathLst>
                <a:path w="9525" h="9525" extrusionOk="0">
                  <a:moveTo>
                    <a:pt x="7858" y="7144"/>
                  </a:moveTo>
                  <a:lnTo>
                    <a:pt x="7858" y="7144"/>
                  </a:lnTo>
                  <a:cubicBezTo>
                    <a:pt x="6906" y="8096"/>
                    <a:pt x="6906" y="8096"/>
                    <a:pt x="7858"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684" name="Google Shape;4684;p1"/>
            <p:cNvSpPr/>
            <p:nvPr/>
          </p:nvSpPr>
          <p:spPr>
            <a:xfrm>
              <a:off x="7041885" y="6676435"/>
              <a:ext cx="9525" cy="19050"/>
            </a:xfrm>
            <a:custGeom>
              <a:avLst/>
              <a:gdLst/>
              <a:ahLst/>
              <a:cxnLst/>
              <a:rect l="l" t="t" r="r" b="b"/>
              <a:pathLst>
                <a:path w="9525" h="19050" extrusionOk="0">
                  <a:moveTo>
                    <a:pt x="7567" y="12020"/>
                  </a:moveTo>
                  <a:cubicBezTo>
                    <a:pt x="6615" y="1542"/>
                    <a:pt x="7567" y="11067"/>
                    <a:pt x="7567" y="12020"/>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685" name="Google Shape;4685;p1"/>
            <p:cNvSpPr/>
            <p:nvPr/>
          </p:nvSpPr>
          <p:spPr>
            <a:xfrm>
              <a:off x="7024211" y="6557486"/>
              <a:ext cx="9525" cy="9525"/>
            </a:xfrm>
            <a:custGeom>
              <a:avLst/>
              <a:gdLst/>
              <a:ahLst/>
              <a:cxnLst/>
              <a:rect l="l" t="t" r="r" b="b"/>
              <a:pathLst>
                <a:path w="9525" h="9525" extrusionOk="0">
                  <a:moveTo>
                    <a:pt x="7144" y="7144"/>
                  </a:moveTo>
                  <a:lnTo>
                    <a:pt x="7144" y="7144"/>
                  </a:lnTo>
                  <a:lnTo>
                    <a:pt x="7144" y="7144"/>
                  </a:ln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686" name="Google Shape;4686;p1"/>
            <p:cNvSpPr/>
            <p:nvPr/>
          </p:nvSpPr>
          <p:spPr>
            <a:xfrm>
              <a:off x="7012781" y="6522488"/>
              <a:ext cx="85725" cy="171450"/>
            </a:xfrm>
            <a:custGeom>
              <a:avLst/>
              <a:gdLst/>
              <a:ahLst/>
              <a:cxnLst/>
              <a:rect l="l" t="t" r="r" b="b"/>
              <a:pathLst>
                <a:path w="85725" h="171450" extrusionOk="0">
                  <a:moveTo>
                    <a:pt x="10954" y="34522"/>
                  </a:moveTo>
                  <a:cubicBezTo>
                    <a:pt x="10954" y="31664"/>
                    <a:pt x="17621" y="44047"/>
                    <a:pt x="23336" y="43094"/>
                  </a:cubicBezTo>
                  <a:cubicBezTo>
                    <a:pt x="21431" y="42141"/>
                    <a:pt x="21431" y="42141"/>
                    <a:pt x="22384" y="43094"/>
                  </a:cubicBezTo>
                  <a:cubicBezTo>
                    <a:pt x="17621" y="41189"/>
                    <a:pt x="17621" y="42141"/>
                    <a:pt x="21431" y="45951"/>
                  </a:cubicBezTo>
                  <a:cubicBezTo>
                    <a:pt x="14764" y="46904"/>
                    <a:pt x="20479" y="43094"/>
                    <a:pt x="12859" y="44047"/>
                  </a:cubicBezTo>
                  <a:cubicBezTo>
                    <a:pt x="10001" y="50714"/>
                    <a:pt x="14764" y="89766"/>
                    <a:pt x="8096" y="121199"/>
                  </a:cubicBezTo>
                  <a:cubicBezTo>
                    <a:pt x="10001" y="119294"/>
                    <a:pt x="10954" y="118341"/>
                    <a:pt x="11906" y="116436"/>
                  </a:cubicBezTo>
                  <a:cubicBezTo>
                    <a:pt x="8096" y="124056"/>
                    <a:pt x="8096" y="124056"/>
                    <a:pt x="11906" y="118341"/>
                  </a:cubicBezTo>
                  <a:cubicBezTo>
                    <a:pt x="10954" y="121199"/>
                    <a:pt x="10001" y="124056"/>
                    <a:pt x="9049" y="126914"/>
                  </a:cubicBezTo>
                  <a:cubicBezTo>
                    <a:pt x="10954" y="125961"/>
                    <a:pt x="11906" y="124056"/>
                    <a:pt x="11906" y="121199"/>
                  </a:cubicBezTo>
                  <a:cubicBezTo>
                    <a:pt x="10954" y="122151"/>
                    <a:pt x="6191" y="148822"/>
                    <a:pt x="10954" y="135486"/>
                  </a:cubicBezTo>
                  <a:cubicBezTo>
                    <a:pt x="9049" y="144059"/>
                    <a:pt x="10001" y="150726"/>
                    <a:pt x="10001" y="159299"/>
                  </a:cubicBezTo>
                  <a:cubicBezTo>
                    <a:pt x="10954" y="154536"/>
                    <a:pt x="12859" y="148822"/>
                    <a:pt x="13811" y="144059"/>
                  </a:cubicBezTo>
                  <a:cubicBezTo>
                    <a:pt x="12859" y="147869"/>
                    <a:pt x="11906" y="150726"/>
                    <a:pt x="10954" y="154536"/>
                  </a:cubicBezTo>
                  <a:cubicBezTo>
                    <a:pt x="11906" y="150726"/>
                    <a:pt x="12859" y="146916"/>
                    <a:pt x="13811" y="143106"/>
                  </a:cubicBezTo>
                  <a:cubicBezTo>
                    <a:pt x="12859" y="157394"/>
                    <a:pt x="10954" y="154536"/>
                    <a:pt x="9049" y="165966"/>
                  </a:cubicBezTo>
                  <a:cubicBezTo>
                    <a:pt x="10001" y="163109"/>
                    <a:pt x="10001" y="163109"/>
                    <a:pt x="9049" y="166919"/>
                  </a:cubicBezTo>
                  <a:cubicBezTo>
                    <a:pt x="10954" y="167872"/>
                    <a:pt x="14764" y="153584"/>
                    <a:pt x="14764" y="152631"/>
                  </a:cubicBezTo>
                  <a:cubicBezTo>
                    <a:pt x="11906" y="178349"/>
                    <a:pt x="23336" y="134534"/>
                    <a:pt x="14764" y="162156"/>
                  </a:cubicBezTo>
                  <a:cubicBezTo>
                    <a:pt x="16669" y="160251"/>
                    <a:pt x="18574" y="157394"/>
                    <a:pt x="18574" y="153584"/>
                  </a:cubicBezTo>
                  <a:cubicBezTo>
                    <a:pt x="10954" y="166919"/>
                    <a:pt x="23336" y="166919"/>
                    <a:pt x="27146" y="172634"/>
                  </a:cubicBezTo>
                  <a:cubicBezTo>
                    <a:pt x="23336" y="168824"/>
                    <a:pt x="30004" y="170729"/>
                    <a:pt x="30956" y="164061"/>
                  </a:cubicBezTo>
                  <a:cubicBezTo>
                    <a:pt x="30956" y="165966"/>
                    <a:pt x="31909" y="173586"/>
                    <a:pt x="31909" y="163109"/>
                  </a:cubicBezTo>
                  <a:cubicBezTo>
                    <a:pt x="33814" y="166919"/>
                    <a:pt x="32861" y="166919"/>
                    <a:pt x="32861" y="168824"/>
                  </a:cubicBezTo>
                  <a:cubicBezTo>
                    <a:pt x="32861" y="163109"/>
                    <a:pt x="34766" y="162156"/>
                    <a:pt x="34766" y="155489"/>
                  </a:cubicBezTo>
                  <a:cubicBezTo>
                    <a:pt x="35719" y="182159"/>
                    <a:pt x="35719" y="138344"/>
                    <a:pt x="36671" y="167872"/>
                  </a:cubicBezTo>
                  <a:cubicBezTo>
                    <a:pt x="38576" y="165966"/>
                    <a:pt x="37624" y="150726"/>
                    <a:pt x="38576" y="165014"/>
                  </a:cubicBezTo>
                  <a:cubicBezTo>
                    <a:pt x="39529" y="156441"/>
                    <a:pt x="39529" y="146916"/>
                    <a:pt x="40481" y="138344"/>
                  </a:cubicBezTo>
                  <a:cubicBezTo>
                    <a:pt x="40481" y="145011"/>
                    <a:pt x="40481" y="151679"/>
                    <a:pt x="40481" y="158347"/>
                  </a:cubicBezTo>
                  <a:cubicBezTo>
                    <a:pt x="40481" y="150726"/>
                    <a:pt x="40481" y="143106"/>
                    <a:pt x="42386" y="135486"/>
                  </a:cubicBezTo>
                  <a:cubicBezTo>
                    <a:pt x="49054" y="145011"/>
                    <a:pt x="45244" y="127866"/>
                    <a:pt x="45244" y="128819"/>
                  </a:cubicBezTo>
                  <a:cubicBezTo>
                    <a:pt x="44291" y="122151"/>
                    <a:pt x="43339" y="115484"/>
                    <a:pt x="42386" y="109769"/>
                  </a:cubicBezTo>
                  <a:cubicBezTo>
                    <a:pt x="43339" y="116436"/>
                    <a:pt x="46196" y="120247"/>
                    <a:pt x="47149" y="126914"/>
                  </a:cubicBezTo>
                  <a:cubicBezTo>
                    <a:pt x="45244" y="118341"/>
                    <a:pt x="45244" y="118341"/>
                    <a:pt x="47149" y="125961"/>
                  </a:cubicBezTo>
                  <a:cubicBezTo>
                    <a:pt x="47149" y="127866"/>
                    <a:pt x="48101" y="101197"/>
                    <a:pt x="48101" y="101197"/>
                  </a:cubicBezTo>
                  <a:cubicBezTo>
                    <a:pt x="49054" y="103101"/>
                    <a:pt x="50006" y="105959"/>
                    <a:pt x="51911" y="106911"/>
                  </a:cubicBezTo>
                  <a:cubicBezTo>
                    <a:pt x="51911" y="105006"/>
                    <a:pt x="50006" y="88814"/>
                    <a:pt x="47149" y="89766"/>
                  </a:cubicBezTo>
                  <a:cubicBezTo>
                    <a:pt x="47149" y="90719"/>
                    <a:pt x="47149" y="86909"/>
                    <a:pt x="52864" y="91672"/>
                  </a:cubicBezTo>
                  <a:cubicBezTo>
                    <a:pt x="50006" y="87861"/>
                    <a:pt x="50959" y="78336"/>
                    <a:pt x="57626" y="79289"/>
                  </a:cubicBezTo>
                  <a:cubicBezTo>
                    <a:pt x="58579" y="67859"/>
                    <a:pt x="65246" y="53572"/>
                    <a:pt x="67151" y="47856"/>
                  </a:cubicBezTo>
                  <a:cubicBezTo>
                    <a:pt x="73819" y="55476"/>
                    <a:pt x="69056" y="44047"/>
                    <a:pt x="68104" y="44047"/>
                  </a:cubicBezTo>
                  <a:cubicBezTo>
                    <a:pt x="70961" y="44999"/>
                    <a:pt x="68104" y="44047"/>
                    <a:pt x="75724" y="42141"/>
                  </a:cubicBezTo>
                  <a:cubicBezTo>
                    <a:pt x="75724" y="44047"/>
                    <a:pt x="69056" y="36426"/>
                    <a:pt x="70009" y="37379"/>
                  </a:cubicBezTo>
                  <a:cubicBezTo>
                    <a:pt x="76676" y="42141"/>
                    <a:pt x="77629" y="35474"/>
                    <a:pt x="79534" y="36426"/>
                  </a:cubicBezTo>
                  <a:cubicBezTo>
                    <a:pt x="78581" y="33569"/>
                    <a:pt x="74771" y="29759"/>
                    <a:pt x="71914" y="24997"/>
                  </a:cubicBezTo>
                  <a:cubicBezTo>
                    <a:pt x="77629" y="24997"/>
                    <a:pt x="77629" y="22139"/>
                    <a:pt x="80486" y="24044"/>
                  </a:cubicBezTo>
                  <a:cubicBezTo>
                    <a:pt x="76676" y="20234"/>
                    <a:pt x="76676" y="19281"/>
                    <a:pt x="81439" y="22139"/>
                  </a:cubicBezTo>
                  <a:cubicBezTo>
                    <a:pt x="82391" y="24997"/>
                    <a:pt x="72866" y="13566"/>
                    <a:pt x="79534" y="19281"/>
                  </a:cubicBezTo>
                  <a:cubicBezTo>
                    <a:pt x="79534" y="19281"/>
                    <a:pt x="62389" y="21186"/>
                    <a:pt x="73819" y="29759"/>
                  </a:cubicBezTo>
                  <a:cubicBezTo>
                    <a:pt x="70961" y="29759"/>
                    <a:pt x="69056" y="28806"/>
                    <a:pt x="66199" y="28806"/>
                  </a:cubicBezTo>
                  <a:cubicBezTo>
                    <a:pt x="68104" y="34522"/>
                    <a:pt x="58579" y="37379"/>
                    <a:pt x="63341" y="46904"/>
                  </a:cubicBezTo>
                  <a:cubicBezTo>
                    <a:pt x="51911" y="44047"/>
                    <a:pt x="65246" y="50714"/>
                    <a:pt x="67151" y="53572"/>
                  </a:cubicBezTo>
                  <a:cubicBezTo>
                    <a:pt x="59531" y="51666"/>
                    <a:pt x="64294" y="53572"/>
                    <a:pt x="56674" y="52619"/>
                  </a:cubicBezTo>
                  <a:cubicBezTo>
                    <a:pt x="55721" y="52619"/>
                    <a:pt x="59531" y="57381"/>
                    <a:pt x="59531" y="58334"/>
                  </a:cubicBezTo>
                  <a:cubicBezTo>
                    <a:pt x="52864" y="65954"/>
                    <a:pt x="48101" y="73574"/>
                    <a:pt x="39529" y="70716"/>
                  </a:cubicBezTo>
                  <a:cubicBezTo>
                    <a:pt x="37624" y="69764"/>
                    <a:pt x="50006" y="82147"/>
                    <a:pt x="38576" y="72622"/>
                  </a:cubicBezTo>
                  <a:cubicBezTo>
                    <a:pt x="39529" y="73574"/>
                    <a:pt x="45244" y="85004"/>
                    <a:pt x="45244" y="84051"/>
                  </a:cubicBezTo>
                  <a:cubicBezTo>
                    <a:pt x="40481" y="77384"/>
                    <a:pt x="38576" y="75479"/>
                    <a:pt x="41434" y="78336"/>
                  </a:cubicBezTo>
                  <a:cubicBezTo>
                    <a:pt x="37624" y="68811"/>
                    <a:pt x="43339" y="84051"/>
                    <a:pt x="38576" y="74526"/>
                  </a:cubicBezTo>
                  <a:cubicBezTo>
                    <a:pt x="39529" y="77384"/>
                    <a:pt x="41434" y="81194"/>
                    <a:pt x="42386" y="85956"/>
                  </a:cubicBezTo>
                  <a:cubicBezTo>
                    <a:pt x="42386" y="82147"/>
                    <a:pt x="41434" y="81194"/>
                    <a:pt x="40481" y="82147"/>
                  </a:cubicBezTo>
                  <a:cubicBezTo>
                    <a:pt x="37624" y="77384"/>
                    <a:pt x="38576" y="75479"/>
                    <a:pt x="36671" y="70716"/>
                  </a:cubicBezTo>
                  <a:cubicBezTo>
                    <a:pt x="41434" y="85956"/>
                    <a:pt x="33814" y="56429"/>
                    <a:pt x="40481" y="85004"/>
                  </a:cubicBezTo>
                  <a:cubicBezTo>
                    <a:pt x="39529" y="82147"/>
                    <a:pt x="37624" y="77384"/>
                    <a:pt x="37624" y="74526"/>
                  </a:cubicBezTo>
                  <a:cubicBezTo>
                    <a:pt x="37624" y="75479"/>
                    <a:pt x="36671" y="74526"/>
                    <a:pt x="36671" y="72622"/>
                  </a:cubicBezTo>
                  <a:cubicBezTo>
                    <a:pt x="37624" y="75479"/>
                    <a:pt x="39529" y="88814"/>
                    <a:pt x="36671" y="74526"/>
                  </a:cubicBezTo>
                  <a:cubicBezTo>
                    <a:pt x="37624" y="81194"/>
                    <a:pt x="39529" y="86909"/>
                    <a:pt x="39529" y="93576"/>
                  </a:cubicBezTo>
                  <a:cubicBezTo>
                    <a:pt x="38576" y="88814"/>
                    <a:pt x="36671" y="83099"/>
                    <a:pt x="35719" y="77384"/>
                  </a:cubicBezTo>
                  <a:cubicBezTo>
                    <a:pt x="36671" y="81194"/>
                    <a:pt x="36671" y="85004"/>
                    <a:pt x="36671" y="88814"/>
                  </a:cubicBezTo>
                  <a:cubicBezTo>
                    <a:pt x="34766" y="81194"/>
                    <a:pt x="37624" y="95481"/>
                    <a:pt x="38576" y="98339"/>
                  </a:cubicBezTo>
                  <a:cubicBezTo>
                    <a:pt x="37624" y="97386"/>
                    <a:pt x="37624" y="97386"/>
                    <a:pt x="37624" y="99291"/>
                  </a:cubicBezTo>
                  <a:cubicBezTo>
                    <a:pt x="36671" y="93576"/>
                    <a:pt x="36671" y="88814"/>
                    <a:pt x="35719" y="83099"/>
                  </a:cubicBezTo>
                  <a:cubicBezTo>
                    <a:pt x="36671" y="88814"/>
                    <a:pt x="36671" y="111674"/>
                    <a:pt x="34766" y="85004"/>
                  </a:cubicBezTo>
                  <a:cubicBezTo>
                    <a:pt x="34766" y="89766"/>
                    <a:pt x="34766" y="93576"/>
                    <a:pt x="34766" y="98339"/>
                  </a:cubicBezTo>
                  <a:cubicBezTo>
                    <a:pt x="34766" y="95481"/>
                    <a:pt x="34766" y="92624"/>
                    <a:pt x="33814" y="89766"/>
                  </a:cubicBezTo>
                  <a:cubicBezTo>
                    <a:pt x="33814" y="96434"/>
                    <a:pt x="33814" y="102149"/>
                    <a:pt x="33814" y="108816"/>
                  </a:cubicBezTo>
                  <a:cubicBezTo>
                    <a:pt x="32861" y="68811"/>
                    <a:pt x="32861" y="115484"/>
                    <a:pt x="32861" y="119294"/>
                  </a:cubicBezTo>
                  <a:cubicBezTo>
                    <a:pt x="31909" y="91672"/>
                    <a:pt x="31909" y="129772"/>
                    <a:pt x="31909" y="104054"/>
                  </a:cubicBezTo>
                  <a:cubicBezTo>
                    <a:pt x="30956" y="113579"/>
                    <a:pt x="30956" y="115484"/>
                    <a:pt x="30956" y="108816"/>
                  </a:cubicBezTo>
                  <a:cubicBezTo>
                    <a:pt x="30956" y="114531"/>
                    <a:pt x="30004" y="121199"/>
                    <a:pt x="30004" y="126914"/>
                  </a:cubicBezTo>
                  <a:cubicBezTo>
                    <a:pt x="30004" y="118341"/>
                    <a:pt x="30956" y="109769"/>
                    <a:pt x="30956" y="101197"/>
                  </a:cubicBezTo>
                  <a:cubicBezTo>
                    <a:pt x="30956" y="103101"/>
                    <a:pt x="30956" y="104054"/>
                    <a:pt x="30956" y="105959"/>
                  </a:cubicBezTo>
                  <a:cubicBezTo>
                    <a:pt x="30956" y="103101"/>
                    <a:pt x="30956" y="100244"/>
                    <a:pt x="30956" y="98339"/>
                  </a:cubicBezTo>
                  <a:cubicBezTo>
                    <a:pt x="30956" y="97386"/>
                    <a:pt x="29051" y="120247"/>
                    <a:pt x="30004" y="105959"/>
                  </a:cubicBezTo>
                  <a:cubicBezTo>
                    <a:pt x="29051" y="115484"/>
                    <a:pt x="29051" y="125961"/>
                    <a:pt x="27146" y="135486"/>
                  </a:cubicBezTo>
                  <a:cubicBezTo>
                    <a:pt x="28099" y="128819"/>
                    <a:pt x="28099" y="122151"/>
                    <a:pt x="29051" y="115484"/>
                  </a:cubicBezTo>
                  <a:cubicBezTo>
                    <a:pt x="28099" y="124056"/>
                    <a:pt x="28099" y="132629"/>
                    <a:pt x="27146" y="141201"/>
                  </a:cubicBezTo>
                  <a:cubicBezTo>
                    <a:pt x="28099" y="129772"/>
                    <a:pt x="26194" y="115484"/>
                    <a:pt x="30004" y="105006"/>
                  </a:cubicBezTo>
                  <a:cubicBezTo>
                    <a:pt x="30004" y="106911"/>
                    <a:pt x="30004" y="108816"/>
                    <a:pt x="29051" y="111674"/>
                  </a:cubicBezTo>
                  <a:cubicBezTo>
                    <a:pt x="29051" y="108816"/>
                    <a:pt x="29051" y="105959"/>
                    <a:pt x="30004" y="103101"/>
                  </a:cubicBezTo>
                  <a:cubicBezTo>
                    <a:pt x="29051" y="115484"/>
                    <a:pt x="27146" y="128819"/>
                    <a:pt x="26194" y="142154"/>
                  </a:cubicBezTo>
                  <a:cubicBezTo>
                    <a:pt x="27146" y="134534"/>
                    <a:pt x="27146" y="133581"/>
                    <a:pt x="26194" y="140249"/>
                  </a:cubicBezTo>
                  <a:cubicBezTo>
                    <a:pt x="27146" y="132629"/>
                    <a:pt x="27146" y="125009"/>
                    <a:pt x="28099" y="118341"/>
                  </a:cubicBezTo>
                  <a:cubicBezTo>
                    <a:pt x="27146" y="127866"/>
                    <a:pt x="26194" y="137391"/>
                    <a:pt x="25241" y="146916"/>
                  </a:cubicBezTo>
                  <a:cubicBezTo>
                    <a:pt x="26194" y="134534"/>
                    <a:pt x="28099" y="122151"/>
                    <a:pt x="29051" y="108816"/>
                  </a:cubicBezTo>
                  <a:cubicBezTo>
                    <a:pt x="28099" y="113579"/>
                    <a:pt x="28099" y="118341"/>
                    <a:pt x="27146" y="123104"/>
                  </a:cubicBezTo>
                  <a:cubicBezTo>
                    <a:pt x="29051" y="104054"/>
                    <a:pt x="26194" y="142154"/>
                    <a:pt x="24289" y="147869"/>
                  </a:cubicBezTo>
                  <a:cubicBezTo>
                    <a:pt x="27146" y="123104"/>
                    <a:pt x="27146" y="106911"/>
                    <a:pt x="29051" y="94529"/>
                  </a:cubicBezTo>
                  <a:cubicBezTo>
                    <a:pt x="27146" y="105959"/>
                    <a:pt x="26194" y="117389"/>
                    <a:pt x="24289" y="129772"/>
                  </a:cubicBezTo>
                  <a:cubicBezTo>
                    <a:pt x="27146" y="109769"/>
                    <a:pt x="38576" y="89766"/>
                    <a:pt x="41434" y="69764"/>
                  </a:cubicBezTo>
                  <a:cubicBezTo>
                    <a:pt x="41434" y="82147"/>
                    <a:pt x="31909" y="85956"/>
                    <a:pt x="30004" y="82147"/>
                  </a:cubicBezTo>
                  <a:cubicBezTo>
                    <a:pt x="29051" y="87861"/>
                    <a:pt x="28099" y="94529"/>
                    <a:pt x="27146" y="100244"/>
                  </a:cubicBezTo>
                  <a:cubicBezTo>
                    <a:pt x="29051" y="85956"/>
                    <a:pt x="29051" y="87861"/>
                    <a:pt x="30004" y="76431"/>
                  </a:cubicBezTo>
                  <a:cubicBezTo>
                    <a:pt x="29051" y="84051"/>
                    <a:pt x="27146" y="91672"/>
                    <a:pt x="26194" y="99291"/>
                  </a:cubicBezTo>
                  <a:cubicBezTo>
                    <a:pt x="30956" y="68811"/>
                    <a:pt x="24289" y="111674"/>
                    <a:pt x="28099" y="86909"/>
                  </a:cubicBezTo>
                  <a:cubicBezTo>
                    <a:pt x="25241" y="103101"/>
                    <a:pt x="28099" y="85004"/>
                    <a:pt x="28099" y="85004"/>
                  </a:cubicBezTo>
                  <a:cubicBezTo>
                    <a:pt x="28099" y="86909"/>
                    <a:pt x="27146" y="89766"/>
                    <a:pt x="27146" y="91672"/>
                  </a:cubicBezTo>
                  <a:cubicBezTo>
                    <a:pt x="31909" y="72622"/>
                    <a:pt x="25241" y="100244"/>
                    <a:pt x="24289" y="103101"/>
                  </a:cubicBezTo>
                  <a:cubicBezTo>
                    <a:pt x="26194" y="93576"/>
                    <a:pt x="28099" y="84051"/>
                    <a:pt x="30004" y="75479"/>
                  </a:cubicBezTo>
                  <a:cubicBezTo>
                    <a:pt x="29051" y="81194"/>
                    <a:pt x="27146" y="86909"/>
                    <a:pt x="25241" y="91672"/>
                  </a:cubicBezTo>
                  <a:cubicBezTo>
                    <a:pt x="26194" y="85956"/>
                    <a:pt x="27146" y="80241"/>
                    <a:pt x="29051" y="75479"/>
                  </a:cubicBezTo>
                  <a:cubicBezTo>
                    <a:pt x="28099" y="79289"/>
                    <a:pt x="27146" y="83099"/>
                    <a:pt x="25241" y="86909"/>
                  </a:cubicBezTo>
                  <a:cubicBezTo>
                    <a:pt x="26194" y="84051"/>
                    <a:pt x="29051" y="77384"/>
                    <a:pt x="29051" y="74526"/>
                  </a:cubicBezTo>
                  <a:cubicBezTo>
                    <a:pt x="27146" y="78336"/>
                    <a:pt x="26194" y="83099"/>
                    <a:pt x="24289" y="86909"/>
                  </a:cubicBezTo>
                  <a:cubicBezTo>
                    <a:pt x="36671" y="50714"/>
                    <a:pt x="25241" y="82147"/>
                    <a:pt x="25241" y="80241"/>
                  </a:cubicBezTo>
                  <a:cubicBezTo>
                    <a:pt x="26194" y="72622"/>
                    <a:pt x="34766" y="81194"/>
                    <a:pt x="39529" y="69764"/>
                  </a:cubicBezTo>
                  <a:cubicBezTo>
                    <a:pt x="36671" y="73574"/>
                    <a:pt x="25241" y="77384"/>
                    <a:pt x="22384" y="81194"/>
                  </a:cubicBezTo>
                  <a:cubicBezTo>
                    <a:pt x="24289" y="77384"/>
                    <a:pt x="29051" y="72622"/>
                    <a:pt x="29051" y="70716"/>
                  </a:cubicBezTo>
                  <a:cubicBezTo>
                    <a:pt x="29051" y="71669"/>
                    <a:pt x="22384" y="73574"/>
                    <a:pt x="21431" y="72622"/>
                  </a:cubicBezTo>
                  <a:cubicBezTo>
                    <a:pt x="22384" y="71669"/>
                    <a:pt x="24289" y="70716"/>
                    <a:pt x="20479" y="70716"/>
                  </a:cubicBezTo>
                  <a:cubicBezTo>
                    <a:pt x="26194" y="71669"/>
                    <a:pt x="28099" y="65954"/>
                    <a:pt x="30956" y="64049"/>
                  </a:cubicBezTo>
                  <a:cubicBezTo>
                    <a:pt x="31909" y="64049"/>
                    <a:pt x="35719" y="65001"/>
                    <a:pt x="38576" y="65954"/>
                  </a:cubicBezTo>
                  <a:cubicBezTo>
                    <a:pt x="32861" y="64049"/>
                    <a:pt x="35719" y="57381"/>
                    <a:pt x="30956" y="59286"/>
                  </a:cubicBezTo>
                  <a:cubicBezTo>
                    <a:pt x="31909" y="59286"/>
                    <a:pt x="31909" y="61191"/>
                    <a:pt x="31909" y="61191"/>
                  </a:cubicBezTo>
                  <a:cubicBezTo>
                    <a:pt x="30956" y="59286"/>
                    <a:pt x="29051" y="58334"/>
                    <a:pt x="26194" y="59286"/>
                  </a:cubicBezTo>
                  <a:cubicBezTo>
                    <a:pt x="30004" y="58334"/>
                    <a:pt x="30004" y="13566"/>
                    <a:pt x="30004" y="8804"/>
                  </a:cubicBezTo>
                  <a:cubicBezTo>
                    <a:pt x="27146" y="4994"/>
                    <a:pt x="8096" y="8804"/>
                    <a:pt x="8096" y="9756"/>
                  </a:cubicBezTo>
                  <a:cubicBezTo>
                    <a:pt x="13811" y="13566"/>
                    <a:pt x="9049" y="9756"/>
                    <a:pt x="9049" y="10709"/>
                  </a:cubicBezTo>
                  <a:cubicBezTo>
                    <a:pt x="10954" y="12614"/>
                    <a:pt x="10954" y="12614"/>
                    <a:pt x="8096" y="12614"/>
                  </a:cubicBezTo>
                  <a:cubicBezTo>
                    <a:pt x="8096" y="14519"/>
                    <a:pt x="10954" y="12614"/>
                    <a:pt x="13811" y="14519"/>
                  </a:cubicBezTo>
                  <a:cubicBezTo>
                    <a:pt x="6191" y="17376"/>
                    <a:pt x="16669" y="24044"/>
                    <a:pt x="7144" y="24044"/>
                  </a:cubicBezTo>
                  <a:cubicBezTo>
                    <a:pt x="17621" y="24997"/>
                    <a:pt x="3334" y="28806"/>
                    <a:pt x="15716" y="31664"/>
                  </a:cubicBezTo>
                  <a:cubicBezTo>
                    <a:pt x="5239" y="33569"/>
                    <a:pt x="24289" y="30711"/>
                    <a:pt x="10954" y="34522"/>
                  </a:cubicBezTo>
                  <a:close/>
                  <a:moveTo>
                    <a:pt x="21431" y="63097"/>
                  </a:moveTo>
                  <a:cubicBezTo>
                    <a:pt x="21431" y="62144"/>
                    <a:pt x="20479" y="61191"/>
                    <a:pt x="21431" y="63097"/>
                  </a:cubicBezTo>
                  <a:close/>
                  <a:moveTo>
                    <a:pt x="21431" y="65001"/>
                  </a:moveTo>
                  <a:cubicBezTo>
                    <a:pt x="22384" y="64049"/>
                    <a:pt x="25241" y="63097"/>
                    <a:pt x="21431" y="65001"/>
                  </a:cubicBezTo>
                  <a:close/>
                  <a:moveTo>
                    <a:pt x="41434" y="58334"/>
                  </a:moveTo>
                  <a:cubicBezTo>
                    <a:pt x="41434" y="59286"/>
                    <a:pt x="37624" y="58334"/>
                    <a:pt x="41434" y="5833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687" name="Google Shape;4687;p1"/>
            <p:cNvSpPr/>
            <p:nvPr/>
          </p:nvSpPr>
          <p:spPr>
            <a:xfrm>
              <a:off x="7042161" y="6573255"/>
              <a:ext cx="9525" cy="9525"/>
            </a:xfrm>
            <a:custGeom>
              <a:avLst/>
              <a:gdLst/>
              <a:ahLst/>
              <a:cxnLst/>
              <a:rect l="l" t="t" r="r" b="b"/>
              <a:pathLst>
                <a:path w="9525" h="9525" extrusionOk="0">
                  <a:moveTo>
                    <a:pt x="8244" y="7567"/>
                  </a:moveTo>
                  <a:cubicBezTo>
                    <a:pt x="7291" y="6614"/>
                    <a:pt x="6339" y="7567"/>
                    <a:pt x="8244"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688" name="Google Shape;4688;p1"/>
            <p:cNvSpPr/>
            <p:nvPr/>
          </p:nvSpPr>
          <p:spPr>
            <a:xfrm>
              <a:off x="7066799" y="6572726"/>
              <a:ext cx="9525" cy="9525"/>
            </a:xfrm>
            <a:custGeom>
              <a:avLst/>
              <a:gdLst/>
              <a:ahLst/>
              <a:cxnLst/>
              <a:rect l="l" t="t" r="r" b="b"/>
              <a:pathLst>
                <a:path w="9525" h="9525" extrusionOk="0">
                  <a:moveTo>
                    <a:pt x="7419" y="7144"/>
                  </a:moveTo>
                  <a:cubicBezTo>
                    <a:pt x="6466" y="7144"/>
                    <a:pt x="8371" y="7144"/>
                    <a:pt x="7419"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689" name="Google Shape;4689;p1"/>
            <p:cNvSpPr/>
            <p:nvPr/>
          </p:nvSpPr>
          <p:spPr>
            <a:xfrm>
              <a:off x="7015639" y="6636939"/>
              <a:ext cx="9525" cy="9525"/>
            </a:xfrm>
            <a:custGeom>
              <a:avLst/>
              <a:gdLst/>
              <a:ahLst/>
              <a:cxnLst/>
              <a:rect l="l" t="t" r="r" b="b"/>
              <a:pathLst>
                <a:path w="9525" h="9525" extrusionOk="0">
                  <a:moveTo>
                    <a:pt x="7144" y="8653"/>
                  </a:moveTo>
                  <a:cubicBezTo>
                    <a:pt x="8096" y="5796"/>
                    <a:pt x="7144" y="7700"/>
                    <a:pt x="7144" y="8653"/>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690" name="Google Shape;4690;p1"/>
            <p:cNvSpPr/>
            <p:nvPr/>
          </p:nvSpPr>
          <p:spPr>
            <a:xfrm>
              <a:off x="7079456" y="6562248"/>
              <a:ext cx="9525" cy="9525"/>
            </a:xfrm>
            <a:custGeom>
              <a:avLst/>
              <a:gdLst/>
              <a:ahLst/>
              <a:cxnLst/>
              <a:rect l="l" t="t" r="r" b="b"/>
              <a:pathLst>
                <a:path w="9525" h="9525" extrusionOk="0">
                  <a:moveTo>
                    <a:pt x="7144" y="7144"/>
                  </a:moveTo>
                  <a:cubicBezTo>
                    <a:pt x="8096" y="7144"/>
                    <a:pt x="8096" y="7144"/>
                    <a:pt x="7144" y="7144"/>
                  </a:cubicBezTo>
                  <a:cubicBezTo>
                    <a:pt x="8096" y="7144"/>
                    <a:pt x="8096"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691" name="Google Shape;4691;p1"/>
            <p:cNvSpPr/>
            <p:nvPr/>
          </p:nvSpPr>
          <p:spPr>
            <a:xfrm>
              <a:off x="7082314" y="6555581"/>
              <a:ext cx="9525" cy="9525"/>
            </a:xfrm>
            <a:custGeom>
              <a:avLst/>
              <a:gdLst/>
              <a:ahLst/>
              <a:cxnLst/>
              <a:rect l="l" t="t" r="r" b="b"/>
              <a:pathLst>
                <a:path w="9525" h="9525" extrusionOk="0">
                  <a:moveTo>
                    <a:pt x="7144" y="8096"/>
                  </a:moveTo>
                  <a:lnTo>
                    <a:pt x="8096" y="7144"/>
                  </a:lnTo>
                  <a:cubicBezTo>
                    <a:pt x="7144" y="8096"/>
                    <a:pt x="7144" y="8096"/>
                    <a:pt x="7144" y="809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692" name="Google Shape;4692;p1"/>
            <p:cNvSpPr/>
            <p:nvPr/>
          </p:nvSpPr>
          <p:spPr>
            <a:xfrm>
              <a:off x="7082949" y="6552300"/>
              <a:ext cx="9525" cy="9525"/>
            </a:xfrm>
            <a:custGeom>
              <a:avLst/>
              <a:gdLst/>
              <a:ahLst/>
              <a:cxnLst/>
              <a:rect l="l" t="t" r="r" b="b"/>
              <a:pathLst>
                <a:path w="9525" h="9525" extrusionOk="0">
                  <a:moveTo>
                    <a:pt x="8414" y="7567"/>
                  </a:moveTo>
                  <a:cubicBezTo>
                    <a:pt x="8414" y="7567"/>
                    <a:pt x="5556" y="6614"/>
                    <a:pt x="8414"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693" name="Google Shape;4693;p1"/>
            <p:cNvSpPr/>
            <p:nvPr/>
          </p:nvSpPr>
          <p:spPr>
            <a:xfrm>
              <a:off x="7053739" y="6644163"/>
              <a:ext cx="9525" cy="9525"/>
            </a:xfrm>
            <a:custGeom>
              <a:avLst/>
              <a:gdLst/>
              <a:ahLst/>
              <a:cxnLst/>
              <a:rect l="l" t="t" r="r" b="b"/>
              <a:pathLst>
                <a:path w="9525" h="9525" extrusionOk="0">
                  <a:moveTo>
                    <a:pt x="7144" y="7144"/>
                  </a:moveTo>
                  <a:cubicBezTo>
                    <a:pt x="7144" y="7144"/>
                    <a:pt x="7144" y="7144"/>
                    <a:pt x="7144" y="7144"/>
                  </a:cubicBezTo>
                  <a:cubicBezTo>
                    <a:pt x="7144" y="9049"/>
                    <a:pt x="7144" y="8097"/>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694" name="Google Shape;4694;p1"/>
            <p:cNvSpPr/>
            <p:nvPr/>
          </p:nvSpPr>
          <p:spPr>
            <a:xfrm>
              <a:off x="7057549" y="6603206"/>
              <a:ext cx="9525" cy="9525"/>
            </a:xfrm>
            <a:custGeom>
              <a:avLst/>
              <a:gdLst/>
              <a:ahLst/>
              <a:cxnLst/>
              <a:rect l="l" t="t" r="r" b="b"/>
              <a:pathLst>
                <a:path w="9525" h="9525" extrusionOk="0">
                  <a:moveTo>
                    <a:pt x="7144" y="7144"/>
                  </a:moveTo>
                  <a:cubicBezTo>
                    <a:pt x="7144" y="8096"/>
                    <a:pt x="8096" y="9049"/>
                    <a:pt x="8096" y="9049"/>
                  </a:cubicBezTo>
                  <a:cubicBezTo>
                    <a:pt x="8096" y="9049"/>
                    <a:pt x="8096" y="9049"/>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695" name="Google Shape;4695;p1"/>
            <p:cNvSpPr/>
            <p:nvPr/>
          </p:nvSpPr>
          <p:spPr>
            <a:xfrm>
              <a:off x="7044214" y="6681311"/>
              <a:ext cx="9525" cy="9525"/>
            </a:xfrm>
            <a:custGeom>
              <a:avLst/>
              <a:gdLst/>
              <a:ahLst/>
              <a:cxnLst/>
              <a:rect l="l" t="t" r="r" b="b"/>
              <a:pathLst>
                <a:path w="9525" h="9525" extrusionOk="0">
                  <a:moveTo>
                    <a:pt x="7144" y="7144"/>
                  </a:move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696" name="Google Shape;4696;p1"/>
            <p:cNvSpPr/>
            <p:nvPr/>
          </p:nvSpPr>
          <p:spPr>
            <a:xfrm>
              <a:off x="7057549" y="6606063"/>
              <a:ext cx="9525" cy="9525"/>
            </a:xfrm>
            <a:custGeom>
              <a:avLst/>
              <a:gdLst/>
              <a:ahLst/>
              <a:cxnLst/>
              <a:rect l="l" t="t" r="r" b="b"/>
              <a:pathLst>
                <a:path w="9525" h="9525" extrusionOk="0">
                  <a:moveTo>
                    <a:pt x="7144" y="8097"/>
                  </a:moveTo>
                  <a:cubicBezTo>
                    <a:pt x="8096" y="8097"/>
                    <a:pt x="8096" y="8097"/>
                    <a:pt x="7144" y="7144"/>
                  </a:cubicBezTo>
                  <a:cubicBezTo>
                    <a:pt x="8096" y="7144"/>
                    <a:pt x="7144" y="7144"/>
                    <a:pt x="7144" y="809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697" name="Google Shape;4697;p1"/>
            <p:cNvSpPr/>
            <p:nvPr/>
          </p:nvSpPr>
          <p:spPr>
            <a:xfrm>
              <a:off x="7090886" y="6534202"/>
              <a:ext cx="9525" cy="9525"/>
            </a:xfrm>
            <a:custGeom>
              <a:avLst/>
              <a:gdLst/>
              <a:ahLst/>
              <a:cxnLst/>
              <a:rect l="l" t="t" r="r" b="b"/>
              <a:pathLst>
                <a:path w="9525" h="9525" extrusionOk="0">
                  <a:moveTo>
                    <a:pt x="7144" y="7567"/>
                  </a:moveTo>
                  <a:cubicBezTo>
                    <a:pt x="7144" y="7567"/>
                    <a:pt x="7144" y="6615"/>
                    <a:pt x="7144"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698" name="Google Shape;4698;p1"/>
            <p:cNvSpPr/>
            <p:nvPr/>
          </p:nvSpPr>
          <p:spPr>
            <a:xfrm>
              <a:off x="7090172" y="6533673"/>
              <a:ext cx="9525" cy="9525"/>
            </a:xfrm>
            <a:custGeom>
              <a:avLst/>
              <a:gdLst/>
              <a:ahLst/>
              <a:cxnLst/>
              <a:rect l="l" t="t" r="r" b="b"/>
              <a:pathLst>
                <a:path w="9525" h="9525" extrusionOk="0">
                  <a:moveTo>
                    <a:pt x="7858" y="7144"/>
                  </a:moveTo>
                  <a:lnTo>
                    <a:pt x="7858" y="7144"/>
                  </a:lnTo>
                  <a:cubicBezTo>
                    <a:pt x="6906" y="7144"/>
                    <a:pt x="6906" y="7144"/>
                    <a:pt x="7858"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699" name="Google Shape;4699;p1"/>
            <p:cNvSpPr/>
            <p:nvPr/>
          </p:nvSpPr>
          <p:spPr>
            <a:xfrm>
              <a:off x="7089934" y="6532721"/>
              <a:ext cx="9525" cy="9525"/>
            </a:xfrm>
            <a:custGeom>
              <a:avLst/>
              <a:gdLst/>
              <a:ahLst/>
              <a:cxnLst/>
              <a:rect l="l" t="t" r="r" b="b"/>
              <a:pathLst>
                <a:path w="9525" h="9525" extrusionOk="0">
                  <a:moveTo>
                    <a:pt x="7144" y="7144"/>
                  </a:moveTo>
                  <a:lnTo>
                    <a:pt x="7144" y="7144"/>
                  </a:lnTo>
                  <a:cubicBezTo>
                    <a:pt x="7144" y="8097"/>
                    <a:pt x="8096" y="8097"/>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700" name="Google Shape;4700;p1"/>
            <p:cNvSpPr/>
            <p:nvPr/>
          </p:nvSpPr>
          <p:spPr>
            <a:xfrm>
              <a:off x="7088029" y="6539388"/>
              <a:ext cx="9525" cy="9525"/>
            </a:xfrm>
            <a:custGeom>
              <a:avLst/>
              <a:gdLst/>
              <a:ahLst/>
              <a:cxnLst/>
              <a:rect l="l" t="t" r="r" b="b"/>
              <a:pathLst>
                <a:path w="9525" h="9525" extrusionOk="0">
                  <a:moveTo>
                    <a:pt x="7144" y="7144"/>
                  </a:moveTo>
                  <a:lnTo>
                    <a:pt x="8096" y="7144"/>
                  </a:lnTo>
                  <a:cubicBezTo>
                    <a:pt x="8096" y="8097"/>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701" name="Google Shape;4701;p1"/>
            <p:cNvSpPr/>
            <p:nvPr/>
          </p:nvSpPr>
          <p:spPr>
            <a:xfrm>
              <a:off x="7088029" y="6539600"/>
              <a:ext cx="9525" cy="9525"/>
            </a:xfrm>
            <a:custGeom>
              <a:avLst/>
              <a:gdLst/>
              <a:ahLst/>
              <a:cxnLst/>
              <a:rect l="l" t="t" r="r" b="b"/>
              <a:pathLst>
                <a:path w="9525" h="9525" extrusionOk="0">
                  <a:moveTo>
                    <a:pt x="7144" y="8837"/>
                  </a:moveTo>
                  <a:cubicBezTo>
                    <a:pt x="10954" y="5027"/>
                    <a:pt x="7144" y="8837"/>
                    <a:pt x="7144" y="883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702" name="Google Shape;4702;p1"/>
            <p:cNvSpPr/>
            <p:nvPr/>
          </p:nvSpPr>
          <p:spPr>
            <a:xfrm>
              <a:off x="7072895" y="6543410"/>
              <a:ext cx="9525" cy="9525"/>
            </a:xfrm>
            <a:custGeom>
              <a:avLst/>
              <a:gdLst/>
              <a:ahLst/>
              <a:cxnLst/>
              <a:rect l="l" t="t" r="r" b="b"/>
              <a:pathLst>
                <a:path w="9525" h="9525" extrusionOk="0">
                  <a:moveTo>
                    <a:pt x="7990" y="8837"/>
                  </a:moveTo>
                  <a:cubicBezTo>
                    <a:pt x="6086" y="5027"/>
                    <a:pt x="7990" y="8837"/>
                    <a:pt x="7990" y="883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703" name="Google Shape;4703;p1"/>
            <p:cNvSpPr/>
            <p:nvPr/>
          </p:nvSpPr>
          <p:spPr>
            <a:xfrm>
              <a:off x="7068979" y="6548913"/>
              <a:ext cx="9525" cy="9525"/>
            </a:xfrm>
            <a:custGeom>
              <a:avLst/>
              <a:gdLst/>
              <a:ahLst/>
              <a:cxnLst/>
              <a:rect l="l" t="t" r="r" b="b"/>
              <a:pathLst>
                <a:path w="9525" h="9525" extrusionOk="0">
                  <a:moveTo>
                    <a:pt x="9049" y="8097"/>
                  </a:moveTo>
                  <a:cubicBezTo>
                    <a:pt x="9049" y="7144"/>
                    <a:pt x="7144" y="8097"/>
                    <a:pt x="7144" y="7144"/>
                  </a:cubicBezTo>
                  <a:cubicBezTo>
                    <a:pt x="7144" y="8097"/>
                    <a:pt x="8096" y="8097"/>
                    <a:pt x="9049" y="809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704" name="Google Shape;4704;p1"/>
            <p:cNvSpPr/>
            <p:nvPr/>
          </p:nvSpPr>
          <p:spPr>
            <a:xfrm>
              <a:off x="7058501" y="6581298"/>
              <a:ext cx="9525" cy="9525"/>
            </a:xfrm>
            <a:custGeom>
              <a:avLst/>
              <a:gdLst/>
              <a:ahLst/>
              <a:cxnLst/>
              <a:rect l="l" t="t" r="r" b="b"/>
              <a:pathLst>
                <a:path w="9525" h="9525" extrusionOk="0">
                  <a:moveTo>
                    <a:pt x="10001" y="8096"/>
                  </a:moveTo>
                  <a:lnTo>
                    <a:pt x="7144" y="7144"/>
                  </a:lnTo>
                  <a:cubicBezTo>
                    <a:pt x="8096" y="8096"/>
                    <a:pt x="9049" y="7144"/>
                    <a:pt x="10001" y="809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705" name="Google Shape;4705;p1"/>
            <p:cNvSpPr/>
            <p:nvPr/>
          </p:nvSpPr>
          <p:spPr>
            <a:xfrm>
              <a:off x="7063264" y="6592581"/>
              <a:ext cx="9525" cy="9525"/>
            </a:xfrm>
            <a:custGeom>
              <a:avLst/>
              <a:gdLst/>
              <a:ahLst/>
              <a:cxnLst/>
              <a:rect l="l" t="t" r="r" b="b"/>
              <a:pathLst>
                <a:path w="9525" h="9525" extrusionOk="0">
                  <a:moveTo>
                    <a:pt x="7144" y="8244"/>
                  </a:moveTo>
                  <a:cubicBezTo>
                    <a:pt x="8096" y="6338"/>
                    <a:pt x="8096" y="7291"/>
                    <a:pt x="7144" y="82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706" name="Google Shape;4706;p1"/>
            <p:cNvSpPr/>
            <p:nvPr/>
          </p:nvSpPr>
          <p:spPr>
            <a:xfrm>
              <a:off x="7045844" y="6585511"/>
              <a:ext cx="9525" cy="9525"/>
            </a:xfrm>
            <a:custGeom>
              <a:avLst/>
              <a:gdLst/>
              <a:ahLst/>
              <a:cxnLst/>
              <a:rect l="l" t="t" r="r" b="b"/>
              <a:pathLst>
                <a:path w="9525" h="9525" extrusionOk="0">
                  <a:moveTo>
                    <a:pt x="7419" y="7694"/>
                  </a:moveTo>
                  <a:cubicBezTo>
                    <a:pt x="6466" y="5789"/>
                    <a:pt x="8371" y="9599"/>
                    <a:pt x="7419" y="769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707" name="Google Shape;4707;p1"/>
            <p:cNvSpPr/>
            <p:nvPr/>
          </p:nvSpPr>
          <p:spPr>
            <a:xfrm>
              <a:off x="7041356" y="6605099"/>
              <a:ext cx="9525" cy="19050"/>
            </a:xfrm>
            <a:custGeom>
              <a:avLst/>
              <a:gdLst/>
              <a:ahLst/>
              <a:cxnLst/>
              <a:rect l="l" t="t" r="r" b="b"/>
              <a:pathLst>
                <a:path w="9525" h="19050" extrusionOk="0">
                  <a:moveTo>
                    <a:pt x="7144" y="8108"/>
                  </a:moveTo>
                  <a:lnTo>
                    <a:pt x="7144" y="20490"/>
                  </a:lnTo>
                  <a:cubicBezTo>
                    <a:pt x="7144" y="17633"/>
                    <a:pt x="7144" y="3345"/>
                    <a:pt x="7144" y="810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708" name="Google Shape;4708;p1"/>
            <p:cNvSpPr/>
            <p:nvPr/>
          </p:nvSpPr>
          <p:spPr>
            <a:xfrm>
              <a:off x="7037546" y="6622077"/>
              <a:ext cx="9525" cy="19050"/>
            </a:xfrm>
            <a:custGeom>
              <a:avLst/>
              <a:gdLst/>
              <a:ahLst/>
              <a:cxnLst/>
              <a:rect l="l" t="t" r="r" b="b"/>
              <a:pathLst>
                <a:path w="9525" h="19050" extrusionOk="0">
                  <a:moveTo>
                    <a:pt x="7144" y="16847"/>
                  </a:moveTo>
                  <a:cubicBezTo>
                    <a:pt x="8096" y="8275"/>
                    <a:pt x="8096" y="2560"/>
                    <a:pt x="7144" y="12085"/>
                  </a:cubicBezTo>
                  <a:cubicBezTo>
                    <a:pt x="7144" y="13037"/>
                    <a:pt x="7144" y="18753"/>
                    <a:pt x="7144" y="1684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709" name="Google Shape;4709;p1"/>
            <p:cNvSpPr/>
            <p:nvPr/>
          </p:nvSpPr>
          <p:spPr>
            <a:xfrm>
              <a:off x="7038499" y="6588479"/>
              <a:ext cx="9525" cy="9525"/>
            </a:xfrm>
            <a:custGeom>
              <a:avLst/>
              <a:gdLst/>
              <a:ahLst/>
              <a:cxnLst/>
              <a:rect l="l" t="t" r="r" b="b"/>
              <a:pathLst>
                <a:path w="9525" h="9525" extrusionOk="0">
                  <a:moveTo>
                    <a:pt x="7144" y="9488"/>
                  </a:moveTo>
                  <a:cubicBezTo>
                    <a:pt x="9049" y="4726"/>
                    <a:pt x="8096" y="8536"/>
                    <a:pt x="7144" y="948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710" name="Google Shape;4710;p1"/>
            <p:cNvSpPr/>
            <p:nvPr/>
          </p:nvSpPr>
          <p:spPr>
            <a:xfrm>
              <a:off x="7238249" y="5802176"/>
              <a:ext cx="9525" cy="9525"/>
            </a:xfrm>
            <a:custGeom>
              <a:avLst/>
              <a:gdLst/>
              <a:ahLst/>
              <a:cxnLst/>
              <a:rect l="l" t="t" r="r" b="b"/>
              <a:pathLst>
                <a:path w="9525" h="9525" extrusionOk="0">
                  <a:moveTo>
                    <a:pt x="7419" y="9978"/>
                  </a:moveTo>
                  <a:cubicBezTo>
                    <a:pt x="6466" y="2358"/>
                    <a:pt x="8371" y="12836"/>
                    <a:pt x="7419" y="997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711" name="Google Shape;4711;p1"/>
            <p:cNvSpPr/>
            <p:nvPr/>
          </p:nvSpPr>
          <p:spPr>
            <a:xfrm>
              <a:off x="7237571" y="5798343"/>
              <a:ext cx="9525" cy="19050"/>
            </a:xfrm>
            <a:custGeom>
              <a:avLst/>
              <a:gdLst/>
              <a:ahLst/>
              <a:cxnLst/>
              <a:rect l="l" t="t" r="r" b="b"/>
              <a:pathLst>
                <a:path w="9525" h="19050" extrusionOk="0">
                  <a:moveTo>
                    <a:pt x="7144" y="7144"/>
                  </a:moveTo>
                  <a:cubicBezTo>
                    <a:pt x="8096" y="17621"/>
                    <a:pt x="7144" y="1190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712" name="Google Shape;4712;p1"/>
            <p:cNvSpPr/>
            <p:nvPr/>
          </p:nvSpPr>
          <p:spPr>
            <a:xfrm>
              <a:off x="7230904" y="5793581"/>
              <a:ext cx="9525" cy="9525"/>
            </a:xfrm>
            <a:custGeom>
              <a:avLst/>
              <a:gdLst/>
              <a:ahLst/>
              <a:cxnLst/>
              <a:rect l="l" t="t" r="r" b="b"/>
              <a:pathLst>
                <a:path w="9525" h="9525" extrusionOk="0">
                  <a:moveTo>
                    <a:pt x="7144" y="7144"/>
                  </a:moveTo>
                  <a:lnTo>
                    <a:pt x="7144" y="7144"/>
                  </a:ln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713" name="Google Shape;4713;p1"/>
            <p:cNvSpPr/>
            <p:nvPr/>
          </p:nvSpPr>
          <p:spPr>
            <a:xfrm>
              <a:off x="7228046" y="5790961"/>
              <a:ext cx="9525" cy="9525"/>
            </a:xfrm>
            <a:custGeom>
              <a:avLst/>
              <a:gdLst/>
              <a:ahLst/>
              <a:cxnLst/>
              <a:rect l="l" t="t" r="r" b="b"/>
              <a:pathLst>
                <a:path w="9525" h="9525" extrusionOk="0">
                  <a:moveTo>
                    <a:pt x="7144" y="7858"/>
                  </a:moveTo>
                  <a:cubicBezTo>
                    <a:pt x="7144" y="7858"/>
                    <a:pt x="8096" y="6906"/>
                    <a:pt x="7144" y="7858"/>
                  </a:cubicBezTo>
                  <a:cubicBezTo>
                    <a:pt x="8096" y="6906"/>
                    <a:pt x="7144" y="6906"/>
                    <a:pt x="7144" y="785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714" name="Google Shape;4714;p1"/>
            <p:cNvSpPr/>
            <p:nvPr/>
          </p:nvSpPr>
          <p:spPr>
            <a:xfrm>
              <a:off x="7228999" y="5787866"/>
              <a:ext cx="9525" cy="9525"/>
            </a:xfrm>
            <a:custGeom>
              <a:avLst/>
              <a:gdLst/>
              <a:ahLst/>
              <a:cxnLst/>
              <a:rect l="l" t="t" r="r" b="b"/>
              <a:pathLst>
                <a:path w="9525" h="9525" extrusionOk="0">
                  <a:moveTo>
                    <a:pt x="7144" y="7144"/>
                  </a:moveTo>
                  <a:cubicBezTo>
                    <a:pt x="7144" y="7144"/>
                    <a:pt x="7144" y="7144"/>
                    <a:pt x="7144" y="7144"/>
                  </a:cubicBez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715" name="Google Shape;4715;p1"/>
            <p:cNvSpPr/>
            <p:nvPr/>
          </p:nvSpPr>
          <p:spPr>
            <a:xfrm>
              <a:off x="7230904" y="5792628"/>
              <a:ext cx="9525" cy="9525"/>
            </a:xfrm>
            <a:custGeom>
              <a:avLst/>
              <a:gdLst/>
              <a:ahLst/>
              <a:cxnLst/>
              <a:rect l="l" t="t" r="r" b="b"/>
              <a:pathLst>
                <a:path w="9525" h="9525" extrusionOk="0">
                  <a:moveTo>
                    <a:pt x="7144" y="8096"/>
                  </a:moveTo>
                  <a:lnTo>
                    <a:pt x="7144" y="7144"/>
                  </a:lnTo>
                  <a:cubicBezTo>
                    <a:pt x="7144" y="8096"/>
                    <a:pt x="7144" y="8096"/>
                    <a:pt x="7144" y="809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716" name="Google Shape;4716;p1"/>
            <p:cNvSpPr/>
            <p:nvPr/>
          </p:nvSpPr>
          <p:spPr>
            <a:xfrm>
              <a:off x="7237148" y="5805816"/>
              <a:ext cx="9525" cy="9525"/>
            </a:xfrm>
            <a:custGeom>
              <a:avLst/>
              <a:gdLst/>
              <a:ahLst/>
              <a:cxnLst/>
              <a:rect l="l" t="t" r="r" b="b"/>
              <a:pathLst>
                <a:path w="9525" h="9525" extrusionOk="0">
                  <a:moveTo>
                    <a:pt x="7567" y="8244"/>
                  </a:moveTo>
                  <a:cubicBezTo>
                    <a:pt x="6615" y="6339"/>
                    <a:pt x="7567" y="7291"/>
                    <a:pt x="7567" y="82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717" name="Google Shape;4717;p1"/>
            <p:cNvSpPr/>
            <p:nvPr/>
          </p:nvSpPr>
          <p:spPr>
            <a:xfrm>
              <a:off x="7232809" y="5789453"/>
              <a:ext cx="9525" cy="9525"/>
            </a:xfrm>
            <a:custGeom>
              <a:avLst/>
              <a:gdLst/>
              <a:ahLst/>
              <a:cxnLst/>
              <a:rect l="l" t="t" r="r" b="b"/>
              <a:pathLst>
                <a:path w="9525" h="9525" extrusionOk="0">
                  <a:moveTo>
                    <a:pt x="7144" y="8414"/>
                  </a:moveTo>
                  <a:cubicBezTo>
                    <a:pt x="7144" y="8414"/>
                    <a:pt x="7144" y="5556"/>
                    <a:pt x="7144" y="841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718" name="Google Shape;4718;p1"/>
            <p:cNvSpPr/>
            <p:nvPr/>
          </p:nvSpPr>
          <p:spPr>
            <a:xfrm>
              <a:off x="7233761" y="5790723"/>
              <a:ext cx="9525" cy="9525"/>
            </a:xfrm>
            <a:custGeom>
              <a:avLst/>
              <a:gdLst/>
              <a:ahLst/>
              <a:cxnLst/>
              <a:rect l="l" t="t" r="r" b="b"/>
              <a:pathLst>
                <a:path w="9525" h="9525" extrusionOk="0">
                  <a:moveTo>
                    <a:pt x="7144" y="7144"/>
                  </a:moveTo>
                  <a:cubicBezTo>
                    <a:pt x="7144" y="15716"/>
                    <a:pt x="7144"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719" name="Google Shape;4719;p1"/>
            <p:cNvSpPr/>
            <p:nvPr/>
          </p:nvSpPr>
          <p:spPr>
            <a:xfrm>
              <a:off x="7235666" y="5795062"/>
              <a:ext cx="9525" cy="9525"/>
            </a:xfrm>
            <a:custGeom>
              <a:avLst/>
              <a:gdLst/>
              <a:ahLst/>
              <a:cxnLst/>
              <a:rect l="l" t="t" r="r" b="b"/>
              <a:pathLst>
                <a:path w="9525" h="9525" extrusionOk="0">
                  <a:moveTo>
                    <a:pt x="7144" y="7567"/>
                  </a:moveTo>
                  <a:lnTo>
                    <a:pt x="7144" y="7567"/>
                  </a:lnTo>
                  <a:cubicBezTo>
                    <a:pt x="7144" y="6614"/>
                    <a:pt x="7144" y="7567"/>
                    <a:pt x="7144"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720" name="Google Shape;4720;p1"/>
            <p:cNvSpPr/>
            <p:nvPr/>
          </p:nvSpPr>
          <p:spPr>
            <a:xfrm>
              <a:off x="7231856" y="5789771"/>
              <a:ext cx="9525" cy="9525"/>
            </a:xfrm>
            <a:custGeom>
              <a:avLst/>
              <a:gdLst/>
              <a:ahLst/>
              <a:cxnLst/>
              <a:rect l="l" t="t" r="r" b="b"/>
              <a:pathLst>
                <a:path w="9525" h="9525" extrusionOk="0">
                  <a:moveTo>
                    <a:pt x="7144" y="8097"/>
                  </a:moveTo>
                  <a:cubicBezTo>
                    <a:pt x="7144" y="8097"/>
                    <a:pt x="7144" y="7144"/>
                    <a:pt x="7144" y="7144"/>
                  </a:cubicBezTo>
                  <a:lnTo>
                    <a:pt x="7144" y="8097"/>
                  </a:ln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721" name="Google Shape;4721;p1"/>
            <p:cNvSpPr/>
            <p:nvPr/>
          </p:nvSpPr>
          <p:spPr>
            <a:xfrm>
              <a:off x="7200424" y="5769768"/>
              <a:ext cx="9525" cy="9525"/>
            </a:xfrm>
            <a:custGeom>
              <a:avLst/>
              <a:gdLst/>
              <a:ahLst/>
              <a:cxnLst/>
              <a:rect l="l" t="t" r="r" b="b"/>
              <a:pathLst>
                <a:path w="9525" h="9525" extrusionOk="0">
                  <a:moveTo>
                    <a:pt x="7144" y="7144"/>
                  </a:moveTo>
                  <a:cubicBezTo>
                    <a:pt x="7144" y="7144"/>
                    <a:pt x="7144" y="7144"/>
                    <a:pt x="7144" y="7144"/>
                  </a:cubicBez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722" name="Google Shape;4722;p1"/>
            <p:cNvSpPr/>
            <p:nvPr/>
          </p:nvSpPr>
          <p:spPr>
            <a:xfrm>
              <a:off x="7214711" y="5770721"/>
              <a:ext cx="9525" cy="9525"/>
            </a:xfrm>
            <a:custGeom>
              <a:avLst/>
              <a:gdLst/>
              <a:ahLst/>
              <a:cxnLst/>
              <a:rect l="l" t="t" r="r" b="b"/>
              <a:pathLst>
                <a:path w="9525" h="9525" extrusionOk="0">
                  <a:moveTo>
                    <a:pt x="7144" y="7144"/>
                  </a:moveTo>
                  <a:cubicBezTo>
                    <a:pt x="8096" y="7144"/>
                    <a:pt x="1095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723" name="Google Shape;4723;p1"/>
            <p:cNvSpPr/>
            <p:nvPr/>
          </p:nvSpPr>
          <p:spPr>
            <a:xfrm>
              <a:off x="7229951" y="5784056"/>
              <a:ext cx="9525" cy="9525"/>
            </a:xfrm>
            <a:custGeom>
              <a:avLst/>
              <a:gdLst/>
              <a:ahLst/>
              <a:cxnLst/>
              <a:rect l="l" t="t" r="r" b="b"/>
              <a:pathLst>
                <a:path w="9525" h="9525" extrusionOk="0">
                  <a:moveTo>
                    <a:pt x="7144" y="7144"/>
                  </a:moveTo>
                  <a:lnTo>
                    <a:pt x="7144" y="7144"/>
                  </a:ln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724" name="Google Shape;4724;p1"/>
            <p:cNvSpPr/>
            <p:nvPr/>
          </p:nvSpPr>
          <p:spPr>
            <a:xfrm>
              <a:off x="7222331" y="5784056"/>
              <a:ext cx="19050" cy="9525"/>
            </a:xfrm>
            <a:custGeom>
              <a:avLst/>
              <a:gdLst/>
              <a:ahLst/>
              <a:cxnLst/>
              <a:rect l="l" t="t" r="r" b="b"/>
              <a:pathLst>
                <a:path w="19050" h="9525" extrusionOk="0">
                  <a:moveTo>
                    <a:pt x="11906" y="7144"/>
                  </a:moveTo>
                  <a:cubicBezTo>
                    <a:pt x="10001" y="8096"/>
                    <a:pt x="9049" y="9049"/>
                    <a:pt x="7144" y="10001"/>
                  </a:cubicBezTo>
                  <a:cubicBezTo>
                    <a:pt x="7144" y="10001"/>
                    <a:pt x="10001" y="8096"/>
                    <a:pt x="11906"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725" name="Google Shape;4725;p1"/>
            <p:cNvSpPr/>
            <p:nvPr/>
          </p:nvSpPr>
          <p:spPr>
            <a:xfrm>
              <a:off x="7236619" y="5805963"/>
              <a:ext cx="9525" cy="9525"/>
            </a:xfrm>
            <a:custGeom>
              <a:avLst/>
              <a:gdLst/>
              <a:ahLst/>
              <a:cxnLst/>
              <a:rect l="l" t="t" r="r" b="b"/>
              <a:pathLst>
                <a:path w="9525" h="9525" extrusionOk="0">
                  <a:moveTo>
                    <a:pt x="7144" y="7144"/>
                  </a:moveTo>
                  <a:lnTo>
                    <a:pt x="7144" y="7144"/>
                  </a:ln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726" name="Google Shape;4726;p1"/>
            <p:cNvSpPr/>
            <p:nvPr/>
          </p:nvSpPr>
          <p:spPr>
            <a:xfrm>
              <a:off x="7220955" y="5787866"/>
              <a:ext cx="9525" cy="9525"/>
            </a:xfrm>
            <a:custGeom>
              <a:avLst/>
              <a:gdLst/>
              <a:ahLst/>
              <a:cxnLst/>
              <a:rect l="l" t="t" r="r" b="b"/>
              <a:pathLst>
                <a:path w="9525" h="9525" extrusionOk="0">
                  <a:moveTo>
                    <a:pt x="7567" y="7144"/>
                  </a:moveTo>
                  <a:cubicBezTo>
                    <a:pt x="7567" y="7144"/>
                    <a:pt x="6615" y="7144"/>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727" name="Google Shape;4727;p1"/>
            <p:cNvSpPr/>
            <p:nvPr/>
          </p:nvSpPr>
          <p:spPr>
            <a:xfrm>
              <a:off x="7227094" y="5785961"/>
              <a:ext cx="9525" cy="9525"/>
            </a:xfrm>
            <a:custGeom>
              <a:avLst/>
              <a:gdLst/>
              <a:ahLst/>
              <a:cxnLst/>
              <a:rect l="l" t="t" r="r" b="b"/>
              <a:pathLst>
                <a:path w="9525" h="9525" extrusionOk="0">
                  <a:moveTo>
                    <a:pt x="8096" y="7144"/>
                  </a:moveTo>
                  <a:cubicBezTo>
                    <a:pt x="8096" y="7144"/>
                    <a:pt x="8096" y="8096"/>
                    <a:pt x="7144" y="8096"/>
                  </a:cubicBezTo>
                  <a:cubicBezTo>
                    <a:pt x="8096" y="7144"/>
                    <a:pt x="8096" y="7144"/>
                    <a:pt x="8096"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728" name="Google Shape;4728;p1"/>
            <p:cNvSpPr/>
            <p:nvPr/>
          </p:nvSpPr>
          <p:spPr>
            <a:xfrm>
              <a:off x="7227094" y="5789771"/>
              <a:ext cx="9525" cy="9525"/>
            </a:xfrm>
            <a:custGeom>
              <a:avLst/>
              <a:gdLst/>
              <a:ahLst/>
              <a:cxnLst/>
              <a:rect l="l" t="t" r="r" b="b"/>
              <a:pathLst>
                <a:path w="9525" h="9525" extrusionOk="0">
                  <a:moveTo>
                    <a:pt x="7144" y="7144"/>
                  </a:moveTo>
                  <a:lnTo>
                    <a:pt x="7144" y="7144"/>
                  </a:ln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729" name="Google Shape;4729;p1"/>
            <p:cNvSpPr/>
            <p:nvPr/>
          </p:nvSpPr>
          <p:spPr>
            <a:xfrm>
              <a:off x="7226141" y="5788395"/>
              <a:ext cx="9525" cy="9525"/>
            </a:xfrm>
            <a:custGeom>
              <a:avLst/>
              <a:gdLst/>
              <a:ahLst/>
              <a:cxnLst/>
              <a:rect l="l" t="t" r="r" b="b"/>
              <a:pathLst>
                <a:path w="9525" h="9525" extrusionOk="0">
                  <a:moveTo>
                    <a:pt x="7144" y="7567"/>
                  </a:moveTo>
                  <a:cubicBezTo>
                    <a:pt x="7144" y="6615"/>
                    <a:pt x="7144" y="7567"/>
                    <a:pt x="7144"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730" name="Google Shape;4730;p1"/>
            <p:cNvSpPr/>
            <p:nvPr/>
          </p:nvSpPr>
          <p:spPr>
            <a:xfrm>
              <a:off x="7225189" y="5788818"/>
              <a:ext cx="9525" cy="9525"/>
            </a:xfrm>
            <a:custGeom>
              <a:avLst/>
              <a:gdLst/>
              <a:ahLst/>
              <a:cxnLst/>
              <a:rect l="l" t="t" r="r" b="b"/>
              <a:pathLst>
                <a:path w="9525" h="9525" extrusionOk="0">
                  <a:moveTo>
                    <a:pt x="7144" y="7144"/>
                  </a:moveTo>
                  <a:cubicBezTo>
                    <a:pt x="7144" y="8096"/>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731" name="Google Shape;4731;p1"/>
            <p:cNvSpPr/>
            <p:nvPr/>
          </p:nvSpPr>
          <p:spPr>
            <a:xfrm>
              <a:off x="7201376" y="5774531"/>
              <a:ext cx="9525" cy="9525"/>
            </a:xfrm>
            <a:custGeom>
              <a:avLst/>
              <a:gdLst/>
              <a:ahLst/>
              <a:cxnLst/>
              <a:rect l="l" t="t" r="r" b="b"/>
              <a:pathLst>
                <a:path w="9525" h="9525" extrusionOk="0">
                  <a:moveTo>
                    <a:pt x="7144" y="7144"/>
                  </a:moveTo>
                  <a:cubicBezTo>
                    <a:pt x="8096" y="7144"/>
                    <a:pt x="9049" y="7144"/>
                    <a:pt x="10001" y="7144"/>
                  </a:cubicBezTo>
                  <a:cubicBezTo>
                    <a:pt x="8096"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732" name="Google Shape;4732;p1"/>
            <p:cNvSpPr/>
            <p:nvPr/>
          </p:nvSpPr>
          <p:spPr>
            <a:xfrm>
              <a:off x="7236619" y="5805011"/>
              <a:ext cx="9525" cy="9525"/>
            </a:xfrm>
            <a:custGeom>
              <a:avLst/>
              <a:gdLst/>
              <a:ahLst/>
              <a:cxnLst/>
              <a:rect l="l" t="t" r="r" b="b"/>
              <a:pathLst>
                <a:path w="9525" h="9525" extrusionOk="0">
                  <a:moveTo>
                    <a:pt x="7144" y="7144"/>
                  </a:moveTo>
                  <a:cubicBezTo>
                    <a:pt x="8096" y="10001"/>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733" name="Google Shape;4733;p1"/>
            <p:cNvSpPr/>
            <p:nvPr/>
          </p:nvSpPr>
          <p:spPr>
            <a:xfrm>
              <a:off x="7213759" y="5807445"/>
              <a:ext cx="9525" cy="9525"/>
            </a:xfrm>
            <a:custGeom>
              <a:avLst/>
              <a:gdLst/>
              <a:ahLst/>
              <a:cxnLst/>
              <a:rect l="l" t="t" r="r" b="b"/>
              <a:pathLst>
                <a:path w="9525" h="9525" extrusionOk="0">
                  <a:moveTo>
                    <a:pt x="7144" y="7567"/>
                  </a:moveTo>
                  <a:lnTo>
                    <a:pt x="7144" y="7567"/>
                  </a:lnTo>
                  <a:cubicBezTo>
                    <a:pt x="7144" y="6615"/>
                    <a:pt x="7144" y="7567"/>
                    <a:pt x="7144"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734" name="Google Shape;4734;p1"/>
            <p:cNvSpPr/>
            <p:nvPr/>
          </p:nvSpPr>
          <p:spPr>
            <a:xfrm>
              <a:off x="7202329" y="5785008"/>
              <a:ext cx="9525" cy="9525"/>
            </a:xfrm>
            <a:custGeom>
              <a:avLst/>
              <a:gdLst/>
              <a:ahLst/>
              <a:cxnLst/>
              <a:rect l="l" t="t" r="r" b="b"/>
              <a:pathLst>
                <a:path w="9525" h="9525" extrusionOk="0">
                  <a:moveTo>
                    <a:pt x="7144" y="7144"/>
                  </a:moveTo>
                  <a:lnTo>
                    <a:pt x="7144" y="7144"/>
                  </a:ln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735" name="Google Shape;4735;p1"/>
            <p:cNvSpPr/>
            <p:nvPr/>
          </p:nvSpPr>
          <p:spPr>
            <a:xfrm>
              <a:off x="7212806" y="5804990"/>
              <a:ext cx="9525" cy="9525"/>
            </a:xfrm>
            <a:custGeom>
              <a:avLst/>
              <a:gdLst/>
              <a:ahLst/>
              <a:cxnLst/>
              <a:rect l="l" t="t" r="r" b="b"/>
              <a:pathLst>
                <a:path w="9525" h="9525" extrusionOk="0">
                  <a:moveTo>
                    <a:pt x="7144" y="9069"/>
                  </a:moveTo>
                  <a:cubicBezTo>
                    <a:pt x="9049" y="5259"/>
                    <a:pt x="7144" y="8117"/>
                    <a:pt x="7144" y="906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736" name="Google Shape;4736;p1"/>
            <p:cNvSpPr/>
            <p:nvPr/>
          </p:nvSpPr>
          <p:spPr>
            <a:xfrm>
              <a:off x="7204234" y="5774531"/>
              <a:ext cx="9525" cy="9525"/>
            </a:xfrm>
            <a:custGeom>
              <a:avLst/>
              <a:gdLst/>
              <a:ahLst/>
              <a:cxnLst/>
              <a:rect l="l" t="t" r="r" b="b"/>
              <a:pathLst>
                <a:path w="9525" h="9525" extrusionOk="0">
                  <a:moveTo>
                    <a:pt x="7144" y="7144"/>
                  </a:moveTo>
                  <a:lnTo>
                    <a:pt x="7144" y="7144"/>
                  </a:lnTo>
                  <a:lnTo>
                    <a:pt x="7144" y="7144"/>
                  </a:ln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737" name="Google Shape;4737;p1"/>
            <p:cNvSpPr/>
            <p:nvPr/>
          </p:nvSpPr>
          <p:spPr>
            <a:xfrm>
              <a:off x="7194709" y="5771673"/>
              <a:ext cx="47625" cy="47625"/>
            </a:xfrm>
            <a:custGeom>
              <a:avLst/>
              <a:gdLst/>
              <a:ahLst/>
              <a:cxnLst/>
              <a:rect l="l" t="t" r="r" b="b"/>
              <a:pathLst>
                <a:path w="47625" h="47625" extrusionOk="0">
                  <a:moveTo>
                    <a:pt x="10001" y="8096"/>
                  </a:moveTo>
                  <a:cubicBezTo>
                    <a:pt x="10954" y="7144"/>
                    <a:pt x="14764" y="10001"/>
                    <a:pt x="21431" y="10001"/>
                  </a:cubicBezTo>
                  <a:cubicBezTo>
                    <a:pt x="19526" y="10001"/>
                    <a:pt x="19526" y="10001"/>
                    <a:pt x="20479" y="10001"/>
                  </a:cubicBezTo>
                  <a:cubicBezTo>
                    <a:pt x="15716" y="10001"/>
                    <a:pt x="19526" y="10001"/>
                    <a:pt x="10954" y="10001"/>
                  </a:cubicBezTo>
                  <a:cubicBezTo>
                    <a:pt x="21431" y="7144"/>
                    <a:pt x="8096" y="12859"/>
                    <a:pt x="16669" y="11906"/>
                  </a:cubicBezTo>
                  <a:cubicBezTo>
                    <a:pt x="16669" y="11906"/>
                    <a:pt x="10001" y="12859"/>
                    <a:pt x="15716" y="11906"/>
                  </a:cubicBezTo>
                  <a:cubicBezTo>
                    <a:pt x="10954" y="11906"/>
                    <a:pt x="15716" y="11906"/>
                    <a:pt x="15716" y="11906"/>
                  </a:cubicBezTo>
                  <a:cubicBezTo>
                    <a:pt x="10954" y="11906"/>
                    <a:pt x="10954" y="11906"/>
                    <a:pt x="15716" y="12859"/>
                  </a:cubicBezTo>
                  <a:cubicBezTo>
                    <a:pt x="13811" y="11906"/>
                    <a:pt x="11906" y="12859"/>
                    <a:pt x="10001" y="14764"/>
                  </a:cubicBezTo>
                  <a:cubicBezTo>
                    <a:pt x="13811" y="14764"/>
                    <a:pt x="13811" y="14764"/>
                    <a:pt x="10954" y="14764"/>
                  </a:cubicBezTo>
                  <a:cubicBezTo>
                    <a:pt x="15716" y="13811"/>
                    <a:pt x="10001" y="17621"/>
                    <a:pt x="16669" y="15716"/>
                  </a:cubicBezTo>
                  <a:cubicBezTo>
                    <a:pt x="15716" y="16669"/>
                    <a:pt x="16669" y="16669"/>
                    <a:pt x="12859" y="17621"/>
                  </a:cubicBezTo>
                  <a:cubicBezTo>
                    <a:pt x="17621" y="16669"/>
                    <a:pt x="18574" y="15716"/>
                    <a:pt x="10954" y="19526"/>
                  </a:cubicBezTo>
                  <a:cubicBezTo>
                    <a:pt x="12859" y="18574"/>
                    <a:pt x="15716" y="19526"/>
                    <a:pt x="15716" y="19526"/>
                  </a:cubicBezTo>
                  <a:cubicBezTo>
                    <a:pt x="12859" y="21431"/>
                    <a:pt x="10954" y="20478"/>
                    <a:pt x="14764" y="19526"/>
                  </a:cubicBezTo>
                  <a:cubicBezTo>
                    <a:pt x="8096" y="19526"/>
                    <a:pt x="16669" y="20478"/>
                    <a:pt x="10954" y="21431"/>
                  </a:cubicBezTo>
                  <a:cubicBezTo>
                    <a:pt x="16669" y="20478"/>
                    <a:pt x="10954" y="22384"/>
                    <a:pt x="10001" y="22384"/>
                  </a:cubicBezTo>
                  <a:cubicBezTo>
                    <a:pt x="11906" y="24289"/>
                    <a:pt x="13811" y="24289"/>
                    <a:pt x="16669" y="22384"/>
                  </a:cubicBezTo>
                  <a:cubicBezTo>
                    <a:pt x="11906" y="23336"/>
                    <a:pt x="12859" y="23336"/>
                    <a:pt x="16669" y="22384"/>
                  </a:cubicBezTo>
                  <a:cubicBezTo>
                    <a:pt x="10954" y="26194"/>
                    <a:pt x="14764" y="22384"/>
                    <a:pt x="10001" y="24289"/>
                  </a:cubicBezTo>
                  <a:cubicBezTo>
                    <a:pt x="10954" y="24289"/>
                    <a:pt x="10954" y="24289"/>
                    <a:pt x="10001" y="24289"/>
                  </a:cubicBezTo>
                  <a:cubicBezTo>
                    <a:pt x="10954" y="26194"/>
                    <a:pt x="16669" y="24289"/>
                    <a:pt x="17621" y="24289"/>
                  </a:cubicBezTo>
                  <a:cubicBezTo>
                    <a:pt x="9049" y="28099"/>
                    <a:pt x="16669" y="25241"/>
                    <a:pt x="18574" y="25241"/>
                  </a:cubicBezTo>
                  <a:cubicBezTo>
                    <a:pt x="10954" y="27146"/>
                    <a:pt x="20479" y="30003"/>
                    <a:pt x="14764" y="34766"/>
                  </a:cubicBezTo>
                  <a:cubicBezTo>
                    <a:pt x="16669" y="36671"/>
                    <a:pt x="17621" y="27146"/>
                    <a:pt x="16669" y="38576"/>
                  </a:cubicBezTo>
                  <a:cubicBezTo>
                    <a:pt x="16669" y="35719"/>
                    <a:pt x="25241" y="37624"/>
                    <a:pt x="21431" y="40481"/>
                  </a:cubicBezTo>
                  <a:cubicBezTo>
                    <a:pt x="24289" y="37624"/>
                    <a:pt x="23336" y="40481"/>
                    <a:pt x="26194" y="37624"/>
                  </a:cubicBezTo>
                  <a:cubicBezTo>
                    <a:pt x="26194" y="39528"/>
                    <a:pt x="25241" y="40481"/>
                    <a:pt x="24289" y="42386"/>
                  </a:cubicBezTo>
                  <a:cubicBezTo>
                    <a:pt x="25241" y="42386"/>
                    <a:pt x="28099" y="40481"/>
                    <a:pt x="30004" y="38576"/>
                  </a:cubicBezTo>
                  <a:cubicBezTo>
                    <a:pt x="29051" y="40481"/>
                    <a:pt x="28099" y="41434"/>
                    <a:pt x="27146" y="43339"/>
                  </a:cubicBezTo>
                  <a:cubicBezTo>
                    <a:pt x="30956" y="38576"/>
                    <a:pt x="31909" y="38576"/>
                    <a:pt x="29051" y="42386"/>
                  </a:cubicBezTo>
                  <a:cubicBezTo>
                    <a:pt x="30956" y="40481"/>
                    <a:pt x="31909" y="40481"/>
                    <a:pt x="30956" y="42386"/>
                  </a:cubicBezTo>
                  <a:cubicBezTo>
                    <a:pt x="31909" y="41434"/>
                    <a:pt x="33814" y="34766"/>
                    <a:pt x="34766" y="34766"/>
                  </a:cubicBezTo>
                  <a:cubicBezTo>
                    <a:pt x="31909" y="42386"/>
                    <a:pt x="32861" y="41434"/>
                    <a:pt x="31909" y="43339"/>
                  </a:cubicBezTo>
                  <a:cubicBezTo>
                    <a:pt x="34766" y="39528"/>
                    <a:pt x="33814" y="44291"/>
                    <a:pt x="33814" y="40481"/>
                  </a:cubicBezTo>
                  <a:cubicBezTo>
                    <a:pt x="32861" y="42386"/>
                    <a:pt x="32861" y="42386"/>
                    <a:pt x="35719" y="38576"/>
                  </a:cubicBezTo>
                  <a:cubicBezTo>
                    <a:pt x="34766" y="40481"/>
                    <a:pt x="34766" y="42386"/>
                    <a:pt x="34766" y="43339"/>
                  </a:cubicBezTo>
                  <a:cubicBezTo>
                    <a:pt x="36671" y="38576"/>
                    <a:pt x="37624" y="41434"/>
                    <a:pt x="37624" y="34766"/>
                  </a:cubicBezTo>
                  <a:cubicBezTo>
                    <a:pt x="34766" y="42386"/>
                    <a:pt x="39529" y="27146"/>
                    <a:pt x="36671" y="40481"/>
                  </a:cubicBezTo>
                  <a:cubicBezTo>
                    <a:pt x="38576" y="35719"/>
                    <a:pt x="38576" y="34766"/>
                    <a:pt x="37624" y="39528"/>
                  </a:cubicBezTo>
                  <a:cubicBezTo>
                    <a:pt x="38576" y="35719"/>
                    <a:pt x="38576" y="35719"/>
                    <a:pt x="37624" y="39528"/>
                  </a:cubicBezTo>
                  <a:cubicBezTo>
                    <a:pt x="37624" y="38576"/>
                    <a:pt x="37624" y="37624"/>
                    <a:pt x="38576" y="36671"/>
                  </a:cubicBezTo>
                  <a:cubicBezTo>
                    <a:pt x="37624" y="39528"/>
                    <a:pt x="39529" y="32861"/>
                    <a:pt x="38576" y="41434"/>
                  </a:cubicBezTo>
                  <a:cubicBezTo>
                    <a:pt x="38576" y="41434"/>
                    <a:pt x="40481" y="37624"/>
                    <a:pt x="40481" y="36671"/>
                  </a:cubicBezTo>
                  <a:cubicBezTo>
                    <a:pt x="40481" y="37624"/>
                    <a:pt x="40481" y="38576"/>
                    <a:pt x="40481" y="40481"/>
                  </a:cubicBezTo>
                  <a:cubicBezTo>
                    <a:pt x="39529" y="34766"/>
                    <a:pt x="41434" y="38576"/>
                    <a:pt x="42386" y="40481"/>
                  </a:cubicBezTo>
                  <a:cubicBezTo>
                    <a:pt x="43339" y="32861"/>
                    <a:pt x="43339" y="40481"/>
                    <a:pt x="44291" y="41434"/>
                  </a:cubicBezTo>
                  <a:cubicBezTo>
                    <a:pt x="44291" y="40481"/>
                    <a:pt x="44291" y="34766"/>
                    <a:pt x="44291" y="34766"/>
                  </a:cubicBezTo>
                  <a:cubicBezTo>
                    <a:pt x="43339" y="45244"/>
                    <a:pt x="45244" y="37624"/>
                    <a:pt x="44291" y="35719"/>
                  </a:cubicBezTo>
                  <a:cubicBezTo>
                    <a:pt x="44291" y="37624"/>
                    <a:pt x="44291" y="37624"/>
                    <a:pt x="44291" y="34766"/>
                  </a:cubicBezTo>
                  <a:cubicBezTo>
                    <a:pt x="44291" y="42386"/>
                    <a:pt x="44291" y="36671"/>
                    <a:pt x="44291" y="35719"/>
                  </a:cubicBezTo>
                  <a:cubicBezTo>
                    <a:pt x="44291" y="37624"/>
                    <a:pt x="44291" y="38576"/>
                    <a:pt x="44291" y="40481"/>
                  </a:cubicBezTo>
                  <a:cubicBezTo>
                    <a:pt x="44291" y="39528"/>
                    <a:pt x="44291" y="40481"/>
                    <a:pt x="44291" y="41434"/>
                  </a:cubicBezTo>
                  <a:cubicBezTo>
                    <a:pt x="45244" y="40481"/>
                    <a:pt x="44291" y="35719"/>
                    <a:pt x="44291" y="34766"/>
                  </a:cubicBezTo>
                  <a:cubicBezTo>
                    <a:pt x="44291" y="37624"/>
                    <a:pt x="44291" y="40481"/>
                    <a:pt x="45244" y="43339"/>
                  </a:cubicBezTo>
                  <a:cubicBezTo>
                    <a:pt x="45244" y="42386"/>
                    <a:pt x="45244" y="39528"/>
                    <a:pt x="46196" y="44291"/>
                  </a:cubicBezTo>
                  <a:cubicBezTo>
                    <a:pt x="47149" y="39528"/>
                    <a:pt x="46196" y="40481"/>
                    <a:pt x="47149" y="33814"/>
                  </a:cubicBezTo>
                  <a:cubicBezTo>
                    <a:pt x="48101" y="40481"/>
                    <a:pt x="48101" y="36671"/>
                    <a:pt x="48101" y="42386"/>
                  </a:cubicBezTo>
                  <a:cubicBezTo>
                    <a:pt x="48101" y="37624"/>
                    <a:pt x="48101" y="37624"/>
                    <a:pt x="48101" y="42386"/>
                  </a:cubicBezTo>
                  <a:cubicBezTo>
                    <a:pt x="48101" y="43339"/>
                    <a:pt x="48101" y="30956"/>
                    <a:pt x="48101" y="39528"/>
                  </a:cubicBezTo>
                  <a:cubicBezTo>
                    <a:pt x="48101" y="36671"/>
                    <a:pt x="45244" y="34766"/>
                    <a:pt x="47149" y="37624"/>
                  </a:cubicBezTo>
                  <a:cubicBezTo>
                    <a:pt x="46196" y="33814"/>
                    <a:pt x="47149" y="34766"/>
                    <a:pt x="46196" y="30003"/>
                  </a:cubicBezTo>
                  <a:cubicBezTo>
                    <a:pt x="46196" y="30003"/>
                    <a:pt x="46196" y="25241"/>
                    <a:pt x="46196" y="36671"/>
                  </a:cubicBezTo>
                  <a:cubicBezTo>
                    <a:pt x="46196" y="33814"/>
                    <a:pt x="45244" y="31909"/>
                    <a:pt x="45244" y="29051"/>
                  </a:cubicBezTo>
                  <a:cubicBezTo>
                    <a:pt x="47149" y="32861"/>
                    <a:pt x="45244" y="29051"/>
                    <a:pt x="45244" y="33814"/>
                  </a:cubicBezTo>
                  <a:cubicBezTo>
                    <a:pt x="45244" y="31909"/>
                    <a:pt x="45244" y="27146"/>
                    <a:pt x="45244" y="33814"/>
                  </a:cubicBezTo>
                  <a:cubicBezTo>
                    <a:pt x="45244" y="28099"/>
                    <a:pt x="45244" y="37624"/>
                    <a:pt x="44291" y="29051"/>
                  </a:cubicBezTo>
                  <a:cubicBezTo>
                    <a:pt x="44291" y="33814"/>
                    <a:pt x="44291" y="25241"/>
                    <a:pt x="43339" y="31909"/>
                  </a:cubicBezTo>
                  <a:cubicBezTo>
                    <a:pt x="43339" y="24289"/>
                    <a:pt x="45244" y="30956"/>
                    <a:pt x="43339" y="27146"/>
                  </a:cubicBezTo>
                  <a:cubicBezTo>
                    <a:pt x="42386" y="30003"/>
                    <a:pt x="42386" y="33814"/>
                    <a:pt x="42386" y="37624"/>
                  </a:cubicBezTo>
                  <a:cubicBezTo>
                    <a:pt x="42386" y="32861"/>
                    <a:pt x="42386" y="31909"/>
                    <a:pt x="42386" y="33814"/>
                  </a:cubicBezTo>
                  <a:cubicBezTo>
                    <a:pt x="42386" y="30956"/>
                    <a:pt x="42386" y="32861"/>
                    <a:pt x="42386" y="27146"/>
                  </a:cubicBezTo>
                  <a:cubicBezTo>
                    <a:pt x="42386" y="28099"/>
                    <a:pt x="39529" y="29051"/>
                    <a:pt x="41434" y="30956"/>
                  </a:cubicBezTo>
                  <a:cubicBezTo>
                    <a:pt x="40481" y="30003"/>
                    <a:pt x="39529" y="29051"/>
                    <a:pt x="40481" y="24289"/>
                  </a:cubicBezTo>
                  <a:cubicBezTo>
                    <a:pt x="40481" y="24289"/>
                    <a:pt x="36671" y="35719"/>
                    <a:pt x="40481" y="23336"/>
                  </a:cubicBezTo>
                  <a:cubicBezTo>
                    <a:pt x="40481" y="26194"/>
                    <a:pt x="38576" y="30003"/>
                    <a:pt x="38576" y="31909"/>
                  </a:cubicBezTo>
                  <a:cubicBezTo>
                    <a:pt x="39529" y="26194"/>
                    <a:pt x="40481" y="24289"/>
                    <a:pt x="39529" y="27146"/>
                  </a:cubicBezTo>
                  <a:cubicBezTo>
                    <a:pt x="41434" y="19526"/>
                    <a:pt x="37624" y="32861"/>
                    <a:pt x="40481" y="23336"/>
                  </a:cubicBezTo>
                  <a:cubicBezTo>
                    <a:pt x="39529" y="26194"/>
                    <a:pt x="39529" y="27146"/>
                    <a:pt x="39529" y="24289"/>
                  </a:cubicBezTo>
                  <a:cubicBezTo>
                    <a:pt x="39529" y="26194"/>
                    <a:pt x="38576" y="27146"/>
                    <a:pt x="37624" y="29051"/>
                  </a:cubicBezTo>
                  <a:cubicBezTo>
                    <a:pt x="38576" y="26194"/>
                    <a:pt x="39529" y="22384"/>
                    <a:pt x="40481" y="19526"/>
                  </a:cubicBezTo>
                  <a:cubicBezTo>
                    <a:pt x="37624" y="28099"/>
                    <a:pt x="43339" y="11906"/>
                    <a:pt x="37624" y="27146"/>
                  </a:cubicBezTo>
                  <a:cubicBezTo>
                    <a:pt x="38576" y="25241"/>
                    <a:pt x="38576" y="23336"/>
                    <a:pt x="39529" y="21431"/>
                  </a:cubicBezTo>
                  <a:cubicBezTo>
                    <a:pt x="38576" y="22384"/>
                    <a:pt x="36671" y="28099"/>
                    <a:pt x="39529" y="21431"/>
                  </a:cubicBezTo>
                  <a:cubicBezTo>
                    <a:pt x="38576" y="23336"/>
                    <a:pt x="37624" y="26194"/>
                    <a:pt x="36671" y="29051"/>
                  </a:cubicBezTo>
                  <a:cubicBezTo>
                    <a:pt x="37624" y="27146"/>
                    <a:pt x="38576" y="24289"/>
                    <a:pt x="39529" y="22384"/>
                  </a:cubicBezTo>
                  <a:cubicBezTo>
                    <a:pt x="33814" y="33814"/>
                    <a:pt x="42386" y="18574"/>
                    <a:pt x="36671" y="28099"/>
                  </a:cubicBezTo>
                  <a:cubicBezTo>
                    <a:pt x="37624" y="26194"/>
                    <a:pt x="37624" y="27146"/>
                    <a:pt x="35719" y="30003"/>
                  </a:cubicBezTo>
                  <a:cubicBezTo>
                    <a:pt x="41434" y="16669"/>
                    <a:pt x="33814" y="31909"/>
                    <a:pt x="37624" y="24289"/>
                  </a:cubicBezTo>
                  <a:cubicBezTo>
                    <a:pt x="34766" y="28099"/>
                    <a:pt x="34766" y="29051"/>
                    <a:pt x="36671" y="25241"/>
                  </a:cubicBezTo>
                  <a:cubicBezTo>
                    <a:pt x="35719" y="26194"/>
                    <a:pt x="34766" y="28099"/>
                    <a:pt x="33814" y="29051"/>
                  </a:cubicBezTo>
                  <a:cubicBezTo>
                    <a:pt x="41434" y="17621"/>
                    <a:pt x="33814" y="28099"/>
                    <a:pt x="33814" y="28099"/>
                  </a:cubicBezTo>
                  <a:cubicBezTo>
                    <a:pt x="34766" y="26194"/>
                    <a:pt x="34766" y="27146"/>
                    <a:pt x="31909" y="30003"/>
                  </a:cubicBezTo>
                  <a:cubicBezTo>
                    <a:pt x="34766" y="25241"/>
                    <a:pt x="33814" y="24289"/>
                    <a:pt x="30956" y="29051"/>
                  </a:cubicBezTo>
                  <a:cubicBezTo>
                    <a:pt x="31909" y="27146"/>
                    <a:pt x="33814" y="26194"/>
                    <a:pt x="34766" y="24289"/>
                  </a:cubicBezTo>
                  <a:cubicBezTo>
                    <a:pt x="31909" y="27146"/>
                    <a:pt x="36671" y="24289"/>
                    <a:pt x="30004" y="29051"/>
                  </a:cubicBezTo>
                  <a:cubicBezTo>
                    <a:pt x="33814" y="25241"/>
                    <a:pt x="33814" y="25241"/>
                    <a:pt x="29051" y="30003"/>
                  </a:cubicBezTo>
                  <a:cubicBezTo>
                    <a:pt x="27146" y="31909"/>
                    <a:pt x="32861" y="25241"/>
                    <a:pt x="33814" y="25241"/>
                  </a:cubicBezTo>
                  <a:cubicBezTo>
                    <a:pt x="32861" y="26194"/>
                    <a:pt x="32861" y="26194"/>
                    <a:pt x="34766" y="24289"/>
                  </a:cubicBezTo>
                  <a:cubicBezTo>
                    <a:pt x="33814" y="24289"/>
                    <a:pt x="30956" y="27146"/>
                    <a:pt x="30004" y="28099"/>
                  </a:cubicBezTo>
                  <a:cubicBezTo>
                    <a:pt x="37624" y="18574"/>
                    <a:pt x="20479" y="34766"/>
                    <a:pt x="33814" y="24289"/>
                  </a:cubicBezTo>
                  <a:cubicBezTo>
                    <a:pt x="33814" y="25241"/>
                    <a:pt x="29051" y="27146"/>
                    <a:pt x="29051" y="28099"/>
                  </a:cubicBezTo>
                  <a:cubicBezTo>
                    <a:pt x="30004" y="27146"/>
                    <a:pt x="33814" y="23336"/>
                    <a:pt x="35719" y="22384"/>
                  </a:cubicBezTo>
                  <a:cubicBezTo>
                    <a:pt x="33814" y="23336"/>
                    <a:pt x="31909" y="24289"/>
                    <a:pt x="30004" y="26194"/>
                  </a:cubicBezTo>
                  <a:cubicBezTo>
                    <a:pt x="32861" y="25241"/>
                    <a:pt x="36671" y="22384"/>
                    <a:pt x="39529" y="20478"/>
                  </a:cubicBezTo>
                  <a:cubicBezTo>
                    <a:pt x="36671" y="22384"/>
                    <a:pt x="33814" y="24289"/>
                    <a:pt x="38576" y="21431"/>
                  </a:cubicBezTo>
                  <a:cubicBezTo>
                    <a:pt x="25241" y="28099"/>
                    <a:pt x="41434" y="19526"/>
                    <a:pt x="34766" y="23336"/>
                  </a:cubicBezTo>
                  <a:cubicBezTo>
                    <a:pt x="37624" y="21431"/>
                    <a:pt x="32861" y="24289"/>
                    <a:pt x="36671" y="22384"/>
                  </a:cubicBezTo>
                  <a:cubicBezTo>
                    <a:pt x="34766" y="23336"/>
                    <a:pt x="38576" y="22384"/>
                    <a:pt x="31909" y="23336"/>
                  </a:cubicBezTo>
                  <a:cubicBezTo>
                    <a:pt x="33814" y="22384"/>
                    <a:pt x="36671" y="21431"/>
                    <a:pt x="38576" y="20478"/>
                  </a:cubicBezTo>
                  <a:cubicBezTo>
                    <a:pt x="30004" y="25241"/>
                    <a:pt x="42386" y="19526"/>
                    <a:pt x="32861" y="20478"/>
                  </a:cubicBezTo>
                  <a:cubicBezTo>
                    <a:pt x="38576" y="19526"/>
                    <a:pt x="35719" y="22384"/>
                    <a:pt x="31909" y="20478"/>
                  </a:cubicBezTo>
                  <a:cubicBezTo>
                    <a:pt x="32861" y="20478"/>
                    <a:pt x="39529" y="18574"/>
                    <a:pt x="32861" y="19526"/>
                  </a:cubicBezTo>
                  <a:cubicBezTo>
                    <a:pt x="34766" y="18574"/>
                    <a:pt x="36671" y="19526"/>
                    <a:pt x="37624" y="18574"/>
                  </a:cubicBezTo>
                  <a:cubicBezTo>
                    <a:pt x="34766" y="18574"/>
                    <a:pt x="31909" y="19526"/>
                    <a:pt x="29051" y="19526"/>
                  </a:cubicBezTo>
                  <a:cubicBezTo>
                    <a:pt x="30956" y="19526"/>
                    <a:pt x="32861" y="19526"/>
                    <a:pt x="34766" y="18574"/>
                  </a:cubicBezTo>
                  <a:cubicBezTo>
                    <a:pt x="30956" y="19526"/>
                    <a:pt x="35719" y="17621"/>
                    <a:pt x="35719" y="17621"/>
                  </a:cubicBezTo>
                  <a:cubicBezTo>
                    <a:pt x="34766" y="16669"/>
                    <a:pt x="30004" y="17621"/>
                    <a:pt x="28099" y="17621"/>
                  </a:cubicBezTo>
                  <a:cubicBezTo>
                    <a:pt x="30004" y="17621"/>
                    <a:pt x="30004" y="17621"/>
                    <a:pt x="28099" y="17621"/>
                  </a:cubicBezTo>
                  <a:cubicBezTo>
                    <a:pt x="30956" y="17621"/>
                    <a:pt x="30956" y="17621"/>
                    <a:pt x="27146" y="17621"/>
                  </a:cubicBezTo>
                  <a:cubicBezTo>
                    <a:pt x="30956" y="17621"/>
                    <a:pt x="31909" y="16669"/>
                    <a:pt x="27146" y="17621"/>
                  </a:cubicBezTo>
                  <a:cubicBezTo>
                    <a:pt x="30004" y="17621"/>
                    <a:pt x="30004" y="17621"/>
                    <a:pt x="36671" y="16669"/>
                  </a:cubicBezTo>
                  <a:cubicBezTo>
                    <a:pt x="26194" y="16669"/>
                    <a:pt x="30956" y="16669"/>
                    <a:pt x="32861" y="16669"/>
                  </a:cubicBezTo>
                  <a:cubicBezTo>
                    <a:pt x="31909" y="16669"/>
                    <a:pt x="42386" y="16669"/>
                    <a:pt x="30004" y="16669"/>
                  </a:cubicBezTo>
                  <a:cubicBezTo>
                    <a:pt x="33814" y="16669"/>
                    <a:pt x="9049" y="17621"/>
                    <a:pt x="33814" y="16669"/>
                  </a:cubicBezTo>
                  <a:cubicBezTo>
                    <a:pt x="21431" y="14764"/>
                    <a:pt x="28099" y="15716"/>
                    <a:pt x="30956" y="15716"/>
                  </a:cubicBezTo>
                  <a:cubicBezTo>
                    <a:pt x="19526" y="14764"/>
                    <a:pt x="30004" y="14764"/>
                    <a:pt x="30956" y="15716"/>
                  </a:cubicBezTo>
                  <a:cubicBezTo>
                    <a:pt x="28099" y="15716"/>
                    <a:pt x="26194" y="10953"/>
                    <a:pt x="26194" y="11906"/>
                  </a:cubicBezTo>
                  <a:cubicBezTo>
                    <a:pt x="32861" y="12859"/>
                    <a:pt x="26194" y="10953"/>
                    <a:pt x="27146" y="10953"/>
                  </a:cubicBezTo>
                  <a:cubicBezTo>
                    <a:pt x="30956" y="10953"/>
                    <a:pt x="22384" y="13811"/>
                    <a:pt x="32861" y="10953"/>
                  </a:cubicBezTo>
                  <a:cubicBezTo>
                    <a:pt x="26194" y="10001"/>
                    <a:pt x="16669" y="7144"/>
                    <a:pt x="10954" y="7144"/>
                  </a:cubicBezTo>
                  <a:cubicBezTo>
                    <a:pt x="16669" y="10001"/>
                    <a:pt x="12859" y="7144"/>
                    <a:pt x="10954" y="7144"/>
                  </a:cubicBezTo>
                  <a:cubicBezTo>
                    <a:pt x="13811" y="7144"/>
                    <a:pt x="2381" y="10001"/>
                    <a:pt x="13811" y="8096"/>
                  </a:cubicBezTo>
                  <a:cubicBezTo>
                    <a:pt x="7144" y="7144"/>
                    <a:pt x="8096" y="7144"/>
                    <a:pt x="14764" y="8096"/>
                  </a:cubicBezTo>
                  <a:cubicBezTo>
                    <a:pt x="13811" y="8096"/>
                    <a:pt x="6191" y="7144"/>
                    <a:pt x="12859" y="8096"/>
                  </a:cubicBezTo>
                  <a:cubicBezTo>
                    <a:pt x="8096" y="8096"/>
                    <a:pt x="9049" y="6191"/>
                    <a:pt x="12859" y="9049"/>
                  </a:cubicBezTo>
                  <a:cubicBezTo>
                    <a:pt x="10954" y="9049"/>
                    <a:pt x="9049" y="9049"/>
                    <a:pt x="7144" y="9049"/>
                  </a:cubicBezTo>
                  <a:cubicBezTo>
                    <a:pt x="9049" y="9049"/>
                    <a:pt x="10001" y="10001"/>
                    <a:pt x="11906" y="10001"/>
                  </a:cubicBezTo>
                  <a:cubicBezTo>
                    <a:pt x="9049" y="10001"/>
                    <a:pt x="1429" y="9049"/>
                    <a:pt x="15716" y="10953"/>
                  </a:cubicBezTo>
                  <a:cubicBezTo>
                    <a:pt x="2381" y="7144"/>
                    <a:pt x="24289" y="9049"/>
                    <a:pt x="10001" y="8096"/>
                  </a:cubicBezTo>
                  <a:close/>
                  <a:moveTo>
                    <a:pt x="18574" y="13811"/>
                  </a:moveTo>
                  <a:cubicBezTo>
                    <a:pt x="18574" y="13811"/>
                    <a:pt x="17621" y="13811"/>
                    <a:pt x="18574" y="13811"/>
                  </a:cubicBezTo>
                  <a:close/>
                  <a:moveTo>
                    <a:pt x="18574" y="13811"/>
                  </a:moveTo>
                  <a:cubicBezTo>
                    <a:pt x="18574" y="13811"/>
                    <a:pt x="23336" y="13811"/>
                    <a:pt x="18574" y="13811"/>
                  </a:cubicBezTo>
                  <a:close/>
                  <a:moveTo>
                    <a:pt x="37624" y="12859"/>
                  </a:moveTo>
                  <a:cubicBezTo>
                    <a:pt x="37624" y="12859"/>
                    <a:pt x="34766" y="12859"/>
                    <a:pt x="37624" y="1285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738" name="Google Shape;4738;p1"/>
            <p:cNvSpPr/>
            <p:nvPr/>
          </p:nvSpPr>
          <p:spPr>
            <a:xfrm>
              <a:off x="7221231" y="5777388"/>
              <a:ext cx="9525" cy="9525"/>
            </a:xfrm>
            <a:custGeom>
              <a:avLst/>
              <a:gdLst/>
              <a:ahLst/>
              <a:cxnLst/>
              <a:rect l="l" t="t" r="r" b="b"/>
              <a:pathLst>
                <a:path w="9525" h="9525" extrusionOk="0">
                  <a:moveTo>
                    <a:pt x="8244" y="7144"/>
                  </a:moveTo>
                  <a:cubicBezTo>
                    <a:pt x="7291" y="7144"/>
                    <a:pt x="6339" y="7144"/>
                    <a:pt x="82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739" name="Google Shape;4739;p1"/>
            <p:cNvSpPr/>
            <p:nvPr/>
          </p:nvSpPr>
          <p:spPr>
            <a:xfrm>
              <a:off x="7230904" y="5793581"/>
              <a:ext cx="9525" cy="9525"/>
            </a:xfrm>
            <a:custGeom>
              <a:avLst/>
              <a:gdLst/>
              <a:ahLst/>
              <a:cxnLst/>
              <a:rect l="l" t="t" r="r" b="b"/>
              <a:pathLst>
                <a:path w="9525" h="9525" extrusionOk="0">
                  <a:moveTo>
                    <a:pt x="7144" y="7144"/>
                  </a:moveTo>
                  <a:cubicBezTo>
                    <a:pt x="7144" y="7144"/>
                    <a:pt x="7144" y="9049"/>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740" name="Google Shape;4740;p1"/>
            <p:cNvSpPr/>
            <p:nvPr/>
          </p:nvSpPr>
          <p:spPr>
            <a:xfrm>
              <a:off x="7201376" y="5785008"/>
              <a:ext cx="9525" cy="9525"/>
            </a:xfrm>
            <a:custGeom>
              <a:avLst/>
              <a:gdLst/>
              <a:ahLst/>
              <a:cxnLst/>
              <a:rect l="l" t="t" r="r" b="b"/>
              <a:pathLst>
                <a:path w="9525" h="9525" extrusionOk="0">
                  <a:moveTo>
                    <a:pt x="7144" y="7144"/>
                  </a:moveTo>
                  <a:cubicBezTo>
                    <a:pt x="8096"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741" name="Google Shape;4741;p1"/>
            <p:cNvSpPr/>
            <p:nvPr/>
          </p:nvSpPr>
          <p:spPr>
            <a:xfrm>
              <a:off x="7232809" y="5804058"/>
              <a:ext cx="9525" cy="9525"/>
            </a:xfrm>
            <a:custGeom>
              <a:avLst/>
              <a:gdLst/>
              <a:ahLst/>
              <a:cxnLst/>
              <a:rect l="l" t="t" r="r" b="b"/>
              <a:pathLst>
                <a:path w="9525" h="9525" extrusionOk="0">
                  <a:moveTo>
                    <a:pt x="7144" y="7144"/>
                  </a:moveTo>
                  <a:cubicBezTo>
                    <a:pt x="7144" y="7144"/>
                    <a:pt x="7144" y="7144"/>
                    <a:pt x="7144" y="7144"/>
                  </a:cubicBez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742" name="Google Shape;4742;p1"/>
            <p:cNvSpPr/>
            <p:nvPr/>
          </p:nvSpPr>
          <p:spPr>
            <a:xfrm>
              <a:off x="7233761" y="5804058"/>
              <a:ext cx="9525" cy="9525"/>
            </a:xfrm>
            <a:custGeom>
              <a:avLst/>
              <a:gdLst/>
              <a:ahLst/>
              <a:cxnLst/>
              <a:rect l="l" t="t" r="r" b="b"/>
              <a:pathLst>
                <a:path w="9525" h="9525" extrusionOk="0">
                  <a:moveTo>
                    <a:pt x="7144" y="7144"/>
                  </a:moveTo>
                  <a:lnTo>
                    <a:pt x="7144" y="8097"/>
                  </a:lnTo>
                  <a:cubicBezTo>
                    <a:pt x="7144" y="8097"/>
                    <a:pt x="7144" y="8097"/>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743" name="Google Shape;4743;p1"/>
            <p:cNvSpPr/>
            <p:nvPr/>
          </p:nvSpPr>
          <p:spPr>
            <a:xfrm>
              <a:off x="7234714" y="5804270"/>
              <a:ext cx="9525" cy="9525"/>
            </a:xfrm>
            <a:custGeom>
              <a:avLst/>
              <a:gdLst/>
              <a:ahLst/>
              <a:cxnLst/>
              <a:rect l="l" t="t" r="r" b="b"/>
              <a:pathLst>
                <a:path w="9525" h="9525" extrusionOk="0">
                  <a:moveTo>
                    <a:pt x="7144" y="8837"/>
                  </a:moveTo>
                  <a:cubicBezTo>
                    <a:pt x="7144" y="8837"/>
                    <a:pt x="7144" y="5027"/>
                    <a:pt x="7144" y="883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744" name="Google Shape;4744;p1"/>
            <p:cNvSpPr/>
            <p:nvPr/>
          </p:nvSpPr>
          <p:spPr>
            <a:xfrm>
              <a:off x="7220426" y="5806916"/>
              <a:ext cx="9525" cy="9525"/>
            </a:xfrm>
            <a:custGeom>
              <a:avLst/>
              <a:gdLst/>
              <a:ahLst/>
              <a:cxnLst/>
              <a:rect l="l" t="t" r="r" b="b"/>
              <a:pathLst>
                <a:path w="9525" h="9525" extrusionOk="0">
                  <a:moveTo>
                    <a:pt x="7144" y="7144"/>
                  </a:moveTo>
                  <a:cubicBezTo>
                    <a:pt x="7144" y="7144"/>
                    <a:pt x="7144" y="7144"/>
                    <a:pt x="7144" y="7144"/>
                  </a:cubicBezTo>
                  <a:cubicBezTo>
                    <a:pt x="7144" y="8096"/>
                    <a:pt x="7144"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745" name="Google Shape;4745;p1"/>
            <p:cNvSpPr/>
            <p:nvPr/>
          </p:nvSpPr>
          <p:spPr>
            <a:xfrm>
              <a:off x="7226141" y="5802153"/>
              <a:ext cx="9525" cy="9525"/>
            </a:xfrm>
            <a:custGeom>
              <a:avLst/>
              <a:gdLst/>
              <a:ahLst/>
              <a:cxnLst/>
              <a:rect l="l" t="t" r="r" b="b"/>
              <a:pathLst>
                <a:path w="9525" h="9525" extrusionOk="0">
                  <a:moveTo>
                    <a:pt x="7144" y="7144"/>
                  </a:moveTo>
                  <a:cubicBezTo>
                    <a:pt x="7144" y="8096"/>
                    <a:pt x="7144" y="8096"/>
                    <a:pt x="7144" y="8096"/>
                  </a:cubicBezTo>
                  <a:cubicBezTo>
                    <a:pt x="7144" y="8096"/>
                    <a:pt x="7144" y="9048"/>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746" name="Google Shape;4746;p1"/>
            <p:cNvSpPr/>
            <p:nvPr/>
          </p:nvSpPr>
          <p:spPr>
            <a:xfrm>
              <a:off x="7213759" y="5807868"/>
              <a:ext cx="9525" cy="9525"/>
            </a:xfrm>
            <a:custGeom>
              <a:avLst/>
              <a:gdLst/>
              <a:ahLst/>
              <a:cxnLst/>
              <a:rect l="l" t="t" r="r" b="b"/>
              <a:pathLst>
                <a:path w="9525" h="9525" extrusionOk="0">
                  <a:moveTo>
                    <a:pt x="7144" y="7144"/>
                  </a:move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747" name="Google Shape;4747;p1"/>
            <p:cNvSpPr/>
            <p:nvPr/>
          </p:nvSpPr>
          <p:spPr>
            <a:xfrm>
              <a:off x="7226141" y="5803106"/>
              <a:ext cx="9525" cy="9525"/>
            </a:xfrm>
            <a:custGeom>
              <a:avLst/>
              <a:gdLst/>
              <a:ahLst/>
              <a:cxnLst/>
              <a:rect l="l" t="t" r="r" b="b"/>
              <a:pathLst>
                <a:path w="9525" h="9525" extrusionOk="0">
                  <a:moveTo>
                    <a:pt x="7144" y="7144"/>
                  </a:moveTo>
                  <a:cubicBezTo>
                    <a:pt x="7144" y="8096"/>
                    <a:pt x="7144" y="8096"/>
                    <a:pt x="7144" y="7144"/>
                  </a:cubicBez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748" name="Google Shape;4748;p1"/>
            <p:cNvSpPr/>
            <p:nvPr/>
          </p:nvSpPr>
          <p:spPr>
            <a:xfrm>
              <a:off x="7237571" y="5806492"/>
              <a:ext cx="9525" cy="9525"/>
            </a:xfrm>
            <a:custGeom>
              <a:avLst/>
              <a:gdLst/>
              <a:ahLst/>
              <a:cxnLst/>
              <a:rect l="l" t="t" r="r" b="b"/>
              <a:pathLst>
                <a:path w="9525" h="9525" extrusionOk="0">
                  <a:moveTo>
                    <a:pt x="7144" y="7567"/>
                  </a:moveTo>
                  <a:cubicBezTo>
                    <a:pt x="7144" y="7567"/>
                    <a:pt x="7144" y="6614"/>
                    <a:pt x="7144"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749" name="Google Shape;4749;p1"/>
            <p:cNvSpPr/>
            <p:nvPr/>
          </p:nvSpPr>
          <p:spPr>
            <a:xfrm>
              <a:off x="7237571" y="5806201"/>
              <a:ext cx="9525" cy="9525"/>
            </a:xfrm>
            <a:custGeom>
              <a:avLst/>
              <a:gdLst/>
              <a:ahLst/>
              <a:cxnLst/>
              <a:rect l="l" t="t" r="r" b="b"/>
              <a:pathLst>
                <a:path w="9525" h="9525" extrusionOk="0">
                  <a:moveTo>
                    <a:pt x="7144" y="7858"/>
                  </a:moveTo>
                  <a:lnTo>
                    <a:pt x="7144" y="7858"/>
                  </a:lnTo>
                  <a:cubicBezTo>
                    <a:pt x="7144" y="6906"/>
                    <a:pt x="7144" y="6906"/>
                    <a:pt x="7144" y="785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750" name="Google Shape;4750;p1"/>
            <p:cNvSpPr/>
            <p:nvPr/>
          </p:nvSpPr>
          <p:spPr>
            <a:xfrm>
              <a:off x="7237571" y="5805011"/>
              <a:ext cx="9525" cy="9525"/>
            </a:xfrm>
            <a:custGeom>
              <a:avLst/>
              <a:gdLst/>
              <a:ahLst/>
              <a:cxnLst/>
              <a:rect l="l" t="t" r="r" b="b"/>
              <a:pathLst>
                <a:path w="9525" h="9525" extrusionOk="0">
                  <a:moveTo>
                    <a:pt x="7144" y="7144"/>
                  </a:moveTo>
                  <a:lnTo>
                    <a:pt x="7144" y="7144"/>
                  </a:lnTo>
                  <a:cubicBezTo>
                    <a:pt x="7144" y="8096"/>
                    <a:pt x="7144"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751" name="Google Shape;4751;p1"/>
            <p:cNvSpPr/>
            <p:nvPr/>
          </p:nvSpPr>
          <p:spPr>
            <a:xfrm>
              <a:off x="7236619" y="5805963"/>
              <a:ext cx="9525" cy="9525"/>
            </a:xfrm>
            <a:custGeom>
              <a:avLst/>
              <a:gdLst/>
              <a:ahLst/>
              <a:cxnLst/>
              <a:rect l="l" t="t" r="r" b="b"/>
              <a:pathLst>
                <a:path w="9525" h="9525" extrusionOk="0">
                  <a:moveTo>
                    <a:pt x="7144" y="7144"/>
                  </a:moveTo>
                  <a:lnTo>
                    <a:pt x="7144" y="8097"/>
                  </a:lnTo>
                  <a:cubicBezTo>
                    <a:pt x="7144" y="8097"/>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752" name="Google Shape;4752;p1"/>
            <p:cNvSpPr/>
            <p:nvPr/>
          </p:nvSpPr>
          <p:spPr>
            <a:xfrm>
              <a:off x="7236619" y="5805963"/>
              <a:ext cx="9525" cy="9525"/>
            </a:xfrm>
            <a:custGeom>
              <a:avLst/>
              <a:gdLst/>
              <a:ahLst/>
              <a:cxnLst/>
              <a:rect l="l" t="t" r="r" b="b"/>
              <a:pathLst>
                <a:path w="9525" h="9525" extrusionOk="0">
                  <a:moveTo>
                    <a:pt x="7144" y="7144"/>
                  </a:moveTo>
                  <a:cubicBezTo>
                    <a:pt x="8096" y="10954"/>
                    <a:pt x="7144" y="8097"/>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753" name="Google Shape;4753;p1"/>
            <p:cNvSpPr/>
            <p:nvPr/>
          </p:nvSpPr>
          <p:spPr>
            <a:xfrm>
              <a:off x="7233867" y="5791887"/>
              <a:ext cx="9525" cy="9525"/>
            </a:xfrm>
            <a:custGeom>
              <a:avLst/>
              <a:gdLst/>
              <a:ahLst/>
              <a:cxnLst/>
              <a:rect l="l" t="t" r="r" b="b"/>
              <a:pathLst>
                <a:path w="9525" h="9525" extrusionOk="0">
                  <a:moveTo>
                    <a:pt x="7990" y="8837"/>
                  </a:moveTo>
                  <a:cubicBezTo>
                    <a:pt x="7990" y="8837"/>
                    <a:pt x="6086" y="5027"/>
                    <a:pt x="7990" y="883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754" name="Google Shape;4754;p1"/>
            <p:cNvSpPr/>
            <p:nvPr/>
          </p:nvSpPr>
          <p:spPr>
            <a:xfrm>
              <a:off x="7233761" y="5789771"/>
              <a:ext cx="9525" cy="9525"/>
            </a:xfrm>
            <a:custGeom>
              <a:avLst/>
              <a:gdLst/>
              <a:ahLst/>
              <a:cxnLst/>
              <a:rect l="l" t="t" r="r" b="b"/>
              <a:pathLst>
                <a:path w="9525" h="9525" extrusionOk="0">
                  <a:moveTo>
                    <a:pt x="7144" y="9049"/>
                  </a:moveTo>
                  <a:cubicBezTo>
                    <a:pt x="7144" y="8097"/>
                    <a:pt x="7144" y="7144"/>
                    <a:pt x="7144" y="7144"/>
                  </a:cubicBezTo>
                  <a:cubicBezTo>
                    <a:pt x="7144" y="8097"/>
                    <a:pt x="7144" y="8097"/>
                    <a:pt x="7144" y="904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755" name="Google Shape;4755;p1"/>
            <p:cNvSpPr/>
            <p:nvPr/>
          </p:nvSpPr>
          <p:spPr>
            <a:xfrm>
              <a:off x="7229951" y="5788818"/>
              <a:ext cx="9525" cy="9525"/>
            </a:xfrm>
            <a:custGeom>
              <a:avLst/>
              <a:gdLst/>
              <a:ahLst/>
              <a:cxnLst/>
              <a:rect l="l" t="t" r="r" b="b"/>
              <a:pathLst>
                <a:path w="9525" h="9525" extrusionOk="0">
                  <a:moveTo>
                    <a:pt x="7144" y="10001"/>
                  </a:moveTo>
                  <a:lnTo>
                    <a:pt x="7144" y="7144"/>
                  </a:lnTo>
                  <a:cubicBezTo>
                    <a:pt x="7144" y="8096"/>
                    <a:pt x="7144" y="8096"/>
                    <a:pt x="7144" y="10001"/>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756" name="Google Shape;4756;p1"/>
            <p:cNvSpPr/>
            <p:nvPr/>
          </p:nvSpPr>
          <p:spPr>
            <a:xfrm>
              <a:off x="7227094" y="5804349"/>
              <a:ext cx="9525" cy="9525"/>
            </a:xfrm>
            <a:custGeom>
              <a:avLst/>
              <a:gdLst/>
              <a:ahLst/>
              <a:cxnLst/>
              <a:rect l="l" t="t" r="r" b="b"/>
              <a:pathLst>
                <a:path w="9525" h="9525" extrusionOk="0">
                  <a:moveTo>
                    <a:pt x="7144" y="7805"/>
                  </a:moveTo>
                  <a:cubicBezTo>
                    <a:pt x="8096" y="12568"/>
                    <a:pt x="7144" y="4948"/>
                    <a:pt x="7144" y="7805"/>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757" name="Google Shape;4757;p1"/>
            <p:cNvSpPr/>
            <p:nvPr/>
          </p:nvSpPr>
          <p:spPr>
            <a:xfrm>
              <a:off x="7229528" y="5786363"/>
              <a:ext cx="9525" cy="9525"/>
            </a:xfrm>
            <a:custGeom>
              <a:avLst/>
              <a:gdLst/>
              <a:ahLst/>
              <a:cxnLst/>
              <a:rect l="l" t="t" r="r" b="b"/>
              <a:pathLst>
                <a:path w="9525" h="9525" extrusionOk="0">
                  <a:moveTo>
                    <a:pt x="7567" y="7694"/>
                  </a:moveTo>
                  <a:cubicBezTo>
                    <a:pt x="7567" y="5789"/>
                    <a:pt x="6615" y="9599"/>
                    <a:pt x="7567" y="769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758" name="Google Shape;4758;p1"/>
            <p:cNvSpPr/>
            <p:nvPr/>
          </p:nvSpPr>
          <p:spPr>
            <a:xfrm>
              <a:off x="7225189" y="5786722"/>
              <a:ext cx="9525" cy="9525"/>
            </a:xfrm>
            <a:custGeom>
              <a:avLst/>
              <a:gdLst/>
              <a:ahLst/>
              <a:cxnLst/>
              <a:rect l="l" t="t" r="r" b="b"/>
              <a:pathLst>
                <a:path w="9525" h="9525" extrusionOk="0">
                  <a:moveTo>
                    <a:pt x="9049" y="7335"/>
                  </a:moveTo>
                  <a:lnTo>
                    <a:pt x="7144" y="10193"/>
                  </a:lnTo>
                  <a:cubicBezTo>
                    <a:pt x="7144" y="9240"/>
                    <a:pt x="10001" y="6383"/>
                    <a:pt x="9049" y="7335"/>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759" name="Google Shape;4759;p1"/>
            <p:cNvSpPr/>
            <p:nvPr/>
          </p:nvSpPr>
          <p:spPr>
            <a:xfrm>
              <a:off x="7223813" y="5786766"/>
              <a:ext cx="9525" cy="9525"/>
            </a:xfrm>
            <a:custGeom>
              <a:avLst/>
              <a:gdLst/>
              <a:ahLst/>
              <a:cxnLst/>
              <a:rect l="l" t="t" r="r" b="b"/>
              <a:pathLst>
                <a:path w="9525" h="9525" extrusionOk="0">
                  <a:moveTo>
                    <a:pt x="7567" y="8244"/>
                  </a:moveTo>
                  <a:cubicBezTo>
                    <a:pt x="8519" y="7291"/>
                    <a:pt x="9472" y="6339"/>
                    <a:pt x="7567" y="8244"/>
                  </a:cubicBezTo>
                  <a:cubicBezTo>
                    <a:pt x="7567" y="7291"/>
                    <a:pt x="6615" y="8244"/>
                    <a:pt x="7567" y="82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760" name="Google Shape;4760;p1"/>
            <p:cNvSpPr/>
            <p:nvPr/>
          </p:nvSpPr>
          <p:spPr>
            <a:xfrm>
              <a:off x="7226141" y="5781198"/>
              <a:ext cx="9525" cy="9525"/>
            </a:xfrm>
            <a:custGeom>
              <a:avLst/>
              <a:gdLst/>
              <a:ahLst/>
              <a:cxnLst/>
              <a:rect l="l" t="t" r="r" b="b"/>
              <a:pathLst>
                <a:path w="9525" h="9525" extrusionOk="0">
                  <a:moveTo>
                    <a:pt x="7144" y="7144"/>
                  </a:moveTo>
                  <a:cubicBezTo>
                    <a:pt x="10001" y="7144"/>
                    <a:pt x="8096"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761" name="Google Shape;4761;p1"/>
            <p:cNvSpPr/>
            <p:nvPr/>
          </p:nvSpPr>
          <p:spPr>
            <a:xfrm>
              <a:off x="7242334" y="5670708"/>
              <a:ext cx="9525" cy="9525"/>
            </a:xfrm>
            <a:custGeom>
              <a:avLst/>
              <a:gdLst/>
              <a:ahLst/>
              <a:cxnLst/>
              <a:rect l="l" t="t" r="r" b="b"/>
              <a:pathLst>
                <a:path w="9525" h="9525" extrusionOk="0">
                  <a:moveTo>
                    <a:pt x="7144" y="7144"/>
                  </a:moveTo>
                  <a:cubicBezTo>
                    <a:pt x="10954" y="8097"/>
                    <a:pt x="8096"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762" name="Google Shape;4762;p1"/>
            <p:cNvSpPr/>
            <p:nvPr/>
          </p:nvSpPr>
          <p:spPr>
            <a:xfrm>
              <a:off x="7244297" y="5665628"/>
              <a:ext cx="9525" cy="9525"/>
            </a:xfrm>
            <a:custGeom>
              <a:avLst/>
              <a:gdLst/>
              <a:ahLst/>
              <a:cxnLst/>
              <a:rect l="l" t="t" r="r" b="b"/>
              <a:pathLst>
                <a:path w="9525" h="9525" extrusionOk="0">
                  <a:moveTo>
                    <a:pt x="11847" y="8414"/>
                  </a:moveTo>
                  <a:cubicBezTo>
                    <a:pt x="4228" y="5556"/>
                    <a:pt x="7085" y="8414"/>
                    <a:pt x="11847" y="841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763" name="Google Shape;4763;p1"/>
            <p:cNvSpPr/>
            <p:nvPr/>
          </p:nvSpPr>
          <p:spPr>
            <a:xfrm>
              <a:off x="7251859" y="5613558"/>
              <a:ext cx="9525" cy="9525"/>
            </a:xfrm>
            <a:custGeom>
              <a:avLst/>
              <a:gdLst/>
              <a:ahLst/>
              <a:cxnLst/>
              <a:rect l="l" t="t" r="r" b="b"/>
              <a:pathLst>
                <a:path w="9525" h="9525" extrusionOk="0">
                  <a:moveTo>
                    <a:pt x="7144" y="7144"/>
                  </a:moveTo>
                  <a:lnTo>
                    <a:pt x="7144" y="7144"/>
                  </a:ln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764" name="Google Shape;4764;p1"/>
            <p:cNvSpPr/>
            <p:nvPr/>
          </p:nvSpPr>
          <p:spPr>
            <a:xfrm>
              <a:off x="7252811" y="5580221"/>
              <a:ext cx="9525" cy="9525"/>
            </a:xfrm>
            <a:custGeom>
              <a:avLst/>
              <a:gdLst/>
              <a:ahLst/>
              <a:cxnLst/>
              <a:rect l="l" t="t" r="r" b="b"/>
              <a:pathLst>
                <a:path w="9525" h="9525" extrusionOk="0">
                  <a:moveTo>
                    <a:pt x="7144" y="7144"/>
                  </a:moveTo>
                  <a:cubicBezTo>
                    <a:pt x="7144" y="7144"/>
                    <a:pt x="7144" y="7144"/>
                    <a:pt x="7144" y="7144"/>
                  </a:cubicBez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765" name="Google Shape;4765;p1"/>
            <p:cNvSpPr/>
            <p:nvPr/>
          </p:nvSpPr>
          <p:spPr>
            <a:xfrm>
              <a:off x="7255669" y="5574506"/>
              <a:ext cx="9525" cy="9525"/>
            </a:xfrm>
            <a:custGeom>
              <a:avLst/>
              <a:gdLst/>
              <a:ahLst/>
              <a:cxnLst/>
              <a:rect l="l" t="t" r="r" b="b"/>
              <a:pathLst>
                <a:path w="9525" h="9525" extrusionOk="0">
                  <a:moveTo>
                    <a:pt x="7144" y="7144"/>
                  </a:moveTo>
                  <a:cubicBezTo>
                    <a:pt x="7144" y="7144"/>
                    <a:pt x="7144" y="7144"/>
                    <a:pt x="7144" y="7144"/>
                  </a:cubicBezTo>
                  <a:cubicBezTo>
                    <a:pt x="8096" y="7144"/>
                    <a:pt x="8096"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766" name="Google Shape;4766;p1"/>
            <p:cNvSpPr/>
            <p:nvPr/>
          </p:nvSpPr>
          <p:spPr>
            <a:xfrm>
              <a:off x="7251859" y="5612606"/>
              <a:ext cx="9525" cy="9525"/>
            </a:xfrm>
            <a:custGeom>
              <a:avLst/>
              <a:gdLst/>
              <a:ahLst/>
              <a:cxnLst/>
              <a:rect l="l" t="t" r="r" b="b"/>
              <a:pathLst>
                <a:path w="9525" h="9525" extrusionOk="0">
                  <a:moveTo>
                    <a:pt x="7144" y="8096"/>
                  </a:moveTo>
                  <a:lnTo>
                    <a:pt x="8096" y="7144"/>
                  </a:lnTo>
                  <a:cubicBezTo>
                    <a:pt x="7144" y="7144"/>
                    <a:pt x="7144" y="7144"/>
                    <a:pt x="7144" y="809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767" name="Google Shape;4767;p1"/>
            <p:cNvSpPr/>
            <p:nvPr/>
          </p:nvSpPr>
          <p:spPr>
            <a:xfrm>
              <a:off x="7240429" y="5660231"/>
              <a:ext cx="9525" cy="9525"/>
            </a:xfrm>
            <a:custGeom>
              <a:avLst/>
              <a:gdLst/>
              <a:ahLst/>
              <a:cxnLst/>
              <a:rect l="l" t="t" r="r" b="b"/>
              <a:pathLst>
                <a:path w="9525" h="9525" extrusionOk="0">
                  <a:moveTo>
                    <a:pt x="7144" y="7144"/>
                  </a:moveTo>
                  <a:cubicBezTo>
                    <a:pt x="8096" y="8096"/>
                    <a:pt x="8096"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768" name="Google Shape;4768;p1"/>
            <p:cNvSpPr/>
            <p:nvPr/>
          </p:nvSpPr>
          <p:spPr>
            <a:xfrm>
              <a:off x="7255669" y="5627846"/>
              <a:ext cx="9525" cy="9525"/>
            </a:xfrm>
            <a:custGeom>
              <a:avLst/>
              <a:gdLst/>
              <a:ahLst/>
              <a:cxnLst/>
              <a:rect l="l" t="t" r="r" b="b"/>
              <a:pathLst>
                <a:path w="9525" h="9525" extrusionOk="0">
                  <a:moveTo>
                    <a:pt x="7144" y="7144"/>
                  </a:moveTo>
                  <a:cubicBezTo>
                    <a:pt x="7144" y="7144"/>
                    <a:pt x="10001" y="8097"/>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769" name="Google Shape;4769;p1"/>
            <p:cNvSpPr/>
            <p:nvPr/>
          </p:nvSpPr>
          <p:spPr>
            <a:xfrm>
              <a:off x="7253235" y="5639001"/>
              <a:ext cx="9525" cy="9525"/>
            </a:xfrm>
            <a:custGeom>
              <a:avLst/>
              <a:gdLst/>
              <a:ahLst/>
              <a:cxnLst/>
              <a:rect l="l" t="t" r="r" b="b"/>
              <a:pathLst>
                <a:path w="9525" h="9525" extrusionOk="0">
                  <a:moveTo>
                    <a:pt x="10530" y="7419"/>
                  </a:moveTo>
                  <a:cubicBezTo>
                    <a:pt x="10530" y="6466"/>
                    <a:pt x="2910" y="8371"/>
                    <a:pt x="10530" y="741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770" name="Google Shape;4770;p1"/>
            <p:cNvSpPr/>
            <p:nvPr/>
          </p:nvSpPr>
          <p:spPr>
            <a:xfrm>
              <a:off x="7251859" y="5657373"/>
              <a:ext cx="9525" cy="9525"/>
            </a:xfrm>
            <a:custGeom>
              <a:avLst/>
              <a:gdLst/>
              <a:ahLst/>
              <a:cxnLst/>
              <a:rect l="l" t="t" r="r" b="b"/>
              <a:pathLst>
                <a:path w="9525" h="9525" extrusionOk="0">
                  <a:moveTo>
                    <a:pt x="7144" y="7144"/>
                  </a:moveTo>
                  <a:lnTo>
                    <a:pt x="7144" y="7144"/>
                  </a:lnTo>
                  <a:lnTo>
                    <a:pt x="7144" y="7144"/>
                  </a:ln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771" name="Google Shape;4771;p1"/>
            <p:cNvSpPr/>
            <p:nvPr/>
          </p:nvSpPr>
          <p:spPr>
            <a:xfrm>
              <a:off x="7255669" y="5619511"/>
              <a:ext cx="9525" cy="9525"/>
            </a:xfrm>
            <a:custGeom>
              <a:avLst/>
              <a:gdLst/>
              <a:ahLst/>
              <a:cxnLst/>
              <a:rect l="l" t="t" r="r" b="b"/>
              <a:pathLst>
                <a:path w="9525" h="9525" extrusionOk="0">
                  <a:moveTo>
                    <a:pt x="7144" y="7858"/>
                  </a:moveTo>
                  <a:cubicBezTo>
                    <a:pt x="7144" y="7858"/>
                    <a:pt x="8096" y="7858"/>
                    <a:pt x="8096" y="7858"/>
                  </a:cubicBezTo>
                  <a:cubicBezTo>
                    <a:pt x="8096" y="6906"/>
                    <a:pt x="7144" y="6906"/>
                    <a:pt x="7144" y="785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772" name="Google Shape;4772;p1"/>
            <p:cNvSpPr/>
            <p:nvPr/>
          </p:nvSpPr>
          <p:spPr>
            <a:xfrm>
              <a:off x="7217569" y="5648801"/>
              <a:ext cx="9525" cy="9525"/>
            </a:xfrm>
            <a:custGeom>
              <a:avLst/>
              <a:gdLst/>
              <a:ahLst/>
              <a:cxnLst/>
              <a:rect l="l" t="t" r="r" b="b"/>
              <a:pathLst>
                <a:path w="9525" h="9525" extrusionOk="0">
                  <a:moveTo>
                    <a:pt x="7144" y="7144"/>
                  </a:moveTo>
                  <a:cubicBezTo>
                    <a:pt x="7144" y="7144"/>
                    <a:pt x="7144" y="7144"/>
                    <a:pt x="7144" y="7144"/>
                  </a:cubicBez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773" name="Google Shape;4773;p1"/>
            <p:cNvSpPr/>
            <p:nvPr/>
          </p:nvSpPr>
          <p:spPr>
            <a:xfrm>
              <a:off x="7201588" y="5662136"/>
              <a:ext cx="9525" cy="9525"/>
            </a:xfrm>
            <a:custGeom>
              <a:avLst/>
              <a:gdLst/>
              <a:ahLst/>
              <a:cxnLst/>
              <a:rect l="l" t="t" r="r" b="b"/>
              <a:pathLst>
                <a:path w="9525" h="9525" extrusionOk="0">
                  <a:moveTo>
                    <a:pt x="8837" y="7144"/>
                  </a:moveTo>
                  <a:cubicBezTo>
                    <a:pt x="8837" y="7144"/>
                    <a:pt x="5027" y="7144"/>
                    <a:pt x="883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774" name="Google Shape;4774;p1"/>
            <p:cNvSpPr/>
            <p:nvPr/>
          </p:nvSpPr>
          <p:spPr>
            <a:xfrm>
              <a:off x="7259479" y="5564028"/>
              <a:ext cx="9525" cy="9525"/>
            </a:xfrm>
            <a:custGeom>
              <a:avLst/>
              <a:gdLst/>
              <a:ahLst/>
              <a:cxnLst/>
              <a:rect l="l" t="t" r="r" b="b"/>
              <a:pathLst>
                <a:path w="9525" h="9525" extrusionOk="0">
                  <a:moveTo>
                    <a:pt x="7144" y="7144"/>
                  </a:moveTo>
                  <a:lnTo>
                    <a:pt x="7144" y="7144"/>
                  </a:ln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775" name="Google Shape;4775;p1"/>
            <p:cNvSpPr/>
            <p:nvPr/>
          </p:nvSpPr>
          <p:spPr>
            <a:xfrm>
              <a:off x="7211700" y="5506878"/>
              <a:ext cx="9525" cy="19050"/>
            </a:xfrm>
            <a:custGeom>
              <a:avLst/>
              <a:gdLst/>
              <a:ahLst/>
              <a:cxnLst/>
              <a:rect l="l" t="t" r="r" b="b"/>
              <a:pathLst>
                <a:path w="9525" h="19050" extrusionOk="0">
                  <a:moveTo>
                    <a:pt x="7297" y="7144"/>
                  </a:moveTo>
                  <a:cubicBezTo>
                    <a:pt x="9202" y="10001"/>
                    <a:pt x="5392" y="10953"/>
                    <a:pt x="8250" y="12859"/>
                  </a:cubicBezTo>
                  <a:cubicBezTo>
                    <a:pt x="8250" y="11906"/>
                    <a:pt x="10155" y="8096"/>
                    <a:pt x="729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776" name="Google Shape;4776;p1"/>
            <p:cNvSpPr/>
            <p:nvPr/>
          </p:nvSpPr>
          <p:spPr>
            <a:xfrm>
              <a:off x="7240429" y="5659517"/>
              <a:ext cx="9525" cy="9525"/>
            </a:xfrm>
            <a:custGeom>
              <a:avLst/>
              <a:gdLst/>
              <a:ahLst/>
              <a:cxnLst/>
              <a:rect l="l" t="t" r="r" b="b"/>
              <a:pathLst>
                <a:path w="9525" h="9525" extrusionOk="0">
                  <a:moveTo>
                    <a:pt x="7144" y="7858"/>
                  </a:moveTo>
                  <a:cubicBezTo>
                    <a:pt x="7144" y="6906"/>
                    <a:pt x="7144" y="6906"/>
                    <a:pt x="7144" y="7858"/>
                  </a:cubicBezTo>
                  <a:cubicBezTo>
                    <a:pt x="7144" y="6906"/>
                    <a:pt x="7144" y="6906"/>
                    <a:pt x="7144" y="785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777" name="Google Shape;4777;p1"/>
            <p:cNvSpPr/>
            <p:nvPr/>
          </p:nvSpPr>
          <p:spPr>
            <a:xfrm>
              <a:off x="7212806" y="5512593"/>
              <a:ext cx="9525" cy="9525"/>
            </a:xfrm>
            <a:custGeom>
              <a:avLst/>
              <a:gdLst/>
              <a:ahLst/>
              <a:cxnLst/>
              <a:rect l="l" t="t" r="r" b="b"/>
              <a:pathLst>
                <a:path w="9525" h="9525" extrusionOk="0">
                  <a:moveTo>
                    <a:pt x="7144" y="7144"/>
                  </a:moveTo>
                  <a:cubicBezTo>
                    <a:pt x="7144" y="7144"/>
                    <a:pt x="8096"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778" name="Google Shape;4778;p1"/>
            <p:cNvSpPr/>
            <p:nvPr/>
          </p:nvSpPr>
          <p:spPr>
            <a:xfrm>
              <a:off x="7255669" y="5559266"/>
              <a:ext cx="9525" cy="9525"/>
            </a:xfrm>
            <a:custGeom>
              <a:avLst/>
              <a:gdLst/>
              <a:ahLst/>
              <a:cxnLst/>
              <a:rect l="l" t="t" r="r" b="b"/>
              <a:pathLst>
                <a:path w="9525" h="9525" extrusionOk="0">
                  <a:moveTo>
                    <a:pt x="8096" y="7144"/>
                  </a:moveTo>
                  <a:cubicBezTo>
                    <a:pt x="7144" y="7144"/>
                    <a:pt x="7144" y="7144"/>
                    <a:pt x="7144" y="7144"/>
                  </a:cubicBezTo>
                  <a:cubicBezTo>
                    <a:pt x="7144" y="7144"/>
                    <a:pt x="8096" y="7144"/>
                    <a:pt x="8096"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779" name="Google Shape;4779;p1"/>
            <p:cNvSpPr/>
            <p:nvPr/>
          </p:nvSpPr>
          <p:spPr>
            <a:xfrm>
              <a:off x="7253764" y="5576411"/>
              <a:ext cx="9525" cy="9525"/>
            </a:xfrm>
            <a:custGeom>
              <a:avLst/>
              <a:gdLst/>
              <a:ahLst/>
              <a:cxnLst/>
              <a:rect l="l" t="t" r="r" b="b"/>
              <a:pathLst>
                <a:path w="9525" h="9525" extrusionOk="0">
                  <a:moveTo>
                    <a:pt x="7144" y="7144"/>
                  </a:moveTo>
                  <a:lnTo>
                    <a:pt x="7144" y="7144"/>
                  </a:ln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780" name="Google Shape;4780;p1"/>
            <p:cNvSpPr/>
            <p:nvPr/>
          </p:nvSpPr>
          <p:spPr>
            <a:xfrm>
              <a:off x="7252261" y="5549070"/>
              <a:ext cx="9525" cy="9525"/>
            </a:xfrm>
            <a:custGeom>
              <a:avLst/>
              <a:gdLst/>
              <a:ahLst/>
              <a:cxnLst/>
              <a:rect l="l" t="t" r="r" b="b"/>
              <a:pathLst>
                <a:path w="9525" h="9525" extrusionOk="0">
                  <a:moveTo>
                    <a:pt x="7694" y="7815"/>
                  </a:moveTo>
                  <a:cubicBezTo>
                    <a:pt x="9599" y="5909"/>
                    <a:pt x="5789" y="8767"/>
                    <a:pt x="7694" y="7815"/>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781" name="Google Shape;4781;p1"/>
            <p:cNvSpPr/>
            <p:nvPr/>
          </p:nvSpPr>
          <p:spPr>
            <a:xfrm>
              <a:off x="7251435" y="5540216"/>
              <a:ext cx="9525" cy="9525"/>
            </a:xfrm>
            <a:custGeom>
              <a:avLst/>
              <a:gdLst/>
              <a:ahLst/>
              <a:cxnLst/>
              <a:rect l="l" t="t" r="r" b="b"/>
              <a:pathLst>
                <a:path w="9525" h="9525" extrusionOk="0">
                  <a:moveTo>
                    <a:pt x="7567" y="7144"/>
                  </a:moveTo>
                  <a:cubicBezTo>
                    <a:pt x="7567" y="7144"/>
                    <a:pt x="6615" y="8096"/>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782" name="Google Shape;4782;p1"/>
            <p:cNvSpPr/>
            <p:nvPr/>
          </p:nvSpPr>
          <p:spPr>
            <a:xfrm>
              <a:off x="7212806" y="5619273"/>
              <a:ext cx="9525" cy="9525"/>
            </a:xfrm>
            <a:custGeom>
              <a:avLst/>
              <a:gdLst/>
              <a:ahLst/>
              <a:cxnLst/>
              <a:rect l="l" t="t" r="r" b="b"/>
              <a:pathLst>
                <a:path w="9525" h="9525" extrusionOk="0">
                  <a:moveTo>
                    <a:pt x="10001" y="7144"/>
                  </a:moveTo>
                  <a:cubicBezTo>
                    <a:pt x="9049" y="7144"/>
                    <a:pt x="8096" y="7144"/>
                    <a:pt x="7144" y="8096"/>
                  </a:cubicBezTo>
                  <a:cubicBezTo>
                    <a:pt x="9049" y="8096"/>
                    <a:pt x="10001" y="9049"/>
                    <a:pt x="10001"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783" name="Google Shape;4783;p1"/>
            <p:cNvSpPr/>
            <p:nvPr/>
          </p:nvSpPr>
          <p:spPr>
            <a:xfrm>
              <a:off x="7240408" y="5660231"/>
              <a:ext cx="9525" cy="9525"/>
            </a:xfrm>
            <a:custGeom>
              <a:avLst/>
              <a:gdLst/>
              <a:ahLst/>
              <a:cxnLst/>
              <a:rect l="l" t="t" r="r" b="b"/>
              <a:pathLst>
                <a:path w="9525" h="9525" extrusionOk="0">
                  <a:moveTo>
                    <a:pt x="9069" y="7144"/>
                  </a:moveTo>
                  <a:cubicBezTo>
                    <a:pt x="5259" y="7144"/>
                    <a:pt x="8117" y="7144"/>
                    <a:pt x="9069"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784" name="Google Shape;4784;p1"/>
            <p:cNvSpPr/>
            <p:nvPr/>
          </p:nvSpPr>
          <p:spPr>
            <a:xfrm>
              <a:off x="7229951" y="5547836"/>
              <a:ext cx="9525" cy="9525"/>
            </a:xfrm>
            <a:custGeom>
              <a:avLst/>
              <a:gdLst/>
              <a:ahLst/>
              <a:cxnLst/>
              <a:rect l="l" t="t" r="r" b="b"/>
              <a:pathLst>
                <a:path w="9525" h="9525" extrusionOk="0">
                  <a:moveTo>
                    <a:pt x="7144" y="9049"/>
                  </a:moveTo>
                  <a:lnTo>
                    <a:pt x="7144" y="7144"/>
                  </a:lnTo>
                  <a:cubicBezTo>
                    <a:pt x="7144" y="8096"/>
                    <a:pt x="7144" y="9049"/>
                    <a:pt x="7144" y="904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785" name="Google Shape;4785;p1"/>
            <p:cNvSpPr/>
            <p:nvPr/>
          </p:nvSpPr>
          <p:spPr>
            <a:xfrm>
              <a:off x="7212806" y="5569743"/>
              <a:ext cx="9525" cy="9525"/>
            </a:xfrm>
            <a:custGeom>
              <a:avLst/>
              <a:gdLst/>
              <a:ahLst/>
              <a:cxnLst/>
              <a:rect l="l" t="t" r="r" b="b"/>
              <a:pathLst>
                <a:path w="9525" h="9525" extrusionOk="0">
                  <a:moveTo>
                    <a:pt x="7144" y="7144"/>
                  </a:moveTo>
                  <a:lnTo>
                    <a:pt x="7144" y="7144"/>
                  </a:lnTo>
                  <a:cubicBezTo>
                    <a:pt x="8096" y="7144"/>
                    <a:pt x="8096"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786" name="Google Shape;4786;p1"/>
            <p:cNvSpPr/>
            <p:nvPr/>
          </p:nvSpPr>
          <p:spPr>
            <a:xfrm>
              <a:off x="7229951" y="5543311"/>
              <a:ext cx="9525" cy="9525"/>
            </a:xfrm>
            <a:custGeom>
              <a:avLst/>
              <a:gdLst/>
              <a:ahLst/>
              <a:cxnLst/>
              <a:rect l="l" t="t" r="r" b="b"/>
              <a:pathLst>
                <a:path w="9525" h="9525" extrusionOk="0">
                  <a:moveTo>
                    <a:pt x="7144" y="7858"/>
                  </a:moveTo>
                  <a:cubicBezTo>
                    <a:pt x="9049" y="6906"/>
                    <a:pt x="9049" y="6906"/>
                    <a:pt x="7144" y="785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787" name="Google Shape;4787;p1"/>
            <p:cNvSpPr/>
            <p:nvPr/>
          </p:nvSpPr>
          <p:spPr>
            <a:xfrm>
              <a:off x="7212806" y="5620226"/>
              <a:ext cx="9525" cy="9525"/>
            </a:xfrm>
            <a:custGeom>
              <a:avLst/>
              <a:gdLst/>
              <a:ahLst/>
              <a:cxnLst/>
              <a:rect l="l" t="t" r="r" b="b"/>
              <a:pathLst>
                <a:path w="9525" h="9525" extrusionOk="0">
                  <a:moveTo>
                    <a:pt x="7144" y="7144"/>
                  </a:moveTo>
                  <a:lnTo>
                    <a:pt x="7144" y="7144"/>
                  </a:lnTo>
                  <a:lnTo>
                    <a:pt x="7144" y="7144"/>
                  </a:ln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788" name="Google Shape;4788;p1"/>
            <p:cNvSpPr/>
            <p:nvPr/>
          </p:nvSpPr>
          <p:spPr>
            <a:xfrm>
              <a:off x="7188876" y="5504021"/>
              <a:ext cx="85725" cy="171450"/>
            </a:xfrm>
            <a:custGeom>
              <a:avLst/>
              <a:gdLst/>
              <a:ahLst/>
              <a:cxnLst/>
              <a:rect l="l" t="t" r="r" b="b"/>
              <a:pathLst>
                <a:path w="85725" h="171450" extrusionOk="0">
                  <a:moveTo>
                    <a:pt x="37741" y="132874"/>
                  </a:moveTo>
                  <a:cubicBezTo>
                    <a:pt x="37741" y="135731"/>
                    <a:pt x="31074" y="121444"/>
                    <a:pt x="25359" y="121444"/>
                  </a:cubicBezTo>
                  <a:cubicBezTo>
                    <a:pt x="27264" y="122397"/>
                    <a:pt x="27264" y="122397"/>
                    <a:pt x="26311" y="121444"/>
                  </a:cubicBezTo>
                  <a:cubicBezTo>
                    <a:pt x="31074" y="123349"/>
                    <a:pt x="32026" y="122397"/>
                    <a:pt x="27264" y="118586"/>
                  </a:cubicBezTo>
                  <a:cubicBezTo>
                    <a:pt x="33931" y="117634"/>
                    <a:pt x="28216" y="122397"/>
                    <a:pt x="35836" y="120491"/>
                  </a:cubicBezTo>
                  <a:cubicBezTo>
                    <a:pt x="39646" y="111919"/>
                    <a:pt x="32026" y="62389"/>
                    <a:pt x="28216" y="53816"/>
                  </a:cubicBezTo>
                  <a:cubicBezTo>
                    <a:pt x="32979" y="53816"/>
                    <a:pt x="32979" y="52864"/>
                    <a:pt x="28216" y="52864"/>
                  </a:cubicBezTo>
                  <a:cubicBezTo>
                    <a:pt x="30121" y="47149"/>
                    <a:pt x="37741" y="38577"/>
                    <a:pt x="27264" y="31909"/>
                  </a:cubicBezTo>
                  <a:cubicBezTo>
                    <a:pt x="31074" y="35719"/>
                    <a:pt x="34884" y="29052"/>
                    <a:pt x="32026" y="30004"/>
                  </a:cubicBezTo>
                  <a:cubicBezTo>
                    <a:pt x="39646" y="33814"/>
                    <a:pt x="47266" y="36672"/>
                    <a:pt x="51076" y="31909"/>
                  </a:cubicBezTo>
                  <a:cubicBezTo>
                    <a:pt x="49171" y="37624"/>
                    <a:pt x="49171" y="53816"/>
                    <a:pt x="55839" y="69056"/>
                  </a:cubicBezTo>
                  <a:cubicBezTo>
                    <a:pt x="53934" y="68104"/>
                    <a:pt x="52029" y="67152"/>
                    <a:pt x="50124" y="66199"/>
                  </a:cubicBezTo>
                  <a:cubicBezTo>
                    <a:pt x="56791" y="75724"/>
                    <a:pt x="48219" y="82391"/>
                    <a:pt x="62506" y="82391"/>
                  </a:cubicBezTo>
                  <a:cubicBezTo>
                    <a:pt x="59649" y="83344"/>
                    <a:pt x="56791" y="64294"/>
                    <a:pt x="53934" y="65247"/>
                  </a:cubicBezTo>
                  <a:cubicBezTo>
                    <a:pt x="57744" y="65247"/>
                    <a:pt x="57744" y="66199"/>
                    <a:pt x="53934" y="66199"/>
                  </a:cubicBezTo>
                  <a:cubicBezTo>
                    <a:pt x="53934" y="66199"/>
                    <a:pt x="64411" y="77629"/>
                    <a:pt x="54886" y="78581"/>
                  </a:cubicBezTo>
                  <a:cubicBezTo>
                    <a:pt x="55839" y="79534"/>
                    <a:pt x="62506" y="87154"/>
                    <a:pt x="63459" y="84297"/>
                  </a:cubicBezTo>
                  <a:cubicBezTo>
                    <a:pt x="55839" y="78581"/>
                    <a:pt x="66316" y="126206"/>
                    <a:pt x="66316" y="131922"/>
                  </a:cubicBezTo>
                  <a:cubicBezTo>
                    <a:pt x="58696" y="126206"/>
                    <a:pt x="66316" y="137636"/>
                    <a:pt x="66316" y="136684"/>
                  </a:cubicBezTo>
                  <a:cubicBezTo>
                    <a:pt x="63459" y="136684"/>
                    <a:pt x="65364" y="136684"/>
                    <a:pt x="59649" y="141447"/>
                  </a:cubicBezTo>
                  <a:cubicBezTo>
                    <a:pt x="59649" y="139541"/>
                    <a:pt x="67269" y="145256"/>
                    <a:pt x="66316" y="145256"/>
                  </a:cubicBezTo>
                  <a:cubicBezTo>
                    <a:pt x="57744" y="142399"/>
                    <a:pt x="59649" y="150019"/>
                    <a:pt x="57744" y="149066"/>
                  </a:cubicBezTo>
                  <a:cubicBezTo>
                    <a:pt x="59649" y="150972"/>
                    <a:pt x="65364" y="155734"/>
                    <a:pt x="68221" y="159544"/>
                  </a:cubicBezTo>
                  <a:cubicBezTo>
                    <a:pt x="63459" y="161449"/>
                    <a:pt x="63459" y="164306"/>
                    <a:pt x="60601" y="163354"/>
                  </a:cubicBezTo>
                  <a:cubicBezTo>
                    <a:pt x="63459" y="166211"/>
                    <a:pt x="59649" y="168116"/>
                    <a:pt x="65364" y="168116"/>
                  </a:cubicBezTo>
                  <a:cubicBezTo>
                    <a:pt x="67269" y="167164"/>
                    <a:pt x="66316" y="167164"/>
                    <a:pt x="63459" y="167164"/>
                  </a:cubicBezTo>
                  <a:cubicBezTo>
                    <a:pt x="63459" y="167164"/>
                    <a:pt x="78699" y="159544"/>
                    <a:pt x="66316" y="153829"/>
                  </a:cubicBezTo>
                  <a:cubicBezTo>
                    <a:pt x="69174" y="152877"/>
                    <a:pt x="71079" y="152877"/>
                    <a:pt x="73936" y="151924"/>
                  </a:cubicBezTo>
                  <a:cubicBezTo>
                    <a:pt x="72031" y="148114"/>
                    <a:pt x="77746" y="139541"/>
                    <a:pt x="71079" y="130969"/>
                  </a:cubicBezTo>
                  <a:cubicBezTo>
                    <a:pt x="82509" y="130969"/>
                    <a:pt x="67269" y="127159"/>
                    <a:pt x="65364" y="125254"/>
                  </a:cubicBezTo>
                  <a:cubicBezTo>
                    <a:pt x="72984" y="124302"/>
                    <a:pt x="68221" y="124302"/>
                    <a:pt x="75841" y="122397"/>
                  </a:cubicBezTo>
                  <a:cubicBezTo>
                    <a:pt x="76794" y="122397"/>
                    <a:pt x="71079" y="117634"/>
                    <a:pt x="71079" y="116681"/>
                  </a:cubicBezTo>
                  <a:cubicBezTo>
                    <a:pt x="72984" y="94774"/>
                    <a:pt x="79651" y="97631"/>
                    <a:pt x="68221" y="83344"/>
                  </a:cubicBezTo>
                  <a:cubicBezTo>
                    <a:pt x="70126" y="78581"/>
                    <a:pt x="73936" y="83344"/>
                    <a:pt x="75841" y="83344"/>
                  </a:cubicBezTo>
                  <a:cubicBezTo>
                    <a:pt x="73936" y="83344"/>
                    <a:pt x="73936" y="82391"/>
                    <a:pt x="77746" y="81439"/>
                  </a:cubicBezTo>
                  <a:cubicBezTo>
                    <a:pt x="77746" y="81439"/>
                    <a:pt x="72031" y="77629"/>
                    <a:pt x="71079" y="74772"/>
                  </a:cubicBezTo>
                  <a:cubicBezTo>
                    <a:pt x="74889" y="72866"/>
                    <a:pt x="78699" y="71914"/>
                    <a:pt x="80604" y="70009"/>
                  </a:cubicBezTo>
                  <a:cubicBezTo>
                    <a:pt x="75841" y="66199"/>
                    <a:pt x="82509" y="71914"/>
                    <a:pt x="72984" y="68104"/>
                  </a:cubicBezTo>
                  <a:cubicBezTo>
                    <a:pt x="74889" y="67152"/>
                    <a:pt x="78699" y="65247"/>
                    <a:pt x="79651" y="66199"/>
                  </a:cubicBezTo>
                  <a:cubicBezTo>
                    <a:pt x="82509" y="64294"/>
                    <a:pt x="72984" y="81439"/>
                    <a:pt x="71079" y="78581"/>
                  </a:cubicBezTo>
                  <a:cubicBezTo>
                    <a:pt x="71079" y="78581"/>
                    <a:pt x="80604" y="72866"/>
                    <a:pt x="78699" y="70961"/>
                  </a:cubicBezTo>
                  <a:cubicBezTo>
                    <a:pt x="72031" y="72866"/>
                    <a:pt x="76794" y="71914"/>
                    <a:pt x="70126" y="73819"/>
                  </a:cubicBezTo>
                  <a:cubicBezTo>
                    <a:pt x="82509" y="69056"/>
                    <a:pt x="68221" y="58579"/>
                    <a:pt x="69174" y="54769"/>
                  </a:cubicBezTo>
                  <a:cubicBezTo>
                    <a:pt x="79651" y="57627"/>
                    <a:pt x="70126" y="50006"/>
                    <a:pt x="67269" y="50959"/>
                  </a:cubicBezTo>
                  <a:cubicBezTo>
                    <a:pt x="75841" y="48102"/>
                    <a:pt x="68221" y="35719"/>
                    <a:pt x="67269" y="36672"/>
                  </a:cubicBezTo>
                  <a:cubicBezTo>
                    <a:pt x="81556" y="30956"/>
                    <a:pt x="64411" y="19527"/>
                    <a:pt x="65364" y="22384"/>
                  </a:cubicBezTo>
                  <a:cubicBezTo>
                    <a:pt x="66316" y="21431"/>
                    <a:pt x="74889" y="12859"/>
                    <a:pt x="72031" y="10954"/>
                  </a:cubicBezTo>
                  <a:cubicBezTo>
                    <a:pt x="54886" y="18574"/>
                    <a:pt x="66316" y="12859"/>
                    <a:pt x="53934" y="18574"/>
                  </a:cubicBezTo>
                  <a:cubicBezTo>
                    <a:pt x="65364" y="1429"/>
                    <a:pt x="59649" y="17622"/>
                    <a:pt x="57744" y="13811"/>
                  </a:cubicBezTo>
                  <a:cubicBezTo>
                    <a:pt x="52029" y="20479"/>
                    <a:pt x="32026" y="3334"/>
                    <a:pt x="34884" y="17622"/>
                  </a:cubicBezTo>
                  <a:cubicBezTo>
                    <a:pt x="31074" y="19527"/>
                    <a:pt x="27264" y="9049"/>
                    <a:pt x="24406" y="7144"/>
                  </a:cubicBezTo>
                  <a:cubicBezTo>
                    <a:pt x="21549" y="9049"/>
                    <a:pt x="21549" y="10954"/>
                    <a:pt x="26311" y="11906"/>
                  </a:cubicBezTo>
                  <a:cubicBezTo>
                    <a:pt x="27264" y="10002"/>
                    <a:pt x="5356" y="10954"/>
                    <a:pt x="7261" y="10954"/>
                  </a:cubicBezTo>
                  <a:cubicBezTo>
                    <a:pt x="9166" y="41434"/>
                    <a:pt x="13929" y="44291"/>
                    <a:pt x="7261" y="67152"/>
                  </a:cubicBezTo>
                  <a:cubicBezTo>
                    <a:pt x="10119" y="68104"/>
                    <a:pt x="12976" y="69056"/>
                    <a:pt x="15834" y="70009"/>
                  </a:cubicBezTo>
                  <a:cubicBezTo>
                    <a:pt x="12024" y="78581"/>
                    <a:pt x="19644" y="97631"/>
                    <a:pt x="16786" y="99536"/>
                  </a:cubicBezTo>
                  <a:cubicBezTo>
                    <a:pt x="16786" y="99536"/>
                    <a:pt x="11071" y="97631"/>
                    <a:pt x="9166" y="97631"/>
                  </a:cubicBezTo>
                  <a:cubicBezTo>
                    <a:pt x="13929" y="100489"/>
                    <a:pt x="12024" y="107156"/>
                    <a:pt x="16786" y="106204"/>
                  </a:cubicBezTo>
                  <a:cubicBezTo>
                    <a:pt x="15834" y="106204"/>
                    <a:pt x="15834" y="103347"/>
                    <a:pt x="15834" y="103347"/>
                  </a:cubicBezTo>
                  <a:cubicBezTo>
                    <a:pt x="16786" y="106204"/>
                    <a:pt x="18691" y="106204"/>
                    <a:pt x="21549" y="106204"/>
                  </a:cubicBezTo>
                  <a:cubicBezTo>
                    <a:pt x="2499" y="110966"/>
                    <a:pt x="24406" y="117634"/>
                    <a:pt x="15834" y="115729"/>
                  </a:cubicBezTo>
                  <a:cubicBezTo>
                    <a:pt x="28216" y="125254"/>
                    <a:pt x="15834" y="160497"/>
                    <a:pt x="15834" y="165259"/>
                  </a:cubicBezTo>
                  <a:cubicBezTo>
                    <a:pt x="18691" y="169069"/>
                    <a:pt x="36789" y="166211"/>
                    <a:pt x="37741" y="165259"/>
                  </a:cubicBezTo>
                  <a:cubicBezTo>
                    <a:pt x="33931" y="160497"/>
                    <a:pt x="36789" y="165259"/>
                    <a:pt x="37741" y="164306"/>
                  </a:cubicBezTo>
                  <a:cubicBezTo>
                    <a:pt x="35836" y="162402"/>
                    <a:pt x="36789" y="161449"/>
                    <a:pt x="38694" y="161449"/>
                  </a:cubicBezTo>
                  <a:cubicBezTo>
                    <a:pt x="38694" y="157639"/>
                    <a:pt x="35836" y="161449"/>
                    <a:pt x="32979" y="159544"/>
                  </a:cubicBezTo>
                  <a:cubicBezTo>
                    <a:pt x="38694" y="157639"/>
                    <a:pt x="39646" y="142399"/>
                    <a:pt x="32026" y="140494"/>
                  </a:cubicBezTo>
                  <a:cubicBezTo>
                    <a:pt x="43456" y="133827"/>
                    <a:pt x="25359" y="137636"/>
                    <a:pt x="37741" y="132874"/>
                  </a:cubicBezTo>
                  <a:close/>
                  <a:moveTo>
                    <a:pt x="28216" y="99536"/>
                  </a:moveTo>
                  <a:cubicBezTo>
                    <a:pt x="29169" y="99536"/>
                    <a:pt x="29169" y="100489"/>
                    <a:pt x="28216" y="99536"/>
                  </a:cubicBezTo>
                  <a:close/>
                  <a:moveTo>
                    <a:pt x="28216" y="96679"/>
                  </a:moveTo>
                  <a:cubicBezTo>
                    <a:pt x="28216" y="97631"/>
                    <a:pt x="25359" y="98584"/>
                    <a:pt x="28216" y="96679"/>
                  </a:cubicBezTo>
                  <a:close/>
                  <a:moveTo>
                    <a:pt x="9166" y="103347"/>
                  </a:moveTo>
                  <a:cubicBezTo>
                    <a:pt x="8214" y="102394"/>
                    <a:pt x="12976" y="104299"/>
                    <a:pt x="9166" y="10334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789" name="Google Shape;4789;p1"/>
            <p:cNvSpPr/>
            <p:nvPr/>
          </p:nvSpPr>
          <p:spPr>
            <a:xfrm>
              <a:off x="7194709" y="5600223"/>
              <a:ext cx="9525" cy="9525"/>
            </a:xfrm>
            <a:custGeom>
              <a:avLst/>
              <a:gdLst/>
              <a:ahLst/>
              <a:cxnLst/>
              <a:rect l="l" t="t" r="r" b="b"/>
              <a:pathLst>
                <a:path w="9525" h="9525" extrusionOk="0">
                  <a:moveTo>
                    <a:pt x="7144" y="7144"/>
                  </a:moveTo>
                  <a:cubicBezTo>
                    <a:pt x="7144" y="8096"/>
                    <a:pt x="8096"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790" name="Google Shape;4790;p1"/>
            <p:cNvSpPr/>
            <p:nvPr/>
          </p:nvSpPr>
          <p:spPr>
            <a:xfrm>
              <a:off x="7251435" y="5613558"/>
              <a:ext cx="9525" cy="9525"/>
            </a:xfrm>
            <a:custGeom>
              <a:avLst/>
              <a:gdLst/>
              <a:ahLst/>
              <a:cxnLst/>
              <a:rect l="l" t="t" r="r" b="b"/>
              <a:pathLst>
                <a:path w="9525" h="9525" extrusionOk="0">
                  <a:moveTo>
                    <a:pt x="7567" y="7144"/>
                  </a:moveTo>
                  <a:cubicBezTo>
                    <a:pt x="7567" y="7144"/>
                    <a:pt x="6615" y="7144"/>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791" name="Google Shape;4791;p1"/>
            <p:cNvSpPr/>
            <p:nvPr/>
          </p:nvSpPr>
          <p:spPr>
            <a:xfrm>
              <a:off x="7213865" y="5572601"/>
              <a:ext cx="9525" cy="9525"/>
            </a:xfrm>
            <a:custGeom>
              <a:avLst/>
              <a:gdLst/>
              <a:ahLst/>
              <a:cxnLst/>
              <a:rect l="l" t="t" r="r" b="b"/>
              <a:pathLst>
                <a:path w="9525" h="9525" extrusionOk="0">
                  <a:moveTo>
                    <a:pt x="7990" y="7144"/>
                  </a:moveTo>
                  <a:cubicBezTo>
                    <a:pt x="6085" y="7144"/>
                    <a:pt x="7990" y="7144"/>
                    <a:pt x="7990"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792" name="Google Shape;4792;p1"/>
            <p:cNvSpPr/>
            <p:nvPr/>
          </p:nvSpPr>
          <p:spPr>
            <a:xfrm>
              <a:off x="7241910" y="5629751"/>
              <a:ext cx="9525" cy="9525"/>
            </a:xfrm>
            <a:custGeom>
              <a:avLst/>
              <a:gdLst/>
              <a:ahLst/>
              <a:cxnLst/>
              <a:rect l="l" t="t" r="r" b="b"/>
              <a:pathLst>
                <a:path w="9525" h="9525" extrusionOk="0">
                  <a:moveTo>
                    <a:pt x="7567" y="7144"/>
                  </a:moveTo>
                  <a:cubicBezTo>
                    <a:pt x="7567" y="7144"/>
                    <a:pt x="6615" y="7144"/>
                    <a:pt x="7567" y="7144"/>
                  </a:cubicBezTo>
                  <a:cubicBezTo>
                    <a:pt x="6615" y="7144"/>
                    <a:pt x="7567" y="7144"/>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793" name="Google Shape;4793;p1"/>
            <p:cNvSpPr/>
            <p:nvPr/>
          </p:nvSpPr>
          <p:spPr>
            <a:xfrm>
              <a:off x="7241381" y="5636418"/>
              <a:ext cx="9525" cy="9525"/>
            </a:xfrm>
            <a:custGeom>
              <a:avLst/>
              <a:gdLst/>
              <a:ahLst/>
              <a:cxnLst/>
              <a:rect l="l" t="t" r="r" b="b"/>
              <a:pathLst>
                <a:path w="9525" h="9525" extrusionOk="0">
                  <a:moveTo>
                    <a:pt x="8096" y="7144"/>
                  </a:moveTo>
                  <a:lnTo>
                    <a:pt x="7144" y="8096"/>
                  </a:lnTo>
                  <a:cubicBezTo>
                    <a:pt x="7144" y="8096"/>
                    <a:pt x="7144" y="8096"/>
                    <a:pt x="8096"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794" name="Google Shape;4794;p1"/>
            <p:cNvSpPr/>
            <p:nvPr/>
          </p:nvSpPr>
          <p:spPr>
            <a:xfrm>
              <a:off x="7240429" y="5642133"/>
              <a:ext cx="9525" cy="9525"/>
            </a:xfrm>
            <a:custGeom>
              <a:avLst/>
              <a:gdLst/>
              <a:ahLst/>
              <a:cxnLst/>
              <a:rect l="l" t="t" r="r" b="b"/>
              <a:pathLst>
                <a:path w="9525" h="9525" extrusionOk="0">
                  <a:moveTo>
                    <a:pt x="7144" y="7144"/>
                  </a:moveTo>
                  <a:cubicBezTo>
                    <a:pt x="8096" y="7144"/>
                    <a:pt x="1095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795" name="Google Shape;4795;p1"/>
            <p:cNvSpPr/>
            <p:nvPr/>
          </p:nvSpPr>
          <p:spPr>
            <a:xfrm>
              <a:off x="7233999" y="5577601"/>
              <a:ext cx="9525" cy="9525"/>
            </a:xfrm>
            <a:custGeom>
              <a:avLst/>
              <a:gdLst/>
              <a:ahLst/>
              <a:cxnLst/>
              <a:rect l="l" t="t" r="r" b="b"/>
              <a:pathLst>
                <a:path w="9525" h="9525" extrusionOk="0">
                  <a:moveTo>
                    <a:pt x="7858" y="7858"/>
                  </a:moveTo>
                  <a:cubicBezTo>
                    <a:pt x="7858" y="6906"/>
                    <a:pt x="6906" y="6906"/>
                    <a:pt x="7858" y="7858"/>
                  </a:cubicBezTo>
                  <a:cubicBezTo>
                    <a:pt x="6906" y="6906"/>
                    <a:pt x="6906" y="6906"/>
                    <a:pt x="7858" y="785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796" name="Google Shape;4796;p1"/>
            <p:cNvSpPr/>
            <p:nvPr/>
          </p:nvSpPr>
          <p:spPr>
            <a:xfrm>
              <a:off x="7240756" y="5582126"/>
              <a:ext cx="9525" cy="9525"/>
            </a:xfrm>
            <a:custGeom>
              <a:avLst/>
              <a:gdLst/>
              <a:ahLst/>
              <a:cxnLst/>
              <a:rect l="l" t="t" r="r" b="b"/>
              <a:pathLst>
                <a:path w="9525" h="9525" extrusionOk="0">
                  <a:moveTo>
                    <a:pt x="8722" y="8097"/>
                  </a:moveTo>
                  <a:cubicBezTo>
                    <a:pt x="7769" y="8097"/>
                    <a:pt x="7769" y="7144"/>
                    <a:pt x="7769" y="7144"/>
                  </a:cubicBezTo>
                  <a:cubicBezTo>
                    <a:pt x="6817" y="8097"/>
                    <a:pt x="6817" y="8097"/>
                    <a:pt x="8722" y="809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797" name="Google Shape;4797;p1"/>
            <p:cNvSpPr/>
            <p:nvPr/>
          </p:nvSpPr>
          <p:spPr>
            <a:xfrm>
              <a:off x="7229951" y="5550270"/>
              <a:ext cx="9525" cy="9525"/>
            </a:xfrm>
            <a:custGeom>
              <a:avLst/>
              <a:gdLst/>
              <a:ahLst/>
              <a:cxnLst/>
              <a:rect l="l" t="t" r="r" b="b"/>
              <a:pathLst>
                <a:path w="9525" h="9525" extrusionOk="0">
                  <a:moveTo>
                    <a:pt x="7144" y="7567"/>
                  </a:moveTo>
                  <a:cubicBezTo>
                    <a:pt x="7144" y="7567"/>
                    <a:pt x="7144" y="6615"/>
                    <a:pt x="7144"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798" name="Google Shape;4798;p1"/>
            <p:cNvSpPr/>
            <p:nvPr/>
          </p:nvSpPr>
          <p:spPr>
            <a:xfrm>
              <a:off x="7240005" y="5581173"/>
              <a:ext cx="9525" cy="9525"/>
            </a:xfrm>
            <a:custGeom>
              <a:avLst/>
              <a:gdLst/>
              <a:ahLst/>
              <a:cxnLst/>
              <a:rect l="l" t="t" r="r" b="b"/>
              <a:pathLst>
                <a:path w="9525" h="9525" extrusionOk="0">
                  <a:moveTo>
                    <a:pt x="7567" y="7144"/>
                  </a:moveTo>
                  <a:cubicBezTo>
                    <a:pt x="6615" y="7144"/>
                    <a:pt x="7567" y="8096"/>
                    <a:pt x="7567" y="8096"/>
                  </a:cubicBezTo>
                  <a:cubicBezTo>
                    <a:pt x="7567" y="8096"/>
                    <a:pt x="8520" y="8096"/>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799" name="Google Shape;4799;p1"/>
            <p:cNvSpPr/>
            <p:nvPr/>
          </p:nvSpPr>
          <p:spPr>
            <a:xfrm>
              <a:off x="7240429" y="5664993"/>
              <a:ext cx="9525" cy="9525"/>
            </a:xfrm>
            <a:custGeom>
              <a:avLst/>
              <a:gdLst/>
              <a:ahLst/>
              <a:cxnLst/>
              <a:rect l="l" t="t" r="r" b="b"/>
              <a:pathLst>
                <a:path w="9525" h="9525" extrusionOk="0">
                  <a:moveTo>
                    <a:pt x="7144" y="7144"/>
                  </a:move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800" name="Google Shape;4800;p1"/>
            <p:cNvSpPr/>
            <p:nvPr/>
          </p:nvSpPr>
          <p:spPr>
            <a:xfrm>
              <a:off x="7240429" y="5664993"/>
              <a:ext cx="9525" cy="9525"/>
            </a:xfrm>
            <a:custGeom>
              <a:avLst/>
              <a:gdLst/>
              <a:ahLst/>
              <a:cxnLst/>
              <a:rect l="l" t="t" r="r" b="b"/>
              <a:pathLst>
                <a:path w="9525" h="9525" extrusionOk="0">
                  <a:moveTo>
                    <a:pt x="7144" y="7144"/>
                  </a:moveTo>
                  <a:lnTo>
                    <a:pt x="7144" y="7144"/>
                  </a:lnTo>
                  <a:cubicBezTo>
                    <a:pt x="8096" y="7144"/>
                    <a:pt x="8096"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801" name="Google Shape;4801;p1"/>
            <p:cNvSpPr/>
            <p:nvPr/>
          </p:nvSpPr>
          <p:spPr>
            <a:xfrm>
              <a:off x="7240958" y="5665946"/>
              <a:ext cx="9525" cy="9525"/>
            </a:xfrm>
            <a:custGeom>
              <a:avLst/>
              <a:gdLst/>
              <a:ahLst/>
              <a:cxnLst/>
              <a:rect l="l" t="t" r="r" b="b"/>
              <a:pathLst>
                <a:path w="9525" h="9525" extrusionOk="0">
                  <a:moveTo>
                    <a:pt x="7567" y="7144"/>
                  </a:moveTo>
                  <a:lnTo>
                    <a:pt x="7567" y="7144"/>
                  </a:lnTo>
                  <a:cubicBezTo>
                    <a:pt x="7567" y="7144"/>
                    <a:pt x="6615" y="7144"/>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802" name="Google Shape;4802;p1"/>
            <p:cNvSpPr/>
            <p:nvPr/>
          </p:nvSpPr>
          <p:spPr>
            <a:xfrm>
              <a:off x="7240429" y="5657373"/>
              <a:ext cx="9525" cy="9525"/>
            </a:xfrm>
            <a:custGeom>
              <a:avLst/>
              <a:gdLst/>
              <a:ahLst/>
              <a:cxnLst/>
              <a:rect l="l" t="t" r="r" b="b"/>
              <a:pathLst>
                <a:path w="9525" h="9525" extrusionOk="0">
                  <a:moveTo>
                    <a:pt x="8096" y="7144"/>
                  </a:moveTo>
                  <a:lnTo>
                    <a:pt x="7144" y="7144"/>
                  </a:lnTo>
                  <a:cubicBezTo>
                    <a:pt x="7144" y="7144"/>
                    <a:pt x="7144" y="7144"/>
                    <a:pt x="8096"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803" name="Google Shape;4803;p1"/>
            <p:cNvSpPr/>
            <p:nvPr/>
          </p:nvSpPr>
          <p:spPr>
            <a:xfrm>
              <a:off x="7239872" y="5655468"/>
              <a:ext cx="9525" cy="9525"/>
            </a:xfrm>
            <a:custGeom>
              <a:avLst/>
              <a:gdLst/>
              <a:ahLst/>
              <a:cxnLst/>
              <a:rect l="l" t="t" r="r" b="b"/>
              <a:pathLst>
                <a:path w="9525" h="9525" extrusionOk="0">
                  <a:moveTo>
                    <a:pt x="8653" y="7144"/>
                  </a:moveTo>
                  <a:cubicBezTo>
                    <a:pt x="5796" y="12859"/>
                    <a:pt x="7700" y="7144"/>
                    <a:pt x="8653"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804" name="Google Shape;4804;p1"/>
            <p:cNvSpPr/>
            <p:nvPr/>
          </p:nvSpPr>
          <p:spPr>
            <a:xfrm>
              <a:off x="7253607" y="5645943"/>
              <a:ext cx="9525" cy="9525"/>
            </a:xfrm>
            <a:custGeom>
              <a:avLst/>
              <a:gdLst/>
              <a:ahLst/>
              <a:cxnLst/>
              <a:rect l="l" t="t" r="r" b="b"/>
              <a:pathLst>
                <a:path w="9525" h="9525" extrusionOk="0">
                  <a:moveTo>
                    <a:pt x="7301" y="7144"/>
                  </a:moveTo>
                  <a:cubicBezTo>
                    <a:pt x="10158" y="10954"/>
                    <a:pt x="6348" y="8096"/>
                    <a:pt x="7301"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805" name="Google Shape;4805;p1"/>
            <p:cNvSpPr/>
            <p:nvPr/>
          </p:nvSpPr>
          <p:spPr>
            <a:xfrm>
              <a:off x="7254716" y="5640467"/>
              <a:ext cx="9525" cy="9525"/>
            </a:xfrm>
            <a:custGeom>
              <a:avLst/>
              <a:gdLst/>
              <a:ahLst/>
              <a:cxnLst/>
              <a:rect l="l" t="t" r="r" b="b"/>
              <a:pathLst>
                <a:path w="9525" h="9525" extrusionOk="0">
                  <a:moveTo>
                    <a:pt x="7144" y="7858"/>
                  </a:moveTo>
                  <a:cubicBezTo>
                    <a:pt x="8096" y="8810"/>
                    <a:pt x="9049" y="7858"/>
                    <a:pt x="9049" y="7858"/>
                  </a:cubicBezTo>
                  <a:cubicBezTo>
                    <a:pt x="8096" y="6906"/>
                    <a:pt x="8096" y="6906"/>
                    <a:pt x="7144" y="785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806" name="Google Shape;4806;p1"/>
            <p:cNvSpPr/>
            <p:nvPr/>
          </p:nvSpPr>
          <p:spPr>
            <a:xfrm>
              <a:off x="7253764" y="5600752"/>
              <a:ext cx="9525" cy="9525"/>
            </a:xfrm>
            <a:custGeom>
              <a:avLst/>
              <a:gdLst/>
              <a:ahLst/>
              <a:cxnLst/>
              <a:rect l="l" t="t" r="r" b="b"/>
              <a:pathLst>
                <a:path w="9525" h="9525" extrusionOk="0">
                  <a:moveTo>
                    <a:pt x="7144" y="7567"/>
                  </a:moveTo>
                  <a:lnTo>
                    <a:pt x="10001" y="7567"/>
                  </a:lnTo>
                  <a:cubicBezTo>
                    <a:pt x="9049" y="6615"/>
                    <a:pt x="8096" y="7567"/>
                    <a:pt x="7144"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807" name="Google Shape;4807;p1"/>
            <p:cNvSpPr/>
            <p:nvPr/>
          </p:nvSpPr>
          <p:spPr>
            <a:xfrm>
              <a:off x="7239053" y="5594508"/>
              <a:ext cx="9525" cy="9525"/>
            </a:xfrm>
            <a:custGeom>
              <a:avLst/>
              <a:gdLst/>
              <a:ahLst/>
              <a:cxnLst/>
              <a:rect l="l" t="t" r="r" b="b"/>
              <a:pathLst>
                <a:path w="9525" h="9525" extrusionOk="0">
                  <a:moveTo>
                    <a:pt x="7567" y="7144"/>
                  </a:moveTo>
                  <a:cubicBezTo>
                    <a:pt x="6615" y="9049"/>
                    <a:pt x="7567" y="7144"/>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808" name="Google Shape;4808;p1"/>
            <p:cNvSpPr/>
            <p:nvPr/>
          </p:nvSpPr>
          <p:spPr>
            <a:xfrm>
              <a:off x="7257299" y="5587855"/>
              <a:ext cx="9525" cy="9525"/>
            </a:xfrm>
            <a:custGeom>
              <a:avLst/>
              <a:gdLst/>
              <a:ahLst/>
              <a:cxnLst/>
              <a:rect l="l" t="t" r="r" b="b"/>
              <a:pathLst>
                <a:path w="9525" h="9525" extrusionOk="0">
                  <a:moveTo>
                    <a:pt x="7419" y="8082"/>
                  </a:moveTo>
                  <a:cubicBezTo>
                    <a:pt x="8371" y="9987"/>
                    <a:pt x="6466" y="5225"/>
                    <a:pt x="7419" y="8082"/>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809" name="Google Shape;4809;p1"/>
            <p:cNvSpPr/>
            <p:nvPr/>
          </p:nvSpPr>
          <p:spPr>
            <a:xfrm>
              <a:off x="7251859" y="5542121"/>
              <a:ext cx="9525" cy="9525"/>
            </a:xfrm>
            <a:custGeom>
              <a:avLst/>
              <a:gdLst/>
              <a:ahLst/>
              <a:cxnLst/>
              <a:rect l="l" t="t" r="r" b="b"/>
              <a:pathLst>
                <a:path w="9525" h="9525" extrusionOk="0">
                  <a:moveTo>
                    <a:pt x="10001" y="7144"/>
                  </a:moveTo>
                  <a:lnTo>
                    <a:pt x="7144" y="7144"/>
                  </a:lnTo>
                  <a:cubicBezTo>
                    <a:pt x="7144" y="7144"/>
                    <a:pt x="10954" y="7144"/>
                    <a:pt x="10001"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810" name="Google Shape;4810;p1"/>
            <p:cNvSpPr/>
            <p:nvPr/>
          </p:nvSpPr>
          <p:spPr>
            <a:xfrm>
              <a:off x="7243286" y="5506792"/>
              <a:ext cx="9525" cy="9525"/>
            </a:xfrm>
            <a:custGeom>
              <a:avLst/>
              <a:gdLst/>
              <a:ahLst/>
              <a:cxnLst/>
              <a:rect l="l" t="t" r="r" b="b"/>
              <a:pathLst>
                <a:path w="9525" h="9525" extrusionOk="0">
                  <a:moveTo>
                    <a:pt x="9049" y="9134"/>
                  </a:moveTo>
                  <a:cubicBezTo>
                    <a:pt x="10001" y="7230"/>
                    <a:pt x="9049" y="6277"/>
                    <a:pt x="7144" y="8182"/>
                  </a:cubicBezTo>
                  <a:cubicBezTo>
                    <a:pt x="8096" y="9134"/>
                    <a:pt x="8096" y="10087"/>
                    <a:pt x="9049" y="913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811" name="Google Shape;4811;p1"/>
            <p:cNvSpPr/>
            <p:nvPr/>
          </p:nvSpPr>
          <p:spPr>
            <a:xfrm>
              <a:off x="7187724" y="5565510"/>
              <a:ext cx="9525" cy="9525"/>
            </a:xfrm>
            <a:custGeom>
              <a:avLst/>
              <a:gdLst/>
              <a:ahLst/>
              <a:cxnLst/>
              <a:rect l="l" t="t" r="r" b="b"/>
              <a:pathLst>
                <a:path w="9525" h="9525" extrusionOk="0">
                  <a:moveTo>
                    <a:pt x="8414" y="7567"/>
                  </a:moveTo>
                  <a:cubicBezTo>
                    <a:pt x="5556" y="6615"/>
                    <a:pt x="8414" y="7567"/>
                    <a:pt x="8414"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grpSp>
      <p:grpSp>
        <p:nvGrpSpPr>
          <p:cNvPr id="4812" name="Google Shape;4812;p1"/>
          <p:cNvGrpSpPr/>
          <p:nvPr/>
        </p:nvGrpSpPr>
        <p:grpSpPr>
          <a:xfrm flipH="1">
            <a:off x="7567482" y="768425"/>
            <a:ext cx="270931" cy="344010"/>
            <a:chOff x="6843236" y="157160"/>
            <a:chExt cx="947072" cy="1202528"/>
          </a:xfrm>
        </p:grpSpPr>
        <p:sp>
          <p:nvSpPr>
            <p:cNvPr id="4813" name="Google Shape;4813;p1"/>
            <p:cNvSpPr/>
            <p:nvPr/>
          </p:nvSpPr>
          <p:spPr>
            <a:xfrm>
              <a:off x="7263183" y="188542"/>
              <a:ext cx="19050" cy="9525"/>
            </a:xfrm>
            <a:custGeom>
              <a:avLst/>
              <a:gdLst/>
              <a:ahLst/>
              <a:cxnLst/>
              <a:rect l="l" t="t" r="r" b="b"/>
              <a:pathLst>
                <a:path w="19050" h="9525" extrusionOk="0">
                  <a:moveTo>
                    <a:pt x="13917" y="10530"/>
                  </a:moveTo>
                  <a:cubicBezTo>
                    <a:pt x="13917" y="10530"/>
                    <a:pt x="-1323" y="2910"/>
                    <a:pt x="13917" y="10530"/>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814" name="Google Shape;4814;p1"/>
            <p:cNvSpPr/>
            <p:nvPr/>
          </p:nvSpPr>
          <p:spPr>
            <a:xfrm>
              <a:off x="7235250" y="171185"/>
              <a:ext cx="19050" cy="19050"/>
            </a:xfrm>
            <a:custGeom>
              <a:avLst/>
              <a:gdLst/>
              <a:ahLst/>
              <a:cxnLst/>
              <a:rect l="l" t="t" r="r" b="b"/>
              <a:pathLst>
                <a:path w="19050" h="19050" extrusionOk="0">
                  <a:moveTo>
                    <a:pt x="15180" y="12647"/>
                  </a:moveTo>
                  <a:cubicBezTo>
                    <a:pt x="-8632" y="12647"/>
                    <a:pt x="29468" y="265"/>
                    <a:pt x="15180" y="1264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815" name="Google Shape;4815;p1"/>
            <p:cNvSpPr/>
            <p:nvPr/>
          </p:nvSpPr>
          <p:spPr>
            <a:xfrm>
              <a:off x="7409021" y="559593"/>
              <a:ext cx="9525" cy="9525"/>
            </a:xfrm>
            <a:custGeom>
              <a:avLst/>
              <a:gdLst/>
              <a:ahLst/>
              <a:cxnLst/>
              <a:rect l="l" t="t" r="r" b="b"/>
              <a:pathLst>
                <a:path w="9525" h="9525" extrusionOk="0">
                  <a:moveTo>
                    <a:pt x="7144" y="10001"/>
                  </a:moveTo>
                  <a:lnTo>
                    <a:pt x="7144" y="7144"/>
                  </a:lnTo>
                  <a:cubicBezTo>
                    <a:pt x="7144" y="8096"/>
                    <a:pt x="7144" y="9049"/>
                    <a:pt x="7144" y="10001"/>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816" name="Google Shape;4816;p1"/>
            <p:cNvSpPr/>
            <p:nvPr/>
          </p:nvSpPr>
          <p:spPr>
            <a:xfrm>
              <a:off x="7597616" y="751284"/>
              <a:ext cx="9525" cy="9525"/>
            </a:xfrm>
            <a:custGeom>
              <a:avLst/>
              <a:gdLst/>
              <a:ahLst/>
              <a:cxnLst/>
              <a:rect l="l" t="t" r="r" b="b"/>
              <a:pathLst>
                <a:path w="9525" h="9525" extrusionOk="0">
                  <a:moveTo>
                    <a:pt x="10001" y="7858"/>
                  </a:moveTo>
                  <a:cubicBezTo>
                    <a:pt x="8096" y="6906"/>
                    <a:pt x="7144" y="6906"/>
                    <a:pt x="7144" y="7858"/>
                  </a:cubicBezTo>
                  <a:cubicBezTo>
                    <a:pt x="9049" y="8811"/>
                    <a:pt x="10954" y="8811"/>
                    <a:pt x="10001" y="785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817" name="Google Shape;4817;p1"/>
            <p:cNvSpPr/>
            <p:nvPr/>
          </p:nvSpPr>
          <p:spPr>
            <a:xfrm>
              <a:off x="7640479" y="771048"/>
              <a:ext cx="9525" cy="9525"/>
            </a:xfrm>
            <a:custGeom>
              <a:avLst/>
              <a:gdLst/>
              <a:ahLst/>
              <a:cxnLst/>
              <a:rect l="l" t="t" r="r" b="b"/>
              <a:pathLst>
                <a:path w="9525" h="9525" extrusionOk="0">
                  <a:moveTo>
                    <a:pt x="10001" y="8096"/>
                  </a:moveTo>
                  <a:cubicBezTo>
                    <a:pt x="9049" y="8096"/>
                    <a:pt x="8096" y="7144"/>
                    <a:pt x="7144" y="7144"/>
                  </a:cubicBezTo>
                  <a:cubicBezTo>
                    <a:pt x="8096" y="7144"/>
                    <a:pt x="9049" y="8096"/>
                    <a:pt x="10001" y="809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818" name="Google Shape;4818;p1"/>
            <p:cNvSpPr/>
            <p:nvPr/>
          </p:nvSpPr>
          <p:spPr>
            <a:xfrm>
              <a:off x="7408069" y="562451"/>
              <a:ext cx="9525" cy="19050"/>
            </a:xfrm>
            <a:custGeom>
              <a:avLst/>
              <a:gdLst/>
              <a:ahLst/>
              <a:cxnLst/>
              <a:rect l="l" t="t" r="r" b="b"/>
              <a:pathLst>
                <a:path w="9525" h="19050" extrusionOk="0">
                  <a:moveTo>
                    <a:pt x="8096" y="7144"/>
                  </a:moveTo>
                  <a:lnTo>
                    <a:pt x="7144" y="14764"/>
                  </a:lnTo>
                  <a:cubicBezTo>
                    <a:pt x="8096" y="14764"/>
                    <a:pt x="8096" y="10954"/>
                    <a:pt x="8096"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819" name="Google Shape;4819;p1"/>
            <p:cNvSpPr/>
            <p:nvPr/>
          </p:nvSpPr>
          <p:spPr>
            <a:xfrm>
              <a:off x="7282648" y="164306"/>
              <a:ext cx="9525" cy="9525"/>
            </a:xfrm>
            <a:custGeom>
              <a:avLst/>
              <a:gdLst/>
              <a:ahLst/>
              <a:cxnLst/>
              <a:rect l="l" t="t" r="r" b="b"/>
              <a:pathLst>
                <a:path w="9525" h="9525" extrusionOk="0">
                  <a:moveTo>
                    <a:pt x="11597" y="7144"/>
                  </a:moveTo>
                  <a:cubicBezTo>
                    <a:pt x="2072" y="8096"/>
                    <a:pt x="10644" y="9049"/>
                    <a:pt x="1159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820" name="Google Shape;4820;p1"/>
            <p:cNvSpPr/>
            <p:nvPr/>
          </p:nvSpPr>
          <p:spPr>
            <a:xfrm>
              <a:off x="7404111" y="435841"/>
              <a:ext cx="9525" cy="9525"/>
            </a:xfrm>
            <a:custGeom>
              <a:avLst/>
              <a:gdLst/>
              <a:ahLst/>
              <a:cxnLst/>
              <a:rect l="l" t="t" r="r" b="b"/>
              <a:pathLst>
                <a:path w="9525" h="9525" extrusionOk="0">
                  <a:moveTo>
                    <a:pt x="8244" y="11833"/>
                  </a:moveTo>
                  <a:cubicBezTo>
                    <a:pt x="7291" y="9928"/>
                    <a:pt x="6339" y="2308"/>
                    <a:pt x="8244" y="11833"/>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821" name="Google Shape;4821;p1"/>
            <p:cNvSpPr/>
            <p:nvPr/>
          </p:nvSpPr>
          <p:spPr>
            <a:xfrm>
              <a:off x="7409503" y="215636"/>
              <a:ext cx="9525" cy="19050"/>
            </a:xfrm>
            <a:custGeom>
              <a:avLst/>
              <a:gdLst/>
              <a:ahLst/>
              <a:cxnLst/>
              <a:rect l="l" t="t" r="r" b="b"/>
              <a:pathLst>
                <a:path w="9525" h="19050" extrusionOk="0">
                  <a:moveTo>
                    <a:pt x="7615" y="8201"/>
                  </a:moveTo>
                  <a:cubicBezTo>
                    <a:pt x="4757" y="22488"/>
                    <a:pt x="16187" y="2486"/>
                    <a:pt x="7615" y="8201"/>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822" name="Google Shape;4822;p1"/>
            <p:cNvSpPr/>
            <p:nvPr/>
          </p:nvSpPr>
          <p:spPr>
            <a:xfrm>
              <a:off x="7305199" y="175736"/>
              <a:ext cx="9525" cy="9525"/>
            </a:xfrm>
            <a:custGeom>
              <a:avLst/>
              <a:gdLst/>
              <a:ahLst/>
              <a:cxnLst/>
              <a:rect l="l" t="t" r="r" b="b"/>
              <a:pathLst>
                <a:path w="9525" h="9525" extrusionOk="0">
                  <a:moveTo>
                    <a:pt x="10001" y="7144"/>
                  </a:moveTo>
                  <a:lnTo>
                    <a:pt x="7144" y="7144"/>
                  </a:lnTo>
                  <a:cubicBezTo>
                    <a:pt x="8096" y="7144"/>
                    <a:pt x="9049" y="7144"/>
                    <a:pt x="10001"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823" name="Google Shape;4823;p1"/>
            <p:cNvSpPr/>
            <p:nvPr/>
          </p:nvSpPr>
          <p:spPr>
            <a:xfrm>
              <a:off x="7402354" y="507206"/>
              <a:ext cx="9525" cy="9525"/>
            </a:xfrm>
            <a:custGeom>
              <a:avLst/>
              <a:gdLst/>
              <a:ahLst/>
              <a:cxnLst/>
              <a:rect l="l" t="t" r="r" b="b"/>
              <a:pathLst>
                <a:path w="9525" h="9525" extrusionOk="0">
                  <a:moveTo>
                    <a:pt x="8096" y="7144"/>
                  </a:moveTo>
                  <a:cubicBezTo>
                    <a:pt x="8096" y="7144"/>
                    <a:pt x="7144" y="8096"/>
                    <a:pt x="7144" y="8096"/>
                  </a:cubicBezTo>
                  <a:cubicBezTo>
                    <a:pt x="7144" y="8096"/>
                    <a:pt x="7144" y="8096"/>
                    <a:pt x="8096"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824" name="Google Shape;4824;p1"/>
            <p:cNvSpPr/>
            <p:nvPr/>
          </p:nvSpPr>
          <p:spPr>
            <a:xfrm>
              <a:off x="7208996" y="402431"/>
              <a:ext cx="9525" cy="9525"/>
            </a:xfrm>
            <a:custGeom>
              <a:avLst/>
              <a:gdLst/>
              <a:ahLst/>
              <a:cxnLst/>
              <a:rect l="l" t="t" r="r" b="b"/>
              <a:pathLst>
                <a:path w="9525" h="9525" extrusionOk="0">
                  <a:moveTo>
                    <a:pt x="7144" y="7144"/>
                  </a:moveTo>
                  <a:cubicBezTo>
                    <a:pt x="7144" y="8096"/>
                    <a:pt x="7144" y="7144"/>
                    <a:pt x="7144" y="7144"/>
                  </a:cubicBez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825" name="Google Shape;4825;p1"/>
            <p:cNvSpPr/>
            <p:nvPr/>
          </p:nvSpPr>
          <p:spPr>
            <a:xfrm>
              <a:off x="7228999" y="166211"/>
              <a:ext cx="9525" cy="9525"/>
            </a:xfrm>
            <a:custGeom>
              <a:avLst/>
              <a:gdLst/>
              <a:ahLst/>
              <a:cxnLst/>
              <a:rect l="l" t="t" r="r" b="b"/>
              <a:pathLst>
                <a:path w="9525" h="9525" extrusionOk="0">
                  <a:moveTo>
                    <a:pt x="7144" y="7144"/>
                  </a:moveTo>
                  <a:cubicBezTo>
                    <a:pt x="7144" y="9049"/>
                    <a:pt x="9049" y="1190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826" name="Google Shape;4826;p1"/>
            <p:cNvSpPr/>
            <p:nvPr/>
          </p:nvSpPr>
          <p:spPr>
            <a:xfrm>
              <a:off x="7710113" y="815392"/>
              <a:ext cx="9525" cy="9525"/>
            </a:xfrm>
            <a:custGeom>
              <a:avLst/>
              <a:gdLst/>
              <a:ahLst/>
              <a:cxnLst/>
              <a:rect l="l" t="t" r="r" b="b"/>
              <a:pathLst>
                <a:path w="9525" h="9525" extrusionOk="0">
                  <a:moveTo>
                    <a:pt x="8947" y="7567"/>
                  </a:moveTo>
                  <a:cubicBezTo>
                    <a:pt x="7995" y="7567"/>
                    <a:pt x="7995" y="7567"/>
                    <a:pt x="8947" y="7567"/>
                  </a:cubicBezTo>
                  <a:cubicBezTo>
                    <a:pt x="6090" y="6615"/>
                    <a:pt x="7042" y="7567"/>
                    <a:pt x="8947"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827" name="Google Shape;4827;p1"/>
            <p:cNvSpPr/>
            <p:nvPr/>
          </p:nvSpPr>
          <p:spPr>
            <a:xfrm>
              <a:off x="7269956" y="1302044"/>
              <a:ext cx="38100" cy="19050"/>
            </a:xfrm>
            <a:custGeom>
              <a:avLst/>
              <a:gdLst/>
              <a:ahLst/>
              <a:cxnLst/>
              <a:rect l="l" t="t" r="r" b="b"/>
              <a:pathLst>
                <a:path w="38100" h="19050" extrusionOk="0">
                  <a:moveTo>
                    <a:pt x="7144" y="12405"/>
                  </a:moveTo>
                  <a:cubicBezTo>
                    <a:pt x="15716" y="15263"/>
                    <a:pt x="25241" y="4785"/>
                    <a:pt x="38576" y="7643"/>
                  </a:cubicBezTo>
                  <a:cubicBezTo>
                    <a:pt x="36671" y="6690"/>
                    <a:pt x="17621" y="14310"/>
                    <a:pt x="7144" y="12405"/>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828" name="Google Shape;4828;p1"/>
            <p:cNvSpPr/>
            <p:nvPr/>
          </p:nvSpPr>
          <p:spPr>
            <a:xfrm>
              <a:off x="7289006" y="164544"/>
              <a:ext cx="9525" cy="9525"/>
            </a:xfrm>
            <a:custGeom>
              <a:avLst/>
              <a:gdLst/>
              <a:ahLst/>
              <a:cxnLst/>
              <a:rect l="l" t="t" r="r" b="b"/>
              <a:pathLst>
                <a:path w="9525" h="9525" extrusionOk="0">
                  <a:moveTo>
                    <a:pt x="7144" y="7858"/>
                  </a:moveTo>
                  <a:lnTo>
                    <a:pt x="10954" y="7858"/>
                  </a:lnTo>
                  <a:cubicBezTo>
                    <a:pt x="10001" y="6906"/>
                    <a:pt x="8096" y="6906"/>
                    <a:pt x="7144" y="785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829" name="Google Shape;4829;p1"/>
            <p:cNvSpPr/>
            <p:nvPr/>
          </p:nvSpPr>
          <p:spPr>
            <a:xfrm>
              <a:off x="7300436" y="1302543"/>
              <a:ext cx="9525" cy="9525"/>
            </a:xfrm>
            <a:custGeom>
              <a:avLst/>
              <a:gdLst/>
              <a:ahLst/>
              <a:cxnLst/>
              <a:rect l="l" t="t" r="r" b="b"/>
              <a:pathLst>
                <a:path w="9525" h="9525" extrusionOk="0">
                  <a:moveTo>
                    <a:pt x="7144" y="7144"/>
                  </a:moveTo>
                  <a:cubicBezTo>
                    <a:pt x="8096" y="7144"/>
                    <a:pt x="10954"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830" name="Google Shape;4830;p1"/>
            <p:cNvSpPr/>
            <p:nvPr/>
          </p:nvSpPr>
          <p:spPr>
            <a:xfrm>
              <a:off x="7754779" y="986313"/>
              <a:ext cx="9525" cy="9525"/>
            </a:xfrm>
            <a:custGeom>
              <a:avLst/>
              <a:gdLst/>
              <a:ahLst/>
              <a:cxnLst/>
              <a:rect l="l" t="t" r="r" b="b"/>
              <a:pathLst>
                <a:path w="9525" h="9525" extrusionOk="0">
                  <a:moveTo>
                    <a:pt x="7144" y="9049"/>
                  </a:moveTo>
                  <a:cubicBezTo>
                    <a:pt x="8096" y="9049"/>
                    <a:pt x="8096" y="8096"/>
                    <a:pt x="9049" y="7144"/>
                  </a:cubicBezTo>
                  <a:cubicBezTo>
                    <a:pt x="9049" y="7144"/>
                    <a:pt x="8096" y="7144"/>
                    <a:pt x="7144" y="904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831" name="Google Shape;4831;p1"/>
            <p:cNvSpPr/>
            <p:nvPr/>
          </p:nvSpPr>
          <p:spPr>
            <a:xfrm>
              <a:off x="7744301" y="849153"/>
              <a:ext cx="9525" cy="9525"/>
            </a:xfrm>
            <a:custGeom>
              <a:avLst/>
              <a:gdLst/>
              <a:ahLst/>
              <a:cxnLst/>
              <a:rect l="l" t="t" r="r" b="b"/>
              <a:pathLst>
                <a:path w="9525" h="9525" extrusionOk="0">
                  <a:moveTo>
                    <a:pt x="7144" y="7144"/>
                  </a:moveTo>
                  <a:lnTo>
                    <a:pt x="8096" y="10001"/>
                  </a:lnTo>
                  <a:cubicBezTo>
                    <a:pt x="8096" y="9049"/>
                    <a:pt x="8096"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832" name="Google Shape;4832;p1"/>
            <p:cNvSpPr/>
            <p:nvPr/>
          </p:nvSpPr>
          <p:spPr>
            <a:xfrm>
              <a:off x="7735932" y="1060466"/>
              <a:ext cx="9525" cy="19050"/>
            </a:xfrm>
            <a:custGeom>
              <a:avLst/>
              <a:gdLst/>
              <a:ahLst/>
              <a:cxnLst/>
              <a:rect l="l" t="t" r="r" b="b"/>
              <a:pathLst>
                <a:path w="9525" h="19050" extrusionOk="0">
                  <a:moveTo>
                    <a:pt x="10751" y="7286"/>
                  </a:moveTo>
                  <a:cubicBezTo>
                    <a:pt x="2178" y="23479"/>
                    <a:pt x="11703" y="5381"/>
                    <a:pt x="10751" y="728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833" name="Google Shape;4833;p1"/>
            <p:cNvSpPr/>
            <p:nvPr/>
          </p:nvSpPr>
          <p:spPr>
            <a:xfrm>
              <a:off x="7703344" y="1127177"/>
              <a:ext cx="9525" cy="9525"/>
            </a:xfrm>
            <a:custGeom>
              <a:avLst/>
              <a:gdLst/>
              <a:ahLst/>
              <a:cxnLst/>
              <a:rect l="l" t="t" r="r" b="b"/>
              <a:pathLst>
                <a:path w="9525" h="9525" extrusionOk="0">
                  <a:moveTo>
                    <a:pt x="7144" y="10107"/>
                  </a:moveTo>
                  <a:cubicBezTo>
                    <a:pt x="8096" y="10107"/>
                    <a:pt x="12859" y="3440"/>
                    <a:pt x="7144" y="1010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834" name="Google Shape;4834;p1"/>
            <p:cNvSpPr/>
            <p:nvPr/>
          </p:nvSpPr>
          <p:spPr>
            <a:xfrm>
              <a:off x="7190899" y="638077"/>
              <a:ext cx="9525" cy="19050"/>
            </a:xfrm>
            <a:custGeom>
              <a:avLst/>
              <a:gdLst/>
              <a:ahLst/>
              <a:cxnLst/>
              <a:rect l="l" t="t" r="r" b="b"/>
              <a:pathLst>
                <a:path w="9525" h="19050" extrusionOk="0">
                  <a:moveTo>
                    <a:pt x="7144" y="14385"/>
                  </a:moveTo>
                  <a:cubicBezTo>
                    <a:pt x="8096" y="12480"/>
                    <a:pt x="9049" y="11528"/>
                    <a:pt x="10001" y="10575"/>
                  </a:cubicBezTo>
                  <a:cubicBezTo>
                    <a:pt x="8096" y="11528"/>
                    <a:pt x="8096" y="98"/>
                    <a:pt x="7144" y="14385"/>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835" name="Google Shape;4835;p1"/>
            <p:cNvSpPr/>
            <p:nvPr/>
          </p:nvSpPr>
          <p:spPr>
            <a:xfrm>
              <a:off x="7287101" y="164094"/>
              <a:ext cx="9525" cy="9525"/>
            </a:xfrm>
            <a:custGeom>
              <a:avLst/>
              <a:gdLst/>
              <a:ahLst/>
              <a:cxnLst/>
              <a:rect l="l" t="t" r="r" b="b"/>
              <a:pathLst>
                <a:path w="9525" h="9525" extrusionOk="0">
                  <a:moveTo>
                    <a:pt x="7144" y="9260"/>
                  </a:moveTo>
                  <a:cubicBezTo>
                    <a:pt x="10001" y="4498"/>
                    <a:pt x="8096" y="9260"/>
                    <a:pt x="7144" y="9260"/>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836" name="Google Shape;4836;p1"/>
            <p:cNvSpPr/>
            <p:nvPr/>
          </p:nvSpPr>
          <p:spPr>
            <a:xfrm>
              <a:off x="7752874" y="1072038"/>
              <a:ext cx="19050" cy="19050"/>
            </a:xfrm>
            <a:custGeom>
              <a:avLst/>
              <a:gdLst/>
              <a:ahLst/>
              <a:cxnLst/>
              <a:rect l="l" t="t" r="r" b="b"/>
              <a:pathLst>
                <a:path w="19050" h="19050" extrusionOk="0">
                  <a:moveTo>
                    <a:pt x="12859" y="7144"/>
                  </a:moveTo>
                  <a:lnTo>
                    <a:pt x="7144" y="18574"/>
                  </a:lnTo>
                  <a:cubicBezTo>
                    <a:pt x="9049" y="15716"/>
                    <a:pt x="10954" y="11906"/>
                    <a:pt x="12859"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837" name="Google Shape;4837;p1"/>
            <p:cNvSpPr/>
            <p:nvPr/>
          </p:nvSpPr>
          <p:spPr>
            <a:xfrm>
              <a:off x="6852999" y="1048226"/>
              <a:ext cx="9525" cy="9525"/>
            </a:xfrm>
            <a:custGeom>
              <a:avLst/>
              <a:gdLst/>
              <a:ahLst/>
              <a:cxnLst/>
              <a:rect l="l" t="t" r="r" b="b"/>
              <a:pathLst>
                <a:path w="9525" h="9525" extrusionOk="0">
                  <a:moveTo>
                    <a:pt x="7858" y="10001"/>
                  </a:moveTo>
                  <a:lnTo>
                    <a:pt x="7858" y="7144"/>
                  </a:lnTo>
                  <a:cubicBezTo>
                    <a:pt x="6906" y="8096"/>
                    <a:pt x="6906" y="9049"/>
                    <a:pt x="7858" y="10001"/>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838" name="Google Shape;4838;p1"/>
            <p:cNvSpPr/>
            <p:nvPr/>
          </p:nvSpPr>
          <p:spPr>
            <a:xfrm>
              <a:off x="7729162" y="1119663"/>
              <a:ext cx="19050" cy="19050"/>
            </a:xfrm>
            <a:custGeom>
              <a:avLst/>
              <a:gdLst/>
              <a:ahLst/>
              <a:cxnLst/>
              <a:rect l="l" t="t" r="r" b="b"/>
              <a:pathLst>
                <a:path w="19050" h="19050" extrusionOk="0">
                  <a:moveTo>
                    <a:pt x="13711" y="7144"/>
                  </a:moveTo>
                  <a:cubicBezTo>
                    <a:pt x="12758" y="8096"/>
                    <a:pt x="-577" y="24289"/>
                    <a:pt x="13711"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839" name="Google Shape;4839;p1"/>
            <p:cNvSpPr/>
            <p:nvPr/>
          </p:nvSpPr>
          <p:spPr>
            <a:xfrm>
              <a:off x="7193756" y="641508"/>
              <a:ext cx="9525" cy="9525"/>
            </a:xfrm>
            <a:custGeom>
              <a:avLst/>
              <a:gdLst/>
              <a:ahLst/>
              <a:cxnLst/>
              <a:rect l="l" t="t" r="r" b="b"/>
              <a:pathLst>
                <a:path w="9525" h="9525" extrusionOk="0">
                  <a:moveTo>
                    <a:pt x="7144" y="7144"/>
                  </a:moveTo>
                  <a:lnTo>
                    <a:pt x="7144" y="7144"/>
                  </a:lnTo>
                  <a:lnTo>
                    <a:pt x="7144" y="7144"/>
                  </a:ln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840" name="Google Shape;4840;p1"/>
            <p:cNvSpPr/>
            <p:nvPr/>
          </p:nvSpPr>
          <p:spPr>
            <a:xfrm>
              <a:off x="6847333" y="157160"/>
              <a:ext cx="942975" cy="1181100"/>
            </a:xfrm>
            <a:custGeom>
              <a:avLst/>
              <a:gdLst/>
              <a:ahLst/>
              <a:cxnLst/>
              <a:rect l="l" t="t" r="r" b="b"/>
              <a:pathLst>
                <a:path w="942975" h="1181100" extrusionOk="0">
                  <a:moveTo>
                    <a:pt x="353567" y="407672"/>
                  </a:moveTo>
                  <a:cubicBezTo>
                    <a:pt x="352615" y="423865"/>
                    <a:pt x="362140" y="499112"/>
                    <a:pt x="358330" y="501970"/>
                  </a:cubicBezTo>
                  <a:cubicBezTo>
                    <a:pt x="360235" y="483872"/>
                    <a:pt x="358330" y="518162"/>
                    <a:pt x="353567" y="524830"/>
                  </a:cubicBezTo>
                  <a:cubicBezTo>
                    <a:pt x="349757" y="524830"/>
                    <a:pt x="353567" y="505780"/>
                    <a:pt x="353567" y="504827"/>
                  </a:cubicBezTo>
                  <a:cubicBezTo>
                    <a:pt x="304990" y="580075"/>
                    <a:pt x="112585" y="556262"/>
                    <a:pt x="46862" y="678182"/>
                  </a:cubicBezTo>
                  <a:cubicBezTo>
                    <a:pt x="-20765" y="803912"/>
                    <a:pt x="4952" y="970600"/>
                    <a:pt x="71627" y="1047752"/>
                  </a:cubicBezTo>
                  <a:cubicBezTo>
                    <a:pt x="291655" y="1300165"/>
                    <a:pt x="968882" y="1193485"/>
                    <a:pt x="940307" y="779147"/>
                  </a:cubicBezTo>
                  <a:cubicBezTo>
                    <a:pt x="942212" y="788672"/>
                    <a:pt x="943165" y="797245"/>
                    <a:pt x="945070" y="806770"/>
                  </a:cubicBezTo>
                  <a:cubicBezTo>
                    <a:pt x="927925" y="744857"/>
                    <a:pt x="926973" y="725807"/>
                    <a:pt x="941260" y="748667"/>
                  </a:cubicBezTo>
                  <a:cubicBezTo>
                    <a:pt x="907923" y="686755"/>
                    <a:pt x="900302" y="665800"/>
                    <a:pt x="920305" y="685802"/>
                  </a:cubicBezTo>
                  <a:cubicBezTo>
                    <a:pt x="891730" y="637225"/>
                    <a:pt x="804100" y="595315"/>
                    <a:pt x="757427" y="584837"/>
                  </a:cubicBezTo>
                  <a:cubicBezTo>
                    <a:pt x="764095" y="585790"/>
                    <a:pt x="616457" y="561977"/>
                    <a:pt x="598360" y="542927"/>
                  </a:cubicBezTo>
                  <a:cubicBezTo>
                    <a:pt x="600265" y="483872"/>
                    <a:pt x="575500" y="384812"/>
                    <a:pt x="578357" y="308612"/>
                  </a:cubicBezTo>
                  <a:cubicBezTo>
                    <a:pt x="571690" y="267655"/>
                    <a:pt x="607885" y="78107"/>
                    <a:pt x="579310" y="41912"/>
                  </a:cubicBezTo>
                  <a:cubicBezTo>
                    <a:pt x="565023" y="23815"/>
                    <a:pt x="427862" y="-10475"/>
                    <a:pt x="399287" y="18100"/>
                  </a:cubicBezTo>
                  <a:cubicBezTo>
                    <a:pt x="569785" y="35245"/>
                    <a:pt x="553592" y="147640"/>
                    <a:pt x="571690" y="336235"/>
                  </a:cubicBezTo>
                  <a:cubicBezTo>
                    <a:pt x="558355" y="341950"/>
                    <a:pt x="565975" y="366715"/>
                    <a:pt x="566927" y="406720"/>
                  </a:cubicBezTo>
                  <a:cubicBezTo>
                    <a:pt x="567880" y="448630"/>
                    <a:pt x="578357" y="487682"/>
                    <a:pt x="579310" y="528640"/>
                  </a:cubicBezTo>
                  <a:cubicBezTo>
                    <a:pt x="577405" y="525782"/>
                    <a:pt x="576452" y="522925"/>
                    <a:pt x="576452" y="520067"/>
                  </a:cubicBezTo>
                  <a:cubicBezTo>
                    <a:pt x="580262" y="567692"/>
                    <a:pt x="625982" y="577217"/>
                    <a:pt x="657415" y="570550"/>
                  </a:cubicBezTo>
                  <a:cubicBezTo>
                    <a:pt x="673607" y="575312"/>
                    <a:pt x="762190" y="608650"/>
                    <a:pt x="750760" y="601030"/>
                  </a:cubicBezTo>
                  <a:cubicBezTo>
                    <a:pt x="774573" y="607697"/>
                    <a:pt x="878395" y="649607"/>
                    <a:pt x="874585" y="662942"/>
                  </a:cubicBezTo>
                  <a:cubicBezTo>
                    <a:pt x="885062" y="673420"/>
                    <a:pt x="901255" y="713425"/>
                    <a:pt x="919352" y="762955"/>
                  </a:cubicBezTo>
                  <a:cubicBezTo>
                    <a:pt x="918400" y="756287"/>
                    <a:pt x="916495" y="748667"/>
                    <a:pt x="914590" y="742000"/>
                  </a:cubicBezTo>
                  <a:cubicBezTo>
                    <a:pt x="921257" y="750572"/>
                    <a:pt x="920305" y="770575"/>
                    <a:pt x="916495" y="738190"/>
                  </a:cubicBezTo>
                  <a:cubicBezTo>
                    <a:pt x="923162" y="751525"/>
                    <a:pt x="919352" y="811532"/>
                    <a:pt x="919352" y="809627"/>
                  </a:cubicBezTo>
                  <a:cubicBezTo>
                    <a:pt x="1005077" y="923927"/>
                    <a:pt x="699325" y="1129667"/>
                    <a:pt x="645985" y="1147765"/>
                  </a:cubicBezTo>
                  <a:cubicBezTo>
                    <a:pt x="703135" y="1106807"/>
                    <a:pt x="639317" y="1142050"/>
                    <a:pt x="656462" y="1139192"/>
                  </a:cubicBezTo>
                  <a:cubicBezTo>
                    <a:pt x="547877" y="1240157"/>
                    <a:pt x="131635" y="1117285"/>
                    <a:pt x="64007" y="1002985"/>
                  </a:cubicBezTo>
                  <a:cubicBezTo>
                    <a:pt x="17335" y="924880"/>
                    <a:pt x="25907" y="801055"/>
                    <a:pt x="53530" y="722950"/>
                  </a:cubicBezTo>
                  <a:cubicBezTo>
                    <a:pt x="76390" y="657227"/>
                    <a:pt x="174498" y="590552"/>
                    <a:pt x="173545" y="591505"/>
                  </a:cubicBezTo>
                  <a:cubicBezTo>
                    <a:pt x="177355" y="599125"/>
                    <a:pt x="234505" y="566740"/>
                    <a:pt x="240220" y="566740"/>
                  </a:cubicBezTo>
                  <a:cubicBezTo>
                    <a:pt x="237362" y="566740"/>
                    <a:pt x="219265" y="573407"/>
                    <a:pt x="220217" y="573407"/>
                  </a:cubicBezTo>
                  <a:cubicBezTo>
                    <a:pt x="243077" y="557215"/>
                    <a:pt x="317373" y="551500"/>
                    <a:pt x="316420" y="552452"/>
                  </a:cubicBezTo>
                  <a:cubicBezTo>
                    <a:pt x="449770" y="510542"/>
                    <a:pt x="340232" y="126685"/>
                    <a:pt x="388810" y="15242"/>
                  </a:cubicBezTo>
                  <a:cubicBezTo>
                    <a:pt x="386905" y="35245"/>
                    <a:pt x="386905" y="11432"/>
                    <a:pt x="378332" y="14290"/>
                  </a:cubicBezTo>
                  <a:cubicBezTo>
                    <a:pt x="364045" y="20005"/>
                    <a:pt x="361187" y="383860"/>
                    <a:pt x="353567" y="407672"/>
                  </a:cubicBezTo>
                  <a:close/>
                  <a:moveTo>
                    <a:pt x="202120" y="565787"/>
                  </a:moveTo>
                  <a:cubicBezTo>
                    <a:pt x="204977" y="564835"/>
                    <a:pt x="214502" y="560072"/>
                    <a:pt x="202120" y="565787"/>
                  </a:cubicBezTo>
                  <a:close/>
                  <a:moveTo>
                    <a:pt x="179260" y="574360"/>
                  </a:moveTo>
                  <a:cubicBezTo>
                    <a:pt x="195452" y="567692"/>
                    <a:pt x="188785" y="572455"/>
                    <a:pt x="179260" y="574360"/>
                  </a:cubicBezTo>
                  <a:close/>
                  <a:moveTo>
                    <a:pt x="233552" y="576265"/>
                  </a:moveTo>
                  <a:cubicBezTo>
                    <a:pt x="218312" y="582932"/>
                    <a:pt x="239267" y="570550"/>
                    <a:pt x="233552" y="576265"/>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841" name="Google Shape;4841;p1"/>
            <p:cNvSpPr/>
            <p:nvPr/>
          </p:nvSpPr>
          <p:spPr>
            <a:xfrm>
              <a:off x="7076473" y="720016"/>
              <a:ext cx="9525" cy="9525"/>
            </a:xfrm>
            <a:custGeom>
              <a:avLst/>
              <a:gdLst/>
              <a:ahLst/>
              <a:cxnLst/>
              <a:rect l="l" t="t" r="r" b="b"/>
              <a:pathLst>
                <a:path w="9525" h="9525" extrusionOk="0">
                  <a:moveTo>
                    <a:pt x="9174" y="7694"/>
                  </a:moveTo>
                  <a:cubicBezTo>
                    <a:pt x="14889" y="5789"/>
                    <a:pt x="2507" y="9599"/>
                    <a:pt x="9174" y="769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842" name="Google Shape;4842;p1"/>
            <p:cNvSpPr/>
            <p:nvPr/>
          </p:nvSpPr>
          <p:spPr>
            <a:xfrm>
              <a:off x="7408598" y="558366"/>
              <a:ext cx="9525" cy="9525"/>
            </a:xfrm>
            <a:custGeom>
              <a:avLst/>
              <a:gdLst/>
              <a:ahLst/>
              <a:cxnLst/>
              <a:rect l="l" t="t" r="r" b="b"/>
              <a:pathLst>
                <a:path w="9525" h="9525" extrusionOk="0">
                  <a:moveTo>
                    <a:pt x="7567" y="7419"/>
                  </a:moveTo>
                  <a:cubicBezTo>
                    <a:pt x="6615" y="8371"/>
                    <a:pt x="7567" y="6466"/>
                    <a:pt x="7567" y="741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843" name="Google Shape;4843;p1"/>
            <p:cNvSpPr/>
            <p:nvPr/>
          </p:nvSpPr>
          <p:spPr>
            <a:xfrm>
              <a:off x="6851809" y="1021873"/>
              <a:ext cx="9525" cy="9525"/>
            </a:xfrm>
            <a:custGeom>
              <a:avLst/>
              <a:gdLst/>
              <a:ahLst/>
              <a:cxnLst/>
              <a:rect l="l" t="t" r="r" b="b"/>
              <a:pathLst>
                <a:path w="9525" h="9525" extrusionOk="0">
                  <a:moveTo>
                    <a:pt x="7144" y="9684"/>
                  </a:moveTo>
                  <a:cubicBezTo>
                    <a:pt x="7144" y="9684"/>
                    <a:pt x="9049" y="3969"/>
                    <a:pt x="7144" y="968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844" name="Google Shape;4844;p1"/>
            <p:cNvSpPr/>
            <p:nvPr/>
          </p:nvSpPr>
          <p:spPr>
            <a:xfrm>
              <a:off x="7418546" y="426243"/>
              <a:ext cx="9525" cy="9525"/>
            </a:xfrm>
            <a:custGeom>
              <a:avLst/>
              <a:gdLst/>
              <a:ahLst/>
              <a:cxnLst/>
              <a:rect l="l" t="t" r="r" b="b"/>
              <a:pathLst>
                <a:path w="9525" h="9525" extrusionOk="0">
                  <a:moveTo>
                    <a:pt x="7144" y="9049"/>
                  </a:moveTo>
                  <a:cubicBezTo>
                    <a:pt x="7144" y="9049"/>
                    <a:pt x="8096" y="8096"/>
                    <a:pt x="8096" y="7144"/>
                  </a:cubicBezTo>
                  <a:cubicBezTo>
                    <a:pt x="8096" y="7144"/>
                    <a:pt x="7144" y="8096"/>
                    <a:pt x="7144" y="904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845" name="Google Shape;4845;p1"/>
            <p:cNvSpPr/>
            <p:nvPr/>
          </p:nvSpPr>
          <p:spPr>
            <a:xfrm>
              <a:off x="7421404" y="234791"/>
              <a:ext cx="9525" cy="19050"/>
            </a:xfrm>
            <a:custGeom>
              <a:avLst/>
              <a:gdLst/>
              <a:ahLst/>
              <a:cxnLst/>
              <a:rect l="l" t="t" r="r" b="b"/>
              <a:pathLst>
                <a:path w="9525" h="19050" extrusionOk="0">
                  <a:moveTo>
                    <a:pt x="7144" y="14764"/>
                  </a:moveTo>
                  <a:lnTo>
                    <a:pt x="9049" y="7144"/>
                  </a:lnTo>
                  <a:cubicBezTo>
                    <a:pt x="8096" y="10954"/>
                    <a:pt x="7144" y="12859"/>
                    <a:pt x="7144" y="1476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846" name="Google Shape;4846;p1"/>
            <p:cNvSpPr/>
            <p:nvPr/>
          </p:nvSpPr>
          <p:spPr>
            <a:xfrm>
              <a:off x="7425849" y="197749"/>
              <a:ext cx="9525" cy="9525"/>
            </a:xfrm>
            <a:custGeom>
              <a:avLst/>
              <a:gdLst/>
              <a:ahLst/>
              <a:cxnLst/>
              <a:rect l="l" t="t" r="r" b="b"/>
              <a:pathLst>
                <a:path w="9525" h="9525" extrusionOk="0">
                  <a:moveTo>
                    <a:pt x="8414" y="7990"/>
                  </a:moveTo>
                  <a:cubicBezTo>
                    <a:pt x="8414" y="7990"/>
                    <a:pt x="5556" y="6085"/>
                    <a:pt x="8414" y="7990"/>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847" name="Google Shape;4847;p1"/>
            <p:cNvSpPr/>
            <p:nvPr/>
          </p:nvSpPr>
          <p:spPr>
            <a:xfrm>
              <a:off x="7759541" y="837723"/>
              <a:ext cx="9525" cy="9525"/>
            </a:xfrm>
            <a:custGeom>
              <a:avLst/>
              <a:gdLst/>
              <a:ahLst/>
              <a:cxnLst/>
              <a:rect l="l" t="t" r="r" b="b"/>
              <a:pathLst>
                <a:path w="9525" h="9525" extrusionOk="0">
                  <a:moveTo>
                    <a:pt x="7144" y="7144"/>
                  </a:moveTo>
                  <a:cubicBezTo>
                    <a:pt x="7144" y="8096"/>
                    <a:pt x="8096" y="8096"/>
                    <a:pt x="8096" y="9049"/>
                  </a:cubicBezTo>
                  <a:cubicBezTo>
                    <a:pt x="10954" y="11906"/>
                    <a:pt x="9049" y="10001"/>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848" name="Google Shape;4848;p1"/>
            <p:cNvSpPr/>
            <p:nvPr/>
          </p:nvSpPr>
          <p:spPr>
            <a:xfrm>
              <a:off x="7543324" y="723337"/>
              <a:ext cx="19050" cy="9525"/>
            </a:xfrm>
            <a:custGeom>
              <a:avLst/>
              <a:gdLst/>
              <a:ahLst/>
              <a:cxnLst/>
              <a:rect l="l" t="t" r="r" b="b"/>
              <a:pathLst>
                <a:path w="19050" h="9525" extrusionOk="0">
                  <a:moveTo>
                    <a:pt x="7144" y="8182"/>
                  </a:moveTo>
                  <a:cubicBezTo>
                    <a:pt x="9049" y="8182"/>
                    <a:pt x="11906" y="8182"/>
                    <a:pt x="13811" y="9135"/>
                  </a:cubicBezTo>
                  <a:cubicBezTo>
                    <a:pt x="10954" y="7230"/>
                    <a:pt x="8096" y="6277"/>
                    <a:pt x="7144" y="8182"/>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849" name="Google Shape;4849;p1"/>
            <p:cNvSpPr/>
            <p:nvPr/>
          </p:nvSpPr>
          <p:spPr>
            <a:xfrm>
              <a:off x="7759118" y="1071086"/>
              <a:ext cx="9525" cy="9525"/>
            </a:xfrm>
            <a:custGeom>
              <a:avLst/>
              <a:gdLst/>
              <a:ahLst/>
              <a:cxnLst/>
              <a:rect l="l" t="t" r="r" b="b"/>
              <a:pathLst>
                <a:path w="9525" h="9525" extrusionOk="0">
                  <a:moveTo>
                    <a:pt x="7567" y="7144"/>
                  </a:moveTo>
                  <a:cubicBezTo>
                    <a:pt x="7567" y="7144"/>
                    <a:pt x="6615" y="10001"/>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850" name="Google Shape;4850;p1"/>
            <p:cNvSpPr/>
            <p:nvPr/>
          </p:nvSpPr>
          <p:spPr>
            <a:xfrm>
              <a:off x="7550944" y="725328"/>
              <a:ext cx="57150" cy="19050"/>
            </a:xfrm>
            <a:custGeom>
              <a:avLst/>
              <a:gdLst/>
              <a:ahLst/>
              <a:cxnLst/>
              <a:rect l="l" t="t" r="r" b="b"/>
              <a:pathLst>
                <a:path w="57150" h="19050" extrusionOk="0">
                  <a:moveTo>
                    <a:pt x="52864" y="20479"/>
                  </a:moveTo>
                  <a:cubicBezTo>
                    <a:pt x="50006" y="18574"/>
                    <a:pt x="10001" y="7144"/>
                    <a:pt x="7144" y="7144"/>
                  </a:cubicBezTo>
                  <a:cubicBezTo>
                    <a:pt x="9049" y="8096"/>
                    <a:pt x="49054" y="19526"/>
                    <a:pt x="52864" y="2047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851" name="Google Shape;4851;p1"/>
            <p:cNvSpPr/>
            <p:nvPr/>
          </p:nvSpPr>
          <p:spPr>
            <a:xfrm>
              <a:off x="7246123" y="164306"/>
              <a:ext cx="9525" cy="9525"/>
            </a:xfrm>
            <a:custGeom>
              <a:avLst/>
              <a:gdLst/>
              <a:ahLst/>
              <a:cxnLst/>
              <a:rect l="l" t="t" r="r" b="b"/>
              <a:pathLst>
                <a:path w="9525" h="9525" extrusionOk="0">
                  <a:moveTo>
                    <a:pt x="9069" y="7144"/>
                  </a:moveTo>
                  <a:cubicBezTo>
                    <a:pt x="8117" y="8096"/>
                    <a:pt x="5259" y="8096"/>
                    <a:pt x="9069"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852" name="Google Shape;4852;p1"/>
            <p:cNvSpPr/>
            <p:nvPr/>
          </p:nvSpPr>
          <p:spPr>
            <a:xfrm>
              <a:off x="7244239" y="165258"/>
              <a:ext cx="9525" cy="9525"/>
            </a:xfrm>
            <a:custGeom>
              <a:avLst/>
              <a:gdLst/>
              <a:ahLst/>
              <a:cxnLst/>
              <a:rect l="l" t="t" r="r" b="b"/>
              <a:pathLst>
                <a:path w="9525" h="9525" extrusionOk="0">
                  <a:moveTo>
                    <a:pt x="9049" y="7144"/>
                  </a:moveTo>
                  <a:lnTo>
                    <a:pt x="7144" y="7144"/>
                  </a:lnTo>
                  <a:cubicBezTo>
                    <a:pt x="7144" y="7144"/>
                    <a:pt x="8096" y="7144"/>
                    <a:pt x="9049"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853" name="Google Shape;4853;p1"/>
            <p:cNvSpPr/>
            <p:nvPr/>
          </p:nvSpPr>
          <p:spPr>
            <a:xfrm>
              <a:off x="7238524" y="165258"/>
              <a:ext cx="19050" cy="9525"/>
            </a:xfrm>
            <a:custGeom>
              <a:avLst/>
              <a:gdLst/>
              <a:ahLst/>
              <a:cxnLst/>
              <a:rect l="l" t="t" r="r" b="b"/>
              <a:pathLst>
                <a:path w="19050" h="9525" extrusionOk="0">
                  <a:moveTo>
                    <a:pt x="7144" y="8096"/>
                  </a:moveTo>
                  <a:lnTo>
                    <a:pt x="11906" y="7144"/>
                  </a:lnTo>
                  <a:cubicBezTo>
                    <a:pt x="10954" y="7144"/>
                    <a:pt x="8096" y="7144"/>
                    <a:pt x="7144" y="809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854" name="Google Shape;4854;p1"/>
            <p:cNvSpPr/>
            <p:nvPr/>
          </p:nvSpPr>
          <p:spPr>
            <a:xfrm>
              <a:off x="7306151" y="164306"/>
              <a:ext cx="9525" cy="9525"/>
            </a:xfrm>
            <a:custGeom>
              <a:avLst/>
              <a:gdLst/>
              <a:ahLst/>
              <a:cxnLst/>
              <a:rect l="l" t="t" r="r" b="b"/>
              <a:pathLst>
                <a:path w="9525" h="9525" extrusionOk="0">
                  <a:moveTo>
                    <a:pt x="7144" y="8096"/>
                  </a:moveTo>
                  <a:lnTo>
                    <a:pt x="8096" y="7144"/>
                  </a:lnTo>
                  <a:cubicBezTo>
                    <a:pt x="7144" y="7144"/>
                    <a:pt x="7144" y="7144"/>
                    <a:pt x="7144" y="809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855" name="Google Shape;4855;p1"/>
            <p:cNvSpPr/>
            <p:nvPr/>
          </p:nvSpPr>
          <p:spPr>
            <a:xfrm>
              <a:off x="7303610" y="163459"/>
              <a:ext cx="28575" cy="9525"/>
            </a:xfrm>
            <a:custGeom>
              <a:avLst/>
              <a:gdLst/>
              <a:ahLst/>
              <a:cxnLst/>
              <a:rect l="l" t="t" r="r" b="b"/>
              <a:pathLst>
                <a:path w="28575" h="9525" extrusionOk="0">
                  <a:moveTo>
                    <a:pt x="26830" y="7990"/>
                  </a:moveTo>
                  <a:cubicBezTo>
                    <a:pt x="-17937" y="6085"/>
                    <a:pt x="27783" y="7990"/>
                    <a:pt x="26830" y="7990"/>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856" name="Google Shape;4856;p1"/>
            <p:cNvSpPr/>
            <p:nvPr/>
          </p:nvSpPr>
          <p:spPr>
            <a:xfrm>
              <a:off x="7382827" y="176413"/>
              <a:ext cx="19050" cy="9525"/>
            </a:xfrm>
            <a:custGeom>
              <a:avLst/>
              <a:gdLst/>
              <a:ahLst/>
              <a:cxnLst/>
              <a:rect l="l" t="t" r="r" b="b"/>
              <a:pathLst>
                <a:path w="19050" h="9525" extrusionOk="0">
                  <a:moveTo>
                    <a:pt x="20003" y="7419"/>
                  </a:moveTo>
                  <a:cubicBezTo>
                    <a:pt x="2857" y="8371"/>
                    <a:pt x="2857" y="6466"/>
                    <a:pt x="20003" y="741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857" name="Google Shape;4857;p1"/>
            <p:cNvSpPr/>
            <p:nvPr/>
          </p:nvSpPr>
          <p:spPr>
            <a:xfrm>
              <a:off x="7410926" y="199972"/>
              <a:ext cx="9525" cy="19050"/>
            </a:xfrm>
            <a:custGeom>
              <a:avLst/>
              <a:gdLst/>
              <a:ahLst/>
              <a:cxnLst/>
              <a:rect l="l" t="t" r="r" b="b"/>
              <a:pathLst>
                <a:path w="9525" h="19050" extrusionOk="0">
                  <a:moveTo>
                    <a:pt x="9049" y="10530"/>
                  </a:moveTo>
                  <a:cubicBezTo>
                    <a:pt x="9049" y="2910"/>
                    <a:pt x="7144" y="10530"/>
                    <a:pt x="7144" y="10530"/>
                  </a:cubicBezTo>
                  <a:cubicBezTo>
                    <a:pt x="7144" y="15293"/>
                    <a:pt x="7144" y="16245"/>
                    <a:pt x="9049" y="10530"/>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858" name="Google Shape;4858;p1"/>
            <p:cNvSpPr/>
            <p:nvPr/>
          </p:nvSpPr>
          <p:spPr>
            <a:xfrm>
              <a:off x="7414736" y="661511"/>
              <a:ext cx="9525" cy="9525"/>
            </a:xfrm>
            <a:custGeom>
              <a:avLst/>
              <a:gdLst/>
              <a:ahLst/>
              <a:cxnLst/>
              <a:rect l="l" t="t" r="r" b="b"/>
              <a:pathLst>
                <a:path w="9525" h="9525" extrusionOk="0">
                  <a:moveTo>
                    <a:pt x="10001" y="7144"/>
                  </a:moveTo>
                  <a:lnTo>
                    <a:pt x="7144" y="7144"/>
                  </a:lnTo>
                  <a:cubicBezTo>
                    <a:pt x="8096" y="12859"/>
                    <a:pt x="8096" y="7144"/>
                    <a:pt x="10001"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859" name="Google Shape;4859;p1"/>
            <p:cNvSpPr/>
            <p:nvPr/>
          </p:nvSpPr>
          <p:spPr>
            <a:xfrm>
              <a:off x="7448806" y="697004"/>
              <a:ext cx="19050" cy="9525"/>
            </a:xfrm>
            <a:custGeom>
              <a:avLst/>
              <a:gdLst/>
              <a:ahLst/>
              <a:cxnLst/>
              <a:rect l="l" t="t" r="r" b="b"/>
              <a:pathLst>
                <a:path w="19050" h="9525" extrusionOk="0">
                  <a:moveTo>
                    <a:pt x="15936" y="9750"/>
                  </a:moveTo>
                  <a:cubicBezTo>
                    <a:pt x="11174" y="7845"/>
                    <a:pt x="-1209" y="4988"/>
                    <a:pt x="15936" y="9750"/>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860" name="Google Shape;4860;p1"/>
            <p:cNvSpPr/>
            <p:nvPr/>
          </p:nvSpPr>
          <p:spPr>
            <a:xfrm>
              <a:off x="7487270" y="724976"/>
              <a:ext cx="19050" cy="9525"/>
            </a:xfrm>
            <a:custGeom>
              <a:avLst/>
              <a:gdLst/>
              <a:ahLst/>
              <a:cxnLst/>
              <a:rect l="l" t="t" r="r" b="b"/>
              <a:pathLst>
                <a:path w="19050" h="9525" extrusionOk="0">
                  <a:moveTo>
                    <a:pt x="8905" y="7496"/>
                  </a:moveTo>
                  <a:cubicBezTo>
                    <a:pt x="-620" y="5591"/>
                    <a:pt x="32718" y="12259"/>
                    <a:pt x="8905" y="749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861" name="Google Shape;4861;p1"/>
            <p:cNvSpPr/>
            <p:nvPr/>
          </p:nvSpPr>
          <p:spPr>
            <a:xfrm>
              <a:off x="7708106" y="1113759"/>
              <a:ext cx="9525" cy="9525"/>
            </a:xfrm>
            <a:custGeom>
              <a:avLst/>
              <a:gdLst/>
              <a:ahLst/>
              <a:cxnLst/>
              <a:rect l="l" t="t" r="r" b="b"/>
              <a:pathLst>
                <a:path w="9525" h="9525" extrusionOk="0">
                  <a:moveTo>
                    <a:pt x="7144" y="11143"/>
                  </a:moveTo>
                  <a:lnTo>
                    <a:pt x="10954" y="11143"/>
                  </a:lnTo>
                  <a:cubicBezTo>
                    <a:pt x="12859" y="7333"/>
                    <a:pt x="10001" y="4476"/>
                    <a:pt x="7144" y="11143"/>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862" name="Google Shape;4862;p1"/>
            <p:cNvSpPr/>
            <p:nvPr/>
          </p:nvSpPr>
          <p:spPr>
            <a:xfrm>
              <a:off x="7529036" y="1274921"/>
              <a:ext cx="19050" cy="19050"/>
            </a:xfrm>
            <a:custGeom>
              <a:avLst/>
              <a:gdLst/>
              <a:ahLst/>
              <a:cxnLst/>
              <a:rect l="l" t="t" r="r" b="b"/>
              <a:pathLst>
                <a:path w="19050" h="19050" extrusionOk="0">
                  <a:moveTo>
                    <a:pt x="19526" y="7144"/>
                  </a:moveTo>
                  <a:cubicBezTo>
                    <a:pt x="16669" y="7144"/>
                    <a:pt x="10001" y="9049"/>
                    <a:pt x="7144" y="11906"/>
                  </a:cubicBezTo>
                  <a:cubicBezTo>
                    <a:pt x="11906" y="10001"/>
                    <a:pt x="16669" y="8096"/>
                    <a:pt x="19526"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863" name="Google Shape;4863;p1"/>
            <p:cNvSpPr/>
            <p:nvPr/>
          </p:nvSpPr>
          <p:spPr>
            <a:xfrm>
              <a:off x="6879322" y="1084639"/>
              <a:ext cx="19050" cy="9525"/>
            </a:xfrm>
            <a:custGeom>
              <a:avLst/>
              <a:gdLst/>
              <a:ahLst/>
              <a:cxnLst/>
              <a:rect l="l" t="t" r="r" b="b"/>
              <a:pathLst>
                <a:path w="19050" h="9525" extrusionOk="0">
                  <a:moveTo>
                    <a:pt x="9158" y="7878"/>
                  </a:moveTo>
                  <a:cubicBezTo>
                    <a:pt x="18683" y="11688"/>
                    <a:pt x="1538" y="5021"/>
                    <a:pt x="9158" y="787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864" name="Google Shape;4864;p1"/>
            <p:cNvSpPr/>
            <p:nvPr/>
          </p:nvSpPr>
          <p:spPr>
            <a:xfrm>
              <a:off x="7459504" y="197855"/>
              <a:ext cx="9525" cy="9525"/>
            </a:xfrm>
            <a:custGeom>
              <a:avLst/>
              <a:gdLst/>
              <a:ahLst/>
              <a:cxnLst/>
              <a:rect l="l" t="t" r="r" b="b"/>
              <a:pathLst>
                <a:path w="9525" h="9525" extrusionOk="0">
                  <a:moveTo>
                    <a:pt x="7144" y="8837"/>
                  </a:moveTo>
                  <a:cubicBezTo>
                    <a:pt x="8096" y="5027"/>
                    <a:pt x="7144" y="8837"/>
                    <a:pt x="7144" y="883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865" name="Google Shape;4865;p1"/>
            <p:cNvSpPr/>
            <p:nvPr/>
          </p:nvSpPr>
          <p:spPr>
            <a:xfrm>
              <a:off x="7455254" y="192881"/>
              <a:ext cx="9525" cy="19050"/>
            </a:xfrm>
            <a:custGeom>
              <a:avLst/>
              <a:gdLst/>
              <a:ahLst/>
              <a:cxnLst/>
              <a:rect l="l" t="t" r="r" b="b"/>
              <a:pathLst>
                <a:path w="9525" h="19050" extrusionOk="0">
                  <a:moveTo>
                    <a:pt x="9488" y="7144"/>
                  </a:moveTo>
                  <a:cubicBezTo>
                    <a:pt x="4726" y="15716"/>
                    <a:pt x="8536" y="11906"/>
                    <a:pt x="9488"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866" name="Google Shape;4866;p1"/>
            <p:cNvSpPr/>
            <p:nvPr/>
          </p:nvSpPr>
          <p:spPr>
            <a:xfrm>
              <a:off x="7415689" y="181451"/>
              <a:ext cx="9525" cy="9525"/>
            </a:xfrm>
            <a:custGeom>
              <a:avLst/>
              <a:gdLst/>
              <a:ahLst/>
              <a:cxnLst/>
              <a:rect l="l" t="t" r="r" b="b"/>
              <a:pathLst>
                <a:path w="9525" h="9525" extrusionOk="0">
                  <a:moveTo>
                    <a:pt x="7144" y="7144"/>
                  </a:moveTo>
                  <a:lnTo>
                    <a:pt x="7144" y="7144"/>
                  </a:lnTo>
                  <a:cubicBezTo>
                    <a:pt x="7144" y="8096"/>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867" name="Google Shape;4867;p1"/>
            <p:cNvSpPr/>
            <p:nvPr/>
          </p:nvSpPr>
          <p:spPr>
            <a:xfrm>
              <a:off x="7389019" y="176688"/>
              <a:ext cx="9525" cy="9525"/>
            </a:xfrm>
            <a:custGeom>
              <a:avLst/>
              <a:gdLst/>
              <a:ahLst/>
              <a:cxnLst/>
              <a:rect l="l" t="t" r="r" b="b"/>
              <a:pathLst>
                <a:path w="9525" h="9525" extrusionOk="0">
                  <a:moveTo>
                    <a:pt x="7144" y="7144"/>
                  </a:moveTo>
                  <a:cubicBezTo>
                    <a:pt x="8096" y="7144"/>
                    <a:pt x="8096" y="7144"/>
                    <a:pt x="7144" y="7144"/>
                  </a:cubicBezTo>
                  <a:cubicBezTo>
                    <a:pt x="8096"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868" name="Google Shape;4868;p1"/>
            <p:cNvSpPr/>
            <p:nvPr/>
          </p:nvSpPr>
          <p:spPr>
            <a:xfrm>
              <a:off x="7385209" y="172878"/>
              <a:ext cx="9525" cy="9525"/>
            </a:xfrm>
            <a:custGeom>
              <a:avLst/>
              <a:gdLst/>
              <a:ahLst/>
              <a:cxnLst/>
              <a:rect l="l" t="t" r="r" b="b"/>
              <a:pathLst>
                <a:path w="9525" h="9525" extrusionOk="0">
                  <a:moveTo>
                    <a:pt x="7144" y="7144"/>
                  </a:moveTo>
                  <a:cubicBezTo>
                    <a:pt x="7144" y="7144"/>
                    <a:pt x="7144" y="7144"/>
                    <a:pt x="7144" y="7144"/>
                  </a:cubicBez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869" name="Google Shape;4869;p1"/>
            <p:cNvSpPr/>
            <p:nvPr/>
          </p:nvSpPr>
          <p:spPr>
            <a:xfrm>
              <a:off x="7414736" y="180498"/>
              <a:ext cx="9525" cy="9525"/>
            </a:xfrm>
            <a:custGeom>
              <a:avLst/>
              <a:gdLst/>
              <a:ahLst/>
              <a:cxnLst/>
              <a:rect l="l" t="t" r="r" b="b"/>
              <a:pathLst>
                <a:path w="9525" h="9525" extrusionOk="0">
                  <a:moveTo>
                    <a:pt x="8096" y="8096"/>
                  </a:moveTo>
                  <a:lnTo>
                    <a:pt x="7144" y="7144"/>
                  </a:lnTo>
                  <a:cubicBezTo>
                    <a:pt x="7144" y="8096"/>
                    <a:pt x="8096" y="8096"/>
                    <a:pt x="8096" y="809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870" name="Google Shape;4870;p1"/>
            <p:cNvSpPr/>
            <p:nvPr/>
          </p:nvSpPr>
          <p:spPr>
            <a:xfrm>
              <a:off x="7449979" y="199125"/>
              <a:ext cx="9525" cy="9525"/>
            </a:xfrm>
            <a:custGeom>
              <a:avLst/>
              <a:gdLst/>
              <a:ahLst/>
              <a:cxnLst/>
              <a:rect l="l" t="t" r="r" b="b"/>
              <a:pathLst>
                <a:path w="9525" h="9525" extrusionOk="0">
                  <a:moveTo>
                    <a:pt x="7144" y="7567"/>
                  </a:moveTo>
                  <a:cubicBezTo>
                    <a:pt x="8096" y="7567"/>
                    <a:pt x="8096" y="6615"/>
                    <a:pt x="7144"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871" name="Google Shape;4871;p1"/>
            <p:cNvSpPr/>
            <p:nvPr/>
          </p:nvSpPr>
          <p:spPr>
            <a:xfrm>
              <a:off x="7427119" y="179228"/>
              <a:ext cx="9525" cy="9525"/>
            </a:xfrm>
            <a:custGeom>
              <a:avLst/>
              <a:gdLst/>
              <a:ahLst/>
              <a:cxnLst/>
              <a:rect l="l" t="t" r="r" b="b"/>
              <a:pathLst>
                <a:path w="9525" h="9525" extrusionOk="0">
                  <a:moveTo>
                    <a:pt x="7144" y="8414"/>
                  </a:moveTo>
                  <a:cubicBezTo>
                    <a:pt x="8096" y="8414"/>
                    <a:pt x="9049" y="5556"/>
                    <a:pt x="7144" y="841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872" name="Google Shape;4872;p1"/>
            <p:cNvSpPr/>
            <p:nvPr/>
          </p:nvSpPr>
          <p:spPr>
            <a:xfrm>
              <a:off x="7436220" y="181451"/>
              <a:ext cx="9525" cy="9525"/>
            </a:xfrm>
            <a:custGeom>
              <a:avLst/>
              <a:gdLst/>
              <a:ahLst/>
              <a:cxnLst/>
              <a:rect l="l" t="t" r="r" b="b"/>
              <a:pathLst>
                <a:path w="9525" h="9525" extrusionOk="0">
                  <a:moveTo>
                    <a:pt x="7567" y="7144"/>
                  </a:moveTo>
                  <a:cubicBezTo>
                    <a:pt x="7567" y="7144"/>
                    <a:pt x="6615" y="13811"/>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873" name="Google Shape;4873;p1"/>
            <p:cNvSpPr/>
            <p:nvPr/>
          </p:nvSpPr>
          <p:spPr>
            <a:xfrm>
              <a:off x="7449979" y="188118"/>
              <a:ext cx="9525" cy="9525"/>
            </a:xfrm>
            <a:custGeom>
              <a:avLst/>
              <a:gdLst/>
              <a:ahLst/>
              <a:cxnLst/>
              <a:rect l="l" t="t" r="r" b="b"/>
              <a:pathLst>
                <a:path w="9525" h="9525" extrusionOk="0">
                  <a:moveTo>
                    <a:pt x="7144" y="7144"/>
                  </a:moveTo>
                  <a:lnTo>
                    <a:pt x="7144" y="7144"/>
                  </a:lnTo>
                  <a:lnTo>
                    <a:pt x="7144" y="7144"/>
                  </a:ln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874" name="Google Shape;4874;p1"/>
            <p:cNvSpPr/>
            <p:nvPr/>
          </p:nvSpPr>
          <p:spPr>
            <a:xfrm>
              <a:off x="7421404" y="178593"/>
              <a:ext cx="9525" cy="9525"/>
            </a:xfrm>
            <a:custGeom>
              <a:avLst/>
              <a:gdLst/>
              <a:ahLst/>
              <a:cxnLst/>
              <a:rect l="l" t="t" r="r" b="b"/>
              <a:pathLst>
                <a:path w="9525" h="9525" extrusionOk="0">
                  <a:moveTo>
                    <a:pt x="7144" y="8096"/>
                  </a:moveTo>
                  <a:cubicBezTo>
                    <a:pt x="7144" y="8096"/>
                    <a:pt x="7144" y="7144"/>
                    <a:pt x="7144" y="7144"/>
                  </a:cubicBezTo>
                  <a:cubicBezTo>
                    <a:pt x="7144" y="7144"/>
                    <a:pt x="7144" y="7144"/>
                    <a:pt x="7144" y="809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875" name="Google Shape;4875;p1"/>
            <p:cNvSpPr/>
            <p:nvPr/>
          </p:nvSpPr>
          <p:spPr>
            <a:xfrm>
              <a:off x="7171849" y="195738"/>
              <a:ext cx="9525" cy="9525"/>
            </a:xfrm>
            <a:custGeom>
              <a:avLst/>
              <a:gdLst/>
              <a:ahLst/>
              <a:cxnLst/>
              <a:rect l="l" t="t" r="r" b="b"/>
              <a:pathLst>
                <a:path w="9525" h="9525" extrusionOk="0">
                  <a:moveTo>
                    <a:pt x="7144" y="7144"/>
                  </a:moveTo>
                  <a:cubicBezTo>
                    <a:pt x="7144" y="7144"/>
                    <a:pt x="7144" y="7144"/>
                    <a:pt x="7144" y="7144"/>
                  </a:cubicBez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876" name="Google Shape;4876;p1"/>
            <p:cNvSpPr/>
            <p:nvPr/>
          </p:nvSpPr>
          <p:spPr>
            <a:xfrm>
              <a:off x="7160419" y="180710"/>
              <a:ext cx="9525" cy="9525"/>
            </a:xfrm>
            <a:custGeom>
              <a:avLst/>
              <a:gdLst/>
              <a:ahLst/>
              <a:cxnLst/>
              <a:rect l="l" t="t" r="r" b="b"/>
              <a:pathLst>
                <a:path w="9525" h="9525" extrusionOk="0">
                  <a:moveTo>
                    <a:pt x="7144" y="8837"/>
                  </a:moveTo>
                  <a:cubicBezTo>
                    <a:pt x="7144" y="8837"/>
                    <a:pt x="7144" y="5027"/>
                    <a:pt x="7144" y="883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877" name="Google Shape;4877;p1"/>
            <p:cNvSpPr/>
            <p:nvPr/>
          </p:nvSpPr>
          <p:spPr>
            <a:xfrm>
              <a:off x="7377589" y="168354"/>
              <a:ext cx="9525" cy="9525"/>
            </a:xfrm>
            <a:custGeom>
              <a:avLst/>
              <a:gdLst/>
              <a:ahLst/>
              <a:cxnLst/>
              <a:rect l="l" t="t" r="r" b="b"/>
              <a:pathLst>
                <a:path w="9525" h="9525" extrusionOk="0">
                  <a:moveTo>
                    <a:pt x="7144" y="7858"/>
                  </a:moveTo>
                  <a:lnTo>
                    <a:pt x="7144" y="7858"/>
                  </a:lnTo>
                  <a:cubicBezTo>
                    <a:pt x="7144" y="6906"/>
                    <a:pt x="7144" y="6906"/>
                    <a:pt x="7144" y="785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878" name="Google Shape;4878;p1"/>
            <p:cNvSpPr/>
            <p:nvPr/>
          </p:nvSpPr>
          <p:spPr>
            <a:xfrm>
              <a:off x="7299766" y="166211"/>
              <a:ext cx="9525" cy="19050"/>
            </a:xfrm>
            <a:custGeom>
              <a:avLst/>
              <a:gdLst/>
              <a:ahLst/>
              <a:cxnLst/>
              <a:rect l="l" t="t" r="r" b="b"/>
              <a:pathLst>
                <a:path w="9525" h="19050" extrusionOk="0">
                  <a:moveTo>
                    <a:pt x="7815" y="7144"/>
                  </a:moveTo>
                  <a:cubicBezTo>
                    <a:pt x="8767" y="10001"/>
                    <a:pt x="5909" y="10001"/>
                    <a:pt x="7815" y="12859"/>
                  </a:cubicBezTo>
                  <a:cubicBezTo>
                    <a:pt x="7815" y="12859"/>
                    <a:pt x="8767" y="9049"/>
                    <a:pt x="7815"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879" name="Google Shape;4879;p1"/>
            <p:cNvSpPr/>
            <p:nvPr/>
          </p:nvSpPr>
          <p:spPr>
            <a:xfrm>
              <a:off x="7449979" y="199548"/>
              <a:ext cx="9525" cy="9525"/>
            </a:xfrm>
            <a:custGeom>
              <a:avLst/>
              <a:gdLst/>
              <a:ahLst/>
              <a:cxnLst/>
              <a:rect l="l" t="t" r="r" b="b"/>
              <a:pathLst>
                <a:path w="9525" h="9525" extrusionOk="0">
                  <a:moveTo>
                    <a:pt x="7144" y="7144"/>
                  </a:moveTo>
                  <a:cubicBezTo>
                    <a:pt x="7144" y="7144"/>
                    <a:pt x="7144" y="7144"/>
                    <a:pt x="7144" y="7144"/>
                  </a:cubicBez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880" name="Google Shape;4880;p1"/>
            <p:cNvSpPr/>
            <p:nvPr/>
          </p:nvSpPr>
          <p:spPr>
            <a:xfrm>
              <a:off x="7300436" y="172878"/>
              <a:ext cx="9525" cy="9525"/>
            </a:xfrm>
            <a:custGeom>
              <a:avLst/>
              <a:gdLst/>
              <a:ahLst/>
              <a:cxnLst/>
              <a:rect l="l" t="t" r="r" b="b"/>
              <a:pathLst>
                <a:path w="9525" h="9525" extrusionOk="0">
                  <a:moveTo>
                    <a:pt x="7144" y="7144"/>
                  </a:move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881" name="Google Shape;4881;p1"/>
            <p:cNvSpPr/>
            <p:nvPr/>
          </p:nvSpPr>
          <p:spPr>
            <a:xfrm>
              <a:off x="7357586" y="169068"/>
              <a:ext cx="9525" cy="9525"/>
            </a:xfrm>
            <a:custGeom>
              <a:avLst/>
              <a:gdLst/>
              <a:ahLst/>
              <a:cxnLst/>
              <a:rect l="l" t="t" r="r" b="b"/>
              <a:pathLst>
                <a:path w="9525" h="9525" extrusionOk="0">
                  <a:moveTo>
                    <a:pt x="7144" y="7144"/>
                  </a:moveTo>
                  <a:cubicBezTo>
                    <a:pt x="7144" y="8096"/>
                    <a:pt x="7144" y="8096"/>
                    <a:pt x="7144" y="8096"/>
                  </a:cubicBezTo>
                  <a:cubicBezTo>
                    <a:pt x="7144" y="8096"/>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882" name="Google Shape;4882;p1"/>
            <p:cNvSpPr/>
            <p:nvPr/>
          </p:nvSpPr>
          <p:spPr>
            <a:xfrm>
              <a:off x="7371874" y="173831"/>
              <a:ext cx="9525" cy="9525"/>
            </a:xfrm>
            <a:custGeom>
              <a:avLst/>
              <a:gdLst/>
              <a:ahLst/>
              <a:cxnLst/>
              <a:rect l="l" t="t" r="r" b="b"/>
              <a:pathLst>
                <a:path w="9525" h="9525" extrusionOk="0">
                  <a:moveTo>
                    <a:pt x="7144" y="7144"/>
                  </a:moveTo>
                  <a:lnTo>
                    <a:pt x="7144" y="7144"/>
                  </a:ln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883" name="Google Shape;4883;p1"/>
            <p:cNvSpPr/>
            <p:nvPr/>
          </p:nvSpPr>
          <p:spPr>
            <a:xfrm>
              <a:off x="7349691" y="171376"/>
              <a:ext cx="9525" cy="9525"/>
            </a:xfrm>
            <a:custGeom>
              <a:avLst/>
              <a:gdLst/>
              <a:ahLst/>
              <a:cxnLst/>
              <a:rect l="l" t="t" r="r" b="b"/>
              <a:pathLst>
                <a:path w="9525" h="9525" extrusionOk="0">
                  <a:moveTo>
                    <a:pt x="7419" y="7694"/>
                  </a:moveTo>
                  <a:cubicBezTo>
                    <a:pt x="6466" y="5789"/>
                    <a:pt x="8371" y="9599"/>
                    <a:pt x="7419" y="769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884" name="Google Shape;4884;p1"/>
            <p:cNvSpPr/>
            <p:nvPr/>
          </p:nvSpPr>
          <p:spPr>
            <a:xfrm>
              <a:off x="7342346" y="171926"/>
              <a:ext cx="9525" cy="9525"/>
            </a:xfrm>
            <a:custGeom>
              <a:avLst/>
              <a:gdLst/>
              <a:ahLst/>
              <a:cxnLst/>
              <a:rect l="l" t="t" r="r" b="b"/>
              <a:pathLst>
                <a:path w="9525" h="9525" extrusionOk="0">
                  <a:moveTo>
                    <a:pt x="7144" y="7144"/>
                  </a:moveTo>
                  <a:cubicBezTo>
                    <a:pt x="7144" y="8096"/>
                    <a:pt x="8096"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885" name="Google Shape;4885;p1"/>
            <p:cNvSpPr/>
            <p:nvPr/>
          </p:nvSpPr>
          <p:spPr>
            <a:xfrm>
              <a:off x="7193518" y="190023"/>
              <a:ext cx="9525" cy="9525"/>
            </a:xfrm>
            <a:custGeom>
              <a:avLst/>
              <a:gdLst/>
              <a:ahLst/>
              <a:cxnLst/>
              <a:rect l="l" t="t" r="r" b="b"/>
              <a:pathLst>
                <a:path w="9525" h="9525" extrusionOk="0">
                  <a:moveTo>
                    <a:pt x="8334" y="10001"/>
                  </a:moveTo>
                  <a:cubicBezTo>
                    <a:pt x="8334" y="9049"/>
                    <a:pt x="8334" y="8096"/>
                    <a:pt x="7382" y="7144"/>
                  </a:cubicBezTo>
                  <a:cubicBezTo>
                    <a:pt x="7382" y="9049"/>
                    <a:pt x="6429" y="10001"/>
                    <a:pt x="8334" y="10001"/>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886" name="Google Shape;4886;p1"/>
            <p:cNvSpPr/>
            <p:nvPr/>
          </p:nvSpPr>
          <p:spPr>
            <a:xfrm>
              <a:off x="7449979" y="198596"/>
              <a:ext cx="9525" cy="9525"/>
            </a:xfrm>
            <a:custGeom>
              <a:avLst/>
              <a:gdLst/>
              <a:ahLst/>
              <a:cxnLst/>
              <a:rect l="l" t="t" r="r" b="b"/>
              <a:pathLst>
                <a:path w="9525" h="9525" extrusionOk="0">
                  <a:moveTo>
                    <a:pt x="7144" y="7144"/>
                  </a:moveTo>
                  <a:cubicBezTo>
                    <a:pt x="7144" y="10001"/>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887" name="Google Shape;4887;p1"/>
            <p:cNvSpPr/>
            <p:nvPr/>
          </p:nvSpPr>
          <p:spPr>
            <a:xfrm>
              <a:off x="7347109" y="193833"/>
              <a:ext cx="9525" cy="9525"/>
            </a:xfrm>
            <a:custGeom>
              <a:avLst/>
              <a:gdLst/>
              <a:ahLst/>
              <a:cxnLst/>
              <a:rect l="l" t="t" r="r" b="b"/>
              <a:pathLst>
                <a:path w="9525" h="9525" extrusionOk="0">
                  <a:moveTo>
                    <a:pt x="8096" y="8096"/>
                  </a:moveTo>
                  <a:lnTo>
                    <a:pt x="7144" y="7144"/>
                  </a:lnTo>
                  <a:cubicBezTo>
                    <a:pt x="7144" y="8096"/>
                    <a:pt x="8096" y="8096"/>
                    <a:pt x="8096" y="809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888" name="Google Shape;4888;p1"/>
            <p:cNvSpPr/>
            <p:nvPr/>
          </p:nvSpPr>
          <p:spPr>
            <a:xfrm>
              <a:off x="7249001" y="190023"/>
              <a:ext cx="9525" cy="9525"/>
            </a:xfrm>
            <a:custGeom>
              <a:avLst/>
              <a:gdLst/>
              <a:ahLst/>
              <a:cxnLst/>
              <a:rect l="l" t="t" r="r" b="b"/>
              <a:pathLst>
                <a:path w="9525" h="9525" extrusionOk="0">
                  <a:moveTo>
                    <a:pt x="7144" y="7144"/>
                  </a:moveTo>
                  <a:lnTo>
                    <a:pt x="7144" y="7144"/>
                  </a:ln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889" name="Google Shape;4889;p1"/>
            <p:cNvSpPr/>
            <p:nvPr/>
          </p:nvSpPr>
          <p:spPr>
            <a:xfrm>
              <a:off x="7343299" y="192982"/>
              <a:ext cx="9525" cy="9525"/>
            </a:xfrm>
            <a:custGeom>
              <a:avLst/>
              <a:gdLst/>
              <a:ahLst/>
              <a:cxnLst/>
              <a:rect l="l" t="t" r="r" b="b"/>
              <a:pathLst>
                <a:path w="9525" h="9525" extrusionOk="0">
                  <a:moveTo>
                    <a:pt x="7144" y="8947"/>
                  </a:moveTo>
                  <a:cubicBezTo>
                    <a:pt x="7144" y="6090"/>
                    <a:pt x="7144" y="7042"/>
                    <a:pt x="7144" y="894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890" name="Google Shape;4890;p1"/>
            <p:cNvSpPr/>
            <p:nvPr/>
          </p:nvSpPr>
          <p:spPr>
            <a:xfrm>
              <a:off x="7193756" y="190023"/>
              <a:ext cx="9525" cy="9525"/>
            </a:xfrm>
            <a:custGeom>
              <a:avLst/>
              <a:gdLst/>
              <a:ahLst/>
              <a:cxnLst/>
              <a:rect l="l" t="t" r="r" b="b"/>
              <a:pathLst>
                <a:path w="9525" h="9525" extrusionOk="0">
                  <a:moveTo>
                    <a:pt x="7144" y="7144"/>
                  </a:moveTo>
                  <a:lnTo>
                    <a:pt x="7144" y="7144"/>
                  </a:lnTo>
                  <a:lnTo>
                    <a:pt x="7144" y="7144"/>
                  </a:ln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891" name="Google Shape;4891;p1"/>
            <p:cNvSpPr/>
            <p:nvPr/>
          </p:nvSpPr>
          <p:spPr>
            <a:xfrm>
              <a:off x="7160309" y="163353"/>
              <a:ext cx="304800" cy="47625"/>
            </a:xfrm>
            <a:custGeom>
              <a:avLst/>
              <a:gdLst/>
              <a:ahLst/>
              <a:cxnLst/>
              <a:rect l="l" t="t" r="r" b="b"/>
              <a:pathLst>
                <a:path w="304800" h="47625" extrusionOk="0">
                  <a:moveTo>
                    <a:pt x="32972" y="41434"/>
                  </a:moveTo>
                  <a:cubicBezTo>
                    <a:pt x="42497" y="41434"/>
                    <a:pt x="37734" y="17621"/>
                    <a:pt x="42497" y="38576"/>
                  </a:cubicBezTo>
                  <a:cubicBezTo>
                    <a:pt x="37734" y="36671"/>
                    <a:pt x="218709" y="39529"/>
                    <a:pt x="220614" y="28099"/>
                  </a:cubicBezTo>
                  <a:cubicBezTo>
                    <a:pt x="218709" y="35719"/>
                    <a:pt x="300624" y="35719"/>
                    <a:pt x="297766" y="42386"/>
                  </a:cubicBezTo>
                  <a:cubicBezTo>
                    <a:pt x="300624" y="37624"/>
                    <a:pt x="301576" y="37624"/>
                    <a:pt x="299672" y="42386"/>
                  </a:cubicBezTo>
                  <a:cubicBezTo>
                    <a:pt x="297766" y="44291"/>
                    <a:pt x="307291" y="32861"/>
                    <a:pt x="301576" y="40481"/>
                  </a:cubicBezTo>
                  <a:cubicBezTo>
                    <a:pt x="300624" y="39529"/>
                    <a:pt x="300624" y="38576"/>
                    <a:pt x="301576" y="37624"/>
                  </a:cubicBezTo>
                  <a:cubicBezTo>
                    <a:pt x="302529" y="25241"/>
                    <a:pt x="263476" y="25241"/>
                    <a:pt x="263476" y="25241"/>
                  </a:cubicBezTo>
                  <a:cubicBezTo>
                    <a:pt x="247284" y="18574"/>
                    <a:pt x="247284" y="15716"/>
                    <a:pt x="236807" y="24289"/>
                  </a:cubicBezTo>
                  <a:cubicBezTo>
                    <a:pt x="232997" y="22384"/>
                    <a:pt x="232997" y="16669"/>
                    <a:pt x="228234" y="10001"/>
                  </a:cubicBezTo>
                  <a:cubicBezTo>
                    <a:pt x="227282" y="10954"/>
                    <a:pt x="61547" y="9049"/>
                    <a:pt x="62499" y="7144"/>
                  </a:cubicBezTo>
                  <a:cubicBezTo>
                    <a:pt x="58689" y="16669"/>
                    <a:pt x="60594" y="10001"/>
                    <a:pt x="55832" y="10001"/>
                  </a:cubicBezTo>
                  <a:cubicBezTo>
                    <a:pt x="56784" y="19526"/>
                    <a:pt x="57736" y="9049"/>
                    <a:pt x="55832" y="19526"/>
                  </a:cubicBezTo>
                  <a:cubicBezTo>
                    <a:pt x="54879" y="14764"/>
                    <a:pt x="12969" y="16669"/>
                    <a:pt x="8207" y="15716"/>
                  </a:cubicBezTo>
                  <a:cubicBezTo>
                    <a:pt x="5349" y="18574"/>
                    <a:pt x="9159" y="37624"/>
                    <a:pt x="9159" y="37624"/>
                  </a:cubicBezTo>
                  <a:cubicBezTo>
                    <a:pt x="10111" y="37624"/>
                    <a:pt x="12016" y="33814"/>
                    <a:pt x="10111" y="36671"/>
                  </a:cubicBezTo>
                  <a:cubicBezTo>
                    <a:pt x="11064" y="34766"/>
                    <a:pt x="12016" y="34766"/>
                    <a:pt x="12016" y="37624"/>
                  </a:cubicBezTo>
                  <a:cubicBezTo>
                    <a:pt x="19636" y="34766"/>
                    <a:pt x="28209" y="40481"/>
                    <a:pt x="32972" y="41434"/>
                  </a:cubicBezTo>
                  <a:close/>
                  <a:moveTo>
                    <a:pt x="59641" y="30956"/>
                  </a:moveTo>
                  <a:cubicBezTo>
                    <a:pt x="59641" y="30956"/>
                    <a:pt x="58689" y="31909"/>
                    <a:pt x="59641" y="30956"/>
                  </a:cubicBezTo>
                  <a:close/>
                  <a:moveTo>
                    <a:pt x="61547" y="30956"/>
                  </a:moveTo>
                  <a:cubicBezTo>
                    <a:pt x="60594" y="30004"/>
                    <a:pt x="59641" y="27146"/>
                    <a:pt x="61547" y="30956"/>
                  </a:cubicBezTo>
                  <a:close/>
                  <a:moveTo>
                    <a:pt x="55832" y="10954"/>
                  </a:moveTo>
                  <a:cubicBezTo>
                    <a:pt x="56784" y="10954"/>
                    <a:pt x="55832" y="14764"/>
                    <a:pt x="55832" y="1095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892" name="Google Shape;4892;p1"/>
            <p:cNvSpPr/>
            <p:nvPr/>
          </p:nvSpPr>
          <p:spPr>
            <a:xfrm>
              <a:off x="7208573" y="170973"/>
              <a:ext cx="9525" cy="9525"/>
            </a:xfrm>
            <a:custGeom>
              <a:avLst/>
              <a:gdLst/>
              <a:ahLst/>
              <a:cxnLst/>
              <a:rect l="l" t="t" r="r" b="b"/>
              <a:pathLst>
                <a:path w="9525" h="9525" extrusionOk="0">
                  <a:moveTo>
                    <a:pt x="7567" y="7144"/>
                  </a:moveTo>
                  <a:cubicBezTo>
                    <a:pt x="6615" y="8096"/>
                    <a:pt x="7567" y="9049"/>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893" name="Google Shape;4893;p1"/>
            <p:cNvSpPr/>
            <p:nvPr/>
          </p:nvSpPr>
          <p:spPr>
            <a:xfrm>
              <a:off x="7415689" y="182403"/>
              <a:ext cx="9525" cy="9525"/>
            </a:xfrm>
            <a:custGeom>
              <a:avLst/>
              <a:gdLst/>
              <a:ahLst/>
              <a:cxnLst/>
              <a:rect l="l" t="t" r="r" b="b"/>
              <a:pathLst>
                <a:path w="9525" h="9525" extrusionOk="0">
                  <a:moveTo>
                    <a:pt x="7144" y="7144"/>
                  </a:moveTo>
                  <a:cubicBezTo>
                    <a:pt x="7144" y="7144"/>
                    <a:pt x="7144"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894" name="Google Shape;4894;p1"/>
            <p:cNvSpPr/>
            <p:nvPr/>
          </p:nvSpPr>
          <p:spPr>
            <a:xfrm>
              <a:off x="7246144" y="190552"/>
              <a:ext cx="9525" cy="9525"/>
            </a:xfrm>
            <a:custGeom>
              <a:avLst/>
              <a:gdLst/>
              <a:ahLst/>
              <a:cxnLst/>
              <a:rect l="l" t="t" r="r" b="b"/>
              <a:pathLst>
                <a:path w="9525" h="9525" extrusionOk="0">
                  <a:moveTo>
                    <a:pt x="7144" y="7567"/>
                  </a:moveTo>
                  <a:cubicBezTo>
                    <a:pt x="7144" y="6615"/>
                    <a:pt x="7144" y="7567"/>
                    <a:pt x="7144"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895" name="Google Shape;4895;p1"/>
            <p:cNvSpPr/>
            <p:nvPr/>
          </p:nvSpPr>
          <p:spPr>
            <a:xfrm>
              <a:off x="7427119" y="193833"/>
              <a:ext cx="9525" cy="9525"/>
            </a:xfrm>
            <a:custGeom>
              <a:avLst/>
              <a:gdLst/>
              <a:ahLst/>
              <a:cxnLst/>
              <a:rect l="l" t="t" r="r" b="b"/>
              <a:pathLst>
                <a:path w="9525" h="9525" extrusionOk="0">
                  <a:moveTo>
                    <a:pt x="7144" y="7144"/>
                  </a:moveTo>
                  <a:cubicBezTo>
                    <a:pt x="7144" y="7144"/>
                    <a:pt x="7144" y="7144"/>
                    <a:pt x="7144" y="7144"/>
                  </a:cubicBez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896" name="Google Shape;4896;p1"/>
            <p:cNvSpPr/>
            <p:nvPr/>
          </p:nvSpPr>
          <p:spPr>
            <a:xfrm>
              <a:off x="7431881" y="194786"/>
              <a:ext cx="9525" cy="9525"/>
            </a:xfrm>
            <a:custGeom>
              <a:avLst/>
              <a:gdLst/>
              <a:ahLst/>
              <a:cxnLst/>
              <a:rect l="l" t="t" r="r" b="b"/>
              <a:pathLst>
                <a:path w="9525" h="9525" extrusionOk="0">
                  <a:moveTo>
                    <a:pt x="7144" y="7144"/>
                  </a:moveTo>
                  <a:lnTo>
                    <a:pt x="8096" y="8096"/>
                  </a:lnTo>
                  <a:cubicBezTo>
                    <a:pt x="8096" y="8096"/>
                    <a:pt x="8096"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897" name="Google Shape;4897;p1"/>
            <p:cNvSpPr/>
            <p:nvPr/>
          </p:nvSpPr>
          <p:spPr>
            <a:xfrm>
              <a:off x="7436644" y="195421"/>
              <a:ext cx="9525" cy="9525"/>
            </a:xfrm>
            <a:custGeom>
              <a:avLst/>
              <a:gdLst/>
              <a:ahLst/>
              <a:cxnLst/>
              <a:rect l="l" t="t" r="r" b="b"/>
              <a:pathLst>
                <a:path w="9525" h="9525" extrusionOk="0">
                  <a:moveTo>
                    <a:pt x="7144" y="8414"/>
                  </a:moveTo>
                  <a:cubicBezTo>
                    <a:pt x="7144" y="8414"/>
                    <a:pt x="7144" y="5556"/>
                    <a:pt x="7144" y="841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898" name="Google Shape;4898;p1"/>
            <p:cNvSpPr/>
            <p:nvPr/>
          </p:nvSpPr>
          <p:spPr>
            <a:xfrm>
              <a:off x="7370207" y="192881"/>
              <a:ext cx="9525" cy="9525"/>
            </a:xfrm>
            <a:custGeom>
              <a:avLst/>
              <a:gdLst/>
              <a:ahLst/>
              <a:cxnLst/>
              <a:rect l="l" t="t" r="r" b="b"/>
              <a:pathLst>
                <a:path w="9525" h="9525" extrusionOk="0">
                  <a:moveTo>
                    <a:pt x="7858" y="7144"/>
                  </a:moveTo>
                  <a:cubicBezTo>
                    <a:pt x="7858" y="7144"/>
                    <a:pt x="6906" y="7144"/>
                    <a:pt x="7858" y="7144"/>
                  </a:cubicBezTo>
                  <a:cubicBezTo>
                    <a:pt x="6906" y="8096"/>
                    <a:pt x="6906" y="8096"/>
                    <a:pt x="7858"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899" name="Google Shape;4899;p1"/>
            <p:cNvSpPr/>
            <p:nvPr/>
          </p:nvSpPr>
          <p:spPr>
            <a:xfrm>
              <a:off x="7389971" y="188118"/>
              <a:ext cx="9525" cy="9525"/>
            </a:xfrm>
            <a:custGeom>
              <a:avLst/>
              <a:gdLst/>
              <a:ahLst/>
              <a:cxnLst/>
              <a:rect l="l" t="t" r="r" b="b"/>
              <a:pathLst>
                <a:path w="9525" h="9525" extrusionOk="0">
                  <a:moveTo>
                    <a:pt x="8096" y="7144"/>
                  </a:moveTo>
                  <a:cubicBezTo>
                    <a:pt x="8096" y="8096"/>
                    <a:pt x="7144" y="8096"/>
                    <a:pt x="7144" y="8096"/>
                  </a:cubicBezTo>
                  <a:cubicBezTo>
                    <a:pt x="7144" y="9049"/>
                    <a:pt x="8096" y="9049"/>
                    <a:pt x="8096"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900" name="Google Shape;4900;p1"/>
            <p:cNvSpPr/>
            <p:nvPr/>
          </p:nvSpPr>
          <p:spPr>
            <a:xfrm>
              <a:off x="7348590" y="194786"/>
              <a:ext cx="9525" cy="9525"/>
            </a:xfrm>
            <a:custGeom>
              <a:avLst/>
              <a:gdLst/>
              <a:ahLst/>
              <a:cxnLst/>
              <a:rect l="l" t="t" r="r" b="b"/>
              <a:pathLst>
                <a:path w="9525" h="9525" extrusionOk="0">
                  <a:moveTo>
                    <a:pt x="7567" y="7144"/>
                  </a:moveTo>
                  <a:cubicBezTo>
                    <a:pt x="7567" y="7144"/>
                    <a:pt x="6615" y="7144"/>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901" name="Google Shape;4901;p1"/>
            <p:cNvSpPr/>
            <p:nvPr/>
          </p:nvSpPr>
          <p:spPr>
            <a:xfrm>
              <a:off x="7389019" y="189071"/>
              <a:ext cx="9525" cy="9525"/>
            </a:xfrm>
            <a:custGeom>
              <a:avLst/>
              <a:gdLst/>
              <a:ahLst/>
              <a:cxnLst/>
              <a:rect l="l" t="t" r="r" b="b"/>
              <a:pathLst>
                <a:path w="9525" h="9525" extrusionOk="0">
                  <a:moveTo>
                    <a:pt x="7144" y="7144"/>
                  </a:moveTo>
                  <a:cubicBezTo>
                    <a:pt x="7144" y="8096"/>
                    <a:pt x="8096" y="8096"/>
                    <a:pt x="7144" y="7144"/>
                  </a:cubicBezTo>
                  <a:cubicBezTo>
                    <a:pt x="8096"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902" name="Google Shape;4902;p1"/>
            <p:cNvSpPr/>
            <p:nvPr/>
          </p:nvSpPr>
          <p:spPr>
            <a:xfrm>
              <a:off x="7453789" y="200501"/>
              <a:ext cx="9525" cy="9525"/>
            </a:xfrm>
            <a:custGeom>
              <a:avLst/>
              <a:gdLst/>
              <a:ahLst/>
              <a:cxnLst/>
              <a:rect l="l" t="t" r="r" b="b"/>
              <a:pathLst>
                <a:path w="9525" h="9525" extrusionOk="0">
                  <a:moveTo>
                    <a:pt x="7144" y="7144"/>
                  </a:moveTo>
                  <a:cubicBezTo>
                    <a:pt x="7144" y="7144"/>
                    <a:pt x="8096"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903" name="Google Shape;4903;p1"/>
            <p:cNvSpPr/>
            <p:nvPr/>
          </p:nvSpPr>
          <p:spPr>
            <a:xfrm>
              <a:off x="7453789" y="200501"/>
              <a:ext cx="9525" cy="9525"/>
            </a:xfrm>
            <a:custGeom>
              <a:avLst/>
              <a:gdLst/>
              <a:ahLst/>
              <a:cxnLst/>
              <a:rect l="l" t="t" r="r" b="b"/>
              <a:pathLst>
                <a:path w="9525" h="9525" extrusionOk="0">
                  <a:moveTo>
                    <a:pt x="7144" y="7144"/>
                  </a:moveTo>
                  <a:lnTo>
                    <a:pt x="7144" y="7144"/>
                  </a:ln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904" name="Google Shape;4904;p1"/>
            <p:cNvSpPr/>
            <p:nvPr/>
          </p:nvSpPr>
          <p:spPr>
            <a:xfrm>
              <a:off x="7454741" y="199548"/>
              <a:ext cx="9525" cy="9525"/>
            </a:xfrm>
            <a:custGeom>
              <a:avLst/>
              <a:gdLst/>
              <a:ahLst/>
              <a:cxnLst/>
              <a:rect l="l" t="t" r="r" b="b"/>
              <a:pathLst>
                <a:path w="9525" h="9525" extrusionOk="0">
                  <a:moveTo>
                    <a:pt x="7144" y="7144"/>
                  </a:moveTo>
                  <a:lnTo>
                    <a:pt x="7144" y="7144"/>
                  </a:lnTo>
                  <a:cubicBezTo>
                    <a:pt x="7144" y="8096"/>
                    <a:pt x="7144"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905" name="Google Shape;4905;p1"/>
            <p:cNvSpPr/>
            <p:nvPr/>
          </p:nvSpPr>
          <p:spPr>
            <a:xfrm>
              <a:off x="7448312" y="198596"/>
              <a:ext cx="9525" cy="9525"/>
            </a:xfrm>
            <a:custGeom>
              <a:avLst/>
              <a:gdLst/>
              <a:ahLst/>
              <a:cxnLst/>
              <a:rect l="l" t="t" r="r" b="b"/>
              <a:pathLst>
                <a:path w="9525" h="9525" extrusionOk="0">
                  <a:moveTo>
                    <a:pt x="7858" y="7144"/>
                  </a:moveTo>
                  <a:lnTo>
                    <a:pt x="7858" y="8096"/>
                  </a:lnTo>
                  <a:cubicBezTo>
                    <a:pt x="6906" y="8096"/>
                    <a:pt x="6906" y="8096"/>
                    <a:pt x="7858"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906" name="Google Shape;4906;p1"/>
            <p:cNvSpPr/>
            <p:nvPr/>
          </p:nvSpPr>
          <p:spPr>
            <a:xfrm>
              <a:off x="7447121" y="198596"/>
              <a:ext cx="9525" cy="9525"/>
            </a:xfrm>
            <a:custGeom>
              <a:avLst/>
              <a:gdLst/>
              <a:ahLst/>
              <a:cxnLst/>
              <a:rect l="l" t="t" r="r" b="b"/>
              <a:pathLst>
                <a:path w="9525" h="9525" extrusionOk="0">
                  <a:moveTo>
                    <a:pt x="7144" y="7144"/>
                  </a:moveTo>
                  <a:cubicBezTo>
                    <a:pt x="10954" y="10954"/>
                    <a:pt x="7144"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907" name="Google Shape;4907;p1"/>
            <p:cNvSpPr/>
            <p:nvPr/>
          </p:nvSpPr>
          <p:spPr>
            <a:xfrm>
              <a:off x="7441406" y="184837"/>
              <a:ext cx="9525" cy="9525"/>
            </a:xfrm>
            <a:custGeom>
              <a:avLst/>
              <a:gdLst/>
              <a:ahLst/>
              <a:cxnLst/>
              <a:rect l="l" t="t" r="r" b="b"/>
              <a:pathLst>
                <a:path w="9525" h="9525" extrusionOk="0">
                  <a:moveTo>
                    <a:pt x="7144" y="7567"/>
                  </a:moveTo>
                  <a:cubicBezTo>
                    <a:pt x="10954" y="6615"/>
                    <a:pt x="8096" y="7567"/>
                    <a:pt x="7144"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908" name="Google Shape;4908;p1"/>
            <p:cNvSpPr/>
            <p:nvPr/>
          </p:nvSpPr>
          <p:spPr>
            <a:xfrm>
              <a:off x="7437596" y="180498"/>
              <a:ext cx="9525" cy="9525"/>
            </a:xfrm>
            <a:custGeom>
              <a:avLst/>
              <a:gdLst/>
              <a:ahLst/>
              <a:cxnLst/>
              <a:rect l="l" t="t" r="r" b="b"/>
              <a:pathLst>
                <a:path w="9525" h="9525" extrusionOk="0">
                  <a:moveTo>
                    <a:pt x="7144" y="9049"/>
                  </a:moveTo>
                  <a:cubicBezTo>
                    <a:pt x="8096" y="9049"/>
                    <a:pt x="7144" y="7144"/>
                    <a:pt x="7144" y="7144"/>
                  </a:cubicBezTo>
                  <a:cubicBezTo>
                    <a:pt x="7144" y="8096"/>
                    <a:pt x="7144" y="8096"/>
                    <a:pt x="7144" y="904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909" name="Google Shape;4909;p1"/>
            <p:cNvSpPr/>
            <p:nvPr/>
          </p:nvSpPr>
          <p:spPr>
            <a:xfrm>
              <a:off x="7406164" y="175736"/>
              <a:ext cx="9525" cy="9525"/>
            </a:xfrm>
            <a:custGeom>
              <a:avLst/>
              <a:gdLst/>
              <a:ahLst/>
              <a:cxnLst/>
              <a:rect l="l" t="t" r="r" b="b"/>
              <a:pathLst>
                <a:path w="9525" h="9525" extrusionOk="0">
                  <a:moveTo>
                    <a:pt x="7144" y="10001"/>
                  </a:moveTo>
                  <a:lnTo>
                    <a:pt x="7144" y="7144"/>
                  </a:lnTo>
                  <a:cubicBezTo>
                    <a:pt x="7144" y="8096"/>
                    <a:pt x="7144" y="9049"/>
                    <a:pt x="7144" y="10001"/>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910" name="Google Shape;4910;p1"/>
            <p:cNvSpPr/>
            <p:nvPr/>
          </p:nvSpPr>
          <p:spPr>
            <a:xfrm>
              <a:off x="7398544" y="191728"/>
              <a:ext cx="9525" cy="9525"/>
            </a:xfrm>
            <a:custGeom>
              <a:avLst/>
              <a:gdLst/>
              <a:ahLst/>
              <a:cxnLst/>
              <a:rect l="l" t="t" r="r" b="b"/>
              <a:pathLst>
                <a:path w="9525" h="9525" extrusionOk="0">
                  <a:moveTo>
                    <a:pt x="7144" y="7344"/>
                  </a:moveTo>
                  <a:cubicBezTo>
                    <a:pt x="10001" y="9249"/>
                    <a:pt x="7144" y="6392"/>
                    <a:pt x="7144" y="73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911" name="Google Shape;4911;p1"/>
            <p:cNvSpPr/>
            <p:nvPr/>
          </p:nvSpPr>
          <p:spPr>
            <a:xfrm>
              <a:off x="7396508" y="172603"/>
              <a:ext cx="9525" cy="9525"/>
            </a:xfrm>
            <a:custGeom>
              <a:avLst/>
              <a:gdLst/>
              <a:ahLst/>
              <a:cxnLst/>
              <a:rect l="l" t="t" r="r" b="b"/>
              <a:pathLst>
                <a:path w="9525" h="9525" extrusionOk="0">
                  <a:moveTo>
                    <a:pt x="8227" y="7419"/>
                  </a:moveTo>
                  <a:cubicBezTo>
                    <a:pt x="9179" y="6466"/>
                    <a:pt x="5369" y="8371"/>
                    <a:pt x="8227" y="741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912" name="Google Shape;4912;p1"/>
            <p:cNvSpPr/>
            <p:nvPr/>
          </p:nvSpPr>
          <p:spPr>
            <a:xfrm>
              <a:off x="7344251" y="168915"/>
              <a:ext cx="9525" cy="9525"/>
            </a:xfrm>
            <a:custGeom>
              <a:avLst/>
              <a:gdLst/>
              <a:ahLst/>
              <a:cxnLst/>
              <a:rect l="l" t="t" r="r" b="b"/>
              <a:pathLst>
                <a:path w="9525" h="9525" extrusionOk="0">
                  <a:moveTo>
                    <a:pt x="7144" y="7297"/>
                  </a:moveTo>
                  <a:lnTo>
                    <a:pt x="7144" y="10154"/>
                  </a:lnTo>
                  <a:cubicBezTo>
                    <a:pt x="7144" y="10154"/>
                    <a:pt x="7144" y="6344"/>
                    <a:pt x="7144" y="729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913" name="Google Shape;4913;p1"/>
            <p:cNvSpPr/>
            <p:nvPr/>
          </p:nvSpPr>
          <p:spPr>
            <a:xfrm>
              <a:off x="7319486" y="169935"/>
              <a:ext cx="9525" cy="9525"/>
            </a:xfrm>
            <a:custGeom>
              <a:avLst/>
              <a:gdLst/>
              <a:ahLst/>
              <a:cxnLst/>
              <a:rect l="l" t="t" r="r" b="b"/>
              <a:pathLst>
                <a:path w="9525" h="9525" extrusionOk="0">
                  <a:moveTo>
                    <a:pt x="8096" y="9135"/>
                  </a:moveTo>
                  <a:cubicBezTo>
                    <a:pt x="8096" y="7230"/>
                    <a:pt x="7144" y="6277"/>
                    <a:pt x="7144" y="8182"/>
                  </a:cubicBezTo>
                  <a:cubicBezTo>
                    <a:pt x="8096" y="8182"/>
                    <a:pt x="8096" y="9135"/>
                    <a:pt x="8096" y="9135"/>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914" name="Google Shape;4914;p1"/>
            <p:cNvSpPr/>
            <p:nvPr/>
          </p:nvSpPr>
          <p:spPr>
            <a:xfrm>
              <a:off x="7251859" y="164175"/>
              <a:ext cx="9525" cy="9525"/>
            </a:xfrm>
            <a:custGeom>
              <a:avLst/>
              <a:gdLst/>
              <a:ahLst/>
              <a:cxnLst/>
              <a:rect l="l" t="t" r="r" b="b"/>
              <a:pathLst>
                <a:path w="9525" h="9525" extrusionOk="0">
                  <a:moveTo>
                    <a:pt x="7144" y="8227"/>
                  </a:moveTo>
                  <a:cubicBezTo>
                    <a:pt x="7144" y="5369"/>
                    <a:pt x="7144" y="9179"/>
                    <a:pt x="7144" y="822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915" name="Google Shape;4915;p1"/>
            <p:cNvSpPr/>
            <p:nvPr/>
          </p:nvSpPr>
          <p:spPr>
            <a:xfrm>
              <a:off x="7710418" y="974916"/>
              <a:ext cx="28575" cy="19050"/>
            </a:xfrm>
            <a:custGeom>
              <a:avLst/>
              <a:gdLst/>
              <a:ahLst/>
              <a:cxnLst/>
              <a:rect l="l" t="t" r="r" b="b"/>
              <a:pathLst>
                <a:path w="28575" h="19050" extrusionOk="0">
                  <a:moveTo>
                    <a:pt x="7689" y="15683"/>
                  </a:moveTo>
                  <a:cubicBezTo>
                    <a:pt x="43884" y="-1462"/>
                    <a:pt x="1974" y="11873"/>
                    <a:pt x="7689" y="15683"/>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916" name="Google Shape;4916;p1"/>
            <p:cNvSpPr/>
            <p:nvPr/>
          </p:nvSpPr>
          <p:spPr>
            <a:xfrm>
              <a:off x="7695677" y="936184"/>
              <a:ext cx="19050" cy="28575"/>
            </a:xfrm>
            <a:custGeom>
              <a:avLst/>
              <a:gdLst/>
              <a:ahLst/>
              <a:cxnLst/>
              <a:rect l="l" t="t" r="r" b="b"/>
              <a:pathLst>
                <a:path w="19050" h="28575" extrusionOk="0">
                  <a:moveTo>
                    <a:pt x="12905" y="11553"/>
                  </a:moveTo>
                  <a:cubicBezTo>
                    <a:pt x="12905" y="40128"/>
                    <a:pt x="-3287" y="10601"/>
                    <a:pt x="18620" y="30603"/>
                  </a:cubicBezTo>
                  <a:cubicBezTo>
                    <a:pt x="30050" y="18221"/>
                    <a:pt x="-4240" y="-1782"/>
                    <a:pt x="12905" y="11553"/>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917" name="Google Shape;4917;p1"/>
            <p:cNvSpPr/>
            <p:nvPr/>
          </p:nvSpPr>
          <p:spPr>
            <a:xfrm>
              <a:off x="7709059" y="953928"/>
              <a:ext cx="9525" cy="9525"/>
            </a:xfrm>
            <a:custGeom>
              <a:avLst/>
              <a:gdLst/>
              <a:ahLst/>
              <a:cxnLst/>
              <a:rect l="l" t="t" r="r" b="b"/>
              <a:pathLst>
                <a:path w="9525" h="9525" extrusionOk="0">
                  <a:moveTo>
                    <a:pt x="7144" y="7144"/>
                  </a:moveTo>
                  <a:lnTo>
                    <a:pt x="7144" y="7144"/>
                  </a:lnTo>
                  <a:lnTo>
                    <a:pt x="7144" y="7144"/>
                  </a:ln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918" name="Google Shape;4918;p1"/>
            <p:cNvSpPr/>
            <p:nvPr/>
          </p:nvSpPr>
          <p:spPr>
            <a:xfrm>
              <a:off x="7191389" y="1085809"/>
              <a:ext cx="19050" cy="9525"/>
            </a:xfrm>
            <a:custGeom>
              <a:avLst/>
              <a:gdLst/>
              <a:ahLst/>
              <a:cxnLst/>
              <a:rect l="l" t="t" r="r" b="b"/>
              <a:pathLst>
                <a:path w="19050" h="9525" extrusionOk="0">
                  <a:moveTo>
                    <a:pt x="10464" y="9566"/>
                  </a:moveTo>
                  <a:cubicBezTo>
                    <a:pt x="39039" y="2898"/>
                    <a:pt x="-4776" y="12423"/>
                    <a:pt x="10464" y="956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919" name="Google Shape;4919;p1"/>
            <p:cNvSpPr/>
            <p:nvPr/>
          </p:nvSpPr>
          <p:spPr>
            <a:xfrm>
              <a:off x="6890861" y="1076801"/>
              <a:ext cx="9525" cy="9525"/>
            </a:xfrm>
            <a:custGeom>
              <a:avLst/>
              <a:gdLst/>
              <a:ahLst/>
              <a:cxnLst/>
              <a:rect l="l" t="t" r="r" b="b"/>
              <a:pathLst>
                <a:path w="9525" h="9525" extrusionOk="0">
                  <a:moveTo>
                    <a:pt x="7144" y="9049"/>
                  </a:moveTo>
                  <a:cubicBezTo>
                    <a:pt x="9049" y="9049"/>
                    <a:pt x="10001" y="8096"/>
                    <a:pt x="10001" y="7144"/>
                  </a:cubicBezTo>
                  <a:cubicBezTo>
                    <a:pt x="9049" y="7144"/>
                    <a:pt x="8096" y="8096"/>
                    <a:pt x="7144" y="904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920" name="Google Shape;4920;p1"/>
            <p:cNvSpPr/>
            <p:nvPr/>
          </p:nvSpPr>
          <p:spPr>
            <a:xfrm>
              <a:off x="7185184" y="1099661"/>
              <a:ext cx="9525" cy="19050"/>
            </a:xfrm>
            <a:custGeom>
              <a:avLst/>
              <a:gdLst/>
              <a:ahLst/>
              <a:cxnLst/>
              <a:rect l="l" t="t" r="r" b="b"/>
              <a:pathLst>
                <a:path w="9525" h="19050" extrusionOk="0">
                  <a:moveTo>
                    <a:pt x="9049" y="7144"/>
                  </a:moveTo>
                  <a:lnTo>
                    <a:pt x="7144" y="12859"/>
                  </a:lnTo>
                  <a:cubicBezTo>
                    <a:pt x="7144" y="10954"/>
                    <a:pt x="8096" y="9049"/>
                    <a:pt x="9049"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921" name="Google Shape;4921;p1"/>
            <p:cNvSpPr/>
            <p:nvPr/>
          </p:nvSpPr>
          <p:spPr>
            <a:xfrm>
              <a:off x="7195344" y="987866"/>
              <a:ext cx="9525" cy="9525"/>
            </a:xfrm>
            <a:custGeom>
              <a:avLst/>
              <a:gdLst/>
              <a:ahLst/>
              <a:cxnLst/>
              <a:rect l="l" t="t" r="r" b="b"/>
              <a:pathLst>
                <a:path w="9525" h="9525" extrusionOk="0">
                  <a:moveTo>
                    <a:pt x="8414" y="7496"/>
                  </a:moveTo>
                  <a:cubicBezTo>
                    <a:pt x="8414" y="5591"/>
                    <a:pt x="5556" y="12259"/>
                    <a:pt x="8414" y="749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922" name="Google Shape;4922;p1"/>
            <p:cNvSpPr/>
            <p:nvPr/>
          </p:nvSpPr>
          <p:spPr>
            <a:xfrm>
              <a:off x="7123271" y="1127283"/>
              <a:ext cx="9525" cy="9525"/>
            </a:xfrm>
            <a:custGeom>
              <a:avLst/>
              <a:gdLst/>
              <a:ahLst/>
              <a:cxnLst/>
              <a:rect l="l" t="t" r="r" b="b"/>
              <a:pathLst>
                <a:path w="9525" h="9525" extrusionOk="0">
                  <a:moveTo>
                    <a:pt x="7144" y="7144"/>
                  </a:moveTo>
                  <a:cubicBezTo>
                    <a:pt x="7144" y="8096"/>
                    <a:pt x="7144" y="8096"/>
                    <a:pt x="7144" y="7144"/>
                  </a:cubicBezTo>
                  <a:cubicBezTo>
                    <a:pt x="7144" y="8096"/>
                    <a:pt x="7144"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923" name="Google Shape;4923;p1"/>
            <p:cNvSpPr/>
            <p:nvPr/>
          </p:nvSpPr>
          <p:spPr>
            <a:xfrm>
              <a:off x="7221830" y="952976"/>
              <a:ext cx="19050" cy="19050"/>
            </a:xfrm>
            <a:custGeom>
              <a:avLst/>
              <a:gdLst/>
              <a:ahLst/>
              <a:cxnLst/>
              <a:rect l="l" t="t" r="r" b="b"/>
              <a:pathLst>
                <a:path w="19050" h="19050" extrusionOk="0">
                  <a:moveTo>
                    <a:pt x="18123" y="7144"/>
                  </a:moveTo>
                  <a:cubicBezTo>
                    <a:pt x="11455" y="14764"/>
                    <a:pt x="-2833" y="34766"/>
                    <a:pt x="18123"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924" name="Google Shape;4924;p1"/>
            <p:cNvSpPr/>
            <p:nvPr/>
          </p:nvSpPr>
          <p:spPr>
            <a:xfrm>
              <a:off x="6986111" y="1053941"/>
              <a:ext cx="9525" cy="9525"/>
            </a:xfrm>
            <a:custGeom>
              <a:avLst/>
              <a:gdLst/>
              <a:ahLst/>
              <a:cxnLst/>
              <a:rect l="l" t="t" r="r" b="b"/>
              <a:pathLst>
                <a:path w="9525" h="9525" extrusionOk="0">
                  <a:moveTo>
                    <a:pt x="7144" y="7144"/>
                  </a:moveTo>
                  <a:lnTo>
                    <a:pt x="7144" y="7144"/>
                  </a:ln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925" name="Google Shape;4925;p1"/>
            <p:cNvSpPr/>
            <p:nvPr/>
          </p:nvSpPr>
          <p:spPr>
            <a:xfrm>
              <a:off x="6986111" y="1051083"/>
              <a:ext cx="9525" cy="9525"/>
            </a:xfrm>
            <a:custGeom>
              <a:avLst/>
              <a:gdLst/>
              <a:ahLst/>
              <a:cxnLst/>
              <a:rect l="l" t="t" r="r" b="b"/>
              <a:pathLst>
                <a:path w="9525" h="9525" extrusionOk="0">
                  <a:moveTo>
                    <a:pt x="7144" y="7144"/>
                  </a:moveTo>
                  <a:lnTo>
                    <a:pt x="7144" y="9049"/>
                  </a:lnTo>
                  <a:cubicBezTo>
                    <a:pt x="7144" y="9049"/>
                    <a:pt x="9049"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926" name="Google Shape;4926;p1"/>
            <p:cNvSpPr/>
            <p:nvPr/>
          </p:nvSpPr>
          <p:spPr>
            <a:xfrm>
              <a:off x="7187089" y="1094898"/>
              <a:ext cx="9525" cy="19050"/>
            </a:xfrm>
            <a:custGeom>
              <a:avLst/>
              <a:gdLst/>
              <a:ahLst/>
              <a:cxnLst/>
              <a:rect l="l" t="t" r="r" b="b"/>
              <a:pathLst>
                <a:path w="9525" h="19050" extrusionOk="0">
                  <a:moveTo>
                    <a:pt x="7144" y="7144"/>
                  </a:moveTo>
                  <a:cubicBezTo>
                    <a:pt x="8096" y="18574"/>
                    <a:pt x="8096"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927" name="Google Shape;4927;p1"/>
            <p:cNvSpPr/>
            <p:nvPr/>
          </p:nvSpPr>
          <p:spPr>
            <a:xfrm>
              <a:off x="7189946" y="1073493"/>
              <a:ext cx="19050" cy="19050"/>
            </a:xfrm>
            <a:custGeom>
              <a:avLst/>
              <a:gdLst/>
              <a:ahLst/>
              <a:cxnLst/>
              <a:rect l="l" t="t" r="r" b="b"/>
              <a:pathLst>
                <a:path w="19050" h="19050" extrusionOk="0">
                  <a:moveTo>
                    <a:pt x="7144" y="12356"/>
                  </a:moveTo>
                  <a:cubicBezTo>
                    <a:pt x="14764" y="8546"/>
                    <a:pt x="16669" y="2831"/>
                    <a:pt x="7144" y="1235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928" name="Google Shape;4928;p1"/>
            <p:cNvSpPr/>
            <p:nvPr/>
          </p:nvSpPr>
          <p:spPr>
            <a:xfrm>
              <a:off x="7101364" y="1094898"/>
              <a:ext cx="95250" cy="66675"/>
            </a:xfrm>
            <a:custGeom>
              <a:avLst/>
              <a:gdLst/>
              <a:ahLst/>
              <a:cxnLst/>
              <a:rect l="l" t="t" r="r" b="b"/>
              <a:pathLst>
                <a:path w="95250" h="66675" extrusionOk="0">
                  <a:moveTo>
                    <a:pt x="38576" y="43339"/>
                  </a:moveTo>
                  <a:cubicBezTo>
                    <a:pt x="45244" y="41434"/>
                    <a:pt x="17621" y="51911"/>
                    <a:pt x="30004" y="57626"/>
                  </a:cubicBezTo>
                  <a:cubicBezTo>
                    <a:pt x="28099" y="55721"/>
                    <a:pt x="21431" y="35719"/>
                    <a:pt x="7144" y="62389"/>
                  </a:cubicBezTo>
                  <a:cubicBezTo>
                    <a:pt x="8096" y="81439"/>
                    <a:pt x="71914" y="48101"/>
                    <a:pt x="90964" y="18574"/>
                  </a:cubicBezTo>
                  <a:cubicBezTo>
                    <a:pt x="87154" y="24289"/>
                    <a:pt x="86201" y="20479"/>
                    <a:pt x="88106" y="9049"/>
                  </a:cubicBezTo>
                  <a:cubicBezTo>
                    <a:pt x="83344" y="22384"/>
                    <a:pt x="80486" y="21431"/>
                    <a:pt x="78581" y="7144"/>
                  </a:cubicBezTo>
                  <a:cubicBezTo>
                    <a:pt x="42386" y="33814"/>
                    <a:pt x="47149" y="33814"/>
                    <a:pt x="38576" y="4333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929" name="Google Shape;4929;p1"/>
            <p:cNvSpPr/>
            <p:nvPr/>
          </p:nvSpPr>
          <p:spPr>
            <a:xfrm>
              <a:off x="7156609" y="1110138"/>
              <a:ext cx="9525" cy="9525"/>
            </a:xfrm>
            <a:custGeom>
              <a:avLst/>
              <a:gdLst/>
              <a:ahLst/>
              <a:cxnLst/>
              <a:rect l="l" t="t" r="r" b="b"/>
              <a:pathLst>
                <a:path w="9525" h="9525" extrusionOk="0">
                  <a:moveTo>
                    <a:pt x="8096" y="8096"/>
                  </a:moveTo>
                  <a:cubicBezTo>
                    <a:pt x="8096" y="8096"/>
                    <a:pt x="7144" y="7144"/>
                    <a:pt x="7144" y="7144"/>
                  </a:cubicBezTo>
                  <a:cubicBezTo>
                    <a:pt x="7144" y="8096"/>
                    <a:pt x="7144" y="8096"/>
                    <a:pt x="8096" y="809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930" name="Google Shape;4930;p1"/>
            <p:cNvSpPr/>
            <p:nvPr/>
          </p:nvSpPr>
          <p:spPr>
            <a:xfrm>
              <a:off x="7140522" y="1119663"/>
              <a:ext cx="9525" cy="9525"/>
            </a:xfrm>
            <a:custGeom>
              <a:avLst/>
              <a:gdLst/>
              <a:ahLst/>
              <a:cxnLst/>
              <a:rect l="l" t="t" r="r" b="b"/>
              <a:pathLst>
                <a:path w="9525" h="9525" extrusionOk="0">
                  <a:moveTo>
                    <a:pt x="7990" y="7144"/>
                  </a:moveTo>
                  <a:cubicBezTo>
                    <a:pt x="7990" y="7144"/>
                    <a:pt x="6085" y="7144"/>
                    <a:pt x="7990"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931" name="Google Shape;4931;p1"/>
            <p:cNvSpPr/>
            <p:nvPr/>
          </p:nvSpPr>
          <p:spPr>
            <a:xfrm>
              <a:off x="7183279" y="1079968"/>
              <a:ext cx="9525" cy="9525"/>
            </a:xfrm>
            <a:custGeom>
              <a:avLst/>
              <a:gdLst/>
              <a:ahLst/>
              <a:cxnLst/>
              <a:rect l="l" t="t" r="r" b="b"/>
              <a:pathLst>
                <a:path w="9525" h="9525" extrusionOk="0">
                  <a:moveTo>
                    <a:pt x="7144" y="11597"/>
                  </a:moveTo>
                  <a:cubicBezTo>
                    <a:pt x="10001" y="2072"/>
                    <a:pt x="7144" y="10644"/>
                    <a:pt x="7144" y="1159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932" name="Google Shape;4932;p1"/>
            <p:cNvSpPr/>
            <p:nvPr/>
          </p:nvSpPr>
          <p:spPr>
            <a:xfrm>
              <a:off x="7187089" y="1092993"/>
              <a:ext cx="9525" cy="9525"/>
            </a:xfrm>
            <a:custGeom>
              <a:avLst/>
              <a:gdLst/>
              <a:ahLst/>
              <a:cxnLst/>
              <a:rect l="l" t="t" r="r" b="b"/>
              <a:pathLst>
                <a:path w="9525" h="9525" extrusionOk="0">
                  <a:moveTo>
                    <a:pt x="7144" y="7144"/>
                  </a:moveTo>
                  <a:cubicBezTo>
                    <a:pt x="7144" y="11906"/>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933" name="Google Shape;4933;p1"/>
            <p:cNvSpPr/>
            <p:nvPr/>
          </p:nvSpPr>
          <p:spPr>
            <a:xfrm>
              <a:off x="7083266" y="1091088"/>
              <a:ext cx="9525" cy="9525"/>
            </a:xfrm>
            <a:custGeom>
              <a:avLst/>
              <a:gdLst/>
              <a:ahLst/>
              <a:cxnLst/>
              <a:rect l="l" t="t" r="r" b="b"/>
              <a:pathLst>
                <a:path w="9525" h="9525" extrusionOk="0">
                  <a:moveTo>
                    <a:pt x="8096" y="7144"/>
                  </a:moveTo>
                  <a:lnTo>
                    <a:pt x="7144" y="8096"/>
                  </a:lnTo>
                  <a:cubicBezTo>
                    <a:pt x="7144" y="8096"/>
                    <a:pt x="8096" y="8096"/>
                    <a:pt x="8096"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934" name="Google Shape;4934;p1"/>
            <p:cNvSpPr/>
            <p:nvPr/>
          </p:nvSpPr>
          <p:spPr>
            <a:xfrm>
              <a:off x="7117711" y="1101262"/>
              <a:ext cx="47625" cy="28575"/>
            </a:xfrm>
            <a:custGeom>
              <a:avLst/>
              <a:gdLst/>
              <a:ahLst/>
              <a:cxnLst/>
              <a:rect l="l" t="t" r="r" b="b"/>
              <a:pathLst>
                <a:path w="47625" h="28575" extrusionOk="0">
                  <a:moveTo>
                    <a:pt x="8894" y="30307"/>
                  </a:moveTo>
                  <a:cubicBezTo>
                    <a:pt x="14609" y="28402"/>
                    <a:pt x="37469" y="11257"/>
                    <a:pt x="46041" y="16972"/>
                  </a:cubicBezTo>
                  <a:cubicBezTo>
                    <a:pt x="43184" y="15067"/>
                    <a:pt x="42231" y="12210"/>
                    <a:pt x="43184" y="10305"/>
                  </a:cubicBezTo>
                  <a:cubicBezTo>
                    <a:pt x="25086" y="-3983"/>
                    <a:pt x="321" y="35070"/>
                    <a:pt x="8894" y="3030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935" name="Google Shape;4935;p1"/>
            <p:cNvSpPr/>
            <p:nvPr/>
          </p:nvSpPr>
          <p:spPr>
            <a:xfrm>
              <a:off x="7176611" y="1085373"/>
              <a:ext cx="9525" cy="9525"/>
            </a:xfrm>
            <a:custGeom>
              <a:avLst/>
              <a:gdLst/>
              <a:ahLst/>
              <a:cxnLst/>
              <a:rect l="l" t="t" r="r" b="b"/>
              <a:pathLst>
                <a:path w="9525" h="9525" extrusionOk="0">
                  <a:moveTo>
                    <a:pt x="7144" y="7144"/>
                  </a:moveTo>
                  <a:cubicBezTo>
                    <a:pt x="7144" y="7144"/>
                    <a:pt x="7144" y="7144"/>
                    <a:pt x="7144" y="7144"/>
                  </a:cubicBez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936" name="Google Shape;4936;p1"/>
            <p:cNvSpPr/>
            <p:nvPr/>
          </p:nvSpPr>
          <p:spPr>
            <a:xfrm>
              <a:off x="7184231" y="1098708"/>
              <a:ext cx="57150" cy="38100"/>
            </a:xfrm>
            <a:custGeom>
              <a:avLst/>
              <a:gdLst/>
              <a:ahLst/>
              <a:cxnLst/>
              <a:rect l="l" t="t" r="r" b="b"/>
              <a:pathLst>
                <a:path w="57150" h="38100" extrusionOk="0">
                  <a:moveTo>
                    <a:pt x="53816" y="28099"/>
                  </a:moveTo>
                  <a:cubicBezTo>
                    <a:pt x="41434" y="30956"/>
                    <a:pt x="28099" y="42386"/>
                    <a:pt x="7144" y="39529"/>
                  </a:cubicBezTo>
                  <a:cubicBezTo>
                    <a:pt x="7144" y="37624"/>
                    <a:pt x="13811" y="24289"/>
                    <a:pt x="10954" y="24289"/>
                  </a:cubicBezTo>
                  <a:cubicBezTo>
                    <a:pt x="22384" y="49054"/>
                    <a:pt x="16669" y="19526"/>
                    <a:pt x="35719" y="7144"/>
                  </a:cubicBezTo>
                  <a:cubicBezTo>
                    <a:pt x="30956" y="43339"/>
                    <a:pt x="53816" y="24289"/>
                    <a:pt x="53816" y="28099"/>
                  </a:cubicBezTo>
                  <a:close/>
                  <a:moveTo>
                    <a:pt x="49054" y="30956"/>
                  </a:moveTo>
                  <a:lnTo>
                    <a:pt x="46196" y="30004"/>
                  </a:lnTo>
                  <a:cubicBezTo>
                    <a:pt x="47149" y="31909"/>
                    <a:pt x="48101" y="31909"/>
                    <a:pt x="49054" y="3095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937" name="Google Shape;4937;p1"/>
            <p:cNvSpPr/>
            <p:nvPr/>
          </p:nvSpPr>
          <p:spPr>
            <a:xfrm>
              <a:off x="7660481" y="946308"/>
              <a:ext cx="9525" cy="9525"/>
            </a:xfrm>
            <a:custGeom>
              <a:avLst/>
              <a:gdLst/>
              <a:ahLst/>
              <a:cxnLst/>
              <a:rect l="l" t="t" r="r" b="b"/>
              <a:pathLst>
                <a:path w="9525" h="9525" extrusionOk="0">
                  <a:moveTo>
                    <a:pt x="7144" y="7144"/>
                  </a:moveTo>
                  <a:lnTo>
                    <a:pt x="8096" y="8096"/>
                  </a:lnTo>
                  <a:cubicBezTo>
                    <a:pt x="7144" y="8096"/>
                    <a:pt x="7144"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938" name="Google Shape;4938;p1"/>
            <p:cNvSpPr/>
            <p:nvPr/>
          </p:nvSpPr>
          <p:spPr>
            <a:xfrm>
              <a:off x="7327106" y="975836"/>
              <a:ext cx="9525" cy="9525"/>
            </a:xfrm>
            <a:custGeom>
              <a:avLst/>
              <a:gdLst/>
              <a:ahLst/>
              <a:cxnLst/>
              <a:rect l="l" t="t" r="r" b="b"/>
              <a:pathLst>
                <a:path w="9525" h="9525" extrusionOk="0">
                  <a:moveTo>
                    <a:pt x="7144" y="7144"/>
                  </a:moveTo>
                  <a:lnTo>
                    <a:pt x="9049" y="7144"/>
                  </a:lnTo>
                  <a:cubicBezTo>
                    <a:pt x="8096"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939" name="Google Shape;4939;p1"/>
            <p:cNvSpPr/>
            <p:nvPr/>
          </p:nvSpPr>
          <p:spPr>
            <a:xfrm>
              <a:off x="7362349" y="941172"/>
              <a:ext cx="9525" cy="9525"/>
            </a:xfrm>
            <a:custGeom>
              <a:avLst/>
              <a:gdLst/>
              <a:ahLst/>
              <a:cxnLst/>
              <a:rect l="l" t="t" r="r" b="b"/>
              <a:pathLst>
                <a:path w="9525" h="9525" extrusionOk="0">
                  <a:moveTo>
                    <a:pt x="7144" y="9422"/>
                  </a:moveTo>
                  <a:lnTo>
                    <a:pt x="9049" y="7517"/>
                  </a:lnTo>
                  <a:cubicBezTo>
                    <a:pt x="8096" y="6565"/>
                    <a:pt x="7144" y="7517"/>
                    <a:pt x="7144" y="9422"/>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940" name="Google Shape;4940;p1"/>
            <p:cNvSpPr/>
            <p:nvPr/>
          </p:nvSpPr>
          <p:spPr>
            <a:xfrm>
              <a:off x="7639103" y="948213"/>
              <a:ext cx="9525" cy="9525"/>
            </a:xfrm>
            <a:custGeom>
              <a:avLst/>
              <a:gdLst/>
              <a:ahLst/>
              <a:cxnLst/>
              <a:rect l="l" t="t" r="r" b="b"/>
              <a:pathLst>
                <a:path w="9525" h="9525" extrusionOk="0">
                  <a:moveTo>
                    <a:pt x="7567" y="7144"/>
                  </a:moveTo>
                  <a:cubicBezTo>
                    <a:pt x="7567" y="8096"/>
                    <a:pt x="6615" y="9049"/>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941" name="Google Shape;4941;p1"/>
            <p:cNvSpPr/>
            <p:nvPr/>
          </p:nvSpPr>
          <p:spPr>
            <a:xfrm>
              <a:off x="7474744" y="943451"/>
              <a:ext cx="9525" cy="9525"/>
            </a:xfrm>
            <a:custGeom>
              <a:avLst/>
              <a:gdLst/>
              <a:ahLst/>
              <a:cxnLst/>
              <a:rect l="l" t="t" r="r" b="b"/>
              <a:pathLst>
                <a:path w="9525" h="9525" extrusionOk="0">
                  <a:moveTo>
                    <a:pt x="7144" y="7144"/>
                  </a:moveTo>
                  <a:cubicBezTo>
                    <a:pt x="7144" y="8096"/>
                    <a:pt x="8096" y="8096"/>
                    <a:pt x="9049" y="9049"/>
                  </a:cubicBezTo>
                  <a:cubicBezTo>
                    <a:pt x="8096" y="7144"/>
                    <a:pt x="8096"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942" name="Google Shape;4942;p1"/>
            <p:cNvSpPr/>
            <p:nvPr/>
          </p:nvSpPr>
          <p:spPr>
            <a:xfrm>
              <a:off x="7361396" y="943027"/>
              <a:ext cx="9525" cy="9525"/>
            </a:xfrm>
            <a:custGeom>
              <a:avLst/>
              <a:gdLst/>
              <a:ahLst/>
              <a:cxnLst/>
              <a:rect l="l" t="t" r="r" b="b"/>
              <a:pathLst>
                <a:path w="9525" h="9525" extrusionOk="0">
                  <a:moveTo>
                    <a:pt x="7144" y="7567"/>
                  </a:moveTo>
                  <a:cubicBezTo>
                    <a:pt x="7144" y="7567"/>
                    <a:pt x="8096" y="6615"/>
                    <a:pt x="7144"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943" name="Google Shape;4943;p1"/>
            <p:cNvSpPr/>
            <p:nvPr/>
          </p:nvSpPr>
          <p:spPr>
            <a:xfrm>
              <a:off x="7306151" y="952976"/>
              <a:ext cx="9525" cy="9525"/>
            </a:xfrm>
            <a:custGeom>
              <a:avLst/>
              <a:gdLst/>
              <a:ahLst/>
              <a:cxnLst/>
              <a:rect l="l" t="t" r="r" b="b"/>
              <a:pathLst>
                <a:path w="9525" h="9525" extrusionOk="0">
                  <a:moveTo>
                    <a:pt x="8096" y="7144"/>
                  </a:moveTo>
                  <a:cubicBezTo>
                    <a:pt x="8096" y="7144"/>
                    <a:pt x="7144" y="8096"/>
                    <a:pt x="7144" y="8096"/>
                  </a:cubicBezTo>
                  <a:cubicBezTo>
                    <a:pt x="7144" y="8096"/>
                    <a:pt x="8096" y="8096"/>
                    <a:pt x="8096"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944" name="Google Shape;4944;p1"/>
            <p:cNvSpPr/>
            <p:nvPr/>
          </p:nvSpPr>
          <p:spPr>
            <a:xfrm>
              <a:off x="7310914" y="976788"/>
              <a:ext cx="9525" cy="9525"/>
            </a:xfrm>
            <a:custGeom>
              <a:avLst/>
              <a:gdLst/>
              <a:ahLst/>
              <a:cxnLst/>
              <a:rect l="l" t="t" r="r" b="b"/>
              <a:pathLst>
                <a:path w="9525" h="9525" extrusionOk="0">
                  <a:moveTo>
                    <a:pt x="8096" y="7144"/>
                  </a:moveTo>
                  <a:cubicBezTo>
                    <a:pt x="8096" y="7144"/>
                    <a:pt x="7144" y="8096"/>
                    <a:pt x="7144" y="8096"/>
                  </a:cubicBezTo>
                  <a:lnTo>
                    <a:pt x="8096" y="7144"/>
                  </a:ln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945" name="Google Shape;4945;p1"/>
            <p:cNvSpPr/>
            <p:nvPr/>
          </p:nvSpPr>
          <p:spPr>
            <a:xfrm>
              <a:off x="7249001" y="968216"/>
              <a:ext cx="9525" cy="9525"/>
            </a:xfrm>
            <a:custGeom>
              <a:avLst/>
              <a:gdLst/>
              <a:ahLst/>
              <a:cxnLst/>
              <a:rect l="l" t="t" r="r" b="b"/>
              <a:pathLst>
                <a:path w="9525" h="9525" extrusionOk="0">
                  <a:moveTo>
                    <a:pt x="9049" y="7144"/>
                  </a:moveTo>
                  <a:lnTo>
                    <a:pt x="7144" y="9049"/>
                  </a:lnTo>
                  <a:cubicBezTo>
                    <a:pt x="8096" y="8096"/>
                    <a:pt x="9049" y="7144"/>
                    <a:pt x="9049"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946" name="Google Shape;4946;p1"/>
            <p:cNvSpPr/>
            <p:nvPr/>
          </p:nvSpPr>
          <p:spPr>
            <a:xfrm>
              <a:off x="7305199" y="972026"/>
              <a:ext cx="9525" cy="9525"/>
            </a:xfrm>
            <a:custGeom>
              <a:avLst/>
              <a:gdLst/>
              <a:ahLst/>
              <a:cxnLst/>
              <a:rect l="l" t="t" r="r" b="b"/>
              <a:pathLst>
                <a:path w="9525" h="9525" extrusionOk="0">
                  <a:moveTo>
                    <a:pt x="7144" y="7144"/>
                  </a:moveTo>
                  <a:lnTo>
                    <a:pt x="7144" y="8096"/>
                  </a:lnTo>
                  <a:cubicBezTo>
                    <a:pt x="7144" y="8096"/>
                    <a:pt x="8096"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947" name="Google Shape;4947;p1"/>
            <p:cNvSpPr/>
            <p:nvPr/>
          </p:nvSpPr>
          <p:spPr>
            <a:xfrm>
              <a:off x="7677626" y="970121"/>
              <a:ext cx="9525" cy="9525"/>
            </a:xfrm>
            <a:custGeom>
              <a:avLst/>
              <a:gdLst/>
              <a:ahLst/>
              <a:cxnLst/>
              <a:rect l="l" t="t" r="r" b="b"/>
              <a:pathLst>
                <a:path w="9525" h="9525" extrusionOk="0">
                  <a:moveTo>
                    <a:pt x="7144" y="7144"/>
                  </a:moveTo>
                  <a:cubicBezTo>
                    <a:pt x="7144" y="7144"/>
                    <a:pt x="7144" y="10001"/>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948" name="Google Shape;4948;p1"/>
            <p:cNvSpPr/>
            <p:nvPr/>
          </p:nvSpPr>
          <p:spPr>
            <a:xfrm>
              <a:off x="7682389" y="955833"/>
              <a:ext cx="9525" cy="9525"/>
            </a:xfrm>
            <a:custGeom>
              <a:avLst/>
              <a:gdLst/>
              <a:ahLst/>
              <a:cxnLst/>
              <a:rect l="l" t="t" r="r" b="b"/>
              <a:pathLst>
                <a:path w="9525" h="9525" extrusionOk="0">
                  <a:moveTo>
                    <a:pt x="7144" y="8096"/>
                  </a:moveTo>
                  <a:lnTo>
                    <a:pt x="9049" y="7144"/>
                  </a:lnTo>
                  <a:cubicBezTo>
                    <a:pt x="8096" y="8096"/>
                    <a:pt x="7144" y="8096"/>
                    <a:pt x="7144" y="809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949" name="Google Shape;4949;p1"/>
            <p:cNvSpPr/>
            <p:nvPr/>
          </p:nvSpPr>
          <p:spPr>
            <a:xfrm>
              <a:off x="7546181" y="962562"/>
              <a:ext cx="9525" cy="9525"/>
            </a:xfrm>
            <a:custGeom>
              <a:avLst/>
              <a:gdLst/>
              <a:ahLst/>
              <a:cxnLst/>
              <a:rect l="l" t="t" r="r" b="b"/>
              <a:pathLst>
                <a:path w="9525" h="9525" extrusionOk="0">
                  <a:moveTo>
                    <a:pt x="7144" y="8035"/>
                  </a:moveTo>
                  <a:cubicBezTo>
                    <a:pt x="8096" y="8987"/>
                    <a:pt x="10001" y="10892"/>
                    <a:pt x="9049" y="11845"/>
                  </a:cubicBezTo>
                  <a:cubicBezTo>
                    <a:pt x="10001" y="9940"/>
                    <a:pt x="10001" y="5177"/>
                    <a:pt x="7144" y="8035"/>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950" name="Google Shape;4950;p1"/>
            <p:cNvSpPr/>
            <p:nvPr/>
          </p:nvSpPr>
          <p:spPr>
            <a:xfrm>
              <a:off x="7672864" y="1051083"/>
              <a:ext cx="9525" cy="9525"/>
            </a:xfrm>
            <a:custGeom>
              <a:avLst/>
              <a:gdLst/>
              <a:ahLst/>
              <a:cxnLst/>
              <a:rect l="l" t="t" r="r" b="b"/>
              <a:pathLst>
                <a:path w="9525" h="9525" extrusionOk="0">
                  <a:moveTo>
                    <a:pt x="7144" y="10001"/>
                  </a:moveTo>
                  <a:cubicBezTo>
                    <a:pt x="7144" y="9049"/>
                    <a:pt x="8096" y="8096"/>
                    <a:pt x="8096" y="7144"/>
                  </a:cubicBezTo>
                  <a:cubicBezTo>
                    <a:pt x="8096" y="8096"/>
                    <a:pt x="7144" y="9049"/>
                    <a:pt x="7144" y="10001"/>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951" name="Google Shape;4951;p1"/>
            <p:cNvSpPr/>
            <p:nvPr/>
          </p:nvSpPr>
          <p:spPr>
            <a:xfrm>
              <a:off x="7673816" y="1049178"/>
              <a:ext cx="9525" cy="9525"/>
            </a:xfrm>
            <a:custGeom>
              <a:avLst/>
              <a:gdLst/>
              <a:ahLst/>
              <a:cxnLst/>
              <a:rect l="l" t="t" r="r" b="b"/>
              <a:pathLst>
                <a:path w="9525" h="9525" extrusionOk="0">
                  <a:moveTo>
                    <a:pt x="7144" y="9049"/>
                  </a:moveTo>
                  <a:lnTo>
                    <a:pt x="8096" y="7144"/>
                  </a:lnTo>
                  <a:cubicBezTo>
                    <a:pt x="8096" y="7144"/>
                    <a:pt x="8096" y="8096"/>
                    <a:pt x="7144" y="904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952" name="Google Shape;4952;p1"/>
            <p:cNvSpPr/>
            <p:nvPr/>
          </p:nvSpPr>
          <p:spPr>
            <a:xfrm>
              <a:off x="7538561" y="1063466"/>
              <a:ext cx="9525" cy="9525"/>
            </a:xfrm>
            <a:custGeom>
              <a:avLst/>
              <a:gdLst/>
              <a:ahLst/>
              <a:cxnLst/>
              <a:rect l="l" t="t" r="r" b="b"/>
              <a:pathLst>
                <a:path w="9525" h="9525" extrusionOk="0">
                  <a:moveTo>
                    <a:pt x="8096" y="8096"/>
                  </a:moveTo>
                  <a:cubicBezTo>
                    <a:pt x="8096" y="7144"/>
                    <a:pt x="7144" y="7144"/>
                    <a:pt x="7144" y="7144"/>
                  </a:cubicBezTo>
                  <a:cubicBezTo>
                    <a:pt x="8096" y="8096"/>
                    <a:pt x="8096" y="8096"/>
                    <a:pt x="8096" y="809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953" name="Google Shape;4953;p1"/>
            <p:cNvSpPr/>
            <p:nvPr/>
          </p:nvSpPr>
          <p:spPr>
            <a:xfrm>
              <a:off x="7679789" y="929163"/>
              <a:ext cx="19050" cy="38100"/>
            </a:xfrm>
            <a:custGeom>
              <a:avLst/>
              <a:gdLst/>
              <a:ahLst/>
              <a:cxnLst/>
              <a:rect l="l" t="t" r="r" b="b"/>
              <a:pathLst>
                <a:path w="19050" h="38100" extrusionOk="0">
                  <a:moveTo>
                    <a:pt x="13553" y="35719"/>
                  </a:moveTo>
                  <a:cubicBezTo>
                    <a:pt x="14506" y="27146"/>
                    <a:pt x="25936" y="11906"/>
                    <a:pt x="18316" y="7144"/>
                  </a:cubicBezTo>
                  <a:cubicBezTo>
                    <a:pt x="-1687" y="15716"/>
                    <a:pt x="10696" y="27146"/>
                    <a:pt x="13553" y="3571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954" name="Google Shape;4954;p1"/>
            <p:cNvSpPr/>
            <p:nvPr/>
          </p:nvSpPr>
          <p:spPr>
            <a:xfrm>
              <a:off x="7686199" y="1034467"/>
              <a:ext cx="9525" cy="9525"/>
            </a:xfrm>
            <a:custGeom>
              <a:avLst/>
              <a:gdLst/>
              <a:ahLst/>
              <a:cxnLst/>
              <a:rect l="l" t="t" r="r" b="b"/>
              <a:pathLst>
                <a:path w="9525" h="9525" extrusionOk="0">
                  <a:moveTo>
                    <a:pt x="7144" y="7567"/>
                  </a:moveTo>
                  <a:cubicBezTo>
                    <a:pt x="7144" y="7567"/>
                    <a:pt x="8096" y="6615"/>
                    <a:pt x="7144"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955" name="Google Shape;4955;p1"/>
            <p:cNvSpPr/>
            <p:nvPr/>
          </p:nvSpPr>
          <p:spPr>
            <a:xfrm>
              <a:off x="7265194" y="1107281"/>
              <a:ext cx="9525" cy="9525"/>
            </a:xfrm>
            <a:custGeom>
              <a:avLst/>
              <a:gdLst/>
              <a:ahLst/>
              <a:cxnLst/>
              <a:rect l="l" t="t" r="r" b="b"/>
              <a:pathLst>
                <a:path w="9525" h="9525" extrusionOk="0">
                  <a:moveTo>
                    <a:pt x="7144" y="7144"/>
                  </a:moveTo>
                  <a:lnTo>
                    <a:pt x="7144" y="9049"/>
                  </a:lnTo>
                  <a:cubicBezTo>
                    <a:pt x="7144" y="8096"/>
                    <a:pt x="7144"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956" name="Google Shape;4956;p1"/>
            <p:cNvSpPr/>
            <p:nvPr/>
          </p:nvSpPr>
          <p:spPr>
            <a:xfrm>
              <a:off x="7677626" y="980598"/>
              <a:ext cx="9525" cy="9525"/>
            </a:xfrm>
            <a:custGeom>
              <a:avLst/>
              <a:gdLst/>
              <a:ahLst/>
              <a:cxnLst/>
              <a:rect l="l" t="t" r="r" b="b"/>
              <a:pathLst>
                <a:path w="9525" h="9525" extrusionOk="0">
                  <a:moveTo>
                    <a:pt x="7144" y="7144"/>
                  </a:moveTo>
                  <a:lnTo>
                    <a:pt x="7144" y="7144"/>
                  </a:ln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957" name="Google Shape;4957;p1"/>
            <p:cNvSpPr/>
            <p:nvPr/>
          </p:nvSpPr>
          <p:spPr>
            <a:xfrm>
              <a:off x="7283291" y="1105376"/>
              <a:ext cx="9525" cy="9525"/>
            </a:xfrm>
            <a:custGeom>
              <a:avLst/>
              <a:gdLst/>
              <a:ahLst/>
              <a:cxnLst/>
              <a:rect l="l" t="t" r="r" b="b"/>
              <a:pathLst>
                <a:path w="9525" h="9525" extrusionOk="0">
                  <a:moveTo>
                    <a:pt x="7144" y="7144"/>
                  </a:moveTo>
                  <a:lnTo>
                    <a:pt x="7144" y="7144"/>
                  </a:ln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958" name="Google Shape;4958;p1"/>
            <p:cNvSpPr/>
            <p:nvPr/>
          </p:nvSpPr>
          <p:spPr>
            <a:xfrm>
              <a:off x="7272814" y="957738"/>
              <a:ext cx="9525" cy="9525"/>
            </a:xfrm>
            <a:custGeom>
              <a:avLst/>
              <a:gdLst/>
              <a:ahLst/>
              <a:cxnLst/>
              <a:rect l="l" t="t" r="r" b="b"/>
              <a:pathLst>
                <a:path w="9525" h="9525" extrusionOk="0">
                  <a:moveTo>
                    <a:pt x="7144" y="7144"/>
                  </a:moveTo>
                  <a:cubicBezTo>
                    <a:pt x="7144" y="7144"/>
                    <a:pt x="7144" y="7144"/>
                    <a:pt x="7144" y="7144"/>
                  </a:cubicBez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959" name="Google Shape;4959;p1"/>
            <p:cNvSpPr/>
            <p:nvPr/>
          </p:nvSpPr>
          <p:spPr>
            <a:xfrm>
              <a:off x="7283291" y="1105376"/>
              <a:ext cx="9525" cy="9525"/>
            </a:xfrm>
            <a:custGeom>
              <a:avLst/>
              <a:gdLst/>
              <a:ahLst/>
              <a:cxnLst/>
              <a:rect l="l" t="t" r="r" b="b"/>
              <a:pathLst>
                <a:path w="9525" h="9525" extrusionOk="0">
                  <a:moveTo>
                    <a:pt x="7144" y="7144"/>
                  </a:moveTo>
                  <a:lnTo>
                    <a:pt x="7144" y="7144"/>
                  </a:ln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960" name="Google Shape;4960;p1"/>
            <p:cNvSpPr/>
            <p:nvPr/>
          </p:nvSpPr>
          <p:spPr>
            <a:xfrm>
              <a:off x="7399496" y="1061561"/>
              <a:ext cx="9525" cy="9525"/>
            </a:xfrm>
            <a:custGeom>
              <a:avLst/>
              <a:gdLst/>
              <a:ahLst/>
              <a:cxnLst/>
              <a:rect l="l" t="t" r="r" b="b"/>
              <a:pathLst>
                <a:path w="9525" h="9525" extrusionOk="0">
                  <a:moveTo>
                    <a:pt x="8096" y="9049"/>
                  </a:moveTo>
                  <a:cubicBezTo>
                    <a:pt x="8096" y="9049"/>
                    <a:pt x="8096" y="8096"/>
                    <a:pt x="7144" y="7144"/>
                  </a:cubicBezTo>
                  <a:cubicBezTo>
                    <a:pt x="7144" y="8096"/>
                    <a:pt x="7144" y="8096"/>
                    <a:pt x="8096" y="904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961" name="Google Shape;4961;p1"/>
            <p:cNvSpPr/>
            <p:nvPr/>
          </p:nvSpPr>
          <p:spPr>
            <a:xfrm>
              <a:off x="7381637" y="1057751"/>
              <a:ext cx="9525" cy="9525"/>
            </a:xfrm>
            <a:custGeom>
              <a:avLst/>
              <a:gdLst/>
              <a:ahLst/>
              <a:cxnLst/>
              <a:rect l="l" t="t" r="r" b="b"/>
              <a:pathLst>
                <a:path w="9525" h="9525" extrusionOk="0">
                  <a:moveTo>
                    <a:pt x="7858" y="7144"/>
                  </a:moveTo>
                  <a:cubicBezTo>
                    <a:pt x="6906" y="7144"/>
                    <a:pt x="6906" y="7144"/>
                    <a:pt x="7858" y="7144"/>
                  </a:cubicBezTo>
                  <a:lnTo>
                    <a:pt x="7858" y="7144"/>
                  </a:ln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962" name="Google Shape;4962;p1"/>
            <p:cNvSpPr/>
            <p:nvPr/>
          </p:nvSpPr>
          <p:spPr>
            <a:xfrm>
              <a:off x="7537609" y="938688"/>
              <a:ext cx="9525" cy="9525"/>
            </a:xfrm>
            <a:custGeom>
              <a:avLst/>
              <a:gdLst/>
              <a:ahLst/>
              <a:cxnLst/>
              <a:rect l="l" t="t" r="r" b="b"/>
              <a:pathLst>
                <a:path w="9525" h="9525" extrusionOk="0">
                  <a:moveTo>
                    <a:pt x="9049" y="7144"/>
                  </a:moveTo>
                  <a:cubicBezTo>
                    <a:pt x="8096" y="7144"/>
                    <a:pt x="7144" y="7144"/>
                    <a:pt x="7144" y="8096"/>
                  </a:cubicBezTo>
                  <a:cubicBezTo>
                    <a:pt x="7144" y="8096"/>
                    <a:pt x="8096" y="8096"/>
                    <a:pt x="9049"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963" name="Google Shape;4963;p1"/>
            <p:cNvSpPr/>
            <p:nvPr/>
          </p:nvSpPr>
          <p:spPr>
            <a:xfrm>
              <a:off x="7282339" y="1106328"/>
              <a:ext cx="9525" cy="9525"/>
            </a:xfrm>
            <a:custGeom>
              <a:avLst/>
              <a:gdLst/>
              <a:ahLst/>
              <a:cxnLst/>
              <a:rect l="l" t="t" r="r" b="b"/>
              <a:pathLst>
                <a:path w="9525" h="9525" extrusionOk="0">
                  <a:moveTo>
                    <a:pt x="8096" y="7144"/>
                  </a:moveTo>
                  <a:cubicBezTo>
                    <a:pt x="8096" y="8096"/>
                    <a:pt x="8096" y="8096"/>
                    <a:pt x="7144" y="9049"/>
                  </a:cubicBezTo>
                  <a:cubicBezTo>
                    <a:pt x="7144" y="8096"/>
                    <a:pt x="8096" y="7144"/>
                    <a:pt x="8096"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964" name="Google Shape;4964;p1"/>
            <p:cNvSpPr/>
            <p:nvPr/>
          </p:nvSpPr>
          <p:spPr>
            <a:xfrm>
              <a:off x="7422594" y="1032986"/>
              <a:ext cx="9525" cy="9525"/>
            </a:xfrm>
            <a:custGeom>
              <a:avLst/>
              <a:gdLst/>
              <a:ahLst/>
              <a:cxnLst/>
              <a:rect l="l" t="t" r="r" b="b"/>
              <a:pathLst>
                <a:path w="9525" h="9525" extrusionOk="0">
                  <a:moveTo>
                    <a:pt x="7858" y="7144"/>
                  </a:moveTo>
                  <a:cubicBezTo>
                    <a:pt x="6906" y="8096"/>
                    <a:pt x="6906" y="8096"/>
                    <a:pt x="7858"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965" name="Google Shape;4965;p1"/>
            <p:cNvSpPr/>
            <p:nvPr/>
          </p:nvSpPr>
          <p:spPr>
            <a:xfrm>
              <a:off x="7425192" y="1022754"/>
              <a:ext cx="19050" cy="28575"/>
            </a:xfrm>
            <a:custGeom>
              <a:avLst/>
              <a:gdLst/>
              <a:ahLst/>
              <a:cxnLst/>
              <a:rect l="l" t="t" r="r" b="b"/>
              <a:pathLst>
                <a:path w="19050" h="28575" extrusionOk="0">
                  <a:moveTo>
                    <a:pt x="14786" y="20233"/>
                  </a:moveTo>
                  <a:cubicBezTo>
                    <a:pt x="26216" y="-15009"/>
                    <a:pt x="-7122" y="33568"/>
                    <a:pt x="14786" y="20233"/>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966" name="Google Shape;4966;p1"/>
            <p:cNvSpPr/>
            <p:nvPr/>
          </p:nvSpPr>
          <p:spPr>
            <a:xfrm>
              <a:off x="7430929" y="1037748"/>
              <a:ext cx="9525" cy="9525"/>
            </a:xfrm>
            <a:custGeom>
              <a:avLst/>
              <a:gdLst/>
              <a:ahLst/>
              <a:cxnLst/>
              <a:rect l="l" t="t" r="r" b="b"/>
              <a:pathLst>
                <a:path w="9525" h="9525" extrusionOk="0">
                  <a:moveTo>
                    <a:pt x="8096" y="7144"/>
                  </a:moveTo>
                  <a:cubicBezTo>
                    <a:pt x="8096" y="7144"/>
                    <a:pt x="7144" y="8096"/>
                    <a:pt x="7144" y="9049"/>
                  </a:cubicBezTo>
                  <a:cubicBezTo>
                    <a:pt x="8096" y="8096"/>
                    <a:pt x="8096" y="8096"/>
                    <a:pt x="8096"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967" name="Google Shape;4967;p1"/>
            <p:cNvSpPr/>
            <p:nvPr/>
          </p:nvSpPr>
          <p:spPr>
            <a:xfrm>
              <a:off x="7464266" y="1041558"/>
              <a:ext cx="9525" cy="9525"/>
            </a:xfrm>
            <a:custGeom>
              <a:avLst/>
              <a:gdLst/>
              <a:ahLst/>
              <a:cxnLst/>
              <a:rect l="l" t="t" r="r" b="b"/>
              <a:pathLst>
                <a:path w="9525" h="9525" extrusionOk="0">
                  <a:moveTo>
                    <a:pt x="7144" y="8096"/>
                  </a:moveTo>
                  <a:cubicBezTo>
                    <a:pt x="7144" y="8096"/>
                    <a:pt x="8096" y="7144"/>
                    <a:pt x="8096" y="7144"/>
                  </a:cubicBezTo>
                  <a:cubicBezTo>
                    <a:pt x="8096" y="8096"/>
                    <a:pt x="8096" y="8096"/>
                    <a:pt x="7144" y="809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968" name="Google Shape;4968;p1"/>
            <p:cNvSpPr/>
            <p:nvPr/>
          </p:nvSpPr>
          <p:spPr>
            <a:xfrm>
              <a:off x="7201376" y="1073943"/>
              <a:ext cx="9525" cy="9525"/>
            </a:xfrm>
            <a:custGeom>
              <a:avLst/>
              <a:gdLst/>
              <a:ahLst/>
              <a:cxnLst/>
              <a:rect l="l" t="t" r="r" b="b"/>
              <a:pathLst>
                <a:path w="9525" h="9525" extrusionOk="0">
                  <a:moveTo>
                    <a:pt x="7144" y="7144"/>
                  </a:moveTo>
                  <a:cubicBezTo>
                    <a:pt x="7144" y="8096"/>
                    <a:pt x="1476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969" name="Google Shape;4969;p1"/>
            <p:cNvSpPr/>
            <p:nvPr/>
          </p:nvSpPr>
          <p:spPr>
            <a:xfrm>
              <a:off x="7581525" y="989171"/>
              <a:ext cx="9525" cy="9525"/>
            </a:xfrm>
            <a:custGeom>
              <a:avLst/>
              <a:gdLst/>
              <a:ahLst/>
              <a:cxnLst/>
              <a:rect l="l" t="t" r="r" b="b"/>
              <a:pathLst>
                <a:path w="9525" h="9525" extrusionOk="0">
                  <a:moveTo>
                    <a:pt x="8947" y="7144"/>
                  </a:moveTo>
                  <a:cubicBezTo>
                    <a:pt x="6090" y="7144"/>
                    <a:pt x="7042" y="9049"/>
                    <a:pt x="894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970" name="Google Shape;4970;p1"/>
            <p:cNvSpPr/>
            <p:nvPr/>
          </p:nvSpPr>
          <p:spPr>
            <a:xfrm>
              <a:off x="7434739" y="1022508"/>
              <a:ext cx="9525" cy="9525"/>
            </a:xfrm>
            <a:custGeom>
              <a:avLst/>
              <a:gdLst/>
              <a:ahLst/>
              <a:cxnLst/>
              <a:rect l="l" t="t" r="r" b="b"/>
              <a:pathLst>
                <a:path w="9525" h="9525" extrusionOk="0">
                  <a:moveTo>
                    <a:pt x="8096" y="7144"/>
                  </a:moveTo>
                  <a:cubicBezTo>
                    <a:pt x="7144" y="8096"/>
                    <a:pt x="7144" y="9049"/>
                    <a:pt x="7144" y="9049"/>
                  </a:cubicBezTo>
                  <a:cubicBezTo>
                    <a:pt x="7144" y="9049"/>
                    <a:pt x="8096" y="8096"/>
                    <a:pt x="8096"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971" name="Google Shape;4971;p1"/>
            <p:cNvSpPr/>
            <p:nvPr/>
          </p:nvSpPr>
          <p:spPr>
            <a:xfrm>
              <a:off x="7585234" y="1028223"/>
              <a:ext cx="9525" cy="9525"/>
            </a:xfrm>
            <a:custGeom>
              <a:avLst/>
              <a:gdLst/>
              <a:ahLst/>
              <a:cxnLst/>
              <a:rect l="l" t="t" r="r" b="b"/>
              <a:pathLst>
                <a:path w="9525" h="9525" extrusionOk="0">
                  <a:moveTo>
                    <a:pt x="7144" y="7144"/>
                  </a:moveTo>
                  <a:cubicBezTo>
                    <a:pt x="10001" y="10954"/>
                    <a:pt x="13811" y="1190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972" name="Google Shape;4972;p1"/>
            <p:cNvSpPr/>
            <p:nvPr/>
          </p:nvSpPr>
          <p:spPr>
            <a:xfrm>
              <a:off x="7590949" y="1029176"/>
              <a:ext cx="9525" cy="9525"/>
            </a:xfrm>
            <a:custGeom>
              <a:avLst/>
              <a:gdLst/>
              <a:ahLst/>
              <a:cxnLst/>
              <a:rect l="l" t="t" r="r" b="b"/>
              <a:pathLst>
                <a:path w="9525" h="9525" extrusionOk="0">
                  <a:moveTo>
                    <a:pt x="7144" y="7144"/>
                  </a:moveTo>
                  <a:lnTo>
                    <a:pt x="7144" y="7144"/>
                  </a:lnTo>
                  <a:lnTo>
                    <a:pt x="7144" y="7144"/>
                  </a:ln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973" name="Google Shape;4973;p1"/>
            <p:cNvSpPr/>
            <p:nvPr/>
          </p:nvSpPr>
          <p:spPr>
            <a:xfrm>
              <a:off x="6870859" y="924791"/>
              <a:ext cx="828675" cy="209550"/>
            </a:xfrm>
            <a:custGeom>
              <a:avLst/>
              <a:gdLst/>
              <a:ahLst/>
              <a:cxnLst/>
              <a:rect l="l" t="t" r="r" b="b"/>
              <a:pathLst>
                <a:path w="828675" h="209550" extrusionOk="0">
                  <a:moveTo>
                    <a:pt x="334804" y="154391"/>
                  </a:moveTo>
                  <a:cubicBezTo>
                    <a:pt x="333851" y="155344"/>
                    <a:pt x="301466" y="166774"/>
                    <a:pt x="305276" y="162011"/>
                  </a:cubicBezTo>
                  <a:cubicBezTo>
                    <a:pt x="311944" y="160106"/>
                    <a:pt x="310991" y="162964"/>
                    <a:pt x="302419" y="172489"/>
                  </a:cubicBezTo>
                  <a:cubicBezTo>
                    <a:pt x="305276" y="175346"/>
                    <a:pt x="290989" y="152486"/>
                    <a:pt x="286226" y="153439"/>
                  </a:cubicBezTo>
                  <a:cubicBezTo>
                    <a:pt x="302419" y="178204"/>
                    <a:pt x="238601" y="165821"/>
                    <a:pt x="248126" y="163916"/>
                  </a:cubicBezTo>
                  <a:cubicBezTo>
                    <a:pt x="245269" y="183919"/>
                    <a:pt x="237649" y="166774"/>
                    <a:pt x="251936" y="179156"/>
                  </a:cubicBezTo>
                  <a:cubicBezTo>
                    <a:pt x="233839" y="166774"/>
                    <a:pt x="191929" y="167726"/>
                    <a:pt x="184309" y="180109"/>
                  </a:cubicBezTo>
                  <a:cubicBezTo>
                    <a:pt x="180499" y="170584"/>
                    <a:pt x="178594" y="169631"/>
                    <a:pt x="182404" y="160106"/>
                  </a:cubicBezTo>
                  <a:cubicBezTo>
                    <a:pt x="166211" y="148676"/>
                    <a:pt x="41434" y="180109"/>
                    <a:pt x="7144" y="158201"/>
                  </a:cubicBezTo>
                  <a:cubicBezTo>
                    <a:pt x="12859" y="150581"/>
                    <a:pt x="37624" y="132484"/>
                    <a:pt x="17621" y="135341"/>
                  </a:cubicBezTo>
                  <a:cubicBezTo>
                    <a:pt x="40481" y="111529"/>
                    <a:pt x="86201" y="142961"/>
                    <a:pt x="121444" y="127721"/>
                  </a:cubicBezTo>
                  <a:cubicBezTo>
                    <a:pt x="121444" y="129626"/>
                    <a:pt x="109061" y="142961"/>
                    <a:pt x="108109" y="144866"/>
                  </a:cubicBezTo>
                  <a:cubicBezTo>
                    <a:pt x="114776" y="136294"/>
                    <a:pt x="119539" y="136294"/>
                    <a:pt x="121444" y="142961"/>
                  </a:cubicBezTo>
                  <a:cubicBezTo>
                    <a:pt x="134779" y="136294"/>
                    <a:pt x="123349" y="132484"/>
                    <a:pt x="123349" y="127721"/>
                  </a:cubicBezTo>
                  <a:cubicBezTo>
                    <a:pt x="139541" y="129626"/>
                    <a:pt x="197644" y="125816"/>
                    <a:pt x="186214" y="133436"/>
                  </a:cubicBezTo>
                  <a:cubicBezTo>
                    <a:pt x="184309" y="133436"/>
                    <a:pt x="225266" y="114386"/>
                    <a:pt x="225266" y="114386"/>
                  </a:cubicBezTo>
                  <a:cubicBezTo>
                    <a:pt x="230029" y="120101"/>
                    <a:pt x="212884" y="137246"/>
                    <a:pt x="220504" y="136294"/>
                  </a:cubicBezTo>
                  <a:cubicBezTo>
                    <a:pt x="270034" y="107719"/>
                    <a:pt x="301466" y="93431"/>
                    <a:pt x="342424" y="58189"/>
                  </a:cubicBezTo>
                  <a:cubicBezTo>
                    <a:pt x="344329" y="68666"/>
                    <a:pt x="330041" y="41996"/>
                    <a:pt x="326231" y="42949"/>
                  </a:cubicBezTo>
                  <a:cubicBezTo>
                    <a:pt x="317659" y="54379"/>
                    <a:pt x="314801" y="56284"/>
                    <a:pt x="298609" y="71524"/>
                  </a:cubicBezTo>
                  <a:cubicBezTo>
                    <a:pt x="296704" y="57236"/>
                    <a:pt x="291941" y="56284"/>
                    <a:pt x="283369" y="70571"/>
                  </a:cubicBezTo>
                  <a:cubicBezTo>
                    <a:pt x="293846" y="65809"/>
                    <a:pt x="295751" y="61999"/>
                    <a:pt x="289084" y="58189"/>
                  </a:cubicBezTo>
                  <a:cubicBezTo>
                    <a:pt x="295751" y="52474"/>
                    <a:pt x="300514" y="53426"/>
                    <a:pt x="304324" y="60094"/>
                  </a:cubicBezTo>
                  <a:cubicBezTo>
                    <a:pt x="302419" y="14374"/>
                    <a:pt x="348139" y="61999"/>
                    <a:pt x="353854" y="33424"/>
                  </a:cubicBezTo>
                  <a:cubicBezTo>
                    <a:pt x="350044" y="39139"/>
                    <a:pt x="351949" y="41044"/>
                    <a:pt x="357664" y="39139"/>
                  </a:cubicBezTo>
                  <a:cubicBezTo>
                    <a:pt x="357664" y="41996"/>
                    <a:pt x="351949" y="60094"/>
                    <a:pt x="350996" y="63904"/>
                  </a:cubicBezTo>
                  <a:cubicBezTo>
                    <a:pt x="348139" y="59141"/>
                    <a:pt x="350996" y="68666"/>
                    <a:pt x="352901" y="70571"/>
                  </a:cubicBezTo>
                  <a:cubicBezTo>
                    <a:pt x="354806" y="69619"/>
                    <a:pt x="372904" y="48664"/>
                    <a:pt x="373856" y="47711"/>
                  </a:cubicBezTo>
                  <a:cubicBezTo>
                    <a:pt x="378619" y="47711"/>
                    <a:pt x="385286" y="69619"/>
                    <a:pt x="385286" y="70571"/>
                  </a:cubicBezTo>
                  <a:cubicBezTo>
                    <a:pt x="396716" y="53426"/>
                    <a:pt x="415766" y="64856"/>
                    <a:pt x="409099" y="35329"/>
                  </a:cubicBezTo>
                  <a:cubicBezTo>
                    <a:pt x="397669" y="41996"/>
                    <a:pt x="399574" y="53426"/>
                    <a:pt x="387191" y="48664"/>
                  </a:cubicBezTo>
                  <a:cubicBezTo>
                    <a:pt x="399574" y="28661"/>
                    <a:pt x="380524" y="45806"/>
                    <a:pt x="383381" y="46759"/>
                  </a:cubicBezTo>
                  <a:cubicBezTo>
                    <a:pt x="383381" y="43901"/>
                    <a:pt x="386239" y="31519"/>
                    <a:pt x="385286" y="30566"/>
                  </a:cubicBezTo>
                  <a:cubicBezTo>
                    <a:pt x="421481" y="32471"/>
                    <a:pt x="427196" y="23899"/>
                    <a:pt x="476726" y="28661"/>
                  </a:cubicBezTo>
                  <a:cubicBezTo>
                    <a:pt x="478631" y="26756"/>
                    <a:pt x="451009" y="45806"/>
                    <a:pt x="449104" y="44854"/>
                  </a:cubicBezTo>
                  <a:cubicBezTo>
                    <a:pt x="451961" y="39139"/>
                    <a:pt x="453866" y="33424"/>
                    <a:pt x="453866" y="27709"/>
                  </a:cubicBezTo>
                  <a:cubicBezTo>
                    <a:pt x="447199" y="41996"/>
                    <a:pt x="444341" y="29614"/>
                    <a:pt x="437674" y="29614"/>
                  </a:cubicBezTo>
                  <a:cubicBezTo>
                    <a:pt x="446246" y="41996"/>
                    <a:pt x="440531" y="44854"/>
                    <a:pt x="444341" y="69619"/>
                  </a:cubicBezTo>
                  <a:cubicBezTo>
                    <a:pt x="445294" y="67714"/>
                    <a:pt x="458629" y="58189"/>
                    <a:pt x="453866" y="54379"/>
                  </a:cubicBezTo>
                  <a:cubicBezTo>
                    <a:pt x="455771" y="55331"/>
                    <a:pt x="515779" y="77239"/>
                    <a:pt x="489109" y="37234"/>
                  </a:cubicBezTo>
                  <a:cubicBezTo>
                    <a:pt x="490061" y="46759"/>
                    <a:pt x="486251" y="53426"/>
                    <a:pt x="478631" y="57236"/>
                  </a:cubicBezTo>
                  <a:cubicBezTo>
                    <a:pt x="481489" y="51521"/>
                    <a:pt x="479584" y="49616"/>
                    <a:pt x="471964" y="50569"/>
                  </a:cubicBezTo>
                  <a:cubicBezTo>
                    <a:pt x="479584" y="46759"/>
                    <a:pt x="481489" y="43901"/>
                    <a:pt x="475774" y="41996"/>
                  </a:cubicBezTo>
                  <a:cubicBezTo>
                    <a:pt x="491014" y="15326"/>
                    <a:pt x="474821" y="70571"/>
                    <a:pt x="476726" y="31519"/>
                  </a:cubicBezTo>
                  <a:cubicBezTo>
                    <a:pt x="475774" y="33424"/>
                    <a:pt x="544354" y="11516"/>
                    <a:pt x="543401" y="12469"/>
                  </a:cubicBezTo>
                  <a:cubicBezTo>
                    <a:pt x="544354" y="7706"/>
                    <a:pt x="495776" y="40091"/>
                    <a:pt x="496729" y="38186"/>
                  </a:cubicBezTo>
                  <a:cubicBezTo>
                    <a:pt x="511016" y="18184"/>
                    <a:pt x="538639" y="21041"/>
                    <a:pt x="544354" y="20089"/>
                  </a:cubicBezTo>
                  <a:cubicBezTo>
                    <a:pt x="547211" y="24851"/>
                    <a:pt x="539591" y="35329"/>
                    <a:pt x="533876" y="34376"/>
                  </a:cubicBezTo>
                  <a:cubicBezTo>
                    <a:pt x="538639" y="27709"/>
                    <a:pt x="502444" y="40091"/>
                    <a:pt x="492919" y="49616"/>
                  </a:cubicBezTo>
                  <a:cubicBezTo>
                    <a:pt x="522446" y="54379"/>
                    <a:pt x="548164" y="-2771"/>
                    <a:pt x="564356" y="8659"/>
                  </a:cubicBezTo>
                  <a:cubicBezTo>
                    <a:pt x="564356" y="7706"/>
                    <a:pt x="569119" y="16279"/>
                    <a:pt x="576739" y="12469"/>
                  </a:cubicBezTo>
                  <a:cubicBezTo>
                    <a:pt x="577691" y="25804"/>
                    <a:pt x="552926" y="6754"/>
                    <a:pt x="552926" y="18184"/>
                  </a:cubicBezTo>
                  <a:cubicBezTo>
                    <a:pt x="551974" y="11516"/>
                    <a:pt x="571024" y="45806"/>
                    <a:pt x="556736" y="43901"/>
                  </a:cubicBezTo>
                  <a:cubicBezTo>
                    <a:pt x="550069" y="18184"/>
                    <a:pt x="584359" y="25804"/>
                    <a:pt x="583406" y="25804"/>
                  </a:cubicBezTo>
                  <a:cubicBezTo>
                    <a:pt x="584359" y="16279"/>
                    <a:pt x="575786" y="16279"/>
                    <a:pt x="584359" y="7706"/>
                  </a:cubicBezTo>
                  <a:cubicBezTo>
                    <a:pt x="591026" y="7706"/>
                    <a:pt x="601504" y="9611"/>
                    <a:pt x="611981" y="24851"/>
                  </a:cubicBezTo>
                  <a:cubicBezTo>
                    <a:pt x="599599" y="28661"/>
                    <a:pt x="598646" y="25804"/>
                    <a:pt x="608171" y="18184"/>
                  </a:cubicBezTo>
                  <a:cubicBezTo>
                    <a:pt x="605314" y="8659"/>
                    <a:pt x="582454" y="20089"/>
                    <a:pt x="582454" y="28661"/>
                  </a:cubicBezTo>
                  <a:cubicBezTo>
                    <a:pt x="582454" y="28661"/>
                    <a:pt x="615791" y="33424"/>
                    <a:pt x="618649" y="35329"/>
                  </a:cubicBezTo>
                  <a:cubicBezTo>
                    <a:pt x="618649" y="33424"/>
                    <a:pt x="621506" y="15326"/>
                    <a:pt x="619601" y="15326"/>
                  </a:cubicBezTo>
                  <a:cubicBezTo>
                    <a:pt x="614839" y="24851"/>
                    <a:pt x="673894" y="21994"/>
                    <a:pt x="673894" y="21994"/>
                  </a:cubicBezTo>
                  <a:cubicBezTo>
                    <a:pt x="671036" y="23899"/>
                    <a:pt x="661511" y="44854"/>
                    <a:pt x="663416" y="45806"/>
                  </a:cubicBezTo>
                  <a:cubicBezTo>
                    <a:pt x="671989" y="58189"/>
                    <a:pt x="697706" y="37234"/>
                    <a:pt x="703421" y="20089"/>
                  </a:cubicBezTo>
                  <a:cubicBezTo>
                    <a:pt x="705326" y="25804"/>
                    <a:pt x="764381" y="16279"/>
                    <a:pt x="763429" y="26756"/>
                  </a:cubicBezTo>
                  <a:cubicBezTo>
                    <a:pt x="749141" y="24851"/>
                    <a:pt x="756761" y="31519"/>
                    <a:pt x="743426" y="26756"/>
                  </a:cubicBezTo>
                  <a:cubicBezTo>
                    <a:pt x="750094" y="29614"/>
                    <a:pt x="750094" y="35329"/>
                    <a:pt x="743426" y="42949"/>
                  </a:cubicBezTo>
                  <a:cubicBezTo>
                    <a:pt x="750094" y="42949"/>
                    <a:pt x="762476" y="31519"/>
                    <a:pt x="752951" y="45806"/>
                  </a:cubicBezTo>
                  <a:cubicBezTo>
                    <a:pt x="758666" y="43901"/>
                    <a:pt x="776764" y="24851"/>
                    <a:pt x="763429" y="14374"/>
                  </a:cubicBezTo>
                  <a:cubicBezTo>
                    <a:pt x="782479" y="7706"/>
                    <a:pt x="755809" y="45806"/>
                    <a:pt x="770096" y="45806"/>
                  </a:cubicBezTo>
                  <a:cubicBezTo>
                    <a:pt x="770096" y="45806"/>
                    <a:pt x="802481" y="16279"/>
                    <a:pt x="775811" y="21041"/>
                  </a:cubicBezTo>
                  <a:cubicBezTo>
                    <a:pt x="774859" y="29614"/>
                    <a:pt x="777716" y="28661"/>
                    <a:pt x="775811" y="31519"/>
                  </a:cubicBezTo>
                  <a:cubicBezTo>
                    <a:pt x="769144" y="32471"/>
                    <a:pt x="821531" y="38186"/>
                    <a:pt x="818674" y="40091"/>
                  </a:cubicBezTo>
                  <a:cubicBezTo>
                    <a:pt x="816769" y="41996"/>
                    <a:pt x="818674" y="42949"/>
                    <a:pt x="821531" y="43901"/>
                  </a:cubicBezTo>
                  <a:cubicBezTo>
                    <a:pt x="813911" y="65809"/>
                    <a:pt x="797719" y="91526"/>
                    <a:pt x="770096" y="121054"/>
                  </a:cubicBezTo>
                  <a:cubicBezTo>
                    <a:pt x="772001" y="122959"/>
                    <a:pt x="821531" y="104861"/>
                    <a:pt x="820579" y="105814"/>
                  </a:cubicBezTo>
                  <a:cubicBezTo>
                    <a:pt x="812959" y="105814"/>
                    <a:pt x="816769" y="105814"/>
                    <a:pt x="830104" y="105814"/>
                  </a:cubicBezTo>
                  <a:cubicBezTo>
                    <a:pt x="828199" y="116291"/>
                    <a:pt x="810101" y="108671"/>
                    <a:pt x="824389" y="119149"/>
                  </a:cubicBezTo>
                  <a:cubicBezTo>
                    <a:pt x="814864" y="150581"/>
                    <a:pt x="766286" y="138199"/>
                    <a:pt x="762476" y="139151"/>
                  </a:cubicBezTo>
                  <a:cubicBezTo>
                    <a:pt x="751046" y="141056"/>
                    <a:pt x="757714" y="178204"/>
                    <a:pt x="724376" y="160106"/>
                  </a:cubicBezTo>
                  <a:cubicBezTo>
                    <a:pt x="735806" y="162011"/>
                    <a:pt x="721519" y="142009"/>
                    <a:pt x="718661" y="138199"/>
                  </a:cubicBezTo>
                  <a:cubicBezTo>
                    <a:pt x="718661" y="138199"/>
                    <a:pt x="681514" y="150581"/>
                    <a:pt x="676751" y="161059"/>
                  </a:cubicBezTo>
                  <a:cubicBezTo>
                    <a:pt x="672941" y="152486"/>
                    <a:pt x="674846" y="145819"/>
                    <a:pt x="682466" y="141056"/>
                  </a:cubicBezTo>
                  <a:cubicBezTo>
                    <a:pt x="685324" y="152486"/>
                    <a:pt x="686276" y="150581"/>
                    <a:pt x="684371" y="136294"/>
                  </a:cubicBezTo>
                  <a:cubicBezTo>
                    <a:pt x="659606" y="143914"/>
                    <a:pt x="552926" y="196301"/>
                    <a:pt x="538639" y="138199"/>
                  </a:cubicBezTo>
                  <a:cubicBezTo>
                    <a:pt x="538639" y="142961"/>
                    <a:pt x="536734" y="144866"/>
                    <a:pt x="532924" y="143914"/>
                  </a:cubicBezTo>
                  <a:cubicBezTo>
                    <a:pt x="542449" y="152486"/>
                    <a:pt x="539591" y="160106"/>
                    <a:pt x="525304" y="168679"/>
                  </a:cubicBezTo>
                  <a:cubicBezTo>
                    <a:pt x="523399" y="162964"/>
                    <a:pt x="524351" y="161059"/>
                    <a:pt x="531019" y="163916"/>
                  </a:cubicBezTo>
                  <a:cubicBezTo>
                    <a:pt x="526256" y="146771"/>
                    <a:pt x="521494" y="153439"/>
                    <a:pt x="517684" y="151534"/>
                  </a:cubicBezTo>
                  <a:cubicBezTo>
                    <a:pt x="517684" y="141056"/>
                    <a:pt x="520541" y="132484"/>
                    <a:pt x="527209" y="124864"/>
                  </a:cubicBezTo>
                  <a:cubicBezTo>
                    <a:pt x="520541" y="138199"/>
                    <a:pt x="515779" y="141056"/>
                    <a:pt x="513874" y="133436"/>
                  </a:cubicBezTo>
                  <a:cubicBezTo>
                    <a:pt x="510064" y="137246"/>
                    <a:pt x="483394" y="177251"/>
                    <a:pt x="518636" y="155344"/>
                  </a:cubicBezTo>
                  <a:cubicBezTo>
                    <a:pt x="509111" y="172489"/>
                    <a:pt x="422434" y="188681"/>
                    <a:pt x="413861" y="189634"/>
                  </a:cubicBezTo>
                  <a:cubicBezTo>
                    <a:pt x="401479" y="181061"/>
                    <a:pt x="411956" y="187729"/>
                    <a:pt x="416719" y="180109"/>
                  </a:cubicBezTo>
                  <a:cubicBezTo>
                    <a:pt x="411004" y="182966"/>
                    <a:pt x="394811" y="171536"/>
                    <a:pt x="395764" y="171536"/>
                  </a:cubicBezTo>
                  <a:cubicBezTo>
                    <a:pt x="407194" y="166774"/>
                    <a:pt x="383381" y="202969"/>
                    <a:pt x="386239" y="197254"/>
                  </a:cubicBezTo>
                  <a:cubicBezTo>
                    <a:pt x="387191" y="189634"/>
                    <a:pt x="386239" y="190586"/>
                    <a:pt x="382429" y="199159"/>
                  </a:cubicBezTo>
                  <a:cubicBezTo>
                    <a:pt x="388144" y="179156"/>
                    <a:pt x="388144" y="183919"/>
                    <a:pt x="389096" y="167726"/>
                  </a:cubicBezTo>
                  <a:cubicBezTo>
                    <a:pt x="382429" y="163916"/>
                    <a:pt x="365284" y="205826"/>
                    <a:pt x="368141" y="204874"/>
                  </a:cubicBezTo>
                  <a:cubicBezTo>
                    <a:pt x="375761" y="153439"/>
                    <a:pt x="354806" y="167726"/>
                    <a:pt x="348139" y="143914"/>
                  </a:cubicBezTo>
                  <a:cubicBezTo>
                    <a:pt x="354806" y="143914"/>
                    <a:pt x="354806" y="147724"/>
                    <a:pt x="348139" y="153439"/>
                  </a:cubicBezTo>
                  <a:cubicBezTo>
                    <a:pt x="396716" y="129626"/>
                    <a:pt x="340519" y="154391"/>
                    <a:pt x="355759" y="139151"/>
                  </a:cubicBezTo>
                  <a:cubicBezTo>
                    <a:pt x="337661" y="138199"/>
                    <a:pt x="341471" y="143914"/>
                    <a:pt x="334804" y="154391"/>
                  </a:cubicBezTo>
                  <a:close/>
                  <a:moveTo>
                    <a:pt x="38576" y="154391"/>
                  </a:moveTo>
                  <a:cubicBezTo>
                    <a:pt x="38576" y="153439"/>
                    <a:pt x="39529" y="153439"/>
                    <a:pt x="39529" y="152486"/>
                  </a:cubicBezTo>
                  <a:cubicBezTo>
                    <a:pt x="39529" y="153439"/>
                    <a:pt x="39529" y="154391"/>
                    <a:pt x="38576" y="154391"/>
                  </a:cubicBezTo>
                  <a:close/>
                  <a:moveTo>
                    <a:pt x="420529" y="122959"/>
                  </a:moveTo>
                  <a:cubicBezTo>
                    <a:pt x="398621" y="122006"/>
                    <a:pt x="403384" y="129626"/>
                    <a:pt x="404336" y="144866"/>
                  </a:cubicBezTo>
                  <a:cubicBezTo>
                    <a:pt x="420529" y="152486"/>
                    <a:pt x="430054" y="110576"/>
                    <a:pt x="420529" y="122959"/>
                  </a:cubicBezTo>
                  <a:close/>
                  <a:moveTo>
                    <a:pt x="427196" y="142961"/>
                  </a:moveTo>
                  <a:cubicBezTo>
                    <a:pt x="431006" y="143914"/>
                    <a:pt x="428149" y="133436"/>
                    <a:pt x="427196" y="142961"/>
                  </a:cubicBezTo>
                  <a:close/>
                  <a:moveTo>
                    <a:pt x="430054" y="136294"/>
                  </a:moveTo>
                  <a:cubicBezTo>
                    <a:pt x="429101" y="136294"/>
                    <a:pt x="429101" y="136294"/>
                    <a:pt x="430054" y="136294"/>
                  </a:cubicBezTo>
                  <a:lnTo>
                    <a:pt x="430054" y="136294"/>
                  </a:lnTo>
                  <a:close/>
                  <a:moveTo>
                    <a:pt x="362426" y="141056"/>
                  </a:moveTo>
                  <a:cubicBezTo>
                    <a:pt x="364331" y="140104"/>
                    <a:pt x="355759" y="142009"/>
                    <a:pt x="362426" y="141056"/>
                  </a:cubicBezTo>
                  <a:close/>
                  <a:moveTo>
                    <a:pt x="370046" y="146771"/>
                  </a:moveTo>
                  <a:cubicBezTo>
                    <a:pt x="368141" y="136294"/>
                    <a:pt x="369094" y="144866"/>
                    <a:pt x="370046" y="146771"/>
                  </a:cubicBezTo>
                  <a:close/>
                  <a:moveTo>
                    <a:pt x="394811" y="159154"/>
                  </a:moveTo>
                  <a:cubicBezTo>
                    <a:pt x="399574" y="122006"/>
                    <a:pt x="392906" y="162011"/>
                    <a:pt x="394811" y="159154"/>
                  </a:cubicBezTo>
                  <a:close/>
                  <a:moveTo>
                    <a:pt x="757714" y="105814"/>
                  </a:moveTo>
                  <a:cubicBezTo>
                    <a:pt x="751046" y="88669"/>
                    <a:pt x="734854" y="128674"/>
                    <a:pt x="757714" y="105814"/>
                  </a:cubicBezTo>
                  <a:close/>
                  <a:moveTo>
                    <a:pt x="701516" y="101051"/>
                  </a:moveTo>
                  <a:cubicBezTo>
                    <a:pt x="686276" y="116291"/>
                    <a:pt x="671989" y="113434"/>
                    <a:pt x="687229" y="131531"/>
                  </a:cubicBezTo>
                  <a:cubicBezTo>
                    <a:pt x="686276" y="125816"/>
                    <a:pt x="684371" y="125816"/>
                    <a:pt x="682466" y="132484"/>
                  </a:cubicBezTo>
                  <a:cubicBezTo>
                    <a:pt x="685324" y="138199"/>
                    <a:pt x="706279" y="120101"/>
                    <a:pt x="696754" y="111529"/>
                  </a:cubicBezTo>
                  <a:cubicBezTo>
                    <a:pt x="706279" y="99146"/>
                    <a:pt x="722471" y="128674"/>
                    <a:pt x="730091" y="129626"/>
                  </a:cubicBezTo>
                  <a:cubicBezTo>
                    <a:pt x="740569" y="116291"/>
                    <a:pt x="728186" y="98194"/>
                    <a:pt x="701516" y="101051"/>
                  </a:cubicBezTo>
                  <a:close/>
                  <a:moveTo>
                    <a:pt x="519589" y="102004"/>
                  </a:moveTo>
                  <a:cubicBezTo>
                    <a:pt x="537686" y="150581"/>
                    <a:pt x="539591" y="101051"/>
                    <a:pt x="558641" y="116291"/>
                  </a:cubicBezTo>
                  <a:cubicBezTo>
                    <a:pt x="548164" y="131531"/>
                    <a:pt x="551974" y="129626"/>
                    <a:pt x="562451" y="129626"/>
                  </a:cubicBezTo>
                  <a:cubicBezTo>
                    <a:pt x="548164" y="152486"/>
                    <a:pt x="563404" y="117244"/>
                    <a:pt x="543401" y="130579"/>
                  </a:cubicBezTo>
                  <a:cubicBezTo>
                    <a:pt x="544354" y="134389"/>
                    <a:pt x="557689" y="159154"/>
                    <a:pt x="557689" y="158201"/>
                  </a:cubicBezTo>
                  <a:cubicBezTo>
                    <a:pt x="557689" y="158201"/>
                    <a:pt x="571976" y="148676"/>
                    <a:pt x="571976" y="148676"/>
                  </a:cubicBezTo>
                  <a:cubicBezTo>
                    <a:pt x="571976" y="146771"/>
                    <a:pt x="557689" y="150581"/>
                    <a:pt x="558641" y="140104"/>
                  </a:cubicBezTo>
                  <a:cubicBezTo>
                    <a:pt x="573881" y="129626"/>
                    <a:pt x="591026" y="122006"/>
                    <a:pt x="598646" y="115339"/>
                  </a:cubicBezTo>
                  <a:cubicBezTo>
                    <a:pt x="593884" y="134389"/>
                    <a:pt x="597694" y="118196"/>
                    <a:pt x="599599" y="126769"/>
                  </a:cubicBezTo>
                  <a:cubicBezTo>
                    <a:pt x="639604" y="85811"/>
                    <a:pt x="670084" y="175346"/>
                    <a:pt x="598646" y="105814"/>
                  </a:cubicBezTo>
                  <a:cubicBezTo>
                    <a:pt x="609124" y="102004"/>
                    <a:pt x="664369" y="122006"/>
                    <a:pt x="670084" y="114386"/>
                  </a:cubicBezTo>
                  <a:cubicBezTo>
                    <a:pt x="671036" y="111529"/>
                    <a:pt x="671036" y="108671"/>
                    <a:pt x="671036" y="105814"/>
                  </a:cubicBezTo>
                  <a:cubicBezTo>
                    <a:pt x="629126" y="99146"/>
                    <a:pt x="611981" y="95336"/>
                    <a:pt x="583406" y="110576"/>
                  </a:cubicBezTo>
                  <a:cubicBezTo>
                    <a:pt x="584359" y="111529"/>
                    <a:pt x="581501" y="61999"/>
                    <a:pt x="579596" y="61999"/>
                  </a:cubicBezTo>
                  <a:cubicBezTo>
                    <a:pt x="580549" y="64856"/>
                    <a:pt x="523399" y="99146"/>
                    <a:pt x="519589" y="102004"/>
                  </a:cubicBezTo>
                  <a:close/>
                  <a:moveTo>
                    <a:pt x="471011" y="120101"/>
                  </a:moveTo>
                  <a:cubicBezTo>
                    <a:pt x="451009" y="128674"/>
                    <a:pt x="461486" y="150581"/>
                    <a:pt x="435769" y="136294"/>
                  </a:cubicBezTo>
                  <a:cubicBezTo>
                    <a:pt x="439579" y="141056"/>
                    <a:pt x="431959" y="152486"/>
                    <a:pt x="431959" y="153439"/>
                  </a:cubicBezTo>
                  <a:cubicBezTo>
                    <a:pt x="457676" y="160106"/>
                    <a:pt x="475774" y="143914"/>
                    <a:pt x="471011" y="120101"/>
                  </a:cubicBezTo>
                  <a:close/>
                  <a:moveTo>
                    <a:pt x="373856" y="58189"/>
                  </a:moveTo>
                  <a:cubicBezTo>
                    <a:pt x="372904" y="58189"/>
                    <a:pt x="373856" y="58189"/>
                    <a:pt x="373856" y="5818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974" name="Google Shape;4974;p1"/>
            <p:cNvSpPr/>
            <p:nvPr/>
          </p:nvSpPr>
          <p:spPr>
            <a:xfrm>
              <a:off x="7680092" y="965358"/>
              <a:ext cx="9525" cy="19050"/>
            </a:xfrm>
            <a:custGeom>
              <a:avLst/>
              <a:gdLst/>
              <a:ahLst/>
              <a:cxnLst/>
              <a:rect l="l" t="t" r="r" b="b"/>
              <a:pathLst>
                <a:path w="9525" h="19050" extrusionOk="0">
                  <a:moveTo>
                    <a:pt x="7535" y="12859"/>
                  </a:moveTo>
                  <a:cubicBezTo>
                    <a:pt x="8488" y="10954"/>
                    <a:pt x="11345" y="10954"/>
                    <a:pt x="10393" y="7144"/>
                  </a:cubicBezTo>
                  <a:cubicBezTo>
                    <a:pt x="11345" y="10954"/>
                    <a:pt x="5630" y="8096"/>
                    <a:pt x="7535" y="1285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975" name="Google Shape;4975;p1"/>
            <p:cNvSpPr/>
            <p:nvPr/>
          </p:nvSpPr>
          <p:spPr>
            <a:xfrm>
              <a:off x="7683870" y="971982"/>
              <a:ext cx="9525" cy="9525"/>
            </a:xfrm>
            <a:custGeom>
              <a:avLst/>
              <a:gdLst/>
              <a:ahLst/>
              <a:cxnLst/>
              <a:rect l="l" t="t" r="r" b="b"/>
              <a:pathLst>
                <a:path w="9525" h="9525" extrusionOk="0">
                  <a:moveTo>
                    <a:pt x="7567" y="10045"/>
                  </a:moveTo>
                  <a:cubicBezTo>
                    <a:pt x="7567" y="5282"/>
                    <a:pt x="6615" y="7187"/>
                    <a:pt x="7567" y="10045"/>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976" name="Google Shape;4976;p1"/>
            <p:cNvSpPr/>
            <p:nvPr/>
          </p:nvSpPr>
          <p:spPr>
            <a:xfrm>
              <a:off x="7691914" y="1029908"/>
              <a:ext cx="9525" cy="19050"/>
            </a:xfrm>
            <a:custGeom>
              <a:avLst/>
              <a:gdLst/>
              <a:ahLst/>
              <a:cxnLst/>
              <a:rect l="l" t="t" r="r" b="b"/>
              <a:pathLst>
                <a:path w="9525" h="19050" extrusionOk="0">
                  <a:moveTo>
                    <a:pt x="7144" y="9269"/>
                  </a:moveTo>
                  <a:cubicBezTo>
                    <a:pt x="10001" y="697"/>
                    <a:pt x="8096" y="21652"/>
                    <a:pt x="7144" y="926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977" name="Google Shape;4977;p1"/>
            <p:cNvSpPr/>
            <p:nvPr/>
          </p:nvSpPr>
          <p:spPr>
            <a:xfrm>
              <a:off x="7690961" y="1042182"/>
              <a:ext cx="9525" cy="9525"/>
            </a:xfrm>
            <a:custGeom>
              <a:avLst/>
              <a:gdLst/>
              <a:ahLst/>
              <a:cxnLst/>
              <a:rect l="l" t="t" r="r" b="b"/>
              <a:pathLst>
                <a:path w="9525" h="9525" extrusionOk="0">
                  <a:moveTo>
                    <a:pt x="7144" y="10330"/>
                  </a:moveTo>
                  <a:cubicBezTo>
                    <a:pt x="12859" y="3663"/>
                    <a:pt x="8096" y="9378"/>
                    <a:pt x="7144" y="10330"/>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978" name="Google Shape;4978;p1"/>
            <p:cNvSpPr/>
            <p:nvPr/>
          </p:nvSpPr>
          <p:spPr>
            <a:xfrm>
              <a:off x="7612856" y="932688"/>
              <a:ext cx="9525" cy="9525"/>
            </a:xfrm>
            <a:custGeom>
              <a:avLst/>
              <a:gdLst/>
              <a:ahLst/>
              <a:cxnLst/>
              <a:rect l="l" t="t" r="r" b="b"/>
              <a:pathLst>
                <a:path w="9525" h="9525" extrusionOk="0">
                  <a:moveTo>
                    <a:pt x="10001" y="8381"/>
                  </a:moveTo>
                  <a:cubicBezTo>
                    <a:pt x="9049" y="5524"/>
                    <a:pt x="8096" y="8381"/>
                    <a:pt x="7144" y="9334"/>
                  </a:cubicBezTo>
                  <a:cubicBezTo>
                    <a:pt x="7144" y="9334"/>
                    <a:pt x="9049" y="10286"/>
                    <a:pt x="10001" y="8381"/>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979" name="Google Shape;4979;p1"/>
            <p:cNvSpPr/>
            <p:nvPr/>
          </p:nvSpPr>
          <p:spPr>
            <a:xfrm>
              <a:off x="6955771" y="1016793"/>
              <a:ext cx="28575" cy="9525"/>
            </a:xfrm>
            <a:custGeom>
              <a:avLst/>
              <a:gdLst/>
              <a:ahLst/>
              <a:cxnLst/>
              <a:rect l="l" t="t" r="r" b="b"/>
              <a:pathLst>
                <a:path w="28575" h="9525" extrusionOk="0">
                  <a:moveTo>
                    <a:pt x="28911" y="7144"/>
                  </a:moveTo>
                  <a:cubicBezTo>
                    <a:pt x="19386" y="7144"/>
                    <a:pt x="-14903" y="10954"/>
                    <a:pt x="28911"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980" name="Google Shape;4980;p1"/>
            <p:cNvSpPr/>
            <p:nvPr/>
          </p:nvSpPr>
          <p:spPr>
            <a:xfrm>
              <a:off x="7543324" y="954936"/>
              <a:ext cx="19050" cy="19050"/>
            </a:xfrm>
            <a:custGeom>
              <a:avLst/>
              <a:gdLst/>
              <a:ahLst/>
              <a:cxnLst/>
              <a:rect l="l" t="t" r="r" b="b"/>
              <a:pathLst>
                <a:path w="19050" h="19050" extrusionOk="0">
                  <a:moveTo>
                    <a:pt x="7144" y="16613"/>
                  </a:moveTo>
                  <a:cubicBezTo>
                    <a:pt x="34766" y="-1484"/>
                    <a:pt x="10954" y="10898"/>
                    <a:pt x="7144" y="16613"/>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981" name="Google Shape;4981;p1"/>
            <p:cNvSpPr/>
            <p:nvPr/>
          </p:nvSpPr>
          <p:spPr>
            <a:xfrm>
              <a:off x="7542242" y="938688"/>
              <a:ext cx="9525" cy="19050"/>
            </a:xfrm>
            <a:custGeom>
              <a:avLst/>
              <a:gdLst/>
              <a:ahLst/>
              <a:cxnLst/>
              <a:rect l="l" t="t" r="r" b="b"/>
              <a:pathLst>
                <a:path w="9525" h="19050" extrusionOk="0">
                  <a:moveTo>
                    <a:pt x="7273" y="7144"/>
                  </a:moveTo>
                  <a:cubicBezTo>
                    <a:pt x="11083" y="21431"/>
                    <a:pt x="6320" y="18574"/>
                    <a:pt x="7273"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982" name="Google Shape;4982;p1"/>
            <p:cNvSpPr/>
            <p:nvPr/>
          </p:nvSpPr>
          <p:spPr>
            <a:xfrm>
              <a:off x="7580867" y="1065371"/>
              <a:ext cx="9525" cy="9525"/>
            </a:xfrm>
            <a:custGeom>
              <a:avLst/>
              <a:gdLst/>
              <a:ahLst/>
              <a:cxnLst/>
              <a:rect l="l" t="t" r="r" b="b"/>
              <a:pathLst>
                <a:path w="9525" h="9525" extrusionOk="0">
                  <a:moveTo>
                    <a:pt x="8653" y="7144"/>
                  </a:moveTo>
                  <a:cubicBezTo>
                    <a:pt x="5795" y="14764"/>
                    <a:pt x="7701" y="9049"/>
                    <a:pt x="8653"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983" name="Google Shape;4983;p1"/>
            <p:cNvSpPr/>
            <p:nvPr/>
          </p:nvSpPr>
          <p:spPr>
            <a:xfrm>
              <a:off x="7476209" y="933175"/>
              <a:ext cx="9525" cy="9525"/>
            </a:xfrm>
            <a:custGeom>
              <a:avLst/>
              <a:gdLst/>
              <a:ahLst/>
              <a:cxnLst/>
              <a:rect l="l" t="t" r="r" b="b"/>
              <a:pathLst>
                <a:path w="9525" h="9525" extrusionOk="0">
                  <a:moveTo>
                    <a:pt x="9488" y="10752"/>
                  </a:moveTo>
                  <a:cubicBezTo>
                    <a:pt x="8536" y="9800"/>
                    <a:pt x="4726" y="3132"/>
                    <a:pt x="9488" y="10752"/>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984" name="Google Shape;4984;p1"/>
            <p:cNvSpPr/>
            <p:nvPr/>
          </p:nvSpPr>
          <p:spPr>
            <a:xfrm>
              <a:off x="7478554" y="933926"/>
              <a:ext cx="9525" cy="9525"/>
            </a:xfrm>
            <a:custGeom>
              <a:avLst/>
              <a:gdLst/>
              <a:ahLst/>
              <a:cxnLst/>
              <a:rect l="l" t="t" r="r" b="b"/>
              <a:pathLst>
                <a:path w="9525" h="9525" extrusionOk="0">
                  <a:moveTo>
                    <a:pt x="8096" y="7144"/>
                  </a:moveTo>
                  <a:lnTo>
                    <a:pt x="7144" y="9049"/>
                  </a:lnTo>
                  <a:lnTo>
                    <a:pt x="8096" y="7144"/>
                  </a:ln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985" name="Google Shape;4985;p1"/>
            <p:cNvSpPr/>
            <p:nvPr/>
          </p:nvSpPr>
          <p:spPr>
            <a:xfrm>
              <a:off x="7581424" y="1078282"/>
              <a:ext cx="9525" cy="9525"/>
            </a:xfrm>
            <a:custGeom>
              <a:avLst/>
              <a:gdLst/>
              <a:ahLst/>
              <a:cxnLst/>
              <a:rect l="l" t="t" r="r" b="b"/>
              <a:pathLst>
                <a:path w="9525" h="9525" extrusionOk="0">
                  <a:moveTo>
                    <a:pt x="7144" y="7567"/>
                  </a:moveTo>
                  <a:cubicBezTo>
                    <a:pt x="10001" y="7567"/>
                    <a:pt x="14764" y="6615"/>
                    <a:pt x="7144"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986" name="Google Shape;4986;p1"/>
            <p:cNvSpPr/>
            <p:nvPr/>
          </p:nvSpPr>
          <p:spPr>
            <a:xfrm>
              <a:off x="7552315" y="1046176"/>
              <a:ext cx="9525" cy="9525"/>
            </a:xfrm>
            <a:custGeom>
              <a:avLst/>
              <a:gdLst/>
              <a:ahLst/>
              <a:cxnLst/>
              <a:rect l="l" t="t" r="r" b="b"/>
              <a:pathLst>
                <a:path w="9525" h="9525" extrusionOk="0">
                  <a:moveTo>
                    <a:pt x="7677" y="9193"/>
                  </a:moveTo>
                  <a:lnTo>
                    <a:pt x="9582" y="7288"/>
                  </a:lnTo>
                  <a:cubicBezTo>
                    <a:pt x="9582" y="8241"/>
                    <a:pt x="5772" y="5383"/>
                    <a:pt x="7677" y="9193"/>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987" name="Google Shape;4987;p1"/>
            <p:cNvSpPr/>
            <p:nvPr/>
          </p:nvSpPr>
          <p:spPr>
            <a:xfrm>
              <a:off x="7456738" y="936783"/>
              <a:ext cx="9525" cy="9525"/>
            </a:xfrm>
            <a:custGeom>
              <a:avLst/>
              <a:gdLst/>
              <a:ahLst/>
              <a:cxnLst/>
              <a:rect l="l" t="t" r="r" b="b"/>
              <a:pathLst>
                <a:path w="9525" h="9525" extrusionOk="0">
                  <a:moveTo>
                    <a:pt x="9909" y="7144"/>
                  </a:moveTo>
                  <a:cubicBezTo>
                    <a:pt x="4194" y="13811"/>
                    <a:pt x="8956" y="8096"/>
                    <a:pt x="9909"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988" name="Google Shape;4988;p1"/>
            <p:cNvSpPr/>
            <p:nvPr/>
          </p:nvSpPr>
          <p:spPr>
            <a:xfrm>
              <a:off x="7533553" y="1068228"/>
              <a:ext cx="9525" cy="19050"/>
            </a:xfrm>
            <a:custGeom>
              <a:avLst/>
              <a:gdLst/>
              <a:ahLst/>
              <a:cxnLst/>
              <a:rect l="l" t="t" r="r" b="b"/>
              <a:pathLst>
                <a:path w="9525" h="19050" extrusionOk="0">
                  <a:moveTo>
                    <a:pt x="9294" y="7144"/>
                  </a:moveTo>
                  <a:cubicBezTo>
                    <a:pt x="11199" y="11906"/>
                    <a:pt x="4532" y="9049"/>
                    <a:pt x="8342" y="12859"/>
                  </a:cubicBezTo>
                  <a:cubicBezTo>
                    <a:pt x="12152" y="11906"/>
                    <a:pt x="10247" y="9049"/>
                    <a:pt x="929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989" name="Google Shape;4989;p1"/>
            <p:cNvSpPr/>
            <p:nvPr/>
          </p:nvSpPr>
          <p:spPr>
            <a:xfrm>
              <a:off x="7458551" y="1030128"/>
              <a:ext cx="9525" cy="9525"/>
            </a:xfrm>
            <a:custGeom>
              <a:avLst/>
              <a:gdLst/>
              <a:ahLst/>
              <a:cxnLst/>
              <a:rect l="l" t="t" r="r" b="b"/>
              <a:pathLst>
                <a:path w="9525" h="9525" extrusionOk="0">
                  <a:moveTo>
                    <a:pt x="8096" y="7144"/>
                  </a:moveTo>
                  <a:cubicBezTo>
                    <a:pt x="8096" y="7144"/>
                    <a:pt x="7144" y="7144"/>
                    <a:pt x="7144" y="8096"/>
                  </a:cubicBezTo>
                  <a:cubicBezTo>
                    <a:pt x="7144" y="7144"/>
                    <a:pt x="8096" y="7144"/>
                    <a:pt x="8096"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990" name="Google Shape;4990;p1"/>
            <p:cNvSpPr/>
            <p:nvPr/>
          </p:nvSpPr>
          <p:spPr>
            <a:xfrm>
              <a:off x="7459504" y="1029028"/>
              <a:ext cx="9525" cy="9525"/>
            </a:xfrm>
            <a:custGeom>
              <a:avLst/>
              <a:gdLst/>
              <a:ahLst/>
              <a:cxnLst/>
              <a:rect l="l" t="t" r="r" b="b"/>
              <a:pathLst>
                <a:path w="9525" h="9525" extrusionOk="0">
                  <a:moveTo>
                    <a:pt x="7144" y="8244"/>
                  </a:moveTo>
                  <a:cubicBezTo>
                    <a:pt x="8096" y="8244"/>
                    <a:pt x="10001" y="10149"/>
                    <a:pt x="10954" y="8244"/>
                  </a:cubicBezTo>
                  <a:cubicBezTo>
                    <a:pt x="9049" y="6339"/>
                    <a:pt x="8096" y="7291"/>
                    <a:pt x="7144" y="82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991" name="Google Shape;4991;p1"/>
            <p:cNvSpPr/>
            <p:nvPr/>
          </p:nvSpPr>
          <p:spPr>
            <a:xfrm>
              <a:off x="7445121" y="1029686"/>
              <a:ext cx="9525" cy="9525"/>
            </a:xfrm>
            <a:custGeom>
              <a:avLst/>
              <a:gdLst/>
              <a:ahLst/>
              <a:cxnLst/>
              <a:rect l="l" t="t" r="r" b="b"/>
              <a:pathLst>
                <a:path w="9525" h="9525" extrusionOk="0">
                  <a:moveTo>
                    <a:pt x="7239" y="10443"/>
                  </a:moveTo>
                  <a:cubicBezTo>
                    <a:pt x="12954" y="4728"/>
                    <a:pt x="6286" y="7586"/>
                    <a:pt x="7239" y="10443"/>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992" name="Google Shape;4992;p1"/>
            <p:cNvSpPr/>
            <p:nvPr/>
          </p:nvSpPr>
          <p:spPr>
            <a:xfrm>
              <a:off x="7347109" y="940446"/>
              <a:ext cx="19050" cy="9525"/>
            </a:xfrm>
            <a:custGeom>
              <a:avLst/>
              <a:gdLst/>
              <a:ahLst/>
              <a:cxnLst/>
              <a:rect l="l" t="t" r="r" b="b"/>
              <a:pathLst>
                <a:path w="19050" h="9525" extrusionOk="0">
                  <a:moveTo>
                    <a:pt x="7144" y="8244"/>
                  </a:moveTo>
                  <a:cubicBezTo>
                    <a:pt x="21431" y="12054"/>
                    <a:pt x="17621" y="4434"/>
                    <a:pt x="7144" y="82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993" name="Google Shape;4993;p1"/>
            <p:cNvSpPr/>
            <p:nvPr/>
          </p:nvSpPr>
          <p:spPr>
            <a:xfrm>
              <a:off x="7358539" y="938688"/>
              <a:ext cx="9525" cy="9525"/>
            </a:xfrm>
            <a:custGeom>
              <a:avLst/>
              <a:gdLst/>
              <a:ahLst/>
              <a:cxnLst/>
              <a:rect l="l" t="t" r="r" b="b"/>
              <a:pathLst>
                <a:path w="9525" h="9525" extrusionOk="0">
                  <a:moveTo>
                    <a:pt x="7144" y="8096"/>
                  </a:moveTo>
                  <a:cubicBezTo>
                    <a:pt x="8096" y="8096"/>
                    <a:pt x="8096" y="8096"/>
                    <a:pt x="9049" y="7144"/>
                  </a:cubicBezTo>
                  <a:cubicBezTo>
                    <a:pt x="8096" y="8096"/>
                    <a:pt x="7144" y="8096"/>
                    <a:pt x="7144" y="809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994" name="Google Shape;4994;p1"/>
            <p:cNvSpPr/>
            <p:nvPr/>
          </p:nvSpPr>
          <p:spPr>
            <a:xfrm>
              <a:off x="7501625" y="1081563"/>
              <a:ext cx="9525" cy="19050"/>
            </a:xfrm>
            <a:custGeom>
              <a:avLst/>
              <a:gdLst/>
              <a:ahLst/>
              <a:cxnLst/>
              <a:rect l="l" t="t" r="r" b="b"/>
              <a:pathLst>
                <a:path w="9525" h="19050" extrusionOk="0">
                  <a:moveTo>
                    <a:pt x="8837" y="7144"/>
                  </a:moveTo>
                  <a:cubicBezTo>
                    <a:pt x="5027" y="20479"/>
                    <a:pt x="8837" y="9049"/>
                    <a:pt x="883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995" name="Google Shape;4995;p1"/>
            <p:cNvSpPr/>
            <p:nvPr/>
          </p:nvSpPr>
          <p:spPr>
            <a:xfrm>
              <a:off x="7340288" y="939565"/>
              <a:ext cx="9525" cy="9525"/>
            </a:xfrm>
            <a:custGeom>
              <a:avLst/>
              <a:gdLst/>
              <a:ahLst/>
              <a:cxnLst/>
              <a:rect l="l" t="t" r="r" b="b"/>
              <a:pathLst>
                <a:path w="9525" h="9525" extrusionOk="0">
                  <a:moveTo>
                    <a:pt x="7297" y="8172"/>
                  </a:moveTo>
                  <a:cubicBezTo>
                    <a:pt x="8249" y="8172"/>
                    <a:pt x="9202" y="8172"/>
                    <a:pt x="10154" y="9125"/>
                  </a:cubicBezTo>
                  <a:cubicBezTo>
                    <a:pt x="10154" y="5315"/>
                    <a:pt x="6344" y="8172"/>
                    <a:pt x="7297" y="8172"/>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996" name="Google Shape;4996;p1"/>
            <p:cNvSpPr/>
            <p:nvPr/>
          </p:nvSpPr>
          <p:spPr>
            <a:xfrm>
              <a:off x="7398544" y="1026861"/>
              <a:ext cx="19050" cy="9525"/>
            </a:xfrm>
            <a:custGeom>
              <a:avLst/>
              <a:gdLst/>
              <a:ahLst/>
              <a:cxnLst/>
              <a:rect l="l" t="t" r="r" b="b"/>
              <a:pathLst>
                <a:path w="19050" h="9525" extrusionOk="0">
                  <a:moveTo>
                    <a:pt x="7144" y="9458"/>
                  </a:moveTo>
                  <a:cubicBezTo>
                    <a:pt x="8096" y="11363"/>
                    <a:pt x="10001" y="10411"/>
                    <a:pt x="11906" y="10411"/>
                  </a:cubicBezTo>
                  <a:cubicBezTo>
                    <a:pt x="10001" y="10411"/>
                    <a:pt x="8096" y="3743"/>
                    <a:pt x="7144" y="945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997" name="Google Shape;4997;p1"/>
            <p:cNvSpPr/>
            <p:nvPr/>
          </p:nvSpPr>
          <p:spPr>
            <a:xfrm>
              <a:off x="7329964" y="956592"/>
              <a:ext cx="9525" cy="19050"/>
            </a:xfrm>
            <a:custGeom>
              <a:avLst/>
              <a:gdLst/>
              <a:ahLst/>
              <a:cxnLst/>
              <a:rect l="l" t="t" r="r" b="b"/>
              <a:pathLst>
                <a:path w="9525" h="19050" extrusionOk="0">
                  <a:moveTo>
                    <a:pt x="7144" y="8290"/>
                  </a:moveTo>
                  <a:cubicBezTo>
                    <a:pt x="8096" y="8290"/>
                    <a:pt x="9049" y="11148"/>
                    <a:pt x="9049" y="14005"/>
                  </a:cubicBezTo>
                  <a:cubicBezTo>
                    <a:pt x="10001" y="11148"/>
                    <a:pt x="10954" y="4480"/>
                    <a:pt x="7144" y="8290"/>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998" name="Google Shape;4998;p1"/>
            <p:cNvSpPr/>
            <p:nvPr/>
          </p:nvSpPr>
          <p:spPr>
            <a:xfrm>
              <a:off x="7390924" y="1028329"/>
              <a:ext cx="9525" cy="9525"/>
            </a:xfrm>
            <a:custGeom>
              <a:avLst/>
              <a:gdLst/>
              <a:ahLst/>
              <a:cxnLst/>
              <a:rect l="l" t="t" r="r" b="b"/>
              <a:pathLst>
                <a:path w="9525" h="9525" extrusionOk="0">
                  <a:moveTo>
                    <a:pt x="7144" y="7990"/>
                  </a:moveTo>
                  <a:cubicBezTo>
                    <a:pt x="7144" y="7990"/>
                    <a:pt x="15716" y="6085"/>
                    <a:pt x="7144" y="7990"/>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999" name="Google Shape;4999;p1"/>
            <p:cNvSpPr/>
            <p:nvPr/>
          </p:nvSpPr>
          <p:spPr>
            <a:xfrm>
              <a:off x="7407519" y="1069159"/>
              <a:ext cx="9525" cy="19050"/>
            </a:xfrm>
            <a:custGeom>
              <a:avLst/>
              <a:gdLst/>
              <a:ahLst/>
              <a:cxnLst/>
              <a:rect l="l" t="t" r="r" b="b"/>
              <a:pathLst>
                <a:path w="9525" h="19050" extrusionOk="0">
                  <a:moveTo>
                    <a:pt x="7694" y="20500"/>
                  </a:moveTo>
                  <a:cubicBezTo>
                    <a:pt x="5789" y="23358"/>
                    <a:pt x="9599" y="-10932"/>
                    <a:pt x="7694" y="20500"/>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000" name="Google Shape;5000;p1"/>
            <p:cNvSpPr/>
            <p:nvPr/>
          </p:nvSpPr>
          <p:spPr>
            <a:xfrm>
              <a:off x="7400449" y="1073943"/>
              <a:ext cx="9525" cy="9525"/>
            </a:xfrm>
            <a:custGeom>
              <a:avLst/>
              <a:gdLst/>
              <a:ahLst/>
              <a:cxnLst/>
              <a:rect l="l" t="t" r="r" b="b"/>
              <a:pathLst>
                <a:path w="9525" h="9525" extrusionOk="0">
                  <a:moveTo>
                    <a:pt x="9049" y="7144"/>
                  </a:moveTo>
                  <a:cubicBezTo>
                    <a:pt x="8096" y="7144"/>
                    <a:pt x="8096" y="7144"/>
                    <a:pt x="7144" y="7144"/>
                  </a:cubicBezTo>
                  <a:cubicBezTo>
                    <a:pt x="8096" y="7144"/>
                    <a:pt x="9049" y="7144"/>
                    <a:pt x="9049"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001" name="Google Shape;5001;p1"/>
            <p:cNvSpPr/>
            <p:nvPr/>
          </p:nvSpPr>
          <p:spPr>
            <a:xfrm>
              <a:off x="7319486" y="1060608"/>
              <a:ext cx="9525" cy="9525"/>
            </a:xfrm>
            <a:custGeom>
              <a:avLst/>
              <a:gdLst/>
              <a:ahLst/>
              <a:cxnLst/>
              <a:rect l="l" t="t" r="r" b="b"/>
              <a:pathLst>
                <a:path w="9525" h="9525" extrusionOk="0">
                  <a:moveTo>
                    <a:pt x="7144" y="9049"/>
                  </a:moveTo>
                  <a:cubicBezTo>
                    <a:pt x="7144" y="8096"/>
                    <a:pt x="8096" y="8096"/>
                    <a:pt x="8096" y="7144"/>
                  </a:cubicBezTo>
                  <a:cubicBezTo>
                    <a:pt x="7144" y="8096"/>
                    <a:pt x="7144" y="8096"/>
                    <a:pt x="7144" y="904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002" name="Google Shape;5002;p1"/>
            <p:cNvSpPr/>
            <p:nvPr/>
          </p:nvSpPr>
          <p:spPr>
            <a:xfrm>
              <a:off x="7383867" y="1077738"/>
              <a:ext cx="9525" cy="9525"/>
            </a:xfrm>
            <a:custGeom>
              <a:avLst/>
              <a:gdLst/>
              <a:ahLst/>
              <a:cxnLst/>
              <a:rect l="l" t="t" r="r" b="b"/>
              <a:pathLst>
                <a:path w="9525" h="9525" extrusionOk="0">
                  <a:moveTo>
                    <a:pt x="8485" y="9064"/>
                  </a:moveTo>
                  <a:cubicBezTo>
                    <a:pt x="4675" y="4302"/>
                    <a:pt x="10390" y="10017"/>
                    <a:pt x="8485" y="906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003" name="Google Shape;5003;p1"/>
            <p:cNvSpPr/>
            <p:nvPr/>
          </p:nvSpPr>
          <p:spPr>
            <a:xfrm>
              <a:off x="7280434" y="946511"/>
              <a:ext cx="9525" cy="9525"/>
            </a:xfrm>
            <a:custGeom>
              <a:avLst/>
              <a:gdLst/>
              <a:ahLst/>
              <a:cxnLst/>
              <a:rect l="l" t="t" r="r" b="b"/>
              <a:pathLst>
                <a:path w="9525" h="9525" extrusionOk="0">
                  <a:moveTo>
                    <a:pt x="7144" y="10751"/>
                  </a:moveTo>
                  <a:cubicBezTo>
                    <a:pt x="8096" y="5036"/>
                    <a:pt x="8096" y="6941"/>
                    <a:pt x="7144" y="10751"/>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004" name="Google Shape;5004;p1"/>
            <p:cNvSpPr/>
            <p:nvPr/>
          </p:nvSpPr>
          <p:spPr>
            <a:xfrm>
              <a:off x="7278529" y="946308"/>
              <a:ext cx="9525" cy="9525"/>
            </a:xfrm>
            <a:custGeom>
              <a:avLst/>
              <a:gdLst/>
              <a:ahLst/>
              <a:cxnLst/>
              <a:rect l="l" t="t" r="r" b="b"/>
              <a:pathLst>
                <a:path w="9525" h="9525" extrusionOk="0">
                  <a:moveTo>
                    <a:pt x="7144" y="7144"/>
                  </a:moveTo>
                  <a:lnTo>
                    <a:pt x="7144" y="7144"/>
                  </a:lnTo>
                  <a:cubicBezTo>
                    <a:pt x="8096" y="7144"/>
                    <a:pt x="8096"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005" name="Google Shape;5005;p1"/>
            <p:cNvSpPr/>
            <p:nvPr/>
          </p:nvSpPr>
          <p:spPr>
            <a:xfrm>
              <a:off x="7328059" y="1055846"/>
              <a:ext cx="9525" cy="9525"/>
            </a:xfrm>
            <a:custGeom>
              <a:avLst/>
              <a:gdLst/>
              <a:ahLst/>
              <a:cxnLst/>
              <a:rect l="l" t="t" r="r" b="b"/>
              <a:pathLst>
                <a:path w="9525" h="9525" extrusionOk="0">
                  <a:moveTo>
                    <a:pt x="7144" y="9049"/>
                  </a:moveTo>
                  <a:cubicBezTo>
                    <a:pt x="9049" y="9049"/>
                    <a:pt x="10001" y="9049"/>
                    <a:pt x="10954" y="8096"/>
                  </a:cubicBezTo>
                  <a:cubicBezTo>
                    <a:pt x="10954" y="7144"/>
                    <a:pt x="7144" y="6191"/>
                    <a:pt x="7144" y="904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006" name="Google Shape;5006;p1"/>
            <p:cNvSpPr/>
            <p:nvPr/>
          </p:nvSpPr>
          <p:spPr>
            <a:xfrm>
              <a:off x="7266146" y="959008"/>
              <a:ext cx="9525" cy="9525"/>
            </a:xfrm>
            <a:custGeom>
              <a:avLst/>
              <a:gdLst/>
              <a:ahLst/>
              <a:cxnLst/>
              <a:rect l="l" t="t" r="r" b="b"/>
              <a:pathLst>
                <a:path w="9525" h="9525" extrusionOk="0">
                  <a:moveTo>
                    <a:pt x="7144" y="9684"/>
                  </a:moveTo>
                  <a:cubicBezTo>
                    <a:pt x="15716" y="3969"/>
                    <a:pt x="7144" y="9684"/>
                    <a:pt x="7144" y="968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007" name="Google Shape;5007;p1"/>
            <p:cNvSpPr/>
            <p:nvPr/>
          </p:nvSpPr>
          <p:spPr>
            <a:xfrm>
              <a:off x="7244864" y="952023"/>
              <a:ext cx="9525" cy="9525"/>
            </a:xfrm>
            <a:custGeom>
              <a:avLst/>
              <a:gdLst/>
              <a:ahLst/>
              <a:cxnLst/>
              <a:rect l="l" t="t" r="r" b="b"/>
              <a:pathLst>
                <a:path w="9525" h="9525" extrusionOk="0">
                  <a:moveTo>
                    <a:pt x="10329" y="7144"/>
                  </a:moveTo>
                  <a:cubicBezTo>
                    <a:pt x="11281" y="7144"/>
                    <a:pt x="2708" y="11906"/>
                    <a:pt x="10329"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008" name="Google Shape;5008;p1"/>
            <p:cNvSpPr/>
            <p:nvPr/>
          </p:nvSpPr>
          <p:spPr>
            <a:xfrm>
              <a:off x="7286149" y="1100084"/>
              <a:ext cx="9525" cy="19050"/>
            </a:xfrm>
            <a:custGeom>
              <a:avLst/>
              <a:gdLst/>
              <a:ahLst/>
              <a:cxnLst/>
              <a:rect l="l" t="t" r="r" b="b"/>
              <a:pathLst>
                <a:path w="9525" h="19050" extrusionOk="0">
                  <a:moveTo>
                    <a:pt x="7144" y="14340"/>
                  </a:moveTo>
                  <a:cubicBezTo>
                    <a:pt x="7144" y="14340"/>
                    <a:pt x="10001" y="-1852"/>
                    <a:pt x="7144" y="14340"/>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009" name="Google Shape;5009;p1"/>
            <p:cNvSpPr/>
            <p:nvPr/>
          </p:nvSpPr>
          <p:spPr>
            <a:xfrm>
              <a:off x="7064216" y="961548"/>
              <a:ext cx="95250" cy="76200"/>
            </a:xfrm>
            <a:custGeom>
              <a:avLst/>
              <a:gdLst/>
              <a:ahLst/>
              <a:cxnLst/>
              <a:rect l="l" t="t" r="r" b="b"/>
              <a:pathLst>
                <a:path w="95250" h="76200" extrusionOk="0">
                  <a:moveTo>
                    <a:pt x="69056" y="22384"/>
                  </a:moveTo>
                  <a:cubicBezTo>
                    <a:pt x="69056" y="22384"/>
                    <a:pt x="77629" y="29051"/>
                    <a:pt x="85249" y="28099"/>
                  </a:cubicBezTo>
                  <a:cubicBezTo>
                    <a:pt x="78581" y="26194"/>
                    <a:pt x="88106" y="15716"/>
                    <a:pt x="90964" y="10001"/>
                  </a:cubicBezTo>
                  <a:cubicBezTo>
                    <a:pt x="90011" y="10001"/>
                    <a:pt x="89059" y="9049"/>
                    <a:pt x="90011" y="7144"/>
                  </a:cubicBezTo>
                  <a:cubicBezTo>
                    <a:pt x="73819" y="18574"/>
                    <a:pt x="34766" y="16669"/>
                    <a:pt x="7144" y="20479"/>
                  </a:cubicBezTo>
                  <a:cubicBezTo>
                    <a:pt x="20479" y="24289"/>
                    <a:pt x="13811" y="61436"/>
                    <a:pt x="13811" y="69056"/>
                  </a:cubicBezTo>
                  <a:cubicBezTo>
                    <a:pt x="25241" y="76676"/>
                    <a:pt x="71914" y="31909"/>
                    <a:pt x="69056" y="2238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010" name="Google Shape;5010;p1"/>
            <p:cNvSpPr/>
            <p:nvPr/>
          </p:nvSpPr>
          <p:spPr>
            <a:xfrm>
              <a:off x="7141369" y="982741"/>
              <a:ext cx="9525" cy="9525"/>
            </a:xfrm>
            <a:custGeom>
              <a:avLst/>
              <a:gdLst/>
              <a:ahLst/>
              <a:cxnLst/>
              <a:rect l="l" t="t" r="r" b="b"/>
              <a:pathLst>
                <a:path w="9525" h="9525" extrusionOk="0">
                  <a:moveTo>
                    <a:pt x="7144" y="7858"/>
                  </a:moveTo>
                  <a:cubicBezTo>
                    <a:pt x="8096" y="7858"/>
                    <a:pt x="8096" y="7858"/>
                    <a:pt x="9049" y="7858"/>
                  </a:cubicBezTo>
                  <a:cubicBezTo>
                    <a:pt x="9049" y="6906"/>
                    <a:pt x="8096" y="6906"/>
                    <a:pt x="7144" y="785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011" name="Google Shape;5011;p1"/>
            <p:cNvSpPr/>
            <p:nvPr/>
          </p:nvSpPr>
          <p:spPr>
            <a:xfrm>
              <a:off x="7059454" y="975121"/>
              <a:ext cx="9525" cy="9525"/>
            </a:xfrm>
            <a:custGeom>
              <a:avLst/>
              <a:gdLst/>
              <a:ahLst/>
              <a:cxnLst/>
              <a:rect l="l" t="t" r="r" b="b"/>
              <a:pathLst>
                <a:path w="9525" h="9525" extrusionOk="0">
                  <a:moveTo>
                    <a:pt x="7144" y="7858"/>
                  </a:moveTo>
                  <a:lnTo>
                    <a:pt x="10001" y="7858"/>
                  </a:lnTo>
                  <a:cubicBezTo>
                    <a:pt x="10001" y="6906"/>
                    <a:pt x="9049" y="6906"/>
                    <a:pt x="7144" y="785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012" name="Google Shape;5012;p1"/>
            <p:cNvSpPr/>
            <p:nvPr/>
          </p:nvSpPr>
          <p:spPr>
            <a:xfrm>
              <a:off x="7152911" y="964882"/>
              <a:ext cx="9525" cy="9525"/>
            </a:xfrm>
            <a:custGeom>
              <a:avLst/>
              <a:gdLst/>
              <a:ahLst/>
              <a:cxnLst/>
              <a:rect l="l" t="t" r="r" b="b"/>
              <a:pathLst>
                <a:path w="9525" h="9525" extrusionOk="0">
                  <a:moveTo>
                    <a:pt x="11794" y="11430"/>
                  </a:moveTo>
                  <a:cubicBezTo>
                    <a:pt x="6079" y="5715"/>
                    <a:pt x="5126" y="5715"/>
                    <a:pt x="11794" y="11430"/>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013" name="Google Shape;5013;p1"/>
            <p:cNvSpPr/>
            <p:nvPr/>
          </p:nvSpPr>
          <p:spPr>
            <a:xfrm>
              <a:off x="7148832" y="960596"/>
              <a:ext cx="9525" cy="9525"/>
            </a:xfrm>
            <a:custGeom>
              <a:avLst/>
              <a:gdLst/>
              <a:ahLst/>
              <a:cxnLst/>
              <a:rect l="l" t="t" r="r" b="b"/>
              <a:pathLst>
                <a:path w="9525" h="9525" extrusionOk="0">
                  <a:moveTo>
                    <a:pt x="7301" y="7144"/>
                  </a:moveTo>
                  <a:cubicBezTo>
                    <a:pt x="6348" y="16669"/>
                    <a:pt x="10158" y="9049"/>
                    <a:pt x="7301"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014" name="Google Shape;5014;p1"/>
            <p:cNvSpPr/>
            <p:nvPr/>
          </p:nvSpPr>
          <p:spPr>
            <a:xfrm>
              <a:off x="7159425" y="1098708"/>
              <a:ext cx="9525" cy="9525"/>
            </a:xfrm>
            <a:custGeom>
              <a:avLst/>
              <a:gdLst/>
              <a:ahLst/>
              <a:cxnLst/>
              <a:rect l="l" t="t" r="r" b="b"/>
              <a:pathLst>
                <a:path w="9525" h="9525" extrusionOk="0">
                  <a:moveTo>
                    <a:pt x="10995" y="7144"/>
                  </a:moveTo>
                  <a:cubicBezTo>
                    <a:pt x="9090" y="7144"/>
                    <a:pt x="3375" y="10954"/>
                    <a:pt x="10995"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015" name="Google Shape;5015;p1"/>
            <p:cNvSpPr/>
            <p:nvPr/>
          </p:nvSpPr>
          <p:spPr>
            <a:xfrm>
              <a:off x="7141369" y="1091088"/>
              <a:ext cx="19050" cy="9525"/>
            </a:xfrm>
            <a:custGeom>
              <a:avLst/>
              <a:gdLst/>
              <a:ahLst/>
              <a:cxnLst/>
              <a:rect l="l" t="t" r="r" b="b"/>
              <a:pathLst>
                <a:path w="19050" h="9525" extrusionOk="0">
                  <a:moveTo>
                    <a:pt x="7144" y="8096"/>
                  </a:moveTo>
                  <a:cubicBezTo>
                    <a:pt x="9049" y="10954"/>
                    <a:pt x="11906" y="8096"/>
                    <a:pt x="12859" y="7144"/>
                  </a:cubicBezTo>
                  <a:cubicBezTo>
                    <a:pt x="9049" y="8096"/>
                    <a:pt x="10954" y="6191"/>
                    <a:pt x="7144" y="809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016" name="Google Shape;5016;p1"/>
            <p:cNvSpPr/>
            <p:nvPr/>
          </p:nvSpPr>
          <p:spPr>
            <a:xfrm>
              <a:off x="7146717" y="1124426"/>
              <a:ext cx="9525" cy="9525"/>
            </a:xfrm>
            <a:custGeom>
              <a:avLst/>
              <a:gdLst/>
              <a:ahLst/>
              <a:cxnLst/>
              <a:rect l="l" t="t" r="r" b="b"/>
              <a:pathLst>
                <a:path w="9525" h="9525" extrusionOk="0">
                  <a:moveTo>
                    <a:pt x="10368" y="7144"/>
                  </a:moveTo>
                  <a:cubicBezTo>
                    <a:pt x="6558" y="10001"/>
                    <a:pt x="5606" y="10954"/>
                    <a:pt x="10368"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017" name="Google Shape;5017;p1"/>
            <p:cNvSpPr/>
            <p:nvPr/>
          </p:nvSpPr>
          <p:spPr>
            <a:xfrm>
              <a:off x="7036594" y="1026318"/>
              <a:ext cx="9525" cy="9525"/>
            </a:xfrm>
            <a:custGeom>
              <a:avLst/>
              <a:gdLst/>
              <a:ahLst/>
              <a:cxnLst/>
              <a:rect l="l" t="t" r="r" b="b"/>
              <a:pathLst>
                <a:path w="9525" h="9525" extrusionOk="0">
                  <a:moveTo>
                    <a:pt x="9049" y="7144"/>
                  </a:moveTo>
                  <a:lnTo>
                    <a:pt x="7144" y="7144"/>
                  </a:lnTo>
                  <a:cubicBezTo>
                    <a:pt x="8096" y="8096"/>
                    <a:pt x="8096" y="7144"/>
                    <a:pt x="9049"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018" name="Google Shape;5018;p1"/>
            <p:cNvSpPr/>
            <p:nvPr/>
          </p:nvSpPr>
          <p:spPr>
            <a:xfrm>
              <a:off x="7021354" y="976980"/>
              <a:ext cx="57150" cy="57150"/>
            </a:xfrm>
            <a:custGeom>
              <a:avLst/>
              <a:gdLst/>
              <a:ahLst/>
              <a:cxnLst/>
              <a:rect l="l" t="t" r="r" b="b"/>
              <a:pathLst>
                <a:path w="57150" h="57150" extrusionOk="0">
                  <a:moveTo>
                    <a:pt x="50006" y="49814"/>
                  </a:moveTo>
                  <a:cubicBezTo>
                    <a:pt x="16669" y="26002"/>
                    <a:pt x="56674" y="-34958"/>
                    <a:pt x="7144" y="53624"/>
                  </a:cubicBezTo>
                  <a:cubicBezTo>
                    <a:pt x="15716" y="46957"/>
                    <a:pt x="20479" y="46957"/>
                    <a:pt x="20479" y="53624"/>
                  </a:cubicBezTo>
                  <a:cubicBezTo>
                    <a:pt x="20479" y="53624"/>
                    <a:pt x="24289" y="-2573"/>
                    <a:pt x="33814" y="15524"/>
                  </a:cubicBezTo>
                  <a:cubicBezTo>
                    <a:pt x="14764" y="25049"/>
                    <a:pt x="25241" y="68864"/>
                    <a:pt x="50006" y="4981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019" name="Google Shape;5019;p1"/>
            <p:cNvSpPr/>
            <p:nvPr/>
          </p:nvSpPr>
          <p:spPr>
            <a:xfrm>
              <a:off x="6977539" y="1022508"/>
              <a:ext cx="9525" cy="9525"/>
            </a:xfrm>
            <a:custGeom>
              <a:avLst/>
              <a:gdLst/>
              <a:ahLst/>
              <a:cxnLst/>
              <a:rect l="l" t="t" r="r" b="b"/>
              <a:pathLst>
                <a:path w="9525" h="9525" extrusionOk="0">
                  <a:moveTo>
                    <a:pt x="7144" y="7144"/>
                  </a:moveTo>
                  <a:lnTo>
                    <a:pt x="7144" y="7144"/>
                  </a:ln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020" name="Google Shape;5020;p1"/>
            <p:cNvSpPr/>
            <p:nvPr/>
          </p:nvSpPr>
          <p:spPr>
            <a:xfrm>
              <a:off x="6980396" y="1017266"/>
              <a:ext cx="9525" cy="19050"/>
            </a:xfrm>
            <a:custGeom>
              <a:avLst/>
              <a:gdLst/>
              <a:ahLst/>
              <a:cxnLst/>
              <a:rect l="l" t="t" r="r" b="b"/>
              <a:pathLst>
                <a:path w="9525" h="19050" extrusionOk="0">
                  <a:moveTo>
                    <a:pt x="7144" y="13339"/>
                  </a:moveTo>
                  <a:cubicBezTo>
                    <a:pt x="7144" y="956"/>
                    <a:pt x="7144" y="10481"/>
                    <a:pt x="7144" y="1333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021" name="Google Shape;5021;p1"/>
            <p:cNvSpPr/>
            <p:nvPr/>
          </p:nvSpPr>
          <p:spPr>
            <a:xfrm>
              <a:off x="6986069" y="984408"/>
              <a:ext cx="19050" cy="19050"/>
            </a:xfrm>
            <a:custGeom>
              <a:avLst/>
              <a:gdLst/>
              <a:ahLst/>
              <a:cxnLst/>
              <a:rect l="l" t="t" r="r" b="b"/>
              <a:pathLst>
                <a:path w="19050" h="19050" extrusionOk="0">
                  <a:moveTo>
                    <a:pt x="11948" y="7144"/>
                  </a:moveTo>
                  <a:cubicBezTo>
                    <a:pt x="8138" y="9049"/>
                    <a:pt x="3375" y="34766"/>
                    <a:pt x="11948"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022" name="Google Shape;5022;p1"/>
            <p:cNvSpPr/>
            <p:nvPr/>
          </p:nvSpPr>
          <p:spPr>
            <a:xfrm>
              <a:off x="7013734" y="989171"/>
              <a:ext cx="9525" cy="9525"/>
            </a:xfrm>
            <a:custGeom>
              <a:avLst/>
              <a:gdLst/>
              <a:ahLst/>
              <a:cxnLst/>
              <a:rect l="l" t="t" r="r" b="b"/>
              <a:pathLst>
                <a:path w="9525" h="9525" extrusionOk="0">
                  <a:moveTo>
                    <a:pt x="7144" y="7144"/>
                  </a:moveTo>
                  <a:cubicBezTo>
                    <a:pt x="8096" y="10001"/>
                    <a:pt x="8096" y="12859"/>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023" name="Google Shape;5023;p1"/>
            <p:cNvSpPr/>
            <p:nvPr/>
          </p:nvSpPr>
          <p:spPr>
            <a:xfrm>
              <a:off x="7010241" y="1019651"/>
              <a:ext cx="9525" cy="9525"/>
            </a:xfrm>
            <a:custGeom>
              <a:avLst/>
              <a:gdLst/>
              <a:ahLst/>
              <a:cxnLst/>
              <a:rect l="l" t="t" r="r" b="b"/>
              <a:pathLst>
                <a:path w="9525" h="9525" extrusionOk="0">
                  <a:moveTo>
                    <a:pt x="9684" y="7144"/>
                  </a:moveTo>
                  <a:cubicBezTo>
                    <a:pt x="9684" y="7144"/>
                    <a:pt x="3969" y="14764"/>
                    <a:pt x="968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024" name="Google Shape;5024;p1"/>
            <p:cNvSpPr/>
            <p:nvPr/>
          </p:nvSpPr>
          <p:spPr>
            <a:xfrm>
              <a:off x="7002304" y="988218"/>
              <a:ext cx="9525" cy="9525"/>
            </a:xfrm>
            <a:custGeom>
              <a:avLst/>
              <a:gdLst/>
              <a:ahLst/>
              <a:cxnLst/>
              <a:rect l="l" t="t" r="r" b="b"/>
              <a:pathLst>
                <a:path w="9525" h="9525" extrusionOk="0">
                  <a:moveTo>
                    <a:pt x="10001" y="8096"/>
                  </a:moveTo>
                  <a:cubicBezTo>
                    <a:pt x="9049" y="7144"/>
                    <a:pt x="8096" y="7144"/>
                    <a:pt x="7144" y="7144"/>
                  </a:cubicBezTo>
                  <a:lnTo>
                    <a:pt x="10001" y="8096"/>
                  </a:ln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025" name="Google Shape;5025;p1"/>
            <p:cNvSpPr/>
            <p:nvPr/>
          </p:nvSpPr>
          <p:spPr>
            <a:xfrm>
              <a:off x="7005253" y="1017005"/>
              <a:ext cx="9525" cy="9525"/>
            </a:xfrm>
            <a:custGeom>
              <a:avLst/>
              <a:gdLst/>
              <a:ahLst/>
              <a:cxnLst/>
              <a:rect l="l" t="t" r="r" b="b"/>
              <a:pathLst>
                <a:path w="9525" h="9525" extrusionOk="0">
                  <a:moveTo>
                    <a:pt x="9909" y="8837"/>
                  </a:moveTo>
                  <a:cubicBezTo>
                    <a:pt x="8956" y="8837"/>
                    <a:pt x="4194" y="5027"/>
                    <a:pt x="9909" y="883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026" name="Google Shape;5026;p1"/>
            <p:cNvSpPr/>
            <p:nvPr/>
          </p:nvSpPr>
          <p:spPr>
            <a:xfrm>
              <a:off x="7008532" y="978375"/>
              <a:ext cx="9525" cy="47625"/>
            </a:xfrm>
            <a:custGeom>
              <a:avLst/>
              <a:gdLst/>
              <a:ahLst/>
              <a:cxnLst/>
              <a:rect l="l" t="t" r="r" b="b"/>
              <a:pathLst>
                <a:path w="9525" h="47625" extrusionOk="0">
                  <a:moveTo>
                    <a:pt x="9488" y="48420"/>
                  </a:moveTo>
                  <a:cubicBezTo>
                    <a:pt x="4726" y="-43973"/>
                    <a:pt x="8536" y="47467"/>
                    <a:pt x="9488" y="48420"/>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027" name="Google Shape;5027;p1"/>
            <p:cNvSpPr/>
            <p:nvPr/>
          </p:nvSpPr>
          <p:spPr>
            <a:xfrm>
              <a:off x="7122411" y="1121568"/>
              <a:ext cx="9525" cy="9525"/>
            </a:xfrm>
            <a:custGeom>
              <a:avLst/>
              <a:gdLst/>
              <a:ahLst/>
              <a:cxnLst/>
              <a:rect l="l" t="t" r="r" b="b"/>
              <a:pathLst>
                <a:path w="9525" h="9525" extrusionOk="0">
                  <a:moveTo>
                    <a:pt x="9909" y="7144"/>
                  </a:moveTo>
                  <a:cubicBezTo>
                    <a:pt x="4194" y="13811"/>
                    <a:pt x="8957" y="8096"/>
                    <a:pt x="9909"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028" name="Google Shape;5028;p1"/>
            <p:cNvSpPr/>
            <p:nvPr/>
          </p:nvSpPr>
          <p:spPr>
            <a:xfrm>
              <a:off x="7105174" y="1119663"/>
              <a:ext cx="9525" cy="9525"/>
            </a:xfrm>
            <a:custGeom>
              <a:avLst/>
              <a:gdLst/>
              <a:ahLst/>
              <a:cxnLst/>
              <a:rect l="l" t="t" r="r" b="b"/>
              <a:pathLst>
                <a:path w="9525" h="9525" extrusionOk="0">
                  <a:moveTo>
                    <a:pt x="9049" y="7144"/>
                  </a:moveTo>
                  <a:cubicBezTo>
                    <a:pt x="8096" y="8096"/>
                    <a:pt x="8096" y="9049"/>
                    <a:pt x="7144" y="10001"/>
                  </a:cubicBezTo>
                  <a:cubicBezTo>
                    <a:pt x="8096" y="9049"/>
                    <a:pt x="8096" y="8096"/>
                    <a:pt x="9049"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029" name="Google Shape;5029;p1"/>
            <p:cNvSpPr/>
            <p:nvPr/>
          </p:nvSpPr>
          <p:spPr>
            <a:xfrm>
              <a:off x="7089099" y="1121568"/>
              <a:ext cx="28575" cy="38100"/>
            </a:xfrm>
            <a:custGeom>
              <a:avLst/>
              <a:gdLst/>
              <a:ahLst/>
              <a:cxnLst/>
              <a:rect l="l" t="t" r="r" b="b"/>
              <a:pathLst>
                <a:path w="28575" h="38100" extrusionOk="0">
                  <a:moveTo>
                    <a:pt x="14645" y="34766"/>
                  </a:moveTo>
                  <a:cubicBezTo>
                    <a:pt x="9883" y="30004"/>
                    <a:pt x="17503" y="17621"/>
                    <a:pt x="23218" y="7144"/>
                  </a:cubicBezTo>
                  <a:cubicBezTo>
                    <a:pt x="-6309" y="29051"/>
                    <a:pt x="13693" y="25241"/>
                    <a:pt x="14645" y="3476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030" name="Google Shape;5030;p1"/>
            <p:cNvSpPr/>
            <p:nvPr/>
          </p:nvSpPr>
          <p:spPr>
            <a:xfrm>
              <a:off x="7103269" y="1156103"/>
              <a:ext cx="9525" cy="9525"/>
            </a:xfrm>
            <a:custGeom>
              <a:avLst/>
              <a:gdLst/>
              <a:ahLst/>
              <a:cxnLst/>
              <a:rect l="l" t="t" r="r" b="b"/>
              <a:pathLst>
                <a:path w="9525" h="9525" extrusionOk="0">
                  <a:moveTo>
                    <a:pt x="7144" y="9756"/>
                  </a:moveTo>
                  <a:cubicBezTo>
                    <a:pt x="9049" y="9756"/>
                    <a:pt x="9049" y="9756"/>
                    <a:pt x="10001" y="8804"/>
                  </a:cubicBezTo>
                  <a:cubicBezTo>
                    <a:pt x="10001" y="4994"/>
                    <a:pt x="9049" y="8804"/>
                    <a:pt x="7144" y="975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031" name="Google Shape;5031;p1"/>
            <p:cNvSpPr/>
            <p:nvPr/>
          </p:nvSpPr>
          <p:spPr>
            <a:xfrm>
              <a:off x="7057830" y="1089183"/>
              <a:ext cx="9525" cy="19050"/>
            </a:xfrm>
            <a:custGeom>
              <a:avLst/>
              <a:gdLst/>
              <a:ahLst/>
              <a:cxnLst/>
              <a:rect l="l" t="t" r="r" b="b"/>
              <a:pathLst>
                <a:path w="9525" h="19050" extrusionOk="0">
                  <a:moveTo>
                    <a:pt x="7814" y="7144"/>
                  </a:moveTo>
                  <a:cubicBezTo>
                    <a:pt x="5910" y="17621"/>
                    <a:pt x="8767" y="10954"/>
                    <a:pt x="781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032" name="Google Shape;5032;p1"/>
            <p:cNvSpPr/>
            <p:nvPr/>
          </p:nvSpPr>
          <p:spPr>
            <a:xfrm>
              <a:off x="7060406" y="1092041"/>
              <a:ext cx="9525" cy="9525"/>
            </a:xfrm>
            <a:custGeom>
              <a:avLst/>
              <a:gdLst/>
              <a:ahLst/>
              <a:cxnLst/>
              <a:rect l="l" t="t" r="r" b="b"/>
              <a:pathLst>
                <a:path w="9525" h="9525" extrusionOk="0">
                  <a:moveTo>
                    <a:pt x="9049" y="7144"/>
                  </a:moveTo>
                  <a:lnTo>
                    <a:pt x="7144" y="8096"/>
                  </a:lnTo>
                  <a:cubicBezTo>
                    <a:pt x="7144" y="8096"/>
                    <a:pt x="8096" y="8096"/>
                    <a:pt x="9049"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033" name="Google Shape;5033;p1"/>
            <p:cNvSpPr/>
            <p:nvPr/>
          </p:nvSpPr>
          <p:spPr>
            <a:xfrm>
              <a:off x="7057549" y="1088231"/>
              <a:ext cx="9525" cy="9525"/>
            </a:xfrm>
            <a:custGeom>
              <a:avLst/>
              <a:gdLst/>
              <a:ahLst/>
              <a:cxnLst/>
              <a:rect l="l" t="t" r="r" b="b"/>
              <a:pathLst>
                <a:path w="9525" h="9525" extrusionOk="0">
                  <a:moveTo>
                    <a:pt x="7144" y="7144"/>
                  </a:moveTo>
                  <a:lnTo>
                    <a:pt x="7144" y="7144"/>
                  </a:lnTo>
                  <a:cubicBezTo>
                    <a:pt x="8096" y="8096"/>
                    <a:pt x="8096"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034" name="Google Shape;5034;p1"/>
            <p:cNvSpPr/>
            <p:nvPr/>
          </p:nvSpPr>
          <p:spPr>
            <a:xfrm>
              <a:off x="6993731" y="984739"/>
              <a:ext cx="9525" cy="9525"/>
            </a:xfrm>
            <a:custGeom>
              <a:avLst/>
              <a:gdLst/>
              <a:ahLst/>
              <a:cxnLst/>
              <a:rect l="l" t="t" r="r" b="b"/>
              <a:pathLst>
                <a:path w="9525" h="9525" extrusionOk="0">
                  <a:moveTo>
                    <a:pt x="10001" y="8718"/>
                  </a:moveTo>
                  <a:cubicBezTo>
                    <a:pt x="10001" y="5861"/>
                    <a:pt x="8096" y="7766"/>
                    <a:pt x="7144" y="7766"/>
                  </a:cubicBezTo>
                  <a:cubicBezTo>
                    <a:pt x="8096" y="7766"/>
                    <a:pt x="9049" y="8718"/>
                    <a:pt x="10001" y="871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035" name="Google Shape;5035;p1"/>
            <p:cNvSpPr/>
            <p:nvPr/>
          </p:nvSpPr>
          <p:spPr>
            <a:xfrm>
              <a:off x="6928009" y="1012031"/>
              <a:ext cx="9525" cy="9525"/>
            </a:xfrm>
            <a:custGeom>
              <a:avLst/>
              <a:gdLst/>
              <a:ahLst/>
              <a:cxnLst/>
              <a:rect l="l" t="t" r="r" b="b"/>
              <a:pathLst>
                <a:path w="9525" h="9525" extrusionOk="0">
                  <a:moveTo>
                    <a:pt x="8096" y="10001"/>
                  </a:moveTo>
                  <a:lnTo>
                    <a:pt x="7144" y="7144"/>
                  </a:lnTo>
                  <a:cubicBezTo>
                    <a:pt x="7144" y="9049"/>
                    <a:pt x="7144" y="10001"/>
                    <a:pt x="8096" y="10001"/>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036" name="Google Shape;5036;p1"/>
            <p:cNvSpPr/>
            <p:nvPr/>
          </p:nvSpPr>
          <p:spPr>
            <a:xfrm>
              <a:off x="6886099" y="1079658"/>
              <a:ext cx="9525" cy="9525"/>
            </a:xfrm>
            <a:custGeom>
              <a:avLst/>
              <a:gdLst/>
              <a:ahLst/>
              <a:cxnLst/>
              <a:rect l="l" t="t" r="r" b="b"/>
              <a:pathLst>
                <a:path w="9525" h="9525" extrusionOk="0">
                  <a:moveTo>
                    <a:pt x="8096" y="7144"/>
                  </a:moveTo>
                  <a:cubicBezTo>
                    <a:pt x="8096" y="8096"/>
                    <a:pt x="8096" y="8096"/>
                    <a:pt x="7144" y="8096"/>
                  </a:cubicBezTo>
                  <a:cubicBezTo>
                    <a:pt x="7144" y="8096"/>
                    <a:pt x="8096" y="8096"/>
                    <a:pt x="8096"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037" name="Google Shape;5037;p1"/>
            <p:cNvSpPr/>
            <p:nvPr/>
          </p:nvSpPr>
          <p:spPr>
            <a:xfrm>
              <a:off x="6882490" y="1080611"/>
              <a:ext cx="9525" cy="9525"/>
            </a:xfrm>
            <a:custGeom>
              <a:avLst/>
              <a:gdLst/>
              <a:ahLst/>
              <a:cxnLst/>
              <a:rect l="l" t="t" r="r" b="b"/>
              <a:pathLst>
                <a:path w="9525" h="9525" extrusionOk="0">
                  <a:moveTo>
                    <a:pt x="10752" y="7144"/>
                  </a:moveTo>
                  <a:cubicBezTo>
                    <a:pt x="3132" y="15716"/>
                    <a:pt x="9800" y="9049"/>
                    <a:pt x="10752"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038" name="Google Shape;5038;p1"/>
            <p:cNvSpPr/>
            <p:nvPr/>
          </p:nvSpPr>
          <p:spPr>
            <a:xfrm>
              <a:off x="6890374" y="1037748"/>
              <a:ext cx="19050" cy="38100"/>
            </a:xfrm>
            <a:custGeom>
              <a:avLst/>
              <a:gdLst/>
              <a:ahLst/>
              <a:cxnLst/>
              <a:rect l="l" t="t" r="r" b="b"/>
              <a:pathLst>
                <a:path w="19050" h="38100" extrusionOk="0">
                  <a:moveTo>
                    <a:pt x="19061" y="31909"/>
                  </a:moveTo>
                  <a:cubicBezTo>
                    <a:pt x="16204" y="24289"/>
                    <a:pt x="20014" y="9049"/>
                    <a:pt x="7631" y="7144"/>
                  </a:cubicBezTo>
                  <a:cubicBezTo>
                    <a:pt x="4774" y="15716"/>
                    <a:pt x="15251" y="40481"/>
                    <a:pt x="19061" y="3190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039" name="Google Shape;5039;p1"/>
            <p:cNvSpPr/>
            <p:nvPr/>
          </p:nvSpPr>
          <p:spPr>
            <a:xfrm>
              <a:off x="6884822" y="1062738"/>
              <a:ext cx="38100" cy="28575"/>
            </a:xfrm>
            <a:custGeom>
              <a:avLst/>
              <a:gdLst/>
              <a:ahLst/>
              <a:cxnLst/>
              <a:rect l="l" t="t" r="r" b="b"/>
              <a:pathLst>
                <a:path w="38100" h="28575" extrusionOk="0">
                  <a:moveTo>
                    <a:pt x="11278" y="18349"/>
                  </a:moveTo>
                  <a:cubicBezTo>
                    <a:pt x="20803" y="17397"/>
                    <a:pt x="44615" y="48829"/>
                    <a:pt x="24613" y="8824"/>
                  </a:cubicBezTo>
                  <a:cubicBezTo>
                    <a:pt x="20803" y="-1653"/>
                    <a:pt x="-2057" y="41209"/>
                    <a:pt x="11278" y="1834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040" name="Google Shape;5040;p1"/>
            <p:cNvSpPr/>
            <p:nvPr/>
          </p:nvSpPr>
          <p:spPr>
            <a:xfrm>
              <a:off x="6902291" y="1065371"/>
              <a:ext cx="9525" cy="9525"/>
            </a:xfrm>
            <a:custGeom>
              <a:avLst/>
              <a:gdLst/>
              <a:ahLst/>
              <a:cxnLst/>
              <a:rect l="l" t="t" r="r" b="b"/>
              <a:pathLst>
                <a:path w="9525" h="9525" extrusionOk="0">
                  <a:moveTo>
                    <a:pt x="7144" y="7144"/>
                  </a:moveTo>
                  <a:lnTo>
                    <a:pt x="7144" y="7144"/>
                  </a:lnTo>
                  <a:lnTo>
                    <a:pt x="7144" y="7144"/>
                  </a:ln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041" name="Google Shape;5041;p1"/>
            <p:cNvSpPr/>
            <p:nvPr/>
          </p:nvSpPr>
          <p:spPr>
            <a:xfrm>
              <a:off x="7413964" y="1218257"/>
              <a:ext cx="28575" cy="19050"/>
            </a:xfrm>
            <a:custGeom>
              <a:avLst/>
              <a:gdLst/>
              <a:ahLst/>
              <a:cxnLst/>
              <a:rect l="l" t="t" r="r" b="b"/>
              <a:pathLst>
                <a:path w="28575" h="19050" extrusionOk="0">
                  <a:moveTo>
                    <a:pt x="7916" y="13325"/>
                  </a:moveTo>
                  <a:cubicBezTo>
                    <a:pt x="296" y="16183"/>
                    <a:pt x="52683" y="-1915"/>
                    <a:pt x="7916" y="13325"/>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042" name="Google Shape;5042;p1"/>
            <p:cNvSpPr/>
            <p:nvPr/>
          </p:nvSpPr>
          <p:spPr>
            <a:xfrm>
              <a:off x="7701439" y="966311"/>
              <a:ext cx="9525" cy="9525"/>
            </a:xfrm>
            <a:custGeom>
              <a:avLst/>
              <a:gdLst/>
              <a:ahLst/>
              <a:cxnLst/>
              <a:rect l="l" t="t" r="r" b="b"/>
              <a:pathLst>
                <a:path w="9525" h="9525" extrusionOk="0">
                  <a:moveTo>
                    <a:pt x="7144" y="7144"/>
                  </a:moveTo>
                  <a:cubicBezTo>
                    <a:pt x="7144" y="10001"/>
                    <a:pt x="7144" y="10001"/>
                    <a:pt x="8096" y="10001"/>
                  </a:cubicBezTo>
                  <a:cubicBezTo>
                    <a:pt x="8096" y="10001"/>
                    <a:pt x="7144" y="9049"/>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043" name="Google Shape;5043;p1"/>
            <p:cNvSpPr/>
            <p:nvPr/>
          </p:nvSpPr>
          <p:spPr>
            <a:xfrm>
              <a:off x="7458551" y="1216818"/>
              <a:ext cx="9525" cy="19050"/>
            </a:xfrm>
            <a:custGeom>
              <a:avLst/>
              <a:gdLst/>
              <a:ahLst/>
              <a:cxnLst/>
              <a:rect l="l" t="t" r="r" b="b"/>
              <a:pathLst>
                <a:path w="9525" h="19050" extrusionOk="0">
                  <a:moveTo>
                    <a:pt x="7144" y="12859"/>
                  </a:moveTo>
                  <a:lnTo>
                    <a:pt x="9049" y="7144"/>
                  </a:lnTo>
                  <a:cubicBezTo>
                    <a:pt x="8096" y="8096"/>
                    <a:pt x="7144" y="10001"/>
                    <a:pt x="7144" y="1285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044" name="Google Shape;5044;p1"/>
            <p:cNvSpPr/>
            <p:nvPr/>
          </p:nvSpPr>
          <p:spPr>
            <a:xfrm>
              <a:off x="7455694" y="1305293"/>
              <a:ext cx="9525" cy="9525"/>
            </a:xfrm>
            <a:custGeom>
              <a:avLst/>
              <a:gdLst/>
              <a:ahLst/>
              <a:cxnLst/>
              <a:rect l="l" t="t" r="r" b="b"/>
              <a:pathLst>
                <a:path w="9525" h="9525" extrusionOk="0">
                  <a:moveTo>
                    <a:pt x="7144" y="9156"/>
                  </a:moveTo>
                  <a:cubicBezTo>
                    <a:pt x="7144" y="12014"/>
                    <a:pt x="10001" y="3441"/>
                    <a:pt x="7144" y="915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045" name="Google Shape;5045;p1"/>
            <p:cNvSpPr/>
            <p:nvPr/>
          </p:nvSpPr>
          <p:spPr>
            <a:xfrm>
              <a:off x="7515701" y="1174194"/>
              <a:ext cx="9525" cy="9525"/>
            </a:xfrm>
            <a:custGeom>
              <a:avLst/>
              <a:gdLst/>
              <a:ahLst/>
              <a:cxnLst/>
              <a:rect l="l" t="t" r="r" b="b"/>
              <a:pathLst>
                <a:path w="9525" h="9525" extrusionOk="0">
                  <a:moveTo>
                    <a:pt x="7144" y="7858"/>
                  </a:moveTo>
                  <a:cubicBezTo>
                    <a:pt x="8096" y="6906"/>
                    <a:pt x="8096" y="6906"/>
                    <a:pt x="7144" y="7858"/>
                  </a:cubicBezTo>
                  <a:cubicBezTo>
                    <a:pt x="8096" y="6906"/>
                    <a:pt x="8096" y="6906"/>
                    <a:pt x="7144" y="785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046" name="Google Shape;5046;p1"/>
            <p:cNvSpPr/>
            <p:nvPr/>
          </p:nvSpPr>
          <p:spPr>
            <a:xfrm>
              <a:off x="7369016" y="1322132"/>
              <a:ext cx="28575" cy="28575"/>
            </a:xfrm>
            <a:custGeom>
              <a:avLst/>
              <a:gdLst/>
              <a:ahLst/>
              <a:cxnLst/>
              <a:rect l="l" t="t" r="r" b="b"/>
              <a:pathLst>
                <a:path w="28575" h="28575" extrusionOk="0">
                  <a:moveTo>
                    <a:pt x="7144" y="21845"/>
                  </a:moveTo>
                  <a:cubicBezTo>
                    <a:pt x="19526" y="9463"/>
                    <a:pt x="33814" y="-3872"/>
                    <a:pt x="7144" y="21845"/>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047" name="Google Shape;5047;p1"/>
            <p:cNvSpPr/>
            <p:nvPr/>
          </p:nvSpPr>
          <p:spPr>
            <a:xfrm>
              <a:off x="7681436" y="1114901"/>
              <a:ext cx="9525" cy="9525"/>
            </a:xfrm>
            <a:custGeom>
              <a:avLst/>
              <a:gdLst/>
              <a:ahLst/>
              <a:cxnLst/>
              <a:rect l="l" t="t" r="r" b="b"/>
              <a:pathLst>
                <a:path w="9525" h="9525" extrusionOk="0">
                  <a:moveTo>
                    <a:pt x="7144" y="7144"/>
                  </a:moveTo>
                  <a:lnTo>
                    <a:pt x="7144" y="7144"/>
                  </a:ln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048" name="Google Shape;5048;p1"/>
            <p:cNvSpPr/>
            <p:nvPr/>
          </p:nvSpPr>
          <p:spPr>
            <a:xfrm>
              <a:off x="7681436" y="1114901"/>
              <a:ext cx="9525" cy="9525"/>
            </a:xfrm>
            <a:custGeom>
              <a:avLst/>
              <a:gdLst/>
              <a:ahLst/>
              <a:cxnLst/>
              <a:rect l="l" t="t" r="r" b="b"/>
              <a:pathLst>
                <a:path w="9525" h="9525" extrusionOk="0">
                  <a:moveTo>
                    <a:pt x="9049" y="9049"/>
                  </a:moveTo>
                  <a:lnTo>
                    <a:pt x="7144" y="7144"/>
                  </a:lnTo>
                  <a:cubicBezTo>
                    <a:pt x="8096" y="9049"/>
                    <a:pt x="8096" y="10954"/>
                    <a:pt x="9049" y="904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049" name="Google Shape;5049;p1"/>
            <p:cNvSpPr/>
            <p:nvPr/>
          </p:nvSpPr>
          <p:spPr>
            <a:xfrm>
              <a:off x="7457705" y="1222216"/>
              <a:ext cx="9525" cy="19050"/>
            </a:xfrm>
            <a:custGeom>
              <a:avLst/>
              <a:gdLst/>
              <a:ahLst/>
              <a:cxnLst/>
              <a:rect l="l" t="t" r="r" b="b"/>
              <a:pathLst>
                <a:path w="9525" h="19050" extrusionOk="0">
                  <a:moveTo>
                    <a:pt x="7990" y="12224"/>
                  </a:moveTo>
                  <a:cubicBezTo>
                    <a:pt x="6086" y="794"/>
                    <a:pt x="7990" y="12224"/>
                    <a:pt x="7990" y="1222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050" name="Google Shape;5050;p1"/>
            <p:cNvSpPr/>
            <p:nvPr/>
          </p:nvSpPr>
          <p:spPr>
            <a:xfrm>
              <a:off x="7450770" y="1243488"/>
              <a:ext cx="19050" cy="19050"/>
            </a:xfrm>
            <a:custGeom>
              <a:avLst/>
              <a:gdLst/>
              <a:ahLst/>
              <a:cxnLst/>
              <a:rect l="l" t="t" r="r" b="b"/>
              <a:pathLst>
                <a:path w="19050" h="19050" extrusionOk="0">
                  <a:moveTo>
                    <a:pt x="13972" y="7144"/>
                  </a:moveTo>
                  <a:cubicBezTo>
                    <a:pt x="6352" y="12859"/>
                    <a:pt x="3495" y="19526"/>
                    <a:pt x="13972"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051" name="Google Shape;5051;p1"/>
            <p:cNvSpPr/>
            <p:nvPr/>
          </p:nvSpPr>
          <p:spPr>
            <a:xfrm>
              <a:off x="7459504" y="1142507"/>
              <a:ext cx="76200" cy="95250"/>
            </a:xfrm>
            <a:custGeom>
              <a:avLst/>
              <a:gdLst/>
              <a:ahLst/>
              <a:cxnLst/>
              <a:rect l="l" t="t" r="r" b="b"/>
              <a:pathLst>
                <a:path w="76200" h="95250" extrusionOk="0">
                  <a:moveTo>
                    <a:pt x="53816" y="40498"/>
                  </a:moveTo>
                  <a:cubicBezTo>
                    <a:pt x="47149" y="45260"/>
                    <a:pt x="70961" y="24305"/>
                    <a:pt x="55721" y="24305"/>
                  </a:cubicBezTo>
                  <a:cubicBezTo>
                    <a:pt x="64294" y="30020"/>
                    <a:pt x="79534" y="23353"/>
                    <a:pt x="60484" y="7160"/>
                  </a:cubicBezTo>
                  <a:cubicBezTo>
                    <a:pt x="59531" y="6208"/>
                    <a:pt x="20479" y="47165"/>
                    <a:pt x="7144" y="80503"/>
                  </a:cubicBezTo>
                  <a:cubicBezTo>
                    <a:pt x="10001" y="74788"/>
                    <a:pt x="11906" y="77645"/>
                    <a:pt x="11906" y="89075"/>
                  </a:cubicBezTo>
                  <a:cubicBezTo>
                    <a:pt x="13811" y="74788"/>
                    <a:pt x="17621" y="74788"/>
                    <a:pt x="22384" y="88123"/>
                  </a:cubicBezTo>
                  <a:cubicBezTo>
                    <a:pt x="51911" y="60500"/>
                    <a:pt x="50006" y="47165"/>
                    <a:pt x="53816" y="4049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052" name="Google Shape;5052;p1"/>
            <p:cNvSpPr/>
            <p:nvPr/>
          </p:nvSpPr>
          <p:spPr>
            <a:xfrm>
              <a:off x="7488079" y="1202531"/>
              <a:ext cx="9525" cy="9525"/>
            </a:xfrm>
            <a:custGeom>
              <a:avLst/>
              <a:gdLst/>
              <a:ahLst/>
              <a:cxnLst/>
              <a:rect l="l" t="t" r="r" b="b"/>
              <a:pathLst>
                <a:path w="9525" h="9525" extrusionOk="0">
                  <a:moveTo>
                    <a:pt x="7144" y="7144"/>
                  </a:moveTo>
                  <a:cubicBezTo>
                    <a:pt x="7144" y="7144"/>
                    <a:pt x="8096" y="7144"/>
                    <a:pt x="8096" y="7144"/>
                  </a:cubicBezTo>
                  <a:cubicBezTo>
                    <a:pt x="8096" y="8096"/>
                    <a:pt x="8096"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053" name="Google Shape;5053;p1"/>
            <p:cNvSpPr/>
            <p:nvPr/>
          </p:nvSpPr>
          <p:spPr>
            <a:xfrm>
              <a:off x="7501414" y="1188772"/>
              <a:ext cx="9525" cy="9525"/>
            </a:xfrm>
            <a:custGeom>
              <a:avLst/>
              <a:gdLst/>
              <a:ahLst/>
              <a:cxnLst/>
              <a:rect l="l" t="t" r="r" b="b"/>
              <a:pathLst>
                <a:path w="9525" h="9525" extrusionOk="0">
                  <a:moveTo>
                    <a:pt x="7144" y="7567"/>
                  </a:moveTo>
                  <a:cubicBezTo>
                    <a:pt x="8096" y="7567"/>
                    <a:pt x="10001" y="6615"/>
                    <a:pt x="7144"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054" name="Google Shape;5054;p1"/>
            <p:cNvSpPr/>
            <p:nvPr/>
          </p:nvSpPr>
          <p:spPr>
            <a:xfrm>
              <a:off x="7463949" y="1236821"/>
              <a:ext cx="9525" cy="9525"/>
            </a:xfrm>
            <a:custGeom>
              <a:avLst/>
              <a:gdLst/>
              <a:ahLst/>
              <a:cxnLst/>
              <a:rect l="l" t="t" r="r" b="b"/>
              <a:pathLst>
                <a:path w="9525" h="9525" extrusionOk="0">
                  <a:moveTo>
                    <a:pt x="8414" y="7144"/>
                  </a:moveTo>
                  <a:cubicBezTo>
                    <a:pt x="5556" y="16669"/>
                    <a:pt x="8414" y="7144"/>
                    <a:pt x="841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055" name="Google Shape;5055;p1"/>
            <p:cNvSpPr/>
            <p:nvPr/>
          </p:nvSpPr>
          <p:spPr>
            <a:xfrm>
              <a:off x="7459080" y="1227084"/>
              <a:ext cx="9525" cy="9525"/>
            </a:xfrm>
            <a:custGeom>
              <a:avLst/>
              <a:gdLst/>
              <a:ahLst/>
              <a:cxnLst/>
              <a:rect l="l" t="t" r="r" b="b"/>
              <a:pathLst>
                <a:path w="9525" h="9525" extrusionOk="0">
                  <a:moveTo>
                    <a:pt x="7567" y="9260"/>
                  </a:moveTo>
                  <a:cubicBezTo>
                    <a:pt x="6615" y="4498"/>
                    <a:pt x="7567" y="9260"/>
                    <a:pt x="7567" y="9260"/>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056" name="Google Shape;5056;p1"/>
            <p:cNvSpPr/>
            <p:nvPr/>
          </p:nvSpPr>
          <p:spPr>
            <a:xfrm>
              <a:off x="7570946" y="1183481"/>
              <a:ext cx="9525" cy="9525"/>
            </a:xfrm>
            <a:custGeom>
              <a:avLst/>
              <a:gdLst/>
              <a:ahLst/>
              <a:cxnLst/>
              <a:rect l="l" t="t" r="r" b="b"/>
              <a:pathLst>
                <a:path w="9525" h="9525" extrusionOk="0">
                  <a:moveTo>
                    <a:pt x="7144" y="9049"/>
                  </a:moveTo>
                  <a:lnTo>
                    <a:pt x="7144" y="7144"/>
                  </a:lnTo>
                  <a:cubicBezTo>
                    <a:pt x="7144" y="8096"/>
                    <a:pt x="7144" y="9049"/>
                    <a:pt x="7144" y="904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057" name="Google Shape;5057;p1"/>
            <p:cNvSpPr/>
            <p:nvPr/>
          </p:nvSpPr>
          <p:spPr>
            <a:xfrm>
              <a:off x="7489031" y="1174843"/>
              <a:ext cx="47625" cy="47625"/>
            </a:xfrm>
            <a:custGeom>
              <a:avLst/>
              <a:gdLst/>
              <a:ahLst/>
              <a:cxnLst/>
              <a:rect l="l" t="t" r="r" b="b"/>
              <a:pathLst>
                <a:path w="47625" h="47625" extrusionOk="0">
                  <a:moveTo>
                    <a:pt x="39529" y="8162"/>
                  </a:moveTo>
                  <a:cubicBezTo>
                    <a:pt x="34766" y="11972"/>
                    <a:pt x="19526" y="37689"/>
                    <a:pt x="7144" y="35784"/>
                  </a:cubicBezTo>
                  <a:cubicBezTo>
                    <a:pt x="10954" y="36737"/>
                    <a:pt x="12859" y="38642"/>
                    <a:pt x="11906" y="41499"/>
                  </a:cubicBezTo>
                  <a:cubicBezTo>
                    <a:pt x="35719" y="48167"/>
                    <a:pt x="46196" y="-411"/>
                    <a:pt x="39529" y="8162"/>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058" name="Google Shape;5058;p1"/>
            <p:cNvSpPr/>
            <p:nvPr/>
          </p:nvSpPr>
          <p:spPr>
            <a:xfrm>
              <a:off x="7471886" y="1233540"/>
              <a:ext cx="9525" cy="9525"/>
            </a:xfrm>
            <a:custGeom>
              <a:avLst/>
              <a:gdLst/>
              <a:ahLst/>
              <a:cxnLst/>
              <a:rect l="l" t="t" r="r" b="b"/>
              <a:pathLst>
                <a:path w="9525" h="9525" extrusionOk="0">
                  <a:moveTo>
                    <a:pt x="7144" y="7567"/>
                  </a:moveTo>
                  <a:cubicBezTo>
                    <a:pt x="8096" y="7567"/>
                    <a:pt x="8096" y="6615"/>
                    <a:pt x="7144" y="7567"/>
                  </a:cubicBezTo>
                  <a:cubicBezTo>
                    <a:pt x="8096" y="6615"/>
                    <a:pt x="8096" y="7567"/>
                    <a:pt x="7144"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059" name="Google Shape;5059;p1"/>
            <p:cNvSpPr/>
            <p:nvPr/>
          </p:nvSpPr>
          <p:spPr>
            <a:xfrm>
              <a:off x="7370921" y="1179671"/>
              <a:ext cx="57150" cy="47625"/>
            </a:xfrm>
            <a:custGeom>
              <a:avLst/>
              <a:gdLst/>
              <a:ahLst/>
              <a:cxnLst/>
              <a:rect l="l" t="t" r="r" b="b"/>
              <a:pathLst>
                <a:path w="57150" h="47625" extrusionOk="0">
                  <a:moveTo>
                    <a:pt x="7144" y="25241"/>
                  </a:moveTo>
                  <a:cubicBezTo>
                    <a:pt x="20479" y="19526"/>
                    <a:pt x="34766" y="10001"/>
                    <a:pt x="55721" y="7144"/>
                  </a:cubicBezTo>
                  <a:cubicBezTo>
                    <a:pt x="56674" y="9049"/>
                    <a:pt x="51911" y="23336"/>
                    <a:pt x="53816" y="22384"/>
                  </a:cubicBezTo>
                  <a:cubicBezTo>
                    <a:pt x="37624" y="-476"/>
                    <a:pt x="47149" y="29051"/>
                    <a:pt x="29051" y="43339"/>
                  </a:cubicBezTo>
                  <a:cubicBezTo>
                    <a:pt x="30956" y="9049"/>
                    <a:pt x="8096" y="29051"/>
                    <a:pt x="7144" y="25241"/>
                  </a:cubicBezTo>
                  <a:close/>
                  <a:moveTo>
                    <a:pt x="11906" y="22384"/>
                  </a:moveTo>
                  <a:lnTo>
                    <a:pt x="15716" y="22384"/>
                  </a:lnTo>
                  <a:cubicBezTo>
                    <a:pt x="14764" y="21431"/>
                    <a:pt x="12859" y="21431"/>
                    <a:pt x="11906" y="2238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060" name="Google Shape;5060;p1"/>
            <p:cNvSpPr/>
            <p:nvPr/>
          </p:nvSpPr>
          <p:spPr>
            <a:xfrm>
              <a:off x="6901339" y="1130141"/>
              <a:ext cx="9525" cy="9525"/>
            </a:xfrm>
            <a:custGeom>
              <a:avLst/>
              <a:gdLst/>
              <a:ahLst/>
              <a:cxnLst/>
              <a:rect l="l" t="t" r="r" b="b"/>
              <a:pathLst>
                <a:path w="9525" h="9525" extrusionOk="0">
                  <a:moveTo>
                    <a:pt x="7144" y="9049"/>
                  </a:moveTo>
                  <a:cubicBezTo>
                    <a:pt x="7144" y="8096"/>
                    <a:pt x="7144" y="8096"/>
                    <a:pt x="7144" y="7144"/>
                  </a:cubicBezTo>
                  <a:cubicBezTo>
                    <a:pt x="7144" y="8096"/>
                    <a:pt x="7144" y="9049"/>
                    <a:pt x="7144" y="904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061" name="Google Shape;5061;p1"/>
            <p:cNvSpPr/>
            <p:nvPr/>
          </p:nvSpPr>
          <p:spPr>
            <a:xfrm>
              <a:off x="7207091" y="1315878"/>
              <a:ext cx="9525" cy="9525"/>
            </a:xfrm>
            <a:custGeom>
              <a:avLst/>
              <a:gdLst/>
              <a:ahLst/>
              <a:cxnLst/>
              <a:rect l="l" t="t" r="r" b="b"/>
              <a:pathLst>
                <a:path w="9525" h="9525" extrusionOk="0">
                  <a:moveTo>
                    <a:pt x="9049" y="7144"/>
                  </a:moveTo>
                  <a:lnTo>
                    <a:pt x="7144" y="7144"/>
                  </a:lnTo>
                  <a:cubicBezTo>
                    <a:pt x="7144" y="7144"/>
                    <a:pt x="8096" y="7144"/>
                    <a:pt x="9049"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062" name="Google Shape;5062;p1"/>
            <p:cNvSpPr/>
            <p:nvPr/>
          </p:nvSpPr>
          <p:spPr>
            <a:xfrm>
              <a:off x="7149941" y="1338738"/>
              <a:ext cx="9525" cy="9525"/>
            </a:xfrm>
            <a:custGeom>
              <a:avLst/>
              <a:gdLst/>
              <a:ahLst/>
              <a:cxnLst/>
              <a:rect l="l" t="t" r="r" b="b"/>
              <a:pathLst>
                <a:path w="9525" h="9525" extrusionOk="0">
                  <a:moveTo>
                    <a:pt x="10954" y="7144"/>
                  </a:moveTo>
                  <a:lnTo>
                    <a:pt x="7144" y="9049"/>
                  </a:lnTo>
                  <a:cubicBezTo>
                    <a:pt x="8096" y="9049"/>
                    <a:pt x="10001" y="8096"/>
                    <a:pt x="1095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063" name="Google Shape;5063;p1"/>
            <p:cNvSpPr/>
            <p:nvPr/>
          </p:nvSpPr>
          <p:spPr>
            <a:xfrm>
              <a:off x="6911816" y="1161573"/>
              <a:ext cx="9525" cy="9525"/>
            </a:xfrm>
            <a:custGeom>
              <a:avLst/>
              <a:gdLst/>
              <a:ahLst/>
              <a:cxnLst/>
              <a:rect l="l" t="t" r="r" b="b"/>
              <a:pathLst>
                <a:path w="9525" h="9525" extrusionOk="0">
                  <a:moveTo>
                    <a:pt x="7144" y="7144"/>
                  </a:moveTo>
                  <a:cubicBezTo>
                    <a:pt x="7144" y="8096"/>
                    <a:pt x="8096" y="9049"/>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064" name="Google Shape;5064;p1"/>
            <p:cNvSpPr/>
            <p:nvPr/>
          </p:nvSpPr>
          <p:spPr>
            <a:xfrm>
              <a:off x="7048976" y="1291113"/>
              <a:ext cx="9525" cy="9525"/>
            </a:xfrm>
            <a:custGeom>
              <a:avLst/>
              <a:gdLst/>
              <a:ahLst/>
              <a:cxnLst/>
              <a:rect l="l" t="t" r="r" b="b"/>
              <a:pathLst>
                <a:path w="9525" h="9525" extrusionOk="0">
                  <a:moveTo>
                    <a:pt x="8096" y="10001"/>
                  </a:moveTo>
                  <a:cubicBezTo>
                    <a:pt x="8096" y="9049"/>
                    <a:pt x="7144" y="8096"/>
                    <a:pt x="7144" y="7144"/>
                  </a:cubicBezTo>
                  <a:cubicBezTo>
                    <a:pt x="7144" y="8096"/>
                    <a:pt x="7144" y="9049"/>
                    <a:pt x="8096" y="10001"/>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065" name="Google Shape;5065;p1"/>
            <p:cNvSpPr/>
            <p:nvPr/>
          </p:nvSpPr>
          <p:spPr>
            <a:xfrm>
              <a:off x="7153604" y="1338738"/>
              <a:ext cx="9525" cy="9525"/>
            </a:xfrm>
            <a:custGeom>
              <a:avLst/>
              <a:gdLst/>
              <a:ahLst/>
              <a:cxnLst/>
              <a:rect l="l" t="t" r="r" b="b"/>
              <a:pathLst>
                <a:path w="9525" h="9525" extrusionOk="0">
                  <a:moveTo>
                    <a:pt x="8244" y="7144"/>
                  </a:moveTo>
                  <a:cubicBezTo>
                    <a:pt x="7291" y="7144"/>
                    <a:pt x="6339" y="7144"/>
                    <a:pt x="82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066" name="Google Shape;5066;p1"/>
            <p:cNvSpPr/>
            <p:nvPr/>
          </p:nvSpPr>
          <p:spPr>
            <a:xfrm>
              <a:off x="7230904" y="1341596"/>
              <a:ext cx="9525" cy="9525"/>
            </a:xfrm>
            <a:custGeom>
              <a:avLst/>
              <a:gdLst/>
              <a:ahLst/>
              <a:cxnLst/>
              <a:rect l="l" t="t" r="r" b="b"/>
              <a:pathLst>
                <a:path w="9525" h="9525" extrusionOk="0">
                  <a:moveTo>
                    <a:pt x="7144" y="8096"/>
                  </a:moveTo>
                  <a:cubicBezTo>
                    <a:pt x="8096" y="8096"/>
                    <a:pt x="8096" y="8096"/>
                    <a:pt x="9049" y="7144"/>
                  </a:cubicBezTo>
                  <a:cubicBezTo>
                    <a:pt x="8096" y="7144"/>
                    <a:pt x="7144" y="8096"/>
                    <a:pt x="7144" y="809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067" name="Google Shape;5067;p1"/>
            <p:cNvSpPr/>
            <p:nvPr/>
          </p:nvSpPr>
          <p:spPr>
            <a:xfrm>
              <a:off x="7228046" y="1316831"/>
              <a:ext cx="9525" cy="9525"/>
            </a:xfrm>
            <a:custGeom>
              <a:avLst/>
              <a:gdLst/>
              <a:ahLst/>
              <a:cxnLst/>
              <a:rect l="l" t="t" r="r" b="b"/>
              <a:pathLst>
                <a:path w="9525" h="9525" extrusionOk="0">
                  <a:moveTo>
                    <a:pt x="7144" y="8096"/>
                  </a:moveTo>
                  <a:cubicBezTo>
                    <a:pt x="8096" y="8096"/>
                    <a:pt x="8096" y="8096"/>
                    <a:pt x="9049" y="7144"/>
                  </a:cubicBezTo>
                  <a:lnTo>
                    <a:pt x="7144" y="8096"/>
                  </a:ln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068" name="Google Shape;5068;p1"/>
            <p:cNvSpPr/>
            <p:nvPr/>
          </p:nvSpPr>
          <p:spPr>
            <a:xfrm>
              <a:off x="7343299" y="1320641"/>
              <a:ext cx="9525" cy="9525"/>
            </a:xfrm>
            <a:custGeom>
              <a:avLst/>
              <a:gdLst/>
              <a:ahLst/>
              <a:cxnLst/>
              <a:rect l="l" t="t" r="r" b="b"/>
              <a:pathLst>
                <a:path w="9525" h="9525" extrusionOk="0">
                  <a:moveTo>
                    <a:pt x="7144" y="9049"/>
                  </a:moveTo>
                  <a:lnTo>
                    <a:pt x="10001" y="7144"/>
                  </a:lnTo>
                  <a:cubicBezTo>
                    <a:pt x="9049" y="8096"/>
                    <a:pt x="8096" y="8096"/>
                    <a:pt x="7144" y="904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069" name="Google Shape;5069;p1"/>
            <p:cNvSpPr/>
            <p:nvPr/>
          </p:nvSpPr>
          <p:spPr>
            <a:xfrm>
              <a:off x="7236619" y="1322546"/>
              <a:ext cx="9525" cy="9525"/>
            </a:xfrm>
            <a:custGeom>
              <a:avLst/>
              <a:gdLst/>
              <a:ahLst/>
              <a:cxnLst/>
              <a:rect l="l" t="t" r="r" b="b"/>
              <a:pathLst>
                <a:path w="9525" h="9525" extrusionOk="0">
                  <a:moveTo>
                    <a:pt x="7144" y="8096"/>
                  </a:moveTo>
                  <a:cubicBezTo>
                    <a:pt x="7144" y="8096"/>
                    <a:pt x="7144" y="7144"/>
                    <a:pt x="8096" y="7144"/>
                  </a:cubicBezTo>
                  <a:cubicBezTo>
                    <a:pt x="7144" y="7144"/>
                    <a:pt x="7144" y="8096"/>
                    <a:pt x="7144" y="809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070" name="Google Shape;5070;p1"/>
            <p:cNvSpPr/>
            <p:nvPr/>
          </p:nvSpPr>
          <p:spPr>
            <a:xfrm>
              <a:off x="6921341" y="1106328"/>
              <a:ext cx="9525" cy="9525"/>
            </a:xfrm>
            <a:custGeom>
              <a:avLst/>
              <a:gdLst/>
              <a:ahLst/>
              <a:cxnLst/>
              <a:rect l="l" t="t" r="r" b="b"/>
              <a:pathLst>
                <a:path w="9525" h="9525" extrusionOk="0">
                  <a:moveTo>
                    <a:pt x="7144" y="7144"/>
                  </a:moveTo>
                  <a:cubicBezTo>
                    <a:pt x="7144" y="7144"/>
                    <a:pt x="9049"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071" name="Google Shape;5071;p1"/>
            <p:cNvSpPr/>
            <p:nvPr/>
          </p:nvSpPr>
          <p:spPr>
            <a:xfrm>
              <a:off x="6906101" y="1098708"/>
              <a:ext cx="9525" cy="9525"/>
            </a:xfrm>
            <a:custGeom>
              <a:avLst/>
              <a:gdLst/>
              <a:ahLst/>
              <a:cxnLst/>
              <a:rect l="l" t="t" r="r" b="b"/>
              <a:pathLst>
                <a:path w="9525" h="9525" extrusionOk="0">
                  <a:moveTo>
                    <a:pt x="8096" y="10001"/>
                  </a:moveTo>
                  <a:lnTo>
                    <a:pt x="7144" y="7144"/>
                  </a:lnTo>
                  <a:cubicBezTo>
                    <a:pt x="7144" y="8096"/>
                    <a:pt x="7144" y="9049"/>
                    <a:pt x="8096" y="10001"/>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072" name="Google Shape;5072;p1"/>
            <p:cNvSpPr/>
            <p:nvPr/>
          </p:nvSpPr>
          <p:spPr>
            <a:xfrm>
              <a:off x="7008677" y="1256823"/>
              <a:ext cx="9525" cy="19050"/>
            </a:xfrm>
            <a:custGeom>
              <a:avLst/>
              <a:gdLst/>
              <a:ahLst/>
              <a:cxnLst/>
              <a:rect l="l" t="t" r="r" b="b"/>
              <a:pathLst>
                <a:path w="9525" h="19050" extrusionOk="0">
                  <a:moveTo>
                    <a:pt x="9343" y="11906"/>
                  </a:moveTo>
                  <a:cubicBezTo>
                    <a:pt x="9343" y="10001"/>
                    <a:pt x="8391" y="8096"/>
                    <a:pt x="9343" y="7144"/>
                  </a:cubicBezTo>
                  <a:cubicBezTo>
                    <a:pt x="7439" y="8096"/>
                    <a:pt x="5533" y="11906"/>
                    <a:pt x="9343" y="1190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073" name="Google Shape;5073;p1"/>
            <p:cNvSpPr/>
            <p:nvPr/>
          </p:nvSpPr>
          <p:spPr>
            <a:xfrm>
              <a:off x="6973729" y="1105376"/>
              <a:ext cx="9525" cy="9525"/>
            </a:xfrm>
            <a:custGeom>
              <a:avLst/>
              <a:gdLst/>
              <a:ahLst/>
              <a:cxnLst/>
              <a:rect l="l" t="t" r="r" b="b"/>
              <a:pathLst>
                <a:path w="9525" h="9525" extrusionOk="0">
                  <a:moveTo>
                    <a:pt x="10001" y="8096"/>
                  </a:moveTo>
                  <a:cubicBezTo>
                    <a:pt x="9049" y="8096"/>
                    <a:pt x="8096" y="8096"/>
                    <a:pt x="7144" y="7144"/>
                  </a:cubicBezTo>
                  <a:cubicBezTo>
                    <a:pt x="8096" y="8096"/>
                    <a:pt x="9049" y="8096"/>
                    <a:pt x="10001" y="809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074" name="Google Shape;5074;p1"/>
            <p:cNvSpPr/>
            <p:nvPr/>
          </p:nvSpPr>
          <p:spPr>
            <a:xfrm>
              <a:off x="6970871" y="1104423"/>
              <a:ext cx="9525" cy="9525"/>
            </a:xfrm>
            <a:custGeom>
              <a:avLst/>
              <a:gdLst/>
              <a:ahLst/>
              <a:cxnLst/>
              <a:rect l="l" t="t" r="r" b="b"/>
              <a:pathLst>
                <a:path w="9525" h="9525" extrusionOk="0">
                  <a:moveTo>
                    <a:pt x="9049" y="8096"/>
                  </a:moveTo>
                  <a:lnTo>
                    <a:pt x="7144" y="7144"/>
                  </a:lnTo>
                  <a:cubicBezTo>
                    <a:pt x="8096" y="8096"/>
                    <a:pt x="9049" y="8096"/>
                    <a:pt x="9049" y="809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075" name="Google Shape;5075;p1"/>
            <p:cNvSpPr/>
            <p:nvPr/>
          </p:nvSpPr>
          <p:spPr>
            <a:xfrm>
              <a:off x="7060406" y="1206341"/>
              <a:ext cx="9525" cy="9525"/>
            </a:xfrm>
            <a:custGeom>
              <a:avLst/>
              <a:gdLst/>
              <a:ahLst/>
              <a:cxnLst/>
              <a:rect l="l" t="t" r="r" b="b"/>
              <a:pathLst>
                <a:path w="9525" h="9525" extrusionOk="0">
                  <a:moveTo>
                    <a:pt x="7144" y="7144"/>
                  </a:moveTo>
                  <a:cubicBezTo>
                    <a:pt x="7144" y="8096"/>
                    <a:pt x="7144" y="8096"/>
                    <a:pt x="7144" y="8096"/>
                  </a:cubicBezTo>
                  <a:cubicBezTo>
                    <a:pt x="8096" y="7144"/>
                    <a:pt x="8096"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076" name="Google Shape;5076;p1"/>
            <p:cNvSpPr/>
            <p:nvPr/>
          </p:nvSpPr>
          <p:spPr>
            <a:xfrm>
              <a:off x="6877526" y="1085792"/>
              <a:ext cx="38100" cy="28575"/>
            </a:xfrm>
            <a:custGeom>
              <a:avLst/>
              <a:gdLst/>
              <a:ahLst/>
              <a:cxnLst/>
              <a:rect l="l" t="t" r="r" b="b"/>
              <a:pathLst>
                <a:path w="38100" h="28575" extrusionOk="0">
                  <a:moveTo>
                    <a:pt x="36671" y="17203"/>
                  </a:moveTo>
                  <a:cubicBezTo>
                    <a:pt x="29051" y="17203"/>
                    <a:pt x="10954" y="58"/>
                    <a:pt x="7144" y="10535"/>
                  </a:cubicBezTo>
                  <a:cubicBezTo>
                    <a:pt x="17621" y="37205"/>
                    <a:pt x="28099" y="21013"/>
                    <a:pt x="36671" y="17203"/>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077" name="Google Shape;5077;p1"/>
            <p:cNvSpPr/>
            <p:nvPr/>
          </p:nvSpPr>
          <p:spPr>
            <a:xfrm>
              <a:off x="6955208" y="1093522"/>
              <a:ext cx="9525" cy="9525"/>
            </a:xfrm>
            <a:custGeom>
              <a:avLst/>
              <a:gdLst/>
              <a:ahLst/>
              <a:cxnLst/>
              <a:rect l="l" t="t" r="r" b="b"/>
              <a:pathLst>
                <a:path w="9525" h="9525" extrusionOk="0">
                  <a:moveTo>
                    <a:pt x="7567" y="7567"/>
                  </a:moveTo>
                  <a:cubicBezTo>
                    <a:pt x="7567" y="7567"/>
                    <a:pt x="6615" y="6615"/>
                    <a:pt x="7567"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078" name="Google Shape;5078;p1"/>
            <p:cNvSpPr/>
            <p:nvPr/>
          </p:nvSpPr>
          <p:spPr>
            <a:xfrm>
              <a:off x="7332821" y="1209198"/>
              <a:ext cx="9525" cy="9525"/>
            </a:xfrm>
            <a:custGeom>
              <a:avLst/>
              <a:gdLst/>
              <a:ahLst/>
              <a:cxnLst/>
              <a:rect l="l" t="t" r="r" b="b"/>
              <a:pathLst>
                <a:path w="9525" h="9525" extrusionOk="0">
                  <a:moveTo>
                    <a:pt x="7144" y="9049"/>
                  </a:moveTo>
                  <a:lnTo>
                    <a:pt x="8096" y="7144"/>
                  </a:lnTo>
                  <a:cubicBezTo>
                    <a:pt x="7144" y="8096"/>
                    <a:pt x="7144" y="9049"/>
                    <a:pt x="7144" y="904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079" name="Google Shape;5079;p1"/>
            <p:cNvSpPr/>
            <p:nvPr/>
          </p:nvSpPr>
          <p:spPr>
            <a:xfrm>
              <a:off x="6930866" y="1105376"/>
              <a:ext cx="9525" cy="9525"/>
            </a:xfrm>
            <a:custGeom>
              <a:avLst/>
              <a:gdLst/>
              <a:ahLst/>
              <a:cxnLst/>
              <a:rect l="l" t="t" r="r" b="b"/>
              <a:pathLst>
                <a:path w="9525" h="9525" extrusionOk="0">
                  <a:moveTo>
                    <a:pt x="7144" y="7144"/>
                  </a:moveTo>
                  <a:lnTo>
                    <a:pt x="7144" y="7144"/>
                  </a:ln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080" name="Google Shape;5080;p1"/>
            <p:cNvSpPr/>
            <p:nvPr/>
          </p:nvSpPr>
          <p:spPr>
            <a:xfrm>
              <a:off x="7280434" y="1222533"/>
              <a:ext cx="9525" cy="9525"/>
            </a:xfrm>
            <a:custGeom>
              <a:avLst/>
              <a:gdLst/>
              <a:ahLst/>
              <a:cxnLst/>
              <a:rect l="l" t="t" r="r" b="b"/>
              <a:pathLst>
                <a:path w="9525" h="9525" extrusionOk="0">
                  <a:moveTo>
                    <a:pt x="7144" y="7144"/>
                  </a:moveTo>
                  <a:lnTo>
                    <a:pt x="7144" y="7144"/>
                  </a:ln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081" name="Google Shape;5081;p1"/>
            <p:cNvSpPr/>
            <p:nvPr/>
          </p:nvSpPr>
          <p:spPr>
            <a:xfrm>
              <a:off x="7310914" y="1331118"/>
              <a:ext cx="9525" cy="9525"/>
            </a:xfrm>
            <a:custGeom>
              <a:avLst/>
              <a:gdLst/>
              <a:ahLst/>
              <a:cxnLst/>
              <a:rect l="l" t="t" r="r" b="b"/>
              <a:pathLst>
                <a:path w="9525" h="9525" extrusionOk="0">
                  <a:moveTo>
                    <a:pt x="7144" y="7144"/>
                  </a:moveTo>
                  <a:cubicBezTo>
                    <a:pt x="7144" y="8096"/>
                    <a:pt x="7144" y="8096"/>
                    <a:pt x="7144" y="7144"/>
                  </a:cubicBezTo>
                  <a:cubicBezTo>
                    <a:pt x="8096" y="8096"/>
                    <a:pt x="8096"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082" name="Google Shape;5082;p1"/>
            <p:cNvSpPr/>
            <p:nvPr/>
          </p:nvSpPr>
          <p:spPr>
            <a:xfrm>
              <a:off x="7280434" y="1222771"/>
              <a:ext cx="9525" cy="9525"/>
            </a:xfrm>
            <a:custGeom>
              <a:avLst/>
              <a:gdLst/>
              <a:ahLst/>
              <a:cxnLst/>
              <a:rect l="l" t="t" r="r" b="b"/>
              <a:pathLst>
                <a:path w="9525" h="9525" extrusionOk="0">
                  <a:moveTo>
                    <a:pt x="7144" y="7858"/>
                  </a:moveTo>
                  <a:lnTo>
                    <a:pt x="7144" y="7858"/>
                  </a:lnTo>
                  <a:cubicBezTo>
                    <a:pt x="7144" y="6906"/>
                    <a:pt x="7144" y="6906"/>
                    <a:pt x="7144" y="785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083" name="Google Shape;5083;p1"/>
            <p:cNvSpPr/>
            <p:nvPr/>
          </p:nvSpPr>
          <p:spPr>
            <a:xfrm>
              <a:off x="7175659" y="1238726"/>
              <a:ext cx="9525" cy="9525"/>
            </a:xfrm>
            <a:custGeom>
              <a:avLst/>
              <a:gdLst/>
              <a:ahLst/>
              <a:cxnLst/>
              <a:rect l="l" t="t" r="r" b="b"/>
              <a:pathLst>
                <a:path w="9525" h="9525" extrusionOk="0">
                  <a:moveTo>
                    <a:pt x="7144" y="7144"/>
                  </a:moveTo>
                  <a:cubicBezTo>
                    <a:pt x="7144" y="7144"/>
                    <a:pt x="7144" y="8096"/>
                    <a:pt x="8096" y="9049"/>
                  </a:cubicBezTo>
                  <a:cubicBezTo>
                    <a:pt x="8096" y="9049"/>
                    <a:pt x="8096"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084" name="Google Shape;5084;p1"/>
            <p:cNvSpPr/>
            <p:nvPr/>
          </p:nvSpPr>
          <p:spPr>
            <a:xfrm>
              <a:off x="7195661" y="1249203"/>
              <a:ext cx="9525" cy="9525"/>
            </a:xfrm>
            <a:custGeom>
              <a:avLst/>
              <a:gdLst/>
              <a:ahLst/>
              <a:cxnLst/>
              <a:rect l="l" t="t" r="r" b="b"/>
              <a:pathLst>
                <a:path w="9525" h="9525" extrusionOk="0">
                  <a:moveTo>
                    <a:pt x="7144" y="7144"/>
                  </a:moveTo>
                  <a:cubicBezTo>
                    <a:pt x="7144" y="7144"/>
                    <a:pt x="8096" y="7144"/>
                    <a:pt x="7144" y="7144"/>
                  </a:cubicBezTo>
                  <a:lnTo>
                    <a:pt x="7144" y="7144"/>
                  </a:ln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085" name="Google Shape;5085;p1"/>
            <p:cNvSpPr/>
            <p:nvPr/>
          </p:nvSpPr>
          <p:spPr>
            <a:xfrm>
              <a:off x="7005161" y="1286351"/>
              <a:ext cx="9525" cy="9525"/>
            </a:xfrm>
            <a:custGeom>
              <a:avLst/>
              <a:gdLst/>
              <a:ahLst/>
              <a:cxnLst/>
              <a:rect l="l" t="t" r="r" b="b"/>
              <a:pathLst>
                <a:path w="9525" h="9525" extrusionOk="0">
                  <a:moveTo>
                    <a:pt x="7144" y="7144"/>
                  </a:moveTo>
                  <a:cubicBezTo>
                    <a:pt x="8096" y="8096"/>
                    <a:pt x="9049" y="8096"/>
                    <a:pt x="10001" y="8096"/>
                  </a:cubicBezTo>
                  <a:cubicBezTo>
                    <a:pt x="9049" y="7144"/>
                    <a:pt x="8096"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086" name="Google Shape;5086;p1"/>
            <p:cNvSpPr/>
            <p:nvPr/>
          </p:nvSpPr>
          <p:spPr>
            <a:xfrm>
              <a:off x="7280434" y="1220628"/>
              <a:ext cx="9525" cy="9525"/>
            </a:xfrm>
            <a:custGeom>
              <a:avLst/>
              <a:gdLst/>
              <a:ahLst/>
              <a:cxnLst/>
              <a:rect l="l" t="t" r="r" b="b"/>
              <a:pathLst>
                <a:path w="9525" h="9525" extrusionOk="0">
                  <a:moveTo>
                    <a:pt x="7144" y="9049"/>
                  </a:moveTo>
                  <a:cubicBezTo>
                    <a:pt x="7144" y="8096"/>
                    <a:pt x="7144" y="8096"/>
                    <a:pt x="8096" y="7144"/>
                  </a:cubicBezTo>
                  <a:cubicBezTo>
                    <a:pt x="7144" y="7144"/>
                    <a:pt x="7144" y="8096"/>
                    <a:pt x="7144" y="904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087" name="Google Shape;5087;p1"/>
            <p:cNvSpPr/>
            <p:nvPr/>
          </p:nvSpPr>
          <p:spPr>
            <a:xfrm>
              <a:off x="7139464" y="1260871"/>
              <a:ext cx="9525" cy="9525"/>
            </a:xfrm>
            <a:custGeom>
              <a:avLst/>
              <a:gdLst/>
              <a:ahLst/>
              <a:cxnLst/>
              <a:rect l="l" t="t" r="r" b="b"/>
              <a:pathLst>
                <a:path w="9525" h="9525" extrusionOk="0">
                  <a:moveTo>
                    <a:pt x="7144" y="7858"/>
                  </a:moveTo>
                  <a:cubicBezTo>
                    <a:pt x="8096" y="6906"/>
                    <a:pt x="8096" y="6906"/>
                    <a:pt x="7144" y="785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088" name="Google Shape;5088;p1"/>
            <p:cNvSpPr/>
            <p:nvPr/>
          </p:nvSpPr>
          <p:spPr>
            <a:xfrm>
              <a:off x="7122528" y="1255231"/>
              <a:ext cx="28575" cy="19050"/>
            </a:xfrm>
            <a:custGeom>
              <a:avLst/>
              <a:gdLst/>
              <a:ahLst/>
              <a:cxnLst/>
              <a:rect l="l" t="t" r="r" b="b"/>
              <a:pathLst>
                <a:path w="28575" h="19050" extrusionOk="0">
                  <a:moveTo>
                    <a:pt x="14554" y="7784"/>
                  </a:moveTo>
                  <a:cubicBezTo>
                    <a:pt x="-13069" y="37311"/>
                    <a:pt x="47891" y="2069"/>
                    <a:pt x="14554" y="778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089" name="Google Shape;5089;p1"/>
            <p:cNvSpPr/>
            <p:nvPr/>
          </p:nvSpPr>
          <p:spPr>
            <a:xfrm>
              <a:off x="7130891" y="1253013"/>
              <a:ext cx="9525" cy="9525"/>
            </a:xfrm>
            <a:custGeom>
              <a:avLst/>
              <a:gdLst/>
              <a:ahLst/>
              <a:cxnLst/>
              <a:rect l="l" t="t" r="r" b="b"/>
              <a:pathLst>
                <a:path w="9525" h="9525" extrusionOk="0">
                  <a:moveTo>
                    <a:pt x="7144" y="8096"/>
                  </a:moveTo>
                  <a:cubicBezTo>
                    <a:pt x="8096" y="8096"/>
                    <a:pt x="8096" y="7144"/>
                    <a:pt x="9049" y="7144"/>
                  </a:cubicBezTo>
                  <a:cubicBezTo>
                    <a:pt x="8096" y="7144"/>
                    <a:pt x="7144" y="7144"/>
                    <a:pt x="7144" y="809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090" name="Google Shape;5090;p1"/>
            <p:cNvSpPr/>
            <p:nvPr/>
          </p:nvSpPr>
          <p:spPr>
            <a:xfrm>
              <a:off x="7093744" y="1235868"/>
              <a:ext cx="9525" cy="9525"/>
            </a:xfrm>
            <a:custGeom>
              <a:avLst/>
              <a:gdLst/>
              <a:ahLst/>
              <a:cxnLst/>
              <a:rect l="l" t="t" r="r" b="b"/>
              <a:pathLst>
                <a:path w="9525" h="9525" extrusionOk="0">
                  <a:moveTo>
                    <a:pt x="9049" y="7144"/>
                  </a:moveTo>
                  <a:cubicBezTo>
                    <a:pt x="8096" y="7144"/>
                    <a:pt x="8096" y="7144"/>
                    <a:pt x="7144" y="7144"/>
                  </a:cubicBezTo>
                  <a:cubicBezTo>
                    <a:pt x="7144" y="7144"/>
                    <a:pt x="8096" y="7144"/>
                    <a:pt x="9049"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091" name="Google Shape;5091;p1"/>
            <p:cNvSpPr/>
            <p:nvPr/>
          </p:nvSpPr>
          <p:spPr>
            <a:xfrm>
              <a:off x="7404259" y="1240356"/>
              <a:ext cx="9525" cy="9525"/>
            </a:xfrm>
            <a:custGeom>
              <a:avLst/>
              <a:gdLst/>
              <a:ahLst/>
              <a:cxnLst/>
              <a:rect l="l" t="t" r="r" b="b"/>
              <a:pathLst>
                <a:path w="9525" h="9525" extrusionOk="0">
                  <a:moveTo>
                    <a:pt x="10954" y="7419"/>
                  </a:moveTo>
                  <a:cubicBezTo>
                    <a:pt x="10954" y="6466"/>
                    <a:pt x="2381" y="8371"/>
                    <a:pt x="10954" y="741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092" name="Google Shape;5092;p1"/>
            <p:cNvSpPr/>
            <p:nvPr/>
          </p:nvSpPr>
          <p:spPr>
            <a:xfrm>
              <a:off x="6989921" y="1210151"/>
              <a:ext cx="9525" cy="9525"/>
            </a:xfrm>
            <a:custGeom>
              <a:avLst/>
              <a:gdLst/>
              <a:ahLst/>
              <a:cxnLst/>
              <a:rect l="l" t="t" r="r" b="b"/>
              <a:pathLst>
                <a:path w="9525" h="9525" extrusionOk="0">
                  <a:moveTo>
                    <a:pt x="7144" y="7144"/>
                  </a:moveTo>
                  <a:cubicBezTo>
                    <a:pt x="9049" y="10001"/>
                    <a:pt x="10001"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093" name="Google Shape;5093;p1"/>
            <p:cNvSpPr/>
            <p:nvPr/>
          </p:nvSpPr>
          <p:spPr>
            <a:xfrm>
              <a:off x="7121366" y="1264443"/>
              <a:ext cx="9525" cy="9525"/>
            </a:xfrm>
            <a:custGeom>
              <a:avLst/>
              <a:gdLst/>
              <a:ahLst/>
              <a:cxnLst/>
              <a:rect l="l" t="t" r="r" b="b"/>
              <a:pathLst>
                <a:path w="9525" h="9525" extrusionOk="0">
                  <a:moveTo>
                    <a:pt x="7144" y="9049"/>
                  </a:moveTo>
                  <a:cubicBezTo>
                    <a:pt x="8096" y="9049"/>
                    <a:pt x="9049" y="8096"/>
                    <a:pt x="9049" y="7144"/>
                  </a:cubicBezTo>
                  <a:cubicBezTo>
                    <a:pt x="8096" y="8096"/>
                    <a:pt x="7144" y="8096"/>
                    <a:pt x="7144" y="904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094" name="Google Shape;5094;p1"/>
            <p:cNvSpPr/>
            <p:nvPr/>
          </p:nvSpPr>
          <p:spPr>
            <a:xfrm>
              <a:off x="6995319" y="1196220"/>
              <a:ext cx="9525" cy="19050"/>
            </a:xfrm>
            <a:custGeom>
              <a:avLst/>
              <a:gdLst/>
              <a:ahLst/>
              <a:cxnLst/>
              <a:rect l="l" t="t" r="r" b="b"/>
              <a:pathLst>
                <a:path w="9525" h="19050" extrusionOk="0">
                  <a:moveTo>
                    <a:pt x="8414" y="13455"/>
                  </a:moveTo>
                  <a:cubicBezTo>
                    <a:pt x="8414" y="8692"/>
                    <a:pt x="5556" y="2025"/>
                    <a:pt x="8414" y="13455"/>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095" name="Google Shape;5095;p1"/>
            <p:cNvSpPr/>
            <p:nvPr/>
          </p:nvSpPr>
          <p:spPr>
            <a:xfrm>
              <a:off x="6992779" y="1196816"/>
              <a:ext cx="9525" cy="9525"/>
            </a:xfrm>
            <a:custGeom>
              <a:avLst/>
              <a:gdLst/>
              <a:ahLst/>
              <a:cxnLst/>
              <a:rect l="l" t="t" r="r" b="b"/>
              <a:pathLst>
                <a:path w="9525" h="9525" extrusionOk="0">
                  <a:moveTo>
                    <a:pt x="7144" y="7144"/>
                  </a:moveTo>
                  <a:lnTo>
                    <a:pt x="7144" y="7144"/>
                  </a:lnTo>
                  <a:lnTo>
                    <a:pt x="7144" y="7144"/>
                  </a:ln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096" name="Google Shape;5096;p1"/>
            <p:cNvSpPr/>
            <p:nvPr/>
          </p:nvSpPr>
          <p:spPr>
            <a:xfrm>
              <a:off x="6894395" y="959638"/>
              <a:ext cx="847725" cy="400050"/>
            </a:xfrm>
            <a:custGeom>
              <a:avLst/>
              <a:gdLst/>
              <a:ahLst/>
              <a:cxnLst/>
              <a:rect l="l" t="t" r="r" b="b"/>
              <a:pathLst>
                <a:path w="847725" h="400050" extrusionOk="0">
                  <a:moveTo>
                    <a:pt x="561775" y="299566"/>
                  </a:moveTo>
                  <a:cubicBezTo>
                    <a:pt x="565585" y="298614"/>
                    <a:pt x="597970" y="282421"/>
                    <a:pt x="596065" y="285279"/>
                  </a:cubicBezTo>
                  <a:cubicBezTo>
                    <a:pt x="588445" y="289089"/>
                    <a:pt x="589397" y="285279"/>
                    <a:pt x="597017" y="274801"/>
                  </a:cubicBezTo>
                  <a:cubicBezTo>
                    <a:pt x="591302" y="271944"/>
                    <a:pt x="614162" y="290994"/>
                    <a:pt x="620830" y="287184"/>
                  </a:cubicBezTo>
                  <a:cubicBezTo>
                    <a:pt x="597017" y="270991"/>
                    <a:pt x="668455" y="253846"/>
                    <a:pt x="660835" y="259561"/>
                  </a:cubicBezTo>
                  <a:cubicBezTo>
                    <a:pt x="656072" y="238606"/>
                    <a:pt x="669407" y="251941"/>
                    <a:pt x="650357" y="248131"/>
                  </a:cubicBezTo>
                  <a:cubicBezTo>
                    <a:pt x="694172" y="254799"/>
                    <a:pt x="717032" y="182409"/>
                    <a:pt x="729415" y="214794"/>
                  </a:cubicBezTo>
                  <a:cubicBezTo>
                    <a:pt x="677980" y="230034"/>
                    <a:pt x="888482" y="-54764"/>
                    <a:pt x="824665" y="19531"/>
                  </a:cubicBezTo>
                  <a:cubicBezTo>
                    <a:pt x="832285" y="27151"/>
                    <a:pt x="840857" y="60489"/>
                    <a:pt x="844667" y="35724"/>
                  </a:cubicBezTo>
                  <a:cubicBezTo>
                    <a:pt x="860860" y="67156"/>
                    <a:pt x="813235" y="126211"/>
                    <a:pt x="804662" y="166216"/>
                  </a:cubicBezTo>
                  <a:cubicBezTo>
                    <a:pt x="804662" y="166216"/>
                    <a:pt x="797995" y="144309"/>
                    <a:pt x="797042" y="143356"/>
                  </a:cubicBezTo>
                  <a:cubicBezTo>
                    <a:pt x="789422" y="150976"/>
                    <a:pt x="794185" y="164311"/>
                    <a:pt x="789422" y="174789"/>
                  </a:cubicBezTo>
                  <a:cubicBezTo>
                    <a:pt x="794185" y="173836"/>
                    <a:pt x="799900" y="167169"/>
                    <a:pt x="802757" y="169074"/>
                  </a:cubicBezTo>
                  <a:cubicBezTo>
                    <a:pt x="790375" y="187171"/>
                    <a:pt x="748465" y="220509"/>
                    <a:pt x="751322" y="248131"/>
                  </a:cubicBezTo>
                  <a:cubicBezTo>
                    <a:pt x="756085" y="249084"/>
                    <a:pt x="741797" y="240511"/>
                    <a:pt x="742750" y="237654"/>
                  </a:cubicBezTo>
                  <a:cubicBezTo>
                    <a:pt x="744655" y="235749"/>
                    <a:pt x="709412" y="289089"/>
                    <a:pt x="709412" y="289089"/>
                  </a:cubicBezTo>
                  <a:cubicBezTo>
                    <a:pt x="698935" y="288136"/>
                    <a:pt x="717032" y="255751"/>
                    <a:pt x="703697" y="265276"/>
                  </a:cubicBezTo>
                  <a:cubicBezTo>
                    <a:pt x="700840" y="270991"/>
                    <a:pt x="700840" y="272896"/>
                    <a:pt x="702745" y="270991"/>
                  </a:cubicBezTo>
                  <a:cubicBezTo>
                    <a:pt x="686552" y="321474"/>
                    <a:pt x="582730" y="353859"/>
                    <a:pt x="565585" y="369099"/>
                  </a:cubicBezTo>
                  <a:cubicBezTo>
                    <a:pt x="566537" y="366241"/>
                    <a:pt x="603685" y="331951"/>
                    <a:pt x="552250" y="380529"/>
                  </a:cubicBezTo>
                  <a:cubicBezTo>
                    <a:pt x="579872" y="384339"/>
                    <a:pt x="587492" y="384339"/>
                    <a:pt x="574157" y="379576"/>
                  </a:cubicBezTo>
                  <a:cubicBezTo>
                    <a:pt x="584635" y="370051"/>
                    <a:pt x="597017" y="360526"/>
                    <a:pt x="614162" y="344334"/>
                  </a:cubicBezTo>
                  <a:cubicBezTo>
                    <a:pt x="635117" y="353859"/>
                    <a:pt x="597017" y="359574"/>
                    <a:pt x="635117" y="339571"/>
                  </a:cubicBezTo>
                  <a:cubicBezTo>
                    <a:pt x="621782" y="349096"/>
                    <a:pt x="619877" y="353859"/>
                    <a:pt x="629402" y="354811"/>
                  </a:cubicBezTo>
                  <a:cubicBezTo>
                    <a:pt x="622735" y="362431"/>
                    <a:pt x="615115" y="364336"/>
                    <a:pt x="607495" y="358621"/>
                  </a:cubicBezTo>
                  <a:cubicBezTo>
                    <a:pt x="606542" y="369099"/>
                    <a:pt x="610352" y="370051"/>
                    <a:pt x="620830" y="363384"/>
                  </a:cubicBezTo>
                  <a:cubicBezTo>
                    <a:pt x="597970" y="368146"/>
                    <a:pt x="500815" y="385291"/>
                    <a:pt x="500815" y="386244"/>
                  </a:cubicBezTo>
                  <a:cubicBezTo>
                    <a:pt x="505577" y="379576"/>
                    <a:pt x="503672" y="377671"/>
                    <a:pt x="495100" y="380529"/>
                  </a:cubicBezTo>
                  <a:cubicBezTo>
                    <a:pt x="495100" y="379576"/>
                    <a:pt x="540820" y="368146"/>
                    <a:pt x="540820" y="364336"/>
                  </a:cubicBezTo>
                  <a:cubicBezTo>
                    <a:pt x="540820" y="367194"/>
                    <a:pt x="542725" y="367194"/>
                    <a:pt x="544630" y="362431"/>
                  </a:cubicBezTo>
                  <a:cubicBezTo>
                    <a:pt x="545582" y="357669"/>
                    <a:pt x="457000" y="380529"/>
                    <a:pt x="463667" y="363384"/>
                  </a:cubicBezTo>
                  <a:cubicBezTo>
                    <a:pt x="463667" y="362431"/>
                    <a:pt x="456047" y="374814"/>
                    <a:pt x="457952" y="348144"/>
                  </a:cubicBezTo>
                  <a:cubicBezTo>
                    <a:pt x="436997" y="360526"/>
                    <a:pt x="424615" y="353859"/>
                    <a:pt x="418900" y="379576"/>
                  </a:cubicBezTo>
                  <a:cubicBezTo>
                    <a:pt x="426520" y="367194"/>
                    <a:pt x="457000" y="371956"/>
                    <a:pt x="457952" y="371956"/>
                  </a:cubicBezTo>
                  <a:cubicBezTo>
                    <a:pt x="457000" y="375766"/>
                    <a:pt x="452237" y="388149"/>
                    <a:pt x="454142" y="388149"/>
                  </a:cubicBezTo>
                  <a:cubicBezTo>
                    <a:pt x="408422" y="378624"/>
                    <a:pt x="357940" y="393864"/>
                    <a:pt x="293170" y="388149"/>
                  </a:cubicBezTo>
                  <a:cubicBezTo>
                    <a:pt x="293170" y="388149"/>
                    <a:pt x="329365" y="376719"/>
                    <a:pt x="335080" y="377671"/>
                  </a:cubicBezTo>
                  <a:cubicBezTo>
                    <a:pt x="330317" y="382434"/>
                    <a:pt x="326507" y="387196"/>
                    <a:pt x="324602" y="393864"/>
                  </a:cubicBezTo>
                  <a:cubicBezTo>
                    <a:pt x="334127" y="383386"/>
                    <a:pt x="339842" y="391959"/>
                    <a:pt x="347462" y="394816"/>
                  </a:cubicBezTo>
                  <a:cubicBezTo>
                    <a:pt x="338890" y="381481"/>
                    <a:pt x="345557" y="383386"/>
                    <a:pt x="346510" y="354811"/>
                  </a:cubicBezTo>
                  <a:cubicBezTo>
                    <a:pt x="340795" y="361479"/>
                    <a:pt x="265547" y="349096"/>
                    <a:pt x="280787" y="376719"/>
                  </a:cubicBezTo>
                  <a:cubicBezTo>
                    <a:pt x="283645" y="367194"/>
                    <a:pt x="290312" y="361479"/>
                    <a:pt x="299837" y="359574"/>
                  </a:cubicBezTo>
                  <a:cubicBezTo>
                    <a:pt x="294122" y="365289"/>
                    <a:pt x="296980" y="367194"/>
                    <a:pt x="306505" y="367194"/>
                  </a:cubicBezTo>
                  <a:cubicBezTo>
                    <a:pt x="289360" y="389101"/>
                    <a:pt x="301742" y="364336"/>
                    <a:pt x="295075" y="384339"/>
                  </a:cubicBezTo>
                  <a:cubicBezTo>
                    <a:pt x="298885" y="381481"/>
                    <a:pt x="250307" y="385291"/>
                    <a:pt x="252212" y="385291"/>
                  </a:cubicBezTo>
                  <a:cubicBezTo>
                    <a:pt x="254117" y="381481"/>
                    <a:pt x="252212" y="380529"/>
                    <a:pt x="247449" y="383386"/>
                  </a:cubicBezTo>
                  <a:cubicBezTo>
                    <a:pt x="243640" y="389101"/>
                    <a:pt x="274120" y="371004"/>
                    <a:pt x="271262" y="373861"/>
                  </a:cubicBezTo>
                  <a:cubicBezTo>
                    <a:pt x="261737" y="379576"/>
                    <a:pt x="251260" y="380529"/>
                    <a:pt x="248402" y="375766"/>
                  </a:cubicBezTo>
                  <a:cubicBezTo>
                    <a:pt x="244592" y="368146"/>
                    <a:pt x="263642" y="364336"/>
                    <a:pt x="266500" y="365289"/>
                  </a:cubicBezTo>
                  <a:cubicBezTo>
                    <a:pt x="258880" y="370051"/>
                    <a:pt x="262690" y="369099"/>
                    <a:pt x="278882" y="363384"/>
                  </a:cubicBezTo>
                  <a:cubicBezTo>
                    <a:pt x="261737" y="357669"/>
                    <a:pt x="216970" y="370051"/>
                    <a:pt x="202682" y="371004"/>
                  </a:cubicBezTo>
                  <a:cubicBezTo>
                    <a:pt x="207445" y="357669"/>
                    <a:pt x="232210" y="386244"/>
                    <a:pt x="236972" y="375766"/>
                  </a:cubicBezTo>
                  <a:cubicBezTo>
                    <a:pt x="236020" y="368146"/>
                    <a:pt x="231257" y="365289"/>
                    <a:pt x="223637" y="367194"/>
                  </a:cubicBezTo>
                  <a:cubicBezTo>
                    <a:pt x="236020" y="371004"/>
                    <a:pt x="241735" y="365289"/>
                    <a:pt x="240782" y="350049"/>
                  </a:cubicBezTo>
                  <a:cubicBezTo>
                    <a:pt x="235067" y="351001"/>
                    <a:pt x="233162" y="353859"/>
                    <a:pt x="235067" y="359574"/>
                  </a:cubicBezTo>
                  <a:cubicBezTo>
                    <a:pt x="211255" y="378624"/>
                    <a:pt x="208397" y="359574"/>
                    <a:pt x="190299" y="372909"/>
                  </a:cubicBezTo>
                  <a:cubicBezTo>
                    <a:pt x="180774" y="370051"/>
                    <a:pt x="165535" y="360526"/>
                    <a:pt x="160772" y="342429"/>
                  </a:cubicBezTo>
                  <a:cubicBezTo>
                    <a:pt x="150295" y="332904"/>
                    <a:pt x="188395" y="384339"/>
                    <a:pt x="199824" y="354811"/>
                  </a:cubicBezTo>
                  <a:cubicBezTo>
                    <a:pt x="196967" y="325284"/>
                    <a:pt x="125530" y="341476"/>
                    <a:pt x="144580" y="345286"/>
                  </a:cubicBezTo>
                  <a:cubicBezTo>
                    <a:pt x="148390" y="343381"/>
                    <a:pt x="123624" y="339571"/>
                    <a:pt x="117910" y="335761"/>
                  </a:cubicBezTo>
                  <a:cubicBezTo>
                    <a:pt x="113147" y="334809"/>
                    <a:pt x="148390" y="330999"/>
                    <a:pt x="145532" y="331951"/>
                  </a:cubicBezTo>
                  <a:cubicBezTo>
                    <a:pt x="151247" y="303376"/>
                    <a:pt x="92192" y="306234"/>
                    <a:pt x="78857" y="310044"/>
                  </a:cubicBezTo>
                  <a:cubicBezTo>
                    <a:pt x="75047" y="322426"/>
                    <a:pt x="16945" y="231939"/>
                    <a:pt x="24565" y="230034"/>
                  </a:cubicBezTo>
                  <a:cubicBezTo>
                    <a:pt x="32185" y="253846"/>
                    <a:pt x="32185" y="236701"/>
                    <a:pt x="40757" y="258609"/>
                  </a:cubicBezTo>
                  <a:cubicBezTo>
                    <a:pt x="32185" y="262419"/>
                    <a:pt x="55997" y="245274"/>
                    <a:pt x="55045" y="250989"/>
                  </a:cubicBezTo>
                  <a:cubicBezTo>
                    <a:pt x="47424" y="250036"/>
                    <a:pt x="41710" y="246226"/>
                    <a:pt x="37899" y="239559"/>
                  </a:cubicBezTo>
                  <a:cubicBezTo>
                    <a:pt x="77905" y="241464"/>
                    <a:pt x="13135" y="220509"/>
                    <a:pt x="12182" y="234796"/>
                  </a:cubicBezTo>
                  <a:cubicBezTo>
                    <a:pt x="-9726" y="204316"/>
                    <a:pt x="47424" y="237654"/>
                    <a:pt x="38852" y="215746"/>
                  </a:cubicBezTo>
                  <a:cubicBezTo>
                    <a:pt x="28374" y="210031"/>
                    <a:pt x="26470" y="199554"/>
                    <a:pt x="13135" y="194791"/>
                  </a:cubicBezTo>
                  <a:cubicBezTo>
                    <a:pt x="5515" y="210031"/>
                    <a:pt x="7420" y="216699"/>
                    <a:pt x="20755" y="214794"/>
                  </a:cubicBezTo>
                  <a:cubicBezTo>
                    <a:pt x="15992" y="209079"/>
                    <a:pt x="16945" y="208126"/>
                    <a:pt x="21707" y="211936"/>
                  </a:cubicBezTo>
                  <a:cubicBezTo>
                    <a:pt x="17897" y="204316"/>
                    <a:pt x="23612" y="163359"/>
                    <a:pt x="16945" y="150976"/>
                  </a:cubicBezTo>
                  <a:cubicBezTo>
                    <a:pt x="18849" y="152881"/>
                    <a:pt x="19802" y="151929"/>
                    <a:pt x="20755" y="146214"/>
                  </a:cubicBezTo>
                  <a:cubicBezTo>
                    <a:pt x="29327" y="150024"/>
                    <a:pt x="46472" y="158596"/>
                    <a:pt x="40757" y="154786"/>
                  </a:cubicBezTo>
                  <a:cubicBezTo>
                    <a:pt x="37899" y="150024"/>
                    <a:pt x="71237" y="209079"/>
                    <a:pt x="72190" y="194791"/>
                  </a:cubicBezTo>
                  <a:cubicBezTo>
                    <a:pt x="68380" y="195744"/>
                    <a:pt x="72190" y="197649"/>
                    <a:pt x="82667" y="199554"/>
                  </a:cubicBezTo>
                  <a:cubicBezTo>
                    <a:pt x="79810" y="204316"/>
                    <a:pt x="50282" y="141451"/>
                    <a:pt x="62665" y="159549"/>
                  </a:cubicBezTo>
                  <a:cubicBezTo>
                    <a:pt x="75047" y="156691"/>
                    <a:pt x="53140" y="145261"/>
                    <a:pt x="54092" y="146214"/>
                  </a:cubicBezTo>
                  <a:cubicBezTo>
                    <a:pt x="55045" y="154786"/>
                    <a:pt x="55045" y="150976"/>
                    <a:pt x="53140" y="134784"/>
                  </a:cubicBezTo>
                  <a:cubicBezTo>
                    <a:pt x="75047" y="139546"/>
                    <a:pt x="51235" y="147166"/>
                    <a:pt x="67427" y="141451"/>
                  </a:cubicBezTo>
                  <a:cubicBezTo>
                    <a:pt x="97907" y="150024"/>
                    <a:pt x="96955" y="192886"/>
                    <a:pt x="103622" y="199554"/>
                  </a:cubicBezTo>
                  <a:cubicBezTo>
                    <a:pt x="110290" y="209079"/>
                    <a:pt x="133149" y="184314"/>
                    <a:pt x="141722" y="215746"/>
                  </a:cubicBezTo>
                  <a:cubicBezTo>
                    <a:pt x="136007" y="206221"/>
                    <a:pt x="130292" y="230986"/>
                    <a:pt x="130292" y="234796"/>
                  </a:cubicBezTo>
                  <a:cubicBezTo>
                    <a:pt x="130292" y="234796"/>
                    <a:pt x="167440" y="250989"/>
                    <a:pt x="178870" y="243369"/>
                  </a:cubicBezTo>
                  <a:cubicBezTo>
                    <a:pt x="176965" y="252894"/>
                    <a:pt x="172202" y="257656"/>
                    <a:pt x="162677" y="257656"/>
                  </a:cubicBezTo>
                  <a:cubicBezTo>
                    <a:pt x="166487" y="247179"/>
                    <a:pt x="164582" y="247179"/>
                    <a:pt x="157915" y="259561"/>
                  </a:cubicBezTo>
                  <a:cubicBezTo>
                    <a:pt x="188395" y="270039"/>
                    <a:pt x="280787" y="238606"/>
                    <a:pt x="282692" y="294804"/>
                  </a:cubicBezTo>
                  <a:cubicBezTo>
                    <a:pt x="284597" y="290041"/>
                    <a:pt x="287455" y="289089"/>
                    <a:pt x="291265" y="290994"/>
                  </a:cubicBezTo>
                  <a:cubicBezTo>
                    <a:pt x="281740" y="283374"/>
                    <a:pt x="296980" y="268134"/>
                    <a:pt x="306505" y="269086"/>
                  </a:cubicBezTo>
                  <a:cubicBezTo>
                    <a:pt x="307457" y="275754"/>
                    <a:pt x="305552" y="276706"/>
                    <a:pt x="299837" y="271944"/>
                  </a:cubicBezTo>
                  <a:cubicBezTo>
                    <a:pt x="300790" y="288136"/>
                    <a:pt x="302695" y="286231"/>
                    <a:pt x="312220" y="287184"/>
                  </a:cubicBezTo>
                  <a:cubicBezTo>
                    <a:pt x="310315" y="297661"/>
                    <a:pt x="303647" y="305281"/>
                    <a:pt x="294122" y="310996"/>
                  </a:cubicBezTo>
                  <a:cubicBezTo>
                    <a:pt x="305552" y="298614"/>
                    <a:pt x="311267" y="297661"/>
                    <a:pt x="312220" y="306234"/>
                  </a:cubicBezTo>
                  <a:cubicBezTo>
                    <a:pt x="315077" y="304329"/>
                    <a:pt x="333175" y="288136"/>
                    <a:pt x="335080" y="286231"/>
                  </a:cubicBezTo>
                  <a:cubicBezTo>
                    <a:pt x="327460" y="286231"/>
                    <a:pt x="319840" y="285279"/>
                    <a:pt x="312220" y="284326"/>
                  </a:cubicBezTo>
                  <a:cubicBezTo>
                    <a:pt x="328412" y="269086"/>
                    <a:pt x="387467" y="271944"/>
                    <a:pt x="398897" y="270991"/>
                  </a:cubicBezTo>
                  <a:cubicBezTo>
                    <a:pt x="412232" y="280516"/>
                    <a:pt x="401755" y="272896"/>
                    <a:pt x="395087" y="280516"/>
                  </a:cubicBezTo>
                  <a:cubicBezTo>
                    <a:pt x="400802" y="277659"/>
                    <a:pt x="452237" y="279564"/>
                    <a:pt x="452237" y="279564"/>
                  </a:cubicBezTo>
                  <a:cubicBezTo>
                    <a:pt x="438902" y="284326"/>
                    <a:pt x="467477" y="248131"/>
                    <a:pt x="464620" y="253846"/>
                  </a:cubicBezTo>
                  <a:cubicBezTo>
                    <a:pt x="463667" y="261466"/>
                    <a:pt x="464620" y="260514"/>
                    <a:pt x="468430" y="251941"/>
                  </a:cubicBezTo>
                  <a:cubicBezTo>
                    <a:pt x="471287" y="263371"/>
                    <a:pt x="467477" y="270039"/>
                    <a:pt x="457952" y="270991"/>
                  </a:cubicBezTo>
                  <a:cubicBezTo>
                    <a:pt x="464620" y="272896"/>
                    <a:pt x="465572" y="277659"/>
                    <a:pt x="459857" y="283374"/>
                  </a:cubicBezTo>
                  <a:cubicBezTo>
                    <a:pt x="473192" y="289089"/>
                    <a:pt x="479860" y="246226"/>
                    <a:pt x="483670" y="245274"/>
                  </a:cubicBezTo>
                  <a:cubicBezTo>
                    <a:pt x="477955" y="303376"/>
                    <a:pt x="499862" y="279564"/>
                    <a:pt x="510340" y="304329"/>
                  </a:cubicBezTo>
                  <a:cubicBezTo>
                    <a:pt x="502720" y="305281"/>
                    <a:pt x="501767" y="302424"/>
                    <a:pt x="509387" y="294804"/>
                  </a:cubicBezTo>
                  <a:cubicBezTo>
                    <a:pt x="448427" y="326236"/>
                    <a:pt x="520817" y="291946"/>
                    <a:pt x="500815" y="310044"/>
                  </a:cubicBezTo>
                  <a:cubicBezTo>
                    <a:pt x="523675" y="307186"/>
                    <a:pt x="552250" y="313854"/>
                    <a:pt x="561775" y="299566"/>
                  </a:cubicBezTo>
                  <a:close/>
                  <a:moveTo>
                    <a:pt x="816092" y="28104"/>
                  </a:moveTo>
                  <a:cubicBezTo>
                    <a:pt x="816092" y="29056"/>
                    <a:pt x="817045" y="29056"/>
                    <a:pt x="817997" y="30009"/>
                  </a:cubicBezTo>
                  <a:cubicBezTo>
                    <a:pt x="817045" y="30009"/>
                    <a:pt x="816092" y="30009"/>
                    <a:pt x="816092" y="28104"/>
                  </a:cubicBezTo>
                  <a:close/>
                  <a:moveTo>
                    <a:pt x="383657" y="334809"/>
                  </a:moveTo>
                  <a:cubicBezTo>
                    <a:pt x="409375" y="337666"/>
                    <a:pt x="437950" y="319569"/>
                    <a:pt x="438902" y="304329"/>
                  </a:cubicBezTo>
                  <a:cubicBezTo>
                    <a:pt x="420805" y="295756"/>
                    <a:pt x="371275" y="346239"/>
                    <a:pt x="383657" y="334809"/>
                  </a:cubicBezTo>
                  <a:close/>
                  <a:moveTo>
                    <a:pt x="377942" y="313854"/>
                  </a:moveTo>
                  <a:cubicBezTo>
                    <a:pt x="373180" y="312901"/>
                    <a:pt x="376037" y="323379"/>
                    <a:pt x="377942" y="313854"/>
                  </a:cubicBezTo>
                  <a:close/>
                  <a:moveTo>
                    <a:pt x="374132" y="320521"/>
                  </a:moveTo>
                  <a:cubicBezTo>
                    <a:pt x="375085" y="320521"/>
                    <a:pt x="375085" y="320521"/>
                    <a:pt x="375085" y="321474"/>
                  </a:cubicBezTo>
                  <a:lnTo>
                    <a:pt x="374132" y="320521"/>
                  </a:lnTo>
                  <a:close/>
                  <a:moveTo>
                    <a:pt x="491290" y="306234"/>
                  </a:moveTo>
                  <a:cubicBezTo>
                    <a:pt x="488432" y="307186"/>
                    <a:pt x="498910" y="304329"/>
                    <a:pt x="491290" y="306234"/>
                  </a:cubicBezTo>
                  <a:close/>
                  <a:moveTo>
                    <a:pt x="481765" y="301471"/>
                  </a:moveTo>
                  <a:cubicBezTo>
                    <a:pt x="483670" y="311949"/>
                    <a:pt x="483670" y="303376"/>
                    <a:pt x="481765" y="301471"/>
                  </a:cubicBezTo>
                  <a:close/>
                  <a:moveTo>
                    <a:pt x="452237" y="290041"/>
                  </a:moveTo>
                  <a:cubicBezTo>
                    <a:pt x="443665" y="329094"/>
                    <a:pt x="456047" y="283374"/>
                    <a:pt x="452237" y="290041"/>
                  </a:cubicBezTo>
                  <a:close/>
                  <a:moveTo>
                    <a:pt x="77905" y="215746"/>
                  </a:moveTo>
                  <a:cubicBezTo>
                    <a:pt x="65522" y="231939"/>
                    <a:pt x="118862" y="231939"/>
                    <a:pt x="77905" y="215746"/>
                  </a:cubicBezTo>
                  <a:close/>
                  <a:moveTo>
                    <a:pt x="121720" y="272896"/>
                  </a:moveTo>
                  <a:cubicBezTo>
                    <a:pt x="148390" y="273849"/>
                    <a:pt x="158867" y="285279"/>
                    <a:pt x="156010" y="259561"/>
                  </a:cubicBezTo>
                  <a:cubicBezTo>
                    <a:pt x="154105" y="265276"/>
                    <a:pt x="156010" y="266229"/>
                    <a:pt x="161724" y="261466"/>
                  </a:cubicBezTo>
                  <a:cubicBezTo>
                    <a:pt x="162677" y="254799"/>
                    <a:pt x="131245" y="255751"/>
                    <a:pt x="135055" y="268134"/>
                  </a:cubicBezTo>
                  <a:cubicBezTo>
                    <a:pt x="114099" y="270991"/>
                    <a:pt x="123624" y="235749"/>
                    <a:pt x="119815" y="229081"/>
                  </a:cubicBezTo>
                  <a:cubicBezTo>
                    <a:pt x="101717" y="229081"/>
                    <a:pt x="120767" y="240511"/>
                    <a:pt x="96002" y="244321"/>
                  </a:cubicBezTo>
                  <a:cubicBezTo>
                    <a:pt x="106480" y="255751"/>
                    <a:pt x="107432" y="264324"/>
                    <a:pt x="121720" y="272896"/>
                  </a:cubicBezTo>
                  <a:close/>
                  <a:moveTo>
                    <a:pt x="296980" y="333856"/>
                  </a:moveTo>
                  <a:cubicBezTo>
                    <a:pt x="287455" y="284326"/>
                    <a:pt x="270310" y="329094"/>
                    <a:pt x="253165" y="309091"/>
                  </a:cubicBezTo>
                  <a:cubicBezTo>
                    <a:pt x="271262" y="297661"/>
                    <a:pt x="264595" y="297661"/>
                    <a:pt x="253165" y="294804"/>
                  </a:cubicBezTo>
                  <a:cubicBezTo>
                    <a:pt x="268405" y="275754"/>
                    <a:pt x="256974" y="305281"/>
                    <a:pt x="275072" y="299566"/>
                  </a:cubicBezTo>
                  <a:cubicBezTo>
                    <a:pt x="275072" y="296709"/>
                    <a:pt x="265547" y="266229"/>
                    <a:pt x="267452" y="269086"/>
                  </a:cubicBezTo>
                  <a:cubicBezTo>
                    <a:pt x="267452" y="269086"/>
                    <a:pt x="249355" y="273849"/>
                    <a:pt x="249355" y="273849"/>
                  </a:cubicBezTo>
                  <a:cubicBezTo>
                    <a:pt x="249355" y="274801"/>
                    <a:pt x="265547" y="277659"/>
                    <a:pt x="261737" y="286231"/>
                  </a:cubicBezTo>
                  <a:cubicBezTo>
                    <a:pt x="240782" y="290041"/>
                    <a:pt x="217922" y="290994"/>
                    <a:pt x="206492" y="294804"/>
                  </a:cubicBezTo>
                  <a:cubicBezTo>
                    <a:pt x="220780" y="279564"/>
                    <a:pt x="208397" y="293851"/>
                    <a:pt x="210302" y="283374"/>
                  </a:cubicBezTo>
                  <a:cubicBezTo>
                    <a:pt x="223637" y="293851"/>
                    <a:pt x="158867" y="291946"/>
                    <a:pt x="156010" y="292899"/>
                  </a:cubicBezTo>
                  <a:cubicBezTo>
                    <a:pt x="200777" y="324331"/>
                    <a:pt x="184585" y="303376"/>
                    <a:pt x="221732" y="306234"/>
                  </a:cubicBezTo>
                  <a:cubicBezTo>
                    <a:pt x="221732" y="305281"/>
                    <a:pt x="216970" y="326236"/>
                    <a:pt x="218874" y="326236"/>
                  </a:cubicBezTo>
                  <a:cubicBezTo>
                    <a:pt x="228399" y="307186"/>
                    <a:pt x="267452" y="335761"/>
                    <a:pt x="252212" y="335761"/>
                  </a:cubicBezTo>
                  <a:cubicBezTo>
                    <a:pt x="251260" y="333856"/>
                    <a:pt x="288407" y="334809"/>
                    <a:pt x="296980" y="333856"/>
                  </a:cubicBezTo>
                  <a:close/>
                  <a:moveTo>
                    <a:pt x="319840" y="329094"/>
                  </a:moveTo>
                  <a:cubicBezTo>
                    <a:pt x="345557" y="324331"/>
                    <a:pt x="338890" y="302424"/>
                    <a:pt x="367465" y="319569"/>
                  </a:cubicBezTo>
                  <a:cubicBezTo>
                    <a:pt x="364607" y="315759"/>
                    <a:pt x="370322" y="310044"/>
                    <a:pt x="373180" y="310044"/>
                  </a:cubicBezTo>
                  <a:cubicBezTo>
                    <a:pt x="367465" y="305281"/>
                    <a:pt x="368417" y="303376"/>
                    <a:pt x="375085" y="302424"/>
                  </a:cubicBezTo>
                  <a:cubicBezTo>
                    <a:pt x="344605" y="293851"/>
                    <a:pt x="317935" y="303376"/>
                    <a:pt x="319840" y="329094"/>
                  </a:cubicBezTo>
                  <a:close/>
                  <a:moveTo>
                    <a:pt x="475097" y="361479"/>
                  </a:moveTo>
                  <a:cubicBezTo>
                    <a:pt x="476050" y="361479"/>
                    <a:pt x="475097" y="361479"/>
                    <a:pt x="475097" y="36147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097" name="Google Shape;5097;p1"/>
            <p:cNvSpPr/>
            <p:nvPr/>
          </p:nvSpPr>
          <p:spPr>
            <a:xfrm>
              <a:off x="6914674" y="1098557"/>
              <a:ext cx="19050" cy="19050"/>
            </a:xfrm>
            <a:custGeom>
              <a:avLst/>
              <a:gdLst/>
              <a:ahLst/>
              <a:cxnLst/>
              <a:rect l="l" t="t" r="r" b="b"/>
              <a:pathLst>
                <a:path w="19050" h="19050" extrusionOk="0">
                  <a:moveTo>
                    <a:pt x="13811" y="11105"/>
                  </a:moveTo>
                  <a:cubicBezTo>
                    <a:pt x="11906" y="10153"/>
                    <a:pt x="10954" y="6343"/>
                    <a:pt x="7144" y="7295"/>
                  </a:cubicBezTo>
                  <a:cubicBezTo>
                    <a:pt x="10954" y="7295"/>
                    <a:pt x="9049" y="14915"/>
                    <a:pt x="13811" y="11105"/>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098" name="Google Shape;5098;p1"/>
            <p:cNvSpPr/>
            <p:nvPr/>
          </p:nvSpPr>
          <p:spPr>
            <a:xfrm>
              <a:off x="6921341" y="1097481"/>
              <a:ext cx="9525" cy="9525"/>
            </a:xfrm>
            <a:custGeom>
              <a:avLst/>
              <a:gdLst/>
              <a:ahLst/>
              <a:cxnLst/>
              <a:rect l="l" t="t" r="r" b="b"/>
              <a:pathLst>
                <a:path w="9525" h="9525" extrusionOk="0">
                  <a:moveTo>
                    <a:pt x="10001" y="7419"/>
                  </a:moveTo>
                  <a:cubicBezTo>
                    <a:pt x="6191" y="6466"/>
                    <a:pt x="6191" y="8371"/>
                    <a:pt x="10001" y="741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099" name="Google Shape;5099;p1"/>
            <p:cNvSpPr/>
            <p:nvPr/>
          </p:nvSpPr>
          <p:spPr>
            <a:xfrm>
              <a:off x="6949665" y="1084672"/>
              <a:ext cx="19050" cy="9525"/>
            </a:xfrm>
            <a:custGeom>
              <a:avLst/>
              <a:gdLst/>
              <a:ahLst/>
              <a:cxnLst/>
              <a:rect l="l" t="t" r="r" b="b"/>
              <a:pathLst>
                <a:path w="19050" h="9525" extrusionOk="0">
                  <a:moveTo>
                    <a:pt x="10253" y="9750"/>
                  </a:moveTo>
                  <a:cubicBezTo>
                    <a:pt x="-1177" y="4988"/>
                    <a:pt x="23588" y="7845"/>
                    <a:pt x="10253" y="9750"/>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100" name="Google Shape;5100;p1"/>
            <p:cNvSpPr/>
            <p:nvPr/>
          </p:nvSpPr>
          <p:spPr>
            <a:xfrm>
              <a:off x="6962500" y="1085044"/>
              <a:ext cx="9525" cy="9525"/>
            </a:xfrm>
            <a:custGeom>
              <a:avLst/>
              <a:gdLst/>
              <a:ahLst/>
              <a:cxnLst/>
              <a:rect l="l" t="t" r="r" b="b"/>
              <a:pathLst>
                <a:path w="9525" h="9525" extrusionOk="0">
                  <a:moveTo>
                    <a:pt x="10752" y="10330"/>
                  </a:moveTo>
                  <a:cubicBezTo>
                    <a:pt x="3132" y="3663"/>
                    <a:pt x="9800" y="9378"/>
                    <a:pt x="10752" y="10330"/>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101" name="Google Shape;5101;p1"/>
            <p:cNvSpPr/>
            <p:nvPr/>
          </p:nvSpPr>
          <p:spPr>
            <a:xfrm>
              <a:off x="6912830" y="1201578"/>
              <a:ext cx="9525" cy="9525"/>
            </a:xfrm>
            <a:custGeom>
              <a:avLst/>
              <a:gdLst/>
              <a:ahLst/>
              <a:cxnLst/>
              <a:rect l="l" t="t" r="r" b="b"/>
              <a:pathLst>
                <a:path w="9525" h="9525" extrusionOk="0">
                  <a:moveTo>
                    <a:pt x="8035" y="7144"/>
                  </a:moveTo>
                  <a:cubicBezTo>
                    <a:pt x="5177" y="9049"/>
                    <a:pt x="9940" y="10001"/>
                    <a:pt x="11845" y="10954"/>
                  </a:cubicBezTo>
                  <a:cubicBezTo>
                    <a:pt x="11845" y="10001"/>
                    <a:pt x="10892" y="8096"/>
                    <a:pt x="8035"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102" name="Google Shape;5102;p1"/>
            <p:cNvSpPr/>
            <p:nvPr/>
          </p:nvSpPr>
          <p:spPr>
            <a:xfrm>
              <a:off x="7722394" y="1087632"/>
              <a:ext cx="19050" cy="38100"/>
            </a:xfrm>
            <a:custGeom>
              <a:avLst/>
              <a:gdLst/>
              <a:ahLst/>
              <a:cxnLst/>
              <a:rect l="l" t="t" r="r" b="b"/>
              <a:pathLst>
                <a:path w="19050" h="38100" extrusionOk="0">
                  <a:moveTo>
                    <a:pt x="7144" y="38222"/>
                  </a:moveTo>
                  <a:cubicBezTo>
                    <a:pt x="11906" y="26792"/>
                    <a:pt x="33814" y="-25595"/>
                    <a:pt x="7144" y="38222"/>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103" name="Google Shape;5103;p1"/>
            <p:cNvSpPr/>
            <p:nvPr/>
          </p:nvSpPr>
          <p:spPr>
            <a:xfrm>
              <a:off x="6992884" y="1258305"/>
              <a:ext cx="28575" cy="9525"/>
            </a:xfrm>
            <a:custGeom>
              <a:avLst/>
              <a:gdLst/>
              <a:ahLst/>
              <a:cxnLst/>
              <a:rect l="l" t="t" r="r" b="b"/>
              <a:pathLst>
                <a:path w="28575" h="9525" extrusionOk="0">
                  <a:moveTo>
                    <a:pt x="30850" y="11377"/>
                  </a:moveTo>
                  <a:cubicBezTo>
                    <a:pt x="-22490" y="1852"/>
                    <a:pt x="30850" y="11377"/>
                    <a:pt x="30850" y="1137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104" name="Google Shape;5104;p1"/>
            <p:cNvSpPr/>
            <p:nvPr/>
          </p:nvSpPr>
          <p:spPr>
            <a:xfrm>
              <a:off x="7001351" y="1275513"/>
              <a:ext cx="19050" cy="19050"/>
            </a:xfrm>
            <a:custGeom>
              <a:avLst/>
              <a:gdLst/>
              <a:ahLst/>
              <a:cxnLst/>
              <a:rect l="l" t="t" r="r" b="b"/>
              <a:pathLst>
                <a:path w="19050" h="19050" extrusionOk="0">
                  <a:moveTo>
                    <a:pt x="7144" y="16077"/>
                  </a:moveTo>
                  <a:cubicBezTo>
                    <a:pt x="10001" y="4647"/>
                    <a:pt x="17621" y="3695"/>
                    <a:pt x="7144" y="1607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105" name="Google Shape;5105;p1"/>
            <p:cNvSpPr/>
            <p:nvPr/>
          </p:nvSpPr>
          <p:spPr>
            <a:xfrm>
              <a:off x="7026116" y="1176793"/>
              <a:ext cx="9525" cy="9525"/>
            </a:xfrm>
            <a:custGeom>
              <a:avLst/>
              <a:gdLst/>
              <a:ahLst/>
              <a:cxnLst/>
              <a:rect l="l" t="t" r="r" b="b"/>
              <a:pathLst>
                <a:path w="9525" h="9525" extrusionOk="0">
                  <a:moveTo>
                    <a:pt x="7144" y="9069"/>
                  </a:moveTo>
                  <a:cubicBezTo>
                    <a:pt x="13811" y="5259"/>
                    <a:pt x="8096" y="8117"/>
                    <a:pt x="7144" y="906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106" name="Google Shape;5106;p1"/>
            <p:cNvSpPr/>
            <p:nvPr/>
          </p:nvSpPr>
          <p:spPr>
            <a:xfrm>
              <a:off x="7042309" y="1296828"/>
              <a:ext cx="9525" cy="19050"/>
            </a:xfrm>
            <a:custGeom>
              <a:avLst/>
              <a:gdLst/>
              <a:ahLst/>
              <a:cxnLst/>
              <a:rect l="l" t="t" r="r" b="b"/>
              <a:pathLst>
                <a:path w="9525" h="19050" extrusionOk="0">
                  <a:moveTo>
                    <a:pt x="7144" y="7144"/>
                  </a:moveTo>
                  <a:cubicBezTo>
                    <a:pt x="7144" y="7144"/>
                    <a:pt x="9049" y="1857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107" name="Google Shape;5107;p1"/>
            <p:cNvSpPr/>
            <p:nvPr/>
          </p:nvSpPr>
          <p:spPr>
            <a:xfrm>
              <a:off x="7039451" y="1297781"/>
              <a:ext cx="9525" cy="9525"/>
            </a:xfrm>
            <a:custGeom>
              <a:avLst/>
              <a:gdLst/>
              <a:ahLst/>
              <a:cxnLst/>
              <a:rect l="l" t="t" r="r" b="b"/>
              <a:pathLst>
                <a:path w="9525" h="9525" extrusionOk="0">
                  <a:moveTo>
                    <a:pt x="7144" y="8096"/>
                  </a:moveTo>
                  <a:lnTo>
                    <a:pt x="9049" y="7144"/>
                  </a:lnTo>
                  <a:lnTo>
                    <a:pt x="7144" y="8096"/>
                  </a:ln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108" name="Google Shape;5108;p1"/>
            <p:cNvSpPr/>
            <p:nvPr/>
          </p:nvSpPr>
          <p:spPr>
            <a:xfrm>
              <a:off x="7032623" y="1167268"/>
              <a:ext cx="9525" cy="9525"/>
            </a:xfrm>
            <a:custGeom>
              <a:avLst/>
              <a:gdLst/>
              <a:ahLst/>
              <a:cxnLst/>
              <a:rect l="l" t="t" r="r" b="b"/>
              <a:pathLst>
                <a:path w="9525" h="9525" extrusionOk="0">
                  <a:moveTo>
                    <a:pt x="10162" y="9069"/>
                  </a:moveTo>
                  <a:cubicBezTo>
                    <a:pt x="8257" y="8117"/>
                    <a:pt x="4447" y="5259"/>
                    <a:pt x="10162" y="906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109" name="Google Shape;5109;p1"/>
            <p:cNvSpPr/>
            <p:nvPr/>
          </p:nvSpPr>
          <p:spPr>
            <a:xfrm>
              <a:off x="7035641" y="1211103"/>
              <a:ext cx="9525" cy="9525"/>
            </a:xfrm>
            <a:custGeom>
              <a:avLst/>
              <a:gdLst/>
              <a:ahLst/>
              <a:cxnLst/>
              <a:rect l="l" t="t" r="r" b="b"/>
              <a:pathLst>
                <a:path w="9525" h="9525" extrusionOk="0">
                  <a:moveTo>
                    <a:pt x="10954" y="7144"/>
                  </a:moveTo>
                  <a:lnTo>
                    <a:pt x="7144" y="7144"/>
                  </a:lnTo>
                  <a:cubicBezTo>
                    <a:pt x="8096" y="7144"/>
                    <a:pt x="10001" y="11906"/>
                    <a:pt x="1095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110" name="Google Shape;5110;p1"/>
            <p:cNvSpPr/>
            <p:nvPr/>
          </p:nvSpPr>
          <p:spPr>
            <a:xfrm>
              <a:off x="7067074" y="1306988"/>
              <a:ext cx="19050" cy="9525"/>
            </a:xfrm>
            <a:custGeom>
              <a:avLst/>
              <a:gdLst/>
              <a:ahLst/>
              <a:cxnLst/>
              <a:rect l="l" t="t" r="r" b="b"/>
              <a:pathLst>
                <a:path w="19050" h="9525" extrusionOk="0">
                  <a:moveTo>
                    <a:pt x="7144" y="8414"/>
                  </a:moveTo>
                  <a:cubicBezTo>
                    <a:pt x="19526" y="5556"/>
                    <a:pt x="7144" y="8414"/>
                    <a:pt x="7144" y="841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111" name="Google Shape;5111;p1"/>
            <p:cNvSpPr/>
            <p:nvPr/>
          </p:nvSpPr>
          <p:spPr>
            <a:xfrm>
              <a:off x="7066121" y="1200439"/>
              <a:ext cx="9525" cy="19050"/>
            </a:xfrm>
            <a:custGeom>
              <a:avLst/>
              <a:gdLst/>
              <a:ahLst/>
              <a:cxnLst/>
              <a:rect l="l" t="t" r="r" b="b"/>
              <a:pathLst>
                <a:path w="9525" h="19050" extrusionOk="0">
                  <a:moveTo>
                    <a:pt x="7144" y="12093"/>
                  </a:moveTo>
                  <a:cubicBezTo>
                    <a:pt x="7144" y="7331"/>
                    <a:pt x="12859" y="13046"/>
                    <a:pt x="10954" y="7331"/>
                  </a:cubicBezTo>
                  <a:cubicBezTo>
                    <a:pt x="7144" y="6378"/>
                    <a:pt x="8096" y="9236"/>
                    <a:pt x="7144" y="12093"/>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112" name="Google Shape;5112;p1"/>
            <p:cNvSpPr/>
            <p:nvPr/>
          </p:nvSpPr>
          <p:spPr>
            <a:xfrm>
              <a:off x="7095649" y="1249441"/>
              <a:ext cx="9525" cy="9525"/>
            </a:xfrm>
            <a:custGeom>
              <a:avLst/>
              <a:gdLst/>
              <a:ahLst/>
              <a:cxnLst/>
              <a:rect l="l" t="t" r="r" b="b"/>
              <a:pathLst>
                <a:path w="9525" h="9525" extrusionOk="0">
                  <a:moveTo>
                    <a:pt x="7144" y="7858"/>
                  </a:moveTo>
                  <a:cubicBezTo>
                    <a:pt x="8096" y="7858"/>
                    <a:pt x="8096" y="7858"/>
                    <a:pt x="9049" y="7858"/>
                  </a:cubicBezTo>
                  <a:cubicBezTo>
                    <a:pt x="8096" y="6906"/>
                    <a:pt x="8096" y="6906"/>
                    <a:pt x="7144" y="785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113" name="Google Shape;5113;p1"/>
            <p:cNvSpPr/>
            <p:nvPr/>
          </p:nvSpPr>
          <p:spPr>
            <a:xfrm>
              <a:off x="7091839" y="1248056"/>
              <a:ext cx="9525" cy="9525"/>
            </a:xfrm>
            <a:custGeom>
              <a:avLst/>
              <a:gdLst/>
              <a:ahLst/>
              <a:cxnLst/>
              <a:rect l="l" t="t" r="r" b="b"/>
              <a:pathLst>
                <a:path w="9525" h="9525" extrusionOk="0">
                  <a:moveTo>
                    <a:pt x="10954" y="9243"/>
                  </a:moveTo>
                  <a:cubicBezTo>
                    <a:pt x="9049" y="9243"/>
                    <a:pt x="8096" y="6386"/>
                    <a:pt x="7144" y="7338"/>
                  </a:cubicBezTo>
                  <a:cubicBezTo>
                    <a:pt x="8096" y="10196"/>
                    <a:pt x="9049" y="9243"/>
                    <a:pt x="10954" y="9243"/>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114" name="Google Shape;5114;p1"/>
            <p:cNvSpPr/>
            <p:nvPr/>
          </p:nvSpPr>
          <p:spPr>
            <a:xfrm>
              <a:off x="7109513" y="1253013"/>
              <a:ext cx="9525" cy="9525"/>
            </a:xfrm>
            <a:custGeom>
              <a:avLst/>
              <a:gdLst/>
              <a:ahLst/>
              <a:cxnLst/>
              <a:rect l="l" t="t" r="r" b="b"/>
              <a:pathLst>
                <a:path w="9525" h="9525" extrusionOk="0">
                  <a:moveTo>
                    <a:pt x="11377" y="7144"/>
                  </a:moveTo>
                  <a:cubicBezTo>
                    <a:pt x="1852" y="10954"/>
                    <a:pt x="11377" y="10001"/>
                    <a:pt x="1137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115" name="Google Shape;5115;p1"/>
            <p:cNvSpPr/>
            <p:nvPr/>
          </p:nvSpPr>
          <p:spPr>
            <a:xfrm>
              <a:off x="7160478" y="1342112"/>
              <a:ext cx="19050" cy="9525"/>
            </a:xfrm>
            <a:custGeom>
              <a:avLst/>
              <a:gdLst/>
              <a:ahLst/>
              <a:cxnLst/>
              <a:rect l="l" t="t" r="r" b="b"/>
              <a:pathLst>
                <a:path w="19050" h="9525" extrusionOk="0">
                  <a:moveTo>
                    <a:pt x="20420" y="9485"/>
                  </a:moveTo>
                  <a:cubicBezTo>
                    <a:pt x="5179" y="3770"/>
                    <a:pt x="417" y="10437"/>
                    <a:pt x="20420" y="9485"/>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116" name="Google Shape;5116;p1"/>
            <p:cNvSpPr/>
            <p:nvPr/>
          </p:nvSpPr>
          <p:spPr>
            <a:xfrm>
              <a:off x="7155656" y="1343501"/>
              <a:ext cx="9525" cy="9525"/>
            </a:xfrm>
            <a:custGeom>
              <a:avLst/>
              <a:gdLst/>
              <a:ahLst/>
              <a:cxnLst/>
              <a:rect l="l" t="t" r="r" b="b"/>
              <a:pathLst>
                <a:path w="9525" h="9525" extrusionOk="0">
                  <a:moveTo>
                    <a:pt x="9049" y="7144"/>
                  </a:moveTo>
                  <a:cubicBezTo>
                    <a:pt x="8096" y="7144"/>
                    <a:pt x="8096" y="7144"/>
                    <a:pt x="7144" y="7144"/>
                  </a:cubicBezTo>
                  <a:cubicBezTo>
                    <a:pt x="8096" y="7144"/>
                    <a:pt x="9049" y="7144"/>
                    <a:pt x="9049"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117" name="Google Shape;5117;p1"/>
            <p:cNvSpPr/>
            <p:nvPr/>
          </p:nvSpPr>
          <p:spPr>
            <a:xfrm>
              <a:off x="7104221" y="1203668"/>
              <a:ext cx="9525" cy="19050"/>
            </a:xfrm>
            <a:custGeom>
              <a:avLst/>
              <a:gdLst/>
              <a:ahLst/>
              <a:cxnLst/>
              <a:rect l="l" t="t" r="r" b="b"/>
              <a:pathLst>
                <a:path w="9525" h="19050" extrusionOk="0">
                  <a:moveTo>
                    <a:pt x="7144" y="12674"/>
                  </a:moveTo>
                  <a:cubicBezTo>
                    <a:pt x="16669" y="1244"/>
                    <a:pt x="9049" y="10769"/>
                    <a:pt x="7144" y="1267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118" name="Google Shape;5118;p1"/>
            <p:cNvSpPr/>
            <p:nvPr/>
          </p:nvSpPr>
          <p:spPr>
            <a:xfrm>
              <a:off x="7178409" y="1345406"/>
              <a:ext cx="9525" cy="9525"/>
            </a:xfrm>
            <a:custGeom>
              <a:avLst/>
              <a:gdLst/>
              <a:ahLst/>
              <a:cxnLst/>
              <a:rect l="l" t="t" r="r" b="b"/>
              <a:pathLst>
                <a:path w="9525" h="9525" extrusionOk="0">
                  <a:moveTo>
                    <a:pt x="11061" y="9049"/>
                  </a:moveTo>
                  <a:cubicBezTo>
                    <a:pt x="10109" y="9049"/>
                    <a:pt x="8204" y="9049"/>
                    <a:pt x="7251" y="7144"/>
                  </a:cubicBezTo>
                  <a:cubicBezTo>
                    <a:pt x="6299" y="10954"/>
                    <a:pt x="12014" y="10001"/>
                    <a:pt x="11061" y="904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119" name="Google Shape;5119;p1"/>
            <p:cNvSpPr/>
            <p:nvPr/>
          </p:nvSpPr>
          <p:spPr>
            <a:xfrm>
              <a:off x="7162324" y="1270158"/>
              <a:ext cx="19050" cy="9525"/>
            </a:xfrm>
            <a:custGeom>
              <a:avLst/>
              <a:gdLst/>
              <a:ahLst/>
              <a:cxnLst/>
              <a:rect l="l" t="t" r="r" b="b"/>
              <a:pathLst>
                <a:path w="19050" h="9525" extrusionOk="0">
                  <a:moveTo>
                    <a:pt x="12859" y="10001"/>
                  </a:moveTo>
                  <a:cubicBezTo>
                    <a:pt x="12859" y="8096"/>
                    <a:pt x="9049" y="9049"/>
                    <a:pt x="7144" y="7144"/>
                  </a:cubicBezTo>
                  <a:cubicBezTo>
                    <a:pt x="10001" y="8096"/>
                    <a:pt x="10954" y="14764"/>
                    <a:pt x="12859" y="10001"/>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120" name="Google Shape;5120;p1"/>
            <p:cNvSpPr/>
            <p:nvPr/>
          </p:nvSpPr>
          <p:spPr>
            <a:xfrm>
              <a:off x="7196959" y="1328261"/>
              <a:ext cx="9525" cy="19050"/>
            </a:xfrm>
            <a:custGeom>
              <a:avLst/>
              <a:gdLst/>
              <a:ahLst/>
              <a:cxnLst/>
              <a:rect l="l" t="t" r="r" b="b"/>
              <a:pathLst>
                <a:path w="9525" h="19050" extrusionOk="0">
                  <a:moveTo>
                    <a:pt x="10609" y="12859"/>
                  </a:moveTo>
                  <a:cubicBezTo>
                    <a:pt x="9656" y="12859"/>
                    <a:pt x="7751" y="10001"/>
                    <a:pt x="8704" y="7144"/>
                  </a:cubicBezTo>
                  <a:cubicBezTo>
                    <a:pt x="7751" y="8096"/>
                    <a:pt x="4894" y="14764"/>
                    <a:pt x="10609" y="1285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121" name="Google Shape;5121;p1"/>
            <p:cNvSpPr/>
            <p:nvPr/>
          </p:nvSpPr>
          <p:spPr>
            <a:xfrm>
              <a:off x="7173218" y="1274497"/>
              <a:ext cx="19050" cy="9525"/>
            </a:xfrm>
            <a:custGeom>
              <a:avLst/>
              <a:gdLst/>
              <a:ahLst/>
              <a:cxnLst/>
              <a:rect l="l" t="t" r="r" b="b"/>
              <a:pathLst>
                <a:path w="19050" h="9525" extrusionOk="0">
                  <a:moveTo>
                    <a:pt x="12442" y="7567"/>
                  </a:moveTo>
                  <a:cubicBezTo>
                    <a:pt x="11489" y="7567"/>
                    <a:pt x="1012" y="6615"/>
                    <a:pt x="12442"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122" name="Google Shape;5122;p1"/>
            <p:cNvSpPr/>
            <p:nvPr/>
          </p:nvSpPr>
          <p:spPr>
            <a:xfrm>
              <a:off x="7168086" y="1218415"/>
              <a:ext cx="9525" cy="19050"/>
            </a:xfrm>
            <a:custGeom>
              <a:avLst/>
              <a:gdLst/>
              <a:ahLst/>
              <a:cxnLst/>
              <a:rect l="l" t="t" r="r" b="b"/>
              <a:pathLst>
                <a:path w="9525" h="19050" extrusionOk="0">
                  <a:moveTo>
                    <a:pt x="10906" y="7452"/>
                  </a:moveTo>
                  <a:cubicBezTo>
                    <a:pt x="15669" y="3642"/>
                    <a:pt x="429" y="36979"/>
                    <a:pt x="10906" y="7452"/>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123" name="Google Shape;5123;p1"/>
            <p:cNvSpPr/>
            <p:nvPr/>
          </p:nvSpPr>
          <p:spPr>
            <a:xfrm>
              <a:off x="7175659" y="1228248"/>
              <a:ext cx="9525" cy="9525"/>
            </a:xfrm>
            <a:custGeom>
              <a:avLst/>
              <a:gdLst/>
              <a:ahLst/>
              <a:cxnLst/>
              <a:rect l="l" t="t" r="r" b="b"/>
              <a:pathLst>
                <a:path w="9525" h="9525" extrusionOk="0">
                  <a:moveTo>
                    <a:pt x="7144" y="7144"/>
                  </a:moveTo>
                  <a:cubicBezTo>
                    <a:pt x="8096" y="7144"/>
                    <a:pt x="8096" y="8096"/>
                    <a:pt x="9049" y="8096"/>
                  </a:cubicBezTo>
                  <a:cubicBezTo>
                    <a:pt x="9049" y="7144"/>
                    <a:pt x="8096"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124" name="Google Shape;5124;p1"/>
            <p:cNvSpPr/>
            <p:nvPr/>
          </p:nvSpPr>
          <p:spPr>
            <a:xfrm>
              <a:off x="7228999" y="1260633"/>
              <a:ext cx="9525" cy="9525"/>
            </a:xfrm>
            <a:custGeom>
              <a:avLst/>
              <a:gdLst/>
              <a:ahLst/>
              <a:cxnLst/>
              <a:rect l="l" t="t" r="r" b="b"/>
              <a:pathLst>
                <a:path w="9525" h="9525" extrusionOk="0">
                  <a:moveTo>
                    <a:pt x="9049" y="7144"/>
                  </a:moveTo>
                  <a:cubicBezTo>
                    <a:pt x="8096" y="7144"/>
                    <a:pt x="8096" y="8096"/>
                    <a:pt x="7144" y="8096"/>
                  </a:cubicBezTo>
                  <a:cubicBezTo>
                    <a:pt x="8096" y="8096"/>
                    <a:pt x="8096" y="8096"/>
                    <a:pt x="9049"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125" name="Google Shape;5125;p1"/>
            <p:cNvSpPr/>
            <p:nvPr/>
          </p:nvSpPr>
          <p:spPr>
            <a:xfrm>
              <a:off x="7197409" y="1227167"/>
              <a:ext cx="9525" cy="9525"/>
            </a:xfrm>
            <a:custGeom>
              <a:avLst/>
              <a:gdLst/>
              <a:ahLst/>
              <a:cxnLst/>
              <a:rect l="l" t="t" r="r" b="b"/>
              <a:pathLst>
                <a:path w="9525" h="9525" extrusionOk="0">
                  <a:moveTo>
                    <a:pt x="7301" y="7273"/>
                  </a:moveTo>
                  <a:cubicBezTo>
                    <a:pt x="6348" y="6320"/>
                    <a:pt x="10158" y="11083"/>
                    <a:pt x="7301" y="7273"/>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126" name="Google Shape;5126;p1"/>
            <p:cNvSpPr/>
            <p:nvPr/>
          </p:nvSpPr>
          <p:spPr>
            <a:xfrm>
              <a:off x="7297975" y="1338738"/>
              <a:ext cx="9525" cy="9525"/>
            </a:xfrm>
            <a:custGeom>
              <a:avLst/>
              <a:gdLst/>
              <a:ahLst/>
              <a:cxnLst/>
              <a:rect l="l" t="t" r="r" b="b"/>
              <a:pathLst>
                <a:path w="9525" h="9525" extrusionOk="0">
                  <a:moveTo>
                    <a:pt x="8653" y="7144"/>
                  </a:moveTo>
                  <a:cubicBezTo>
                    <a:pt x="5795" y="13811"/>
                    <a:pt x="7700" y="9049"/>
                    <a:pt x="8653"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127" name="Google Shape;5127;p1"/>
            <p:cNvSpPr/>
            <p:nvPr/>
          </p:nvSpPr>
          <p:spPr>
            <a:xfrm>
              <a:off x="7300674" y="1342548"/>
              <a:ext cx="9525" cy="9525"/>
            </a:xfrm>
            <a:custGeom>
              <a:avLst/>
              <a:gdLst/>
              <a:ahLst/>
              <a:cxnLst/>
              <a:rect l="l" t="t" r="r" b="b"/>
              <a:pathLst>
                <a:path w="9525" h="9525" extrusionOk="0">
                  <a:moveTo>
                    <a:pt x="7858" y="7144"/>
                  </a:moveTo>
                  <a:lnTo>
                    <a:pt x="7858" y="7144"/>
                  </a:lnTo>
                  <a:cubicBezTo>
                    <a:pt x="6906" y="7144"/>
                    <a:pt x="6906" y="7144"/>
                    <a:pt x="7858"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128" name="Google Shape;5128;p1"/>
            <p:cNvSpPr/>
            <p:nvPr/>
          </p:nvSpPr>
          <p:spPr>
            <a:xfrm>
              <a:off x="7212806" y="1262865"/>
              <a:ext cx="19050" cy="9525"/>
            </a:xfrm>
            <a:custGeom>
              <a:avLst/>
              <a:gdLst/>
              <a:ahLst/>
              <a:cxnLst/>
              <a:rect l="l" t="t" r="r" b="b"/>
              <a:pathLst>
                <a:path w="19050" h="9525" extrusionOk="0">
                  <a:moveTo>
                    <a:pt x="12859" y="7769"/>
                  </a:moveTo>
                  <a:cubicBezTo>
                    <a:pt x="10954" y="6817"/>
                    <a:pt x="9049" y="6817"/>
                    <a:pt x="7144" y="8722"/>
                  </a:cubicBezTo>
                  <a:cubicBezTo>
                    <a:pt x="8096" y="9674"/>
                    <a:pt x="13811" y="10627"/>
                    <a:pt x="12859" y="776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129" name="Google Shape;5129;p1"/>
            <p:cNvSpPr/>
            <p:nvPr/>
          </p:nvSpPr>
          <p:spPr>
            <a:xfrm>
              <a:off x="7315465" y="1328261"/>
              <a:ext cx="19050" cy="9525"/>
            </a:xfrm>
            <a:custGeom>
              <a:avLst/>
              <a:gdLst/>
              <a:ahLst/>
              <a:cxnLst/>
              <a:rect l="l" t="t" r="r" b="b"/>
              <a:pathLst>
                <a:path w="19050" h="9525" extrusionOk="0">
                  <a:moveTo>
                    <a:pt x="13070" y="7144"/>
                  </a:moveTo>
                  <a:cubicBezTo>
                    <a:pt x="-265" y="11906"/>
                    <a:pt x="13070" y="7144"/>
                    <a:pt x="13070"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130" name="Google Shape;5130;p1"/>
            <p:cNvSpPr/>
            <p:nvPr/>
          </p:nvSpPr>
          <p:spPr>
            <a:xfrm>
              <a:off x="7345204" y="1336394"/>
              <a:ext cx="19050" cy="9525"/>
            </a:xfrm>
            <a:custGeom>
              <a:avLst/>
              <a:gdLst/>
              <a:ahLst/>
              <a:cxnLst/>
              <a:rect l="l" t="t" r="r" b="b"/>
              <a:pathLst>
                <a:path w="19050" h="9525" extrusionOk="0">
                  <a:moveTo>
                    <a:pt x="7144" y="9488"/>
                  </a:moveTo>
                  <a:cubicBezTo>
                    <a:pt x="9049" y="8536"/>
                    <a:pt x="17621" y="4726"/>
                    <a:pt x="7144" y="948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131" name="Google Shape;5131;p1"/>
            <p:cNvSpPr/>
            <p:nvPr/>
          </p:nvSpPr>
          <p:spPr>
            <a:xfrm>
              <a:off x="7274279" y="1220628"/>
              <a:ext cx="9525" cy="19050"/>
            </a:xfrm>
            <a:custGeom>
              <a:avLst/>
              <a:gdLst/>
              <a:ahLst/>
              <a:cxnLst/>
              <a:rect l="l" t="t" r="r" b="b"/>
              <a:pathLst>
                <a:path w="9525" h="19050" extrusionOk="0">
                  <a:moveTo>
                    <a:pt x="9488" y="7144"/>
                  </a:moveTo>
                  <a:cubicBezTo>
                    <a:pt x="8536" y="7144"/>
                    <a:pt x="4726" y="23336"/>
                    <a:pt x="9488"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132" name="Google Shape;5132;p1"/>
            <p:cNvSpPr/>
            <p:nvPr/>
          </p:nvSpPr>
          <p:spPr>
            <a:xfrm>
              <a:off x="7529036" y="1231106"/>
              <a:ext cx="123825" cy="95250"/>
            </a:xfrm>
            <a:custGeom>
              <a:avLst/>
              <a:gdLst/>
              <a:ahLst/>
              <a:cxnLst/>
              <a:rect l="l" t="t" r="r" b="b"/>
              <a:pathLst>
                <a:path w="123825" h="95250" extrusionOk="0">
                  <a:moveTo>
                    <a:pt x="34766" y="67151"/>
                  </a:moveTo>
                  <a:cubicBezTo>
                    <a:pt x="34766" y="59531"/>
                    <a:pt x="12859" y="89059"/>
                    <a:pt x="26194" y="57626"/>
                  </a:cubicBezTo>
                  <a:cubicBezTo>
                    <a:pt x="11906" y="62389"/>
                    <a:pt x="10001" y="77629"/>
                    <a:pt x="7144" y="90964"/>
                  </a:cubicBezTo>
                  <a:cubicBezTo>
                    <a:pt x="8096" y="90011"/>
                    <a:pt x="9049" y="90964"/>
                    <a:pt x="9049" y="92869"/>
                  </a:cubicBezTo>
                  <a:cubicBezTo>
                    <a:pt x="39529" y="65246"/>
                    <a:pt x="78581" y="55721"/>
                    <a:pt x="121444" y="16669"/>
                  </a:cubicBezTo>
                  <a:cubicBezTo>
                    <a:pt x="103346" y="27146"/>
                    <a:pt x="106204" y="13811"/>
                    <a:pt x="101441" y="7144"/>
                  </a:cubicBezTo>
                  <a:cubicBezTo>
                    <a:pt x="79534" y="12859"/>
                    <a:pt x="30956" y="63341"/>
                    <a:pt x="34766" y="67151"/>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133" name="Google Shape;5133;p1"/>
            <p:cNvSpPr/>
            <p:nvPr/>
          </p:nvSpPr>
          <p:spPr>
            <a:xfrm>
              <a:off x="7529989" y="1293018"/>
              <a:ext cx="9525" cy="9525"/>
            </a:xfrm>
            <a:custGeom>
              <a:avLst/>
              <a:gdLst/>
              <a:ahLst/>
              <a:cxnLst/>
              <a:rect l="l" t="t" r="r" b="b"/>
              <a:pathLst>
                <a:path w="9525" h="9525" extrusionOk="0">
                  <a:moveTo>
                    <a:pt x="10001" y="7144"/>
                  </a:moveTo>
                  <a:cubicBezTo>
                    <a:pt x="9049" y="7144"/>
                    <a:pt x="8096" y="7144"/>
                    <a:pt x="7144" y="8096"/>
                  </a:cubicBezTo>
                  <a:cubicBezTo>
                    <a:pt x="8096" y="8096"/>
                    <a:pt x="9049" y="8096"/>
                    <a:pt x="10001"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134" name="Google Shape;5134;p1"/>
            <p:cNvSpPr/>
            <p:nvPr/>
          </p:nvSpPr>
          <p:spPr>
            <a:xfrm>
              <a:off x="7644289" y="1235868"/>
              <a:ext cx="9525" cy="9525"/>
            </a:xfrm>
            <a:custGeom>
              <a:avLst/>
              <a:gdLst/>
              <a:ahLst/>
              <a:cxnLst/>
              <a:rect l="l" t="t" r="r" b="b"/>
              <a:pathLst>
                <a:path w="9525" h="9525" extrusionOk="0">
                  <a:moveTo>
                    <a:pt x="10954" y="7144"/>
                  </a:moveTo>
                  <a:lnTo>
                    <a:pt x="7144" y="10954"/>
                  </a:lnTo>
                  <a:cubicBezTo>
                    <a:pt x="8096" y="10001"/>
                    <a:pt x="9049" y="9049"/>
                    <a:pt x="1095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135" name="Google Shape;5135;p1"/>
            <p:cNvSpPr/>
            <p:nvPr/>
          </p:nvSpPr>
          <p:spPr>
            <a:xfrm>
              <a:off x="7513796" y="1313973"/>
              <a:ext cx="19050" cy="9525"/>
            </a:xfrm>
            <a:custGeom>
              <a:avLst/>
              <a:gdLst/>
              <a:ahLst/>
              <a:cxnLst/>
              <a:rect l="l" t="t" r="r" b="b"/>
              <a:pathLst>
                <a:path w="19050" h="9525" extrusionOk="0">
                  <a:moveTo>
                    <a:pt x="7144" y="7144"/>
                  </a:moveTo>
                  <a:cubicBezTo>
                    <a:pt x="8096" y="8096"/>
                    <a:pt x="25241" y="1190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136" name="Google Shape;5136;p1"/>
            <p:cNvSpPr/>
            <p:nvPr/>
          </p:nvSpPr>
          <p:spPr>
            <a:xfrm>
              <a:off x="7525065" y="1314079"/>
              <a:ext cx="9525" cy="9525"/>
            </a:xfrm>
            <a:custGeom>
              <a:avLst/>
              <a:gdLst/>
              <a:ahLst/>
              <a:cxnLst/>
              <a:rect l="l" t="t" r="r" b="b"/>
              <a:pathLst>
                <a:path w="9525" h="9525" extrusionOk="0">
                  <a:moveTo>
                    <a:pt x="10162" y="11800"/>
                  </a:moveTo>
                  <a:cubicBezTo>
                    <a:pt x="8257" y="1323"/>
                    <a:pt x="4447" y="11800"/>
                    <a:pt x="10162" y="11800"/>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137" name="Google Shape;5137;p1"/>
            <p:cNvSpPr/>
            <p:nvPr/>
          </p:nvSpPr>
          <p:spPr>
            <a:xfrm>
              <a:off x="7485221" y="1214053"/>
              <a:ext cx="9525" cy="9525"/>
            </a:xfrm>
            <a:custGeom>
              <a:avLst/>
              <a:gdLst/>
              <a:ahLst/>
              <a:cxnLst/>
              <a:rect l="l" t="t" r="r" b="b"/>
              <a:pathLst>
                <a:path w="9525" h="9525" extrusionOk="0">
                  <a:moveTo>
                    <a:pt x="7144" y="9909"/>
                  </a:moveTo>
                  <a:cubicBezTo>
                    <a:pt x="9049" y="8956"/>
                    <a:pt x="13811" y="4194"/>
                    <a:pt x="7144" y="990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138" name="Google Shape;5138;p1"/>
            <p:cNvSpPr/>
            <p:nvPr/>
          </p:nvSpPr>
          <p:spPr>
            <a:xfrm>
              <a:off x="7505224" y="1215340"/>
              <a:ext cx="19050" cy="9525"/>
            </a:xfrm>
            <a:custGeom>
              <a:avLst/>
              <a:gdLst/>
              <a:ahLst/>
              <a:cxnLst/>
              <a:rect l="l" t="t" r="r" b="b"/>
              <a:pathLst>
                <a:path w="19050" h="9525" extrusionOk="0">
                  <a:moveTo>
                    <a:pt x="12859" y="7670"/>
                  </a:moveTo>
                  <a:cubicBezTo>
                    <a:pt x="10001" y="5765"/>
                    <a:pt x="8096" y="9575"/>
                    <a:pt x="7144" y="10527"/>
                  </a:cubicBezTo>
                  <a:cubicBezTo>
                    <a:pt x="10954" y="8622"/>
                    <a:pt x="10001" y="10527"/>
                    <a:pt x="12859" y="7670"/>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139" name="Google Shape;5139;p1"/>
            <p:cNvSpPr/>
            <p:nvPr/>
          </p:nvSpPr>
          <p:spPr>
            <a:xfrm>
              <a:off x="7491889" y="1184066"/>
              <a:ext cx="9525" cy="9525"/>
            </a:xfrm>
            <a:custGeom>
              <a:avLst/>
              <a:gdLst/>
              <a:ahLst/>
              <a:cxnLst/>
              <a:rect l="l" t="t" r="r" b="b"/>
              <a:pathLst>
                <a:path w="9525" h="9525" extrusionOk="0">
                  <a:moveTo>
                    <a:pt x="7144" y="10368"/>
                  </a:moveTo>
                  <a:cubicBezTo>
                    <a:pt x="10001" y="6558"/>
                    <a:pt x="10001" y="5606"/>
                    <a:pt x="7144" y="1036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140" name="Google Shape;5140;p1"/>
            <p:cNvSpPr/>
            <p:nvPr/>
          </p:nvSpPr>
          <p:spPr>
            <a:xfrm>
              <a:off x="7658576" y="1192053"/>
              <a:ext cx="9525" cy="9525"/>
            </a:xfrm>
            <a:custGeom>
              <a:avLst/>
              <a:gdLst/>
              <a:ahLst/>
              <a:cxnLst/>
              <a:rect l="l" t="t" r="r" b="b"/>
              <a:pathLst>
                <a:path w="9525" h="9525" extrusionOk="0">
                  <a:moveTo>
                    <a:pt x="7144" y="9049"/>
                  </a:moveTo>
                  <a:lnTo>
                    <a:pt x="8096" y="7144"/>
                  </a:lnTo>
                  <a:cubicBezTo>
                    <a:pt x="8096" y="8096"/>
                    <a:pt x="7144" y="9049"/>
                    <a:pt x="7144" y="904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141" name="Google Shape;5141;p1"/>
            <p:cNvSpPr/>
            <p:nvPr/>
          </p:nvSpPr>
          <p:spPr>
            <a:xfrm>
              <a:off x="7632859" y="1174908"/>
              <a:ext cx="57150" cy="66675"/>
            </a:xfrm>
            <a:custGeom>
              <a:avLst/>
              <a:gdLst/>
              <a:ahLst/>
              <a:cxnLst/>
              <a:rect l="l" t="t" r="r" b="b"/>
              <a:pathLst>
                <a:path w="57150" h="66675" extrusionOk="0">
                  <a:moveTo>
                    <a:pt x="7144" y="59531"/>
                  </a:moveTo>
                  <a:cubicBezTo>
                    <a:pt x="9049" y="58579"/>
                    <a:pt x="60484" y="55721"/>
                    <a:pt x="52864" y="7144"/>
                  </a:cubicBezTo>
                  <a:cubicBezTo>
                    <a:pt x="51911" y="23336"/>
                    <a:pt x="47149" y="29051"/>
                    <a:pt x="39529" y="23336"/>
                  </a:cubicBezTo>
                  <a:cubicBezTo>
                    <a:pt x="41434" y="25241"/>
                    <a:pt x="57626" y="50006"/>
                    <a:pt x="30956" y="46196"/>
                  </a:cubicBezTo>
                  <a:cubicBezTo>
                    <a:pt x="40481" y="37624"/>
                    <a:pt x="41434" y="30956"/>
                    <a:pt x="33814" y="26194"/>
                  </a:cubicBezTo>
                  <a:cubicBezTo>
                    <a:pt x="24289" y="37624"/>
                    <a:pt x="15716" y="49054"/>
                    <a:pt x="7144" y="59531"/>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142" name="Google Shape;5142;p1"/>
            <p:cNvSpPr/>
            <p:nvPr/>
          </p:nvSpPr>
          <p:spPr>
            <a:xfrm>
              <a:off x="7715726" y="1117335"/>
              <a:ext cx="9525" cy="9525"/>
            </a:xfrm>
            <a:custGeom>
              <a:avLst/>
              <a:gdLst/>
              <a:ahLst/>
              <a:cxnLst/>
              <a:rect l="l" t="t" r="r" b="b"/>
              <a:pathLst>
                <a:path w="9525" h="9525" extrusionOk="0">
                  <a:moveTo>
                    <a:pt x="7144" y="7567"/>
                  </a:moveTo>
                  <a:lnTo>
                    <a:pt x="7144" y="7567"/>
                  </a:lnTo>
                  <a:cubicBezTo>
                    <a:pt x="8096" y="7567"/>
                    <a:pt x="8096" y="6615"/>
                    <a:pt x="7144"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143" name="Google Shape;5143;p1"/>
            <p:cNvSpPr/>
            <p:nvPr/>
          </p:nvSpPr>
          <p:spPr>
            <a:xfrm>
              <a:off x="7712869" y="1120616"/>
              <a:ext cx="19050" cy="9525"/>
            </a:xfrm>
            <a:custGeom>
              <a:avLst/>
              <a:gdLst/>
              <a:ahLst/>
              <a:cxnLst/>
              <a:rect l="l" t="t" r="r" b="b"/>
              <a:pathLst>
                <a:path w="19050" h="9525" extrusionOk="0">
                  <a:moveTo>
                    <a:pt x="7144" y="7144"/>
                  </a:moveTo>
                  <a:cubicBezTo>
                    <a:pt x="17621" y="10954"/>
                    <a:pt x="11906" y="9049"/>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144" name="Google Shape;5144;p1"/>
            <p:cNvSpPr/>
            <p:nvPr/>
          </p:nvSpPr>
          <p:spPr>
            <a:xfrm>
              <a:off x="7707467" y="1127410"/>
              <a:ext cx="19050" cy="19050"/>
            </a:xfrm>
            <a:custGeom>
              <a:avLst/>
              <a:gdLst/>
              <a:ahLst/>
              <a:cxnLst/>
              <a:rect l="l" t="t" r="r" b="b"/>
              <a:pathLst>
                <a:path w="19050" h="19050" extrusionOk="0">
                  <a:moveTo>
                    <a:pt x="15403" y="18447"/>
                  </a:moveTo>
                  <a:cubicBezTo>
                    <a:pt x="16355" y="13685"/>
                    <a:pt x="-3647" y="-4413"/>
                    <a:pt x="15403" y="1844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145" name="Google Shape;5145;p1"/>
            <p:cNvSpPr/>
            <p:nvPr/>
          </p:nvSpPr>
          <p:spPr>
            <a:xfrm>
              <a:off x="7687402" y="1167684"/>
              <a:ext cx="9525" cy="9525"/>
            </a:xfrm>
            <a:custGeom>
              <a:avLst/>
              <a:gdLst/>
              <a:ahLst/>
              <a:cxnLst/>
              <a:rect l="l" t="t" r="r" b="b"/>
              <a:pathLst>
                <a:path w="9525" h="9525" extrusionOk="0">
                  <a:moveTo>
                    <a:pt x="9750" y="8653"/>
                  </a:moveTo>
                  <a:cubicBezTo>
                    <a:pt x="7845" y="7700"/>
                    <a:pt x="4988" y="5795"/>
                    <a:pt x="9750" y="8653"/>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146" name="Google Shape;5146;p1"/>
            <p:cNvSpPr/>
            <p:nvPr/>
          </p:nvSpPr>
          <p:spPr>
            <a:xfrm>
              <a:off x="7689056" y="1162889"/>
              <a:ext cx="9525" cy="9525"/>
            </a:xfrm>
            <a:custGeom>
              <a:avLst/>
              <a:gdLst/>
              <a:ahLst/>
              <a:cxnLst/>
              <a:rect l="l" t="t" r="r" b="b"/>
              <a:pathLst>
                <a:path w="9525" h="9525" extrusionOk="0">
                  <a:moveTo>
                    <a:pt x="7144" y="11543"/>
                  </a:moveTo>
                  <a:cubicBezTo>
                    <a:pt x="7144" y="7733"/>
                    <a:pt x="8096" y="3923"/>
                    <a:pt x="7144" y="11543"/>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147" name="Google Shape;5147;p1"/>
            <p:cNvSpPr/>
            <p:nvPr/>
          </p:nvSpPr>
          <p:spPr>
            <a:xfrm>
              <a:off x="7698581" y="1153953"/>
              <a:ext cx="9525" cy="9525"/>
            </a:xfrm>
            <a:custGeom>
              <a:avLst/>
              <a:gdLst/>
              <a:ahLst/>
              <a:cxnLst/>
              <a:rect l="l" t="t" r="r" b="b"/>
              <a:pathLst>
                <a:path w="9525" h="9525" extrusionOk="0">
                  <a:moveTo>
                    <a:pt x="7144" y="10954"/>
                  </a:moveTo>
                  <a:cubicBezTo>
                    <a:pt x="8096" y="10001"/>
                    <a:pt x="10001" y="9049"/>
                    <a:pt x="10954" y="7144"/>
                  </a:cubicBezTo>
                  <a:lnTo>
                    <a:pt x="7144" y="10954"/>
                  </a:ln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148" name="Google Shape;5148;p1"/>
            <p:cNvSpPr/>
            <p:nvPr/>
          </p:nvSpPr>
          <p:spPr>
            <a:xfrm>
              <a:off x="7695724" y="1157128"/>
              <a:ext cx="9525" cy="9525"/>
            </a:xfrm>
            <a:custGeom>
              <a:avLst/>
              <a:gdLst/>
              <a:ahLst/>
              <a:cxnLst/>
              <a:rect l="l" t="t" r="r" b="b"/>
              <a:pathLst>
                <a:path w="9525" h="9525" extrusionOk="0">
                  <a:moveTo>
                    <a:pt x="7144" y="9684"/>
                  </a:moveTo>
                  <a:cubicBezTo>
                    <a:pt x="7144" y="9684"/>
                    <a:pt x="15716" y="3969"/>
                    <a:pt x="7144" y="968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149" name="Google Shape;5149;p1"/>
            <p:cNvSpPr/>
            <p:nvPr/>
          </p:nvSpPr>
          <p:spPr>
            <a:xfrm>
              <a:off x="7691914" y="1162823"/>
              <a:ext cx="19050" cy="9525"/>
            </a:xfrm>
            <a:custGeom>
              <a:avLst/>
              <a:gdLst/>
              <a:ahLst/>
              <a:cxnLst/>
              <a:rect l="l" t="t" r="r" b="b"/>
              <a:pathLst>
                <a:path w="19050" h="9525" extrusionOk="0">
                  <a:moveTo>
                    <a:pt x="7144" y="8751"/>
                  </a:moveTo>
                  <a:cubicBezTo>
                    <a:pt x="12859" y="11609"/>
                    <a:pt x="21431" y="3989"/>
                    <a:pt x="7144" y="8751"/>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150" name="Google Shape;5150;p1"/>
            <p:cNvSpPr/>
            <p:nvPr/>
          </p:nvSpPr>
          <p:spPr>
            <a:xfrm>
              <a:off x="7517606" y="1176886"/>
              <a:ext cx="9525" cy="9525"/>
            </a:xfrm>
            <a:custGeom>
              <a:avLst/>
              <a:gdLst/>
              <a:ahLst/>
              <a:cxnLst/>
              <a:rect l="l" t="t" r="r" b="b"/>
              <a:pathLst>
                <a:path w="9525" h="9525" extrusionOk="0">
                  <a:moveTo>
                    <a:pt x="7144" y="11833"/>
                  </a:moveTo>
                  <a:cubicBezTo>
                    <a:pt x="9049" y="2308"/>
                    <a:pt x="7144" y="9928"/>
                    <a:pt x="7144" y="11833"/>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151" name="Google Shape;5151;p1"/>
            <p:cNvSpPr/>
            <p:nvPr/>
          </p:nvSpPr>
          <p:spPr>
            <a:xfrm>
              <a:off x="7534751" y="1171098"/>
              <a:ext cx="9525" cy="9525"/>
            </a:xfrm>
            <a:custGeom>
              <a:avLst/>
              <a:gdLst/>
              <a:ahLst/>
              <a:cxnLst/>
              <a:rect l="l" t="t" r="r" b="b"/>
              <a:pathLst>
                <a:path w="9525" h="9525" extrusionOk="0">
                  <a:moveTo>
                    <a:pt x="7144" y="10001"/>
                  </a:moveTo>
                  <a:cubicBezTo>
                    <a:pt x="7144" y="9049"/>
                    <a:pt x="7144" y="8096"/>
                    <a:pt x="7144" y="7144"/>
                  </a:cubicBezTo>
                  <a:cubicBezTo>
                    <a:pt x="7144" y="8096"/>
                    <a:pt x="7144" y="9049"/>
                    <a:pt x="7144" y="10001"/>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152" name="Google Shape;5152;p1"/>
            <p:cNvSpPr/>
            <p:nvPr/>
          </p:nvSpPr>
          <p:spPr>
            <a:xfrm>
              <a:off x="7529036" y="1143476"/>
              <a:ext cx="19050" cy="38100"/>
            </a:xfrm>
            <a:custGeom>
              <a:avLst/>
              <a:gdLst/>
              <a:ahLst/>
              <a:cxnLst/>
              <a:rect l="l" t="t" r="r" b="b"/>
              <a:pathLst>
                <a:path w="19050" h="38100" extrusionOk="0">
                  <a:moveTo>
                    <a:pt x="7144" y="7144"/>
                  </a:moveTo>
                  <a:cubicBezTo>
                    <a:pt x="13811" y="9049"/>
                    <a:pt x="13811" y="23336"/>
                    <a:pt x="13811" y="34766"/>
                  </a:cubicBezTo>
                  <a:cubicBezTo>
                    <a:pt x="25241" y="10954"/>
                    <a:pt x="10954" y="13811"/>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153" name="Google Shape;5153;p1"/>
            <p:cNvSpPr/>
            <p:nvPr/>
          </p:nvSpPr>
          <p:spPr>
            <a:xfrm>
              <a:off x="7516654" y="1138713"/>
              <a:ext cx="9525" cy="9525"/>
            </a:xfrm>
            <a:custGeom>
              <a:avLst/>
              <a:gdLst/>
              <a:ahLst/>
              <a:cxnLst/>
              <a:rect l="l" t="t" r="r" b="b"/>
              <a:pathLst>
                <a:path w="9525" h="9525" extrusionOk="0">
                  <a:moveTo>
                    <a:pt x="9049" y="7144"/>
                  </a:moveTo>
                  <a:cubicBezTo>
                    <a:pt x="7144" y="7144"/>
                    <a:pt x="7144" y="8096"/>
                    <a:pt x="7144" y="9049"/>
                  </a:cubicBezTo>
                  <a:cubicBezTo>
                    <a:pt x="9049" y="11906"/>
                    <a:pt x="8096" y="8096"/>
                    <a:pt x="9049"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154" name="Google Shape;5154;p1"/>
            <p:cNvSpPr/>
            <p:nvPr/>
          </p:nvSpPr>
          <p:spPr>
            <a:xfrm>
              <a:off x="7593057" y="1163019"/>
              <a:ext cx="9525" cy="9525"/>
            </a:xfrm>
            <a:custGeom>
              <a:avLst/>
              <a:gdLst/>
              <a:ahLst/>
              <a:cxnLst/>
              <a:rect l="l" t="t" r="r" b="b"/>
              <a:pathLst>
                <a:path w="9525" h="9525" extrusionOk="0">
                  <a:moveTo>
                    <a:pt x="10751" y="11413"/>
                  </a:moveTo>
                  <a:cubicBezTo>
                    <a:pt x="5036" y="2841"/>
                    <a:pt x="6941" y="9508"/>
                    <a:pt x="10751" y="11413"/>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155" name="Google Shape;5155;p1"/>
            <p:cNvSpPr/>
            <p:nvPr/>
          </p:nvSpPr>
          <p:spPr>
            <a:xfrm>
              <a:off x="7590949" y="1167288"/>
              <a:ext cx="9525" cy="9525"/>
            </a:xfrm>
            <a:custGeom>
              <a:avLst/>
              <a:gdLst/>
              <a:ahLst/>
              <a:cxnLst/>
              <a:rect l="l" t="t" r="r" b="b"/>
              <a:pathLst>
                <a:path w="9525" h="9525" extrusionOk="0">
                  <a:moveTo>
                    <a:pt x="7144" y="9049"/>
                  </a:moveTo>
                  <a:lnTo>
                    <a:pt x="8096" y="7144"/>
                  </a:lnTo>
                  <a:cubicBezTo>
                    <a:pt x="8096" y="7144"/>
                    <a:pt x="7144" y="7144"/>
                    <a:pt x="7144" y="904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156" name="Google Shape;5156;p1"/>
            <p:cNvSpPr/>
            <p:nvPr/>
          </p:nvSpPr>
          <p:spPr>
            <a:xfrm>
              <a:off x="7596902" y="1168241"/>
              <a:ext cx="9525" cy="9525"/>
            </a:xfrm>
            <a:custGeom>
              <a:avLst/>
              <a:gdLst/>
              <a:ahLst/>
              <a:cxnLst/>
              <a:rect l="l" t="t" r="r" b="b"/>
              <a:pathLst>
                <a:path w="9525" h="9525" extrusionOk="0">
                  <a:moveTo>
                    <a:pt x="7858" y="7144"/>
                  </a:moveTo>
                  <a:lnTo>
                    <a:pt x="7858" y="7144"/>
                  </a:lnTo>
                  <a:cubicBezTo>
                    <a:pt x="6906" y="7144"/>
                    <a:pt x="6906" y="7144"/>
                    <a:pt x="7858"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157" name="Google Shape;5157;p1"/>
            <p:cNvSpPr/>
            <p:nvPr/>
          </p:nvSpPr>
          <p:spPr>
            <a:xfrm>
              <a:off x="7710011" y="1143476"/>
              <a:ext cx="9525" cy="9525"/>
            </a:xfrm>
            <a:custGeom>
              <a:avLst/>
              <a:gdLst/>
              <a:ahLst/>
              <a:cxnLst/>
              <a:rect l="l" t="t" r="r" b="b"/>
              <a:pathLst>
                <a:path w="9525" h="9525" extrusionOk="0">
                  <a:moveTo>
                    <a:pt x="7144" y="10001"/>
                  </a:moveTo>
                  <a:cubicBezTo>
                    <a:pt x="9049" y="11906"/>
                    <a:pt x="10001" y="8096"/>
                    <a:pt x="10001" y="7144"/>
                  </a:cubicBezTo>
                  <a:cubicBezTo>
                    <a:pt x="8096" y="7144"/>
                    <a:pt x="7144" y="8096"/>
                    <a:pt x="7144" y="10001"/>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158" name="Google Shape;5158;p1"/>
            <p:cNvSpPr/>
            <p:nvPr/>
          </p:nvSpPr>
          <p:spPr>
            <a:xfrm>
              <a:off x="7750969" y="1052036"/>
              <a:ext cx="9525" cy="9525"/>
            </a:xfrm>
            <a:custGeom>
              <a:avLst/>
              <a:gdLst/>
              <a:ahLst/>
              <a:cxnLst/>
              <a:rect l="l" t="t" r="r" b="b"/>
              <a:pathLst>
                <a:path w="9525" h="9525" extrusionOk="0">
                  <a:moveTo>
                    <a:pt x="7144" y="8096"/>
                  </a:moveTo>
                  <a:lnTo>
                    <a:pt x="10001" y="7144"/>
                  </a:lnTo>
                  <a:cubicBezTo>
                    <a:pt x="8096" y="7144"/>
                    <a:pt x="8096" y="7144"/>
                    <a:pt x="7144" y="809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159" name="Google Shape;5159;p1"/>
            <p:cNvSpPr/>
            <p:nvPr/>
          </p:nvSpPr>
          <p:spPr>
            <a:xfrm>
              <a:off x="7700486" y="960596"/>
              <a:ext cx="9525" cy="9525"/>
            </a:xfrm>
            <a:custGeom>
              <a:avLst/>
              <a:gdLst/>
              <a:ahLst/>
              <a:cxnLst/>
              <a:rect l="l" t="t" r="r" b="b"/>
              <a:pathLst>
                <a:path w="9525" h="9525" extrusionOk="0">
                  <a:moveTo>
                    <a:pt x="8096" y="8096"/>
                  </a:moveTo>
                  <a:cubicBezTo>
                    <a:pt x="8096" y="8096"/>
                    <a:pt x="7144" y="7144"/>
                    <a:pt x="7144" y="7144"/>
                  </a:cubicBezTo>
                  <a:cubicBezTo>
                    <a:pt x="7144" y="7144"/>
                    <a:pt x="7144" y="8096"/>
                    <a:pt x="8096" y="809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160" name="Google Shape;5160;p1"/>
            <p:cNvSpPr/>
            <p:nvPr/>
          </p:nvSpPr>
          <p:spPr>
            <a:xfrm>
              <a:off x="7696676" y="954246"/>
              <a:ext cx="9525" cy="19050"/>
            </a:xfrm>
            <a:custGeom>
              <a:avLst/>
              <a:gdLst/>
              <a:ahLst/>
              <a:cxnLst/>
              <a:rect l="l" t="t" r="r" b="b"/>
              <a:pathLst>
                <a:path w="9525" h="19050" extrusionOk="0">
                  <a:moveTo>
                    <a:pt x="10954" y="13494"/>
                  </a:moveTo>
                  <a:cubicBezTo>
                    <a:pt x="2381" y="-794"/>
                    <a:pt x="10954" y="13494"/>
                    <a:pt x="10954" y="1349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161" name="Google Shape;5161;p1"/>
            <p:cNvSpPr/>
            <p:nvPr/>
          </p:nvSpPr>
          <p:spPr>
            <a:xfrm>
              <a:off x="7580573" y="1056872"/>
              <a:ext cx="19050" cy="19050"/>
            </a:xfrm>
            <a:custGeom>
              <a:avLst/>
              <a:gdLst/>
              <a:ahLst/>
              <a:cxnLst/>
              <a:rect l="l" t="t" r="r" b="b"/>
              <a:pathLst>
                <a:path w="19050" h="19050" extrusionOk="0">
                  <a:moveTo>
                    <a:pt x="8947" y="17547"/>
                  </a:moveTo>
                  <a:cubicBezTo>
                    <a:pt x="26092" y="-4360"/>
                    <a:pt x="375" y="14690"/>
                    <a:pt x="8947" y="1754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162" name="Google Shape;5162;p1"/>
            <p:cNvSpPr/>
            <p:nvPr/>
          </p:nvSpPr>
          <p:spPr>
            <a:xfrm>
              <a:off x="7566636" y="1053048"/>
              <a:ext cx="28575" cy="28575"/>
            </a:xfrm>
            <a:custGeom>
              <a:avLst/>
              <a:gdLst/>
              <a:ahLst/>
              <a:cxnLst/>
              <a:rect l="l" t="t" r="r" b="b"/>
              <a:pathLst>
                <a:path w="28575" h="28575" extrusionOk="0">
                  <a:moveTo>
                    <a:pt x="12407" y="10894"/>
                  </a:moveTo>
                  <a:cubicBezTo>
                    <a:pt x="20979" y="31849"/>
                    <a:pt x="7644" y="16609"/>
                    <a:pt x="22884" y="28039"/>
                  </a:cubicBezTo>
                  <a:cubicBezTo>
                    <a:pt x="25742" y="13752"/>
                    <a:pt x="-4738" y="417"/>
                    <a:pt x="12407" y="1089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163" name="Google Shape;5163;p1"/>
            <p:cNvSpPr/>
            <p:nvPr/>
          </p:nvSpPr>
          <p:spPr>
            <a:xfrm>
              <a:off x="7581424" y="1067276"/>
              <a:ext cx="9525" cy="9525"/>
            </a:xfrm>
            <a:custGeom>
              <a:avLst/>
              <a:gdLst/>
              <a:ahLst/>
              <a:cxnLst/>
              <a:rect l="l" t="t" r="r" b="b"/>
              <a:pathLst>
                <a:path w="9525" h="9525" extrusionOk="0">
                  <a:moveTo>
                    <a:pt x="7144" y="7144"/>
                  </a:moveTo>
                  <a:lnTo>
                    <a:pt x="7144" y="7144"/>
                  </a:lnTo>
                  <a:lnTo>
                    <a:pt x="7144" y="7144"/>
                  </a:ln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164" name="Google Shape;5164;p1"/>
            <p:cNvSpPr/>
            <p:nvPr/>
          </p:nvSpPr>
          <p:spPr>
            <a:xfrm>
              <a:off x="7230917" y="1195848"/>
              <a:ext cx="19050" cy="9525"/>
            </a:xfrm>
            <a:custGeom>
              <a:avLst/>
              <a:gdLst/>
              <a:ahLst/>
              <a:cxnLst/>
              <a:rect l="l" t="t" r="r" b="b"/>
              <a:pathLst>
                <a:path w="19050" h="9525" extrusionOk="0">
                  <a:moveTo>
                    <a:pt x="9988" y="9064"/>
                  </a:moveTo>
                  <a:cubicBezTo>
                    <a:pt x="30943" y="4302"/>
                    <a:pt x="-2394" y="10017"/>
                    <a:pt x="9988" y="906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165" name="Google Shape;5165;p1"/>
            <p:cNvSpPr/>
            <p:nvPr/>
          </p:nvSpPr>
          <p:spPr>
            <a:xfrm>
              <a:off x="7031831" y="1165383"/>
              <a:ext cx="9525" cy="9525"/>
            </a:xfrm>
            <a:custGeom>
              <a:avLst/>
              <a:gdLst/>
              <a:ahLst/>
              <a:cxnLst/>
              <a:rect l="l" t="t" r="r" b="b"/>
              <a:pathLst>
                <a:path w="9525" h="9525" extrusionOk="0">
                  <a:moveTo>
                    <a:pt x="7144" y="9049"/>
                  </a:moveTo>
                  <a:cubicBezTo>
                    <a:pt x="8096" y="8096"/>
                    <a:pt x="9049" y="8096"/>
                    <a:pt x="9049" y="7144"/>
                  </a:cubicBezTo>
                  <a:cubicBezTo>
                    <a:pt x="8096" y="7144"/>
                    <a:pt x="7144" y="8096"/>
                    <a:pt x="7144" y="904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166" name="Google Shape;5166;p1"/>
            <p:cNvSpPr/>
            <p:nvPr/>
          </p:nvSpPr>
          <p:spPr>
            <a:xfrm>
              <a:off x="7225189" y="1207293"/>
              <a:ext cx="9525" cy="19050"/>
            </a:xfrm>
            <a:custGeom>
              <a:avLst/>
              <a:gdLst/>
              <a:ahLst/>
              <a:cxnLst/>
              <a:rect l="l" t="t" r="r" b="b"/>
              <a:pathLst>
                <a:path w="9525" h="19050" extrusionOk="0">
                  <a:moveTo>
                    <a:pt x="9049" y="7144"/>
                  </a:moveTo>
                  <a:lnTo>
                    <a:pt x="7144" y="12859"/>
                  </a:lnTo>
                  <a:cubicBezTo>
                    <a:pt x="8096" y="10954"/>
                    <a:pt x="9049" y="9049"/>
                    <a:pt x="9049"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167" name="Google Shape;5167;p1"/>
            <p:cNvSpPr/>
            <p:nvPr/>
          </p:nvSpPr>
          <p:spPr>
            <a:xfrm>
              <a:off x="7239159" y="1125669"/>
              <a:ext cx="9525" cy="9525"/>
            </a:xfrm>
            <a:custGeom>
              <a:avLst/>
              <a:gdLst/>
              <a:ahLst/>
              <a:cxnLst/>
              <a:rect l="l" t="t" r="r" b="b"/>
              <a:pathLst>
                <a:path w="9525" h="9525" extrusionOk="0">
                  <a:moveTo>
                    <a:pt x="8414" y="7805"/>
                  </a:moveTo>
                  <a:cubicBezTo>
                    <a:pt x="8414" y="4948"/>
                    <a:pt x="5556" y="12568"/>
                    <a:pt x="8414" y="7805"/>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168" name="Google Shape;5168;p1"/>
            <p:cNvSpPr/>
            <p:nvPr/>
          </p:nvSpPr>
          <p:spPr>
            <a:xfrm>
              <a:off x="7179469" y="1226343"/>
              <a:ext cx="9525" cy="9525"/>
            </a:xfrm>
            <a:custGeom>
              <a:avLst/>
              <a:gdLst/>
              <a:ahLst/>
              <a:cxnLst/>
              <a:rect l="l" t="t" r="r" b="b"/>
              <a:pathLst>
                <a:path w="9525" h="9525" extrusionOk="0">
                  <a:moveTo>
                    <a:pt x="7144" y="7144"/>
                  </a:moveTo>
                  <a:cubicBezTo>
                    <a:pt x="7144" y="7144"/>
                    <a:pt x="7144" y="7144"/>
                    <a:pt x="7144" y="7144"/>
                  </a:cubicBez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169" name="Google Shape;5169;p1"/>
            <p:cNvSpPr/>
            <p:nvPr/>
          </p:nvSpPr>
          <p:spPr>
            <a:xfrm>
              <a:off x="7255541" y="1094898"/>
              <a:ext cx="19050" cy="19050"/>
            </a:xfrm>
            <a:custGeom>
              <a:avLst/>
              <a:gdLst/>
              <a:ahLst/>
              <a:cxnLst/>
              <a:rect l="l" t="t" r="r" b="b"/>
              <a:pathLst>
                <a:path w="19050" h="19050" extrusionOk="0">
                  <a:moveTo>
                    <a:pt x="13939" y="7144"/>
                  </a:moveTo>
                  <a:cubicBezTo>
                    <a:pt x="12034" y="10001"/>
                    <a:pt x="-349" y="37624"/>
                    <a:pt x="13939"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170" name="Google Shape;5170;p1"/>
            <p:cNvSpPr/>
            <p:nvPr/>
          </p:nvSpPr>
          <p:spPr>
            <a:xfrm>
              <a:off x="7097554" y="1136808"/>
              <a:ext cx="9525" cy="9525"/>
            </a:xfrm>
            <a:custGeom>
              <a:avLst/>
              <a:gdLst/>
              <a:ahLst/>
              <a:cxnLst/>
              <a:rect l="l" t="t" r="r" b="b"/>
              <a:pathLst>
                <a:path w="9525" h="9525" extrusionOk="0">
                  <a:moveTo>
                    <a:pt x="7144" y="7144"/>
                  </a:moveTo>
                  <a:lnTo>
                    <a:pt x="7144" y="7144"/>
                  </a:ln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171" name="Google Shape;5171;p1"/>
            <p:cNvSpPr/>
            <p:nvPr/>
          </p:nvSpPr>
          <p:spPr>
            <a:xfrm>
              <a:off x="7097554" y="1133951"/>
              <a:ext cx="9525" cy="9525"/>
            </a:xfrm>
            <a:custGeom>
              <a:avLst/>
              <a:gdLst/>
              <a:ahLst/>
              <a:cxnLst/>
              <a:rect l="l" t="t" r="r" b="b"/>
              <a:pathLst>
                <a:path w="9525" h="9525" extrusionOk="0">
                  <a:moveTo>
                    <a:pt x="8096" y="7144"/>
                  </a:moveTo>
                  <a:lnTo>
                    <a:pt x="7144" y="9049"/>
                  </a:lnTo>
                  <a:cubicBezTo>
                    <a:pt x="8096" y="9049"/>
                    <a:pt x="9049" y="8096"/>
                    <a:pt x="8096"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172" name="Google Shape;5172;p1"/>
            <p:cNvSpPr/>
            <p:nvPr/>
          </p:nvSpPr>
          <p:spPr>
            <a:xfrm>
              <a:off x="7227623" y="1203483"/>
              <a:ext cx="9525" cy="19050"/>
            </a:xfrm>
            <a:custGeom>
              <a:avLst/>
              <a:gdLst/>
              <a:ahLst/>
              <a:cxnLst/>
              <a:rect l="l" t="t" r="r" b="b"/>
              <a:pathLst>
                <a:path w="9525" h="19050" extrusionOk="0">
                  <a:moveTo>
                    <a:pt x="7567" y="7144"/>
                  </a:moveTo>
                  <a:cubicBezTo>
                    <a:pt x="6615" y="18574"/>
                    <a:pt x="7567" y="7144"/>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173" name="Google Shape;5173;p1"/>
            <p:cNvSpPr/>
            <p:nvPr/>
          </p:nvSpPr>
          <p:spPr>
            <a:xfrm>
              <a:off x="7231856" y="1182763"/>
              <a:ext cx="9525" cy="9525"/>
            </a:xfrm>
            <a:custGeom>
              <a:avLst/>
              <a:gdLst/>
              <a:ahLst/>
              <a:cxnLst/>
              <a:rect l="l" t="t" r="r" b="b"/>
              <a:pathLst>
                <a:path w="9525" h="9525" extrusionOk="0">
                  <a:moveTo>
                    <a:pt x="7144" y="11671"/>
                  </a:moveTo>
                  <a:cubicBezTo>
                    <a:pt x="10954" y="8814"/>
                    <a:pt x="13811" y="3099"/>
                    <a:pt x="7144" y="11671"/>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174" name="Google Shape;5174;p1"/>
            <p:cNvSpPr/>
            <p:nvPr/>
          </p:nvSpPr>
          <p:spPr>
            <a:xfrm>
              <a:off x="7164932" y="1200626"/>
              <a:ext cx="66675" cy="66675"/>
            </a:xfrm>
            <a:custGeom>
              <a:avLst/>
              <a:gdLst/>
              <a:ahLst/>
              <a:cxnLst/>
              <a:rect l="l" t="t" r="r" b="b"/>
              <a:pathLst>
                <a:path w="66675" h="66675" extrusionOk="0">
                  <a:moveTo>
                    <a:pt x="27395" y="36671"/>
                  </a:moveTo>
                  <a:cubicBezTo>
                    <a:pt x="40730" y="35719"/>
                    <a:pt x="7393" y="37624"/>
                    <a:pt x="18823" y="49054"/>
                  </a:cubicBezTo>
                  <a:cubicBezTo>
                    <a:pt x="15013" y="36671"/>
                    <a:pt x="5488" y="38576"/>
                    <a:pt x="7393" y="59531"/>
                  </a:cubicBezTo>
                  <a:cubicBezTo>
                    <a:pt x="9298" y="66199"/>
                    <a:pt x="47398" y="37624"/>
                    <a:pt x="66448" y="19526"/>
                  </a:cubicBezTo>
                  <a:cubicBezTo>
                    <a:pt x="62638" y="24289"/>
                    <a:pt x="62638" y="21431"/>
                    <a:pt x="65495" y="10001"/>
                  </a:cubicBezTo>
                  <a:cubicBezTo>
                    <a:pt x="60733" y="22384"/>
                    <a:pt x="58828" y="21431"/>
                    <a:pt x="58828" y="7144"/>
                  </a:cubicBezTo>
                  <a:cubicBezTo>
                    <a:pt x="24538" y="34766"/>
                    <a:pt x="38825" y="27146"/>
                    <a:pt x="27395" y="36671"/>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175" name="Google Shape;5175;p1"/>
            <p:cNvSpPr/>
            <p:nvPr/>
          </p:nvSpPr>
          <p:spPr>
            <a:xfrm>
              <a:off x="7204763" y="1214199"/>
              <a:ext cx="9525" cy="9525"/>
            </a:xfrm>
            <a:custGeom>
              <a:avLst/>
              <a:gdLst/>
              <a:ahLst/>
              <a:cxnLst/>
              <a:rect l="l" t="t" r="r" b="b"/>
              <a:pathLst>
                <a:path w="9525" h="9525" extrusionOk="0">
                  <a:moveTo>
                    <a:pt x="7567" y="7858"/>
                  </a:moveTo>
                  <a:cubicBezTo>
                    <a:pt x="7567" y="6906"/>
                    <a:pt x="7567" y="6906"/>
                    <a:pt x="7567" y="7858"/>
                  </a:cubicBezTo>
                  <a:cubicBezTo>
                    <a:pt x="6615" y="6906"/>
                    <a:pt x="7567" y="7858"/>
                    <a:pt x="7567" y="785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176" name="Google Shape;5176;p1"/>
            <p:cNvSpPr/>
            <p:nvPr/>
          </p:nvSpPr>
          <p:spPr>
            <a:xfrm>
              <a:off x="7192380" y="1220866"/>
              <a:ext cx="9525" cy="9525"/>
            </a:xfrm>
            <a:custGeom>
              <a:avLst/>
              <a:gdLst/>
              <a:ahLst/>
              <a:cxnLst/>
              <a:rect l="l" t="t" r="r" b="b"/>
              <a:pathLst>
                <a:path w="9525" h="9525" extrusionOk="0">
                  <a:moveTo>
                    <a:pt x="7567" y="7858"/>
                  </a:moveTo>
                  <a:cubicBezTo>
                    <a:pt x="7567" y="6906"/>
                    <a:pt x="6615" y="6906"/>
                    <a:pt x="7567" y="785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177" name="Google Shape;5177;p1"/>
            <p:cNvSpPr/>
            <p:nvPr/>
          </p:nvSpPr>
          <p:spPr>
            <a:xfrm>
              <a:off x="7226141" y="1188023"/>
              <a:ext cx="9525" cy="9525"/>
            </a:xfrm>
            <a:custGeom>
              <a:avLst/>
              <a:gdLst/>
              <a:ahLst/>
              <a:cxnLst/>
              <a:rect l="l" t="t" r="r" b="b"/>
              <a:pathLst>
                <a:path w="9525" h="9525" extrusionOk="0">
                  <a:moveTo>
                    <a:pt x="7144" y="11174"/>
                  </a:moveTo>
                  <a:cubicBezTo>
                    <a:pt x="10001" y="2602"/>
                    <a:pt x="7144" y="10222"/>
                    <a:pt x="7144" y="1117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178" name="Google Shape;5178;p1"/>
            <p:cNvSpPr/>
            <p:nvPr/>
          </p:nvSpPr>
          <p:spPr>
            <a:xfrm>
              <a:off x="7228046" y="1200626"/>
              <a:ext cx="9525" cy="9525"/>
            </a:xfrm>
            <a:custGeom>
              <a:avLst/>
              <a:gdLst/>
              <a:ahLst/>
              <a:cxnLst/>
              <a:rect l="l" t="t" r="r" b="b"/>
              <a:pathLst>
                <a:path w="9525" h="9525" extrusionOk="0">
                  <a:moveTo>
                    <a:pt x="7144" y="7144"/>
                  </a:moveTo>
                  <a:cubicBezTo>
                    <a:pt x="7144" y="11906"/>
                    <a:pt x="7144"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179" name="Google Shape;5179;p1"/>
            <p:cNvSpPr/>
            <p:nvPr/>
          </p:nvSpPr>
          <p:spPr>
            <a:xfrm>
              <a:off x="7157561" y="1183481"/>
              <a:ext cx="9525" cy="9525"/>
            </a:xfrm>
            <a:custGeom>
              <a:avLst/>
              <a:gdLst/>
              <a:ahLst/>
              <a:cxnLst/>
              <a:rect l="l" t="t" r="r" b="b"/>
              <a:pathLst>
                <a:path w="9525" h="9525" extrusionOk="0">
                  <a:moveTo>
                    <a:pt x="8096" y="7144"/>
                  </a:moveTo>
                  <a:lnTo>
                    <a:pt x="7144" y="8096"/>
                  </a:lnTo>
                  <a:cubicBezTo>
                    <a:pt x="8096" y="8096"/>
                    <a:pt x="8096" y="8096"/>
                    <a:pt x="8096"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180" name="Google Shape;5180;p1"/>
            <p:cNvSpPr/>
            <p:nvPr/>
          </p:nvSpPr>
          <p:spPr>
            <a:xfrm>
              <a:off x="7176556" y="1203483"/>
              <a:ext cx="38100" cy="28575"/>
            </a:xfrm>
            <a:custGeom>
              <a:avLst/>
              <a:gdLst/>
              <a:ahLst/>
              <a:cxnLst/>
              <a:rect l="l" t="t" r="r" b="b"/>
              <a:pathLst>
                <a:path w="38100" h="28575" extrusionOk="0">
                  <a:moveTo>
                    <a:pt x="7199" y="25241"/>
                  </a:moveTo>
                  <a:cubicBezTo>
                    <a:pt x="11962" y="25241"/>
                    <a:pt x="30059" y="11906"/>
                    <a:pt x="34822" y="17621"/>
                  </a:cubicBezTo>
                  <a:cubicBezTo>
                    <a:pt x="32917" y="14764"/>
                    <a:pt x="32917" y="12859"/>
                    <a:pt x="33869" y="10001"/>
                  </a:cubicBezTo>
                  <a:cubicBezTo>
                    <a:pt x="27202" y="14764"/>
                    <a:pt x="25297" y="13811"/>
                    <a:pt x="29107" y="7144"/>
                  </a:cubicBezTo>
                  <a:cubicBezTo>
                    <a:pt x="17677" y="15716"/>
                    <a:pt x="6247" y="26194"/>
                    <a:pt x="7199" y="25241"/>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181" name="Google Shape;5181;p1"/>
            <p:cNvSpPr/>
            <p:nvPr/>
          </p:nvSpPr>
          <p:spPr>
            <a:xfrm>
              <a:off x="7221379" y="1192053"/>
              <a:ext cx="9525" cy="9525"/>
            </a:xfrm>
            <a:custGeom>
              <a:avLst/>
              <a:gdLst/>
              <a:ahLst/>
              <a:cxnLst/>
              <a:rect l="l" t="t" r="r" b="b"/>
              <a:pathLst>
                <a:path w="9525" h="9525" extrusionOk="0">
                  <a:moveTo>
                    <a:pt x="7144" y="7144"/>
                  </a:moveTo>
                  <a:cubicBezTo>
                    <a:pt x="7144" y="7144"/>
                    <a:pt x="7144" y="7144"/>
                    <a:pt x="7144" y="7144"/>
                  </a:cubicBez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182" name="Google Shape;5182;p1"/>
            <p:cNvSpPr/>
            <p:nvPr/>
          </p:nvSpPr>
          <p:spPr>
            <a:xfrm>
              <a:off x="7222331" y="1210125"/>
              <a:ext cx="47625" cy="38100"/>
            </a:xfrm>
            <a:custGeom>
              <a:avLst/>
              <a:gdLst/>
              <a:ahLst/>
              <a:cxnLst/>
              <a:rect l="l" t="t" r="r" b="b"/>
              <a:pathLst>
                <a:path w="47625" h="38100" extrusionOk="0">
                  <a:moveTo>
                    <a:pt x="42386" y="29077"/>
                  </a:moveTo>
                  <a:cubicBezTo>
                    <a:pt x="32861" y="30030"/>
                    <a:pt x="24289" y="42412"/>
                    <a:pt x="7144" y="35745"/>
                  </a:cubicBezTo>
                  <a:cubicBezTo>
                    <a:pt x="7144" y="33840"/>
                    <a:pt x="13811" y="21457"/>
                    <a:pt x="11906" y="21457"/>
                  </a:cubicBezTo>
                  <a:cubicBezTo>
                    <a:pt x="12859" y="25267"/>
                    <a:pt x="10954" y="34792"/>
                    <a:pt x="19526" y="33840"/>
                  </a:cubicBezTo>
                  <a:cubicBezTo>
                    <a:pt x="20479" y="31935"/>
                    <a:pt x="31909" y="6217"/>
                    <a:pt x="30956" y="7170"/>
                  </a:cubicBezTo>
                  <a:cubicBezTo>
                    <a:pt x="25241" y="36697"/>
                    <a:pt x="42386" y="28125"/>
                    <a:pt x="42386" y="29077"/>
                  </a:cubicBezTo>
                  <a:close/>
                  <a:moveTo>
                    <a:pt x="39529" y="31935"/>
                  </a:moveTo>
                  <a:lnTo>
                    <a:pt x="37624" y="30982"/>
                  </a:lnTo>
                  <a:cubicBezTo>
                    <a:pt x="37624" y="31935"/>
                    <a:pt x="38576" y="31935"/>
                    <a:pt x="39529" y="31935"/>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183" name="Google Shape;5183;p1"/>
            <p:cNvSpPr/>
            <p:nvPr/>
          </p:nvSpPr>
          <p:spPr>
            <a:xfrm>
              <a:off x="7547134" y="1069181"/>
              <a:ext cx="9525" cy="9525"/>
            </a:xfrm>
            <a:custGeom>
              <a:avLst/>
              <a:gdLst/>
              <a:ahLst/>
              <a:cxnLst/>
              <a:rect l="l" t="t" r="r" b="b"/>
              <a:pathLst>
                <a:path w="9525" h="9525" extrusionOk="0">
                  <a:moveTo>
                    <a:pt x="7144" y="7144"/>
                  </a:moveTo>
                  <a:lnTo>
                    <a:pt x="7144" y="7144"/>
                  </a:lnTo>
                  <a:cubicBezTo>
                    <a:pt x="8096" y="7144"/>
                    <a:pt x="8096"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184" name="Google Shape;5184;p1"/>
            <p:cNvSpPr/>
            <p:nvPr/>
          </p:nvSpPr>
          <p:spPr>
            <a:xfrm>
              <a:off x="7319486" y="1121568"/>
              <a:ext cx="9525" cy="9525"/>
            </a:xfrm>
            <a:custGeom>
              <a:avLst/>
              <a:gdLst/>
              <a:ahLst/>
              <a:cxnLst/>
              <a:rect l="l" t="t" r="r" b="b"/>
              <a:pathLst>
                <a:path w="9525" h="9525" extrusionOk="0">
                  <a:moveTo>
                    <a:pt x="7144" y="7144"/>
                  </a:moveTo>
                  <a:lnTo>
                    <a:pt x="8096" y="7144"/>
                  </a:lnTo>
                  <a:cubicBezTo>
                    <a:pt x="8096"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185" name="Google Shape;5185;p1"/>
            <p:cNvSpPr/>
            <p:nvPr/>
          </p:nvSpPr>
          <p:spPr>
            <a:xfrm>
              <a:off x="7369016" y="1076801"/>
              <a:ext cx="9525" cy="9525"/>
            </a:xfrm>
            <a:custGeom>
              <a:avLst/>
              <a:gdLst/>
              <a:ahLst/>
              <a:cxnLst/>
              <a:rect l="l" t="t" r="r" b="b"/>
              <a:pathLst>
                <a:path w="9525" h="9525" extrusionOk="0">
                  <a:moveTo>
                    <a:pt x="7144" y="9049"/>
                  </a:moveTo>
                  <a:lnTo>
                    <a:pt x="8096" y="7144"/>
                  </a:lnTo>
                  <a:cubicBezTo>
                    <a:pt x="7144" y="7144"/>
                    <a:pt x="7144" y="8096"/>
                    <a:pt x="7144" y="904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186" name="Google Shape;5186;p1"/>
            <p:cNvSpPr/>
            <p:nvPr/>
          </p:nvSpPr>
          <p:spPr>
            <a:xfrm>
              <a:off x="7534751" y="1074896"/>
              <a:ext cx="9525" cy="9525"/>
            </a:xfrm>
            <a:custGeom>
              <a:avLst/>
              <a:gdLst/>
              <a:ahLst/>
              <a:cxnLst/>
              <a:rect l="l" t="t" r="r" b="b"/>
              <a:pathLst>
                <a:path w="9525" h="9525" extrusionOk="0">
                  <a:moveTo>
                    <a:pt x="7144" y="7144"/>
                  </a:moveTo>
                  <a:cubicBezTo>
                    <a:pt x="7144" y="7144"/>
                    <a:pt x="7144"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187" name="Google Shape;5187;p1"/>
            <p:cNvSpPr/>
            <p:nvPr/>
          </p:nvSpPr>
          <p:spPr>
            <a:xfrm>
              <a:off x="7419499" y="1084421"/>
              <a:ext cx="9525" cy="9525"/>
            </a:xfrm>
            <a:custGeom>
              <a:avLst/>
              <a:gdLst/>
              <a:ahLst/>
              <a:cxnLst/>
              <a:rect l="l" t="t" r="r" b="b"/>
              <a:pathLst>
                <a:path w="9525" h="9525" extrusionOk="0">
                  <a:moveTo>
                    <a:pt x="7144" y="7144"/>
                  </a:moveTo>
                  <a:cubicBezTo>
                    <a:pt x="7144" y="8096"/>
                    <a:pt x="8096" y="8096"/>
                    <a:pt x="9049" y="9049"/>
                  </a:cubicBezTo>
                  <a:cubicBezTo>
                    <a:pt x="8096" y="8096"/>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188" name="Google Shape;5188;p1"/>
            <p:cNvSpPr/>
            <p:nvPr/>
          </p:nvSpPr>
          <p:spPr>
            <a:xfrm>
              <a:off x="7368064" y="1078706"/>
              <a:ext cx="9525" cy="9525"/>
            </a:xfrm>
            <a:custGeom>
              <a:avLst/>
              <a:gdLst/>
              <a:ahLst/>
              <a:cxnLst/>
              <a:rect l="l" t="t" r="r" b="b"/>
              <a:pathLst>
                <a:path w="9525" h="9525" extrusionOk="0">
                  <a:moveTo>
                    <a:pt x="7144" y="7144"/>
                  </a:moveTo>
                  <a:cubicBezTo>
                    <a:pt x="7144" y="8096"/>
                    <a:pt x="8096"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189" name="Google Shape;5189;p1"/>
            <p:cNvSpPr/>
            <p:nvPr/>
          </p:nvSpPr>
          <p:spPr>
            <a:xfrm>
              <a:off x="7304776" y="1099661"/>
              <a:ext cx="9525" cy="9525"/>
            </a:xfrm>
            <a:custGeom>
              <a:avLst/>
              <a:gdLst/>
              <a:ahLst/>
              <a:cxnLst/>
              <a:rect l="l" t="t" r="r" b="b"/>
              <a:pathLst>
                <a:path w="9525" h="9525" extrusionOk="0">
                  <a:moveTo>
                    <a:pt x="7567" y="7144"/>
                  </a:moveTo>
                  <a:cubicBezTo>
                    <a:pt x="7567" y="7144"/>
                    <a:pt x="6615" y="7144"/>
                    <a:pt x="7567" y="7144"/>
                  </a:cubicBezTo>
                  <a:cubicBezTo>
                    <a:pt x="7567" y="7144"/>
                    <a:pt x="7567" y="7144"/>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190" name="Google Shape;5190;p1"/>
            <p:cNvSpPr/>
            <p:nvPr/>
          </p:nvSpPr>
          <p:spPr>
            <a:xfrm>
              <a:off x="7310199" y="1123473"/>
              <a:ext cx="9525" cy="9525"/>
            </a:xfrm>
            <a:custGeom>
              <a:avLst/>
              <a:gdLst/>
              <a:ahLst/>
              <a:cxnLst/>
              <a:rect l="l" t="t" r="r" b="b"/>
              <a:pathLst>
                <a:path w="9525" h="9525" extrusionOk="0">
                  <a:moveTo>
                    <a:pt x="7858" y="7144"/>
                  </a:moveTo>
                  <a:cubicBezTo>
                    <a:pt x="6906" y="7144"/>
                    <a:pt x="6906" y="7144"/>
                    <a:pt x="7858" y="7144"/>
                  </a:cubicBezTo>
                  <a:lnTo>
                    <a:pt x="7858" y="7144"/>
                  </a:ln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191" name="Google Shape;5191;p1"/>
            <p:cNvSpPr/>
            <p:nvPr/>
          </p:nvSpPr>
          <p:spPr>
            <a:xfrm>
              <a:off x="7271861" y="1111091"/>
              <a:ext cx="9525" cy="9525"/>
            </a:xfrm>
            <a:custGeom>
              <a:avLst/>
              <a:gdLst/>
              <a:ahLst/>
              <a:cxnLst/>
              <a:rect l="l" t="t" r="r" b="b"/>
              <a:pathLst>
                <a:path w="9525" h="9525" extrusionOk="0">
                  <a:moveTo>
                    <a:pt x="8096" y="7144"/>
                  </a:moveTo>
                  <a:lnTo>
                    <a:pt x="7144" y="8096"/>
                  </a:lnTo>
                  <a:cubicBezTo>
                    <a:pt x="8096" y="8096"/>
                    <a:pt x="8096" y="8096"/>
                    <a:pt x="8096"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192" name="Google Shape;5192;p1"/>
            <p:cNvSpPr/>
            <p:nvPr/>
          </p:nvSpPr>
          <p:spPr>
            <a:xfrm>
              <a:off x="7306151" y="1117758"/>
              <a:ext cx="9525" cy="9525"/>
            </a:xfrm>
            <a:custGeom>
              <a:avLst/>
              <a:gdLst/>
              <a:ahLst/>
              <a:cxnLst/>
              <a:rect l="l" t="t" r="r" b="b"/>
              <a:pathLst>
                <a:path w="9525" h="9525" extrusionOk="0">
                  <a:moveTo>
                    <a:pt x="7144" y="7144"/>
                  </a:moveTo>
                  <a:lnTo>
                    <a:pt x="7144" y="8096"/>
                  </a:lnTo>
                  <a:cubicBezTo>
                    <a:pt x="7144" y="8096"/>
                    <a:pt x="7144"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193" name="Google Shape;5193;p1"/>
            <p:cNvSpPr/>
            <p:nvPr/>
          </p:nvSpPr>
          <p:spPr>
            <a:xfrm>
              <a:off x="7567136" y="1088231"/>
              <a:ext cx="9525" cy="9525"/>
            </a:xfrm>
            <a:custGeom>
              <a:avLst/>
              <a:gdLst/>
              <a:ahLst/>
              <a:cxnLst/>
              <a:rect l="l" t="t" r="r" b="b"/>
              <a:pathLst>
                <a:path w="9525" h="9525" extrusionOk="0">
                  <a:moveTo>
                    <a:pt x="7144" y="7144"/>
                  </a:moveTo>
                  <a:cubicBezTo>
                    <a:pt x="7144" y="7144"/>
                    <a:pt x="8096" y="9049"/>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194" name="Google Shape;5194;p1"/>
            <p:cNvSpPr/>
            <p:nvPr/>
          </p:nvSpPr>
          <p:spPr>
            <a:xfrm>
              <a:off x="7565231" y="1073943"/>
              <a:ext cx="9525" cy="9525"/>
            </a:xfrm>
            <a:custGeom>
              <a:avLst/>
              <a:gdLst/>
              <a:ahLst/>
              <a:cxnLst/>
              <a:rect l="l" t="t" r="r" b="b"/>
              <a:pathLst>
                <a:path w="9525" h="9525" extrusionOk="0">
                  <a:moveTo>
                    <a:pt x="7144" y="8096"/>
                  </a:moveTo>
                  <a:lnTo>
                    <a:pt x="8096" y="7144"/>
                  </a:lnTo>
                  <a:cubicBezTo>
                    <a:pt x="7144" y="7144"/>
                    <a:pt x="7144" y="8096"/>
                    <a:pt x="7144" y="809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195" name="Google Shape;5195;p1"/>
            <p:cNvSpPr/>
            <p:nvPr/>
          </p:nvSpPr>
          <p:spPr>
            <a:xfrm>
              <a:off x="7444264" y="1089617"/>
              <a:ext cx="9525" cy="9525"/>
            </a:xfrm>
            <a:custGeom>
              <a:avLst/>
              <a:gdLst/>
              <a:ahLst/>
              <a:cxnLst/>
              <a:rect l="l" t="t" r="r" b="b"/>
              <a:pathLst>
                <a:path w="9525" h="9525" extrusionOk="0">
                  <a:moveTo>
                    <a:pt x="7144" y="7663"/>
                  </a:moveTo>
                  <a:cubicBezTo>
                    <a:pt x="8096" y="8615"/>
                    <a:pt x="9049" y="9568"/>
                    <a:pt x="9049" y="11473"/>
                  </a:cubicBezTo>
                  <a:cubicBezTo>
                    <a:pt x="9049" y="9568"/>
                    <a:pt x="8096" y="5758"/>
                    <a:pt x="7144" y="7663"/>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196" name="Google Shape;5196;p1"/>
            <p:cNvSpPr/>
            <p:nvPr/>
          </p:nvSpPr>
          <p:spPr>
            <a:xfrm>
              <a:off x="7583329" y="1136808"/>
              <a:ext cx="9525" cy="9525"/>
            </a:xfrm>
            <a:custGeom>
              <a:avLst/>
              <a:gdLst/>
              <a:ahLst/>
              <a:cxnLst/>
              <a:rect l="l" t="t" r="r" b="b"/>
              <a:pathLst>
                <a:path w="9525" h="9525" extrusionOk="0">
                  <a:moveTo>
                    <a:pt x="7144" y="10001"/>
                  </a:moveTo>
                  <a:cubicBezTo>
                    <a:pt x="7144" y="9049"/>
                    <a:pt x="7144" y="8096"/>
                    <a:pt x="7144" y="7144"/>
                  </a:cubicBezTo>
                  <a:cubicBezTo>
                    <a:pt x="7144" y="9049"/>
                    <a:pt x="7144" y="10001"/>
                    <a:pt x="7144" y="10001"/>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197" name="Google Shape;5197;p1"/>
            <p:cNvSpPr/>
            <p:nvPr/>
          </p:nvSpPr>
          <p:spPr>
            <a:xfrm>
              <a:off x="7583329" y="1134903"/>
              <a:ext cx="9525" cy="9525"/>
            </a:xfrm>
            <a:custGeom>
              <a:avLst/>
              <a:gdLst/>
              <a:ahLst/>
              <a:cxnLst/>
              <a:rect l="l" t="t" r="r" b="b"/>
              <a:pathLst>
                <a:path w="9525" h="9525" extrusionOk="0">
                  <a:moveTo>
                    <a:pt x="7144" y="9049"/>
                  </a:moveTo>
                  <a:cubicBezTo>
                    <a:pt x="7144" y="8096"/>
                    <a:pt x="7144" y="8096"/>
                    <a:pt x="7144" y="7144"/>
                  </a:cubicBezTo>
                  <a:cubicBezTo>
                    <a:pt x="7144" y="8096"/>
                    <a:pt x="7144" y="8096"/>
                    <a:pt x="7144" y="904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198" name="Google Shape;5198;p1"/>
            <p:cNvSpPr/>
            <p:nvPr/>
          </p:nvSpPr>
          <p:spPr>
            <a:xfrm>
              <a:off x="7494746" y="1170146"/>
              <a:ext cx="9525" cy="9525"/>
            </a:xfrm>
            <a:custGeom>
              <a:avLst/>
              <a:gdLst/>
              <a:ahLst/>
              <a:cxnLst/>
              <a:rect l="l" t="t" r="r" b="b"/>
              <a:pathLst>
                <a:path w="9525" h="9525" extrusionOk="0">
                  <a:moveTo>
                    <a:pt x="8096" y="8096"/>
                  </a:moveTo>
                  <a:cubicBezTo>
                    <a:pt x="8096" y="7144"/>
                    <a:pt x="7144" y="7144"/>
                    <a:pt x="7144" y="7144"/>
                  </a:cubicBezTo>
                  <a:cubicBezTo>
                    <a:pt x="8096" y="8096"/>
                    <a:pt x="8096" y="8096"/>
                    <a:pt x="8096" y="809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199" name="Google Shape;5199;p1"/>
            <p:cNvSpPr/>
            <p:nvPr/>
          </p:nvSpPr>
          <p:spPr>
            <a:xfrm>
              <a:off x="7559457" y="1054733"/>
              <a:ext cx="19050" cy="28575"/>
            </a:xfrm>
            <a:custGeom>
              <a:avLst/>
              <a:gdLst/>
              <a:ahLst/>
              <a:cxnLst/>
              <a:rect l="l" t="t" r="r" b="b"/>
              <a:pathLst>
                <a:path w="19050" h="28575" extrusionOk="0">
                  <a:moveTo>
                    <a:pt x="15775" y="27307"/>
                  </a:moveTo>
                  <a:cubicBezTo>
                    <a:pt x="2440" y="-9841"/>
                    <a:pt x="6250" y="13019"/>
                    <a:pt x="15775" y="2730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200" name="Google Shape;5200;p1"/>
            <p:cNvSpPr/>
            <p:nvPr/>
          </p:nvSpPr>
          <p:spPr>
            <a:xfrm>
              <a:off x="7585234" y="1119388"/>
              <a:ext cx="9525" cy="9525"/>
            </a:xfrm>
            <a:custGeom>
              <a:avLst/>
              <a:gdLst/>
              <a:ahLst/>
              <a:cxnLst/>
              <a:rect l="l" t="t" r="r" b="b"/>
              <a:pathLst>
                <a:path w="9525" h="9525" extrusionOk="0">
                  <a:moveTo>
                    <a:pt x="7144" y="7419"/>
                  </a:moveTo>
                  <a:cubicBezTo>
                    <a:pt x="7144" y="8371"/>
                    <a:pt x="8096" y="6466"/>
                    <a:pt x="7144" y="741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201" name="Google Shape;5201;p1"/>
            <p:cNvSpPr/>
            <p:nvPr/>
          </p:nvSpPr>
          <p:spPr>
            <a:xfrm>
              <a:off x="7283291" y="1222533"/>
              <a:ext cx="9525" cy="9525"/>
            </a:xfrm>
            <a:custGeom>
              <a:avLst/>
              <a:gdLst/>
              <a:ahLst/>
              <a:cxnLst/>
              <a:rect l="l" t="t" r="r" b="b"/>
              <a:pathLst>
                <a:path w="9525" h="9525" extrusionOk="0">
                  <a:moveTo>
                    <a:pt x="7144" y="7144"/>
                  </a:moveTo>
                  <a:lnTo>
                    <a:pt x="7144" y="9049"/>
                  </a:lnTo>
                  <a:cubicBezTo>
                    <a:pt x="7144" y="8096"/>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202" name="Google Shape;5202;p1"/>
            <p:cNvSpPr/>
            <p:nvPr/>
          </p:nvSpPr>
          <p:spPr>
            <a:xfrm>
              <a:off x="7570946" y="1097756"/>
              <a:ext cx="9525" cy="9525"/>
            </a:xfrm>
            <a:custGeom>
              <a:avLst/>
              <a:gdLst/>
              <a:ahLst/>
              <a:cxnLst/>
              <a:rect l="l" t="t" r="r" b="b"/>
              <a:pathLst>
                <a:path w="9525" h="9525" extrusionOk="0">
                  <a:moveTo>
                    <a:pt x="7144" y="7144"/>
                  </a:moveTo>
                  <a:lnTo>
                    <a:pt x="7144" y="7144"/>
                  </a:ln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203" name="Google Shape;5203;p1"/>
            <p:cNvSpPr/>
            <p:nvPr/>
          </p:nvSpPr>
          <p:spPr>
            <a:xfrm>
              <a:off x="7329011" y="1211103"/>
              <a:ext cx="9525" cy="9525"/>
            </a:xfrm>
            <a:custGeom>
              <a:avLst/>
              <a:gdLst/>
              <a:ahLst/>
              <a:cxnLst/>
              <a:rect l="l" t="t" r="r" b="b"/>
              <a:pathLst>
                <a:path w="9525" h="9525" extrusionOk="0">
                  <a:moveTo>
                    <a:pt x="7144" y="7144"/>
                  </a:moveTo>
                  <a:lnTo>
                    <a:pt x="7144" y="7144"/>
                  </a:lnTo>
                  <a:lnTo>
                    <a:pt x="7144" y="7144"/>
                  </a:ln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204" name="Google Shape;5204;p1"/>
            <p:cNvSpPr/>
            <p:nvPr/>
          </p:nvSpPr>
          <p:spPr>
            <a:xfrm>
              <a:off x="7285434" y="1102518"/>
              <a:ext cx="9525" cy="9525"/>
            </a:xfrm>
            <a:custGeom>
              <a:avLst/>
              <a:gdLst/>
              <a:ahLst/>
              <a:cxnLst/>
              <a:rect l="l" t="t" r="r" b="b"/>
              <a:pathLst>
                <a:path w="9525" h="9525" extrusionOk="0">
                  <a:moveTo>
                    <a:pt x="7858" y="7144"/>
                  </a:moveTo>
                  <a:lnTo>
                    <a:pt x="7858" y="7144"/>
                  </a:lnTo>
                  <a:cubicBezTo>
                    <a:pt x="6906" y="7144"/>
                    <a:pt x="6906" y="7144"/>
                    <a:pt x="7858"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205" name="Google Shape;5205;p1"/>
            <p:cNvSpPr/>
            <p:nvPr/>
          </p:nvSpPr>
          <p:spPr>
            <a:xfrm>
              <a:off x="7329011" y="1210151"/>
              <a:ext cx="9525" cy="9525"/>
            </a:xfrm>
            <a:custGeom>
              <a:avLst/>
              <a:gdLst/>
              <a:ahLst/>
              <a:cxnLst/>
              <a:rect l="l" t="t" r="r" b="b"/>
              <a:pathLst>
                <a:path w="9525" h="9525" extrusionOk="0">
                  <a:moveTo>
                    <a:pt x="7144" y="7144"/>
                  </a:moveTo>
                  <a:lnTo>
                    <a:pt x="7144" y="7144"/>
                  </a:lnTo>
                  <a:cubicBezTo>
                    <a:pt x="7144" y="8096"/>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206" name="Google Shape;5206;p1"/>
            <p:cNvSpPr/>
            <p:nvPr/>
          </p:nvSpPr>
          <p:spPr>
            <a:xfrm>
              <a:off x="7388066" y="1177766"/>
              <a:ext cx="9525" cy="9525"/>
            </a:xfrm>
            <a:custGeom>
              <a:avLst/>
              <a:gdLst/>
              <a:ahLst/>
              <a:cxnLst/>
              <a:rect l="l" t="t" r="r" b="b"/>
              <a:pathLst>
                <a:path w="9525" h="9525" extrusionOk="0">
                  <a:moveTo>
                    <a:pt x="8096" y="9049"/>
                  </a:moveTo>
                  <a:cubicBezTo>
                    <a:pt x="8096" y="9049"/>
                    <a:pt x="8096" y="8096"/>
                    <a:pt x="7144" y="7144"/>
                  </a:cubicBezTo>
                  <a:cubicBezTo>
                    <a:pt x="7144" y="7144"/>
                    <a:pt x="7144" y="8096"/>
                    <a:pt x="8096" y="904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207" name="Google Shape;5207;p1"/>
            <p:cNvSpPr/>
            <p:nvPr/>
          </p:nvSpPr>
          <p:spPr>
            <a:xfrm>
              <a:off x="7374731" y="1173956"/>
              <a:ext cx="9525" cy="9525"/>
            </a:xfrm>
            <a:custGeom>
              <a:avLst/>
              <a:gdLst/>
              <a:ahLst/>
              <a:cxnLst/>
              <a:rect l="l" t="t" r="r" b="b"/>
              <a:pathLst>
                <a:path w="9525" h="9525" extrusionOk="0">
                  <a:moveTo>
                    <a:pt x="7144" y="7144"/>
                  </a:moveTo>
                  <a:lnTo>
                    <a:pt x="7144" y="7144"/>
                  </a:lnTo>
                  <a:lnTo>
                    <a:pt x="7144" y="7144"/>
                  </a:ln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208" name="Google Shape;5208;p1"/>
            <p:cNvSpPr/>
            <p:nvPr/>
          </p:nvSpPr>
          <p:spPr>
            <a:xfrm>
              <a:off x="7431881" y="1068228"/>
              <a:ext cx="9525" cy="9525"/>
            </a:xfrm>
            <a:custGeom>
              <a:avLst/>
              <a:gdLst/>
              <a:ahLst/>
              <a:cxnLst/>
              <a:rect l="l" t="t" r="r" b="b"/>
              <a:pathLst>
                <a:path w="9525" h="9525" extrusionOk="0">
                  <a:moveTo>
                    <a:pt x="8096" y="7144"/>
                  </a:moveTo>
                  <a:cubicBezTo>
                    <a:pt x="7144" y="7144"/>
                    <a:pt x="7144" y="7144"/>
                    <a:pt x="7144" y="8096"/>
                  </a:cubicBezTo>
                  <a:cubicBezTo>
                    <a:pt x="7144" y="7144"/>
                    <a:pt x="8096" y="7144"/>
                    <a:pt x="8096"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209" name="Google Shape;5209;p1"/>
            <p:cNvSpPr/>
            <p:nvPr/>
          </p:nvSpPr>
          <p:spPr>
            <a:xfrm>
              <a:off x="7329011" y="1211103"/>
              <a:ext cx="9525" cy="9525"/>
            </a:xfrm>
            <a:custGeom>
              <a:avLst/>
              <a:gdLst/>
              <a:ahLst/>
              <a:cxnLst/>
              <a:rect l="l" t="t" r="r" b="b"/>
              <a:pathLst>
                <a:path w="9525" h="9525" extrusionOk="0">
                  <a:moveTo>
                    <a:pt x="7144" y="7144"/>
                  </a:moveTo>
                  <a:cubicBezTo>
                    <a:pt x="7144" y="8096"/>
                    <a:pt x="7144" y="8096"/>
                    <a:pt x="7144" y="9049"/>
                  </a:cubicBezTo>
                  <a:cubicBezTo>
                    <a:pt x="7144" y="8096"/>
                    <a:pt x="7144"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210" name="Google Shape;5210;p1"/>
            <p:cNvSpPr/>
            <p:nvPr/>
          </p:nvSpPr>
          <p:spPr>
            <a:xfrm>
              <a:off x="7399496" y="1147286"/>
              <a:ext cx="9525" cy="9525"/>
            </a:xfrm>
            <a:custGeom>
              <a:avLst/>
              <a:gdLst/>
              <a:ahLst/>
              <a:cxnLst/>
              <a:rect l="l" t="t" r="r" b="b"/>
              <a:pathLst>
                <a:path w="9525" h="9525" extrusionOk="0">
                  <a:moveTo>
                    <a:pt x="7144" y="7144"/>
                  </a:moveTo>
                  <a:cubicBezTo>
                    <a:pt x="7144" y="8096"/>
                    <a:pt x="7144" y="9049"/>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211" name="Google Shape;5211;p1"/>
            <p:cNvSpPr/>
            <p:nvPr/>
          </p:nvSpPr>
          <p:spPr>
            <a:xfrm>
              <a:off x="7402557" y="1137646"/>
              <a:ext cx="9525" cy="19050"/>
            </a:xfrm>
            <a:custGeom>
              <a:avLst/>
              <a:gdLst/>
              <a:ahLst/>
              <a:cxnLst/>
              <a:rect l="l" t="t" r="r" b="b"/>
              <a:pathLst>
                <a:path w="9525" h="19050" extrusionOk="0">
                  <a:moveTo>
                    <a:pt x="10751" y="19641"/>
                  </a:moveTo>
                  <a:cubicBezTo>
                    <a:pt x="11703" y="-12744"/>
                    <a:pt x="2178" y="29166"/>
                    <a:pt x="10751" y="19641"/>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212" name="Google Shape;5212;p1"/>
            <p:cNvSpPr/>
            <p:nvPr/>
          </p:nvSpPr>
          <p:spPr>
            <a:xfrm>
              <a:off x="7406164" y="1152048"/>
              <a:ext cx="9525" cy="9525"/>
            </a:xfrm>
            <a:custGeom>
              <a:avLst/>
              <a:gdLst/>
              <a:ahLst/>
              <a:cxnLst/>
              <a:rect l="l" t="t" r="r" b="b"/>
              <a:pathLst>
                <a:path w="9525" h="9525" extrusionOk="0">
                  <a:moveTo>
                    <a:pt x="7144" y="7144"/>
                  </a:moveTo>
                  <a:cubicBezTo>
                    <a:pt x="7144" y="7144"/>
                    <a:pt x="7144" y="8096"/>
                    <a:pt x="7144" y="9049"/>
                  </a:cubicBezTo>
                  <a:cubicBezTo>
                    <a:pt x="7144" y="8096"/>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213" name="Google Shape;5213;p1"/>
            <p:cNvSpPr/>
            <p:nvPr/>
          </p:nvSpPr>
          <p:spPr>
            <a:xfrm>
              <a:off x="7429976" y="1153001"/>
              <a:ext cx="9525" cy="9525"/>
            </a:xfrm>
            <a:custGeom>
              <a:avLst/>
              <a:gdLst/>
              <a:ahLst/>
              <a:cxnLst/>
              <a:rect l="l" t="t" r="r" b="b"/>
              <a:pathLst>
                <a:path w="9525" h="9525" extrusionOk="0">
                  <a:moveTo>
                    <a:pt x="7144" y="8096"/>
                  </a:moveTo>
                  <a:cubicBezTo>
                    <a:pt x="7144" y="8096"/>
                    <a:pt x="7144" y="7144"/>
                    <a:pt x="8096" y="7144"/>
                  </a:cubicBezTo>
                  <a:cubicBezTo>
                    <a:pt x="7144" y="8096"/>
                    <a:pt x="7144" y="8096"/>
                    <a:pt x="7144" y="809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214" name="Google Shape;5214;p1"/>
            <p:cNvSpPr/>
            <p:nvPr/>
          </p:nvSpPr>
          <p:spPr>
            <a:xfrm>
              <a:off x="7239476" y="1183481"/>
              <a:ext cx="9525" cy="9525"/>
            </a:xfrm>
            <a:custGeom>
              <a:avLst/>
              <a:gdLst/>
              <a:ahLst/>
              <a:cxnLst/>
              <a:rect l="l" t="t" r="r" b="b"/>
              <a:pathLst>
                <a:path w="9525" h="9525" extrusionOk="0">
                  <a:moveTo>
                    <a:pt x="7144" y="7144"/>
                  </a:moveTo>
                  <a:cubicBezTo>
                    <a:pt x="7144" y="8096"/>
                    <a:pt x="11906"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215" name="Google Shape;5215;p1"/>
            <p:cNvSpPr/>
            <p:nvPr/>
          </p:nvSpPr>
          <p:spPr>
            <a:xfrm>
              <a:off x="7511045" y="1120616"/>
              <a:ext cx="9525" cy="9525"/>
            </a:xfrm>
            <a:custGeom>
              <a:avLst/>
              <a:gdLst/>
              <a:ahLst/>
              <a:cxnLst/>
              <a:rect l="l" t="t" r="r" b="b"/>
              <a:pathLst>
                <a:path w="9525" h="9525" extrusionOk="0">
                  <a:moveTo>
                    <a:pt x="7990" y="7144"/>
                  </a:moveTo>
                  <a:cubicBezTo>
                    <a:pt x="6086" y="7144"/>
                    <a:pt x="7990" y="9049"/>
                    <a:pt x="7990"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216" name="Google Shape;5216;p1"/>
            <p:cNvSpPr/>
            <p:nvPr/>
          </p:nvSpPr>
          <p:spPr>
            <a:xfrm>
              <a:off x="7406164" y="1136808"/>
              <a:ext cx="9525" cy="9525"/>
            </a:xfrm>
            <a:custGeom>
              <a:avLst/>
              <a:gdLst/>
              <a:ahLst/>
              <a:cxnLst/>
              <a:rect l="l" t="t" r="r" b="b"/>
              <a:pathLst>
                <a:path w="9525" h="9525" extrusionOk="0">
                  <a:moveTo>
                    <a:pt x="7144" y="7144"/>
                  </a:moveTo>
                  <a:cubicBezTo>
                    <a:pt x="7144" y="8096"/>
                    <a:pt x="7144" y="9049"/>
                    <a:pt x="7144" y="9049"/>
                  </a:cubicBezTo>
                  <a:cubicBezTo>
                    <a:pt x="7144" y="9049"/>
                    <a:pt x="7144"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217" name="Google Shape;5217;p1"/>
            <p:cNvSpPr/>
            <p:nvPr/>
          </p:nvSpPr>
          <p:spPr>
            <a:xfrm>
              <a:off x="7516654" y="1130141"/>
              <a:ext cx="9525" cy="9525"/>
            </a:xfrm>
            <a:custGeom>
              <a:avLst/>
              <a:gdLst/>
              <a:ahLst/>
              <a:cxnLst/>
              <a:rect l="l" t="t" r="r" b="b"/>
              <a:pathLst>
                <a:path w="9525" h="9525" extrusionOk="0">
                  <a:moveTo>
                    <a:pt x="7144" y="7144"/>
                  </a:moveTo>
                  <a:cubicBezTo>
                    <a:pt x="10954" y="12859"/>
                    <a:pt x="10954" y="10001"/>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218" name="Google Shape;5218;p1"/>
            <p:cNvSpPr/>
            <p:nvPr/>
          </p:nvSpPr>
          <p:spPr>
            <a:xfrm>
              <a:off x="7520464" y="1130141"/>
              <a:ext cx="9525" cy="9525"/>
            </a:xfrm>
            <a:custGeom>
              <a:avLst/>
              <a:gdLst/>
              <a:ahLst/>
              <a:cxnLst/>
              <a:rect l="l" t="t" r="r" b="b"/>
              <a:pathLst>
                <a:path w="9525" h="9525" extrusionOk="0">
                  <a:moveTo>
                    <a:pt x="7144" y="7144"/>
                  </a:moveTo>
                  <a:lnTo>
                    <a:pt x="7144" y="7144"/>
                  </a:lnTo>
                  <a:lnTo>
                    <a:pt x="7144" y="7144"/>
                  </a:ln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219" name="Google Shape;5219;p1"/>
            <p:cNvSpPr/>
            <p:nvPr/>
          </p:nvSpPr>
          <p:spPr>
            <a:xfrm>
              <a:off x="7016591" y="1059788"/>
              <a:ext cx="581025" cy="180975"/>
            </a:xfrm>
            <a:custGeom>
              <a:avLst/>
              <a:gdLst/>
              <a:ahLst/>
              <a:cxnLst/>
              <a:rect l="l" t="t" r="r" b="b"/>
              <a:pathLst>
                <a:path w="581025" h="180975" extrusionOk="0">
                  <a:moveTo>
                    <a:pt x="228124" y="128932"/>
                  </a:moveTo>
                  <a:cubicBezTo>
                    <a:pt x="218599" y="131789"/>
                    <a:pt x="210979" y="134647"/>
                    <a:pt x="204311" y="142267"/>
                  </a:cubicBezTo>
                  <a:cubicBezTo>
                    <a:pt x="205264" y="144172"/>
                    <a:pt x="199549" y="120359"/>
                    <a:pt x="195739" y="121312"/>
                  </a:cubicBezTo>
                  <a:cubicBezTo>
                    <a:pt x="204311" y="148934"/>
                    <a:pt x="162401" y="126074"/>
                    <a:pt x="169069" y="125122"/>
                  </a:cubicBezTo>
                  <a:cubicBezTo>
                    <a:pt x="163354" y="146077"/>
                    <a:pt x="161449" y="124169"/>
                    <a:pt x="169069" y="141314"/>
                  </a:cubicBezTo>
                  <a:cubicBezTo>
                    <a:pt x="158591" y="125122"/>
                    <a:pt x="130969" y="121312"/>
                    <a:pt x="124301" y="131789"/>
                  </a:cubicBezTo>
                  <a:cubicBezTo>
                    <a:pt x="120491" y="125122"/>
                    <a:pt x="123349" y="117502"/>
                    <a:pt x="126206" y="111787"/>
                  </a:cubicBezTo>
                  <a:cubicBezTo>
                    <a:pt x="124301" y="113692"/>
                    <a:pt x="123349" y="114644"/>
                    <a:pt x="121444" y="112739"/>
                  </a:cubicBezTo>
                  <a:cubicBezTo>
                    <a:pt x="106204" y="109882"/>
                    <a:pt x="27146" y="128932"/>
                    <a:pt x="7144" y="114644"/>
                  </a:cubicBezTo>
                  <a:cubicBezTo>
                    <a:pt x="10001" y="107977"/>
                    <a:pt x="28099" y="85117"/>
                    <a:pt x="14764" y="90832"/>
                  </a:cubicBezTo>
                  <a:cubicBezTo>
                    <a:pt x="28099" y="68924"/>
                    <a:pt x="62389" y="89879"/>
                    <a:pt x="87154" y="75592"/>
                  </a:cubicBezTo>
                  <a:cubicBezTo>
                    <a:pt x="87154" y="78449"/>
                    <a:pt x="77629" y="89879"/>
                    <a:pt x="76676" y="92737"/>
                  </a:cubicBezTo>
                  <a:cubicBezTo>
                    <a:pt x="82391" y="85117"/>
                    <a:pt x="85249" y="84164"/>
                    <a:pt x="86201" y="90832"/>
                  </a:cubicBezTo>
                  <a:cubicBezTo>
                    <a:pt x="95726" y="84164"/>
                    <a:pt x="88106" y="80354"/>
                    <a:pt x="89059" y="75592"/>
                  </a:cubicBezTo>
                  <a:cubicBezTo>
                    <a:pt x="99536" y="77497"/>
                    <a:pt x="146209" y="77497"/>
                    <a:pt x="131921" y="87022"/>
                  </a:cubicBezTo>
                  <a:cubicBezTo>
                    <a:pt x="131921" y="87022"/>
                    <a:pt x="160496" y="73687"/>
                    <a:pt x="160496" y="73687"/>
                  </a:cubicBezTo>
                  <a:cubicBezTo>
                    <a:pt x="161449" y="76544"/>
                    <a:pt x="150019" y="94642"/>
                    <a:pt x="153829" y="94642"/>
                  </a:cubicBezTo>
                  <a:cubicBezTo>
                    <a:pt x="196691" y="80354"/>
                    <a:pt x="194786" y="82259"/>
                    <a:pt x="229076" y="77497"/>
                  </a:cubicBezTo>
                  <a:cubicBezTo>
                    <a:pt x="229076" y="75592"/>
                    <a:pt x="248126" y="48922"/>
                    <a:pt x="235744" y="63209"/>
                  </a:cubicBezTo>
                  <a:cubicBezTo>
                    <a:pt x="236696" y="74639"/>
                    <a:pt x="228124" y="46064"/>
                    <a:pt x="227171" y="46064"/>
                  </a:cubicBezTo>
                  <a:cubicBezTo>
                    <a:pt x="216694" y="58447"/>
                    <a:pt x="226219" y="62257"/>
                    <a:pt x="209074" y="70829"/>
                  </a:cubicBezTo>
                  <a:cubicBezTo>
                    <a:pt x="210026" y="56542"/>
                    <a:pt x="207169" y="55589"/>
                    <a:pt x="199549" y="67019"/>
                  </a:cubicBezTo>
                  <a:cubicBezTo>
                    <a:pt x="205264" y="44159"/>
                    <a:pt x="222409" y="32729"/>
                    <a:pt x="238601" y="51779"/>
                  </a:cubicBezTo>
                  <a:cubicBezTo>
                    <a:pt x="240506" y="24157"/>
                    <a:pt x="240506" y="68924"/>
                    <a:pt x="244316" y="39397"/>
                  </a:cubicBezTo>
                  <a:cubicBezTo>
                    <a:pt x="241459" y="43207"/>
                    <a:pt x="242411" y="46064"/>
                    <a:pt x="246221" y="45112"/>
                  </a:cubicBezTo>
                  <a:cubicBezTo>
                    <a:pt x="246221" y="49874"/>
                    <a:pt x="242411" y="64162"/>
                    <a:pt x="241459" y="69877"/>
                  </a:cubicBezTo>
                  <a:cubicBezTo>
                    <a:pt x="239554" y="64162"/>
                    <a:pt x="242411" y="78449"/>
                    <a:pt x="242411" y="77497"/>
                  </a:cubicBezTo>
                  <a:cubicBezTo>
                    <a:pt x="250984" y="75592"/>
                    <a:pt x="250031" y="58447"/>
                    <a:pt x="255746" y="57494"/>
                  </a:cubicBezTo>
                  <a:cubicBezTo>
                    <a:pt x="259556" y="58447"/>
                    <a:pt x="262414" y="82259"/>
                    <a:pt x="262414" y="81307"/>
                  </a:cubicBezTo>
                  <a:cubicBezTo>
                    <a:pt x="262414" y="68924"/>
                    <a:pt x="279559" y="71782"/>
                    <a:pt x="275749" y="47017"/>
                  </a:cubicBezTo>
                  <a:cubicBezTo>
                    <a:pt x="270986" y="52732"/>
                    <a:pt x="272891" y="60352"/>
                    <a:pt x="267176" y="60352"/>
                  </a:cubicBezTo>
                  <a:cubicBezTo>
                    <a:pt x="267176" y="55589"/>
                    <a:pt x="266224" y="54637"/>
                    <a:pt x="263366" y="58447"/>
                  </a:cubicBezTo>
                  <a:cubicBezTo>
                    <a:pt x="270986" y="39397"/>
                    <a:pt x="259556" y="55589"/>
                    <a:pt x="261461" y="56542"/>
                  </a:cubicBezTo>
                  <a:cubicBezTo>
                    <a:pt x="261461" y="53684"/>
                    <a:pt x="263366" y="42254"/>
                    <a:pt x="262414" y="40349"/>
                  </a:cubicBezTo>
                  <a:cubicBezTo>
                    <a:pt x="273844" y="41302"/>
                    <a:pt x="283369" y="39397"/>
                    <a:pt x="285274" y="53684"/>
                  </a:cubicBezTo>
                  <a:cubicBezTo>
                    <a:pt x="305276" y="49874"/>
                    <a:pt x="294799" y="15584"/>
                    <a:pt x="314801" y="52732"/>
                  </a:cubicBezTo>
                  <a:cubicBezTo>
                    <a:pt x="306229" y="35587"/>
                    <a:pt x="307181" y="50827"/>
                    <a:pt x="306229" y="51779"/>
                  </a:cubicBezTo>
                  <a:cubicBezTo>
                    <a:pt x="302419" y="44159"/>
                    <a:pt x="300514" y="46064"/>
                    <a:pt x="299561" y="57494"/>
                  </a:cubicBezTo>
                  <a:cubicBezTo>
                    <a:pt x="300514" y="51779"/>
                    <a:pt x="301466" y="46064"/>
                    <a:pt x="300514" y="40349"/>
                  </a:cubicBezTo>
                  <a:cubicBezTo>
                    <a:pt x="298609" y="53684"/>
                    <a:pt x="294799" y="42254"/>
                    <a:pt x="290989" y="42254"/>
                  </a:cubicBezTo>
                  <a:cubicBezTo>
                    <a:pt x="296704" y="54637"/>
                    <a:pt x="294799" y="62257"/>
                    <a:pt x="298609" y="82259"/>
                  </a:cubicBezTo>
                  <a:cubicBezTo>
                    <a:pt x="302419" y="65114"/>
                    <a:pt x="349091" y="59399"/>
                    <a:pt x="354806" y="68924"/>
                  </a:cubicBezTo>
                  <a:cubicBezTo>
                    <a:pt x="340519" y="25109"/>
                    <a:pt x="384334" y="89879"/>
                    <a:pt x="354806" y="39397"/>
                  </a:cubicBezTo>
                  <a:cubicBezTo>
                    <a:pt x="357664" y="47017"/>
                    <a:pt x="355759" y="53684"/>
                    <a:pt x="350996" y="59399"/>
                  </a:cubicBezTo>
                  <a:cubicBezTo>
                    <a:pt x="352901" y="54637"/>
                    <a:pt x="318611" y="63209"/>
                    <a:pt x="313849" y="64162"/>
                  </a:cubicBezTo>
                  <a:cubicBezTo>
                    <a:pt x="314801" y="47969"/>
                    <a:pt x="316706" y="63209"/>
                    <a:pt x="314801" y="45112"/>
                  </a:cubicBezTo>
                  <a:cubicBezTo>
                    <a:pt x="312896" y="53684"/>
                    <a:pt x="366236" y="23204"/>
                    <a:pt x="363379" y="24157"/>
                  </a:cubicBezTo>
                  <a:cubicBezTo>
                    <a:pt x="363379" y="27014"/>
                    <a:pt x="364331" y="27967"/>
                    <a:pt x="366236" y="25109"/>
                  </a:cubicBezTo>
                  <a:cubicBezTo>
                    <a:pt x="366236" y="23204"/>
                    <a:pt x="360521" y="40349"/>
                    <a:pt x="360521" y="40349"/>
                  </a:cubicBezTo>
                  <a:cubicBezTo>
                    <a:pt x="367189" y="14632"/>
                    <a:pt x="370046" y="42254"/>
                    <a:pt x="369094" y="44159"/>
                  </a:cubicBezTo>
                  <a:cubicBezTo>
                    <a:pt x="368141" y="39397"/>
                    <a:pt x="366236" y="40349"/>
                    <a:pt x="365284" y="47017"/>
                  </a:cubicBezTo>
                  <a:cubicBezTo>
                    <a:pt x="367189" y="41302"/>
                    <a:pt x="365284" y="43207"/>
                    <a:pt x="360521" y="51779"/>
                  </a:cubicBezTo>
                  <a:cubicBezTo>
                    <a:pt x="383381" y="56542"/>
                    <a:pt x="369094" y="12727"/>
                    <a:pt x="378619" y="21299"/>
                  </a:cubicBezTo>
                  <a:cubicBezTo>
                    <a:pt x="378619" y="23204"/>
                    <a:pt x="381476" y="28919"/>
                    <a:pt x="386239" y="24157"/>
                  </a:cubicBezTo>
                  <a:cubicBezTo>
                    <a:pt x="389096" y="37492"/>
                    <a:pt x="372904" y="25109"/>
                    <a:pt x="373856" y="25109"/>
                  </a:cubicBezTo>
                  <a:cubicBezTo>
                    <a:pt x="374809" y="26062"/>
                    <a:pt x="381476" y="55589"/>
                    <a:pt x="379571" y="55589"/>
                  </a:cubicBezTo>
                  <a:cubicBezTo>
                    <a:pt x="376714" y="47969"/>
                    <a:pt x="382429" y="27014"/>
                    <a:pt x="386239" y="39397"/>
                  </a:cubicBezTo>
                  <a:cubicBezTo>
                    <a:pt x="386239" y="29872"/>
                    <a:pt x="388144" y="28919"/>
                    <a:pt x="391954" y="35587"/>
                  </a:cubicBezTo>
                  <a:cubicBezTo>
                    <a:pt x="390049" y="24157"/>
                    <a:pt x="387191" y="29872"/>
                    <a:pt x="388144" y="17489"/>
                  </a:cubicBezTo>
                  <a:cubicBezTo>
                    <a:pt x="392906" y="16537"/>
                    <a:pt x="397669" y="16537"/>
                    <a:pt x="409099" y="31777"/>
                  </a:cubicBezTo>
                  <a:cubicBezTo>
                    <a:pt x="401479" y="35587"/>
                    <a:pt x="400526" y="33682"/>
                    <a:pt x="405289" y="25109"/>
                  </a:cubicBezTo>
                  <a:cubicBezTo>
                    <a:pt x="402431" y="24157"/>
                    <a:pt x="400526" y="23204"/>
                    <a:pt x="398621" y="22252"/>
                  </a:cubicBezTo>
                  <a:cubicBezTo>
                    <a:pt x="392906" y="20347"/>
                    <a:pt x="391954" y="36539"/>
                    <a:pt x="391954" y="36539"/>
                  </a:cubicBezTo>
                  <a:cubicBezTo>
                    <a:pt x="399574" y="32729"/>
                    <a:pt x="402431" y="33682"/>
                    <a:pt x="401479" y="38444"/>
                  </a:cubicBezTo>
                  <a:cubicBezTo>
                    <a:pt x="422434" y="45112"/>
                    <a:pt x="381476" y="18442"/>
                    <a:pt x="410051" y="39397"/>
                  </a:cubicBezTo>
                  <a:cubicBezTo>
                    <a:pt x="411004" y="33682"/>
                    <a:pt x="412909" y="33682"/>
                    <a:pt x="415766" y="39397"/>
                  </a:cubicBezTo>
                  <a:cubicBezTo>
                    <a:pt x="415766" y="36539"/>
                    <a:pt x="411004" y="21299"/>
                    <a:pt x="411004" y="20347"/>
                  </a:cubicBezTo>
                  <a:cubicBezTo>
                    <a:pt x="410051" y="33682"/>
                    <a:pt x="417671" y="23204"/>
                    <a:pt x="418624" y="23204"/>
                  </a:cubicBezTo>
                  <a:cubicBezTo>
                    <a:pt x="411004" y="24157"/>
                    <a:pt x="410051" y="21299"/>
                    <a:pt x="415766" y="14632"/>
                  </a:cubicBezTo>
                  <a:cubicBezTo>
                    <a:pt x="417671" y="7964"/>
                    <a:pt x="420529" y="39397"/>
                    <a:pt x="420529" y="39397"/>
                  </a:cubicBezTo>
                  <a:cubicBezTo>
                    <a:pt x="412909" y="29872"/>
                    <a:pt x="428149" y="39397"/>
                    <a:pt x="429101" y="41302"/>
                  </a:cubicBezTo>
                  <a:cubicBezTo>
                    <a:pt x="437674" y="53684"/>
                    <a:pt x="438626" y="10822"/>
                    <a:pt x="438626" y="10822"/>
                  </a:cubicBezTo>
                  <a:cubicBezTo>
                    <a:pt x="444341" y="21299"/>
                    <a:pt x="511016" y="6059"/>
                    <a:pt x="514826" y="19394"/>
                  </a:cubicBezTo>
                  <a:cubicBezTo>
                    <a:pt x="510064" y="19394"/>
                    <a:pt x="492919" y="23204"/>
                    <a:pt x="507206" y="37492"/>
                  </a:cubicBezTo>
                  <a:cubicBezTo>
                    <a:pt x="512921" y="35587"/>
                    <a:pt x="510064" y="19394"/>
                    <a:pt x="513874" y="39397"/>
                  </a:cubicBezTo>
                  <a:cubicBezTo>
                    <a:pt x="512921" y="33682"/>
                    <a:pt x="512921" y="31777"/>
                    <a:pt x="513874" y="34634"/>
                  </a:cubicBezTo>
                  <a:cubicBezTo>
                    <a:pt x="519589" y="25109"/>
                    <a:pt x="518636" y="15584"/>
                    <a:pt x="510064" y="7964"/>
                  </a:cubicBezTo>
                  <a:cubicBezTo>
                    <a:pt x="517684" y="1297"/>
                    <a:pt x="518636" y="37492"/>
                    <a:pt x="525304" y="36539"/>
                  </a:cubicBezTo>
                  <a:cubicBezTo>
                    <a:pt x="522446" y="27967"/>
                    <a:pt x="522446" y="26062"/>
                    <a:pt x="525304" y="29872"/>
                  </a:cubicBezTo>
                  <a:cubicBezTo>
                    <a:pt x="525304" y="28919"/>
                    <a:pt x="530066" y="23204"/>
                    <a:pt x="531971" y="25109"/>
                  </a:cubicBezTo>
                  <a:cubicBezTo>
                    <a:pt x="532924" y="17489"/>
                    <a:pt x="530066" y="12727"/>
                    <a:pt x="520541" y="11774"/>
                  </a:cubicBezTo>
                  <a:cubicBezTo>
                    <a:pt x="520541" y="12727"/>
                    <a:pt x="526256" y="27014"/>
                    <a:pt x="521494" y="20347"/>
                  </a:cubicBezTo>
                  <a:cubicBezTo>
                    <a:pt x="531019" y="-2513"/>
                    <a:pt x="530066" y="26062"/>
                    <a:pt x="541496" y="11774"/>
                  </a:cubicBezTo>
                  <a:cubicBezTo>
                    <a:pt x="545306" y="18442"/>
                    <a:pt x="564356" y="80354"/>
                    <a:pt x="543401" y="70829"/>
                  </a:cubicBezTo>
                  <a:cubicBezTo>
                    <a:pt x="542449" y="71782"/>
                    <a:pt x="539591" y="81307"/>
                    <a:pt x="544354" y="80354"/>
                  </a:cubicBezTo>
                  <a:cubicBezTo>
                    <a:pt x="541496" y="67019"/>
                    <a:pt x="565309" y="59399"/>
                    <a:pt x="569119" y="55589"/>
                  </a:cubicBezTo>
                  <a:cubicBezTo>
                    <a:pt x="564356" y="57494"/>
                    <a:pt x="566261" y="56542"/>
                    <a:pt x="575786" y="53684"/>
                  </a:cubicBezTo>
                  <a:cubicBezTo>
                    <a:pt x="583406" y="87022"/>
                    <a:pt x="561499" y="87022"/>
                    <a:pt x="554831" y="108929"/>
                  </a:cubicBezTo>
                  <a:cubicBezTo>
                    <a:pt x="557689" y="109882"/>
                    <a:pt x="538639" y="100357"/>
                    <a:pt x="542449" y="97499"/>
                  </a:cubicBezTo>
                  <a:cubicBezTo>
                    <a:pt x="536734" y="100357"/>
                    <a:pt x="551021" y="134647"/>
                    <a:pt x="522446" y="124169"/>
                  </a:cubicBezTo>
                  <a:cubicBezTo>
                    <a:pt x="529114" y="124169"/>
                    <a:pt x="516731" y="107977"/>
                    <a:pt x="511969" y="104167"/>
                  </a:cubicBezTo>
                  <a:cubicBezTo>
                    <a:pt x="511969" y="104167"/>
                    <a:pt x="490061" y="122264"/>
                    <a:pt x="489109" y="131789"/>
                  </a:cubicBezTo>
                  <a:cubicBezTo>
                    <a:pt x="487204" y="109882"/>
                    <a:pt x="491966" y="114644"/>
                    <a:pt x="491014" y="118454"/>
                  </a:cubicBezTo>
                  <a:cubicBezTo>
                    <a:pt x="489109" y="120359"/>
                    <a:pt x="392906" y="163222"/>
                    <a:pt x="377666" y="118454"/>
                  </a:cubicBezTo>
                  <a:cubicBezTo>
                    <a:pt x="378619" y="123217"/>
                    <a:pt x="377666" y="125122"/>
                    <a:pt x="374809" y="124169"/>
                  </a:cubicBezTo>
                  <a:cubicBezTo>
                    <a:pt x="382429" y="131789"/>
                    <a:pt x="381476" y="139409"/>
                    <a:pt x="372904" y="148934"/>
                  </a:cubicBezTo>
                  <a:cubicBezTo>
                    <a:pt x="370046" y="144172"/>
                    <a:pt x="370999" y="142267"/>
                    <a:pt x="376714" y="144172"/>
                  </a:cubicBezTo>
                  <a:cubicBezTo>
                    <a:pt x="370046" y="123217"/>
                    <a:pt x="377666" y="129884"/>
                    <a:pt x="369094" y="106072"/>
                  </a:cubicBezTo>
                  <a:cubicBezTo>
                    <a:pt x="365284" y="118454"/>
                    <a:pt x="363379" y="121312"/>
                    <a:pt x="361474" y="114644"/>
                  </a:cubicBezTo>
                  <a:cubicBezTo>
                    <a:pt x="350996" y="132742"/>
                    <a:pt x="360521" y="134647"/>
                    <a:pt x="362426" y="147982"/>
                  </a:cubicBezTo>
                  <a:cubicBezTo>
                    <a:pt x="346234" y="150839"/>
                    <a:pt x="294799" y="168937"/>
                    <a:pt x="283369" y="169889"/>
                  </a:cubicBezTo>
                  <a:cubicBezTo>
                    <a:pt x="280511" y="167032"/>
                    <a:pt x="282416" y="149887"/>
                    <a:pt x="269081" y="150839"/>
                  </a:cubicBezTo>
                  <a:cubicBezTo>
                    <a:pt x="276701" y="147029"/>
                    <a:pt x="257651" y="186082"/>
                    <a:pt x="261461" y="175604"/>
                  </a:cubicBezTo>
                  <a:cubicBezTo>
                    <a:pt x="262414" y="167984"/>
                    <a:pt x="261461" y="168937"/>
                    <a:pt x="258604" y="176557"/>
                  </a:cubicBezTo>
                  <a:cubicBezTo>
                    <a:pt x="263366" y="158459"/>
                    <a:pt x="263366" y="161317"/>
                    <a:pt x="264319" y="146077"/>
                  </a:cubicBezTo>
                  <a:cubicBezTo>
                    <a:pt x="263366" y="145124"/>
                    <a:pt x="242411" y="182272"/>
                    <a:pt x="247174" y="181319"/>
                  </a:cubicBezTo>
                  <a:cubicBezTo>
                    <a:pt x="253841" y="140362"/>
                    <a:pt x="238601" y="140362"/>
                    <a:pt x="235744" y="118454"/>
                  </a:cubicBezTo>
                  <a:cubicBezTo>
                    <a:pt x="240506" y="120359"/>
                    <a:pt x="240506" y="123217"/>
                    <a:pt x="235744" y="127979"/>
                  </a:cubicBezTo>
                  <a:cubicBezTo>
                    <a:pt x="249079" y="123217"/>
                    <a:pt x="240506" y="107977"/>
                    <a:pt x="228124" y="128932"/>
                  </a:cubicBezTo>
                  <a:close/>
                  <a:moveTo>
                    <a:pt x="30004" y="107024"/>
                  </a:moveTo>
                  <a:cubicBezTo>
                    <a:pt x="30004" y="106072"/>
                    <a:pt x="30956" y="106072"/>
                    <a:pt x="30956" y="105119"/>
                  </a:cubicBezTo>
                  <a:cubicBezTo>
                    <a:pt x="30004" y="106072"/>
                    <a:pt x="30004" y="107024"/>
                    <a:pt x="30004" y="107024"/>
                  </a:cubicBezTo>
                  <a:close/>
                  <a:moveTo>
                    <a:pt x="286226" y="104167"/>
                  </a:moveTo>
                  <a:cubicBezTo>
                    <a:pt x="280511" y="103214"/>
                    <a:pt x="266224" y="147982"/>
                    <a:pt x="286226" y="104167"/>
                  </a:cubicBezTo>
                  <a:close/>
                  <a:moveTo>
                    <a:pt x="290989" y="124169"/>
                  </a:moveTo>
                  <a:cubicBezTo>
                    <a:pt x="292894" y="125122"/>
                    <a:pt x="290989" y="115597"/>
                    <a:pt x="290989" y="124169"/>
                  </a:cubicBezTo>
                  <a:close/>
                  <a:moveTo>
                    <a:pt x="292894" y="117502"/>
                  </a:moveTo>
                  <a:cubicBezTo>
                    <a:pt x="291941" y="117502"/>
                    <a:pt x="291941" y="117502"/>
                    <a:pt x="292894" y="117502"/>
                  </a:cubicBezTo>
                  <a:lnTo>
                    <a:pt x="292894" y="117502"/>
                  </a:lnTo>
                  <a:close/>
                  <a:moveTo>
                    <a:pt x="247174" y="118454"/>
                  </a:moveTo>
                  <a:cubicBezTo>
                    <a:pt x="246221" y="118454"/>
                    <a:pt x="245269" y="118454"/>
                    <a:pt x="247174" y="118454"/>
                  </a:cubicBezTo>
                  <a:close/>
                  <a:moveTo>
                    <a:pt x="252889" y="124169"/>
                  </a:moveTo>
                  <a:cubicBezTo>
                    <a:pt x="250984" y="113692"/>
                    <a:pt x="250984" y="122264"/>
                    <a:pt x="252889" y="124169"/>
                  </a:cubicBezTo>
                  <a:close/>
                  <a:moveTo>
                    <a:pt x="269081" y="138457"/>
                  </a:moveTo>
                  <a:cubicBezTo>
                    <a:pt x="271939" y="105119"/>
                    <a:pt x="269081" y="137504"/>
                    <a:pt x="269081" y="138457"/>
                  </a:cubicBezTo>
                  <a:close/>
                  <a:moveTo>
                    <a:pt x="530066" y="67972"/>
                  </a:moveTo>
                  <a:cubicBezTo>
                    <a:pt x="524351" y="60352"/>
                    <a:pt x="525304" y="84164"/>
                    <a:pt x="530066" y="67972"/>
                  </a:cubicBezTo>
                  <a:close/>
                  <a:moveTo>
                    <a:pt x="491014" y="71782"/>
                  </a:moveTo>
                  <a:cubicBezTo>
                    <a:pt x="486251" y="87022"/>
                    <a:pt x="475774" y="88927"/>
                    <a:pt x="490061" y="103214"/>
                  </a:cubicBezTo>
                  <a:cubicBezTo>
                    <a:pt x="488156" y="97499"/>
                    <a:pt x="486251" y="98452"/>
                    <a:pt x="487204" y="105119"/>
                  </a:cubicBezTo>
                  <a:cubicBezTo>
                    <a:pt x="491014" y="110834"/>
                    <a:pt x="498634" y="88927"/>
                    <a:pt x="491014" y="83212"/>
                  </a:cubicBezTo>
                  <a:cubicBezTo>
                    <a:pt x="493871" y="71782"/>
                    <a:pt x="514826" y="92737"/>
                    <a:pt x="511016" y="94642"/>
                  </a:cubicBezTo>
                  <a:cubicBezTo>
                    <a:pt x="510064" y="86069"/>
                    <a:pt x="522446" y="96547"/>
                    <a:pt x="518636" y="96547"/>
                  </a:cubicBezTo>
                  <a:cubicBezTo>
                    <a:pt x="521494" y="83212"/>
                    <a:pt x="510064" y="64162"/>
                    <a:pt x="491014" y="71782"/>
                  </a:cubicBezTo>
                  <a:close/>
                  <a:moveTo>
                    <a:pt x="361474" y="83212"/>
                  </a:moveTo>
                  <a:cubicBezTo>
                    <a:pt x="376714" y="123217"/>
                    <a:pt x="398621" y="87974"/>
                    <a:pt x="382429" y="110834"/>
                  </a:cubicBezTo>
                  <a:cubicBezTo>
                    <a:pt x="384334" y="117502"/>
                    <a:pt x="394811" y="134647"/>
                    <a:pt x="396716" y="137504"/>
                  </a:cubicBezTo>
                  <a:cubicBezTo>
                    <a:pt x="399574" y="130837"/>
                    <a:pt x="400526" y="128932"/>
                    <a:pt x="401479" y="132742"/>
                  </a:cubicBezTo>
                  <a:cubicBezTo>
                    <a:pt x="382429" y="130837"/>
                    <a:pt x="414814" y="96547"/>
                    <a:pt x="416719" y="91784"/>
                  </a:cubicBezTo>
                  <a:cubicBezTo>
                    <a:pt x="417671" y="107977"/>
                    <a:pt x="416719" y="95594"/>
                    <a:pt x="420529" y="103214"/>
                  </a:cubicBezTo>
                  <a:cubicBezTo>
                    <a:pt x="423386" y="95594"/>
                    <a:pt x="421481" y="88927"/>
                    <a:pt x="414814" y="83212"/>
                  </a:cubicBezTo>
                  <a:cubicBezTo>
                    <a:pt x="426244" y="78449"/>
                    <a:pt x="463391" y="90832"/>
                    <a:pt x="472916" y="91784"/>
                  </a:cubicBezTo>
                  <a:cubicBezTo>
                    <a:pt x="478631" y="49874"/>
                    <a:pt x="403384" y="90832"/>
                    <a:pt x="405289" y="88927"/>
                  </a:cubicBezTo>
                  <a:cubicBezTo>
                    <a:pt x="405289" y="88927"/>
                    <a:pt x="400526" y="69877"/>
                    <a:pt x="398621" y="69877"/>
                  </a:cubicBezTo>
                  <a:cubicBezTo>
                    <a:pt x="399574" y="72734"/>
                    <a:pt x="364331" y="81307"/>
                    <a:pt x="361474" y="83212"/>
                  </a:cubicBezTo>
                  <a:close/>
                  <a:moveTo>
                    <a:pt x="351949" y="91784"/>
                  </a:moveTo>
                  <a:cubicBezTo>
                    <a:pt x="339566" y="103214"/>
                    <a:pt x="350996" y="101309"/>
                    <a:pt x="344329" y="114644"/>
                  </a:cubicBezTo>
                  <a:cubicBezTo>
                    <a:pt x="346234" y="107024"/>
                    <a:pt x="304324" y="124169"/>
                    <a:pt x="296704" y="118454"/>
                  </a:cubicBezTo>
                  <a:cubicBezTo>
                    <a:pt x="300514" y="124169"/>
                    <a:pt x="327184" y="122264"/>
                    <a:pt x="328136" y="125122"/>
                  </a:cubicBezTo>
                  <a:cubicBezTo>
                    <a:pt x="347186" y="132742"/>
                    <a:pt x="356711" y="111787"/>
                    <a:pt x="351949" y="91784"/>
                  </a:cubicBezTo>
                  <a:close/>
                  <a:moveTo>
                    <a:pt x="255746" y="66067"/>
                  </a:moveTo>
                  <a:cubicBezTo>
                    <a:pt x="255746" y="65114"/>
                    <a:pt x="255746" y="66067"/>
                    <a:pt x="255746" y="660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220" name="Google Shape;5220;p1"/>
            <p:cNvSpPr/>
            <p:nvPr/>
          </p:nvSpPr>
          <p:spPr>
            <a:xfrm>
              <a:off x="7568103" y="1082516"/>
              <a:ext cx="9525" cy="19050"/>
            </a:xfrm>
            <a:custGeom>
              <a:avLst/>
              <a:gdLst/>
              <a:ahLst/>
              <a:cxnLst/>
              <a:rect l="l" t="t" r="r" b="b"/>
              <a:pathLst>
                <a:path w="9525" h="19050" extrusionOk="0">
                  <a:moveTo>
                    <a:pt x="8082" y="12859"/>
                  </a:moveTo>
                  <a:cubicBezTo>
                    <a:pt x="8082" y="10954"/>
                    <a:pt x="9987" y="10001"/>
                    <a:pt x="8082" y="7144"/>
                  </a:cubicBezTo>
                  <a:cubicBezTo>
                    <a:pt x="9987" y="10954"/>
                    <a:pt x="5225" y="9049"/>
                    <a:pt x="8082" y="1285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221" name="Google Shape;5221;p1"/>
            <p:cNvSpPr/>
            <p:nvPr/>
          </p:nvSpPr>
          <p:spPr>
            <a:xfrm>
              <a:off x="7572137" y="1088482"/>
              <a:ext cx="9525" cy="9525"/>
            </a:xfrm>
            <a:custGeom>
              <a:avLst/>
              <a:gdLst/>
              <a:ahLst/>
              <a:cxnLst/>
              <a:rect l="l" t="t" r="r" b="b"/>
              <a:pathLst>
                <a:path w="9525" h="9525" extrusionOk="0">
                  <a:moveTo>
                    <a:pt x="7858" y="9750"/>
                  </a:moveTo>
                  <a:cubicBezTo>
                    <a:pt x="6906" y="4988"/>
                    <a:pt x="6906" y="7845"/>
                    <a:pt x="7858" y="9750"/>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222" name="Google Shape;5222;p1"/>
            <p:cNvSpPr/>
            <p:nvPr/>
          </p:nvSpPr>
          <p:spPr>
            <a:xfrm>
              <a:off x="7588091" y="1115217"/>
              <a:ext cx="9525" cy="19050"/>
            </a:xfrm>
            <a:custGeom>
              <a:avLst/>
              <a:gdLst/>
              <a:ahLst/>
              <a:cxnLst/>
              <a:rect l="l" t="t" r="r" b="b"/>
              <a:pathLst>
                <a:path w="9525" h="19050" extrusionOk="0">
                  <a:moveTo>
                    <a:pt x="7144" y="8732"/>
                  </a:moveTo>
                  <a:cubicBezTo>
                    <a:pt x="7144" y="2065"/>
                    <a:pt x="12859" y="19210"/>
                    <a:pt x="7144" y="8732"/>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223" name="Google Shape;5223;p1"/>
            <p:cNvSpPr/>
            <p:nvPr/>
          </p:nvSpPr>
          <p:spPr>
            <a:xfrm>
              <a:off x="7592854" y="1125755"/>
              <a:ext cx="9525" cy="9525"/>
            </a:xfrm>
            <a:custGeom>
              <a:avLst/>
              <a:gdLst/>
              <a:ahLst/>
              <a:cxnLst/>
              <a:rect l="l" t="t" r="r" b="b"/>
              <a:pathLst>
                <a:path w="9525" h="9525" extrusionOk="0">
                  <a:moveTo>
                    <a:pt x="7144" y="10577"/>
                  </a:moveTo>
                  <a:cubicBezTo>
                    <a:pt x="8096" y="3910"/>
                    <a:pt x="7144" y="8672"/>
                    <a:pt x="7144" y="1057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224" name="Google Shape;5224;p1"/>
            <p:cNvSpPr/>
            <p:nvPr/>
          </p:nvSpPr>
          <p:spPr>
            <a:xfrm>
              <a:off x="7512844" y="1063374"/>
              <a:ext cx="9525" cy="9525"/>
            </a:xfrm>
            <a:custGeom>
              <a:avLst/>
              <a:gdLst/>
              <a:ahLst/>
              <a:cxnLst/>
              <a:rect l="l" t="t" r="r" b="b"/>
              <a:pathLst>
                <a:path w="9525" h="9525" extrusionOk="0">
                  <a:moveTo>
                    <a:pt x="9049" y="8188"/>
                  </a:moveTo>
                  <a:cubicBezTo>
                    <a:pt x="7144" y="5331"/>
                    <a:pt x="8096" y="9141"/>
                    <a:pt x="7144" y="10093"/>
                  </a:cubicBezTo>
                  <a:cubicBezTo>
                    <a:pt x="8096" y="9141"/>
                    <a:pt x="9049" y="10093"/>
                    <a:pt x="9049" y="818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225" name="Google Shape;5225;p1"/>
            <p:cNvSpPr/>
            <p:nvPr/>
          </p:nvSpPr>
          <p:spPr>
            <a:xfrm>
              <a:off x="7079456" y="1099661"/>
              <a:ext cx="28575" cy="9525"/>
            </a:xfrm>
            <a:custGeom>
              <a:avLst/>
              <a:gdLst/>
              <a:ahLst/>
              <a:cxnLst/>
              <a:rect l="l" t="t" r="r" b="b"/>
              <a:pathLst>
                <a:path w="28575" h="9525" extrusionOk="0">
                  <a:moveTo>
                    <a:pt x="22384" y="7144"/>
                  </a:moveTo>
                  <a:lnTo>
                    <a:pt x="7144" y="8096"/>
                  </a:lnTo>
                  <a:cubicBezTo>
                    <a:pt x="10954" y="8096"/>
                    <a:pt x="14764" y="8096"/>
                    <a:pt x="2238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226" name="Google Shape;5226;p1"/>
            <p:cNvSpPr/>
            <p:nvPr/>
          </p:nvSpPr>
          <p:spPr>
            <a:xfrm>
              <a:off x="7442359" y="1081141"/>
              <a:ext cx="19050" cy="19050"/>
            </a:xfrm>
            <a:custGeom>
              <a:avLst/>
              <a:gdLst/>
              <a:ahLst/>
              <a:cxnLst/>
              <a:rect l="l" t="t" r="r" b="b"/>
              <a:pathLst>
                <a:path w="19050" h="19050" extrusionOk="0">
                  <a:moveTo>
                    <a:pt x="7144" y="18044"/>
                  </a:moveTo>
                  <a:cubicBezTo>
                    <a:pt x="17621" y="-54"/>
                    <a:pt x="8096" y="7566"/>
                    <a:pt x="7144" y="180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227" name="Google Shape;5227;p1"/>
            <p:cNvSpPr/>
            <p:nvPr/>
          </p:nvSpPr>
          <p:spPr>
            <a:xfrm>
              <a:off x="7433786" y="1067276"/>
              <a:ext cx="19050" cy="19050"/>
            </a:xfrm>
            <a:custGeom>
              <a:avLst/>
              <a:gdLst/>
              <a:ahLst/>
              <a:cxnLst/>
              <a:rect l="l" t="t" r="r" b="b"/>
              <a:pathLst>
                <a:path w="19050" h="19050" extrusionOk="0">
                  <a:moveTo>
                    <a:pt x="7144" y="7144"/>
                  </a:moveTo>
                  <a:cubicBezTo>
                    <a:pt x="16669" y="25241"/>
                    <a:pt x="10001" y="1571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228" name="Google Shape;5228;p1"/>
            <p:cNvSpPr/>
            <p:nvPr/>
          </p:nvSpPr>
          <p:spPr>
            <a:xfrm>
              <a:off x="7525226" y="1166336"/>
              <a:ext cx="9525" cy="9525"/>
            </a:xfrm>
            <a:custGeom>
              <a:avLst/>
              <a:gdLst/>
              <a:ahLst/>
              <a:cxnLst/>
              <a:rect l="l" t="t" r="r" b="b"/>
              <a:pathLst>
                <a:path w="9525" h="9525" extrusionOk="0">
                  <a:moveTo>
                    <a:pt x="7144" y="7144"/>
                  </a:moveTo>
                  <a:cubicBezTo>
                    <a:pt x="8096" y="14764"/>
                    <a:pt x="7144"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229" name="Google Shape;5229;p1"/>
            <p:cNvSpPr/>
            <p:nvPr/>
          </p:nvSpPr>
          <p:spPr>
            <a:xfrm>
              <a:off x="7417805" y="1074988"/>
              <a:ext cx="9525" cy="9525"/>
            </a:xfrm>
            <a:custGeom>
              <a:avLst/>
              <a:gdLst/>
              <a:ahLst/>
              <a:cxnLst/>
              <a:rect l="l" t="t" r="r" b="b"/>
              <a:pathLst>
                <a:path w="9525" h="9525" extrusionOk="0">
                  <a:moveTo>
                    <a:pt x="8837" y="9909"/>
                  </a:moveTo>
                  <a:cubicBezTo>
                    <a:pt x="8837" y="8956"/>
                    <a:pt x="5027" y="4194"/>
                    <a:pt x="8837" y="990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230" name="Google Shape;5230;p1"/>
            <p:cNvSpPr/>
            <p:nvPr/>
          </p:nvSpPr>
          <p:spPr>
            <a:xfrm>
              <a:off x="7419499" y="1074896"/>
              <a:ext cx="9525" cy="9525"/>
            </a:xfrm>
            <a:custGeom>
              <a:avLst/>
              <a:gdLst/>
              <a:ahLst/>
              <a:cxnLst/>
              <a:rect l="l" t="t" r="r" b="b"/>
              <a:pathLst>
                <a:path w="9525" h="9525" extrusionOk="0">
                  <a:moveTo>
                    <a:pt x="7144" y="7144"/>
                  </a:moveTo>
                  <a:lnTo>
                    <a:pt x="7144" y="9049"/>
                  </a:lnTo>
                  <a:lnTo>
                    <a:pt x="7144" y="7144"/>
                  </a:ln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231" name="Google Shape;5231;p1"/>
            <p:cNvSpPr/>
            <p:nvPr/>
          </p:nvSpPr>
          <p:spPr>
            <a:xfrm>
              <a:off x="7529036" y="1178162"/>
              <a:ext cx="9525" cy="9525"/>
            </a:xfrm>
            <a:custGeom>
              <a:avLst/>
              <a:gdLst/>
              <a:ahLst/>
              <a:cxnLst/>
              <a:rect l="l" t="t" r="r" b="b"/>
              <a:pathLst>
                <a:path w="9525" h="9525" extrusionOk="0">
                  <a:moveTo>
                    <a:pt x="7144" y="8653"/>
                  </a:moveTo>
                  <a:cubicBezTo>
                    <a:pt x="9049" y="7700"/>
                    <a:pt x="11906" y="5795"/>
                    <a:pt x="7144" y="8653"/>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232" name="Google Shape;5232;p1"/>
            <p:cNvSpPr/>
            <p:nvPr/>
          </p:nvSpPr>
          <p:spPr>
            <a:xfrm>
              <a:off x="7499806" y="1151942"/>
              <a:ext cx="9525" cy="9525"/>
            </a:xfrm>
            <a:custGeom>
              <a:avLst/>
              <a:gdLst/>
              <a:ahLst/>
              <a:cxnLst/>
              <a:rect l="l" t="t" r="r" b="b"/>
              <a:pathLst>
                <a:path w="9525" h="9525" extrusionOk="0">
                  <a:moveTo>
                    <a:pt x="7799" y="10107"/>
                  </a:moveTo>
                  <a:lnTo>
                    <a:pt x="8751" y="7250"/>
                  </a:lnTo>
                  <a:cubicBezTo>
                    <a:pt x="8751" y="7250"/>
                    <a:pt x="5894" y="6297"/>
                    <a:pt x="7799" y="1010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233" name="Google Shape;5233;p1"/>
            <p:cNvSpPr/>
            <p:nvPr/>
          </p:nvSpPr>
          <p:spPr>
            <a:xfrm>
              <a:off x="7407645" y="1079658"/>
              <a:ext cx="9525" cy="9525"/>
            </a:xfrm>
            <a:custGeom>
              <a:avLst/>
              <a:gdLst/>
              <a:ahLst/>
              <a:cxnLst/>
              <a:rect l="l" t="t" r="r" b="b"/>
              <a:pathLst>
                <a:path w="9525" h="9525" extrusionOk="0">
                  <a:moveTo>
                    <a:pt x="7567" y="7144"/>
                  </a:moveTo>
                  <a:cubicBezTo>
                    <a:pt x="6615" y="12859"/>
                    <a:pt x="7567" y="9049"/>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234" name="Google Shape;5234;p1"/>
            <p:cNvSpPr/>
            <p:nvPr/>
          </p:nvSpPr>
          <p:spPr>
            <a:xfrm>
              <a:off x="7493387" y="1174908"/>
              <a:ext cx="9525" cy="19050"/>
            </a:xfrm>
            <a:custGeom>
              <a:avLst/>
              <a:gdLst/>
              <a:ahLst/>
              <a:cxnLst/>
              <a:rect l="l" t="t" r="r" b="b"/>
              <a:pathLst>
                <a:path w="9525" h="19050" extrusionOk="0">
                  <a:moveTo>
                    <a:pt x="7550" y="7144"/>
                  </a:moveTo>
                  <a:cubicBezTo>
                    <a:pt x="10408" y="10954"/>
                    <a:pt x="4693" y="10001"/>
                    <a:pt x="8503" y="12859"/>
                  </a:cubicBezTo>
                  <a:cubicBezTo>
                    <a:pt x="10408" y="11906"/>
                    <a:pt x="9456" y="9049"/>
                    <a:pt x="7550"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235" name="Google Shape;5235;p1"/>
            <p:cNvSpPr/>
            <p:nvPr/>
          </p:nvSpPr>
          <p:spPr>
            <a:xfrm>
              <a:off x="7423309" y="1142523"/>
              <a:ext cx="9525" cy="9525"/>
            </a:xfrm>
            <a:custGeom>
              <a:avLst/>
              <a:gdLst/>
              <a:ahLst/>
              <a:cxnLst/>
              <a:rect l="l" t="t" r="r" b="b"/>
              <a:pathLst>
                <a:path w="9525" h="9525" extrusionOk="0">
                  <a:moveTo>
                    <a:pt x="7144" y="7144"/>
                  </a:moveTo>
                  <a:cubicBezTo>
                    <a:pt x="7144" y="7144"/>
                    <a:pt x="7144" y="7144"/>
                    <a:pt x="7144" y="7144"/>
                  </a:cubicBez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236" name="Google Shape;5236;p1"/>
            <p:cNvSpPr/>
            <p:nvPr/>
          </p:nvSpPr>
          <p:spPr>
            <a:xfrm>
              <a:off x="7423309" y="1141094"/>
              <a:ext cx="9525" cy="9525"/>
            </a:xfrm>
            <a:custGeom>
              <a:avLst/>
              <a:gdLst/>
              <a:ahLst/>
              <a:cxnLst/>
              <a:rect l="l" t="t" r="r" b="b"/>
              <a:pathLst>
                <a:path w="9525" h="9525" extrusionOk="0">
                  <a:moveTo>
                    <a:pt x="7144" y="8572"/>
                  </a:moveTo>
                  <a:cubicBezTo>
                    <a:pt x="8096" y="8572"/>
                    <a:pt x="9049" y="9525"/>
                    <a:pt x="10001" y="8572"/>
                  </a:cubicBezTo>
                  <a:cubicBezTo>
                    <a:pt x="8096" y="6668"/>
                    <a:pt x="8096" y="6668"/>
                    <a:pt x="7144" y="8572"/>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237" name="Google Shape;5237;p1"/>
            <p:cNvSpPr/>
            <p:nvPr/>
          </p:nvSpPr>
          <p:spPr>
            <a:xfrm>
              <a:off x="7413627" y="1143034"/>
              <a:ext cx="9525" cy="9525"/>
            </a:xfrm>
            <a:custGeom>
              <a:avLst/>
              <a:gdLst/>
              <a:ahLst/>
              <a:cxnLst/>
              <a:rect l="l" t="t" r="r" b="b"/>
              <a:pathLst>
                <a:path w="9525" h="9525" extrusionOk="0">
                  <a:moveTo>
                    <a:pt x="7301" y="10443"/>
                  </a:moveTo>
                  <a:cubicBezTo>
                    <a:pt x="10158" y="4728"/>
                    <a:pt x="6348" y="7586"/>
                    <a:pt x="7301" y="10443"/>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238" name="Google Shape;5238;p1"/>
            <p:cNvSpPr/>
            <p:nvPr/>
          </p:nvSpPr>
          <p:spPr>
            <a:xfrm>
              <a:off x="7327106" y="1087569"/>
              <a:ext cx="19050" cy="9525"/>
            </a:xfrm>
            <a:custGeom>
              <a:avLst/>
              <a:gdLst/>
              <a:ahLst/>
              <a:cxnLst/>
              <a:rect l="l" t="t" r="r" b="b"/>
              <a:pathLst>
                <a:path w="19050" h="9525" extrusionOk="0">
                  <a:moveTo>
                    <a:pt x="7144" y="7805"/>
                  </a:moveTo>
                  <a:cubicBezTo>
                    <a:pt x="19526" y="12568"/>
                    <a:pt x="10001" y="4948"/>
                    <a:pt x="7144" y="7805"/>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239" name="Google Shape;5239;p1"/>
            <p:cNvSpPr/>
            <p:nvPr/>
          </p:nvSpPr>
          <p:spPr>
            <a:xfrm>
              <a:off x="7366159" y="1075425"/>
              <a:ext cx="9525" cy="9525"/>
            </a:xfrm>
            <a:custGeom>
              <a:avLst/>
              <a:gdLst/>
              <a:ahLst/>
              <a:cxnLst/>
              <a:rect l="l" t="t" r="r" b="b"/>
              <a:pathLst>
                <a:path w="9525" h="9525" extrusionOk="0">
                  <a:moveTo>
                    <a:pt x="7144" y="7567"/>
                  </a:moveTo>
                  <a:cubicBezTo>
                    <a:pt x="7144" y="7567"/>
                    <a:pt x="7144" y="7567"/>
                    <a:pt x="7144" y="7567"/>
                  </a:cubicBezTo>
                  <a:cubicBezTo>
                    <a:pt x="7144" y="6615"/>
                    <a:pt x="7144" y="7567"/>
                    <a:pt x="7144"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240" name="Google Shape;5240;p1"/>
            <p:cNvSpPr/>
            <p:nvPr/>
          </p:nvSpPr>
          <p:spPr>
            <a:xfrm>
              <a:off x="7474744" y="1192053"/>
              <a:ext cx="9525" cy="19050"/>
            </a:xfrm>
            <a:custGeom>
              <a:avLst/>
              <a:gdLst/>
              <a:ahLst/>
              <a:cxnLst/>
              <a:rect l="l" t="t" r="r" b="b"/>
              <a:pathLst>
                <a:path w="9525" h="19050" extrusionOk="0">
                  <a:moveTo>
                    <a:pt x="7144" y="7144"/>
                  </a:moveTo>
                  <a:cubicBezTo>
                    <a:pt x="7144" y="20479"/>
                    <a:pt x="7144"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241" name="Google Shape;5241;p1"/>
            <p:cNvSpPr/>
            <p:nvPr/>
          </p:nvSpPr>
          <p:spPr>
            <a:xfrm>
              <a:off x="7322344" y="1086250"/>
              <a:ext cx="9525" cy="9525"/>
            </a:xfrm>
            <a:custGeom>
              <a:avLst/>
              <a:gdLst/>
              <a:ahLst/>
              <a:cxnLst/>
              <a:rect l="l" t="t" r="r" b="b"/>
              <a:pathLst>
                <a:path w="9525" h="9525" extrusionOk="0">
                  <a:moveTo>
                    <a:pt x="7144" y="8172"/>
                  </a:moveTo>
                  <a:cubicBezTo>
                    <a:pt x="8096" y="8172"/>
                    <a:pt x="8096" y="8172"/>
                    <a:pt x="9049" y="9125"/>
                  </a:cubicBezTo>
                  <a:cubicBezTo>
                    <a:pt x="9049" y="5315"/>
                    <a:pt x="7144" y="8172"/>
                    <a:pt x="7144" y="8172"/>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242" name="Google Shape;5242;p1"/>
            <p:cNvSpPr/>
            <p:nvPr/>
          </p:nvSpPr>
          <p:spPr>
            <a:xfrm>
              <a:off x="7382160" y="1142875"/>
              <a:ext cx="9525" cy="9525"/>
            </a:xfrm>
            <a:custGeom>
              <a:avLst/>
              <a:gdLst/>
              <a:ahLst/>
              <a:cxnLst/>
              <a:rect l="l" t="t" r="r" b="b"/>
              <a:pathLst>
                <a:path w="9525" h="9525" extrusionOk="0">
                  <a:moveTo>
                    <a:pt x="7335" y="9650"/>
                  </a:moveTo>
                  <a:cubicBezTo>
                    <a:pt x="8288" y="11555"/>
                    <a:pt x="9240" y="9650"/>
                    <a:pt x="10193" y="10602"/>
                  </a:cubicBezTo>
                  <a:cubicBezTo>
                    <a:pt x="9240" y="9650"/>
                    <a:pt x="6383" y="3935"/>
                    <a:pt x="7335" y="9650"/>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243" name="Google Shape;5243;p1"/>
            <p:cNvSpPr/>
            <p:nvPr/>
          </p:nvSpPr>
          <p:spPr>
            <a:xfrm>
              <a:off x="7318534" y="1102769"/>
              <a:ext cx="9525" cy="19050"/>
            </a:xfrm>
            <a:custGeom>
              <a:avLst/>
              <a:gdLst/>
              <a:ahLst/>
              <a:cxnLst/>
              <a:rect l="l" t="t" r="r" b="b"/>
              <a:pathLst>
                <a:path w="9525" h="19050" extrusionOk="0">
                  <a:moveTo>
                    <a:pt x="7144" y="7846"/>
                  </a:moveTo>
                  <a:cubicBezTo>
                    <a:pt x="8096" y="7846"/>
                    <a:pt x="9049" y="10703"/>
                    <a:pt x="9049" y="13561"/>
                  </a:cubicBezTo>
                  <a:cubicBezTo>
                    <a:pt x="10001" y="11656"/>
                    <a:pt x="9049" y="4988"/>
                    <a:pt x="7144" y="784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244" name="Google Shape;5244;p1"/>
            <p:cNvSpPr/>
            <p:nvPr/>
          </p:nvSpPr>
          <p:spPr>
            <a:xfrm>
              <a:off x="7376636" y="1144957"/>
              <a:ext cx="9525" cy="9525"/>
            </a:xfrm>
            <a:custGeom>
              <a:avLst/>
              <a:gdLst/>
              <a:ahLst/>
              <a:cxnLst/>
              <a:rect l="l" t="t" r="r" b="b"/>
              <a:pathLst>
                <a:path w="9525" h="9525" extrusionOk="0">
                  <a:moveTo>
                    <a:pt x="7144" y="7567"/>
                  </a:moveTo>
                  <a:cubicBezTo>
                    <a:pt x="7144" y="7567"/>
                    <a:pt x="12859" y="6615"/>
                    <a:pt x="7144"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245" name="Google Shape;5245;p1"/>
            <p:cNvSpPr/>
            <p:nvPr/>
          </p:nvSpPr>
          <p:spPr>
            <a:xfrm>
              <a:off x="7395556" y="1185373"/>
              <a:ext cx="9525" cy="19050"/>
            </a:xfrm>
            <a:custGeom>
              <a:avLst/>
              <a:gdLst/>
              <a:ahLst/>
              <a:cxnLst/>
              <a:rect l="l" t="t" r="r" b="b"/>
              <a:pathLst>
                <a:path w="9525" h="19050" extrusionOk="0">
                  <a:moveTo>
                    <a:pt x="8227" y="18586"/>
                  </a:moveTo>
                  <a:cubicBezTo>
                    <a:pt x="9179" y="16681"/>
                    <a:pt x="5369" y="-6179"/>
                    <a:pt x="8227" y="1858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246" name="Google Shape;5246;p1"/>
            <p:cNvSpPr/>
            <p:nvPr/>
          </p:nvSpPr>
          <p:spPr>
            <a:xfrm>
              <a:off x="7390924" y="1189196"/>
              <a:ext cx="9525" cy="9525"/>
            </a:xfrm>
            <a:custGeom>
              <a:avLst/>
              <a:gdLst/>
              <a:ahLst/>
              <a:cxnLst/>
              <a:rect l="l" t="t" r="r" b="b"/>
              <a:pathLst>
                <a:path w="9525" h="9525" extrusionOk="0">
                  <a:moveTo>
                    <a:pt x="8096" y="7144"/>
                  </a:moveTo>
                  <a:cubicBezTo>
                    <a:pt x="8096" y="7144"/>
                    <a:pt x="7144" y="7144"/>
                    <a:pt x="7144" y="7144"/>
                  </a:cubicBezTo>
                  <a:cubicBezTo>
                    <a:pt x="7144" y="7144"/>
                    <a:pt x="8096" y="7144"/>
                    <a:pt x="8096"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247" name="Google Shape;5247;p1"/>
            <p:cNvSpPr/>
            <p:nvPr/>
          </p:nvSpPr>
          <p:spPr>
            <a:xfrm>
              <a:off x="7352824" y="1167288"/>
              <a:ext cx="9525" cy="9525"/>
            </a:xfrm>
            <a:custGeom>
              <a:avLst/>
              <a:gdLst/>
              <a:ahLst/>
              <a:cxnLst/>
              <a:rect l="l" t="t" r="r" b="b"/>
              <a:pathLst>
                <a:path w="9525" h="9525" extrusionOk="0">
                  <a:moveTo>
                    <a:pt x="7144" y="9049"/>
                  </a:moveTo>
                  <a:cubicBezTo>
                    <a:pt x="7144" y="8096"/>
                    <a:pt x="7144" y="8096"/>
                    <a:pt x="8096" y="7144"/>
                  </a:cubicBezTo>
                  <a:cubicBezTo>
                    <a:pt x="8096" y="7144"/>
                    <a:pt x="8096" y="8096"/>
                    <a:pt x="7144" y="904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248" name="Google Shape;5248;p1"/>
            <p:cNvSpPr/>
            <p:nvPr/>
          </p:nvSpPr>
          <p:spPr>
            <a:xfrm>
              <a:off x="7377632" y="1191172"/>
              <a:ext cx="9525" cy="19050"/>
            </a:xfrm>
            <a:custGeom>
              <a:avLst/>
              <a:gdLst/>
              <a:ahLst/>
              <a:cxnLst/>
              <a:rect l="l" t="t" r="r" b="b"/>
              <a:pathLst>
                <a:path w="9525" h="19050" extrusionOk="0">
                  <a:moveTo>
                    <a:pt x="9959" y="11835"/>
                  </a:moveTo>
                  <a:cubicBezTo>
                    <a:pt x="1386" y="-2452"/>
                    <a:pt x="15674" y="21360"/>
                    <a:pt x="9959" y="11835"/>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249" name="Google Shape;5249;p1"/>
            <p:cNvSpPr/>
            <p:nvPr/>
          </p:nvSpPr>
          <p:spPr>
            <a:xfrm>
              <a:off x="7289006" y="1091674"/>
              <a:ext cx="9525" cy="9525"/>
            </a:xfrm>
            <a:custGeom>
              <a:avLst/>
              <a:gdLst/>
              <a:ahLst/>
              <a:cxnLst/>
              <a:rect l="l" t="t" r="r" b="b"/>
              <a:pathLst>
                <a:path w="9525" h="9525" extrusionOk="0">
                  <a:moveTo>
                    <a:pt x="7144" y="10368"/>
                  </a:moveTo>
                  <a:cubicBezTo>
                    <a:pt x="7144" y="6558"/>
                    <a:pt x="8096" y="5606"/>
                    <a:pt x="7144" y="1036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250" name="Google Shape;5250;p1"/>
            <p:cNvSpPr/>
            <p:nvPr/>
          </p:nvSpPr>
          <p:spPr>
            <a:xfrm>
              <a:off x="7288054" y="1091088"/>
              <a:ext cx="9525" cy="9525"/>
            </a:xfrm>
            <a:custGeom>
              <a:avLst/>
              <a:gdLst/>
              <a:ahLst/>
              <a:cxnLst/>
              <a:rect l="l" t="t" r="r" b="b"/>
              <a:pathLst>
                <a:path w="9525" h="9525" extrusionOk="0">
                  <a:moveTo>
                    <a:pt x="7144" y="7144"/>
                  </a:moveTo>
                  <a:lnTo>
                    <a:pt x="7144" y="7144"/>
                  </a:lnTo>
                  <a:cubicBezTo>
                    <a:pt x="8096"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251" name="Google Shape;5251;p1"/>
            <p:cNvSpPr/>
            <p:nvPr/>
          </p:nvSpPr>
          <p:spPr>
            <a:xfrm>
              <a:off x="7359299" y="1161956"/>
              <a:ext cx="9525" cy="9525"/>
            </a:xfrm>
            <a:custGeom>
              <a:avLst/>
              <a:gdLst/>
              <a:ahLst/>
              <a:cxnLst/>
              <a:rect l="l" t="t" r="r" b="b"/>
              <a:pathLst>
                <a:path w="9525" h="9525" extrusionOk="0">
                  <a:moveTo>
                    <a:pt x="7335" y="9618"/>
                  </a:moveTo>
                  <a:cubicBezTo>
                    <a:pt x="8288" y="9618"/>
                    <a:pt x="9241" y="9618"/>
                    <a:pt x="10193" y="7713"/>
                  </a:cubicBezTo>
                  <a:cubicBezTo>
                    <a:pt x="9241" y="6761"/>
                    <a:pt x="6383" y="6761"/>
                    <a:pt x="7335" y="961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252" name="Google Shape;5252;p1"/>
            <p:cNvSpPr/>
            <p:nvPr/>
          </p:nvSpPr>
          <p:spPr>
            <a:xfrm>
              <a:off x="7282339" y="1103682"/>
              <a:ext cx="9525" cy="9525"/>
            </a:xfrm>
            <a:custGeom>
              <a:avLst/>
              <a:gdLst/>
              <a:ahLst/>
              <a:cxnLst/>
              <a:rect l="l" t="t" r="r" b="b"/>
              <a:pathLst>
                <a:path w="9525" h="9525" extrusionOk="0">
                  <a:moveTo>
                    <a:pt x="7144" y="8837"/>
                  </a:moveTo>
                  <a:cubicBezTo>
                    <a:pt x="10954" y="5027"/>
                    <a:pt x="7144" y="8837"/>
                    <a:pt x="7144" y="883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253" name="Google Shape;5253;p1"/>
            <p:cNvSpPr/>
            <p:nvPr/>
          </p:nvSpPr>
          <p:spPr>
            <a:xfrm>
              <a:off x="7268743" y="1094803"/>
              <a:ext cx="9525" cy="9525"/>
            </a:xfrm>
            <a:custGeom>
              <a:avLst/>
              <a:gdLst/>
              <a:ahLst/>
              <a:cxnLst/>
              <a:rect l="l" t="t" r="r" b="b"/>
              <a:pathLst>
                <a:path w="9525" h="9525" extrusionOk="0">
                  <a:moveTo>
                    <a:pt x="9310" y="7239"/>
                  </a:moveTo>
                  <a:cubicBezTo>
                    <a:pt x="11215" y="6286"/>
                    <a:pt x="3595" y="12954"/>
                    <a:pt x="9310" y="723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254" name="Google Shape;5254;p1"/>
            <p:cNvSpPr/>
            <p:nvPr/>
          </p:nvSpPr>
          <p:spPr>
            <a:xfrm>
              <a:off x="7331869" y="1205282"/>
              <a:ext cx="9525" cy="19050"/>
            </a:xfrm>
            <a:custGeom>
              <a:avLst/>
              <a:gdLst/>
              <a:ahLst/>
              <a:cxnLst/>
              <a:rect l="l" t="t" r="r" b="b"/>
              <a:pathLst>
                <a:path w="9525" h="19050" extrusionOk="0">
                  <a:moveTo>
                    <a:pt x="7144" y="13917"/>
                  </a:moveTo>
                  <a:cubicBezTo>
                    <a:pt x="7144" y="13917"/>
                    <a:pt x="9049" y="-1323"/>
                    <a:pt x="7144" y="1391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255" name="Google Shape;5255;p1"/>
            <p:cNvSpPr/>
            <p:nvPr/>
          </p:nvSpPr>
          <p:spPr>
            <a:xfrm>
              <a:off x="7157561" y="1094898"/>
              <a:ext cx="66675" cy="28575"/>
            </a:xfrm>
            <a:custGeom>
              <a:avLst/>
              <a:gdLst/>
              <a:ahLst/>
              <a:cxnLst/>
              <a:rect l="l" t="t" r="r" b="b"/>
              <a:pathLst>
                <a:path w="66675" h="28575" extrusionOk="0">
                  <a:moveTo>
                    <a:pt x="47149" y="18574"/>
                  </a:moveTo>
                  <a:cubicBezTo>
                    <a:pt x="47149" y="19526"/>
                    <a:pt x="50959" y="26194"/>
                    <a:pt x="55721" y="27146"/>
                  </a:cubicBezTo>
                  <a:cubicBezTo>
                    <a:pt x="51911" y="24289"/>
                    <a:pt x="58579" y="14764"/>
                    <a:pt x="60484" y="10001"/>
                  </a:cubicBezTo>
                  <a:cubicBezTo>
                    <a:pt x="59531" y="10001"/>
                    <a:pt x="59531" y="9049"/>
                    <a:pt x="60484" y="7144"/>
                  </a:cubicBezTo>
                  <a:cubicBezTo>
                    <a:pt x="53816" y="12859"/>
                    <a:pt x="25241" y="8096"/>
                    <a:pt x="7144" y="7144"/>
                  </a:cubicBezTo>
                  <a:cubicBezTo>
                    <a:pt x="15716" y="12859"/>
                    <a:pt x="9049" y="21431"/>
                    <a:pt x="8096" y="28099"/>
                  </a:cubicBezTo>
                  <a:cubicBezTo>
                    <a:pt x="13811" y="32861"/>
                    <a:pt x="48101" y="30004"/>
                    <a:pt x="47149" y="1857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256" name="Google Shape;5256;p1"/>
            <p:cNvSpPr/>
            <p:nvPr/>
          </p:nvSpPr>
          <p:spPr>
            <a:xfrm>
              <a:off x="7207091" y="1113948"/>
              <a:ext cx="9525" cy="9525"/>
            </a:xfrm>
            <a:custGeom>
              <a:avLst/>
              <a:gdLst/>
              <a:ahLst/>
              <a:cxnLst/>
              <a:rect l="l" t="t" r="r" b="b"/>
              <a:pathLst>
                <a:path w="9525" h="9525" extrusionOk="0">
                  <a:moveTo>
                    <a:pt x="7144" y="7144"/>
                  </a:moveTo>
                  <a:cubicBezTo>
                    <a:pt x="7144" y="7144"/>
                    <a:pt x="8096" y="7144"/>
                    <a:pt x="8096" y="7144"/>
                  </a:cubicBezTo>
                  <a:cubicBezTo>
                    <a:pt x="8096"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257" name="Google Shape;5257;p1"/>
            <p:cNvSpPr/>
            <p:nvPr/>
          </p:nvSpPr>
          <p:spPr>
            <a:xfrm>
              <a:off x="7156609" y="1093946"/>
              <a:ext cx="9525" cy="9525"/>
            </a:xfrm>
            <a:custGeom>
              <a:avLst/>
              <a:gdLst/>
              <a:ahLst/>
              <a:cxnLst/>
              <a:rect l="l" t="t" r="r" b="b"/>
              <a:pathLst>
                <a:path w="9525" h="9525" extrusionOk="0">
                  <a:moveTo>
                    <a:pt x="7144" y="7144"/>
                  </a:moveTo>
                  <a:lnTo>
                    <a:pt x="9049" y="7144"/>
                  </a:lnTo>
                  <a:cubicBezTo>
                    <a:pt x="8096" y="7144"/>
                    <a:pt x="8096"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258" name="Google Shape;5258;p1"/>
            <p:cNvSpPr/>
            <p:nvPr/>
          </p:nvSpPr>
          <p:spPr>
            <a:xfrm>
              <a:off x="7215224" y="1097409"/>
              <a:ext cx="9525" cy="19050"/>
            </a:xfrm>
            <a:custGeom>
              <a:avLst/>
              <a:gdLst/>
              <a:ahLst/>
              <a:cxnLst/>
              <a:rect l="l" t="t" r="r" b="b"/>
              <a:pathLst>
                <a:path w="9525" h="19050" extrusionOk="0">
                  <a:moveTo>
                    <a:pt x="9488" y="12253"/>
                  </a:moveTo>
                  <a:cubicBezTo>
                    <a:pt x="4726" y="1776"/>
                    <a:pt x="8536" y="10348"/>
                    <a:pt x="9488" y="12253"/>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259" name="Google Shape;5259;p1"/>
            <p:cNvSpPr/>
            <p:nvPr/>
          </p:nvSpPr>
          <p:spPr>
            <a:xfrm>
              <a:off x="7212606" y="1092993"/>
              <a:ext cx="9525" cy="9525"/>
            </a:xfrm>
            <a:custGeom>
              <a:avLst/>
              <a:gdLst/>
              <a:ahLst/>
              <a:cxnLst/>
              <a:rect l="l" t="t" r="r" b="b"/>
              <a:pathLst>
                <a:path w="9525" h="9525" extrusionOk="0">
                  <a:moveTo>
                    <a:pt x="7344" y="7144"/>
                  </a:moveTo>
                  <a:cubicBezTo>
                    <a:pt x="6392" y="15716"/>
                    <a:pt x="9249" y="9049"/>
                    <a:pt x="73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260" name="Google Shape;5260;p1"/>
            <p:cNvSpPr/>
            <p:nvPr/>
          </p:nvSpPr>
          <p:spPr>
            <a:xfrm>
              <a:off x="7208136" y="1202531"/>
              <a:ext cx="9525" cy="9525"/>
            </a:xfrm>
            <a:custGeom>
              <a:avLst/>
              <a:gdLst/>
              <a:ahLst/>
              <a:cxnLst/>
              <a:rect l="l" t="t" r="r" b="b"/>
              <a:pathLst>
                <a:path w="9525" h="9525" extrusionOk="0">
                  <a:moveTo>
                    <a:pt x="9909" y="7144"/>
                  </a:moveTo>
                  <a:cubicBezTo>
                    <a:pt x="8957" y="8096"/>
                    <a:pt x="4194" y="10954"/>
                    <a:pt x="9909"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261" name="Google Shape;5261;p1"/>
            <p:cNvSpPr/>
            <p:nvPr/>
          </p:nvSpPr>
          <p:spPr>
            <a:xfrm>
              <a:off x="7196614" y="1192731"/>
              <a:ext cx="9525" cy="9525"/>
            </a:xfrm>
            <a:custGeom>
              <a:avLst/>
              <a:gdLst/>
              <a:ahLst/>
              <a:cxnLst/>
              <a:rect l="l" t="t" r="r" b="b"/>
              <a:pathLst>
                <a:path w="9525" h="9525" extrusionOk="0">
                  <a:moveTo>
                    <a:pt x="7144" y="7419"/>
                  </a:moveTo>
                  <a:cubicBezTo>
                    <a:pt x="8096" y="10276"/>
                    <a:pt x="10001" y="8371"/>
                    <a:pt x="10954" y="7419"/>
                  </a:cubicBezTo>
                  <a:cubicBezTo>
                    <a:pt x="9049" y="8371"/>
                    <a:pt x="10001" y="6466"/>
                    <a:pt x="7144" y="741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262" name="Google Shape;5262;p1"/>
            <p:cNvSpPr/>
            <p:nvPr/>
          </p:nvSpPr>
          <p:spPr>
            <a:xfrm>
              <a:off x="7195618" y="1227296"/>
              <a:ext cx="9525" cy="9525"/>
            </a:xfrm>
            <a:custGeom>
              <a:avLst/>
              <a:gdLst/>
              <a:ahLst/>
              <a:cxnLst/>
              <a:rect l="l" t="t" r="r" b="b"/>
              <a:pathLst>
                <a:path w="9525" h="9525" extrusionOk="0">
                  <a:moveTo>
                    <a:pt x="10045" y="7144"/>
                  </a:moveTo>
                  <a:cubicBezTo>
                    <a:pt x="7187" y="9049"/>
                    <a:pt x="5282" y="10954"/>
                    <a:pt x="10045"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263" name="Google Shape;5263;p1"/>
            <p:cNvSpPr/>
            <p:nvPr/>
          </p:nvSpPr>
          <p:spPr>
            <a:xfrm>
              <a:off x="7137559" y="1112996"/>
              <a:ext cx="9525" cy="9525"/>
            </a:xfrm>
            <a:custGeom>
              <a:avLst/>
              <a:gdLst/>
              <a:ahLst/>
              <a:cxnLst/>
              <a:rect l="l" t="t" r="r" b="b"/>
              <a:pathLst>
                <a:path w="9525" h="9525" extrusionOk="0">
                  <a:moveTo>
                    <a:pt x="8096" y="7144"/>
                  </a:moveTo>
                  <a:lnTo>
                    <a:pt x="7144" y="7144"/>
                  </a:lnTo>
                  <a:cubicBezTo>
                    <a:pt x="7144" y="8096"/>
                    <a:pt x="7144" y="7144"/>
                    <a:pt x="8096"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264" name="Google Shape;5264;p1"/>
            <p:cNvSpPr/>
            <p:nvPr/>
          </p:nvSpPr>
          <p:spPr>
            <a:xfrm>
              <a:off x="7126129" y="1093275"/>
              <a:ext cx="38100" cy="28575"/>
            </a:xfrm>
            <a:custGeom>
              <a:avLst/>
              <a:gdLst/>
              <a:ahLst/>
              <a:cxnLst/>
              <a:rect l="l" t="t" r="r" b="b"/>
              <a:pathLst>
                <a:path w="38100" h="28575" extrusionOk="0">
                  <a:moveTo>
                    <a:pt x="37624" y="24007"/>
                  </a:moveTo>
                  <a:cubicBezTo>
                    <a:pt x="35719" y="21149"/>
                    <a:pt x="26194" y="-11236"/>
                    <a:pt x="7144" y="22102"/>
                  </a:cubicBezTo>
                  <a:cubicBezTo>
                    <a:pt x="14764" y="17339"/>
                    <a:pt x="17621" y="17339"/>
                    <a:pt x="16669" y="24007"/>
                  </a:cubicBezTo>
                  <a:cubicBezTo>
                    <a:pt x="20479" y="21149"/>
                    <a:pt x="20479" y="18292"/>
                    <a:pt x="17621" y="16387"/>
                  </a:cubicBezTo>
                  <a:cubicBezTo>
                    <a:pt x="25241" y="1147"/>
                    <a:pt x="9049" y="47819"/>
                    <a:pt x="37624" y="2400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265" name="Google Shape;5265;p1"/>
            <p:cNvSpPr/>
            <p:nvPr/>
          </p:nvSpPr>
          <p:spPr>
            <a:xfrm>
              <a:off x="7094696" y="1105376"/>
              <a:ext cx="9525" cy="9525"/>
            </a:xfrm>
            <a:custGeom>
              <a:avLst/>
              <a:gdLst/>
              <a:ahLst/>
              <a:cxnLst/>
              <a:rect l="l" t="t" r="r" b="b"/>
              <a:pathLst>
                <a:path w="9525" h="9525" extrusionOk="0">
                  <a:moveTo>
                    <a:pt x="7144" y="7144"/>
                  </a:moveTo>
                  <a:lnTo>
                    <a:pt x="7144" y="7144"/>
                  </a:ln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266" name="Google Shape;5266;p1"/>
            <p:cNvSpPr/>
            <p:nvPr/>
          </p:nvSpPr>
          <p:spPr>
            <a:xfrm>
              <a:off x="7096601" y="1100413"/>
              <a:ext cx="9525" cy="19050"/>
            </a:xfrm>
            <a:custGeom>
              <a:avLst/>
              <a:gdLst/>
              <a:ahLst/>
              <a:cxnLst/>
              <a:rect l="l" t="t" r="r" b="b"/>
              <a:pathLst>
                <a:path w="9525" h="19050" extrusionOk="0">
                  <a:moveTo>
                    <a:pt x="7144" y="14011"/>
                  </a:moveTo>
                  <a:cubicBezTo>
                    <a:pt x="8096" y="676"/>
                    <a:pt x="7144" y="10201"/>
                    <a:pt x="7144" y="14011"/>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267" name="Google Shape;5267;p1"/>
            <p:cNvSpPr/>
            <p:nvPr/>
          </p:nvSpPr>
          <p:spPr>
            <a:xfrm>
              <a:off x="7099952" y="1095851"/>
              <a:ext cx="9525" cy="19050"/>
            </a:xfrm>
            <a:custGeom>
              <a:avLst/>
              <a:gdLst/>
              <a:ahLst/>
              <a:cxnLst/>
              <a:rect l="l" t="t" r="r" b="b"/>
              <a:pathLst>
                <a:path w="9525" h="19050" extrusionOk="0">
                  <a:moveTo>
                    <a:pt x="11413" y="7144"/>
                  </a:moveTo>
                  <a:cubicBezTo>
                    <a:pt x="9508" y="9049"/>
                    <a:pt x="2841" y="35719"/>
                    <a:pt x="11413"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268" name="Google Shape;5268;p1"/>
            <p:cNvSpPr/>
            <p:nvPr/>
          </p:nvSpPr>
          <p:spPr>
            <a:xfrm>
              <a:off x="7121604" y="1101566"/>
              <a:ext cx="9525" cy="9525"/>
            </a:xfrm>
            <a:custGeom>
              <a:avLst/>
              <a:gdLst/>
              <a:ahLst/>
              <a:cxnLst/>
              <a:rect l="l" t="t" r="r" b="b"/>
              <a:pathLst>
                <a:path w="9525" h="9525" extrusionOk="0">
                  <a:moveTo>
                    <a:pt x="7858" y="7144"/>
                  </a:moveTo>
                  <a:cubicBezTo>
                    <a:pt x="6906" y="10001"/>
                    <a:pt x="6906" y="12859"/>
                    <a:pt x="7858"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269" name="Google Shape;5269;p1"/>
            <p:cNvSpPr/>
            <p:nvPr/>
          </p:nvSpPr>
          <p:spPr>
            <a:xfrm>
              <a:off x="7118403" y="1104348"/>
              <a:ext cx="9525" cy="9525"/>
            </a:xfrm>
            <a:custGeom>
              <a:avLst/>
              <a:gdLst/>
              <a:ahLst/>
              <a:cxnLst/>
              <a:rect l="l" t="t" r="r" b="b"/>
              <a:pathLst>
                <a:path w="9525" h="9525" extrusionOk="0">
                  <a:moveTo>
                    <a:pt x="10107" y="7219"/>
                  </a:moveTo>
                  <a:cubicBezTo>
                    <a:pt x="10107" y="6266"/>
                    <a:pt x="3440" y="14839"/>
                    <a:pt x="10107" y="721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270" name="Google Shape;5270;p1"/>
            <p:cNvSpPr/>
            <p:nvPr/>
          </p:nvSpPr>
          <p:spPr>
            <a:xfrm>
              <a:off x="7113746" y="1100613"/>
              <a:ext cx="9525" cy="9525"/>
            </a:xfrm>
            <a:custGeom>
              <a:avLst/>
              <a:gdLst/>
              <a:ahLst/>
              <a:cxnLst/>
              <a:rect l="l" t="t" r="r" b="b"/>
              <a:pathLst>
                <a:path w="9525" h="9525" extrusionOk="0">
                  <a:moveTo>
                    <a:pt x="9049" y="8096"/>
                  </a:moveTo>
                  <a:cubicBezTo>
                    <a:pt x="8096" y="7144"/>
                    <a:pt x="8096" y="7144"/>
                    <a:pt x="7144" y="7144"/>
                  </a:cubicBezTo>
                  <a:lnTo>
                    <a:pt x="9049" y="8096"/>
                  </a:ln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271" name="Google Shape;5271;p1"/>
            <p:cNvSpPr/>
            <p:nvPr/>
          </p:nvSpPr>
          <p:spPr>
            <a:xfrm>
              <a:off x="7115334" y="1100825"/>
              <a:ext cx="9525" cy="9525"/>
            </a:xfrm>
            <a:custGeom>
              <a:avLst/>
              <a:gdLst/>
              <a:ahLst/>
              <a:cxnLst/>
              <a:rect l="l" t="t" r="r" b="b"/>
              <a:pathLst>
                <a:path w="9525" h="9525" extrusionOk="0">
                  <a:moveTo>
                    <a:pt x="8414" y="8837"/>
                  </a:moveTo>
                  <a:cubicBezTo>
                    <a:pt x="8414" y="8837"/>
                    <a:pt x="5556" y="5027"/>
                    <a:pt x="8414" y="883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272" name="Google Shape;5272;p1"/>
            <p:cNvSpPr/>
            <p:nvPr/>
          </p:nvSpPr>
          <p:spPr>
            <a:xfrm>
              <a:off x="7118378" y="1096570"/>
              <a:ext cx="9525" cy="19050"/>
            </a:xfrm>
            <a:custGeom>
              <a:avLst/>
              <a:gdLst/>
              <a:ahLst/>
              <a:cxnLst/>
              <a:rect l="l" t="t" r="r" b="b"/>
              <a:pathLst>
                <a:path w="9525" h="19050" extrusionOk="0">
                  <a:moveTo>
                    <a:pt x="8227" y="14044"/>
                  </a:moveTo>
                  <a:cubicBezTo>
                    <a:pt x="9179" y="2614"/>
                    <a:pt x="5369" y="7377"/>
                    <a:pt x="8227" y="140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273" name="Google Shape;5273;p1"/>
            <p:cNvSpPr/>
            <p:nvPr/>
          </p:nvSpPr>
          <p:spPr>
            <a:xfrm>
              <a:off x="7179448" y="1219676"/>
              <a:ext cx="9525" cy="9525"/>
            </a:xfrm>
            <a:custGeom>
              <a:avLst/>
              <a:gdLst/>
              <a:ahLst/>
              <a:cxnLst/>
              <a:rect l="l" t="t" r="r" b="b"/>
              <a:pathLst>
                <a:path w="9525" h="9525" extrusionOk="0">
                  <a:moveTo>
                    <a:pt x="9069" y="7144"/>
                  </a:moveTo>
                  <a:cubicBezTo>
                    <a:pt x="5259" y="12859"/>
                    <a:pt x="8117" y="9049"/>
                    <a:pt x="9069"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274" name="Google Shape;5274;p1"/>
            <p:cNvSpPr/>
            <p:nvPr/>
          </p:nvSpPr>
          <p:spPr>
            <a:xfrm>
              <a:off x="7167086" y="1214913"/>
              <a:ext cx="9525" cy="9525"/>
            </a:xfrm>
            <a:custGeom>
              <a:avLst/>
              <a:gdLst/>
              <a:ahLst/>
              <a:cxnLst/>
              <a:rect l="l" t="t" r="r" b="b"/>
              <a:pathLst>
                <a:path w="9525" h="9525" extrusionOk="0">
                  <a:moveTo>
                    <a:pt x="9049" y="7144"/>
                  </a:moveTo>
                  <a:cubicBezTo>
                    <a:pt x="8096" y="8096"/>
                    <a:pt x="8096" y="9049"/>
                    <a:pt x="7144" y="9049"/>
                  </a:cubicBezTo>
                  <a:cubicBezTo>
                    <a:pt x="9049" y="9049"/>
                    <a:pt x="9049" y="8096"/>
                    <a:pt x="9049"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275" name="Google Shape;5275;p1"/>
            <p:cNvSpPr/>
            <p:nvPr/>
          </p:nvSpPr>
          <p:spPr>
            <a:xfrm>
              <a:off x="7156009" y="1216818"/>
              <a:ext cx="19050" cy="38100"/>
            </a:xfrm>
            <a:custGeom>
              <a:avLst/>
              <a:gdLst/>
              <a:ahLst/>
              <a:cxnLst/>
              <a:rect l="l" t="t" r="r" b="b"/>
              <a:pathLst>
                <a:path w="19050" h="38100" extrusionOk="0">
                  <a:moveTo>
                    <a:pt x="8697" y="32861"/>
                  </a:moveTo>
                  <a:cubicBezTo>
                    <a:pt x="4886" y="25241"/>
                    <a:pt x="12506" y="18574"/>
                    <a:pt x="19174" y="7144"/>
                  </a:cubicBezTo>
                  <a:cubicBezTo>
                    <a:pt x="124" y="20479"/>
                    <a:pt x="9649" y="27146"/>
                    <a:pt x="8697" y="32861"/>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276" name="Google Shape;5276;p1"/>
            <p:cNvSpPr/>
            <p:nvPr/>
          </p:nvSpPr>
          <p:spPr>
            <a:xfrm>
              <a:off x="7161371" y="1250998"/>
              <a:ext cx="9525" cy="9525"/>
            </a:xfrm>
            <a:custGeom>
              <a:avLst/>
              <a:gdLst/>
              <a:ahLst/>
              <a:cxnLst/>
              <a:rect l="l" t="t" r="r" b="b"/>
              <a:pathLst>
                <a:path w="9525" h="9525" extrusionOk="0">
                  <a:moveTo>
                    <a:pt x="7144" y="9159"/>
                  </a:moveTo>
                  <a:cubicBezTo>
                    <a:pt x="8096" y="10111"/>
                    <a:pt x="9049" y="9159"/>
                    <a:pt x="9049" y="8206"/>
                  </a:cubicBezTo>
                  <a:cubicBezTo>
                    <a:pt x="9049" y="5349"/>
                    <a:pt x="8096" y="9159"/>
                    <a:pt x="7144" y="915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277" name="Google Shape;5277;p1"/>
            <p:cNvSpPr/>
            <p:nvPr/>
          </p:nvSpPr>
          <p:spPr>
            <a:xfrm>
              <a:off x="7141051" y="1177766"/>
              <a:ext cx="9525" cy="19050"/>
            </a:xfrm>
            <a:custGeom>
              <a:avLst/>
              <a:gdLst/>
              <a:ahLst/>
              <a:cxnLst/>
              <a:rect l="l" t="t" r="r" b="b"/>
              <a:pathLst>
                <a:path w="9525" h="19050" extrusionOk="0">
                  <a:moveTo>
                    <a:pt x="8414" y="7144"/>
                  </a:moveTo>
                  <a:cubicBezTo>
                    <a:pt x="5556" y="17621"/>
                    <a:pt x="8414" y="10954"/>
                    <a:pt x="841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278" name="Google Shape;5278;p1"/>
            <p:cNvSpPr/>
            <p:nvPr/>
          </p:nvSpPr>
          <p:spPr>
            <a:xfrm>
              <a:off x="7143274" y="1180623"/>
              <a:ext cx="9525" cy="9525"/>
            </a:xfrm>
            <a:custGeom>
              <a:avLst/>
              <a:gdLst/>
              <a:ahLst/>
              <a:cxnLst/>
              <a:rect l="l" t="t" r="r" b="b"/>
              <a:pathLst>
                <a:path w="9525" h="9525" extrusionOk="0">
                  <a:moveTo>
                    <a:pt x="8096" y="7144"/>
                  </a:moveTo>
                  <a:lnTo>
                    <a:pt x="7144" y="8096"/>
                  </a:lnTo>
                  <a:cubicBezTo>
                    <a:pt x="7144" y="8096"/>
                    <a:pt x="7144" y="8096"/>
                    <a:pt x="8096"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279" name="Google Shape;5279;p1"/>
            <p:cNvSpPr/>
            <p:nvPr/>
          </p:nvSpPr>
          <p:spPr>
            <a:xfrm>
              <a:off x="7142321" y="1176813"/>
              <a:ext cx="9525" cy="9525"/>
            </a:xfrm>
            <a:custGeom>
              <a:avLst/>
              <a:gdLst/>
              <a:ahLst/>
              <a:cxnLst/>
              <a:rect l="l" t="t" r="r" b="b"/>
              <a:pathLst>
                <a:path w="9525" h="9525" extrusionOk="0">
                  <a:moveTo>
                    <a:pt x="7144" y="7144"/>
                  </a:moveTo>
                  <a:lnTo>
                    <a:pt x="7144" y="7144"/>
                  </a:lnTo>
                  <a:cubicBezTo>
                    <a:pt x="7144" y="8096"/>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280" name="Google Shape;5280;p1"/>
            <p:cNvSpPr/>
            <p:nvPr/>
          </p:nvSpPr>
          <p:spPr>
            <a:xfrm>
              <a:off x="7107079" y="1096181"/>
              <a:ext cx="9525" cy="9525"/>
            </a:xfrm>
            <a:custGeom>
              <a:avLst/>
              <a:gdLst/>
              <a:ahLst/>
              <a:cxnLst/>
              <a:rect l="l" t="t" r="r" b="b"/>
              <a:pathLst>
                <a:path w="9525" h="9525" extrusionOk="0">
                  <a:moveTo>
                    <a:pt x="9049" y="8718"/>
                  </a:moveTo>
                  <a:cubicBezTo>
                    <a:pt x="9049" y="5861"/>
                    <a:pt x="8096" y="7766"/>
                    <a:pt x="7144" y="7766"/>
                  </a:cubicBezTo>
                  <a:cubicBezTo>
                    <a:pt x="7144" y="8718"/>
                    <a:pt x="8096" y="9671"/>
                    <a:pt x="9049" y="871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281" name="Google Shape;5281;p1"/>
            <p:cNvSpPr/>
            <p:nvPr/>
          </p:nvSpPr>
          <p:spPr>
            <a:xfrm>
              <a:off x="7057549" y="1098708"/>
              <a:ext cx="9525" cy="9525"/>
            </a:xfrm>
            <a:custGeom>
              <a:avLst/>
              <a:gdLst/>
              <a:ahLst/>
              <a:cxnLst/>
              <a:rect l="l" t="t" r="r" b="b"/>
              <a:pathLst>
                <a:path w="9525" h="9525" extrusionOk="0">
                  <a:moveTo>
                    <a:pt x="8096" y="9049"/>
                  </a:moveTo>
                  <a:lnTo>
                    <a:pt x="7144" y="7144"/>
                  </a:lnTo>
                  <a:cubicBezTo>
                    <a:pt x="8096" y="8096"/>
                    <a:pt x="8096" y="8096"/>
                    <a:pt x="8096" y="904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282" name="Google Shape;5282;p1"/>
            <p:cNvSpPr/>
            <p:nvPr/>
          </p:nvSpPr>
          <p:spPr>
            <a:xfrm>
              <a:off x="7028974" y="1169193"/>
              <a:ext cx="9525" cy="9525"/>
            </a:xfrm>
            <a:custGeom>
              <a:avLst/>
              <a:gdLst/>
              <a:ahLst/>
              <a:cxnLst/>
              <a:rect l="l" t="t" r="r" b="b"/>
              <a:pathLst>
                <a:path w="9525" h="9525" extrusionOk="0">
                  <a:moveTo>
                    <a:pt x="7144" y="7144"/>
                  </a:moveTo>
                  <a:cubicBezTo>
                    <a:pt x="7144" y="8096"/>
                    <a:pt x="7144" y="8096"/>
                    <a:pt x="7144" y="8096"/>
                  </a:cubicBezTo>
                  <a:cubicBezTo>
                    <a:pt x="7144" y="8096"/>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283" name="Google Shape;5283;p1"/>
            <p:cNvSpPr/>
            <p:nvPr/>
          </p:nvSpPr>
          <p:spPr>
            <a:xfrm>
              <a:off x="7026592" y="1170146"/>
              <a:ext cx="9525" cy="9525"/>
            </a:xfrm>
            <a:custGeom>
              <a:avLst/>
              <a:gdLst/>
              <a:ahLst/>
              <a:cxnLst/>
              <a:rect l="l" t="t" r="r" b="b"/>
              <a:pathLst>
                <a:path w="9525" h="9525" extrusionOk="0">
                  <a:moveTo>
                    <a:pt x="8573" y="7144"/>
                  </a:moveTo>
                  <a:cubicBezTo>
                    <a:pt x="6667" y="11906"/>
                    <a:pt x="6667" y="10954"/>
                    <a:pt x="8573"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284" name="Google Shape;5284;p1"/>
            <p:cNvSpPr/>
            <p:nvPr/>
          </p:nvSpPr>
          <p:spPr>
            <a:xfrm>
              <a:off x="7241381" y="687228"/>
              <a:ext cx="9525" cy="9525"/>
            </a:xfrm>
            <a:custGeom>
              <a:avLst/>
              <a:gdLst/>
              <a:ahLst/>
              <a:cxnLst/>
              <a:rect l="l" t="t" r="r" b="b"/>
              <a:pathLst>
                <a:path w="9525" h="9525" extrusionOk="0">
                  <a:moveTo>
                    <a:pt x="7144" y="7144"/>
                  </a:moveTo>
                  <a:cubicBezTo>
                    <a:pt x="10001" y="9049"/>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285" name="Google Shape;5285;p1"/>
            <p:cNvSpPr/>
            <p:nvPr/>
          </p:nvSpPr>
          <p:spPr>
            <a:xfrm>
              <a:off x="7242697" y="683398"/>
              <a:ext cx="9525" cy="9525"/>
            </a:xfrm>
            <a:custGeom>
              <a:avLst/>
              <a:gdLst/>
              <a:ahLst/>
              <a:cxnLst/>
              <a:rect l="l" t="t" r="r" b="b"/>
              <a:pathLst>
                <a:path w="9525" h="9525" extrusionOk="0">
                  <a:moveTo>
                    <a:pt x="11543" y="9069"/>
                  </a:moveTo>
                  <a:cubicBezTo>
                    <a:pt x="3923" y="5259"/>
                    <a:pt x="7733" y="8117"/>
                    <a:pt x="11543" y="906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286" name="Google Shape;5286;p1"/>
            <p:cNvSpPr/>
            <p:nvPr/>
          </p:nvSpPr>
          <p:spPr>
            <a:xfrm>
              <a:off x="7254716" y="638651"/>
              <a:ext cx="9525" cy="9525"/>
            </a:xfrm>
            <a:custGeom>
              <a:avLst/>
              <a:gdLst/>
              <a:ahLst/>
              <a:cxnLst/>
              <a:rect l="l" t="t" r="r" b="b"/>
              <a:pathLst>
                <a:path w="9525" h="9525" extrusionOk="0">
                  <a:moveTo>
                    <a:pt x="7144" y="7144"/>
                  </a:moveTo>
                  <a:lnTo>
                    <a:pt x="7144" y="7144"/>
                  </a:ln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287" name="Google Shape;5287;p1"/>
            <p:cNvSpPr/>
            <p:nvPr/>
          </p:nvSpPr>
          <p:spPr>
            <a:xfrm>
              <a:off x="7254716" y="609123"/>
              <a:ext cx="9525" cy="9525"/>
            </a:xfrm>
            <a:custGeom>
              <a:avLst/>
              <a:gdLst/>
              <a:ahLst/>
              <a:cxnLst/>
              <a:rect l="l" t="t" r="r" b="b"/>
              <a:pathLst>
                <a:path w="9525" h="9525" extrusionOk="0">
                  <a:moveTo>
                    <a:pt x="7144" y="7144"/>
                  </a:moveTo>
                  <a:cubicBezTo>
                    <a:pt x="8096" y="7144"/>
                    <a:pt x="8096" y="7144"/>
                    <a:pt x="7144" y="7144"/>
                  </a:cubicBezTo>
                  <a:cubicBezTo>
                    <a:pt x="8096" y="7144"/>
                    <a:pt x="8096"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288" name="Google Shape;5288;p1"/>
            <p:cNvSpPr/>
            <p:nvPr/>
          </p:nvSpPr>
          <p:spPr>
            <a:xfrm>
              <a:off x="7258526" y="603408"/>
              <a:ext cx="9525" cy="9525"/>
            </a:xfrm>
            <a:custGeom>
              <a:avLst/>
              <a:gdLst/>
              <a:ahLst/>
              <a:cxnLst/>
              <a:rect l="l" t="t" r="r" b="b"/>
              <a:pathLst>
                <a:path w="9525" h="9525" extrusionOk="0">
                  <a:moveTo>
                    <a:pt x="7144" y="7144"/>
                  </a:moveTo>
                  <a:cubicBezTo>
                    <a:pt x="7144" y="7144"/>
                    <a:pt x="7144" y="8096"/>
                    <a:pt x="7144" y="7144"/>
                  </a:cubicBezTo>
                  <a:cubicBezTo>
                    <a:pt x="7144" y="8096"/>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289" name="Google Shape;5289;p1"/>
            <p:cNvSpPr/>
            <p:nvPr/>
          </p:nvSpPr>
          <p:spPr>
            <a:xfrm>
              <a:off x="7254716" y="637698"/>
              <a:ext cx="9525" cy="9525"/>
            </a:xfrm>
            <a:custGeom>
              <a:avLst/>
              <a:gdLst/>
              <a:ahLst/>
              <a:cxnLst/>
              <a:rect l="l" t="t" r="r" b="b"/>
              <a:pathLst>
                <a:path w="9525" h="9525" extrusionOk="0">
                  <a:moveTo>
                    <a:pt x="7144" y="8096"/>
                  </a:moveTo>
                  <a:lnTo>
                    <a:pt x="8096" y="7144"/>
                  </a:lnTo>
                  <a:cubicBezTo>
                    <a:pt x="7144" y="7144"/>
                    <a:pt x="7144" y="7144"/>
                    <a:pt x="7144" y="809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290" name="Google Shape;5290;p1"/>
            <p:cNvSpPr/>
            <p:nvPr/>
          </p:nvSpPr>
          <p:spPr>
            <a:xfrm>
              <a:off x="7240429" y="677703"/>
              <a:ext cx="9525" cy="9525"/>
            </a:xfrm>
            <a:custGeom>
              <a:avLst/>
              <a:gdLst/>
              <a:ahLst/>
              <a:cxnLst/>
              <a:rect l="l" t="t" r="r" b="b"/>
              <a:pathLst>
                <a:path w="9525" h="9525" extrusionOk="0">
                  <a:moveTo>
                    <a:pt x="7144" y="7144"/>
                  </a:moveTo>
                  <a:cubicBezTo>
                    <a:pt x="7144" y="8096"/>
                    <a:pt x="8096"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291" name="Google Shape;5291;p1"/>
            <p:cNvSpPr/>
            <p:nvPr/>
          </p:nvSpPr>
          <p:spPr>
            <a:xfrm>
              <a:off x="7257574" y="651033"/>
              <a:ext cx="9525" cy="9525"/>
            </a:xfrm>
            <a:custGeom>
              <a:avLst/>
              <a:gdLst/>
              <a:ahLst/>
              <a:cxnLst/>
              <a:rect l="l" t="t" r="r" b="b"/>
              <a:pathLst>
                <a:path w="9525" h="9525" extrusionOk="0">
                  <a:moveTo>
                    <a:pt x="7144" y="7144"/>
                  </a:moveTo>
                  <a:cubicBezTo>
                    <a:pt x="7144" y="7144"/>
                    <a:pt x="10001" y="9049"/>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292" name="Google Shape;5292;p1"/>
            <p:cNvSpPr/>
            <p:nvPr/>
          </p:nvSpPr>
          <p:spPr>
            <a:xfrm>
              <a:off x="7254811" y="661087"/>
              <a:ext cx="9525" cy="9525"/>
            </a:xfrm>
            <a:custGeom>
              <a:avLst/>
              <a:gdLst/>
              <a:ahLst/>
              <a:cxnLst/>
              <a:rect l="l" t="t" r="r" b="b"/>
              <a:pathLst>
                <a:path w="9525" h="9525" extrusionOk="0">
                  <a:moveTo>
                    <a:pt x="9907" y="7567"/>
                  </a:moveTo>
                  <a:cubicBezTo>
                    <a:pt x="10859" y="6615"/>
                    <a:pt x="3239" y="7567"/>
                    <a:pt x="9907"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293" name="Google Shape;5293;p1"/>
            <p:cNvSpPr/>
            <p:nvPr/>
          </p:nvSpPr>
          <p:spPr>
            <a:xfrm>
              <a:off x="7251859" y="676751"/>
              <a:ext cx="9525" cy="9525"/>
            </a:xfrm>
            <a:custGeom>
              <a:avLst/>
              <a:gdLst/>
              <a:ahLst/>
              <a:cxnLst/>
              <a:rect l="l" t="t" r="r" b="b"/>
              <a:pathLst>
                <a:path w="9525" h="9525" extrusionOk="0">
                  <a:moveTo>
                    <a:pt x="7144" y="7144"/>
                  </a:moveTo>
                  <a:lnTo>
                    <a:pt x="7144" y="7144"/>
                  </a:lnTo>
                  <a:lnTo>
                    <a:pt x="7144" y="7144"/>
                  </a:ln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294" name="Google Shape;5294;p1"/>
            <p:cNvSpPr/>
            <p:nvPr/>
          </p:nvSpPr>
          <p:spPr>
            <a:xfrm>
              <a:off x="7258526" y="644366"/>
              <a:ext cx="9525" cy="9525"/>
            </a:xfrm>
            <a:custGeom>
              <a:avLst/>
              <a:gdLst/>
              <a:ahLst/>
              <a:cxnLst/>
              <a:rect l="l" t="t" r="r" b="b"/>
              <a:pathLst>
                <a:path w="9525" h="9525" extrusionOk="0">
                  <a:moveTo>
                    <a:pt x="7144" y="7144"/>
                  </a:moveTo>
                  <a:cubicBezTo>
                    <a:pt x="7144" y="7144"/>
                    <a:pt x="8096" y="7144"/>
                    <a:pt x="8096" y="7144"/>
                  </a:cubicBez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295" name="Google Shape;5295;p1"/>
            <p:cNvSpPr/>
            <p:nvPr/>
          </p:nvSpPr>
          <p:spPr>
            <a:xfrm>
              <a:off x="7245191" y="371951"/>
              <a:ext cx="9525" cy="9525"/>
            </a:xfrm>
            <a:custGeom>
              <a:avLst/>
              <a:gdLst/>
              <a:ahLst/>
              <a:cxnLst/>
              <a:rect l="l" t="t" r="r" b="b"/>
              <a:pathLst>
                <a:path w="9525" h="9525" extrusionOk="0">
                  <a:moveTo>
                    <a:pt x="7144" y="7144"/>
                  </a:moveTo>
                  <a:cubicBezTo>
                    <a:pt x="7144" y="7144"/>
                    <a:pt x="7144" y="7144"/>
                    <a:pt x="7144" y="7144"/>
                  </a:cubicBez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296" name="Google Shape;5296;p1"/>
            <p:cNvSpPr/>
            <p:nvPr/>
          </p:nvSpPr>
          <p:spPr>
            <a:xfrm>
              <a:off x="7254716" y="229076"/>
              <a:ext cx="9525" cy="9525"/>
            </a:xfrm>
            <a:custGeom>
              <a:avLst/>
              <a:gdLst/>
              <a:ahLst/>
              <a:cxnLst/>
              <a:rect l="l" t="t" r="r" b="b"/>
              <a:pathLst>
                <a:path w="9525" h="9525" extrusionOk="0">
                  <a:moveTo>
                    <a:pt x="7144" y="7144"/>
                  </a:moveTo>
                  <a:cubicBezTo>
                    <a:pt x="7144" y="7144"/>
                    <a:pt x="1095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297" name="Google Shape;5297;p1"/>
            <p:cNvSpPr/>
            <p:nvPr/>
          </p:nvSpPr>
          <p:spPr>
            <a:xfrm>
              <a:off x="7261384" y="594836"/>
              <a:ext cx="9525" cy="9525"/>
            </a:xfrm>
            <a:custGeom>
              <a:avLst/>
              <a:gdLst/>
              <a:ahLst/>
              <a:cxnLst/>
              <a:rect l="l" t="t" r="r" b="b"/>
              <a:pathLst>
                <a:path w="9525" h="9525" extrusionOk="0">
                  <a:moveTo>
                    <a:pt x="7144" y="7144"/>
                  </a:moveTo>
                  <a:lnTo>
                    <a:pt x="7144" y="7144"/>
                  </a:lnTo>
                  <a:cubicBezTo>
                    <a:pt x="8096"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298" name="Google Shape;5298;p1"/>
            <p:cNvSpPr/>
            <p:nvPr/>
          </p:nvSpPr>
          <p:spPr>
            <a:xfrm>
              <a:off x="7253764" y="512723"/>
              <a:ext cx="19050" cy="9525"/>
            </a:xfrm>
            <a:custGeom>
              <a:avLst/>
              <a:gdLst/>
              <a:ahLst/>
              <a:cxnLst/>
              <a:rect l="l" t="t" r="r" b="b"/>
              <a:pathLst>
                <a:path w="19050" h="9525" extrusionOk="0">
                  <a:moveTo>
                    <a:pt x="12859" y="8294"/>
                  </a:moveTo>
                  <a:cubicBezTo>
                    <a:pt x="10001" y="9246"/>
                    <a:pt x="10001" y="6389"/>
                    <a:pt x="7144" y="7341"/>
                  </a:cubicBezTo>
                  <a:cubicBezTo>
                    <a:pt x="8096" y="7341"/>
                    <a:pt x="11906" y="9246"/>
                    <a:pt x="12859" y="829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299" name="Google Shape;5299;p1"/>
            <p:cNvSpPr/>
            <p:nvPr/>
          </p:nvSpPr>
          <p:spPr>
            <a:xfrm>
              <a:off x="7240429" y="677703"/>
              <a:ext cx="9525" cy="9525"/>
            </a:xfrm>
            <a:custGeom>
              <a:avLst/>
              <a:gdLst/>
              <a:ahLst/>
              <a:cxnLst/>
              <a:rect l="l" t="t" r="r" b="b"/>
              <a:pathLst>
                <a:path w="9525" h="9525" extrusionOk="0">
                  <a:moveTo>
                    <a:pt x="7144" y="7144"/>
                  </a:moveTo>
                  <a:cubicBezTo>
                    <a:pt x="7144" y="7144"/>
                    <a:pt x="7144" y="7144"/>
                    <a:pt x="7144" y="7144"/>
                  </a:cubicBez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300" name="Google Shape;5300;p1"/>
            <p:cNvSpPr/>
            <p:nvPr/>
          </p:nvSpPr>
          <p:spPr>
            <a:xfrm>
              <a:off x="7253340" y="512921"/>
              <a:ext cx="9525" cy="9525"/>
            </a:xfrm>
            <a:custGeom>
              <a:avLst/>
              <a:gdLst/>
              <a:ahLst/>
              <a:cxnLst/>
              <a:rect l="l" t="t" r="r" b="b"/>
              <a:pathLst>
                <a:path w="9525" h="9525" extrusionOk="0">
                  <a:moveTo>
                    <a:pt x="7567" y="7144"/>
                  </a:moveTo>
                  <a:cubicBezTo>
                    <a:pt x="7567" y="7144"/>
                    <a:pt x="6615" y="7144"/>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301" name="Google Shape;5301;p1"/>
            <p:cNvSpPr/>
            <p:nvPr/>
          </p:nvSpPr>
          <p:spPr>
            <a:xfrm>
              <a:off x="7257574" y="573881"/>
              <a:ext cx="9525" cy="9525"/>
            </a:xfrm>
            <a:custGeom>
              <a:avLst/>
              <a:gdLst/>
              <a:ahLst/>
              <a:cxnLst/>
              <a:rect l="l" t="t" r="r" b="b"/>
              <a:pathLst>
                <a:path w="9525" h="9525" extrusionOk="0">
                  <a:moveTo>
                    <a:pt x="8096" y="7144"/>
                  </a:moveTo>
                  <a:cubicBezTo>
                    <a:pt x="7144" y="7144"/>
                    <a:pt x="7144" y="7144"/>
                    <a:pt x="7144" y="7144"/>
                  </a:cubicBezTo>
                  <a:cubicBezTo>
                    <a:pt x="7144" y="7144"/>
                    <a:pt x="8096" y="7144"/>
                    <a:pt x="8096"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302" name="Google Shape;5302;p1"/>
            <p:cNvSpPr/>
            <p:nvPr/>
          </p:nvSpPr>
          <p:spPr>
            <a:xfrm>
              <a:off x="7255669" y="589121"/>
              <a:ext cx="9525" cy="9525"/>
            </a:xfrm>
            <a:custGeom>
              <a:avLst/>
              <a:gdLst/>
              <a:ahLst/>
              <a:cxnLst/>
              <a:rect l="l" t="t" r="r" b="b"/>
              <a:pathLst>
                <a:path w="9525" h="9525" extrusionOk="0">
                  <a:moveTo>
                    <a:pt x="7144" y="7144"/>
                  </a:moveTo>
                  <a:lnTo>
                    <a:pt x="7144" y="7144"/>
                  </a:ln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303" name="Google Shape;5303;p1"/>
            <p:cNvSpPr/>
            <p:nvPr/>
          </p:nvSpPr>
          <p:spPr>
            <a:xfrm>
              <a:off x="7254046" y="565414"/>
              <a:ext cx="9525" cy="9525"/>
            </a:xfrm>
            <a:custGeom>
              <a:avLst/>
              <a:gdLst/>
              <a:ahLst/>
              <a:cxnLst/>
              <a:rect l="l" t="t" r="r" b="b"/>
              <a:pathLst>
                <a:path w="9525" h="9525" extrusionOk="0">
                  <a:moveTo>
                    <a:pt x="7814" y="7990"/>
                  </a:moveTo>
                  <a:cubicBezTo>
                    <a:pt x="8767" y="6085"/>
                    <a:pt x="5910" y="7990"/>
                    <a:pt x="7814" y="7990"/>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304" name="Google Shape;5304;p1"/>
            <p:cNvSpPr/>
            <p:nvPr/>
          </p:nvSpPr>
          <p:spPr>
            <a:xfrm>
              <a:off x="7253340" y="557688"/>
              <a:ext cx="9525" cy="9525"/>
            </a:xfrm>
            <a:custGeom>
              <a:avLst/>
              <a:gdLst/>
              <a:ahLst/>
              <a:cxnLst/>
              <a:rect l="l" t="t" r="r" b="b"/>
              <a:pathLst>
                <a:path w="9525" h="9525" extrusionOk="0">
                  <a:moveTo>
                    <a:pt x="7567" y="7144"/>
                  </a:moveTo>
                  <a:cubicBezTo>
                    <a:pt x="7567" y="7144"/>
                    <a:pt x="6615" y="8096"/>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305" name="Google Shape;5305;p1"/>
            <p:cNvSpPr/>
            <p:nvPr/>
          </p:nvSpPr>
          <p:spPr>
            <a:xfrm>
              <a:off x="7248049" y="395340"/>
              <a:ext cx="9525" cy="9525"/>
            </a:xfrm>
            <a:custGeom>
              <a:avLst/>
              <a:gdLst/>
              <a:ahLst/>
              <a:cxnLst/>
              <a:rect l="l" t="t" r="r" b="b"/>
              <a:pathLst>
                <a:path w="9525" h="9525" extrusionOk="0">
                  <a:moveTo>
                    <a:pt x="7144" y="7567"/>
                  </a:moveTo>
                  <a:cubicBezTo>
                    <a:pt x="8096" y="7567"/>
                    <a:pt x="9049" y="7567"/>
                    <a:pt x="10001" y="7567"/>
                  </a:cubicBezTo>
                  <a:cubicBezTo>
                    <a:pt x="8096" y="7567"/>
                    <a:pt x="7144" y="6615"/>
                    <a:pt x="7144"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306" name="Google Shape;5306;p1"/>
            <p:cNvSpPr/>
            <p:nvPr/>
          </p:nvSpPr>
          <p:spPr>
            <a:xfrm>
              <a:off x="7240111" y="677703"/>
              <a:ext cx="9525" cy="9525"/>
            </a:xfrm>
            <a:custGeom>
              <a:avLst/>
              <a:gdLst/>
              <a:ahLst/>
              <a:cxnLst/>
              <a:rect l="l" t="t" r="r" b="b"/>
              <a:pathLst>
                <a:path w="9525" h="9525" extrusionOk="0">
                  <a:moveTo>
                    <a:pt x="8414" y="7144"/>
                  </a:moveTo>
                  <a:cubicBezTo>
                    <a:pt x="5556" y="7144"/>
                    <a:pt x="8414" y="7144"/>
                    <a:pt x="841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307" name="Google Shape;5307;p1"/>
            <p:cNvSpPr/>
            <p:nvPr/>
          </p:nvSpPr>
          <p:spPr>
            <a:xfrm>
              <a:off x="7231856" y="565308"/>
              <a:ext cx="9525" cy="9525"/>
            </a:xfrm>
            <a:custGeom>
              <a:avLst/>
              <a:gdLst/>
              <a:ahLst/>
              <a:cxnLst/>
              <a:rect l="l" t="t" r="r" b="b"/>
              <a:pathLst>
                <a:path w="9525" h="9525" extrusionOk="0">
                  <a:moveTo>
                    <a:pt x="7144" y="8096"/>
                  </a:moveTo>
                  <a:lnTo>
                    <a:pt x="7144" y="7144"/>
                  </a:lnTo>
                  <a:cubicBezTo>
                    <a:pt x="7144" y="7144"/>
                    <a:pt x="7144" y="8096"/>
                    <a:pt x="7144" y="809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308" name="Google Shape;5308;p1"/>
            <p:cNvSpPr/>
            <p:nvPr/>
          </p:nvSpPr>
          <p:spPr>
            <a:xfrm>
              <a:off x="7244239" y="453866"/>
              <a:ext cx="9525" cy="9525"/>
            </a:xfrm>
            <a:custGeom>
              <a:avLst/>
              <a:gdLst/>
              <a:ahLst/>
              <a:cxnLst/>
              <a:rect l="l" t="t" r="r" b="b"/>
              <a:pathLst>
                <a:path w="9525" h="9525" extrusionOk="0">
                  <a:moveTo>
                    <a:pt x="7144" y="7144"/>
                  </a:moveTo>
                  <a:lnTo>
                    <a:pt x="7144" y="7144"/>
                  </a:ln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309" name="Google Shape;5309;p1"/>
            <p:cNvSpPr/>
            <p:nvPr/>
          </p:nvSpPr>
          <p:spPr>
            <a:xfrm>
              <a:off x="7231856" y="560122"/>
              <a:ext cx="9525" cy="9525"/>
            </a:xfrm>
            <a:custGeom>
              <a:avLst/>
              <a:gdLst/>
              <a:ahLst/>
              <a:cxnLst/>
              <a:rect l="l" t="t" r="r" b="b"/>
              <a:pathLst>
                <a:path w="9525" h="9525" extrusionOk="0">
                  <a:moveTo>
                    <a:pt x="7144" y="7567"/>
                  </a:moveTo>
                  <a:cubicBezTo>
                    <a:pt x="10001" y="7567"/>
                    <a:pt x="9049" y="6615"/>
                    <a:pt x="7144"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310" name="Google Shape;5310;p1"/>
            <p:cNvSpPr/>
            <p:nvPr/>
          </p:nvSpPr>
          <p:spPr>
            <a:xfrm>
              <a:off x="7250906" y="395763"/>
              <a:ext cx="9525" cy="9525"/>
            </a:xfrm>
            <a:custGeom>
              <a:avLst/>
              <a:gdLst/>
              <a:ahLst/>
              <a:cxnLst/>
              <a:rect l="l" t="t" r="r" b="b"/>
              <a:pathLst>
                <a:path w="9525" h="9525" extrusionOk="0">
                  <a:moveTo>
                    <a:pt x="7144" y="7144"/>
                  </a:moveTo>
                  <a:lnTo>
                    <a:pt x="7144" y="7144"/>
                  </a:lnTo>
                  <a:lnTo>
                    <a:pt x="7144" y="7144"/>
                  </a:ln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311" name="Google Shape;5311;p1"/>
            <p:cNvSpPr/>
            <p:nvPr/>
          </p:nvSpPr>
          <p:spPr>
            <a:xfrm>
              <a:off x="7236619" y="229984"/>
              <a:ext cx="47625" cy="466725"/>
            </a:xfrm>
            <a:custGeom>
              <a:avLst/>
              <a:gdLst/>
              <a:ahLst/>
              <a:cxnLst/>
              <a:rect l="l" t="t" r="r" b="b"/>
              <a:pathLst>
                <a:path w="47625" h="466725" extrusionOk="0">
                  <a:moveTo>
                    <a:pt x="14764" y="164351"/>
                  </a:moveTo>
                  <a:cubicBezTo>
                    <a:pt x="14764" y="173876"/>
                    <a:pt x="38576" y="170066"/>
                    <a:pt x="17621" y="173876"/>
                  </a:cubicBezTo>
                  <a:cubicBezTo>
                    <a:pt x="19526" y="171018"/>
                    <a:pt x="-6191" y="370091"/>
                    <a:pt x="16669" y="369138"/>
                  </a:cubicBezTo>
                  <a:cubicBezTo>
                    <a:pt x="10954" y="369138"/>
                    <a:pt x="18574" y="460578"/>
                    <a:pt x="15716" y="459626"/>
                  </a:cubicBezTo>
                  <a:cubicBezTo>
                    <a:pt x="17621" y="458673"/>
                    <a:pt x="16669" y="458673"/>
                    <a:pt x="13811" y="458673"/>
                  </a:cubicBezTo>
                  <a:cubicBezTo>
                    <a:pt x="14764" y="457721"/>
                    <a:pt x="15716" y="456768"/>
                    <a:pt x="16669" y="458673"/>
                  </a:cubicBezTo>
                  <a:cubicBezTo>
                    <a:pt x="30004" y="458673"/>
                    <a:pt x="25241" y="415811"/>
                    <a:pt x="25241" y="415811"/>
                  </a:cubicBezTo>
                  <a:cubicBezTo>
                    <a:pt x="28099" y="396761"/>
                    <a:pt x="32861" y="397713"/>
                    <a:pt x="21431" y="387236"/>
                  </a:cubicBezTo>
                  <a:cubicBezTo>
                    <a:pt x="23336" y="382473"/>
                    <a:pt x="39529" y="365328"/>
                    <a:pt x="30956" y="359613"/>
                  </a:cubicBezTo>
                  <a:cubicBezTo>
                    <a:pt x="1429" y="366281"/>
                    <a:pt x="52864" y="200546"/>
                    <a:pt x="46196" y="197688"/>
                  </a:cubicBezTo>
                  <a:cubicBezTo>
                    <a:pt x="37624" y="192926"/>
                    <a:pt x="43339" y="194831"/>
                    <a:pt x="44291" y="190068"/>
                  </a:cubicBezTo>
                  <a:cubicBezTo>
                    <a:pt x="32861" y="190068"/>
                    <a:pt x="35719" y="22428"/>
                    <a:pt x="34766" y="7188"/>
                  </a:cubicBezTo>
                  <a:cubicBezTo>
                    <a:pt x="31909" y="4331"/>
                    <a:pt x="15716" y="139586"/>
                    <a:pt x="15716" y="140538"/>
                  </a:cubicBezTo>
                  <a:cubicBezTo>
                    <a:pt x="15716" y="141491"/>
                    <a:pt x="19526" y="143396"/>
                    <a:pt x="16669" y="141491"/>
                  </a:cubicBezTo>
                  <a:cubicBezTo>
                    <a:pt x="18574" y="142443"/>
                    <a:pt x="18574" y="143396"/>
                    <a:pt x="15716" y="143396"/>
                  </a:cubicBezTo>
                  <a:cubicBezTo>
                    <a:pt x="20479" y="151016"/>
                    <a:pt x="14764" y="159588"/>
                    <a:pt x="14764" y="164351"/>
                  </a:cubicBezTo>
                  <a:close/>
                  <a:moveTo>
                    <a:pt x="23336" y="192926"/>
                  </a:moveTo>
                  <a:cubicBezTo>
                    <a:pt x="23336" y="192926"/>
                    <a:pt x="22384" y="191973"/>
                    <a:pt x="23336" y="192926"/>
                  </a:cubicBezTo>
                  <a:close/>
                  <a:moveTo>
                    <a:pt x="23336" y="195783"/>
                  </a:moveTo>
                  <a:cubicBezTo>
                    <a:pt x="23336" y="193878"/>
                    <a:pt x="27146" y="193878"/>
                    <a:pt x="23336" y="195783"/>
                  </a:cubicBezTo>
                  <a:close/>
                  <a:moveTo>
                    <a:pt x="43339" y="191021"/>
                  </a:moveTo>
                  <a:cubicBezTo>
                    <a:pt x="43339" y="191973"/>
                    <a:pt x="39529" y="190068"/>
                    <a:pt x="43339" y="191021"/>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312" name="Google Shape;5312;p1"/>
            <p:cNvSpPr/>
            <p:nvPr/>
          </p:nvSpPr>
          <p:spPr>
            <a:xfrm>
              <a:off x="7268289" y="412908"/>
              <a:ext cx="9525" cy="9525"/>
            </a:xfrm>
            <a:custGeom>
              <a:avLst/>
              <a:gdLst/>
              <a:ahLst/>
              <a:cxnLst/>
              <a:rect l="l" t="t" r="r" b="b"/>
              <a:pathLst>
                <a:path w="9525" h="9525" extrusionOk="0">
                  <a:moveTo>
                    <a:pt x="7858" y="7144"/>
                  </a:moveTo>
                  <a:cubicBezTo>
                    <a:pt x="6906" y="7144"/>
                    <a:pt x="6906" y="7144"/>
                    <a:pt x="7858"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313" name="Google Shape;5313;p1"/>
            <p:cNvSpPr/>
            <p:nvPr/>
          </p:nvSpPr>
          <p:spPr>
            <a:xfrm>
              <a:off x="7253870" y="638651"/>
              <a:ext cx="9525" cy="9525"/>
            </a:xfrm>
            <a:custGeom>
              <a:avLst/>
              <a:gdLst/>
              <a:ahLst/>
              <a:cxnLst/>
              <a:rect l="l" t="t" r="r" b="b"/>
              <a:pathLst>
                <a:path w="9525" h="9525" extrusionOk="0">
                  <a:moveTo>
                    <a:pt x="7990" y="7144"/>
                  </a:moveTo>
                  <a:cubicBezTo>
                    <a:pt x="7990" y="7144"/>
                    <a:pt x="6086" y="7144"/>
                    <a:pt x="7990"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314" name="Google Shape;5314;p1"/>
            <p:cNvSpPr/>
            <p:nvPr/>
          </p:nvSpPr>
          <p:spPr>
            <a:xfrm>
              <a:off x="7243286" y="451008"/>
              <a:ext cx="9525" cy="9525"/>
            </a:xfrm>
            <a:custGeom>
              <a:avLst/>
              <a:gdLst/>
              <a:ahLst/>
              <a:cxnLst/>
              <a:rect l="l" t="t" r="r" b="b"/>
              <a:pathLst>
                <a:path w="9525" h="9525" extrusionOk="0">
                  <a:moveTo>
                    <a:pt x="7144" y="7144"/>
                  </a:moveTo>
                  <a:cubicBezTo>
                    <a:pt x="9049"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315" name="Google Shape;5315;p1"/>
            <p:cNvSpPr/>
            <p:nvPr/>
          </p:nvSpPr>
          <p:spPr>
            <a:xfrm>
              <a:off x="7244239" y="651986"/>
              <a:ext cx="9525" cy="9525"/>
            </a:xfrm>
            <a:custGeom>
              <a:avLst/>
              <a:gdLst/>
              <a:ahLst/>
              <a:cxnLst/>
              <a:rect l="l" t="t" r="r" b="b"/>
              <a:pathLst>
                <a:path w="9525" h="9525" extrusionOk="0">
                  <a:moveTo>
                    <a:pt x="7144" y="7144"/>
                  </a:moveTo>
                  <a:cubicBezTo>
                    <a:pt x="7144" y="8096"/>
                    <a:pt x="7144" y="8096"/>
                    <a:pt x="7144" y="7144"/>
                  </a:cubicBezTo>
                  <a:cubicBezTo>
                    <a:pt x="7144" y="8096"/>
                    <a:pt x="7144"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316" name="Google Shape;5316;p1"/>
            <p:cNvSpPr/>
            <p:nvPr/>
          </p:nvSpPr>
          <p:spPr>
            <a:xfrm>
              <a:off x="7243286" y="658653"/>
              <a:ext cx="9525" cy="9525"/>
            </a:xfrm>
            <a:custGeom>
              <a:avLst/>
              <a:gdLst/>
              <a:ahLst/>
              <a:cxnLst/>
              <a:rect l="l" t="t" r="r" b="b"/>
              <a:pathLst>
                <a:path w="9525" h="9525" extrusionOk="0">
                  <a:moveTo>
                    <a:pt x="8096" y="7144"/>
                  </a:moveTo>
                  <a:lnTo>
                    <a:pt x="7144" y="8096"/>
                  </a:lnTo>
                  <a:cubicBezTo>
                    <a:pt x="7144" y="7144"/>
                    <a:pt x="7144" y="7144"/>
                    <a:pt x="8096"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317" name="Google Shape;5317;p1"/>
            <p:cNvSpPr/>
            <p:nvPr/>
          </p:nvSpPr>
          <p:spPr>
            <a:xfrm>
              <a:off x="7242334" y="662463"/>
              <a:ext cx="9525" cy="9525"/>
            </a:xfrm>
            <a:custGeom>
              <a:avLst/>
              <a:gdLst/>
              <a:ahLst/>
              <a:cxnLst/>
              <a:rect l="l" t="t" r="r" b="b"/>
              <a:pathLst>
                <a:path w="9525" h="9525" extrusionOk="0">
                  <a:moveTo>
                    <a:pt x="7144" y="7144"/>
                  </a:moveTo>
                  <a:cubicBezTo>
                    <a:pt x="7144" y="7144"/>
                    <a:pt x="10001"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318" name="Google Shape;5318;p1"/>
            <p:cNvSpPr/>
            <p:nvPr/>
          </p:nvSpPr>
          <p:spPr>
            <a:xfrm>
              <a:off x="7235904" y="590602"/>
              <a:ext cx="9525" cy="9525"/>
            </a:xfrm>
            <a:custGeom>
              <a:avLst/>
              <a:gdLst/>
              <a:ahLst/>
              <a:cxnLst/>
              <a:rect l="l" t="t" r="r" b="b"/>
              <a:pathLst>
                <a:path w="9525" h="9525" extrusionOk="0">
                  <a:moveTo>
                    <a:pt x="7858" y="7567"/>
                  </a:moveTo>
                  <a:cubicBezTo>
                    <a:pt x="7858" y="7567"/>
                    <a:pt x="7858" y="7567"/>
                    <a:pt x="7858" y="7567"/>
                  </a:cubicBezTo>
                  <a:cubicBezTo>
                    <a:pt x="6906" y="6615"/>
                    <a:pt x="6906" y="7567"/>
                    <a:pt x="7858"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319" name="Google Shape;5319;p1"/>
            <p:cNvSpPr/>
            <p:nvPr/>
          </p:nvSpPr>
          <p:spPr>
            <a:xfrm>
              <a:off x="7243286" y="611028"/>
              <a:ext cx="9525" cy="9525"/>
            </a:xfrm>
            <a:custGeom>
              <a:avLst/>
              <a:gdLst/>
              <a:ahLst/>
              <a:cxnLst/>
              <a:rect l="l" t="t" r="r" b="b"/>
              <a:pathLst>
                <a:path w="9525" h="9525" extrusionOk="0">
                  <a:moveTo>
                    <a:pt x="8096" y="8096"/>
                  </a:moveTo>
                  <a:cubicBezTo>
                    <a:pt x="7144" y="8096"/>
                    <a:pt x="7144" y="8096"/>
                    <a:pt x="7144" y="7144"/>
                  </a:cubicBezTo>
                  <a:cubicBezTo>
                    <a:pt x="7144" y="8096"/>
                    <a:pt x="7144" y="8096"/>
                    <a:pt x="8096" y="809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320" name="Google Shape;5320;p1"/>
            <p:cNvSpPr/>
            <p:nvPr/>
          </p:nvSpPr>
          <p:spPr>
            <a:xfrm>
              <a:off x="7231856" y="566261"/>
              <a:ext cx="9525" cy="9525"/>
            </a:xfrm>
            <a:custGeom>
              <a:avLst/>
              <a:gdLst/>
              <a:ahLst/>
              <a:cxnLst/>
              <a:rect l="l" t="t" r="r" b="b"/>
              <a:pathLst>
                <a:path w="9525" h="9525" extrusionOk="0">
                  <a:moveTo>
                    <a:pt x="7144" y="7144"/>
                  </a:move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321" name="Google Shape;5321;p1"/>
            <p:cNvSpPr/>
            <p:nvPr/>
          </p:nvSpPr>
          <p:spPr>
            <a:xfrm>
              <a:off x="7242863" y="611028"/>
              <a:ext cx="9525" cy="9525"/>
            </a:xfrm>
            <a:custGeom>
              <a:avLst/>
              <a:gdLst/>
              <a:ahLst/>
              <a:cxnLst/>
              <a:rect l="l" t="t" r="r" b="b"/>
              <a:pathLst>
                <a:path w="9525" h="9525" extrusionOk="0">
                  <a:moveTo>
                    <a:pt x="7567" y="7144"/>
                  </a:moveTo>
                  <a:cubicBezTo>
                    <a:pt x="6615" y="7144"/>
                    <a:pt x="7567" y="8096"/>
                    <a:pt x="7567" y="8096"/>
                  </a:cubicBezTo>
                  <a:cubicBezTo>
                    <a:pt x="7567" y="7144"/>
                    <a:pt x="7567" y="7144"/>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322" name="Google Shape;5322;p1"/>
            <p:cNvSpPr/>
            <p:nvPr/>
          </p:nvSpPr>
          <p:spPr>
            <a:xfrm>
              <a:off x="7239476" y="681513"/>
              <a:ext cx="9525" cy="9525"/>
            </a:xfrm>
            <a:custGeom>
              <a:avLst/>
              <a:gdLst/>
              <a:ahLst/>
              <a:cxnLst/>
              <a:rect l="l" t="t" r="r" b="b"/>
              <a:pathLst>
                <a:path w="9525" h="9525" extrusionOk="0">
                  <a:moveTo>
                    <a:pt x="7144" y="7144"/>
                  </a:moveTo>
                  <a:cubicBezTo>
                    <a:pt x="7144" y="7144"/>
                    <a:pt x="7144"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323" name="Google Shape;5323;p1"/>
            <p:cNvSpPr/>
            <p:nvPr/>
          </p:nvSpPr>
          <p:spPr>
            <a:xfrm>
              <a:off x="7239476" y="681513"/>
              <a:ext cx="9525" cy="9525"/>
            </a:xfrm>
            <a:custGeom>
              <a:avLst/>
              <a:gdLst/>
              <a:ahLst/>
              <a:cxnLst/>
              <a:rect l="l" t="t" r="r" b="b"/>
              <a:pathLst>
                <a:path w="9525" h="9525" extrusionOk="0">
                  <a:moveTo>
                    <a:pt x="7144" y="7144"/>
                  </a:moveTo>
                  <a:lnTo>
                    <a:pt x="7144" y="7144"/>
                  </a:lnTo>
                  <a:cubicBezTo>
                    <a:pt x="8096" y="8096"/>
                    <a:pt x="8096"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324" name="Google Shape;5324;p1"/>
            <p:cNvSpPr/>
            <p:nvPr/>
          </p:nvSpPr>
          <p:spPr>
            <a:xfrm>
              <a:off x="7240429" y="682466"/>
              <a:ext cx="9525" cy="9525"/>
            </a:xfrm>
            <a:custGeom>
              <a:avLst/>
              <a:gdLst/>
              <a:ahLst/>
              <a:cxnLst/>
              <a:rect l="l" t="t" r="r" b="b"/>
              <a:pathLst>
                <a:path w="9525" h="9525" extrusionOk="0">
                  <a:moveTo>
                    <a:pt x="7144" y="7144"/>
                  </a:moveTo>
                  <a:lnTo>
                    <a:pt x="7144" y="7144"/>
                  </a:ln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325" name="Google Shape;5325;p1"/>
            <p:cNvSpPr/>
            <p:nvPr/>
          </p:nvSpPr>
          <p:spPr>
            <a:xfrm>
              <a:off x="7240429" y="675798"/>
              <a:ext cx="9525" cy="9525"/>
            </a:xfrm>
            <a:custGeom>
              <a:avLst/>
              <a:gdLst/>
              <a:ahLst/>
              <a:cxnLst/>
              <a:rect l="l" t="t" r="r" b="b"/>
              <a:pathLst>
                <a:path w="9525" h="9525" extrusionOk="0">
                  <a:moveTo>
                    <a:pt x="8096" y="7144"/>
                  </a:moveTo>
                  <a:lnTo>
                    <a:pt x="7144" y="7144"/>
                  </a:lnTo>
                  <a:cubicBezTo>
                    <a:pt x="7144" y="7144"/>
                    <a:pt x="8096" y="7144"/>
                    <a:pt x="8096"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326" name="Google Shape;5326;p1"/>
            <p:cNvSpPr/>
            <p:nvPr/>
          </p:nvSpPr>
          <p:spPr>
            <a:xfrm>
              <a:off x="7239872" y="673893"/>
              <a:ext cx="9525" cy="9525"/>
            </a:xfrm>
            <a:custGeom>
              <a:avLst/>
              <a:gdLst/>
              <a:ahLst/>
              <a:cxnLst/>
              <a:rect l="l" t="t" r="r" b="b"/>
              <a:pathLst>
                <a:path w="9525" h="9525" extrusionOk="0">
                  <a:moveTo>
                    <a:pt x="8653" y="7144"/>
                  </a:moveTo>
                  <a:cubicBezTo>
                    <a:pt x="5796" y="11906"/>
                    <a:pt x="7700" y="7144"/>
                    <a:pt x="8653"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327" name="Google Shape;5327;p1"/>
            <p:cNvSpPr/>
            <p:nvPr/>
          </p:nvSpPr>
          <p:spPr>
            <a:xfrm>
              <a:off x="7254716" y="667226"/>
              <a:ext cx="9525" cy="9525"/>
            </a:xfrm>
            <a:custGeom>
              <a:avLst/>
              <a:gdLst/>
              <a:ahLst/>
              <a:cxnLst/>
              <a:rect l="l" t="t" r="r" b="b"/>
              <a:pathLst>
                <a:path w="9525" h="9525" extrusionOk="0">
                  <a:moveTo>
                    <a:pt x="7144" y="7144"/>
                  </a:moveTo>
                  <a:cubicBezTo>
                    <a:pt x="8096" y="10954"/>
                    <a:pt x="7144"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328" name="Google Shape;5328;p1"/>
            <p:cNvSpPr/>
            <p:nvPr/>
          </p:nvSpPr>
          <p:spPr>
            <a:xfrm>
              <a:off x="7256621" y="662463"/>
              <a:ext cx="9525" cy="9525"/>
            </a:xfrm>
            <a:custGeom>
              <a:avLst/>
              <a:gdLst/>
              <a:ahLst/>
              <a:cxnLst/>
              <a:rect l="l" t="t" r="r" b="b"/>
              <a:pathLst>
                <a:path w="9525" h="9525" extrusionOk="0">
                  <a:moveTo>
                    <a:pt x="7144" y="7144"/>
                  </a:moveTo>
                  <a:cubicBezTo>
                    <a:pt x="8096" y="8096"/>
                    <a:pt x="9049" y="7144"/>
                    <a:pt x="9049" y="7144"/>
                  </a:cubicBezTo>
                  <a:cubicBezTo>
                    <a:pt x="8096" y="7144"/>
                    <a:pt x="8096"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329" name="Google Shape;5329;p1"/>
            <p:cNvSpPr/>
            <p:nvPr/>
          </p:nvSpPr>
          <p:spPr>
            <a:xfrm>
              <a:off x="7255669" y="627221"/>
              <a:ext cx="9525" cy="9525"/>
            </a:xfrm>
            <a:custGeom>
              <a:avLst/>
              <a:gdLst/>
              <a:ahLst/>
              <a:cxnLst/>
              <a:rect l="l" t="t" r="r" b="b"/>
              <a:pathLst>
                <a:path w="9525" h="9525" extrusionOk="0">
                  <a:moveTo>
                    <a:pt x="7144" y="7144"/>
                  </a:moveTo>
                  <a:lnTo>
                    <a:pt x="10001" y="7144"/>
                  </a:lnTo>
                  <a:cubicBezTo>
                    <a:pt x="10001" y="7144"/>
                    <a:pt x="9049"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330" name="Google Shape;5330;p1"/>
            <p:cNvSpPr/>
            <p:nvPr/>
          </p:nvSpPr>
          <p:spPr>
            <a:xfrm>
              <a:off x="7241487" y="621506"/>
              <a:ext cx="9525" cy="9525"/>
            </a:xfrm>
            <a:custGeom>
              <a:avLst/>
              <a:gdLst/>
              <a:ahLst/>
              <a:cxnLst/>
              <a:rect l="l" t="t" r="r" b="b"/>
              <a:pathLst>
                <a:path w="9525" h="9525" extrusionOk="0">
                  <a:moveTo>
                    <a:pt x="7990" y="7144"/>
                  </a:moveTo>
                  <a:cubicBezTo>
                    <a:pt x="6085" y="10001"/>
                    <a:pt x="7990" y="7144"/>
                    <a:pt x="7990"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331" name="Google Shape;5331;p1"/>
            <p:cNvSpPr/>
            <p:nvPr/>
          </p:nvSpPr>
          <p:spPr>
            <a:xfrm>
              <a:off x="7260156" y="615805"/>
              <a:ext cx="9525" cy="9525"/>
            </a:xfrm>
            <a:custGeom>
              <a:avLst/>
              <a:gdLst/>
              <a:ahLst/>
              <a:cxnLst/>
              <a:rect l="l" t="t" r="r" b="b"/>
              <a:pathLst>
                <a:path w="9525" h="9525" extrusionOk="0">
                  <a:moveTo>
                    <a:pt x="7419" y="8082"/>
                  </a:moveTo>
                  <a:cubicBezTo>
                    <a:pt x="8371" y="9987"/>
                    <a:pt x="6466" y="5225"/>
                    <a:pt x="7419" y="8082"/>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332" name="Google Shape;5332;p1"/>
            <p:cNvSpPr/>
            <p:nvPr/>
          </p:nvSpPr>
          <p:spPr>
            <a:xfrm>
              <a:off x="7253764" y="559593"/>
              <a:ext cx="9525" cy="9525"/>
            </a:xfrm>
            <a:custGeom>
              <a:avLst/>
              <a:gdLst/>
              <a:ahLst/>
              <a:cxnLst/>
              <a:rect l="l" t="t" r="r" b="b"/>
              <a:pathLst>
                <a:path w="9525" h="9525" extrusionOk="0">
                  <a:moveTo>
                    <a:pt x="10001" y="7144"/>
                  </a:moveTo>
                  <a:lnTo>
                    <a:pt x="7144" y="7144"/>
                  </a:lnTo>
                  <a:cubicBezTo>
                    <a:pt x="7144" y="7144"/>
                    <a:pt x="10954" y="7144"/>
                    <a:pt x="10001"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333" name="Google Shape;5333;p1"/>
            <p:cNvSpPr/>
            <p:nvPr/>
          </p:nvSpPr>
          <p:spPr>
            <a:xfrm>
              <a:off x="7253764" y="533876"/>
              <a:ext cx="9525" cy="9525"/>
            </a:xfrm>
            <a:custGeom>
              <a:avLst/>
              <a:gdLst/>
              <a:ahLst/>
              <a:cxnLst/>
              <a:rect l="l" t="t" r="r" b="b"/>
              <a:pathLst>
                <a:path w="9525" h="9525" extrusionOk="0">
                  <a:moveTo>
                    <a:pt x="7144" y="8096"/>
                  </a:moveTo>
                  <a:cubicBezTo>
                    <a:pt x="9049" y="8096"/>
                    <a:pt x="10001" y="7144"/>
                    <a:pt x="8096" y="7144"/>
                  </a:cubicBezTo>
                  <a:cubicBezTo>
                    <a:pt x="8096" y="7144"/>
                    <a:pt x="7144" y="8096"/>
                    <a:pt x="7144" y="809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334" name="Google Shape;5334;p1"/>
            <p:cNvSpPr/>
            <p:nvPr/>
          </p:nvSpPr>
          <p:spPr>
            <a:xfrm>
              <a:off x="7268051" y="461486"/>
              <a:ext cx="9525" cy="9525"/>
            </a:xfrm>
            <a:custGeom>
              <a:avLst/>
              <a:gdLst/>
              <a:ahLst/>
              <a:cxnLst/>
              <a:rect l="l" t="t" r="r" b="b"/>
              <a:pathLst>
                <a:path w="9525" h="9525" extrusionOk="0">
                  <a:moveTo>
                    <a:pt x="7144" y="7144"/>
                  </a:moveTo>
                  <a:cubicBezTo>
                    <a:pt x="10001" y="8096"/>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335" name="Google Shape;5335;p1"/>
            <p:cNvSpPr/>
            <p:nvPr/>
          </p:nvSpPr>
          <p:spPr>
            <a:xfrm>
              <a:off x="7100136" y="741505"/>
              <a:ext cx="9525" cy="9525"/>
            </a:xfrm>
            <a:custGeom>
              <a:avLst/>
              <a:gdLst/>
              <a:ahLst/>
              <a:cxnLst/>
              <a:rect l="l" t="t" r="r" b="b"/>
              <a:pathLst>
                <a:path w="9525" h="9525" extrusionOk="0">
                  <a:moveTo>
                    <a:pt x="7419" y="9064"/>
                  </a:moveTo>
                  <a:cubicBezTo>
                    <a:pt x="6466" y="4302"/>
                    <a:pt x="8371" y="10017"/>
                    <a:pt x="7419" y="906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336" name="Google Shape;5336;p1"/>
            <p:cNvSpPr/>
            <p:nvPr/>
          </p:nvSpPr>
          <p:spPr>
            <a:xfrm>
              <a:off x="7096601" y="737711"/>
              <a:ext cx="9525" cy="19050"/>
            </a:xfrm>
            <a:custGeom>
              <a:avLst/>
              <a:gdLst/>
              <a:ahLst/>
              <a:cxnLst/>
              <a:rect l="l" t="t" r="r" b="b"/>
              <a:pathLst>
                <a:path w="9525" h="19050" extrusionOk="0">
                  <a:moveTo>
                    <a:pt x="7144" y="7144"/>
                  </a:moveTo>
                  <a:cubicBezTo>
                    <a:pt x="8096" y="17621"/>
                    <a:pt x="8096" y="1190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337" name="Google Shape;5337;p1"/>
            <p:cNvSpPr/>
            <p:nvPr/>
          </p:nvSpPr>
          <p:spPr>
            <a:xfrm>
              <a:off x="7063264" y="745331"/>
              <a:ext cx="9525" cy="9525"/>
            </a:xfrm>
            <a:custGeom>
              <a:avLst/>
              <a:gdLst/>
              <a:ahLst/>
              <a:cxnLst/>
              <a:rect l="l" t="t" r="r" b="b"/>
              <a:pathLst>
                <a:path w="9525" h="9525" extrusionOk="0">
                  <a:moveTo>
                    <a:pt x="7144" y="7144"/>
                  </a:moveTo>
                  <a:lnTo>
                    <a:pt x="7144" y="7144"/>
                  </a:ln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338" name="Google Shape;5338;p1"/>
            <p:cNvSpPr/>
            <p:nvPr/>
          </p:nvSpPr>
          <p:spPr>
            <a:xfrm>
              <a:off x="7044214" y="754856"/>
              <a:ext cx="9525" cy="9525"/>
            </a:xfrm>
            <a:custGeom>
              <a:avLst/>
              <a:gdLst/>
              <a:ahLst/>
              <a:cxnLst/>
              <a:rect l="l" t="t" r="r" b="b"/>
              <a:pathLst>
                <a:path w="9525" h="9525" extrusionOk="0">
                  <a:moveTo>
                    <a:pt x="7144" y="7144"/>
                  </a:moveTo>
                  <a:cubicBezTo>
                    <a:pt x="7144" y="7144"/>
                    <a:pt x="7144" y="7144"/>
                    <a:pt x="7144" y="7144"/>
                  </a:cubicBez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339" name="Google Shape;5339;p1"/>
            <p:cNvSpPr/>
            <p:nvPr/>
          </p:nvSpPr>
          <p:spPr>
            <a:xfrm>
              <a:off x="7038499" y="753903"/>
              <a:ext cx="9525" cy="9525"/>
            </a:xfrm>
            <a:custGeom>
              <a:avLst/>
              <a:gdLst/>
              <a:ahLst/>
              <a:cxnLst/>
              <a:rect l="l" t="t" r="r" b="b"/>
              <a:pathLst>
                <a:path w="9525" h="9525" extrusionOk="0">
                  <a:moveTo>
                    <a:pt x="7144" y="7144"/>
                  </a:moveTo>
                  <a:cubicBezTo>
                    <a:pt x="8096" y="7144"/>
                    <a:pt x="8096" y="7144"/>
                    <a:pt x="7144" y="7144"/>
                  </a:cubicBezTo>
                  <a:cubicBezTo>
                    <a:pt x="8096"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340" name="Google Shape;5340;p1"/>
            <p:cNvSpPr/>
            <p:nvPr/>
          </p:nvSpPr>
          <p:spPr>
            <a:xfrm>
              <a:off x="7062311" y="744378"/>
              <a:ext cx="9525" cy="9525"/>
            </a:xfrm>
            <a:custGeom>
              <a:avLst/>
              <a:gdLst/>
              <a:ahLst/>
              <a:cxnLst/>
              <a:rect l="l" t="t" r="r" b="b"/>
              <a:pathLst>
                <a:path w="9525" h="9525" extrusionOk="0">
                  <a:moveTo>
                    <a:pt x="8096" y="8096"/>
                  </a:moveTo>
                  <a:lnTo>
                    <a:pt x="7144" y="7144"/>
                  </a:lnTo>
                  <a:cubicBezTo>
                    <a:pt x="8096" y="9049"/>
                    <a:pt x="8096" y="8096"/>
                    <a:pt x="8096" y="809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341" name="Google Shape;5341;p1"/>
            <p:cNvSpPr/>
            <p:nvPr/>
          </p:nvSpPr>
          <p:spPr>
            <a:xfrm>
              <a:off x="7094696" y="746521"/>
              <a:ext cx="9525" cy="9525"/>
            </a:xfrm>
            <a:custGeom>
              <a:avLst/>
              <a:gdLst/>
              <a:ahLst/>
              <a:cxnLst/>
              <a:rect l="l" t="t" r="r" b="b"/>
              <a:pathLst>
                <a:path w="9525" h="9525" extrusionOk="0">
                  <a:moveTo>
                    <a:pt x="7144" y="7858"/>
                  </a:moveTo>
                  <a:cubicBezTo>
                    <a:pt x="7144" y="6906"/>
                    <a:pt x="7144" y="6906"/>
                    <a:pt x="7144" y="785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342" name="Google Shape;5342;p1"/>
            <p:cNvSpPr/>
            <p:nvPr/>
          </p:nvSpPr>
          <p:spPr>
            <a:xfrm>
              <a:off x="7070460" y="737690"/>
              <a:ext cx="9525" cy="9525"/>
            </a:xfrm>
            <a:custGeom>
              <a:avLst/>
              <a:gdLst/>
              <a:ahLst/>
              <a:cxnLst/>
              <a:rect l="l" t="t" r="r" b="b"/>
              <a:pathLst>
                <a:path w="9525" h="9525" extrusionOk="0">
                  <a:moveTo>
                    <a:pt x="7567" y="9069"/>
                  </a:moveTo>
                  <a:cubicBezTo>
                    <a:pt x="7567" y="8117"/>
                    <a:pt x="6615" y="5259"/>
                    <a:pt x="7567" y="906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343" name="Google Shape;5343;p1"/>
            <p:cNvSpPr/>
            <p:nvPr/>
          </p:nvSpPr>
          <p:spPr>
            <a:xfrm>
              <a:off x="7077551" y="735806"/>
              <a:ext cx="9525" cy="9525"/>
            </a:xfrm>
            <a:custGeom>
              <a:avLst/>
              <a:gdLst/>
              <a:ahLst/>
              <a:cxnLst/>
              <a:rect l="l" t="t" r="r" b="b"/>
              <a:pathLst>
                <a:path w="9525" h="9525" extrusionOk="0">
                  <a:moveTo>
                    <a:pt x="7144" y="7144"/>
                  </a:moveTo>
                  <a:cubicBezTo>
                    <a:pt x="7144" y="7144"/>
                    <a:pt x="10001" y="13811"/>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344" name="Google Shape;5344;p1"/>
            <p:cNvSpPr/>
            <p:nvPr/>
          </p:nvSpPr>
          <p:spPr>
            <a:xfrm>
              <a:off x="7089934" y="736758"/>
              <a:ext cx="9525" cy="9525"/>
            </a:xfrm>
            <a:custGeom>
              <a:avLst/>
              <a:gdLst/>
              <a:ahLst/>
              <a:cxnLst/>
              <a:rect l="l" t="t" r="r" b="b"/>
              <a:pathLst>
                <a:path w="9525" h="9525" extrusionOk="0">
                  <a:moveTo>
                    <a:pt x="7144" y="7144"/>
                  </a:moveTo>
                  <a:lnTo>
                    <a:pt x="7144" y="7144"/>
                  </a:ln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345" name="Google Shape;5345;p1"/>
            <p:cNvSpPr/>
            <p:nvPr/>
          </p:nvSpPr>
          <p:spPr>
            <a:xfrm>
              <a:off x="7065407" y="740145"/>
              <a:ext cx="9525" cy="9525"/>
            </a:xfrm>
            <a:custGeom>
              <a:avLst/>
              <a:gdLst/>
              <a:ahLst/>
              <a:cxnLst/>
              <a:rect l="l" t="t" r="r" b="b"/>
              <a:pathLst>
                <a:path w="9525" h="9525" extrusionOk="0">
                  <a:moveTo>
                    <a:pt x="7858" y="7567"/>
                  </a:moveTo>
                  <a:cubicBezTo>
                    <a:pt x="6906" y="7567"/>
                    <a:pt x="6906" y="6615"/>
                    <a:pt x="7858" y="7567"/>
                  </a:cubicBezTo>
                  <a:lnTo>
                    <a:pt x="7858" y="7567"/>
                  </a:ln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346" name="Google Shape;5346;p1"/>
            <p:cNvSpPr/>
            <p:nvPr/>
          </p:nvSpPr>
          <p:spPr>
            <a:xfrm>
              <a:off x="6943249" y="918686"/>
              <a:ext cx="9525" cy="9525"/>
            </a:xfrm>
            <a:custGeom>
              <a:avLst/>
              <a:gdLst/>
              <a:ahLst/>
              <a:cxnLst/>
              <a:rect l="l" t="t" r="r" b="b"/>
              <a:pathLst>
                <a:path w="9525" h="9525" extrusionOk="0">
                  <a:moveTo>
                    <a:pt x="7144" y="7144"/>
                  </a:moveTo>
                  <a:cubicBezTo>
                    <a:pt x="7144" y="7144"/>
                    <a:pt x="7144" y="7144"/>
                    <a:pt x="7144" y="7144"/>
                  </a:cubicBez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347" name="Google Shape;5347;p1"/>
            <p:cNvSpPr/>
            <p:nvPr/>
          </p:nvSpPr>
          <p:spPr>
            <a:xfrm>
              <a:off x="6925363" y="921396"/>
              <a:ext cx="9525" cy="9525"/>
            </a:xfrm>
            <a:custGeom>
              <a:avLst/>
              <a:gdLst/>
              <a:ahLst/>
              <a:cxnLst/>
              <a:rect l="l" t="t" r="r" b="b"/>
              <a:pathLst>
                <a:path w="9525" h="9525" extrusionOk="0">
                  <a:moveTo>
                    <a:pt x="8837" y="8244"/>
                  </a:moveTo>
                  <a:cubicBezTo>
                    <a:pt x="8837" y="7291"/>
                    <a:pt x="5027" y="6339"/>
                    <a:pt x="8837" y="82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348" name="Google Shape;5348;p1"/>
            <p:cNvSpPr/>
            <p:nvPr/>
          </p:nvSpPr>
          <p:spPr>
            <a:xfrm>
              <a:off x="7030879" y="754856"/>
              <a:ext cx="9525" cy="9525"/>
            </a:xfrm>
            <a:custGeom>
              <a:avLst/>
              <a:gdLst/>
              <a:ahLst/>
              <a:cxnLst/>
              <a:rect l="l" t="t" r="r" b="b"/>
              <a:pathLst>
                <a:path w="9525" h="9525" extrusionOk="0">
                  <a:moveTo>
                    <a:pt x="7144" y="7144"/>
                  </a:moveTo>
                  <a:lnTo>
                    <a:pt x="7144" y="7144"/>
                  </a:ln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349" name="Google Shape;5349;p1"/>
            <p:cNvSpPr/>
            <p:nvPr/>
          </p:nvSpPr>
          <p:spPr>
            <a:xfrm>
              <a:off x="6990874" y="804386"/>
              <a:ext cx="19050" cy="9525"/>
            </a:xfrm>
            <a:custGeom>
              <a:avLst/>
              <a:gdLst/>
              <a:ahLst/>
              <a:cxnLst/>
              <a:rect l="l" t="t" r="r" b="b"/>
              <a:pathLst>
                <a:path w="19050" h="9525" extrusionOk="0">
                  <a:moveTo>
                    <a:pt x="7144" y="7144"/>
                  </a:moveTo>
                  <a:cubicBezTo>
                    <a:pt x="10001" y="8096"/>
                    <a:pt x="9049" y="10001"/>
                    <a:pt x="11906" y="10001"/>
                  </a:cubicBezTo>
                  <a:cubicBezTo>
                    <a:pt x="10954" y="10001"/>
                    <a:pt x="9049"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350" name="Google Shape;5350;p1"/>
            <p:cNvSpPr/>
            <p:nvPr/>
          </p:nvSpPr>
          <p:spPr>
            <a:xfrm>
              <a:off x="7094696" y="747236"/>
              <a:ext cx="9525" cy="9525"/>
            </a:xfrm>
            <a:custGeom>
              <a:avLst/>
              <a:gdLst/>
              <a:ahLst/>
              <a:cxnLst/>
              <a:rect l="l" t="t" r="r" b="b"/>
              <a:pathLst>
                <a:path w="9525" h="9525" extrusionOk="0">
                  <a:moveTo>
                    <a:pt x="7144" y="7144"/>
                  </a:moveTo>
                  <a:cubicBezTo>
                    <a:pt x="7144" y="7144"/>
                    <a:pt x="7144" y="7144"/>
                    <a:pt x="7144" y="7144"/>
                  </a:cubicBez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351" name="Google Shape;5351;p1"/>
            <p:cNvSpPr/>
            <p:nvPr/>
          </p:nvSpPr>
          <p:spPr>
            <a:xfrm>
              <a:off x="6996589" y="807243"/>
              <a:ext cx="9525" cy="9525"/>
            </a:xfrm>
            <a:custGeom>
              <a:avLst/>
              <a:gdLst/>
              <a:ahLst/>
              <a:cxnLst/>
              <a:rect l="l" t="t" r="r" b="b"/>
              <a:pathLst>
                <a:path w="9525" h="9525" extrusionOk="0">
                  <a:moveTo>
                    <a:pt x="7144" y="7144"/>
                  </a:moveTo>
                  <a:cubicBezTo>
                    <a:pt x="7144" y="7144"/>
                    <a:pt x="7144"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352" name="Google Shape;5352;p1"/>
            <p:cNvSpPr/>
            <p:nvPr/>
          </p:nvSpPr>
          <p:spPr>
            <a:xfrm>
              <a:off x="7020401" y="767238"/>
              <a:ext cx="9525" cy="9525"/>
            </a:xfrm>
            <a:custGeom>
              <a:avLst/>
              <a:gdLst/>
              <a:ahLst/>
              <a:cxnLst/>
              <a:rect l="l" t="t" r="r" b="b"/>
              <a:pathLst>
                <a:path w="9525" h="9525" extrusionOk="0">
                  <a:moveTo>
                    <a:pt x="7144" y="7144"/>
                  </a:moveTo>
                  <a:cubicBezTo>
                    <a:pt x="7144" y="7144"/>
                    <a:pt x="8096" y="8096"/>
                    <a:pt x="8096" y="8096"/>
                  </a:cubicBezTo>
                  <a:cubicBezTo>
                    <a:pt x="8096" y="8096"/>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353" name="Google Shape;5353;p1"/>
            <p:cNvSpPr/>
            <p:nvPr/>
          </p:nvSpPr>
          <p:spPr>
            <a:xfrm>
              <a:off x="7031831" y="762476"/>
              <a:ext cx="9525" cy="9525"/>
            </a:xfrm>
            <a:custGeom>
              <a:avLst/>
              <a:gdLst/>
              <a:ahLst/>
              <a:cxnLst/>
              <a:rect l="l" t="t" r="r" b="b"/>
              <a:pathLst>
                <a:path w="9525" h="9525" extrusionOk="0">
                  <a:moveTo>
                    <a:pt x="7144" y="7144"/>
                  </a:moveTo>
                  <a:lnTo>
                    <a:pt x="7144" y="7144"/>
                  </a:ln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354" name="Google Shape;5354;p1"/>
            <p:cNvSpPr/>
            <p:nvPr/>
          </p:nvSpPr>
          <p:spPr>
            <a:xfrm>
              <a:off x="7017826" y="773906"/>
              <a:ext cx="9525" cy="9525"/>
            </a:xfrm>
            <a:custGeom>
              <a:avLst/>
              <a:gdLst/>
              <a:ahLst/>
              <a:cxnLst/>
              <a:rect l="l" t="t" r="r" b="b"/>
              <a:pathLst>
                <a:path w="9525" h="9525" extrusionOk="0">
                  <a:moveTo>
                    <a:pt x="7815" y="7144"/>
                  </a:moveTo>
                  <a:cubicBezTo>
                    <a:pt x="5909" y="7144"/>
                    <a:pt x="8767" y="8096"/>
                    <a:pt x="7815"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355" name="Google Shape;5355;p1"/>
            <p:cNvSpPr/>
            <p:nvPr/>
          </p:nvSpPr>
          <p:spPr>
            <a:xfrm>
              <a:off x="7014686" y="778668"/>
              <a:ext cx="9525" cy="9525"/>
            </a:xfrm>
            <a:custGeom>
              <a:avLst/>
              <a:gdLst/>
              <a:ahLst/>
              <a:cxnLst/>
              <a:rect l="l" t="t" r="r" b="b"/>
              <a:pathLst>
                <a:path w="9525" h="9525" extrusionOk="0">
                  <a:moveTo>
                    <a:pt x="7144" y="7144"/>
                  </a:moveTo>
                  <a:cubicBezTo>
                    <a:pt x="7144" y="8096"/>
                    <a:pt x="7144"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356" name="Google Shape;5356;p1"/>
            <p:cNvSpPr/>
            <p:nvPr/>
          </p:nvSpPr>
          <p:spPr>
            <a:xfrm>
              <a:off x="6944201" y="899636"/>
              <a:ext cx="9525" cy="9525"/>
            </a:xfrm>
            <a:custGeom>
              <a:avLst/>
              <a:gdLst/>
              <a:ahLst/>
              <a:cxnLst/>
              <a:rect l="l" t="t" r="r" b="b"/>
              <a:pathLst>
                <a:path w="9525" h="9525" extrusionOk="0">
                  <a:moveTo>
                    <a:pt x="10001" y="8096"/>
                  </a:moveTo>
                  <a:cubicBezTo>
                    <a:pt x="9049" y="8096"/>
                    <a:pt x="8096" y="8096"/>
                    <a:pt x="7144" y="7144"/>
                  </a:cubicBezTo>
                  <a:cubicBezTo>
                    <a:pt x="9049" y="8096"/>
                    <a:pt x="10001" y="9049"/>
                    <a:pt x="10001" y="809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357" name="Google Shape;5357;p1"/>
            <p:cNvSpPr/>
            <p:nvPr/>
          </p:nvSpPr>
          <p:spPr>
            <a:xfrm>
              <a:off x="7094696" y="745331"/>
              <a:ext cx="9525" cy="9525"/>
            </a:xfrm>
            <a:custGeom>
              <a:avLst/>
              <a:gdLst/>
              <a:ahLst/>
              <a:cxnLst/>
              <a:rect l="l" t="t" r="r" b="b"/>
              <a:pathLst>
                <a:path w="9525" h="9525" extrusionOk="0">
                  <a:moveTo>
                    <a:pt x="7144" y="7144"/>
                  </a:moveTo>
                  <a:cubicBezTo>
                    <a:pt x="7144" y="10954"/>
                    <a:pt x="7144"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358" name="Google Shape;5358;p1"/>
            <p:cNvSpPr/>
            <p:nvPr/>
          </p:nvSpPr>
          <p:spPr>
            <a:xfrm>
              <a:off x="7034265" y="790098"/>
              <a:ext cx="9525" cy="9525"/>
            </a:xfrm>
            <a:custGeom>
              <a:avLst/>
              <a:gdLst/>
              <a:ahLst/>
              <a:cxnLst/>
              <a:rect l="l" t="t" r="r" b="b"/>
              <a:pathLst>
                <a:path w="9525" h="9525" extrusionOk="0">
                  <a:moveTo>
                    <a:pt x="7567" y="7144"/>
                  </a:moveTo>
                  <a:lnTo>
                    <a:pt x="7567" y="7144"/>
                  </a:lnTo>
                  <a:cubicBezTo>
                    <a:pt x="6615" y="7144"/>
                    <a:pt x="7567" y="7144"/>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359" name="Google Shape;5359;p1"/>
            <p:cNvSpPr/>
            <p:nvPr/>
          </p:nvSpPr>
          <p:spPr>
            <a:xfrm>
              <a:off x="6960394" y="861536"/>
              <a:ext cx="9525" cy="9525"/>
            </a:xfrm>
            <a:custGeom>
              <a:avLst/>
              <a:gdLst/>
              <a:ahLst/>
              <a:cxnLst/>
              <a:rect l="l" t="t" r="r" b="b"/>
              <a:pathLst>
                <a:path w="9525" h="9525" extrusionOk="0">
                  <a:moveTo>
                    <a:pt x="7144" y="7144"/>
                  </a:moveTo>
                  <a:lnTo>
                    <a:pt x="7144" y="7144"/>
                  </a:lnTo>
                  <a:cubicBezTo>
                    <a:pt x="8096" y="7144"/>
                    <a:pt x="8096"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360" name="Google Shape;5360;p1"/>
            <p:cNvSpPr/>
            <p:nvPr/>
          </p:nvSpPr>
          <p:spPr>
            <a:xfrm>
              <a:off x="7030322" y="791856"/>
              <a:ext cx="9525" cy="9525"/>
            </a:xfrm>
            <a:custGeom>
              <a:avLst/>
              <a:gdLst/>
              <a:ahLst/>
              <a:cxnLst/>
              <a:rect l="l" t="t" r="r" b="b"/>
              <a:pathLst>
                <a:path w="9525" h="9525" extrusionOk="0">
                  <a:moveTo>
                    <a:pt x="8653" y="8244"/>
                  </a:moveTo>
                  <a:cubicBezTo>
                    <a:pt x="5796" y="6339"/>
                    <a:pt x="7700" y="7291"/>
                    <a:pt x="8653" y="82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361" name="Google Shape;5361;p1"/>
            <p:cNvSpPr/>
            <p:nvPr/>
          </p:nvSpPr>
          <p:spPr>
            <a:xfrm>
              <a:off x="6944201" y="900588"/>
              <a:ext cx="9525" cy="9525"/>
            </a:xfrm>
            <a:custGeom>
              <a:avLst/>
              <a:gdLst/>
              <a:ahLst/>
              <a:cxnLst/>
              <a:rect l="l" t="t" r="r" b="b"/>
              <a:pathLst>
                <a:path w="9525" h="9525" extrusionOk="0">
                  <a:moveTo>
                    <a:pt x="7144" y="7144"/>
                  </a:moveTo>
                  <a:lnTo>
                    <a:pt x="7144" y="7144"/>
                  </a:lnTo>
                  <a:lnTo>
                    <a:pt x="7144" y="7144"/>
                  </a:ln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362" name="Google Shape;5362;p1"/>
            <p:cNvSpPr/>
            <p:nvPr/>
          </p:nvSpPr>
          <p:spPr>
            <a:xfrm>
              <a:off x="6918484" y="738125"/>
              <a:ext cx="190500" cy="200025"/>
            </a:xfrm>
            <a:custGeom>
              <a:avLst/>
              <a:gdLst/>
              <a:ahLst/>
              <a:cxnLst/>
              <a:rect l="l" t="t" r="r" b="b"/>
              <a:pathLst>
                <a:path w="190500" h="200025" extrusionOk="0">
                  <a:moveTo>
                    <a:pt x="37624" y="177227"/>
                  </a:moveTo>
                  <a:cubicBezTo>
                    <a:pt x="40481" y="170559"/>
                    <a:pt x="16669" y="165797"/>
                    <a:pt x="37624" y="169607"/>
                  </a:cubicBezTo>
                  <a:cubicBezTo>
                    <a:pt x="28099" y="176274"/>
                    <a:pt x="130016" y="40067"/>
                    <a:pt x="128111" y="38162"/>
                  </a:cubicBezTo>
                  <a:cubicBezTo>
                    <a:pt x="137636" y="52449"/>
                    <a:pt x="140494" y="31494"/>
                    <a:pt x="137636" y="30542"/>
                  </a:cubicBezTo>
                  <a:cubicBezTo>
                    <a:pt x="138589" y="39114"/>
                    <a:pt x="167164" y="14349"/>
                    <a:pt x="165259" y="14349"/>
                  </a:cubicBezTo>
                  <a:cubicBezTo>
                    <a:pt x="168116" y="20064"/>
                    <a:pt x="173831" y="21969"/>
                    <a:pt x="178594" y="8634"/>
                  </a:cubicBezTo>
                  <a:cubicBezTo>
                    <a:pt x="181451" y="13397"/>
                    <a:pt x="182404" y="11492"/>
                    <a:pt x="183356" y="16254"/>
                  </a:cubicBezTo>
                  <a:cubicBezTo>
                    <a:pt x="183356" y="10539"/>
                    <a:pt x="184309" y="10539"/>
                    <a:pt x="184309" y="16254"/>
                  </a:cubicBezTo>
                  <a:cubicBezTo>
                    <a:pt x="183356" y="18159"/>
                    <a:pt x="185261" y="4824"/>
                    <a:pt x="185261" y="13397"/>
                  </a:cubicBezTo>
                  <a:cubicBezTo>
                    <a:pt x="184309" y="12444"/>
                    <a:pt x="183356" y="12444"/>
                    <a:pt x="184309" y="11492"/>
                  </a:cubicBezTo>
                  <a:cubicBezTo>
                    <a:pt x="179546" y="-891"/>
                    <a:pt x="152876" y="17207"/>
                    <a:pt x="152876" y="16254"/>
                  </a:cubicBezTo>
                  <a:cubicBezTo>
                    <a:pt x="137636" y="21017"/>
                    <a:pt x="136684" y="14349"/>
                    <a:pt x="135731" y="28637"/>
                  </a:cubicBezTo>
                  <a:cubicBezTo>
                    <a:pt x="130016" y="29589"/>
                    <a:pt x="130969" y="24827"/>
                    <a:pt x="121444" y="22922"/>
                  </a:cubicBezTo>
                  <a:cubicBezTo>
                    <a:pt x="122396" y="33399"/>
                    <a:pt x="123349" y="21017"/>
                    <a:pt x="121444" y="35304"/>
                  </a:cubicBezTo>
                  <a:cubicBezTo>
                    <a:pt x="121444" y="34352"/>
                    <a:pt x="112871" y="31494"/>
                    <a:pt x="112871" y="32447"/>
                  </a:cubicBezTo>
                  <a:cubicBezTo>
                    <a:pt x="117634" y="36257"/>
                    <a:pt x="114776" y="33399"/>
                    <a:pt x="119539" y="38162"/>
                  </a:cubicBezTo>
                  <a:cubicBezTo>
                    <a:pt x="111919" y="32447"/>
                    <a:pt x="89059" y="76262"/>
                    <a:pt x="73819" y="74357"/>
                  </a:cubicBezTo>
                  <a:cubicBezTo>
                    <a:pt x="74771" y="74357"/>
                    <a:pt x="25241" y="152462"/>
                    <a:pt x="14764" y="146747"/>
                  </a:cubicBezTo>
                  <a:cubicBezTo>
                    <a:pt x="22384" y="153414"/>
                    <a:pt x="17621" y="149604"/>
                    <a:pt x="14764" y="152462"/>
                  </a:cubicBezTo>
                  <a:cubicBezTo>
                    <a:pt x="23336" y="155319"/>
                    <a:pt x="14764" y="151509"/>
                    <a:pt x="24289" y="155319"/>
                  </a:cubicBezTo>
                  <a:cubicBezTo>
                    <a:pt x="20479" y="154367"/>
                    <a:pt x="9049" y="184847"/>
                    <a:pt x="7144" y="188657"/>
                  </a:cubicBezTo>
                  <a:cubicBezTo>
                    <a:pt x="9049" y="192467"/>
                    <a:pt x="28099" y="195324"/>
                    <a:pt x="28099" y="195324"/>
                  </a:cubicBezTo>
                  <a:cubicBezTo>
                    <a:pt x="28099" y="194372"/>
                    <a:pt x="25241" y="191514"/>
                    <a:pt x="28099" y="194372"/>
                  </a:cubicBezTo>
                  <a:cubicBezTo>
                    <a:pt x="27146" y="192467"/>
                    <a:pt x="27146" y="192467"/>
                    <a:pt x="30004" y="193419"/>
                  </a:cubicBezTo>
                  <a:cubicBezTo>
                    <a:pt x="27146" y="182942"/>
                    <a:pt x="34766" y="181989"/>
                    <a:pt x="37624" y="177227"/>
                  </a:cubicBezTo>
                  <a:close/>
                  <a:moveTo>
                    <a:pt x="35719" y="155319"/>
                  </a:moveTo>
                  <a:cubicBezTo>
                    <a:pt x="35719" y="155319"/>
                    <a:pt x="35719" y="156272"/>
                    <a:pt x="35719" y="155319"/>
                  </a:cubicBezTo>
                  <a:close/>
                  <a:moveTo>
                    <a:pt x="36671" y="153414"/>
                  </a:moveTo>
                  <a:cubicBezTo>
                    <a:pt x="35719" y="153414"/>
                    <a:pt x="31909" y="153414"/>
                    <a:pt x="36671" y="153414"/>
                  </a:cubicBezTo>
                  <a:close/>
                  <a:moveTo>
                    <a:pt x="16669" y="150557"/>
                  </a:moveTo>
                  <a:cubicBezTo>
                    <a:pt x="16669" y="149604"/>
                    <a:pt x="20479" y="151509"/>
                    <a:pt x="16669" y="15055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363" name="Google Shape;5363;p1"/>
            <p:cNvSpPr/>
            <p:nvPr/>
          </p:nvSpPr>
          <p:spPr>
            <a:xfrm>
              <a:off x="6930866" y="883443"/>
              <a:ext cx="9525" cy="9525"/>
            </a:xfrm>
            <a:custGeom>
              <a:avLst/>
              <a:gdLst/>
              <a:ahLst/>
              <a:cxnLst/>
              <a:rect l="l" t="t" r="r" b="b"/>
              <a:pathLst>
                <a:path w="9525" h="9525" extrusionOk="0">
                  <a:moveTo>
                    <a:pt x="7144" y="7144"/>
                  </a:moveTo>
                  <a:cubicBezTo>
                    <a:pt x="8096" y="7144"/>
                    <a:pt x="9049"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364" name="Google Shape;5364;p1"/>
            <p:cNvSpPr/>
            <p:nvPr/>
          </p:nvSpPr>
          <p:spPr>
            <a:xfrm>
              <a:off x="7064216" y="745860"/>
              <a:ext cx="9525" cy="9525"/>
            </a:xfrm>
            <a:custGeom>
              <a:avLst/>
              <a:gdLst/>
              <a:ahLst/>
              <a:cxnLst/>
              <a:rect l="l" t="t" r="r" b="b"/>
              <a:pathLst>
                <a:path w="9525" h="9525" extrusionOk="0">
                  <a:moveTo>
                    <a:pt x="7144" y="7567"/>
                  </a:moveTo>
                  <a:cubicBezTo>
                    <a:pt x="7144" y="6615"/>
                    <a:pt x="7144" y="7567"/>
                    <a:pt x="7144"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365" name="Google Shape;5365;p1"/>
            <p:cNvSpPr/>
            <p:nvPr/>
          </p:nvSpPr>
          <p:spPr>
            <a:xfrm>
              <a:off x="6960500" y="863441"/>
              <a:ext cx="9525" cy="9525"/>
            </a:xfrm>
            <a:custGeom>
              <a:avLst/>
              <a:gdLst/>
              <a:ahLst/>
              <a:cxnLst/>
              <a:rect l="l" t="t" r="r" b="b"/>
              <a:pathLst>
                <a:path w="9525" h="9525" extrusionOk="0">
                  <a:moveTo>
                    <a:pt x="7990" y="7144"/>
                  </a:moveTo>
                  <a:cubicBezTo>
                    <a:pt x="6085" y="7144"/>
                    <a:pt x="7990" y="7144"/>
                    <a:pt x="7990"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366" name="Google Shape;5366;p1"/>
            <p:cNvSpPr/>
            <p:nvPr/>
          </p:nvSpPr>
          <p:spPr>
            <a:xfrm>
              <a:off x="7076599" y="751046"/>
              <a:ext cx="9525" cy="9525"/>
            </a:xfrm>
            <a:custGeom>
              <a:avLst/>
              <a:gdLst/>
              <a:ahLst/>
              <a:cxnLst/>
              <a:rect l="l" t="t" r="r" b="b"/>
              <a:pathLst>
                <a:path w="9525" h="9525" extrusionOk="0">
                  <a:moveTo>
                    <a:pt x="7144" y="7144"/>
                  </a:moveTo>
                  <a:cubicBezTo>
                    <a:pt x="7144" y="7144"/>
                    <a:pt x="8096" y="7144"/>
                    <a:pt x="7144" y="7144"/>
                  </a:cubicBezTo>
                  <a:cubicBezTo>
                    <a:pt x="8096"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367" name="Google Shape;5367;p1"/>
            <p:cNvSpPr/>
            <p:nvPr/>
          </p:nvSpPr>
          <p:spPr>
            <a:xfrm>
              <a:off x="7081361" y="750093"/>
              <a:ext cx="9525" cy="9525"/>
            </a:xfrm>
            <a:custGeom>
              <a:avLst/>
              <a:gdLst/>
              <a:ahLst/>
              <a:cxnLst/>
              <a:rect l="l" t="t" r="r" b="b"/>
              <a:pathLst>
                <a:path w="9525" h="9525" extrusionOk="0">
                  <a:moveTo>
                    <a:pt x="7144" y="7144"/>
                  </a:moveTo>
                  <a:lnTo>
                    <a:pt x="7144" y="7144"/>
                  </a:ln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368" name="Google Shape;5368;p1"/>
            <p:cNvSpPr/>
            <p:nvPr/>
          </p:nvSpPr>
          <p:spPr>
            <a:xfrm>
              <a:off x="7083795" y="748400"/>
              <a:ext cx="9525" cy="9525"/>
            </a:xfrm>
            <a:custGeom>
              <a:avLst/>
              <a:gdLst/>
              <a:ahLst/>
              <a:cxnLst/>
              <a:rect l="l" t="t" r="r" b="b"/>
              <a:pathLst>
                <a:path w="9525" h="9525" extrusionOk="0">
                  <a:moveTo>
                    <a:pt x="7567" y="8837"/>
                  </a:moveTo>
                  <a:cubicBezTo>
                    <a:pt x="7567" y="8837"/>
                    <a:pt x="6615" y="5027"/>
                    <a:pt x="7567" y="883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369" name="Google Shape;5369;p1"/>
            <p:cNvSpPr/>
            <p:nvPr/>
          </p:nvSpPr>
          <p:spPr>
            <a:xfrm>
              <a:off x="7044214" y="776763"/>
              <a:ext cx="9525" cy="9525"/>
            </a:xfrm>
            <a:custGeom>
              <a:avLst/>
              <a:gdLst/>
              <a:ahLst/>
              <a:cxnLst/>
              <a:rect l="l" t="t" r="r" b="b"/>
              <a:pathLst>
                <a:path w="9525" h="9525" extrusionOk="0">
                  <a:moveTo>
                    <a:pt x="7144" y="7144"/>
                  </a:moveTo>
                  <a:cubicBezTo>
                    <a:pt x="7144" y="7144"/>
                    <a:pt x="7144" y="7144"/>
                    <a:pt x="7144" y="7144"/>
                  </a:cubicBezTo>
                  <a:cubicBezTo>
                    <a:pt x="7144" y="8096"/>
                    <a:pt x="7144"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370" name="Google Shape;5370;p1"/>
            <p:cNvSpPr/>
            <p:nvPr/>
          </p:nvSpPr>
          <p:spPr>
            <a:xfrm>
              <a:off x="7051834" y="762476"/>
              <a:ext cx="9525" cy="9525"/>
            </a:xfrm>
            <a:custGeom>
              <a:avLst/>
              <a:gdLst/>
              <a:ahLst/>
              <a:cxnLst/>
              <a:rect l="l" t="t" r="r" b="b"/>
              <a:pathLst>
                <a:path w="9525" h="9525" extrusionOk="0">
                  <a:moveTo>
                    <a:pt x="7144" y="7144"/>
                  </a:moveTo>
                  <a:cubicBezTo>
                    <a:pt x="7144" y="8096"/>
                    <a:pt x="7144" y="8096"/>
                    <a:pt x="7144" y="8096"/>
                  </a:cubicBezTo>
                  <a:cubicBezTo>
                    <a:pt x="8096" y="9049"/>
                    <a:pt x="8096" y="9049"/>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371" name="Google Shape;5371;p1"/>
            <p:cNvSpPr/>
            <p:nvPr/>
          </p:nvSpPr>
          <p:spPr>
            <a:xfrm>
              <a:off x="7034689" y="790098"/>
              <a:ext cx="9525" cy="9525"/>
            </a:xfrm>
            <a:custGeom>
              <a:avLst/>
              <a:gdLst/>
              <a:ahLst/>
              <a:cxnLst/>
              <a:rect l="l" t="t" r="r" b="b"/>
              <a:pathLst>
                <a:path w="9525" h="9525" extrusionOk="0">
                  <a:moveTo>
                    <a:pt x="7144" y="7144"/>
                  </a:move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372" name="Google Shape;5372;p1"/>
            <p:cNvSpPr/>
            <p:nvPr/>
          </p:nvSpPr>
          <p:spPr>
            <a:xfrm>
              <a:off x="7051834" y="764381"/>
              <a:ext cx="9525" cy="9525"/>
            </a:xfrm>
            <a:custGeom>
              <a:avLst/>
              <a:gdLst/>
              <a:ahLst/>
              <a:cxnLst/>
              <a:rect l="l" t="t" r="r" b="b"/>
              <a:pathLst>
                <a:path w="9525" h="9525" extrusionOk="0">
                  <a:moveTo>
                    <a:pt x="7144" y="7144"/>
                  </a:moveTo>
                  <a:cubicBezTo>
                    <a:pt x="7144" y="8096"/>
                    <a:pt x="7144" y="7144"/>
                    <a:pt x="7144" y="7144"/>
                  </a:cubicBez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373" name="Google Shape;5373;p1"/>
            <p:cNvSpPr/>
            <p:nvPr/>
          </p:nvSpPr>
          <p:spPr>
            <a:xfrm>
              <a:off x="7097554" y="746283"/>
              <a:ext cx="9525" cy="9525"/>
            </a:xfrm>
            <a:custGeom>
              <a:avLst/>
              <a:gdLst/>
              <a:ahLst/>
              <a:cxnLst/>
              <a:rect l="l" t="t" r="r" b="b"/>
              <a:pathLst>
                <a:path w="9525" h="9525" extrusionOk="0">
                  <a:moveTo>
                    <a:pt x="7144" y="7144"/>
                  </a:moveTo>
                  <a:cubicBezTo>
                    <a:pt x="7144" y="8096"/>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374" name="Google Shape;5374;p1"/>
            <p:cNvSpPr/>
            <p:nvPr/>
          </p:nvSpPr>
          <p:spPr>
            <a:xfrm>
              <a:off x="7097554" y="746283"/>
              <a:ext cx="9525" cy="9525"/>
            </a:xfrm>
            <a:custGeom>
              <a:avLst/>
              <a:gdLst/>
              <a:ahLst/>
              <a:cxnLst/>
              <a:rect l="l" t="t" r="r" b="b"/>
              <a:pathLst>
                <a:path w="9525" h="9525" extrusionOk="0">
                  <a:moveTo>
                    <a:pt x="7144" y="7144"/>
                  </a:moveTo>
                  <a:lnTo>
                    <a:pt x="7144" y="7144"/>
                  </a:ln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375" name="Google Shape;5375;p1"/>
            <p:cNvSpPr/>
            <p:nvPr/>
          </p:nvSpPr>
          <p:spPr>
            <a:xfrm>
              <a:off x="7097554" y="745331"/>
              <a:ext cx="9525" cy="9525"/>
            </a:xfrm>
            <a:custGeom>
              <a:avLst/>
              <a:gdLst/>
              <a:ahLst/>
              <a:cxnLst/>
              <a:rect l="l" t="t" r="r" b="b"/>
              <a:pathLst>
                <a:path w="9525" h="9525" extrusionOk="0">
                  <a:moveTo>
                    <a:pt x="7144" y="7144"/>
                  </a:moveTo>
                  <a:lnTo>
                    <a:pt x="7144" y="7144"/>
                  </a:lnTo>
                  <a:cubicBezTo>
                    <a:pt x="7144" y="8096"/>
                    <a:pt x="7144"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376" name="Google Shape;5376;p1"/>
            <p:cNvSpPr/>
            <p:nvPr/>
          </p:nvSpPr>
          <p:spPr>
            <a:xfrm>
              <a:off x="7092791" y="746283"/>
              <a:ext cx="9525" cy="9525"/>
            </a:xfrm>
            <a:custGeom>
              <a:avLst/>
              <a:gdLst/>
              <a:ahLst/>
              <a:cxnLst/>
              <a:rect l="l" t="t" r="r" b="b"/>
              <a:pathLst>
                <a:path w="9525" h="9525" extrusionOk="0">
                  <a:moveTo>
                    <a:pt x="7144" y="7144"/>
                  </a:moveTo>
                  <a:lnTo>
                    <a:pt x="7144" y="8096"/>
                  </a:lnTo>
                  <a:cubicBezTo>
                    <a:pt x="8096" y="8096"/>
                    <a:pt x="8096"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377" name="Google Shape;5377;p1"/>
            <p:cNvSpPr/>
            <p:nvPr/>
          </p:nvSpPr>
          <p:spPr>
            <a:xfrm>
              <a:off x="7091839" y="747236"/>
              <a:ext cx="9525" cy="9525"/>
            </a:xfrm>
            <a:custGeom>
              <a:avLst/>
              <a:gdLst/>
              <a:ahLst/>
              <a:cxnLst/>
              <a:rect l="l" t="t" r="r" b="b"/>
              <a:pathLst>
                <a:path w="9525" h="9525" extrusionOk="0">
                  <a:moveTo>
                    <a:pt x="7144" y="7144"/>
                  </a:moveTo>
                  <a:cubicBezTo>
                    <a:pt x="11906" y="9049"/>
                    <a:pt x="7144"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378" name="Google Shape;5378;p1"/>
            <p:cNvSpPr/>
            <p:nvPr/>
          </p:nvSpPr>
          <p:spPr>
            <a:xfrm>
              <a:off x="7082314" y="735912"/>
              <a:ext cx="9525" cy="9525"/>
            </a:xfrm>
            <a:custGeom>
              <a:avLst/>
              <a:gdLst/>
              <a:ahLst/>
              <a:cxnLst/>
              <a:rect l="l" t="t" r="r" b="b"/>
              <a:pathLst>
                <a:path w="9525" h="9525" extrusionOk="0">
                  <a:moveTo>
                    <a:pt x="7144" y="7990"/>
                  </a:moveTo>
                  <a:cubicBezTo>
                    <a:pt x="9049" y="6085"/>
                    <a:pt x="8096" y="7990"/>
                    <a:pt x="7144" y="7990"/>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379" name="Google Shape;5379;p1"/>
            <p:cNvSpPr/>
            <p:nvPr/>
          </p:nvSpPr>
          <p:spPr>
            <a:xfrm>
              <a:off x="7077551" y="734853"/>
              <a:ext cx="9525" cy="9525"/>
            </a:xfrm>
            <a:custGeom>
              <a:avLst/>
              <a:gdLst/>
              <a:ahLst/>
              <a:cxnLst/>
              <a:rect l="l" t="t" r="r" b="b"/>
              <a:pathLst>
                <a:path w="9525" h="9525" extrusionOk="0">
                  <a:moveTo>
                    <a:pt x="8096" y="9049"/>
                  </a:moveTo>
                  <a:cubicBezTo>
                    <a:pt x="8096" y="8096"/>
                    <a:pt x="7144" y="7144"/>
                    <a:pt x="7144" y="7144"/>
                  </a:cubicBezTo>
                  <a:cubicBezTo>
                    <a:pt x="8096" y="8096"/>
                    <a:pt x="8096" y="8096"/>
                    <a:pt x="8096" y="904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380" name="Google Shape;5380;p1"/>
            <p:cNvSpPr/>
            <p:nvPr/>
          </p:nvSpPr>
          <p:spPr>
            <a:xfrm>
              <a:off x="7054691" y="745331"/>
              <a:ext cx="9525" cy="9525"/>
            </a:xfrm>
            <a:custGeom>
              <a:avLst/>
              <a:gdLst/>
              <a:ahLst/>
              <a:cxnLst/>
              <a:rect l="l" t="t" r="r" b="b"/>
              <a:pathLst>
                <a:path w="9525" h="9525" extrusionOk="0">
                  <a:moveTo>
                    <a:pt x="8096" y="9049"/>
                  </a:moveTo>
                  <a:lnTo>
                    <a:pt x="7144" y="7144"/>
                  </a:lnTo>
                  <a:cubicBezTo>
                    <a:pt x="7144" y="8096"/>
                    <a:pt x="7144" y="8096"/>
                    <a:pt x="8096" y="904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381" name="Google Shape;5381;p1"/>
            <p:cNvSpPr/>
            <p:nvPr/>
          </p:nvSpPr>
          <p:spPr>
            <a:xfrm>
              <a:off x="7058372" y="761523"/>
              <a:ext cx="9525" cy="9525"/>
            </a:xfrm>
            <a:custGeom>
              <a:avLst/>
              <a:gdLst/>
              <a:ahLst/>
              <a:cxnLst/>
              <a:rect l="l" t="t" r="r" b="b"/>
              <a:pathLst>
                <a:path w="9525" h="9525" extrusionOk="0">
                  <a:moveTo>
                    <a:pt x="7273" y="7144"/>
                  </a:moveTo>
                  <a:cubicBezTo>
                    <a:pt x="11083" y="8096"/>
                    <a:pt x="6320" y="7144"/>
                    <a:pt x="7273"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382" name="Google Shape;5382;p1"/>
            <p:cNvSpPr/>
            <p:nvPr/>
          </p:nvSpPr>
          <p:spPr>
            <a:xfrm>
              <a:off x="7045844" y="747079"/>
              <a:ext cx="9525" cy="9525"/>
            </a:xfrm>
            <a:custGeom>
              <a:avLst/>
              <a:gdLst/>
              <a:ahLst/>
              <a:cxnLst/>
              <a:rect l="l" t="t" r="r" b="b"/>
              <a:pathLst>
                <a:path w="9525" h="9525" extrusionOk="0">
                  <a:moveTo>
                    <a:pt x="7419" y="7301"/>
                  </a:moveTo>
                  <a:cubicBezTo>
                    <a:pt x="8371" y="6348"/>
                    <a:pt x="6466" y="10158"/>
                    <a:pt x="7419" y="7301"/>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383" name="Google Shape;5383;p1"/>
            <p:cNvSpPr/>
            <p:nvPr/>
          </p:nvSpPr>
          <p:spPr>
            <a:xfrm>
              <a:off x="7012781" y="776122"/>
              <a:ext cx="9525" cy="9525"/>
            </a:xfrm>
            <a:custGeom>
              <a:avLst/>
              <a:gdLst/>
              <a:ahLst/>
              <a:cxnLst/>
              <a:rect l="l" t="t" r="r" b="b"/>
              <a:pathLst>
                <a:path w="9525" h="9525" extrusionOk="0">
                  <a:moveTo>
                    <a:pt x="7144" y="7785"/>
                  </a:moveTo>
                  <a:lnTo>
                    <a:pt x="10001" y="9690"/>
                  </a:lnTo>
                  <a:cubicBezTo>
                    <a:pt x="10001" y="8737"/>
                    <a:pt x="7144" y="5880"/>
                    <a:pt x="7144" y="7785"/>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384" name="Google Shape;5384;p1"/>
            <p:cNvSpPr/>
            <p:nvPr/>
          </p:nvSpPr>
          <p:spPr>
            <a:xfrm>
              <a:off x="7002044" y="792241"/>
              <a:ext cx="9525" cy="9525"/>
            </a:xfrm>
            <a:custGeom>
              <a:avLst/>
              <a:gdLst/>
              <a:ahLst/>
              <a:cxnLst/>
              <a:rect l="l" t="t" r="r" b="b"/>
              <a:pathLst>
                <a:path w="9525" h="9525" extrusionOk="0">
                  <a:moveTo>
                    <a:pt x="9308" y="7858"/>
                  </a:moveTo>
                  <a:cubicBezTo>
                    <a:pt x="8356" y="6906"/>
                    <a:pt x="6451" y="6906"/>
                    <a:pt x="7403" y="7858"/>
                  </a:cubicBezTo>
                  <a:cubicBezTo>
                    <a:pt x="8356" y="7858"/>
                    <a:pt x="9308" y="7858"/>
                    <a:pt x="9308" y="785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385" name="Google Shape;5385;p1"/>
            <p:cNvSpPr/>
            <p:nvPr/>
          </p:nvSpPr>
          <p:spPr>
            <a:xfrm>
              <a:off x="6938592" y="848730"/>
              <a:ext cx="9525" cy="9525"/>
            </a:xfrm>
            <a:custGeom>
              <a:avLst/>
              <a:gdLst/>
              <a:ahLst/>
              <a:cxnLst/>
              <a:rect l="l" t="t" r="r" b="b"/>
              <a:pathLst>
                <a:path w="9525" h="9525" extrusionOk="0">
                  <a:moveTo>
                    <a:pt x="7990" y="7567"/>
                  </a:moveTo>
                  <a:cubicBezTo>
                    <a:pt x="6086" y="6615"/>
                    <a:pt x="7990" y="7567"/>
                    <a:pt x="7990"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386" name="Google Shape;5386;p1"/>
            <p:cNvSpPr/>
            <p:nvPr/>
          </p:nvSpPr>
          <p:spPr>
            <a:xfrm>
              <a:off x="7761658" y="937259"/>
              <a:ext cx="9525" cy="9525"/>
            </a:xfrm>
            <a:custGeom>
              <a:avLst/>
              <a:gdLst/>
              <a:ahLst/>
              <a:cxnLst/>
              <a:rect l="l" t="t" r="r" b="b"/>
              <a:pathLst>
                <a:path w="9525" h="9525" extrusionOk="0">
                  <a:moveTo>
                    <a:pt x="8837" y="8573"/>
                  </a:moveTo>
                  <a:cubicBezTo>
                    <a:pt x="8837" y="6667"/>
                    <a:pt x="5027" y="6667"/>
                    <a:pt x="8837" y="8573"/>
                  </a:cubicBezTo>
                  <a:lnTo>
                    <a:pt x="8837" y="8573"/>
                  </a:ln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387" name="Google Shape;5387;p1"/>
            <p:cNvSpPr/>
            <p:nvPr/>
          </p:nvSpPr>
          <p:spPr>
            <a:xfrm>
              <a:off x="7753403" y="933926"/>
              <a:ext cx="9525" cy="9525"/>
            </a:xfrm>
            <a:custGeom>
              <a:avLst/>
              <a:gdLst/>
              <a:ahLst/>
              <a:cxnLst/>
              <a:rect l="l" t="t" r="r" b="b"/>
              <a:pathLst>
                <a:path w="9525" h="9525" extrusionOk="0">
                  <a:moveTo>
                    <a:pt x="7567" y="7144"/>
                  </a:moveTo>
                  <a:cubicBezTo>
                    <a:pt x="6615" y="8096"/>
                    <a:pt x="7567" y="14764"/>
                    <a:pt x="7567" y="7144"/>
                  </a:cubicBezTo>
                  <a:lnTo>
                    <a:pt x="7567" y="7144"/>
                  </a:ln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388" name="Google Shape;5388;p1"/>
            <p:cNvSpPr/>
            <p:nvPr/>
          </p:nvSpPr>
          <p:spPr>
            <a:xfrm>
              <a:off x="7630954" y="922496"/>
              <a:ext cx="9525" cy="9525"/>
            </a:xfrm>
            <a:custGeom>
              <a:avLst/>
              <a:gdLst/>
              <a:ahLst/>
              <a:cxnLst/>
              <a:rect l="l" t="t" r="r" b="b"/>
              <a:pathLst>
                <a:path w="9525" h="9525" extrusionOk="0">
                  <a:moveTo>
                    <a:pt x="9049" y="8096"/>
                  </a:moveTo>
                  <a:lnTo>
                    <a:pt x="7144" y="7144"/>
                  </a:lnTo>
                  <a:cubicBezTo>
                    <a:pt x="7144" y="9049"/>
                    <a:pt x="8096" y="8096"/>
                    <a:pt x="9049" y="809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389" name="Google Shape;5389;p1"/>
            <p:cNvSpPr/>
            <p:nvPr/>
          </p:nvSpPr>
          <p:spPr>
            <a:xfrm>
              <a:off x="7738586" y="944641"/>
              <a:ext cx="9525" cy="9525"/>
            </a:xfrm>
            <a:custGeom>
              <a:avLst/>
              <a:gdLst/>
              <a:ahLst/>
              <a:cxnLst/>
              <a:rect l="l" t="t" r="r" b="b"/>
              <a:pathLst>
                <a:path w="9525" h="9525" extrusionOk="0">
                  <a:moveTo>
                    <a:pt x="7144" y="7858"/>
                  </a:moveTo>
                  <a:cubicBezTo>
                    <a:pt x="9049" y="6906"/>
                    <a:pt x="8096" y="6906"/>
                    <a:pt x="7144" y="7858"/>
                  </a:cubicBezTo>
                  <a:lnTo>
                    <a:pt x="7144" y="7858"/>
                  </a:ln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390" name="Google Shape;5390;p1"/>
            <p:cNvSpPr/>
            <p:nvPr/>
          </p:nvSpPr>
          <p:spPr>
            <a:xfrm>
              <a:off x="7665244" y="913606"/>
              <a:ext cx="9525" cy="9525"/>
            </a:xfrm>
            <a:custGeom>
              <a:avLst/>
              <a:gdLst/>
              <a:ahLst/>
              <a:cxnLst/>
              <a:rect l="l" t="t" r="r" b="b"/>
              <a:pathLst>
                <a:path w="9525" h="9525" extrusionOk="0">
                  <a:moveTo>
                    <a:pt x="7144" y="8414"/>
                  </a:moveTo>
                  <a:cubicBezTo>
                    <a:pt x="7144" y="8414"/>
                    <a:pt x="9049" y="5556"/>
                    <a:pt x="7144" y="8414"/>
                  </a:cubicBezTo>
                  <a:lnTo>
                    <a:pt x="7144" y="8414"/>
                  </a:ln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391" name="Google Shape;5391;p1"/>
            <p:cNvSpPr/>
            <p:nvPr/>
          </p:nvSpPr>
          <p:spPr>
            <a:xfrm>
              <a:off x="7688909" y="910113"/>
              <a:ext cx="9525" cy="9525"/>
            </a:xfrm>
            <a:custGeom>
              <a:avLst/>
              <a:gdLst/>
              <a:ahLst/>
              <a:cxnLst/>
              <a:rect l="l" t="t" r="r" b="b"/>
              <a:pathLst>
                <a:path w="9525" h="9525" extrusionOk="0">
                  <a:moveTo>
                    <a:pt x="8244" y="7144"/>
                  </a:moveTo>
                  <a:cubicBezTo>
                    <a:pt x="4434" y="7144"/>
                    <a:pt x="12054" y="13811"/>
                    <a:pt x="8244" y="7144"/>
                  </a:cubicBezTo>
                  <a:lnTo>
                    <a:pt x="8244" y="7144"/>
                  </a:ln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392" name="Google Shape;5392;p1"/>
            <p:cNvSpPr/>
            <p:nvPr/>
          </p:nvSpPr>
          <p:spPr>
            <a:xfrm>
              <a:off x="6845141" y="1012983"/>
              <a:ext cx="9525" cy="9525"/>
            </a:xfrm>
            <a:custGeom>
              <a:avLst/>
              <a:gdLst/>
              <a:ahLst/>
              <a:cxnLst/>
              <a:rect l="l" t="t" r="r" b="b"/>
              <a:pathLst>
                <a:path w="9525" h="9525" extrusionOk="0">
                  <a:moveTo>
                    <a:pt x="7144" y="7144"/>
                  </a:moveTo>
                  <a:cubicBezTo>
                    <a:pt x="7144" y="7144"/>
                    <a:pt x="7144" y="8096"/>
                    <a:pt x="7144" y="7144"/>
                  </a:cubicBezTo>
                  <a:cubicBezTo>
                    <a:pt x="7144" y="8096"/>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393" name="Google Shape;5393;p1"/>
            <p:cNvSpPr/>
            <p:nvPr/>
          </p:nvSpPr>
          <p:spPr>
            <a:xfrm>
              <a:off x="6844189" y="1012031"/>
              <a:ext cx="9525" cy="9525"/>
            </a:xfrm>
            <a:custGeom>
              <a:avLst/>
              <a:gdLst/>
              <a:ahLst/>
              <a:cxnLst/>
              <a:rect l="l" t="t" r="r" b="b"/>
              <a:pathLst>
                <a:path w="9525" h="9525" extrusionOk="0">
                  <a:moveTo>
                    <a:pt x="7144" y="7144"/>
                  </a:moveTo>
                  <a:cubicBezTo>
                    <a:pt x="7144" y="8096"/>
                    <a:pt x="7144" y="8096"/>
                    <a:pt x="7144" y="7144"/>
                  </a:cubicBezTo>
                  <a:cubicBezTo>
                    <a:pt x="8096" y="8096"/>
                    <a:pt x="7144"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394" name="Google Shape;5394;p1"/>
            <p:cNvSpPr/>
            <p:nvPr/>
          </p:nvSpPr>
          <p:spPr>
            <a:xfrm>
              <a:off x="6844189" y="1012031"/>
              <a:ext cx="9525" cy="9525"/>
            </a:xfrm>
            <a:custGeom>
              <a:avLst/>
              <a:gdLst/>
              <a:ahLst/>
              <a:cxnLst/>
              <a:rect l="l" t="t" r="r" b="b"/>
              <a:pathLst>
                <a:path w="9525" h="9525" extrusionOk="0">
                  <a:moveTo>
                    <a:pt x="7144" y="7144"/>
                  </a:moveTo>
                  <a:cubicBezTo>
                    <a:pt x="7144" y="7144"/>
                    <a:pt x="7144" y="7144"/>
                    <a:pt x="7144" y="7144"/>
                  </a:cubicBezTo>
                  <a:lnTo>
                    <a:pt x="7144" y="7144"/>
                  </a:ln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395" name="Google Shape;5395;p1"/>
            <p:cNvSpPr/>
            <p:nvPr/>
          </p:nvSpPr>
          <p:spPr>
            <a:xfrm>
              <a:off x="7231856" y="928211"/>
              <a:ext cx="9525" cy="19050"/>
            </a:xfrm>
            <a:custGeom>
              <a:avLst/>
              <a:gdLst/>
              <a:ahLst/>
              <a:cxnLst/>
              <a:rect l="l" t="t" r="r" b="b"/>
              <a:pathLst>
                <a:path w="9525" h="19050" extrusionOk="0">
                  <a:moveTo>
                    <a:pt x="9049" y="12859"/>
                  </a:moveTo>
                  <a:cubicBezTo>
                    <a:pt x="8096" y="11906"/>
                    <a:pt x="10954" y="7144"/>
                    <a:pt x="7144" y="7144"/>
                  </a:cubicBezTo>
                  <a:cubicBezTo>
                    <a:pt x="10954" y="8096"/>
                    <a:pt x="4286" y="10954"/>
                    <a:pt x="9049" y="1285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396" name="Google Shape;5396;p1"/>
            <p:cNvSpPr/>
            <p:nvPr/>
          </p:nvSpPr>
          <p:spPr>
            <a:xfrm>
              <a:off x="7233761" y="933926"/>
              <a:ext cx="9525" cy="9525"/>
            </a:xfrm>
            <a:custGeom>
              <a:avLst/>
              <a:gdLst/>
              <a:ahLst/>
              <a:cxnLst/>
              <a:rect l="l" t="t" r="r" b="b"/>
              <a:pathLst>
                <a:path w="9525" h="9525" extrusionOk="0">
                  <a:moveTo>
                    <a:pt x="7144" y="7144"/>
                  </a:moveTo>
                  <a:cubicBezTo>
                    <a:pt x="7144" y="7144"/>
                    <a:pt x="8096" y="7144"/>
                    <a:pt x="7144" y="7144"/>
                  </a:cubicBezTo>
                  <a:lnTo>
                    <a:pt x="7144" y="7144"/>
                  </a:ln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397" name="Google Shape;5397;p1"/>
            <p:cNvSpPr/>
            <p:nvPr/>
          </p:nvSpPr>
          <p:spPr>
            <a:xfrm>
              <a:off x="6933898" y="992028"/>
              <a:ext cx="9525" cy="9525"/>
            </a:xfrm>
            <a:custGeom>
              <a:avLst/>
              <a:gdLst/>
              <a:ahLst/>
              <a:cxnLst/>
              <a:rect l="l" t="t" r="r" b="b"/>
              <a:pathLst>
                <a:path w="9525" h="9525" extrusionOk="0">
                  <a:moveTo>
                    <a:pt x="8875" y="10001"/>
                  </a:moveTo>
                  <a:cubicBezTo>
                    <a:pt x="7922" y="9049"/>
                    <a:pt x="7922" y="8096"/>
                    <a:pt x="7922" y="7144"/>
                  </a:cubicBezTo>
                  <a:cubicBezTo>
                    <a:pt x="8875" y="9049"/>
                    <a:pt x="5065" y="10001"/>
                    <a:pt x="8875" y="10001"/>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398" name="Google Shape;5398;p1"/>
            <p:cNvSpPr/>
            <p:nvPr/>
          </p:nvSpPr>
          <p:spPr>
            <a:xfrm>
              <a:off x="7738586" y="944403"/>
              <a:ext cx="9525" cy="9525"/>
            </a:xfrm>
            <a:custGeom>
              <a:avLst/>
              <a:gdLst/>
              <a:ahLst/>
              <a:cxnLst/>
              <a:rect l="l" t="t" r="r" b="b"/>
              <a:pathLst>
                <a:path w="9525" h="9525" extrusionOk="0">
                  <a:moveTo>
                    <a:pt x="7144" y="7144"/>
                  </a:moveTo>
                  <a:cubicBezTo>
                    <a:pt x="7144" y="10001"/>
                    <a:pt x="7144" y="7144"/>
                    <a:pt x="7144" y="7144"/>
                  </a:cubicBezTo>
                  <a:lnTo>
                    <a:pt x="7144" y="7144"/>
                  </a:ln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399" name="Google Shape;5399;p1"/>
            <p:cNvSpPr/>
            <p:nvPr/>
          </p:nvSpPr>
          <p:spPr>
            <a:xfrm>
              <a:off x="6981900" y="942369"/>
              <a:ext cx="9525" cy="9525"/>
            </a:xfrm>
            <a:custGeom>
              <a:avLst/>
              <a:gdLst/>
              <a:ahLst/>
              <a:cxnLst/>
              <a:rect l="l" t="t" r="r" b="b"/>
              <a:pathLst>
                <a:path w="9525" h="9525" extrusionOk="0">
                  <a:moveTo>
                    <a:pt x="7544" y="7273"/>
                  </a:moveTo>
                  <a:cubicBezTo>
                    <a:pt x="5640" y="11083"/>
                    <a:pt x="11355" y="6320"/>
                    <a:pt x="7544" y="7273"/>
                  </a:cubicBezTo>
                  <a:lnTo>
                    <a:pt x="7544" y="7273"/>
                  </a:ln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400" name="Google Shape;5400;p1"/>
            <p:cNvSpPr/>
            <p:nvPr/>
          </p:nvSpPr>
          <p:spPr>
            <a:xfrm>
              <a:off x="6844189" y="913278"/>
              <a:ext cx="914400" cy="352425"/>
            </a:xfrm>
            <a:custGeom>
              <a:avLst/>
              <a:gdLst/>
              <a:ahLst/>
              <a:cxnLst/>
              <a:rect l="l" t="t" r="r" b="b"/>
              <a:pathLst>
                <a:path w="914400" h="352425" extrusionOk="0">
                  <a:moveTo>
                    <a:pt x="910114" y="31601"/>
                  </a:moveTo>
                  <a:cubicBezTo>
                    <a:pt x="903446" y="18267"/>
                    <a:pt x="830104" y="13504"/>
                    <a:pt x="816769" y="21124"/>
                  </a:cubicBezTo>
                  <a:cubicBezTo>
                    <a:pt x="812959" y="8742"/>
                    <a:pt x="810101" y="15409"/>
                    <a:pt x="796767" y="18267"/>
                  </a:cubicBezTo>
                  <a:cubicBezTo>
                    <a:pt x="788194" y="19219"/>
                    <a:pt x="778669" y="19219"/>
                    <a:pt x="768192" y="19219"/>
                  </a:cubicBezTo>
                  <a:lnTo>
                    <a:pt x="768192" y="17314"/>
                  </a:lnTo>
                  <a:cubicBezTo>
                    <a:pt x="767239" y="18267"/>
                    <a:pt x="768192" y="18267"/>
                    <a:pt x="768192" y="19219"/>
                  </a:cubicBezTo>
                  <a:cubicBezTo>
                    <a:pt x="711994" y="17314"/>
                    <a:pt x="634842" y="-3641"/>
                    <a:pt x="613886" y="14456"/>
                  </a:cubicBezTo>
                  <a:cubicBezTo>
                    <a:pt x="621506" y="13504"/>
                    <a:pt x="617696" y="13504"/>
                    <a:pt x="620554" y="18267"/>
                  </a:cubicBezTo>
                  <a:cubicBezTo>
                    <a:pt x="609124" y="1121"/>
                    <a:pt x="455771" y="15409"/>
                    <a:pt x="440531" y="21124"/>
                  </a:cubicBezTo>
                  <a:cubicBezTo>
                    <a:pt x="425291" y="50651"/>
                    <a:pt x="164306" y="33506"/>
                    <a:pt x="163354" y="35411"/>
                  </a:cubicBezTo>
                  <a:cubicBezTo>
                    <a:pt x="159544" y="37317"/>
                    <a:pt x="141446" y="38269"/>
                    <a:pt x="142399" y="40174"/>
                  </a:cubicBezTo>
                  <a:cubicBezTo>
                    <a:pt x="122396" y="22076"/>
                    <a:pt x="34766" y="106849"/>
                    <a:pt x="7144" y="104944"/>
                  </a:cubicBezTo>
                  <a:cubicBezTo>
                    <a:pt x="10001" y="106849"/>
                    <a:pt x="16669" y="115421"/>
                    <a:pt x="18574" y="115421"/>
                  </a:cubicBezTo>
                  <a:cubicBezTo>
                    <a:pt x="19526" y="114469"/>
                    <a:pt x="20479" y="113517"/>
                    <a:pt x="20479" y="112564"/>
                  </a:cubicBezTo>
                  <a:cubicBezTo>
                    <a:pt x="28099" y="108754"/>
                    <a:pt x="72866" y="95419"/>
                    <a:pt x="76676" y="94467"/>
                  </a:cubicBezTo>
                  <a:cubicBezTo>
                    <a:pt x="78581" y="93514"/>
                    <a:pt x="98584" y="83989"/>
                    <a:pt x="99536" y="80179"/>
                  </a:cubicBezTo>
                  <a:cubicBezTo>
                    <a:pt x="102394" y="80179"/>
                    <a:pt x="107156" y="81131"/>
                    <a:pt x="106204" y="81131"/>
                  </a:cubicBezTo>
                  <a:cubicBezTo>
                    <a:pt x="108109" y="92561"/>
                    <a:pt x="94774" y="76369"/>
                    <a:pt x="101441" y="89704"/>
                  </a:cubicBezTo>
                  <a:cubicBezTo>
                    <a:pt x="118586" y="92561"/>
                    <a:pt x="136684" y="94467"/>
                    <a:pt x="156686" y="96371"/>
                  </a:cubicBezTo>
                  <a:cubicBezTo>
                    <a:pt x="133826" y="103992"/>
                    <a:pt x="112871" y="111611"/>
                    <a:pt x="112871" y="111611"/>
                  </a:cubicBezTo>
                  <a:lnTo>
                    <a:pt x="144304" y="213529"/>
                  </a:lnTo>
                  <a:lnTo>
                    <a:pt x="339566" y="336401"/>
                  </a:lnTo>
                  <a:lnTo>
                    <a:pt x="423386" y="348784"/>
                  </a:lnTo>
                  <a:lnTo>
                    <a:pt x="493871" y="305921"/>
                  </a:lnTo>
                  <a:lnTo>
                    <a:pt x="644367" y="238294"/>
                  </a:lnTo>
                  <a:cubicBezTo>
                    <a:pt x="644367" y="238294"/>
                    <a:pt x="692944" y="229721"/>
                    <a:pt x="702469" y="225911"/>
                  </a:cubicBezTo>
                  <a:cubicBezTo>
                    <a:pt x="711994" y="223054"/>
                    <a:pt x="762476" y="159236"/>
                    <a:pt x="772001" y="149711"/>
                  </a:cubicBezTo>
                  <a:cubicBezTo>
                    <a:pt x="781526" y="140186"/>
                    <a:pt x="791051" y="85894"/>
                    <a:pt x="791051" y="85894"/>
                  </a:cubicBezTo>
                  <a:cubicBezTo>
                    <a:pt x="791051" y="85894"/>
                    <a:pt x="765334" y="54461"/>
                    <a:pt x="746284" y="54461"/>
                  </a:cubicBezTo>
                  <a:cubicBezTo>
                    <a:pt x="740569" y="54461"/>
                    <a:pt x="686276" y="56367"/>
                    <a:pt x="613886" y="59224"/>
                  </a:cubicBezTo>
                  <a:cubicBezTo>
                    <a:pt x="686276" y="47794"/>
                    <a:pt x="749142" y="36364"/>
                    <a:pt x="792004" y="27792"/>
                  </a:cubicBezTo>
                  <a:cubicBezTo>
                    <a:pt x="812006" y="23981"/>
                    <a:pt x="890111" y="36364"/>
                    <a:pt x="908209" y="33506"/>
                  </a:cubicBezTo>
                  <a:cubicBezTo>
                    <a:pt x="908209" y="33506"/>
                    <a:pt x="908209" y="32554"/>
                    <a:pt x="910114" y="31601"/>
                  </a:cubicBezTo>
                  <a:close/>
                  <a:moveTo>
                    <a:pt x="150971" y="56367"/>
                  </a:moveTo>
                  <a:cubicBezTo>
                    <a:pt x="150019" y="56367"/>
                    <a:pt x="147161" y="57319"/>
                    <a:pt x="150971" y="56367"/>
                  </a:cubicBezTo>
                  <a:lnTo>
                    <a:pt x="150971" y="56367"/>
                  </a:lnTo>
                  <a:close/>
                  <a:moveTo>
                    <a:pt x="157639" y="57319"/>
                  </a:moveTo>
                  <a:cubicBezTo>
                    <a:pt x="153829" y="56367"/>
                    <a:pt x="154781" y="54461"/>
                    <a:pt x="157639" y="57319"/>
                  </a:cubicBezTo>
                  <a:lnTo>
                    <a:pt x="157639" y="57319"/>
                  </a:ln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401" name="Google Shape;5401;p1"/>
            <p:cNvSpPr/>
            <p:nvPr/>
          </p:nvSpPr>
          <p:spPr>
            <a:xfrm>
              <a:off x="7747738" y="937166"/>
              <a:ext cx="9525" cy="9525"/>
            </a:xfrm>
            <a:custGeom>
              <a:avLst/>
              <a:gdLst/>
              <a:ahLst/>
              <a:cxnLst/>
              <a:rect l="l" t="t" r="r" b="b"/>
              <a:pathLst>
                <a:path w="9525" h="9525" extrusionOk="0">
                  <a:moveTo>
                    <a:pt x="9422" y="7713"/>
                  </a:moveTo>
                  <a:cubicBezTo>
                    <a:pt x="7517" y="6761"/>
                    <a:pt x="6565" y="6761"/>
                    <a:pt x="7517" y="9618"/>
                  </a:cubicBezTo>
                  <a:cubicBezTo>
                    <a:pt x="9422" y="8666"/>
                    <a:pt x="9422" y="8666"/>
                    <a:pt x="9422" y="7713"/>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402" name="Google Shape;5402;p1"/>
            <p:cNvSpPr/>
            <p:nvPr/>
          </p:nvSpPr>
          <p:spPr>
            <a:xfrm>
              <a:off x="7747159" y="939641"/>
              <a:ext cx="9525" cy="9525"/>
            </a:xfrm>
            <a:custGeom>
              <a:avLst/>
              <a:gdLst/>
              <a:ahLst/>
              <a:cxnLst/>
              <a:rect l="l" t="t" r="r" b="b"/>
              <a:pathLst>
                <a:path w="9525" h="9525" extrusionOk="0">
                  <a:moveTo>
                    <a:pt x="9049" y="7144"/>
                  </a:moveTo>
                  <a:cubicBezTo>
                    <a:pt x="8096" y="7144"/>
                    <a:pt x="8096" y="7144"/>
                    <a:pt x="7144" y="7144"/>
                  </a:cubicBezTo>
                  <a:cubicBezTo>
                    <a:pt x="7144" y="7144"/>
                    <a:pt x="8096" y="7144"/>
                    <a:pt x="9049" y="7144"/>
                  </a:cubicBezTo>
                  <a:cubicBezTo>
                    <a:pt x="9049" y="7144"/>
                    <a:pt x="9049" y="7144"/>
                    <a:pt x="9049"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403" name="Google Shape;5403;p1"/>
            <p:cNvSpPr/>
            <p:nvPr/>
          </p:nvSpPr>
          <p:spPr>
            <a:xfrm>
              <a:off x="6913721" y="1001553"/>
              <a:ext cx="9525" cy="9525"/>
            </a:xfrm>
            <a:custGeom>
              <a:avLst/>
              <a:gdLst/>
              <a:ahLst/>
              <a:cxnLst/>
              <a:rect l="l" t="t" r="r" b="b"/>
              <a:pathLst>
                <a:path w="9525" h="9525" extrusionOk="0">
                  <a:moveTo>
                    <a:pt x="7144" y="7144"/>
                  </a:moveTo>
                  <a:cubicBezTo>
                    <a:pt x="8096" y="7144"/>
                    <a:pt x="8096" y="7144"/>
                    <a:pt x="7144" y="7144"/>
                  </a:cubicBez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404" name="Google Shape;5404;p1"/>
            <p:cNvSpPr/>
            <p:nvPr/>
          </p:nvSpPr>
          <p:spPr>
            <a:xfrm>
              <a:off x="6843236" y="1011078"/>
              <a:ext cx="9525" cy="9525"/>
            </a:xfrm>
            <a:custGeom>
              <a:avLst/>
              <a:gdLst/>
              <a:ahLst/>
              <a:cxnLst/>
              <a:rect l="l" t="t" r="r" b="b"/>
              <a:pathLst>
                <a:path w="9525" h="9525" extrusionOk="0">
                  <a:moveTo>
                    <a:pt x="8096" y="7144"/>
                  </a:moveTo>
                  <a:cubicBezTo>
                    <a:pt x="7144" y="7144"/>
                    <a:pt x="7144" y="7144"/>
                    <a:pt x="7144" y="7144"/>
                  </a:cubicBezTo>
                  <a:cubicBezTo>
                    <a:pt x="7144" y="7144"/>
                    <a:pt x="7144" y="7144"/>
                    <a:pt x="8096"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405" name="Google Shape;5405;p1"/>
            <p:cNvSpPr/>
            <p:nvPr/>
          </p:nvSpPr>
          <p:spPr>
            <a:xfrm>
              <a:off x="7633811" y="923448"/>
              <a:ext cx="9525" cy="9525"/>
            </a:xfrm>
            <a:custGeom>
              <a:avLst/>
              <a:gdLst/>
              <a:ahLst/>
              <a:cxnLst/>
              <a:rect l="l" t="t" r="r" b="b"/>
              <a:pathLst>
                <a:path w="9525" h="9525" extrusionOk="0">
                  <a:moveTo>
                    <a:pt x="7144" y="7144"/>
                  </a:moveTo>
                  <a:cubicBezTo>
                    <a:pt x="7144" y="8096"/>
                    <a:pt x="7144" y="7144"/>
                    <a:pt x="7144" y="7144"/>
                  </a:cubicBezTo>
                  <a:lnTo>
                    <a:pt x="7144" y="7144"/>
                  </a:ln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406" name="Google Shape;5406;p1"/>
            <p:cNvSpPr/>
            <p:nvPr/>
          </p:nvSpPr>
          <p:spPr>
            <a:xfrm>
              <a:off x="7698581" y="922707"/>
              <a:ext cx="9525" cy="9525"/>
            </a:xfrm>
            <a:custGeom>
              <a:avLst/>
              <a:gdLst/>
              <a:ahLst/>
              <a:cxnLst/>
              <a:rect l="l" t="t" r="r" b="b"/>
              <a:pathLst>
                <a:path w="9525" h="9525" extrusionOk="0">
                  <a:moveTo>
                    <a:pt x="7144" y="8837"/>
                  </a:moveTo>
                  <a:cubicBezTo>
                    <a:pt x="7144" y="8837"/>
                    <a:pt x="7144" y="5027"/>
                    <a:pt x="7144" y="8837"/>
                  </a:cubicBezTo>
                  <a:lnTo>
                    <a:pt x="7144" y="8837"/>
                  </a:ln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407" name="Google Shape;5407;p1"/>
            <p:cNvSpPr/>
            <p:nvPr/>
          </p:nvSpPr>
          <p:spPr>
            <a:xfrm>
              <a:off x="7749064" y="943451"/>
              <a:ext cx="9525" cy="9525"/>
            </a:xfrm>
            <a:custGeom>
              <a:avLst/>
              <a:gdLst/>
              <a:ahLst/>
              <a:cxnLst/>
              <a:rect l="l" t="t" r="r" b="b"/>
              <a:pathLst>
                <a:path w="9525" h="9525" extrusionOk="0">
                  <a:moveTo>
                    <a:pt x="7144" y="7144"/>
                  </a:moveTo>
                  <a:cubicBezTo>
                    <a:pt x="9049" y="7144"/>
                    <a:pt x="8096" y="7144"/>
                    <a:pt x="7144" y="7144"/>
                  </a:cubicBezTo>
                  <a:lnTo>
                    <a:pt x="7144" y="7144"/>
                  </a:ln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408" name="Google Shape;5408;p1"/>
            <p:cNvSpPr/>
            <p:nvPr/>
          </p:nvSpPr>
          <p:spPr>
            <a:xfrm>
              <a:off x="7750969" y="941546"/>
              <a:ext cx="9525" cy="9525"/>
            </a:xfrm>
            <a:custGeom>
              <a:avLst/>
              <a:gdLst/>
              <a:ahLst/>
              <a:cxnLst/>
              <a:rect l="l" t="t" r="r" b="b"/>
              <a:pathLst>
                <a:path w="9525" h="9525" extrusionOk="0">
                  <a:moveTo>
                    <a:pt x="8096" y="7144"/>
                  </a:moveTo>
                  <a:lnTo>
                    <a:pt x="7144" y="8096"/>
                  </a:lnTo>
                  <a:cubicBezTo>
                    <a:pt x="7144" y="8096"/>
                    <a:pt x="8096" y="8096"/>
                    <a:pt x="8096"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409" name="Google Shape;5409;p1"/>
            <p:cNvSpPr/>
            <p:nvPr/>
          </p:nvSpPr>
          <p:spPr>
            <a:xfrm>
              <a:off x="7729061" y="946837"/>
              <a:ext cx="19050" cy="9525"/>
            </a:xfrm>
            <a:custGeom>
              <a:avLst/>
              <a:gdLst/>
              <a:ahLst/>
              <a:cxnLst/>
              <a:rect l="l" t="t" r="r" b="b"/>
              <a:pathLst>
                <a:path w="19050" h="9525" extrusionOk="0">
                  <a:moveTo>
                    <a:pt x="7144" y="7567"/>
                  </a:moveTo>
                  <a:cubicBezTo>
                    <a:pt x="7144" y="7567"/>
                    <a:pt x="19526" y="6615"/>
                    <a:pt x="7144" y="7567"/>
                  </a:cubicBezTo>
                  <a:lnTo>
                    <a:pt x="7144" y="7567"/>
                  </a:ln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410" name="Google Shape;5410;p1"/>
            <p:cNvSpPr/>
            <p:nvPr/>
          </p:nvSpPr>
          <p:spPr>
            <a:xfrm>
              <a:off x="7707154" y="908604"/>
              <a:ext cx="9525" cy="9525"/>
            </a:xfrm>
            <a:custGeom>
              <a:avLst/>
              <a:gdLst/>
              <a:ahLst/>
              <a:cxnLst/>
              <a:rect l="l" t="t" r="r" b="b"/>
              <a:pathLst>
                <a:path w="9525" h="9525" extrusionOk="0">
                  <a:moveTo>
                    <a:pt x="7144" y="8653"/>
                  </a:moveTo>
                  <a:cubicBezTo>
                    <a:pt x="10954" y="7700"/>
                    <a:pt x="13811" y="5795"/>
                    <a:pt x="7144" y="8653"/>
                  </a:cubicBezTo>
                  <a:lnTo>
                    <a:pt x="7144" y="8653"/>
                  </a:ln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411" name="Google Shape;5411;p1"/>
            <p:cNvSpPr/>
            <p:nvPr/>
          </p:nvSpPr>
          <p:spPr>
            <a:xfrm>
              <a:off x="7693104" y="909161"/>
              <a:ext cx="9525" cy="9525"/>
            </a:xfrm>
            <a:custGeom>
              <a:avLst/>
              <a:gdLst/>
              <a:ahLst/>
              <a:cxnLst/>
              <a:rect l="l" t="t" r="r" b="b"/>
              <a:pathLst>
                <a:path w="9525" h="9525" extrusionOk="0">
                  <a:moveTo>
                    <a:pt x="7858" y="9049"/>
                  </a:moveTo>
                  <a:cubicBezTo>
                    <a:pt x="9763" y="8096"/>
                    <a:pt x="7858" y="7144"/>
                    <a:pt x="7858" y="7144"/>
                  </a:cubicBezTo>
                  <a:cubicBezTo>
                    <a:pt x="6906" y="8096"/>
                    <a:pt x="6906" y="8096"/>
                    <a:pt x="7858" y="904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412" name="Google Shape;5412;p1"/>
            <p:cNvSpPr/>
            <p:nvPr/>
          </p:nvSpPr>
          <p:spPr>
            <a:xfrm>
              <a:off x="7289006" y="920505"/>
              <a:ext cx="9525" cy="9525"/>
            </a:xfrm>
            <a:custGeom>
              <a:avLst/>
              <a:gdLst/>
              <a:ahLst/>
              <a:cxnLst/>
              <a:rect l="l" t="t" r="r" b="b"/>
              <a:pathLst>
                <a:path w="9525" h="9525" extrusionOk="0">
                  <a:moveTo>
                    <a:pt x="10954" y="9135"/>
                  </a:moveTo>
                  <a:cubicBezTo>
                    <a:pt x="10001" y="7230"/>
                    <a:pt x="8096" y="6277"/>
                    <a:pt x="7144" y="8182"/>
                  </a:cubicBezTo>
                  <a:cubicBezTo>
                    <a:pt x="9049" y="8182"/>
                    <a:pt x="10954" y="9135"/>
                    <a:pt x="10954" y="9135"/>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grpSp>
      <p:grpSp>
        <p:nvGrpSpPr>
          <p:cNvPr id="5413" name="Google Shape;5413;p1"/>
          <p:cNvGrpSpPr/>
          <p:nvPr/>
        </p:nvGrpSpPr>
        <p:grpSpPr>
          <a:xfrm>
            <a:off x="8272097" y="1891704"/>
            <a:ext cx="603180" cy="537268"/>
            <a:chOff x="686076" y="4475870"/>
            <a:chExt cx="1416461" cy="1261676"/>
          </a:xfrm>
        </p:grpSpPr>
        <p:sp>
          <p:nvSpPr>
            <p:cNvPr id="5414" name="Google Shape;5414;p1"/>
            <p:cNvSpPr/>
            <p:nvPr/>
          </p:nvSpPr>
          <p:spPr>
            <a:xfrm>
              <a:off x="1256021" y="5147054"/>
              <a:ext cx="142875" cy="180975"/>
            </a:xfrm>
            <a:custGeom>
              <a:avLst/>
              <a:gdLst/>
              <a:ahLst/>
              <a:cxnLst/>
              <a:rect l="l" t="t" r="r" b="b"/>
              <a:pathLst>
                <a:path w="142875" h="180975" extrusionOk="0">
                  <a:moveTo>
                    <a:pt x="135731" y="55350"/>
                  </a:moveTo>
                  <a:cubicBezTo>
                    <a:pt x="116681" y="-59903"/>
                    <a:pt x="7144" y="60112"/>
                    <a:pt x="7144" y="119167"/>
                  </a:cubicBezTo>
                  <a:cubicBezTo>
                    <a:pt x="8096" y="240135"/>
                    <a:pt x="99536" y="143932"/>
                    <a:pt x="96679" y="142027"/>
                  </a:cubicBezTo>
                  <a:cubicBezTo>
                    <a:pt x="76676" y="146790"/>
                    <a:pt x="57626" y="151552"/>
                    <a:pt x="38576" y="157267"/>
                  </a:cubicBezTo>
                  <a:cubicBezTo>
                    <a:pt x="-42386" y="131550"/>
                    <a:pt x="119539" y="-45615"/>
                    <a:pt x="135731" y="55350"/>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415" name="Google Shape;5415;p1"/>
            <p:cNvSpPr/>
            <p:nvPr/>
          </p:nvSpPr>
          <p:spPr>
            <a:xfrm>
              <a:off x="1288406" y="4800925"/>
              <a:ext cx="28575" cy="247650"/>
            </a:xfrm>
            <a:custGeom>
              <a:avLst/>
              <a:gdLst/>
              <a:ahLst/>
              <a:cxnLst/>
              <a:rect l="l" t="t" r="r" b="b"/>
              <a:pathLst>
                <a:path w="28575" h="247650" extrusionOk="0">
                  <a:moveTo>
                    <a:pt x="24289" y="243364"/>
                  </a:moveTo>
                  <a:cubicBezTo>
                    <a:pt x="24289" y="192881"/>
                    <a:pt x="7144" y="35719"/>
                    <a:pt x="7144" y="7144"/>
                  </a:cubicBezTo>
                  <a:cubicBezTo>
                    <a:pt x="7144" y="57626"/>
                    <a:pt x="24289" y="214789"/>
                    <a:pt x="24289" y="24336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416" name="Google Shape;5416;p1"/>
            <p:cNvSpPr/>
            <p:nvPr/>
          </p:nvSpPr>
          <p:spPr>
            <a:xfrm>
              <a:off x="1015744" y="4674081"/>
              <a:ext cx="85725" cy="142875"/>
            </a:xfrm>
            <a:custGeom>
              <a:avLst/>
              <a:gdLst/>
              <a:ahLst/>
              <a:cxnLst/>
              <a:rect l="l" t="t" r="r" b="b"/>
              <a:pathLst>
                <a:path w="85725" h="142875" extrusionOk="0">
                  <a:moveTo>
                    <a:pt x="8343" y="10162"/>
                  </a:moveTo>
                  <a:cubicBezTo>
                    <a:pt x="8343" y="10162"/>
                    <a:pt x="60731" y="139702"/>
                    <a:pt x="65493" y="137797"/>
                  </a:cubicBezTo>
                  <a:cubicBezTo>
                    <a:pt x="129311" y="120652"/>
                    <a:pt x="-6897" y="-14603"/>
                    <a:pt x="8343" y="10162"/>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417" name="Google Shape;5417;p1"/>
            <p:cNvSpPr/>
            <p:nvPr/>
          </p:nvSpPr>
          <p:spPr>
            <a:xfrm>
              <a:off x="1072718" y="4650660"/>
              <a:ext cx="85725" cy="142875"/>
            </a:xfrm>
            <a:custGeom>
              <a:avLst/>
              <a:gdLst/>
              <a:ahLst/>
              <a:cxnLst/>
              <a:rect l="l" t="t" r="r" b="b"/>
              <a:pathLst>
                <a:path w="85725" h="142875" extrusionOk="0">
                  <a:moveTo>
                    <a:pt x="8520" y="9771"/>
                  </a:moveTo>
                  <a:cubicBezTo>
                    <a:pt x="10425" y="11676"/>
                    <a:pt x="54240" y="139311"/>
                    <a:pt x="61860" y="137406"/>
                  </a:cubicBezTo>
                  <a:cubicBezTo>
                    <a:pt x="125677" y="120261"/>
                    <a:pt x="-7673" y="-13089"/>
                    <a:pt x="8520" y="9771"/>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418" name="Google Shape;5418;p1"/>
            <p:cNvSpPr/>
            <p:nvPr/>
          </p:nvSpPr>
          <p:spPr>
            <a:xfrm>
              <a:off x="1051730" y="4696080"/>
              <a:ext cx="76200" cy="57150"/>
            </a:xfrm>
            <a:custGeom>
              <a:avLst/>
              <a:gdLst/>
              <a:ahLst/>
              <a:cxnLst/>
              <a:rect l="l" t="t" r="r" b="b"/>
              <a:pathLst>
                <a:path w="76200" h="57150" extrusionOk="0">
                  <a:moveTo>
                    <a:pt x="13315" y="51981"/>
                  </a:moveTo>
                  <a:cubicBezTo>
                    <a:pt x="44747" y="53886"/>
                    <a:pt x="63797" y="43409"/>
                    <a:pt x="71417" y="20549"/>
                  </a:cubicBezTo>
                  <a:cubicBezTo>
                    <a:pt x="59035" y="-25171"/>
                    <a:pt x="-14308" y="61506"/>
                    <a:pt x="13315" y="51981"/>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419" name="Google Shape;5419;p1"/>
            <p:cNvSpPr/>
            <p:nvPr/>
          </p:nvSpPr>
          <p:spPr>
            <a:xfrm>
              <a:off x="1144144" y="4732057"/>
              <a:ext cx="85725" cy="104775"/>
            </a:xfrm>
            <a:custGeom>
              <a:avLst/>
              <a:gdLst/>
              <a:ahLst/>
              <a:cxnLst/>
              <a:rect l="l" t="t" r="r" b="b"/>
              <a:pathLst>
                <a:path w="85725" h="104775" extrusionOk="0">
                  <a:moveTo>
                    <a:pt x="32343" y="42674"/>
                  </a:moveTo>
                  <a:cubicBezTo>
                    <a:pt x="54251" y="25529"/>
                    <a:pt x="54251" y="16004"/>
                    <a:pt x="33296" y="16004"/>
                  </a:cubicBezTo>
                  <a:cubicBezTo>
                    <a:pt x="43773" y="45532"/>
                    <a:pt x="54251" y="103634"/>
                    <a:pt x="32343" y="101729"/>
                  </a:cubicBezTo>
                  <a:cubicBezTo>
                    <a:pt x="135213" y="112207"/>
                    <a:pt x="42821" y="764"/>
                    <a:pt x="35201" y="7432"/>
                  </a:cubicBezTo>
                  <a:cubicBezTo>
                    <a:pt x="-26712" y="60772"/>
                    <a:pt x="33296" y="39817"/>
                    <a:pt x="32343" y="4267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420" name="Google Shape;5420;p1"/>
            <p:cNvSpPr/>
            <p:nvPr/>
          </p:nvSpPr>
          <p:spPr>
            <a:xfrm>
              <a:off x="1230230" y="4583390"/>
              <a:ext cx="85725" cy="209550"/>
            </a:xfrm>
            <a:custGeom>
              <a:avLst/>
              <a:gdLst/>
              <a:ahLst/>
              <a:cxnLst/>
              <a:rect l="l" t="t" r="r" b="b"/>
              <a:pathLst>
                <a:path w="85725" h="209550" extrusionOk="0">
                  <a:moveTo>
                    <a:pt x="77702" y="66563"/>
                  </a:moveTo>
                  <a:cubicBezTo>
                    <a:pt x="42460" y="-166799"/>
                    <a:pt x="-13738" y="378031"/>
                    <a:pt x="85322" y="153241"/>
                  </a:cubicBezTo>
                  <a:cubicBezTo>
                    <a:pt x="91037" y="140858"/>
                    <a:pt x="-16595" y="164671"/>
                    <a:pt x="11980" y="97043"/>
                  </a:cubicBezTo>
                  <a:cubicBezTo>
                    <a:pt x="29125" y="56086"/>
                    <a:pt x="76750" y="57991"/>
                    <a:pt x="77702" y="66563"/>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421" name="Google Shape;5421;p1"/>
            <p:cNvSpPr/>
            <p:nvPr/>
          </p:nvSpPr>
          <p:spPr>
            <a:xfrm>
              <a:off x="1341535" y="4583327"/>
              <a:ext cx="76200" cy="38100"/>
            </a:xfrm>
            <a:custGeom>
              <a:avLst/>
              <a:gdLst/>
              <a:ahLst/>
              <a:cxnLst/>
              <a:rect l="l" t="t" r="r" b="b"/>
              <a:pathLst>
                <a:path w="76200" h="38100" extrusionOk="0">
                  <a:moveTo>
                    <a:pt x="26405" y="28526"/>
                  </a:moveTo>
                  <a:cubicBezTo>
                    <a:pt x="62600" y="40909"/>
                    <a:pt x="77840" y="34241"/>
                    <a:pt x="72125" y="7571"/>
                  </a:cubicBezTo>
                  <a:cubicBezTo>
                    <a:pt x="-46938" y="3761"/>
                    <a:pt x="35930" y="26621"/>
                    <a:pt x="26405" y="2852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422" name="Google Shape;5422;p1"/>
            <p:cNvSpPr/>
            <p:nvPr/>
          </p:nvSpPr>
          <p:spPr>
            <a:xfrm>
              <a:off x="1437592" y="4475870"/>
              <a:ext cx="57150" cy="171450"/>
            </a:xfrm>
            <a:custGeom>
              <a:avLst/>
              <a:gdLst/>
              <a:ahLst/>
              <a:cxnLst/>
              <a:rect l="l" t="t" r="r" b="b"/>
              <a:pathLst>
                <a:path w="57150" h="171450" extrusionOk="0">
                  <a:moveTo>
                    <a:pt x="16073" y="77881"/>
                  </a:moveTo>
                  <a:cubicBezTo>
                    <a:pt x="-2977" y="146461"/>
                    <a:pt x="8453" y="176941"/>
                    <a:pt x="50363" y="172179"/>
                  </a:cubicBezTo>
                  <a:cubicBezTo>
                    <a:pt x="23693" y="-152624"/>
                    <a:pt x="25598" y="107409"/>
                    <a:pt x="16073" y="77881"/>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423" name="Google Shape;5423;p1"/>
            <p:cNvSpPr/>
            <p:nvPr/>
          </p:nvSpPr>
          <p:spPr>
            <a:xfrm>
              <a:off x="1501221" y="4537947"/>
              <a:ext cx="114300" cy="123825"/>
            </a:xfrm>
            <a:custGeom>
              <a:avLst/>
              <a:gdLst/>
              <a:ahLst/>
              <a:cxnLst/>
              <a:rect l="l" t="t" r="r" b="b"/>
              <a:pathLst>
                <a:path w="114300" h="123825" extrusionOk="0">
                  <a:moveTo>
                    <a:pt x="55314" y="9137"/>
                  </a:moveTo>
                  <a:cubicBezTo>
                    <a:pt x="20071" y="1517"/>
                    <a:pt x="3879" y="15804"/>
                    <a:pt x="7689" y="51047"/>
                  </a:cubicBezTo>
                  <a:cubicBezTo>
                    <a:pt x="29596" y="106292"/>
                    <a:pt x="111511" y="50094"/>
                    <a:pt x="89604" y="27234"/>
                  </a:cubicBezTo>
                  <a:cubicBezTo>
                    <a:pt x="59124" y="-4198"/>
                    <a:pt x="15309" y="158679"/>
                    <a:pt x="89604" y="117722"/>
                  </a:cubicBezTo>
                  <a:cubicBezTo>
                    <a:pt x="165804" y="76764"/>
                    <a:pt x="38169" y="51047"/>
                    <a:pt x="37216" y="47237"/>
                  </a:cubicBezTo>
                  <a:cubicBezTo>
                    <a:pt x="36264" y="42474"/>
                    <a:pt x="71506" y="14852"/>
                    <a:pt x="55314" y="913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424" name="Google Shape;5424;p1"/>
            <p:cNvSpPr/>
            <p:nvPr/>
          </p:nvSpPr>
          <p:spPr>
            <a:xfrm>
              <a:off x="1630343" y="4540089"/>
              <a:ext cx="85725" cy="66675"/>
            </a:xfrm>
            <a:custGeom>
              <a:avLst/>
              <a:gdLst/>
              <a:ahLst/>
              <a:cxnLst/>
              <a:rect l="l" t="t" r="r" b="b"/>
              <a:pathLst>
                <a:path w="85725" h="66675" extrusionOk="0">
                  <a:moveTo>
                    <a:pt x="7154" y="11757"/>
                  </a:moveTo>
                  <a:cubicBezTo>
                    <a:pt x="6202" y="137487"/>
                    <a:pt x="70019" y="10804"/>
                    <a:pt x="80497" y="48904"/>
                  </a:cubicBezTo>
                  <a:cubicBezTo>
                    <a:pt x="58589" y="33664"/>
                    <a:pt x="33824" y="36522"/>
                    <a:pt x="7154" y="55572"/>
                  </a:cubicBezTo>
                  <a:cubicBezTo>
                    <a:pt x="40492" y="98434"/>
                    <a:pt x="9059" y="-16818"/>
                    <a:pt x="7154" y="1175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425" name="Google Shape;5425;p1"/>
            <p:cNvSpPr/>
            <p:nvPr/>
          </p:nvSpPr>
          <p:spPr>
            <a:xfrm>
              <a:off x="1647887" y="4533309"/>
              <a:ext cx="66675" cy="123825"/>
            </a:xfrm>
            <a:custGeom>
              <a:avLst/>
              <a:gdLst/>
              <a:ahLst/>
              <a:cxnLst/>
              <a:rect l="l" t="t" r="r" b="b"/>
              <a:pathLst>
                <a:path w="66675" h="123825" extrusionOk="0">
                  <a:moveTo>
                    <a:pt x="16281" y="10917"/>
                  </a:moveTo>
                  <a:cubicBezTo>
                    <a:pt x="-1817" y="67115"/>
                    <a:pt x="6756" y="104262"/>
                    <a:pt x="43904" y="123312"/>
                  </a:cubicBezTo>
                  <a:cubicBezTo>
                    <a:pt x="102006" y="107120"/>
                    <a:pt x="14376" y="-15753"/>
                    <a:pt x="16281" y="1091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426" name="Google Shape;5426;p1"/>
            <p:cNvSpPr/>
            <p:nvPr/>
          </p:nvSpPr>
          <p:spPr>
            <a:xfrm>
              <a:off x="1035482" y="5319583"/>
              <a:ext cx="180975" cy="180975"/>
            </a:xfrm>
            <a:custGeom>
              <a:avLst/>
              <a:gdLst/>
              <a:ahLst/>
              <a:cxnLst/>
              <a:rect l="l" t="t" r="r" b="b"/>
              <a:pathLst>
                <a:path w="180975" h="180975" extrusionOk="0">
                  <a:moveTo>
                    <a:pt x="174343" y="7598"/>
                  </a:moveTo>
                  <a:cubicBezTo>
                    <a:pt x="180058" y="1883"/>
                    <a:pt x="-3774" y="159998"/>
                    <a:pt x="7656" y="171428"/>
                  </a:cubicBezTo>
                  <a:cubicBezTo>
                    <a:pt x="40993" y="204765"/>
                    <a:pt x="186726" y="-3832"/>
                    <a:pt x="174343" y="759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427" name="Google Shape;5427;p1"/>
            <p:cNvSpPr/>
            <p:nvPr/>
          </p:nvSpPr>
          <p:spPr>
            <a:xfrm>
              <a:off x="686076" y="5555723"/>
              <a:ext cx="76200" cy="142875"/>
            </a:xfrm>
            <a:custGeom>
              <a:avLst/>
              <a:gdLst/>
              <a:ahLst/>
              <a:cxnLst/>
              <a:rect l="l" t="t" r="r" b="b"/>
              <a:pathLst>
                <a:path w="76200" h="142875" extrusionOk="0">
                  <a:moveTo>
                    <a:pt x="8447" y="9583"/>
                  </a:moveTo>
                  <a:cubicBezTo>
                    <a:pt x="10352" y="12441"/>
                    <a:pt x="45594" y="139123"/>
                    <a:pt x="53214" y="137218"/>
                  </a:cubicBezTo>
                  <a:cubicBezTo>
                    <a:pt x="117984" y="120073"/>
                    <a:pt x="-6793" y="-12324"/>
                    <a:pt x="8447" y="9583"/>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428" name="Google Shape;5428;p1"/>
            <p:cNvSpPr/>
            <p:nvPr/>
          </p:nvSpPr>
          <p:spPr>
            <a:xfrm>
              <a:off x="761321" y="5549822"/>
              <a:ext cx="66675" cy="142875"/>
            </a:xfrm>
            <a:custGeom>
              <a:avLst/>
              <a:gdLst/>
              <a:ahLst/>
              <a:cxnLst/>
              <a:rect l="l" t="t" r="r" b="b"/>
              <a:pathLst>
                <a:path w="66675" h="142875" extrusionOk="0">
                  <a:moveTo>
                    <a:pt x="7497" y="9769"/>
                  </a:moveTo>
                  <a:cubicBezTo>
                    <a:pt x="7497" y="10721"/>
                    <a:pt x="30357" y="148834"/>
                    <a:pt x="49407" y="143119"/>
                  </a:cubicBezTo>
                  <a:cubicBezTo>
                    <a:pt x="91317" y="131689"/>
                    <a:pt x="829" y="-14044"/>
                    <a:pt x="7497" y="976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429" name="Google Shape;5429;p1"/>
            <p:cNvSpPr/>
            <p:nvPr/>
          </p:nvSpPr>
          <p:spPr>
            <a:xfrm>
              <a:off x="714145" y="5584039"/>
              <a:ext cx="76200" cy="57150"/>
            </a:xfrm>
            <a:custGeom>
              <a:avLst/>
              <a:gdLst/>
              <a:ahLst/>
              <a:cxnLst/>
              <a:rect l="l" t="t" r="r" b="b"/>
              <a:pathLst>
                <a:path w="76200" h="57150" extrusionOk="0">
                  <a:moveTo>
                    <a:pt x="12763" y="49847"/>
                  </a:moveTo>
                  <a:cubicBezTo>
                    <a:pt x="47053" y="53657"/>
                    <a:pt x="66103" y="43180"/>
                    <a:pt x="70865" y="18415"/>
                  </a:cubicBezTo>
                  <a:cubicBezTo>
                    <a:pt x="47053" y="-21590"/>
                    <a:pt x="-11050" y="58420"/>
                    <a:pt x="12763" y="4984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430" name="Google Shape;5430;p1"/>
            <p:cNvSpPr/>
            <p:nvPr/>
          </p:nvSpPr>
          <p:spPr>
            <a:xfrm>
              <a:off x="826564" y="5619122"/>
              <a:ext cx="66675" cy="85725"/>
            </a:xfrm>
            <a:custGeom>
              <a:avLst/>
              <a:gdLst/>
              <a:ahLst/>
              <a:cxnLst/>
              <a:rect l="l" t="t" r="r" b="b"/>
              <a:pathLst>
                <a:path w="66675" h="85725" extrusionOk="0">
                  <a:moveTo>
                    <a:pt x="27978" y="38576"/>
                  </a:moveTo>
                  <a:cubicBezTo>
                    <a:pt x="57506" y="5239"/>
                    <a:pt x="7023" y="45244"/>
                    <a:pt x="60363" y="70009"/>
                  </a:cubicBezTo>
                  <a:cubicBezTo>
                    <a:pt x="42266" y="70009"/>
                    <a:pt x="25121" y="72866"/>
                    <a:pt x="8928" y="78581"/>
                  </a:cubicBezTo>
                  <a:cubicBezTo>
                    <a:pt x="18453" y="62389"/>
                    <a:pt x="100368" y="97631"/>
                    <a:pt x="47981" y="57626"/>
                  </a:cubicBezTo>
                  <a:cubicBezTo>
                    <a:pt x="61316" y="29051"/>
                    <a:pt x="56553" y="11906"/>
                    <a:pt x="33693" y="7144"/>
                  </a:cubicBezTo>
                  <a:cubicBezTo>
                    <a:pt x="-22504" y="35719"/>
                    <a:pt x="27978" y="38576"/>
                    <a:pt x="27978" y="3857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431" name="Google Shape;5431;p1"/>
            <p:cNvSpPr/>
            <p:nvPr/>
          </p:nvSpPr>
          <p:spPr>
            <a:xfrm>
              <a:off x="910514" y="5510983"/>
              <a:ext cx="95250" cy="152400"/>
            </a:xfrm>
            <a:custGeom>
              <a:avLst/>
              <a:gdLst/>
              <a:ahLst/>
              <a:cxnLst/>
              <a:rect l="l" t="t" r="r" b="b"/>
              <a:pathLst>
                <a:path w="95250" h="152400" extrusionOk="0">
                  <a:moveTo>
                    <a:pt x="94523" y="58133"/>
                  </a:moveTo>
                  <a:cubicBezTo>
                    <a:pt x="92618" y="-50452"/>
                    <a:pt x="18323" y="44798"/>
                    <a:pt x="8798" y="66705"/>
                  </a:cubicBezTo>
                  <a:cubicBezTo>
                    <a:pt x="-3584" y="94328"/>
                    <a:pt x="56423" y="185768"/>
                    <a:pt x="92618" y="131475"/>
                  </a:cubicBezTo>
                  <a:cubicBezTo>
                    <a:pt x="65948" y="172433"/>
                    <a:pt x="-3584" y="37178"/>
                    <a:pt x="36421" y="37178"/>
                  </a:cubicBezTo>
                  <a:cubicBezTo>
                    <a:pt x="53566" y="53370"/>
                    <a:pt x="72616" y="60990"/>
                    <a:pt x="94523" y="58133"/>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432" name="Google Shape;5432;p1"/>
            <p:cNvSpPr/>
            <p:nvPr/>
          </p:nvSpPr>
          <p:spPr>
            <a:xfrm>
              <a:off x="1347367" y="5363718"/>
              <a:ext cx="238125" cy="209550"/>
            </a:xfrm>
            <a:custGeom>
              <a:avLst/>
              <a:gdLst/>
              <a:ahLst/>
              <a:cxnLst/>
              <a:rect l="l" t="t" r="r" b="b"/>
              <a:pathLst>
                <a:path w="238125" h="209550" extrusionOk="0">
                  <a:moveTo>
                    <a:pt x="7238" y="7278"/>
                  </a:moveTo>
                  <a:cubicBezTo>
                    <a:pt x="26288" y="25376"/>
                    <a:pt x="222503" y="215876"/>
                    <a:pt x="234885" y="203493"/>
                  </a:cubicBezTo>
                  <a:cubicBezTo>
                    <a:pt x="258698" y="179681"/>
                    <a:pt x="1523" y="1563"/>
                    <a:pt x="7238" y="727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433" name="Google Shape;5433;p1"/>
            <p:cNvSpPr/>
            <p:nvPr/>
          </p:nvSpPr>
          <p:spPr>
            <a:xfrm>
              <a:off x="1395813" y="5319772"/>
              <a:ext cx="219075" cy="190500"/>
            </a:xfrm>
            <a:custGeom>
              <a:avLst/>
              <a:gdLst/>
              <a:ahLst/>
              <a:cxnLst/>
              <a:rect l="l" t="t" r="r" b="b"/>
              <a:pathLst>
                <a:path w="219075" h="190500" extrusionOk="0">
                  <a:moveTo>
                    <a:pt x="7370" y="7409"/>
                  </a:moveTo>
                  <a:cubicBezTo>
                    <a:pt x="25467" y="23601"/>
                    <a:pt x="200727" y="196004"/>
                    <a:pt x="213110" y="183621"/>
                  </a:cubicBezTo>
                  <a:cubicBezTo>
                    <a:pt x="236922" y="158856"/>
                    <a:pt x="-1203" y="-211"/>
                    <a:pt x="7370" y="740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434" name="Google Shape;5434;p1"/>
            <p:cNvSpPr/>
            <p:nvPr/>
          </p:nvSpPr>
          <p:spPr>
            <a:xfrm>
              <a:off x="1602684" y="5557602"/>
              <a:ext cx="95250" cy="123825"/>
            </a:xfrm>
            <a:custGeom>
              <a:avLst/>
              <a:gdLst/>
              <a:ahLst/>
              <a:cxnLst/>
              <a:rect l="l" t="t" r="r" b="b"/>
              <a:pathLst>
                <a:path w="95250" h="123825" extrusionOk="0">
                  <a:moveTo>
                    <a:pt x="93869" y="33422"/>
                  </a:moveTo>
                  <a:cubicBezTo>
                    <a:pt x="36719" y="-39921"/>
                    <a:pt x="34814" y="61044"/>
                    <a:pt x="15764" y="84857"/>
                  </a:cubicBezTo>
                  <a:cubicBezTo>
                    <a:pt x="-29004" y="142007"/>
                    <a:pt x="116729" y="129624"/>
                    <a:pt x="85296" y="98192"/>
                  </a:cubicBezTo>
                  <a:cubicBezTo>
                    <a:pt x="70056" y="96287"/>
                    <a:pt x="54816" y="100097"/>
                    <a:pt x="41481" y="110574"/>
                  </a:cubicBezTo>
                  <a:cubicBezTo>
                    <a:pt x="-17574" y="82952"/>
                    <a:pt x="78629" y="14372"/>
                    <a:pt x="93869" y="33422"/>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435" name="Google Shape;5435;p1"/>
            <p:cNvSpPr/>
            <p:nvPr/>
          </p:nvSpPr>
          <p:spPr>
            <a:xfrm>
              <a:off x="1736071" y="5561244"/>
              <a:ext cx="57150" cy="123825"/>
            </a:xfrm>
            <a:custGeom>
              <a:avLst/>
              <a:gdLst/>
              <a:ahLst/>
              <a:cxnLst/>
              <a:rect l="l" t="t" r="r" b="b"/>
              <a:pathLst>
                <a:path w="57150" h="123825" extrusionOk="0">
                  <a:moveTo>
                    <a:pt x="7154" y="7872"/>
                  </a:moveTo>
                  <a:cubicBezTo>
                    <a:pt x="7154" y="5015"/>
                    <a:pt x="19536" y="134555"/>
                    <a:pt x="47159" y="119315"/>
                  </a:cubicBezTo>
                  <a:cubicBezTo>
                    <a:pt x="73829" y="103122"/>
                    <a:pt x="6201" y="-2605"/>
                    <a:pt x="7154" y="7872"/>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436" name="Google Shape;5436;p1"/>
            <p:cNvSpPr/>
            <p:nvPr/>
          </p:nvSpPr>
          <p:spPr>
            <a:xfrm>
              <a:off x="1789647" y="5553036"/>
              <a:ext cx="57150" cy="123825"/>
            </a:xfrm>
            <a:custGeom>
              <a:avLst/>
              <a:gdLst/>
              <a:ahLst/>
              <a:cxnLst/>
              <a:rect l="l" t="t" r="r" b="b"/>
              <a:pathLst>
                <a:path w="57150" h="123825" extrusionOk="0">
                  <a:moveTo>
                    <a:pt x="15490" y="8460"/>
                  </a:moveTo>
                  <a:cubicBezTo>
                    <a:pt x="-2607" y="69420"/>
                    <a:pt x="8823" y="108473"/>
                    <a:pt x="48828" y="124665"/>
                  </a:cubicBezTo>
                  <a:cubicBezTo>
                    <a:pt x="81213" y="115140"/>
                    <a:pt x="14538" y="-6780"/>
                    <a:pt x="15490" y="8460"/>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437" name="Google Shape;5437;p1"/>
            <p:cNvSpPr/>
            <p:nvPr/>
          </p:nvSpPr>
          <p:spPr>
            <a:xfrm>
              <a:off x="1740169" y="5591663"/>
              <a:ext cx="95250" cy="57150"/>
            </a:xfrm>
            <a:custGeom>
              <a:avLst/>
              <a:gdLst/>
              <a:ahLst/>
              <a:cxnLst/>
              <a:rect l="l" t="t" r="r" b="b"/>
              <a:pathLst>
                <a:path w="95250" h="57150" extrusionOk="0">
                  <a:moveTo>
                    <a:pt x="14486" y="53653"/>
                  </a:moveTo>
                  <a:cubicBezTo>
                    <a:pt x="54491" y="61273"/>
                    <a:pt x="80209" y="50795"/>
                    <a:pt x="89734" y="22220"/>
                  </a:cubicBezTo>
                  <a:cubicBezTo>
                    <a:pt x="76399" y="-26357"/>
                    <a:pt x="-19804" y="58415"/>
                    <a:pt x="14486" y="53653"/>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438" name="Google Shape;5438;p1"/>
            <p:cNvSpPr/>
            <p:nvPr/>
          </p:nvSpPr>
          <p:spPr>
            <a:xfrm>
              <a:off x="1859191" y="5651821"/>
              <a:ext cx="85725" cy="85725"/>
            </a:xfrm>
            <a:custGeom>
              <a:avLst/>
              <a:gdLst/>
              <a:ahLst/>
              <a:cxnLst/>
              <a:rect l="l" t="t" r="r" b="b"/>
              <a:pathLst>
                <a:path w="85725" h="85725" extrusionOk="0">
                  <a:moveTo>
                    <a:pt x="23099" y="49693"/>
                  </a:moveTo>
                  <a:cubicBezTo>
                    <a:pt x="74534" y="19213"/>
                    <a:pt x="19289" y="62075"/>
                    <a:pt x="10716" y="71600"/>
                  </a:cubicBezTo>
                  <a:cubicBezTo>
                    <a:pt x="-21669" y="103033"/>
                    <a:pt x="181214" y="43978"/>
                    <a:pt x="14526" y="69695"/>
                  </a:cubicBezTo>
                  <a:cubicBezTo>
                    <a:pt x="34529" y="103033"/>
                    <a:pt x="69771" y="37310"/>
                    <a:pt x="63104" y="25880"/>
                  </a:cubicBezTo>
                  <a:cubicBezTo>
                    <a:pt x="26909" y="-36984"/>
                    <a:pt x="6906" y="81125"/>
                    <a:pt x="23099" y="49693"/>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439" name="Google Shape;5439;p1"/>
            <p:cNvSpPr/>
            <p:nvPr/>
          </p:nvSpPr>
          <p:spPr>
            <a:xfrm>
              <a:off x="1649915" y="5355782"/>
              <a:ext cx="85725" cy="57150"/>
            </a:xfrm>
            <a:custGeom>
              <a:avLst/>
              <a:gdLst/>
              <a:ahLst/>
              <a:cxnLst/>
              <a:rect l="l" t="t" r="r" b="b"/>
              <a:pathLst>
                <a:path w="85725" h="57150" extrusionOk="0">
                  <a:moveTo>
                    <a:pt x="12347" y="53314"/>
                  </a:moveTo>
                  <a:cubicBezTo>
                    <a:pt x="49495" y="59029"/>
                    <a:pt x="73307" y="48551"/>
                    <a:pt x="83785" y="22834"/>
                  </a:cubicBezTo>
                  <a:cubicBezTo>
                    <a:pt x="69497" y="-28601"/>
                    <a:pt x="-14323" y="63792"/>
                    <a:pt x="12347" y="5331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440" name="Google Shape;5440;p1"/>
            <p:cNvSpPr/>
            <p:nvPr/>
          </p:nvSpPr>
          <p:spPr>
            <a:xfrm>
              <a:off x="1770371" y="5315060"/>
              <a:ext cx="95250" cy="114300"/>
            </a:xfrm>
            <a:custGeom>
              <a:avLst/>
              <a:gdLst/>
              <a:ahLst/>
              <a:cxnLst/>
              <a:rect l="l" t="t" r="r" b="b"/>
              <a:pathLst>
                <a:path w="95250" h="114300" extrusionOk="0">
                  <a:moveTo>
                    <a:pt x="7144" y="55936"/>
                  </a:moveTo>
                  <a:cubicBezTo>
                    <a:pt x="20479" y="54983"/>
                    <a:pt x="34766" y="53078"/>
                    <a:pt x="48101" y="52126"/>
                  </a:cubicBezTo>
                  <a:cubicBezTo>
                    <a:pt x="37624" y="69271"/>
                    <a:pt x="26194" y="85463"/>
                    <a:pt x="13811" y="100703"/>
                  </a:cubicBezTo>
                  <a:cubicBezTo>
                    <a:pt x="2381" y="118801"/>
                    <a:pt x="100489" y="120706"/>
                    <a:pt x="94774" y="100703"/>
                  </a:cubicBezTo>
                  <a:cubicBezTo>
                    <a:pt x="74771" y="83558"/>
                    <a:pt x="50006" y="82606"/>
                    <a:pt x="20479" y="96893"/>
                  </a:cubicBezTo>
                  <a:cubicBezTo>
                    <a:pt x="45244" y="138803"/>
                    <a:pt x="43339" y="-88844"/>
                    <a:pt x="7144" y="5593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441" name="Google Shape;5441;p1"/>
            <p:cNvSpPr/>
            <p:nvPr/>
          </p:nvSpPr>
          <p:spPr>
            <a:xfrm>
              <a:off x="1882260" y="5294843"/>
              <a:ext cx="104775" cy="114300"/>
            </a:xfrm>
            <a:custGeom>
              <a:avLst/>
              <a:gdLst/>
              <a:ahLst/>
              <a:cxnLst/>
              <a:rect l="l" t="t" r="r" b="b"/>
              <a:pathLst>
                <a:path w="104775" h="114300" extrusionOk="0">
                  <a:moveTo>
                    <a:pt x="14317" y="61866"/>
                  </a:moveTo>
                  <a:cubicBezTo>
                    <a:pt x="-25688" y="69486"/>
                    <a:pt x="115282" y="145686"/>
                    <a:pt x="101947" y="96156"/>
                  </a:cubicBezTo>
                  <a:cubicBezTo>
                    <a:pt x="100042" y="90441"/>
                    <a:pt x="15270" y="76153"/>
                    <a:pt x="35272" y="110443"/>
                  </a:cubicBezTo>
                  <a:cubicBezTo>
                    <a:pt x="59085" y="84726"/>
                    <a:pt x="65752" y="56151"/>
                    <a:pt x="55275" y="23766"/>
                  </a:cubicBezTo>
                  <a:cubicBezTo>
                    <a:pt x="2887" y="-41004"/>
                    <a:pt x="10507" y="107586"/>
                    <a:pt x="14317" y="6186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442" name="Google Shape;5442;p1"/>
            <p:cNvSpPr/>
            <p:nvPr/>
          </p:nvSpPr>
          <p:spPr>
            <a:xfrm>
              <a:off x="1959662" y="5277393"/>
              <a:ext cx="142875" cy="142875"/>
            </a:xfrm>
            <a:custGeom>
              <a:avLst/>
              <a:gdLst/>
              <a:ahLst/>
              <a:cxnLst/>
              <a:rect l="l" t="t" r="r" b="b"/>
              <a:pathLst>
                <a:path w="142875" h="142875" extrusionOk="0">
                  <a:moveTo>
                    <a:pt x="86458" y="27881"/>
                  </a:moveTo>
                  <a:cubicBezTo>
                    <a:pt x="47405" y="12641"/>
                    <a:pt x="20735" y="25023"/>
                    <a:pt x="7400" y="65028"/>
                  </a:cubicBezTo>
                  <a:cubicBezTo>
                    <a:pt x="733" y="84078"/>
                    <a:pt x="126463" y="87888"/>
                    <a:pt x="117890" y="101223"/>
                  </a:cubicBezTo>
                  <a:cubicBezTo>
                    <a:pt x="85505" y="147896"/>
                    <a:pt x="95983" y="-6409"/>
                    <a:pt x="120748" y="8831"/>
                  </a:cubicBezTo>
                  <a:cubicBezTo>
                    <a:pt x="79790" y="-14982"/>
                    <a:pt x="48358" y="223143"/>
                    <a:pt x="134083" y="103128"/>
                  </a:cubicBezTo>
                  <a:cubicBezTo>
                    <a:pt x="152180" y="77411"/>
                    <a:pt x="38833" y="49788"/>
                    <a:pt x="23592" y="55503"/>
                  </a:cubicBezTo>
                  <a:cubicBezTo>
                    <a:pt x="-21175" y="71696"/>
                    <a:pt x="115985" y="45978"/>
                    <a:pt x="86458" y="27881"/>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443" name="Google Shape;5443;p1"/>
            <p:cNvSpPr/>
            <p:nvPr/>
          </p:nvSpPr>
          <p:spPr>
            <a:xfrm>
              <a:off x="1392949" y="5011074"/>
              <a:ext cx="85725" cy="57150"/>
            </a:xfrm>
            <a:custGeom>
              <a:avLst/>
              <a:gdLst/>
              <a:ahLst/>
              <a:cxnLst/>
              <a:rect l="l" t="t" r="r" b="b"/>
              <a:pathLst>
                <a:path w="85725" h="57150" extrusionOk="0">
                  <a:moveTo>
                    <a:pt x="14044" y="49407"/>
                  </a:moveTo>
                  <a:cubicBezTo>
                    <a:pt x="51191" y="57979"/>
                    <a:pt x="75004" y="48454"/>
                    <a:pt x="85481" y="22737"/>
                  </a:cubicBezTo>
                  <a:cubicBezTo>
                    <a:pt x="73099" y="-25841"/>
                    <a:pt x="-18341" y="55122"/>
                    <a:pt x="14044" y="4940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444" name="Google Shape;5444;p1"/>
            <p:cNvSpPr/>
            <p:nvPr/>
          </p:nvSpPr>
          <p:spPr>
            <a:xfrm>
              <a:off x="1517469" y="4977597"/>
              <a:ext cx="66675" cy="123825"/>
            </a:xfrm>
            <a:custGeom>
              <a:avLst/>
              <a:gdLst/>
              <a:ahLst/>
              <a:cxnLst/>
              <a:rect l="l" t="t" r="r" b="b"/>
              <a:pathLst>
                <a:path w="66675" h="123825" extrusionOk="0">
                  <a:moveTo>
                    <a:pt x="11444" y="13352"/>
                  </a:moveTo>
                  <a:cubicBezTo>
                    <a:pt x="-939" y="78122"/>
                    <a:pt x="13349" y="113364"/>
                    <a:pt x="55259" y="118127"/>
                  </a:cubicBezTo>
                  <a:cubicBezTo>
                    <a:pt x="102884" y="90504"/>
                    <a:pt x="5729" y="-19986"/>
                    <a:pt x="11444" y="13352"/>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445" name="Google Shape;5445;p1"/>
            <p:cNvSpPr/>
            <p:nvPr/>
          </p:nvSpPr>
          <p:spPr>
            <a:xfrm>
              <a:off x="1615663" y="4973168"/>
              <a:ext cx="85725" cy="95250"/>
            </a:xfrm>
            <a:custGeom>
              <a:avLst/>
              <a:gdLst/>
              <a:ahLst/>
              <a:cxnLst/>
              <a:rect l="l" t="t" r="r" b="b"/>
              <a:pathLst>
                <a:path w="85725" h="95250" extrusionOk="0">
                  <a:moveTo>
                    <a:pt x="24692" y="18733"/>
                  </a:moveTo>
                  <a:cubicBezTo>
                    <a:pt x="-10550" y="-28892"/>
                    <a:pt x="18025" y="85408"/>
                    <a:pt x="18977" y="89218"/>
                  </a:cubicBezTo>
                  <a:cubicBezTo>
                    <a:pt x="27550" y="114936"/>
                    <a:pt x="149470" y="636"/>
                    <a:pt x="21835" y="10161"/>
                  </a:cubicBezTo>
                  <a:cubicBezTo>
                    <a:pt x="25645" y="10161"/>
                    <a:pt x="56125" y="28258"/>
                    <a:pt x="13262" y="45403"/>
                  </a:cubicBezTo>
                  <a:cubicBezTo>
                    <a:pt x="11357" y="50166"/>
                    <a:pt x="20882" y="13018"/>
                    <a:pt x="24692" y="18733"/>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446" name="Google Shape;5446;p1"/>
            <p:cNvSpPr/>
            <p:nvPr/>
          </p:nvSpPr>
          <p:spPr>
            <a:xfrm>
              <a:off x="1674569" y="4924475"/>
              <a:ext cx="123825" cy="133350"/>
            </a:xfrm>
            <a:custGeom>
              <a:avLst/>
              <a:gdLst/>
              <a:ahLst/>
              <a:cxnLst/>
              <a:rect l="l" t="t" r="r" b="b"/>
              <a:pathLst>
                <a:path w="123825" h="133350" extrusionOk="0">
                  <a:moveTo>
                    <a:pt x="88659" y="51233"/>
                  </a:moveTo>
                  <a:cubicBezTo>
                    <a:pt x="64846" y="48376"/>
                    <a:pt x="41034" y="45518"/>
                    <a:pt x="17221" y="43613"/>
                  </a:cubicBezTo>
                  <a:cubicBezTo>
                    <a:pt x="21984" y="59806"/>
                    <a:pt x="136284" y="37898"/>
                    <a:pt x="120091" y="50281"/>
                  </a:cubicBezTo>
                  <a:cubicBezTo>
                    <a:pt x="113424" y="55043"/>
                    <a:pt x="102946" y="125528"/>
                    <a:pt x="110566" y="127433"/>
                  </a:cubicBezTo>
                  <a:cubicBezTo>
                    <a:pt x="68656" y="116003"/>
                    <a:pt x="209626" y="-70687"/>
                    <a:pt x="13411" y="44566"/>
                  </a:cubicBezTo>
                  <a:cubicBezTo>
                    <a:pt x="-24689" y="66473"/>
                    <a:pt x="124854" y="59806"/>
                    <a:pt x="88659" y="51233"/>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447" name="Google Shape;5447;p1"/>
            <p:cNvSpPr/>
            <p:nvPr/>
          </p:nvSpPr>
          <p:spPr>
            <a:xfrm>
              <a:off x="1749994" y="4963133"/>
              <a:ext cx="85725" cy="57150"/>
            </a:xfrm>
            <a:custGeom>
              <a:avLst/>
              <a:gdLst/>
              <a:ahLst/>
              <a:cxnLst/>
              <a:rect l="l" t="t" r="r" b="b"/>
              <a:pathLst>
                <a:path w="85725" h="57150" extrusionOk="0">
                  <a:moveTo>
                    <a:pt x="13234" y="53533"/>
                  </a:moveTo>
                  <a:cubicBezTo>
                    <a:pt x="50381" y="59248"/>
                    <a:pt x="74194" y="48771"/>
                    <a:pt x="84671" y="23053"/>
                  </a:cubicBezTo>
                  <a:cubicBezTo>
                    <a:pt x="70384" y="-28382"/>
                    <a:pt x="-16294" y="62106"/>
                    <a:pt x="13234" y="53533"/>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grpSp>
      <p:grpSp>
        <p:nvGrpSpPr>
          <p:cNvPr id="5448" name="Google Shape;5448;p1"/>
          <p:cNvGrpSpPr/>
          <p:nvPr/>
        </p:nvGrpSpPr>
        <p:grpSpPr>
          <a:xfrm>
            <a:off x="3149457" y="1833484"/>
            <a:ext cx="693221" cy="243043"/>
            <a:chOff x="3281913" y="4910563"/>
            <a:chExt cx="1627899" cy="570741"/>
          </a:xfrm>
        </p:grpSpPr>
        <p:sp>
          <p:nvSpPr>
            <p:cNvPr id="5449" name="Google Shape;5449;p1"/>
            <p:cNvSpPr/>
            <p:nvPr/>
          </p:nvSpPr>
          <p:spPr>
            <a:xfrm>
              <a:off x="3281913" y="5199583"/>
              <a:ext cx="247650" cy="190500"/>
            </a:xfrm>
            <a:custGeom>
              <a:avLst/>
              <a:gdLst/>
              <a:ahLst/>
              <a:cxnLst/>
              <a:rect l="l" t="t" r="r" b="b"/>
              <a:pathLst>
                <a:path w="247650" h="190500" extrusionOk="0">
                  <a:moveTo>
                    <a:pt x="32938" y="59971"/>
                  </a:moveTo>
                  <a:cubicBezTo>
                    <a:pt x="30080" y="56161"/>
                    <a:pt x="226295" y="32349"/>
                    <a:pt x="234868" y="30444"/>
                  </a:cubicBezTo>
                  <a:cubicBezTo>
                    <a:pt x="221533" y="9489"/>
                    <a:pt x="2458" y="180939"/>
                    <a:pt x="7220" y="188559"/>
                  </a:cubicBezTo>
                  <a:cubicBezTo>
                    <a:pt x="11983" y="196179"/>
                    <a:pt x="276778" y="171414"/>
                    <a:pt x="246298" y="140934"/>
                  </a:cubicBezTo>
                  <a:cubicBezTo>
                    <a:pt x="239630" y="135219"/>
                    <a:pt x="31033" y="164746"/>
                    <a:pt x="10078" y="175224"/>
                  </a:cubicBezTo>
                  <a:cubicBezTo>
                    <a:pt x="30080" y="209514"/>
                    <a:pt x="253918" y="41874"/>
                    <a:pt x="239630" y="17109"/>
                  </a:cubicBezTo>
                  <a:cubicBezTo>
                    <a:pt x="232010" y="1869"/>
                    <a:pt x="-19450" y="-3846"/>
                    <a:pt x="32938" y="59971"/>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450" name="Google Shape;5450;p1"/>
            <p:cNvSpPr/>
            <p:nvPr/>
          </p:nvSpPr>
          <p:spPr>
            <a:xfrm>
              <a:off x="3630134" y="5253355"/>
              <a:ext cx="133350" cy="47625"/>
            </a:xfrm>
            <a:custGeom>
              <a:avLst/>
              <a:gdLst/>
              <a:ahLst/>
              <a:cxnLst/>
              <a:rect l="l" t="t" r="r" b="b"/>
              <a:pathLst>
                <a:path w="133350" h="47625" extrusionOk="0">
                  <a:moveTo>
                    <a:pt x="12377" y="43347"/>
                  </a:moveTo>
                  <a:cubicBezTo>
                    <a:pt x="16187" y="42394"/>
                    <a:pt x="131439" y="44299"/>
                    <a:pt x="131439" y="30012"/>
                  </a:cubicBezTo>
                  <a:cubicBezTo>
                    <a:pt x="131439" y="-30948"/>
                    <a:pt x="-22866" y="50014"/>
                    <a:pt x="12377" y="4334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451" name="Google Shape;5451;p1"/>
            <p:cNvSpPr/>
            <p:nvPr/>
          </p:nvSpPr>
          <p:spPr>
            <a:xfrm>
              <a:off x="3622369" y="5287318"/>
              <a:ext cx="142875" cy="38100"/>
            </a:xfrm>
            <a:custGeom>
              <a:avLst/>
              <a:gdLst/>
              <a:ahLst/>
              <a:cxnLst/>
              <a:rect l="l" t="t" r="r" b="b"/>
              <a:pathLst>
                <a:path w="142875" h="38100" extrusionOk="0">
                  <a:moveTo>
                    <a:pt x="10616" y="37958"/>
                  </a:moveTo>
                  <a:cubicBezTo>
                    <a:pt x="11569" y="37958"/>
                    <a:pt x="139204" y="44626"/>
                    <a:pt x="139204" y="28433"/>
                  </a:cubicBezTo>
                  <a:cubicBezTo>
                    <a:pt x="139204" y="-24907"/>
                    <a:pt x="-17959" y="38911"/>
                    <a:pt x="10616" y="3795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452" name="Google Shape;5452;p1"/>
            <p:cNvSpPr/>
            <p:nvPr/>
          </p:nvSpPr>
          <p:spPr>
            <a:xfrm>
              <a:off x="3968073" y="5019959"/>
              <a:ext cx="123825" cy="171450"/>
            </a:xfrm>
            <a:custGeom>
              <a:avLst/>
              <a:gdLst/>
              <a:ahLst/>
              <a:cxnLst/>
              <a:rect l="l" t="t" r="r" b="b"/>
              <a:pathLst>
                <a:path w="123825" h="171450" extrusionOk="0">
                  <a:moveTo>
                    <a:pt x="8765" y="53857"/>
                  </a:moveTo>
                  <a:cubicBezTo>
                    <a:pt x="19243" y="-112830"/>
                    <a:pt x="181168" y="225307"/>
                    <a:pt x="47818" y="158632"/>
                  </a:cubicBezTo>
                  <a:cubicBezTo>
                    <a:pt x="70677" y="170062"/>
                    <a:pt x="39245" y="101482"/>
                    <a:pt x="7812" y="143392"/>
                  </a:cubicBezTo>
                  <a:cubicBezTo>
                    <a:pt x="-5523" y="160537"/>
                    <a:pt x="185930" y="157680"/>
                    <a:pt x="104968" y="42427"/>
                  </a:cubicBezTo>
                  <a:cubicBezTo>
                    <a:pt x="45912" y="-42345"/>
                    <a:pt x="8765" y="52905"/>
                    <a:pt x="8765" y="5385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453" name="Google Shape;5453;p1"/>
            <p:cNvSpPr/>
            <p:nvPr/>
          </p:nvSpPr>
          <p:spPr>
            <a:xfrm>
              <a:off x="4081547" y="4964272"/>
              <a:ext cx="114300" cy="257175"/>
            </a:xfrm>
            <a:custGeom>
              <a:avLst/>
              <a:gdLst/>
              <a:ahLst/>
              <a:cxnLst/>
              <a:rect l="l" t="t" r="r" b="b"/>
              <a:pathLst>
                <a:path w="114300" h="257175" extrusionOk="0">
                  <a:moveTo>
                    <a:pt x="47691" y="78112"/>
                  </a:moveTo>
                  <a:cubicBezTo>
                    <a:pt x="74361" y="75255"/>
                    <a:pt x="85791" y="60967"/>
                    <a:pt x="82934" y="36202"/>
                  </a:cubicBezTo>
                  <a:cubicBezTo>
                    <a:pt x="-69466" y="-116198"/>
                    <a:pt x="63884" y="388627"/>
                    <a:pt x="109604" y="221940"/>
                  </a:cubicBezTo>
                  <a:cubicBezTo>
                    <a:pt x="121986" y="177172"/>
                    <a:pt x="-88516" y="154312"/>
                    <a:pt x="61026" y="56205"/>
                  </a:cubicBezTo>
                  <a:cubicBezTo>
                    <a:pt x="77219" y="45727"/>
                    <a:pt x="1971" y="86685"/>
                    <a:pt x="47691" y="78112"/>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454" name="Google Shape;5454;p1"/>
            <p:cNvSpPr/>
            <p:nvPr/>
          </p:nvSpPr>
          <p:spPr>
            <a:xfrm>
              <a:off x="4203890" y="4910563"/>
              <a:ext cx="95250" cy="95250"/>
            </a:xfrm>
            <a:custGeom>
              <a:avLst/>
              <a:gdLst/>
              <a:ahLst/>
              <a:cxnLst/>
              <a:rect l="l" t="t" r="r" b="b"/>
              <a:pathLst>
                <a:path w="95250" h="95250" extrusionOk="0">
                  <a:moveTo>
                    <a:pt x="31075" y="39428"/>
                  </a:moveTo>
                  <a:cubicBezTo>
                    <a:pt x="-357" y="168016"/>
                    <a:pt x="79653" y="10853"/>
                    <a:pt x="92988" y="62288"/>
                  </a:cubicBezTo>
                  <a:cubicBezTo>
                    <a:pt x="92035" y="56573"/>
                    <a:pt x="1548" y="49906"/>
                    <a:pt x="17740" y="88958"/>
                  </a:cubicBezTo>
                  <a:cubicBezTo>
                    <a:pt x="12025" y="95626"/>
                    <a:pt x="98703" y="-16769"/>
                    <a:pt x="31075" y="11806"/>
                  </a:cubicBezTo>
                  <a:cubicBezTo>
                    <a:pt x="-21312" y="31808"/>
                    <a:pt x="28218" y="49906"/>
                    <a:pt x="31075" y="3942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455" name="Google Shape;5455;p1"/>
            <p:cNvSpPr/>
            <p:nvPr/>
          </p:nvSpPr>
          <p:spPr>
            <a:xfrm>
              <a:off x="3931123" y="5217753"/>
              <a:ext cx="314325" cy="38100"/>
            </a:xfrm>
            <a:custGeom>
              <a:avLst/>
              <a:gdLst/>
              <a:ahLst/>
              <a:cxnLst/>
              <a:rect l="l" t="t" r="r" b="b"/>
              <a:pathLst>
                <a:path w="314325" h="38100" extrusionOk="0">
                  <a:moveTo>
                    <a:pt x="7615" y="32276"/>
                  </a:moveTo>
                  <a:cubicBezTo>
                    <a:pt x="34285" y="32276"/>
                    <a:pt x="308605" y="40848"/>
                    <a:pt x="308605" y="22751"/>
                  </a:cubicBezTo>
                  <a:cubicBezTo>
                    <a:pt x="308605" y="-17254"/>
                    <a:pt x="-6672" y="32276"/>
                    <a:pt x="7615" y="3227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456" name="Google Shape;5456;p1"/>
            <p:cNvSpPr/>
            <p:nvPr/>
          </p:nvSpPr>
          <p:spPr>
            <a:xfrm>
              <a:off x="4561678" y="5217753"/>
              <a:ext cx="314325" cy="38100"/>
            </a:xfrm>
            <a:custGeom>
              <a:avLst/>
              <a:gdLst/>
              <a:ahLst/>
              <a:cxnLst/>
              <a:rect l="l" t="t" r="r" b="b"/>
              <a:pathLst>
                <a:path w="314325" h="38100" extrusionOk="0">
                  <a:moveTo>
                    <a:pt x="7615" y="32276"/>
                  </a:moveTo>
                  <a:cubicBezTo>
                    <a:pt x="34285" y="32276"/>
                    <a:pt x="308605" y="40848"/>
                    <a:pt x="308605" y="22751"/>
                  </a:cubicBezTo>
                  <a:cubicBezTo>
                    <a:pt x="308605" y="-17254"/>
                    <a:pt x="-6672" y="32276"/>
                    <a:pt x="7615" y="3227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457" name="Google Shape;5457;p1"/>
            <p:cNvSpPr/>
            <p:nvPr/>
          </p:nvSpPr>
          <p:spPr>
            <a:xfrm>
              <a:off x="3960644" y="5302893"/>
              <a:ext cx="247650" cy="161925"/>
            </a:xfrm>
            <a:custGeom>
              <a:avLst/>
              <a:gdLst/>
              <a:ahLst/>
              <a:cxnLst/>
              <a:rect l="l" t="t" r="r" b="b"/>
              <a:pathLst>
                <a:path w="247650" h="161925" extrusionOk="0">
                  <a:moveTo>
                    <a:pt x="180024" y="30956"/>
                  </a:moveTo>
                  <a:cubicBezTo>
                    <a:pt x="118111" y="-22384"/>
                    <a:pt x="-46671" y="17621"/>
                    <a:pt x="24766" y="116681"/>
                  </a:cubicBezTo>
                  <a:cubicBezTo>
                    <a:pt x="126684" y="258604"/>
                    <a:pt x="175261" y="7144"/>
                    <a:pt x="158116" y="7144"/>
                  </a:cubicBezTo>
                  <a:cubicBezTo>
                    <a:pt x="128589" y="7144"/>
                    <a:pt x="169546" y="99536"/>
                    <a:pt x="175261" y="110966"/>
                  </a:cubicBezTo>
                  <a:cubicBezTo>
                    <a:pt x="198121" y="157639"/>
                    <a:pt x="260986" y="127159"/>
                    <a:pt x="245746" y="110966"/>
                  </a:cubicBezTo>
                  <a:cubicBezTo>
                    <a:pt x="215266" y="80486"/>
                    <a:pt x="168594" y="120491"/>
                    <a:pt x="168594" y="16669"/>
                  </a:cubicBezTo>
                  <a:cubicBezTo>
                    <a:pt x="192406" y="16669"/>
                    <a:pt x="17146" y="240506"/>
                    <a:pt x="30481" y="77629"/>
                  </a:cubicBezTo>
                  <a:cubicBezTo>
                    <a:pt x="34291" y="2381"/>
                    <a:pt x="172404" y="24289"/>
                    <a:pt x="180024" y="3095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458" name="Google Shape;5458;p1"/>
            <p:cNvSpPr/>
            <p:nvPr/>
          </p:nvSpPr>
          <p:spPr>
            <a:xfrm>
              <a:off x="4212516" y="5269148"/>
              <a:ext cx="85725" cy="85725"/>
            </a:xfrm>
            <a:custGeom>
              <a:avLst/>
              <a:gdLst/>
              <a:ahLst/>
              <a:cxnLst/>
              <a:rect l="l" t="t" r="r" b="b"/>
              <a:pathLst>
                <a:path w="85725" h="85725" extrusionOk="0">
                  <a:moveTo>
                    <a:pt x="15782" y="51366"/>
                  </a:moveTo>
                  <a:cubicBezTo>
                    <a:pt x="25307" y="28506"/>
                    <a:pt x="28164" y="45651"/>
                    <a:pt x="8162" y="73273"/>
                  </a:cubicBezTo>
                  <a:cubicBezTo>
                    <a:pt x="-3268" y="88513"/>
                    <a:pt x="85314" y="95181"/>
                    <a:pt x="85314" y="71368"/>
                  </a:cubicBezTo>
                  <a:cubicBezTo>
                    <a:pt x="85314" y="65653"/>
                    <a:pt x="2447" y="43746"/>
                    <a:pt x="24354" y="82798"/>
                  </a:cubicBezTo>
                  <a:cubicBezTo>
                    <a:pt x="30069" y="75178"/>
                    <a:pt x="84362" y="25648"/>
                    <a:pt x="55787" y="12313"/>
                  </a:cubicBezTo>
                  <a:cubicBezTo>
                    <a:pt x="-5173" y="-15309"/>
                    <a:pt x="4352" y="78036"/>
                    <a:pt x="15782" y="5136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459" name="Google Shape;5459;p1"/>
            <p:cNvSpPr/>
            <p:nvPr/>
          </p:nvSpPr>
          <p:spPr>
            <a:xfrm>
              <a:off x="4400100" y="5179540"/>
              <a:ext cx="38100" cy="123825"/>
            </a:xfrm>
            <a:custGeom>
              <a:avLst/>
              <a:gdLst/>
              <a:ahLst/>
              <a:cxnLst/>
              <a:rect l="l" t="t" r="r" b="b"/>
              <a:pathLst>
                <a:path w="38100" h="123825" extrusionOk="0">
                  <a:moveTo>
                    <a:pt x="9173" y="11434"/>
                  </a:moveTo>
                  <a:cubicBezTo>
                    <a:pt x="9173" y="14291"/>
                    <a:pt x="600" y="122876"/>
                    <a:pt x="18698" y="122876"/>
                  </a:cubicBezTo>
                  <a:cubicBezTo>
                    <a:pt x="67275" y="122876"/>
                    <a:pt x="9173" y="-19046"/>
                    <a:pt x="9173" y="1143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460" name="Google Shape;5460;p1"/>
            <p:cNvSpPr/>
            <p:nvPr/>
          </p:nvSpPr>
          <p:spPr>
            <a:xfrm>
              <a:off x="4357498" y="5209808"/>
              <a:ext cx="123825" cy="57150"/>
            </a:xfrm>
            <a:custGeom>
              <a:avLst/>
              <a:gdLst/>
              <a:ahLst/>
              <a:cxnLst/>
              <a:rect l="l" t="t" r="r" b="b"/>
              <a:pathLst>
                <a:path w="123825" h="57150" extrusionOk="0">
                  <a:moveTo>
                    <a:pt x="11770" y="41174"/>
                  </a:moveTo>
                  <a:cubicBezTo>
                    <a:pt x="58443" y="64986"/>
                    <a:pt x="94638" y="62129"/>
                    <a:pt x="118450" y="32601"/>
                  </a:cubicBezTo>
                  <a:cubicBezTo>
                    <a:pt x="119403" y="-29311"/>
                    <a:pt x="-19662" y="41174"/>
                    <a:pt x="11770" y="4117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461" name="Google Shape;5461;p1"/>
            <p:cNvSpPr/>
            <p:nvPr/>
          </p:nvSpPr>
          <p:spPr>
            <a:xfrm>
              <a:off x="4605964" y="4978914"/>
              <a:ext cx="171450" cy="219075"/>
            </a:xfrm>
            <a:custGeom>
              <a:avLst/>
              <a:gdLst/>
              <a:ahLst/>
              <a:cxnLst/>
              <a:rect l="l" t="t" r="r" b="b"/>
              <a:pathLst>
                <a:path w="171450" h="219075" extrusionOk="0">
                  <a:moveTo>
                    <a:pt x="41434" y="38705"/>
                  </a:moveTo>
                  <a:cubicBezTo>
                    <a:pt x="6191" y="67280"/>
                    <a:pt x="76676" y="147290"/>
                    <a:pt x="116681" y="139670"/>
                  </a:cubicBezTo>
                  <a:cubicBezTo>
                    <a:pt x="162401" y="131098"/>
                    <a:pt x="184309" y="2510"/>
                    <a:pt x="156686" y="7273"/>
                  </a:cubicBezTo>
                  <a:cubicBezTo>
                    <a:pt x="141446" y="9178"/>
                    <a:pt x="150971" y="130145"/>
                    <a:pt x="133826" y="153958"/>
                  </a:cubicBezTo>
                  <a:cubicBezTo>
                    <a:pt x="107156" y="191105"/>
                    <a:pt x="16669" y="213965"/>
                    <a:pt x="16669" y="214918"/>
                  </a:cubicBezTo>
                  <a:cubicBezTo>
                    <a:pt x="33814" y="217775"/>
                    <a:pt x="47149" y="213965"/>
                    <a:pt x="57626" y="201583"/>
                  </a:cubicBezTo>
                  <a:cubicBezTo>
                    <a:pt x="47149" y="182533"/>
                    <a:pt x="30004" y="181580"/>
                    <a:pt x="7144" y="198725"/>
                  </a:cubicBezTo>
                  <a:cubicBezTo>
                    <a:pt x="7144" y="198725"/>
                    <a:pt x="80486" y="241588"/>
                    <a:pt x="129064" y="201583"/>
                  </a:cubicBezTo>
                  <a:cubicBezTo>
                    <a:pt x="180499" y="158720"/>
                    <a:pt x="168116" y="73948"/>
                    <a:pt x="168116" y="17750"/>
                  </a:cubicBezTo>
                  <a:cubicBezTo>
                    <a:pt x="137636" y="21560"/>
                    <a:pt x="137636" y="97760"/>
                    <a:pt x="137636" y="97760"/>
                  </a:cubicBezTo>
                  <a:cubicBezTo>
                    <a:pt x="122396" y="106333"/>
                    <a:pt x="107156" y="114905"/>
                    <a:pt x="90964" y="123478"/>
                  </a:cubicBezTo>
                  <a:cubicBezTo>
                    <a:pt x="69056" y="113000"/>
                    <a:pt x="61436" y="98713"/>
                    <a:pt x="68104" y="78710"/>
                  </a:cubicBezTo>
                  <a:cubicBezTo>
                    <a:pt x="67151" y="78710"/>
                    <a:pt x="63341" y="31085"/>
                    <a:pt x="45244" y="24418"/>
                  </a:cubicBezTo>
                  <a:cubicBezTo>
                    <a:pt x="15716" y="11083"/>
                    <a:pt x="27146" y="50135"/>
                    <a:pt x="41434" y="38705"/>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462" name="Google Shape;5462;p1"/>
            <p:cNvSpPr/>
            <p:nvPr/>
          </p:nvSpPr>
          <p:spPr>
            <a:xfrm>
              <a:off x="4805037" y="4942954"/>
              <a:ext cx="104775" cy="76200"/>
            </a:xfrm>
            <a:custGeom>
              <a:avLst/>
              <a:gdLst/>
              <a:ahLst/>
              <a:cxnLst/>
              <a:rect l="l" t="t" r="r" b="b"/>
              <a:pathLst>
                <a:path w="104775" h="76200" extrusionOk="0">
                  <a:moveTo>
                    <a:pt x="17621" y="20372"/>
                  </a:moveTo>
                  <a:cubicBezTo>
                    <a:pt x="78581" y="51805"/>
                    <a:pt x="3334" y="31802"/>
                    <a:pt x="21431" y="67997"/>
                  </a:cubicBezTo>
                  <a:cubicBezTo>
                    <a:pt x="27146" y="78475"/>
                    <a:pt x="99536" y="67045"/>
                    <a:pt x="98584" y="53710"/>
                  </a:cubicBezTo>
                  <a:cubicBezTo>
                    <a:pt x="98584" y="47042"/>
                    <a:pt x="10954" y="27992"/>
                    <a:pt x="35719" y="69902"/>
                  </a:cubicBezTo>
                  <a:cubicBezTo>
                    <a:pt x="126206" y="-31063"/>
                    <a:pt x="-20479" y="14657"/>
                    <a:pt x="11906" y="37517"/>
                  </a:cubicBezTo>
                  <a:cubicBezTo>
                    <a:pt x="33814" y="52757"/>
                    <a:pt x="32861" y="10847"/>
                    <a:pt x="17621" y="20372"/>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463" name="Google Shape;5463;p1"/>
            <p:cNvSpPr/>
            <p:nvPr/>
          </p:nvSpPr>
          <p:spPr>
            <a:xfrm>
              <a:off x="4588599" y="5290804"/>
              <a:ext cx="152400" cy="190500"/>
            </a:xfrm>
            <a:custGeom>
              <a:avLst/>
              <a:gdLst/>
              <a:ahLst/>
              <a:cxnLst/>
              <a:rect l="l" t="t" r="r" b="b"/>
              <a:pathLst>
                <a:path w="152400" h="190500" extrusionOk="0">
                  <a:moveTo>
                    <a:pt x="15937" y="20185"/>
                  </a:moveTo>
                  <a:cubicBezTo>
                    <a:pt x="26414" y="18280"/>
                    <a:pt x="35939" y="17327"/>
                    <a:pt x="46417" y="15422"/>
                  </a:cubicBezTo>
                  <a:cubicBezTo>
                    <a:pt x="92137" y="59237"/>
                    <a:pt x="-78361" y="191635"/>
                    <a:pt x="67372" y="183062"/>
                  </a:cubicBezTo>
                  <a:cubicBezTo>
                    <a:pt x="220724" y="174490"/>
                    <a:pt x="133094" y="-12200"/>
                    <a:pt x="58799" y="63047"/>
                  </a:cubicBezTo>
                  <a:cubicBezTo>
                    <a:pt x="45464" y="76382"/>
                    <a:pt x="106424" y="94480"/>
                    <a:pt x="106424" y="71620"/>
                  </a:cubicBezTo>
                  <a:cubicBezTo>
                    <a:pt x="96899" y="59237"/>
                    <a:pt x="83564" y="56380"/>
                    <a:pt x="66419" y="61142"/>
                  </a:cubicBezTo>
                  <a:cubicBezTo>
                    <a:pt x="66419" y="60190"/>
                    <a:pt x="175956" y="72572"/>
                    <a:pt x="145476" y="112577"/>
                  </a:cubicBezTo>
                  <a:cubicBezTo>
                    <a:pt x="133094" y="128770"/>
                    <a:pt x="77849" y="194492"/>
                    <a:pt x="47369" y="166870"/>
                  </a:cubicBezTo>
                  <a:cubicBezTo>
                    <a:pt x="-15496" y="108767"/>
                    <a:pt x="129284" y="-36965"/>
                    <a:pt x="15937" y="20185"/>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464" name="Google Shape;5464;p1"/>
            <p:cNvSpPr/>
            <p:nvPr/>
          </p:nvSpPr>
          <p:spPr>
            <a:xfrm>
              <a:off x="4791686" y="5296996"/>
              <a:ext cx="95250" cy="76200"/>
            </a:xfrm>
            <a:custGeom>
              <a:avLst/>
              <a:gdLst/>
              <a:ahLst/>
              <a:cxnLst/>
              <a:rect l="l" t="t" r="r" b="b"/>
              <a:pathLst>
                <a:path w="95250" h="76200" extrusionOk="0">
                  <a:moveTo>
                    <a:pt x="14779" y="42568"/>
                  </a:moveTo>
                  <a:cubicBezTo>
                    <a:pt x="-24273" y="42568"/>
                    <a:pt x="101457" y="106385"/>
                    <a:pt x="87169" y="55903"/>
                  </a:cubicBezTo>
                  <a:cubicBezTo>
                    <a:pt x="85264" y="47330"/>
                    <a:pt x="11922" y="33995"/>
                    <a:pt x="26209" y="69238"/>
                  </a:cubicBezTo>
                  <a:cubicBezTo>
                    <a:pt x="45259" y="56855"/>
                    <a:pt x="53832" y="40663"/>
                    <a:pt x="50022" y="18755"/>
                  </a:cubicBezTo>
                  <a:cubicBezTo>
                    <a:pt x="7159" y="-24107"/>
                    <a:pt x="-1413" y="67333"/>
                    <a:pt x="14779" y="4256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grpSp>
      <p:grpSp>
        <p:nvGrpSpPr>
          <p:cNvPr id="5465" name="Google Shape;5465;p1"/>
          <p:cNvGrpSpPr/>
          <p:nvPr/>
        </p:nvGrpSpPr>
        <p:grpSpPr>
          <a:xfrm rot="520099">
            <a:off x="5088682" y="1100404"/>
            <a:ext cx="621861" cy="810852"/>
            <a:chOff x="6088856" y="4242860"/>
            <a:chExt cx="1460325" cy="1904139"/>
          </a:xfrm>
        </p:grpSpPr>
        <p:sp>
          <p:nvSpPr>
            <p:cNvPr id="5466" name="Google Shape;5466;p1"/>
            <p:cNvSpPr/>
            <p:nvPr/>
          </p:nvSpPr>
          <p:spPr>
            <a:xfrm>
              <a:off x="6557069" y="4530414"/>
              <a:ext cx="28575" cy="1419225"/>
            </a:xfrm>
            <a:custGeom>
              <a:avLst/>
              <a:gdLst/>
              <a:ahLst/>
              <a:cxnLst/>
              <a:rect l="l" t="t" r="r" b="b"/>
              <a:pathLst>
                <a:path w="28575" h="1419225" extrusionOk="0">
                  <a:moveTo>
                    <a:pt x="29469" y="47149"/>
                  </a:moveTo>
                  <a:cubicBezTo>
                    <a:pt x="29469" y="33814"/>
                    <a:pt x="29469" y="20479"/>
                    <a:pt x="29469" y="7144"/>
                  </a:cubicBezTo>
                  <a:cubicBezTo>
                    <a:pt x="29469" y="441484"/>
                    <a:pt x="29469" y="979646"/>
                    <a:pt x="29469" y="1414939"/>
                  </a:cubicBezTo>
                  <a:cubicBezTo>
                    <a:pt x="29469" y="951071"/>
                    <a:pt x="14229" y="446246"/>
                    <a:pt x="14229" y="7144"/>
                  </a:cubicBezTo>
                  <a:cubicBezTo>
                    <a:pt x="894" y="38576"/>
                    <a:pt x="6609" y="51911"/>
                    <a:pt x="29469" y="4714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467" name="Google Shape;5467;p1"/>
            <p:cNvSpPr/>
            <p:nvPr/>
          </p:nvSpPr>
          <p:spPr>
            <a:xfrm>
              <a:off x="6557486" y="4510412"/>
              <a:ext cx="895350" cy="1428750"/>
            </a:xfrm>
            <a:custGeom>
              <a:avLst/>
              <a:gdLst/>
              <a:ahLst/>
              <a:cxnLst/>
              <a:rect l="l" t="t" r="r" b="b"/>
              <a:pathLst>
                <a:path w="895350" h="1428750" extrusionOk="0">
                  <a:moveTo>
                    <a:pt x="7144" y="7144"/>
                  </a:moveTo>
                  <a:cubicBezTo>
                    <a:pt x="72866" y="139541"/>
                    <a:pt x="805339" y="1478756"/>
                    <a:pt x="891064" y="1429226"/>
                  </a:cubicBezTo>
                  <a:cubicBezTo>
                    <a:pt x="840581" y="1458754"/>
                    <a:pt x="56674" y="105251"/>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468" name="Google Shape;5468;p1"/>
            <p:cNvSpPr/>
            <p:nvPr/>
          </p:nvSpPr>
          <p:spPr>
            <a:xfrm>
              <a:off x="6593681" y="5923922"/>
              <a:ext cx="847725" cy="28575"/>
            </a:xfrm>
            <a:custGeom>
              <a:avLst/>
              <a:gdLst/>
              <a:ahLst/>
              <a:cxnLst/>
              <a:rect l="l" t="t" r="r" b="b"/>
              <a:pathLst>
                <a:path w="847725" h="28575" extrusionOk="0">
                  <a:moveTo>
                    <a:pt x="847249" y="7144"/>
                  </a:moveTo>
                  <a:cubicBezTo>
                    <a:pt x="571976" y="7144"/>
                    <a:pt x="257651" y="22384"/>
                    <a:pt x="7144" y="22384"/>
                  </a:cubicBezTo>
                  <a:cubicBezTo>
                    <a:pt x="282416" y="22384"/>
                    <a:pt x="596741" y="7144"/>
                    <a:pt x="847249" y="7144"/>
                  </a:cubicBezTo>
                  <a:lnTo>
                    <a:pt x="847249" y="7144"/>
                  </a:ln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469" name="Google Shape;5469;p1"/>
            <p:cNvSpPr/>
            <p:nvPr/>
          </p:nvSpPr>
          <p:spPr>
            <a:xfrm>
              <a:off x="6577489" y="5759333"/>
              <a:ext cx="161925" cy="190500"/>
            </a:xfrm>
            <a:custGeom>
              <a:avLst/>
              <a:gdLst/>
              <a:ahLst/>
              <a:cxnLst/>
              <a:rect l="l" t="t" r="r" b="b"/>
              <a:pathLst>
                <a:path w="161925" h="190500" extrusionOk="0">
                  <a:moveTo>
                    <a:pt x="7144" y="43145"/>
                  </a:moveTo>
                  <a:cubicBezTo>
                    <a:pt x="7144" y="6950"/>
                    <a:pt x="119539" y="60290"/>
                    <a:pt x="121444" y="62195"/>
                  </a:cubicBezTo>
                  <a:cubicBezTo>
                    <a:pt x="128111" y="66957"/>
                    <a:pt x="101441" y="200307"/>
                    <a:pt x="130969" y="183162"/>
                  </a:cubicBezTo>
                  <a:cubicBezTo>
                    <a:pt x="243364" y="117440"/>
                    <a:pt x="7144" y="-71155"/>
                    <a:pt x="7144" y="43145"/>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470" name="Google Shape;5470;p1"/>
            <p:cNvSpPr/>
            <p:nvPr/>
          </p:nvSpPr>
          <p:spPr>
            <a:xfrm>
              <a:off x="6513496" y="4265397"/>
              <a:ext cx="19050" cy="171450"/>
            </a:xfrm>
            <a:custGeom>
              <a:avLst/>
              <a:gdLst/>
              <a:ahLst/>
              <a:cxnLst/>
              <a:rect l="l" t="t" r="r" b="b"/>
              <a:pathLst>
                <a:path w="19050" h="171450" extrusionOk="0">
                  <a:moveTo>
                    <a:pt x="7319" y="9271"/>
                  </a:moveTo>
                  <a:cubicBezTo>
                    <a:pt x="6366" y="60706"/>
                    <a:pt x="9224" y="112141"/>
                    <a:pt x="17796" y="163576"/>
                  </a:cubicBezTo>
                  <a:cubicBezTo>
                    <a:pt x="22559" y="184531"/>
                    <a:pt x="7319" y="-15494"/>
                    <a:pt x="7319" y="9271"/>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471" name="Google Shape;5471;p1"/>
            <p:cNvSpPr/>
            <p:nvPr/>
          </p:nvSpPr>
          <p:spPr>
            <a:xfrm>
              <a:off x="6499688" y="4242860"/>
              <a:ext cx="161925" cy="171450"/>
            </a:xfrm>
            <a:custGeom>
              <a:avLst/>
              <a:gdLst/>
              <a:ahLst/>
              <a:cxnLst/>
              <a:rect l="l" t="t" r="r" b="b"/>
              <a:pathLst>
                <a:path w="161925" h="171450" extrusionOk="0">
                  <a:moveTo>
                    <a:pt x="7792" y="34665"/>
                  </a:moveTo>
                  <a:cubicBezTo>
                    <a:pt x="24937" y="28950"/>
                    <a:pt x="43987" y="27045"/>
                    <a:pt x="62085" y="31808"/>
                  </a:cubicBezTo>
                  <a:cubicBezTo>
                    <a:pt x="62085" y="56573"/>
                    <a:pt x="47797" y="70860"/>
                    <a:pt x="19222" y="73718"/>
                  </a:cubicBezTo>
                  <a:cubicBezTo>
                    <a:pt x="9697" y="79433"/>
                    <a:pt x="145905" y="70860"/>
                    <a:pt x="140190" y="106103"/>
                  </a:cubicBezTo>
                  <a:cubicBezTo>
                    <a:pt x="128760" y="172778"/>
                    <a:pt x="24937" y="118485"/>
                    <a:pt x="14460" y="157538"/>
                  </a:cubicBezTo>
                  <a:cubicBezTo>
                    <a:pt x="-7448" y="235643"/>
                    <a:pt x="344977" y="-34867"/>
                    <a:pt x="21127" y="72765"/>
                  </a:cubicBezTo>
                  <a:cubicBezTo>
                    <a:pt x="33510" y="101340"/>
                    <a:pt x="92565" y="53715"/>
                    <a:pt x="89707" y="34665"/>
                  </a:cubicBezTo>
                  <a:cubicBezTo>
                    <a:pt x="78277" y="-28200"/>
                    <a:pt x="-780" y="36570"/>
                    <a:pt x="7792" y="34665"/>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472" name="Google Shape;5472;p1"/>
            <p:cNvSpPr/>
            <p:nvPr/>
          </p:nvSpPr>
          <p:spPr>
            <a:xfrm>
              <a:off x="7109099" y="5054784"/>
              <a:ext cx="171450" cy="133350"/>
            </a:xfrm>
            <a:custGeom>
              <a:avLst/>
              <a:gdLst/>
              <a:ahLst/>
              <a:cxnLst/>
              <a:rect l="l" t="t" r="r" b="b"/>
              <a:pathLst>
                <a:path w="171450" h="133350" extrusionOk="0">
                  <a:moveTo>
                    <a:pt x="10839" y="68562"/>
                  </a:moveTo>
                  <a:cubicBezTo>
                    <a:pt x="8934" y="51417"/>
                    <a:pt x="74656" y="-2876"/>
                    <a:pt x="82276" y="24747"/>
                  </a:cubicBezTo>
                  <a:cubicBezTo>
                    <a:pt x="88944" y="48559"/>
                    <a:pt x="-2496" y="128569"/>
                    <a:pt x="7981" y="128569"/>
                  </a:cubicBezTo>
                  <a:cubicBezTo>
                    <a:pt x="54654" y="128569"/>
                    <a:pt x="146094" y="96184"/>
                    <a:pt x="171811" y="93327"/>
                  </a:cubicBezTo>
                  <a:cubicBezTo>
                    <a:pt x="157524" y="95232"/>
                    <a:pt x="5124" y="105709"/>
                    <a:pt x="12744" y="126664"/>
                  </a:cubicBezTo>
                  <a:cubicBezTo>
                    <a:pt x="168954" y="-60026"/>
                    <a:pt x="7029" y="14269"/>
                    <a:pt x="10839" y="68562"/>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473" name="Google Shape;5473;p1"/>
            <p:cNvSpPr/>
            <p:nvPr/>
          </p:nvSpPr>
          <p:spPr>
            <a:xfrm>
              <a:off x="7433295" y="5822265"/>
              <a:ext cx="47625" cy="219075"/>
            </a:xfrm>
            <a:custGeom>
              <a:avLst/>
              <a:gdLst/>
              <a:ahLst/>
              <a:cxnLst/>
              <a:rect l="l" t="t" r="r" b="b"/>
              <a:pathLst>
                <a:path w="47625" h="219075" extrusionOk="0">
                  <a:moveTo>
                    <a:pt x="42877" y="8788"/>
                  </a:moveTo>
                  <a:cubicBezTo>
                    <a:pt x="42877" y="5930"/>
                    <a:pt x="-3795" y="214528"/>
                    <a:pt x="9540" y="217385"/>
                  </a:cubicBezTo>
                  <a:cubicBezTo>
                    <a:pt x="46687" y="227863"/>
                    <a:pt x="42877" y="-15025"/>
                    <a:pt x="42877" y="878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474" name="Google Shape;5474;p1"/>
            <p:cNvSpPr/>
            <p:nvPr/>
          </p:nvSpPr>
          <p:spPr>
            <a:xfrm>
              <a:off x="7474452" y="5814449"/>
              <a:ext cx="57150" cy="219075"/>
            </a:xfrm>
            <a:custGeom>
              <a:avLst/>
              <a:gdLst/>
              <a:ahLst/>
              <a:cxnLst/>
              <a:rect l="l" t="t" r="r" b="b"/>
              <a:pathLst>
                <a:path w="57150" h="219075" extrusionOk="0">
                  <a:moveTo>
                    <a:pt x="7435" y="8031"/>
                  </a:moveTo>
                  <a:cubicBezTo>
                    <a:pt x="22675" y="76611"/>
                    <a:pt x="37915" y="144238"/>
                    <a:pt x="54108" y="212819"/>
                  </a:cubicBezTo>
                  <a:cubicBezTo>
                    <a:pt x="57918" y="228059"/>
                    <a:pt x="2673" y="-9114"/>
                    <a:pt x="7435" y="8031"/>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475" name="Google Shape;5475;p1"/>
            <p:cNvSpPr/>
            <p:nvPr/>
          </p:nvSpPr>
          <p:spPr>
            <a:xfrm>
              <a:off x="7444406" y="5964786"/>
              <a:ext cx="104775" cy="19050"/>
            </a:xfrm>
            <a:custGeom>
              <a:avLst/>
              <a:gdLst/>
              <a:ahLst/>
              <a:cxnLst/>
              <a:rect l="l" t="t" r="r" b="b"/>
              <a:pathLst>
                <a:path w="104775" h="19050" extrusionOk="0">
                  <a:moveTo>
                    <a:pt x="7954" y="7237"/>
                  </a:moveTo>
                  <a:cubicBezTo>
                    <a:pt x="39387" y="9142"/>
                    <a:pt x="70819" y="10095"/>
                    <a:pt x="102252" y="12000"/>
                  </a:cubicBezTo>
                  <a:cubicBezTo>
                    <a:pt x="109872" y="12952"/>
                    <a:pt x="-3476" y="6285"/>
                    <a:pt x="7954" y="723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476" name="Google Shape;5476;p1"/>
            <p:cNvSpPr/>
            <p:nvPr/>
          </p:nvSpPr>
          <p:spPr>
            <a:xfrm>
              <a:off x="6088856" y="5041244"/>
              <a:ext cx="323850" cy="171450"/>
            </a:xfrm>
            <a:custGeom>
              <a:avLst/>
              <a:gdLst/>
              <a:ahLst/>
              <a:cxnLst/>
              <a:rect l="l" t="t" r="r" b="b"/>
              <a:pathLst>
                <a:path w="323850" h="171450" extrusionOk="0">
                  <a:moveTo>
                    <a:pt x="7144" y="84959"/>
                  </a:moveTo>
                  <a:cubicBezTo>
                    <a:pt x="60484" y="64004"/>
                    <a:pt x="62389" y="140204"/>
                    <a:pt x="79534" y="169731"/>
                  </a:cubicBezTo>
                  <a:cubicBezTo>
                    <a:pt x="2381" y="29714"/>
                    <a:pt x="277654" y="7806"/>
                    <a:pt x="319564" y="7806"/>
                  </a:cubicBezTo>
                  <a:cubicBezTo>
                    <a:pt x="133826" y="6854"/>
                    <a:pt x="138589" y="-5529"/>
                    <a:pt x="88106" y="136394"/>
                  </a:cubicBezTo>
                  <a:cubicBezTo>
                    <a:pt x="117634" y="53526"/>
                    <a:pt x="23336" y="78291"/>
                    <a:pt x="7144" y="8495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477" name="Google Shape;5477;p1"/>
            <p:cNvSpPr/>
            <p:nvPr/>
          </p:nvSpPr>
          <p:spPr>
            <a:xfrm>
              <a:off x="6230127" y="5092577"/>
              <a:ext cx="133350" cy="95250"/>
            </a:xfrm>
            <a:custGeom>
              <a:avLst/>
              <a:gdLst/>
              <a:ahLst/>
              <a:cxnLst/>
              <a:rect l="l" t="t" r="r" b="b"/>
              <a:pathLst>
                <a:path w="133350" h="95250" extrusionOk="0">
                  <a:moveTo>
                    <a:pt x="44943" y="21243"/>
                  </a:moveTo>
                  <a:cubicBezTo>
                    <a:pt x="59231" y="17433"/>
                    <a:pt x="74471" y="13623"/>
                    <a:pt x="88758" y="10766"/>
                  </a:cubicBezTo>
                  <a:cubicBezTo>
                    <a:pt x="81138" y="27911"/>
                    <a:pt x="68756" y="40293"/>
                    <a:pt x="49706" y="46008"/>
                  </a:cubicBezTo>
                  <a:cubicBezTo>
                    <a:pt x="43991" y="48866"/>
                    <a:pt x="99236" y="71726"/>
                    <a:pt x="99236" y="73631"/>
                  </a:cubicBezTo>
                  <a:cubicBezTo>
                    <a:pt x="83996" y="85061"/>
                    <a:pt x="9701" y="60296"/>
                    <a:pt x="8748" y="62201"/>
                  </a:cubicBezTo>
                  <a:cubicBezTo>
                    <a:pt x="-8397" y="90776"/>
                    <a:pt x="117333" y="118398"/>
                    <a:pt x="125906" y="66963"/>
                  </a:cubicBezTo>
                  <a:cubicBezTo>
                    <a:pt x="133526" y="22196"/>
                    <a:pt x="68756" y="40293"/>
                    <a:pt x="51611" y="45056"/>
                  </a:cubicBezTo>
                  <a:cubicBezTo>
                    <a:pt x="48753" y="38388"/>
                    <a:pt x="154481" y="-18762"/>
                    <a:pt x="44943" y="21243"/>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478" name="Google Shape;5478;p1"/>
            <p:cNvSpPr/>
            <p:nvPr/>
          </p:nvSpPr>
          <p:spPr>
            <a:xfrm>
              <a:off x="6652892" y="4833704"/>
              <a:ext cx="85725" cy="123825"/>
            </a:xfrm>
            <a:custGeom>
              <a:avLst/>
              <a:gdLst/>
              <a:ahLst/>
              <a:cxnLst/>
              <a:rect l="l" t="t" r="r" b="b"/>
              <a:pathLst>
                <a:path w="85725" h="123825" extrusionOk="0">
                  <a:moveTo>
                    <a:pt x="29848" y="13417"/>
                  </a:moveTo>
                  <a:cubicBezTo>
                    <a:pt x="-12062" y="1034"/>
                    <a:pt x="16513" y="102952"/>
                    <a:pt x="18418" y="110572"/>
                  </a:cubicBezTo>
                  <a:cubicBezTo>
                    <a:pt x="32706" y="164864"/>
                    <a:pt x="149863" y="-3728"/>
                    <a:pt x="34611" y="7702"/>
                  </a:cubicBezTo>
                  <a:cubicBezTo>
                    <a:pt x="55566" y="5797"/>
                    <a:pt x="92713" y="120097"/>
                    <a:pt x="23181" y="85807"/>
                  </a:cubicBezTo>
                  <a:cubicBezTo>
                    <a:pt x="19371" y="72472"/>
                    <a:pt x="32706" y="14369"/>
                    <a:pt x="29848" y="1341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479" name="Google Shape;5479;p1"/>
            <p:cNvSpPr/>
            <p:nvPr/>
          </p:nvSpPr>
          <p:spPr>
            <a:xfrm>
              <a:off x="6637496" y="4863207"/>
              <a:ext cx="114300" cy="66675"/>
            </a:xfrm>
            <a:custGeom>
              <a:avLst/>
              <a:gdLst/>
              <a:ahLst/>
              <a:cxnLst/>
              <a:rect l="l" t="t" r="r" b="b"/>
              <a:pathLst>
                <a:path w="114300" h="66675" extrusionOk="0">
                  <a:moveTo>
                    <a:pt x="7144" y="41064"/>
                  </a:moveTo>
                  <a:cubicBezTo>
                    <a:pt x="70009" y="78211"/>
                    <a:pt x="104299" y="75354"/>
                    <a:pt x="110966" y="33444"/>
                  </a:cubicBezTo>
                  <a:cubicBezTo>
                    <a:pt x="48101" y="-3704"/>
                    <a:pt x="13811" y="-1799"/>
                    <a:pt x="7144" y="4106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480" name="Google Shape;5480;p1"/>
            <p:cNvSpPr/>
            <p:nvPr/>
          </p:nvSpPr>
          <p:spPr>
            <a:xfrm>
              <a:off x="6948352" y="5972931"/>
              <a:ext cx="66675" cy="152400"/>
            </a:xfrm>
            <a:custGeom>
              <a:avLst/>
              <a:gdLst/>
              <a:ahLst/>
              <a:cxnLst/>
              <a:rect l="l" t="t" r="r" b="b"/>
              <a:pathLst>
                <a:path w="66675" h="152400" extrusionOk="0">
                  <a:moveTo>
                    <a:pt x="12518" y="61957"/>
                  </a:moveTo>
                  <a:cubicBezTo>
                    <a:pt x="20137" y="42907"/>
                    <a:pt x="30615" y="37192"/>
                    <a:pt x="46808" y="43859"/>
                  </a:cubicBezTo>
                  <a:cubicBezTo>
                    <a:pt x="53475" y="60052"/>
                    <a:pt x="62048" y="165779"/>
                    <a:pt x="64905" y="150539"/>
                  </a:cubicBezTo>
                  <a:cubicBezTo>
                    <a:pt x="67762" y="105772"/>
                    <a:pt x="65858" y="61004"/>
                    <a:pt x="57285" y="17189"/>
                  </a:cubicBezTo>
                  <a:cubicBezTo>
                    <a:pt x="37283" y="-25673"/>
                    <a:pt x="-8438" y="83864"/>
                    <a:pt x="12518" y="6195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481" name="Google Shape;5481;p1"/>
            <p:cNvSpPr/>
            <p:nvPr/>
          </p:nvSpPr>
          <p:spPr>
            <a:xfrm>
              <a:off x="6966536" y="6089849"/>
              <a:ext cx="95250" cy="57150"/>
            </a:xfrm>
            <a:custGeom>
              <a:avLst/>
              <a:gdLst/>
              <a:ahLst/>
              <a:cxnLst/>
              <a:rect l="l" t="t" r="r" b="b"/>
              <a:pathLst>
                <a:path w="95250" h="57150" extrusionOk="0">
                  <a:moveTo>
                    <a:pt x="7669" y="42194"/>
                  </a:moveTo>
                  <a:cubicBezTo>
                    <a:pt x="67677" y="64102"/>
                    <a:pt x="95299" y="56482"/>
                    <a:pt x="90537" y="19334"/>
                  </a:cubicBezTo>
                  <a:cubicBezTo>
                    <a:pt x="30529" y="-2573"/>
                    <a:pt x="2907" y="5047"/>
                    <a:pt x="7669" y="4219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482" name="Google Shape;5482;p1"/>
            <p:cNvSpPr/>
            <p:nvPr/>
          </p:nvSpPr>
          <p:spPr>
            <a:xfrm>
              <a:off x="6389017" y="5953983"/>
              <a:ext cx="171450" cy="152400"/>
            </a:xfrm>
            <a:custGeom>
              <a:avLst/>
              <a:gdLst/>
              <a:ahLst/>
              <a:cxnLst/>
              <a:rect l="l" t="t" r="r" b="b"/>
              <a:pathLst>
                <a:path w="171450" h="152400" extrusionOk="0">
                  <a:moveTo>
                    <a:pt x="151801" y="40900"/>
                  </a:moveTo>
                  <a:cubicBezTo>
                    <a:pt x="94651" y="-47682"/>
                    <a:pt x="-35842" y="58045"/>
                    <a:pt x="21308" y="129483"/>
                  </a:cubicBezTo>
                  <a:cubicBezTo>
                    <a:pt x="81316" y="203778"/>
                    <a:pt x="166088" y="79000"/>
                    <a:pt x="165136" y="79000"/>
                  </a:cubicBezTo>
                  <a:cubicBezTo>
                    <a:pt x="150848" y="70428"/>
                    <a:pt x="25118" y="210445"/>
                    <a:pt x="25118" y="94240"/>
                  </a:cubicBezTo>
                  <a:cubicBezTo>
                    <a:pt x="25118" y="12325"/>
                    <a:pt x="139418" y="22803"/>
                    <a:pt x="151801" y="40900"/>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483" name="Google Shape;5483;p1"/>
            <p:cNvSpPr/>
            <p:nvPr/>
          </p:nvSpPr>
          <p:spPr>
            <a:xfrm>
              <a:off x="7139419" y="5790572"/>
              <a:ext cx="171450" cy="123825"/>
            </a:xfrm>
            <a:custGeom>
              <a:avLst/>
              <a:gdLst/>
              <a:ahLst/>
              <a:cxnLst/>
              <a:rect l="l" t="t" r="r" b="b"/>
              <a:pathLst>
                <a:path w="171450" h="123825" extrusionOk="0">
                  <a:moveTo>
                    <a:pt x="171018" y="82391"/>
                  </a:moveTo>
                  <a:cubicBezTo>
                    <a:pt x="171971" y="82391"/>
                    <a:pt x="-13767" y="-68104"/>
                    <a:pt x="9093" y="61436"/>
                  </a:cubicBezTo>
                  <a:cubicBezTo>
                    <a:pt x="37668" y="224314"/>
                    <a:pt x="145301" y="7144"/>
                    <a:pt x="140538" y="7144"/>
                  </a:cubicBezTo>
                  <a:cubicBezTo>
                    <a:pt x="101486" y="10954"/>
                    <a:pt x="116726" y="86201"/>
                    <a:pt x="68148" y="98584"/>
                  </a:cubicBezTo>
                  <a:cubicBezTo>
                    <a:pt x="-23292" y="-59531"/>
                    <a:pt x="159588" y="85249"/>
                    <a:pt x="171018" y="82391"/>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grpSp>
      <p:grpSp>
        <p:nvGrpSpPr>
          <p:cNvPr id="5484" name="Google Shape;5484;p1"/>
          <p:cNvGrpSpPr/>
          <p:nvPr/>
        </p:nvGrpSpPr>
        <p:grpSpPr>
          <a:xfrm>
            <a:off x="5378107" y="751415"/>
            <a:ext cx="1235493" cy="167062"/>
            <a:chOff x="8244503" y="4909526"/>
            <a:chExt cx="2901326" cy="392315"/>
          </a:xfrm>
        </p:grpSpPr>
        <p:sp>
          <p:nvSpPr>
            <p:cNvPr id="5485" name="Google Shape;5485;p1"/>
            <p:cNvSpPr/>
            <p:nvPr/>
          </p:nvSpPr>
          <p:spPr>
            <a:xfrm>
              <a:off x="8244503" y="5003666"/>
              <a:ext cx="66675" cy="238125"/>
            </a:xfrm>
            <a:custGeom>
              <a:avLst/>
              <a:gdLst/>
              <a:ahLst/>
              <a:cxnLst/>
              <a:rect l="l" t="t" r="r" b="b"/>
              <a:pathLst>
                <a:path w="66675" h="238125" extrusionOk="0">
                  <a:moveTo>
                    <a:pt x="7155" y="7286"/>
                  </a:moveTo>
                  <a:cubicBezTo>
                    <a:pt x="8107" y="19668"/>
                    <a:pt x="38587" y="258746"/>
                    <a:pt x="61447" y="234933"/>
                  </a:cubicBezTo>
                  <a:cubicBezTo>
                    <a:pt x="66210" y="231123"/>
                    <a:pt x="6202" y="618"/>
                    <a:pt x="7155" y="728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486" name="Google Shape;5486;p1"/>
            <p:cNvSpPr/>
            <p:nvPr/>
          </p:nvSpPr>
          <p:spPr>
            <a:xfrm>
              <a:off x="8263336" y="4998252"/>
              <a:ext cx="114300" cy="161925"/>
            </a:xfrm>
            <a:custGeom>
              <a:avLst/>
              <a:gdLst/>
              <a:ahLst/>
              <a:cxnLst/>
              <a:rect l="l" t="t" r="r" b="b"/>
              <a:pathLst>
                <a:path w="114300" h="161925" extrusionOk="0">
                  <a:moveTo>
                    <a:pt x="8325" y="161290"/>
                  </a:moveTo>
                  <a:cubicBezTo>
                    <a:pt x="6420" y="165100"/>
                    <a:pt x="115957" y="15557"/>
                    <a:pt x="112147" y="12700"/>
                  </a:cubicBezTo>
                  <a:cubicBezTo>
                    <a:pt x="71190" y="-29210"/>
                    <a:pt x="-3105" y="180340"/>
                    <a:pt x="8325" y="161290"/>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487" name="Google Shape;5487;p1"/>
            <p:cNvSpPr/>
            <p:nvPr/>
          </p:nvSpPr>
          <p:spPr>
            <a:xfrm>
              <a:off x="8315217" y="5083741"/>
              <a:ext cx="171450" cy="142875"/>
            </a:xfrm>
            <a:custGeom>
              <a:avLst/>
              <a:gdLst/>
              <a:ahLst/>
              <a:cxnLst/>
              <a:rect l="l" t="t" r="r" b="b"/>
              <a:pathLst>
                <a:path w="171450" h="142875" extrusionOk="0">
                  <a:moveTo>
                    <a:pt x="7878" y="7221"/>
                  </a:moveTo>
                  <a:cubicBezTo>
                    <a:pt x="47883" y="3411"/>
                    <a:pt x="153611" y="142476"/>
                    <a:pt x="156468" y="139618"/>
                  </a:cubicBezTo>
                  <a:cubicBezTo>
                    <a:pt x="220286" y="76753"/>
                    <a:pt x="-7362" y="9126"/>
                    <a:pt x="7878" y="7221"/>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488" name="Google Shape;5488;p1"/>
            <p:cNvSpPr/>
            <p:nvPr/>
          </p:nvSpPr>
          <p:spPr>
            <a:xfrm>
              <a:off x="8449833" y="4909526"/>
              <a:ext cx="114300" cy="142875"/>
            </a:xfrm>
            <a:custGeom>
              <a:avLst/>
              <a:gdLst/>
              <a:ahLst/>
              <a:cxnLst/>
              <a:rect l="l" t="t" r="r" b="b"/>
              <a:pathLst>
                <a:path w="114300" h="142875" extrusionOk="0">
                  <a:moveTo>
                    <a:pt x="101863" y="20463"/>
                  </a:moveTo>
                  <a:cubicBezTo>
                    <a:pt x="58048" y="-37639"/>
                    <a:pt x="-53395" y="111903"/>
                    <a:pt x="49475" y="132858"/>
                  </a:cubicBezTo>
                  <a:cubicBezTo>
                    <a:pt x="179968" y="159528"/>
                    <a:pt x="73288" y="-4302"/>
                    <a:pt x="67573" y="16653"/>
                  </a:cubicBezTo>
                  <a:cubicBezTo>
                    <a:pt x="65668" y="22368"/>
                    <a:pt x="148535" y="90948"/>
                    <a:pt x="98053" y="98568"/>
                  </a:cubicBezTo>
                  <a:cubicBezTo>
                    <a:pt x="87575" y="100473"/>
                    <a:pt x="7565" y="150003"/>
                    <a:pt x="22805" y="93806"/>
                  </a:cubicBezTo>
                  <a:cubicBezTo>
                    <a:pt x="29473" y="68088"/>
                    <a:pt x="83765" y="-4302"/>
                    <a:pt x="101863" y="20463"/>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489" name="Google Shape;5489;p1"/>
            <p:cNvSpPr/>
            <p:nvPr/>
          </p:nvSpPr>
          <p:spPr>
            <a:xfrm>
              <a:off x="8483949" y="4913169"/>
              <a:ext cx="57150" cy="114300"/>
            </a:xfrm>
            <a:custGeom>
              <a:avLst/>
              <a:gdLst/>
              <a:ahLst/>
              <a:cxnLst/>
              <a:rect l="l" t="t" r="r" b="b"/>
              <a:pathLst>
                <a:path w="57150" h="114300" extrusionOk="0">
                  <a:moveTo>
                    <a:pt x="22027" y="11105"/>
                  </a:moveTo>
                  <a:cubicBezTo>
                    <a:pt x="-1786" y="63493"/>
                    <a:pt x="2977" y="97783"/>
                    <a:pt x="36314" y="114928"/>
                  </a:cubicBezTo>
                  <a:cubicBezTo>
                    <a:pt x="87749" y="100640"/>
                    <a:pt x="22027" y="-15565"/>
                    <a:pt x="22027" y="11105"/>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490" name="Google Shape;5490;p1"/>
            <p:cNvSpPr/>
            <p:nvPr/>
          </p:nvSpPr>
          <p:spPr>
            <a:xfrm>
              <a:off x="8450069" y="4949748"/>
              <a:ext cx="95250" cy="47625"/>
            </a:xfrm>
            <a:custGeom>
              <a:avLst/>
              <a:gdLst/>
              <a:ahLst/>
              <a:cxnLst/>
              <a:rect l="l" t="t" r="r" b="b"/>
              <a:pathLst>
                <a:path w="95250" h="47625" extrusionOk="0">
                  <a:moveTo>
                    <a:pt x="13044" y="40249"/>
                  </a:moveTo>
                  <a:cubicBezTo>
                    <a:pt x="47334" y="54536"/>
                    <a:pt x="74004" y="49774"/>
                    <a:pt x="93054" y="27866"/>
                  </a:cubicBezTo>
                  <a:cubicBezTo>
                    <a:pt x="92102" y="-27379"/>
                    <a:pt x="-19341" y="45964"/>
                    <a:pt x="13044" y="4024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491" name="Google Shape;5491;p1"/>
            <p:cNvSpPr/>
            <p:nvPr/>
          </p:nvSpPr>
          <p:spPr>
            <a:xfrm>
              <a:off x="8625491" y="5099660"/>
              <a:ext cx="180975" cy="171450"/>
            </a:xfrm>
            <a:custGeom>
              <a:avLst/>
              <a:gdLst/>
              <a:ahLst/>
              <a:cxnLst/>
              <a:rect l="l" t="t" r="r" b="b"/>
              <a:pathLst>
                <a:path w="180975" h="171450" extrusionOk="0">
                  <a:moveTo>
                    <a:pt x="122419" y="14161"/>
                  </a:moveTo>
                  <a:cubicBezTo>
                    <a:pt x="105274" y="-21081"/>
                    <a:pt x="-49031" y="84646"/>
                    <a:pt x="29074" y="148464"/>
                  </a:cubicBezTo>
                  <a:cubicBezTo>
                    <a:pt x="132897" y="234189"/>
                    <a:pt x="178617" y="36069"/>
                    <a:pt x="182427" y="35116"/>
                  </a:cubicBezTo>
                  <a:cubicBezTo>
                    <a:pt x="179569" y="36069"/>
                    <a:pt x="62412" y="242761"/>
                    <a:pt x="23359" y="118936"/>
                  </a:cubicBezTo>
                  <a:cubicBezTo>
                    <a:pt x="9072" y="72264"/>
                    <a:pt x="118609" y="4636"/>
                    <a:pt x="122419" y="14161"/>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492" name="Google Shape;5492;p1"/>
            <p:cNvSpPr/>
            <p:nvPr/>
          </p:nvSpPr>
          <p:spPr>
            <a:xfrm>
              <a:off x="8708488" y="4945324"/>
              <a:ext cx="123825" cy="104775"/>
            </a:xfrm>
            <a:custGeom>
              <a:avLst/>
              <a:gdLst/>
              <a:ahLst/>
              <a:cxnLst/>
              <a:rect l="l" t="t" r="r" b="b"/>
              <a:pathLst>
                <a:path w="123825" h="104775" extrusionOk="0">
                  <a:moveTo>
                    <a:pt x="45138" y="10382"/>
                  </a:moveTo>
                  <a:cubicBezTo>
                    <a:pt x="-20585" y="45625"/>
                    <a:pt x="4180" y="105632"/>
                    <a:pt x="79428" y="96107"/>
                  </a:cubicBezTo>
                  <a:cubicBezTo>
                    <a:pt x="178488" y="83725"/>
                    <a:pt x="81333" y="857"/>
                    <a:pt x="74665" y="7525"/>
                  </a:cubicBezTo>
                  <a:cubicBezTo>
                    <a:pt x="82285" y="-95"/>
                    <a:pt x="142293" y="163735"/>
                    <a:pt x="19420" y="67532"/>
                  </a:cubicBezTo>
                  <a:cubicBezTo>
                    <a:pt x="7990" y="58007"/>
                    <a:pt x="69903" y="-2000"/>
                    <a:pt x="45138" y="10382"/>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493" name="Google Shape;5493;p1"/>
            <p:cNvSpPr/>
            <p:nvPr/>
          </p:nvSpPr>
          <p:spPr>
            <a:xfrm>
              <a:off x="8679777" y="4971800"/>
              <a:ext cx="133350" cy="38100"/>
            </a:xfrm>
            <a:custGeom>
              <a:avLst/>
              <a:gdLst/>
              <a:ahLst/>
              <a:cxnLst/>
              <a:rect l="l" t="t" r="r" b="b"/>
              <a:pathLst>
                <a:path w="133350" h="38100" extrusionOk="0">
                  <a:moveTo>
                    <a:pt x="9079" y="32484"/>
                  </a:moveTo>
                  <a:cubicBezTo>
                    <a:pt x="6221" y="32484"/>
                    <a:pt x="132904" y="37246"/>
                    <a:pt x="127189" y="19149"/>
                  </a:cubicBezTo>
                  <a:cubicBezTo>
                    <a:pt x="117664" y="-14189"/>
                    <a:pt x="-9971" y="32484"/>
                    <a:pt x="9079" y="3248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494" name="Google Shape;5494;p1"/>
            <p:cNvSpPr/>
            <p:nvPr/>
          </p:nvSpPr>
          <p:spPr>
            <a:xfrm>
              <a:off x="8877354" y="5080884"/>
              <a:ext cx="190500" cy="57150"/>
            </a:xfrm>
            <a:custGeom>
              <a:avLst/>
              <a:gdLst/>
              <a:ahLst/>
              <a:cxnLst/>
              <a:rect l="l" t="t" r="r" b="b"/>
              <a:pathLst>
                <a:path w="190500" h="57150" extrusionOk="0">
                  <a:moveTo>
                    <a:pt x="8669" y="53892"/>
                  </a:moveTo>
                  <a:cubicBezTo>
                    <a:pt x="4859" y="54845"/>
                    <a:pt x="188691" y="31985"/>
                    <a:pt x="188691" y="27222"/>
                  </a:cubicBezTo>
                  <a:cubicBezTo>
                    <a:pt x="189644" y="-31833"/>
                    <a:pt x="-12286" y="58655"/>
                    <a:pt x="8669" y="53892"/>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495" name="Google Shape;5495;p1"/>
            <p:cNvSpPr/>
            <p:nvPr/>
          </p:nvSpPr>
          <p:spPr>
            <a:xfrm>
              <a:off x="8852515" y="5098307"/>
              <a:ext cx="190500" cy="76200"/>
            </a:xfrm>
            <a:custGeom>
              <a:avLst/>
              <a:gdLst/>
              <a:ahLst/>
              <a:cxnLst/>
              <a:rect l="l" t="t" r="r" b="b"/>
              <a:pathLst>
                <a:path w="190500" h="76200" extrusionOk="0">
                  <a:moveTo>
                    <a:pt x="9696" y="73617"/>
                  </a:moveTo>
                  <a:cubicBezTo>
                    <a:pt x="5886" y="75522"/>
                    <a:pt x="187813" y="27897"/>
                    <a:pt x="187813" y="27897"/>
                  </a:cubicBezTo>
                  <a:cubicBezTo>
                    <a:pt x="187813" y="-41635"/>
                    <a:pt x="-17927" y="86952"/>
                    <a:pt x="9696" y="7361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496" name="Google Shape;5496;p1"/>
            <p:cNvSpPr/>
            <p:nvPr/>
          </p:nvSpPr>
          <p:spPr>
            <a:xfrm>
              <a:off x="8855886" y="5172475"/>
              <a:ext cx="142875" cy="57150"/>
            </a:xfrm>
            <a:custGeom>
              <a:avLst/>
              <a:gdLst/>
              <a:ahLst/>
              <a:cxnLst/>
              <a:rect l="l" t="t" r="r" b="b"/>
              <a:pathLst>
                <a:path w="142875" h="57150" extrusionOk="0">
                  <a:moveTo>
                    <a:pt x="11087" y="57551"/>
                  </a:moveTo>
                  <a:cubicBezTo>
                    <a:pt x="12992" y="56599"/>
                    <a:pt x="136817" y="32786"/>
                    <a:pt x="136817" y="26119"/>
                  </a:cubicBezTo>
                  <a:cubicBezTo>
                    <a:pt x="136817" y="-34841"/>
                    <a:pt x="-19393" y="71839"/>
                    <a:pt x="11087" y="57551"/>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497" name="Google Shape;5497;p1"/>
            <p:cNvSpPr/>
            <p:nvPr/>
          </p:nvSpPr>
          <p:spPr>
            <a:xfrm>
              <a:off x="9106527" y="5060005"/>
              <a:ext cx="123825" cy="200025"/>
            </a:xfrm>
            <a:custGeom>
              <a:avLst/>
              <a:gdLst/>
              <a:ahLst/>
              <a:cxnLst/>
              <a:rect l="l" t="t" r="r" b="b"/>
              <a:pathLst>
                <a:path w="123825" h="200025" extrusionOk="0">
                  <a:moveTo>
                    <a:pt x="7144" y="201454"/>
                  </a:moveTo>
                  <a:cubicBezTo>
                    <a:pt x="22384" y="176689"/>
                    <a:pt x="52864" y="30004"/>
                    <a:pt x="22384" y="33814"/>
                  </a:cubicBezTo>
                  <a:cubicBezTo>
                    <a:pt x="178594" y="323374"/>
                    <a:pt x="97631" y="9049"/>
                    <a:pt x="104299" y="7144"/>
                  </a:cubicBezTo>
                  <a:cubicBezTo>
                    <a:pt x="70009" y="16669"/>
                    <a:pt x="168116" y="113824"/>
                    <a:pt x="103346" y="130016"/>
                  </a:cubicBezTo>
                  <a:cubicBezTo>
                    <a:pt x="81439" y="134779"/>
                    <a:pt x="24289" y="10954"/>
                    <a:pt x="21431" y="28099"/>
                  </a:cubicBezTo>
                  <a:cubicBezTo>
                    <a:pt x="12859" y="65246"/>
                    <a:pt x="9049" y="198596"/>
                    <a:pt x="7144" y="20145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498" name="Google Shape;5498;p1"/>
            <p:cNvSpPr/>
            <p:nvPr/>
          </p:nvSpPr>
          <p:spPr>
            <a:xfrm>
              <a:off x="9578967" y="5003668"/>
              <a:ext cx="47625" cy="247650"/>
            </a:xfrm>
            <a:custGeom>
              <a:avLst/>
              <a:gdLst/>
              <a:ahLst/>
              <a:cxnLst/>
              <a:rect l="l" t="t" r="r" b="b"/>
              <a:pathLst>
                <a:path w="47625" h="247650" extrusionOk="0">
                  <a:moveTo>
                    <a:pt x="7144" y="7284"/>
                  </a:moveTo>
                  <a:cubicBezTo>
                    <a:pt x="8096" y="26334"/>
                    <a:pt x="17621" y="247314"/>
                    <a:pt x="37624" y="241599"/>
                  </a:cubicBezTo>
                  <a:cubicBezTo>
                    <a:pt x="65246" y="233979"/>
                    <a:pt x="7144" y="616"/>
                    <a:pt x="7144" y="728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499" name="Google Shape;5499;p1"/>
            <p:cNvSpPr/>
            <p:nvPr/>
          </p:nvSpPr>
          <p:spPr>
            <a:xfrm>
              <a:off x="9642742" y="5074853"/>
              <a:ext cx="47625" cy="161925"/>
            </a:xfrm>
            <a:custGeom>
              <a:avLst/>
              <a:gdLst/>
              <a:ahLst/>
              <a:cxnLst/>
              <a:rect l="l" t="t" r="r" b="b"/>
              <a:pathLst>
                <a:path w="47625" h="161925" extrusionOk="0">
                  <a:moveTo>
                    <a:pt x="7186" y="8489"/>
                  </a:moveTo>
                  <a:cubicBezTo>
                    <a:pt x="7186" y="7536"/>
                    <a:pt x="11948" y="160889"/>
                    <a:pt x="26236" y="160889"/>
                  </a:cubicBezTo>
                  <a:cubicBezTo>
                    <a:pt x="69098" y="160889"/>
                    <a:pt x="5281" y="-9609"/>
                    <a:pt x="7186" y="848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500" name="Google Shape;5500;p1"/>
            <p:cNvSpPr/>
            <p:nvPr/>
          </p:nvSpPr>
          <p:spPr>
            <a:xfrm>
              <a:off x="9577884" y="5091869"/>
              <a:ext cx="123825" cy="57150"/>
            </a:xfrm>
            <a:custGeom>
              <a:avLst/>
              <a:gdLst/>
              <a:ahLst/>
              <a:cxnLst/>
              <a:rect l="l" t="t" r="r" b="b"/>
              <a:pathLst>
                <a:path w="123825" h="57150" extrusionOk="0">
                  <a:moveTo>
                    <a:pt x="11084" y="42907"/>
                  </a:moveTo>
                  <a:cubicBezTo>
                    <a:pt x="58709" y="63862"/>
                    <a:pt x="94904" y="60052"/>
                    <a:pt x="118717" y="30525"/>
                  </a:cubicBezTo>
                  <a:cubicBezTo>
                    <a:pt x="118717" y="-28530"/>
                    <a:pt x="-17491" y="42907"/>
                    <a:pt x="11084" y="4290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501" name="Google Shape;5501;p1"/>
            <p:cNvSpPr/>
            <p:nvPr/>
          </p:nvSpPr>
          <p:spPr>
            <a:xfrm>
              <a:off x="9703139" y="5107630"/>
              <a:ext cx="114300" cy="142875"/>
            </a:xfrm>
            <a:custGeom>
              <a:avLst/>
              <a:gdLst/>
              <a:ahLst/>
              <a:cxnLst/>
              <a:rect l="l" t="t" r="r" b="b"/>
              <a:pathLst>
                <a:path w="114300" h="142875" extrusionOk="0">
                  <a:moveTo>
                    <a:pt x="97284" y="7144"/>
                  </a:moveTo>
                  <a:cubicBezTo>
                    <a:pt x="-26541" y="7144"/>
                    <a:pt x="-13206" y="180499"/>
                    <a:pt x="79186" y="127159"/>
                  </a:cubicBezTo>
                  <a:cubicBezTo>
                    <a:pt x="157291" y="82391"/>
                    <a:pt x="55374" y="7144"/>
                    <a:pt x="52516" y="18574"/>
                  </a:cubicBezTo>
                  <a:cubicBezTo>
                    <a:pt x="41086" y="61436"/>
                    <a:pt x="151576" y="89059"/>
                    <a:pt x="33466" y="118586"/>
                  </a:cubicBezTo>
                  <a:cubicBezTo>
                    <a:pt x="-5586" y="128111"/>
                    <a:pt x="95379" y="7144"/>
                    <a:pt x="9728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502" name="Google Shape;5502;p1"/>
            <p:cNvSpPr/>
            <p:nvPr/>
          </p:nvSpPr>
          <p:spPr>
            <a:xfrm>
              <a:off x="9864058" y="5127880"/>
              <a:ext cx="114300" cy="57150"/>
            </a:xfrm>
            <a:custGeom>
              <a:avLst/>
              <a:gdLst/>
              <a:ahLst/>
              <a:cxnLst/>
              <a:rect l="l" t="t" r="r" b="b"/>
              <a:pathLst>
                <a:path w="114300" h="57150" extrusionOk="0">
                  <a:moveTo>
                    <a:pt x="10660" y="45949"/>
                  </a:moveTo>
                  <a:cubicBezTo>
                    <a:pt x="54475" y="61189"/>
                    <a:pt x="86860" y="55474"/>
                    <a:pt x="107815" y="27852"/>
                  </a:cubicBezTo>
                  <a:cubicBezTo>
                    <a:pt x="108767" y="-28346"/>
                    <a:pt x="-15058" y="47854"/>
                    <a:pt x="10660" y="4594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503" name="Google Shape;5503;p1"/>
            <p:cNvSpPr/>
            <p:nvPr/>
          </p:nvSpPr>
          <p:spPr>
            <a:xfrm>
              <a:off x="9986849" y="5054084"/>
              <a:ext cx="200025" cy="171450"/>
            </a:xfrm>
            <a:custGeom>
              <a:avLst/>
              <a:gdLst/>
              <a:ahLst/>
              <a:cxnLst/>
              <a:rect l="l" t="t" r="r" b="b"/>
              <a:pathLst>
                <a:path w="200025" h="171450" extrusionOk="0">
                  <a:moveTo>
                    <a:pt x="197431" y="35925"/>
                  </a:moveTo>
                  <a:cubicBezTo>
                    <a:pt x="207909" y="-39323"/>
                    <a:pt x="-19739" y="47355"/>
                    <a:pt x="9789" y="131175"/>
                  </a:cubicBezTo>
                  <a:cubicBezTo>
                    <a:pt x="44079" y="227377"/>
                    <a:pt x="205051" y="130222"/>
                    <a:pt x="200289" y="125460"/>
                  </a:cubicBezTo>
                  <a:cubicBezTo>
                    <a:pt x="183144" y="108315"/>
                    <a:pt x="-36884" y="241665"/>
                    <a:pt x="44079" y="74977"/>
                  </a:cubicBezTo>
                  <a:cubicBezTo>
                    <a:pt x="62176" y="36877"/>
                    <a:pt x="201241" y="5445"/>
                    <a:pt x="197431" y="35925"/>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504" name="Google Shape;5504;p1"/>
            <p:cNvSpPr/>
            <p:nvPr/>
          </p:nvSpPr>
          <p:spPr>
            <a:xfrm>
              <a:off x="10219999" y="5025617"/>
              <a:ext cx="57150" cy="200025"/>
            </a:xfrm>
            <a:custGeom>
              <a:avLst/>
              <a:gdLst/>
              <a:ahLst/>
              <a:cxnLst/>
              <a:rect l="l" t="t" r="r" b="b"/>
              <a:pathLst>
                <a:path w="57150" h="200025" extrusionOk="0">
                  <a:moveTo>
                    <a:pt x="7144" y="7242"/>
                  </a:moveTo>
                  <a:cubicBezTo>
                    <a:pt x="10001" y="27244"/>
                    <a:pt x="35719" y="235842"/>
                    <a:pt x="50959" y="190122"/>
                  </a:cubicBezTo>
                  <a:cubicBezTo>
                    <a:pt x="56674" y="172977"/>
                    <a:pt x="7144" y="2479"/>
                    <a:pt x="7144" y="7242"/>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505" name="Google Shape;5505;p1"/>
            <p:cNvSpPr/>
            <p:nvPr/>
          </p:nvSpPr>
          <p:spPr>
            <a:xfrm>
              <a:off x="10304678" y="5065025"/>
              <a:ext cx="47625" cy="142875"/>
            </a:xfrm>
            <a:custGeom>
              <a:avLst/>
              <a:gdLst/>
              <a:ahLst/>
              <a:cxnLst/>
              <a:rect l="l" t="t" r="r" b="b"/>
              <a:pathLst>
                <a:path w="47625" h="142875" extrusionOk="0">
                  <a:moveTo>
                    <a:pt x="7237" y="8792"/>
                  </a:moveTo>
                  <a:cubicBezTo>
                    <a:pt x="7237" y="9744"/>
                    <a:pt x="11047" y="142142"/>
                    <a:pt x="26287" y="142142"/>
                  </a:cubicBezTo>
                  <a:cubicBezTo>
                    <a:pt x="68197" y="142142"/>
                    <a:pt x="4380" y="-10258"/>
                    <a:pt x="7237" y="8792"/>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506" name="Google Shape;5506;p1"/>
            <p:cNvSpPr/>
            <p:nvPr/>
          </p:nvSpPr>
          <p:spPr>
            <a:xfrm>
              <a:off x="10219026" y="5096312"/>
              <a:ext cx="104775" cy="57150"/>
            </a:xfrm>
            <a:custGeom>
              <a:avLst/>
              <a:gdLst/>
              <a:ahLst/>
              <a:cxnLst/>
              <a:rect l="l" t="t" r="r" b="b"/>
              <a:pathLst>
                <a:path w="104775" h="57150" extrusionOk="0">
                  <a:moveTo>
                    <a:pt x="10974" y="43227"/>
                  </a:moveTo>
                  <a:cubicBezTo>
                    <a:pt x="56694" y="61324"/>
                    <a:pt x="87174" y="54657"/>
                    <a:pt x="103367" y="25129"/>
                  </a:cubicBezTo>
                  <a:cubicBezTo>
                    <a:pt x="89079" y="-24401"/>
                    <a:pt x="-13791" y="44179"/>
                    <a:pt x="10974" y="4322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507" name="Google Shape;5507;p1"/>
            <p:cNvSpPr/>
            <p:nvPr/>
          </p:nvSpPr>
          <p:spPr>
            <a:xfrm>
              <a:off x="10355950" y="5177101"/>
              <a:ext cx="85725" cy="114300"/>
            </a:xfrm>
            <a:custGeom>
              <a:avLst/>
              <a:gdLst/>
              <a:ahLst/>
              <a:cxnLst/>
              <a:rect l="l" t="t" r="r" b="b"/>
              <a:pathLst>
                <a:path w="85725" h="114300" extrusionOk="0">
                  <a:moveTo>
                    <a:pt x="50263" y="45305"/>
                  </a:moveTo>
                  <a:cubicBezTo>
                    <a:pt x="75028" y="59593"/>
                    <a:pt x="23593" y="78643"/>
                    <a:pt x="9305" y="87215"/>
                  </a:cubicBezTo>
                  <a:cubicBezTo>
                    <a:pt x="-7840" y="96740"/>
                    <a:pt x="82648" y="128173"/>
                    <a:pt x="82648" y="104360"/>
                  </a:cubicBezTo>
                  <a:cubicBezTo>
                    <a:pt x="82648" y="98645"/>
                    <a:pt x="12163" y="65308"/>
                    <a:pt x="16925" y="100550"/>
                  </a:cubicBezTo>
                  <a:cubicBezTo>
                    <a:pt x="57883" y="89120"/>
                    <a:pt x="79790" y="62450"/>
                    <a:pt x="83600" y="21493"/>
                  </a:cubicBezTo>
                  <a:cubicBezTo>
                    <a:pt x="71218" y="-29942"/>
                    <a:pt x="27403" y="75785"/>
                    <a:pt x="50263" y="45305"/>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508" name="Google Shape;5508;p1"/>
            <p:cNvSpPr/>
            <p:nvPr/>
          </p:nvSpPr>
          <p:spPr>
            <a:xfrm>
              <a:off x="10294302" y="5097088"/>
              <a:ext cx="133350" cy="38100"/>
            </a:xfrm>
            <a:custGeom>
              <a:avLst/>
              <a:gdLst/>
              <a:ahLst/>
              <a:cxnLst/>
              <a:rect l="l" t="t" r="r" b="b"/>
              <a:pathLst>
                <a:path w="133350" h="38100" extrusionOk="0">
                  <a:moveTo>
                    <a:pt x="9041" y="32926"/>
                  </a:moveTo>
                  <a:cubicBezTo>
                    <a:pt x="9993" y="32926"/>
                    <a:pt x="132866" y="37688"/>
                    <a:pt x="132866" y="25306"/>
                  </a:cubicBezTo>
                  <a:cubicBezTo>
                    <a:pt x="133819" y="-20414"/>
                    <a:pt x="-10961" y="34831"/>
                    <a:pt x="9041" y="3292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509" name="Google Shape;5509;p1"/>
            <p:cNvSpPr/>
            <p:nvPr/>
          </p:nvSpPr>
          <p:spPr>
            <a:xfrm>
              <a:off x="10514798" y="5074436"/>
              <a:ext cx="152400" cy="47625"/>
            </a:xfrm>
            <a:custGeom>
              <a:avLst/>
              <a:gdLst/>
              <a:ahLst/>
              <a:cxnLst/>
              <a:rect l="l" t="t" r="r" b="b"/>
              <a:pathLst>
                <a:path w="152400" h="47625" extrusionOk="0">
                  <a:moveTo>
                    <a:pt x="7620" y="42243"/>
                  </a:moveTo>
                  <a:cubicBezTo>
                    <a:pt x="14288" y="29861"/>
                    <a:pt x="155258" y="43196"/>
                    <a:pt x="151448" y="27956"/>
                  </a:cubicBezTo>
                  <a:cubicBezTo>
                    <a:pt x="134303" y="-32052"/>
                    <a:pt x="-1905" y="58436"/>
                    <a:pt x="7620" y="42243"/>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510" name="Google Shape;5510;p1"/>
            <p:cNvSpPr/>
            <p:nvPr/>
          </p:nvSpPr>
          <p:spPr>
            <a:xfrm>
              <a:off x="10693964" y="5055838"/>
              <a:ext cx="152400" cy="161925"/>
            </a:xfrm>
            <a:custGeom>
              <a:avLst/>
              <a:gdLst/>
              <a:ahLst/>
              <a:cxnLst/>
              <a:rect l="l" t="t" r="r" b="b"/>
              <a:pathLst>
                <a:path w="152400" h="161925" extrusionOk="0">
                  <a:moveTo>
                    <a:pt x="127538" y="34171"/>
                  </a:moveTo>
                  <a:cubicBezTo>
                    <a:pt x="143731" y="20836"/>
                    <a:pt x="48481" y="-31551"/>
                    <a:pt x="17049" y="59889"/>
                  </a:cubicBezTo>
                  <a:cubicBezTo>
                    <a:pt x="-36291" y="216099"/>
                    <a:pt x="142779" y="131326"/>
                    <a:pt x="151351" y="145614"/>
                  </a:cubicBezTo>
                  <a:cubicBezTo>
                    <a:pt x="132301" y="113229"/>
                    <a:pt x="-37244" y="205621"/>
                    <a:pt x="38004" y="59889"/>
                  </a:cubicBezTo>
                  <a:cubicBezTo>
                    <a:pt x="73246" y="-9644"/>
                    <a:pt x="117061" y="41791"/>
                    <a:pt x="127538" y="34171"/>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511" name="Google Shape;5511;p1"/>
            <p:cNvSpPr/>
            <p:nvPr/>
          </p:nvSpPr>
          <p:spPr>
            <a:xfrm>
              <a:off x="10914003" y="5022155"/>
              <a:ext cx="38100" cy="180975"/>
            </a:xfrm>
            <a:custGeom>
              <a:avLst/>
              <a:gdLst/>
              <a:ahLst/>
              <a:cxnLst/>
              <a:rect l="l" t="t" r="r" b="b"/>
              <a:pathLst>
                <a:path w="38100" h="180975" extrusionOk="0">
                  <a:moveTo>
                    <a:pt x="7512" y="7847"/>
                  </a:moveTo>
                  <a:cubicBezTo>
                    <a:pt x="6560" y="65949"/>
                    <a:pt x="6560" y="122147"/>
                    <a:pt x="18942" y="173582"/>
                  </a:cubicBezTo>
                  <a:cubicBezTo>
                    <a:pt x="19895" y="179297"/>
                    <a:pt x="46565" y="162152"/>
                    <a:pt x="36087" y="151674"/>
                  </a:cubicBezTo>
                  <a:cubicBezTo>
                    <a:pt x="25610" y="148817"/>
                    <a:pt x="18942" y="153579"/>
                    <a:pt x="15133" y="164057"/>
                  </a:cubicBezTo>
                  <a:cubicBezTo>
                    <a:pt x="55137" y="175487"/>
                    <a:pt x="7512" y="-5488"/>
                    <a:pt x="7512" y="784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512" name="Google Shape;5512;p1"/>
            <p:cNvSpPr/>
            <p:nvPr/>
          </p:nvSpPr>
          <p:spPr>
            <a:xfrm>
              <a:off x="10987714" y="5017420"/>
              <a:ext cx="47625" cy="190500"/>
            </a:xfrm>
            <a:custGeom>
              <a:avLst/>
              <a:gdLst/>
              <a:ahLst/>
              <a:cxnLst/>
              <a:rect l="l" t="t" r="r" b="b"/>
              <a:pathLst>
                <a:path w="47625" h="190500" extrusionOk="0">
                  <a:moveTo>
                    <a:pt x="7144" y="7819"/>
                  </a:moveTo>
                  <a:cubicBezTo>
                    <a:pt x="7144" y="1151"/>
                    <a:pt x="10954" y="196414"/>
                    <a:pt x="38576" y="188794"/>
                  </a:cubicBezTo>
                  <a:cubicBezTo>
                    <a:pt x="60484" y="183079"/>
                    <a:pt x="7144" y="-5516"/>
                    <a:pt x="7144" y="781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513" name="Google Shape;5513;p1"/>
            <p:cNvSpPr/>
            <p:nvPr/>
          </p:nvSpPr>
          <p:spPr>
            <a:xfrm>
              <a:off x="10912959" y="5089769"/>
              <a:ext cx="123825" cy="38100"/>
            </a:xfrm>
            <a:custGeom>
              <a:avLst/>
              <a:gdLst/>
              <a:ahLst/>
              <a:cxnLst/>
              <a:rect l="l" t="t" r="r" b="b"/>
              <a:pathLst>
                <a:path w="123825" h="38100" extrusionOk="0">
                  <a:moveTo>
                    <a:pt x="10462" y="25958"/>
                  </a:moveTo>
                  <a:cubicBezTo>
                    <a:pt x="12367" y="25958"/>
                    <a:pt x="120952" y="39293"/>
                    <a:pt x="123809" y="29768"/>
                  </a:cubicBezTo>
                  <a:cubicBezTo>
                    <a:pt x="137144" y="-18810"/>
                    <a:pt x="-17161" y="25958"/>
                    <a:pt x="10462" y="2595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514" name="Google Shape;5514;p1"/>
            <p:cNvSpPr/>
            <p:nvPr/>
          </p:nvSpPr>
          <p:spPr>
            <a:xfrm>
              <a:off x="11041054" y="5178016"/>
              <a:ext cx="104775" cy="123825"/>
            </a:xfrm>
            <a:custGeom>
              <a:avLst/>
              <a:gdLst/>
              <a:ahLst/>
              <a:cxnLst/>
              <a:rect l="l" t="t" r="r" b="b"/>
              <a:pathLst>
                <a:path w="104775" h="123825" extrusionOk="0">
                  <a:moveTo>
                    <a:pt x="30956" y="17720"/>
                  </a:moveTo>
                  <a:cubicBezTo>
                    <a:pt x="41434" y="15815"/>
                    <a:pt x="52864" y="14863"/>
                    <a:pt x="63341" y="12958"/>
                  </a:cubicBezTo>
                  <a:cubicBezTo>
                    <a:pt x="47149" y="-1330"/>
                    <a:pt x="71914" y="87253"/>
                    <a:pt x="80486" y="77728"/>
                  </a:cubicBezTo>
                  <a:cubicBezTo>
                    <a:pt x="76676" y="82490"/>
                    <a:pt x="7144" y="111065"/>
                    <a:pt x="7144" y="119638"/>
                  </a:cubicBezTo>
                  <a:cubicBezTo>
                    <a:pt x="7144" y="140593"/>
                    <a:pt x="175736" y="63440"/>
                    <a:pt x="71914" y="46295"/>
                  </a:cubicBezTo>
                  <a:cubicBezTo>
                    <a:pt x="70009" y="36770"/>
                    <a:pt x="68104" y="-14665"/>
                    <a:pt x="30956" y="17720"/>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grpSp>
      <p:grpSp>
        <p:nvGrpSpPr>
          <p:cNvPr id="5515" name="Google Shape;5515;p1"/>
          <p:cNvGrpSpPr/>
          <p:nvPr/>
        </p:nvGrpSpPr>
        <p:grpSpPr>
          <a:xfrm>
            <a:off x="7540439" y="1340849"/>
            <a:ext cx="1002726" cy="478738"/>
            <a:chOff x="7253917" y="4810467"/>
            <a:chExt cx="2873493" cy="1371911"/>
          </a:xfrm>
        </p:grpSpPr>
        <p:sp>
          <p:nvSpPr>
            <p:cNvPr id="5516" name="Google Shape;5516;p1"/>
            <p:cNvSpPr/>
            <p:nvPr/>
          </p:nvSpPr>
          <p:spPr>
            <a:xfrm>
              <a:off x="7562661" y="4838732"/>
              <a:ext cx="38100" cy="1343025"/>
            </a:xfrm>
            <a:custGeom>
              <a:avLst/>
              <a:gdLst/>
              <a:ahLst/>
              <a:cxnLst/>
              <a:rect l="l" t="t" r="r" b="b"/>
              <a:pathLst>
                <a:path w="38100" h="1343025" extrusionOk="0">
                  <a:moveTo>
                    <a:pt x="7258" y="21524"/>
                  </a:moveTo>
                  <a:cubicBezTo>
                    <a:pt x="7258" y="253934"/>
                    <a:pt x="7258" y="487296"/>
                    <a:pt x="7258" y="719706"/>
                  </a:cubicBezTo>
                  <a:cubicBezTo>
                    <a:pt x="7258" y="832101"/>
                    <a:pt x="7258" y="945449"/>
                    <a:pt x="7258" y="1057844"/>
                  </a:cubicBezTo>
                  <a:cubicBezTo>
                    <a:pt x="7258" y="1114041"/>
                    <a:pt x="7258" y="1170239"/>
                    <a:pt x="7258" y="1227389"/>
                  </a:cubicBezTo>
                  <a:cubicBezTo>
                    <a:pt x="7258" y="1240724"/>
                    <a:pt x="4401" y="1370264"/>
                    <a:pt x="27261" y="1333116"/>
                  </a:cubicBezTo>
                  <a:cubicBezTo>
                    <a:pt x="46311" y="1302636"/>
                    <a:pt x="27261" y="1200719"/>
                    <a:pt x="27261" y="1163571"/>
                  </a:cubicBezTo>
                  <a:cubicBezTo>
                    <a:pt x="27261" y="1107374"/>
                    <a:pt x="27261" y="1051176"/>
                    <a:pt x="27261" y="994026"/>
                  </a:cubicBezTo>
                  <a:cubicBezTo>
                    <a:pt x="27261" y="881631"/>
                    <a:pt x="27261" y="768284"/>
                    <a:pt x="27261" y="655889"/>
                  </a:cubicBezTo>
                  <a:cubicBezTo>
                    <a:pt x="27261" y="535874"/>
                    <a:pt x="27261" y="415859"/>
                    <a:pt x="27261" y="295844"/>
                  </a:cubicBezTo>
                  <a:cubicBezTo>
                    <a:pt x="27261" y="239646"/>
                    <a:pt x="27261" y="183449"/>
                    <a:pt x="27261" y="126299"/>
                  </a:cubicBezTo>
                  <a:cubicBezTo>
                    <a:pt x="27261" y="103439"/>
                    <a:pt x="34881" y="63434"/>
                    <a:pt x="27261" y="41526"/>
                  </a:cubicBezTo>
                  <a:cubicBezTo>
                    <a:pt x="33928" y="61529"/>
                    <a:pt x="7258" y="-26101"/>
                    <a:pt x="7258" y="2152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517" name="Google Shape;5517;p1"/>
            <p:cNvSpPr/>
            <p:nvPr/>
          </p:nvSpPr>
          <p:spPr>
            <a:xfrm>
              <a:off x="7528247" y="6134753"/>
              <a:ext cx="2333625" cy="47625"/>
            </a:xfrm>
            <a:custGeom>
              <a:avLst/>
              <a:gdLst/>
              <a:ahLst/>
              <a:cxnLst/>
              <a:rect l="l" t="t" r="r" b="b"/>
              <a:pathLst>
                <a:path w="2333625" h="47625" extrusionOk="0">
                  <a:moveTo>
                    <a:pt x="17859" y="41857"/>
                  </a:moveTo>
                  <a:cubicBezTo>
                    <a:pt x="423624" y="41857"/>
                    <a:pt x="829389" y="41857"/>
                    <a:pt x="1236107" y="41857"/>
                  </a:cubicBezTo>
                  <a:cubicBezTo>
                    <a:pt x="1432322" y="41857"/>
                    <a:pt x="1628537" y="41857"/>
                    <a:pt x="1823799" y="41857"/>
                  </a:cubicBezTo>
                  <a:cubicBezTo>
                    <a:pt x="1921907" y="41857"/>
                    <a:pt x="2020014" y="41857"/>
                    <a:pt x="2118122" y="41857"/>
                  </a:cubicBezTo>
                  <a:cubicBezTo>
                    <a:pt x="2160032" y="41857"/>
                    <a:pt x="2201942" y="41857"/>
                    <a:pt x="2243852" y="41857"/>
                  </a:cubicBezTo>
                  <a:cubicBezTo>
                    <a:pt x="2257187" y="41857"/>
                    <a:pt x="2365772" y="55192"/>
                    <a:pt x="2327672" y="18997"/>
                  </a:cubicBezTo>
                  <a:cubicBezTo>
                    <a:pt x="2299097" y="-7673"/>
                    <a:pt x="2076212" y="18997"/>
                    <a:pt x="2033349" y="18997"/>
                  </a:cubicBezTo>
                  <a:cubicBezTo>
                    <a:pt x="1935242" y="18997"/>
                    <a:pt x="1837134" y="18997"/>
                    <a:pt x="1739027" y="18997"/>
                  </a:cubicBezTo>
                  <a:cubicBezTo>
                    <a:pt x="1542812" y="18997"/>
                    <a:pt x="1346597" y="18997"/>
                    <a:pt x="1151334" y="18997"/>
                  </a:cubicBezTo>
                  <a:cubicBezTo>
                    <a:pt x="956072" y="18997"/>
                    <a:pt x="758904" y="18997"/>
                    <a:pt x="563642" y="18997"/>
                  </a:cubicBezTo>
                  <a:cubicBezTo>
                    <a:pt x="465534" y="18997"/>
                    <a:pt x="367427" y="18997"/>
                    <a:pt x="269319" y="18997"/>
                  </a:cubicBezTo>
                  <a:cubicBezTo>
                    <a:pt x="213122" y="18997"/>
                    <a:pt x="156924" y="18997"/>
                    <a:pt x="101679" y="18997"/>
                  </a:cubicBezTo>
                  <a:cubicBezTo>
                    <a:pt x="74057" y="18997"/>
                    <a:pt x="45482" y="18997"/>
                    <a:pt x="17859" y="18997"/>
                  </a:cubicBezTo>
                  <a:cubicBezTo>
                    <a:pt x="3572" y="26617"/>
                    <a:pt x="3572" y="34237"/>
                    <a:pt x="17859" y="4185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518" name="Google Shape;5518;p1"/>
            <p:cNvSpPr/>
            <p:nvPr/>
          </p:nvSpPr>
          <p:spPr>
            <a:xfrm>
              <a:off x="7534200" y="5445767"/>
              <a:ext cx="2438400" cy="19050"/>
            </a:xfrm>
            <a:custGeom>
              <a:avLst/>
              <a:gdLst/>
              <a:ahLst/>
              <a:cxnLst/>
              <a:rect l="l" t="t" r="r" b="b"/>
              <a:pathLst>
                <a:path w="2438400" h="19050" extrusionOk="0">
                  <a:moveTo>
                    <a:pt x="7144" y="19326"/>
                  </a:moveTo>
                  <a:cubicBezTo>
                    <a:pt x="210979" y="19326"/>
                    <a:pt x="2435066" y="24089"/>
                    <a:pt x="2435066" y="13611"/>
                  </a:cubicBezTo>
                  <a:cubicBezTo>
                    <a:pt x="2435066" y="4086"/>
                    <a:pt x="1304449" y="7896"/>
                    <a:pt x="1197769" y="7896"/>
                  </a:cubicBezTo>
                  <a:cubicBezTo>
                    <a:pt x="985361" y="7896"/>
                    <a:pt x="772954" y="7896"/>
                    <a:pt x="560546" y="7896"/>
                  </a:cubicBezTo>
                  <a:cubicBezTo>
                    <a:pt x="380524" y="8849"/>
                    <a:pt x="161449" y="19326"/>
                    <a:pt x="7144" y="1932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519" name="Google Shape;5519;p1"/>
            <p:cNvSpPr/>
            <p:nvPr/>
          </p:nvSpPr>
          <p:spPr>
            <a:xfrm>
              <a:off x="7533827" y="5245358"/>
              <a:ext cx="142875" cy="19050"/>
            </a:xfrm>
            <a:custGeom>
              <a:avLst/>
              <a:gdLst/>
              <a:ahLst/>
              <a:cxnLst/>
              <a:rect l="l" t="t" r="r" b="b"/>
              <a:pathLst>
                <a:path w="142875" h="19050" extrusionOk="0">
                  <a:moveTo>
                    <a:pt x="7517" y="19710"/>
                  </a:moveTo>
                  <a:cubicBezTo>
                    <a:pt x="17995" y="19710"/>
                    <a:pt x="140867" y="23520"/>
                    <a:pt x="140867" y="14947"/>
                  </a:cubicBezTo>
                  <a:cubicBezTo>
                    <a:pt x="140867" y="-5055"/>
                    <a:pt x="-1055" y="19710"/>
                    <a:pt x="7517" y="19710"/>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520" name="Google Shape;5520;p1"/>
            <p:cNvSpPr/>
            <p:nvPr/>
          </p:nvSpPr>
          <p:spPr>
            <a:xfrm>
              <a:off x="7533827" y="5044798"/>
              <a:ext cx="142875" cy="19050"/>
            </a:xfrm>
            <a:custGeom>
              <a:avLst/>
              <a:gdLst/>
              <a:ahLst/>
              <a:cxnLst/>
              <a:rect l="l" t="t" r="r" b="b"/>
              <a:pathLst>
                <a:path w="142875" h="19050" extrusionOk="0">
                  <a:moveTo>
                    <a:pt x="7517" y="19293"/>
                  </a:moveTo>
                  <a:cubicBezTo>
                    <a:pt x="17995" y="19293"/>
                    <a:pt x="140867" y="23103"/>
                    <a:pt x="140867" y="14530"/>
                  </a:cubicBezTo>
                  <a:cubicBezTo>
                    <a:pt x="140867" y="-4520"/>
                    <a:pt x="-1055" y="19293"/>
                    <a:pt x="7517" y="19293"/>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521" name="Google Shape;5521;p1"/>
            <p:cNvSpPr/>
            <p:nvPr/>
          </p:nvSpPr>
          <p:spPr>
            <a:xfrm>
              <a:off x="7524262" y="5680531"/>
              <a:ext cx="133350" cy="19050"/>
            </a:xfrm>
            <a:custGeom>
              <a:avLst/>
              <a:gdLst/>
              <a:ahLst/>
              <a:cxnLst/>
              <a:rect l="l" t="t" r="r" b="b"/>
              <a:pathLst>
                <a:path w="133350" h="19050" extrusionOk="0">
                  <a:moveTo>
                    <a:pt x="7557" y="18877"/>
                  </a:moveTo>
                  <a:cubicBezTo>
                    <a:pt x="18987" y="18877"/>
                    <a:pt x="126620" y="22687"/>
                    <a:pt x="126620" y="14114"/>
                  </a:cubicBezTo>
                  <a:cubicBezTo>
                    <a:pt x="126620" y="-3983"/>
                    <a:pt x="-1015" y="18877"/>
                    <a:pt x="7557" y="1887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522" name="Google Shape;5522;p1"/>
            <p:cNvSpPr/>
            <p:nvPr/>
          </p:nvSpPr>
          <p:spPr>
            <a:xfrm>
              <a:off x="7524262" y="5893475"/>
              <a:ext cx="133350" cy="19050"/>
            </a:xfrm>
            <a:custGeom>
              <a:avLst/>
              <a:gdLst/>
              <a:ahLst/>
              <a:cxnLst/>
              <a:rect l="l" t="t" r="r" b="b"/>
              <a:pathLst>
                <a:path w="133350" h="19050" extrusionOk="0">
                  <a:moveTo>
                    <a:pt x="7557" y="19293"/>
                  </a:moveTo>
                  <a:cubicBezTo>
                    <a:pt x="18987" y="19293"/>
                    <a:pt x="126620" y="23103"/>
                    <a:pt x="126620" y="14530"/>
                  </a:cubicBezTo>
                  <a:cubicBezTo>
                    <a:pt x="126620" y="-4520"/>
                    <a:pt x="-1015" y="19293"/>
                    <a:pt x="7557" y="19293"/>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523" name="Google Shape;5523;p1"/>
            <p:cNvSpPr/>
            <p:nvPr/>
          </p:nvSpPr>
          <p:spPr>
            <a:xfrm>
              <a:off x="7519028" y="5040754"/>
              <a:ext cx="2295525" cy="657225"/>
            </a:xfrm>
            <a:custGeom>
              <a:avLst/>
              <a:gdLst/>
              <a:ahLst/>
              <a:cxnLst/>
              <a:rect l="l" t="t" r="r" b="b"/>
              <a:pathLst>
                <a:path w="2295525" h="657225" extrusionOk="0">
                  <a:moveTo>
                    <a:pt x="19458" y="21431"/>
                  </a:moveTo>
                  <a:cubicBezTo>
                    <a:pt x="193766" y="62389"/>
                    <a:pt x="310923" y="233839"/>
                    <a:pt x="430938" y="354806"/>
                  </a:cubicBezTo>
                  <a:cubicBezTo>
                    <a:pt x="574766" y="498634"/>
                    <a:pt x="718593" y="583406"/>
                    <a:pt x="925286" y="526256"/>
                  </a:cubicBezTo>
                  <a:cubicBezTo>
                    <a:pt x="1151981" y="463391"/>
                    <a:pt x="1308191" y="239554"/>
                    <a:pt x="1546316" y="217646"/>
                  </a:cubicBezTo>
                  <a:cubicBezTo>
                    <a:pt x="1722528" y="201454"/>
                    <a:pt x="1863498" y="315754"/>
                    <a:pt x="1988276" y="426244"/>
                  </a:cubicBezTo>
                  <a:cubicBezTo>
                    <a:pt x="2056856" y="487204"/>
                    <a:pt x="2124483" y="551974"/>
                    <a:pt x="2199731" y="605314"/>
                  </a:cubicBezTo>
                  <a:cubicBezTo>
                    <a:pt x="2217828" y="617696"/>
                    <a:pt x="2270216" y="665321"/>
                    <a:pt x="2289266" y="648176"/>
                  </a:cubicBezTo>
                  <a:cubicBezTo>
                    <a:pt x="2297838" y="640556"/>
                    <a:pt x="2185443" y="569119"/>
                    <a:pt x="2171156" y="557689"/>
                  </a:cubicBezTo>
                  <a:cubicBezTo>
                    <a:pt x="2019708" y="441484"/>
                    <a:pt x="1896836" y="254794"/>
                    <a:pt x="1709193" y="193834"/>
                  </a:cubicBezTo>
                  <a:cubicBezTo>
                    <a:pt x="1367246" y="83344"/>
                    <a:pt x="1237706" y="412909"/>
                    <a:pt x="995771" y="551974"/>
                  </a:cubicBezTo>
                  <a:cubicBezTo>
                    <a:pt x="841466" y="641509"/>
                    <a:pt x="688113" y="550069"/>
                    <a:pt x="569051" y="443389"/>
                  </a:cubicBezTo>
                  <a:cubicBezTo>
                    <a:pt x="460466" y="346234"/>
                    <a:pt x="381408" y="224314"/>
                    <a:pt x="276633" y="124301"/>
                  </a:cubicBezTo>
                  <a:cubicBezTo>
                    <a:pt x="234723" y="85249"/>
                    <a:pt x="189003" y="53816"/>
                    <a:pt x="135663" y="32861"/>
                  </a:cubicBezTo>
                  <a:cubicBezTo>
                    <a:pt x="112803" y="23336"/>
                    <a:pt x="82323" y="10001"/>
                    <a:pt x="57558" y="7144"/>
                  </a:cubicBezTo>
                  <a:cubicBezTo>
                    <a:pt x="63273" y="8096"/>
                    <a:pt x="-24357" y="10954"/>
                    <a:pt x="19458" y="21431"/>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524" name="Google Shape;5524;p1"/>
            <p:cNvSpPr/>
            <p:nvPr/>
          </p:nvSpPr>
          <p:spPr>
            <a:xfrm>
              <a:off x="7585549" y="5146195"/>
              <a:ext cx="2324100" cy="1028700"/>
            </a:xfrm>
            <a:custGeom>
              <a:avLst/>
              <a:gdLst/>
              <a:ahLst/>
              <a:cxnLst/>
              <a:rect l="l" t="t" r="r" b="b"/>
              <a:pathLst>
                <a:path w="2324100" h="1028700" extrusionOk="0">
                  <a:moveTo>
                    <a:pt x="8182" y="1024700"/>
                  </a:moveTo>
                  <a:cubicBezTo>
                    <a:pt x="109147" y="700850"/>
                    <a:pt x="241545" y="326518"/>
                    <a:pt x="509197" y="98870"/>
                  </a:cubicBezTo>
                  <a:cubicBezTo>
                    <a:pt x="715890" y="-77342"/>
                    <a:pt x="938775" y="27433"/>
                    <a:pt x="1117845" y="185548"/>
                  </a:cubicBezTo>
                  <a:cubicBezTo>
                    <a:pt x="1253100" y="305563"/>
                    <a:pt x="1450267" y="621793"/>
                    <a:pt x="1664580" y="556070"/>
                  </a:cubicBezTo>
                  <a:cubicBezTo>
                    <a:pt x="1783642" y="518923"/>
                    <a:pt x="1879845" y="377000"/>
                    <a:pt x="1962712" y="291275"/>
                  </a:cubicBezTo>
                  <a:cubicBezTo>
                    <a:pt x="2012242" y="240793"/>
                    <a:pt x="2063677" y="192215"/>
                    <a:pt x="2124637" y="156020"/>
                  </a:cubicBezTo>
                  <a:cubicBezTo>
                    <a:pt x="2142735" y="145543"/>
                    <a:pt x="2316090" y="73153"/>
                    <a:pt x="2318947" y="83630"/>
                  </a:cubicBezTo>
                  <a:cubicBezTo>
                    <a:pt x="2303707" y="28385"/>
                    <a:pt x="2023672" y="190310"/>
                    <a:pt x="1997955" y="213170"/>
                  </a:cubicBezTo>
                  <a:cubicBezTo>
                    <a:pt x="1904610" y="295085"/>
                    <a:pt x="1848412" y="417005"/>
                    <a:pt x="1738875" y="480823"/>
                  </a:cubicBezTo>
                  <a:cubicBezTo>
                    <a:pt x="1567425" y="580835"/>
                    <a:pt x="1406452" y="448438"/>
                    <a:pt x="1285485" y="333185"/>
                  </a:cubicBezTo>
                  <a:cubicBezTo>
                    <a:pt x="1162612" y="216028"/>
                    <a:pt x="1036882" y="44578"/>
                    <a:pt x="854955" y="27433"/>
                  </a:cubicBezTo>
                  <a:cubicBezTo>
                    <a:pt x="615877" y="3620"/>
                    <a:pt x="420615" y="137923"/>
                    <a:pt x="290122" y="327470"/>
                  </a:cubicBezTo>
                  <a:cubicBezTo>
                    <a:pt x="212970" y="439865"/>
                    <a:pt x="156772" y="565595"/>
                    <a:pt x="108195" y="693230"/>
                  </a:cubicBezTo>
                  <a:cubicBezTo>
                    <a:pt x="85335" y="752285"/>
                    <a:pt x="65332" y="813245"/>
                    <a:pt x="45330" y="873253"/>
                  </a:cubicBezTo>
                  <a:cubicBezTo>
                    <a:pt x="34852" y="903733"/>
                    <a:pt x="25327" y="935165"/>
                    <a:pt x="15802" y="965645"/>
                  </a:cubicBezTo>
                  <a:cubicBezTo>
                    <a:pt x="11992" y="978028"/>
                    <a:pt x="4372" y="1038988"/>
                    <a:pt x="8182" y="1024700"/>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525" name="Google Shape;5525;p1"/>
            <p:cNvSpPr/>
            <p:nvPr/>
          </p:nvSpPr>
          <p:spPr>
            <a:xfrm>
              <a:off x="7829348" y="5432432"/>
              <a:ext cx="28575" cy="66675"/>
            </a:xfrm>
            <a:custGeom>
              <a:avLst/>
              <a:gdLst/>
              <a:ahLst/>
              <a:cxnLst/>
              <a:rect l="l" t="t" r="r" b="b"/>
              <a:pathLst>
                <a:path w="28575" h="66675" extrusionOk="0">
                  <a:moveTo>
                    <a:pt x="8224" y="9801"/>
                  </a:moveTo>
                  <a:cubicBezTo>
                    <a:pt x="8224" y="11706"/>
                    <a:pt x="3461" y="64093"/>
                    <a:pt x="13939" y="64093"/>
                  </a:cubicBezTo>
                  <a:cubicBezTo>
                    <a:pt x="40609" y="64093"/>
                    <a:pt x="8224" y="-7344"/>
                    <a:pt x="8224" y="9801"/>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526" name="Google Shape;5526;p1"/>
            <p:cNvSpPr/>
            <p:nvPr/>
          </p:nvSpPr>
          <p:spPr>
            <a:xfrm>
              <a:off x="8163041" y="5434305"/>
              <a:ext cx="28575" cy="47625"/>
            </a:xfrm>
            <a:custGeom>
              <a:avLst/>
              <a:gdLst/>
              <a:ahLst/>
              <a:cxnLst/>
              <a:rect l="l" t="t" r="r" b="b"/>
              <a:pathLst>
                <a:path w="28575" h="47625" extrusionOk="0">
                  <a:moveTo>
                    <a:pt x="11716" y="10785"/>
                  </a:moveTo>
                  <a:cubicBezTo>
                    <a:pt x="4096" y="26978"/>
                    <a:pt x="6001" y="39360"/>
                    <a:pt x="17431" y="47933"/>
                  </a:cubicBezTo>
                  <a:cubicBezTo>
                    <a:pt x="46006" y="47933"/>
                    <a:pt x="11716" y="-7312"/>
                    <a:pt x="11716" y="10785"/>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527" name="Google Shape;5527;p1"/>
            <p:cNvSpPr/>
            <p:nvPr/>
          </p:nvSpPr>
          <p:spPr>
            <a:xfrm>
              <a:off x="8468105" y="5440168"/>
              <a:ext cx="28575" cy="57150"/>
            </a:xfrm>
            <a:custGeom>
              <a:avLst/>
              <a:gdLst/>
              <a:ahLst/>
              <a:cxnLst/>
              <a:rect l="l" t="t" r="r" b="b"/>
              <a:pathLst>
                <a:path w="28575" h="57150" extrusionOk="0">
                  <a:moveTo>
                    <a:pt x="12404" y="10637"/>
                  </a:moveTo>
                  <a:cubicBezTo>
                    <a:pt x="3832" y="27782"/>
                    <a:pt x="5737" y="41117"/>
                    <a:pt x="18119" y="50642"/>
                  </a:cubicBezTo>
                  <a:cubicBezTo>
                    <a:pt x="47647" y="50642"/>
                    <a:pt x="12404" y="-7460"/>
                    <a:pt x="12404" y="1063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528" name="Google Shape;5528;p1"/>
            <p:cNvSpPr/>
            <p:nvPr/>
          </p:nvSpPr>
          <p:spPr>
            <a:xfrm>
              <a:off x="8819043" y="5437002"/>
              <a:ext cx="28575" cy="47625"/>
            </a:xfrm>
            <a:custGeom>
              <a:avLst/>
              <a:gdLst/>
              <a:ahLst/>
              <a:cxnLst/>
              <a:rect l="l" t="t" r="r" b="b"/>
              <a:pathLst>
                <a:path w="28575" h="47625" extrusionOk="0">
                  <a:moveTo>
                    <a:pt x="11033" y="10946"/>
                  </a:moveTo>
                  <a:cubicBezTo>
                    <a:pt x="4366" y="26186"/>
                    <a:pt x="6271" y="37616"/>
                    <a:pt x="16748" y="45236"/>
                  </a:cubicBezTo>
                  <a:cubicBezTo>
                    <a:pt x="44371" y="45236"/>
                    <a:pt x="11033" y="-7152"/>
                    <a:pt x="11033" y="1094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529" name="Google Shape;5529;p1"/>
            <p:cNvSpPr/>
            <p:nvPr/>
          </p:nvSpPr>
          <p:spPr>
            <a:xfrm>
              <a:off x="9112947" y="5440168"/>
              <a:ext cx="28575" cy="57150"/>
            </a:xfrm>
            <a:custGeom>
              <a:avLst/>
              <a:gdLst/>
              <a:ahLst/>
              <a:cxnLst/>
              <a:rect l="l" t="t" r="r" b="b"/>
              <a:pathLst>
                <a:path w="28575" h="57150" extrusionOk="0">
                  <a:moveTo>
                    <a:pt x="12404" y="10637"/>
                  </a:moveTo>
                  <a:cubicBezTo>
                    <a:pt x="3832" y="27782"/>
                    <a:pt x="5737" y="41117"/>
                    <a:pt x="18119" y="50642"/>
                  </a:cubicBezTo>
                  <a:cubicBezTo>
                    <a:pt x="47647" y="50642"/>
                    <a:pt x="12404" y="-7460"/>
                    <a:pt x="12404" y="1063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530" name="Google Shape;5530;p1"/>
            <p:cNvSpPr/>
            <p:nvPr/>
          </p:nvSpPr>
          <p:spPr>
            <a:xfrm>
              <a:off x="9419388" y="5428590"/>
              <a:ext cx="28575" cy="47625"/>
            </a:xfrm>
            <a:custGeom>
              <a:avLst/>
              <a:gdLst/>
              <a:ahLst/>
              <a:cxnLst/>
              <a:rect l="l" t="t" r="r" b="b"/>
              <a:pathLst>
                <a:path w="28575" h="47625" extrusionOk="0">
                  <a:moveTo>
                    <a:pt x="11716" y="10785"/>
                  </a:moveTo>
                  <a:cubicBezTo>
                    <a:pt x="4096" y="26978"/>
                    <a:pt x="6001" y="39360"/>
                    <a:pt x="17431" y="47933"/>
                  </a:cubicBezTo>
                  <a:cubicBezTo>
                    <a:pt x="46006" y="47933"/>
                    <a:pt x="11716" y="-7312"/>
                    <a:pt x="11716" y="10785"/>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531" name="Google Shape;5531;p1"/>
            <p:cNvSpPr/>
            <p:nvPr/>
          </p:nvSpPr>
          <p:spPr>
            <a:xfrm>
              <a:off x="9769590" y="5432236"/>
              <a:ext cx="28575" cy="57150"/>
            </a:xfrm>
            <a:custGeom>
              <a:avLst/>
              <a:gdLst/>
              <a:ahLst/>
              <a:cxnLst/>
              <a:rect l="l" t="t" r="r" b="b"/>
              <a:pathLst>
                <a:path w="28575" h="57150" extrusionOk="0">
                  <a:moveTo>
                    <a:pt x="8224" y="9997"/>
                  </a:moveTo>
                  <a:cubicBezTo>
                    <a:pt x="8224" y="12855"/>
                    <a:pt x="3461" y="58575"/>
                    <a:pt x="13938" y="58575"/>
                  </a:cubicBezTo>
                  <a:cubicBezTo>
                    <a:pt x="38704" y="58575"/>
                    <a:pt x="8224" y="-7148"/>
                    <a:pt x="8224" y="999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532" name="Google Shape;5532;p1"/>
            <p:cNvSpPr/>
            <p:nvPr/>
          </p:nvSpPr>
          <p:spPr>
            <a:xfrm>
              <a:off x="7534309" y="4836598"/>
              <a:ext cx="95250" cy="38100"/>
            </a:xfrm>
            <a:custGeom>
              <a:avLst/>
              <a:gdLst/>
              <a:ahLst/>
              <a:cxnLst/>
              <a:rect l="l" t="t" r="r" b="b"/>
              <a:pathLst>
                <a:path w="95250" h="38100" extrusionOk="0">
                  <a:moveTo>
                    <a:pt x="13703" y="36040"/>
                  </a:moveTo>
                  <a:cubicBezTo>
                    <a:pt x="25133" y="36040"/>
                    <a:pt x="125145" y="45565"/>
                    <a:pt x="85140" y="13180"/>
                  </a:cubicBezTo>
                  <a:cubicBezTo>
                    <a:pt x="57518" y="-8727"/>
                    <a:pt x="-14872" y="36040"/>
                    <a:pt x="13703" y="36040"/>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533" name="Google Shape;5533;p1"/>
            <p:cNvSpPr/>
            <p:nvPr/>
          </p:nvSpPr>
          <p:spPr>
            <a:xfrm>
              <a:off x="7345574" y="4816461"/>
              <a:ext cx="28575" cy="57150"/>
            </a:xfrm>
            <a:custGeom>
              <a:avLst/>
              <a:gdLst/>
              <a:ahLst/>
              <a:cxnLst/>
              <a:rect l="l" t="t" r="r" b="b"/>
              <a:pathLst>
                <a:path w="28575" h="57150" extrusionOk="0">
                  <a:moveTo>
                    <a:pt x="8128" y="8552"/>
                  </a:moveTo>
                  <a:cubicBezTo>
                    <a:pt x="8128" y="10457"/>
                    <a:pt x="3365" y="59034"/>
                    <a:pt x="14795" y="59034"/>
                  </a:cubicBezTo>
                  <a:cubicBezTo>
                    <a:pt x="32893" y="59034"/>
                    <a:pt x="10985" y="-2878"/>
                    <a:pt x="8128" y="8552"/>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534" name="Google Shape;5534;p1"/>
            <p:cNvSpPr/>
            <p:nvPr/>
          </p:nvSpPr>
          <p:spPr>
            <a:xfrm>
              <a:off x="7373689" y="4861684"/>
              <a:ext cx="19050" cy="9525"/>
            </a:xfrm>
            <a:custGeom>
              <a:avLst/>
              <a:gdLst/>
              <a:ahLst/>
              <a:cxnLst/>
              <a:rect l="l" t="t" r="r" b="b"/>
              <a:pathLst>
                <a:path w="19050" h="9525" extrusionOk="0">
                  <a:moveTo>
                    <a:pt x="11445" y="7144"/>
                  </a:moveTo>
                  <a:cubicBezTo>
                    <a:pt x="27637" y="7144"/>
                    <a:pt x="-3795" y="7144"/>
                    <a:pt x="11445"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535" name="Google Shape;5535;p1"/>
            <p:cNvSpPr/>
            <p:nvPr/>
          </p:nvSpPr>
          <p:spPr>
            <a:xfrm>
              <a:off x="7397040" y="4813888"/>
              <a:ext cx="57150" cy="66675"/>
            </a:xfrm>
            <a:custGeom>
              <a:avLst/>
              <a:gdLst/>
              <a:ahLst/>
              <a:cxnLst/>
              <a:rect l="l" t="t" r="r" b="b"/>
              <a:pathLst>
                <a:path w="57150" h="66675" extrusionOk="0">
                  <a:moveTo>
                    <a:pt x="48101" y="8267"/>
                  </a:moveTo>
                  <a:cubicBezTo>
                    <a:pt x="6191" y="2552"/>
                    <a:pt x="14764" y="19697"/>
                    <a:pt x="23336" y="35890"/>
                  </a:cubicBezTo>
                  <a:cubicBezTo>
                    <a:pt x="29051" y="47320"/>
                    <a:pt x="7144" y="43510"/>
                    <a:pt x="7144" y="51130"/>
                  </a:cubicBezTo>
                  <a:cubicBezTo>
                    <a:pt x="7144" y="90182"/>
                    <a:pt x="85249" y="5410"/>
                    <a:pt x="26194" y="14935"/>
                  </a:cubicBezTo>
                  <a:cubicBezTo>
                    <a:pt x="-8096" y="20650"/>
                    <a:pt x="76676" y="12077"/>
                    <a:pt x="48101" y="82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536" name="Google Shape;5536;p1"/>
            <p:cNvSpPr/>
            <p:nvPr/>
          </p:nvSpPr>
          <p:spPr>
            <a:xfrm>
              <a:off x="7441373" y="5025635"/>
              <a:ext cx="28575" cy="57150"/>
            </a:xfrm>
            <a:custGeom>
              <a:avLst/>
              <a:gdLst/>
              <a:ahLst/>
              <a:cxnLst/>
              <a:rect l="l" t="t" r="r" b="b"/>
              <a:pathLst>
                <a:path w="28575" h="57150" extrusionOk="0">
                  <a:moveTo>
                    <a:pt x="12341" y="9880"/>
                  </a:moveTo>
                  <a:cubicBezTo>
                    <a:pt x="3768" y="29883"/>
                    <a:pt x="5673" y="45123"/>
                    <a:pt x="19008" y="54648"/>
                  </a:cubicBezTo>
                  <a:cubicBezTo>
                    <a:pt x="47583" y="54648"/>
                    <a:pt x="12341" y="-6312"/>
                    <a:pt x="12341" y="9880"/>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537" name="Google Shape;5537;p1"/>
            <p:cNvSpPr/>
            <p:nvPr/>
          </p:nvSpPr>
          <p:spPr>
            <a:xfrm>
              <a:off x="7303869" y="5228030"/>
              <a:ext cx="66675" cy="57150"/>
            </a:xfrm>
            <a:custGeom>
              <a:avLst/>
              <a:gdLst/>
              <a:ahLst/>
              <a:cxnLst/>
              <a:rect l="l" t="t" r="r" b="b"/>
              <a:pathLst>
                <a:path w="66675" h="57150" extrusionOk="0">
                  <a:moveTo>
                    <a:pt x="23162" y="7511"/>
                  </a:moveTo>
                  <a:cubicBezTo>
                    <a:pt x="-7318" y="21798"/>
                    <a:pt x="8875" y="74186"/>
                    <a:pt x="45070" y="49421"/>
                  </a:cubicBezTo>
                  <a:cubicBezTo>
                    <a:pt x="91742" y="17036"/>
                    <a:pt x="29830" y="843"/>
                    <a:pt x="32687" y="9416"/>
                  </a:cubicBezTo>
                  <a:cubicBezTo>
                    <a:pt x="40307" y="13226"/>
                    <a:pt x="46975" y="17988"/>
                    <a:pt x="51737" y="24656"/>
                  </a:cubicBezTo>
                  <a:cubicBezTo>
                    <a:pt x="54595" y="28466"/>
                    <a:pt x="22210" y="8463"/>
                    <a:pt x="23162" y="7511"/>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538" name="Google Shape;5538;p1"/>
            <p:cNvSpPr/>
            <p:nvPr/>
          </p:nvSpPr>
          <p:spPr>
            <a:xfrm>
              <a:off x="7386548" y="5265544"/>
              <a:ext cx="19050" cy="9525"/>
            </a:xfrm>
            <a:custGeom>
              <a:avLst/>
              <a:gdLst/>
              <a:ahLst/>
              <a:cxnLst/>
              <a:rect l="l" t="t" r="r" b="b"/>
              <a:pathLst>
                <a:path w="19050" h="9525" extrusionOk="0">
                  <a:moveTo>
                    <a:pt x="11921" y="7144"/>
                  </a:moveTo>
                  <a:cubicBezTo>
                    <a:pt x="27161" y="7144"/>
                    <a:pt x="-4272" y="7144"/>
                    <a:pt x="11921"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539" name="Google Shape;5539;p1"/>
            <p:cNvSpPr/>
            <p:nvPr/>
          </p:nvSpPr>
          <p:spPr>
            <a:xfrm>
              <a:off x="7410631" y="5215470"/>
              <a:ext cx="47625" cy="66675"/>
            </a:xfrm>
            <a:custGeom>
              <a:avLst/>
              <a:gdLst/>
              <a:ahLst/>
              <a:cxnLst/>
              <a:rect l="l" t="t" r="r" b="b"/>
              <a:pathLst>
                <a:path w="47625" h="66675" extrusionOk="0">
                  <a:moveTo>
                    <a:pt x="40226" y="12451"/>
                  </a:moveTo>
                  <a:cubicBezTo>
                    <a:pt x="9746" y="-9457"/>
                    <a:pt x="10698" y="42931"/>
                    <a:pt x="7841" y="52456"/>
                  </a:cubicBezTo>
                  <a:cubicBezTo>
                    <a:pt x="-1684" y="86746"/>
                    <a:pt x="90708" y="23881"/>
                    <a:pt x="23081" y="30548"/>
                  </a:cubicBezTo>
                  <a:cubicBezTo>
                    <a:pt x="31653" y="30548"/>
                    <a:pt x="47846" y="18166"/>
                    <a:pt x="40226" y="12451"/>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540" name="Google Shape;5540;p1"/>
            <p:cNvSpPr/>
            <p:nvPr/>
          </p:nvSpPr>
          <p:spPr>
            <a:xfrm>
              <a:off x="7420669" y="5425564"/>
              <a:ext cx="57150" cy="57150"/>
            </a:xfrm>
            <a:custGeom>
              <a:avLst/>
              <a:gdLst/>
              <a:ahLst/>
              <a:cxnLst/>
              <a:rect l="l" t="t" r="r" b="b"/>
              <a:pathLst>
                <a:path w="57150" h="57150" extrusionOk="0">
                  <a:moveTo>
                    <a:pt x="22568" y="10001"/>
                  </a:moveTo>
                  <a:cubicBezTo>
                    <a:pt x="-2197" y="13811"/>
                    <a:pt x="5423" y="51911"/>
                    <a:pt x="27330" y="50006"/>
                  </a:cubicBezTo>
                  <a:cubicBezTo>
                    <a:pt x="47333" y="48101"/>
                    <a:pt x="63525" y="18574"/>
                    <a:pt x="38760" y="7144"/>
                  </a:cubicBezTo>
                  <a:cubicBezTo>
                    <a:pt x="46380" y="10954"/>
                    <a:pt x="14948" y="10954"/>
                    <a:pt x="22568" y="10001"/>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541" name="Google Shape;5541;p1"/>
            <p:cNvSpPr/>
            <p:nvPr/>
          </p:nvSpPr>
          <p:spPr>
            <a:xfrm>
              <a:off x="7253917" y="5675154"/>
              <a:ext cx="47625" cy="28575"/>
            </a:xfrm>
            <a:custGeom>
              <a:avLst/>
              <a:gdLst/>
              <a:ahLst/>
              <a:cxnLst/>
              <a:rect l="l" t="t" r="r" b="b"/>
              <a:pathLst>
                <a:path w="47625" h="28575" extrusionOk="0">
                  <a:moveTo>
                    <a:pt x="10250" y="19491"/>
                  </a:moveTo>
                  <a:cubicBezTo>
                    <a:pt x="25490" y="29016"/>
                    <a:pt x="37872" y="28064"/>
                    <a:pt x="46445" y="18539"/>
                  </a:cubicBezTo>
                  <a:cubicBezTo>
                    <a:pt x="46445" y="-7179"/>
                    <a:pt x="-5943" y="18539"/>
                    <a:pt x="10250" y="19491"/>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542" name="Google Shape;5542;p1"/>
            <p:cNvSpPr/>
            <p:nvPr/>
          </p:nvSpPr>
          <p:spPr>
            <a:xfrm>
              <a:off x="7324343" y="5653060"/>
              <a:ext cx="47625" cy="57150"/>
            </a:xfrm>
            <a:custGeom>
              <a:avLst/>
              <a:gdLst/>
              <a:ahLst/>
              <a:cxnLst/>
              <a:rect l="l" t="t" r="r" b="b"/>
              <a:pathLst>
                <a:path w="47625" h="57150" extrusionOk="0">
                  <a:moveTo>
                    <a:pt x="24596" y="13011"/>
                  </a:moveTo>
                  <a:cubicBezTo>
                    <a:pt x="-11599" y="13011"/>
                    <a:pt x="16023" y="73971"/>
                    <a:pt x="39836" y="46348"/>
                  </a:cubicBezTo>
                  <a:cubicBezTo>
                    <a:pt x="61743" y="21583"/>
                    <a:pt x="23643" y="5391"/>
                    <a:pt x="23643" y="7296"/>
                  </a:cubicBezTo>
                  <a:cubicBezTo>
                    <a:pt x="17928" y="28251"/>
                    <a:pt x="35073" y="13011"/>
                    <a:pt x="24596" y="13011"/>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543" name="Google Shape;5543;p1"/>
            <p:cNvSpPr/>
            <p:nvPr/>
          </p:nvSpPr>
          <p:spPr>
            <a:xfrm>
              <a:off x="7392664" y="5685445"/>
              <a:ext cx="19050" cy="19050"/>
            </a:xfrm>
            <a:custGeom>
              <a:avLst/>
              <a:gdLst/>
              <a:ahLst/>
              <a:cxnLst/>
              <a:rect l="l" t="t" r="r" b="b"/>
              <a:pathLst>
                <a:path w="19050" h="19050" extrusionOk="0">
                  <a:moveTo>
                    <a:pt x="8663" y="9201"/>
                  </a:moveTo>
                  <a:cubicBezTo>
                    <a:pt x="5805" y="12058"/>
                    <a:pt x="6758" y="23488"/>
                    <a:pt x="13425" y="16821"/>
                  </a:cubicBezTo>
                  <a:cubicBezTo>
                    <a:pt x="16283" y="13963"/>
                    <a:pt x="15330" y="2533"/>
                    <a:pt x="8663" y="9201"/>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544" name="Google Shape;5544;p1"/>
            <p:cNvSpPr/>
            <p:nvPr/>
          </p:nvSpPr>
          <p:spPr>
            <a:xfrm>
              <a:off x="7420066" y="5644827"/>
              <a:ext cx="38100" cy="57150"/>
            </a:xfrm>
            <a:custGeom>
              <a:avLst/>
              <a:gdLst/>
              <a:ahLst/>
              <a:cxnLst/>
              <a:rect l="l" t="t" r="r" b="b"/>
              <a:pathLst>
                <a:path w="38100" h="57150" extrusionOk="0">
                  <a:moveTo>
                    <a:pt x="33648" y="9813"/>
                  </a:moveTo>
                  <a:cubicBezTo>
                    <a:pt x="-16834" y="-3522"/>
                    <a:pt x="20313" y="37436"/>
                    <a:pt x="20313" y="37436"/>
                  </a:cubicBezTo>
                  <a:cubicBezTo>
                    <a:pt x="16503" y="42198"/>
                    <a:pt x="11741" y="46961"/>
                    <a:pt x="7931" y="51723"/>
                  </a:cubicBezTo>
                  <a:cubicBezTo>
                    <a:pt x="6978" y="74583"/>
                    <a:pt x="56508" y="15528"/>
                    <a:pt x="33648" y="9813"/>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545" name="Google Shape;5545;p1"/>
            <p:cNvSpPr/>
            <p:nvPr/>
          </p:nvSpPr>
          <p:spPr>
            <a:xfrm>
              <a:off x="7332999" y="5887902"/>
              <a:ext cx="47625" cy="28575"/>
            </a:xfrm>
            <a:custGeom>
              <a:avLst/>
              <a:gdLst/>
              <a:ahLst/>
              <a:cxnLst/>
              <a:rect l="l" t="t" r="r" b="b"/>
              <a:pathLst>
                <a:path w="47625" h="28575" extrusionOk="0">
                  <a:moveTo>
                    <a:pt x="17845" y="17246"/>
                  </a:moveTo>
                  <a:cubicBezTo>
                    <a:pt x="19750" y="19151"/>
                    <a:pt x="47373" y="25818"/>
                    <a:pt x="44515" y="13436"/>
                  </a:cubicBezTo>
                  <a:cubicBezTo>
                    <a:pt x="40705" y="-852"/>
                    <a:pt x="-252" y="12483"/>
                    <a:pt x="8320" y="21056"/>
                  </a:cubicBezTo>
                  <a:cubicBezTo>
                    <a:pt x="11178" y="23913"/>
                    <a:pt x="24513" y="22961"/>
                    <a:pt x="17845" y="1724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546" name="Google Shape;5546;p1"/>
            <p:cNvSpPr/>
            <p:nvPr/>
          </p:nvSpPr>
          <p:spPr>
            <a:xfrm>
              <a:off x="7411437" y="5873956"/>
              <a:ext cx="19050" cy="57150"/>
            </a:xfrm>
            <a:custGeom>
              <a:avLst/>
              <a:gdLst/>
              <a:ahLst/>
              <a:cxnLst/>
              <a:rect l="l" t="t" r="r" b="b"/>
              <a:pathLst>
                <a:path w="19050" h="57150" extrusionOk="0">
                  <a:moveTo>
                    <a:pt x="7987" y="9284"/>
                  </a:moveTo>
                  <a:cubicBezTo>
                    <a:pt x="7987" y="11189"/>
                    <a:pt x="4177" y="56909"/>
                    <a:pt x="12750" y="56909"/>
                  </a:cubicBezTo>
                  <a:cubicBezTo>
                    <a:pt x="34657" y="56909"/>
                    <a:pt x="7987" y="-5003"/>
                    <a:pt x="7987" y="928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547" name="Google Shape;5547;p1"/>
            <p:cNvSpPr/>
            <p:nvPr/>
          </p:nvSpPr>
          <p:spPr>
            <a:xfrm>
              <a:off x="7299027" y="6131362"/>
              <a:ext cx="38100" cy="28575"/>
            </a:xfrm>
            <a:custGeom>
              <a:avLst/>
              <a:gdLst/>
              <a:ahLst/>
              <a:cxnLst/>
              <a:rect l="l" t="t" r="r" b="b"/>
              <a:pathLst>
                <a:path w="38100" h="28575" extrusionOk="0">
                  <a:moveTo>
                    <a:pt x="10859" y="24294"/>
                  </a:moveTo>
                  <a:cubicBezTo>
                    <a:pt x="24194" y="28104"/>
                    <a:pt x="33719" y="25246"/>
                    <a:pt x="37529" y="14769"/>
                  </a:cubicBezTo>
                  <a:cubicBezTo>
                    <a:pt x="31814" y="-8091"/>
                    <a:pt x="-4381" y="28104"/>
                    <a:pt x="10859" y="2429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548" name="Google Shape;5548;p1"/>
            <p:cNvSpPr/>
            <p:nvPr/>
          </p:nvSpPr>
          <p:spPr>
            <a:xfrm>
              <a:off x="7366634" y="6120210"/>
              <a:ext cx="28575" cy="57150"/>
            </a:xfrm>
            <a:custGeom>
              <a:avLst/>
              <a:gdLst/>
              <a:ahLst/>
              <a:cxnLst/>
              <a:rect l="l" t="t" r="r" b="b"/>
              <a:pathLst>
                <a:path w="28575" h="57150" extrusionOk="0">
                  <a:moveTo>
                    <a:pt x="10880" y="9728"/>
                  </a:moveTo>
                  <a:cubicBezTo>
                    <a:pt x="4212" y="28778"/>
                    <a:pt x="6117" y="43065"/>
                    <a:pt x="19452" y="51638"/>
                  </a:cubicBezTo>
                  <a:cubicBezTo>
                    <a:pt x="48027" y="51638"/>
                    <a:pt x="9927" y="-5512"/>
                    <a:pt x="10880" y="972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549" name="Google Shape;5549;p1"/>
            <p:cNvSpPr/>
            <p:nvPr/>
          </p:nvSpPr>
          <p:spPr>
            <a:xfrm>
              <a:off x="7400836" y="6166609"/>
              <a:ext cx="19050" cy="9525"/>
            </a:xfrm>
            <a:custGeom>
              <a:avLst/>
              <a:gdLst/>
              <a:ahLst/>
              <a:cxnLst/>
              <a:rect l="l" t="t" r="r" b="b"/>
              <a:pathLst>
                <a:path w="19050" h="9525" extrusionOk="0">
                  <a:moveTo>
                    <a:pt x="11921" y="7144"/>
                  </a:moveTo>
                  <a:cubicBezTo>
                    <a:pt x="27161" y="7144"/>
                    <a:pt x="-4272" y="7144"/>
                    <a:pt x="11921"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550" name="Google Shape;5550;p1"/>
            <p:cNvSpPr/>
            <p:nvPr/>
          </p:nvSpPr>
          <p:spPr>
            <a:xfrm>
              <a:off x="7434045" y="6104970"/>
              <a:ext cx="47625" cy="57150"/>
            </a:xfrm>
            <a:custGeom>
              <a:avLst/>
              <a:gdLst/>
              <a:ahLst/>
              <a:cxnLst/>
              <a:rect l="l" t="t" r="r" b="b"/>
              <a:pathLst>
                <a:path w="47625" h="57150" extrusionOk="0">
                  <a:moveTo>
                    <a:pt x="36814" y="8776"/>
                  </a:moveTo>
                  <a:cubicBezTo>
                    <a:pt x="-21289" y="-2654"/>
                    <a:pt x="22526" y="49733"/>
                    <a:pt x="30146" y="48781"/>
                  </a:cubicBezTo>
                  <a:cubicBezTo>
                    <a:pt x="22526" y="44018"/>
                    <a:pt x="15859" y="44018"/>
                    <a:pt x="10144" y="49733"/>
                  </a:cubicBezTo>
                  <a:cubicBezTo>
                    <a:pt x="7286" y="59258"/>
                    <a:pt x="41576" y="63068"/>
                    <a:pt x="45386" y="47828"/>
                  </a:cubicBezTo>
                  <a:cubicBezTo>
                    <a:pt x="49196" y="29731"/>
                    <a:pt x="27289" y="30683"/>
                    <a:pt x="23479" y="18301"/>
                  </a:cubicBezTo>
                  <a:cubicBezTo>
                    <a:pt x="26336" y="26873"/>
                    <a:pt x="47291" y="10681"/>
                    <a:pt x="36814" y="877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551" name="Google Shape;5551;p1"/>
            <p:cNvSpPr/>
            <p:nvPr/>
          </p:nvSpPr>
          <p:spPr>
            <a:xfrm>
              <a:off x="7824917" y="5852181"/>
              <a:ext cx="76200" cy="142875"/>
            </a:xfrm>
            <a:custGeom>
              <a:avLst/>
              <a:gdLst/>
              <a:ahLst/>
              <a:cxnLst/>
              <a:rect l="l" t="t" r="r" b="b"/>
              <a:pathLst>
                <a:path w="76200" h="142875" extrusionOk="0">
                  <a:moveTo>
                    <a:pt x="11702" y="18677"/>
                  </a:moveTo>
                  <a:cubicBezTo>
                    <a:pt x="-3538" y="32012"/>
                    <a:pt x="54565" y="133930"/>
                    <a:pt x="72662" y="18677"/>
                  </a:cubicBezTo>
                  <a:cubicBezTo>
                    <a:pt x="63137" y="22487"/>
                    <a:pt x="20275" y="141550"/>
                    <a:pt x="11702" y="136787"/>
                  </a:cubicBezTo>
                  <a:cubicBezTo>
                    <a:pt x="28847" y="146312"/>
                    <a:pt x="94570" y="12010"/>
                    <a:pt x="69805" y="7248"/>
                  </a:cubicBezTo>
                  <a:cubicBezTo>
                    <a:pt x="54565" y="4390"/>
                    <a:pt x="73615" y="61540"/>
                    <a:pt x="41230" y="57730"/>
                  </a:cubicBezTo>
                  <a:cubicBezTo>
                    <a:pt x="24085" y="54873"/>
                    <a:pt x="10750" y="8200"/>
                    <a:pt x="9797" y="9152"/>
                  </a:cubicBezTo>
                  <a:cubicBezTo>
                    <a:pt x="7892" y="11058"/>
                    <a:pt x="4082" y="24392"/>
                    <a:pt x="11702" y="1867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552" name="Google Shape;5552;p1"/>
            <p:cNvSpPr/>
            <p:nvPr/>
          </p:nvSpPr>
          <p:spPr>
            <a:xfrm>
              <a:off x="7962127" y="5901814"/>
              <a:ext cx="57150" cy="66675"/>
            </a:xfrm>
            <a:custGeom>
              <a:avLst/>
              <a:gdLst/>
              <a:ahLst/>
              <a:cxnLst/>
              <a:rect l="l" t="t" r="r" b="b"/>
              <a:pathLst>
                <a:path w="57150" h="66675" extrusionOk="0">
                  <a:moveTo>
                    <a:pt x="25939" y="7144"/>
                  </a:moveTo>
                  <a:cubicBezTo>
                    <a:pt x="1174" y="23336"/>
                    <a:pt x="-3588" y="81439"/>
                    <a:pt x="39274" y="54769"/>
                  </a:cubicBezTo>
                  <a:cubicBezTo>
                    <a:pt x="95472" y="19526"/>
                    <a:pt x="11652" y="16669"/>
                    <a:pt x="13557" y="23336"/>
                  </a:cubicBezTo>
                  <a:cubicBezTo>
                    <a:pt x="18319" y="40481"/>
                    <a:pt x="35464" y="5239"/>
                    <a:pt x="41179" y="45244"/>
                  </a:cubicBezTo>
                  <a:cubicBezTo>
                    <a:pt x="3079" y="43339"/>
                    <a:pt x="20224" y="10001"/>
                    <a:pt x="25939"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553" name="Google Shape;5553;p1"/>
            <p:cNvSpPr/>
            <p:nvPr/>
          </p:nvSpPr>
          <p:spPr>
            <a:xfrm>
              <a:off x="8056526" y="5837596"/>
              <a:ext cx="66675" cy="95250"/>
            </a:xfrm>
            <a:custGeom>
              <a:avLst/>
              <a:gdLst/>
              <a:ahLst/>
              <a:cxnLst/>
              <a:rect l="l" t="t" r="r" b="b"/>
              <a:pathLst>
                <a:path w="66675" h="95250" extrusionOk="0">
                  <a:moveTo>
                    <a:pt x="36315" y="7545"/>
                  </a:moveTo>
                  <a:cubicBezTo>
                    <a:pt x="-42742" y="58027"/>
                    <a:pt x="63938" y="86602"/>
                    <a:pt x="63938" y="89460"/>
                  </a:cubicBezTo>
                  <a:cubicBezTo>
                    <a:pt x="63938" y="92317"/>
                    <a:pt x="23933" y="67552"/>
                    <a:pt x="20123" y="50407"/>
                  </a:cubicBezTo>
                  <a:cubicBezTo>
                    <a:pt x="18218" y="41835"/>
                    <a:pt x="42983" y="2782"/>
                    <a:pt x="36315" y="7545"/>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554" name="Google Shape;5554;p1"/>
            <p:cNvSpPr/>
            <p:nvPr/>
          </p:nvSpPr>
          <p:spPr>
            <a:xfrm>
              <a:off x="8136384" y="5878456"/>
              <a:ext cx="66675" cy="57150"/>
            </a:xfrm>
            <a:custGeom>
              <a:avLst/>
              <a:gdLst/>
              <a:ahLst/>
              <a:cxnLst/>
              <a:rect l="l" t="t" r="r" b="b"/>
              <a:pathLst>
                <a:path w="66675" h="57150" extrusionOk="0">
                  <a:moveTo>
                    <a:pt x="7893" y="7642"/>
                  </a:moveTo>
                  <a:cubicBezTo>
                    <a:pt x="6940" y="7642"/>
                    <a:pt x="65043" y="52410"/>
                    <a:pt x="65995" y="51457"/>
                  </a:cubicBezTo>
                  <a:cubicBezTo>
                    <a:pt x="83140" y="33360"/>
                    <a:pt x="-1632" y="2880"/>
                    <a:pt x="7893" y="7642"/>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555" name="Google Shape;5555;p1"/>
            <p:cNvSpPr/>
            <p:nvPr/>
          </p:nvSpPr>
          <p:spPr>
            <a:xfrm>
              <a:off x="8142844" y="5865840"/>
              <a:ext cx="57150" cy="57150"/>
            </a:xfrm>
            <a:custGeom>
              <a:avLst/>
              <a:gdLst/>
              <a:ahLst/>
              <a:cxnLst/>
              <a:rect l="l" t="t" r="r" b="b"/>
              <a:pathLst>
                <a:path w="57150" h="57150" extrusionOk="0">
                  <a:moveTo>
                    <a:pt x="8100" y="58357"/>
                  </a:moveTo>
                  <a:cubicBezTo>
                    <a:pt x="8100" y="58357"/>
                    <a:pt x="59535" y="14543"/>
                    <a:pt x="53820" y="8828"/>
                  </a:cubicBezTo>
                  <a:cubicBezTo>
                    <a:pt x="40485" y="-4507"/>
                    <a:pt x="480" y="65978"/>
                    <a:pt x="8100" y="5835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556" name="Google Shape;5556;p1"/>
            <p:cNvSpPr/>
            <p:nvPr/>
          </p:nvSpPr>
          <p:spPr>
            <a:xfrm>
              <a:off x="8205018" y="5841807"/>
              <a:ext cx="57150" cy="104775"/>
            </a:xfrm>
            <a:custGeom>
              <a:avLst/>
              <a:gdLst/>
              <a:ahLst/>
              <a:cxnLst/>
              <a:rect l="l" t="t" r="r" b="b"/>
              <a:pathLst>
                <a:path w="57150" h="104775" extrusionOk="0">
                  <a:moveTo>
                    <a:pt x="9744" y="7144"/>
                  </a:moveTo>
                  <a:cubicBezTo>
                    <a:pt x="27841" y="29051"/>
                    <a:pt x="30699" y="45244"/>
                    <a:pt x="32604" y="70961"/>
                  </a:cubicBezTo>
                  <a:cubicBezTo>
                    <a:pt x="33556" y="83344"/>
                    <a:pt x="2124" y="92869"/>
                    <a:pt x="7839" y="101441"/>
                  </a:cubicBezTo>
                  <a:cubicBezTo>
                    <a:pt x="16411" y="116681"/>
                    <a:pt x="53559" y="50959"/>
                    <a:pt x="51654" y="38576"/>
                  </a:cubicBezTo>
                  <a:cubicBezTo>
                    <a:pt x="45939" y="8096"/>
                    <a:pt x="11649" y="8096"/>
                    <a:pt x="97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557" name="Google Shape;5557;p1"/>
            <p:cNvSpPr/>
            <p:nvPr/>
          </p:nvSpPr>
          <p:spPr>
            <a:xfrm>
              <a:off x="7823959" y="4849620"/>
              <a:ext cx="114300" cy="142875"/>
            </a:xfrm>
            <a:custGeom>
              <a:avLst/>
              <a:gdLst/>
              <a:ahLst/>
              <a:cxnLst/>
              <a:rect l="l" t="t" r="r" b="b"/>
              <a:pathLst>
                <a:path w="114300" h="142875" extrusionOk="0">
                  <a:moveTo>
                    <a:pt x="46950" y="27780"/>
                  </a:moveTo>
                  <a:cubicBezTo>
                    <a:pt x="104100" y="-3652"/>
                    <a:pt x="118387" y="43973"/>
                    <a:pt x="89812" y="99218"/>
                  </a:cubicBezTo>
                  <a:cubicBezTo>
                    <a:pt x="82192" y="114458"/>
                    <a:pt x="72667" y="134460"/>
                    <a:pt x="51712" y="135413"/>
                  </a:cubicBezTo>
                  <a:cubicBezTo>
                    <a:pt x="31710" y="135413"/>
                    <a:pt x="15517" y="99218"/>
                    <a:pt x="11707" y="100170"/>
                  </a:cubicBezTo>
                  <a:cubicBezTo>
                    <a:pt x="-8295" y="105885"/>
                    <a:pt x="43140" y="142080"/>
                    <a:pt x="56475" y="141128"/>
                  </a:cubicBezTo>
                  <a:cubicBezTo>
                    <a:pt x="94575" y="139223"/>
                    <a:pt x="101242" y="97313"/>
                    <a:pt x="105052" y="68738"/>
                  </a:cubicBezTo>
                  <a:cubicBezTo>
                    <a:pt x="118387" y="-23655"/>
                    <a:pt x="79335" y="10635"/>
                    <a:pt x="46950" y="27780"/>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558" name="Google Shape;5558;p1"/>
            <p:cNvSpPr/>
            <p:nvPr/>
          </p:nvSpPr>
          <p:spPr>
            <a:xfrm>
              <a:off x="8029039" y="4919195"/>
              <a:ext cx="47625" cy="57150"/>
            </a:xfrm>
            <a:custGeom>
              <a:avLst/>
              <a:gdLst/>
              <a:ahLst/>
              <a:cxnLst/>
              <a:rect l="l" t="t" r="r" b="b"/>
              <a:pathLst>
                <a:path w="47625" h="57150" extrusionOk="0">
                  <a:moveTo>
                    <a:pt x="26655" y="7736"/>
                  </a:moveTo>
                  <a:cubicBezTo>
                    <a:pt x="-20017" y="29643"/>
                    <a:pt x="30465" y="68696"/>
                    <a:pt x="39990" y="46788"/>
                  </a:cubicBezTo>
                  <a:cubicBezTo>
                    <a:pt x="52373" y="17261"/>
                    <a:pt x="31418" y="11546"/>
                    <a:pt x="29513" y="10593"/>
                  </a:cubicBezTo>
                  <a:cubicBezTo>
                    <a:pt x="31418" y="20118"/>
                    <a:pt x="34275" y="3926"/>
                    <a:pt x="26655" y="773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559" name="Google Shape;5559;p1"/>
            <p:cNvSpPr/>
            <p:nvPr/>
          </p:nvSpPr>
          <p:spPr>
            <a:xfrm>
              <a:off x="8090199" y="4815964"/>
              <a:ext cx="85725" cy="114300"/>
            </a:xfrm>
            <a:custGeom>
              <a:avLst/>
              <a:gdLst/>
              <a:ahLst/>
              <a:cxnLst/>
              <a:rect l="l" t="t" r="r" b="b"/>
              <a:pathLst>
                <a:path w="85725" h="114300" extrusionOk="0">
                  <a:moveTo>
                    <a:pt x="40743" y="7144"/>
                  </a:moveTo>
                  <a:cubicBezTo>
                    <a:pt x="-55460" y="91916"/>
                    <a:pt x="85510" y="100489"/>
                    <a:pt x="85510" y="112871"/>
                  </a:cubicBezTo>
                  <a:cubicBezTo>
                    <a:pt x="85510" y="111919"/>
                    <a:pt x="31218" y="93821"/>
                    <a:pt x="25502" y="80486"/>
                  </a:cubicBezTo>
                  <a:cubicBezTo>
                    <a:pt x="17883" y="63341"/>
                    <a:pt x="40743" y="7144"/>
                    <a:pt x="40743"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560" name="Google Shape;5560;p1"/>
            <p:cNvSpPr/>
            <p:nvPr/>
          </p:nvSpPr>
          <p:spPr>
            <a:xfrm>
              <a:off x="8187615" y="4858723"/>
              <a:ext cx="38100" cy="57150"/>
            </a:xfrm>
            <a:custGeom>
              <a:avLst/>
              <a:gdLst/>
              <a:ahLst/>
              <a:cxnLst/>
              <a:rect l="l" t="t" r="r" b="b"/>
              <a:pathLst>
                <a:path w="38100" h="57150" extrusionOk="0">
                  <a:moveTo>
                    <a:pt x="7144" y="7248"/>
                  </a:moveTo>
                  <a:cubicBezTo>
                    <a:pt x="20479" y="47253"/>
                    <a:pt x="26194" y="58683"/>
                    <a:pt x="24289" y="39633"/>
                  </a:cubicBezTo>
                  <a:cubicBezTo>
                    <a:pt x="17621" y="37728"/>
                    <a:pt x="13811" y="41538"/>
                    <a:pt x="15716" y="51063"/>
                  </a:cubicBezTo>
                  <a:cubicBezTo>
                    <a:pt x="19526" y="61540"/>
                    <a:pt x="72866" y="4390"/>
                    <a:pt x="7144" y="724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561" name="Google Shape;5561;p1"/>
            <p:cNvSpPr/>
            <p:nvPr/>
          </p:nvSpPr>
          <p:spPr>
            <a:xfrm>
              <a:off x="8228243" y="4843636"/>
              <a:ext cx="47625" cy="66675"/>
            </a:xfrm>
            <a:custGeom>
              <a:avLst/>
              <a:gdLst/>
              <a:ahLst/>
              <a:cxnLst/>
              <a:rect l="l" t="t" r="r" b="b"/>
              <a:pathLst>
                <a:path w="47625" h="66675" extrusionOk="0">
                  <a:moveTo>
                    <a:pt x="37001" y="11857"/>
                  </a:moveTo>
                  <a:cubicBezTo>
                    <a:pt x="20809" y="-6240"/>
                    <a:pt x="4616" y="32812"/>
                    <a:pt x="7474" y="44242"/>
                  </a:cubicBezTo>
                  <a:cubicBezTo>
                    <a:pt x="15094" y="77580"/>
                    <a:pt x="48431" y="52815"/>
                    <a:pt x="48431" y="50910"/>
                  </a:cubicBezTo>
                  <a:cubicBezTo>
                    <a:pt x="38906" y="33765"/>
                    <a:pt x="9379" y="78532"/>
                    <a:pt x="16046" y="35670"/>
                  </a:cubicBezTo>
                  <a:cubicBezTo>
                    <a:pt x="17951" y="27097"/>
                    <a:pt x="37954" y="12810"/>
                    <a:pt x="37001" y="1185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562" name="Google Shape;5562;p1"/>
            <p:cNvSpPr/>
            <p:nvPr/>
          </p:nvSpPr>
          <p:spPr>
            <a:xfrm>
              <a:off x="8271435" y="4810467"/>
              <a:ext cx="47625" cy="95250"/>
            </a:xfrm>
            <a:custGeom>
              <a:avLst/>
              <a:gdLst/>
              <a:ahLst/>
              <a:cxnLst/>
              <a:rect l="l" t="t" r="r" b="b"/>
              <a:pathLst>
                <a:path w="47625" h="95250" extrusionOk="0">
                  <a:moveTo>
                    <a:pt x="7144" y="9784"/>
                  </a:moveTo>
                  <a:cubicBezTo>
                    <a:pt x="72866" y="-8314"/>
                    <a:pt x="28099" y="89794"/>
                    <a:pt x="40481" y="96461"/>
                  </a:cubicBezTo>
                  <a:cubicBezTo>
                    <a:pt x="30004" y="89794"/>
                    <a:pt x="78581" y="-10219"/>
                    <a:pt x="7144" y="978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563" name="Google Shape;5563;p1"/>
            <p:cNvSpPr/>
            <p:nvPr/>
          </p:nvSpPr>
          <p:spPr>
            <a:xfrm>
              <a:off x="10041685" y="5397106"/>
              <a:ext cx="85725" cy="76200"/>
            </a:xfrm>
            <a:custGeom>
              <a:avLst/>
              <a:gdLst/>
              <a:ahLst/>
              <a:cxnLst/>
              <a:rect l="l" t="t" r="r" b="b"/>
              <a:pathLst>
                <a:path w="85725" h="76200" extrusionOk="0">
                  <a:moveTo>
                    <a:pt x="7591" y="7979"/>
                  </a:moveTo>
                  <a:cubicBezTo>
                    <a:pt x="14258" y="15599"/>
                    <a:pt x="73314" y="77512"/>
                    <a:pt x="81886" y="68939"/>
                  </a:cubicBezTo>
                  <a:cubicBezTo>
                    <a:pt x="92364" y="59414"/>
                    <a:pt x="-29" y="-593"/>
                    <a:pt x="7591" y="797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564" name="Google Shape;5564;p1"/>
            <p:cNvSpPr/>
            <p:nvPr/>
          </p:nvSpPr>
          <p:spPr>
            <a:xfrm>
              <a:off x="10037879" y="5388017"/>
              <a:ext cx="85725" cy="95250"/>
            </a:xfrm>
            <a:custGeom>
              <a:avLst/>
              <a:gdLst/>
              <a:ahLst/>
              <a:cxnLst/>
              <a:rect l="l" t="t" r="r" b="b"/>
              <a:pathLst>
                <a:path w="85725" h="95250" extrusionOk="0">
                  <a:moveTo>
                    <a:pt x="7587" y="91363"/>
                  </a:moveTo>
                  <a:cubicBezTo>
                    <a:pt x="15207" y="84696"/>
                    <a:pt x="90455" y="13258"/>
                    <a:pt x="85692" y="8496"/>
                  </a:cubicBezTo>
                  <a:cubicBezTo>
                    <a:pt x="71405" y="-5792"/>
                    <a:pt x="920" y="98031"/>
                    <a:pt x="7587" y="91363"/>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grpSp>
      <p:grpSp>
        <p:nvGrpSpPr>
          <p:cNvPr id="5565" name="Google Shape;5565;p1"/>
          <p:cNvGrpSpPr/>
          <p:nvPr/>
        </p:nvGrpSpPr>
        <p:grpSpPr>
          <a:xfrm flipH="1">
            <a:off x="6331123" y="1056556"/>
            <a:ext cx="301680" cy="301680"/>
            <a:chOff x="3627581" y="5303470"/>
            <a:chExt cx="228600" cy="228600"/>
          </a:xfrm>
        </p:grpSpPr>
        <p:sp>
          <p:nvSpPr>
            <p:cNvPr id="5566" name="Google Shape;5566;p1"/>
            <p:cNvSpPr/>
            <p:nvPr/>
          </p:nvSpPr>
          <p:spPr>
            <a:xfrm>
              <a:off x="3627581" y="5303470"/>
              <a:ext cx="228600" cy="228600"/>
            </a:xfrm>
            <a:custGeom>
              <a:avLst/>
              <a:gdLst/>
              <a:ahLst/>
              <a:cxnLst/>
              <a:rect l="l" t="t" r="r" b="b"/>
              <a:pathLst>
                <a:path w="228600" h="228600" extrusionOk="0">
                  <a:moveTo>
                    <a:pt x="46211" y="221531"/>
                  </a:moveTo>
                  <a:cubicBezTo>
                    <a:pt x="-64279" y="176764"/>
                    <a:pt x="83359" y="-55646"/>
                    <a:pt x="194801" y="23411"/>
                  </a:cubicBezTo>
                  <a:cubicBezTo>
                    <a:pt x="237664" y="53891"/>
                    <a:pt x="222424" y="142474"/>
                    <a:pt x="203374" y="181526"/>
                  </a:cubicBezTo>
                  <a:cubicBezTo>
                    <a:pt x="157654" y="272966"/>
                    <a:pt x="118601" y="187241"/>
                    <a:pt x="42401" y="225341"/>
                  </a:cubicBezTo>
                  <a:cubicBezTo>
                    <a:pt x="115744" y="200576"/>
                    <a:pt x="163369" y="269156"/>
                    <a:pt x="208136" y="184384"/>
                  </a:cubicBezTo>
                  <a:cubicBezTo>
                    <a:pt x="234806" y="132949"/>
                    <a:pt x="245284" y="31984"/>
                    <a:pt x="174799" y="12934"/>
                  </a:cubicBezTo>
                  <a:cubicBezTo>
                    <a:pt x="117649" y="-2306"/>
                    <a:pt x="41449" y="36746"/>
                    <a:pt x="21446" y="87229"/>
                  </a:cubicBezTo>
                  <a:cubicBezTo>
                    <a:pt x="4301" y="128186"/>
                    <a:pt x="491" y="221531"/>
                    <a:pt x="46211" y="221531"/>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567" name="Google Shape;5567;p1"/>
            <p:cNvSpPr/>
            <p:nvPr/>
          </p:nvSpPr>
          <p:spPr>
            <a:xfrm>
              <a:off x="3671748" y="5360695"/>
              <a:ext cx="38100" cy="47625"/>
            </a:xfrm>
            <a:custGeom>
              <a:avLst/>
              <a:gdLst/>
              <a:ahLst/>
              <a:cxnLst/>
              <a:rect l="l" t="t" r="r" b="b"/>
              <a:pathLst>
                <a:path w="38100" h="47625" extrusionOk="0">
                  <a:moveTo>
                    <a:pt x="30619" y="25241"/>
                  </a:moveTo>
                  <a:cubicBezTo>
                    <a:pt x="44906" y="25241"/>
                    <a:pt x="38239" y="7144"/>
                    <a:pt x="22046" y="7144"/>
                  </a:cubicBezTo>
                  <a:cubicBezTo>
                    <a:pt x="19189" y="7144"/>
                    <a:pt x="-7481" y="46196"/>
                    <a:pt x="18236" y="44291"/>
                  </a:cubicBezTo>
                  <a:cubicBezTo>
                    <a:pt x="22999" y="43339"/>
                    <a:pt x="35381" y="25241"/>
                    <a:pt x="30619" y="25241"/>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568" name="Google Shape;5568;p1"/>
            <p:cNvSpPr/>
            <p:nvPr/>
          </p:nvSpPr>
          <p:spPr>
            <a:xfrm>
              <a:off x="3720092" y="5350981"/>
              <a:ext cx="28575" cy="38100"/>
            </a:xfrm>
            <a:custGeom>
              <a:avLst/>
              <a:gdLst/>
              <a:ahLst/>
              <a:cxnLst/>
              <a:rect l="l" t="t" r="r" b="b"/>
              <a:pathLst>
                <a:path w="28575" h="38100" extrusionOk="0">
                  <a:moveTo>
                    <a:pt x="27042" y="7333"/>
                  </a:moveTo>
                  <a:cubicBezTo>
                    <a:pt x="-1533" y="4475"/>
                    <a:pt x="3230" y="34955"/>
                    <a:pt x="25137" y="34955"/>
                  </a:cubicBezTo>
                  <a:cubicBezTo>
                    <a:pt x="25137" y="31145"/>
                    <a:pt x="35615" y="9238"/>
                    <a:pt x="27042" y="7333"/>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569" name="Google Shape;5569;p1"/>
            <p:cNvSpPr/>
            <p:nvPr/>
          </p:nvSpPr>
          <p:spPr>
            <a:xfrm>
              <a:off x="3771153" y="5359666"/>
              <a:ext cx="47625" cy="38100"/>
            </a:xfrm>
            <a:custGeom>
              <a:avLst/>
              <a:gdLst/>
              <a:ahLst/>
              <a:cxnLst/>
              <a:rect l="l" t="t" r="r" b="b"/>
              <a:pathLst>
                <a:path w="47625" h="38100" extrusionOk="0">
                  <a:moveTo>
                    <a:pt x="35037" y="15793"/>
                  </a:moveTo>
                  <a:cubicBezTo>
                    <a:pt x="27417" y="-3257"/>
                    <a:pt x="10272" y="12935"/>
                    <a:pt x="7415" y="28175"/>
                  </a:cubicBezTo>
                  <a:cubicBezTo>
                    <a:pt x="2652" y="58655"/>
                    <a:pt x="62659" y="7220"/>
                    <a:pt x="35037" y="15793"/>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570" name="Google Shape;5570;p1"/>
            <p:cNvSpPr/>
            <p:nvPr/>
          </p:nvSpPr>
          <p:spPr>
            <a:xfrm>
              <a:off x="3786663" y="5423934"/>
              <a:ext cx="38100" cy="38100"/>
            </a:xfrm>
            <a:custGeom>
              <a:avLst/>
              <a:gdLst/>
              <a:ahLst/>
              <a:cxnLst/>
              <a:rect l="l" t="t" r="r" b="b"/>
              <a:pathLst>
                <a:path w="38100" h="38100" extrusionOk="0">
                  <a:moveTo>
                    <a:pt x="34766" y="9628"/>
                  </a:moveTo>
                  <a:cubicBezTo>
                    <a:pt x="20479" y="1055"/>
                    <a:pt x="8096" y="16295"/>
                    <a:pt x="7144" y="30583"/>
                  </a:cubicBezTo>
                  <a:cubicBezTo>
                    <a:pt x="7144" y="37250"/>
                    <a:pt x="51911" y="20105"/>
                    <a:pt x="34766" y="962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571" name="Google Shape;5571;p1"/>
            <p:cNvSpPr/>
            <p:nvPr/>
          </p:nvSpPr>
          <p:spPr>
            <a:xfrm>
              <a:off x="3752036" y="5477311"/>
              <a:ext cx="38100" cy="19050"/>
            </a:xfrm>
            <a:custGeom>
              <a:avLst/>
              <a:gdLst/>
              <a:ahLst/>
              <a:cxnLst/>
              <a:rect l="l" t="t" r="r" b="b"/>
              <a:pathLst>
                <a:path w="38100" h="19050" extrusionOk="0">
                  <a:moveTo>
                    <a:pt x="35104" y="7685"/>
                  </a:moveTo>
                  <a:cubicBezTo>
                    <a:pt x="31294" y="4828"/>
                    <a:pt x="-25856" y="14353"/>
                    <a:pt x="35104" y="11495"/>
                  </a:cubicBezTo>
                  <a:cubicBezTo>
                    <a:pt x="37009" y="9590"/>
                    <a:pt x="37009" y="8638"/>
                    <a:pt x="35104" y="7685"/>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572" name="Google Shape;5572;p1"/>
            <p:cNvSpPr/>
            <p:nvPr/>
          </p:nvSpPr>
          <p:spPr>
            <a:xfrm>
              <a:off x="3672329" y="5478520"/>
              <a:ext cx="28575" cy="38100"/>
            </a:xfrm>
            <a:custGeom>
              <a:avLst/>
              <a:gdLst/>
              <a:ahLst/>
              <a:cxnLst/>
              <a:rect l="l" t="t" r="r" b="b"/>
              <a:pathLst>
                <a:path w="28575" h="38100" extrusionOk="0">
                  <a:moveTo>
                    <a:pt x="29086" y="7429"/>
                  </a:moveTo>
                  <a:cubicBezTo>
                    <a:pt x="29086" y="5524"/>
                    <a:pt x="7178" y="13144"/>
                    <a:pt x="7178" y="31241"/>
                  </a:cubicBezTo>
                  <a:cubicBezTo>
                    <a:pt x="6226" y="19811"/>
                    <a:pt x="25276" y="24574"/>
                    <a:pt x="29086" y="742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573" name="Google Shape;5573;p1"/>
            <p:cNvSpPr/>
            <p:nvPr/>
          </p:nvSpPr>
          <p:spPr>
            <a:xfrm>
              <a:off x="3665748" y="5423188"/>
              <a:ext cx="38100" cy="28575"/>
            </a:xfrm>
            <a:custGeom>
              <a:avLst/>
              <a:gdLst/>
              <a:ahLst/>
              <a:cxnLst/>
              <a:rect l="l" t="t" r="r" b="b"/>
              <a:pathLst>
                <a:path w="38100" h="28575" extrusionOk="0">
                  <a:moveTo>
                    <a:pt x="25189" y="7516"/>
                  </a:moveTo>
                  <a:cubicBezTo>
                    <a:pt x="-9101" y="14184"/>
                    <a:pt x="15664" y="33234"/>
                    <a:pt x="17569" y="30376"/>
                  </a:cubicBezTo>
                  <a:cubicBezTo>
                    <a:pt x="16616" y="30376"/>
                    <a:pt x="43286" y="3706"/>
                    <a:pt x="25189" y="751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574" name="Google Shape;5574;p1"/>
            <p:cNvSpPr/>
            <p:nvPr/>
          </p:nvSpPr>
          <p:spPr>
            <a:xfrm>
              <a:off x="3715479" y="5440618"/>
              <a:ext cx="57150" cy="47625"/>
            </a:xfrm>
            <a:custGeom>
              <a:avLst/>
              <a:gdLst/>
              <a:ahLst/>
              <a:cxnLst/>
              <a:rect l="l" t="t" r="r" b="b"/>
              <a:pathLst>
                <a:path w="57150" h="47625" extrusionOk="0">
                  <a:moveTo>
                    <a:pt x="28798" y="7231"/>
                  </a:moveTo>
                  <a:cubicBezTo>
                    <a:pt x="-11207" y="6279"/>
                    <a:pt x="9748" y="64381"/>
                    <a:pt x="46896" y="33901"/>
                  </a:cubicBezTo>
                  <a:cubicBezTo>
                    <a:pt x="71661" y="12946"/>
                    <a:pt x="44991" y="6279"/>
                    <a:pt x="28798" y="7231"/>
                  </a:cubicBezTo>
                  <a:cubicBezTo>
                    <a:pt x="79281" y="6279"/>
                    <a:pt x="27846" y="45331"/>
                    <a:pt x="23083" y="36759"/>
                  </a:cubicBezTo>
                  <a:cubicBezTo>
                    <a:pt x="19273" y="31044"/>
                    <a:pt x="1176" y="6279"/>
                    <a:pt x="28798" y="7231"/>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grpSp>
      <p:grpSp>
        <p:nvGrpSpPr>
          <p:cNvPr id="5575" name="Google Shape;5575;p1"/>
          <p:cNvGrpSpPr/>
          <p:nvPr/>
        </p:nvGrpSpPr>
        <p:grpSpPr>
          <a:xfrm flipH="1">
            <a:off x="9025951" y="1355776"/>
            <a:ext cx="398468" cy="225143"/>
            <a:chOff x="3699986" y="6116874"/>
            <a:chExt cx="301942" cy="170604"/>
          </a:xfrm>
        </p:grpSpPr>
        <p:sp>
          <p:nvSpPr>
            <p:cNvPr id="5576" name="Google Shape;5576;p1"/>
            <p:cNvSpPr/>
            <p:nvPr/>
          </p:nvSpPr>
          <p:spPr>
            <a:xfrm>
              <a:off x="3699986" y="6118885"/>
              <a:ext cx="28575" cy="161925"/>
            </a:xfrm>
            <a:custGeom>
              <a:avLst/>
              <a:gdLst/>
              <a:ahLst/>
              <a:cxnLst/>
              <a:rect l="l" t="t" r="r" b="b"/>
              <a:pathLst>
                <a:path w="28575" h="161925" extrusionOk="0">
                  <a:moveTo>
                    <a:pt x="7144" y="7144"/>
                  </a:moveTo>
                  <a:cubicBezTo>
                    <a:pt x="7144" y="19526"/>
                    <a:pt x="19526" y="155734"/>
                    <a:pt x="23336" y="155734"/>
                  </a:cubicBezTo>
                  <a:cubicBezTo>
                    <a:pt x="30004" y="155734"/>
                    <a:pt x="19526" y="84296"/>
                    <a:pt x="18574" y="74771"/>
                  </a:cubicBezTo>
                  <a:cubicBezTo>
                    <a:pt x="16669" y="56674"/>
                    <a:pt x="7144" y="13811"/>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577" name="Google Shape;5577;p1"/>
            <p:cNvSpPr/>
            <p:nvPr/>
          </p:nvSpPr>
          <p:spPr>
            <a:xfrm>
              <a:off x="3716178" y="6267475"/>
              <a:ext cx="285750" cy="19050"/>
            </a:xfrm>
            <a:custGeom>
              <a:avLst/>
              <a:gdLst/>
              <a:ahLst/>
              <a:cxnLst/>
              <a:rect l="l" t="t" r="r" b="b"/>
              <a:pathLst>
                <a:path w="285750" h="19050" extrusionOk="0">
                  <a:moveTo>
                    <a:pt x="7144" y="7144"/>
                  </a:moveTo>
                  <a:cubicBezTo>
                    <a:pt x="31909" y="7144"/>
                    <a:pt x="278606" y="24289"/>
                    <a:pt x="278606" y="9049"/>
                  </a:cubicBezTo>
                  <a:cubicBezTo>
                    <a:pt x="278606" y="10001"/>
                    <a:pt x="19526"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578" name="Google Shape;5578;p1"/>
            <p:cNvSpPr/>
            <p:nvPr/>
          </p:nvSpPr>
          <p:spPr>
            <a:xfrm>
              <a:off x="3700938" y="6116874"/>
              <a:ext cx="295275" cy="161925"/>
            </a:xfrm>
            <a:custGeom>
              <a:avLst/>
              <a:gdLst/>
              <a:ahLst/>
              <a:cxnLst/>
              <a:rect l="l" t="t" r="r" b="b"/>
              <a:pathLst>
                <a:path w="295275" h="161925" extrusionOk="0">
                  <a:moveTo>
                    <a:pt x="10001" y="7250"/>
                  </a:moveTo>
                  <a:cubicBezTo>
                    <a:pt x="16669" y="9155"/>
                    <a:pt x="50959" y="33920"/>
                    <a:pt x="67151" y="41540"/>
                  </a:cubicBezTo>
                  <a:cubicBezTo>
                    <a:pt x="94774" y="55827"/>
                    <a:pt x="121444" y="72020"/>
                    <a:pt x="149066" y="85355"/>
                  </a:cubicBezTo>
                  <a:cubicBezTo>
                    <a:pt x="161449" y="92022"/>
                    <a:pt x="290036" y="163460"/>
                    <a:pt x="293846" y="159650"/>
                  </a:cubicBezTo>
                  <a:cubicBezTo>
                    <a:pt x="293846" y="159650"/>
                    <a:pt x="8096" y="2487"/>
                    <a:pt x="7144" y="7250"/>
                  </a:cubicBezTo>
                  <a:cubicBezTo>
                    <a:pt x="7144" y="9155"/>
                    <a:pt x="8096" y="10107"/>
                    <a:pt x="9049" y="10107"/>
                  </a:cubicBezTo>
                  <a:cubicBezTo>
                    <a:pt x="11906" y="11060"/>
                    <a:pt x="11906" y="9155"/>
                    <a:pt x="10001" y="7250"/>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579" name="Google Shape;5579;p1"/>
            <p:cNvSpPr/>
            <p:nvPr/>
          </p:nvSpPr>
          <p:spPr>
            <a:xfrm>
              <a:off x="3745910" y="6186461"/>
              <a:ext cx="19050" cy="57150"/>
            </a:xfrm>
            <a:custGeom>
              <a:avLst/>
              <a:gdLst/>
              <a:ahLst/>
              <a:cxnLst/>
              <a:rect l="l" t="t" r="r" b="b"/>
              <a:pathLst>
                <a:path w="19050" h="57150" extrusionOk="0">
                  <a:moveTo>
                    <a:pt x="9797" y="7195"/>
                  </a:moveTo>
                  <a:cubicBezTo>
                    <a:pt x="7892" y="11958"/>
                    <a:pt x="4082" y="56725"/>
                    <a:pt x="11702" y="56725"/>
                  </a:cubicBezTo>
                  <a:cubicBezTo>
                    <a:pt x="16465" y="56725"/>
                    <a:pt x="10750" y="5290"/>
                    <a:pt x="9797" y="7195"/>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580" name="Google Shape;5580;p1"/>
            <p:cNvSpPr/>
            <p:nvPr/>
          </p:nvSpPr>
          <p:spPr>
            <a:xfrm>
              <a:off x="3750442" y="6230353"/>
              <a:ext cx="114300" cy="19050"/>
            </a:xfrm>
            <a:custGeom>
              <a:avLst/>
              <a:gdLst/>
              <a:ahLst/>
              <a:cxnLst/>
              <a:rect l="l" t="t" r="r" b="b"/>
              <a:pathLst>
                <a:path w="114300" h="19050" extrusionOk="0">
                  <a:moveTo>
                    <a:pt x="7170" y="13786"/>
                  </a:moveTo>
                  <a:cubicBezTo>
                    <a:pt x="19552" y="14738"/>
                    <a:pt x="106230" y="14738"/>
                    <a:pt x="106230" y="9976"/>
                  </a:cubicBezTo>
                  <a:cubicBezTo>
                    <a:pt x="104325" y="9023"/>
                    <a:pt x="102420" y="9976"/>
                    <a:pt x="101467" y="12833"/>
                  </a:cubicBezTo>
                  <a:cubicBezTo>
                    <a:pt x="101467" y="16643"/>
                    <a:pt x="109087" y="16643"/>
                    <a:pt x="109087" y="12833"/>
                  </a:cubicBezTo>
                  <a:cubicBezTo>
                    <a:pt x="108135" y="-502"/>
                    <a:pt x="5265" y="13786"/>
                    <a:pt x="7170" y="1378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581" name="Google Shape;5581;p1"/>
            <p:cNvSpPr/>
            <p:nvPr/>
          </p:nvSpPr>
          <p:spPr>
            <a:xfrm>
              <a:off x="3749516" y="6190323"/>
              <a:ext cx="114300" cy="57150"/>
            </a:xfrm>
            <a:custGeom>
              <a:avLst/>
              <a:gdLst/>
              <a:ahLst/>
              <a:cxnLst/>
              <a:rect l="l" t="t" r="r" b="b"/>
              <a:pathLst>
                <a:path w="114300" h="57150" extrusionOk="0">
                  <a:moveTo>
                    <a:pt x="7144" y="7144"/>
                  </a:moveTo>
                  <a:cubicBezTo>
                    <a:pt x="28099" y="20479"/>
                    <a:pt x="51911" y="30956"/>
                    <a:pt x="73819" y="41434"/>
                  </a:cubicBezTo>
                  <a:cubicBezTo>
                    <a:pt x="71914" y="40481"/>
                    <a:pt x="117634" y="60484"/>
                    <a:pt x="109061" y="51911"/>
                  </a:cubicBezTo>
                  <a:cubicBezTo>
                    <a:pt x="108109" y="50959"/>
                    <a:pt x="102394" y="51911"/>
                    <a:pt x="105251" y="54769"/>
                  </a:cubicBezTo>
                  <a:cubicBezTo>
                    <a:pt x="87154" y="36671"/>
                    <a:pt x="25241" y="1857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582" name="Google Shape;5582;p1"/>
            <p:cNvSpPr/>
            <p:nvPr/>
          </p:nvSpPr>
          <p:spPr>
            <a:xfrm>
              <a:off x="3718954" y="6252235"/>
              <a:ext cx="19050" cy="28575"/>
            </a:xfrm>
            <a:custGeom>
              <a:avLst/>
              <a:gdLst/>
              <a:ahLst/>
              <a:cxnLst/>
              <a:rect l="l" t="t" r="r" b="b"/>
              <a:pathLst>
                <a:path w="19050" h="28575" extrusionOk="0">
                  <a:moveTo>
                    <a:pt x="12941" y="19526"/>
                  </a:moveTo>
                  <a:cubicBezTo>
                    <a:pt x="15798" y="13811"/>
                    <a:pt x="15798" y="10001"/>
                    <a:pt x="11988" y="7144"/>
                  </a:cubicBezTo>
                  <a:cubicBezTo>
                    <a:pt x="558" y="7144"/>
                    <a:pt x="12941" y="28099"/>
                    <a:pt x="12941" y="1952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583" name="Google Shape;5583;p1"/>
            <p:cNvSpPr/>
            <p:nvPr/>
          </p:nvSpPr>
          <p:spPr>
            <a:xfrm>
              <a:off x="3728901" y="6255750"/>
              <a:ext cx="19050" cy="19050"/>
            </a:xfrm>
            <a:custGeom>
              <a:avLst/>
              <a:gdLst/>
              <a:ahLst/>
              <a:cxnLst/>
              <a:rect l="l" t="t" r="r" b="b"/>
              <a:pathLst>
                <a:path w="19050" h="19050" extrusionOk="0">
                  <a:moveTo>
                    <a:pt x="12518" y="15059"/>
                  </a:moveTo>
                  <a:cubicBezTo>
                    <a:pt x="13471" y="12201"/>
                    <a:pt x="13471" y="9344"/>
                    <a:pt x="11566" y="7439"/>
                  </a:cubicBezTo>
                  <a:cubicBezTo>
                    <a:pt x="1088" y="4581"/>
                    <a:pt x="12518" y="23631"/>
                    <a:pt x="12518" y="1505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584" name="Google Shape;5584;p1"/>
            <p:cNvSpPr/>
            <p:nvPr/>
          </p:nvSpPr>
          <p:spPr>
            <a:xfrm>
              <a:off x="3737626" y="6257625"/>
              <a:ext cx="19050" cy="19050"/>
            </a:xfrm>
            <a:custGeom>
              <a:avLst/>
              <a:gdLst/>
              <a:ahLst/>
              <a:cxnLst/>
              <a:rect l="l" t="t" r="r" b="b"/>
              <a:pathLst>
                <a:path w="19050" h="19050" extrusionOk="0">
                  <a:moveTo>
                    <a:pt x="11413" y="14136"/>
                  </a:moveTo>
                  <a:cubicBezTo>
                    <a:pt x="13318" y="11279"/>
                    <a:pt x="13318" y="9374"/>
                    <a:pt x="11413" y="7469"/>
                  </a:cubicBezTo>
                  <a:cubicBezTo>
                    <a:pt x="2841" y="4611"/>
                    <a:pt x="9508" y="21756"/>
                    <a:pt x="11413" y="1413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585" name="Google Shape;5585;p1"/>
            <p:cNvSpPr/>
            <p:nvPr/>
          </p:nvSpPr>
          <p:spPr>
            <a:xfrm>
              <a:off x="3758297" y="6255093"/>
              <a:ext cx="19050" cy="19050"/>
            </a:xfrm>
            <a:custGeom>
              <a:avLst/>
              <a:gdLst/>
              <a:ahLst/>
              <a:cxnLst/>
              <a:rect l="l" t="t" r="r" b="b"/>
              <a:pathLst>
                <a:path w="19050" h="19050" extrusionOk="0">
                  <a:moveTo>
                    <a:pt x="13603" y="15716"/>
                  </a:moveTo>
                  <a:cubicBezTo>
                    <a:pt x="15508" y="11906"/>
                    <a:pt x="14555" y="9049"/>
                    <a:pt x="10745" y="7144"/>
                  </a:cubicBezTo>
                  <a:cubicBezTo>
                    <a:pt x="1220" y="8096"/>
                    <a:pt x="13603" y="24289"/>
                    <a:pt x="13603" y="1571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586" name="Google Shape;5586;p1"/>
            <p:cNvSpPr/>
            <p:nvPr/>
          </p:nvSpPr>
          <p:spPr>
            <a:xfrm>
              <a:off x="3770432" y="6257950"/>
              <a:ext cx="19050" cy="19050"/>
            </a:xfrm>
            <a:custGeom>
              <a:avLst/>
              <a:gdLst/>
              <a:ahLst/>
              <a:cxnLst/>
              <a:rect l="l" t="t" r="r" b="b"/>
              <a:pathLst>
                <a:path w="19050" h="19050" extrusionOk="0">
                  <a:moveTo>
                    <a:pt x="12897" y="13811"/>
                  </a:moveTo>
                  <a:cubicBezTo>
                    <a:pt x="13850" y="10954"/>
                    <a:pt x="12897" y="9049"/>
                    <a:pt x="10040" y="7144"/>
                  </a:cubicBezTo>
                  <a:cubicBezTo>
                    <a:pt x="7182" y="9049"/>
                    <a:pt x="6230" y="11906"/>
                    <a:pt x="8135" y="15716"/>
                  </a:cubicBezTo>
                  <a:cubicBezTo>
                    <a:pt x="11945" y="17621"/>
                    <a:pt x="12897" y="16669"/>
                    <a:pt x="12897" y="13811"/>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587" name="Google Shape;5587;p1"/>
            <p:cNvSpPr/>
            <p:nvPr/>
          </p:nvSpPr>
          <p:spPr>
            <a:xfrm>
              <a:off x="3778111" y="6256998"/>
              <a:ext cx="19050" cy="19050"/>
            </a:xfrm>
            <a:custGeom>
              <a:avLst/>
              <a:gdLst/>
              <a:ahLst/>
              <a:cxnLst/>
              <a:rect l="l" t="t" r="r" b="b"/>
              <a:pathLst>
                <a:path w="19050" h="19050" extrusionOk="0">
                  <a:moveTo>
                    <a:pt x="12839" y="15716"/>
                  </a:moveTo>
                  <a:cubicBezTo>
                    <a:pt x="14744" y="11906"/>
                    <a:pt x="13791" y="9049"/>
                    <a:pt x="10934" y="7144"/>
                  </a:cubicBezTo>
                  <a:cubicBezTo>
                    <a:pt x="1409" y="7144"/>
                    <a:pt x="12839" y="23336"/>
                    <a:pt x="12839" y="1571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588" name="Google Shape;5588;p1"/>
            <p:cNvSpPr/>
            <p:nvPr/>
          </p:nvSpPr>
          <p:spPr>
            <a:xfrm>
              <a:off x="3811029" y="6254140"/>
              <a:ext cx="19050" cy="19050"/>
            </a:xfrm>
            <a:custGeom>
              <a:avLst/>
              <a:gdLst/>
              <a:ahLst/>
              <a:cxnLst/>
              <a:rect l="l" t="t" r="r" b="b"/>
              <a:pathLst>
                <a:path w="19050" h="19050" extrusionOk="0">
                  <a:moveTo>
                    <a:pt x="13258" y="17621"/>
                  </a:moveTo>
                  <a:cubicBezTo>
                    <a:pt x="15163" y="12859"/>
                    <a:pt x="15163" y="10001"/>
                    <a:pt x="11353" y="7144"/>
                  </a:cubicBezTo>
                  <a:cubicBezTo>
                    <a:pt x="876" y="7144"/>
                    <a:pt x="13258" y="25241"/>
                    <a:pt x="13258" y="17621"/>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589" name="Google Shape;5589;p1"/>
            <p:cNvSpPr/>
            <p:nvPr/>
          </p:nvSpPr>
          <p:spPr>
            <a:xfrm>
              <a:off x="3821316" y="6256045"/>
              <a:ext cx="19050" cy="19050"/>
            </a:xfrm>
            <a:custGeom>
              <a:avLst/>
              <a:gdLst/>
              <a:ahLst/>
              <a:cxnLst/>
              <a:rect l="l" t="t" r="r" b="b"/>
              <a:pathLst>
                <a:path w="19050" h="19050" extrusionOk="0">
                  <a:moveTo>
                    <a:pt x="13449" y="16669"/>
                  </a:moveTo>
                  <a:cubicBezTo>
                    <a:pt x="14401" y="12859"/>
                    <a:pt x="13449" y="9049"/>
                    <a:pt x="10591" y="7144"/>
                  </a:cubicBezTo>
                  <a:cubicBezTo>
                    <a:pt x="1066" y="8096"/>
                    <a:pt x="14401" y="25241"/>
                    <a:pt x="13449" y="1666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590" name="Google Shape;5590;p1"/>
            <p:cNvSpPr/>
            <p:nvPr/>
          </p:nvSpPr>
          <p:spPr>
            <a:xfrm>
              <a:off x="3840347" y="6252235"/>
              <a:ext cx="19050" cy="28575"/>
            </a:xfrm>
            <a:custGeom>
              <a:avLst/>
              <a:gdLst/>
              <a:ahLst/>
              <a:cxnLst/>
              <a:rect l="l" t="t" r="r" b="b"/>
              <a:pathLst>
                <a:path w="19050" h="28575" extrusionOk="0">
                  <a:moveTo>
                    <a:pt x="11562" y="19526"/>
                  </a:moveTo>
                  <a:cubicBezTo>
                    <a:pt x="9657" y="17621"/>
                    <a:pt x="15372" y="7144"/>
                    <a:pt x="10610" y="7144"/>
                  </a:cubicBezTo>
                  <a:cubicBezTo>
                    <a:pt x="5847" y="7144"/>
                    <a:pt x="6800" y="21431"/>
                    <a:pt x="8705" y="22384"/>
                  </a:cubicBezTo>
                  <a:cubicBezTo>
                    <a:pt x="11562" y="23336"/>
                    <a:pt x="12515" y="22384"/>
                    <a:pt x="11562" y="1952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591" name="Google Shape;5591;p1"/>
            <p:cNvSpPr/>
            <p:nvPr/>
          </p:nvSpPr>
          <p:spPr>
            <a:xfrm>
              <a:off x="3849910" y="6254140"/>
              <a:ext cx="19050" cy="19050"/>
            </a:xfrm>
            <a:custGeom>
              <a:avLst/>
              <a:gdLst/>
              <a:ahLst/>
              <a:cxnLst/>
              <a:rect l="l" t="t" r="r" b="b"/>
              <a:pathLst>
                <a:path w="19050" h="19050" extrusionOk="0">
                  <a:moveTo>
                    <a:pt x="14382" y="17621"/>
                  </a:moveTo>
                  <a:cubicBezTo>
                    <a:pt x="16287" y="12859"/>
                    <a:pt x="15335" y="9049"/>
                    <a:pt x="11525" y="7144"/>
                  </a:cubicBezTo>
                  <a:cubicBezTo>
                    <a:pt x="-858" y="7144"/>
                    <a:pt x="17240" y="26194"/>
                    <a:pt x="14382" y="17621"/>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592" name="Google Shape;5592;p1"/>
            <p:cNvSpPr/>
            <p:nvPr/>
          </p:nvSpPr>
          <p:spPr>
            <a:xfrm>
              <a:off x="3862753" y="6250330"/>
              <a:ext cx="19050" cy="28575"/>
            </a:xfrm>
            <a:custGeom>
              <a:avLst/>
              <a:gdLst/>
              <a:ahLst/>
              <a:cxnLst/>
              <a:rect l="l" t="t" r="r" b="b"/>
              <a:pathLst>
                <a:path w="19050" h="28575" extrusionOk="0">
                  <a:moveTo>
                    <a:pt x="13921" y="20479"/>
                  </a:moveTo>
                  <a:cubicBezTo>
                    <a:pt x="16779" y="14764"/>
                    <a:pt x="15826" y="10001"/>
                    <a:pt x="12016" y="7144"/>
                  </a:cubicBezTo>
                  <a:cubicBezTo>
                    <a:pt x="-366" y="8096"/>
                    <a:pt x="14874" y="28099"/>
                    <a:pt x="13921" y="2047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593" name="Google Shape;5593;p1"/>
            <p:cNvSpPr/>
            <p:nvPr/>
          </p:nvSpPr>
          <p:spPr>
            <a:xfrm>
              <a:off x="3897900" y="6262713"/>
              <a:ext cx="19050" cy="19050"/>
            </a:xfrm>
            <a:custGeom>
              <a:avLst/>
              <a:gdLst/>
              <a:ahLst/>
              <a:cxnLst/>
              <a:rect l="l" t="t" r="r" b="b"/>
              <a:pathLst>
                <a:path w="19050" h="19050" extrusionOk="0">
                  <a:moveTo>
                    <a:pt x="14017" y="18574"/>
                  </a:moveTo>
                  <a:cubicBezTo>
                    <a:pt x="15922" y="13811"/>
                    <a:pt x="14970" y="10001"/>
                    <a:pt x="11160" y="7144"/>
                  </a:cubicBezTo>
                  <a:cubicBezTo>
                    <a:pt x="682" y="8096"/>
                    <a:pt x="14017" y="27146"/>
                    <a:pt x="14017" y="1857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594" name="Google Shape;5594;p1"/>
            <p:cNvSpPr/>
            <p:nvPr/>
          </p:nvSpPr>
          <p:spPr>
            <a:xfrm>
              <a:off x="3911539" y="6257950"/>
              <a:ext cx="19050" cy="28575"/>
            </a:xfrm>
            <a:custGeom>
              <a:avLst/>
              <a:gdLst/>
              <a:ahLst/>
              <a:cxnLst/>
              <a:rect l="l" t="t" r="r" b="b"/>
              <a:pathLst>
                <a:path w="19050" h="28575" extrusionOk="0">
                  <a:moveTo>
                    <a:pt x="15618" y="22384"/>
                  </a:moveTo>
                  <a:cubicBezTo>
                    <a:pt x="17523" y="15716"/>
                    <a:pt x="16570" y="10954"/>
                    <a:pt x="11808" y="7144"/>
                  </a:cubicBezTo>
                  <a:cubicBezTo>
                    <a:pt x="-575" y="7144"/>
                    <a:pt x="15618" y="30004"/>
                    <a:pt x="15618" y="2238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595" name="Google Shape;5595;p1"/>
            <p:cNvSpPr/>
            <p:nvPr/>
          </p:nvSpPr>
          <p:spPr>
            <a:xfrm>
              <a:off x="3923201" y="6258903"/>
              <a:ext cx="19050" cy="28575"/>
            </a:xfrm>
            <a:custGeom>
              <a:avLst/>
              <a:gdLst/>
              <a:ahLst/>
              <a:cxnLst/>
              <a:rect l="l" t="t" r="r" b="b"/>
              <a:pathLst>
                <a:path w="19050" h="28575" extrusionOk="0">
                  <a:moveTo>
                    <a:pt x="14433" y="21431"/>
                  </a:moveTo>
                  <a:cubicBezTo>
                    <a:pt x="17291" y="14764"/>
                    <a:pt x="16338" y="10001"/>
                    <a:pt x="11576" y="7144"/>
                  </a:cubicBezTo>
                  <a:cubicBezTo>
                    <a:pt x="146" y="7144"/>
                    <a:pt x="14433" y="30004"/>
                    <a:pt x="14433" y="21431"/>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596" name="Google Shape;5596;p1"/>
            <p:cNvSpPr/>
            <p:nvPr/>
          </p:nvSpPr>
          <p:spPr>
            <a:xfrm>
              <a:off x="3933018" y="6264618"/>
              <a:ext cx="19050" cy="19050"/>
            </a:xfrm>
            <a:custGeom>
              <a:avLst/>
              <a:gdLst/>
              <a:ahLst/>
              <a:cxnLst/>
              <a:rect l="l" t="t" r="r" b="b"/>
              <a:pathLst>
                <a:path w="19050" h="19050" extrusionOk="0">
                  <a:moveTo>
                    <a:pt x="13189" y="15716"/>
                  </a:moveTo>
                  <a:cubicBezTo>
                    <a:pt x="15094" y="11906"/>
                    <a:pt x="14142" y="9049"/>
                    <a:pt x="10332" y="7144"/>
                  </a:cubicBezTo>
                  <a:cubicBezTo>
                    <a:pt x="1759" y="7144"/>
                    <a:pt x="13189" y="24289"/>
                    <a:pt x="13189" y="1571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597" name="Google Shape;5597;p1"/>
            <p:cNvSpPr/>
            <p:nvPr/>
          </p:nvSpPr>
          <p:spPr>
            <a:xfrm>
              <a:off x="3948608" y="6259855"/>
              <a:ext cx="19050" cy="19050"/>
            </a:xfrm>
            <a:custGeom>
              <a:avLst/>
              <a:gdLst/>
              <a:ahLst/>
              <a:cxnLst/>
              <a:rect l="l" t="t" r="r" b="b"/>
              <a:pathLst>
                <a:path w="19050" h="19050" extrusionOk="0">
                  <a:moveTo>
                    <a:pt x="12839" y="16669"/>
                  </a:moveTo>
                  <a:cubicBezTo>
                    <a:pt x="14744" y="11906"/>
                    <a:pt x="14744" y="9049"/>
                    <a:pt x="10934" y="7144"/>
                  </a:cubicBezTo>
                  <a:cubicBezTo>
                    <a:pt x="1409" y="7144"/>
                    <a:pt x="12839" y="25241"/>
                    <a:pt x="12839" y="1666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grpSp>
      <p:grpSp>
        <p:nvGrpSpPr>
          <p:cNvPr id="5598" name="Google Shape;5598;p1"/>
          <p:cNvGrpSpPr/>
          <p:nvPr/>
        </p:nvGrpSpPr>
        <p:grpSpPr>
          <a:xfrm rot="1472141" flipH="1">
            <a:off x="8531700" y="981806"/>
            <a:ext cx="442463" cy="326412"/>
            <a:chOff x="3625593" y="6426852"/>
            <a:chExt cx="335279" cy="247341"/>
          </a:xfrm>
        </p:grpSpPr>
        <p:sp>
          <p:nvSpPr>
            <p:cNvPr id="5599" name="Google Shape;5599;p1"/>
            <p:cNvSpPr/>
            <p:nvPr/>
          </p:nvSpPr>
          <p:spPr>
            <a:xfrm>
              <a:off x="3625691" y="6427877"/>
              <a:ext cx="95250" cy="161925"/>
            </a:xfrm>
            <a:custGeom>
              <a:avLst/>
              <a:gdLst/>
              <a:ahLst/>
              <a:cxnLst/>
              <a:rect l="l" t="t" r="r" b="b"/>
              <a:pathLst>
                <a:path w="95250" h="161925" extrusionOk="0">
                  <a:moveTo>
                    <a:pt x="88106" y="8667"/>
                  </a:moveTo>
                  <a:cubicBezTo>
                    <a:pt x="83344" y="40100"/>
                    <a:pt x="76676" y="70580"/>
                    <a:pt x="60484" y="99155"/>
                  </a:cubicBezTo>
                  <a:cubicBezTo>
                    <a:pt x="56674" y="104870"/>
                    <a:pt x="8096" y="161067"/>
                    <a:pt x="7144" y="160115"/>
                  </a:cubicBezTo>
                  <a:cubicBezTo>
                    <a:pt x="12859" y="171545"/>
                    <a:pt x="69056" y="94392"/>
                    <a:pt x="72866" y="86772"/>
                  </a:cubicBezTo>
                  <a:cubicBezTo>
                    <a:pt x="79534" y="72485"/>
                    <a:pt x="84296" y="57245"/>
                    <a:pt x="88106" y="41052"/>
                  </a:cubicBezTo>
                  <a:cubicBezTo>
                    <a:pt x="88106" y="37242"/>
                    <a:pt x="89059" y="-858"/>
                    <a:pt x="88106" y="86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600" name="Google Shape;5600;p1"/>
            <p:cNvSpPr/>
            <p:nvPr/>
          </p:nvSpPr>
          <p:spPr>
            <a:xfrm>
              <a:off x="3710463" y="6426852"/>
              <a:ext cx="114300" cy="66675"/>
            </a:xfrm>
            <a:custGeom>
              <a:avLst/>
              <a:gdLst/>
              <a:ahLst/>
              <a:cxnLst/>
              <a:rect l="l" t="t" r="r" b="b"/>
              <a:pathLst>
                <a:path w="114300" h="66675" extrusionOk="0">
                  <a:moveTo>
                    <a:pt x="7144" y="11597"/>
                  </a:moveTo>
                  <a:cubicBezTo>
                    <a:pt x="30004" y="7787"/>
                    <a:pt x="59531" y="9692"/>
                    <a:pt x="80486" y="23979"/>
                  </a:cubicBezTo>
                  <a:cubicBezTo>
                    <a:pt x="86201" y="27789"/>
                    <a:pt x="110966" y="63032"/>
                    <a:pt x="113824" y="60174"/>
                  </a:cubicBezTo>
                  <a:cubicBezTo>
                    <a:pt x="122396" y="52554"/>
                    <a:pt x="70009" y="14454"/>
                    <a:pt x="64294" y="11597"/>
                  </a:cubicBezTo>
                  <a:cubicBezTo>
                    <a:pt x="44291" y="2072"/>
                    <a:pt x="13811" y="10644"/>
                    <a:pt x="7144" y="1159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601" name="Google Shape;5601;p1"/>
            <p:cNvSpPr/>
            <p:nvPr/>
          </p:nvSpPr>
          <p:spPr>
            <a:xfrm>
              <a:off x="3817997" y="6469223"/>
              <a:ext cx="142875" cy="76200"/>
            </a:xfrm>
            <a:custGeom>
              <a:avLst/>
              <a:gdLst/>
              <a:ahLst/>
              <a:cxnLst/>
              <a:rect l="l" t="t" r="r" b="b"/>
              <a:pathLst>
                <a:path w="142875" h="76200" extrusionOk="0">
                  <a:moveTo>
                    <a:pt x="8195" y="18756"/>
                  </a:moveTo>
                  <a:cubicBezTo>
                    <a:pt x="30103" y="5421"/>
                    <a:pt x="59630" y="13994"/>
                    <a:pt x="80585" y="24471"/>
                  </a:cubicBezTo>
                  <a:cubicBezTo>
                    <a:pt x="87253" y="27329"/>
                    <a:pt x="137735" y="67334"/>
                    <a:pt x="133925" y="70191"/>
                  </a:cubicBezTo>
                  <a:cubicBezTo>
                    <a:pt x="150118" y="60666"/>
                    <a:pt x="76775" y="16851"/>
                    <a:pt x="70108" y="13994"/>
                  </a:cubicBezTo>
                  <a:cubicBezTo>
                    <a:pt x="57725" y="9231"/>
                    <a:pt x="43438" y="6374"/>
                    <a:pt x="30103" y="7326"/>
                  </a:cubicBezTo>
                  <a:cubicBezTo>
                    <a:pt x="21530" y="9231"/>
                    <a:pt x="2480" y="22566"/>
                    <a:pt x="8195" y="1875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602" name="Google Shape;5602;p1"/>
            <p:cNvSpPr/>
            <p:nvPr/>
          </p:nvSpPr>
          <p:spPr>
            <a:xfrm>
              <a:off x="3864768" y="6530365"/>
              <a:ext cx="85725" cy="142875"/>
            </a:xfrm>
            <a:custGeom>
              <a:avLst/>
              <a:gdLst/>
              <a:ahLst/>
              <a:cxnLst/>
              <a:rect l="l" t="t" r="r" b="b"/>
              <a:pathLst>
                <a:path w="85725" h="142875" extrusionOk="0">
                  <a:moveTo>
                    <a:pt x="86201" y="7144"/>
                  </a:moveTo>
                  <a:cubicBezTo>
                    <a:pt x="60484" y="19526"/>
                    <a:pt x="46196" y="56674"/>
                    <a:pt x="33814" y="80486"/>
                  </a:cubicBezTo>
                  <a:cubicBezTo>
                    <a:pt x="27146" y="92869"/>
                    <a:pt x="12859" y="135731"/>
                    <a:pt x="10001" y="138589"/>
                  </a:cubicBezTo>
                  <a:cubicBezTo>
                    <a:pt x="16669" y="132874"/>
                    <a:pt x="7144" y="131921"/>
                    <a:pt x="7144" y="134779"/>
                  </a:cubicBezTo>
                  <a:cubicBezTo>
                    <a:pt x="8096" y="130016"/>
                    <a:pt x="39529" y="80486"/>
                    <a:pt x="46196" y="67151"/>
                  </a:cubicBezTo>
                  <a:cubicBezTo>
                    <a:pt x="54769" y="53816"/>
                    <a:pt x="76676" y="11906"/>
                    <a:pt x="86201"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603" name="Google Shape;5603;p1"/>
            <p:cNvSpPr/>
            <p:nvPr/>
          </p:nvSpPr>
          <p:spPr>
            <a:xfrm>
              <a:off x="3742608" y="6477978"/>
              <a:ext cx="85725" cy="161925"/>
            </a:xfrm>
            <a:custGeom>
              <a:avLst/>
              <a:gdLst/>
              <a:ahLst/>
              <a:cxnLst/>
              <a:rect l="l" t="t" r="r" b="b"/>
              <a:pathLst>
                <a:path w="85725" h="161925" extrusionOk="0">
                  <a:moveTo>
                    <a:pt x="79774" y="7144"/>
                  </a:moveTo>
                  <a:cubicBezTo>
                    <a:pt x="70249" y="19526"/>
                    <a:pt x="2621" y="153829"/>
                    <a:pt x="7384" y="155734"/>
                  </a:cubicBezTo>
                  <a:cubicBezTo>
                    <a:pt x="15004" y="157639"/>
                    <a:pt x="77869" y="10001"/>
                    <a:pt x="7977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604" name="Google Shape;5604;p1"/>
            <p:cNvSpPr/>
            <p:nvPr/>
          </p:nvSpPr>
          <p:spPr>
            <a:xfrm>
              <a:off x="3625593" y="6575022"/>
              <a:ext cx="123825" cy="57150"/>
            </a:xfrm>
            <a:custGeom>
              <a:avLst/>
              <a:gdLst/>
              <a:ahLst/>
              <a:cxnLst/>
              <a:rect l="l" t="t" r="r" b="b"/>
              <a:pathLst>
                <a:path w="123825" h="57150" extrusionOk="0">
                  <a:moveTo>
                    <a:pt x="125351" y="56785"/>
                  </a:moveTo>
                  <a:cubicBezTo>
                    <a:pt x="107254" y="42497"/>
                    <a:pt x="92014" y="25352"/>
                    <a:pt x="71059" y="15827"/>
                  </a:cubicBezTo>
                  <a:cubicBezTo>
                    <a:pt x="65344" y="12970"/>
                    <a:pt x="4384" y="-365"/>
                    <a:pt x="7241" y="12970"/>
                  </a:cubicBezTo>
                  <a:cubicBezTo>
                    <a:pt x="5336" y="5350"/>
                    <a:pt x="73916" y="23447"/>
                    <a:pt x="79631" y="26305"/>
                  </a:cubicBezTo>
                  <a:cubicBezTo>
                    <a:pt x="92014" y="33925"/>
                    <a:pt x="121541" y="53927"/>
                    <a:pt x="125351" y="56785"/>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605" name="Google Shape;5605;p1"/>
            <p:cNvSpPr/>
            <p:nvPr/>
          </p:nvSpPr>
          <p:spPr>
            <a:xfrm>
              <a:off x="3741876" y="6616990"/>
              <a:ext cx="133350" cy="57150"/>
            </a:xfrm>
            <a:custGeom>
              <a:avLst/>
              <a:gdLst/>
              <a:ahLst/>
              <a:cxnLst/>
              <a:rect l="l" t="t" r="r" b="b"/>
              <a:pathLst>
                <a:path w="133350" h="57150" extrusionOk="0">
                  <a:moveTo>
                    <a:pt x="7163" y="18626"/>
                  </a:moveTo>
                  <a:cubicBezTo>
                    <a:pt x="33833" y="23389"/>
                    <a:pt x="53836" y="8149"/>
                    <a:pt x="84316" y="21484"/>
                  </a:cubicBezTo>
                  <a:cubicBezTo>
                    <a:pt x="90983" y="24341"/>
                    <a:pt x="131941" y="54821"/>
                    <a:pt x="134798" y="51011"/>
                  </a:cubicBezTo>
                  <a:cubicBezTo>
                    <a:pt x="140513" y="41486"/>
                    <a:pt x="58598" y="7196"/>
                    <a:pt x="51931" y="7196"/>
                  </a:cubicBezTo>
                  <a:cubicBezTo>
                    <a:pt x="40501" y="6244"/>
                    <a:pt x="6211" y="18626"/>
                    <a:pt x="7163" y="1862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606" name="Google Shape;5606;p1"/>
            <p:cNvSpPr/>
            <p:nvPr/>
          </p:nvSpPr>
          <p:spPr>
            <a:xfrm>
              <a:off x="3865721" y="6531318"/>
              <a:ext cx="85725" cy="142875"/>
            </a:xfrm>
            <a:custGeom>
              <a:avLst/>
              <a:gdLst/>
              <a:ahLst/>
              <a:cxnLst/>
              <a:rect l="l" t="t" r="r" b="b"/>
              <a:pathLst>
                <a:path w="85725" h="142875" extrusionOk="0">
                  <a:moveTo>
                    <a:pt x="84296" y="7144"/>
                  </a:moveTo>
                  <a:cubicBezTo>
                    <a:pt x="77629" y="18574"/>
                    <a:pt x="8096" y="139541"/>
                    <a:pt x="7144" y="138589"/>
                  </a:cubicBezTo>
                  <a:cubicBezTo>
                    <a:pt x="19526" y="148114"/>
                    <a:pt x="82391" y="9049"/>
                    <a:pt x="84296"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607" name="Google Shape;5607;p1"/>
            <p:cNvSpPr/>
            <p:nvPr/>
          </p:nvSpPr>
          <p:spPr>
            <a:xfrm>
              <a:off x="3724620" y="6451704"/>
              <a:ext cx="66675" cy="38100"/>
            </a:xfrm>
            <a:custGeom>
              <a:avLst/>
              <a:gdLst/>
              <a:ahLst/>
              <a:cxnLst/>
              <a:rect l="l" t="t" r="r" b="b"/>
              <a:pathLst>
                <a:path w="66675" h="38100" extrusionOk="0">
                  <a:moveTo>
                    <a:pt x="9180" y="8653"/>
                  </a:moveTo>
                  <a:cubicBezTo>
                    <a:pt x="16800" y="8653"/>
                    <a:pt x="64425" y="33418"/>
                    <a:pt x="61567" y="34370"/>
                  </a:cubicBezTo>
                  <a:cubicBezTo>
                    <a:pt x="71092" y="28655"/>
                    <a:pt x="34897" y="9605"/>
                    <a:pt x="32040" y="8653"/>
                  </a:cubicBezTo>
                  <a:cubicBezTo>
                    <a:pt x="26325" y="5795"/>
                    <a:pt x="-345" y="7700"/>
                    <a:pt x="9180" y="8653"/>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608" name="Google Shape;5608;p1"/>
            <p:cNvSpPr/>
            <p:nvPr/>
          </p:nvSpPr>
          <p:spPr>
            <a:xfrm>
              <a:off x="3716178" y="6468463"/>
              <a:ext cx="66675" cy="38100"/>
            </a:xfrm>
            <a:custGeom>
              <a:avLst/>
              <a:gdLst/>
              <a:ahLst/>
              <a:cxnLst/>
              <a:rect l="l" t="t" r="r" b="b"/>
              <a:pathLst>
                <a:path w="66675" h="38100" extrusionOk="0">
                  <a:moveTo>
                    <a:pt x="7144" y="9991"/>
                  </a:moveTo>
                  <a:cubicBezTo>
                    <a:pt x="18574" y="7134"/>
                    <a:pt x="67151" y="35709"/>
                    <a:pt x="64294" y="37614"/>
                  </a:cubicBezTo>
                  <a:cubicBezTo>
                    <a:pt x="70009" y="31899"/>
                    <a:pt x="34766" y="9991"/>
                    <a:pt x="32861" y="9039"/>
                  </a:cubicBezTo>
                  <a:cubicBezTo>
                    <a:pt x="19526" y="4276"/>
                    <a:pt x="7144" y="9991"/>
                    <a:pt x="7144" y="9991"/>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609" name="Google Shape;5609;p1"/>
            <p:cNvSpPr/>
            <p:nvPr/>
          </p:nvSpPr>
          <p:spPr>
            <a:xfrm>
              <a:off x="3705413" y="6482048"/>
              <a:ext cx="66675" cy="38100"/>
            </a:xfrm>
            <a:custGeom>
              <a:avLst/>
              <a:gdLst/>
              <a:ahLst/>
              <a:cxnLst/>
              <a:rect l="l" t="t" r="r" b="b"/>
              <a:pathLst>
                <a:path w="66675" h="38100" extrusionOk="0">
                  <a:moveTo>
                    <a:pt x="10289" y="13551"/>
                  </a:moveTo>
                  <a:cubicBezTo>
                    <a:pt x="20766" y="11646"/>
                    <a:pt x="67439" y="36411"/>
                    <a:pt x="66486" y="37364"/>
                  </a:cubicBezTo>
                  <a:cubicBezTo>
                    <a:pt x="72201" y="31649"/>
                    <a:pt x="44579" y="16409"/>
                    <a:pt x="43626" y="15456"/>
                  </a:cubicBezTo>
                  <a:cubicBezTo>
                    <a:pt x="35054" y="11646"/>
                    <a:pt x="25529" y="4979"/>
                    <a:pt x="15051" y="7836"/>
                  </a:cubicBezTo>
                  <a:cubicBezTo>
                    <a:pt x="16004" y="8789"/>
                    <a:pt x="764" y="15456"/>
                    <a:pt x="10289" y="13551"/>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610" name="Google Shape;5610;p1"/>
            <p:cNvSpPr/>
            <p:nvPr/>
          </p:nvSpPr>
          <p:spPr>
            <a:xfrm>
              <a:off x="3701359" y="6504078"/>
              <a:ext cx="66675" cy="38100"/>
            </a:xfrm>
            <a:custGeom>
              <a:avLst/>
              <a:gdLst/>
              <a:ahLst/>
              <a:cxnLst/>
              <a:rect l="l" t="t" r="r" b="b"/>
              <a:pathLst>
                <a:path w="66675" h="38100" extrusionOk="0">
                  <a:moveTo>
                    <a:pt x="8628" y="7713"/>
                  </a:moveTo>
                  <a:cubicBezTo>
                    <a:pt x="14343" y="8666"/>
                    <a:pt x="67683" y="33431"/>
                    <a:pt x="65778" y="35336"/>
                  </a:cubicBezTo>
                  <a:cubicBezTo>
                    <a:pt x="71493" y="29621"/>
                    <a:pt x="37203" y="10571"/>
                    <a:pt x="32441" y="9618"/>
                  </a:cubicBezTo>
                  <a:cubicBezTo>
                    <a:pt x="24821" y="6761"/>
                    <a:pt x="1008" y="6761"/>
                    <a:pt x="8628" y="7713"/>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611" name="Google Shape;5611;p1"/>
            <p:cNvSpPr/>
            <p:nvPr/>
          </p:nvSpPr>
          <p:spPr>
            <a:xfrm>
              <a:off x="3685433" y="6524693"/>
              <a:ext cx="76200" cy="47625"/>
            </a:xfrm>
            <a:custGeom>
              <a:avLst/>
              <a:gdLst/>
              <a:ahLst/>
              <a:cxnLst/>
              <a:rect l="l" t="t" r="r" b="b"/>
              <a:pathLst>
                <a:path w="76200" h="47625" extrusionOk="0">
                  <a:moveTo>
                    <a:pt x="13124" y="13768"/>
                  </a:moveTo>
                  <a:cubicBezTo>
                    <a:pt x="33127" y="5196"/>
                    <a:pt x="60749" y="42343"/>
                    <a:pt x="71227" y="40438"/>
                  </a:cubicBezTo>
                  <a:cubicBezTo>
                    <a:pt x="90277" y="35676"/>
                    <a:pt x="1694" y="-5282"/>
                    <a:pt x="7409" y="10911"/>
                  </a:cubicBezTo>
                  <a:cubicBezTo>
                    <a:pt x="8362" y="15673"/>
                    <a:pt x="12172" y="13768"/>
                    <a:pt x="13124" y="1376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612" name="Google Shape;5612;p1"/>
            <p:cNvSpPr/>
            <p:nvPr/>
          </p:nvSpPr>
          <p:spPr>
            <a:xfrm>
              <a:off x="3681253" y="6548071"/>
              <a:ext cx="76200" cy="38100"/>
            </a:xfrm>
            <a:custGeom>
              <a:avLst/>
              <a:gdLst/>
              <a:ahLst/>
              <a:cxnLst/>
              <a:rect l="l" t="t" r="r" b="b"/>
              <a:pathLst>
                <a:path w="76200" h="38100" extrusionOk="0">
                  <a:moveTo>
                    <a:pt x="8732" y="10393"/>
                  </a:moveTo>
                  <a:cubicBezTo>
                    <a:pt x="16352" y="10393"/>
                    <a:pt x="80169" y="28490"/>
                    <a:pt x="71597" y="37063"/>
                  </a:cubicBezTo>
                  <a:cubicBezTo>
                    <a:pt x="80169" y="28490"/>
                    <a:pt x="41117" y="8488"/>
                    <a:pt x="36354" y="7535"/>
                  </a:cubicBezTo>
                  <a:cubicBezTo>
                    <a:pt x="28734" y="5630"/>
                    <a:pt x="159" y="11345"/>
                    <a:pt x="8732" y="10393"/>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613" name="Google Shape;5613;p1"/>
            <p:cNvSpPr/>
            <p:nvPr/>
          </p:nvSpPr>
          <p:spPr>
            <a:xfrm>
              <a:off x="3827621" y="6493895"/>
              <a:ext cx="104775" cy="47625"/>
            </a:xfrm>
            <a:custGeom>
              <a:avLst/>
              <a:gdLst/>
              <a:ahLst/>
              <a:cxnLst/>
              <a:rect l="l" t="t" r="r" b="b"/>
              <a:pathLst>
                <a:path w="104775" h="47625" extrusionOk="0">
                  <a:moveTo>
                    <a:pt x="7144" y="8372"/>
                  </a:moveTo>
                  <a:cubicBezTo>
                    <a:pt x="28099" y="752"/>
                    <a:pt x="92869" y="50282"/>
                    <a:pt x="97631" y="46472"/>
                  </a:cubicBezTo>
                  <a:cubicBezTo>
                    <a:pt x="104299" y="41710"/>
                    <a:pt x="53816" y="14087"/>
                    <a:pt x="50959" y="13134"/>
                  </a:cubicBezTo>
                  <a:cubicBezTo>
                    <a:pt x="32861" y="4562"/>
                    <a:pt x="10954" y="7419"/>
                    <a:pt x="7144" y="8372"/>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614" name="Google Shape;5614;p1"/>
            <p:cNvSpPr/>
            <p:nvPr/>
          </p:nvSpPr>
          <p:spPr>
            <a:xfrm>
              <a:off x="3826439" y="6512030"/>
              <a:ext cx="85725" cy="38100"/>
            </a:xfrm>
            <a:custGeom>
              <a:avLst/>
              <a:gdLst/>
              <a:ahLst/>
              <a:cxnLst/>
              <a:rect l="l" t="t" r="r" b="b"/>
              <a:pathLst>
                <a:path w="85725" h="38100" extrusionOk="0">
                  <a:moveTo>
                    <a:pt x="8325" y="7382"/>
                  </a:moveTo>
                  <a:cubicBezTo>
                    <a:pt x="17850" y="8334"/>
                    <a:pt x="80715" y="34052"/>
                    <a:pt x="79763" y="35004"/>
                  </a:cubicBezTo>
                  <a:cubicBezTo>
                    <a:pt x="87383" y="30242"/>
                    <a:pt x="42615" y="9287"/>
                    <a:pt x="39758" y="8334"/>
                  </a:cubicBezTo>
                  <a:cubicBezTo>
                    <a:pt x="32138" y="6429"/>
                    <a:pt x="705" y="7382"/>
                    <a:pt x="8325" y="7382"/>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615" name="Google Shape;5615;p1"/>
            <p:cNvSpPr/>
            <p:nvPr/>
          </p:nvSpPr>
          <p:spPr>
            <a:xfrm>
              <a:off x="3817762" y="6528865"/>
              <a:ext cx="76200" cy="38100"/>
            </a:xfrm>
            <a:custGeom>
              <a:avLst/>
              <a:gdLst/>
              <a:ahLst/>
              <a:cxnLst/>
              <a:rect l="l" t="t" r="r" b="b"/>
              <a:pathLst>
                <a:path w="76200" h="38100" extrusionOk="0">
                  <a:moveTo>
                    <a:pt x="8430" y="8644"/>
                  </a:moveTo>
                  <a:cubicBezTo>
                    <a:pt x="20813" y="6739"/>
                    <a:pt x="68438" y="36267"/>
                    <a:pt x="72248" y="33409"/>
                  </a:cubicBezTo>
                  <a:cubicBezTo>
                    <a:pt x="77963" y="29599"/>
                    <a:pt x="37005" y="9597"/>
                    <a:pt x="32243" y="8644"/>
                  </a:cubicBezTo>
                  <a:cubicBezTo>
                    <a:pt x="22718" y="4834"/>
                    <a:pt x="1763" y="9597"/>
                    <a:pt x="8430" y="86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616" name="Google Shape;5616;p1"/>
            <p:cNvSpPr/>
            <p:nvPr/>
          </p:nvSpPr>
          <p:spPr>
            <a:xfrm>
              <a:off x="3809911" y="6546215"/>
              <a:ext cx="76200" cy="47625"/>
            </a:xfrm>
            <a:custGeom>
              <a:avLst/>
              <a:gdLst/>
              <a:ahLst/>
              <a:cxnLst/>
              <a:rect l="l" t="t" r="r" b="b"/>
              <a:pathLst>
                <a:path w="76200" h="47625" extrusionOk="0">
                  <a:moveTo>
                    <a:pt x="7708" y="11296"/>
                  </a:moveTo>
                  <a:cubicBezTo>
                    <a:pt x="24853" y="12249"/>
                    <a:pt x="34378" y="9391"/>
                    <a:pt x="49618" y="18916"/>
                  </a:cubicBezTo>
                  <a:cubicBezTo>
                    <a:pt x="54381" y="21774"/>
                    <a:pt x="75336" y="45586"/>
                    <a:pt x="76288" y="44634"/>
                  </a:cubicBezTo>
                  <a:cubicBezTo>
                    <a:pt x="88671" y="37966"/>
                    <a:pt x="42951" y="9391"/>
                    <a:pt x="39141" y="8439"/>
                  </a:cubicBezTo>
                  <a:cubicBezTo>
                    <a:pt x="29616" y="4629"/>
                    <a:pt x="2946" y="10344"/>
                    <a:pt x="7708" y="1129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617" name="Google Shape;5617;p1"/>
            <p:cNvSpPr/>
            <p:nvPr/>
          </p:nvSpPr>
          <p:spPr>
            <a:xfrm>
              <a:off x="3800458" y="6572009"/>
              <a:ext cx="76200" cy="38100"/>
            </a:xfrm>
            <a:custGeom>
              <a:avLst/>
              <a:gdLst/>
              <a:ahLst/>
              <a:cxnLst/>
              <a:rect l="l" t="t" r="r" b="b"/>
              <a:pathLst>
                <a:path w="76200" h="38100" extrusionOk="0">
                  <a:moveTo>
                    <a:pt x="8589" y="8363"/>
                  </a:moveTo>
                  <a:cubicBezTo>
                    <a:pt x="17161" y="8363"/>
                    <a:pt x="73359" y="31223"/>
                    <a:pt x="73359" y="31223"/>
                  </a:cubicBezTo>
                  <a:cubicBezTo>
                    <a:pt x="81931" y="26460"/>
                    <a:pt x="33354" y="8363"/>
                    <a:pt x="30496" y="7410"/>
                  </a:cubicBezTo>
                  <a:cubicBezTo>
                    <a:pt x="25734" y="6458"/>
                    <a:pt x="969" y="8363"/>
                    <a:pt x="8589" y="8363"/>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618" name="Google Shape;5618;p1"/>
            <p:cNvSpPr/>
            <p:nvPr/>
          </p:nvSpPr>
          <p:spPr>
            <a:xfrm>
              <a:off x="3793301" y="6586774"/>
              <a:ext cx="85725" cy="38100"/>
            </a:xfrm>
            <a:custGeom>
              <a:avLst/>
              <a:gdLst/>
              <a:ahLst/>
              <a:cxnLst/>
              <a:rect l="l" t="t" r="r" b="b"/>
              <a:pathLst>
                <a:path w="85725" h="38100" extrusionOk="0">
                  <a:moveTo>
                    <a:pt x="7174" y="8837"/>
                  </a:moveTo>
                  <a:cubicBezTo>
                    <a:pt x="15746" y="8837"/>
                    <a:pt x="81469" y="28840"/>
                    <a:pt x="78611" y="34555"/>
                  </a:cubicBezTo>
                  <a:cubicBezTo>
                    <a:pt x="82421" y="28840"/>
                    <a:pt x="43369" y="9790"/>
                    <a:pt x="38606" y="8837"/>
                  </a:cubicBezTo>
                  <a:cubicBezTo>
                    <a:pt x="28129" y="5027"/>
                    <a:pt x="6221" y="8837"/>
                    <a:pt x="7174" y="883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619" name="Google Shape;5619;p1"/>
            <p:cNvSpPr/>
            <p:nvPr/>
          </p:nvSpPr>
          <p:spPr>
            <a:xfrm>
              <a:off x="3782181" y="6602186"/>
              <a:ext cx="76200" cy="28575"/>
            </a:xfrm>
            <a:custGeom>
              <a:avLst/>
              <a:gdLst/>
              <a:ahLst/>
              <a:cxnLst/>
              <a:rect l="l" t="t" r="r" b="b"/>
              <a:pathLst>
                <a:path w="76200" h="28575" extrusionOk="0">
                  <a:moveTo>
                    <a:pt x="7816" y="7713"/>
                  </a:moveTo>
                  <a:cubicBezTo>
                    <a:pt x="13531" y="7713"/>
                    <a:pt x="76396" y="31526"/>
                    <a:pt x="76396" y="30573"/>
                  </a:cubicBezTo>
                  <a:cubicBezTo>
                    <a:pt x="79254" y="27716"/>
                    <a:pt x="45916" y="11523"/>
                    <a:pt x="42106" y="9618"/>
                  </a:cubicBezTo>
                  <a:cubicBezTo>
                    <a:pt x="34486" y="6761"/>
                    <a:pt x="2101" y="6761"/>
                    <a:pt x="7816" y="7713"/>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620" name="Google Shape;5620;p1"/>
            <p:cNvSpPr/>
            <p:nvPr/>
          </p:nvSpPr>
          <p:spPr>
            <a:xfrm>
              <a:off x="3742848" y="6626346"/>
              <a:ext cx="133350" cy="47625"/>
            </a:xfrm>
            <a:custGeom>
              <a:avLst/>
              <a:gdLst/>
              <a:ahLst/>
              <a:cxnLst/>
              <a:rect l="l" t="t" r="r" b="b"/>
              <a:pathLst>
                <a:path w="133350" h="47625" extrusionOk="0">
                  <a:moveTo>
                    <a:pt x="7144" y="9271"/>
                  </a:moveTo>
                  <a:cubicBezTo>
                    <a:pt x="31909" y="6413"/>
                    <a:pt x="55721" y="11176"/>
                    <a:pt x="79534" y="19748"/>
                  </a:cubicBezTo>
                  <a:cubicBezTo>
                    <a:pt x="86201" y="21653"/>
                    <a:pt x="130016" y="46418"/>
                    <a:pt x="133826" y="43561"/>
                  </a:cubicBezTo>
                  <a:cubicBezTo>
                    <a:pt x="137636" y="39751"/>
                    <a:pt x="70961" y="12128"/>
                    <a:pt x="64294" y="10223"/>
                  </a:cubicBezTo>
                  <a:cubicBezTo>
                    <a:pt x="44291" y="4508"/>
                    <a:pt x="12859" y="8318"/>
                    <a:pt x="7144" y="9271"/>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grpSp>
      <p:grpSp>
        <p:nvGrpSpPr>
          <p:cNvPr id="5621" name="Google Shape;5621;p1"/>
          <p:cNvGrpSpPr/>
          <p:nvPr/>
        </p:nvGrpSpPr>
        <p:grpSpPr>
          <a:xfrm flipH="1">
            <a:off x="9200131" y="1767586"/>
            <a:ext cx="301680" cy="230103"/>
            <a:chOff x="3617118" y="5760691"/>
            <a:chExt cx="228600" cy="174362"/>
          </a:xfrm>
        </p:grpSpPr>
        <p:sp>
          <p:nvSpPr>
            <p:cNvPr id="5622" name="Google Shape;5622;p1"/>
            <p:cNvSpPr/>
            <p:nvPr/>
          </p:nvSpPr>
          <p:spPr>
            <a:xfrm>
              <a:off x="3657123" y="5763603"/>
              <a:ext cx="19050" cy="171450"/>
            </a:xfrm>
            <a:custGeom>
              <a:avLst/>
              <a:gdLst/>
              <a:ahLst/>
              <a:cxnLst/>
              <a:rect l="l" t="t" r="r" b="b"/>
              <a:pathLst>
                <a:path w="19050" h="171450" extrusionOk="0">
                  <a:moveTo>
                    <a:pt x="7144" y="7144"/>
                  </a:moveTo>
                  <a:cubicBezTo>
                    <a:pt x="7144" y="21431"/>
                    <a:pt x="7144" y="166211"/>
                    <a:pt x="10001" y="166211"/>
                  </a:cubicBezTo>
                  <a:cubicBezTo>
                    <a:pt x="19526" y="166211"/>
                    <a:pt x="7144" y="9049"/>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623" name="Google Shape;5623;p1"/>
            <p:cNvSpPr/>
            <p:nvPr/>
          </p:nvSpPr>
          <p:spPr>
            <a:xfrm>
              <a:off x="3648342" y="5760691"/>
              <a:ext cx="19050" cy="38100"/>
            </a:xfrm>
            <a:custGeom>
              <a:avLst/>
              <a:gdLst/>
              <a:ahLst/>
              <a:cxnLst/>
              <a:rect l="l" t="t" r="r" b="b"/>
              <a:pathLst>
                <a:path w="19050" h="38100" extrusionOk="0">
                  <a:moveTo>
                    <a:pt x="14972" y="8150"/>
                  </a:moveTo>
                  <a:cubicBezTo>
                    <a:pt x="14972" y="8150"/>
                    <a:pt x="3542" y="32915"/>
                    <a:pt x="8305" y="31963"/>
                  </a:cubicBezTo>
                  <a:cubicBezTo>
                    <a:pt x="18782" y="30058"/>
                    <a:pt x="15925" y="1483"/>
                    <a:pt x="14972" y="8150"/>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624" name="Google Shape;5624;p1"/>
            <p:cNvSpPr/>
            <p:nvPr/>
          </p:nvSpPr>
          <p:spPr>
            <a:xfrm>
              <a:off x="3654388" y="5765921"/>
              <a:ext cx="28575" cy="28575"/>
            </a:xfrm>
            <a:custGeom>
              <a:avLst/>
              <a:gdLst/>
              <a:ahLst/>
              <a:cxnLst/>
              <a:rect l="l" t="t" r="r" b="b"/>
              <a:pathLst>
                <a:path w="28575" h="28575" extrusionOk="0">
                  <a:moveTo>
                    <a:pt x="7974" y="8636"/>
                  </a:moveTo>
                  <a:cubicBezTo>
                    <a:pt x="7974" y="20066"/>
                    <a:pt x="11784" y="26733"/>
                    <a:pt x="20357" y="29591"/>
                  </a:cubicBezTo>
                  <a:cubicBezTo>
                    <a:pt x="37502" y="24828"/>
                    <a:pt x="1307" y="1016"/>
                    <a:pt x="7974" y="863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625" name="Google Shape;5625;p1"/>
            <p:cNvSpPr/>
            <p:nvPr/>
          </p:nvSpPr>
          <p:spPr>
            <a:xfrm>
              <a:off x="3617118" y="5880760"/>
              <a:ext cx="228600" cy="9525"/>
            </a:xfrm>
            <a:custGeom>
              <a:avLst/>
              <a:gdLst/>
              <a:ahLst/>
              <a:cxnLst/>
              <a:rect l="l" t="t" r="r" b="b"/>
              <a:pathLst>
                <a:path w="228600" h="9525" extrusionOk="0">
                  <a:moveTo>
                    <a:pt x="7144" y="7144"/>
                  </a:moveTo>
                  <a:cubicBezTo>
                    <a:pt x="79534" y="7144"/>
                    <a:pt x="151924" y="10001"/>
                    <a:pt x="223361" y="10001"/>
                  </a:cubicBezTo>
                  <a:cubicBezTo>
                    <a:pt x="153829" y="10001"/>
                    <a:pt x="66199"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626" name="Google Shape;5626;p1"/>
            <p:cNvSpPr/>
            <p:nvPr/>
          </p:nvSpPr>
          <p:spPr>
            <a:xfrm>
              <a:off x="3811428" y="5874093"/>
              <a:ext cx="9525" cy="9525"/>
            </a:xfrm>
            <a:custGeom>
              <a:avLst/>
              <a:gdLst/>
              <a:ahLst/>
              <a:cxnLst/>
              <a:rect l="l" t="t" r="r" b="b"/>
              <a:pathLst>
                <a:path w="9525" h="9525" extrusionOk="0">
                  <a:moveTo>
                    <a:pt x="7144" y="7144"/>
                  </a:moveTo>
                  <a:lnTo>
                    <a:pt x="7144" y="7144"/>
                  </a:ln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627" name="Google Shape;5627;p1"/>
            <p:cNvSpPr/>
            <p:nvPr/>
          </p:nvSpPr>
          <p:spPr>
            <a:xfrm>
              <a:off x="3811278" y="5884570"/>
              <a:ext cx="28575" cy="19050"/>
            </a:xfrm>
            <a:custGeom>
              <a:avLst/>
              <a:gdLst/>
              <a:ahLst/>
              <a:cxnLst/>
              <a:rect l="l" t="t" r="r" b="b"/>
              <a:pathLst>
                <a:path w="28575" h="19050" extrusionOk="0">
                  <a:moveTo>
                    <a:pt x="28249" y="7144"/>
                  </a:moveTo>
                  <a:cubicBezTo>
                    <a:pt x="27296" y="8096"/>
                    <a:pt x="1579" y="5239"/>
                    <a:pt x="8246" y="16669"/>
                  </a:cubicBezTo>
                  <a:cubicBezTo>
                    <a:pt x="9199" y="19526"/>
                    <a:pt x="25391" y="10001"/>
                    <a:pt x="28249"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628" name="Google Shape;5628;p1"/>
            <p:cNvSpPr/>
            <p:nvPr/>
          </p:nvSpPr>
          <p:spPr>
            <a:xfrm>
              <a:off x="3657056" y="5779780"/>
              <a:ext cx="161925" cy="85725"/>
            </a:xfrm>
            <a:custGeom>
              <a:avLst/>
              <a:gdLst/>
              <a:ahLst/>
              <a:cxnLst/>
              <a:rect l="l" t="t" r="r" b="b"/>
              <a:pathLst>
                <a:path w="161925" h="85725" extrusionOk="0">
                  <a:moveTo>
                    <a:pt x="157706" y="81454"/>
                  </a:moveTo>
                  <a:cubicBezTo>
                    <a:pt x="104366" y="83359"/>
                    <a:pt x="143419" y="22399"/>
                    <a:pt x="116749" y="15732"/>
                  </a:cubicBezTo>
                  <a:cubicBezTo>
                    <a:pt x="78649" y="6207"/>
                    <a:pt x="94841" y="57642"/>
                    <a:pt x="74839" y="64309"/>
                  </a:cubicBezTo>
                  <a:cubicBezTo>
                    <a:pt x="55789" y="70977"/>
                    <a:pt x="57694" y="46212"/>
                    <a:pt x="50074" y="46212"/>
                  </a:cubicBezTo>
                  <a:cubicBezTo>
                    <a:pt x="39596" y="46212"/>
                    <a:pt x="46264" y="47164"/>
                    <a:pt x="32929" y="50974"/>
                  </a:cubicBezTo>
                  <a:cubicBezTo>
                    <a:pt x="51026" y="46212"/>
                    <a:pt x="-6124" y="101457"/>
                    <a:pt x="10069" y="65262"/>
                  </a:cubicBezTo>
                  <a:cubicBezTo>
                    <a:pt x="11974" y="60499"/>
                    <a:pt x="20546" y="77644"/>
                    <a:pt x="25309" y="74787"/>
                  </a:cubicBezTo>
                  <a:cubicBezTo>
                    <a:pt x="42454" y="63357"/>
                    <a:pt x="16736" y="40497"/>
                    <a:pt x="50074" y="41449"/>
                  </a:cubicBezTo>
                  <a:cubicBezTo>
                    <a:pt x="58646" y="41449"/>
                    <a:pt x="54836" y="68119"/>
                    <a:pt x="71029" y="65262"/>
                  </a:cubicBezTo>
                  <a:cubicBezTo>
                    <a:pt x="79601" y="64309"/>
                    <a:pt x="77696" y="44307"/>
                    <a:pt x="82459" y="40497"/>
                  </a:cubicBezTo>
                  <a:cubicBezTo>
                    <a:pt x="93889" y="29067"/>
                    <a:pt x="95794" y="-10938"/>
                    <a:pt x="125321" y="16684"/>
                  </a:cubicBezTo>
                  <a:cubicBezTo>
                    <a:pt x="140561" y="30019"/>
                    <a:pt x="117701" y="81454"/>
                    <a:pt x="157706" y="8145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grpSp>
      <p:grpSp>
        <p:nvGrpSpPr>
          <p:cNvPr id="5629" name="Google Shape;5629;p1"/>
          <p:cNvGrpSpPr/>
          <p:nvPr/>
        </p:nvGrpSpPr>
        <p:grpSpPr>
          <a:xfrm rot="2082564" flipH="1">
            <a:off x="4853065" y="1848974"/>
            <a:ext cx="59697" cy="378290"/>
            <a:chOff x="6246591" y="2972793"/>
            <a:chExt cx="205168" cy="1300125"/>
          </a:xfrm>
        </p:grpSpPr>
        <p:sp>
          <p:nvSpPr>
            <p:cNvPr id="5630" name="Google Shape;5630;p1"/>
            <p:cNvSpPr/>
            <p:nvPr/>
          </p:nvSpPr>
          <p:spPr>
            <a:xfrm>
              <a:off x="6264116" y="3118566"/>
              <a:ext cx="19050" cy="9525"/>
            </a:xfrm>
            <a:custGeom>
              <a:avLst/>
              <a:gdLst/>
              <a:ahLst/>
              <a:cxnLst/>
              <a:rect l="l" t="t" r="r" b="b"/>
              <a:pathLst>
                <a:path w="19050" h="9525" extrusionOk="0">
                  <a:moveTo>
                    <a:pt x="11906" y="7538"/>
                  </a:moveTo>
                  <a:cubicBezTo>
                    <a:pt x="4286" y="8491"/>
                    <a:pt x="16669" y="9443"/>
                    <a:pt x="7144" y="8491"/>
                  </a:cubicBezTo>
                  <a:cubicBezTo>
                    <a:pt x="7144" y="7538"/>
                    <a:pt x="9049" y="6586"/>
                    <a:pt x="11906" y="753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631" name="Google Shape;5631;p1"/>
            <p:cNvSpPr/>
            <p:nvPr/>
          </p:nvSpPr>
          <p:spPr>
            <a:xfrm>
              <a:off x="6261259" y="3113246"/>
              <a:ext cx="190500" cy="1000125"/>
            </a:xfrm>
            <a:custGeom>
              <a:avLst/>
              <a:gdLst/>
              <a:ahLst/>
              <a:cxnLst/>
              <a:rect l="l" t="t" r="r" b="b"/>
              <a:pathLst>
                <a:path w="190500" h="1000125" extrusionOk="0">
                  <a:moveTo>
                    <a:pt x="7144" y="64294"/>
                  </a:moveTo>
                  <a:cubicBezTo>
                    <a:pt x="13811" y="90011"/>
                    <a:pt x="23336" y="513874"/>
                    <a:pt x="35719" y="511016"/>
                  </a:cubicBezTo>
                  <a:cubicBezTo>
                    <a:pt x="6191" y="580549"/>
                    <a:pt x="74771" y="760571"/>
                    <a:pt x="80486" y="829151"/>
                  </a:cubicBezTo>
                  <a:cubicBezTo>
                    <a:pt x="83344" y="862489"/>
                    <a:pt x="83344" y="891064"/>
                    <a:pt x="92869" y="924401"/>
                  </a:cubicBezTo>
                  <a:cubicBezTo>
                    <a:pt x="100489" y="950119"/>
                    <a:pt x="134779" y="976789"/>
                    <a:pt x="135731" y="981551"/>
                  </a:cubicBezTo>
                  <a:cubicBezTo>
                    <a:pt x="130969" y="981551"/>
                    <a:pt x="125254" y="981551"/>
                    <a:pt x="120491" y="981551"/>
                  </a:cubicBezTo>
                  <a:cubicBezTo>
                    <a:pt x="201454" y="1036796"/>
                    <a:pt x="104299" y="841534"/>
                    <a:pt x="144304" y="810101"/>
                  </a:cubicBezTo>
                  <a:cubicBezTo>
                    <a:pt x="140494" y="819626"/>
                    <a:pt x="147161" y="761524"/>
                    <a:pt x="144304" y="750094"/>
                  </a:cubicBezTo>
                  <a:cubicBezTo>
                    <a:pt x="136684" y="691991"/>
                    <a:pt x="149066" y="472916"/>
                    <a:pt x="142399" y="370999"/>
                  </a:cubicBezTo>
                  <a:cubicBezTo>
                    <a:pt x="141446" y="373856"/>
                    <a:pt x="152876" y="377666"/>
                    <a:pt x="152876" y="375761"/>
                  </a:cubicBezTo>
                  <a:cubicBezTo>
                    <a:pt x="131921" y="307181"/>
                    <a:pt x="118586" y="236696"/>
                    <a:pt x="125254" y="170974"/>
                  </a:cubicBezTo>
                  <a:cubicBezTo>
                    <a:pt x="125254" y="170021"/>
                    <a:pt x="134779" y="187166"/>
                    <a:pt x="133826" y="172879"/>
                  </a:cubicBezTo>
                  <a:cubicBezTo>
                    <a:pt x="130969" y="150019"/>
                    <a:pt x="119539" y="155734"/>
                    <a:pt x="128111" y="150971"/>
                  </a:cubicBezTo>
                  <a:cubicBezTo>
                    <a:pt x="126206" y="134779"/>
                    <a:pt x="125254" y="131921"/>
                    <a:pt x="127159" y="141446"/>
                  </a:cubicBezTo>
                  <a:cubicBezTo>
                    <a:pt x="127159" y="132874"/>
                    <a:pt x="127159" y="107156"/>
                    <a:pt x="125254" y="102394"/>
                  </a:cubicBezTo>
                  <a:cubicBezTo>
                    <a:pt x="125254" y="113824"/>
                    <a:pt x="127159" y="124301"/>
                    <a:pt x="130969" y="133826"/>
                  </a:cubicBezTo>
                  <a:cubicBezTo>
                    <a:pt x="130016" y="114776"/>
                    <a:pt x="122396" y="70009"/>
                    <a:pt x="120491" y="68104"/>
                  </a:cubicBezTo>
                  <a:cubicBezTo>
                    <a:pt x="125254" y="66199"/>
                    <a:pt x="125254" y="61436"/>
                    <a:pt x="121444" y="55721"/>
                  </a:cubicBezTo>
                  <a:cubicBezTo>
                    <a:pt x="117634" y="29051"/>
                    <a:pt x="87154" y="-10954"/>
                    <a:pt x="30956" y="18574"/>
                  </a:cubicBezTo>
                  <a:cubicBezTo>
                    <a:pt x="60484" y="13811"/>
                    <a:pt x="50959" y="7144"/>
                    <a:pt x="101441" y="9049"/>
                  </a:cubicBezTo>
                  <a:cubicBezTo>
                    <a:pt x="78581" y="24289"/>
                    <a:pt x="120491" y="7144"/>
                    <a:pt x="136684" y="7144"/>
                  </a:cubicBezTo>
                  <a:cubicBezTo>
                    <a:pt x="143351" y="182404"/>
                    <a:pt x="151924" y="388144"/>
                    <a:pt x="159544" y="556736"/>
                  </a:cubicBezTo>
                  <a:cubicBezTo>
                    <a:pt x="206216" y="656749"/>
                    <a:pt x="199549" y="1001554"/>
                    <a:pt x="130969" y="1000601"/>
                  </a:cubicBezTo>
                  <a:cubicBezTo>
                    <a:pt x="10001" y="999649"/>
                    <a:pt x="24289" y="619601"/>
                    <a:pt x="21431" y="538639"/>
                  </a:cubicBezTo>
                  <a:cubicBezTo>
                    <a:pt x="12859" y="391954"/>
                    <a:pt x="12859" y="123349"/>
                    <a:pt x="7144" y="6429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632" name="Google Shape;5632;p1"/>
            <p:cNvSpPr/>
            <p:nvPr/>
          </p:nvSpPr>
          <p:spPr>
            <a:xfrm>
              <a:off x="6278212" y="3118008"/>
              <a:ext cx="19050" cy="9525"/>
            </a:xfrm>
            <a:custGeom>
              <a:avLst/>
              <a:gdLst/>
              <a:ahLst/>
              <a:cxnLst/>
              <a:rect l="l" t="t" r="r" b="b"/>
              <a:pathLst>
                <a:path w="19050" h="9525" extrusionOk="0">
                  <a:moveTo>
                    <a:pt x="7335" y="7144"/>
                  </a:moveTo>
                  <a:cubicBezTo>
                    <a:pt x="9241" y="8096"/>
                    <a:pt x="14955" y="9049"/>
                    <a:pt x="10193" y="10954"/>
                  </a:cubicBezTo>
                  <a:cubicBezTo>
                    <a:pt x="9241" y="10001"/>
                    <a:pt x="6383" y="8096"/>
                    <a:pt x="7335"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633" name="Google Shape;5633;p1"/>
            <p:cNvSpPr/>
            <p:nvPr/>
          </p:nvSpPr>
          <p:spPr>
            <a:xfrm>
              <a:off x="6377333" y="3157272"/>
              <a:ext cx="9525" cy="9525"/>
            </a:xfrm>
            <a:custGeom>
              <a:avLst/>
              <a:gdLst/>
              <a:ahLst/>
              <a:cxnLst/>
              <a:rect l="l" t="t" r="r" b="b"/>
              <a:pathLst>
                <a:path w="9525" h="9525" extrusionOk="0">
                  <a:moveTo>
                    <a:pt x="8227" y="8837"/>
                  </a:moveTo>
                  <a:cubicBezTo>
                    <a:pt x="9179" y="8837"/>
                    <a:pt x="5369" y="5027"/>
                    <a:pt x="8227" y="883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634" name="Google Shape;5634;p1"/>
            <p:cNvSpPr/>
            <p:nvPr/>
          </p:nvSpPr>
          <p:spPr>
            <a:xfrm>
              <a:off x="6376511" y="3182778"/>
              <a:ext cx="9525" cy="19050"/>
            </a:xfrm>
            <a:custGeom>
              <a:avLst/>
              <a:gdLst/>
              <a:ahLst/>
              <a:cxnLst/>
              <a:rect l="l" t="t" r="r" b="b"/>
              <a:pathLst>
                <a:path w="9525" h="19050" extrusionOk="0">
                  <a:moveTo>
                    <a:pt x="10001" y="20479"/>
                  </a:moveTo>
                  <a:cubicBezTo>
                    <a:pt x="9049" y="19526"/>
                    <a:pt x="7144" y="11906"/>
                    <a:pt x="7144" y="7144"/>
                  </a:cubicBezTo>
                  <a:lnTo>
                    <a:pt x="10001" y="20479"/>
                  </a:ln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635" name="Google Shape;5635;p1"/>
            <p:cNvSpPr/>
            <p:nvPr/>
          </p:nvSpPr>
          <p:spPr>
            <a:xfrm>
              <a:off x="6375559" y="3229451"/>
              <a:ext cx="9525" cy="9525"/>
            </a:xfrm>
            <a:custGeom>
              <a:avLst/>
              <a:gdLst/>
              <a:ahLst/>
              <a:cxnLst/>
              <a:rect l="l" t="t" r="r" b="b"/>
              <a:pathLst>
                <a:path w="9525" h="9525" extrusionOk="0">
                  <a:moveTo>
                    <a:pt x="9049" y="9049"/>
                  </a:moveTo>
                  <a:cubicBezTo>
                    <a:pt x="8096" y="11906"/>
                    <a:pt x="8096" y="10954"/>
                    <a:pt x="7144" y="7144"/>
                  </a:cubicBezTo>
                  <a:cubicBezTo>
                    <a:pt x="8096" y="7144"/>
                    <a:pt x="8096" y="8096"/>
                    <a:pt x="9049" y="904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636" name="Google Shape;5636;p1"/>
            <p:cNvSpPr/>
            <p:nvPr/>
          </p:nvSpPr>
          <p:spPr>
            <a:xfrm>
              <a:off x="6378416" y="3234120"/>
              <a:ext cx="9525" cy="19050"/>
            </a:xfrm>
            <a:custGeom>
              <a:avLst/>
              <a:gdLst/>
              <a:ahLst/>
              <a:cxnLst/>
              <a:rect l="l" t="t" r="r" b="b"/>
              <a:pathLst>
                <a:path w="9525" h="19050" extrusionOk="0">
                  <a:moveTo>
                    <a:pt x="8096" y="7237"/>
                  </a:moveTo>
                  <a:cubicBezTo>
                    <a:pt x="8096" y="10095"/>
                    <a:pt x="8096" y="11999"/>
                    <a:pt x="7144" y="12952"/>
                  </a:cubicBezTo>
                  <a:cubicBezTo>
                    <a:pt x="8096" y="12952"/>
                    <a:pt x="6191" y="6285"/>
                    <a:pt x="8096" y="723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637" name="Google Shape;5637;p1"/>
            <p:cNvSpPr/>
            <p:nvPr/>
          </p:nvSpPr>
          <p:spPr>
            <a:xfrm>
              <a:off x="6380603" y="3310076"/>
              <a:ext cx="9525" cy="19050"/>
            </a:xfrm>
            <a:custGeom>
              <a:avLst/>
              <a:gdLst/>
              <a:ahLst/>
              <a:cxnLst/>
              <a:rect l="l" t="t" r="r" b="b"/>
              <a:pathLst>
                <a:path w="9525" h="19050" extrusionOk="0">
                  <a:moveTo>
                    <a:pt x="7814" y="7481"/>
                  </a:moveTo>
                  <a:cubicBezTo>
                    <a:pt x="7814" y="9386"/>
                    <a:pt x="8767" y="13196"/>
                    <a:pt x="7814" y="15101"/>
                  </a:cubicBezTo>
                  <a:cubicBezTo>
                    <a:pt x="8767" y="12243"/>
                    <a:pt x="5910" y="5576"/>
                    <a:pt x="7814" y="7481"/>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638" name="Google Shape;5638;p1"/>
            <p:cNvSpPr/>
            <p:nvPr/>
          </p:nvSpPr>
          <p:spPr>
            <a:xfrm>
              <a:off x="6385084" y="3345656"/>
              <a:ext cx="9525" cy="9525"/>
            </a:xfrm>
            <a:custGeom>
              <a:avLst/>
              <a:gdLst/>
              <a:ahLst/>
              <a:cxnLst/>
              <a:rect l="l" t="t" r="r" b="b"/>
              <a:pathLst>
                <a:path w="9525" h="9525" extrusionOk="0">
                  <a:moveTo>
                    <a:pt x="7144" y="7144"/>
                  </a:moveTo>
                  <a:cubicBezTo>
                    <a:pt x="7144" y="11906"/>
                    <a:pt x="7144"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639" name="Google Shape;5639;p1"/>
            <p:cNvSpPr/>
            <p:nvPr/>
          </p:nvSpPr>
          <p:spPr>
            <a:xfrm>
              <a:off x="6399371" y="3988698"/>
              <a:ext cx="9525" cy="9525"/>
            </a:xfrm>
            <a:custGeom>
              <a:avLst/>
              <a:gdLst/>
              <a:ahLst/>
              <a:cxnLst/>
              <a:rect l="l" t="t" r="r" b="b"/>
              <a:pathLst>
                <a:path w="9525" h="9525" extrusionOk="0">
                  <a:moveTo>
                    <a:pt x="7144" y="10849"/>
                  </a:moveTo>
                  <a:cubicBezTo>
                    <a:pt x="7144" y="4181"/>
                    <a:pt x="7144" y="7991"/>
                    <a:pt x="7144" y="1084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640" name="Google Shape;5640;p1"/>
            <p:cNvSpPr/>
            <p:nvPr/>
          </p:nvSpPr>
          <p:spPr>
            <a:xfrm>
              <a:off x="6344812" y="4005738"/>
              <a:ext cx="9525" cy="9525"/>
            </a:xfrm>
            <a:custGeom>
              <a:avLst/>
              <a:gdLst/>
              <a:ahLst/>
              <a:cxnLst/>
              <a:rect l="l" t="t" r="r" b="b"/>
              <a:pathLst>
                <a:path w="9525" h="9525" extrusionOk="0">
                  <a:moveTo>
                    <a:pt x="7410" y="10954"/>
                  </a:moveTo>
                  <a:cubicBezTo>
                    <a:pt x="6458" y="7144"/>
                    <a:pt x="8363" y="8096"/>
                    <a:pt x="8363" y="7144"/>
                  </a:cubicBezTo>
                  <a:cubicBezTo>
                    <a:pt x="9316" y="10954"/>
                    <a:pt x="7410" y="7144"/>
                    <a:pt x="7410" y="1095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641" name="Google Shape;5641;p1"/>
            <p:cNvSpPr/>
            <p:nvPr/>
          </p:nvSpPr>
          <p:spPr>
            <a:xfrm>
              <a:off x="6325288" y="3859053"/>
              <a:ext cx="9525" cy="9525"/>
            </a:xfrm>
            <a:custGeom>
              <a:avLst/>
              <a:gdLst/>
              <a:ahLst/>
              <a:cxnLst/>
              <a:rect l="l" t="t" r="r" b="b"/>
              <a:pathLst>
                <a:path w="9525" h="9525" extrusionOk="0">
                  <a:moveTo>
                    <a:pt x="8837" y="7144"/>
                  </a:moveTo>
                  <a:cubicBezTo>
                    <a:pt x="8837" y="7144"/>
                    <a:pt x="5027" y="10001"/>
                    <a:pt x="883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642" name="Google Shape;5642;p1"/>
            <p:cNvSpPr/>
            <p:nvPr/>
          </p:nvSpPr>
          <p:spPr>
            <a:xfrm>
              <a:off x="6328492" y="4108846"/>
              <a:ext cx="9525" cy="9525"/>
            </a:xfrm>
            <a:custGeom>
              <a:avLst/>
              <a:gdLst/>
              <a:ahLst/>
              <a:cxnLst/>
              <a:rect l="l" t="t" r="r" b="b"/>
              <a:pathLst>
                <a:path w="9525" h="9525" extrusionOk="0">
                  <a:moveTo>
                    <a:pt x="8491" y="7858"/>
                  </a:moveTo>
                  <a:cubicBezTo>
                    <a:pt x="7538" y="6906"/>
                    <a:pt x="6586" y="9763"/>
                    <a:pt x="7538" y="7858"/>
                  </a:cubicBezTo>
                  <a:cubicBezTo>
                    <a:pt x="8491" y="6906"/>
                    <a:pt x="8491" y="6906"/>
                    <a:pt x="8491" y="785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643" name="Google Shape;5643;p1"/>
            <p:cNvSpPr/>
            <p:nvPr/>
          </p:nvSpPr>
          <p:spPr>
            <a:xfrm>
              <a:off x="6325903" y="4110993"/>
              <a:ext cx="104775" cy="161925"/>
            </a:xfrm>
            <a:custGeom>
              <a:avLst/>
              <a:gdLst/>
              <a:ahLst/>
              <a:cxnLst/>
              <a:rect l="l" t="t" r="r" b="b"/>
              <a:pathLst>
                <a:path w="104775" h="161925" extrusionOk="0">
                  <a:moveTo>
                    <a:pt x="100614" y="7616"/>
                  </a:moveTo>
                  <a:cubicBezTo>
                    <a:pt x="90137" y="-2861"/>
                    <a:pt x="41559" y="164779"/>
                    <a:pt x="68229" y="128584"/>
                  </a:cubicBezTo>
                  <a:cubicBezTo>
                    <a:pt x="24414" y="189544"/>
                    <a:pt x="105377" y="132394"/>
                    <a:pt x="63467" y="127631"/>
                  </a:cubicBezTo>
                  <a:cubicBezTo>
                    <a:pt x="65372" y="129536"/>
                    <a:pt x="32987" y="78101"/>
                    <a:pt x="30129" y="79054"/>
                  </a:cubicBezTo>
                  <a:cubicBezTo>
                    <a:pt x="38702" y="70481"/>
                    <a:pt x="23462" y="89531"/>
                    <a:pt x="39654" y="74291"/>
                  </a:cubicBezTo>
                  <a:cubicBezTo>
                    <a:pt x="37749" y="73339"/>
                    <a:pt x="38702" y="72386"/>
                    <a:pt x="42512" y="72386"/>
                  </a:cubicBezTo>
                  <a:cubicBezTo>
                    <a:pt x="32034" y="71434"/>
                    <a:pt x="8222" y="57146"/>
                    <a:pt x="27272" y="51431"/>
                  </a:cubicBezTo>
                  <a:cubicBezTo>
                    <a:pt x="22509" y="71434"/>
                    <a:pt x="15842" y="35239"/>
                    <a:pt x="21556" y="46669"/>
                  </a:cubicBezTo>
                  <a:cubicBezTo>
                    <a:pt x="19652" y="44764"/>
                    <a:pt x="12984" y="49526"/>
                    <a:pt x="12031" y="48574"/>
                  </a:cubicBezTo>
                  <a:cubicBezTo>
                    <a:pt x="13937" y="48574"/>
                    <a:pt x="13937" y="47621"/>
                    <a:pt x="10127" y="47621"/>
                  </a:cubicBezTo>
                  <a:cubicBezTo>
                    <a:pt x="10127" y="39049"/>
                    <a:pt x="18699" y="52384"/>
                    <a:pt x="10127" y="40954"/>
                  </a:cubicBezTo>
                  <a:cubicBezTo>
                    <a:pt x="15842" y="38096"/>
                    <a:pt x="14889" y="42859"/>
                    <a:pt x="21556" y="38096"/>
                  </a:cubicBezTo>
                  <a:cubicBezTo>
                    <a:pt x="21556" y="38096"/>
                    <a:pt x="9174" y="35239"/>
                    <a:pt x="7269" y="35239"/>
                  </a:cubicBezTo>
                  <a:cubicBezTo>
                    <a:pt x="6317" y="25714"/>
                    <a:pt x="11079" y="12379"/>
                    <a:pt x="12031" y="8569"/>
                  </a:cubicBezTo>
                  <a:cubicBezTo>
                    <a:pt x="11079" y="10474"/>
                    <a:pt x="8222" y="10474"/>
                    <a:pt x="9174" y="11426"/>
                  </a:cubicBezTo>
                  <a:cubicBezTo>
                    <a:pt x="12984" y="11426"/>
                    <a:pt x="13937" y="11426"/>
                    <a:pt x="12984" y="9521"/>
                  </a:cubicBezTo>
                  <a:cubicBezTo>
                    <a:pt x="11079" y="9521"/>
                    <a:pt x="71087" y="107629"/>
                    <a:pt x="66324" y="136204"/>
                  </a:cubicBezTo>
                  <a:cubicBezTo>
                    <a:pt x="67277" y="137156"/>
                    <a:pt x="70134" y="123821"/>
                    <a:pt x="71087" y="134299"/>
                  </a:cubicBezTo>
                  <a:cubicBezTo>
                    <a:pt x="70134" y="132394"/>
                    <a:pt x="71087" y="133346"/>
                    <a:pt x="72039" y="135251"/>
                  </a:cubicBezTo>
                  <a:cubicBezTo>
                    <a:pt x="69181" y="129536"/>
                    <a:pt x="72039" y="131441"/>
                    <a:pt x="72992" y="133346"/>
                  </a:cubicBezTo>
                  <a:cubicBezTo>
                    <a:pt x="59656" y="100009"/>
                    <a:pt x="104424" y="22856"/>
                    <a:pt x="100614" y="761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644" name="Google Shape;5644;p1"/>
            <p:cNvSpPr/>
            <p:nvPr/>
          </p:nvSpPr>
          <p:spPr>
            <a:xfrm>
              <a:off x="6327934" y="4110513"/>
              <a:ext cx="9525" cy="9525"/>
            </a:xfrm>
            <a:custGeom>
              <a:avLst/>
              <a:gdLst/>
              <a:ahLst/>
              <a:cxnLst/>
              <a:rect l="l" t="t" r="r" b="b"/>
              <a:pathLst>
                <a:path w="9525" h="9525" extrusionOk="0">
                  <a:moveTo>
                    <a:pt x="10001" y="7144"/>
                  </a:moveTo>
                  <a:cubicBezTo>
                    <a:pt x="9049" y="8096"/>
                    <a:pt x="9049" y="9049"/>
                    <a:pt x="7144" y="9049"/>
                  </a:cubicBezTo>
                  <a:cubicBezTo>
                    <a:pt x="8096" y="9049"/>
                    <a:pt x="9049" y="8096"/>
                    <a:pt x="10001"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645" name="Google Shape;5645;p1"/>
            <p:cNvSpPr/>
            <p:nvPr/>
          </p:nvSpPr>
          <p:spPr>
            <a:xfrm>
              <a:off x="6328739" y="4137183"/>
              <a:ext cx="9525" cy="9525"/>
            </a:xfrm>
            <a:custGeom>
              <a:avLst/>
              <a:gdLst/>
              <a:ahLst/>
              <a:cxnLst/>
              <a:rect l="l" t="t" r="r" b="b"/>
              <a:pathLst>
                <a:path w="9525" h="9525" extrusionOk="0">
                  <a:moveTo>
                    <a:pt x="8244" y="7144"/>
                  </a:moveTo>
                  <a:cubicBezTo>
                    <a:pt x="7291" y="7144"/>
                    <a:pt x="6339" y="7144"/>
                    <a:pt x="82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646" name="Google Shape;5646;p1"/>
            <p:cNvSpPr/>
            <p:nvPr/>
          </p:nvSpPr>
          <p:spPr>
            <a:xfrm>
              <a:off x="6328886" y="4141946"/>
              <a:ext cx="9525" cy="9525"/>
            </a:xfrm>
            <a:custGeom>
              <a:avLst/>
              <a:gdLst/>
              <a:ahLst/>
              <a:cxnLst/>
              <a:rect l="l" t="t" r="r" b="b"/>
              <a:pathLst>
                <a:path w="9525" h="9525" extrusionOk="0">
                  <a:moveTo>
                    <a:pt x="10001" y="8096"/>
                  </a:moveTo>
                  <a:cubicBezTo>
                    <a:pt x="9049" y="8096"/>
                    <a:pt x="7144" y="8096"/>
                    <a:pt x="7144" y="7144"/>
                  </a:cubicBezTo>
                  <a:lnTo>
                    <a:pt x="10001" y="8096"/>
                  </a:ln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647" name="Google Shape;5647;p1"/>
            <p:cNvSpPr/>
            <p:nvPr/>
          </p:nvSpPr>
          <p:spPr>
            <a:xfrm>
              <a:off x="6328886" y="4149566"/>
              <a:ext cx="9525" cy="9525"/>
            </a:xfrm>
            <a:custGeom>
              <a:avLst/>
              <a:gdLst/>
              <a:ahLst/>
              <a:cxnLst/>
              <a:rect l="l" t="t" r="r" b="b"/>
              <a:pathLst>
                <a:path w="9525" h="9525" extrusionOk="0">
                  <a:moveTo>
                    <a:pt x="8096" y="7144"/>
                  </a:moveTo>
                  <a:cubicBezTo>
                    <a:pt x="7144" y="8096"/>
                    <a:pt x="7144" y="8096"/>
                    <a:pt x="7144" y="7144"/>
                  </a:cubicBezTo>
                  <a:cubicBezTo>
                    <a:pt x="7144" y="7144"/>
                    <a:pt x="8096" y="7144"/>
                    <a:pt x="8096"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648" name="Google Shape;5648;p1"/>
            <p:cNvSpPr/>
            <p:nvPr/>
          </p:nvSpPr>
          <p:spPr>
            <a:xfrm>
              <a:off x="6331744" y="4148613"/>
              <a:ext cx="9525" cy="9525"/>
            </a:xfrm>
            <a:custGeom>
              <a:avLst/>
              <a:gdLst/>
              <a:ahLst/>
              <a:cxnLst/>
              <a:rect l="l" t="t" r="r" b="b"/>
              <a:pathLst>
                <a:path w="9525" h="9525" extrusionOk="0">
                  <a:moveTo>
                    <a:pt x="8096" y="7144"/>
                  </a:moveTo>
                  <a:cubicBezTo>
                    <a:pt x="8096" y="7144"/>
                    <a:pt x="8096" y="8096"/>
                    <a:pt x="7144" y="8096"/>
                  </a:cubicBezTo>
                  <a:cubicBezTo>
                    <a:pt x="8096" y="8096"/>
                    <a:pt x="6191" y="8096"/>
                    <a:pt x="8096"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649" name="Google Shape;5649;p1"/>
            <p:cNvSpPr/>
            <p:nvPr/>
          </p:nvSpPr>
          <p:spPr>
            <a:xfrm>
              <a:off x="6334883" y="4160996"/>
              <a:ext cx="9525" cy="9525"/>
            </a:xfrm>
            <a:custGeom>
              <a:avLst/>
              <a:gdLst/>
              <a:ahLst/>
              <a:cxnLst/>
              <a:rect l="l" t="t" r="r" b="b"/>
              <a:pathLst>
                <a:path w="9525" h="9525" extrusionOk="0">
                  <a:moveTo>
                    <a:pt x="7814" y="7144"/>
                  </a:moveTo>
                  <a:cubicBezTo>
                    <a:pt x="7814" y="7144"/>
                    <a:pt x="8767" y="7144"/>
                    <a:pt x="7814" y="8096"/>
                  </a:cubicBezTo>
                  <a:cubicBezTo>
                    <a:pt x="8767" y="7144"/>
                    <a:pt x="5910" y="7144"/>
                    <a:pt x="781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650" name="Google Shape;5650;p1"/>
            <p:cNvSpPr/>
            <p:nvPr/>
          </p:nvSpPr>
          <p:spPr>
            <a:xfrm>
              <a:off x="6338517" y="4164806"/>
              <a:ext cx="9525" cy="9525"/>
            </a:xfrm>
            <a:custGeom>
              <a:avLst/>
              <a:gdLst/>
              <a:ahLst/>
              <a:cxnLst/>
              <a:rect l="l" t="t" r="r" b="b"/>
              <a:pathLst>
                <a:path w="9525" h="9525" extrusionOk="0">
                  <a:moveTo>
                    <a:pt x="7990" y="7144"/>
                  </a:moveTo>
                  <a:cubicBezTo>
                    <a:pt x="7990" y="7144"/>
                    <a:pt x="6085" y="10001"/>
                    <a:pt x="7990"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651" name="Google Shape;5651;p1"/>
            <p:cNvSpPr/>
            <p:nvPr/>
          </p:nvSpPr>
          <p:spPr>
            <a:xfrm>
              <a:off x="6391604" y="4256642"/>
              <a:ext cx="9525" cy="9525"/>
            </a:xfrm>
            <a:custGeom>
              <a:avLst/>
              <a:gdLst/>
              <a:ahLst/>
              <a:cxnLst/>
              <a:rect l="l" t="t" r="r" b="b"/>
              <a:pathLst>
                <a:path w="9525" h="9525" extrusionOk="0">
                  <a:moveTo>
                    <a:pt x="8244" y="8653"/>
                  </a:moveTo>
                  <a:cubicBezTo>
                    <a:pt x="7291" y="7701"/>
                    <a:pt x="6339" y="5795"/>
                    <a:pt x="8244" y="8653"/>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652" name="Google Shape;5652;p1"/>
            <p:cNvSpPr/>
            <p:nvPr/>
          </p:nvSpPr>
          <p:spPr>
            <a:xfrm>
              <a:off x="6389846" y="4241535"/>
              <a:ext cx="9525" cy="9525"/>
            </a:xfrm>
            <a:custGeom>
              <a:avLst/>
              <a:gdLst/>
              <a:ahLst/>
              <a:cxnLst/>
              <a:rect l="l" t="t" r="r" b="b"/>
              <a:pathLst>
                <a:path w="9525" h="9525" extrusionOk="0">
                  <a:moveTo>
                    <a:pt x="7144" y="7567"/>
                  </a:moveTo>
                  <a:cubicBezTo>
                    <a:pt x="7144" y="6615"/>
                    <a:pt x="8096" y="7567"/>
                    <a:pt x="8096" y="7567"/>
                  </a:cubicBezTo>
                  <a:cubicBezTo>
                    <a:pt x="8096" y="8520"/>
                    <a:pt x="7144" y="6615"/>
                    <a:pt x="7144"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653" name="Google Shape;5653;p1"/>
            <p:cNvSpPr/>
            <p:nvPr/>
          </p:nvSpPr>
          <p:spPr>
            <a:xfrm>
              <a:off x="6391844" y="4216347"/>
              <a:ext cx="9525" cy="9525"/>
            </a:xfrm>
            <a:custGeom>
              <a:avLst/>
              <a:gdLst/>
              <a:ahLst/>
              <a:cxnLst/>
              <a:rect l="l" t="t" r="r" b="b"/>
              <a:pathLst>
                <a:path w="9525" h="9525" extrusionOk="0">
                  <a:moveTo>
                    <a:pt x="9909" y="7990"/>
                  </a:moveTo>
                  <a:cubicBezTo>
                    <a:pt x="8956" y="7990"/>
                    <a:pt x="4194" y="6085"/>
                    <a:pt x="9909" y="7990"/>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654" name="Google Shape;5654;p1"/>
            <p:cNvSpPr/>
            <p:nvPr/>
          </p:nvSpPr>
          <p:spPr>
            <a:xfrm>
              <a:off x="6252292" y="3120866"/>
              <a:ext cx="9525" cy="9525"/>
            </a:xfrm>
            <a:custGeom>
              <a:avLst/>
              <a:gdLst/>
              <a:ahLst/>
              <a:cxnLst/>
              <a:rect l="l" t="t" r="r" b="b"/>
              <a:pathLst>
                <a:path w="9525" h="9525" extrusionOk="0">
                  <a:moveTo>
                    <a:pt x="7538" y="7144"/>
                  </a:moveTo>
                  <a:cubicBezTo>
                    <a:pt x="8491" y="8096"/>
                    <a:pt x="9443" y="6191"/>
                    <a:pt x="8491" y="8096"/>
                  </a:cubicBezTo>
                  <a:cubicBezTo>
                    <a:pt x="7538" y="8096"/>
                    <a:pt x="6586" y="8096"/>
                    <a:pt x="7538"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655" name="Google Shape;5655;p1"/>
            <p:cNvSpPr/>
            <p:nvPr/>
          </p:nvSpPr>
          <p:spPr>
            <a:xfrm>
              <a:off x="6246591" y="2972793"/>
              <a:ext cx="152400" cy="171450"/>
            </a:xfrm>
            <a:custGeom>
              <a:avLst/>
              <a:gdLst/>
              <a:ahLst/>
              <a:cxnLst/>
              <a:rect l="l" t="t" r="r" b="b"/>
              <a:pathLst>
                <a:path w="152400" h="171450" extrusionOk="0">
                  <a:moveTo>
                    <a:pt x="152304" y="173314"/>
                  </a:moveTo>
                  <a:cubicBezTo>
                    <a:pt x="131349" y="158074"/>
                    <a:pt x="139921" y="57109"/>
                    <a:pt x="123729" y="43774"/>
                  </a:cubicBezTo>
                  <a:cubicBezTo>
                    <a:pt x="102774" y="26629"/>
                    <a:pt x="66579" y="35202"/>
                    <a:pt x="58006" y="39964"/>
                  </a:cubicBezTo>
                  <a:cubicBezTo>
                    <a:pt x="53244" y="41869"/>
                    <a:pt x="24669" y="77112"/>
                    <a:pt x="34194" y="80922"/>
                  </a:cubicBezTo>
                  <a:cubicBezTo>
                    <a:pt x="21811" y="80922"/>
                    <a:pt x="47529" y="78064"/>
                    <a:pt x="24669" y="77112"/>
                  </a:cubicBezTo>
                  <a:cubicBezTo>
                    <a:pt x="25621" y="79017"/>
                    <a:pt x="23716" y="79017"/>
                    <a:pt x="21811" y="77112"/>
                  </a:cubicBezTo>
                  <a:cubicBezTo>
                    <a:pt x="27526" y="84732"/>
                    <a:pt x="40861" y="109497"/>
                    <a:pt x="19906" y="103782"/>
                  </a:cubicBezTo>
                  <a:cubicBezTo>
                    <a:pt x="34194" y="89494"/>
                    <a:pt x="21811" y="123784"/>
                    <a:pt x="21811" y="110449"/>
                  </a:cubicBezTo>
                  <a:cubicBezTo>
                    <a:pt x="22764" y="113307"/>
                    <a:pt x="30384" y="112354"/>
                    <a:pt x="30384" y="113307"/>
                  </a:cubicBezTo>
                  <a:cubicBezTo>
                    <a:pt x="28479" y="112354"/>
                    <a:pt x="28479" y="113307"/>
                    <a:pt x="31336" y="115212"/>
                  </a:cubicBezTo>
                  <a:cubicBezTo>
                    <a:pt x="26574" y="122832"/>
                    <a:pt x="25621" y="107592"/>
                    <a:pt x="28479" y="120927"/>
                  </a:cubicBezTo>
                  <a:cubicBezTo>
                    <a:pt x="22764" y="120927"/>
                    <a:pt x="25621" y="117117"/>
                    <a:pt x="17049" y="118069"/>
                  </a:cubicBezTo>
                  <a:cubicBezTo>
                    <a:pt x="17049" y="119022"/>
                    <a:pt x="26574" y="126642"/>
                    <a:pt x="28479" y="126642"/>
                  </a:cubicBezTo>
                  <a:cubicBezTo>
                    <a:pt x="25621" y="136167"/>
                    <a:pt x="15144" y="146644"/>
                    <a:pt x="13239" y="150454"/>
                  </a:cubicBezTo>
                  <a:cubicBezTo>
                    <a:pt x="15144" y="148549"/>
                    <a:pt x="17049" y="149502"/>
                    <a:pt x="17049" y="149502"/>
                  </a:cubicBezTo>
                  <a:cubicBezTo>
                    <a:pt x="14191" y="147597"/>
                    <a:pt x="12286" y="147597"/>
                    <a:pt x="13239" y="149502"/>
                  </a:cubicBezTo>
                  <a:cubicBezTo>
                    <a:pt x="-96" y="144739"/>
                    <a:pt x="9429" y="50442"/>
                    <a:pt x="32289" y="32344"/>
                  </a:cubicBezTo>
                  <a:cubicBezTo>
                    <a:pt x="157066" y="-64811"/>
                    <a:pt x="139921" y="148549"/>
                    <a:pt x="152304" y="17331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656" name="Google Shape;5656;p1"/>
            <p:cNvSpPr/>
            <p:nvPr/>
          </p:nvSpPr>
          <p:spPr>
            <a:xfrm>
              <a:off x="6252686" y="3118961"/>
              <a:ext cx="9525" cy="9525"/>
            </a:xfrm>
            <a:custGeom>
              <a:avLst/>
              <a:gdLst/>
              <a:ahLst/>
              <a:cxnLst/>
              <a:rect l="l" t="t" r="r" b="b"/>
              <a:pathLst>
                <a:path w="9525" h="9525" extrusionOk="0">
                  <a:moveTo>
                    <a:pt x="7144" y="8096"/>
                  </a:moveTo>
                  <a:cubicBezTo>
                    <a:pt x="8096" y="8096"/>
                    <a:pt x="9049" y="7144"/>
                    <a:pt x="10954" y="7144"/>
                  </a:cubicBezTo>
                  <a:cubicBezTo>
                    <a:pt x="9049" y="7144"/>
                    <a:pt x="8096" y="8096"/>
                    <a:pt x="7144" y="809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657" name="Google Shape;5657;p1"/>
            <p:cNvSpPr/>
            <p:nvPr/>
          </p:nvSpPr>
          <p:spPr>
            <a:xfrm>
              <a:off x="6263164" y="3094196"/>
              <a:ext cx="9525" cy="9525"/>
            </a:xfrm>
            <a:custGeom>
              <a:avLst/>
              <a:gdLst/>
              <a:ahLst/>
              <a:cxnLst/>
              <a:rect l="l" t="t" r="r" b="b"/>
              <a:pathLst>
                <a:path w="9525" h="9525" extrusionOk="0">
                  <a:moveTo>
                    <a:pt x="7144" y="7144"/>
                  </a:moveTo>
                  <a:cubicBezTo>
                    <a:pt x="8096" y="7144"/>
                    <a:pt x="9049"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658" name="Google Shape;5658;p1"/>
            <p:cNvSpPr/>
            <p:nvPr/>
          </p:nvSpPr>
          <p:spPr>
            <a:xfrm>
              <a:off x="6264116" y="3088481"/>
              <a:ext cx="9525" cy="9525"/>
            </a:xfrm>
            <a:custGeom>
              <a:avLst/>
              <a:gdLst/>
              <a:ahLst/>
              <a:cxnLst/>
              <a:rect l="l" t="t" r="r" b="b"/>
              <a:pathLst>
                <a:path w="9525" h="9525" extrusionOk="0">
                  <a:moveTo>
                    <a:pt x="7144" y="7144"/>
                  </a:moveTo>
                  <a:cubicBezTo>
                    <a:pt x="8096" y="7144"/>
                    <a:pt x="9049" y="8096"/>
                    <a:pt x="9049" y="9049"/>
                  </a:cubicBezTo>
                  <a:lnTo>
                    <a:pt x="7144" y="7144"/>
                  </a:ln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659" name="Google Shape;5659;p1"/>
            <p:cNvSpPr/>
            <p:nvPr/>
          </p:nvSpPr>
          <p:spPr>
            <a:xfrm>
              <a:off x="6268879" y="3082766"/>
              <a:ext cx="9525" cy="9525"/>
            </a:xfrm>
            <a:custGeom>
              <a:avLst/>
              <a:gdLst/>
              <a:ahLst/>
              <a:cxnLst/>
              <a:rect l="l" t="t" r="r" b="b"/>
              <a:pathLst>
                <a:path w="9525" h="9525" extrusionOk="0">
                  <a:moveTo>
                    <a:pt x="7144" y="7144"/>
                  </a:moveTo>
                  <a:cubicBezTo>
                    <a:pt x="8096" y="7144"/>
                    <a:pt x="9049" y="7144"/>
                    <a:pt x="9049" y="7144"/>
                  </a:cubicBez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660" name="Google Shape;5660;p1"/>
            <p:cNvSpPr/>
            <p:nvPr/>
          </p:nvSpPr>
          <p:spPr>
            <a:xfrm>
              <a:off x="6266021" y="3080861"/>
              <a:ext cx="9525" cy="9525"/>
            </a:xfrm>
            <a:custGeom>
              <a:avLst/>
              <a:gdLst/>
              <a:ahLst/>
              <a:cxnLst/>
              <a:rect l="l" t="t" r="r" b="b"/>
              <a:pathLst>
                <a:path w="9525" h="9525" extrusionOk="0">
                  <a:moveTo>
                    <a:pt x="7144" y="8096"/>
                  </a:moveTo>
                  <a:cubicBezTo>
                    <a:pt x="7144" y="8096"/>
                    <a:pt x="8096" y="7144"/>
                    <a:pt x="8096" y="7144"/>
                  </a:cubicBezTo>
                  <a:cubicBezTo>
                    <a:pt x="7144" y="8096"/>
                    <a:pt x="9049" y="9049"/>
                    <a:pt x="7144" y="809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661" name="Google Shape;5661;p1"/>
            <p:cNvSpPr/>
            <p:nvPr/>
          </p:nvSpPr>
          <p:spPr>
            <a:xfrm>
              <a:off x="6269408" y="3069431"/>
              <a:ext cx="9525" cy="9525"/>
            </a:xfrm>
            <a:custGeom>
              <a:avLst/>
              <a:gdLst/>
              <a:ahLst/>
              <a:cxnLst/>
              <a:rect l="l" t="t" r="r" b="b"/>
              <a:pathLst>
                <a:path w="9525" h="9525" extrusionOk="0">
                  <a:moveTo>
                    <a:pt x="7567" y="8096"/>
                  </a:moveTo>
                  <a:cubicBezTo>
                    <a:pt x="7567" y="8096"/>
                    <a:pt x="6615" y="7144"/>
                    <a:pt x="7567" y="7144"/>
                  </a:cubicBezTo>
                  <a:cubicBezTo>
                    <a:pt x="6615" y="7144"/>
                    <a:pt x="8520" y="9049"/>
                    <a:pt x="7567" y="809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662" name="Google Shape;5662;p1"/>
            <p:cNvSpPr/>
            <p:nvPr/>
          </p:nvSpPr>
          <p:spPr>
            <a:xfrm>
              <a:off x="6268879" y="3065197"/>
              <a:ext cx="9525" cy="9525"/>
            </a:xfrm>
            <a:custGeom>
              <a:avLst/>
              <a:gdLst/>
              <a:ahLst/>
              <a:cxnLst/>
              <a:rect l="l" t="t" r="r" b="b"/>
              <a:pathLst>
                <a:path w="9525" h="9525" extrusionOk="0">
                  <a:moveTo>
                    <a:pt x="7144" y="7567"/>
                  </a:moveTo>
                  <a:cubicBezTo>
                    <a:pt x="7144" y="7567"/>
                    <a:pt x="10001" y="6615"/>
                    <a:pt x="7144"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663" name="Google Shape;5663;p1"/>
            <p:cNvSpPr/>
            <p:nvPr/>
          </p:nvSpPr>
          <p:spPr>
            <a:xfrm>
              <a:off x="6321266" y="2999898"/>
              <a:ext cx="9525" cy="9525"/>
            </a:xfrm>
            <a:custGeom>
              <a:avLst/>
              <a:gdLst/>
              <a:ahLst/>
              <a:cxnLst/>
              <a:rect l="l" t="t" r="r" b="b"/>
              <a:pathLst>
                <a:path w="9525" h="9525" extrusionOk="0">
                  <a:moveTo>
                    <a:pt x="7144" y="7144"/>
                  </a:move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664" name="Google Shape;5664;p1"/>
            <p:cNvSpPr/>
            <p:nvPr/>
          </p:nvSpPr>
          <p:spPr>
            <a:xfrm>
              <a:off x="6359091" y="3012281"/>
              <a:ext cx="9525" cy="9525"/>
            </a:xfrm>
            <a:custGeom>
              <a:avLst/>
              <a:gdLst/>
              <a:ahLst/>
              <a:cxnLst/>
              <a:rect l="l" t="t" r="r" b="b"/>
              <a:pathLst>
                <a:path w="9525" h="9525" extrusionOk="0">
                  <a:moveTo>
                    <a:pt x="7419" y="7144"/>
                  </a:moveTo>
                  <a:cubicBezTo>
                    <a:pt x="8371" y="7144"/>
                    <a:pt x="7419" y="8096"/>
                    <a:pt x="7419" y="8096"/>
                  </a:cubicBezTo>
                  <a:cubicBezTo>
                    <a:pt x="6466" y="8096"/>
                    <a:pt x="8371" y="7144"/>
                    <a:pt x="7419"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665" name="Google Shape;5665;p1"/>
            <p:cNvSpPr/>
            <p:nvPr/>
          </p:nvSpPr>
          <p:spPr>
            <a:xfrm>
              <a:off x="6378416" y="3025298"/>
              <a:ext cx="9525" cy="9525"/>
            </a:xfrm>
            <a:custGeom>
              <a:avLst/>
              <a:gdLst/>
              <a:ahLst/>
              <a:cxnLst/>
              <a:rect l="l" t="t" r="r" b="b"/>
              <a:pathLst>
                <a:path w="9525" h="9525" extrusionOk="0">
                  <a:moveTo>
                    <a:pt x="7144" y="8414"/>
                  </a:moveTo>
                  <a:cubicBezTo>
                    <a:pt x="7144" y="8414"/>
                    <a:pt x="11906" y="5556"/>
                    <a:pt x="7144" y="841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666" name="Google Shape;5666;p1"/>
            <p:cNvSpPr/>
            <p:nvPr/>
          </p:nvSpPr>
          <p:spPr>
            <a:xfrm>
              <a:off x="6398419" y="4080965"/>
              <a:ext cx="19050" cy="38100"/>
            </a:xfrm>
            <a:custGeom>
              <a:avLst/>
              <a:gdLst/>
              <a:ahLst/>
              <a:cxnLst/>
              <a:rect l="l" t="t" r="r" b="b"/>
              <a:pathLst>
                <a:path w="19050" h="38100" extrusionOk="0">
                  <a:moveTo>
                    <a:pt x="7144" y="8117"/>
                  </a:moveTo>
                  <a:cubicBezTo>
                    <a:pt x="9049" y="16690"/>
                    <a:pt x="6191" y="30025"/>
                    <a:pt x="15716" y="31929"/>
                  </a:cubicBezTo>
                  <a:cubicBezTo>
                    <a:pt x="18574" y="23357"/>
                    <a:pt x="9049" y="2402"/>
                    <a:pt x="7144" y="811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667" name="Google Shape;5667;p1"/>
            <p:cNvSpPr/>
            <p:nvPr/>
          </p:nvSpPr>
          <p:spPr>
            <a:xfrm>
              <a:off x="6392911" y="4059918"/>
              <a:ext cx="28575" cy="28575"/>
            </a:xfrm>
            <a:custGeom>
              <a:avLst/>
              <a:gdLst/>
              <a:ahLst/>
              <a:cxnLst/>
              <a:rect l="l" t="t" r="r" b="b"/>
              <a:pathLst>
                <a:path w="28575" h="28575" extrusionOk="0">
                  <a:moveTo>
                    <a:pt x="23129" y="18687"/>
                  </a:moveTo>
                  <a:cubicBezTo>
                    <a:pt x="15509" y="18687"/>
                    <a:pt x="-1636" y="-11794"/>
                    <a:pt x="12652" y="26306"/>
                  </a:cubicBezTo>
                  <a:cubicBezTo>
                    <a:pt x="14557" y="34879"/>
                    <a:pt x="32654" y="1541"/>
                    <a:pt x="23129" y="1868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668" name="Google Shape;5668;p1"/>
            <p:cNvSpPr/>
            <p:nvPr/>
          </p:nvSpPr>
          <p:spPr>
            <a:xfrm>
              <a:off x="6398419" y="4079081"/>
              <a:ext cx="9525" cy="9525"/>
            </a:xfrm>
            <a:custGeom>
              <a:avLst/>
              <a:gdLst/>
              <a:ahLst/>
              <a:cxnLst/>
              <a:rect l="l" t="t" r="r" b="b"/>
              <a:pathLst>
                <a:path w="9525" h="9525" extrusionOk="0">
                  <a:moveTo>
                    <a:pt x="7144" y="7144"/>
                  </a:moveTo>
                  <a:lnTo>
                    <a:pt x="7144" y="7144"/>
                  </a:lnTo>
                  <a:lnTo>
                    <a:pt x="7144" y="7144"/>
                  </a:ln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669" name="Google Shape;5669;p1"/>
            <p:cNvSpPr/>
            <p:nvPr/>
          </p:nvSpPr>
          <p:spPr>
            <a:xfrm>
              <a:off x="6329331" y="3523631"/>
              <a:ext cx="9525" cy="28575"/>
            </a:xfrm>
            <a:custGeom>
              <a:avLst/>
              <a:gdLst/>
              <a:ahLst/>
              <a:cxnLst/>
              <a:rect l="l" t="t" r="r" b="b"/>
              <a:pathLst>
                <a:path w="9525" h="28575" extrusionOk="0">
                  <a:moveTo>
                    <a:pt x="7652" y="10144"/>
                  </a:moveTo>
                  <a:cubicBezTo>
                    <a:pt x="15272" y="44434"/>
                    <a:pt x="4794" y="-5096"/>
                    <a:pt x="7652" y="10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670" name="Google Shape;5670;p1"/>
            <p:cNvSpPr/>
            <p:nvPr/>
          </p:nvSpPr>
          <p:spPr>
            <a:xfrm>
              <a:off x="6301264" y="3158966"/>
              <a:ext cx="9525" cy="9525"/>
            </a:xfrm>
            <a:custGeom>
              <a:avLst/>
              <a:gdLst/>
              <a:ahLst/>
              <a:cxnLst/>
              <a:rect l="l" t="t" r="r" b="b"/>
              <a:pathLst>
                <a:path w="9525" h="9525" extrusionOk="0">
                  <a:moveTo>
                    <a:pt x="7144" y="7144"/>
                  </a:moveTo>
                  <a:cubicBezTo>
                    <a:pt x="8096" y="9049"/>
                    <a:pt x="8096" y="10001"/>
                    <a:pt x="9049" y="9049"/>
                  </a:cubicBezTo>
                  <a:cubicBezTo>
                    <a:pt x="9049" y="8096"/>
                    <a:pt x="8096"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671" name="Google Shape;5671;p1"/>
            <p:cNvSpPr/>
            <p:nvPr/>
          </p:nvSpPr>
          <p:spPr>
            <a:xfrm>
              <a:off x="6316504" y="3514248"/>
              <a:ext cx="19050" cy="9525"/>
            </a:xfrm>
            <a:custGeom>
              <a:avLst/>
              <a:gdLst/>
              <a:ahLst/>
              <a:cxnLst/>
              <a:rect l="l" t="t" r="r" b="b"/>
              <a:pathLst>
                <a:path w="19050" h="9525" extrusionOk="0">
                  <a:moveTo>
                    <a:pt x="11906" y="10001"/>
                  </a:moveTo>
                  <a:lnTo>
                    <a:pt x="7144" y="7144"/>
                  </a:lnTo>
                  <a:cubicBezTo>
                    <a:pt x="8096" y="8096"/>
                    <a:pt x="10001" y="9049"/>
                    <a:pt x="11906" y="10001"/>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672" name="Google Shape;5672;p1"/>
            <p:cNvSpPr/>
            <p:nvPr/>
          </p:nvSpPr>
          <p:spPr>
            <a:xfrm>
              <a:off x="6383583" y="3530653"/>
              <a:ext cx="9525" cy="9525"/>
            </a:xfrm>
            <a:custGeom>
              <a:avLst/>
              <a:gdLst/>
              <a:ahLst/>
              <a:cxnLst/>
              <a:rect l="l" t="t" r="r" b="b"/>
              <a:pathLst>
                <a:path w="9525" h="9525" extrusionOk="0">
                  <a:moveTo>
                    <a:pt x="8644" y="8837"/>
                  </a:moveTo>
                  <a:cubicBezTo>
                    <a:pt x="9597" y="8837"/>
                    <a:pt x="4834" y="5027"/>
                    <a:pt x="8644" y="883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673" name="Google Shape;5673;p1"/>
            <p:cNvSpPr/>
            <p:nvPr/>
          </p:nvSpPr>
          <p:spPr>
            <a:xfrm>
              <a:off x="6294596" y="3437096"/>
              <a:ext cx="9525" cy="9525"/>
            </a:xfrm>
            <a:custGeom>
              <a:avLst/>
              <a:gdLst/>
              <a:ahLst/>
              <a:cxnLst/>
              <a:rect l="l" t="t" r="r" b="b"/>
              <a:pathLst>
                <a:path w="9525" h="9525" extrusionOk="0">
                  <a:moveTo>
                    <a:pt x="7144" y="8096"/>
                  </a:moveTo>
                  <a:cubicBezTo>
                    <a:pt x="7144" y="8096"/>
                    <a:pt x="7144" y="7144"/>
                    <a:pt x="7144" y="7144"/>
                  </a:cubicBezTo>
                  <a:cubicBezTo>
                    <a:pt x="7144" y="7144"/>
                    <a:pt x="7144" y="7144"/>
                    <a:pt x="7144" y="809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674" name="Google Shape;5674;p1"/>
            <p:cNvSpPr/>
            <p:nvPr/>
          </p:nvSpPr>
          <p:spPr>
            <a:xfrm>
              <a:off x="6403613" y="3564317"/>
              <a:ext cx="19050" cy="19050"/>
            </a:xfrm>
            <a:custGeom>
              <a:avLst/>
              <a:gdLst/>
              <a:ahLst/>
              <a:cxnLst/>
              <a:rect l="l" t="t" r="r" b="b"/>
              <a:pathLst>
                <a:path w="19050" h="19050" extrusionOk="0">
                  <a:moveTo>
                    <a:pt x="18142" y="19940"/>
                  </a:moveTo>
                  <a:cubicBezTo>
                    <a:pt x="8617" y="8510"/>
                    <a:pt x="-908" y="-1967"/>
                    <a:pt x="18142" y="19940"/>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675" name="Google Shape;5675;p1"/>
            <p:cNvSpPr/>
            <p:nvPr/>
          </p:nvSpPr>
          <p:spPr>
            <a:xfrm>
              <a:off x="6337459" y="3267551"/>
              <a:ext cx="9525" cy="9525"/>
            </a:xfrm>
            <a:custGeom>
              <a:avLst/>
              <a:gdLst/>
              <a:ahLst/>
              <a:cxnLst/>
              <a:rect l="l" t="t" r="r" b="b"/>
              <a:pathLst>
                <a:path w="9525" h="9525" extrusionOk="0">
                  <a:moveTo>
                    <a:pt x="7144" y="7144"/>
                  </a:moveTo>
                  <a:lnTo>
                    <a:pt x="7144" y="7144"/>
                  </a:ln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676" name="Google Shape;5676;p1"/>
            <p:cNvSpPr/>
            <p:nvPr/>
          </p:nvSpPr>
          <p:spPr>
            <a:xfrm>
              <a:off x="6337459" y="3267551"/>
              <a:ext cx="9525" cy="9525"/>
            </a:xfrm>
            <a:custGeom>
              <a:avLst/>
              <a:gdLst/>
              <a:ahLst/>
              <a:cxnLst/>
              <a:rect l="l" t="t" r="r" b="b"/>
              <a:pathLst>
                <a:path w="9525" h="9525" extrusionOk="0">
                  <a:moveTo>
                    <a:pt x="9049" y="7144"/>
                  </a:moveTo>
                  <a:lnTo>
                    <a:pt x="7144" y="7144"/>
                  </a:lnTo>
                  <a:cubicBezTo>
                    <a:pt x="8096" y="8096"/>
                    <a:pt x="9049" y="9049"/>
                    <a:pt x="9049"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677" name="Google Shape;5677;p1"/>
            <p:cNvSpPr/>
            <p:nvPr/>
          </p:nvSpPr>
          <p:spPr>
            <a:xfrm>
              <a:off x="6320737" y="3517106"/>
              <a:ext cx="9525" cy="9525"/>
            </a:xfrm>
            <a:custGeom>
              <a:avLst/>
              <a:gdLst/>
              <a:ahLst/>
              <a:cxnLst/>
              <a:rect l="l" t="t" r="r" b="b"/>
              <a:pathLst>
                <a:path w="9525" h="9525" extrusionOk="0">
                  <a:moveTo>
                    <a:pt x="10530" y="7144"/>
                  </a:moveTo>
                  <a:cubicBezTo>
                    <a:pt x="2910" y="8096"/>
                    <a:pt x="10530" y="8096"/>
                    <a:pt x="10530"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678" name="Google Shape;5678;p1"/>
            <p:cNvSpPr/>
            <p:nvPr/>
          </p:nvSpPr>
          <p:spPr>
            <a:xfrm>
              <a:off x="6336506" y="3521868"/>
              <a:ext cx="19050" cy="19050"/>
            </a:xfrm>
            <a:custGeom>
              <a:avLst/>
              <a:gdLst/>
              <a:ahLst/>
              <a:cxnLst/>
              <a:rect l="l" t="t" r="r" b="b"/>
              <a:pathLst>
                <a:path w="19050" h="19050" extrusionOk="0">
                  <a:moveTo>
                    <a:pt x="7144" y="7144"/>
                  </a:moveTo>
                  <a:cubicBezTo>
                    <a:pt x="10954" y="14764"/>
                    <a:pt x="16669" y="20479"/>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679" name="Google Shape;5679;p1"/>
            <p:cNvSpPr/>
            <p:nvPr/>
          </p:nvSpPr>
          <p:spPr>
            <a:xfrm>
              <a:off x="6272902" y="3410426"/>
              <a:ext cx="57150" cy="114300"/>
            </a:xfrm>
            <a:custGeom>
              <a:avLst/>
              <a:gdLst/>
              <a:ahLst/>
              <a:cxnLst/>
              <a:rect l="l" t="t" r="r" b="b"/>
              <a:pathLst>
                <a:path w="57150" h="114300" extrusionOk="0">
                  <a:moveTo>
                    <a:pt x="26933" y="45244"/>
                  </a:moveTo>
                  <a:cubicBezTo>
                    <a:pt x="25980" y="42386"/>
                    <a:pt x="15503" y="33814"/>
                    <a:pt x="15503" y="33814"/>
                  </a:cubicBezTo>
                  <a:cubicBezTo>
                    <a:pt x="15503" y="33814"/>
                    <a:pt x="31695" y="24289"/>
                    <a:pt x="10740" y="7144"/>
                  </a:cubicBezTo>
                  <a:cubicBezTo>
                    <a:pt x="-3547" y="7144"/>
                    <a:pt x="27885" y="90011"/>
                    <a:pt x="49793" y="110966"/>
                  </a:cubicBezTo>
                  <a:cubicBezTo>
                    <a:pt x="45983" y="107156"/>
                    <a:pt x="47888" y="105251"/>
                    <a:pt x="56460" y="107156"/>
                  </a:cubicBezTo>
                  <a:cubicBezTo>
                    <a:pt x="41220" y="88106"/>
                    <a:pt x="25980" y="44291"/>
                    <a:pt x="26933" y="452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680" name="Google Shape;5680;p1"/>
            <p:cNvSpPr/>
            <p:nvPr/>
          </p:nvSpPr>
          <p:spPr>
            <a:xfrm>
              <a:off x="6309836" y="3479006"/>
              <a:ext cx="9525" cy="9525"/>
            </a:xfrm>
            <a:custGeom>
              <a:avLst/>
              <a:gdLst/>
              <a:ahLst/>
              <a:cxnLst/>
              <a:rect l="l" t="t" r="r" b="b"/>
              <a:pathLst>
                <a:path w="9525" h="9525" extrusionOk="0">
                  <a:moveTo>
                    <a:pt x="7144" y="8096"/>
                  </a:moveTo>
                  <a:cubicBezTo>
                    <a:pt x="7144" y="8096"/>
                    <a:pt x="7144" y="7144"/>
                    <a:pt x="8096" y="7144"/>
                  </a:cubicBezTo>
                  <a:cubicBezTo>
                    <a:pt x="7144" y="7144"/>
                    <a:pt x="7144" y="7144"/>
                    <a:pt x="7144" y="809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681" name="Google Shape;5681;p1"/>
            <p:cNvSpPr/>
            <p:nvPr/>
          </p:nvSpPr>
          <p:spPr>
            <a:xfrm>
              <a:off x="6302216" y="3458686"/>
              <a:ext cx="9525" cy="9525"/>
            </a:xfrm>
            <a:custGeom>
              <a:avLst/>
              <a:gdLst/>
              <a:ahLst/>
              <a:cxnLst/>
              <a:rect l="l" t="t" r="r" b="b"/>
              <a:pathLst>
                <a:path w="9525" h="9525" extrusionOk="0">
                  <a:moveTo>
                    <a:pt x="7144" y="8414"/>
                  </a:moveTo>
                  <a:cubicBezTo>
                    <a:pt x="7144" y="8414"/>
                    <a:pt x="7144" y="5556"/>
                    <a:pt x="7144" y="841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682" name="Google Shape;5682;p1"/>
            <p:cNvSpPr/>
            <p:nvPr/>
          </p:nvSpPr>
          <p:spPr>
            <a:xfrm>
              <a:off x="6332696" y="3513167"/>
              <a:ext cx="9525" cy="9525"/>
            </a:xfrm>
            <a:custGeom>
              <a:avLst/>
              <a:gdLst/>
              <a:ahLst/>
              <a:cxnLst/>
              <a:rect l="l" t="t" r="r" b="b"/>
              <a:pathLst>
                <a:path w="9525" h="9525" extrusionOk="0">
                  <a:moveTo>
                    <a:pt x="7144" y="7273"/>
                  </a:moveTo>
                  <a:cubicBezTo>
                    <a:pt x="14764" y="11083"/>
                    <a:pt x="7144" y="6320"/>
                    <a:pt x="7144" y="7273"/>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683" name="Google Shape;5683;p1"/>
            <p:cNvSpPr/>
            <p:nvPr/>
          </p:nvSpPr>
          <p:spPr>
            <a:xfrm>
              <a:off x="6324335" y="3517106"/>
              <a:ext cx="9525" cy="9525"/>
            </a:xfrm>
            <a:custGeom>
              <a:avLst/>
              <a:gdLst/>
              <a:ahLst/>
              <a:cxnLst/>
              <a:rect l="l" t="t" r="r" b="b"/>
              <a:pathLst>
                <a:path w="9525" h="9525" extrusionOk="0">
                  <a:moveTo>
                    <a:pt x="8837" y="7144"/>
                  </a:moveTo>
                  <a:cubicBezTo>
                    <a:pt x="5027" y="7144"/>
                    <a:pt x="8837" y="7144"/>
                    <a:pt x="883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684" name="Google Shape;5684;p1"/>
            <p:cNvSpPr/>
            <p:nvPr/>
          </p:nvSpPr>
          <p:spPr>
            <a:xfrm>
              <a:off x="6319361" y="3390423"/>
              <a:ext cx="9525" cy="9525"/>
            </a:xfrm>
            <a:custGeom>
              <a:avLst/>
              <a:gdLst/>
              <a:ahLst/>
              <a:cxnLst/>
              <a:rect l="l" t="t" r="r" b="b"/>
              <a:pathLst>
                <a:path w="9525" h="9525" extrusionOk="0">
                  <a:moveTo>
                    <a:pt x="8096" y="8096"/>
                  </a:moveTo>
                  <a:lnTo>
                    <a:pt x="7144" y="7144"/>
                  </a:lnTo>
                  <a:cubicBezTo>
                    <a:pt x="7144" y="8096"/>
                    <a:pt x="7144" y="8096"/>
                    <a:pt x="8096" y="809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685" name="Google Shape;5685;p1"/>
            <p:cNvSpPr/>
            <p:nvPr/>
          </p:nvSpPr>
          <p:spPr>
            <a:xfrm>
              <a:off x="6296755" y="3429609"/>
              <a:ext cx="28575" cy="57150"/>
            </a:xfrm>
            <a:custGeom>
              <a:avLst/>
              <a:gdLst/>
              <a:ahLst/>
              <a:cxnLst/>
              <a:rect l="l" t="t" r="r" b="b"/>
              <a:pathLst>
                <a:path w="28575" h="57150" extrusionOk="0">
                  <a:moveTo>
                    <a:pt x="7843" y="9868"/>
                  </a:moveTo>
                  <a:cubicBezTo>
                    <a:pt x="9748" y="18441"/>
                    <a:pt x="24988" y="42253"/>
                    <a:pt x="21178" y="55588"/>
                  </a:cubicBezTo>
                  <a:cubicBezTo>
                    <a:pt x="23083" y="51778"/>
                    <a:pt x="24035" y="50826"/>
                    <a:pt x="25940" y="52731"/>
                  </a:cubicBezTo>
                  <a:cubicBezTo>
                    <a:pt x="33560" y="35586"/>
                    <a:pt x="2128" y="-3467"/>
                    <a:pt x="7843" y="986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686" name="Google Shape;5686;p1"/>
            <p:cNvSpPr/>
            <p:nvPr/>
          </p:nvSpPr>
          <p:spPr>
            <a:xfrm>
              <a:off x="6330791" y="3504723"/>
              <a:ext cx="9525" cy="9525"/>
            </a:xfrm>
            <a:custGeom>
              <a:avLst/>
              <a:gdLst/>
              <a:ahLst/>
              <a:cxnLst/>
              <a:rect l="l" t="t" r="r" b="b"/>
              <a:pathLst>
                <a:path w="9525" h="9525" extrusionOk="0">
                  <a:moveTo>
                    <a:pt x="7144" y="7144"/>
                  </a:moveTo>
                  <a:cubicBezTo>
                    <a:pt x="7144" y="7144"/>
                    <a:pt x="7144" y="7144"/>
                    <a:pt x="7144" y="7144"/>
                  </a:cubicBez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687" name="Google Shape;5687;p1"/>
            <p:cNvSpPr/>
            <p:nvPr/>
          </p:nvSpPr>
          <p:spPr>
            <a:xfrm>
              <a:off x="6296435" y="3511391"/>
              <a:ext cx="38100" cy="66675"/>
            </a:xfrm>
            <a:custGeom>
              <a:avLst/>
              <a:gdLst/>
              <a:ahLst/>
              <a:cxnLst/>
              <a:rect l="l" t="t" r="r" b="b"/>
              <a:pathLst>
                <a:path w="38100" h="66675" extrusionOk="0">
                  <a:moveTo>
                    <a:pt x="19593" y="65246"/>
                  </a:moveTo>
                  <a:cubicBezTo>
                    <a:pt x="15783" y="49054"/>
                    <a:pt x="6258" y="30004"/>
                    <a:pt x="7210" y="7144"/>
                  </a:cubicBezTo>
                  <a:cubicBezTo>
                    <a:pt x="8163" y="7144"/>
                    <a:pt x="19593" y="13811"/>
                    <a:pt x="18640" y="12859"/>
                  </a:cubicBezTo>
                  <a:cubicBezTo>
                    <a:pt x="1495" y="25241"/>
                    <a:pt x="24355" y="24289"/>
                    <a:pt x="33880" y="43339"/>
                  </a:cubicBezTo>
                  <a:cubicBezTo>
                    <a:pt x="43405" y="46196"/>
                    <a:pt x="6258" y="41434"/>
                    <a:pt x="12925" y="36671"/>
                  </a:cubicBezTo>
                  <a:cubicBezTo>
                    <a:pt x="15783" y="39529"/>
                    <a:pt x="20545" y="65246"/>
                    <a:pt x="19593" y="65246"/>
                  </a:cubicBezTo>
                  <a:close/>
                  <a:moveTo>
                    <a:pt x="17688" y="59531"/>
                  </a:moveTo>
                  <a:lnTo>
                    <a:pt x="17688" y="55721"/>
                  </a:lnTo>
                  <a:cubicBezTo>
                    <a:pt x="16735" y="56674"/>
                    <a:pt x="16735" y="58579"/>
                    <a:pt x="17688" y="59531"/>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688" name="Google Shape;5688;p1"/>
            <p:cNvSpPr/>
            <p:nvPr/>
          </p:nvSpPr>
          <p:spPr>
            <a:xfrm>
              <a:off x="6404134" y="4020978"/>
              <a:ext cx="9525" cy="9525"/>
            </a:xfrm>
            <a:custGeom>
              <a:avLst/>
              <a:gdLst/>
              <a:ahLst/>
              <a:cxnLst/>
              <a:rect l="l" t="t" r="r" b="b"/>
              <a:pathLst>
                <a:path w="9525" h="9525" extrusionOk="0">
                  <a:moveTo>
                    <a:pt x="7144" y="7144"/>
                  </a:moveTo>
                  <a:lnTo>
                    <a:pt x="7144" y="8096"/>
                  </a:ln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689" name="Google Shape;5689;p1"/>
            <p:cNvSpPr/>
            <p:nvPr/>
          </p:nvSpPr>
          <p:spPr>
            <a:xfrm>
              <a:off x="6382226" y="3695223"/>
              <a:ext cx="9525" cy="9525"/>
            </a:xfrm>
            <a:custGeom>
              <a:avLst/>
              <a:gdLst/>
              <a:ahLst/>
              <a:cxnLst/>
              <a:rect l="l" t="t" r="r" b="b"/>
              <a:pathLst>
                <a:path w="9525" h="9525" extrusionOk="0">
                  <a:moveTo>
                    <a:pt x="7144" y="7144"/>
                  </a:moveTo>
                  <a:lnTo>
                    <a:pt x="7144" y="9049"/>
                  </a:lnTo>
                  <a:cubicBezTo>
                    <a:pt x="7144" y="9049"/>
                    <a:pt x="7144"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690" name="Google Shape;5690;p1"/>
            <p:cNvSpPr/>
            <p:nvPr/>
          </p:nvSpPr>
          <p:spPr>
            <a:xfrm>
              <a:off x="6407944" y="3740943"/>
              <a:ext cx="9525" cy="9525"/>
            </a:xfrm>
            <a:custGeom>
              <a:avLst/>
              <a:gdLst/>
              <a:ahLst/>
              <a:cxnLst/>
              <a:rect l="l" t="t" r="r" b="b"/>
              <a:pathLst>
                <a:path w="9525" h="9525" extrusionOk="0">
                  <a:moveTo>
                    <a:pt x="7144" y="7144"/>
                  </a:moveTo>
                  <a:lnTo>
                    <a:pt x="9049" y="10001"/>
                  </a:lnTo>
                  <a:cubicBezTo>
                    <a:pt x="8096" y="9049"/>
                    <a:pt x="8096"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691" name="Google Shape;5691;p1"/>
            <p:cNvSpPr/>
            <p:nvPr/>
          </p:nvSpPr>
          <p:spPr>
            <a:xfrm>
              <a:off x="6402758" y="3994838"/>
              <a:ext cx="9525" cy="9525"/>
            </a:xfrm>
            <a:custGeom>
              <a:avLst/>
              <a:gdLst/>
              <a:ahLst/>
              <a:cxnLst/>
              <a:rect l="l" t="t" r="r" b="b"/>
              <a:pathLst>
                <a:path w="9525" h="9525" extrusionOk="0">
                  <a:moveTo>
                    <a:pt x="7567" y="7567"/>
                  </a:moveTo>
                  <a:cubicBezTo>
                    <a:pt x="7567" y="7567"/>
                    <a:pt x="6615" y="6615"/>
                    <a:pt x="7567"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692" name="Google Shape;5692;p1"/>
            <p:cNvSpPr/>
            <p:nvPr/>
          </p:nvSpPr>
          <p:spPr>
            <a:xfrm>
              <a:off x="6398419" y="3838098"/>
              <a:ext cx="9525" cy="9525"/>
            </a:xfrm>
            <a:custGeom>
              <a:avLst/>
              <a:gdLst/>
              <a:ahLst/>
              <a:cxnLst/>
              <a:rect l="l" t="t" r="r" b="b"/>
              <a:pathLst>
                <a:path w="9525" h="9525" extrusionOk="0">
                  <a:moveTo>
                    <a:pt x="8096" y="7144"/>
                  </a:moveTo>
                  <a:cubicBezTo>
                    <a:pt x="7144" y="8096"/>
                    <a:pt x="7144" y="8096"/>
                    <a:pt x="7144" y="9049"/>
                  </a:cubicBezTo>
                  <a:cubicBezTo>
                    <a:pt x="8096" y="9049"/>
                    <a:pt x="8096" y="8096"/>
                    <a:pt x="8096"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693" name="Google Shape;5693;p1"/>
            <p:cNvSpPr/>
            <p:nvPr/>
          </p:nvSpPr>
          <p:spPr>
            <a:xfrm>
              <a:off x="6406991" y="3740943"/>
              <a:ext cx="9525" cy="9525"/>
            </a:xfrm>
            <a:custGeom>
              <a:avLst/>
              <a:gdLst/>
              <a:ahLst/>
              <a:cxnLst/>
              <a:rect l="l" t="t" r="r" b="b"/>
              <a:pathLst>
                <a:path w="9525" h="9525" extrusionOk="0">
                  <a:moveTo>
                    <a:pt x="7144" y="7144"/>
                  </a:moveTo>
                  <a:cubicBezTo>
                    <a:pt x="7144" y="7144"/>
                    <a:pt x="8096"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694" name="Google Shape;5694;p1"/>
            <p:cNvSpPr/>
            <p:nvPr/>
          </p:nvSpPr>
          <p:spPr>
            <a:xfrm>
              <a:off x="6399371" y="3672363"/>
              <a:ext cx="9525" cy="9525"/>
            </a:xfrm>
            <a:custGeom>
              <a:avLst/>
              <a:gdLst/>
              <a:ahLst/>
              <a:cxnLst/>
              <a:rect l="l" t="t" r="r" b="b"/>
              <a:pathLst>
                <a:path w="9525" h="9525" extrusionOk="0">
                  <a:moveTo>
                    <a:pt x="8096" y="8096"/>
                  </a:moveTo>
                  <a:cubicBezTo>
                    <a:pt x="8096" y="8096"/>
                    <a:pt x="8096" y="7144"/>
                    <a:pt x="7144" y="7144"/>
                  </a:cubicBezTo>
                  <a:cubicBezTo>
                    <a:pt x="7144" y="7144"/>
                    <a:pt x="7144" y="7144"/>
                    <a:pt x="8096" y="809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695" name="Google Shape;5695;p1"/>
            <p:cNvSpPr/>
            <p:nvPr/>
          </p:nvSpPr>
          <p:spPr>
            <a:xfrm>
              <a:off x="6380321" y="3676173"/>
              <a:ext cx="9525" cy="9525"/>
            </a:xfrm>
            <a:custGeom>
              <a:avLst/>
              <a:gdLst/>
              <a:ahLst/>
              <a:cxnLst/>
              <a:rect l="l" t="t" r="r" b="b"/>
              <a:pathLst>
                <a:path w="9525" h="9525" extrusionOk="0">
                  <a:moveTo>
                    <a:pt x="8096" y="8096"/>
                  </a:moveTo>
                  <a:cubicBezTo>
                    <a:pt x="8096" y="7144"/>
                    <a:pt x="8096" y="7144"/>
                    <a:pt x="7144" y="7144"/>
                  </a:cubicBezTo>
                  <a:lnTo>
                    <a:pt x="8096" y="8096"/>
                  </a:ln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696" name="Google Shape;5696;p1"/>
            <p:cNvSpPr/>
            <p:nvPr/>
          </p:nvSpPr>
          <p:spPr>
            <a:xfrm>
              <a:off x="6404134" y="3596163"/>
              <a:ext cx="9525" cy="9525"/>
            </a:xfrm>
            <a:custGeom>
              <a:avLst/>
              <a:gdLst/>
              <a:ahLst/>
              <a:cxnLst/>
              <a:rect l="l" t="t" r="r" b="b"/>
              <a:pathLst>
                <a:path w="9525" h="9525" extrusionOk="0">
                  <a:moveTo>
                    <a:pt x="8096" y="10001"/>
                  </a:moveTo>
                  <a:lnTo>
                    <a:pt x="7144" y="7144"/>
                  </a:lnTo>
                  <a:cubicBezTo>
                    <a:pt x="7144" y="9049"/>
                    <a:pt x="7144" y="10001"/>
                    <a:pt x="8096" y="10001"/>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697" name="Google Shape;5697;p1"/>
            <p:cNvSpPr/>
            <p:nvPr/>
          </p:nvSpPr>
          <p:spPr>
            <a:xfrm>
              <a:off x="6404134" y="3669506"/>
              <a:ext cx="9525" cy="9525"/>
            </a:xfrm>
            <a:custGeom>
              <a:avLst/>
              <a:gdLst/>
              <a:ahLst/>
              <a:cxnLst/>
              <a:rect l="l" t="t" r="r" b="b"/>
              <a:pathLst>
                <a:path w="9525" h="9525" extrusionOk="0">
                  <a:moveTo>
                    <a:pt x="7144" y="7144"/>
                  </a:moveTo>
                  <a:cubicBezTo>
                    <a:pt x="7144" y="7144"/>
                    <a:pt x="7144" y="7144"/>
                    <a:pt x="7144" y="7144"/>
                  </a:cubicBez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698" name="Google Shape;5698;p1"/>
            <p:cNvSpPr/>
            <p:nvPr/>
          </p:nvSpPr>
          <p:spPr>
            <a:xfrm>
              <a:off x="6386142" y="4039605"/>
              <a:ext cx="9525" cy="9525"/>
            </a:xfrm>
            <a:custGeom>
              <a:avLst/>
              <a:gdLst/>
              <a:ahLst/>
              <a:cxnLst/>
              <a:rect l="l" t="t" r="r" b="b"/>
              <a:pathLst>
                <a:path w="9525" h="9525" extrusionOk="0">
                  <a:moveTo>
                    <a:pt x="7990" y="7567"/>
                  </a:moveTo>
                  <a:cubicBezTo>
                    <a:pt x="7990" y="7567"/>
                    <a:pt x="6085" y="6615"/>
                    <a:pt x="7990"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699" name="Google Shape;5699;p1"/>
            <p:cNvSpPr/>
            <p:nvPr/>
          </p:nvSpPr>
          <p:spPr>
            <a:xfrm>
              <a:off x="6396514" y="4046696"/>
              <a:ext cx="9525" cy="9525"/>
            </a:xfrm>
            <a:custGeom>
              <a:avLst/>
              <a:gdLst/>
              <a:ahLst/>
              <a:cxnLst/>
              <a:rect l="l" t="t" r="r" b="b"/>
              <a:pathLst>
                <a:path w="9525" h="9525" extrusionOk="0">
                  <a:moveTo>
                    <a:pt x="7144" y="7144"/>
                  </a:moveTo>
                  <a:lnTo>
                    <a:pt x="8096" y="10001"/>
                  </a:lnTo>
                  <a:cubicBezTo>
                    <a:pt x="8096" y="8096"/>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700" name="Google Shape;5700;p1"/>
            <p:cNvSpPr/>
            <p:nvPr/>
          </p:nvSpPr>
          <p:spPr>
            <a:xfrm>
              <a:off x="6389846" y="3880008"/>
              <a:ext cx="9525" cy="9525"/>
            </a:xfrm>
            <a:custGeom>
              <a:avLst/>
              <a:gdLst/>
              <a:ahLst/>
              <a:cxnLst/>
              <a:rect l="l" t="t" r="r" b="b"/>
              <a:pathLst>
                <a:path w="9525" h="9525" extrusionOk="0">
                  <a:moveTo>
                    <a:pt x="10001" y="7144"/>
                  </a:moveTo>
                  <a:cubicBezTo>
                    <a:pt x="9049" y="8096"/>
                    <a:pt x="8096" y="10001"/>
                    <a:pt x="7144" y="9049"/>
                  </a:cubicBezTo>
                  <a:cubicBezTo>
                    <a:pt x="8096" y="10954"/>
                    <a:pt x="10954" y="10001"/>
                    <a:pt x="10001"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701" name="Google Shape;5701;p1"/>
            <p:cNvSpPr/>
            <p:nvPr/>
          </p:nvSpPr>
          <p:spPr>
            <a:xfrm>
              <a:off x="6383179" y="4029156"/>
              <a:ext cx="9525" cy="9525"/>
            </a:xfrm>
            <a:custGeom>
              <a:avLst/>
              <a:gdLst/>
              <a:ahLst/>
              <a:cxnLst/>
              <a:rect l="l" t="t" r="r" b="b"/>
              <a:pathLst>
                <a:path w="9525" h="9525" extrusionOk="0">
                  <a:moveTo>
                    <a:pt x="7144" y="7538"/>
                  </a:moveTo>
                  <a:cubicBezTo>
                    <a:pt x="8096" y="7538"/>
                    <a:pt x="9049" y="8491"/>
                    <a:pt x="9049" y="8491"/>
                  </a:cubicBezTo>
                  <a:cubicBezTo>
                    <a:pt x="8096" y="7538"/>
                    <a:pt x="7144" y="6586"/>
                    <a:pt x="7144" y="753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702" name="Google Shape;5702;p1"/>
            <p:cNvSpPr/>
            <p:nvPr/>
          </p:nvSpPr>
          <p:spPr>
            <a:xfrm>
              <a:off x="6385084" y="4030503"/>
              <a:ext cx="9525" cy="9525"/>
            </a:xfrm>
            <a:custGeom>
              <a:avLst/>
              <a:gdLst/>
              <a:ahLst/>
              <a:cxnLst/>
              <a:rect l="l" t="t" r="r" b="b"/>
              <a:pathLst>
                <a:path w="9525" h="9525" extrusionOk="0">
                  <a:moveTo>
                    <a:pt x="7144" y="7144"/>
                  </a:moveTo>
                  <a:cubicBezTo>
                    <a:pt x="8096" y="8096"/>
                    <a:pt x="8096" y="8096"/>
                    <a:pt x="9049" y="9049"/>
                  </a:cubicBezTo>
                  <a:cubicBezTo>
                    <a:pt x="8096" y="8096"/>
                    <a:pt x="8096"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703" name="Google Shape;5703;p1"/>
            <p:cNvSpPr/>
            <p:nvPr/>
          </p:nvSpPr>
          <p:spPr>
            <a:xfrm>
              <a:off x="6374606" y="3864768"/>
              <a:ext cx="9525" cy="9525"/>
            </a:xfrm>
            <a:custGeom>
              <a:avLst/>
              <a:gdLst/>
              <a:ahLst/>
              <a:cxnLst/>
              <a:rect l="l" t="t" r="r" b="b"/>
              <a:pathLst>
                <a:path w="9525" h="9525" extrusionOk="0">
                  <a:moveTo>
                    <a:pt x="7144" y="7144"/>
                  </a:moveTo>
                  <a:cubicBezTo>
                    <a:pt x="8096" y="7144"/>
                    <a:pt x="8096" y="7144"/>
                    <a:pt x="7144" y="7144"/>
                  </a:cubicBez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704" name="Google Shape;5704;p1"/>
            <p:cNvSpPr/>
            <p:nvPr/>
          </p:nvSpPr>
          <p:spPr>
            <a:xfrm>
              <a:off x="6396514" y="4045452"/>
              <a:ext cx="28575" cy="28575"/>
            </a:xfrm>
            <a:custGeom>
              <a:avLst/>
              <a:gdLst/>
              <a:ahLst/>
              <a:cxnLst/>
              <a:rect l="l" t="t" r="r" b="b"/>
              <a:pathLst>
                <a:path w="28575" h="28575" extrusionOk="0">
                  <a:moveTo>
                    <a:pt x="7144" y="12197"/>
                  </a:moveTo>
                  <a:cubicBezTo>
                    <a:pt x="11906" y="13150"/>
                    <a:pt x="26194" y="29342"/>
                    <a:pt x="29051" y="20769"/>
                  </a:cubicBezTo>
                  <a:cubicBezTo>
                    <a:pt x="22384" y="-2090"/>
                    <a:pt x="13811" y="10292"/>
                    <a:pt x="7144" y="1219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705" name="Google Shape;5705;p1"/>
            <p:cNvSpPr/>
            <p:nvPr/>
          </p:nvSpPr>
          <p:spPr>
            <a:xfrm>
              <a:off x="6378416" y="4046696"/>
              <a:ext cx="9525" cy="9525"/>
            </a:xfrm>
            <a:custGeom>
              <a:avLst/>
              <a:gdLst/>
              <a:ahLst/>
              <a:cxnLst/>
              <a:rect l="l" t="t" r="r" b="b"/>
              <a:pathLst>
                <a:path w="9525" h="9525" extrusionOk="0">
                  <a:moveTo>
                    <a:pt x="7144" y="7144"/>
                  </a:moveTo>
                  <a:cubicBezTo>
                    <a:pt x="7144" y="7144"/>
                    <a:pt x="8096" y="9049"/>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706" name="Google Shape;5706;p1"/>
            <p:cNvSpPr/>
            <p:nvPr/>
          </p:nvSpPr>
          <p:spPr>
            <a:xfrm>
              <a:off x="6319361" y="3610451"/>
              <a:ext cx="9525" cy="9525"/>
            </a:xfrm>
            <a:custGeom>
              <a:avLst/>
              <a:gdLst/>
              <a:ahLst/>
              <a:cxnLst/>
              <a:rect l="l" t="t" r="r" b="b"/>
              <a:pathLst>
                <a:path w="9525" h="9525" extrusionOk="0">
                  <a:moveTo>
                    <a:pt x="9049" y="8096"/>
                  </a:moveTo>
                  <a:lnTo>
                    <a:pt x="7144" y="7144"/>
                  </a:lnTo>
                  <a:cubicBezTo>
                    <a:pt x="8096" y="8096"/>
                    <a:pt x="9049" y="8096"/>
                    <a:pt x="9049" y="809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707" name="Google Shape;5707;p1"/>
            <p:cNvSpPr/>
            <p:nvPr/>
          </p:nvSpPr>
          <p:spPr>
            <a:xfrm>
              <a:off x="6379369" y="4039076"/>
              <a:ext cx="9525" cy="9525"/>
            </a:xfrm>
            <a:custGeom>
              <a:avLst/>
              <a:gdLst/>
              <a:ahLst/>
              <a:cxnLst/>
              <a:rect l="l" t="t" r="r" b="b"/>
              <a:pathLst>
                <a:path w="9525" h="9525" extrusionOk="0">
                  <a:moveTo>
                    <a:pt x="7144" y="7144"/>
                  </a:moveTo>
                  <a:lnTo>
                    <a:pt x="7144" y="7144"/>
                  </a:ln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708" name="Google Shape;5708;p1"/>
            <p:cNvSpPr/>
            <p:nvPr/>
          </p:nvSpPr>
          <p:spPr>
            <a:xfrm>
              <a:off x="6325076" y="3632358"/>
              <a:ext cx="9525" cy="9525"/>
            </a:xfrm>
            <a:custGeom>
              <a:avLst/>
              <a:gdLst/>
              <a:ahLst/>
              <a:cxnLst/>
              <a:rect l="l" t="t" r="r" b="b"/>
              <a:pathLst>
                <a:path w="9525" h="9525" extrusionOk="0">
                  <a:moveTo>
                    <a:pt x="7144" y="7144"/>
                  </a:moveTo>
                  <a:lnTo>
                    <a:pt x="7144" y="7144"/>
                  </a:ln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709" name="Google Shape;5709;p1"/>
            <p:cNvSpPr/>
            <p:nvPr/>
          </p:nvSpPr>
          <p:spPr>
            <a:xfrm>
              <a:off x="6414611" y="3626220"/>
              <a:ext cx="9525" cy="9525"/>
            </a:xfrm>
            <a:custGeom>
              <a:avLst/>
              <a:gdLst/>
              <a:ahLst/>
              <a:cxnLst/>
              <a:rect l="l" t="t" r="r" b="b"/>
              <a:pathLst>
                <a:path w="9525" h="9525" extrusionOk="0">
                  <a:moveTo>
                    <a:pt x="7144" y="7567"/>
                  </a:moveTo>
                  <a:cubicBezTo>
                    <a:pt x="7144" y="7567"/>
                    <a:pt x="7144" y="7567"/>
                    <a:pt x="7144" y="7567"/>
                  </a:cubicBezTo>
                  <a:cubicBezTo>
                    <a:pt x="7144" y="6615"/>
                    <a:pt x="7144" y="7567"/>
                    <a:pt x="7144"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710" name="Google Shape;5710;p1"/>
            <p:cNvSpPr/>
            <p:nvPr/>
          </p:nvSpPr>
          <p:spPr>
            <a:xfrm>
              <a:off x="6325076" y="3632358"/>
              <a:ext cx="9525" cy="9525"/>
            </a:xfrm>
            <a:custGeom>
              <a:avLst/>
              <a:gdLst/>
              <a:ahLst/>
              <a:cxnLst/>
              <a:rect l="l" t="t" r="r" b="b"/>
              <a:pathLst>
                <a:path w="9525" h="9525" extrusionOk="0">
                  <a:moveTo>
                    <a:pt x="7144" y="7144"/>
                  </a:moveTo>
                  <a:lnTo>
                    <a:pt x="7144" y="7144"/>
                  </a:ln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711" name="Google Shape;5711;p1"/>
            <p:cNvSpPr/>
            <p:nvPr/>
          </p:nvSpPr>
          <p:spPr>
            <a:xfrm>
              <a:off x="6367939" y="3737133"/>
              <a:ext cx="9525" cy="9525"/>
            </a:xfrm>
            <a:custGeom>
              <a:avLst/>
              <a:gdLst/>
              <a:ahLst/>
              <a:cxnLst/>
              <a:rect l="l" t="t" r="r" b="b"/>
              <a:pathLst>
                <a:path w="9525" h="9525" extrusionOk="0">
                  <a:moveTo>
                    <a:pt x="7144" y="8096"/>
                  </a:moveTo>
                  <a:cubicBezTo>
                    <a:pt x="7144" y="8096"/>
                    <a:pt x="8096" y="8096"/>
                    <a:pt x="8096" y="7144"/>
                  </a:cubicBezTo>
                  <a:cubicBezTo>
                    <a:pt x="8096" y="7144"/>
                    <a:pt x="7144" y="7144"/>
                    <a:pt x="7144" y="809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712" name="Google Shape;5712;p1"/>
            <p:cNvSpPr/>
            <p:nvPr/>
          </p:nvSpPr>
          <p:spPr>
            <a:xfrm>
              <a:off x="6372701" y="3716416"/>
              <a:ext cx="9525" cy="9525"/>
            </a:xfrm>
            <a:custGeom>
              <a:avLst/>
              <a:gdLst/>
              <a:ahLst/>
              <a:cxnLst/>
              <a:rect l="l" t="t" r="r" b="b"/>
              <a:pathLst>
                <a:path w="9525" h="9525" extrusionOk="0">
                  <a:moveTo>
                    <a:pt x="7144" y="7858"/>
                  </a:moveTo>
                  <a:cubicBezTo>
                    <a:pt x="7144" y="6906"/>
                    <a:pt x="7144" y="6906"/>
                    <a:pt x="7144" y="7858"/>
                  </a:cubicBezTo>
                  <a:lnTo>
                    <a:pt x="7144" y="7858"/>
                  </a:ln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713" name="Google Shape;5713;p1"/>
            <p:cNvSpPr/>
            <p:nvPr/>
          </p:nvSpPr>
          <p:spPr>
            <a:xfrm>
              <a:off x="6410087" y="3870483"/>
              <a:ext cx="9525" cy="9525"/>
            </a:xfrm>
            <a:custGeom>
              <a:avLst/>
              <a:gdLst/>
              <a:ahLst/>
              <a:cxnLst/>
              <a:rect l="l" t="t" r="r" b="b"/>
              <a:pathLst>
                <a:path w="9525" h="9525" extrusionOk="0">
                  <a:moveTo>
                    <a:pt x="7858" y="10001"/>
                  </a:moveTo>
                  <a:cubicBezTo>
                    <a:pt x="7858" y="9049"/>
                    <a:pt x="7858" y="8096"/>
                    <a:pt x="7858" y="7144"/>
                  </a:cubicBezTo>
                  <a:cubicBezTo>
                    <a:pt x="6906" y="9049"/>
                    <a:pt x="6906" y="10001"/>
                    <a:pt x="7858" y="10001"/>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714" name="Google Shape;5714;p1"/>
            <p:cNvSpPr/>
            <p:nvPr/>
          </p:nvSpPr>
          <p:spPr>
            <a:xfrm>
              <a:off x="6322219" y="3632092"/>
              <a:ext cx="9525" cy="9525"/>
            </a:xfrm>
            <a:custGeom>
              <a:avLst/>
              <a:gdLst/>
              <a:ahLst/>
              <a:cxnLst/>
              <a:rect l="l" t="t" r="r" b="b"/>
              <a:pathLst>
                <a:path w="9525" h="9525" extrusionOk="0">
                  <a:moveTo>
                    <a:pt x="9049" y="7410"/>
                  </a:moveTo>
                  <a:cubicBezTo>
                    <a:pt x="9049" y="7410"/>
                    <a:pt x="7144" y="8363"/>
                    <a:pt x="7144" y="8363"/>
                  </a:cubicBezTo>
                  <a:cubicBezTo>
                    <a:pt x="8096" y="8363"/>
                    <a:pt x="9049" y="6458"/>
                    <a:pt x="9049" y="7410"/>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715" name="Google Shape;5715;p1"/>
            <p:cNvSpPr/>
            <p:nvPr/>
          </p:nvSpPr>
          <p:spPr>
            <a:xfrm>
              <a:off x="6390375" y="3768804"/>
              <a:ext cx="9525" cy="9525"/>
            </a:xfrm>
            <a:custGeom>
              <a:avLst/>
              <a:gdLst/>
              <a:ahLst/>
              <a:cxnLst/>
              <a:rect l="l" t="t" r="r" b="b"/>
              <a:pathLst>
                <a:path w="9525" h="9525" extrusionOk="0">
                  <a:moveTo>
                    <a:pt x="7567" y="7858"/>
                  </a:moveTo>
                  <a:cubicBezTo>
                    <a:pt x="6615" y="6906"/>
                    <a:pt x="7567" y="6906"/>
                    <a:pt x="7567" y="785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716" name="Google Shape;5716;p1"/>
            <p:cNvSpPr/>
            <p:nvPr/>
          </p:nvSpPr>
          <p:spPr>
            <a:xfrm>
              <a:off x="6386538" y="3769146"/>
              <a:ext cx="19050" cy="28575"/>
            </a:xfrm>
            <a:custGeom>
              <a:avLst/>
              <a:gdLst/>
              <a:ahLst/>
              <a:cxnLst/>
              <a:rect l="l" t="t" r="r" b="b"/>
              <a:pathLst>
                <a:path w="19050" h="28575" extrusionOk="0">
                  <a:moveTo>
                    <a:pt x="9500" y="17994"/>
                  </a:moveTo>
                  <a:cubicBezTo>
                    <a:pt x="39027" y="37996"/>
                    <a:pt x="-2883" y="-14391"/>
                    <a:pt x="9500" y="1799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717" name="Google Shape;5717;p1"/>
            <p:cNvSpPr/>
            <p:nvPr/>
          </p:nvSpPr>
          <p:spPr>
            <a:xfrm>
              <a:off x="6386594" y="3778091"/>
              <a:ext cx="9525" cy="9525"/>
            </a:xfrm>
            <a:custGeom>
              <a:avLst/>
              <a:gdLst/>
              <a:ahLst/>
              <a:cxnLst/>
              <a:rect l="l" t="t" r="r" b="b"/>
              <a:pathLst>
                <a:path w="9525" h="9525" extrusionOk="0">
                  <a:moveTo>
                    <a:pt x="8491" y="9049"/>
                  </a:moveTo>
                  <a:cubicBezTo>
                    <a:pt x="8491" y="8096"/>
                    <a:pt x="7538" y="8096"/>
                    <a:pt x="7538" y="7144"/>
                  </a:cubicBezTo>
                  <a:cubicBezTo>
                    <a:pt x="6586" y="8096"/>
                    <a:pt x="7538" y="9049"/>
                    <a:pt x="8491" y="904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718" name="Google Shape;5718;p1"/>
            <p:cNvSpPr/>
            <p:nvPr/>
          </p:nvSpPr>
          <p:spPr>
            <a:xfrm>
              <a:off x="6383179" y="3819048"/>
              <a:ext cx="9525" cy="9525"/>
            </a:xfrm>
            <a:custGeom>
              <a:avLst/>
              <a:gdLst/>
              <a:ahLst/>
              <a:cxnLst/>
              <a:rect l="l" t="t" r="r" b="b"/>
              <a:pathLst>
                <a:path w="9525" h="9525" extrusionOk="0">
                  <a:moveTo>
                    <a:pt x="7144" y="7144"/>
                  </a:moveTo>
                  <a:cubicBezTo>
                    <a:pt x="7144" y="7144"/>
                    <a:pt x="7144" y="8096"/>
                    <a:pt x="8096" y="9049"/>
                  </a:cubicBezTo>
                  <a:cubicBezTo>
                    <a:pt x="8096" y="8096"/>
                    <a:pt x="8096"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719" name="Google Shape;5719;p1"/>
            <p:cNvSpPr/>
            <p:nvPr/>
          </p:nvSpPr>
          <p:spPr>
            <a:xfrm>
              <a:off x="6341269" y="3535203"/>
              <a:ext cx="9525" cy="9525"/>
            </a:xfrm>
            <a:custGeom>
              <a:avLst/>
              <a:gdLst/>
              <a:ahLst/>
              <a:cxnLst/>
              <a:rect l="l" t="t" r="r" b="b"/>
              <a:pathLst>
                <a:path w="9525" h="9525" extrusionOk="0">
                  <a:moveTo>
                    <a:pt x="7144" y="7144"/>
                  </a:moveTo>
                  <a:cubicBezTo>
                    <a:pt x="7144" y="7144"/>
                    <a:pt x="8096" y="16669"/>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720" name="Google Shape;5720;p1"/>
            <p:cNvSpPr/>
            <p:nvPr/>
          </p:nvSpPr>
          <p:spPr>
            <a:xfrm>
              <a:off x="6390905" y="3921067"/>
              <a:ext cx="9525" cy="9525"/>
            </a:xfrm>
            <a:custGeom>
              <a:avLst/>
              <a:gdLst/>
              <a:ahLst/>
              <a:cxnLst/>
              <a:rect l="l" t="t" r="r" b="b"/>
              <a:pathLst>
                <a:path w="9525" h="9525" extrusionOk="0">
                  <a:moveTo>
                    <a:pt x="7990" y="8947"/>
                  </a:moveTo>
                  <a:cubicBezTo>
                    <a:pt x="7990" y="6090"/>
                    <a:pt x="6085" y="7042"/>
                    <a:pt x="7990" y="894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721" name="Google Shape;5721;p1"/>
            <p:cNvSpPr/>
            <p:nvPr/>
          </p:nvSpPr>
          <p:spPr>
            <a:xfrm>
              <a:off x="6378416" y="3783806"/>
              <a:ext cx="9525" cy="9525"/>
            </a:xfrm>
            <a:custGeom>
              <a:avLst/>
              <a:gdLst/>
              <a:ahLst/>
              <a:cxnLst/>
              <a:rect l="l" t="t" r="r" b="b"/>
              <a:pathLst>
                <a:path w="9525" h="9525" extrusionOk="0">
                  <a:moveTo>
                    <a:pt x="9049" y="9049"/>
                  </a:moveTo>
                  <a:cubicBezTo>
                    <a:pt x="8096" y="8096"/>
                    <a:pt x="8096" y="8096"/>
                    <a:pt x="7144" y="7144"/>
                  </a:cubicBezTo>
                  <a:cubicBezTo>
                    <a:pt x="7144" y="8096"/>
                    <a:pt x="8096" y="9049"/>
                    <a:pt x="9049" y="904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722" name="Google Shape;5722;p1"/>
            <p:cNvSpPr/>
            <p:nvPr/>
          </p:nvSpPr>
          <p:spPr>
            <a:xfrm>
              <a:off x="6380572" y="3923823"/>
              <a:ext cx="9525" cy="19050"/>
            </a:xfrm>
            <a:custGeom>
              <a:avLst/>
              <a:gdLst/>
              <a:ahLst/>
              <a:cxnLst/>
              <a:rect l="l" t="t" r="r" b="b"/>
              <a:pathLst>
                <a:path w="9525" h="19050" extrusionOk="0">
                  <a:moveTo>
                    <a:pt x="9750" y="7144"/>
                  </a:moveTo>
                  <a:cubicBezTo>
                    <a:pt x="7845" y="9049"/>
                    <a:pt x="4988" y="18574"/>
                    <a:pt x="9750"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723" name="Google Shape;5723;p1"/>
            <p:cNvSpPr/>
            <p:nvPr/>
          </p:nvSpPr>
          <p:spPr>
            <a:xfrm>
              <a:off x="6383179" y="3930491"/>
              <a:ext cx="9525" cy="9525"/>
            </a:xfrm>
            <a:custGeom>
              <a:avLst/>
              <a:gdLst/>
              <a:ahLst/>
              <a:cxnLst/>
              <a:rect l="l" t="t" r="r" b="b"/>
              <a:pathLst>
                <a:path w="9525" h="9525" extrusionOk="0">
                  <a:moveTo>
                    <a:pt x="7144" y="7144"/>
                  </a:moveTo>
                  <a:lnTo>
                    <a:pt x="7144" y="7144"/>
                  </a:lnTo>
                  <a:lnTo>
                    <a:pt x="7144" y="7144"/>
                  </a:ln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724" name="Google Shape;5724;p1"/>
            <p:cNvSpPr/>
            <p:nvPr/>
          </p:nvSpPr>
          <p:spPr>
            <a:xfrm>
              <a:off x="6298764" y="3132296"/>
              <a:ext cx="133350" cy="933450"/>
            </a:xfrm>
            <a:custGeom>
              <a:avLst/>
              <a:gdLst/>
              <a:ahLst/>
              <a:cxnLst/>
              <a:rect l="l" t="t" r="r" b="b"/>
              <a:pathLst>
                <a:path w="133350" h="933450" extrusionOk="0">
                  <a:moveTo>
                    <a:pt x="50602" y="406241"/>
                  </a:moveTo>
                  <a:cubicBezTo>
                    <a:pt x="48696" y="400526"/>
                    <a:pt x="42982" y="370046"/>
                    <a:pt x="42982" y="369094"/>
                  </a:cubicBezTo>
                  <a:cubicBezTo>
                    <a:pt x="44886" y="376714"/>
                    <a:pt x="42029" y="375761"/>
                    <a:pt x="35361" y="365284"/>
                  </a:cubicBezTo>
                  <a:cubicBezTo>
                    <a:pt x="30599" y="371951"/>
                    <a:pt x="49649" y="351949"/>
                    <a:pt x="48696" y="346234"/>
                  </a:cubicBezTo>
                  <a:cubicBezTo>
                    <a:pt x="38219" y="357664"/>
                    <a:pt x="29646" y="290989"/>
                    <a:pt x="27741" y="290989"/>
                  </a:cubicBezTo>
                  <a:cubicBezTo>
                    <a:pt x="35361" y="296704"/>
                    <a:pt x="35361" y="300514"/>
                    <a:pt x="26789" y="303371"/>
                  </a:cubicBezTo>
                  <a:cubicBezTo>
                    <a:pt x="40124" y="270986"/>
                    <a:pt x="24884" y="243364"/>
                    <a:pt x="22979" y="216694"/>
                  </a:cubicBezTo>
                  <a:cubicBezTo>
                    <a:pt x="30599" y="228124"/>
                    <a:pt x="25836" y="213836"/>
                    <a:pt x="36314" y="219551"/>
                  </a:cubicBezTo>
                  <a:cubicBezTo>
                    <a:pt x="53459" y="170974"/>
                    <a:pt x="-2739" y="63341"/>
                    <a:pt x="8691" y="7144"/>
                  </a:cubicBezTo>
                  <a:cubicBezTo>
                    <a:pt x="19169" y="11906"/>
                    <a:pt x="18216" y="21431"/>
                    <a:pt x="26789" y="25241"/>
                  </a:cubicBezTo>
                  <a:cubicBezTo>
                    <a:pt x="30599" y="20479"/>
                    <a:pt x="28694" y="18574"/>
                    <a:pt x="27741" y="13811"/>
                  </a:cubicBezTo>
                  <a:cubicBezTo>
                    <a:pt x="52507" y="36671"/>
                    <a:pt x="38219" y="100489"/>
                    <a:pt x="53459" y="139541"/>
                  </a:cubicBezTo>
                  <a:cubicBezTo>
                    <a:pt x="54411" y="139541"/>
                    <a:pt x="39171" y="126206"/>
                    <a:pt x="39171" y="126206"/>
                  </a:cubicBezTo>
                  <a:cubicBezTo>
                    <a:pt x="38219" y="136684"/>
                    <a:pt x="46791" y="143351"/>
                    <a:pt x="49649" y="153829"/>
                  </a:cubicBezTo>
                  <a:cubicBezTo>
                    <a:pt x="51554" y="150971"/>
                    <a:pt x="52507" y="142399"/>
                    <a:pt x="55364" y="142399"/>
                  </a:cubicBezTo>
                  <a:cubicBezTo>
                    <a:pt x="56316" y="162401"/>
                    <a:pt x="48696" y="209074"/>
                    <a:pt x="68699" y="224314"/>
                  </a:cubicBezTo>
                  <a:cubicBezTo>
                    <a:pt x="71557" y="220504"/>
                    <a:pt x="60127" y="226219"/>
                    <a:pt x="58221" y="224314"/>
                  </a:cubicBezTo>
                  <a:cubicBezTo>
                    <a:pt x="58221" y="222409"/>
                    <a:pt x="73461" y="273844"/>
                    <a:pt x="76319" y="273844"/>
                  </a:cubicBezTo>
                  <a:cubicBezTo>
                    <a:pt x="71557" y="281464"/>
                    <a:pt x="57269" y="251936"/>
                    <a:pt x="59174" y="267176"/>
                  </a:cubicBezTo>
                  <a:cubicBezTo>
                    <a:pt x="61079" y="271939"/>
                    <a:pt x="62984" y="272891"/>
                    <a:pt x="62984" y="270034"/>
                  </a:cubicBezTo>
                  <a:cubicBezTo>
                    <a:pt x="93464" y="310991"/>
                    <a:pt x="89654" y="385286"/>
                    <a:pt x="105846" y="409099"/>
                  </a:cubicBezTo>
                  <a:cubicBezTo>
                    <a:pt x="103941" y="408146"/>
                    <a:pt x="76319" y="373856"/>
                    <a:pt x="113466" y="420529"/>
                  </a:cubicBezTo>
                  <a:cubicBezTo>
                    <a:pt x="118229" y="397669"/>
                    <a:pt x="118229" y="391954"/>
                    <a:pt x="114419" y="402431"/>
                  </a:cubicBezTo>
                  <a:cubicBezTo>
                    <a:pt x="104894" y="388144"/>
                    <a:pt x="98227" y="374809"/>
                    <a:pt x="91559" y="346234"/>
                  </a:cubicBezTo>
                  <a:cubicBezTo>
                    <a:pt x="96321" y="359569"/>
                    <a:pt x="99179" y="361474"/>
                    <a:pt x="101084" y="353854"/>
                  </a:cubicBezTo>
                  <a:cubicBezTo>
                    <a:pt x="105846" y="360521"/>
                    <a:pt x="105846" y="367189"/>
                    <a:pt x="100132" y="371951"/>
                  </a:cubicBezTo>
                  <a:cubicBezTo>
                    <a:pt x="107752" y="374809"/>
                    <a:pt x="109657" y="370999"/>
                    <a:pt x="105846" y="362426"/>
                  </a:cubicBezTo>
                  <a:cubicBezTo>
                    <a:pt x="105846" y="381476"/>
                    <a:pt x="122039" y="432911"/>
                    <a:pt x="123944" y="433864"/>
                  </a:cubicBezTo>
                  <a:cubicBezTo>
                    <a:pt x="119182" y="430054"/>
                    <a:pt x="117277" y="431006"/>
                    <a:pt x="120134" y="438626"/>
                  </a:cubicBezTo>
                  <a:cubicBezTo>
                    <a:pt x="122039" y="438626"/>
                    <a:pt x="101084" y="430054"/>
                    <a:pt x="100132" y="430054"/>
                  </a:cubicBezTo>
                  <a:cubicBezTo>
                    <a:pt x="102036" y="430054"/>
                    <a:pt x="102036" y="428149"/>
                    <a:pt x="99179" y="426244"/>
                  </a:cubicBezTo>
                  <a:cubicBezTo>
                    <a:pt x="96321" y="425291"/>
                    <a:pt x="120134" y="470059"/>
                    <a:pt x="108704" y="465296"/>
                  </a:cubicBezTo>
                  <a:cubicBezTo>
                    <a:pt x="102989" y="467201"/>
                    <a:pt x="95369" y="502444"/>
                    <a:pt x="124896" y="508159"/>
                  </a:cubicBezTo>
                  <a:cubicBezTo>
                    <a:pt x="114419" y="501491"/>
                    <a:pt x="115371" y="471011"/>
                    <a:pt x="115371" y="470059"/>
                  </a:cubicBezTo>
                  <a:cubicBezTo>
                    <a:pt x="118229" y="470059"/>
                    <a:pt x="127754" y="473869"/>
                    <a:pt x="127754" y="472916"/>
                  </a:cubicBezTo>
                  <a:cubicBezTo>
                    <a:pt x="122991" y="511016"/>
                    <a:pt x="108704" y="536734"/>
                    <a:pt x="113466" y="590074"/>
                  </a:cubicBezTo>
                  <a:cubicBezTo>
                    <a:pt x="112514" y="588169"/>
                    <a:pt x="100132" y="560546"/>
                    <a:pt x="101084" y="554831"/>
                  </a:cubicBezTo>
                  <a:cubicBezTo>
                    <a:pt x="104894" y="558641"/>
                    <a:pt x="109657" y="561499"/>
                    <a:pt x="114419" y="562451"/>
                  </a:cubicBezTo>
                  <a:cubicBezTo>
                    <a:pt x="110609" y="558641"/>
                    <a:pt x="132516" y="532924"/>
                    <a:pt x="123944" y="535781"/>
                  </a:cubicBezTo>
                  <a:cubicBezTo>
                    <a:pt x="121086" y="565309"/>
                    <a:pt x="122991" y="544354"/>
                    <a:pt x="102036" y="546259"/>
                  </a:cubicBezTo>
                  <a:cubicBezTo>
                    <a:pt x="105846" y="550069"/>
                    <a:pt x="101084" y="595789"/>
                    <a:pt x="93464" y="608171"/>
                  </a:cubicBezTo>
                  <a:cubicBezTo>
                    <a:pt x="124896" y="614839"/>
                    <a:pt x="93464" y="594836"/>
                    <a:pt x="92511" y="589121"/>
                  </a:cubicBezTo>
                  <a:cubicBezTo>
                    <a:pt x="97274" y="592931"/>
                    <a:pt x="99179" y="591026"/>
                    <a:pt x="97274" y="581501"/>
                  </a:cubicBezTo>
                  <a:cubicBezTo>
                    <a:pt x="117277" y="594836"/>
                    <a:pt x="96321" y="586264"/>
                    <a:pt x="111561" y="590074"/>
                  </a:cubicBezTo>
                  <a:cubicBezTo>
                    <a:pt x="109657" y="588169"/>
                    <a:pt x="119182" y="628174"/>
                    <a:pt x="119182" y="628174"/>
                  </a:cubicBezTo>
                  <a:cubicBezTo>
                    <a:pt x="116324" y="627221"/>
                    <a:pt x="116324" y="629126"/>
                    <a:pt x="118229" y="632936"/>
                  </a:cubicBezTo>
                  <a:cubicBezTo>
                    <a:pt x="123944" y="635794"/>
                    <a:pt x="102989" y="611029"/>
                    <a:pt x="106799" y="614839"/>
                  </a:cubicBezTo>
                  <a:cubicBezTo>
                    <a:pt x="112514" y="621506"/>
                    <a:pt x="115371" y="630079"/>
                    <a:pt x="112514" y="633889"/>
                  </a:cubicBezTo>
                  <a:cubicBezTo>
                    <a:pt x="106799" y="639604"/>
                    <a:pt x="102036" y="620554"/>
                    <a:pt x="102036" y="620554"/>
                  </a:cubicBezTo>
                  <a:cubicBezTo>
                    <a:pt x="106799" y="627221"/>
                    <a:pt x="105846" y="623411"/>
                    <a:pt x="98227" y="609124"/>
                  </a:cubicBezTo>
                  <a:cubicBezTo>
                    <a:pt x="96321" y="626269"/>
                    <a:pt x="114419" y="659606"/>
                    <a:pt x="118229" y="672941"/>
                  </a:cubicBezTo>
                  <a:cubicBezTo>
                    <a:pt x="106799" y="671989"/>
                    <a:pt x="122991" y="645319"/>
                    <a:pt x="113466" y="643414"/>
                  </a:cubicBezTo>
                  <a:cubicBezTo>
                    <a:pt x="107752" y="646271"/>
                    <a:pt x="106799" y="651034"/>
                    <a:pt x="110609" y="656749"/>
                  </a:cubicBezTo>
                  <a:cubicBezTo>
                    <a:pt x="111561" y="646271"/>
                    <a:pt x="105846" y="642461"/>
                    <a:pt x="94416" y="646271"/>
                  </a:cubicBezTo>
                  <a:cubicBezTo>
                    <a:pt x="96321" y="651034"/>
                    <a:pt x="99179" y="651986"/>
                    <a:pt x="102036" y="649129"/>
                  </a:cubicBezTo>
                  <a:cubicBezTo>
                    <a:pt x="119182" y="663416"/>
                    <a:pt x="126802" y="698659"/>
                    <a:pt x="108704" y="715804"/>
                  </a:cubicBezTo>
                  <a:cubicBezTo>
                    <a:pt x="105846" y="727234"/>
                    <a:pt x="128707" y="681514"/>
                    <a:pt x="105846" y="680561"/>
                  </a:cubicBezTo>
                  <a:cubicBezTo>
                    <a:pt x="83939" y="691991"/>
                    <a:pt x="120134" y="742474"/>
                    <a:pt x="115371" y="727234"/>
                  </a:cubicBezTo>
                  <a:cubicBezTo>
                    <a:pt x="103941" y="716756"/>
                    <a:pt x="131564" y="752951"/>
                    <a:pt x="113466" y="729139"/>
                  </a:cubicBezTo>
                  <a:cubicBezTo>
                    <a:pt x="119182" y="734854"/>
                    <a:pt x="121086" y="741521"/>
                    <a:pt x="118229" y="749141"/>
                  </a:cubicBezTo>
                  <a:cubicBezTo>
                    <a:pt x="119182" y="751999"/>
                    <a:pt x="103941" y="730091"/>
                    <a:pt x="104894" y="731044"/>
                  </a:cubicBezTo>
                  <a:cubicBezTo>
                    <a:pt x="93464" y="734854"/>
                    <a:pt x="124896" y="860584"/>
                    <a:pt x="114419" y="857726"/>
                  </a:cubicBezTo>
                  <a:cubicBezTo>
                    <a:pt x="116324" y="836771"/>
                    <a:pt x="110609" y="852011"/>
                    <a:pt x="114419" y="832961"/>
                  </a:cubicBezTo>
                  <a:cubicBezTo>
                    <a:pt x="122039" y="834866"/>
                    <a:pt x="99179" y="834866"/>
                    <a:pt x="102036" y="831056"/>
                  </a:cubicBezTo>
                  <a:cubicBezTo>
                    <a:pt x="102036" y="812006"/>
                    <a:pt x="109657" y="883444"/>
                    <a:pt x="123944" y="858679"/>
                  </a:cubicBezTo>
                  <a:cubicBezTo>
                    <a:pt x="129659" y="886301"/>
                    <a:pt x="100132" y="845344"/>
                    <a:pt x="100132" y="863441"/>
                  </a:cubicBezTo>
                  <a:cubicBezTo>
                    <a:pt x="104894" y="870109"/>
                    <a:pt x="105846" y="880586"/>
                    <a:pt x="113466" y="886301"/>
                  </a:cubicBezTo>
                  <a:cubicBezTo>
                    <a:pt x="122991" y="876776"/>
                    <a:pt x="122991" y="871061"/>
                    <a:pt x="112514" y="870109"/>
                  </a:cubicBezTo>
                  <a:cubicBezTo>
                    <a:pt x="114419" y="877729"/>
                    <a:pt x="112514" y="872966"/>
                    <a:pt x="112514" y="867251"/>
                  </a:cubicBezTo>
                  <a:cubicBezTo>
                    <a:pt x="125849" y="895826"/>
                    <a:pt x="97274" y="900589"/>
                    <a:pt x="104894" y="923449"/>
                  </a:cubicBezTo>
                  <a:cubicBezTo>
                    <a:pt x="103941" y="921544"/>
                    <a:pt x="102989" y="922496"/>
                    <a:pt x="102036" y="927259"/>
                  </a:cubicBezTo>
                  <a:cubicBezTo>
                    <a:pt x="97274" y="924401"/>
                    <a:pt x="96321" y="913924"/>
                    <a:pt x="90607" y="910114"/>
                  </a:cubicBezTo>
                  <a:cubicBezTo>
                    <a:pt x="95369" y="919639"/>
                    <a:pt x="94416" y="921544"/>
                    <a:pt x="87749" y="916781"/>
                  </a:cubicBezTo>
                  <a:cubicBezTo>
                    <a:pt x="82034" y="896779"/>
                    <a:pt x="98227" y="883444"/>
                    <a:pt x="84891" y="859631"/>
                  </a:cubicBezTo>
                  <a:cubicBezTo>
                    <a:pt x="81082" y="863441"/>
                    <a:pt x="96321" y="888206"/>
                    <a:pt x="91559" y="887254"/>
                  </a:cubicBezTo>
                  <a:cubicBezTo>
                    <a:pt x="90607" y="888206"/>
                    <a:pt x="95369" y="919639"/>
                    <a:pt x="90607" y="907256"/>
                  </a:cubicBezTo>
                  <a:cubicBezTo>
                    <a:pt x="86796" y="913924"/>
                    <a:pt x="88702" y="918686"/>
                    <a:pt x="96321" y="922496"/>
                  </a:cubicBezTo>
                  <a:cubicBezTo>
                    <a:pt x="96321" y="913924"/>
                    <a:pt x="96321" y="917734"/>
                    <a:pt x="96321" y="933926"/>
                  </a:cubicBezTo>
                  <a:cubicBezTo>
                    <a:pt x="70604" y="921544"/>
                    <a:pt x="103941" y="921544"/>
                    <a:pt x="85844" y="925354"/>
                  </a:cubicBezTo>
                  <a:cubicBezTo>
                    <a:pt x="58221" y="908209"/>
                    <a:pt x="91559" y="857726"/>
                    <a:pt x="89654" y="847249"/>
                  </a:cubicBezTo>
                  <a:cubicBezTo>
                    <a:pt x="88702" y="831056"/>
                    <a:pt x="61079" y="835819"/>
                    <a:pt x="73461" y="798671"/>
                  </a:cubicBezTo>
                  <a:cubicBezTo>
                    <a:pt x="72509" y="811054"/>
                    <a:pt x="86796" y="798671"/>
                    <a:pt x="89654" y="793909"/>
                  </a:cubicBezTo>
                  <a:cubicBezTo>
                    <a:pt x="89654" y="793909"/>
                    <a:pt x="81082" y="748189"/>
                    <a:pt x="72509" y="740569"/>
                  </a:cubicBezTo>
                  <a:cubicBezTo>
                    <a:pt x="87749" y="748189"/>
                    <a:pt x="82986" y="747236"/>
                    <a:pt x="91559" y="751999"/>
                  </a:cubicBezTo>
                  <a:cubicBezTo>
                    <a:pt x="88702" y="733901"/>
                    <a:pt x="63936" y="600551"/>
                    <a:pt x="78224" y="610076"/>
                  </a:cubicBezTo>
                  <a:cubicBezTo>
                    <a:pt x="74414" y="620554"/>
                    <a:pt x="60127" y="608171"/>
                    <a:pt x="59174" y="598646"/>
                  </a:cubicBezTo>
                  <a:cubicBezTo>
                    <a:pt x="63936" y="598646"/>
                    <a:pt x="78224" y="611029"/>
                    <a:pt x="71557" y="590074"/>
                  </a:cubicBezTo>
                  <a:cubicBezTo>
                    <a:pt x="74414" y="588169"/>
                    <a:pt x="99179" y="601504"/>
                    <a:pt x="91559" y="604361"/>
                  </a:cubicBezTo>
                  <a:cubicBezTo>
                    <a:pt x="92511" y="595789"/>
                    <a:pt x="73461" y="571976"/>
                    <a:pt x="66794" y="567214"/>
                  </a:cubicBezTo>
                  <a:cubicBezTo>
                    <a:pt x="67746" y="574834"/>
                    <a:pt x="67746" y="583406"/>
                    <a:pt x="68699" y="591026"/>
                  </a:cubicBezTo>
                  <a:cubicBezTo>
                    <a:pt x="50602" y="571976"/>
                    <a:pt x="43934" y="549116"/>
                    <a:pt x="33457" y="521494"/>
                  </a:cubicBezTo>
                  <a:cubicBezTo>
                    <a:pt x="34409" y="519589"/>
                    <a:pt x="34409" y="512921"/>
                    <a:pt x="30599" y="502444"/>
                  </a:cubicBezTo>
                  <a:cubicBezTo>
                    <a:pt x="36314" y="489109"/>
                    <a:pt x="29646" y="497681"/>
                    <a:pt x="38219" y="506254"/>
                  </a:cubicBezTo>
                  <a:cubicBezTo>
                    <a:pt x="35361" y="499586"/>
                    <a:pt x="42982" y="482441"/>
                    <a:pt x="42982" y="480536"/>
                  </a:cubicBezTo>
                  <a:cubicBezTo>
                    <a:pt x="34409" y="474821"/>
                    <a:pt x="30599" y="477679"/>
                    <a:pt x="32504" y="488156"/>
                  </a:cubicBezTo>
                  <a:cubicBezTo>
                    <a:pt x="35361" y="482441"/>
                    <a:pt x="26789" y="471011"/>
                    <a:pt x="22979" y="467201"/>
                  </a:cubicBezTo>
                  <a:cubicBezTo>
                    <a:pt x="28694" y="469106"/>
                    <a:pt x="28694" y="467201"/>
                    <a:pt x="21074" y="463391"/>
                  </a:cubicBezTo>
                  <a:cubicBezTo>
                    <a:pt x="30599" y="462439"/>
                    <a:pt x="36314" y="466249"/>
                    <a:pt x="36314" y="474821"/>
                  </a:cubicBezTo>
                  <a:cubicBezTo>
                    <a:pt x="37266" y="468154"/>
                    <a:pt x="40124" y="467201"/>
                    <a:pt x="45839" y="472916"/>
                  </a:cubicBezTo>
                  <a:cubicBezTo>
                    <a:pt x="50602" y="457676"/>
                    <a:pt x="17264" y="453866"/>
                    <a:pt x="15359" y="445294"/>
                  </a:cubicBezTo>
                  <a:cubicBezTo>
                    <a:pt x="53459" y="455771"/>
                    <a:pt x="48696" y="455771"/>
                    <a:pt x="50602" y="416719"/>
                  </a:cubicBezTo>
                  <a:cubicBezTo>
                    <a:pt x="58221" y="411956"/>
                    <a:pt x="56316" y="440531"/>
                    <a:pt x="60127" y="445294"/>
                  </a:cubicBezTo>
                  <a:cubicBezTo>
                    <a:pt x="59174" y="425291"/>
                    <a:pt x="60127" y="421481"/>
                    <a:pt x="63936" y="433864"/>
                  </a:cubicBezTo>
                  <a:cubicBezTo>
                    <a:pt x="63936" y="410051"/>
                    <a:pt x="62984" y="417671"/>
                    <a:pt x="50602" y="406241"/>
                  </a:cubicBezTo>
                  <a:close/>
                  <a:moveTo>
                    <a:pt x="16311" y="45244"/>
                  </a:moveTo>
                  <a:cubicBezTo>
                    <a:pt x="16311" y="45244"/>
                    <a:pt x="17264" y="46196"/>
                    <a:pt x="18216" y="46196"/>
                  </a:cubicBezTo>
                  <a:cubicBezTo>
                    <a:pt x="17264" y="45244"/>
                    <a:pt x="17264" y="45244"/>
                    <a:pt x="16311" y="45244"/>
                  </a:cubicBezTo>
                  <a:close/>
                  <a:moveTo>
                    <a:pt x="82986" y="514826"/>
                  </a:moveTo>
                  <a:cubicBezTo>
                    <a:pt x="82986" y="491014"/>
                    <a:pt x="79177" y="492919"/>
                    <a:pt x="64889" y="491966"/>
                  </a:cubicBezTo>
                  <a:cubicBezTo>
                    <a:pt x="61079" y="508159"/>
                    <a:pt x="90607" y="525304"/>
                    <a:pt x="82986" y="514826"/>
                  </a:cubicBezTo>
                  <a:close/>
                  <a:moveTo>
                    <a:pt x="67746" y="521494"/>
                  </a:moveTo>
                  <a:cubicBezTo>
                    <a:pt x="66794" y="526256"/>
                    <a:pt x="74414" y="522446"/>
                    <a:pt x="67746" y="521494"/>
                  </a:cubicBezTo>
                  <a:close/>
                  <a:moveTo>
                    <a:pt x="72509" y="524351"/>
                  </a:moveTo>
                  <a:cubicBezTo>
                    <a:pt x="72509" y="523399"/>
                    <a:pt x="72509" y="523399"/>
                    <a:pt x="72509" y="523399"/>
                  </a:cubicBezTo>
                  <a:lnTo>
                    <a:pt x="72509" y="524351"/>
                  </a:lnTo>
                  <a:close/>
                  <a:moveTo>
                    <a:pt x="63936" y="441484"/>
                  </a:moveTo>
                  <a:cubicBezTo>
                    <a:pt x="63936" y="443389"/>
                    <a:pt x="62032" y="433864"/>
                    <a:pt x="63936" y="441484"/>
                  </a:cubicBezTo>
                  <a:close/>
                  <a:moveTo>
                    <a:pt x="60127" y="451009"/>
                  </a:moveTo>
                  <a:cubicBezTo>
                    <a:pt x="67746" y="448151"/>
                    <a:pt x="61079" y="449104"/>
                    <a:pt x="60127" y="451009"/>
                  </a:cubicBezTo>
                  <a:close/>
                  <a:moveTo>
                    <a:pt x="52507" y="479584"/>
                  </a:moveTo>
                  <a:cubicBezTo>
                    <a:pt x="84891" y="488156"/>
                    <a:pt x="44886" y="472916"/>
                    <a:pt x="52507" y="479584"/>
                  </a:cubicBezTo>
                  <a:close/>
                  <a:moveTo>
                    <a:pt x="95369" y="844391"/>
                  </a:moveTo>
                  <a:cubicBezTo>
                    <a:pt x="113466" y="836771"/>
                    <a:pt x="73461" y="806291"/>
                    <a:pt x="95369" y="844391"/>
                  </a:cubicBezTo>
                  <a:close/>
                  <a:moveTo>
                    <a:pt x="99179" y="774859"/>
                  </a:moveTo>
                  <a:cubicBezTo>
                    <a:pt x="109657" y="781526"/>
                    <a:pt x="104894" y="772001"/>
                    <a:pt x="86796" y="745331"/>
                  </a:cubicBezTo>
                  <a:cubicBezTo>
                    <a:pt x="84891" y="756761"/>
                    <a:pt x="101084" y="759619"/>
                    <a:pt x="94416" y="754856"/>
                  </a:cubicBezTo>
                  <a:cubicBezTo>
                    <a:pt x="99179" y="752951"/>
                    <a:pt x="98227" y="751046"/>
                    <a:pt x="93464" y="748189"/>
                  </a:cubicBezTo>
                  <a:cubicBezTo>
                    <a:pt x="86796" y="751999"/>
                    <a:pt x="83939" y="778669"/>
                    <a:pt x="90607" y="768191"/>
                  </a:cubicBezTo>
                  <a:cubicBezTo>
                    <a:pt x="102989" y="784384"/>
                    <a:pt x="97274" y="794861"/>
                    <a:pt x="95369" y="807244"/>
                  </a:cubicBezTo>
                  <a:cubicBezTo>
                    <a:pt x="101084" y="814864"/>
                    <a:pt x="82986" y="802481"/>
                    <a:pt x="97274" y="812006"/>
                  </a:cubicBezTo>
                  <a:cubicBezTo>
                    <a:pt x="96321" y="797719"/>
                    <a:pt x="100132" y="788194"/>
                    <a:pt x="99179" y="774859"/>
                  </a:cubicBezTo>
                  <a:close/>
                  <a:moveTo>
                    <a:pt x="90607" y="596741"/>
                  </a:moveTo>
                  <a:cubicBezTo>
                    <a:pt x="58221" y="611981"/>
                    <a:pt x="108704" y="625316"/>
                    <a:pt x="99179" y="643414"/>
                  </a:cubicBezTo>
                  <a:cubicBezTo>
                    <a:pt x="86796" y="628174"/>
                    <a:pt x="88702" y="636746"/>
                    <a:pt x="88702" y="647224"/>
                  </a:cubicBezTo>
                  <a:cubicBezTo>
                    <a:pt x="73461" y="639604"/>
                    <a:pt x="93464" y="636746"/>
                    <a:pt x="87749" y="624364"/>
                  </a:cubicBezTo>
                  <a:cubicBezTo>
                    <a:pt x="87749" y="624364"/>
                    <a:pt x="62032" y="645319"/>
                    <a:pt x="66794" y="638651"/>
                  </a:cubicBezTo>
                  <a:cubicBezTo>
                    <a:pt x="65841" y="637699"/>
                    <a:pt x="73461" y="656749"/>
                    <a:pt x="73461" y="656749"/>
                  </a:cubicBezTo>
                  <a:cubicBezTo>
                    <a:pt x="73461" y="656749"/>
                    <a:pt x="74414" y="639604"/>
                    <a:pt x="80129" y="641509"/>
                  </a:cubicBezTo>
                  <a:cubicBezTo>
                    <a:pt x="87749" y="668179"/>
                    <a:pt x="106799" y="690086"/>
                    <a:pt x="90607" y="692944"/>
                  </a:cubicBezTo>
                  <a:cubicBezTo>
                    <a:pt x="86796" y="710089"/>
                    <a:pt x="89654" y="693896"/>
                    <a:pt x="86796" y="693896"/>
                  </a:cubicBezTo>
                  <a:cubicBezTo>
                    <a:pt x="87749" y="716756"/>
                    <a:pt x="85844" y="719614"/>
                    <a:pt x="95369" y="738664"/>
                  </a:cubicBezTo>
                  <a:cubicBezTo>
                    <a:pt x="85844" y="837724"/>
                    <a:pt x="72509" y="566261"/>
                    <a:pt x="102989" y="674846"/>
                  </a:cubicBezTo>
                  <a:cubicBezTo>
                    <a:pt x="105846" y="674846"/>
                    <a:pt x="87749" y="672941"/>
                    <a:pt x="87749" y="668179"/>
                  </a:cubicBezTo>
                  <a:cubicBezTo>
                    <a:pt x="77271" y="677704"/>
                    <a:pt x="99179" y="673894"/>
                    <a:pt x="99179" y="671989"/>
                  </a:cubicBezTo>
                  <a:cubicBezTo>
                    <a:pt x="82034" y="668179"/>
                    <a:pt x="95369" y="625316"/>
                    <a:pt x="99179" y="639604"/>
                  </a:cubicBezTo>
                  <a:cubicBezTo>
                    <a:pt x="100132" y="637699"/>
                    <a:pt x="93464" y="607219"/>
                    <a:pt x="90607" y="596741"/>
                  </a:cubicBezTo>
                  <a:close/>
                  <a:moveTo>
                    <a:pt x="84891" y="575786"/>
                  </a:moveTo>
                  <a:cubicBezTo>
                    <a:pt x="101084" y="631984"/>
                    <a:pt x="90607" y="479584"/>
                    <a:pt x="72509" y="531019"/>
                  </a:cubicBezTo>
                  <a:cubicBezTo>
                    <a:pt x="112514" y="483394"/>
                    <a:pt x="73461" y="579596"/>
                    <a:pt x="64889" y="526256"/>
                  </a:cubicBezTo>
                  <a:cubicBezTo>
                    <a:pt x="108704" y="455771"/>
                    <a:pt x="62984" y="607219"/>
                    <a:pt x="59174" y="525304"/>
                  </a:cubicBezTo>
                  <a:cubicBezTo>
                    <a:pt x="52507" y="567214"/>
                    <a:pt x="117277" y="568166"/>
                    <a:pt x="84891" y="575786"/>
                  </a:cubicBezTo>
                  <a:close/>
                  <a:moveTo>
                    <a:pt x="105846" y="456724"/>
                  </a:moveTo>
                  <a:cubicBezTo>
                    <a:pt x="105846" y="456724"/>
                    <a:pt x="105846" y="457676"/>
                    <a:pt x="105846" y="45672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725" name="Google Shape;5725;p1"/>
            <p:cNvSpPr/>
            <p:nvPr/>
          </p:nvSpPr>
          <p:spPr>
            <a:xfrm>
              <a:off x="6386036" y="4042542"/>
              <a:ext cx="19050" cy="9525"/>
            </a:xfrm>
            <a:custGeom>
              <a:avLst/>
              <a:gdLst/>
              <a:ahLst/>
              <a:cxnLst/>
              <a:rect l="l" t="t" r="r" b="b"/>
              <a:pathLst>
                <a:path w="19050" h="9525" extrusionOk="0">
                  <a:moveTo>
                    <a:pt x="7144" y="7488"/>
                  </a:moveTo>
                  <a:cubicBezTo>
                    <a:pt x="9049" y="8440"/>
                    <a:pt x="9049" y="12250"/>
                    <a:pt x="11906" y="11298"/>
                  </a:cubicBezTo>
                  <a:cubicBezTo>
                    <a:pt x="8096" y="12250"/>
                    <a:pt x="10954" y="5583"/>
                    <a:pt x="7144" y="748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726" name="Google Shape;5726;p1"/>
            <p:cNvSpPr/>
            <p:nvPr/>
          </p:nvSpPr>
          <p:spPr>
            <a:xfrm>
              <a:off x="6383179" y="4047373"/>
              <a:ext cx="9525" cy="9525"/>
            </a:xfrm>
            <a:custGeom>
              <a:avLst/>
              <a:gdLst/>
              <a:ahLst/>
              <a:cxnLst/>
              <a:rect l="l" t="t" r="r" b="b"/>
              <a:pathLst>
                <a:path w="9525" h="9525" extrusionOk="0">
                  <a:moveTo>
                    <a:pt x="7144" y="7419"/>
                  </a:moveTo>
                  <a:cubicBezTo>
                    <a:pt x="10001" y="8371"/>
                    <a:pt x="10954" y="6466"/>
                    <a:pt x="7144" y="741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727" name="Google Shape;5727;p1"/>
            <p:cNvSpPr/>
            <p:nvPr/>
          </p:nvSpPr>
          <p:spPr>
            <a:xfrm>
              <a:off x="6376918" y="4054316"/>
              <a:ext cx="19050" cy="9525"/>
            </a:xfrm>
            <a:custGeom>
              <a:avLst/>
              <a:gdLst/>
              <a:ahLst/>
              <a:cxnLst/>
              <a:rect l="l" t="t" r="r" b="b"/>
              <a:pathLst>
                <a:path w="19050" h="9525" extrusionOk="0">
                  <a:moveTo>
                    <a:pt x="10547" y="7144"/>
                  </a:moveTo>
                  <a:cubicBezTo>
                    <a:pt x="21024" y="14764"/>
                    <a:pt x="-883" y="7144"/>
                    <a:pt x="1054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728" name="Google Shape;5728;p1"/>
            <p:cNvSpPr/>
            <p:nvPr/>
          </p:nvSpPr>
          <p:spPr>
            <a:xfrm>
              <a:off x="6388894" y="4051458"/>
              <a:ext cx="9525" cy="9525"/>
            </a:xfrm>
            <a:custGeom>
              <a:avLst/>
              <a:gdLst/>
              <a:ahLst/>
              <a:cxnLst/>
              <a:rect l="l" t="t" r="r" b="b"/>
              <a:pathLst>
                <a:path w="9525" h="9525" extrusionOk="0">
                  <a:moveTo>
                    <a:pt x="7144" y="7144"/>
                  </a:moveTo>
                  <a:cubicBezTo>
                    <a:pt x="13811" y="15716"/>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729" name="Google Shape;5729;p1"/>
            <p:cNvSpPr/>
            <p:nvPr/>
          </p:nvSpPr>
          <p:spPr>
            <a:xfrm>
              <a:off x="6413421" y="3963828"/>
              <a:ext cx="9525" cy="9525"/>
            </a:xfrm>
            <a:custGeom>
              <a:avLst/>
              <a:gdLst/>
              <a:ahLst/>
              <a:cxnLst/>
              <a:rect l="l" t="t" r="r" b="b"/>
              <a:pathLst>
                <a:path w="9525" h="9525" extrusionOk="0">
                  <a:moveTo>
                    <a:pt x="8334" y="10954"/>
                  </a:moveTo>
                  <a:cubicBezTo>
                    <a:pt x="11192" y="10001"/>
                    <a:pt x="8334" y="8096"/>
                    <a:pt x="7382" y="7144"/>
                  </a:cubicBezTo>
                  <a:cubicBezTo>
                    <a:pt x="7382" y="8096"/>
                    <a:pt x="6429" y="9049"/>
                    <a:pt x="8334" y="1095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730" name="Google Shape;5730;p1"/>
            <p:cNvSpPr/>
            <p:nvPr/>
          </p:nvSpPr>
          <p:spPr>
            <a:xfrm>
              <a:off x="6360319" y="3221831"/>
              <a:ext cx="9525" cy="38100"/>
            </a:xfrm>
            <a:custGeom>
              <a:avLst/>
              <a:gdLst/>
              <a:ahLst/>
              <a:cxnLst/>
              <a:rect l="l" t="t" r="r" b="b"/>
              <a:pathLst>
                <a:path w="9525" h="38100" extrusionOk="0">
                  <a:moveTo>
                    <a:pt x="10954" y="34766"/>
                  </a:moveTo>
                  <a:lnTo>
                    <a:pt x="7144" y="7144"/>
                  </a:lnTo>
                  <a:cubicBezTo>
                    <a:pt x="7144" y="14764"/>
                    <a:pt x="8096" y="22384"/>
                    <a:pt x="10954" y="3476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731" name="Google Shape;5731;p1"/>
            <p:cNvSpPr/>
            <p:nvPr/>
          </p:nvSpPr>
          <p:spPr>
            <a:xfrm>
              <a:off x="6390799" y="3876183"/>
              <a:ext cx="19050" cy="28575"/>
            </a:xfrm>
            <a:custGeom>
              <a:avLst/>
              <a:gdLst/>
              <a:ahLst/>
              <a:cxnLst/>
              <a:rect l="l" t="t" r="r" b="b"/>
              <a:pathLst>
                <a:path w="19050" h="28575" extrusionOk="0">
                  <a:moveTo>
                    <a:pt x="7144" y="7159"/>
                  </a:moveTo>
                  <a:cubicBezTo>
                    <a:pt x="24289" y="49069"/>
                    <a:pt x="7144" y="6207"/>
                    <a:pt x="7144" y="715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732" name="Google Shape;5732;p1"/>
            <p:cNvSpPr/>
            <p:nvPr/>
          </p:nvSpPr>
          <p:spPr>
            <a:xfrm>
              <a:off x="6403197" y="3876687"/>
              <a:ext cx="19050" cy="9525"/>
            </a:xfrm>
            <a:custGeom>
              <a:avLst/>
              <a:gdLst/>
              <a:ahLst/>
              <a:cxnLst/>
              <a:rect l="l" t="t" r="r" b="b"/>
              <a:pathLst>
                <a:path w="19050" h="9525" extrusionOk="0">
                  <a:moveTo>
                    <a:pt x="14748" y="7608"/>
                  </a:moveTo>
                  <a:cubicBezTo>
                    <a:pt x="7128" y="10465"/>
                    <a:pt x="2366" y="5703"/>
                    <a:pt x="14748" y="760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733" name="Google Shape;5733;p1"/>
            <p:cNvSpPr/>
            <p:nvPr/>
          </p:nvSpPr>
          <p:spPr>
            <a:xfrm>
              <a:off x="6371173" y="3915230"/>
              <a:ext cx="9525" cy="9525"/>
            </a:xfrm>
            <a:custGeom>
              <a:avLst/>
              <a:gdLst/>
              <a:ahLst/>
              <a:cxnLst/>
              <a:rect l="l" t="t" r="r" b="b"/>
              <a:pathLst>
                <a:path w="9525" h="9525" extrusionOk="0">
                  <a:moveTo>
                    <a:pt x="10577" y="9069"/>
                  </a:moveTo>
                  <a:cubicBezTo>
                    <a:pt x="3910" y="5259"/>
                    <a:pt x="8672" y="8117"/>
                    <a:pt x="10577" y="906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734" name="Google Shape;5734;p1"/>
            <p:cNvSpPr/>
            <p:nvPr/>
          </p:nvSpPr>
          <p:spPr>
            <a:xfrm>
              <a:off x="6404134" y="3840520"/>
              <a:ext cx="9525" cy="9525"/>
            </a:xfrm>
            <a:custGeom>
              <a:avLst/>
              <a:gdLst/>
              <a:ahLst/>
              <a:cxnLst/>
              <a:rect l="l" t="t" r="r" b="b"/>
              <a:pathLst>
                <a:path w="9525" h="9525" extrusionOk="0">
                  <a:moveTo>
                    <a:pt x="7144" y="9485"/>
                  </a:moveTo>
                  <a:cubicBezTo>
                    <a:pt x="7144" y="10437"/>
                    <a:pt x="14764" y="3770"/>
                    <a:pt x="7144" y="9485"/>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735" name="Google Shape;5735;p1"/>
            <p:cNvSpPr/>
            <p:nvPr/>
          </p:nvSpPr>
          <p:spPr>
            <a:xfrm>
              <a:off x="6406039" y="3843813"/>
              <a:ext cx="9525" cy="9525"/>
            </a:xfrm>
            <a:custGeom>
              <a:avLst/>
              <a:gdLst/>
              <a:ahLst/>
              <a:cxnLst/>
              <a:rect l="l" t="t" r="r" b="b"/>
              <a:pathLst>
                <a:path w="9525" h="9525" extrusionOk="0">
                  <a:moveTo>
                    <a:pt x="8096" y="8096"/>
                  </a:moveTo>
                  <a:lnTo>
                    <a:pt x="7144" y="7144"/>
                  </a:lnTo>
                  <a:lnTo>
                    <a:pt x="8096" y="8096"/>
                  </a:ln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736" name="Google Shape;5736;p1"/>
            <p:cNvSpPr/>
            <p:nvPr/>
          </p:nvSpPr>
          <p:spPr>
            <a:xfrm>
              <a:off x="6364129" y="3914298"/>
              <a:ext cx="9525" cy="19050"/>
            </a:xfrm>
            <a:custGeom>
              <a:avLst/>
              <a:gdLst/>
              <a:ahLst/>
              <a:cxnLst/>
              <a:rect l="l" t="t" r="r" b="b"/>
              <a:pathLst>
                <a:path w="9525" h="19050" extrusionOk="0">
                  <a:moveTo>
                    <a:pt x="7144" y="7144"/>
                  </a:moveTo>
                  <a:cubicBezTo>
                    <a:pt x="7144" y="10954"/>
                    <a:pt x="8096" y="17621"/>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737" name="Google Shape;5737;p1"/>
            <p:cNvSpPr/>
            <p:nvPr/>
          </p:nvSpPr>
          <p:spPr>
            <a:xfrm>
              <a:off x="6386989" y="3882416"/>
              <a:ext cx="9525" cy="9525"/>
            </a:xfrm>
            <a:custGeom>
              <a:avLst/>
              <a:gdLst/>
              <a:ahLst/>
              <a:cxnLst/>
              <a:rect l="l" t="t" r="r" b="b"/>
              <a:pathLst>
                <a:path w="9525" h="9525" extrusionOk="0">
                  <a:moveTo>
                    <a:pt x="7144" y="7593"/>
                  </a:moveTo>
                  <a:lnTo>
                    <a:pt x="9049" y="10451"/>
                  </a:lnTo>
                  <a:cubicBezTo>
                    <a:pt x="8096" y="10451"/>
                    <a:pt x="10001" y="5689"/>
                    <a:pt x="7144" y="7593"/>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738" name="Google Shape;5738;p1"/>
            <p:cNvSpPr/>
            <p:nvPr/>
          </p:nvSpPr>
          <p:spPr>
            <a:xfrm>
              <a:off x="6402123" y="3816191"/>
              <a:ext cx="9525" cy="9525"/>
            </a:xfrm>
            <a:custGeom>
              <a:avLst/>
              <a:gdLst/>
              <a:ahLst/>
              <a:cxnLst/>
              <a:rect l="l" t="t" r="r" b="b"/>
              <a:pathLst>
                <a:path w="9525" h="9525" extrusionOk="0">
                  <a:moveTo>
                    <a:pt x="10107" y="10954"/>
                  </a:moveTo>
                  <a:cubicBezTo>
                    <a:pt x="3440" y="2381"/>
                    <a:pt x="10107" y="10954"/>
                    <a:pt x="10107" y="1095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739" name="Google Shape;5739;p1"/>
            <p:cNvSpPr/>
            <p:nvPr/>
          </p:nvSpPr>
          <p:spPr>
            <a:xfrm>
              <a:off x="6366986" y="3857460"/>
              <a:ext cx="19050" cy="9525"/>
            </a:xfrm>
            <a:custGeom>
              <a:avLst/>
              <a:gdLst/>
              <a:ahLst/>
              <a:cxnLst/>
              <a:rect l="l" t="t" r="r" b="b"/>
              <a:pathLst>
                <a:path w="19050" h="9525" extrusionOk="0">
                  <a:moveTo>
                    <a:pt x="11906" y="9689"/>
                  </a:moveTo>
                  <a:cubicBezTo>
                    <a:pt x="8096" y="11594"/>
                    <a:pt x="10001" y="3974"/>
                    <a:pt x="7144" y="8737"/>
                  </a:cubicBezTo>
                  <a:cubicBezTo>
                    <a:pt x="9049" y="12547"/>
                    <a:pt x="10954" y="10642"/>
                    <a:pt x="11906" y="968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740" name="Google Shape;5740;p1"/>
            <p:cNvSpPr/>
            <p:nvPr/>
          </p:nvSpPr>
          <p:spPr>
            <a:xfrm>
              <a:off x="6392704" y="3812381"/>
              <a:ext cx="9525" cy="9525"/>
            </a:xfrm>
            <a:custGeom>
              <a:avLst/>
              <a:gdLst/>
              <a:ahLst/>
              <a:cxnLst/>
              <a:rect l="l" t="t" r="r" b="b"/>
              <a:pathLst>
                <a:path w="9525" h="9525" extrusionOk="0">
                  <a:moveTo>
                    <a:pt x="8096" y="9049"/>
                  </a:moveTo>
                  <a:cubicBezTo>
                    <a:pt x="8096" y="8096"/>
                    <a:pt x="8096" y="8096"/>
                    <a:pt x="7144" y="7144"/>
                  </a:cubicBezTo>
                  <a:cubicBezTo>
                    <a:pt x="7144" y="8096"/>
                    <a:pt x="7144" y="8096"/>
                    <a:pt x="8096" y="904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741" name="Google Shape;5741;p1"/>
            <p:cNvSpPr/>
            <p:nvPr/>
          </p:nvSpPr>
          <p:spPr>
            <a:xfrm>
              <a:off x="6393233" y="3814286"/>
              <a:ext cx="9525" cy="19050"/>
            </a:xfrm>
            <a:custGeom>
              <a:avLst/>
              <a:gdLst/>
              <a:ahLst/>
              <a:cxnLst/>
              <a:rect l="l" t="t" r="r" b="b"/>
              <a:pathLst>
                <a:path w="9525" h="19050" extrusionOk="0">
                  <a:moveTo>
                    <a:pt x="7567" y="7144"/>
                  </a:moveTo>
                  <a:cubicBezTo>
                    <a:pt x="7567" y="9049"/>
                    <a:pt x="6615" y="10001"/>
                    <a:pt x="7567" y="11906"/>
                  </a:cubicBezTo>
                  <a:cubicBezTo>
                    <a:pt x="8520" y="9049"/>
                    <a:pt x="7567" y="8096"/>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742" name="Google Shape;5742;p1"/>
            <p:cNvSpPr/>
            <p:nvPr/>
          </p:nvSpPr>
          <p:spPr>
            <a:xfrm>
              <a:off x="6390799" y="3796113"/>
              <a:ext cx="9525" cy="9525"/>
            </a:xfrm>
            <a:custGeom>
              <a:avLst/>
              <a:gdLst/>
              <a:ahLst/>
              <a:cxnLst/>
              <a:rect l="l" t="t" r="r" b="b"/>
              <a:pathLst>
                <a:path w="9525" h="9525" extrusionOk="0">
                  <a:moveTo>
                    <a:pt x="7144" y="7219"/>
                  </a:moveTo>
                  <a:cubicBezTo>
                    <a:pt x="11906" y="14839"/>
                    <a:pt x="8096" y="6266"/>
                    <a:pt x="7144" y="721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743" name="Google Shape;5743;p1"/>
            <p:cNvSpPr/>
            <p:nvPr/>
          </p:nvSpPr>
          <p:spPr>
            <a:xfrm>
              <a:off x="6408162" y="3722846"/>
              <a:ext cx="9525" cy="19050"/>
            </a:xfrm>
            <a:custGeom>
              <a:avLst/>
              <a:gdLst/>
              <a:ahLst/>
              <a:cxnLst/>
              <a:rect l="l" t="t" r="r" b="b"/>
              <a:pathLst>
                <a:path w="9525" h="19050" extrusionOk="0">
                  <a:moveTo>
                    <a:pt x="7878" y="7144"/>
                  </a:moveTo>
                  <a:cubicBezTo>
                    <a:pt x="5021" y="20479"/>
                    <a:pt x="11688" y="27146"/>
                    <a:pt x="7878"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744" name="Google Shape;5744;p1"/>
            <p:cNvSpPr/>
            <p:nvPr/>
          </p:nvSpPr>
          <p:spPr>
            <a:xfrm>
              <a:off x="6409849" y="3737133"/>
              <a:ext cx="9525" cy="9525"/>
            </a:xfrm>
            <a:custGeom>
              <a:avLst/>
              <a:gdLst/>
              <a:ahLst/>
              <a:cxnLst/>
              <a:rect l="l" t="t" r="r" b="b"/>
              <a:pathLst>
                <a:path w="9525" h="9525" extrusionOk="0">
                  <a:moveTo>
                    <a:pt x="7144" y="7144"/>
                  </a:moveTo>
                  <a:cubicBezTo>
                    <a:pt x="7144" y="8096"/>
                    <a:pt x="7144" y="8096"/>
                    <a:pt x="7144" y="9049"/>
                  </a:cubicBezTo>
                  <a:cubicBezTo>
                    <a:pt x="7144" y="8096"/>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745" name="Google Shape;5745;p1"/>
            <p:cNvSpPr/>
            <p:nvPr/>
          </p:nvSpPr>
          <p:spPr>
            <a:xfrm>
              <a:off x="6357114" y="3816567"/>
              <a:ext cx="19050" cy="9525"/>
            </a:xfrm>
            <a:custGeom>
              <a:avLst/>
              <a:gdLst/>
              <a:ahLst/>
              <a:cxnLst/>
              <a:rect l="l" t="t" r="r" b="b"/>
              <a:pathLst>
                <a:path w="19050" h="9525" extrusionOk="0">
                  <a:moveTo>
                    <a:pt x="12253" y="10577"/>
                  </a:moveTo>
                  <a:cubicBezTo>
                    <a:pt x="1776" y="3910"/>
                    <a:pt x="10348" y="8672"/>
                    <a:pt x="12253" y="1057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746" name="Google Shape;5746;p1"/>
            <p:cNvSpPr/>
            <p:nvPr/>
          </p:nvSpPr>
          <p:spPr>
            <a:xfrm>
              <a:off x="6407944" y="3715074"/>
              <a:ext cx="9525" cy="9525"/>
            </a:xfrm>
            <a:custGeom>
              <a:avLst/>
              <a:gdLst/>
              <a:ahLst/>
              <a:cxnLst/>
              <a:rect l="l" t="t" r="r" b="b"/>
              <a:pathLst>
                <a:path w="9525" h="9525" extrusionOk="0">
                  <a:moveTo>
                    <a:pt x="8096" y="7295"/>
                  </a:moveTo>
                  <a:cubicBezTo>
                    <a:pt x="8096" y="8248"/>
                    <a:pt x="8096" y="10153"/>
                    <a:pt x="7144" y="11106"/>
                  </a:cubicBezTo>
                  <a:cubicBezTo>
                    <a:pt x="10954" y="10153"/>
                    <a:pt x="9049" y="6343"/>
                    <a:pt x="8096" y="7295"/>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747" name="Google Shape;5747;p1"/>
            <p:cNvSpPr/>
            <p:nvPr/>
          </p:nvSpPr>
          <p:spPr>
            <a:xfrm>
              <a:off x="6393656" y="3739991"/>
              <a:ext cx="9525" cy="19050"/>
            </a:xfrm>
            <a:custGeom>
              <a:avLst/>
              <a:gdLst/>
              <a:ahLst/>
              <a:cxnLst/>
              <a:rect l="l" t="t" r="r" b="b"/>
              <a:pathLst>
                <a:path w="9525" h="19050" extrusionOk="0">
                  <a:moveTo>
                    <a:pt x="8096" y="7144"/>
                  </a:moveTo>
                  <a:cubicBezTo>
                    <a:pt x="6191" y="8096"/>
                    <a:pt x="8096" y="10954"/>
                    <a:pt x="7144" y="12859"/>
                  </a:cubicBezTo>
                  <a:cubicBezTo>
                    <a:pt x="7144" y="10001"/>
                    <a:pt x="11906" y="8096"/>
                    <a:pt x="8096"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748" name="Google Shape;5748;p1"/>
            <p:cNvSpPr/>
            <p:nvPr/>
          </p:nvSpPr>
          <p:spPr>
            <a:xfrm>
              <a:off x="6392704" y="3700938"/>
              <a:ext cx="9525" cy="9525"/>
            </a:xfrm>
            <a:custGeom>
              <a:avLst/>
              <a:gdLst/>
              <a:ahLst/>
              <a:cxnLst/>
              <a:rect l="l" t="t" r="r" b="b"/>
              <a:pathLst>
                <a:path w="9525" h="9525" extrusionOk="0">
                  <a:moveTo>
                    <a:pt x="10954" y="7144"/>
                  </a:moveTo>
                  <a:cubicBezTo>
                    <a:pt x="10954" y="8096"/>
                    <a:pt x="9049" y="10001"/>
                    <a:pt x="7144" y="9049"/>
                  </a:cubicBezTo>
                  <a:cubicBezTo>
                    <a:pt x="8096" y="10001"/>
                    <a:pt x="13811" y="11906"/>
                    <a:pt x="1095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749" name="Google Shape;5749;p1"/>
            <p:cNvSpPr/>
            <p:nvPr/>
          </p:nvSpPr>
          <p:spPr>
            <a:xfrm>
              <a:off x="6393656" y="3730466"/>
              <a:ext cx="9525" cy="9525"/>
            </a:xfrm>
            <a:custGeom>
              <a:avLst/>
              <a:gdLst/>
              <a:ahLst/>
              <a:cxnLst/>
              <a:rect l="l" t="t" r="r" b="b"/>
              <a:pathLst>
                <a:path w="9525" h="9525" extrusionOk="0">
                  <a:moveTo>
                    <a:pt x="7144" y="7144"/>
                  </a:moveTo>
                  <a:cubicBezTo>
                    <a:pt x="7144" y="7144"/>
                    <a:pt x="9049" y="16669"/>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750" name="Google Shape;5750;p1"/>
            <p:cNvSpPr/>
            <p:nvPr/>
          </p:nvSpPr>
          <p:spPr>
            <a:xfrm>
              <a:off x="6353284" y="3745283"/>
              <a:ext cx="19050" cy="9525"/>
            </a:xfrm>
            <a:custGeom>
              <a:avLst/>
              <a:gdLst/>
              <a:ahLst/>
              <a:cxnLst/>
              <a:rect l="l" t="t" r="r" b="b"/>
              <a:pathLst>
                <a:path w="19050" h="9525" extrusionOk="0">
                  <a:moveTo>
                    <a:pt x="7511" y="8519"/>
                  </a:moveTo>
                  <a:cubicBezTo>
                    <a:pt x="3701" y="3756"/>
                    <a:pt x="31324" y="13281"/>
                    <a:pt x="7511" y="851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751" name="Google Shape;5751;p1"/>
            <p:cNvSpPr/>
            <p:nvPr/>
          </p:nvSpPr>
          <p:spPr>
            <a:xfrm>
              <a:off x="6360319" y="3738086"/>
              <a:ext cx="9525" cy="9525"/>
            </a:xfrm>
            <a:custGeom>
              <a:avLst/>
              <a:gdLst/>
              <a:ahLst/>
              <a:cxnLst/>
              <a:rect l="l" t="t" r="r" b="b"/>
              <a:pathLst>
                <a:path w="9525" h="9525" extrusionOk="0">
                  <a:moveTo>
                    <a:pt x="7144" y="9049"/>
                  </a:moveTo>
                  <a:cubicBezTo>
                    <a:pt x="7144" y="8096"/>
                    <a:pt x="7144" y="8096"/>
                    <a:pt x="7144" y="7144"/>
                  </a:cubicBezTo>
                  <a:cubicBezTo>
                    <a:pt x="7144" y="8096"/>
                    <a:pt x="7144" y="9049"/>
                    <a:pt x="7144" y="904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752" name="Google Shape;5752;p1"/>
            <p:cNvSpPr/>
            <p:nvPr/>
          </p:nvSpPr>
          <p:spPr>
            <a:xfrm>
              <a:off x="6376511" y="3680936"/>
              <a:ext cx="9525" cy="9525"/>
            </a:xfrm>
            <a:custGeom>
              <a:avLst/>
              <a:gdLst/>
              <a:ahLst/>
              <a:cxnLst/>
              <a:rect l="l" t="t" r="r" b="b"/>
              <a:pathLst>
                <a:path w="9525" h="9525" extrusionOk="0">
                  <a:moveTo>
                    <a:pt x="7144" y="7144"/>
                  </a:moveTo>
                  <a:cubicBezTo>
                    <a:pt x="7144" y="8096"/>
                    <a:pt x="8096" y="8096"/>
                    <a:pt x="8096" y="8096"/>
                  </a:cubicBezTo>
                  <a:cubicBezTo>
                    <a:pt x="8096" y="7144"/>
                    <a:pt x="8096"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753" name="Google Shape;5753;p1"/>
            <p:cNvSpPr/>
            <p:nvPr/>
          </p:nvSpPr>
          <p:spPr>
            <a:xfrm>
              <a:off x="6354549" y="3713651"/>
              <a:ext cx="9525" cy="19050"/>
            </a:xfrm>
            <a:custGeom>
              <a:avLst/>
              <a:gdLst/>
              <a:ahLst/>
              <a:cxnLst/>
              <a:rect l="l" t="t" r="r" b="b"/>
              <a:pathLst>
                <a:path w="9525" h="19050" extrusionOk="0">
                  <a:moveTo>
                    <a:pt x="8151" y="12528"/>
                  </a:moveTo>
                  <a:cubicBezTo>
                    <a:pt x="4341" y="25863"/>
                    <a:pt x="12913" y="-4617"/>
                    <a:pt x="8151" y="1252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754" name="Google Shape;5754;p1"/>
            <p:cNvSpPr/>
            <p:nvPr/>
          </p:nvSpPr>
          <p:spPr>
            <a:xfrm>
              <a:off x="6411265" y="3635431"/>
              <a:ext cx="19050" cy="19050"/>
            </a:xfrm>
            <a:custGeom>
              <a:avLst/>
              <a:gdLst/>
              <a:ahLst/>
              <a:cxnLst/>
              <a:rect l="l" t="t" r="r" b="b"/>
              <a:pathLst>
                <a:path w="19050" h="19050" extrusionOk="0">
                  <a:moveTo>
                    <a:pt x="17158" y="12643"/>
                  </a:moveTo>
                  <a:cubicBezTo>
                    <a:pt x="4775" y="7881"/>
                    <a:pt x="2870" y="3118"/>
                    <a:pt x="17158" y="12643"/>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755" name="Google Shape;5755;p1"/>
            <p:cNvSpPr/>
            <p:nvPr/>
          </p:nvSpPr>
          <p:spPr>
            <a:xfrm>
              <a:off x="6405086" y="3639026"/>
              <a:ext cx="9525" cy="9525"/>
            </a:xfrm>
            <a:custGeom>
              <a:avLst/>
              <a:gdLst/>
              <a:ahLst/>
              <a:cxnLst/>
              <a:rect l="l" t="t" r="r" b="b"/>
              <a:pathLst>
                <a:path w="9525" h="9525" extrusionOk="0">
                  <a:moveTo>
                    <a:pt x="7144" y="7144"/>
                  </a:moveTo>
                  <a:lnTo>
                    <a:pt x="7144" y="7144"/>
                  </a:lnTo>
                  <a:cubicBezTo>
                    <a:pt x="7144" y="8096"/>
                    <a:pt x="7144"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756" name="Google Shape;5756;p1"/>
            <p:cNvSpPr/>
            <p:nvPr/>
          </p:nvSpPr>
          <p:spPr>
            <a:xfrm>
              <a:off x="6380321" y="3692241"/>
              <a:ext cx="9525" cy="19050"/>
            </a:xfrm>
            <a:custGeom>
              <a:avLst/>
              <a:gdLst/>
              <a:ahLst/>
              <a:cxnLst/>
              <a:rect l="l" t="t" r="r" b="b"/>
              <a:pathLst>
                <a:path w="9525" h="19050" extrusionOk="0">
                  <a:moveTo>
                    <a:pt x="7144" y="7268"/>
                  </a:moveTo>
                  <a:cubicBezTo>
                    <a:pt x="7144" y="9173"/>
                    <a:pt x="7144" y="11078"/>
                    <a:pt x="8096" y="12983"/>
                  </a:cubicBezTo>
                  <a:cubicBezTo>
                    <a:pt x="9049" y="11078"/>
                    <a:pt x="9049" y="6316"/>
                    <a:pt x="7144" y="726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757" name="Google Shape;5757;p1"/>
            <p:cNvSpPr/>
            <p:nvPr/>
          </p:nvSpPr>
          <p:spPr>
            <a:xfrm>
              <a:off x="6411625" y="3618071"/>
              <a:ext cx="9525" cy="19050"/>
            </a:xfrm>
            <a:custGeom>
              <a:avLst/>
              <a:gdLst/>
              <a:ahLst/>
              <a:cxnLst/>
              <a:rect l="l" t="t" r="r" b="b"/>
              <a:pathLst>
                <a:path w="9525" h="19050" extrusionOk="0">
                  <a:moveTo>
                    <a:pt x="7273" y="7144"/>
                  </a:moveTo>
                  <a:cubicBezTo>
                    <a:pt x="11083" y="18574"/>
                    <a:pt x="6320" y="7144"/>
                    <a:pt x="7273"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758" name="Google Shape;5758;p1"/>
            <p:cNvSpPr/>
            <p:nvPr/>
          </p:nvSpPr>
          <p:spPr>
            <a:xfrm>
              <a:off x="6415246" y="3592846"/>
              <a:ext cx="9525" cy="9525"/>
            </a:xfrm>
            <a:custGeom>
              <a:avLst/>
              <a:gdLst/>
              <a:ahLst/>
              <a:cxnLst/>
              <a:rect l="l" t="t" r="r" b="b"/>
              <a:pathLst>
                <a:path w="9525" h="9525" extrusionOk="0">
                  <a:moveTo>
                    <a:pt x="8414" y="11413"/>
                  </a:moveTo>
                  <a:cubicBezTo>
                    <a:pt x="8414" y="9509"/>
                    <a:pt x="5556" y="2841"/>
                    <a:pt x="8414" y="11413"/>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759" name="Google Shape;5759;p1"/>
            <p:cNvSpPr/>
            <p:nvPr/>
          </p:nvSpPr>
          <p:spPr>
            <a:xfrm>
              <a:off x="6324071" y="3636168"/>
              <a:ext cx="19050" cy="9525"/>
            </a:xfrm>
            <a:custGeom>
              <a:avLst/>
              <a:gdLst/>
              <a:ahLst/>
              <a:cxnLst/>
              <a:rect l="l" t="t" r="r" b="b"/>
              <a:pathLst>
                <a:path w="19050" h="9525" extrusionOk="0">
                  <a:moveTo>
                    <a:pt x="7197" y="7144"/>
                  </a:moveTo>
                  <a:cubicBezTo>
                    <a:pt x="6244" y="8096"/>
                    <a:pt x="18627" y="10954"/>
                    <a:pt x="719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760" name="Google Shape;5760;p1"/>
            <p:cNvSpPr/>
            <p:nvPr/>
          </p:nvSpPr>
          <p:spPr>
            <a:xfrm>
              <a:off x="6369085" y="3367563"/>
              <a:ext cx="38100" cy="114300"/>
            </a:xfrm>
            <a:custGeom>
              <a:avLst/>
              <a:gdLst/>
              <a:ahLst/>
              <a:cxnLst/>
              <a:rect l="l" t="t" r="r" b="b"/>
              <a:pathLst>
                <a:path w="38100" h="114300" extrusionOk="0">
                  <a:moveTo>
                    <a:pt x="26000" y="86201"/>
                  </a:moveTo>
                  <a:cubicBezTo>
                    <a:pt x="21238" y="84296"/>
                    <a:pt x="34573" y="109061"/>
                    <a:pt x="17428" y="90011"/>
                  </a:cubicBezTo>
                  <a:cubicBezTo>
                    <a:pt x="17428" y="102394"/>
                    <a:pt x="27906" y="107156"/>
                    <a:pt x="37431" y="112871"/>
                  </a:cubicBezTo>
                  <a:cubicBezTo>
                    <a:pt x="35525" y="82391"/>
                    <a:pt x="33620" y="49054"/>
                    <a:pt x="23143" y="7144"/>
                  </a:cubicBezTo>
                  <a:cubicBezTo>
                    <a:pt x="21238" y="24289"/>
                    <a:pt x="16475" y="15716"/>
                    <a:pt x="7903" y="15716"/>
                  </a:cubicBezTo>
                  <a:cubicBezTo>
                    <a:pt x="3140" y="34766"/>
                    <a:pt x="22190" y="88106"/>
                    <a:pt x="26000" y="86201"/>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761" name="Google Shape;5761;p1"/>
            <p:cNvSpPr/>
            <p:nvPr/>
          </p:nvSpPr>
          <p:spPr>
            <a:xfrm>
              <a:off x="6385084" y="3465671"/>
              <a:ext cx="9525" cy="9525"/>
            </a:xfrm>
            <a:custGeom>
              <a:avLst/>
              <a:gdLst/>
              <a:ahLst/>
              <a:cxnLst/>
              <a:rect l="l" t="t" r="r" b="b"/>
              <a:pathLst>
                <a:path w="9525" h="9525" extrusionOk="0">
                  <a:moveTo>
                    <a:pt x="7144" y="7144"/>
                  </a:moveTo>
                  <a:cubicBezTo>
                    <a:pt x="7144" y="8096"/>
                    <a:pt x="7144" y="9049"/>
                    <a:pt x="7144" y="10001"/>
                  </a:cubicBezTo>
                  <a:cubicBezTo>
                    <a:pt x="7144" y="9049"/>
                    <a:pt x="7144"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762" name="Google Shape;5762;p1"/>
            <p:cNvSpPr/>
            <p:nvPr/>
          </p:nvSpPr>
          <p:spPr>
            <a:xfrm>
              <a:off x="6384131" y="3362801"/>
              <a:ext cx="9525" cy="9525"/>
            </a:xfrm>
            <a:custGeom>
              <a:avLst/>
              <a:gdLst/>
              <a:ahLst/>
              <a:cxnLst/>
              <a:rect l="l" t="t" r="r" b="b"/>
              <a:pathLst>
                <a:path w="9525" h="9525" extrusionOk="0">
                  <a:moveTo>
                    <a:pt x="7144" y="7144"/>
                  </a:moveTo>
                  <a:lnTo>
                    <a:pt x="8096" y="10954"/>
                  </a:lnTo>
                  <a:cubicBezTo>
                    <a:pt x="8096" y="10001"/>
                    <a:pt x="8096" y="9049"/>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763" name="Google Shape;5763;p1"/>
            <p:cNvSpPr/>
            <p:nvPr/>
          </p:nvSpPr>
          <p:spPr>
            <a:xfrm>
              <a:off x="6396514" y="3478683"/>
              <a:ext cx="9525" cy="19050"/>
            </a:xfrm>
            <a:custGeom>
              <a:avLst/>
              <a:gdLst/>
              <a:ahLst/>
              <a:cxnLst/>
              <a:rect l="l" t="t" r="r" b="b"/>
              <a:pathLst>
                <a:path w="9525" h="19050" extrusionOk="0">
                  <a:moveTo>
                    <a:pt x="7144" y="14134"/>
                  </a:moveTo>
                  <a:cubicBezTo>
                    <a:pt x="7144" y="13181"/>
                    <a:pt x="13811" y="-1106"/>
                    <a:pt x="7144" y="1413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764" name="Google Shape;5764;p1"/>
            <p:cNvSpPr/>
            <p:nvPr/>
          </p:nvSpPr>
          <p:spPr>
            <a:xfrm>
              <a:off x="6398620" y="3475067"/>
              <a:ext cx="9525" cy="9525"/>
            </a:xfrm>
            <a:custGeom>
              <a:avLst/>
              <a:gdLst/>
              <a:ahLst/>
              <a:cxnLst/>
              <a:rect l="l" t="t" r="r" b="b"/>
              <a:pathLst>
                <a:path w="9525" h="9525" extrusionOk="0">
                  <a:moveTo>
                    <a:pt x="10752" y="7273"/>
                  </a:moveTo>
                  <a:cubicBezTo>
                    <a:pt x="3132" y="6320"/>
                    <a:pt x="9800" y="11083"/>
                    <a:pt x="10752" y="7273"/>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765" name="Google Shape;5765;p1"/>
            <p:cNvSpPr/>
            <p:nvPr/>
          </p:nvSpPr>
          <p:spPr>
            <a:xfrm>
              <a:off x="6322356" y="3460908"/>
              <a:ext cx="9525" cy="19050"/>
            </a:xfrm>
            <a:custGeom>
              <a:avLst/>
              <a:gdLst/>
              <a:ahLst/>
              <a:cxnLst/>
              <a:rect l="l" t="t" r="r" b="b"/>
              <a:pathLst>
                <a:path w="9525" h="19050" extrusionOk="0">
                  <a:moveTo>
                    <a:pt x="7959" y="7144"/>
                  </a:moveTo>
                  <a:cubicBezTo>
                    <a:pt x="6054" y="9049"/>
                    <a:pt x="7959" y="12859"/>
                    <a:pt x="8911" y="13811"/>
                  </a:cubicBezTo>
                  <a:cubicBezTo>
                    <a:pt x="8911" y="10001"/>
                    <a:pt x="9864" y="11906"/>
                    <a:pt x="7959"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766" name="Google Shape;5766;p1"/>
            <p:cNvSpPr/>
            <p:nvPr/>
          </p:nvSpPr>
          <p:spPr>
            <a:xfrm>
              <a:off x="6365081" y="3332321"/>
              <a:ext cx="9525" cy="9525"/>
            </a:xfrm>
            <a:custGeom>
              <a:avLst/>
              <a:gdLst/>
              <a:ahLst/>
              <a:cxnLst/>
              <a:rect l="l" t="t" r="r" b="b"/>
              <a:pathLst>
                <a:path w="9525" h="9525" extrusionOk="0">
                  <a:moveTo>
                    <a:pt x="7144" y="9049"/>
                  </a:moveTo>
                  <a:lnTo>
                    <a:pt x="7144" y="7144"/>
                  </a:lnTo>
                  <a:cubicBezTo>
                    <a:pt x="7144" y="8096"/>
                    <a:pt x="7144" y="8096"/>
                    <a:pt x="7144" y="904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767" name="Google Shape;5767;p1"/>
            <p:cNvSpPr/>
            <p:nvPr/>
          </p:nvSpPr>
          <p:spPr>
            <a:xfrm>
              <a:off x="6364129" y="3310413"/>
              <a:ext cx="28575" cy="66675"/>
            </a:xfrm>
            <a:custGeom>
              <a:avLst/>
              <a:gdLst/>
              <a:ahLst/>
              <a:cxnLst/>
              <a:rect l="l" t="t" r="r" b="b"/>
              <a:pathLst>
                <a:path w="28575" h="66675" extrusionOk="0">
                  <a:moveTo>
                    <a:pt x="15716" y="64294"/>
                  </a:moveTo>
                  <a:cubicBezTo>
                    <a:pt x="16669" y="61436"/>
                    <a:pt x="35719" y="30956"/>
                    <a:pt x="8096" y="7144"/>
                  </a:cubicBezTo>
                  <a:cubicBezTo>
                    <a:pt x="16669" y="17621"/>
                    <a:pt x="17621" y="23336"/>
                    <a:pt x="9049" y="25241"/>
                  </a:cubicBezTo>
                  <a:cubicBezTo>
                    <a:pt x="11906" y="25241"/>
                    <a:pt x="31909" y="29051"/>
                    <a:pt x="17621" y="43339"/>
                  </a:cubicBezTo>
                  <a:cubicBezTo>
                    <a:pt x="17621" y="32861"/>
                    <a:pt x="14764" y="28099"/>
                    <a:pt x="7144" y="30956"/>
                  </a:cubicBezTo>
                  <a:cubicBezTo>
                    <a:pt x="10954" y="42386"/>
                    <a:pt x="13811" y="53816"/>
                    <a:pt x="15716" y="6429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768" name="Google Shape;5768;p1"/>
            <p:cNvSpPr/>
            <p:nvPr/>
          </p:nvSpPr>
          <p:spPr>
            <a:xfrm>
              <a:off x="6359366" y="3251358"/>
              <a:ext cx="9525" cy="9525"/>
            </a:xfrm>
            <a:custGeom>
              <a:avLst/>
              <a:gdLst/>
              <a:ahLst/>
              <a:cxnLst/>
              <a:rect l="l" t="t" r="r" b="b"/>
              <a:pathLst>
                <a:path w="9525" h="9525" extrusionOk="0">
                  <a:moveTo>
                    <a:pt x="7144" y="7144"/>
                  </a:moveTo>
                  <a:lnTo>
                    <a:pt x="7144" y="7144"/>
                  </a:ln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769" name="Google Shape;5769;p1"/>
            <p:cNvSpPr/>
            <p:nvPr/>
          </p:nvSpPr>
          <p:spPr>
            <a:xfrm>
              <a:off x="6359366" y="3254068"/>
              <a:ext cx="9525" cy="9525"/>
            </a:xfrm>
            <a:custGeom>
              <a:avLst/>
              <a:gdLst/>
              <a:ahLst/>
              <a:cxnLst/>
              <a:rect l="l" t="t" r="r" b="b"/>
              <a:pathLst>
                <a:path w="9525" h="9525" extrusionOk="0">
                  <a:moveTo>
                    <a:pt x="7144" y="8244"/>
                  </a:moveTo>
                  <a:cubicBezTo>
                    <a:pt x="13811" y="6339"/>
                    <a:pt x="10954" y="7291"/>
                    <a:pt x="7144" y="82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770" name="Google Shape;5770;p1"/>
            <p:cNvSpPr/>
            <p:nvPr/>
          </p:nvSpPr>
          <p:spPr>
            <a:xfrm>
              <a:off x="6358717" y="3262599"/>
              <a:ext cx="19050" cy="9525"/>
            </a:xfrm>
            <a:custGeom>
              <a:avLst/>
              <a:gdLst/>
              <a:ahLst/>
              <a:cxnLst/>
              <a:rect l="l" t="t" r="r" b="b"/>
              <a:pathLst>
                <a:path w="19050" h="9525" extrusionOk="0">
                  <a:moveTo>
                    <a:pt x="17318" y="11143"/>
                  </a:moveTo>
                  <a:cubicBezTo>
                    <a:pt x="15413" y="7333"/>
                    <a:pt x="-4590" y="4476"/>
                    <a:pt x="17318" y="11143"/>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771" name="Google Shape;5771;p1"/>
            <p:cNvSpPr/>
            <p:nvPr/>
          </p:nvSpPr>
          <p:spPr>
            <a:xfrm>
              <a:off x="6366285" y="3300888"/>
              <a:ext cx="9525" cy="9525"/>
            </a:xfrm>
            <a:custGeom>
              <a:avLst/>
              <a:gdLst/>
              <a:ahLst/>
              <a:cxnLst/>
              <a:rect l="l" t="t" r="r" b="b"/>
              <a:pathLst>
                <a:path w="9525" h="9525" extrusionOk="0">
                  <a:moveTo>
                    <a:pt x="9750" y="7144"/>
                  </a:moveTo>
                  <a:cubicBezTo>
                    <a:pt x="7845" y="7144"/>
                    <a:pt x="4988" y="8096"/>
                    <a:pt x="9750"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772" name="Google Shape;5772;p1"/>
            <p:cNvSpPr/>
            <p:nvPr/>
          </p:nvSpPr>
          <p:spPr>
            <a:xfrm>
              <a:off x="6365183" y="3297035"/>
              <a:ext cx="9525" cy="9525"/>
            </a:xfrm>
            <a:custGeom>
              <a:avLst/>
              <a:gdLst/>
              <a:ahLst/>
              <a:cxnLst/>
              <a:rect l="l" t="t" r="r" b="b"/>
              <a:pathLst>
                <a:path w="9525" h="9525" extrusionOk="0">
                  <a:moveTo>
                    <a:pt x="8947" y="10045"/>
                  </a:moveTo>
                  <a:cubicBezTo>
                    <a:pt x="7042" y="7187"/>
                    <a:pt x="6090" y="5282"/>
                    <a:pt x="8947" y="10045"/>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773" name="Google Shape;5773;p1"/>
            <p:cNvSpPr/>
            <p:nvPr/>
          </p:nvSpPr>
          <p:spPr>
            <a:xfrm>
              <a:off x="6367939" y="3283743"/>
              <a:ext cx="9525" cy="19050"/>
            </a:xfrm>
            <a:custGeom>
              <a:avLst/>
              <a:gdLst/>
              <a:ahLst/>
              <a:cxnLst/>
              <a:rect l="l" t="t" r="r" b="b"/>
              <a:pathLst>
                <a:path w="9525" h="19050" extrusionOk="0">
                  <a:moveTo>
                    <a:pt x="7144" y="11906"/>
                  </a:moveTo>
                  <a:cubicBezTo>
                    <a:pt x="7144" y="10954"/>
                    <a:pt x="7144" y="9049"/>
                    <a:pt x="7144" y="7144"/>
                  </a:cubicBezTo>
                  <a:lnTo>
                    <a:pt x="7144" y="11906"/>
                  </a:ln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774" name="Google Shape;5774;p1"/>
            <p:cNvSpPr/>
            <p:nvPr/>
          </p:nvSpPr>
          <p:spPr>
            <a:xfrm>
              <a:off x="6366986" y="3287553"/>
              <a:ext cx="9525" cy="9525"/>
            </a:xfrm>
            <a:custGeom>
              <a:avLst/>
              <a:gdLst/>
              <a:ahLst/>
              <a:cxnLst/>
              <a:rect l="l" t="t" r="r" b="b"/>
              <a:pathLst>
                <a:path w="9525" h="9525" extrusionOk="0">
                  <a:moveTo>
                    <a:pt x="7144" y="10954"/>
                  </a:moveTo>
                  <a:cubicBezTo>
                    <a:pt x="7144" y="10954"/>
                    <a:pt x="9049" y="2381"/>
                    <a:pt x="7144" y="1095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775" name="Google Shape;5775;p1"/>
            <p:cNvSpPr/>
            <p:nvPr/>
          </p:nvSpPr>
          <p:spPr>
            <a:xfrm>
              <a:off x="6366986" y="3290827"/>
              <a:ext cx="9525" cy="19050"/>
            </a:xfrm>
            <a:custGeom>
              <a:avLst/>
              <a:gdLst/>
              <a:ahLst/>
              <a:cxnLst/>
              <a:rect l="l" t="t" r="r" b="b"/>
              <a:pathLst>
                <a:path w="9525" h="19050" extrusionOk="0">
                  <a:moveTo>
                    <a:pt x="7144" y="12442"/>
                  </a:moveTo>
                  <a:cubicBezTo>
                    <a:pt x="11906" y="11490"/>
                    <a:pt x="13811" y="1012"/>
                    <a:pt x="7144" y="12442"/>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776" name="Google Shape;5776;p1"/>
            <p:cNvSpPr/>
            <p:nvPr/>
          </p:nvSpPr>
          <p:spPr>
            <a:xfrm>
              <a:off x="6298406" y="3416141"/>
              <a:ext cx="9525" cy="9525"/>
            </a:xfrm>
            <a:custGeom>
              <a:avLst/>
              <a:gdLst/>
              <a:ahLst/>
              <a:cxnLst/>
              <a:rect l="l" t="t" r="r" b="b"/>
              <a:pathLst>
                <a:path w="9525" h="9525" extrusionOk="0">
                  <a:moveTo>
                    <a:pt x="9049" y="9049"/>
                  </a:moveTo>
                  <a:cubicBezTo>
                    <a:pt x="8096" y="8096"/>
                    <a:pt x="8096" y="7144"/>
                    <a:pt x="7144" y="7144"/>
                  </a:cubicBezTo>
                  <a:cubicBezTo>
                    <a:pt x="7144" y="8096"/>
                    <a:pt x="8096" y="9049"/>
                    <a:pt x="9049" y="904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777" name="Google Shape;5777;p1"/>
            <p:cNvSpPr/>
            <p:nvPr/>
          </p:nvSpPr>
          <p:spPr>
            <a:xfrm>
              <a:off x="6276499" y="3394416"/>
              <a:ext cx="28575" cy="28575"/>
            </a:xfrm>
            <a:custGeom>
              <a:avLst/>
              <a:gdLst/>
              <a:ahLst/>
              <a:cxnLst/>
              <a:rect l="l" t="t" r="r" b="b"/>
              <a:pathLst>
                <a:path w="28575" h="28575" extrusionOk="0">
                  <a:moveTo>
                    <a:pt x="7144" y="17439"/>
                  </a:moveTo>
                  <a:cubicBezTo>
                    <a:pt x="10001" y="12676"/>
                    <a:pt x="22384" y="23154"/>
                    <a:pt x="29051" y="28869"/>
                  </a:cubicBezTo>
                  <a:cubicBezTo>
                    <a:pt x="8096" y="-12089"/>
                    <a:pt x="17621" y="17439"/>
                    <a:pt x="7144" y="1743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778" name="Google Shape;5778;p1"/>
            <p:cNvSpPr/>
            <p:nvPr/>
          </p:nvSpPr>
          <p:spPr>
            <a:xfrm>
              <a:off x="6269831" y="3412331"/>
              <a:ext cx="9525" cy="9525"/>
            </a:xfrm>
            <a:custGeom>
              <a:avLst/>
              <a:gdLst/>
              <a:ahLst/>
              <a:cxnLst/>
              <a:rect l="l" t="t" r="r" b="b"/>
              <a:pathLst>
                <a:path w="9525" h="9525" extrusionOk="0">
                  <a:moveTo>
                    <a:pt x="7144" y="7144"/>
                  </a:moveTo>
                  <a:cubicBezTo>
                    <a:pt x="7144" y="9049"/>
                    <a:pt x="7144" y="10001"/>
                    <a:pt x="8096" y="10954"/>
                  </a:cubicBezTo>
                  <a:cubicBezTo>
                    <a:pt x="10954" y="10954"/>
                    <a:pt x="8096" y="9049"/>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779" name="Google Shape;5779;p1"/>
            <p:cNvSpPr/>
            <p:nvPr/>
          </p:nvSpPr>
          <p:spPr>
            <a:xfrm>
              <a:off x="6314834" y="3359393"/>
              <a:ext cx="9525" cy="9525"/>
            </a:xfrm>
            <a:custGeom>
              <a:avLst/>
              <a:gdLst/>
              <a:ahLst/>
              <a:cxnLst/>
              <a:rect l="l" t="t" r="r" b="b"/>
              <a:pathLst>
                <a:path w="9525" h="9525" extrusionOk="0">
                  <a:moveTo>
                    <a:pt x="11671" y="7694"/>
                  </a:moveTo>
                  <a:cubicBezTo>
                    <a:pt x="3099" y="5789"/>
                    <a:pt x="8814" y="9599"/>
                    <a:pt x="11671" y="769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780" name="Google Shape;5780;p1"/>
            <p:cNvSpPr/>
            <p:nvPr/>
          </p:nvSpPr>
          <p:spPr>
            <a:xfrm>
              <a:off x="6317456" y="3362801"/>
              <a:ext cx="9525" cy="9525"/>
            </a:xfrm>
            <a:custGeom>
              <a:avLst/>
              <a:gdLst/>
              <a:ahLst/>
              <a:cxnLst/>
              <a:rect l="l" t="t" r="r" b="b"/>
              <a:pathLst>
                <a:path w="9525" h="9525" extrusionOk="0">
                  <a:moveTo>
                    <a:pt x="8096" y="9049"/>
                  </a:moveTo>
                  <a:lnTo>
                    <a:pt x="7144" y="7144"/>
                  </a:lnTo>
                  <a:cubicBezTo>
                    <a:pt x="7144" y="8096"/>
                    <a:pt x="7144" y="8096"/>
                    <a:pt x="8096" y="904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781" name="Google Shape;5781;p1"/>
            <p:cNvSpPr/>
            <p:nvPr/>
          </p:nvSpPr>
          <p:spPr>
            <a:xfrm>
              <a:off x="6320314" y="3359943"/>
              <a:ext cx="9525" cy="9525"/>
            </a:xfrm>
            <a:custGeom>
              <a:avLst/>
              <a:gdLst/>
              <a:ahLst/>
              <a:cxnLst/>
              <a:rect l="l" t="t" r="r" b="b"/>
              <a:pathLst>
                <a:path w="9525" h="9525" extrusionOk="0">
                  <a:moveTo>
                    <a:pt x="7144" y="7144"/>
                  </a:moveTo>
                  <a:lnTo>
                    <a:pt x="7144" y="7144"/>
                  </a:ln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782" name="Google Shape;5782;p1"/>
            <p:cNvSpPr/>
            <p:nvPr/>
          </p:nvSpPr>
          <p:spPr>
            <a:xfrm>
              <a:off x="6368468" y="3271361"/>
              <a:ext cx="9525" cy="9525"/>
            </a:xfrm>
            <a:custGeom>
              <a:avLst/>
              <a:gdLst/>
              <a:ahLst/>
              <a:cxnLst/>
              <a:rect l="l" t="t" r="r" b="b"/>
              <a:pathLst>
                <a:path w="9525" h="9525" extrusionOk="0">
                  <a:moveTo>
                    <a:pt x="7567" y="10954"/>
                  </a:moveTo>
                  <a:cubicBezTo>
                    <a:pt x="9472" y="10954"/>
                    <a:pt x="8520" y="9049"/>
                    <a:pt x="7567" y="7144"/>
                  </a:cubicBezTo>
                  <a:cubicBezTo>
                    <a:pt x="7567" y="8096"/>
                    <a:pt x="6615" y="10001"/>
                    <a:pt x="7567" y="1095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783" name="Google Shape;5783;p1"/>
            <p:cNvSpPr/>
            <p:nvPr/>
          </p:nvSpPr>
          <p:spPr>
            <a:xfrm>
              <a:off x="6355556" y="3183731"/>
              <a:ext cx="9525" cy="9525"/>
            </a:xfrm>
            <a:custGeom>
              <a:avLst/>
              <a:gdLst/>
              <a:ahLst/>
              <a:cxnLst/>
              <a:rect l="l" t="t" r="r" b="b"/>
              <a:pathLst>
                <a:path w="9525" h="9525" extrusionOk="0">
                  <a:moveTo>
                    <a:pt x="7144" y="9049"/>
                  </a:moveTo>
                  <a:lnTo>
                    <a:pt x="9049" y="7144"/>
                  </a:lnTo>
                  <a:cubicBezTo>
                    <a:pt x="8096" y="8096"/>
                    <a:pt x="7144" y="8096"/>
                    <a:pt x="7144" y="904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784" name="Google Shape;5784;p1"/>
            <p:cNvSpPr/>
            <p:nvPr/>
          </p:nvSpPr>
          <p:spPr>
            <a:xfrm>
              <a:off x="6299359" y="3153780"/>
              <a:ext cx="9525" cy="9525"/>
            </a:xfrm>
            <a:custGeom>
              <a:avLst/>
              <a:gdLst/>
              <a:ahLst/>
              <a:cxnLst/>
              <a:rect l="l" t="t" r="r" b="b"/>
              <a:pathLst>
                <a:path w="9525" h="9525" extrusionOk="0">
                  <a:moveTo>
                    <a:pt x="8096" y="7567"/>
                  </a:moveTo>
                  <a:cubicBezTo>
                    <a:pt x="8096" y="7567"/>
                    <a:pt x="7144" y="7567"/>
                    <a:pt x="7144" y="7567"/>
                  </a:cubicBezTo>
                  <a:cubicBezTo>
                    <a:pt x="7144" y="6615"/>
                    <a:pt x="7144" y="7567"/>
                    <a:pt x="8096"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785" name="Google Shape;5785;p1"/>
            <p:cNvSpPr/>
            <p:nvPr/>
          </p:nvSpPr>
          <p:spPr>
            <a:xfrm>
              <a:off x="6293638" y="3148376"/>
              <a:ext cx="19050" cy="19050"/>
            </a:xfrm>
            <a:custGeom>
              <a:avLst/>
              <a:gdLst/>
              <a:ahLst/>
              <a:cxnLst/>
              <a:rect l="l" t="t" r="r" b="b"/>
              <a:pathLst>
                <a:path w="19050" h="19050" extrusionOk="0">
                  <a:moveTo>
                    <a:pt x="12864" y="12019"/>
                  </a:moveTo>
                  <a:cubicBezTo>
                    <a:pt x="-471" y="589"/>
                    <a:pt x="13817" y="12971"/>
                    <a:pt x="12864" y="1201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grpSp>
      <p:grpSp>
        <p:nvGrpSpPr>
          <p:cNvPr id="5786" name="Google Shape;5786;p1"/>
          <p:cNvGrpSpPr/>
          <p:nvPr/>
        </p:nvGrpSpPr>
        <p:grpSpPr>
          <a:xfrm rot="-1114451" flipH="1">
            <a:off x="3228992" y="2313584"/>
            <a:ext cx="177115" cy="436233"/>
            <a:chOff x="4871877" y="3006765"/>
            <a:chExt cx="619125" cy="1524902"/>
          </a:xfrm>
        </p:grpSpPr>
        <p:sp>
          <p:nvSpPr>
            <p:cNvPr id="5787" name="Google Shape;5787;p1"/>
            <p:cNvSpPr/>
            <p:nvPr/>
          </p:nvSpPr>
          <p:spPr>
            <a:xfrm>
              <a:off x="5122069" y="3028878"/>
              <a:ext cx="19050" cy="9525"/>
            </a:xfrm>
            <a:custGeom>
              <a:avLst/>
              <a:gdLst/>
              <a:ahLst/>
              <a:cxnLst/>
              <a:rect l="l" t="t" r="r" b="b"/>
              <a:pathLst>
                <a:path w="19050" h="9525" extrusionOk="0">
                  <a:moveTo>
                    <a:pt x="7144" y="8644"/>
                  </a:moveTo>
                  <a:cubicBezTo>
                    <a:pt x="13811" y="9597"/>
                    <a:pt x="4286" y="4834"/>
                    <a:pt x="11906" y="8644"/>
                  </a:cubicBezTo>
                  <a:cubicBezTo>
                    <a:pt x="10001" y="9597"/>
                    <a:pt x="9049" y="9597"/>
                    <a:pt x="7144" y="86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788" name="Google Shape;5788;p1"/>
            <p:cNvSpPr/>
            <p:nvPr/>
          </p:nvSpPr>
          <p:spPr>
            <a:xfrm>
              <a:off x="4871877" y="3006765"/>
              <a:ext cx="619125" cy="619125"/>
            </a:xfrm>
            <a:custGeom>
              <a:avLst/>
              <a:gdLst/>
              <a:ahLst/>
              <a:cxnLst/>
              <a:rect l="l" t="t" r="r" b="b"/>
              <a:pathLst>
                <a:path w="619125" h="619125" extrusionOk="0">
                  <a:moveTo>
                    <a:pt x="301151" y="20280"/>
                  </a:moveTo>
                  <a:cubicBezTo>
                    <a:pt x="556421" y="-56872"/>
                    <a:pt x="646908" y="225067"/>
                    <a:pt x="611666" y="365085"/>
                  </a:cubicBezTo>
                  <a:cubicBezTo>
                    <a:pt x="578328" y="493672"/>
                    <a:pt x="487841" y="546060"/>
                    <a:pt x="431643" y="591780"/>
                  </a:cubicBezTo>
                  <a:cubicBezTo>
                    <a:pt x="350681" y="561300"/>
                    <a:pt x="208758" y="628928"/>
                    <a:pt x="139226" y="587970"/>
                  </a:cubicBezTo>
                  <a:cubicBezTo>
                    <a:pt x="22068" y="518437"/>
                    <a:pt x="1113" y="402232"/>
                    <a:pt x="16353" y="312697"/>
                  </a:cubicBezTo>
                  <a:cubicBezTo>
                    <a:pt x="1113" y="258405"/>
                    <a:pt x="2066" y="169822"/>
                    <a:pt x="40166" y="126960"/>
                  </a:cubicBezTo>
                  <a:cubicBezTo>
                    <a:pt x="42071" y="118387"/>
                    <a:pt x="71598" y="114578"/>
                    <a:pt x="82076" y="75525"/>
                  </a:cubicBezTo>
                  <a:cubicBezTo>
                    <a:pt x="73503" y="83145"/>
                    <a:pt x="68741" y="91717"/>
                    <a:pt x="66836" y="102195"/>
                  </a:cubicBezTo>
                  <a:cubicBezTo>
                    <a:pt x="75408" y="88860"/>
                    <a:pt x="102078" y="55522"/>
                    <a:pt x="103983" y="49807"/>
                  </a:cubicBezTo>
                  <a:cubicBezTo>
                    <a:pt x="135416" y="28853"/>
                    <a:pt x="198281" y="19328"/>
                    <a:pt x="233523" y="18375"/>
                  </a:cubicBezTo>
                  <a:cubicBezTo>
                    <a:pt x="229713" y="19328"/>
                    <a:pt x="245906" y="21232"/>
                    <a:pt x="244953" y="22185"/>
                  </a:cubicBezTo>
                  <a:cubicBezTo>
                    <a:pt x="103983" y="5040"/>
                    <a:pt x="-76039" y="328890"/>
                    <a:pt x="78266" y="508912"/>
                  </a:cubicBezTo>
                  <a:cubicBezTo>
                    <a:pt x="431643" y="918488"/>
                    <a:pt x="910751" y="-26393"/>
                    <a:pt x="301151" y="20280"/>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789" name="Google Shape;5789;p1"/>
            <p:cNvSpPr/>
            <p:nvPr/>
          </p:nvSpPr>
          <p:spPr>
            <a:xfrm>
              <a:off x="5110135" y="3023711"/>
              <a:ext cx="9525" cy="19050"/>
            </a:xfrm>
            <a:custGeom>
              <a:avLst/>
              <a:gdLst/>
              <a:ahLst/>
              <a:cxnLst/>
              <a:rect l="l" t="t" r="r" b="b"/>
              <a:pathLst>
                <a:path w="9525" h="19050" extrusionOk="0">
                  <a:moveTo>
                    <a:pt x="10505" y="11906"/>
                  </a:moveTo>
                  <a:cubicBezTo>
                    <a:pt x="9552" y="10001"/>
                    <a:pt x="4790" y="8096"/>
                    <a:pt x="8600" y="7144"/>
                  </a:cubicBezTo>
                  <a:cubicBezTo>
                    <a:pt x="9552" y="9049"/>
                    <a:pt x="11457" y="10954"/>
                    <a:pt x="10505" y="1190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790" name="Google Shape;5790;p1"/>
            <p:cNvSpPr/>
            <p:nvPr/>
          </p:nvSpPr>
          <p:spPr>
            <a:xfrm>
              <a:off x="4983956" y="3044118"/>
              <a:ext cx="9525" cy="9525"/>
            </a:xfrm>
            <a:custGeom>
              <a:avLst/>
              <a:gdLst/>
              <a:ahLst/>
              <a:cxnLst/>
              <a:rect l="l" t="t" r="r" b="b"/>
              <a:pathLst>
                <a:path w="9525" h="9525" extrusionOk="0">
                  <a:moveTo>
                    <a:pt x="7144" y="8644"/>
                  </a:moveTo>
                  <a:cubicBezTo>
                    <a:pt x="7144" y="9597"/>
                    <a:pt x="8096" y="4834"/>
                    <a:pt x="7144" y="86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791" name="Google Shape;5791;p1"/>
            <p:cNvSpPr/>
            <p:nvPr/>
          </p:nvSpPr>
          <p:spPr>
            <a:xfrm>
              <a:off x="4956156" y="3059042"/>
              <a:ext cx="19050" cy="19050"/>
            </a:xfrm>
            <a:custGeom>
              <a:avLst/>
              <a:gdLst/>
              <a:ahLst/>
              <a:cxnLst/>
              <a:rect l="l" t="t" r="r" b="b"/>
              <a:pathLst>
                <a:path w="19050" h="19050" extrusionOk="0">
                  <a:moveTo>
                    <a:pt x="7322" y="15627"/>
                  </a:moveTo>
                  <a:cubicBezTo>
                    <a:pt x="5417" y="13723"/>
                    <a:pt x="19704" y="-2470"/>
                    <a:pt x="7322" y="1562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792" name="Google Shape;5792;p1"/>
            <p:cNvSpPr/>
            <p:nvPr/>
          </p:nvSpPr>
          <p:spPr>
            <a:xfrm>
              <a:off x="4926568" y="3086576"/>
              <a:ext cx="9525" cy="9525"/>
            </a:xfrm>
            <a:custGeom>
              <a:avLst/>
              <a:gdLst/>
              <a:ahLst/>
              <a:cxnLst/>
              <a:rect l="l" t="t" r="r" b="b"/>
              <a:pathLst>
                <a:path w="9525" h="9525" extrusionOk="0">
                  <a:moveTo>
                    <a:pt x="9287" y="10001"/>
                  </a:moveTo>
                  <a:cubicBezTo>
                    <a:pt x="6429" y="11906"/>
                    <a:pt x="6429" y="10954"/>
                    <a:pt x="9287" y="7144"/>
                  </a:cubicBezTo>
                  <a:cubicBezTo>
                    <a:pt x="10239" y="8096"/>
                    <a:pt x="9287" y="9049"/>
                    <a:pt x="9287" y="10001"/>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793" name="Google Shape;5793;p1"/>
            <p:cNvSpPr/>
            <p:nvPr/>
          </p:nvSpPr>
          <p:spPr>
            <a:xfrm>
              <a:off x="4925854" y="3092899"/>
              <a:ext cx="19050" cy="9525"/>
            </a:xfrm>
            <a:custGeom>
              <a:avLst/>
              <a:gdLst/>
              <a:ahLst/>
              <a:cxnLst/>
              <a:rect l="l" t="t" r="r" b="b"/>
              <a:pathLst>
                <a:path w="19050" h="9525" extrusionOk="0">
                  <a:moveTo>
                    <a:pt x="11906" y="7488"/>
                  </a:moveTo>
                  <a:cubicBezTo>
                    <a:pt x="10001" y="9393"/>
                    <a:pt x="9049" y="10345"/>
                    <a:pt x="7144" y="11298"/>
                  </a:cubicBezTo>
                  <a:cubicBezTo>
                    <a:pt x="8096" y="12250"/>
                    <a:pt x="10001" y="5583"/>
                    <a:pt x="11906" y="748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794" name="Google Shape;5794;p1"/>
            <p:cNvSpPr/>
            <p:nvPr/>
          </p:nvSpPr>
          <p:spPr>
            <a:xfrm>
              <a:off x="4889659" y="3154817"/>
              <a:ext cx="9525" cy="19050"/>
            </a:xfrm>
            <a:custGeom>
              <a:avLst/>
              <a:gdLst/>
              <a:ahLst/>
              <a:cxnLst/>
              <a:rect l="l" t="t" r="r" b="b"/>
              <a:pathLst>
                <a:path w="9525" h="19050" extrusionOk="0">
                  <a:moveTo>
                    <a:pt x="10001" y="7482"/>
                  </a:moveTo>
                  <a:cubicBezTo>
                    <a:pt x="9049" y="9388"/>
                    <a:pt x="9049" y="13198"/>
                    <a:pt x="7144" y="14150"/>
                  </a:cubicBezTo>
                  <a:cubicBezTo>
                    <a:pt x="9049" y="12245"/>
                    <a:pt x="8096" y="5577"/>
                    <a:pt x="10001" y="7482"/>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795" name="Google Shape;5795;p1"/>
            <p:cNvSpPr/>
            <p:nvPr/>
          </p:nvSpPr>
          <p:spPr>
            <a:xfrm>
              <a:off x="4882515" y="3187541"/>
              <a:ext cx="9525" cy="9525"/>
            </a:xfrm>
            <a:custGeom>
              <a:avLst/>
              <a:gdLst/>
              <a:ahLst/>
              <a:cxnLst/>
              <a:rect l="l" t="t" r="r" b="b"/>
              <a:pathLst>
                <a:path w="9525" h="9525" extrusionOk="0">
                  <a:moveTo>
                    <a:pt x="8573" y="7144"/>
                  </a:moveTo>
                  <a:cubicBezTo>
                    <a:pt x="6667" y="10954"/>
                    <a:pt x="6667" y="9049"/>
                    <a:pt x="8573"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796" name="Google Shape;5796;p1"/>
            <p:cNvSpPr/>
            <p:nvPr/>
          </p:nvSpPr>
          <p:spPr>
            <a:xfrm>
              <a:off x="5139724" y="3623786"/>
              <a:ext cx="9525" cy="9525"/>
            </a:xfrm>
            <a:custGeom>
              <a:avLst/>
              <a:gdLst/>
              <a:ahLst/>
              <a:cxnLst/>
              <a:rect l="l" t="t" r="r" b="b"/>
              <a:pathLst>
                <a:path w="9525" h="9525" extrusionOk="0">
                  <a:moveTo>
                    <a:pt x="10443" y="7144"/>
                  </a:moveTo>
                  <a:cubicBezTo>
                    <a:pt x="4728" y="7144"/>
                    <a:pt x="7586" y="7144"/>
                    <a:pt x="10443"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797" name="Google Shape;5797;p1"/>
            <p:cNvSpPr/>
            <p:nvPr/>
          </p:nvSpPr>
          <p:spPr>
            <a:xfrm>
              <a:off x="5383054" y="3535534"/>
              <a:ext cx="9525" cy="9525"/>
            </a:xfrm>
            <a:custGeom>
              <a:avLst/>
              <a:gdLst/>
              <a:ahLst/>
              <a:cxnLst/>
              <a:rect l="l" t="t" r="r" b="b"/>
              <a:pathLst>
                <a:path w="9525" h="9525" extrusionOk="0">
                  <a:moveTo>
                    <a:pt x="7144" y="8718"/>
                  </a:moveTo>
                  <a:cubicBezTo>
                    <a:pt x="9049" y="5861"/>
                    <a:pt x="10001" y="7766"/>
                    <a:pt x="10954" y="7766"/>
                  </a:cubicBezTo>
                  <a:cubicBezTo>
                    <a:pt x="8096" y="9671"/>
                    <a:pt x="10001" y="5861"/>
                    <a:pt x="7144" y="871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798" name="Google Shape;5798;p1"/>
            <p:cNvSpPr/>
            <p:nvPr/>
          </p:nvSpPr>
          <p:spPr>
            <a:xfrm>
              <a:off x="5455867" y="3420903"/>
              <a:ext cx="9525" cy="9525"/>
            </a:xfrm>
            <a:custGeom>
              <a:avLst/>
              <a:gdLst/>
              <a:ahLst/>
              <a:cxnLst/>
              <a:rect l="l" t="t" r="r" b="b"/>
              <a:pathLst>
                <a:path w="9525" h="9525" extrusionOk="0">
                  <a:moveTo>
                    <a:pt x="10530" y="7144"/>
                  </a:moveTo>
                  <a:cubicBezTo>
                    <a:pt x="10530" y="7144"/>
                    <a:pt x="2910" y="7144"/>
                    <a:pt x="10530"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799" name="Google Shape;5799;p1"/>
            <p:cNvSpPr/>
            <p:nvPr/>
          </p:nvSpPr>
          <p:spPr>
            <a:xfrm>
              <a:off x="5096489" y="3884771"/>
              <a:ext cx="9525" cy="9525"/>
            </a:xfrm>
            <a:custGeom>
              <a:avLst/>
              <a:gdLst/>
              <a:ahLst/>
              <a:cxnLst/>
              <a:rect l="l" t="t" r="r" b="b"/>
              <a:pathLst>
                <a:path w="9525" h="9525" extrusionOk="0">
                  <a:moveTo>
                    <a:pt x="8911" y="10954"/>
                  </a:moveTo>
                  <a:cubicBezTo>
                    <a:pt x="7959" y="6191"/>
                    <a:pt x="6054" y="13811"/>
                    <a:pt x="7959" y="7144"/>
                  </a:cubicBezTo>
                  <a:cubicBezTo>
                    <a:pt x="8911" y="8096"/>
                    <a:pt x="9864" y="9049"/>
                    <a:pt x="8911" y="1095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800" name="Google Shape;5800;p1"/>
            <p:cNvSpPr/>
            <p:nvPr/>
          </p:nvSpPr>
          <p:spPr>
            <a:xfrm>
              <a:off x="5073193" y="3855392"/>
              <a:ext cx="219075" cy="676275"/>
            </a:xfrm>
            <a:custGeom>
              <a:avLst/>
              <a:gdLst/>
              <a:ahLst/>
              <a:cxnLst/>
              <a:rect l="l" t="t" r="r" b="b"/>
              <a:pathLst>
                <a:path w="219075" h="676275" extrusionOk="0">
                  <a:moveTo>
                    <a:pt x="53162" y="20330"/>
                  </a:moveTo>
                  <a:cubicBezTo>
                    <a:pt x="267475" y="-91112"/>
                    <a:pt x="206515" y="539443"/>
                    <a:pt x="220802" y="574685"/>
                  </a:cubicBezTo>
                  <a:cubicBezTo>
                    <a:pt x="180797" y="606118"/>
                    <a:pt x="111265" y="725180"/>
                    <a:pt x="41732" y="651838"/>
                  </a:cubicBezTo>
                  <a:cubicBezTo>
                    <a:pt x="6490" y="614690"/>
                    <a:pt x="31255" y="378470"/>
                    <a:pt x="33160" y="358468"/>
                  </a:cubicBezTo>
                  <a:cubicBezTo>
                    <a:pt x="-178" y="293698"/>
                    <a:pt x="41732" y="214640"/>
                    <a:pt x="13157" y="177493"/>
                  </a:cubicBezTo>
                  <a:cubicBezTo>
                    <a:pt x="-5893" y="199400"/>
                    <a:pt x="26492" y="191780"/>
                    <a:pt x="25540" y="192733"/>
                  </a:cubicBezTo>
                  <a:cubicBezTo>
                    <a:pt x="25540" y="189875"/>
                    <a:pt x="32207" y="60335"/>
                    <a:pt x="24587" y="51763"/>
                  </a:cubicBezTo>
                  <a:cubicBezTo>
                    <a:pt x="36970" y="101293"/>
                    <a:pt x="-8750" y="515630"/>
                    <a:pt x="59830" y="602308"/>
                  </a:cubicBezTo>
                  <a:cubicBezTo>
                    <a:pt x="224612" y="807095"/>
                    <a:pt x="315100" y="-32057"/>
                    <a:pt x="53162" y="20330"/>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801" name="Google Shape;5801;p1"/>
            <p:cNvSpPr/>
            <p:nvPr/>
          </p:nvSpPr>
          <p:spPr>
            <a:xfrm>
              <a:off x="5093494" y="3894989"/>
              <a:ext cx="19050" cy="9525"/>
            </a:xfrm>
            <a:custGeom>
              <a:avLst/>
              <a:gdLst/>
              <a:ahLst/>
              <a:cxnLst/>
              <a:rect l="l" t="t" r="r" b="b"/>
              <a:pathLst>
                <a:path w="19050" h="9525" extrusionOk="0">
                  <a:moveTo>
                    <a:pt x="11906" y="7403"/>
                  </a:moveTo>
                  <a:cubicBezTo>
                    <a:pt x="10001" y="8356"/>
                    <a:pt x="9049" y="12166"/>
                    <a:pt x="7144" y="9308"/>
                  </a:cubicBezTo>
                  <a:cubicBezTo>
                    <a:pt x="9049" y="8356"/>
                    <a:pt x="10001" y="6451"/>
                    <a:pt x="11906" y="7403"/>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802" name="Google Shape;5802;p1"/>
            <p:cNvSpPr/>
            <p:nvPr/>
          </p:nvSpPr>
          <p:spPr>
            <a:xfrm>
              <a:off x="5081507" y="3991557"/>
              <a:ext cx="9525" cy="9525"/>
            </a:xfrm>
            <a:custGeom>
              <a:avLst/>
              <a:gdLst/>
              <a:ahLst/>
              <a:cxnLst/>
              <a:rect l="l" t="t" r="r" b="b"/>
              <a:pathLst>
                <a:path w="9525" h="9525" extrusionOk="0">
                  <a:moveTo>
                    <a:pt x="8653" y="7990"/>
                  </a:moveTo>
                  <a:cubicBezTo>
                    <a:pt x="7700" y="7990"/>
                    <a:pt x="5795" y="6086"/>
                    <a:pt x="8653" y="7990"/>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803" name="Google Shape;5803;p1"/>
            <p:cNvSpPr/>
            <p:nvPr/>
          </p:nvSpPr>
          <p:spPr>
            <a:xfrm>
              <a:off x="5079206" y="4009548"/>
              <a:ext cx="9525" cy="19050"/>
            </a:xfrm>
            <a:custGeom>
              <a:avLst/>
              <a:gdLst/>
              <a:ahLst/>
              <a:cxnLst/>
              <a:rect l="l" t="t" r="r" b="b"/>
              <a:pathLst>
                <a:path w="9525" h="19050" extrusionOk="0">
                  <a:moveTo>
                    <a:pt x="10001" y="15716"/>
                  </a:moveTo>
                  <a:cubicBezTo>
                    <a:pt x="8096" y="15716"/>
                    <a:pt x="7144" y="10001"/>
                    <a:pt x="7144" y="7144"/>
                  </a:cubicBezTo>
                  <a:lnTo>
                    <a:pt x="10001" y="15716"/>
                  </a:ln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804" name="Google Shape;5804;p1"/>
            <p:cNvSpPr/>
            <p:nvPr/>
          </p:nvSpPr>
          <p:spPr>
            <a:xfrm>
              <a:off x="5074444" y="4040028"/>
              <a:ext cx="9525" cy="9525"/>
            </a:xfrm>
            <a:custGeom>
              <a:avLst/>
              <a:gdLst/>
              <a:ahLst/>
              <a:cxnLst/>
              <a:rect l="l" t="t" r="r" b="b"/>
              <a:pathLst>
                <a:path w="9525" h="9525" extrusionOk="0">
                  <a:moveTo>
                    <a:pt x="9049" y="8096"/>
                  </a:moveTo>
                  <a:cubicBezTo>
                    <a:pt x="8096" y="10001"/>
                    <a:pt x="7144" y="10001"/>
                    <a:pt x="7144" y="7144"/>
                  </a:cubicBezTo>
                  <a:cubicBezTo>
                    <a:pt x="8096" y="7144"/>
                    <a:pt x="8096" y="8096"/>
                    <a:pt x="9049" y="809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805" name="Google Shape;5805;p1"/>
            <p:cNvSpPr/>
            <p:nvPr/>
          </p:nvSpPr>
          <p:spPr>
            <a:xfrm>
              <a:off x="5078254" y="4042760"/>
              <a:ext cx="9525" cy="9525"/>
            </a:xfrm>
            <a:custGeom>
              <a:avLst/>
              <a:gdLst/>
              <a:ahLst/>
              <a:cxnLst/>
              <a:rect l="l" t="t" r="r" b="b"/>
              <a:pathLst>
                <a:path w="9525" h="9525" extrusionOk="0">
                  <a:moveTo>
                    <a:pt x="9049" y="7270"/>
                  </a:moveTo>
                  <a:cubicBezTo>
                    <a:pt x="9049" y="9175"/>
                    <a:pt x="8096" y="10127"/>
                    <a:pt x="7144" y="11080"/>
                  </a:cubicBezTo>
                  <a:cubicBezTo>
                    <a:pt x="8096" y="11080"/>
                    <a:pt x="6191" y="6317"/>
                    <a:pt x="9049" y="7270"/>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806" name="Google Shape;5806;p1"/>
            <p:cNvSpPr/>
            <p:nvPr/>
          </p:nvSpPr>
          <p:spPr>
            <a:xfrm>
              <a:off x="5076218" y="4093243"/>
              <a:ext cx="9525" cy="19050"/>
            </a:xfrm>
            <a:custGeom>
              <a:avLst/>
              <a:gdLst/>
              <a:ahLst/>
              <a:cxnLst/>
              <a:rect l="l" t="t" r="r" b="b"/>
              <a:pathLst>
                <a:path w="9525" h="19050" extrusionOk="0">
                  <a:moveTo>
                    <a:pt x="8227" y="7269"/>
                  </a:moveTo>
                  <a:cubicBezTo>
                    <a:pt x="8227" y="8222"/>
                    <a:pt x="10132" y="11079"/>
                    <a:pt x="8227" y="12032"/>
                  </a:cubicBezTo>
                  <a:cubicBezTo>
                    <a:pt x="9179" y="11079"/>
                    <a:pt x="5369" y="6316"/>
                    <a:pt x="8227" y="726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807" name="Google Shape;5807;p1"/>
            <p:cNvSpPr/>
            <p:nvPr/>
          </p:nvSpPr>
          <p:spPr>
            <a:xfrm>
              <a:off x="5079059" y="4117181"/>
              <a:ext cx="9525" cy="9525"/>
            </a:xfrm>
            <a:custGeom>
              <a:avLst/>
              <a:gdLst/>
              <a:ahLst/>
              <a:cxnLst/>
              <a:rect l="l" t="t" r="r" b="b"/>
              <a:pathLst>
                <a:path w="9525" h="9525" extrusionOk="0">
                  <a:moveTo>
                    <a:pt x="8244" y="7144"/>
                  </a:moveTo>
                  <a:cubicBezTo>
                    <a:pt x="7291" y="9049"/>
                    <a:pt x="6339" y="9049"/>
                    <a:pt x="82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808" name="Google Shape;5808;p1"/>
            <p:cNvSpPr/>
            <p:nvPr/>
          </p:nvSpPr>
          <p:spPr>
            <a:xfrm>
              <a:off x="5217275" y="4507706"/>
              <a:ext cx="9525" cy="9525"/>
            </a:xfrm>
            <a:custGeom>
              <a:avLst/>
              <a:gdLst/>
              <a:ahLst/>
              <a:cxnLst/>
              <a:rect l="l" t="t" r="r" b="b"/>
              <a:pathLst>
                <a:path w="9525" h="9525" extrusionOk="0">
                  <a:moveTo>
                    <a:pt x="10045" y="7144"/>
                  </a:moveTo>
                  <a:cubicBezTo>
                    <a:pt x="5282" y="8096"/>
                    <a:pt x="7187" y="8096"/>
                    <a:pt x="10045"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809" name="Google Shape;5809;p1"/>
            <p:cNvSpPr/>
            <p:nvPr/>
          </p:nvSpPr>
          <p:spPr>
            <a:xfrm>
              <a:off x="5286592" y="4346581"/>
              <a:ext cx="9525" cy="9525"/>
            </a:xfrm>
            <a:custGeom>
              <a:avLst/>
              <a:gdLst/>
              <a:ahLst/>
              <a:cxnLst/>
              <a:rect l="l" t="t" r="r" b="b"/>
              <a:pathLst>
                <a:path w="9525" h="9525" extrusionOk="0">
                  <a:moveTo>
                    <a:pt x="7403" y="9201"/>
                  </a:moveTo>
                  <a:cubicBezTo>
                    <a:pt x="6451" y="6344"/>
                    <a:pt x="8356" y="7296"/>
                    <a:pt x="9308" y="7296"/>
                  </a:cubicBezTo>
                  <a:cubicBezTo>
                    <a:pt x="9308" y="10154"/>
                    <a:pt x="7403" y="6344"/>
                    <a:pt x="7403" y="9201"/>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810" name="Google Shape;5810;p1"/>
            <p:cNvSpPr/>
            <p:nvPr/>
          </p:nvSpPr>
          <p:spPr>
            <a:xfrm>
              <a:off x="5274363" y="4191476"/>
              <a:ext cx="9525" cy="9525"/>
            </a:xfrm>
            <a:custGeom>
              <a:avLst/>
              <a:gdLst/>
              <a:ahLst/>
              <a:cxnLst/>
              <a:rect l="l" t="t" r="r" b="b"/>
              <a:pathLst>
                <a:path w="9525" h="9525" extrusionOk="0">
                  <a:moveTo>
                    <a:pt x="10107" y="7144"/>
                  </a:moveTo>
                  <a:cubicBezTo>
                    <a:pt x="10107" y="7144"/>
                    <a:pt x="3440" y="9049"/>
                    <a:pt x="1010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811" name="Google Shape;5811;p1"/>
            <p:cNvSpPr/>
            <p:nvPr/>
          </p:nvSpPr>
          <p:spPr>
            <a:xfrm>
              <a:off x="5146971" y="3615213"/>
              <a:ext cx="9525" cy="9525"/>
            </a:xfrm>
            <a:custGeom>
              <a:avLst/>
              <a:gdLst/>
              <a:ahLst/>
              <a:cxnLst/>
              <a:rect l="l" t="t" r="r" b="b"/>
              <a:pathLst>
                <a:path w="9525" h="9525" extrusionOk="0">
                  <a:moveTo>
                    <a:pt x="8911" y="8096"/>
                  </a:moveTo>
                  <a:cubicBezTo>
                    <a:pt x="7959" y="7144"/>
                    <a:pt x="6054" y="8096"/>
                    <a:pt x="7959" y="7144"/>
                  </a:cubicBezTo>
                  <a:cubicBezTo>
                    <a:pt x="8911" y="7144"/>
                    <a:pt x="9864" y="7144"/>
                    <a:pt x="8911" y="809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812" name="Google Shape;5812;p1"/>
            <p:cNvSpPr/>
            <p:nvPr/>
          </p:nvSpPr>
          <p:spPr>
            <a:xfrm>
              <a:off x="5123021" y="3619581"/>
              <a:ext cx="47625" cy="266700"/>
            </a:xfrm>
            <a:custGeom>
              <a:avLst/>
              <a:gdLst/>
              <a:ahLst/>
              <a:cxnLst/>
              <a:rect l="l" t="t" r="r" b="b"/>
              <a:pathLst>
                <a:path w="47625" h="266700" extrusionOk="0">
                  <a:moveTo>
                    <a:pt x="28099" y="261856"/>
                  </a:moveTo>
                  <a:cubicBezTo>
                    <a:pt x="12859" y="257093"/>
                    <a:pt x="26194" y="189466"/>
                    <a:pt x="30004" y="189466"/>
                  </a:cubicBezTo>
                  <a:cubicBezTo>
                    <a:pt x="5239" y="129458"/>
                    <a:pt x="10954" y="81833"/>
                    <a:pt x="22384" y="82786"/>
                  </a:cubicBezTo>
                  <a:cubicBezTo>
                    <a:pt x="9049" y="90406"/>
                    <a:pt x="15716" y="27541"/>
                    <a:pt x="8096" y="30398"/>
                  </a:cubicBezTo>
                  <a:cubicBezTo>
                    <a:pt x="7144" y="30398"/>
                    <a:pt x="19526" y="32303"/>
                    <a:pt x="19526" y="31351"/>
                  </a:cubicBezTo>
                  <a:cubicBezTo>
                    <a:pt x="16669" y="28493"/>
                    <a:pt x="9049" y="31351"/>
                    <a:pt x="8096" y="29446"/>
                  </a:cubicBezTo>
                  <a:cubicBezTo>
                    <a:pt x="10954" y="29446"/>
                    <a:pt x="10001" y="29446"/>
                    <a:pt x="7144" y="28493"/>
                  </a:cubicBezTo>
                  <a:cubicBezTo>
                    <a:pt x="12859" y="18968"/>
                    <a:pt x="16669" y="38971"/>
                    <a:pt x="10954" y="24683"/>
                  </a:cubicBezTo>
                  <a:cubicBezTo>
                    <a:pt x="16669" y="24683"/>
                    <a:pt x="18574" y="27541"/>
                    <a:pt x="26194" y="26588"/>
                  </a:cubicBezTo>
                  <a:cubicBezTo>
                    <a:pt x="24289" y="28493"/>
                    <a:pt x="15716" y="20873"/>
                    <a:pt x="10954" y="20873"/>
                  </a:cubicBezTo>
                  <a:cubicBezTo>
                    <a:pt x="16669" y="13253"/>
                    <a:pt x="31909" y="16111"/>
                    <a:pt x="25241" y="7538"/>
                  </a:cubicBezTo>
                  <a:cubicBezTo>
                    <a:pt x="24289" y="6586"/>
                    <a:pt x="33814" y="7538"/>
                    <a:pt x="33814" y="8491"/>
                  </a:cubicBezTo>
                  <a:cubicBezTo>
                    <a:pt x="21431" y="12301"/>
                    <a:pt x="34766" y="5633"/>
                    <a:pt x="35719" y="10396"/>
                  </a:cubicBezTo>
                  <a:cubicBezTo>
                    <a:pt x="69056" y="20873"/>
                    <a:pt x="4286" y="237091"/>
                    <a:pt x="28099" y="26185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813" name="Google Shape;5813;p1"/>
            <p:cNvSpPr/>
            <p:nvPr/>
          </p:nvSpPr>
          <p:spPr>
            <a:xfrm>
              <a:off x="5144929" y="3617118"/>
              <a:ext cx="19050" cy="9525"/>
            </a:xfrm>
            <a:custGeom>
              <a:avLst/>
              <a:gdLst/>
              <a:ahLst/>
              <a:cxnLst/>
              <a:rect l="l" t="t" r="r" b="b"/>
              <a:pathLst>
                <a:path w="19050" h="9525" extrusionOk="0">
                  <a:moveTo>
                    <a:pt x="11906" y="7144"/>
                  </a:moveTo>
                  <a:cubicBezTo>
                    <a:pt x="10001" y="7144"/>
                    <a:pt x="9049" y="8096"/>
                    <a:pt x="7144" y="7144"/>
                  </a:cubicBezTo>
                  <a:cubicBezTo>
                    <a:pt x="8096" y="7144"/>
                    <a:pt x="10001" y="7144"/>
                    <a:pt x="11906"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814" name="Google Shape;5814;p1"/>
            <p:cNvSpPr/>
            <p:nvPr/>
          </p:nvSpPr>
          <p:spPr>
            <a:xfrm>
              <a:off x="5130621" y="3630691"/>
              <a:ext cx="9525" cy="9525"/>
            </a:xfrm>
            <a:custGeom>
              <a:avLst/>
              <a:gdLst/>
              <a:ahLst/>
              <a:cxnLst/>
              <a:rect l="l" t="t" r="r" b="b"/>
              <a:pathLst>
                <a:path w="9525" h="9525" extrusionOk="0">
                  <a:moveTo>
                    <a:pt x="9069" y="7858"/>
                  </a:moveTo>
                  <a:cubicBezTo>
                    <a:pt x="8117" y="6906"/>
                    <a:pt x="5259" y="6906"/>
                    <a:pt x="9069" y="785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815" name="Google Shape;5815;p1"/>
            <p:cNvSpPr/>
            <p:nvPr/>
          </p:nvSpPr>
          <p:spPr>
            <a:xfrm>
              <a:off x="5127784" y="3633311"/>
              <a:ext cx="9525" cy="9525"/>
            </a:xfrm>
            <a:custGeom>
              <a:avLst/>
              <a:gdLst/>
              <a:ahLst/>
              <a:cxnLst/>
              <a:rect l="l" t="t" r="r" b="b"/>
              <a:pathLst>
                <a:path w="9525" h="9525" extrusionOk="0">
                  <a:moveTo>
                    <a:pt x="10001" y="8096"/>
                  </a:moveTo>
                  <a:cubicBezTo>
                    <a:pt x="8096" y="8096"/>
                    <a:pt x="7144" y="7144"/>
                    <a:pt x="7144" y="7144"/>
                  </a:cubicBezTo>
                  <a:lnTo>
                    <a:pt x="10001" y="8096"/>
                  </a:ln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816" name="Google Shape;5816;p1"/>
            <p:cNvSpPr/>
            <p:nvPr/>
          </p:nvSpPr>
          <p:spPr>
            <a:xfrm>
              <a:off x="5123021" y="3638073"/>
              <a:ext cx="9525" cy="9525"/>
            </a:xfrm>
            <a:custGeom>
              <a:avLst/>
              <a:gdLst/>
              <a:ahLst/>
              <a:cxnLst/>
              <a:rect l="l" t="t" r="r" b="b"/>
              <a:pathLst>
                <a:path w="9525" h="9525" extrusionOk="0">
                  <a:moveTo>
                    <a:pt x="9049" y="7144"/>
                  </a:moveTo>
                  <a:cubicBezTo>
                    <a:pt x="8096" y="7144"/>
                    <a:pt x="7144" y="7144"/>
                    <a:pt x="7144" y="7144"/>
                  </a:cubicBezTo>
                  <a:cubicBezTo>
                    <a:pt x="8096" y="7144"/>
                    <a:pt x="8096" y="7144"/>
                    <a:pt x="9049"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817" name="Google Shape;5817;p1"/>
            <p:cNvSpPr/>
            <p:nvPr/>
          </p:nvSpPr>
          <p:spPr>
            <a:xfrm>
              <a:off x="5125879" y="3638073"/>
              <a:ext cx="9525" cy="9525"/>
            </a:xfrm>
            <a:custGeom>
              <a:avLst/>
              <a:gdLst/>
              <a:ahLst/>
              <a:cxnLst/>
              <a:rect l="l" t="t" r="r" b="b"/>
              <a:pathLst>
                <a:path w="9525" h="9525" extrusionOk="0">
                  <a:moveTo>
                    <a:pt x="9049" y="7144"/>
                  </a:moveTo>
                  <a:cubicBezTo>
                    <a:pt x="9049" y="7144"/>
                    <a:pt x="8096" y="7144"/>
                    <a:pt x="7144" y="8096"/>
                  </a:cubicBezTo>
                  <a:cubicBezTo>
                    <a:pt x="9049" y="8096"/>
                    <a:pt x="7144" y="7144"/>
                    <a:pt x="9049"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818" name="Google Shape;5818;p1"/>
            <p:cNvSpPr/>
            <p:nvPr/>
          </p:nvSpPr>
          <p:spPr>
            <a:xfrm>
              <a:off x="5123303" y="3693318"/>
              <a:ext cx="9525" cy="9525"/>
            </a:xfrm>
            <a:custGeom>
              <a:avLst/>
              <a:gdLst/>
              <a:ahLst/>
              <a:cxnLst/>
              <a:rect l="l" t="t" r="r" b="b"/>
              <a:pathLst>
                <a:path w="9525" h="9525" extrusionOk="0">
                  <a:moveTo>
                    <a:pt x="7814" y="7144"/>
                  </a:moveTo>
                  <a:cubicBezTo>
                    <a:pt x="7814" y="7144"/>
                    <a:pt x="8767" y="8096"/>
                    <a:pt x="7814" y="7144"/>
                  </a:cubicBezTo>
                  <a:cubicBezTo>
                    <a:pt x="8767" y="8096"/>
                    <a:pt x="5910" y="7144"/>
                    <a:pt x="781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819" name="Google Shape;5819;p1"/>
            <p:cNvSpPr/>
            <p:nvPr/>
          </p:nvSpPr>
          <p:spPr>
            <a:xfrm>
              <a:off x="5123762" y="3697128"/>
              <a:ext cx="9525" cy="9525"/>
            </a:xfrm>
            <a:custGeom>
              <a:avLst/>
              <a:gdLst/>
              <a:ahLst/>
              <a:cxnLst/>
              <a:rect l="l" t="t" r="r" b="b"/>
              <a:pathLst>
                <a:path w="9525" h="9525" extrusionOk="0">
                  <a:moveTo>
                    <a:pt x="9260" y="7144"/>
                  </a:moveTo>
                  <a:cubicBezTo>
                    <a:pt x="9260" y="7144"/>
                    <a:pt x="4498" y="7144"/>
                    <a:pt x="9260"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820" name="Google Shape;5820;p1"/>
            <p:cNvSpPr/>
            <p:nvPr/>
          </p:nvSpPr>
          <p:spPr>
            <a:xfrm>
              <a:off x="5130641" y="3761184"/>
              <a:ext cx="9525" cy="9525"/>
            </a:xfrm>
            <a:custGeom>
              <a:avLst/>
              <a:gdLst/>
              <a:ahLst/>
              <a:cxnLst/>
              <a:rect l="l" t="t" r="r" b="b"/>
              <a:pathLst>
                <a:path w="9525" h="9525" extrusionOk="0">
                  <a:moveTo>
                    <a:pt x="7144" y="7858"/>
                  </a:moveTo>
                  <a:cubicBezTo>
                    <a:pt x="7144" y="6906"/>
                    <a:pt x="7144" y="6906"/>
                    <a:pt x="7144" y="785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821" name="Google Shape;5821;p1"/>
            <p:cNvSpPr/>
            <p:nvPr/>
          </p:nvSpPr>
          <p:spPr>
            <a:xfrm>
              <a:off x="5128736" y="3789521"/>
              <a:ext cx="9525" cy="9525"/>
            </a:xfrm>
            <a:custGeom>
              <a:avLst/>
              <a:gdLst/>
              <a:ahLst/>
              <a:cxnLst/>
              <a:rect l="l" t="t" r="r" b="b"/>
              <a:pathLst>
                <a:path w="9525" h="9525" extrusionOk="0">
                  <a:moveTo>
                    <a:pt x="9049" y="7144"/>
                  </a:moveTo>
                  <a:cubicBezTo>
                    <a:pt x="10001" y="7144"/>
                    <a:pt x="8096" y="7144"/>
                    <a:pt x="7144" y="7144"/>
                  </a:cubicBezTo>
                  <a:cubicBezTo>
                    <a:pt x="7144" y="7144"/>
                    <a:pt x="9049" y="8096"/>
                    <a:pt x="9049"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822" name="Google Shape;5822;p1"/>
            <p:cNvSpPr/>
            <p:nvPr/>
          </p:nvSpPr>
          <p:spPr>
            <a:xfrm>
              <a:off x="5137309" y="3804761"/>
              <a:ext cx="9525" cy="9525"/>
            </a:xfrm>
            <a:custGeom>
              <a:avLst/>
              <a:gdLst/>
              <a:ahLst/>
              <a:cxnLst/>
              <a:rect l="l" t="t" r="r" b="b"/>
              <a:pathLst>
                <a:path w="9525" h="9525" extrusionOk="0">
                  <a:moveTo>
                    <a:pt x="7144" y="7144"/>
                  </a:moveTo>
                  <a:cubicBezTo>
                    <a:pt x="8096" y="7144"/>
                    <a:pt x="1476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823" name="Google Shape;5823;p1"/>
            <p:cNvSpPr/>
            <p:nvPr/>
          </p:nvSpPr>
          <p:spPr>
            <a:xfrm>
              <a:off x="5206979" y="3611403"/>
              <a:ext cx="9525" cy="9525"/>
            </a:xfrm>
            <a:custGeom>
              <a:avLst/>
              <a:gdLst/>
              <a:ahLst/>
              <a:cxnLst/>
              <a:rect l="l" t="t" r="r" b="b"/>
              <a:pathLst>
                <a:path w="9525" h="9525" extrusionOk="0">
                  <a:moveTo>
                    <a:pt x="8911" y="8096"/>
                  </a:moveTo>
                  <a:cubicBezTo>
                    <a:pt x="7959" y="7144"/>
                    <a:pt x="6054" y="8096"/>
                    <a:pt x="7959" y="7144"/>
                  </a:cubicBezTo>
                  <a:cubicBezTo>
                    <a:pt x="8911" y="7144"/>
                    <a:pt x="9864" y="7144"/>
                    <a:pt x="8911" y="809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824" name="Google Shape;5824;p1"/>
            <p:cNvSpPr/>
            <p:nvPr/>
          </p:nvSpPr>
          <p:spPr>
            <a:xfrm>
              <a:off x="5182076" y="3616724"/>
              <a:ext cx="47625" cy="266700"/>
            </a:xfrm>
            <a:custGeom>
              <a:avLst/>
              <a:gdLst/>
              <a:ahLst/>
              <a:cxnLst/>
              <a:rect l="l" t="t" r="r" b="b"/>
              <a:pathLst>
                <a:path w="47625" h="266700" extrusionOk="0">
                  <a:moveTo>
                    <a:pt x="28099" y="260903"/>
                  </a:moveTo>
                  <a:cubicBezTo>
                    <a:pt x="12859" y="256141"/>
                    <a:pt x="26194" y="188513"/>
                    <a:pt x="30004" y="188513"/>
                  </a:cubicBezTo>
                  <a:cubicBezTo>
                    <a:pt x="6191" y="132316"/>
                    <a:pt x="26194" y="87548"/>
                    <a:pt x="7144" y="85643"/>
                  </a:cubicBezTo>
                  <a:cubicBezTo>
                    <a:pt x="13811" y="88501"/>
                    <a:pt x="4286" y="32303"/>
                    <a:pt x="22384" y="35161"/>
                  </a:cubicBezTo>
                  <a:cubicBezTo>
                    <a:pt x="9049" y="42781"/>
                    <a:pt x="15716" y="27541"/>
                    <a:pt x="8096" y="30398"/>
                  </a:cubicBezTo>
                  <a:cubicBezTo>
                    <a:pt x="7144" y="30398"/>
                    <a:pt x="19526" y="32303"/>
                    <a:pt x="19526" y="31351"/>
                  </a:cubicBezTo>
                  <a:cubicBezTo>
                    <a:pt x="16669" y="28493"/>
                    <a:pt x="9049" y="31351"/>
                    <a:pt x="8096" y="29446"/>
                  </a:cubicBezTo>
                  <a:cubicBezTo>
                    <a:pt x="10954" y="29446"/>
                    <a:pt x="10001" y="29446"/>
                    <a:pt x="7144" y="28493"/>
                  </a:cubicBezTo>
                  <a:cubicBezTo>
                    <a:pt x="12859" y="18968"/>
                    <a:pt x="16669" y="38971"/>
                    <a:pt x="10954" y="24683"/>
                  </a:cubicBezTo>
                  <a:cubicBezTo>
                    <a:pt x="16669" y="24683"/>
                    <a:pt x="18574" y="27541"/>
                    <a:pt x="26194" y="26588"/>
                  </a:cubicBezTo>
                  <a:cubicBezTo>
                    <a:pt x="24289" y="28493"/>
                    <a:pt x="15716" y="20873"/>
                    <a:pt x="10954" y="20873"/>
                  </a:cubicBezTo>
                  <a:cubicBezTo>
                    <a:pt x="16669" y="13253"/>
                    <a:pt x="31909" y="16111"/>
                    <a:pt x="25241" y="7538"/>
                  </a:cubicBezTo>
                  <a:cubicBezTo>
                    <a:pt x="24289" y="6586"/>
                    <a:pt x="33814" y="7538"/>
                    <a:pt x="33814" y="8491"/>
                  </a:cubicBezTo>
                  <a:cubicBezTo>
                    <a:pt x="21431" y="12301"/>
                    <a:pt x="34766" y="5633"/>
                    <a:pt x="35719" y="10396"/>
                  </a:cubicBezTo>
                  <a:cubicBezTo>
                    <a:pt x="69056" y="19921"/>
                    <a:pt x="4286" y="236138"/>
                    <a:pt x="28099" y="260903"/>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825" name="Google Shape;5825;p1"/>
            <p:cNvSpPr/>
            <p:nvPr/>
          </p:nvSpPr>
          <p:spPr>
            <a:xfrm>
              <a:off x="5203984" y="3612885"/>
              <a:ext cx="19050" cy="9525"/>
            </a:xfrm>
            <a:custGeom>
              <a:avLst/>
              <a:gdLst/>
              <a:ahLst/>
              <a:cxnLst/>
              <a:rect l="l" t="t" r="r" b="b"/>
              <a:pathLst>
                <a:path w="19050" h="9525" extrusionOk="0">
                  <a:moveTo>
                    <a:pt x="11906" y="7567"/>
                  </a:moveTo>
                  <a:cubicBezTo>
                    <a:pt x="10001" y="7567"/>
                    <a:pt x="9049" y="8520"/>
                    <a:pt x="7144" y="7567"/>
                  </a:cubicBezTo>
                  <a:cubicBezTo>
                    <a:pt x="9049" y="7567"/>
                    <a:pt x="10954" y="6615"/>
                    <a:pt x="11906"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826" name="Google Shape;5826;p1"/>
            <p:cNvSpPr/>
            <p:nvPr/>
          </p:nvSpPr>
          <p:spPr>
            <a:xfrm>
              <a:off x="5190092" y="3626643"/>
              <a:ext cx="9525" cy="9525"/>
            </a:xfrm>
            <a:custGeom>
              <a:avLst/>
              <a:gdLst/>
              <a:ahLst/>
              <a:cxnLst/>
              <a:rect l="l" t="t" r="r" b="b"/>
              <a:pathLst>
                <a:path w="9525" h="9525" extrusionOk="0">
                  <a:moveTo>
                    <a:pt x="8653" y="7144"/>
                  </a:moveTo>
                  <a:cubicBezTo>
                    <a:pt x="7700" y="7144"/>
                    <a:pt x="5795" y="7144"/>
                    <a:pt x="8653"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827" name="Google Shape;5827;p1"/>
            <p:cNvSpPr/>
            <p:nvPr/>
          </p:nvSpPr>
          <p:spPr>
            <a:xfrm>
              <a:off x="5187791" y="3629501"/>
              <a:ext cx="9525" cy="9525"/>
            </a:xfrm>
            <a:custGeom>
              <a:avLst/>
              <a:gdLst/>
              <a:ahLst/>
              <a:cxnLst/>
              <a:rect l="l" t="t" r="r" b="b"/>
              <a:pathLst>
                <a:path w="9525" h="9525" extrusionOk="0">
                  <a:moveTo>
                    <a:pt x="10001" y="8096"/>
                  </a:moveTo>
                  <a:cubicBezTo>
                    <a:pt x="8096" y="8096"/>
                    <a:pt x="7144" y="7144"/>
                    <a:pt x="7144" y="7144"/>
                  </a:cubicBezTo>
                  <a:lnTo>
                    <a:pt x="10001" y="8096"/>
                  </a:ln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828" name="Google Shape;5828;p1"/>
            <p:cNvSpPr/>
            <p:nvPr/>
          </p:nvSpPr>
          <p:spPr>
            <a:xfrm>
              <a:off x="5182076" y="3633840"/>
              <a:ext cx="9525" cy="9525"/>
            </a:xfrm>
            <a:custGeom>
              <a:avLst/>
              <a:gdLst/>
              <a:ahLst/>
              <a:cxnLst/>
              <a:rect l="l" t="t" r="r" b="b"/>
              <a:pathLst>
                <a:path w="9525" h="9525" extrusionOk="0">
                  <a:moveTo>
                    <a:pt x="9049" y="7567"/>
                  </a:moveTo>
                  <a:cubicBezTo>
                    <a:pt x="8096" y="7567"/>
                    <a:pt x="7144" y="7567"/>
                    <a:pt x="7144" y="7567"/>
                  </a:cubicBezTo>
                  <a:cubicBezTo>
                    <a:pt x="8096" y="6615"/>
                    <a:pt x="9049" y="7567"/>
                    <a:pt x="9049"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829" name="Google Shape;5829;p1"/>
            <p:cNvSpPr/>
            <p:nvPr/>
          </p:nvSpPr>
          <p:spPr>
            <a:xfrm>
              <a:off x="5185886" y="3634263"/>
              <a:ext cx="9525" cy="9525"/>
            </a:xfrm>
            <a:custGeom>
              <a:avLst/>
              <a:gdLst/>
              <a:ahLst/>
              <a:cxnLst/>
              <a:rect l="l" t="t" r="r" b="b"/>
              <a:pathLst>
                <a:path w="9525" h="9525" extrusionOk="0">
                  <a:moveTo>
                    <a:pt x="9049" y="7144"/>
                  </a:moveTo>
                  <a:cubicBezTo>
                    <a:pt x="9049" y="7144"/>
                    <a:pt x="8096" y="7144"/>
                    <a:pt x="7144" y="8096"/>
                  </a:cubicBezTo>
                  <a:cubicBezTo>
                    <a:pt x="8096" y="8096"/>
                    <a:pt x="6191" y="7144"/>
                    <a:pt x="9049"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830" name="Google Shape;5830;p1"/>
            <p:cNvSpPr/>
            <p:nvPr/>
          </p:nvSpPr>
          <p:spPr>
            <a:xfrm>
              <a:off x="5182358" y="3641883"/>
              <a:ext cx="9525" cy="9525"/>
            </a:xfrm>
            <a:custGeom>
              <a:avLst/>
              <a:gdLst/>
              <a:ahLst/>
              <a:cxnLst/>
              <a:rect l="l" t="t" r="r" b="b"/>
              <a:pathLst>
                <a:path w="9525" h="9525" extrusionOk="0">
                  <a:moveTo>
                    <a:pt x="7815" y="7144"/>
                  </a:moveTo>
                  <a:cubicBezTo>
                    <a:pt x="7815" y="7144"/>
                    <a:pt x="9719" y="8096"/>
                    <a:pt x="7815" y="7144"/>
                  </a:cubicBezTo>
                  <a:cubicBezTo>
                    <a:pt x="8767" y="8096"/>
                    <a:pt x="5909" y="7144"/>
                    <a:pt x="7815"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831" name="Google Shape;5831;p1"/>
            <p:cNvSpPr/>
            <p:nvPr/>
          </p:nvSpPr>
          <p:spPr>
            <a:xfrm>
              <a:off x="5183770" y="3693318"/>
              <a:ext cx="9525" cy="9525"/>
            </a:xfrm>
            <a:custGeom>
              <a:avLst/>
              <a:gdLst/>
              <a:ahLst/>
              <a:cxnLst/>
              <a:rect l="l" t="t" r="r" b="b"/>
              <a:pathLst>
                <a:path w="9525" h="9525" extrusionOk="0">
                  <a:moveTo>
                    <a:pt x="9260" y="7144"/>
                  </a:moveTo>
                  <a:cubicBezTo>
                    <a:pt x="9260" y="7144"/>
                    <a:pt x="4498" y="7144"/>
                    <a:pt x="9260"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832" name="Google Shape;5832;p1"/>
            <p:cNvSpPr/>
            <p:nvPr/>
          </p:nvSpPr>
          <p:spPr>
            <a:xfrm>
              <a:off x="5190649" y="3757136"/>
              <a:ext cx="9525" cy="9525"/>
            </a:xfrm>
            <a:custGeom>
              <a:avLst/>
              <a:gdLst/>
              <a:ahLst/>
              <a:cxnLst/>
              <a:rect l="l" t="t" r="r" b="b"/>
              <a:pathLst>
                <a:path w="9525" h="9525" extrusionOk="0">
                  <a:moveTo>
                    <a:pt x="7144" y="7144"/>
                  </a:move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833" name="Google Shape;5833;p1"/>
            <p:cNvSpPr/>
            <p:nvPr/>
          </p:nvSpPr>
          <p:spPr>
            <a:xfrm>
              <a:off x="5187791" y="3785711"/>
              <a:ext cx="9525" cy="9525"/>
            </a:xfrm>
            <a:custGeom>
              <a:avLst/>
              <a:gdLst/>
              <a:ahLst/>
              <a:cxnLst/>
              <a:rect l="l" t="t" r="r" b="b"/>
              <a:pathLst>
                <a:path w="9525" h="9525" extrusionOk="0">
                  <a:moveTo>
                    <a:pt x="9049" y="7144"/>
                  </a:moveTo>
                  <a:cubicBezTo>
                    <a:pt x="10001" y="7144"/>
                    <a:pt x="8096" y="7144"/>
                    <a:pt x="7144" y="7144"/>
                  </a:cubicBezTo>
                  <a:cubicBezTo>
                    <a:pt x="7144" y="7144"/>
                    <a:pt x="9049" y="7144"/>
                    <a:pt x="9049"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834" name="Google Shape;5834;p1"/>
            <p:cNvSpPr/>
            <p:nvPr/>
          </p:nvSpPr>
          <p:spPr>
            <a:xfrm>
              <a:off x="5197316" y="3800951"/>
              <a:ext cx="9525" cy="9525"/>
            </a:xfrm>
            <a:custGeom>
              <a:avLst/>
              <a:gdLst/>
              <a:ahLst/>
              <a:cxnLst/>
              <a:rect l="l" t="t" r="r" b="b"/>
              <a:pathLst>
                <a:path w="9525" h="9525" extrusionOk="0">
                  <a:moveTo>
                    <a:pt x="7144" y="7144"/>
                  </a:moveTo>
                  <a:cubicBezTo>
                    <a:pt x="8096" y="7144"/>
                    <a:pt x="13811"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835" name="Google Shape;5835;p1"/>
            <p:cNvSpPr/>
            <p:nvPr/>
          </p:nvSpPr>
          <p:spPr>
            <a:xfrm>
              <a:off x="5060156" y="3070779"/>
              <a:ext cx="19050" cy="9525"/>
            </a:xfrm>
            <a:custGeom>
              <a:avLst/>
              <a:gdLst/>
              <a:ahLst/>
              <a:cxnLst/>
              <a:rect l="l" t="t" r="r" b="b"/>
              <a:pathLst>
                <a:path w="19050" h="9525" extrusionOk="0">
                  <a:moveTo>
                    <a:pt x="7144" y="8653"/>
                  </a:moveTo>
                  <a:cubicBezTo>
                    <a:pt x="11906" y="7701"/>
                    <a:pt x="17621" y="5795"/>
                    <a:pt x="7144" y="8653"/>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836" name="Google Shape;5836;p1"/>
            <p:cNvSpPr/>
            <p:nvPr/>
          </p:nvSpPr>
          <p:spPr>
            <a:xfrm>
              <a:off x="5073102" y="3073918"/>
              <a:ext cx="19050" cy="19050"/>
            </a:xfrm>
            <a:custGeom>
              <a:avLst/>
              <a:gdLst/>
              <a:ahLst/>
              <a:cxnLst/>
              <a:rect l="l" t="t" r="r" b="b"/>
              <a:pathLst>
                <a:path w="19050" h="19050" extrusionOk="0">
                  <a:moveTo>
                    <a:pt x="16105" y="20754"/>
                  </a:moveTo>
                  <a:cubicBezTo>
                    <a:pt x="2770" y="752"/>
                    <a:pt x="5628" y="4562"/>
                    <a:pt x="16105" y="2075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837" name="Google Shape;5837;p1"/>
            <p:cNvSpPr/>
            <p:nvPr/>
          </p:nvSpPr>
          <p:spPr>
            <a:xfrm>
              <a:off x="5088731" y="3073241"/>
              <a:ext cx="9525" cy="19050"/>
            </a:xfrm>
            <a:custGeom>
              <a:avLst/>
              <a:gdLst/>
              <a:ahLst/>
              <a:cxnLst/>
              <a:rect l="l" t="t" r="r" b="b"/>
              <a:pathLst>
                <a:path w="9525" h="19050" extrusionOk="0">
                  <a:moveTo>
                    <a:pt x="8096" y="7144"/>
                  </a:moveTo>
                  <a:cubicBezTo>
                    <a:pt x="7144" y="10001"/>
                    <a:pt x="7144" y="11906"/>
                    <a:pt x="7144" y="13811"/>
                  </a:cubicBezTo>
                  <a:cubicBezTo>
                    <a:pt x="7144" y="10954"/>
                    <a:pt x="10954" y="8096"/>
                    <a:pt x="8096"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838" name="Google Shape;5838;p1"/>
            <p:cNvSpPr/>
            <p:nvPr/>
          </p:nvSpPr>
          <p:spPr>
            <a:xfrm>
              <a:off x="5093494" y="3071336"/>
              <a:ext cx="9525" cy="9525"/>
            </a:xfrm>
            <a:custGeom>
              <a:avLst/>
              <a:gdLst/>
              <a:ahLst/>
              <a:cxnLst/>
              <a:rect l="l" t="t" r="r" b="b"/>
              <a:pathLst>
                <a:path w="9525" h="9525" extrusionOk="0">
                  <a:moveTo>
                    <a:pt x="7144" y="7144"/>
                  </a:moveTo>
                  <a:cubicBezTo>
                    <a:pt x="7144" y="7144"/>
                    <a:pt x="16669" y="1095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839" name="Google Shape;5839;p1"/>
            <p:cNvSpPr/>
            <p:nvPr/>
          </p:nvSpPr>
          <p:spPr>
            <a:xfrm>
              <a:off x="5113496" y="3069989"/>
              <a:ext cx="9525" cy="9525"/>
            </a:xfrm>
            <a:custGeom>
              <a:avLst/>
              <a:gdLst/>
              <a:ahLst/>
              <a:cxnLst/>
              <a:rect l="l" t="t" r="r" b="b"/>
              <a:pathLst>
                <a:path w="9525" h="9525" extrusionOk="0">
                  <a:moveTo>
                    <a:pt x="7144" y="8491"/>
                  </a:moveTo>
                  <a:cubicBezTo>
                    <a:pt x="8096" y="8491"/>
                    <a:pt x="9049" y="7538"/>
                    <a:pt x="9049" y="7538"/>
                  </a:cubicBezTo>
                  <a:cubicBezTo>
                    <a:pt x="8096" y="6586"/>
                    <a:pt x="7144" y="7538"/>
                    <a:pt x="7144" y="8491"/>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840" name="Google Shape;5840;p1"/>
            <p:cNvSpPr/>
            <p:nvPr/>
          </p:nvSpPr>
          <p:spPr>
            <a:xfrm>
              <a:off x="5104027" y="3069267"/>
              <a:ext cx="28575" cy="28575"/>
            </a:xfrm>
            <a:custGeom>
              <a:avLst/>
              <a:gdLst/>
              <a:ahLst/>
              <a:cxnLst/>
              <a:rect l="l" t="t" r="r" b="b"/>
              <a:pathLst>
                <a:path w="28575" h="28575" extrusionOk="0">
                  <a:moveTo>
                    <a:pt x="25186" y="8260"/>
                  </a:moveTo>
                  <a:cubicBezTo>
                    <a:pt x="20423" y="-312"/>
                    <a:pt x="-12914" y="44455"/>
                    <a:pt x="25186" y="8260"/>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841" name="Google Shape;5841;p1"/>
            <p:cNvSpPr/>
            <p:nvPr/>
          </p:nvSpPr>
          <p:spPr>
            <a:xfrm>
              <a:off x="5110639" y="3071336"/>
              <a:ext cx="9525" cy="9525"/>
            </a:xfrm>
            <a:custGeom>
              <a:avLst/>
              <a:gdLst/>
              <a:ahLst/>
              <a:cxnLst/>
              <a:rect l="l" t="t" r="r" b="b"/>
              <a:pathLst>
                <a:path w="9525" h="9525" extrusionOk="0">
                  <a:moveTo>
                    <a:pt x="10001" y="7144"/>
                  </a:moveTo>
                  <a:cubicBezTo>
                    <a:pt x="9049" y="7144"/>
                    <a:pt x="8096" y="7144"/>
                    <a:pt x="7144" y="7144"/>
                  </a:cubicBezTo>
                  <a:cubicBezTo>
                    <a:pt x="8096" y="9049"/>
                    <a:pt x="9049" y="8096"/>
                    <a:pt x="10001"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842" name="Google Shape;5842;p1"/>
            <p:cNvSpPr/>
            <p:nvPr/>
          </p:nvSpPr>
          <p:spPr>
            <a:xfrm>
              <a:off x="5100674" y="3071336"/>
              <a:ext cx="9525" cy="9525"/>
            </a:xfrm>
            <a:custGeom>
              <a:avLst/>
              <a:gdLst/>
              <a:ahLst/>
              <a:cxnLst/>
              <a:rect l="l" t="t" r="r" b="b"/>
              <a:pathLst>
                <a:path w="9525" h="9525" extrusionOk="0">
                  <a:moveTo>
                    <a:pt x="9488" y="7144"/>
                  </a:moveTo>
                  <a:cubicBezTo>
                    <a:pt x="8536" y="9049"/>
                    <a:pt x="4726" y="13811"/>
                    <a:pt x="9488"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843" name="Google Shape;5843;p1"/>
            <p:cNvSpPr/>
            <p:nvPr/>
          </p:nvSpPr>
          <p:spPr>
            <a:xfrm>
              <a:off x="5137460" y="3070383"/>
              <a:ext cx="9525" cy="19050"/>
            </a:xfrm>
            <a:custGeom>
              <a:avLst/>
              <a:gdLst/>
              <a:ahLst/>
              <a:cxnLst/>
              <a:rect l="l" t="t" r="r" b="b"/>
              <a:pathLst>
                <a:path w="9525" h="19050" extrusionOk="0">
                  <a:moveTo>
                    <a:pt x="7945" y="7144"/>
                  </a:moveTo>
                  <a:cubicBezTo>
                    <a:pt x="4135" y="33814"/>
                    <a:pt x="15565" y="15716"/>
                    <a:pt x="7945"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844" name="Google Shape;5844;p1"/>
            <p:cNvSpPr/>
            <p:nvPr/>
          </p:nvSpPr>
          <p:spPr>
            <a:xfrm>
              <a:off x="5150644" y="3091338"/>
              <a:ext cx="9525" cy="9525"/>
            </a:xfrm>
            <a:custGeom>
              <a:avLst/>
              <a:gdLst/>
              <a:ahLst/>
              <a:cxnLst/>
              <a:rect l="l" t="t" r="r" b="b"/>
              <a:pathLst>
                <a:path w="9525" h="9525" extrusionOk="0">
                  <a:moveTo>
                    <a:pt x="7144" y="8096"/>
                  </a:moveTo>
                  <a:cubicBezTo>
                    <a:pt x="7144" y="7144"/>
                    <a:pt x="8096" y="7144"/>
                    <a:pt x="9049" y="7144"/>
                  </a:cubicBezTo>
                  <a:cubicBezTo>
                    <a:pt x="8096" y="7144"/>
                    <a:pt x="7144" y="8096"/>
                    <a:pt x="7144" y="809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845" name="Google Shape;5845;p1"/>
            <p:cNvSpPr/>
            <p:nvPr/>
          </p:nvSpPr>
          <p:spPr>
            <a:xfrm>
              <a:off x="5147786" y="3077051"/>
              <a:ext cx="47625" cy="28575"/>
            </a:xfrm>
            <a:custGeom>
              <a:avLst/>
              <a:gdLst/>
              <a:ahLst/>
              <a:cxnLst/>
              <a:rect l="l" t="t" r="r" b="b"/>
              <a:pathLst>
                <a:path w="47625" h="28575" extrusionOk="0">
                  <a:moveTo>
                    <a:pt x="45244" y="10954"/>
                  </a:moveTo>
                  <a:cubicBezTo>
                    <a:pt x="23336" y="14764"/>
                    <a:pt x="26194" y="18574"/>
                    <a:pt x="7144" y="7144"/>
                  </a:cubicBezTo>
                  <a:cubicBezTo>
                    <a:pt x="13811" y="31909"/>
                    <a:pt x="22384" y="23336"/>
                    <a:pt x="45244" y="1095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846" name="Google Shape;5846;p1"/>
            <p:cNvSpPr/>
            <p:nvPr/>
          </p:nvSpPr>
          <p:spPr>
            <a:xfrm>
              <a:off x="5184777" y="3089722"/>
              <a:ext cx="9525" cy="9525"/>
            </a:xfrm>
            <a:custGeom>
              <a:avLst/>
              <a:gdLst/>
              <a:ahLst/>
              <a:cxnLst/>
              <a:rect l="l" t="t" r="r" b="b"/>
              <a:pathLst>
                <a:path w="9525" h="9525" extrusionOk="0">
                  <a:moveTo>
                    <a:pt x="7301" y="7808"/>
                  </a:moveTo>
                  <a:cubicBezTo>
                    <a:pt x="10158" y="18285"/>
                    <a:pt x="6348" y="3998"/>
                    <a:pt x="7301" y="780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847" name="Google Shape;5847;p1"/>
            <p:cNvSpPr/>
            <p:nvPr/>
          </p:nvSpPr>
          <p:spPr>
            <a:xfrm>
              <a:off x="5202991" y="3081813"/>
              <a:ext cx="28575" cy="28575"/>
            </a:xfrm>
            <a:custGeom>
              <a:avLst/>
              <a:gdLst/>
              <a:ahLst/>
              <a:cxnLst/>
              <a:rect l="l" t="t" r="r" b="b"/>
              <a:pathLst>
                <a:path w="28575" h="28575" extrusionOk="0">
                  <a:moveTo>
                    <a:pt x="8137" y="7144"/>
                  </a:moveTo>
                  <a:cubicBezTo>
                    <a:pt x="9089" y="10001"/>
                    <a:pt x="3374" y="2381"/>
                    <a:pt x="11947" y="24289"/>
                  </a:cubicBezTo>
                  <a:cubicBezTo>
                    <a:pt x="-1388" y="21431"/>
                    <a:pt x="53857" y="10001"/>
                    <a:pt x="813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848" name="Google Shape;5848;p1"/>
            <p:cNvSpPr/>
            <p:nvPr/>
          </p:nvSpPr>
          <p:spPr>
            <a:xfrm>
              <a:off x="5188744" y="3078495"/>
              <a:ext cx="19050" cy="9525"/>
            </a:xfrm>
            <a:custGeom>
              <a:avLst/>
              <a:gdLst/>
              <a:ahLst/>
              <a:cxnLst/>
              <a:rect l="l" t="t" r="r" b="b"/>
              <a:pathLst>
                <a:path w="19050" h="9525" extrusionOk="0">
                  <a:moveTo>
                    <a:pt x="7144" y="8557"/>
                  </a:moveTo>
                  <a:cubicBezTo>
                    <a:pt x="10001" y="8557"/>
                    <a:pt x="10954" y="9510"/>
                    <a:pt x="11906" y="10462"/>
                  </a:cubicBezTo>
                  <a:cubicBezTo>
                    <a:pt x="10954" y="7605"/>
                    <a:pt x="10001" y="5700"/>
                    <a:pt x="7144" y="855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849" name="Google Shape;5849;p1"/>
            <p:cNvSpPr/>
            <p:nvPr/>
          </p:nvSpPr>
          <p:spPr>
            <a:xfrm>
              <a:off x="5220176" y="3096339"/>
              <a:ext cx="9525" cy="9525"/>
            </a:xfrm>
            <a:custGeom>
              <a:avLst/>
              <a:gdLst/>
              <a:ahLst/>
              <a:cxnLst/>
              <a:rect l="l" t="t" r="r" b="b"/>
              <a:pathLst>
                <a:path w="9525" h="9525" extrusionOk="0">
                  <a:moveTo>
                    <a:pt x="10001" y="7858"/>
                  </a:moveTo>
                  <a:cubicBezTo>
                    <a:pt x="10001" y="6906"/>
                    <a:pt x="9049" y="6906"/>
                    <a:pt x="7144" y="7858"/>
                  </a:cubicBezTo>
                  <a:cubicBezTo>
                    <a:pt x="8096" y="8811"/>
                    <a:pt x="9049" y="8811"/>
                    <a:pt x="10001" y="785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850" name="Google Shape;5850;p1"/>
            <p:cNvSpPr/>
            <p:nvPr/>
          </p:nvSpPr>
          <p:spPr>
            <a:xfrm>
              <a:off x="5220176" y="3086152"/>
              <a:ext cx="19050" cy="9525"/>
            </a:xfrm>
            <a:custGeom>
              <a:avLst/>
              <a:gdLst/>
              <a:ahLst/>
              <a:cxnLst/>
              <a:rect l="l" t="t" r="r" b="b"/>
              <a:pathLst>
                <a:path w="19050" h="9525" extrusionOk="0">
                  <a:moveTo>
                    <a:pt x="7144" y="7567"/>
                  </a:moveTo>
                  <a:cubicBezTo>
                    <a:pt x="21431" y="7567"/>
                    <a:pt x="7144" y="6615"/>
                    <a:pt x="7144"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851" name="Google Shape;5851;p1"/>
            <p:cNvSpPr/>
            <p:nvPr/>
          </p:nvSpPr>
          <p:spPr>
            <a:xfrm>
              <a:off x="5228749" y="3091338"/>
              <a:ext cx="180975" cy="123825"/>
            </a:xfrm>
            <a:custGeom>
              <a:avLst/>
              <a:gdLst/>
              <a:ahLst/>
              <a:cxnLst/>
              <a:rect l="l" t="t" r="r" b="b"/>
              <a:pathLst>
                <a:path w="180975" h="123825" extrusionOk="0">
                  <a:moveTo>
                    <a:pt x="162401" y="119539"/>
                  </a:moveTo>
                  <a:cubicBezTo>
                    <a:pt x="230981" y="78581"/>
                    <a:pt x="14764" y="10001"/>
                    <a:pt x="7144" y="7144"/>
                  </a:cubicBezTo>
                  <a:cubicBezTo>
                    <a:pt x="17621" y="13811"/>
                    <a:pt x="17621" y="17621"/>
                    <a:pt x="7144" y="18574"/>
                  </a:cubicBezTo>
                  <a:cubicBezTo>
                    <a:pt x="109061" y="64294"/>
                    <a:pt x="151924" y="44291"/>
                    <a:pt x="162401" y="11953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852" name="Google Shape;5852;p1"/>
            <p:cNvSpPr/>
            <p:nvPr/>
          </p:nvSpPr>
          <p:spPr>
            <a:xfrm>
              <a:off x="5368190" y="3186431"/>
              <a:ext cx="9525" cy="9525"/>
            </a:xfrm>
            <a:custGeom>
              <a:avLst/>
              <a:gdLst/>
              <a:ahLst/>
              <a:cxnLst/>
              <a:rect l="l" t="t" r="r" b="b"/>
              <a:pathLst>
                <a:path w="9525" h="9525" extrusionOk="0">
                  <a:moveTo>
                    <a:pt x="10577" y="7301"/>
                  </a:moveTo>
                  <a:cubicBezTo>
                    <a:pt x="3910" y="6348"/>
                    <a:pt x="8672" y="10158"/>
                    <a:pt x="10577" y="7301"/>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853" name="Google Shape;5853;p1"/>
            <p:cNvSpPr/>
            <p:nvPr/>
          </p:nvSpPr>
          <p:spPr>
            <a:xfrm>
              <a:off x="5384006" y="3203733"/>
              <a:ext cx="9525" cy="9525"/>
            </a:xfrm>
            <a:custGeom>
              <a:avLst/>
              <a:gdLst/>
              <a:ahLst/>
              <a:cxnLst/>
              <a:rect l="l" t="t" r="r" b="b"/>
              <a:pathLst>
                <a:path w="9525" h="9525" extrusionOk="0">
                  <a:moveTo>
                    <a:pt x="7144" y="7144"/>
                  </a:moveTo>
                  <a:cubicBezTo>
                    <a:pt x="7144" y="7144"/>
                    <a:pt x="7144" y="8096"/>
                    <a:pt x="7144" y="7144"/>
                  </a:cubicBezTo>
                  <a:cubicBezTo>
                    <a:pt x="7144" y="8096"/>
                    <a:pt x="7144"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854" name="Google Shape;5854;p1"/>
            <p:cNvSpPr/>
            <p:nvPr/>
          </p:nvSpPr>
          <p:spPr>
            <a:xfrm>
              <a:off x="5375434" y="3155156"/>
              <a:ext cx="9525" cy="9525"/>
            </a:xfrm>
            <a:custGeom>
              <a:avLst/>
              <a:gdLst/>
              <a:ahLst/>
              <a:cxnLst/>
              <a:rect l="l" t="t" r="r" b="b"/>
              <a:pathLst>
                <a:path w="9525" h="9525" extrusionOk="0">
                  <a:moveTo>
                    <a:pt x="7144" y="7144"/>
                  </a:moveTo>
                  <a:cubicBezTo>
                    <a:pt x="7144" y="8096"/>
                    <a:pt x="9049" y="1190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855" name="Google Shape;5855;p1"/>
            <p:cNvSpPr/>
            <p:nvPr/>
          </p:nvSpPr>
          <p:spPr>
            <a:xfrm>
              <a:off x="5352426" y="3158013"/>
              <a:ext cx="9525" cy="19050"/>
            </a:xfrm>
            <a:custGeom>
              <a:avLst/>
              <a:gdLst/>
              <a:ahLst/>
              <a:cxnLst/>
              <a:rect l="l" t="t" r="r" b="b"/>
              <a:pathLst>
                <a:path w="9525" h="19050" extrusionOk="0">
                  <a:moveTo>
                    <a:pt x="8244" y="14764"/>
                  </a:moveTo>
                  <a:cubicBezTo>
                    <a:pt x="8244" y="12859"/>
                    <a:pt x="8244" y="10001"/>
                    <a:pt x="8244" y="7144"/>
                  </a:cubicBezTo>
                  <a:cubicBezTo>
                    <a:pt x="7291" y="9049"/>
                    <a:pt x="6339" y="10001"/>
                    <a:pt x="8244" y="1476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856" name="Google Shape;5856;p1"/>
            <p:cNvSpPr/>
            <p:nvPr/>
          </p:nvSpPr>
          <p:spPr>
            <a:xfrm>
              <a:off x="5318284" y="3133248"/>
              <a:ext cx="9525" cy="9525"/>
            </a:xfrm>
            <a:custGeom>
              <a:avLst/>
              <a:gdLst/>
              <a:ahLst/>
              <a:cxnLst/>
              <a:rect l="l" t="t" r="r" b="b"/>
              <a:pathLst>
                <a:path w="9525" h="9525" extrusionOk="0">
                  <a:moveTo>
                    <a:pt x="10954" y="7144"/>
                  </a:moveTo>
                  <a:cubicBezTo>
                    <a:pt x="9049" y="7144"/>
                    <a:pt x="9049" y="9049"/>
                    <a:pt x="7144" y="10001"/>
                  </a:cubicBezTo>
                  <a:cubicBezTo>
                    <a:pt x="10001" y="10954"/>
                    <a:pt x="10954" y="10001"/>
                    <a:pt x="1095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857" name="Google Shape;5857;p1"/>
            <p:cNvSpPr/>
            <p:nvPr/>
          </p:nvSpPr>
          <p:spPr>
            <a:xfrm>
              <a:off x="5374481" y="3194208"/>
              <a:ext cx="19050" cy="19050"/>
            </a:xfrm>
            <a:custGeom>
              <a:avLst/>
              <a:gdLst/>
              <a:ahLst/>
              <a:cxnLst/>
              <a:rect l="l" t="t" r="r" b="b"/>
              <a:pathLst>
                <a:path w="19050" h="19050" extrusionOk="0">
                  <a:moveTo>
                    <a:pt x="7144" y="7144"/>
                  </a:moveTo>
                  <a:cubicBezTo>
                    <a:pt x="9049" y="9049"/>
                    <a:pt x="20479" y="21431"/>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858" name="Google Shape;5858;p1"/>
            <p:cNvSpPr/>
            <p:nvPr/>
          </p:nvSpPr>
          <p:spPr>
            <a:xfrm>
              <a:off x="5387816" y="3205395"/>
              <a:ext cx="47625" cy="123825"/>
            </a:xfrm>
            <a:custGeom>
              <a:avLst/>
              <a:gdLst/>
              <a:ahLst/>
              <a:cxnLst/>
              <a:rect l="l" t="t" r="r" b="b"/>
              <a:pathLst>
                <a:path w="47625" h="123825" extrusionOk="0">
                  <a:moveTo>
                    <a:pt x="36671" y="115019"/>
                  </a:moveTo>
                  <a:cubicBezTo>
                    <a:pt x="53816" y="101684"/>
                    <a:pt x="25241" y="16911"/>
                    <a:pt x="22384" y="7386"/>
                  </a:cubicBezTo>
                  <a:cubicBezTo>
                    <a:pt x="16669" y="6434"/>
                    <a:pt x="11906" y="8339"/>
                    <a:pt x="7144" y="12149"/>
                  </a:cubicBezTo>
                  <a:cubicBezTo>
                    <a:pt x="30004" y="30247"/>
                    <a:pt x="6191" y="51201"/>
                    <a:pt x="17621" y="72157"/>
                  </a:cubicBezTo>
                  <a:cubicBezTo>
                    <a:pt x="25241" y="75014"/>
                    <a:pt x="25241" y="72157"/>
                    <a:pt x="17621" y="62632"/>
                  </a:cubicBezTo>
                  <a:cubicBezTo>
                    <a:pt x="23336" y="61679"/>
                    <a:pt x="26194" y="141689"/>
                    <a:pt x="36671" y="11501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859" name="Google Shape;5859;p1"/>
            <p:cNvSpPr/>
            <p:nvPr/>
          </p:nvSpPr>
          <p:spPr>
            <a:xfrm>
              <a:off x="5394484" y="3235166"/>
              <a:ext cx="9525" cy="9525"/>
            </a:xfrm>
            <a:custGeom>
              <a:avLst/>
              <a:gdLst/>
              <a:ahLst/>
              <a:cxnLst/>
              <a:rect l="l" t="t" r="r" b="b"/>
              <a:pathLst>
                <a:path w="9525" h="9525" extrusionOk="0">
                  <a:moveTo>
                    <a:pt x="7144" y="7144"/>
                  </a:moveTo>
                  <a:lnTo>
                    <a:pt x="10001" y="9049"/>
                  </a:lnTo>
                  <a:cubicBezTo>
                    <a:pt x="10001" y="8096"/>
                    <a:pt x="9049"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860" name="Google Shape;5860;p1"/>
            <p:cNvSpPr/>
            <p:nvPr/>
          </p:nvSpPr>
          <p:spPr>
            <a:xfrm>
              <a:off x="5390337" y="3334510"/>
              <a:ext cx="38100" cy="85725"/>
            </a:xfrm>
            <a:custGeom>
              <a:avLst/>
              <a:gdLst/>
              <a:ahLst/>
              <a:cxnLst/>
              <a:rect l="l" t="t" r="r" b="b"/>
              <a:pathLst>
                <a:path w="38100" h="85725" extrusionOk="0">
                  <a:moveTo>
                    <a:pt x="17958" y="19242"/>
                  </a:moveTo>
                  <a:cubicBezTo>
                    <a:pt x="27483" y="2097"/>
                    <a:pt x="-4902" y="82107"/>
                    <a:pt x="12243" y="82107"/>
                  </a:cubicBezTo>
                  <a:cubicBezTo>
                    <a:pt x="2718" y="85917"/>
                    <a:pt x="43675" y="-15048"/>
                    <a:pt x="32245" y="19242"/>
                  </a:cubicBezTo>
                  <a:cubicBezTo>
                    <a:pt x="-3950" y="-1713"/>
                    <a:pt x="31293" y="8765"/>
                    <a:pt x="17958" y="19242"/>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861" name="Google Shape;5861;p1"/>
            <p:cNvSpPr/>
            <p:nvPr/>
          </p:nvSpPr>
          <p:spPr>
            <a:xfrm>
              <a:off x="5401151" y="3322796"/>
              <a:ext cx="9525" cy="9525"/>
            </a:xfrm>
            <a:custGeom>
              <a:avLst/>
              <a:gdLst/>
              <a:ahLst/>
              <a:cxnLst/>
              <a:rect l="l" t="t" r="r" b="b"/>
              <a:pathLst>
                <a:path w="9525" h="9525" extrusionOk="0">
                  <a:moveTo>
                    <a:pt x="7144" y="7144"/>
                  </a:moveTo>
                  <a:cubicBezTo>
                    <a:pt x="16669" y="10954"/>
                    <a:pt x="9049"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862" name="Google Shape;5862;p1"/>
            <p:cNvSpPr/>
            <p:nvPr/>
          </p:nvSpPr>
          <p:spPr>
            <a:xfrm>
              <a:off x="5413880" y="3328511"/>
              <a:ext cx="19050" cy="9525"/>
            </a:xfrm>
            <a:custGeom>
              <a:avLst/>
              <a:gdLst/>
              <a:ahLst/>
              <a:cxnLst/>
              <a:rect l="l" t="t" r="r" b="b"/>
              <a:pathLst>
                <a:path w="19050" h="9525" extrusionOk="0">
                  <a:moveTo>
                    <a:pt x="12513" y="9049"/>
                  </a:moveTo>
                  <a:cubicBezTo>
                    <a:pt x="10608" y="9049"/>
                    <a:pt x="9655" y="7144"/>
                    <a:pt x="7750" y="7144"/>
                  </a:cubicBezTo>
                  <a:cubicBezTo>
                    <a:pt x="5845" y="11906"/>
                    <a:pt x="8703" y="11906"/>
                    <a:pt x="12513" y="904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863" name="Google Shape;5863;p1"/>
            <p:cNvSpPr/>
            <p:nvPr/>
          </p:nvSpPr>
          <p:spPr>
            <a:xfrm>
              <a:off x="5384006" y="3382803"/>
              <a:ext cx="9525" cy="19050"/>
            </a:xfrm>
            <a:custGeom>
              <a:avLst/>
              <a:gdLst/>
              <a:ahLst/>
              <a:cxnLst/>
              <a:rect l="l" t="t" r="r" b="b"/>
              <a:pathLst>
                <a:path w="9525" h="19050" extrusionOk="0">
                  <a:moveTo>
                    <a:pt x="7144" y="7144"/>
                  </a:moveTo>
                  <a:cubicBezTo>
                    <a:pt x="8096" y="18574"/>
                    <a:pt x="7144" y="10001"/>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864" name="Google Shape;5864;p1"/>
            <p:cNvSpPr/>
            <p:nvPr/>
          </p:nvSpPr>
          <p:spPr>
            <a:xfrm>
              <a:off x="5379582" y="3409697"/>
              <a:ext cx="19050" cy="38100"/>
            </a:xfrm>
            <a:custGeom>
              <a:avLst/>
              <a:gdLst/>
              <a:ahLst/>
              <a:cxnLst/>
              <a:rect l="l" t="t" r="r" b="b"/>
              <a:pathLst>
                <a:path w="19050" h="38100" extrusionOk="0">
                  <a:moveTo>
                    <a:pt x="9663" y="31685"/>
                  </a:moveTo>
                  <a:cubicBezTo>
                    <a:pt x="30618" y="-7368"/>
                    <a:pt x="-1767" y="5967"/>
                    <a:pt x="9663" y="31685"/>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865" name="Google Shape;5865;p1"/>
            <p:cNvSpPr/>
            <p:nvPr/>
          </p:nvSpPr>
          <p:spPr>
            <a:xfrm>
              <a:off x="5196364" y="3425936"/>
              <a:ext cx="190500" cy="123825"/>
            </a:xfrm>
            <a:custGeom>
              <a:avLst/>
              <a:gdLst/>
              <a:ahLst/>
              <a:cxnLst/>
              <a:rect l="l" t="t" r="r" b="b"/>
              <a:pathLst>
                <a:path w="190500" h="123825" extrusionOk="0">
                  <a:moveTo>
                    <a:pt x="158591" y="28781"/>
                  </a:moveTo>
                  <a:cubicBezTo>
                    <a:pt x="136684" y="55451"/>
                    <a:pt x="70009" y="76406"/>
                    <a:pt x="55721" y="109743"/>
                  </a:cubicBezTo>
                  <a:cubicBezTo>
                    <a:pt x="50959" y="99266"/>
                    <a:pt x="21431" y="111648"/>
                    <a:pt x="7144" y="119268"/>
                  </a:cubicBezTo>
                  <a:cubicBezTo>
                    <a:pt x="53816" y="110696"/>
                    <a:pt x="180499" y="71643"/>
                    <a:pt x="185261" y="14493"/>
                  </a:cubicBezTo>
                  <a:cubicBezTo>
                    <a:pt x="198596" y="23066"/>
                    <a:pt x="139541" y="-1699"/>
                    <a:pt x="187166" y="10683"/>
                  </a:cubicBezTo>
                  <a:cubicBezTo>
                    <a:pt x="188119" y="11636"/>
                    <a:pt x="141446" y="9731"/>
                    <a:pt x="158591" y="28781"/>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866" name="Google Shape;5866;p1"/>
            <p:cNvSpPr/>
            <p:nvPr/>
          </p:nvSpPr>
          <p:spPr>
            <a:xfrm>
              <a:off x="5370671" y="3442811"/>
              <a:ext cx="9525" cy="9525"/>
            </a:xfrm>
            <a:custGeom>
              <a:avLst/>
              <a:gdLst/>
              <a:ahLst/>
              <a:cxnLst/>
              <a:rect l="l" t="t" r="r" b="b"/>
              <a:pathLst>
                <a:path w="9525" h="9525" extrusionOk="0">
                  <a:moveTo>
                    <a:pt x="7144" y="10001"/>
                  </a:moveTo>
                  <a:cubicBezTo>
                    <a:pt x="7144" y="9049"/>
                    <a:pt x="7144" y="8096"/>
                    <a:pt x="7144" y="7144"/>
                  </a:cubicBezTo>
                  <a:cubicBezTo>
                    <a:pt x="7144" y="8096"/>
                    <a:pt x="7144" y="9049"/>
                    <a:pt x="7144" y="10001"/>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867" name="Google Shape;5867;p1"/>
            <p:cNvSpPr/>
            <p:nvPr/>
          </p:nvSpPr>
          <p:spPr>
            <a:xfrm>
              <a:off x="5192554" y="3538061"/>
              <a:ext cx="9525" cy="9525"/>
            </a:xfrm>
            <a:custGeom>
              <a:avLst/>
              <a:gdLst/>
              <a:ahLst/>
              <a:cxnLst/>
              <a:rect l="l" t="t" r="r" b="b"/>
              <a:pathLst>
                <a:path w="9525" h="9525" extrusionOk="0">
                  <a:moveTo>
                    <a:pt x="10954" y="7144"/>
                  </a:moveTo>
                  <a:cubicBezTo>
                    <a:pt x="10001" y="7144"/>
                    <a:pt x="9049" y="7144"/>
                    <a:pt x="7144" y="8096"/>
                  </a:cubicBezTo>
                  <a:cubicBezTo>
                    <a:pt x="7144" y="10001"/>
                    <a:pt x="9049" y="8096"/>
                    <a:pt x="1095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868" name="Google Shape;5868;p1"/>
            <p:cNvSpPr/>
            <p:nvPr/>
          </p:nvSpPr>
          <p:spPr>
            <a:xfrm>
              <a:off x="5377339" y="3429476"/>
              <a:ext cx="9525" cy="9525"/>
            </a:xfrm>
            <a:custGeom>
              <a:avLst/>
              <a:gdLst/>
              <a:ahLst/>
              <a:cxnLst/>
              <a:rect l="l" t="t" r="r" b="b"/>
              <a:pathLst>
                <a:path w="9525" h="9525" extrusionOk="0">
                  <a:moveTo>
                    <a:pt x="7144" y="7144"/>
                  </a:moveTo>
                  <a:cubicBezTo>
                    <a:pt x="7144" y="7144"/>
                    <a:pt x="7144"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869" name="Google Shape;5869;p1"/>
            <p:cNvSpPr/>
            <p:nvPr/>
          </p:nvSpPr>
          <p:spPr>
            <a:xfrm>
              <a:off x="5367390" y="3417093"/>
              <a:ext cx="9525" cy="9525"/>
            </a:xfrm>
            <a:custGeom>
              <a:avLst/>
              <a:gdLst/>
              <a:ahLst/>
              <a:cxnLst/>
              <a:rect l="l" t="t" r="r" b="b"/>
              <a:pathLst>
                <a:path w="9525" h="9525" extrusionOk="0">
                  <a:moveTo>
                    <a:pt x="7567" y="7144"/>
                  </a:moveTo>
                  <a:cubicBezTo>
                    <a:pt x="7567" y="10954"/>
                    <a:pt x="6615" y="11906"/>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870" name="Google Shape;5870;p1"/>
            <p:cNvSpPr/>
            <p:nvPr/>
          </p:nvSpPr>
          <p:spPr>
            <a:xfrm>
              <a:off x="5162074" y="3534251"/>
              <a:ext cx="9525" cy="9525"/>
            </a:xfrm>
            <a:custGeom>
              <a:avLst/>
              <a:gdLst/>
              <a:ahLst/>
              <a:cxnLst/>
              <a:rect l="l" t="t" r="r" b="b"/>
              <a:pathLst>
                <a:path w="9525" h="9525" extrusionOk="0">
                  <a:moveTo>
                    <a:pt x="7144" y="7144"/>
                  </a:moveTo>
                  <a:lnTo>
                    <a:pt x="7144" y="10001"/>
                  </a:lnTo>
                  <a:cubicBezTo>
                    <a:pt x="7144" y="10001"/>
                    <a:pt x="7144"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871" name="Google Shape;5871;p1"/>
            <p:cNvSpPr/>
            <p:nvPr/>
          </p:nvSpPr>
          <p:spPr>
            <a:xfrm>
              <a:off x="5073491" y="3519011"/>
              <a:ext cx="9525" cy="9525"/>
            </a:xfrm>
            <a:custGeom>
              <a:avLst/>
              <a:gdLst/>
              <a:ahLst/>
              <a:cxnLst/>
              <a:rect l="l" t="t" r="r" b="b"/>
              <a:pathLst>
                <a:path w="9525" h="9525" extrusionOk="0">
                  <a:moveTo>
                    <a:pt x="7144" y="7144"/>
                  </a:moveTo>
                  <a:lnTo>
                    <a:pt x="9049" y="8096"/>
                  </a:lnTo>
                  <a:cubicBezTo>
                    <a:pt x="8096"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872" name="Google Shape;5872;p1"/>
            <p:cNvSpPr/>
            <p:nvPr/>
          </p:nvSpPr>
          <p:spPr>
            <a:xfrm>
              <a:off x="4943801" y="3354589"/>
              <a:ext cx="257175" cy="209550"/>
            </a:xfrm>
            <a:custGeom>
              <a:avLst/>
              <a:gdLst/>
              <a:ahLst/>
              <a:cxnLst/>
              <a:rect l="l" t="t" r="r" b="b"/>
              <a:pathLst>
                <a:path w="257175" h="209550" extrusionOk="0">
                  <a:moveTo>
                    <a:pt x="12057" y="9640"/>
                  </a:moveTo>
                  <a:cubicBezTo>
                    <a:pt x="3484" y="-12267"/>
                    <a:pt x="11104" y="116320"/>
                    <a:pt x="91114" y="148705"/>
                  </a:cubicBezTo>
                  <a:cubicBezTo>
                    <a:pt x="91114" y="156325"/>
                    <a:pt x="60634" y="154420"/>
                    <a:pt x="66349" y="152515"/>
                  </a:cubicBezTo>
                  <a:cubicBezTo>
                    <a:pt x="108259" y="189663"/>
                    <a:pt x="133977" y="183948"/>
                    <a:pt x="179697" y="182995"/>
                  </a:cubicBezTo>
                  <a:cubicBezTo>
                    <a:pt x="182554" y="193473"/>
                    <a:pt x="176839" y="199188"/>
                    <a:pt x="161599" y="199188"/>
                  </a:cubicBezTo>
                  <a:cubicBezTo>
                    <a:pt x="181602" y="192520"/>
                    <a:pt x="228274" y="218238"/>
                    <a:pt x="252087" y="196330"/>
                  </a:cubicBezTo>
                  <a:cubicBezTo>
                    <a:pt x="255897" y="176328"/>
                    <a:pt x="213987" y="196330"/>
                    <a:pt x="210177" y="199188"/>
                  </a:cubicBezTo>
                  <a:cubicBezTo>
                    <a:pt x="205414" y="256338"/>
                    <a:pt x="4437" y="48693"/>
                    <a:pt x="11104" y="48693"/>
                  </a:cubicBezTo>
                  <a:cubicBezTo>
                    <a:pt x="18724" y="65838"/>
                    <a:pt x="17772" y="71553"/>
                    <a:pt x="7294" y="66790"/>
                  </a:cubicBezTo>
                  <a:cubicBezTo>
                    <a:pt x="6342" y="65838"/>
                    <a:pt x="10152" y="11545"/>
                    <a:pt x="12057" y="9640"/>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873" name="Google Shape;5873;p1"/>
            <p:cNvSpPr/>
            <p:nvPr/>
          </p:nvSpPr>
          <p:spPr>
            <a:xfrm>
              <a:off x="4974431" y="3442792"/>
              <a:ext cx="9525" cy="19050"/>
            </a:xfrm>
            <a:custGeom>
              <a:avLst/>
              <a:gdLst/>
              <a:ahLst/>
              <a:cxnLst/>
              <a:rect l="l" t="t" r="r" b="b"/>
              <a:pathLst>
                <a:path w="9525" h="19050" extrusionOk="0">
                  <a:moveTo>
                    <a:pt x="7144" y="14783"/>
                  </a:moveTo>
                  <a:cubicBezTo>
                    <a:pt x="7144" y="-1410"/>
                    <a:pt x="7144" y="12878"/>
                    <a:pt x="7144" y="14783"/>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874" name="Google Shape;5874;p1"/>
            <p:cNvSpPr/>
            <p:nvPr/>
          </p:nvSpPr>
          <p:spPr>
            <a:xfrm>
              <a:off x="4969508" y="3443975"/>
              <a:ext cx="9525" cy="9525"/>
            </a:xfrm>
            <a:custGeom>
              <a:avLst/>
              <a:gdLst/>
              <a:ahLst/>
              <a:cxnLst/>
              <a:rect l="l" t="t" r="r" b="b"/>
              <a:pathLst>
                <a:path w="9525" h="9525" extrusionOk="0">
                  <a:moveTo>
                    <a:pt x="10162" y="8837"/>
                  </a:moveTo>
                  <a:cubicBezTo>
                    <a:pt x="4447" y="5027"/>
                    <a:pt x="8257" y="8837"/>
                    <a:pt x="10162" y="883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875" name="Google Shape;5875;p1"/>
            <p:cNvSpPr/>
            <p:nvPr/>
          </p:nvSpPr>
          <p:spPr>
            <a:xfrm>
              <a:off x="4944428" y="3328511"/>
              <a:ext cx="9525" cy="19050"/>
            </a:xfrm>
            <a:custGeom>
              <a:avLst/>
              <a:gdLst/>
              <a:ahLst/>
              <a:cxnLst/>
              <a:rect l="l" t="t" r="r" b="b"/>
              <a:pathLst>
                <a:path w="9525" h="19050" extrusionOk="0">
                  <a:moveTo>
                    <a:pt x="8572" y="13811"/>
                  </a:moveTo>
                  <a:cubicBezTo>
                    <a:pt x="8572" y="12859"/>
                    <a:pt x="9525" y="10001"/>
                    <a:pt x="8572" y="7144"/>
                  </a:cubicBezTo>
                  <a:cubicBezTo>
                    <a:pt x="6668" y="9049"/>
                    <a:pt x="6668" y="11906"/>
                    <a:pt x="8572" y="13811"/>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876" name="Google Shape;5876;p1"/>
            <p:cNvSpPr/>
            <p:nvPr/>
          </p:nvSpPr>
          <p:spPr>
            <a:xfrm>
              <a:off x="4941332" y="3328511"/>
              <a:ext cx="9525" cy="9525"/>
            </a:xfrm>
            <a:custGeom>
              <a:avLst/>
              <a:gdLst/>
              <a:ahLst/>
              <a:cxnLst/>
              <a:rect l="l" t="t" r="r" b="b"/>
              <a:pathLst>
                <a:path w="9525" h="9525" extrusionOk="0">
                  <a:moveTo>
                    <a:pt x="7858" y="7144"/>
                  </a:moveTo>
                  <a:cubicBezTo>
                    <a:pt x="6906" y="10954"/>
                    <a:pt x="6906" y="10954"/>
                    <a:pt x="7858"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877" name="Google Shape;5877;p1"/>
            <p:cNvSpPr/>
            <p:nvPr/>
          </p:nvSpPr>
          <p:spPr>
            <a:xfrm>
              <a:off x="4929529" y="3154325"/>
              <a:ext cx="38100" cy="180975"/>
            </a:xfrm>
            <a:custGeom>
              <a:avLst/>
              <a:gdLst/>
              <a:ahLst/>
              <a:cxnLst/>
              <a:rect l="l" t="t" r="r" b="b"/>
              <a:pathLst>
                <a:path w="38100" h="180975" extrusionOk="0">
                  <a:moveTo>
                    <a:pt x="33948" y="13689"/>
                  </a:moveTo>
                  <a:cubicBezTo>
                    <a:pt x="11089" y="-27269"/>
                    <a:pt x="2516" y="135609"/>
                    <a:pt x="16804" y="180377"/>
                  </a:cubicBezTo>
                  <a:cubicBezTo>
                    <a:pt x="24423" y="162279"/>
                    <a:pt x="5373" y="119417"/>
                    <a:pt x="7278" y="116559"/>
                  </a:cubicBezTo>
                  <a:cubicBezTo>
                    <a:pt x="9184" y="116559"/>
                    <a:pt x="28234" y="11784"/>
                    <a:pt x="33948" y="1368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878" name="Google Shape;5878;p1"/>
            <p:cNvSpPr/>
            <p:nvPr/>
          </p:nvSpPr>
          <p:spPr>
            <a:xfrm>
              <a:off x="4968569" y="3119874"/>
              <a:ext cx="9525" cy="19050"/>
            </a:xfrm>
            <a:custGeom>
              <a:avLst/>
              <a:gdLst/>
              <a:ahLst/>
              <a:cxnLst/>
              <a:rect l="l" t="t" r="r" b="b"/>
              <a:pathLst>
                <a:path w="9525" h="19050" extrusionOk="0">
                  <a:moveTo>
                    <a:pt x="8244" y="10993"/>
                  </a:moveTo>
                  <a:cubicBezTo>
                    <a:pt x="4434" y="24328"/>
                    <a:pt x="12054" y="-2342"/>
                    <a:pt x="8244" y="10993"/>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879" name="Google Shape;5879;p1"/>
            <p:cNvSpPr/>
            <p:nvPr/>
          </p:nvSpPr>
          <p:spPr>
            <a:xfrm>
              <a:off x="4976422" y="3048101"/>
              <a:ext cx="95250" cy="76200"/>
            </a:xfrm>
            <a:custGeom>
              <a:avLst/>
              <a:gdLst/>
              <a:ahLst/>
              <a:cxnLst/>
              <a:rect l="l" t="t" r="r" b="b"/>
              <a:pathLst>
                <a:path w="95250" h="76200" extrusionOk="0">
                  <a:moveTo>
                    <a:pt x="58493" y="33236"/>
                  </a:moveTo>
                  <a:cubicBezTo>
                    <a:pt x="70875" y="2756"/>
                    <a:pt x="-1515" y="75146"/>
                    <a:pt x="8010" y="78004"/>
                  </a:cubicBezTo>
                  <a:cubicBezTo>
                    <a:pt x="8010" y="78004"/>
                    <a:pt x="14678" y="71336"/>
                    <a:pt x="17535" y="72289"/>
                  </a:cubicBezTo>
                  <a:cubicBezTo>
                    <a:pt x="43253" y="65621"/>
                    <a:pt x="45158" y="26569"/>
                    <a:pt x="84210" y="17044"/>
                  </a:cubicBezTo>
                  <a:cubicBezTo>
                    <a:pt x="81353" y="24664"/>
                    <a:pt x="83258" y="27521"/>
                    <a:pt x="91830" y="23711"/>
                  </a:cubicBezTo>
                  <a:cubicBezTo>
                    <a:pt x="98498" y="-1054"/>
                    <a:pt x="87068" y="1804"/>
                    <a:pt x="58493" y="3323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880" name="Google Shape;5880;p1"/>
            <p:cNvSpPr/>
            <p:nvPr/>
          </p:nvSpPr>
          <p:spPr>
            <a:xfrm>
              <a:off x="5027642" y="3066573"/>
              <a:ext cx="9525" cy="9525"/>
            </a:xfrm>
            <a:custGeom>
              <a:avLst/>
              <a:gdLst/>
              <a:ahLst/>
              <a:cxnLst/>
              <a:rect l="l" t="t" r="r" b="b"/>
              <a:pathLst>
                <a:path w="9525" h="9525" extrusionOk="0">
                  <a:moveTo>
                    <a:pt x="7273" y="7144"/>
                  </a:moveTo>
                  <a:cubicBezTo>
                    <a:pt x="6320" y="8096"/>
                    <a:pt x="11083" y="10954"/>
                    <a:pt x="7273"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881" name="Google Shape;5881;p1"/>
            <p:cNvSpPr/>
            <p:nvPr/>
          </p:nvSpPr>
          <p:spPr>
            <a:xfrm>
              <a:off x="5158687" y="4494053"/>
              <a:ext cx="9525" cy="9525"/>
            </a:xfrm>
            <a:custGeom>
              <a:avLst/>
              <a:gdLst/>
              <a:ahLst/>
              <a:cxnLst/>
              <a:rect l="l" t="t" r="r" b="b"/>
              <a:pathLst>
                <a:path w="9525" h="9525" extrusionOk="0">
                  <a:moveTo>
                    <a:pt x="10530" y="8414"/>
                  </a:moveTo>
                  <a:cubicBezTo>
                    <a:pt x="10530" y="8414"/>
                    <a:pt x="2910" y="5556"/>
                    <a:pt x="10530" y="841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882" name="Google Shape;5882;p1"/>
            <p:cNvSpPr/>
            <p:nvPr/>
          </p:nvSpPr>
          <p:spPr>
            <a:xfrm>
              <a:off x="5163095" y="4478178"/>
              <a:ext cx="19050" cy="19050"/>
            </a:xfrm>
            <a:custGeom>
              <a:avLst/>
              <a:gdLst/>
              <a:ahLst/>
              <a:cxnLst/>
              <a:rect l="l" t="t" r="r" b="b"/>
              <a:pathLst>
                <a:path w="19050" h="19050" extrusionOk="0">
                  <a:moveTo>
                    <a:pt x="13743" y="7144"/>
                  </a:moveTo>
                  <a:cubicBezTo>
                    <a:pt x="8028" y="29051"/>
                    <a:pt x="2313" y="21431"/>
                    <a:pt x="13743"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883" name="Google Shape;5883;p1"/>
            <p:cNvSpPr/>
            <p:nvPr/>
          </p:nvSpPr>
          <p:spPr>
            <a:xfrm>
              <a:off x="5157311" y="4481036"/>
              <a:ext cx="19050" cy="9525"/>
            </a:xfrm>
            <a:custGeom>
              <a:avLst/>
              <a:gdLst/>
              <a:ahLst/>
              <a:cxnLst/>
              <a:rect l="l" t="t" r="r" b="b"/>
              <a:pathLst>
                <a:path w="19050" h="9525" extrusionOk="0">
                  <a:moveTo>
                    <a:pt x="7144" y="10954"/>
                  </a:moveTo>
                  <a:cubicBezTo>
                    <a:pt x="9049" y="10001"/>
                    <a:pt x="10954" y="8096"/>
                    <a:pt x="12859" y="7144"/>
                  </a:cubicBezTo>
                  <a:cubicBezTo>
                    <a:pt x="10954" y="9049"/>
                    <a:pt x="8096" y="9049"/>
                    <a:pt x="7144" y="1095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884" name="Google Shape;5884;p1"/>
            <p:cNvSpPr/>
            <p:nvPr/>
          </p:nvSpPr>
          <p:spPr>
            <a:xfrm>
              <a:off x="5154983" y="4482200"/>
              <a:ext cx="9525" cy="9525"/>
            </a:xfrm>
            <a:custGeom>
              <a:avLst/>
              <a:gdLst/>
              <a:ahLst/>
              <a:cxnLst/>
              <a:rect l="l" t="t" r="r" b="b"/>
              <a:pathLst>
                <a:path w="9525" h="9525" extrusionOk="0">
                  <a:moveTo>
                    <a:pt x="7567" y="8837"/>
                  </a:moveTo>
                  <a:cubicBezTo>
                    <a:pt x="6615" y="5027"/>
                    <a:pt x="7567" y="8837"/>
                    <a:pt x="7567" y="883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885" name="Google Shape;5885;p1"/>
            <p:cNvSpPr/>
            <p:nvPr/>
          </p:nvSpPr>
          <p:spPr>
            <a:xfrm>
              <a:off x="5151202" y="4478178"/>
              <a:ext cx="9525" cy="9525"/>
            </a:xfrm>
            <a:custGeom>
              <a:avLst/>
              <a:gdLst/>
              <a:ahLst/>
              <a:cxnLst/>
              <a:rect l="l" t="t" r="r" b="b"/>
              <a:pathLst>
                <a:path w="9525" h="9525" extrusionOk="0">
                  <a:moveTo>
                    <a:pt x="8491" y="7144"/>
                  </a:moveTo>
                  <a:cubicBezTo>
                    <a:pt x="8491" y="7144"/>
                    <a:pt x="7538" y="7144"/>
                    <a:pt x="7538" y="7144"/>
                  </a:cubicBezTo>
                  <a:cubicBezTo>
                    <a:pt x="6586" y="7144"/>
                    <a:pt x="7538" y="7144"/>
                    <a:pt x="8491"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886" name="Google Shape;5886;p1"/>
            <p:cNvSpPr/>
            <p:nvPr/>
          </p:nvSpPr>
          <p:spPr>
            <a:xfrm>
              <a:off x="5150572" y="4475321"/>
              <a:ext cx="28575" cy="9525"/>
            </a:xfrm>
            <a:custGeom>
              <a:avLst/>
              <a:gdLst/>
              <a:ahLst/>
              <a:cxnLst/>
              <a:rect l="l" t="t" r="r" b="b"/>
              <a:pathLst>
                <a:path w="28575" h="9525" extrusionOk="0">
                  <a:moveTo>
                    <a:pt x="7215" y="7144"/>
                  </a:moveTo>
                  <a:cubicBezTo>
                    <a:pt x="5310" y="8096"/>
                    <a:pt x="42458" y="8096"/>
                    <a:pt x="7215"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887" name="Google Shape;5887;p1"/>
            <p:cNvSpPr/>
            <p:nvPr/>
          </p:nvSpPr>
          <p:spPr>
            <a:xfrm>
              <a:off x="5152549" y="4478178"/>
              <a:ext cx="9525" cy="9525"/>
            </a:xfrm>
            <a:custGeom>
              <a:avLst/>
              <a:gdLst/>
              <a:ahLst/>
              <a:cxnLst/>
              <a:rect l="l" t="t" r="r" b="b"/>
              <a:pathLst>
                <a:path w="9525" h="9525" extrusionOk="0">
                  <a:moveTo>
                    <a:pt x="7144" y="7144"/>
                  </a:moveTo>
                  <a:cubicBezTo>
                    <a:pt x="7144" y="7144"/>
                    <a:pt x="8096" y="7144"/>
                    <a:pt x="7144" y="7144"/>
                  </a:cubicBezTo>
                  <a:cubicBezTo>
                    <a:pt x="9049" y="7144"/>
                    <a:pt x="8096"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888" name="Google Shape;5888;p1"/>
            <p:cNvSpPr/>
            <p:nvPr/>
          </p:nvSpPr>
          <p:spPr>
            <a:xfrm>
              <a:off x="5153501" y="4480189"/>
              <a:ext cx="9525" cy="9525"/>
            </a:xfrm>
            <a:custGeom>
              <a:avLst/>
              <a:gdLst/>
              <a:ahLst/>
              <a:cxnLst/>
              <a:rect l="l" t="t" r="r" b="b"/>
              <a:pathLst>
                <a:path w="9525" h="9525" extrusionOk="0">
                  <a:moveTo>
                    <a:pt x="7144" y="7990"/>
                  </a:moveTo>
                  <a:cubicBezTo>
                    <a:pt x="9049" y="7990"/>
                    <a:pt x="15716" y="6085"/>
                    <a:pt x="7144" y="7990"/>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889" name="Google Shape;5889;p1"/>
            <p:cNvSpPr/>
            <p:nvPr/>
          </p:nvSpPr>
          <p:spPr>
            <a:xfrm>
              <a:off x="5147786" y="4463569"/>
              <a:ext cx="19050" cy="19050"/>
            </a:xfrm>
            <a:custGeom>
              <a:avLst/>
              <a:gdLst/>
              <a:ahLst/>
              <a:cxnLst/>
              <a:rect l="l" t="t" r="r" b="b"/>
              <a:pathLst>
                <a:path w="19050" h="19050" extrusionOk="0">
                  <a:moveTo>
                    <a:pt x="7144" y="13181"/>
                  </a:moveTo>
                  <a:cubicBezTo>
                    <a:pt x="24289" y="9371"/>
                    <a:pt x="25241" y="1750"/>
                    <a:pt x="7144" y="13181"/>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890" name="Google Shape;5890;p1"/>
            <p:cNvSpPr/>
            <p:nvPr/>
          </p:nvSpPr>
          <p:spPr>
            <a:xfrm>
              <a:off x="5166836" y="4460081"/>
              <a:ext cx="9525" cy="9525"/>
            </a:xfrm>
            <a:custGeom>
              <a:avLst/>
              <a:gdLst/>
              <a:ahLst/>
              <a:cxnLst/>
              <a:rect l="l" t="t" r="r" b="b"/>
              <a:pathLst>
                <a:path w="9525" h="9525" extrusionOk="0">
                  <a:moveTo>
                    <a:pt x="9049" y="7144"/>
                  </a:moveTo>
                  <a:cubicBezTo>
                    <a:pt x="8096" y="7144"/>
                    <a:pt x="8096" y="7144"/>
                    <a:pt x="7144" y="7144"/>
                  </a:cubicBezTo>
                  <a:cubicBezTo>
                    <a:pt x="7144" y="7144"/>
                    <a:pt x="8096" y="7144"/>
                    <a:pt x="9049"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891" name="Google Shape;5891;p1"/>
            <p:cNvSpPr/>
            <p:nvPr/>
          </p:nvSpPr>
          <p:spPr>
            <a:xfrm>
              <a:off x="5151596" y="4452461"/>
              <a:ext cx="19050" cy="19050"/>
            </a:xfrm>
            <a:custGeom>
              <a:avLst/>
              <a:gdLst/>
              <a:ahLst/>
              <a:cxnLst/>
              <a:rect l="l" t="t" r="r" b="b"/>
              <a:pathLst>
                <a:path w="19050" h="19050" extrusionOk="0">
                  <a:moveTo>
                    <a:pt x="7144" y="7144"/>
                  </a:moveTo>
                  <a:cubicBezTo>
                    <a:pt x="17621" y="17621"/>
                    <a:pt x="26194" y="12859"/>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892" name="Google Shape;5892;p1"/>
            <p:cNvSpPr/>
            <p:nvPr/>
          </p:nvSpPr>
          <p:spPr>
            <a:xfrm>
              <a:off x="5161124" y="4450006"/>
              <a:ext cx="9525" cy="9525"/>
            </a:xfrm>
            <a:custGeom>
              <a:avLst/>
              <a:gdLst/>
              <a:ahLst/>
              <a:cxnLst/>
              <a:rect l="l" t="t" r="r" b="b"/>
              <a:pathLst>
                <a:path w="9525" h="9525" extrusionOk="0">
                  <a:moveTo>
                    <a:pt x="8093" y="7694"/>
                  </a:moveTo>
                  <a:cubicBezTo>
                    <a:pt x="18571" y="5789"/>
                    <a:pt x="3331" y="9599"/>
                    <a:pt x="8093" y="769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893" name="Google Shape;5893;p1"/>
            <p:cNvSpPr/>
            <p:nvPr/>
          </p:nvSpPr>
          <p:spPr>
            <a:xfrm>
              <a:off x="5149665" y="4443449"/>
              <a:ext cx="19050" cy="9525"/>
            </a:xfrm>
            <a:custGeom>
              <a:avLst/>
              <a:gdLst/>
              <a:ahLst/>
              <a:cxnLst/>
              <a:rect l="l" t="t" r="r" b="b"/>
              <a:pathLst>
                <a:path w="19050" h="9525" extrusionOk="0">
                  <a:moveTo>
                    <a:pt x="7170" y="9488"/>
                  </a:moveTo>
                  <a:cubicBezTo>
                    <a:pt x="31935" y="4726"/>
                    <a:pt x="6217" y="8536"/>
                    <a:pt x="7170" y="948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894" name="Google Shape;5894;p1"/>
            <p:cNvSpPr/>
            <p:nvPr/>
          </p:nvSpPr>
          <p:spPr>
            <a:xfrm>
              <a:off x="5148653" y="4449603"/>
              <a:ext cx="9525" cy="9525"/>
            </a:xfrm>
            <a:custGeom>
              <a:avLst/>
              <a:gdLst/>
              <a:ahLst/>
              <a:cxnLst/>
              <a:rect l="l" t="t" r="r" b="b"/>
              <a:pathLst>
                <a:path w="9525" h="9525" extrusionOk="0">
                  <a:moveTo>
                    <a:pt x="8182" y="9049"/>
                  </a:moveTo>
                  <a:cubicBezTo>
                    <a:pt x="7230" y="8096"/>
                    <a:pt x="8182" y="7144"/>
                    <a:pt x="9135" y="7144"/>
                  </a:cubicBezTo>
                  <a:cubicBezTo>
                    <a:pt x="7230" y="7144"/>
                    <a:pt x="6277" y="8096"/>
                    <a:pt x="8182" y="904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895" name="Google Shape;5895;p1"/>
            <p:cNvSpPr/>
            <p:nvPr/>
          </p:nvSpPr>
          <p:spPr>
            <a:xfrm>
              <a:off x="5161121" y="4437221"/>
              <a:ext cx="9525" cy="9525"/>
            </a:xfrm>
            <a:custGeom>
              <a:avLst/>
              <a:gdLst/>
              <a:ahLst/>
              <a:cxnLst/>
              <a:rect l="l" t="t" r="r" b="b"/>
              <a:pathLst>
                <a:path w="9525" h="9525" extrusionOk="0">
                  <a:moveTo>
                    <a:pt x="7144" y="7144"/>
                  </a:moveTo>
                  <a:cubicBezTo>
                    <a:pt x="7144" y="8096"/>
                    <a:pt x="7144" y="8096"/>
                    <a:pt x="7144" y="7144"/>
                  </a:cubicBezTo>
                  <a:cubicBezTo>
                    <a:pt x="8096" y="8096"/>
                    <a:pt x="8096"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896" name="Google Shape;5896;p1"/>
            <p:cNvSpPr/>
            <p:nvPr/>
          </p:nvSpPr>
          <p:spPr>
            <a:xfrm>
              <a:off x="5149793" y="4438808"/>
              <a:ext cx="9525" cy="9525"/>
            </a:xfrm>
            <a:custGeom>
              <a:avLst/>
              <a:gdLst/>
              <a:ahLst/>
              <a:cxnLst/>
              <a:rect l="l" t="t" r="r" b="b"/>
              <a:pathLst>
                <a:path w="9525" h="9525" extrusionOk="0">
                  <a:moveTo>
                    <a:pt x="8947" y="8414"/>
                  </a:moveTo>
                  <a:cubicBezTo>
                    <a:pt x="7042" y="5556"/>
                    <a:pt x="6090" y="8414"/>
                    <a:pt x="8947" y="841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897" name="Google Shape;5897;p1"/>
            <p:cNvSpPr/>
            <p:nvPr/>
          </p:nvSpPr>
          <p:spPr>
            <a:xfrm>
              <a:off x="5144003" y="4359116"/>
              <a:ext cx="38100" cy="85725"/>
            </a:xfrm>
            <a:custGeom>
              <a:avLst/>
              <a:gdLst/>
              <a:ahLst/>
              <a:cxnLst/>
              <a:rect l="l" t="t" r="r" b="b"/>
              <a:pathLst>
                <a:path w="38100" h="85725" extrusionOk="0">
                  <a:moveTo>
                    <a:pt x="25214" y="7144"/>
                  </a:moveTo>
                  <a:cubicBezTo>
                    <a:pt x="-10981" y="10001"/>
                    <a:pt x="18547" y="84296"/>
                    <a:pt x="17594" y="84296"/>
                  </a:cubicBezTo>
                  <a:cubicBezTo>
                    <a:pt x="21404" y="79534"/>
                    <a:pt x="25214" y="79534"/>
                    <a:pt x="28072" y="83344"/>
                  </a:cubicBezTo>
                  <a:cubicBezTo>
                    <a:pt x="47122" y="50006"/>
                    <a:pt x="16642" y="26194"/>
                    <a:pt x="2521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898" name="Google Shape;5898;p1"/>
            <p:cNvSpPr/>
            <p:nvPr/>
          </p:nvSpPr>
          <p:spPr>
            <a:xfrm>
              <a:off x="5165884" y="4367488"/>
              <a:ext cx="9525" cy="9525"/>
            </a:xfrm>
            <a:custGeom>
              <a:avLst/>
              <a:gdLst/>
              <a:ahLst/>
              <a:cxnLst/>
              <a:rect l="l" t="t" r="r" b="b"/>
              <a:pathLst>
                <a:path w="9525" h="9525" extrusionOk="0">
                  <a:moveTo>
                    <a:pt x="7144" y="7344"/>
                  </a:moveTo>
                  <a:cubicBezTo>
                    <a:pt x="11906" y="9249"/>
                    <a:pt x="9049" y="6392"/>
                    <a:pt x="7144" y="73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899" name="Google Shape;5899;p1"/>
            <p:cNvSpPr/>
            <p:nvPr/>
          </p:nvSpPr>
          <p:spPr>
            <a:xfrm>
              <a:off x="5162074" y="4359116"/>
              <a:ext cx="9525" cy="9525"/>
            </a:xfrm>
            <a:custGeom>
              <a:avLst/>
              <a:gdLst/>
              <a:ahLst/>
              <a:cxnLst/>
              <a:rect l="l" t="t" r="r" b="b"/>
              <a:pathLst>
                <a:path w="9525" h="9525" extrusionOk="0">
                  <a:moveTo>
                    <a:pt x="7144" y="7144"/>
                  </a:moveTo>
                  <a:cubicBezTo>
                    <a:pt x="7144" y="7144"/>
                    <a:pt x="7144" y="7144"/>
                    <a:pt x="7144" y="7144"/>
                  </a:cubicBez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900" name="Google Shape;5900;p1"/>
            <p:cNvSpPr/>
            <p:nvPr/>
          </p:nvSpPr>
          <p:spPr>
            <a:xfrm>
              <a:off x="5144929" y="4376367"/>
              <a:ext cx="9525" cy="9525"/>
            </a:xfrm>
            <a:custGeom>
              <a:avLst/>
              <a:gdLst/>
              <a:ahLst/>
              <a:cxnLst/>
              <a:rect l="l" t="t" r="r" b="b"/>
              <a:pathLst>
                <a:path w="9525" h="9525" extrusionOk="0">
                  <a:moveTo>
                    <a:pt x="7144" y="7990"/>
                  </a:moveTo>
                  <a:cubicBezTo>
                    <a:pt x="7144" y="7990"/>
                    <a:pt x="9049" y="6086"/>
                    <a:pt x="7144" y="7990"/>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901" name="Google Shape;5901;p1"/>
            <p:cNvSpPr/>
            <p:nvPr/>
          </p:nvSpPr>
          <p:spPr>
            <a:xfrm>
              <a:off x="5162074" y="4379118"/>
              <a:ext cx="19050" cy="9525"/>
            </a:xfrm>
            <a:custGeom>
              <a:avLst/>
              <a:gdLst/>
              <a:ahLst/>
              <a:cxnLst/>
              <a:rect l="l" t="t" r="r" b="b"/>
              <a:pathLst>
                <a:path w="19050" h="9525" extrusionOk="0">
                  <a:moveTo>
                    <a:pt x="12859" y="7144"/>
                  </a:moveTo>
                  <a:cubicBezTo>
                    <a:pt x="10954" y="8096"/>
                    <a:pt x="9049" y="9049"/>
                    <a:pt x="7144" y="10001"/>
                  </a:cubicBezTo>
                  <a:cubicBezTo>
                    <a:pt x="10001" y="9049"/>
                    <a:pt x="11906" y="9049"/>
                    <a:pt x="12859"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902" name="Google Shape;5902;p1"/>
            <p:cNvSpPr/>
            <p:nvPr/>
          </p:nvSpPr>
          <p:spPr>
            <a:xfrm>
              <a:off x="5162074" y="4397543"/>
              <a:ext cx="9525" cy="9525"/>
            </a:xfrm>
            <a:custGeom>
              <a:avLst/>
              <a:gdLst/>
              <a:ahLst/>
              <a:cxnLst/>
              <a:rect l="l" t="t" r="r" b="b"/>
              <a:pathLst>
                <a:path w="9525" h="9525" extrusionOk="0">
                  <a:moveTo>
                    <a:pt x="7144" y="7769"/>
                  </a:moveTo>
                  <a:cubicBezTo>
                    <a:pt x="8096" y="8722"/>
                    <a:pt x="10001" y="7769"/>
                    <a:pt x="10954" y="8722"/>
                  </a:cubicBezTo>
                  <a:cubicBezTo>
                    <a:pt x="11906" y="6817"/>
                    <a:pt x="10001" y="6817"/>
                    <a:pt x="7144" y="776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903" name="Google Shape;5903;p1"/>
            <p:cNvSpPr/>
            <p:nvPr/>
          </p:nvSpPr>
          <p:spPr>
            <a:xfrm>
              <a:off x="5163650" y="4360270"/>
              <a:ext cx="9525" cy="9525"/>
            </a:xfrm>
            <a:custGeom>
              <a:avLst/>
              <a:gdLst/>
              <a:ahLst/>
              <a:cxnLst/>
              <a:rect l="l" t="t" r="r" b="b"/>
              <a:pathLst>
                <a:path w="9525" h="9525" extrusionOk="0">
                  <a:moveTo>
                    <a:pt x="10330" y="10752"/>
                  </a:moveTo>
                  <a:cubicBezTo>
                    <a:pt x="9378" y="9800"/>
                    <a:pt x="3663" y="3132"/>
                    <a:pt x="10330" y="10752"/>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904" name="Google Shape;5904;p1"/>
            <p:cNvSpPr/>
            <p:nvPr/>
          </p:nvSpPr>
          <p:spPr>
            <a:xfrm>
              <a:off x="5136634" y="4259438"/>
              <a:ext cx="28575" cy="104775"/>
            </a:xfrm>
            <a:custGeom>
              <a:avLst/>
              <a:gdLst/>
              <a:ahLst/>
              <a:cxnLst/>
              <a:rect l="l" t="t" r="r" b="b"/>
              <a:pathLst>
                <a:path w="28575" h="104775" extrusionOk="0">
                  <a:moveTo>
                    <a:pt x="9723" y="7761"/>
                  </a:moveTo>
                  <a:cubicBezTo>
                    <a:pt x="1151" y="10618"/>
                    <a:pt x="15438" y="103964"/>
                    <a:pt x="30678" y="103964"/>
                  </a:cubicBezTo>
                  <a:cubicBezTo>
                    <a:pt x="26868" y="102059"/>
                    <a:pt x="16391" y="-1764"/>
                    <a:pt x="9723" y="7761"/>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905" name="Google Shape;5905;p1"/>
            <p:cNvSpPr/>
            <p:nvPr/>
          </p:nvSpPr>
          <p:spPr>
            <a:xfrm>
              <a:off x="5158264" y="4344828"/>
              <a:ext cx="9525" cy="9525"/>
            </a:xfrm>
            <a:custGeom>
              <a:avLst/>
              <a:gdLst/>
              <a:ahLst/>
              <a:cxnLst/>
              <a:rect l="l" t="t" r="r" b="b"/>
              <a:pathLst>
                <a:path w="9525" h="9525" extrusionOk="0">
                  <a:moveTo>
                    <a:pt x="10001" y="8096"/>
                  </a:moveTo>
                  <a:lnTo>
                    <a:pt x="7144" y="7144"/>
                  </a:lnTo>
                  <a:cubicBezTo>
                    <a:pt x="7144" y="8096"/>
                    <a:pt x="8096" y="8096"/>
                    <a:pt x="10001" y="809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906" name="Google Shape;5906;p1"/>
            <p:cNvSpPr/>
            <p:nvPr/>
          </p:nvSpPr>
          <p:spPr>
            <a:xfrm>
              <a:off x="5131590" y="4228623"/>
              <a:ext cx="28575" cy="38100"/>
            </a:xfrm>
            <a:custGeom>
              <a:avLst/>
              <a:gdLst/>
              <a:ahLst/>
              <a:cxnLst/>
              <a:rect l="l" t="t" r="r" b="b"/>
              <a:pathLst>
                <a:path w="28575" h="38100" extrusionOk="0">
                  <a:moveTo>
                    <a:pt x="24292" y="25241"/>
                  </a:moveTo>
                  <a:cubicBezTo>
                    <a:pt x="39532" y="2381"/>
                    <a:pt x="-10950" y="20479"/>
                    <a:pt x="17625" y="7144"/>
                  </a:cubicBezTo>
                  <a:cubicBezTo>
                    <a:pt x="-13808" y="26194"/>
                    <a:pt x="36675" y="39529"/>
                    <a:pt x="24292" y="25241"/>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907" name="Google Shape;5907;p1"/>
            <p:cNvSpPr/>
            <p:nvPr/>
          </p:nvSpPr>
          <p:spPr>
            <a:xfrm>
              <a:off x="5149095" y="4254870"/>
              <a:ext cx="19050" cy="9525"/>
            </a:xfrm>
            <a:custGeom>
              <a:avLst/>
              <a:gdLst/>
              <a:ahLst/>
              <a:cxnLst/>
              <a:rect l="l" t="t" r="r" b="b"/>
              <a:pathLst>
                <a:path w="19050" h="9525" extrusionOk="0">
                  <a:moveTo>
                    <a:pt x="12503" y="7567"/>
                  </a:moveTo>
                  <a:cubicBezTo>
                    <a:pt x="2025" y="6615"/>
                    <a:pt x="9645" y="7567"/>
                    <a:pt x="12503"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908" name="Google Shape;5908;p1"/>
            <p:cNvSpPr/>
            <p:nvPr/>
          </p:nvSpPr>
          <p:spPr>
            <a:xfrm>
              <a:off x="5134451" y="4253241"/>
              <a:ext cx="19050" cy="9525"/>
            </a:xfrm>
            <a:custGeom>
              <a:avLst/>
              <a:gdLst/>
              <a:ahLst/>
              <a:cxnLst/>
              <a:rect l="l" t="t" r="r" b="b"/>
              <a:pathLst>
                <a:path w="19050" h="9525" extrusionOk="0">
                  <a:moveTo>
                    <a:pt x="7144" y="8244"/>
                  </a:moveTo>
                  <a:cubicBezTo>
                    <a:pt x="9049" y="8244"/>
                    <a:pt x="10001" y="8244"/>
                    <a:pt x="11906" y="8244"/>
                  </a:cubicBezTo>
                  <a:cubicBezTo>
                    <a:pt x="12859" y="6339"/>
                    <a:pt x="10001" y="7291"/>
                    <a:pt x="7144" y="82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909" name="Google Shape;5909;p1"/>
            <p:cNvSpPr/>
            <p:nvPr/>
          </p:nvSpPr>
          <p:spPr>
            <a:xfrm>
              <a:off x="5150600" y="4230381"/>
              <a:ext cx="9525" cy="9525"/>
            </a:xfrm>
            <a:custGeom>
              <a:avLst/>
              <a:gdLst/>
              <a:ahLst/>
              <a:cxnLst/>
              <a:rect l="l" t="t" r="r" b="b"/>
              <a:pathLst>
                <a:path w="9525" h="9525" extrusionOk="0">
                  <a:moveTo>
                    <a:pt x="10045" y="8244"/>
                  </a:moveTo>
                  <a:cubicBezTo>
                    <a:pt x="7187" y="7291"/>
                    <a:pt x="5282" y="6339"/>
                    <a:pt x="10045" y="82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910" name="Google Shape;5910;p1"/>
            <p:cNvSpPr/>
            <p:nvPr/>
          </p:nvSpPr>
          <p:spPr>
            <a:xfrm>
              <a:off x="5129689" y="4216241"/>
              <a:ext cx="19050" cy="19050"/>
            </a:xfrm>
            <a:custGeom>
              <a:avLst/>
              <a:gdLst/>
              <a:ahLst/>
              <a:cxnLst/>
              <a:rect l="l" t="t" r="r" b="b"/>
              <a:pathLst>
                <a:path w="19050" h="19050" extrusionOk="0">
                  <a:moveTo>
                    <a:pt x="7144" y="7144"/>
                  </a:moveTo>
                  <a:cubicBezTo>
                    <a:pt x="12859" y="26194"/>
                    <a:pt x="29051" y="1095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911" name="Google Shape;5911;p1"/>
            <p:cNvSpPr/>
            <p:nvPr/>
          </p:nvSpPr>
          <p:spPr>
            <a:xfrm>
              <a:off x="5134783" y="4139088"/>
              <a:ext cx="19050" cy="76200"/>
            </a:xfrm>
            <a:custGeom>
              <a:avLst/>
              <a:gdLst/>
              <a:ahLst/>
              <a:cxnLst/>
              <a:rect l="l" t="t" r="r" b="b"/>
              <a:pathLst>
                <a:path w="19050" h="76200" extrusionOk="0">
                  <a:moveTo>
                    <a:pt x="21100" y="72866"/>
                  </a:moveTo>
                  <a:cubicBezTo>
                    <a:pt x="21100" y="65246"/>
                    <a:pt x="12527" y="10954"/>
                    <a:pt x="15385" y="7144"/>
                  </a:cubicBezTo>
                  <a:cubicBezTo>
                    <a:pt x="15385" y="46196"/>
                    <a:pt x="-6523" y="71914"/>
                    <a:pt x="21100" y="7286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912" name="Google Shape;5912;p1"/>
            <p:cNvSpPr/>
            <p:nvPr/>
          </p:nvSpPr>
          <p:spPr>
            <a:xfrm>
              <a:off x="5132546" y="4210526"/>
              <a:ext cx="9525" cy="9525"/>
            </a:xfrm>
            <a:custGeom>
              <a:avLst/>
              <a:gdLst/>
              <a:ahLst/>
              <a:cxnLst/>
              <a:rect l="l" t="t" r="r" b="b"/>
              <a:pathLst>
                <a:path w="9525" h="9525" extrusionOk="0">
                  <a:moveTo>
                    <a:pt x="7144" y="7144"/>
                  </a:moveTo>
                  <a:cubicBezTo>
                    <a:pt x="8096" y="7144"/>
                    <a:pt x="8096" y="7144"/>
                    <a:pt x="9049" y="8096"/>
                  </a:cubicBezTo>
                  <a:cubicBezTo>
                    <a:pt x="8096" y="7144"/>
                    <a:pt x="8096"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913" name="Google Shape;5913;p1"/>
            <p:cNvSpPr/>
            <p:nvPr/>
          </p:nvSpPr>
          <p:spPr>
            <a:xfrm>
              <a:off x="5141924" y="4137183"/>
              <a:ext cx="9525" cy="9525"/>
            </a:xfrm>
            <a:custGeom>
              <a:avLst/>
              <a:gdLst/>
              <a:ahLst/>
              <a:cxnLst/>
              <a:rect l="l" t="t" r="r" b="b"/>
              <a:pathLst>
                <a:path w="9525" h="9525" extrusionOk="0">
                  <a:moveTo>
                    <a:pt x="8244" y="8096"/>
                  </a:moveTo>
                  <a:cubicBezTo>
                    <a:pt x="8244" y="8096"/>
                    <a:pt x="8244" y="7144"/>
                    <a:pt x="8244" y="7144"/>
                  </a:cubicBezTo>
                  <a:cubicBezTo>
                    <a:pt x="6339" y="7144"/>
                    <a:pt x="7291" y="7144"/>
                    <a:pt x="8244" y="809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914" name="Google Shape;5914;p1"/>
            <p:cNvSpPr/>
            <p:nvPr/>
          </p:nvSpPr>
          <p:spPr>
            <a:xfrm>
              <a:off x="5136356" y="4216241"/>
              <a:ext cx="9525" cy="9525"/>
            </a:xfrm>
            <a:custGeom>
              <a:avLst/>
              <a:gdLst/>
              <a:ahLst/>
              <a:cxnLst/>
              <a:rect l="l" t="t" r="r" b="b"/>
              <a:pathLst>
                <a:path w="9525" h="9525" extrusionOk="0">
                  <a:moveTo>
                    <a:pt x="7144" y="7144"/>
                  </a:move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915" name="Google Shape;5915;p1"/>
            <p:cNvSpPr/>
            <p:nvPr/>
          </p:nvSpPr>
          <p:spPr>
            <a:xfrm>
              <a:off x="5148527" y="4216453"/>
              <a:ext cx="9525" cy="9525"/>
            </a:xfrm>
            <a:custGeom>
              <a:avLst/>
              <a:gdLst/>
              <a:ahLst/>
              <a:cxnLst/>
              <a:rect l="l" t="t" r="r" b="b"/>
              <a:pathLst>
                <a:path w="9525" h="9525" extrusionOk="0">
                  <a:moveTo>
                    <a:pt x="9260" y="8837"/>
                  </a:moveTo>
                  <a:cubicBezTo>
                    <a:pt x="9260" y="8837"/>
                    <a:pt x="4498" y="5027"/>
                    <a:pt x="9260" y="883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916" name="Google Shape;5916;p1"/>
            <p:cNvSpPr/>
            <p:nvPr/>
          </p:nvSpPr>
          <p:spPr>
            <a:xfrm>
              <a:off x="5146834" y="4125753"/>
              <a:ext cx="9525" cy="9525"/>
            </a:xfrm>
            <a:custGeom>
              <a:avLst/>
              <a:gdLst/>
              <a:ahLst/>
              <a:cxnLst/>
              <a:rect l="l" t="t" r="r" b="b"/>
              <a:pathLst>
                <a:path w="9525" h="9525" extrusionOk="0">
                  <a:moveTo>
                    <a:pt x="10001" y="7144"/>
                  </a:moveTo>
                  <a:lnTo>
                    <a:pt x="7144" y="7144"/>
                  </a:lnTo>
                  <a:cubicBezTo>
                    <a:pt x="8096" y="7144"/>
                    <a:pt x="9049" y="7144"/>
                    <a:pt x="10001"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917" name="Google Shape;5917;p1"/>
            <p:cNvSpPr/>
            <p:nvPr/>
          </p:nvSpPr>
          <p:spPr>
            <a:xfrm>
              <a:off x="5150644" y="4091463"/>
              <a:ext cx="9525" cy="9525"/>
            </a:xfrm>
            <a:custGeom>
              <a:avLst/>
              <a:gdLst/>
              <a:ahLst/>
              <a:cxnLst/>
              <a:rect l="l" t="t" r="r" b="b"/>
              <a:pathLst>
                <a:path w="9525" h="9525" extrusionOk="0">
                  <a:moveTo>
                    <a:pt x="7144" y="7144"/>
                  </a:moveTo>
                  <a:lnTo>
                    <a:pt x="7144" y="7144"/>
                  </a:lnTo>
                  <a:cubicBezTo>
                    <a:pt x="8096"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918" name="Google Shape;5918;p1"/>
            <p:cNvSpPr/>
            <p:nvPr/>
          </p:nvSpPr>
          <p:spPr>
            <a:xfrm>
              <a:off x="5136308" y="4009548"/>
              <a:ext cx="28575" cy="133350"/>
            </a:xfrm>
            <a:custGeom>
              <a:avLst/>
              <a:gdLst/>
              <a:ahLst/>
              <a:cxnLst/>
              <a:rect l="l" t="t" r="r" b="b"/>
              <a:pathLst>
                <a:path w="28575" h="133350" extrusionOk="0">
                  <a:moveTo>
                    <a:pt x="12907" y="7144"/>
                  </a:moveTo>
                  <a:cubicBezTo>
                    <a:pt x="22432" y="18574"/>
                    <a:pt x="-9953" y="133826"/>
                    <a:pt x="23384" y="130969"/>
                  </a:cubicBezTo>
                  <a:cubicBezTo>
                    <a:pt x="25289" y="131921"/>
                    <a:pt x="-5191" y="11906"/>
                    <a:pt x="1290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919" name="Google Shape;5919;p1"/>
            <p:cNvSpPr/>
            <p:nvPr/>
          </p:nvSpPr>
          <p:spPr>
            <a:xfrm>
              <a:off x="5143024" y="4042557"/>
              <a:ext cx="19050" cy="9525"/>
            </a:xfrm>
            <a:custGeom>
              <a:avLst/>
              <a:gdLst/>
              <a:ahLst/>
              <a:cxnLst/>
              <a:rect l="l" t="t" r="r" b="b"/>
              <a:pathLst>
                <a:path w="19050" h="9525" extrusionOk="0">
                  <a:moveTo>
                    <a:pt x="7144" y="10330"/>
                  </a:moveTo>
                  <a:cubicBezTo>
                    <a:pt x="17621" y="3663"/>
                    <a:pt x="8096" y="9378"/>
                    <a:pt x="7144" y="10330"/>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920" name="Google Shape;5920;p1"/>
            <p:cNvSpPr/>
            <p:nvPr/>
          </p:nvSpPr>
          <p:spPr>
            <a:xfrm>
              <a:off x="5142173" y="4042329"/>
              <a:ext cx="9525" cy="9525"/>
            </a:xfrm>
            <a:custGeom>
              <a:avLst/>
              <a:gdLst/>
              <a:ahLst/>
              <a:cxnLst/>
              <a:rect l="l" t="t" r="r" b="b"/>
              <a:pathLst>
                <a:path w="9525" h="9525" extrusionOk="0">
                  <a:moveTo>
                    <a:pt x="8947" y="8653"/>
                  </a:moveTo>
                  <a:cubicBezTo>
                    <a:pt x="6090" y="5795"/>
                    <a:pt x="7042" y="7701"/>
                    <a:pt x="8947" y="8653"/>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921" name="Google Shape;5921;p1"/>
            <p:cNvSpPr/>
            <p:nvPr/>
          </p:nvSpPr>
          <p:spPr>
            <a:xfrm>
              <a:off x="5139066" y="3999071"/>
              <a:ext cx="9525" cy="9525"/>
            </a:xfrm>
            <a:custGeom>
              <a:avLst/>
              <a:gdLst/>
              <a:ahLst/>
              <a:cxnLst/>
              <a:rect l="l" t="t" r="r" b="b"/>
              <a:pathLst>
                <a:path w="9525" h="9525" extrusionOk="0">
                  <a:moveTo>
                    <a:pt x="8244" y="9049"/>
                  </a:moveTo>
                  <a:cubicBezTo>
                    <a:pt x="8244" y="9049"/>
                    <a:pt x="9196" y="8096"/>
                    <a:pt x="8244" y="7144"/>
                  </a:cubicBezTo>
                  <a:cubicBezTo>
                    <a:pt x="7291" y="7144"/>
                    <a:pt x="6339" y="9049"/>
                    <a:pt x="8244" y="904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922" name="Google Shape;5922;p1"/>
            <p:cNvSpPr/>
            <p:nvPr/>
          </p:nvSpPr>
          <p:spPr>
            <a:xfrm>
              <a:off x="5135800" y="3999071"/>
              <a:ext cx="9525" cy="9525"/>
            </a:xfrm>
            <a:custGeom>
              <a:avLst/>
              <a:gdLst/>
              <a:ahLst/>
              <a:cxnLst/>
              <a:rect l="l" t="t" r="r" b="b"/>
              <a:pathLst>
                <a:path w="9525" h="9525" extrusionOk="0">
                  <a:moveTo>
                    <a:pt x="8653" y="7144"/>
                  </a:moveTo>
                  <a:cubicBezTo>
                    <a:pt x="5795" y="9049"/>
                    <a:pt x="7700" y="7144"/>
                    <a:pt x="8653"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923" name="Google Shape;5923;p1"/>
            <p:cNvSpPr/>
            <p:nvPr/>
          </p:nvSpPr>
          <p:spPr>
            <a:xfrm>
              <a:off x="5123104" y="3939063"/>
              <a:ext cx="28575" cy="66675"/>
            </a:xfrm>
            <a:custGeom>
              <a:avLst/>
              <a:gdLst/>
              <a:ahLst/>
              <a:cxnLst/>
              <a:rect l="l" t="t" r="r" b="b"/>
              <a:pathLst>
                <a:path w="28575" h="66675" extrusionOk="0">
                  <a:moveTo>
                    <a:pt x="10871" y="7144"/>
                  </a:moveTo>
                  <a:cubicBezTo>
                    <a:pt x="9919" y="18574"/>
                    <a:pt x="-559" y="41434"/>
                    <a:pt x="18491" y="67151"/>
                  </a:cubicBezTo>
                  <a:cubicBezTo>
                    <a:pt x="5156" y="59531"/>
                    <a:pt x="7061" y="53816"/>
                    <a:pt x="24206" y="50006"/>
                  </a:cubicBezTo>
                  <a:cubicBezTo>
                    <a:pt x="25159" y="49054"/>
                    <a:pt x="3251" y="49054"/>
                    <a:pt x="8966" y="45244"/>
                  </a:cubicBezTo>
                  <a:cubicBezTo>
                    <a:pt x="28969" y="41434"/>
                    <a:pt x="1346" y="7144"/>
                    <a:pt x="10871"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924" name="Google Shape;5924;p1"/>
            <p:cNvSpPr/>
            <p:nvPr/>
          </p:nvSpPr>
          <p:spPr>
            <a:xfrm>
              <a:off x="5115322" y="3923145"/>
              <a:ext cx="19050" cy="9525"/>
            </a:xfrm>
            <a:custGeom>
              <a:avLst/>
              <a:gdLst/>
              <a:ahLst/>
              <a:cxnLst/>
              <a:rect l="l" t="t" r="r" b="b"/>
              <a:pathLst>
                <a:path w="19050" h="9525" extrusionOk="0">
                  <a:moveTo>
                    <a:pt x="9128" y="9727"/>
                  </a:moveTo>
                  <a:cubicBezTo>
                    <a:pt x="23416" y="11632"/>
                    <a:pt x="556" y="3059"/>
                    <a:pt x="9128" y="972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925" name="Google Shape;5925;p1"/>
            <p:cNvSpPr/>
            <p:nvPr/>
          </p:nvSpPr>
          <p:spPr>
            <a:xfrm>
              <a:off x="5113845" y="3889183"/>
              <a:ext cx="19050" cy="38100"/>
            </a:xfrm>
            <a:custGeom>
              <a:avLst/>
              <a:gdLst/>
              <a:ahLst/>
              <a:cxnLst/>
              <a:rect l="l" t="t" r="r" b="b"/>
              <a:pathLst>
                <a:path w="19050" h="38100" extrusionOk="0">
                  <a:moveTo>
                    <a:pt x="8700" y="18924"/>
                  </a:moveTo>
                  <a:cubicBezTo>
                    <a:pt x="7747" y="18924"/>
                    <a:pt x="3937" y="39879"/>
                    <a:pt x="13462" y="38927"/>
                  </a:cubicBezTo>
                  <a:cubicBezTo>
                    <a:pt x="11557" y="36069"/>
                    <a:pt x="12510" y="35117"/>
                    <a:pt x="16320" y="37022"/>
                  </a:cubicBezTo>
                  <a:cubicBezTo>
                    <a:pt x="13462" y="38927"/>
                    <a:pt x="15367" y="-16318"/>
                    <a:pt x="8700" y="1892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926" name="Google Shape;5926;p1"/>
            <p:cNvSpPr/>
            <p:nvPr/>
          </p:nvSpPr>
          <p:spPr>
            <a:xfrm>
              <a:off x="5108734" y="3899588"/>
              <a:ext cx="9525" cy="9525"/>
            </a:xfrm>
            <a:custGeom>
              <a:avLst/>
              <a:gdLst/>
              <a:ahLst/>
              <a:cxnLst/>
              <a:rect l="l" t="t" r="r" b="b"/>
              <a:pathLst>
                <a:path w="9525" h="9525" extrusionOk="0">
                  <a:moveTo>
                    <a:pt x="7144" y="7567"/>
                  </a:moveTo>
                  <a:cubicBezTo>
                    <a:pt x="8096" y="7567"/>
                    <a:pt x="11906" y="6615"/>
                    <a:pt x="7144"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grpSp>
      <p:grpSp>
        <p:nvGrpSpPr>
          <p:cNvPr id="5927" name="Google Shape;5927;p1"/>
          <p:cNvGrpSpPr/>
          <p:nvPr/>
        </p:nvGrpSpPr>
        <p:grpSpPr>
          <a:xfrm rot="7554366" flipH="1">
            <a:off x="3536915" y="819852"/>
            <a:ext cx="453654" cy="103801"/>
            <a:chOff x="4329589" y="2147304"/>
            <a:chExt cx="1590675" cy="363962"/>
          </a:xfrm>
        </p:grpSpPr>
        <p:sp>
          <p:nvSpPr>
            <p:cNvPr id="5928" name="Google Shape;5928;p1"/>
            <p:cNvSpPr/>
            <p:nvPr/>
          </p:nvSpPr>
          <p:spPr>
            <a:xfrm>
              <a:off x="4342269" y="2172176"/>
              <a:ext cx="9525" cy="19050"/>
            </a:xfrm>
            <a:custGeom>
              <a:avLst/>
              <a:gdLst/>
              <a:ahLst/>
              <a:cxnLst/>
              <a:rect l="l" t="t" r="r" b="b"/>
              <a:pathLst>
                <a:path w="9525" h="19050" extrusionOk="0">
                  <a:moveTo>
                    <a:pt x="8751" y="14764"/>
                  </a:moveTo>
                  <a:cubicBezTo>
                    <a:pt x="8751" y="2381"/>
                    <a:pt x="5894" y="21431"/>
                    <a:pt x="7799" y="7144"/>
                  </a:cubicBezTo>
                  <a:cubicBezTo>
                    <a:pt x="9704" y="8096"/>
                    <a:pt x="9704" y="10954"/>
                    <a:pt x="8751" y="1476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929" name="Google Shape;5929;p1"/>
            <p:cNvSpPr/>
            <p:nvPr/>
          </p:nvSpPr>
          <p:spPr>
            <a:xfrm>
              <a:off x="4329589" y="2147304"/>
              <a:ext cx="1590675" cy="361950"/>
            </a:xfrm>
            <a:custGeom>
              <a:avLst/>
              <a:gdLst/>
              <a:ahLst/>
              <a:cxnLst/>
              <a:rect l="l" t="t" r="r" b="b"/>
              <a:pathLst>
                <a:path w="1590675" h="361950" extrusionOk="0">
                  <a:moveTo>
                    <a:pt x="45244" y="34873"/>
                  </a:moveTo>
                  <a:cubicBezTo>
                    <a:pt x="82391" y="27253"/>
                    <a:pt x="800576" y="22491"/>
                    <a:pt x="800576" y="20586"/>
                  </a:cubicBezTo>
                  <a:cubicBezTo>
                    <a:pt x="915829" y="73925"/>
                    <a:pt x="1157764" y="-35612"/>
                    <a:pt x="1242536" y="27253"/>
                  </a:cubicBezTo>
                  <a:cubicBezTo>
                    <a:pt x="1397794" y="22491"/>
                    <a:pt x="1579721" y="-7037"/>
                    <a:pt x="1580674" y="192036"/>
                  </a:cubicBezTo>
                  <a:cubicBezTo>
                    <a:pt x="1574959" y="186321"/>
                    <a:pt x="1574006" y="191083"/>
                    <a:pt x="1576864" y="206323"/>
                  </a:cubicBezTo>
                  <a:cubicBezTo>
                    <a:pt x="1576864" y="197750"/>
                    <a:pt x="1576864" y="190130"/>
                    <a:pt x="1575911" y="182511"/>
                  </a:cubicBezTo>
                  <a:cubicBezTo>
                    <a:pt x="1549241" y="232993"/>
                    <a:pt x="1613059" y="296811"/>
                    <a:pt x="1565434" y="343483"/>
                  </a:cubicBezTo>
                  <a:cubicBezTo>
                    <a:pt x="1556861" y="352055"/>
                    <a:pt x="1258729" y="361580"/>
                    <a:pt x="1245394" y="345388"/>
                  </a:cubicBezTo>
                  <a:cubicBezTo>
                    <a:pt x="1259681" y="351103"/>
                    <a:pt x="1170146" y="340625"/>
                    <a:pt x="1152049" y="344436"/>
                  </a:cubicBezTo>
                  <a:cubicBezTo>
                    <a:pt x="1130141" y="348246"/>
                    <a:pt x="1041559" y="348246"/>
                    <a:pt x="946309" y="349198"/>
                  </a:cubicBezTo>
                  <a:cubicBezTo>
                    <a:pt x="899636" y="350150"/>
                    <a:pt x="589121" y="332053"/>
                    <a:pt x="573881" y="356818"/>
                  </a:cubicBezTo>
                  <a:cubicBezTo>
                    <a:pt x="576739" y="351103"/>
                    <a:pt x="574834" y="350150"/>
                    <a:pt x="567214" y="353961"/>
                  </a:cubicBezTo>
                  <a:cubicBezTo>
                    <a:pt x="571024" y="351103"/>
                    <a:pt x="574834" y="347293"/>
                    <a:pt x="577691" y="343483"/>
                  </a:cubicBezTo>
                  <a:cubicBezTo>
                    <a:pt x="570071" y="345388"/>
                    <a:pt x="569119" y="344436"/>
                    <a:pt x="575786" y="340625"/>
                  </a:cubicBezTo>
                  <a:cubicBezTo>
                    <a:pt x="545306" y="347293"/>
                    <a:pt x="451009" y="366343"/>
                    <a:pt x="439579" y="357771"/>
                  </a:cubicBezTo>
                  <a:cubicBezTo>
                    <a:pt x="373856" y="326338"/>
                    <a:pt x="324326" y="370153"/>
                    <a:pt x="254794" y="359675"/>
                  </a:cubicBezTo>
                  <a:cubicBezTo>
                    <a:pt x="254794" y="359675"/>
                    <a:pt x="264319" y="353961"/>
                    <a:pt x="268129" y="353008"/>
                  </a:cubicBezTo>
                  <a:cubicBezTo>
                    <a:pt x="239554" y="341578"/>
                    <a:pt x="182404" y="357771"/>
                    <a:pt x="146209" y="360628"/>
                  </a:cubicBezTo>
                  <a:cubicBezTo>
                    <a:pt x="152876" y="360628"/>
                    <a:pt x="217646" y="357771"/>
                    <a:pt x="223361" y="354913"/>
                  </a:cubicBezTo>
                  <a:cubicBezTo>
                    <a:pt x="198596" y="354913"/>
                    <a:pt x="128111" y="359675"/>
                    <a:pt x="89059" y="358723"/>
                  </a:cubicBezTo>
                  <a:cubicBezTo>
                    <a:pt x="74771" y="358723"/>
                    <a:pt x="134779" y="356818"/>
                    <a:pt x="138589" y="351103"/>
                  </a:cubicBezTo>
                  <a:cubicBezTo>
                    <a:pt x="110966" y="351103"/>
                    <a:pt x="27146" y="340625"/>
                    <a:pt x="25241" y="339673"/>
                  </a:cubicBezTo>
                  <a:cubicBezTo>
                    <a:pt x="-11906" y="278713"/>
                    <a:pt x="32861" y="123455"/>
                    <a:pt x="14764" y="63448"/>
                  </a:cubicBezTo>
                  <a:cubicBezTo>
                    <a:pt x="14764" y="71068"/>
                    <a:pt x="11906" y="101548"/>
                    <a:pt x="13811" y="103453"/>
                  </a:cubicBezTo>
                  <a:cubicBezTo>
                    <a:pt x="14764" y="93928"/>
                    <a:pt x="20479" y="98691"/>
                    <a:pt x="17621" y="96786"/>
                  </a:cubicBezTo>
                  <a:cubicBezTo>
                    <a:pt x="22384" y="115836"/>
                    <a:pt x="19526" y="180605"/>
                    <a:pt x="18574" y="201561"/>
                  </a:cubicBezTo>
                  <a:cubicBezTo>
                    <a:pt x="-3334" y="163461"/>
                    <a:pt x="25241" y="303478"/>
                    <a:pt x="39529" y="314908"/>
                  </a:cubicBezTo>
                  <a:cubicBezTo>
                    <a:pt x="100489" y="362533"/>
                    <a:pt x="240506" y="330148"/>
                    <a:pt x="308134" y="329196"/>
                  </a:cubicBezTo>
                  <a:cubicBezTo>
                    <a:pt x="489109" y="326338"/>
                    <a:pt x="691991" y="328243"/>
                    <a:pt x="849154" y="321575"/>
                  </a:cubicBezTo>
                  <a:cubicBezTo>
                    <a:pt x="961549" y="277761"/>
                    <a:pt x="1492091" y="384441"/>
                    <a:pt x="1530191" y="322528"/>
                  </a:cubicBezTo>
                  <a:cubicBezTo>
                    <a:pt x="1587341" y="335863"/>
                    <a:pt x="1561624" y="209180"/>
                    <a:pt x="1555909" y="178700"/>
                  </a:cubicBezTo>
                  <a:cubicBezTo>
                    <a:pt x="1532096" y="53923"/>
                    <a:pt x="1462564" y="48208"/>
                    <a:pt x="1307306" y="43446"/>
                  </a:cubicBezTo>
                  <a:cubicBezTo>
                    <a:pt x="891064" y="31063"/>
                    <a:pt x="423386" y="27253"/>
                    <a:pt x="7144" y="46303"/>
                  </a:cubicBezTo>
                  <a:cubicBezTo>
                    <a:pt x="16669" y="38683"/>
                    <a:pt x="30004" y="34873"/>
                    <a:pt x="45244" y="34873"/>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930" name="Google Shape;5930;p1"/>
            <p:cNvSpPr/>
            <p:nvPr/>
          </p:nvSpPr>
          <p:spPr>
            <a:xfrm>
              <a:off x="4338161" y="2194884"/>
              <a:ext cx="19050" cy="19050"/>
            </a:xfrm>
            <a:custGeom>
              <a:avLst/>
              <a:gdLst/>
              <a:ahLst/>
              <a:cxnLst/>
              <a:rect l="l" t="t" r="r" b="b"/>
              <a:pathLst>
                <a:path w="19050" h="19050" extrusionOk="0">
                  <a:moveTo>
                    <a:pt x="11906" y="7295"/>
                  </a:moveTo>
                  <a:cubicBezTo>
                    <a:pt x="10001" y="10153"/>
                    <a:pt x="8096" y="18725"/>
                    <a:pt x="7144" y="11105"/>
                  </a:cubicBezTo>
                  <a:cubicBezTo>
                    <a:pt x="9049" y="10153"/>
                    <a:pt x="10954" y="6343"/>
                    <a:pt x="11906" y="7295"/>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931" name="Google Shape;5931;p1"/>
            <p:cNvSpPr/>
            <p:nvPr/>
          </p:nvSpPr>
          <p:spPr>
            <a:xfrm>
              <a:off x="4338966" y="2451243"/>
              <a:ext cx="9525" cy="9525"/>
            </a:xfrm>
            <a:custGeom>
              <a:avLst/>
              <a:gdLst/>
              <a:ahLst/>
              <a:cxnLst/>
              <a:rect l="l" t="t" r="r" b="b"/>
              <a:pathLst>
                <a:path w="9525" h="9525" extrusionOk="0">
                  <a:moveTo>
                    <a:pt x="8244" y="9064"/>
                  </a:moveTo>
                  <a:cubicBezTo>
                    <a:pt x="12054" y="10016"/>
                    <a:pt x="4434" y="4302"/>
                    <a:pt x="8244" y="906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932" name="Google Shape;5932;p1"/>
            <p:cNvSpPr/>
            <p:nvPr/>
          </p:nvSpPr>
          <p:spPr>
            <a:xfrm>
              <a:off x="4370611" y="2495931"/>
              <a:ext cx="28575" cy="9525"/>
            </a:xfrm>
            <a:custGeom>
              <a:avLst/>
              <a:gdLst/>
              <a:ahLst/>
              <a:cxnLst/>
              <a:rect l="l" t="t" r="r" b="b"/>
              <a:pathLst>
                <a:path w="28575" h="9525" extrusionOk="0">
                  <a:moveTo>
                    <a:pt x="28987" y="7239"/>
                  </a:moveTo>
                  <a:cubicBezTo>
                    <a:pt x="24224" y="12954"/>
                    <a:pt x="-17686" y="6286"/>
                    <a:pt x="28987" y="723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933" name="Google Shape;5933;p1"/>
            <p:cNvSpPr/>
            <p:nvPr/>
          </p:nvSpPr>
          <p:spPr>
            <a:xfrm>
              <a:off x="4443697" y="2501741"/>
              <a:ext cx="19050" cy="9525"/>
            </a:xfrm>
            <a:custGeom>
              <a:avLst/>
              <a:gdLst/>
              <a:ahLst/>
              <a:cxnLst/>
              <a:rect l="l" t="t" r="r" b="b"/>
              <a:pathLst>
                <a:path w="19050" h="9525" extrusionOk="0">
                  <a:moveTo>
                    <a:pt x="10193" y="7144"/>
                  </a:moveTo>
                  <a:cubicBezTo>
                    <a:pt x="14955" y="8096"/>
                    <a:pt x="14003" y="9049"/>
                    <a:pt x="7335" y="9049"/>
                  </a:cubicBezTo>
                  <a:cubicBezTo>
                    <a:pt x="6383" y="8096"/>
                    <a:pt x="9240" y="8096"/>
                    <a:pt x="10193"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934" name="Google Shape;5934;p1"/>
            <p:cNvSpPr/>
            <p:nvPr/>
          </p:nvSpPr>
          <p:spPr>
            <a:xfrm>
              <a:off x="4450325" y="2497931"/>
              <a:ext cx="19050" cy="9525"/>
            </a:xfrm>
            <a:custGeom>
              <a:avLst/>
              <a:gdLst/>
              <a:ahLst/>
              <a:cxnLst/>
              <a:rect l="l" t="t" r="r" b="b"/>
              <a:pathLst>
                <a:path w="19050" h="9525" extrusionOk="0">
                  <a:moveTo>
                    <a:pt x="7375" y="7144"/>
                  </a:moveTo>
                  <a:cubicBezTo>
                    <a:pt x="12138" y="7144"/>
                    <a:pt x="14043" y="8096"/>
                    <a:pt x="15948" y="9049"/>
                  </a:cubicBezTo>
                  <a:cubicBezTo>
                    <a:pt x="15948" y="8096"/>
                    <a:pt x="5470" y="10001"/>
                    <a:pt x="7375"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935" name="Google Shape;5935;p1"/>
            <p:cNvSpPr/>
            <p:nvPr/>
          </p:nvSpPr>
          <p:spPr>
            <a:xfrm>
              <a:off x="4626539" y="2499412"/>
              <a:ext cx="19050" cy="9525"/>
            </a:xfrm>
            <a:custGeom>
              <a:avLst/>
              <a:gdLst/>
              <a:ahLst/>
              <a:cxnLst/>
              <a:rect l="l" t="t" r="r" b="b"/>
              <a:pathLst>
                <a:path w="19050" h="9525" extrusionOk="0">
                  <a:moveTo>
                    <a:pt x="7374" y="7567"/>
                  </a:moveTo>
                  <a:cubicBezTo>
                    <a:pt x="10231" y="7567"/>
                    <a:pt x="15946" y="6615"/>
                    <a:pt x="18804" y="7567"/>
                  </a:cubicBezTo>
                  <a:cubicBezTo>
                    <a:pt x="15946" y="6615"/>
                    <a:pt x="5469" y="9472"/>
                    <a:pt x="7374"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936" name="Google Shape;5936;p1"/>
            <p:cNvSpPr/>
            <p:nvPr/>
          </p:nvSpPr>
          <p:spPr>
            <a:xfrm>
              <a:off x="4682014" y="2496978"/>
              <a:ext cx="9525" cy="9525"/>
            </a:xfrm>
            <a:custGeom>
              <a:avLst/>
              <a:gdLst/>
              <a:ahLst/>
              <a:cxnLst/>
              <a:rect l="l" t="t" r="r" b="b"/>
              <a:pathLst>
                <a:path w="9525" h="9525" extrusionOk="0">
                  <a:moveTo>
                    <a:pt x="7144" y="7144"/>
                  </a:moveTo>
                  <a:cubicBezTo>
                    <a:pt x="15716" y="7144"/>
                    <a:pt x="9049"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937" name="Google Shape;5937;p1"/>
            <p:cNvSpPr/>
            <p:nvPr/>
          </p:nvSpPr>
          <p:spPr>
            <a:xfrm>
              <a:off x="5678685" y="2486501"/>
              <a:ext cx="19050" cy="9525"/>
            </a:xfrm>
            <a:custGeom>
              <a:avLst/>
              <a:gdLst/>
              <a:ahLst/>
              <a:cxnLst/>
              <a:rect l="l" t="t" r="r" b="b"/>
              <a:pathLst>
                <a:path w="19050" h="9525" extrusionOk="0">
                  <a:moveTo>
                    <a:pt x="13455" y="7144"/>
                  </a:moveTo>
                  <a:cubicBezTo>
                    <a:pt x="2025" y="7144"/>
                    <a:pt x="8692" y="7144"/>
                    <a:pt x="13455"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938" name="Google Shape;5938;p1"/>
            <p:cNvSpPr/>
            <p:nvPr/>
          </p:nvSpPr>
          <p:spPr>
            <a:xfrm>
              <a:off x="5825014" y="2150268"/>
              <a:ext cx="19050" cy="9525"/>
            </a:xfrm>
            <a:custGeom>
              <a:avLst/>
              <a:gdLst/>
              <a:ahLst/>
              <a:cxnLst/>
              <a:rect l="l" t="t" r="r" b="b"/>
              <a:pathLst>
                <a:path w="19050" h="9525" extrusionOk="0">
                  <a:moveTo>
                    <a:pt x="11906" y="9049"/>
                  </a:moveTo>
                  <a:cubicBezTo>
                    <a:pt x="6191" y="10001"/>
                    <a:pt x="8096" y="8096"/>
                    <a:pt x="7144" y="7144"/>
                  </a:cubicBezTo>
                  <a:cubicBezTo>
                    <a:pt x="12859" y="8096"/>
                    <a:pt x="5239" y="10001"/>
                    <a:pt x="11906" y="904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939" name="Google Shape;5939;p1"/>
            <p:cNvSpPr/>
            <p:nvPr/>
          </p:nvSpPr>
          <p:spPr>
            <a:xfrm>
              <a:off x="5505926" y="2159793"/>
              <a:ext cx="9525" cy="9525"/>
            </a:xfrm>
            <a:custGeom>
              <a:avLst/>
              <a:gdLst/>
              <a:ahLst/>
              <a:cxnLst/>
              <a:rect l="l" t="t" r="r" b="b"/>
              <a:pathLst>
                <a:path w="9525" h="9525" extrusionOk="0">
                  <a:moveTo>
                    <a:pt x="7144" y="7144"/>
                  </a:moveTo>
                  <a:cubicBezTo>
                    <a:pt x="7144" y="8096"/>
                    <a:pt x="10954" y="1190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940" name="Google Shape;5940;p1"/>
            <p:cNvSpPr/>
            <p:nvPr/>
          </p:nvSpPr>
          <p:spPr>
            <a:xfrm>
              <a:off x="4430554" y="2492745"/>
              <a:ext cx="9525" cy="9525"/>
            </a:xfrm>
            <a:custGeom>
              <a:avLst/>
              <a:gdLst/>
              <a:ahLst/>
              <a:cxnLst/>
              <a:rect l="l" t="t" r="r" b="b"/>
              <a:pathLst>
                <a:path w="9525" h="9525" extrusionOk="0">
                  <a:moveTo>
                    <a:pt x="7144" y="7567"/>
                  </a:moveTo>
                  <a:cubicBezTo>
                    <a:pt x="8096" y="7567"/>
                    <a:pt x="9049" y="6615"/>
                    <a:pt x="7144" y="7567"/>
                  </a:cubicBezTo>
                  <a:cubicBezTo>
                    <a:pt x="7144" y="7567"/>
                    <a:pt x="7144" y="7567"/>
                    <a:pt x="7144"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941" name="Google Shape;5941;p1"/>
            <p:cNvSpPr/>
            <p:nvPr/>
          </p:nvSpPr>
          <p:spPr>
            <a:xfrm>
              <a:off x="4425876" y="2412206"/>
              <a:ext cx="28575" cy="85725"/>
            </a:xfrm>
            <a:custGeom>
              <a:avLst/>
              <a:gdLst/>
              <a:ahLst/>
              <a:cxnLst/>
              <a:rect l="l" t="t" r="r" b="b"/>
              <a:pathLst>
                <a:path w="28575" h="85725" extrusionOk="0">
                  <a:moveTo>
                    <a:pt x="12774" y="7144"/>
                  </a:moveTo>
                  <a:cubicBezTo>
                    <a:pt x="21347" y="9049"/>
                    <a:pt x="18489" y="54769"/>
                    <a:pt x="19442" y="54769"/>
                  </a:cubicBezTo>
                  <a:cubicBezTo>
                    <a:pt x="19442" y="56674"/>
                    <a:pt x="28014" y="67151"/>
                    <a:pt x="17537" y="69056"/>
                  </a:cubicBezTo>
                  <a:cubicBezTo>
                    <a:pt x="18489" y="70009"/>
                    <a:pt x="17537" y="70009"/>
                    <a:pt x="15632" y="69056"/>
                  </a:cubicBezTo>
                  <a:cubicBezTo>
                    <a:pt x="28967" y="71914"/>
                    <a:pt x="18489" y="70961"/>
                    <a:pt x="25157" y="72866"/>
                  </a:cubicBezTo>
                  <a:cubicBezTo>
                    <a:pt x="24204" y="72866"/>
                    <a:pt x="24204" y="72866"/>
                    <a:pt x="25157" y="72866"/>
                  </a:cubicBezTo>
                  <a:cubicBezTo>
                    <a:pt x="23252" y="72866"/>
                    <a:pt x="23252" y="72866"/>
                    <a:pt x="25157" y="72866"/>
                  </a:cubicBezTo>
                  <a:cubicBezTo>
                    <a:pt x="25157" y="72866"/>
                    <a:pt x="16584" y="72866"/>
                    <a:pt x="25157" y="73819"/>
                  </a:cubicBezTo>
                  <a:cubicBezTo>
                    <a:pt x="24204" y="73819"/>
                    <a:pt x="23252" y="72866"/>
                    <a:pt x="20394" y="74771"/>
                  </a:cubicBezTo>
                  <a:cubicBezTo>
                    <a:pt x="20394" y="75724"/>
                    <a:pt x="19442" y="75724"/>
                    <a:pt x="17537" y="74771"/>
                  </a:cubicBezTo>
                  <a:cubicBezTo>
                    <a:pt x="25157" y="70961"/>
                    <a:pt x="20394" y="77629"/>
                    <a:pt x="25157" y="76676"/>
                  </a:cubicBezTo>
                  <a:cubicBezTo>
                    <a:pt x="26109" y="76676"/>
                    <a:pt x="19442" y="75724"/>
                    <a:pt x="19442" y="76676"/>
                  </a:cubicBezTo>
                  <a:cubicBezTo>
                    <a:pt x="20394" y="77629"/>
                    <a:pt x="24204" y="76676"/>
                    <a:pt x="25157" y="77629"/>
                  </a:cubicBezTo>
                  <a:cubicBezTo>
                    <a:pt x="24204" y="77629"/>
                    <a:pt x="24204" y="77629"/>
                    <a:pt x="25157" y="77629"/>
                  </a:cubicBezTo>
                  <a:cubicBezTo>
                    <a:pt x="22299" y="81439"/>
                    <a:pt x="20394" y="73819"/>
                    <a:pt x="23252" y="78581"/>
                  </a:cubicBezTo>
                  <a:cubicBezTo>
                    <a:pt x="20394" y="78581"/>
                    <a:pt x="18489" y="77629"/>
                    <a:pt x="15632" y="77629"/>
                  </a:cubicBezTo>
                  <a:cubicBezTo>
                    <a:pt x="17537" y="76676"/>
                    <a:pt x="20394" y="79534"/>
                    <a:pt x="23252" y="79534"/>
                  </a:cubicBezTo>
                  <a:cubicBezTo>
                    <a:pt x="20394" y="82391"/>
                    <a:pt x="12774" y="81439"/>
                    <a:pt x="16584" y="85249"/>
                  </a:cubicBezTo>
                  <a:cubicBezTo>
                    <a:pt x="17537" y="86201"/>
                    <a:pt x="12774" y="85249"/>
                    <a:pt x="12774" y="85249"/>
                  </a:cubicBezTo>
                  <a:cubicBezTo>
                    <a:pt x="18489" y="83344"/>
                    <a:pt x="11822" y="86201"/>
                    <a:pt x="11822" y="84296"/>
                  </a:cubicBezTo>
                  <a:cubicBezTo>
                    <a:pt x="-2466" y="82391"/>
                    <a:pt x="21347" y="13811"/>
                    <a:pt x="1277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942" name="Google Shape;5942;p1"/>
            <p:cNvSpPr/>
            <p:nvPr/>
          </p:nvSpPr>
          <p:spPr>
            <a:xfrm>
              <a:off x="4430554" y="2492216"/>
              <a:ext cx="9525" cy="9525"/>
            </a:xfrm>
            <a:custGeom>
              <a:avLst/>
              <a:gdLst/>
              <a:ahLst/>
              <a:cxnLst/>
              <a:rect l="l" t="t" r="r" b="b"/>
              <a:pathLst>
                <a:path w="9525" h="9525" extrusionOk="0">
                  <a:moveTo>
                    <a:pt x="7144" y="7144"/>
                  </a:moveTo>
                  <a:cubicBezTo>
                    <a:pt x="8096" y="7144"/>
                    <a:pt x="8096" y="7144"/>
                    <a:pt x="10001" y="7144"/>
                  </a:cubicBezTo>
                  <a:cubicBezTo>
                    <a:pt x="9049" y="7144"/>
                    <a:pt x="8096"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943" name="Google Shape;5943;p1"/>
            <p:cNvSpPr/>
            <p:nvPr/>
          </p:nvSpPr>
          <p:spPr>
            <a:xfrm>
              <a:off x="4439126" y="2486501"/>
              <a:ext cx="9525" cy="9525"/>
            </a:xfrm>
            <a:custGeom>
              <a:avLst/>
              <a:gdLst/>
              <a:ahLst/>
              <a:cxnLst/>
              <a:rect l="l" t="t" r="r" b="b"/>
              <a:pathLst>
                <a:path w="9525" h="9525" extrusionOk="0">
                  <a:moveTo>
                    <a:pt x="7144" y="7144"/>
                  </a:moveTo>
                  <a:cubicBezTo>
                    <a:pt x="8096" y="7144"/>
                    <a:pt x="9049"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944" name="Google Shape;5944;p1"/>
            <p:cNvSpPr/>
            <p:nvPr/>
          </p:nvSpPr>
          <p:spPr>
            <a:xfrm>
              <a:off x="4440079" y="2485548"/>
              <a:ext cx="9525" cy="9525"/>
            </a:xfrm>
            <a:custGeom>
              <a:avLst/>
              <a:gdLst/>
              <a:ahLst/>
              <a:cxnLst/>
              <a:rect l="l" t="t" r="r" b="b"/>
              <a:pathLst>
                <a:path w="9525" h="9525" extrusionOk="0">
                  <a:moveTo>
                    <a:pt x="7144" y="7144"/>
                  </a:moveTo>
                  <a:cubicBezTo>
                    <a:pt x="8096" y="7144"/>
                    <a:pt x="8096" y="7144"/>
                    <a:pt x="8096" y="8096"/>
                  </a:cubicBezTo>
                  <a:lnTo>
                    <a:pt x="7144" y="7144"/>
                  </a:ln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945" name="Google Shape;5945;p1"/>
            <p:cNvSpPr/>
            <p:nvPr/>
          </p:nvSpPr>
          <p:spPr>
            <a:xfrm>
              <a:off x="4442936" y="2483643"/>
              <a:ext cx="9525" cy="9525"/>
            </a:xfrm>
            <a:custGeom>
              <a:avLst/>
              <a:gdLst/>
              <a:ahLst/>
              <a:cxnLst/>
              <a:rect l="l" t="t" r="r" b="b"/>
              <a:pathLst>
                <a:path w="9525" h="9525" extrusionOk="0">
                  <a:moveTo>
                    <a:pt x="7144" y="7144"/>
                  </a:moveTo>
                  <a:cubicBezTo>
                    <a:pt x="8096" y="7144"/>
                    <a:pt x="8096" y="7144"/>
                    <a:pt x="7144" y="7144"/>
                  </a:cubicBezTo>
                  <a:cubicBezTo>
                    <a:pt x="8096"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946" name="Google Shape;5946;p1"/>
            <p:cNvSpPr/>
            <p:nvPr/>
          </p:nvSpPr>
          <p:spPr>
            <a:xfrm>
              <a:off x="4441031" y="2483643"/>
              <a:ext cx="9525" cy="9525"/>
            </a:xfrm>
            <a:custGeom>
              <a:avLst/>
              <a:gdLst/>
              <a:ahLst/>
              <a:cxnLst/>
              <a:rect l="l" t="t" r="r" b="b"/>
              <a:pathLst>
                <a:path w="9525" h="9525" extrusionOk="0">
                  <a:moveTo>
                    <a:pt x="7144" y="7144"/>
                  </a:moveTo>
                  <a:cubicBezTo>
                    <a:pt x="7144" y="7144"/>
                    <a:pt x="8096" y="7144"/>
                    <a:pt x="7144" y="7144"/>
                  </a:cubicBezTo>
                  <a:cubicBezTo>
                    <a:pt x="7144" y="7144"/>
                    <a:pt x="8096"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947" name="Google Shape;5947;p1"/>
            <p:cNvSpPr/>
            <p:nvPr/>
          </p:nvSpPr>
          <p:spPr>
            <a:xfrm>
              <a:off x="4442936" y="2480786"/>
              <a:ext cx="9525" cy="9525"/>
            </a:xfrm>
            <a:custGeom>
              <a:avLst/>
              <a:gdLst/>
              <a:ahLst/>
              <a:cxnLst/>
              <a:rect l="l" t="t" r="r" b="b"/>
              <a:pathLst>
                <a:path w="9525" h="9525" extrusionOk="0">
                  <a:moveTo>
                    <a:pt x="7144" y="7144"/>
                  </a:moveTo>
                  <a:cubicBezTo>
                    <a:pt x="7144" y="7144"/>
                    <a:pt x="7144" y="7144"/>
                    <a:pt x="7144" y="7144"/>
                  </a:cubicBezTo>
                  <a:cubicBezTo>
                    <a:pt x="7144" y="7144"/>
                    <a:pt x="9049"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948" name="Google Shape;5948;p1"/>
            <p:cNvSpPr/>
            <p:nvPr/>
          </p:nvSpPr>
          <p:spPr>
            <a:xfrm>
              <a:off x="4441984" y="2479833"/>
              <a:ext cx="9525" cy="9525"/>
            </a:xfrm>
            <a:custGeom>
              <a:avLst/>
              <a:gdLst/>
              <a:ahLst/>
              <a:cxnLst/>
              <a:rect l="l" t="t" r="r" b="b"/>
              <a:pathLst>
                <a:path w="9525" h="9525" extrusionOk="0">
                  <a:moveTo>
                    <a:pt x="7144" y="7144"/>
                  </a:moveTo>
                  <a:cubicBezTo>
                    <a:pt x="7144" y="7144"/>
                    <a:pt x="10001"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949" name="Google Shape;5949;p1"/>
            <p:cNvSpPr/>
            <p:nvPr/>
          </p:nvSpPr>
          <p:spPr>
            <a:xfrm>
              <a:off x="4439126" y="2455068"/>
              <a:ext cx="9525" cy="9525"/>
            </a:xfrm>
            <a:custGeom>
              <a:avLst/>
              <a:gdLst/>
              <a:ahLst/>
              <a:cxnLst/>
              <a:rect l="l" t="t" r="r" b="b"/>
              <a:pathLst>
                <a:path w="9525" h="9525" extrusionOk="0">
                  <a:moveTo>
                    <a:pt x="7144" y="7144"/>
                  </a:move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950" name="Google Shape;5950;p1"/>
            <p:cNvSpPr/>
            <p:nvPr/>
          </p:nvSpPr>
          <p:spPr>
            <a:xfrm>
              <a:off x="4438851" y="2444591"/>
              <a:ext cx="9525" cy="9525"/>
            </a:xfrm>
            <a:custGeom>
              <a:avLst/>
              <a:gdLst/>
              <a:ahLst/>
              <a:cxnLst/>
              <a:rect l="l" t="t" r="r" b="b"/>
              <a:pathLst>
                <a:path w="9525" h="9525" extrusionOk="0">
                  <a:moveTo>
                    <a:pt x="7419" y="7144"/>
                  </a:moveTo>
                  <a:cubicBezTo>
                    <a:pt x="6466" y="7144"/>
                    <a:pt x="8371" y="7144"/>
                    <a:pt x="7419" y="7144"/>
                  </a:cubicBezTo>
                  <a:cubicBezTo>
                    <a:pt x="8371" y="7144"/>
                    <a:pt x="7419" y="7144"/>
                    <a:pt x="7419"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951" name="Google Shape;5951;p1"/>
            <p:cNvSpPr/>
            <p:nvPr/>
          </p:nvSpPr>
          <p:spPr>
            <a:xfrm>
              <a:off x="4433623" y="2438876"/>
              <a:ext cx="9525" cy="9525"/>
            </a:xfrm>
            <a:custGeom>
              <a:avLst/>
              <a:gdLst/>
              <a:ahLst/>
              <a:cxnLst/>
              <a:rect l="l" t="t" r="r" b="b"/>
              <a:pathLst>
                <a:path w="9525" h="9525" extrusionOk="0">
                  <a:moveTo>
                    <a:pt x="8837" y="7144"/>
                  </a:moveTo>
                  <a:cubicBezTo>
                    <a:pt x="8837" y="7144"/>
                    <a:pt x="5027" y="7144"/>
                    <a:pt x="883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952" name="Google Shape;5952;p1"/>
            <p:cNvSpPr/>
            <p:nvPr/>
          </p:nvSpPr>
          <p:spPr>
            <a:xfrm>
              <a:off x="4602533" y="2484596"/>
              <a:ext cx="9525" cy="9525"/>
            </a:xfrm>
            <a:custGeom>
              <a:avLst/>
              <a:gdLst/>
              <a:ahLst/>
              <a:cxnLst/>
              <a:rect l="l" t="t" r="r" b="b"/>
              <a:pathLst>
                <a:path w="9525" h="9525" extrusionOk="0">
                  <a:moveTo>
                    <a:pt x="7567" y="7144"/>
                  </a:moveTo>
                  <a:cubicBezTo>
                    <a:pt x="7567" y="7144"/>
                    <a:pt x="8520" y="7144"/>
                    <a:pt x="7567" y="7144"/>
                  </a:cubicBezTo>
                  <a:cubicBezTo>
                    <a:pt x="7567" y="7144"/>
                    <a:pt x="6615" y="7144"/>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953" name="Google Shape;5953;p1"/>
            <p:cNvSpPr/>
            <p:nvPr/>
          </p:nvSpPr>
          <p:spPr>
            <a:xfrm>
              <a:off x="4597996" y="2419826"/>
              <a:ext cx="28575" cy="76200"/>
            </a:xfrm>
            <a:custGeom>
              <a:avLst/>
              <a:gdLst/>
              <a:ahLst/>
              <a:cxnLst/>
              <a:rect l="l" t="t" r="r" b="b"/>
              <a:pathLst>
                <a:path w="28575" h="76200" extrusionOk="0">
                  <a:moveTo>
                    <a:pt x="12104" y="7144"/>
                  </a:moveTo>
                  <a:cubicBezTo>
                    <a:pt x="17819" y="8096"/>
                    <a:pt x="18771" y="45244"/>
                    <a:pt x="18771" y="45244"/>
                  </a:cubicBezTo>
                  <a:cubicBezTo>
                    <a:pt x="18771" y="44291"/>
                    <a:pt x="21629" y="56674"/>
                    <a:pt x="23534" y="56674"/>
                  </a:cubicBezTo>
                  <a:cubicBezTo>
                    <a:pt x="14961" y="57626"/>
                    <a:pt x="34011" y="54769"/>
                    <a:pt x="16866" y="56674"/>
                  </a:cubicBezTo>
                  <a:cubicBezTo>
                    <a:pt x="17819" y="56674"/>
                    <a:pt x="16866" y="57626"/>
                    <a:pt x="14961" y="56674"/>
                  </a:cubicBezTo>
                  <a:cubicBezTo>
                    <a:pt x="22581" y="58579"/>
                    <a:pt x="19724" y="57626"/>
                    <a:pt x="24486" y="57626"/>
                  </a:cubicBezTo>
                  <a:cubicBezTo>
                    <a:pt x="19724" y="57626"/>
                    <a:pt x="19724" y="57626"/>
                    <a:pt x="24486" y="57626"/>
                  </a:cubicBezTo>
                  <a:cubicBezTo>
                    <a:pt x="21629" y="58579"/>
                    <a:pt x="20676" y="58579"/>
                    <a:pt x="24486" y="58579"/>
                  </a:cubicBezTo>
                  <a:cubicBezTo>
                    <a:pt x="23534" y="58579"/>
                    <a:pt x="23534" y="58579"/>
                    <a:pt x="24486" y="58579"/>
                  </a:cubicBezTo>
                  <a:cubicBezTo>
                    <a:pt x="22581" y="58579"/>
                    <a:pt x="22581" y="58579"/>
                    <a:pt x="24486" y="58579"/>
                  </a:cubicBezTo>
                  <a:cubicBezTo>
                    <a:pt x="24486" y="58579"/>
                    <a:pt x="15914" y="58579"/>
                    <a:pt x="24486" y="59531"/>
                  </a:cubicBezTo>
                  <a:cubicBezTo>
                    <a:pt x="20676" y="58579"/>
                    <a:pt x="26391" y="61436"/>
                    <a:pt x="16866" y="60484"/>
                  </a:cubicBezTo>
                  <a:cubicBezTo>
                    <a:pt x="25439" y="57626"/>
                    <a:pt x="19724" y="63341"/>
                    <a:pt x="24486" y="61436"/>
                  </a:cubicBezTo>
                  <a:cubicBezTo>
                    <a:pt x="25439" y="61436"/>
                    <a:pt x="18771" y="61436"/>
                    <a:pt x="18771" y="61436"/>
                  </a:cubicBezTo>
                  <a:cubicBezTo>
                    <a:pt x="20676" y="62389"/>
                    <a:pt x="23534" y="60484"/>
                    <a:pt x="24486" y="62389"/>
                  </a:cubicBezTo>
                  <a:cubicBezTo>
                    <a:pt x="23534" y="62389"/>
                    <a:pt x="23534" y="62389"/>
                    <a:pt x="24486" y="62389"/>
                  </a:cubicBezTo>
                  <a:cubicBezTo>
                    <a:pt x="21629" y="66199"/>
                    <a:pt x="19724" y="58579"/>
                    <a:pt x="22581" y="63341"/>
                  </a:cubicBezTo>
                  <a:cubicBezTo>
                    <a:pt x="19724" y="63341"/>
                    <a:pt x="17819" y="62389"/>
                    <a:pt x="14961" y="62389"/>
                  </a:cubicBezTo>
                  <a:cubicBezTo>
                    <a:pt x="16866" y="60484"/>
                    <a:pt x="18771" y="63341"/>
                    <a:pt x="22581" y="64294"/>
                  </a:cubicBezTo>
                  <a:cubicBezTo>
                    <a:pt x="18771" y="67151"/>
                    <a:pt x="12104" y="66199"/>
                    <a:pt x="15914" y="69056"/>
                  </a:cubicBezTo>
                  <a:cubicBezTo>
                    <a:pt x="14961" y="69056"/>
                    <a:pt x="14009" y="69056"/>
                    <a:pt x="15914" y="69056"/>
                  </a:cubicBezTo>
                  <a:cubicBezTo>
                    <a:pt x="14961" y="69056"/>
                    <a:pt x="13056" y="69056"/>
                    <a:pt x="12104" y="69056"/>
                  </a:cubicBezTo>
                  <a:cubicBezTo>
                    <a:pt x="17819" y="68104"/>
                    <a:pt x="11151" y="70009"/>
                    <a:pt x="11151" y="68104"/>
                  </a:cubicBezTo>
                  <a:cubicBezTo>
                    <a:pt x="-279" y="68104"/>
                    <a:pt x="16866" y="10001"/>
                    <a:pt x="1210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954" name="Google Shape;5954;p1"/>
            <p:cNvSpPr/>
            <p:nvPr/>
          </p:nvSpPr>
          <p:spPr>
            <a:xfrm>
              <a:off x="4602004" y="2483643"/>
              <a:ext cx="9525" cy="9525"/>
            </a:xfrm>
            <a:custGeom>
              <a:avLst/>
              <a:gdLst/>
              <a:ahLst/>
              <a:cxnLst/>
              <a:rect l="l" t="t" r="r" b="b"/>
              <a:pathLst>
                <a:path w="9525" h="9525" extrusionOk="0">
                  <a:moveTo>
                    <a:pt x="7144" y="7144"/>
                  </a:moveTo>
                  <a:cubicBezTo>
                    <a:pt x="8096" y="7144"/>
                    <a:pt x="8096" y="7144"/>
                    <a:pt x="10001" y="7144"/>
                  </a:cubicBezTo>
                  <a:cubicBezTo>
                    <a:pt x="9049" y="7144"/>
                    <a:pt x="8096"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955" name="Google Shape;5955;p1"/>
            <p:cNvSpPr/>
            <p:nvPr/>
          </p:nvSpPr>
          <p:spPr>
            <a:xfrm>
              <a:off x="4610576" y="2479833"/>
              <a:ext cx="9525" cy="9525"/>
            </a:xfrm>
            <a:custGeom>
              <a:avLst/>
              <a:gdLst/>
              <a:ahLst/>
              <a:cxnLst/>
              <a:rect l="l" t="t" r="r" b="b"/>
              <a:pathLst>
                <a:path w="9525" h="9525" extrusionOk="0">
                  <a:moveTo>
                    <a:pt x="7144" y="7144"/>
                  </a:moveTo>
                  <a:cubicBezTo>
                    <a:pt x="8096" y="7144"/>
                    <a:pt x="9049"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956" name="Google Shape;5956;p1"/>
            <p:cNvSpPr/>
            <p:nvPr/>
          </p:nvSpPr>
          <p:spPr>
            <a:xfrm>
              <a:off x="4611529" y="2478881"/>
              <a:ext cx="9525" cy="9525"/>
            </a:xfrm>
            <a:custGeom>
              <a:avLst/>
              <a:gdLst/>
              <a:ahLst/>
              <a:cxnLst/>
              <a:rect l="l" t="t" r="r" b="b"/>
              <a:pathLst>
                <a:path w="9525" h="9525" extrusionOk="0">
                  <a:moveTo>
                    <a:pt x="7144" y="7144"/>
                  </a:moveTo>
                  <a:cubicBezTo>
                    <a:pt x="8096" y="7144"/>
                    <a:pt x="8096" y="7144"/>
                    <a:pt x="8096" y="7144"/>
                  </a:cubicBezTo>
                  <a:lnTo>
                    <a:pt x="7144" y="7144"/>
                  </a:ln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957" name="Google Shape;5957;p1"/>
            <p:cNvSpPr/>
            <p:nvPr/>
          </p:nvSpPr>
          <p:spPr>
            <a:xfrm>
              <a:off x="4614386" y="2476976"/>
              <a:ext cx="9525" cy="9525"/>
            </a:xfrm>
            <a:custGeom>
              <a:avLst/>
              <a:gdLst/>
              <a:ahLst/>
              <a:cxnLst/>
              <a:rect l="l" t="t" r="r" b="b"/>
              <a:pathLst>
                <a:path w="9525" h="9525" extrusionOk="0">
                  <a:moveTo>
                    <a:pt x="7144" y="7144"/>
                  </a:moveTo>
                  <a:cubicBezTo>
                    <a:pt x="8096" y="7144"/>
                    <a:pt x="8096" y="7144"/>
                    <a:pt x="7144" y="7144"/>
                  </a:cubicBezTo>
                  <a:cubicBezTo>
                    <a:pt x="8096" y="7144"/>
                    <a:pt x="8096"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958" name="Google Shape;5958;p1"/>
            <p:cNvSpPr/>
            <p:nvPr/>
          </p:nvSpPr>
          <p:spPr>
            <a:xfrm>
              <a:off x="4612481" y="2476976"/>
              <a:ext cx="9525" cy="9525"/>
            </a:xfrm>
            <a:custGeom>
              <a:avLst/>
              <a:gdLst/>
              <a:ahLst/>
              <a:cxnLst/>
              <a:rect l="l" t="t" r="r" b="b"/>
              <a:pathLst>
                <a:path w="9525" h="9525" extrusionOk="0">
                  <a:moveTo>
                    <a:pt x="7144" y="7144"/>
                  </a:moveTo>
                  <a:cubicBezTo>
                    <a:pt x="7144" y="7144"/>
                    <a:pt x="8096" y="7144"/>
                    <a:pt x="7144" y="7144"/>
                  </a:cubicBezTo>
                  <a:cubicBezTo>
                    <a:pt x="8096" y="7144"/>
                    <a:pt x="9049"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959" name="Google Shape;5959;p1"/>
            <p:cNvSpPr/>
            <p:nvPr/>
          </p:nvSpPr>
          <p:spPr>
            <a:xfrm>
              <a:off x="4614915" y="2475071"/>
              <a:ext cx="9525" cy="9525"/>
            </a:xfrm>
            <a:custGeom>
              <a:avLst/>
              <a:gdLst/>
              <a:ahLst/>
              <a:cxnLst/>
              <a:rect l="l" t="t" r="r" b="b"/>
              <a:pathLst>
                <a:path w="9525" h="9525" extrusionOk="0">
                  <a:moveTo>
                    <a:pt x="7567" y="7144"/>
                  </a:moveTo>
                  <a:cubicBezTo>
                    <a:pt x="7567" y="7144"/>
                    <a:pt x="6615" y="7144"/>
                    <a:pt x="7567" y="7144"/>
                  </a:cubicBezTo>
                  <a:cubicBezTo>
                    <a:pt x="6615" y="7144"/>
                    <a:pt x="8520" y="7144"/>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960" name="Google Shape;5960;p1"/>
            <p:cNvSpPr/>
            <p:nvPr/>
          </p:nvSpPr>
          <p:spPr>
            <a:xfrm>
              <a:off x="4613434" y="2474118"/>
              <a:ext cx="9525" cy="9525"/>
            </a:xfrm>
            <a:custGeom>
              <a:avLst/>
              <a:gdLst/>
              <a:ahLst/>
              <a:cxnLst/>
              <a:rect l="l" t="t" r="r" b="b"/>
              <a:pathLst>
                <a:path w="9525" h="9525" extrusionOk="0">
                  <a:moveTo>
                    <a:pt x="7144" y="7144"/>
                  </a:moveTo>
                  <a:cubicBezTo>
                    <a:pt x="8096" y="7144"/>
                    <a:pt x="10001"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961" name="Google Shape;5961;p1"/>
            <p:cNvSpPr/>
            <p:nvPr/>
          </p:nvSpPr>
          <p:spPr>
            <a:xfrm>
              <a:off x="4610576" y="2454116"/>
              <a:ext cx="9525" cy="9525"/>
            </a:xfrm>
            <a:custGeom>
              <a:avLst/>
              <a:gdLst/>
              <a:ahLst/>
              <a:cxnLst/>
              <a:rect l="l" t="t" r="r" b="b"/>
              <a:pathLst>
                <a:path w="9525" h="9525" extrusionOk="0">
                  <a:moveTo>
                    <a:pt x="7144" y="7144"/>
                  </a:moveTo>
                  <a:cubicBezTo>
                    <a:pt x="7144" y="7144"/>
                    <a:pt x="7144"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962" name="Google Shape;5962;p1"/>
            <p:cNvSpPr/>
            <p:nvPr/>
          </p:nvSpPr>
          <p:spPr>
            <a:xfrm>
              <a:off x="4610576" y="2445543"/>
              <a:ext cx="9525" cy="9525"/>
            </a:xfrm>
            <a:custGeom>
              <a:avLst/>
              <a:gdLst/>
              <a:ahLst/>
              <a:cxnLst/>
              <a:rect l="l" t="t" r="r" b="b"/>
              <a:pathLst>
                <a:path w="9525" h="9525" extrusionOk="0">
                  <a:moveTo>
                    <a:pt x="7144" y="7144"/>
                  </a:moveTo>
                  <a:cubicBezTo>
                    <a:pt x="7144" y="7144"/>
                    <a:pt x="8096" y="7144"/>
                    <a:pt x="7144" y="7144"/>
                  </a:cubicBezTo>
                  <a:cubicBezTo>
                    <a:pt x="8096"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963" name="Google Shape;5963;p1"/>
            <p:cNvSpPr/>
            <p:nvPr/>
          </p:nvSpPr>
          <p:spPr>
            <a:xfrm>
              <a:off x="4605496" y="2441733"/>
              <a:ext cx="9525" cy="9525"/>
            </a:xfrm>
            <a:custGeom>
              <a:avLst/>
              <a:gdLst/>
              <a:ahLst/>
              <a:cxnLst/>
              <a:rect l="l" t="t" r="r" b="b"/>
              <a:pathLst>
                <a:path w="9525" h="9525" extrusionOk="0">
                  <a:moveTo>
                    <a:pt x="8414" y="7144"/>
                  </a:moveTo>
                  <a:cubicBezTo>
                    <a:pt x="8414" y="7144"/>
                    <a:pt x="5556" y="7144"/>
                    <a:pt x="841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964" name="Google Shape;5964;p1"/>
            <p:cNvSpPr/>
            <p:nvPr/>
          </p:nvSpPr>
          <p:spPr>
            <a:xfrm>
              <a:off x="4744455" y="2489358"/>
              <a:ext cx="9525" cy="9525"/>
            </a:xfrm>
            <a:custGeom>
              <a:avLst/>
              <a:gdLst/>
              <a:ahLst/>
              <a:cxnLst/>
              <a:rect l="l" t="t" r="r" b="b"/>
              <a:pathLst>
                <a:path w="9525" h="9525" extrusionOk="0">
                  <a:moveTo>
                    <a:pt x="7567" y="7144"/>
                  </a:moveTo>
                  <a:cubicBezTo>
                    <a:pt x="7567" y="7144"/>
                    <a:pt x="8520" y="7144"/>
                    <a:pt x="7567" y="7144"/>
                  </a:cubicBezTo>
                  <a:cubicBezTo>
                    <a:pt x="7567" y="7144"/>
                    <a:pt x="6615" y="7144"/>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965" name="Google Shape;5965;p1"/>
            <p:cNvSpPr/>
            <p:nvPr/>
          </p:nvSpPr>
          <p:spPr>
            <a:xfrm>
              <a:off x="4742631" y="2430303"/>
              <a:ext cx="28575" cy="66675"/>
            </a:xfrm>
            <a:custGeom>
              <a:avLst/>
              <a:gdLst/>
              <a:ahLst/>
              <a:cxnLst/>
              <a:rect l="l" t="t" r="r" b="b"/>
              <a:pathLst>
                <a:path w="28575" h="66675" extrusionOk="0">
                  <a:moveTo>
                    <a:pt x="11296" y="7144"/>
                  </a:moveTo>
                  <a:cubicBezTo>
                    <a:pt x="15106" y="7144"/>
                    <a:pt x="17012" y="27146"/>
                    <a:pt x="12249" y="27146"/>
                  </a:cubicBezTo>
                  <a:cubicBezTo>
                    <a:pt x="15106" y="30004"/>
                    <a:pt x="24631" y="43339"/>
                    <a:pt x="17964" y="42386"/>
                  </a:cubicBezTo>
                  <a:cubicBezTo>
                    <a:pt x="17964" y="42386"/>
                    <a:pt x="20821" y="52864"/>
                    <a:pt x="21774" y="52864"/>
                  </a:cubicBezTo>
                  <a:cubicBezTo>
                    <a:pt x="13201" y="52864"/>
                    <a:pt x="32251" y="51911"/>
                    <a:pt x="15106" y="51911"/>
                  </a:cubicBezTo>
                  <a:cubicBezTo>
                    <a:pt x="16059" y="52864"/>
                    <a:pt x="15106" y="52864"/>
                    <a:pt x="13201" y="51911"/>
                  </a:cubicBezTo>
                  <a:cubicBezTo>
                    <a:pt x="20821" y="53816"/>
                    <a:pt x="17964" y="52864"/>
                    <a:pt x="22726" y="53816"/>
                  </a:cubicBezTo>
                  <a:cubicBezTo>
                    <a:pt x="17964" y="53816"/>
                    <a:pt x="17964" y="53816"/>
                    <a:pt x="22726" y="53816"/>
                  </a:cubicBezTo>
                  <a:cubicBezTo>
                    <a:pt x="19869" y="54769"/>
                    <a:pt x="18917" y="53816"/>
                    <a:pt x="22726" y="54769"/>
                  </a:cubicBezTo>
                  <a:cubicBezTo>
                    <a:pt x="21774" y="54769"/>
                    <a:pt x="21774" y="54769"/>
                    <a:pt x="22726" y="54769"/>
                  </a:cubicBezTo>
                  <a:cubicBezTo>
                    <a:pt x="20821" y="54769"/>
                    <a:pt x="20821" y="54769"/>
                    <a:pt x="22726" y="54769"/>
                  </a:cubicBezTo>
                  <a:cubicBezTo>
                    <a:pt x="22726" y="54769"/>
                    <a:pt x="14154" y="53816"/>
                    <a:pt x="22726" y="55721"/>
                  </a:cubicBezTo>
                  <a:cubicBezTo>
                    <a:pt x="18917" y="54769"/>
                    <a:pt x="24631" y="57626"/>
                    <a:pt x="15106" y="55721"/>
                  </a:cubicBezTo>
                  <a:cubicBezTo>
                    <a:pt x="23679" y="53816"/>
                    <a:pt x="17012" y="58579"/>
                    <a:pt x="22726" y="57626"/>
                  </a:cubicBezTo>
                  <a:cubicBezTo>
                    <a:pt x="23679" y="57626"/>
                    <a:pt x="17012" y="56674"/>
                    <a:pt x="17012" y="56674"/>
                  </a:cubicBezTo>
                  <a:cubicBezTo>
                    <a:pt x="17964" y="57626"/>
                    <a:pt x="21774" y="56674"/>
                    <a:pt x="22726" y="57626"/>
                  </a:cubicBezTo>
                  <a:cubicBezTo>
                    <a:pt x="21774" y="57626"/>
                    <a:pt x="21774" y="57626"/>
                    <a:pt x="22726" y="57626"/>
                  </a:cubicBezTo>
                  <a:cubicBezTo>
                    <a:pt x="18917" y="60484"/>
                    <a:pt x="17964" y="53816"/>
                    <a:pt x="20821" y="58579"/>
                  </a:cubicBezTo>
                  <a:cubicBezTo>
                    <a:pt x="17964" y="58579"/>
                    <a:pt x="16059" y="57626"/>
                    <a:pt x="13201" y="57626"/>
                  </a:cubicBezTo>
                  <a:cubicBezTo>
                    <a:pt x="16059" y="55721"/>
                    <a:pt x="17012" y="59531"/>
                    <a:pt x="20821" y="59531"/>
                  </a:cubicBezTo>
                  <a:cubicBezTo>
                    <a:pt x="17012" y="62389"/>
                    <a:pt x="10344" y="60484"/>
                    <a:pt x="13201" y="63341"/>
                  </a:cubicBezTo>
                  <a:cubicBezTo>
                    <a:pt x="12249" y="63341"/>
                    <a:pt x="11296" y="63341"/>
                    <a:pt x="13201" y="63341"/>
                  </a:cubicBezTo>
                  <a:cubicBezTo>
                    <a:pt x="12249" y="63341"/>
                    <a:pt x="10344" y="63341"/>
                    <a:pt x="9392" y="62389"/>
                  </a:cubicBezTo>
                  <a:cubicBezTo>
                    <a:pt x="16059" y="62389"/>
                    <a:pt x="8439" y="63341"/>
                    <a:pt x="8439" y="61436"/>
                  </a:cubicBezTo>
                  <a:cubicBezTo>
                    <a:pt x="4629" y="63341"/>
                    <a:pt x="10344" y="7144"/>
                    <a:pt x="11296"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966" name="Google Shape;5966;p1"/>
            <p:cNvSpPr/>
            <p:nvPr/>
          </p:nvSpPr>
          <p:spPr>
            <a:xfrm>
              <a:off x="4744879" y="2488406"/>
              <a:ext cx="9525" cy="9525"/>
            </a:xfrm>
            <a:custGeom>
              <a:avLst/>
              <a:gdLst/>
              <a:ahLst/>
              <a:cxnLst/>
              <a:rect l="l" t="t" r="r" b="b"/>
              <a:pathLst>
                <a:path w="9525" h="9525" extrusionOk="0">
                  <a:moveTo>
                    <a:pt x="7144" y="7144"/>
                  </a:moveTo>
                  <a:cubicBezTo>
                    <a:pt x="8096" y="7144"/>
                    <a:pt x="8096" y="7144"/>
                    <a:pt x="10001" y="7144"/>
                  </a:cubicBezTo>
                  <a:cubicBezTo>
                    <a:pt x="8096"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967" name="Google Shape;5967;p1"/>
            <p:cNvSpPr/>
            <p:nvPr/>
          </p:nvSpPr>
          <p:spPr>
            <a:xfrm>
              <a:off x="4753451" y="2485548"/>
              <a:ext cx="9525" cy="9525"/>
            </a:xfrm>
            <a:custGeom>
              <a:avLst/>
              <a:gdLst/>
              <a:ahLst/>
              <a:cxnLst/>
              <a:rect l="l" t="t" r="r" b="b"/>
              <a:pathLst>
                <a:path w="9525" h="9525" extrusionOk="0">
                  <a:moveTo>
                    <a:pt x="7144" y="7144"/>
                  </a:moveTo>
                  <a:cubicBezTo>
                    <a:pt x="7144" y="7144"/>
                    <a:pt x="9049"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968" name="Google Shape;5968;p1"/>
            <p:cNvSpPr/>
            <p:nvPr/>
          </p:nvSpPr>
          <p:spPr>
            <a:xfrm>
              <a:off x="4754404" y="2484596"/>
              <a:ext cx="9525" cy="9525"/>
            </a:xfrm>
            <a:custGeom>
              <a:avLst/>
              <a:gdLst/>
              <a:ahLst/>
              <a:cxnLst/>
              <a:rect l="l" t="t" r="r" b="b"/>
              <a:pathLst>
                <a:path w="9525" h="9525" extrusionOk="0">
                  <a:moveTo>
                    <a:pt x="7144" y="7144"/>
                  </a:moveTo>
                  <a:cubicBezTo>
                    <a:pt x="8096" y="7144"/>
                    <a:pt x="8096" y="7144"/>
                    <a:pt x="8096" y="8096"/>
                  </a:cubicBezTo>
                  <a:lnTo>
                    <a:pt x="7144" y="7144"/>
                  </a:ln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969" name="Google Shape;5969;p1"/>
            <p:cNvSpPr/>
            <p:nvPr/>
          </p:nvSpPr>
          <p:spPr>
            <a:xfrm>
              <a:off x="4757261" y="2483643"/>
              <a:ext cx="9525" cy="9525"/>
            </a:xfrm>
            <a:custGeom>
              <a:avLst/>
              <a:gdLst/>
              <a:ahLst/>
              <a:cxnLst/>
              <a:rect l="l" t="t" r="r" b="b"/>
              <a:pathLst>
                <a:path w="9525" h="9525" extrusionOk="0">
                  <a:moveTo>
                    <a:pt x="7144" y="7144"/>
                  </a:moveTo>
                  <a:cubicBezTo>
                    <a:pt x="8096" y="7144"/>
                    <a:pt x="8096" y="7144"/>
                    <a:pt x="7144" y="7144"/>
                  </a:cubicBezTo>
                  <a:cubicBezTo>
                    <a:pt x="8096"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970" name="Google Shape;5970;p1"/>
            <p:cNvSpPr/>
            <p:nvPr/>
          </p:nvSpPr>
          <p:spPr>
            <a:xfrm>
              <a:off x="4755356" y="2483643"/>
              <a:ext cx="9525" cy="9525"/>
            </a:xfrm>
            <a:custGeom>
              <a:avLst/>
              <a:gdLst/>
              <a:ahLst/>
              <a:cxnLst/>
              <a:rect l="l" t="t" r="r" b="b"/>
              <a:pathLst>
                <a:path w="9525" h="9525" extrusionOk="0">
                  <a:moveTo>
                    <a:pt x="7144" y="7144"/>
                  </a:moveTo>
                  <a:cubicBezTo>
                    <a:pt x="7144" y="7144"/>
                    <a:pt x="8096" y="7144"/>
                    <a:pt x="7144" y="7144"/>
                  </a:cubicBezTo>
                  <a:cubicBezTo>
                    <a:pt x="7144" y="7144"/>
                    <a:pt x="8096"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971" name="Google Shape;5971;p1"/>
            <p:cNvSpPr/>
            <p:nvPr/>
          </p:nvSpPr>
          <p:spPr>
            <a:xfrm>
              <a:off x="4757790" y="2481315"/>
              <a:ext cx="9525" cy="9525"/>
            </a:xfrm>
            <a:custGeom>
              <a:avLst/>
              <a:gdLst/>
              <a:ahLst/>
              <a:cxnLst/>
              <a:rect l="l" t="t" r="r" b="b"/>
              <a:pathLst>
                <a:path w="9525" h="9525" extrusionOk="0">
                  <a:moveTo>
                    <a:pt x="7567" y="7567"/>
                  </a:moveTo>
                  <a:cubicBezTo>
                    <a:pt x="7567" y="7567"/>
                    <a:pt x="6615" y="6615"/>
                    <a:pt x="7567" y="7567"/>
                  </a:cubicBezTo>
                  <a:cubicBezTo>
                    <a:pt x="6615" y="7567"/>
                    <a:pt x="8520" y="7567"/>
                    <a:pt x="7567"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972" name="Google Shape;5972;p1"/>
            <p:cNvSpPr/>
            <p:nvPr/>
          </p:nvSpPr>
          <p:spPr>
            <a:xfrm>
              <a:off x="4757261" y="2480786"/>
              <a:ext cx="9525" cy="9525"/>
            </a:xfrm>
            <a:custGeom>
              <a:avLst/>
              <a:gdLst/>
              <a:ahLst/>
              <a:cxnLst/>
              <a:rect l="l" t="t" r="r" b="b"/>
              <a:pathLst>
                <a:path w="9525" h="9525" extrusionOk="0">
                  <a:moveTo>
                    <a:pt x="7144" y="7144"/>
                  </a:moveTo>
                  <a:cubicBezTo>
                    <a:pt x="7144" y="7144"/>
                    <a:pt x="9049"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973" name="Google Shape;5973;p1"/>
            <p:cNvSpPr/>
            <p:nvPr/>
          </p:nvSpPr>
          <p:spPr>
            <a:xfrm>
              <a:off x="4754404" y="2461736"/>
              <a:ext cx="9525" cy="9525"/>
            </a:xfrm>
            <a:custGeom>
              <a:avLst/>
              <a:gdLst/>
              <a:ahLst/>
              <a:cxnLst/>
              <a:rect l="l" t="t" r="r" b="b"/>
              <a:pathLst>
                <a:path w="9525" h="9525" extrusionOk="0">
                  <a:moveTo>
                    <a:pt x="7144" y="7144"/>
                  </a:move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974" name="Google Shape;5974;p1"/>
            <p:cNvSpPr/>
            <p:nvPr/>
          </p:nvSpPr>
          <p:spPr>
            <a:xfrm>
              <a:off x="4754404" y="2454116"/>
              <a:ext cx="9525" cy="9525"/>
            </a:xfrm>
            <a:custGeom>
              <a:avLst/>
              <a:gdLst/>
              <a:ahLst/>
              <a:cxnLst/>
              <a:rect l="l" t="t" r="r" b="b"/>
              <a:pathLst>
                <a:path w="9525" h="9525" extrusionOk="0">
                  <a:moveTo>
                    <a:pt x="7144" y="7144"/>
                  </a:moveTo>
                  <a:cubicBezTo>
                    <a:pt x="7144" y="7144"/>
                    <a:pt x="8096" y="7144"/>
                    <a:pt x="7144" y="7144"/>
                  </a:cubicBezTo>
                  <a:cubicBezTo>
                    <a:pt x="8096"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975" name="Google Shape;5975;p1"/>
            <p:cNvSpPr/>
            <p:nvPr/>
          </p:nvSpPr>
          <p:spPr>
            <a:xfrm>
              <a:off x="4749621" y="2449353"/>
              <a:ext cx="9525" cy="9525"/>
            </a:xfrm>
            <a:custGeom>
              <a:avLst/>
              <a:gdLst/>
              <a:ahLst/>
              <a:cxnLst/>
              <a:rect l="l" t="t" r="r" b="b"/>
              <a:pathLst>
                <a:path w="9525" h="9525" extrusionOk="0">
                  <a:moveTo>
                    <a:pt x="9069" y="7144"/>
                  </a:moveTo>
                  <a:cubicBezTo>
                    <a:pt x="8117" y="7144"/>
                    <a:pt x="5259" y="7144"/>
                    <a:pt x="9069"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976" name="Google Shape;5976;p1"/>
            <p:cNvSpPr/>
            <p:nvPr/>
          </p:nvSpPr>
          <p:spPr>
            <a:xfrm>
              <a:off x="4892516" y="2491263"/>
              <a:ext cx="9525" cy="9525"/>
            </a:xfrm>
            <a:custGeom>
              <a:avLst/>
              <a:gdLst/>
              <a:ahLst/>
              <a:cxnLst/>
              <a:rect l="l" t="t" r="r" b="b"/>
              <a:pathLst>
                <a:path w="9525" h="9525" extrusionOk="0">
                  <a:moveTo>
                    <a:pt x="7144" y="7144"/>
                  </a:moveTo>
                  <a:cubicBezTo>
                    <a:pt x="8096" y="7144"/>
                    <a:pt x="9049" y="7144"/>
                    <a:pt x="7144" y="7144"/>
                  </a:cubicBez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977" name="Google Shape;5977;p1"/>
            <p:cNvSpPr/>
            <p:nvPr/>
          </p:nvSpPr>
          <p:spPr>
            <a:xfrm>
              <a:off x="4885327" y="2408396"/>
              <a:ext cx="28575" cy="95250"/>
            </a:xfrm>
            <a:custGeom>
              <a:avLst/>
              <a:gdLst/>
              <a:ahLst/>
              <a:cxnLst/>
              <a:rect l="l" t="t" r="r" b="b"/>
              <a:pathLst>
                <a:path w="28575" h="95250" extrusionOk="0">
                  <a:moveTo>
                    <a:pt x="17190" y="7144"/>
                  </a:moveTo>
                  <a:cubicBezTo>
                    <a:pt x="26715" y="10954"/>
                    <a:pt x="17190" y="55721"/>
                    <a:pt x="20048" y="56674"/>
                  </a:cubicBezTo>
                  <a:cubicBezTo>
                    <a:pt x="20048" y="58579"/>
                    <a:pt x="28620" y="70009"/>
                    <a:pt x="18143" y="70961"/>
                  </a:cubicBezTo>
                  <a:cubicBezTo>
                    <a:pt x="19095" y="71914"/>
                    <a:pt x="18143" y="71914"/>
                    <a:pt x="16238" y="70961"/>
                  </a:cubicBezTo>
                  <a:cubicBezTo>
                    <a:pt x="29573" y="73819"/>
                    <a:pt x="19095" y="72866"/>
                    <a:pt x="25763" y="74771"/>
                  </a:cubicBezTo>
                  <a:cubicBezTo>
                    <a:pt x="24810" y="74771"/>
                    <a:pt x="24810" y="74771"/>
                    <a:pt x="25763" y="74771"/>
                  </a:cubicBezTo>
                  <a:cubicBezTo>
                    <a:pt x="23858" y="74771"/>
                    <a:pt x="23858" y="74771"/>
                    <a:pt x="25763" y="74771"/>
                  </a:cubicBezTo>
                  <a:cubicBezTo>
                    <a:pt x="25763" y="74771"/>
                    <a:pt x="16238" y="74771"/>
                    <a:pt x="25763" y="75724"/>
                  </a:cubicBezTo>
                  <a:cubicBezTo>
                    <a:pt x="24810" y="75724"/>
                    <a:pt x="22905" y="74771"/>
                    <a:pt x="21000" y="76676"/>
                  </a:cubicBezTo>
                  <a:cubicBezTo>
                    <a:pt x="21000" y="77629"/>
                    <a:pt x="20048" y="77629"/>
                    <a:pt x="18143" y="76676"/>
                  </a:cubicBezTo>
                  <a:cubicBezTo>
                    <a:pt x="25763" y="72866"/>
                    <a:pt x="21000" y="79534"/>
                    <a:pt x="25763" y="77629"/>
                  </a:cubicBezTo>
                  <a:cubicBezTo>
                    <a:pt x="26715" y="77629"/>
                    <a:pt x="20048" y="77629"/>
                    <a:pt x="20048" y="77629"/>
                  </a:cubicBezTo>
                  <a:cubicBezTo>
                    <a:pt x="21953" y="78581"/>
                    <a:pt x="24810" y="76676"/>
                    <a:pt x="25763" y="78581"/>
                  </a:cubicBezTo>
                  <a:cubicBezTo>
                    <a:pt x="24810" y="78581"/>
                    <a:pt x="24810" y="78581"/>
                    <a:pt x="26715" y="78581"/>
                  </a:cubicBezTo>
                  <a:cubicBezTo>
                    <a:pt x="23858" y="82391"/>
                    <a:pt x="21953" y="74771"/>
                    <a:pt x="24810" y="80486"/>
                  </a:cubicBezTo>
                  <a:cubicBezTo>
                    <a:pt x="21953" y="80486"/>
                    <a:pt x="20048" y="79534"/>
                    <a:pt x="17190" y="80486"/>
                  </a:cubicBezTo>
                  <a:cubicBezTo>
                    <a:pt x="18143" y="79534"/>
                    <a:pt x="21953" y="82391"/>
                    <a:pt x="24810" y="82391"/>
                  </a:cubicBezTo>
                  <a:cubicBezTo>
                    <a:pt x="21953" y="86201"/>
                    <a:pt x="14333" y="85249"/>
                    <a:pt x="18143" y="88106"/>
                  </a:cubicBezTo>
                  <a:cubicBezTo>
                    <a:pt x="19095" y="89059"/>
                    <a:pt x="14333" y="88106"/>
                    <a:pt x="14333" y="88106"/>
                  </a:cubicBezTo>
                  <a:cubicBezTo>
                    <a:pt x="17190" y="87154"/>
                    <a:pt x="17190" y="88106"/>
                    <a:pt x="14333" y="88106"/>
                  </a:cubicBezTo>
                  <a:cubicBezTo>
                    <a:pt x="-6622" y="86201"/>
                    <a:pt x="25763" y="14764"/>
                    <a:pt x="17190"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978" name="Google Shape;5978;p1"/>
            <p:cNvSpPr/>
            <p:nvPr/>
          </p:nvSpPr>
          <p:spPr>
            <a:xfrm>
              <a:off x="4892516" y="2490549"/>
              <a:ext cx="9525" cy="9525"/>
            </a:xfrm>
            <a:custGeom>
              <a:avLst/>
              <a:gdLst/>
              <a:ahLst/>
              <a:cxnLst/>
              <a:rect l="l" t="t" r="r" b="b"/>
              <a:pathLst>
                <a:path w="9525" h="9525" extrusionOk="0">
                  <a:moveTo>
                    <a:pt x="7144" y="7858"/>
                  </a:moveTo>
                  <a:cubicBezTo>
                    <a:pt x="8096" y="7858"/>
                    <a:pt x="8096" y="7858"/>
                    <a:pt x="10001" y="7858"/>
                  </a:cubicBezTo>
                  <a:cubicBezTo>
                    <a:pt x="9049" y="6906"/>
                    <a:pt x="8096" y="6906"/>
                    <a:pt x="7144" y="785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979" name="Google Shape;5979;p1"/>
            <p:cNvSpPr/>
            <p:nvPr/>
          </p:nvSpPr>
          <p:spPr>
            <a:xfrm>
              <a:off x="4901089" y="2484596"/>
              <a:ext cx="9525" cy="9525"/>
            </a:xfrm>
            <a:custGeom>
              <a:avLst/>
              <a:gdLst/>
              <a:ahLst/>
              <a:cxnLst/>
              <a:rect l="l" t="t" r="r" b="b"/>
              <a:pathLst>
                <a:path w="9525" h="9525" extrusionOk="0">
                  <a:moveTo>
                    <a:pt x="7144" y="7144"/>
                  </a:moveTo>
                  <a:cubicBezTo>
                    <a:pt x="7144" y="7144"/>
                    <a:pt x="9049"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980" name="Google Shape;5980;p1"/>
            <p:cNvSpPr/>
            <p:nvPr/>
          </p:nvSpPr>
          <p:spPr>
            <a:xfrm>
              <a:off x="4901089" y="2483643"/>
              <a:ext cx="9525" cy="9525"/>
            </a:xfrm>
            <a:custGeom>
              <a:avLst/>
              <a:gdLst/>
              <a:ahLst/>
              <a:cxnLst/>
              <a:rect l="l" t="t" r="r" b="b"/>
              <a:pathLst>
                <a:path w="9525" h="9525" extrusionOk="0">
                  <a:moveTo>
                    <a:pt x="7144" y="7144"/>
                  </a:moveTo>
                  <a:cubicBezTo>
                    <a:pt x="8096" y="7144"/>
                    <a:pt x="8096" y="7144"/>
                    <a:pt x="9049" y="7144"/>
                  </a:cubicBezTo>
                  <a:lnTo>
                    <a:pt x="7144" y="7144"/>
                  </a:ln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981" name="Google Shape;5981;p1"/>
            <p:cNvSpPr/>
            <p:nvPr/>
          </p:nvSpPr>
          <p:spPr>
            <a:xfrm>
              <a:off x="4903946" y="2481738"/>
              <a:ext cx="9525" cy="9525"/>
            </a:xfrm>
            <a:custGeom>
              <a:avLst/>
              <a:gdLst/>
              <a:ahLst/>
              <a:cxnLst/>
              <a:rect l="l" t="t" r="r" b="b"/>
              <a:pathLst>
                <a:path w="9525" h="9525" extrusionOk="0">
                  <a:moveTo>
                    <a:pt x="7144" y="7144"/>
                  </a:moveTo>
                  <a:cubicBezTo>
                    <a:pt x="8096" y="7144"/>
                    <a:pt x="8096" y="7144"/>
                    <a:pt x="8096" y="7144"/>
                  </a:cubicBezTo>
                  <a:cubicBezTo>
                    <a:pt x="8096" y="7144"/>
                    <a:pt x="8096"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982" name="Google Shape;5982;p1"/>
            <p:cNvSpPr/>
            <p:nvPr/>
          </p:nvSpPr>
          <p:spPr>
            <a:xfrm>
              <a:off x="4902994" y="2481738"/>
              <a:ext cx="9525" cy="9525"/>
            </a:xfrm>
            <a:custGeom>
              <a:avLst/>
              <a:gdLst/>
              <a:ahLst/>
              <a:cxnLst/>
              <a:rect l="l" t="t" r="r" b="b"/>
              <a:pathLst>
                <a:path w="9525" h="9525" extrusionOk="0">
                  <a:moveTo>
                    <a:pt x="7144" y="7144"/>
                  </a:moveTo>
                  <a:cubicBezTo>
                    <a:pt x="7144" y="7144"/>
                    <a:pt x="7144" y="7144"/>
                    <a:pt x="7144" y="7144"/>
                  </a:cubicBezTo>
                  <a:cubicBezTo>
                    <a:pt x="7144" y="7144"/>
                    <a:pt x="8096"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983" name="Google Shape;5983;p1"/>
            <p:cNvSpPr/>
            <p:nvPr/>
          </p:nvSpPr>
          <p:spPr>
            <a:xfrm>
              <a:off x="4904475" y="2478881"/>
              <a:ext cx="9525" cy="9525"/>
            </a:xfrm>
            <a:custGeom>
              <a:avLst/>
              <a:gdLst/>
              <a:ahLst/>
              <a:cxnLst/>
              <a:rect l="l" t="t" r="r" b="b"/>
              <a:pathLst>
                <a:path w="9525" h="9525" extrusionOk="0">
                  <a:moveTo>
                    <a:pt x="7567" y="7144"/>
                  </a:moveTo>
                  <a:cubicBezTo>
                    <a:pt x="7567" y="7144"/>
                    <a:pt x="6615" y="7144"/>
                    <a:pt x="7567" y="7144"/>
                  </a:cubicBezTo>
                  <a:cubicBezTo>
                    <a:pt x="6615" y="7144"/>
                    <a:pt x="8520" y="7144"/>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984" name="Google Shape;5984;p1"/>
            <p:cNvSpPr/>
            <p:nvPr/>
          </p:nvSpPr>
          <p:spPr>
            <a:xfrm>
              <a:off x="4902994" y="2476976"/>
              <a:ext cx="9525" cy="9525"/>
            </a:xfrm>
            <a:custGeom>
              <a:avLst/>
              <a:gdLst/>
              <a:ahLst/>
              <a:cxnLst/>
              <a:rect l="l" t="t" r="r" b="b"/>
              <a:pathLst>
                <a:path w="9525" h="9525" extrusionOk="0">
                  <a:moveTo>
                    <a:pt x="7144" y="7144"/>
                  </a:moveTo>
                  <a:cubicBezTo>
                    <a:pt x="8096" y="7144"/>
                    <a:pt x="10001"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985" name="Google Shape;5985;p1"/>
            <p:cNvSpPr/>
            <p:nvPr/>
          </p:nvSpPr>
          <p:spPr>
            <a:xfrm>
              <a:off x="4900136" y="2452211"/>
              <a:ext cx="9525" cy="9525"/>
            </a:xfrm>
            <a:custGeom>
              <a:avLst/>
              <a:gdLst/>
              <a:ahLst/>
              <a:cxnLst/>
              <a:rect l="l" t="t" r="r" b="b"/>
              <a:pathLst>
                <a:path w="9525" h="9525" extrusionOk="0">
                  <a:moveTo>
                    <a:pt x="7144" y="7144"/>
                  </a:moveTo>
                  <a:cubicBezTo>
                    <a:pt x="7144" y="8096"/>
                    <a:pt x="7144"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986" name="Google Shape;5986;p1"/>
            <p:cNvSpPr/>
            <p:nvPr/>
          </p:nvSpPr>
          <p:spPr>
            <a:xfrm>
              <a:off x="4900136" y="2441733"/>
              <a:ext cx="9525" cy="9525"/>
            </a:xfrm>
            <a:custGeom>
              <a:avLst/>
              <a:gdLst/>
              <a:ahLst/>
              <a:cxnLst/>
              <a:rect l="l" t="t" r="r" b="b"/>
              <a:pathLst>
                <a:path w="9525" h="9525" extrusionOk="0">
                  <a:moveTo>
                    <a:pt x="7144" y="7144"/>
                  </a:moveTo>
                  <a:cubicBezTo>
                    <a:pt x="7144" y="7144"/>
                    <a:pt x="8096" y="7144"/>
                    <a:pt x="7144" y="7144"/>
                  </a:cubicBezTo>
                  <a:cubicBezTo>
                    <a:pt x="8096"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987" name="Google Shape;5987;p1"/>
            <p:cNvSpPr/>
            <p:nvPr/>
          </p:nvSpPr>
          <p:spPr>
            <a:xfrm>
              <a:off x="4895353" y="2435066"/>
              <a:ext cx="9525" cy="9525"/>
            </a:xfrm>
            <a:custGeom>
              <a:avLst/>
              <a:gdLst/>
              <a:ahLst/>
              <a:cxnLst/>
              <a:rect l="l" t="t" r="r" b="b"/>
              <a:pathLst>
                <a:path w="9525" h="9525" extrusionOk="0">
                  <a:moveTo>
                    <a:pt x="9069" y="7144"/>
                  </a:moveTo>
                  <a:cubicBezTo>
                    <a:pt x="8117" y="7144"/>
                    <a:pt x="5259" y="7144"/>
                    <a:pt x="9069"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988" name="Google Shape;5988;p1"/>
            <p:cNvSpPr/>
            <p:nvPr/>
          </p:nvSpPr>
          <p:spPr>
            <a:xfrm>
              <a:off x="5055394" y="2482267"/>
              <a:ext cx="9525" cy="9525"/>
            </a:xfrm>
            <a:custGeom>
              <a:avLst/>
              <a:gdLst/>
              <a:ahLst/>
              <a:cxnLst/>
              <a:rect l="l" t="t" r="r" b="b"/>
              <a:pathLst>
                <a:path w="9525" h="9525" extrusionOk="0">
                  <a:moveTo>
                    <a:pt x="7144" y="7567"/>
                  </a:moveTo>
                  <a:cubicBezTo>
                    <a:pt x="8096" y="7567"/>
                    <a:pt x="9049" y="6615"/>
                    <a:pt x="7144" y="7567"/>
                  </a:cubicBezTo>
                  <a:cubicBezTo>
                    <a:pt x="7144" y="7567"/>
                    <a:pt x="7144" y="7567"/>
                    <a:pt x="7144"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989" name="Google Shape;5989;p1"/>
            <p:cNvSpPr/>
            <p:nvPr/>
          </p:nvSpPr>
          <p:spPr>
            <a:xfrm>
              <a:off x="5047038" y="2401728"/>
              <a:ext cx="28575" cy="85725"/>
            </a:xfrm>
            <a:custGeom>
              <a:avLst/>
              <a:gdLst/>
              <a:ahLst/>
              <a:cxnLst/>
              <a:rect l="l" t="t" r="r" b="b"/>
              <a:pathLst>
                <a:path w="28575" h="85725" extrusionOk="0">
                  <a:moveTo>
                    <a:pt x="21214" y="7144"/>
                  </a:moveTo>
                  <a:cubicBezTo>
                    <a:pt x="31692" y="12859"/>
                    <a:pt x="15499" y="53816"/>
                    <a:pt x="21214" y="55721"/>
                  </a:cubicBezTo>
                  <a:cubicBezTo>
                    <a:pt x="21214" y="57626"/>
                    <a:pt x="29787" y="68104"/>
                    <a:pt x="19309" y="70009"/>
                  </a:cubicBezTo>
                  <a:cubicBezTo>
                    <a:pt x="20262" y="70961"/>
                    <a:pt x="19309" y="70961"/>
                    <a:pt x="17404" y="70009"/>
                  </a:cubicBezTo>
                  <a:cubicBezTo>
                    <a:pt x="30739" y="72866"/>
                    <a:pt x="20262" y="71914"/>
                    <a:pt x="26929" y="72866"/>
                  </a:cubicBezTo>
                  <a:cubicBezTo>
                    <a:pt x="25977" y="72866"/>
                    <a:pt x="25977" y="72866"/>
                    <a:pt x="26929" y="72866"/>
                  </a:cubicBezTo>
                  <a:cubicBezTo>
                    <a:pt x="25024" y="72866"/>
                    <a:pt x="25024" y="72866"/>
                    <a:pt x="26929" y="72866"/>
                  </a:cubicBezTo>
                  <a:cubicBezTo>
                    <a:pt x="26929" y="72866"/>
                    <a:pt x="18357" y="73819"/>
                    <a:pt x="26929" y="73819"/>
                  </a:cubicBezTo>
                  <a:cubicBezTo>
                    <a:pt x="23119" y="72866"/>
                    <a:pt x="28834" y="75724"/>
                    <a:pt x="19309" y="75724"/>
                  </a:cubicBezTo>
                  <a:cubicBezTo>
                    <a:pt x="26929" y="71914"/>
                    <a:pt x="22167" y="78581"/>
                    <a:pt x="26929" y="76676"/>
                  </a:cubicBezTo>
                  <a:cubicBezTo>
                    <a:pt x="27882" y="76676"/>
                    <a:pt x="21214" y="76676"/>
                    <a:pt x="21214" y="76676"/>
                  </a:cubicBezTo>
                  <a:cubicBezTo>
                    <a:pt x="23119" y="77629"/>
                    <a:pt x="25977" y="75724"/>
                    <a:pt x="26929" y="76676"/>
                  </a:cubicBezTo>
                  <a:cubicBezTo>
                    <a:pt x="25977" y="76676"/>
                    <a:pt x="25977" y="76676"/>
                    <a:pt x="27882" y="76676"/>
                  </a:cubicBezTo>
                  <a:cubicBezTo>
                    <a:pt x="25024" y="80486"/>
                    <a:pt x="23119" y="72866"/>
                    <a:pt x="25977" y="78581"/>
                  </a:cubicBezTo>
                  <a:cubicBezTo>
                    <a:pt x="23119" y="78581"/>
                    <a:pt x="21214" y="78581"/>
                    <a:pt x="18357" y="78581"/>
                  </a:cubicBezTo>
                  <a:cubicBezTo>
                    <a:pt x="19309" y="76676"/>
                    <a:pt x="23119" y="79534"/>
                    <a:pt x="25977" y="79534"/>
                  </a:cubicBezTo>
                  <a:cubicBezTo>
                    <a:pt x="23119" y="83344"/>
                    <a:pt x="15499" y="82391"/>
                    <a:pt x="19309" y="85249"/>
                  </a:cubicBezTo>
                  <a:cubicBezTo>
                    <a:pt x="20262" y="86201"/>
                    <a:pt x="15499" y="85249"/>
                    <a:pt x="15499" y="85249"/>
                  </a:cubicBezTo>
                  <a:cubicBezTo>
                    <a:pt x="18357" y="84296"/>
                    <a:pt x="18357" y="84296"/>
                    <a:pt x="15499" y="85249"/>
                  </a:cubicBezTo>
                  <a:cubicBezTo>
                    <a:pt x="-8313" y="85249"/>
                    <a:pt x="26929" y="14764"/>
                    <a:pt x="2121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990" name="Google Shape;5990;p1"/>
            <p:cNvSpPr/>
            <p:nvPr/>
          </p:nvSpPr>
          <p:spPr>
            <a:xfrm>
              <a:off x="5055394" y="2481738"/>
              <a:ext cx="9525" cy="9525"/>
            </a:xfrm>
            <a:custGeom>
              <a:avLst/>
              <a:gdLst/>
              <a:ahLst/>
              <a:cxnLst/>
              <a:rect l="l" t="t" r="r" b="b"/>
              <a:pathLst>
                <a:path w="9525" h="9525" extrusionOk="0">
                  <a:moveTo>
                    <a:pt x="7144" y="7144"/>
                  </a:moveTo>
                  <a:cubicBezTo>
                    <a:pt x="8096" y="7144"/>
                    <a:pt x="8096" y="7144"/>
                    <a:pt x="9049" y="7144"/>
                  </a:cubicBezTo>
                  <a:cubicBezTo>
                    <a:pt x="9049" y="7144"/>
                    <a:pt x="8096"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991" name="Google Shape;5991;p1"/>
            <p:cNvSpPr/>
            <p:nvPr/>
          </p:nvSpPr>
          <p:spPr>
            <a:xfrm>
              <a:off x="5063014" y="2476023"/>
              <a:ext cx="9525" cy="9525"/>
            </a:xfrm>
            <a:custGeom>
              <a:avLst/>
              <a:gdLst/>
              <a:ahLst/>
              <a:cxnLst/>
              <a:rect l="l" t="t" r="r" b="b"/>
              <a:pathLst>
                <a:path w="9525" h="9525" extrusionOk="0">
                  <a:moveTo>
                    <a:pt x="7144" y="7144"/>
                  </a:moveTo>
                  <a:cubicBezTo>
                    <a:pt x="8096" y="7144"/>
                    <a:pt x="9049"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992" name="Google Shape;5992;p1"/>
            <p:cNvSpPr/>
            <p:nvPr/>
          </p:nvSpPr>
          <p:spPr>
            <a:xfrm>
              <a:off x="5063966" y="2474118"/>
              <a:ext cx="9525" cy="9525"/>
            </a:xfrm>
            <a:custGeom>
              <a:avLst/>
              <a:gdLst/>
              <a:ahLst/>
              <a:cxnLst/>
              <a:rect l="l" t="t" r="r" b="b"/>
              <a:pathLst>
                <a:path w="9525" h="9525" extrusionOk="0">
                  <a:moveTo>
                    <a:pt x="7144" y="7144"/>
                  </a:moveTo>
                  <a:cubicBezTo>
                    <a:pt x="8096" y="7144"/>
                    <a:pt x="8096" y="7144"/>
                    <a:pt x="9049" y="7144"/>
                  </a:cubicBezTo>
                  <a:lnTo>
                    <a:pt x="7144" y="7144"/>
                  </a:ln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993" name="Google Shape;5993;p1"/>
            <p:cNvSpPr/>
            <p:nvPr/>
          </p:nvSpPr>
          <p:spPr>
            <a:xfrm>
              <a:off x="5066824" y="2472213"/>
              <a:ext cx="9525" cy="9525"/>
            </a:xfrm>
            <a:custGeom>
              <a:avLst/>
              <a:gdLst/>
              <a:ahLst/>
              <a:cxnLst/>
              <a:rect l="l" t="t" r="r" b="b"/>
              <a:pathLst>
                <a:path w="9525" h="9525" extrusionOk="0">
                  <a:moveTo>
                    <a:pt x="7144" y="7144"/>
                  </a:moveTo>
                  <a:cubicBezTo>
                    <a:pt x="8096" y="7144"/>
                    <a:pt x="8096" y="7144"/>
                    <a:pt x="8096" y="7144"/>
                  </a:cubicBez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994" name="Google Shape;5994;p1"/>
            <p:cNvSpPr/>
            <p:nvPr/>
          </p:nvSpPr>
          <p:spPr>
            <a:xfrm>
              <a:off x="5064919" y="2472213"/>
              <a:ext cx="9525" cy="9525"/>
            </a:xfrm>
            <a:custGeom>
              <a:avLst/>
              <a:gdLst/>
              <a:ahLst/>
              <a:cxnLst/>
              <a:rect l="l" t="t" r="r" b="b"/>
              <a:pathLst>
                <a:path w="9525" h="9525" extrusionOk="0">
                  <a:moveTo>
                    <a:pt x="7144" y="7144"/>
                  </a:moveTo>
                  <a:cubicBezTo>
                    <a:pt x="7144" y="7144"/>
                    <a:pt x="7144" y="7144"/>
                    <a:pt x="7144" y="7144"/>
                  </a:cubicBezTo>
                  <a:cubicBezTo>
                    <a:pt x="7144" y="7144"/>
                    <a:pt x="8096"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995" name="Google Shape;5995;p1"/>
            <p:cNvSpPr/>
            <p:nvPr/>
          </p:nvSpPr>
          <p:spPr>
            <a:xfrm>
              <a:off x="5066400" y="2469356"/>
              <a:ext cx="9525" cy="9525"/>
            </a:xfrm>
            <a:custGeom>
              <a:avLst/>
              <a:gdLst/>
              <a:ahLst/>
              <a:cxnLst/>
              <a:rect l="l" t="t" r="r" b="b"/>
              <a:pathLst>
                <a:path w="9525" h="9525" extrusionOk="0">
                  <a:moveTo>
                    <a:pt x="7567" y="7144"/>
                  </a:moveTo>
                  <a:cubicBezTo>
                    <a:pt x="7567" y="7144"/>
                    <a:pt x="6615" y="7144"/>
                    <a:pt x="7567" y="7144"/>
                  </a:cubicBezTo>
                  <a:cubicBezTo>
                    <a:pt x="7567" y="7144"/>
                    <a:pt x="8520" y="7144"/>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996" name="Google Shape;5996;p1"/>
            <p:cNvSpPr/>
            <p:nvPr/>
          </p:nvSpPr>
          <p:spPr>
            <a:xfrm>
              <a:off x="5065871" y="2468403"/>
              <a:ext cx="9525" cy="9525"/>
            </a:xfrm>
            <a:custGeom>
              <a:avLst/>
              <a:gdLst/>
              <a:ahLst/>
              <a:cxnLst/>
              <a:rect l="l" t="t" r="r" b="b"/>
              <a:pathLst>
                <a:path w="9525" h="9525" extrusionOk="0">
                  <a:moveTo>
                    <a:pt x="7144" y="7144"/>
                  </a:moveTo>
                  <a:cubicBezTo>
                    <a:pt x="7144" y="7144"/>
                    <a:pt x="9049"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997" name="Google Shape;5997;p1"/>
            <p:cNvSpPr/>
            <p:nvPr/>
          </p:nvSpPr>
          <p:spPr>
            <a:xfrm>
              <a:off x="5062061" y="2444591"/>
              <a:ext cx="9525" cy="9525"/>
            </a:xfrm>
            <a:custGeom>
              <a:avLst/>
              <a:gdLst/>
              <a:ahLst/>
              <a:cxnLst/>
              <a:rect l="l" t="t" r="r" b="b"/>
              <a:pathLst>
                <a:path w="9525" h="9525" extrusionOk="0">
                  <a:moveTo>
                    <a:pt x="7144" y="7144"/>
                  </a:move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998" name="Google Shape;5998;p1"/>
            <p:cNvSpPr/>
            <p:nvPr/>
          </p:nvSpPr>
          <p:spPr>
            <a:xfrm>
              <a:off x="5063014" y="2434113"/>
              <a:ext cx="9525" cy="9525"/>
            </a:xfrm>
            <a:custGeom>
              <a:avLst/>
              <a:gdLst/>
              <a:ahLst/>
              <a:cxnLst/>
              <a:rect l="l" t="t" r="r" b="b"/>
              <a:pathLst>
                <a:path w="9525" h="9525" extrusionOk="0">
                  <a:moveTo>
                    <a:pt x="7144" y="7144"/>
                  </a:moveTo>
                  <a:cubicBezTo>
                    <a:pt x="7144" y="7144"/>
                    <a:pt x="8096" y="7144"/>
                    <a:pt x="7144" y="7144"/>
                  </a:cubicBezTo>
                  <a:cubicBezTo>
                    <a:pt x="8096"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999" name="Google Shape;5999;p1"/>
            <p:cNvSpPr/>
            <p:nvPr/>
          </p:nvSpPr>
          <p:spPr>
            <a:xfrm>
              <a:off x="5058231" y="2428398"/>
              <a:ext cx="9525" cy="9525"/>
            </a:xfrm>
            <a:custGeom>
              <a:avLst/>
              <a:gdLst/>
              <a:ahLst/>
              <a:cxnLst/>
              <a:rect l="l" t="t" r="r" b="b"/>
              <a:pathLst>
                <a:path w="9525" h="9525" extrusionOk="0">
                  <a:moveTo>
                    <a:pt x="9069" y="7144"/>
                  </a:moveTo>
                  <a:cubicBezTo>
                    <a:pt x="8117" y="7144"/>
                    <a:pt x="5259" y="7144"/>
                    <a:pt x="9069"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000" name="Google Shape;6000;p1"/>
            <p:cNvSpPr/>
            <p:nvPr/>
          </p:nvSpPr>
          <p:spPr>
            <a:xfrm>
              <a:off x="5215943" y="2481738"/>
              <a:ext cx="9525" cy="9525"/>
            </a:xfrm>
            <a:custGeom>
              <a:avLst/>
              <a:gdLst/>
              <a:ahLst/>
              <a:cxnLst/>
              <a:rect l="l" t="t" r="r" b="b"/>
              <a:pathLst>
                <a:path w="9525" h="9525" extrusionOk="0">
                  <a:moveTo>
                    <a:pt x="7567" y="7144"/>
                  </a:moveTo>
                  <a:cubicBezTo>
                    <a:pt x="7567" y="7144"/>
                    <a:pt x="8520" y="7144"/>
                    <a:pt x="7567" y="7144"/>
                  </a:cubicBezTo>
                  <a:cubicBezTo>
                    <a:pt x="7567" y="7144"/>
                    <a:pt x="6615" y="7144"/>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001" name="Google Shape;6001;p1"/>
            <p:cNvSpPr/>
            <p:nvPr/>
          </p:nvSpPr>
          <p:spPr>
            <a:xfrm>
              <a:off x="5213034" y="2406491"/>
              <a:ext cx="28575" cy="85725"/>
            </a:xfrm>
            <a:custGeom>
              <a:avLst/>
              <a:gdLst/>
              <a:ahLst/>
              <a:cxnLst/>
              <a:rect l="l" t="t" r="r" b="b"/>
              <a:pathLst>
                <a:path w="28575" h="85725" extrusionOk="0">
                  <a:moveTo>
                    <a:pt x="12381" y="7144"/>
                  </a:moveTo>
                  <a:cubicBezTo>
                    <a:pt x="17144" y="8096"/>
                    <a:pt x="21906" y="62389"/>
                    <a:pt x="21906" y="53816"/>
                  </a:cubicBezTo>
                  <a:cubicBezTo>
                    <a:pt x="21906" y="58579"/>
                    <a:pt x="25716" y="64294"/>
                    <a:pt x="17144" y="65246"/>
                  </a:cubicBezTo>
                  <a:cubicBezTo>
                    <a:pt x="18096" y="66199"/>
                    <a:pt x="17144" y="66199"/>
                    <a:pt x="15239" y="65246"/>
                  </a:cubicBezTo>
                  <a:cubicBezTo>
                    <a:pt x="28574" y="69056"/>
                    <a:pt x="18096" y="67151"/>
                    <a:pt x="24764" y="69056"/>
                  </a:cubicBezTo>
                  <a:cubicBezTo>
                    <a:pt x="23811" y="69056"/>
                    <a:pt x="23811" y="69056"/>
                    <a:pt x="24764" y="69056"/>
                  </a:cubicBezTo>
                  <a:cubicBezTo>
                    <a:pt x="22859" y="69056"/>
                    <a:pt x="22859" y="69056"/>
                    <a:pt x="24764" y="69056"/>
                  </a:cubicBezTo>
                  <a:cubicBezTo>
                    <a:pt x="24764" y="69056"/>
                    <a:pt x="16191" y="69056"/>
                    <a:pt x="24764" y="70009"/>
                  </a:cubicBezTo>
                  <a:cubicBezTo>
                    <a:pt x="20954" y="68104"/>
                    <a:pt x="26669" y="71914"/>
                    <a:pt x="17144" y="70961"/>
                  </a:cubicBezTo>
                  <a:cubicBezTo>
                    <a:pt x="25716" y="68104"/>
                    <a:pt x="20001" y="73819"/>
                    <a:pt x="24764" y="72866"/>
                  </a:cubicBezTo>
                  <a:cubicBezTo>
                    <a:pt x="25716" y="72866"/>
                    <a:pt x="19049" y="71914"/>
                    <a:pt x="19049" y="72866"/>
                  </a:cubicBezTo>
                  <a:cubicBezTo>
                    <a:pt x="20001" y="73819"/>
                    <a:pt x="23811" y="72866"/>
                    <a:pt x="24764" y="73819"/>
                  </a:cubicBezTo>
                  <a:cubicBezTo>
                    <a:pt x="23811" y="73819"/>
                    <a:pt x="23811" y="73819"/>
                    <a:pt x="24764" y="73819"/>
                  </a:cubicBezTo>
                  <a:cubicBezTo>
                    <a:pt x="20954" y="77629"/>
                    <a:pt x="20001" y="69056"/>
                    <a:pt x="22859" y="74771"/>
                  </a:cubicBezTo>
                  <a:cubicBezTo>
                    <a:pt x="20001" y="74771"/>
                    <a:pt x="18096" y="73819"/>
                    <a:pt x="15239" y="73819"/>
                  </a:cubicBezTo>
                  <a:cubicBezTo>
                    <a:pt x="17144" y="72866"/>
                    <a:pt x="20001" y="75724"/>
                    <a:pt x="22859" y="76676"/>
                  </a:cubicBezTo>
                  <a:cubicBezTo>
                    <a:pt x="19049" y="79534"/>
                    <a:pt x="12381" y="78581"/>
                    <a:pt x="15239" y="81439"/>
                  </a:cubicBezTo>
                  <a:cubicBezTo>
                    <a:pt x="16191" y="82391"/>
                    <a:pt x="11429" y="80486"/>
                    <a:pt x="11429" y="81439"/>
                  </a:cubicBezTo>
                  <a:cubicBezTo>
                    <a:pt x="17144" y="80486"/>
                    <a:pt x="10476" y="82391"/>
                    <a:pt x="10476" y="80486"/>
                  </a:cubicBezTo>
                  <a:cubicBezTo>
                    <a:pt x="-1" y="77629"/>
                    <a:pt x="18096" y="10954"/>
                    <a:pt x="12381"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002" name="Google Shape;6002;p1"/>
            <p:cNvSpPr/>
            <p:nvPr/>
          </p:nvSpPr>
          <p:spPr>
            <a:xfrm>
              <a:off x="5216366" y="2480786"/>
              <a:ext cx="9525" cy="9525"/>
            </a:xfrm>
            <a:custGeom>
              <a:avLst/>
              <a:gdLst/>
              <a:ahLst/>
              <a:cxnLst/>
              <a:rect l="l" t="t" r="r" b="b"/>
              <a:pathLst>
                <a:path w="9525" h="9525" extrusionOk="0">
                  <a:moveTo>
                    <a:pt x="7144" y="7144"/>
                  </a:moveTo>
                  <a:cubicBezTo>
                    <a:pt x="8096" y="7144"/>
                    <a:pt x="8096" y="7144"/>
                    <a:pt x="10001" y="7144"/>
                  </a:cubicBezTo>
                  <a:cubicBezTo>
                    <a:pt x="8096"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003" name="Google Shape;6003;p1"/>
            <p:cNvSpPr/>
            <p:nvPr/>
          </p:nvSpPr>
          <p:spPr>
            <a:xfrm>
              <a:off x="5224939" y="2476023"/>
              <a:ext cx="9525" cy="9525"/>
            </a:xfrm>
            <a:custGeom>
              <a:avLst/>
              <a:gdLst/>
              <a:ahLst/>
              <a:cxnLst/>
              <a:rect l="l" t="t" r="r" b="b"/>
              <a:pathLst>
                <a:path w="9525" h="9525" extrusionOk="0">
                  <a:moveTo>
                    <a:pt x="7144" y="7144"/>
                  </a:moveTo>
                  <a:cubicBezTo>
                    <a:pt x="7144" y="7144"/>
                    <a:pt x="9049"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004" name="Google Shape;6004;p1"/>
            <p:cNvSpPr/>
            <p:nvPr/>
          </p:nvSpPr>
          <p:spPr>
            <a:xfrm>
              <a:off x="5225891" y="2475071"/>
              <a:ext cx="9525" cy="9525"/>
            </a:xfrm>
            <a:custGeom>
              <a:avLst/>
              <a:gdLst/>
              <a:ahLst/>
              <a:cxnLst/>
              <a:rect l="l" t="t" r="r" b="b"/>
              <a:pathLst>
                <a:path w="9525" h="9525" extrusionOk="0">
                  <a:moveTo>
                    <a:pt x="7144" y="7144"/>
                  </a:moveTo>
                  <a:cubicBezTo>
                    <a:pt x="8096" y="7144"/>
                    <a:pt x="8096" y="7144"/>
                    <a:pt x="8096" y="8096"/>
                  </a:cubicBezTo>
                  <a:lnTo>
                    <a:pt x="7144" y="7144"/>
                  </a:ln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005" name="Google Shape;6005;p1"/>
            <p:cNvSpPr/>
            <p:nvPr/>
          </p:nvSpPr>
          <p:spPr>
            <a:xfrm>
              <a:off x="5228749" y="2474118"/>
              <a:ext cx="9525" cy="9525"/>
            </a:xfrm>
            <a:custGeom>
              <a:avLst/>
              <a:gdLst/>
              <a:ahLst/>
              <a:cxnLst/>
              <a:rect l="l" t="t" r="r" b="b"/>
              <a:pathLst>
                <a:path w="9525" h="9525" extrusionOk="0">
                  <a:moveTo>
                    <a:pt x="7144" y="7144"/>
                  </a:moveTo>
                  <a:cubicBezTo>
                    <a:pt x="8096" y="7144"/>
                    <a:pt x="8096" y="7144"/>
                    <a:pt x="7144" y="7144"/>
                  </a:cubicBezTo>
                  <a:cubicBezTo>
                    <a:pt x="8096"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006" name="Google Shape;6006;p1"/>
            <p:cNvSpPr/>
            <p:nvPr/>
          </p:nvSpPr>
          <p:spPr>
            <a:xfrm>
              <a:off x="5226844" y="2473695"/>
              <a:ext cx="9525" cy="9525"/>
            </a:xfrm>
            <a:custGeom>
              <a:avLst/>
              <a:gdLst/>
              <a:ahLst/>
              <a:cxnLst/>
              <a:rect l="l" t="t" r="r" b="b"/>
              <a:pathLst>
                <a:path w="9525" h="9525" extrusionOk="0">
                  <a:moveTo>
                    <a:pt x="7144" y="7567"/>
                  </a:moveTo>
                  <a:cubicBezTo>
                    <a:pt x="7144" y="7567"/>
                    <a:pt x="8096" y="7567"/>
                    <a:pt x="7144" y="7567"/>
                  </a:cubicBezTo>
                  <a:cubicBezTo>
                    <a:pt x="7144" y="6615"/>
                    <a:pt x="8096" y="7567"/>
                    <a:pt x="7144"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007" name="Google Shape;6007;p1"/>
            <p:cNvSpPr/>
            <p:nvPr/>
          </p:nvSpPr>
          <p:spPr>
            <a:xfrm>
              <a:off x="5229278" y="2471261"/>
              <a:ext cx="9525" cy="9525"/>
            </a:xfrm>
            <a:custGeom>
              <a:avLst/>
              <a:gdLst/>
              <a:ahLst/>
              <a:cxnLst/>
              <a:rect l="l" t="t" r="r" b="b"/>
              <a:pathLst>
                <a:path w="9525" h="9525" extrusionOk="0">
                  <a:moveTo>
                    <a:pt x="7567" y="7144"/>
                  </a:moveTo>
                  <a:cubicBezTo>
                    <a:pt x="7567" y="7144"/>
                    <a:pt x="6615" y="7144"/>
                    <a:pt x="7567" y="7144"/>
                  </a:cubicBezTo>
                  <a:cubicBezTo>
                    <a:pt x="6615" y="7144"/>
                    <a:pt x="8520" y="7144"/>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008" name="Google Shape;6008;p1"/>
            <p:cNvSpPr/>
            <p:nvPr/>
          </p:nvSpPr>
          <p:spPr>
            <a:xfrm>
              <a:off x="5228749" y="2469885"/>
              <a:ext cx="9525" cy="9525"/>
            </a:xfrm>
            <a:custGeom>
              <a:avLst/>
              <a:gdLst/>
              <a:ahLst/>
              <a:cxnLst/>
              <a:rect l="l" t="t" r="r" b="b"/>
              <a:pathLst>
                <a:path w="9525" h="9525" extrusionOk="0">
                  <a:moveTo>
                    <a:pt x="7144" y="7567"/>
                  </a:moveTo>
                  <a:cubicBezTo>
                    <a:pt x="7144" y="7567"/>
                    <a:pt x="9049" y="6615"/>
                    <a:pt x="7144"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009" name="Google Shape;6009;p1"/>
            <p:cNvSpPr/>
            <p:nvPr/>
          </p:nvSpPr>
          <p:spPr>
            <a:xfrm>
              <a:off x="5225891" y="2446496"/>
              <a:ext cx="9525" cy="9525"/>
            </a:xfrm>
            <a:custGeom>
              <a:avLst/>
              <a:gdLst/>
              <a:ahLst/>
              <a:cxnLst/>
              <a:rect l="l" t="t" r="r" b="b"/>
              <a:pathLst>
                <a:path w="9525" h="9525" extrusionOk="0">
                  <a:moveTo>
                    <a:pt x="7144" y="7144"/>
                  </a:move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010" name="Google Shape;6010;p1"/>
            <p:cNvSpPr/>
            <p:nvPr/>
          </p:nvSpPr>
          <p:spPr>
            <a:xfrm>
              <a:off x="5225891" y="2436547"/>
              <a:ext cx="9525" cy="9525"/>
            </a:xfrm>
            <a:custGeom>
              <a:avLst/>
              <a:gdLst/>
              <a:ahLst/>
              <a:cxnLst/>
              <a:rect l="l" t="t" r="r" b="b"/>
              <a:pathLst>
                <a:path w="9525" h="9525" extrusionOk="0">
                  <a:moveTo>
                    <a:pt x="7144" y="7567"/>
                  </a:moveTo>
                  <a:cubicBezTo>
                    <a:pt x="7144" y="7567"/>
                    <a:pt x="8096" y="7567"/>
                    <a:pt x="7144" y="7567"/>
                  </a:cubicBezTo>
                  <a:cubicBezTo>
                    <a:pt x="8096" y="7567"/>
                    <a:pt x="7144" y="6615"/>
                    <a:pt x="7144"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011" name="Google Shape;6011;p1"/>
            <p:cNvSpPr/>
            <p:nvPr/>
          </p:nvSpPr>
          <p:spPr>
            <a:xfrm>
              <a:off x="5220811" y="2431256"/>
              <a:ext cx="9525" cy="9525"/>
            </a:xfrm>
            <a:custGeom>
              <a:avLst/>
              <a:gdLst/>
              <a:ahLst/>
              <a:cxnLst/>
              <a:rect l="l" t="t" r="r" b="b"/>
              <a:pathLst>
                <a:path w="9525" h="9525" extrusionOk="0">
                  <a:moveTo>
                    <a:pt x="8414" y="7144"/>
                  </a:moveTo>
                  <a:cubicBezTo>
                    <a:pt x="8414" y="7144"/>
                    <a:pt x="5556" y="7144"/>
                    <a:pt x="841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012" name="Google Shape;6012;p1"/>
            <p:cNvSpPr/>
            <p:nvPr/>
          </p:nvSpPr>
          <p:spPr>
            <a:xfrm>
              <a:off x="5387816" y="2477928"/>
              <a:ext cx="9525" cy="9525"/>
            </a:xfrm>
            <a:custGeom>
              <a:avLst/>
              <a:gdLst/>
              <a:ahLst/>
              <a:cxnLst/>
              <a:rect l="l" t="t" r="r" b="b"/>
              <a:pathLst>
                <a:path w="9525" h="9525" extrusionOk="0">
                  <a:moveTo>
                    <a:pt x="7144" y="7144"/>
                  </a:moveTo>
                  <a:cubicBezTo>
                    <a:pt x="8096" y="7144"/>
                    <a:pt x="9049" y="7144"/>
                    <a:pt x="7144" y="7144"/>
                  </a:cubicBez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013" name="Google Shape;6013;p1"/>
            <p:cNvSpPr/>
            <p:nvPr/>
          </p:nvSpPr>
          <p:spPr>
            <a:xfrm>
              <a:off x="5381052" y="2411253"/>
              <a:ext cx="28575" cy="76200"/>
            </a:xfrm>
            <a:custGeom>
              <a:avLst/>
              <a:gdLst/>
              <a:ahLst/>
              <a:cxnLst/>
              <a:rect l="l" t="t" r="r" b="b"/>
              <a:pathLst>
                <a:path w="28575" h="76200" extrusionOk="0">
                  <a:moveTo>
                    <a:pt x="23433" y="7144"/>
                  </a:moveTo>
                  <a:cubicBezTo>
                    <a:pt x="28196" y="10001"/>
                    <a:pt x="19623" y="30004"/>
                    <a:pt x="17718" y="30004"/>
                  </a:cubicBezTo>
                  <a:cubicBezTo>
                    <a:pt x="20576" y="37624"/>
                    <a:pt x="29148" y="58579"/>
                    <a:pt x="18671" y="58579"/>
                  </a:cubicBezTo>
                  <a:cubicBezTo>
                    <a:pt x="19623" y="59531"/>
                    <a:pt x="18671" y="59531"/>
                    <a:pt x="16766" y="58579"/>
                  </a:cubicBezTo>
                  <a:cubicBezTo>
                    <a:pt x="24386" y="60484"/>
                    <a:pt x="21528" y="59531"/>
                    <a:pt x="26291" y="60484"/>
                  </a:cubicBezTo>
                  <a:cubicBezTo>
                    <a:pt x="21528" y="60484"/>
                    <a:pt x="21528" y="60484"/>
                    <a:pt x="26291" y="60484"/>
                  </a:cubicBezTo>
                  <a:cubicBezTo>
                    <a:pt x="23433" y="61436"/>
                    <a:pt x="22481" y="61436"/>
                    <a:pt x="26291" y="61436"/>
                  </a:cubicBezTo>
                  <a:cubicBezTo>
                    <a:pt x="25338" y="61436"/>
                    <a:pt x="25338" y="61436"/>
                    <a:pt x="26291" y="61436"/>
                  </a:cubicBezTo>
                  <a:cubicBezTo>
                    <a:pt x="24386" y="61436"/>
                    <a:pt x="24386" y="61436"/>
                    <a:pt x="26291" y="61436"/>
                  </a:cubicBezTo>
                  <a:cubicBezTo>
                    <a:pt x="26291" y="61436"/>
                    <a:pt x="17718" y="61436"/>
                    <a:pt x="26291" y="62389"/>
                  </a:cubicBezTo>
                  <a:cubicBezTo>
                    <a:pt x="22481" y="61436"/>
                    <a:pt x="28196" y="64294"/>
                    <a:pt x="18671" y="63341"/>
                  </a:cubicBezTo>
                  <a:cubicBezTo>
                    <a:pt x="27243" y="60484"/>
                    <a:pt x="21528" y="66199"/>
                    <a:pt x="26291" y="64294"/>
                  </a:cubicBezTo>
                  <a:cubicBezTo>
                    <a:pt x="27243" y="64294"/>
                    <a:pt x="20576" y="64294"/>
                    <a:pt x="20576" y="64294"/>
                  </a:cubicBezTo>
                  <a:cubicBezTo>
                    <a:pt x="22481" y="65246"/>
                    <a:pt x="25338" y="63341"/>
                    <a:pt x="26291" y="65246"/>
                  </a:cubicBezTo>
                  <a:cubicBezTo>
                    <a:pt x="25338" y="65246"/>
                    <a:pt x="25338" y="65246"/>
                    <a:pt x="26291" y="65246"/>
                  </a:cubicBezTo>
                  <a:cubicBezTo>
                    <a:pt x="23433" y="69056"/>
                    <a:pt x="21528" y="61436"/>
                    <a:pt x="24386" y="66199"/>
                  </a:cubicBezTo>
                  <a:cubicBezTo>
                    <a:pt x="21528" y="66199"/>
                    <a:pt x="19623" y="65246"/>
                    <a:pt x="16766" y="66199"/>
                  </a:cubicBezTo>
                  <a:cubicBezTo>
                    <a:pt x="18671" y="64294"/>
                    <a:pt x="20576" y="67151"/>
                    <a:pt x="24386" y="68104"/>
                  </a:cubicBezTo>
                  <a:cubicBezTo>
                    <a:pt x="20576" y="70961"/>
                    <a:pt x="13908" y="70009"/>
                    <a:pt x="17718" y="72866"/>
                  </a:cubicBezTo>
                  <a:cubicBezTo>
                    <a:pt x="16766" y="72866"/>
                    <a:pt x="15813" y="72866"/>
                    <a:pt x="17718" y="72866"/>
                  </a:cubicBezTo>
                  <a:cubicBezTo>
                    <a:pt x="16766" y="73819"/>
                    <a:pt x="15813" y="72866"/>
                    <a:pt x="13908" y="72866"/>
                  </a:cubicBezTo>
                  <a:cubicBezTo>
                    <a:pt x="19623" y="70961"/>
                    <a:pt x="13908" y="73819"/>
                    <a:pt x="12956" y="71914"/>
                  </a:cubicBezTo>
                  <a:cubicBezTo>
                    <a:pt x="-6094" y="69056"/>
                    <a:pt x="28196" y="11906"/>
                    <a:pt x="23433"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014" name="Google Shape;6014;p1"/>
            <p:cNvSpPr/>
            <p:nvPr/>
          </p:nvSpPr>
          <p:spPr>
            <a:xfrm>
              <a:off x="5387816" y="2477928"/>
              <a:ext cx="9525" cy="9525"/>
            </a:xfrm>
            <a:custGeom>
              <a:avLst/>
              <a:gdLst/>
              <a:ahLst/>
              <a:cxnLst/>
              <a:rect l="l" t="t" r="r" b="b"/>
              <a:pathLst>
                <a:path w="9525" h="9525" extrusionOk="0">
                  <a:moveTo>
                    <a:pt x="7144" y="7144"/>
                  </a:moveTo>
                  <a:cubicBezTo>
                    <a:pt x="8096" y="7144"/>
                    <a:pt x="8096" y="7144"/>
                    <a:pt x="10001" y="7144"/>
                  </a:cubicBezTo>
                  <a:cubicBezTo>
                    <a:pt x="9049" y="7144"/>
                    <a:pt x="8096"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015" name="Google Shape;6015;p1"/>
            <p:cNvSpPr/>
            <p:nvPr/>
          </p:nvSpPr>
          <p:spPr>
            <a:xfrm>
              <a:off x="5396389" y="2473166"/>
              <a:ext cx="9525" cy="9525"/>
            </a:xfrm>
            <a:custGeom>
              <a:avLst/>
              <a:gdLst/>
              <a:ahLst/>
              <a:cxnLst/>
              <a:rect l="l" t="t" r="r" b="b"/>
              <a:pathLst>
                <a:path w="9525" h="9525" extrusionOk="0">
                  <a:moveTo>
                    <a:pt x="7144" y="7144"/>
                  </a:moveTo>
                  <a:cubicBezTo>
                    <a:pt x="7144" y="7144"/>
                    <a:pt x="9049"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016" name="Google Shape;6016;p1"/>
            <p:cNvSpPr/>
            <p:nvPr/>
          </p:nvSpPr>
          <p:spPr>
            <a:xfrm>
              <a:off x="5396389" y="2471261"/>
              <a:ext cx="9525" cy="9525"/>
            </a:xfrm>
            <a:custGeom>
              <a:avLst/>
              <a:gdLst/>
              <a:ahLst/>
              <a:cxnLst/>
              <a:rect l="l" t="t" r="r" b="b"/>
              <a:pathLst>
                <a:path w="9525" h="9525" extrusionOk="0">
                  <a:moveTo>
                    <a:pt x="7144" y="7144"/>
                  </a:moveTo>
                  <a:cubicBezTo>
                    <a:pt x="8096" y="7144"/>
                    <a:pt x="8096" y="7144"/>
                    <a:pt x="8096" y="7144"/>
                  </a:cubicBezTo>
                  <a:lnTo>
                    <a:pt x="7144" y="7144"/>
                  </a:ln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017" name="Google Shape;6017;p1"/>
            <p:cNvSpPr/>
            <p:nvPr/>
          </p:nvSpPr>
          <p:spPr>
            <a:xfrm>
              <a:off x="5400199" y="2470308"/>
              <a:ext cx="9525" cy="9525"/>
            </a:xfrm>
            <a:custGeom>
              <a:avLst/>
              <a:gdLst/>
              <a:ahLst/>
              <a:cxnLst/>
              <a:rect l="l" t="t" r="r" b="b"/>
              <a:pathLst>
                <a:path w="9525" h="9525" extrusionOk="0">
                  <a:moveTo>
                    <a:pt x="7144" y="7144"/>
                  </a:moveTo>
                  <a:cubicBezTo>
                    <a:pt x="7144" y="7144"/>
                    <a:pt x="8096" y="7144"/>
                    <a:pt x="7144" y="7144"/>
                  </a:cubicBez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018" name="Google Shape;6018;p1"/>
            <p:cNvSpPr/>
            <p:nvPr/>
          </p:nvSpPr>
          <p:spPr>
            <a:xfrm>
              <a:off x="5398294" y="2470308"/>
              <a:ext cx="9525" cy="9525"/>
            </a:xfrm>
            <a:custGeom>
              <a:avLst/>
              <a:gdLst/>
              <a:ahLst/>
              <a:cxnLst/>
              <a:rect l="l" t="t" r="r" b="b"/>
              <a:pathLst>
                <a:path w="9525" h="9525" extrusionOk="0">
                  <a:moveTo>
                    <a:pt x="7144" y="7144"/>
                  </a:moveTo>
                  <a:cubicBezTo>
                    <a:pt x="7144" y="7144"/>
                    <a:pt x="7144" y="7144"/>
                    <a:pt x="7144" y="7144"/>
                  </a:cubicBezTo>
                  <a:cubicBezTo>
                    <a:pt x="7144" y="7144"/>
                    <a:pt x="8096"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019" name="Google Shape;6019;p1"/>
            <p:cNvSpPr/>
            <p:nvPr/>
          </p:nvSpPr>
          <p:spPr>
            <a:xfrm>
              <a:off x="5399775" y="2468403"/>
              <a:ext cx="9525" cy="9525"/>
            </a:xfrm>
            <a:custGeom>
              <a:avLst/>
              <a:gdLst/>
              <a:ahLst/>
              <a:cxnLst/>
              <a:rect l="l" t="t" r="r" b="b"/>
              <a:pathLst>
                <a:path w="9525" h="9525" extrusionOk="0">
                  <a:moveTo>
                    <a:pt x="7567" y="7144"/>
                  </a:moveTo>
                  <a:cubicBezTo>
                    <a:pt x="7567" y="7144"/>
                    <a:pt x="6615" y="7144"/>
                    <a:pt x="7567" y="7144"/>
                  </a:cubicBezTo>
                  <a:cubicBezTo>
                    <a:pt x="7567" y="7144"/>
                    <a:pt x="8520" y="7144"/>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020" name="Google Shape;6020;p1"/>
            <p:cNvSpPr/>
            <p:nvPr/>
          </p:nvSpPr>
          <p:spPr>
            <a:xfrm>
              <a:off x="5399246" y="2467027"/>
              <a:ext cx="9525" cy="9525"/>
            </a:xfrm>
            <a:custGeom>
              <a:avLst/>
              <a:gdLst/>
              <a:ahLst/>
              <a:cxnLst/>
              <a:rect l="l" t="t" r="r" b="b"/>
              <a:pathLst>
                <a:path w="9525" h="9525" extrusionOk="0">
                  <a:moveTo>
                    <a:pt x="7144" y="7567"/>
                  </a:moveTo>
                  <a:cubicBezTo>
                    <a:pt x="7144" y="7567"/>
                    <a:pt x="9049" y="6615"/>
                    <a:pt x="7144"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021" name="Google Shape;6021;p1"/>
            <p:cNvSpPr/>
            <p:nvPr/>
          </p:nvSpPr>
          <p:spPr>
            <a:xfrm>
              <a:off x="5397341" y="2447448"/>
              <a:ext cx="9525" cy="9525"/>
            </a:xfrm>
            <a:custGeom>
              <a:avLst/>
              <a:gdLst/>
              <a:ahLst/>
              <a:cxnLst/>
              <a:rect l="l" t="t" r="r" b="b"/>
              <a:pathLst>
                <a:path w="9525" h="9525" extrusionOk="0">
                  <a:moveTo>
                    <a:pt x="7144" y="7144"/>
                  </a:move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022" name="Google Shape;6022;p1"/>
            <p:cNvSpPr/>
            <p:nvPr/>
          </p:nvSpPr>
          <p:spPr>
            <a:xfrm>
              <a:off x="5398294" y="2438452"/>
              <a:ext cx="9525" cy="9525"/>
            </a:xfrm>
            <a:custGeom>
              <a:avLst/>
              <a:gdLst/>
              <a:ahLst/>
              <a:cxnLst/>
              <a:rect l="l" t="t" r="r" b="b"/>
              <a:pathLst>
                <a:path w="9525" h="9525" extrusionOk="0">
                  <a:moveTo>
                    <a:pt x="7144" y="7567"/>
                  </a:moveTo>
                  <a:cubicBezTo>
                    <a:pt x="7144" y="6615"/>
                    <a:pt x="8096" y="7567"/>
                    <a:pt x="7144" y="7567"/>
                  </a:cubicBezTo>
                  <a:cubicBezTo>
                    <a:pt x="8096" y="7567"/>
                    <a:pt x="7144" y="6615"/>
                    <a:pt x="7144"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023" name="Google Shape;6023;p1"/>
            <p:cNvSpPr/>
            <p:nvPr/>
          </p:nvSpPr>
          <p:spPr>
            <a:xfrm>
              <a:off x="5394166" y="2432737"/>
              <a:ext cx="9525" cy="9525"/>
            </a:xfrm>
            <a:custGeom>
              <a:avLst/>
              <a:gdLst/>
              <a:ahLst/>
              <a:cxnLst/>
              <a:rect l="l" t="t" r="r" b="b"/>
              <a:pathLst>
                <a:path w="9525" h="9525" extrusionOk="0">
                  <a:moveTo>
                    <a:pt x="8414" y="7567"/>
                  </a:moveTo>
                  <a:cubicBezTo>
                    <a:pt x="8414" y="7567"/>
                    <a:pt x="5556" y="6615"/>
                    <a:pt x="8414"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024" name="Google Shape;6024;p1"/>
            <p:cNvSpPr/>
            <p:nvPr/>
          </p:nvSpPr>
          <p:spPr>
            <a:xfrm>
              <a:off x="5587418" y="2476976"/>
              <a:ext cx="9525" cy="9525"/>
            </a:xfrm>
            <a:custGeom>
              <a:avLst/>
              <a:gdLst/>
              <a:ahLst/>
              <a:cxnLst/>
              <a:rect l="l" t="t" r="r" b="b"/>
              <a:pathLst>
                <a:path w="9525" h="9525" extrusionOk="0">
                  <a:moveTo>
                    <a:pt x="7567" y="7144"/>
                  </a:moveTo>
                  <a:cubicBezTo>
                    <a:pt x="7567" y="7144"/>
                    <a:pt x="8520" y="7144"/>
                    <a:pt x="7567" y="7144"/>
                  </a:cubicBezTo>
                  <a:cubicBezTo>
                    <a:pt x="7567" y="7144"/>
                    <a:pt x="6615" y="7144"/>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025" name="Google Shape;6025;p1"/>
            <p:cNvSpPr/>
            <p:nvPr/>
          </p:nvSpPr>
          <p:spPr>
            <a:xfrm>
              <a:off x="5584219" y="2407443"/>
              <a:ext cx="28575" cy="76200"/>
            </a:xfrm>
            <a:custGeom>
              <a:avLst/>
              <a:gdLst/>
              <a:ahLst/>
              <a:cxnLst/>
              <a:rect l="l" t="t" r="r" b="b"/>
              <a:pathLst>
                <a:path w="28575" h="76200" extrusionOk="0">
                  <a:moveTo>
                    <a:pt x="11718" y="7144"/>
                  </a:moveTo>
                  <a:cubicBezTo>
                    <a:pt x="17433" y="8096"/>
                    <a:pt x="20291" y="49054"/>
                    <a:pt x="18386" y="49054"/>
                  </a:cubicBezTo>
                  <a:cubicBezTo>
                    <a:pt x="18386" y="50959"/>
                    <a:pt x="26958" y="60484"/>
                    <a:pt x="16481" y="61436"/>
                  </a:cubicBezTo>
                  <a:cubicBezTo>
                    <a:pt x="17433" y="62389"/>
                    <a:pt x="16481" y="62389"/>
                    <a:pt x="14576" y="61436"/>
                  </a:cubicBezTo>
                  <a:cubicBezTo>
                    <a:pt x="27911" y="65246"/>
                    <a:pt x="17433" y="63341"/>
                    <a:pt x="24101" y="65246"/>
                  </a:cubicBezTo>
                  <a:cubicBezTo>
                    <a:pt x="23148" y="65246"/>
                    <a:pt x="23148" y="65246"/>
                    <a:pt x="24101" y="65246"/>
                  </a:cubicBezTo>
                  <a:cubicBezTo>
                    <a:pt x="22196" y="65246"/>
                    <a:pt x="22196" y="65246"/>
                    <a:pt x="24101" y="65246"/>
                  </a:cubicBezTo>
                  <a:cubicBezTo>
                    <a:pt x="24101" y="65246"/>
                    <a:pt x="15528" y="65246"/>
                    <a:pt x="24101" y="66199"/>
                  </a:cubicBezTo>
                  <a:cubicBezTo>
                    <a:pt x="20291" y="65246"/>
                    <a:pt x="26006" y="68104"/>
                    <a:pt x="16481" y="67151"/>
                  </a:cubicBezTo>
                  <a:cubicBezTo>
                    <a:pt x="25053" y="64294"/>
                    <a:pt x="19338" y="70009"/>
                    <a:pt x="24101" y="69056"/>
                  </a:cubicBezTo>
                  <a:cubicBezTo>
                    <a:pt x="25053" y="69056"/>
                    <a:pt x="18386" y="68104"/>
                    <a:pt x="18386" y="69056"/>
                  </a:cubicBezTo>
                  <a:cubicBezTo>
                    <a:pt x="19338" y="70009"/>
                    <a:pt x="23148" y="69056"/>
                    <a:pt x="24101" y="70009"/>
                  </a:cubicBezTo>
                  <a:cubicBezTo>
                    <a:pt x="23148" y="70009"/>
                    <a:pt x="23148" y="70009"/>
                    <a:pt x="24101" y="70009"/>
                  </a:cubicBezTo>
                  <a:cubicBezTo>
                    <a:pt x="20291" y="73819"/>
                    <a:pt x="19338" y="66199"/>
                    <a:pt x="22196" y="70961"/>
                  </a:cubicBezTo>
                  <a:cubicBezTo>
                    <a:pt x="19338" y="70961"/>
                    <a:pt x="17433" y="70009"/>
                    <a:pt x="14576" y="70009"/>
                  </a:cubicBezTo>
                  <a:cubicBezTo>
                    <a:pt x="16481" y="69056"/>
                    <a:pt x="18386" y="71914"/>
                    <a:pt x="22196" y="72866"/>
                  </a:cubicBezTo>
                  <a:cubicBezTo>
                    <a:pt x="18386" y="75724"/>
                    <a:pt x="11718" y="73819"/>
                    <a:pt x="14576" y="76676"/>
                  </a:cubicBezTo>
                  <a:cubicBezTo>
                    <a:pt x="13623" y="76676"/>
                    <a:pt x="12671" y="76676"/>
                    <a:pt x="14576" y="76676"/>
                  </a:cubicBezTo>
                  <a:cubicBezTo>
                    <a:pt x="13623" y="76676"/>
                    <a:pt x="11718" y="76676"/>
                    <a:pt x="10766" y="75724"/>
                  </a:cubicBezTo>
                  <a:cubicBezTo>
                    <a:pt x="16481" y="74771"/>
                    <a:pt x="9813" y="76676"/>
                    <a:pt x="9813" y="74771"/>
                  </a:cubicBezTo>
                  <a:cubicBezTo>
                    <a:pt x="1240" y="72866"/>
                    <a:pt x="16481" y="10001"/>
                    <a:pt x="11718"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026" name="Google Shape;6026;p1"/>
            <p:cNvSpPr/>
            <p:nvPr/>
          </p:nvSpPr>
          <p:spPr>
            <a:xfrm>
              <a:off x="5586889" y="2476976"/>
              <a:ext cx="9525" cy="9525"/>
            </a:xfrm>
            <a:custGeom>
              <a:avLst/>
              <a:gdLst/>
              <a:ahLst/>
              <a:cxnLst/>
              <a:rect l="l" t="t" r="r" b="b"/>
              <a:pathLst>
                <a:path w="9525" h="9525" extrusionOk="0">
                  <a:moveTo>
                    <a:pt x="7144" y="7144"/>
                  </a:moveTo>
                  <a:cubicBezTo>
                    <a:pt x="8096" y="7144"/>
                    <a:pt x="8096" y="7144"/>
                    <a:pt x="10001" y="7144"/>
                  </a:cubicBezTo>
                  <a:cubicBezTo>
                    <a:pt x="9049" y="7144"/>
                    <a:pt x="8096"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027" name="Google Shape;6027;p1"/>
            <p:cNvSpPr/>
            <p:nvPr/>
          </p:nvSpPr>
          <p:spPr>
            <a:xfrm>
              <a:off x="5596414" y="2472213"/>
              <a:ext cx="9525" cy="9525"/>
            </a:xfrm>
            <a:custGeom>
              <a:avLst/>
              <a:gdLst/>
              <a:ahLst/>
              <a:cxnLst/>
              <a:rect l="l" t="t" r="r" b="b"/>
              <a:pathLst>
                <a:path w="9525" h="9525" extrusionOk="0">
                  <a:moveTo>
                    <a:pt x="7144" y="7144"/>
                  </a:moveTo>
                  <a:cubicBezTo>
                    <a:pt x="7144" y="7144"/>
                    <a:pt x="9049"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028" name="Google Shape;6028;p1"/>
            <p:cNvSpPr/>
            <p:nvPr/>
          </p:nvSpPr>
          <p:spPr>
            <a:xfrm>
              <a:off x="5596414" y="2471261"/>
              <a:ext cx="9525" cy="9525"/>
            </a:xfrm>
            <a:custGeom>
              <a:avLst/>
              <a:gdLst/>
              <a:ahLst/>
              <a:cxnLst/>
              <a:rect l="l" t="t" r="r" b="b"/>
              <a:pathLst>
                <a:path w="9525" h="9525" extrusionOk="0">
                  <a:moveTo>
                    <a:pt x="7144" y="7144"/>
                  </a:moveTo>
                  <a:cubicBezTo>
                    <a:pt x="8096" y="7144"/>
                    <a:pt x="8096" y="7144"/>
                    <a:pt x="8096" y="8096"/>
                  </a:cubicBezTo>
                  <a:lnTo>
                    <a:pt x="7144" y="7144"/>
                  </a:ln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029" name="Google Shape;6029;p1"/>
            <p:cNvSpPr/>
            <p:nvPr/>
          </p:nvSpPr>
          <p:spPr>
            <a:xfrm>
              <a:off x="5600224" y="2470308"/>
              <a:ext cx="9525" cy="9525"/>
            </a:xfrm>
            <a:custGeom>
              <a:avLst/>
              <a:gdLst/>
              <a:ahLst/>
              <a:cxnLst/>
              <a:rect l="l" t="t" r="r" b="b"/>
              <a:pathLst>
                <a:path w="9525" h="9525" extrusionOk="0">
                  <a:moveTo>
                    <a:pt x="7144" y="7144"/>
                  </a:moveTo>
                  <a:cubicBezTo>
                    <a:pt x="7144" y="7144"/>
                    <a:pt x="8096" y="7144"/>
                    <a:pt x="7144" y="7144"/>
                  </a:cubicBez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030" name="Google Shape;6030;p1"/>
            <p:cNvSpPr/>
            <p:nvPr/>
          </p:nvSpPr>
          <p:spPr>
            <a:xfrm>
              <a:off x="5598319" y="2469885"/>
              <a:ext cx="9525" cy="9525"/>
            </a:xfrm>
            <a:custGeom>
              <a:avLst/>
              <a:gdLst/>
              <a:ahLst/>
              <a:cxnLst/>
              <a:rect l="l" t="t" r="r" b="b"/>
              <a:pathLst>
                <a:path w="9525" h="9525" extrusionOk="0">
                  <a:moveTo>
                    <a:pt x="7144" y="7567"/>
                  </a:moveTo>
                  <a:cubicBezTo>
                    <a:pt x="7144" y="7567"/>
                    <a:pt x="7144" y="7567"/>
                    <a:pt x="7144" y="7567"/>
                  </a:cubicBezTo>
                  <a:cubicBezTo>
                    <a:pt x="7144" y="6615"/>
                    <a:pt x="8096" y="7567"/>
                    <a:pt x="7144"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031" name="Google Shape;6031;p1"/>
            <p:cNvSpPr/>
            <p:nvPr/>
          </p:nvSpPr>
          <p:spPr>
            <a:xfrm>
              <a:off x="5600224" y="2467451"/>
              <a:ext cx="9525" cy="9525"/>
            </a:xfrm>
            <a:custGeom>
              <a:avLst/>
              <a:gdLst/>
              <a:ahLst/>
              <a:cxnLst/>
              <a:rect l="l" t="t" r="r" b="b"/>
              <a:pathLst>
                <a:path w="9525" h="9525" extrusionOk="0">
                  <a:moveTo>
                    <a:pt x="7144" y="7144"/>
                  </a:moveTo>
                  <a:cubicBezTo>
                    <a:pt x="7144" y="7144"/>
                    <a:pt x="7144" y="7144"/>
                    <a:pt x="7144" y="7144"/>
                  </a:cubicBezTo>
                  <a:cubicBezTo>
                    <a:pt x="7144" y="7144"/>
                    <a:pt x="8096"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032" name="Google Shape;6032;p1"/>
            <p:cNvSpPr/>
            <p:nvPr/>
          </p:nvSpPr>
          <p:spPr>
            <a:xfrm>
              <a:off x="5599271" y="2466498"/>
              <a:ext cx="9525" cy="9525"/>
            </a:xfrm>
            <a:custGeom>
              <a:avLst/>
              <a:gdLst/>
              <a:ahLst/>
              <a:cxnLst/>
              <a:rect l="l" t="t" r="r" b="b"/>
              <a:pathLst>
                <a:path w="9525" h="9525" extrusionOk="0">
                  <a:moveTo>
                    <a:pt x="7144" y="7144"/>
                  </a:moveTo>
                  <a:cubicBezTo>
                    <a:pt x="7144" y="7144"/>
                    <a:pt x="10001"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033" name="Google Shape;6033;p1"/>
            <p:cNvSpPr/>
            <p:nvPr/>
          </p:nvSpPr>
          <p:spPr>
            <a:xfrm>
              <a:off x="5597366" y="2444591"/>
              <a:ext cx="9525" cy="9525"/>
            </a:xfrm>
            <a:custGeom>
              <a:avLst/>
              <a:gdLst/>
              <a:ahLst/>
              <a:cxnLst/>
              <a:rect l="l" t="t" r="r" b="b"/>
              <a:pathLst>
                <a:path w="9525" h="9525" extrusionOk="0">
                  <a:moveTo>
                    <a:pt x="7144" y="7144"/>
                  </a:move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034" name="Google Shape;6034;p1"/>
            <p:cNvSpPr/>
            <p:nvPr/>
          </p:nvSpPr>
          <p:spPr>
            <a:xfrm>
              <a:off x="5597091" y="2435066"/>
              <a:ext cx="9525" cy="9525"/>
            </a:xfrm>
            <a:custGeom>
              <a:avLst/>
              <a:gdLst/>
              <a:ahLst/>
              <a:cxnLst/>
              <a:rect l="l" t="t" r="r" b="b"/>
              <a:pathLst>
                <a:path w="9525" h="9525" extrusionOk="0">
                  <a:moveTo>
                    <a:pt x="7419" y="7144"/>
                  </a:moveTo>
                  <a:cubicBezTo>
                    <a:pt x="6466" y="7144"/>
                    <a:pt x="8371" y="7144"/>
                    <a:pt x="7419" y="7144"/>
                  </a:cubicBezTo>
                  <a:cubicBezTo>
                    <a:pt x="8371" y="7144"/>
                    <a:pt x="7419" y="7144"/>
                    <a:pt x="7419"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035" name="Google Shape;6035;p1"/>
            <p:cNvSpPr/>
            <p:nvPr/>
          </p:nvSpPr>
          <p:spPr>
            <a:xfrm>
              <a:off x="5591631" y="2430303"/>
              <a:ext cx="9525" cy="9525"/>
            </a:xfrm>
            <a:custGeom>
              <a:avLst/>
              <a:gdLst/>
              <a:ahLst/>
              <a:cxnLst/>
              <a:rect l="l" t="t" r="r" b="b"/>
              <a:pathLst>
                <a:path w="9525" h="9525" extrusionOk="0">
                  <a:moveTo>
                    <a:pt x="9069" y="7144"/>
                  </a:moveTo>
                  <a:cubicBezTo>
                    <a:pt x="8117" y="7144"/>
                    <a:pt x="5259" y="7144"/>
                    <a:pt x="9069"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036" name="Google Shape;6036;p1"/>
            <p:cNvSpPr/>
            <p:nvPr/>
          </p:nvSpPr>
          <p:spPr>
            <a:xfrm>
              <a:off x="5690564" y="2333148"/>
              <a:ext cx="9525" cy="9525"/>
            </a:xfrm>
            <a:custGeom>
              <a:avLst/>
              <a:gdLst/>
              <a:ahLst/>
              <a:cxnLst/>
              <a:rect l="l" t="t" r="r" b="b"/>
              <a:pathLst>
                <a:path w="9525" h="9525" extrusionOk="0">
                  <a:moveTo>
                    <a:pt x="8244" y="7144"/>
                  </a:moveTo>
                  <a:cubicBezTo>
                    <a:pt x="7291" y="7144"/>
                    <a:pt x="6339" y="8096"/>
                    <a:pt x="8244" y="7144"/>
                  </a:cubicBezTo>
                  <a:cubicBezTo>
                    <a:pt x="8244" y="7144"/>
                    <a:pt x="8244" y="7144"/>
                    <a:pt x="82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037" name="Google Shape;6037;p1"/>
            <p:cNvSpPr/>
            <p:nvPr/>
          </p:nvSpPr>
          <p:spPr>
            <a:xfrm>
              <a:off x="5677376" y="2335582"/>
              <a:ext cx="28575" cy="152400"/>
            </a:xfrm>
            <a:custGeom>
              <a:avLst/>
              <a:gdLst/>
              <a:ahLst/>
              <a:cxnLst/>
              <a:rect l="l" t="t" r="r" b="b"/>
              <a:pathLst>
                <a:path w="28575" h="152400" extrusionOk="0">
                  <a:moveTo>
                    <a:pt x="22384" y="146632"/>
                  </a:moveTo>
                  <a:cubicBezTo>
                    <a:pt x="5239" y="139965"/>
                    <a:pt x="20479" y="64717"/>
                    <a:pt x="14764" y="61860"/>
                  </a:cubicBezTo>
                  <a:cubicBezTo>
                    <a:pt x="13811" y="59002"/>
                    <a:pt x="6191" y="39000"/>
                    <a:pt x="16669" y="37095"/>
                  </a:cubicBezTo>
                  <a:cubicBezTo>
                    <a:pt x="15716" y="36142"/>
                    <a:pt x="16669" y="36142"/>
                    <a:pt x="18574" y="37095"/>
                  </a:cubicBezTo>
                  <a:cubicBezTo>
                    <a:pt x="10001" y="33285"/>
                    <a:pt x="4286" y="24712"/>
                    <a:pt x="15716" y="26617"/>
                  </a:cubicBezTo>
                  <a:cubicBezTo>
                    <a:pt x="13811" y="28522"/>
                    <a:pt x="9049" y="23760"/>
                    <a:pt x="8096" y="22807"/>
                  </a:cubicBezTo>
                  <a:cubicBezTo>
                    <a:pt x="9049" y="22807"/>
                    <a:pt x="9049" y="22807"/>
                    <a:pt x="7144" y="21855"/>
                  </a:cubicBezTo>
                  <a:cubicBezTo>
                    <a:pt x="8096" y="18997"/>
                    <a:pt x="10954" y="20902"/>
                    <a:pt x="16669" y="20902"/>
                  </a:cubicBezTo>
                  <a:cubicBezTo>
                    <a:pt x="12859" y="26617"/>
                    <a:pt x="14764" y="6615"/>
                    <a:pt x="15716" y="7567"/>
                  </a:cubicBezTo>
                  <a:cubicBezTo>
                    <a:pt x="14764" y="6615"/>
                    <a:pt x="19526" y="7567"/>
                    <a:pt x="19526" y="7567"/>
                  </a:cubicBezTo>
                  <a:cubicBezTo>
                    <a:pt x="17621" y="8520"/>
                    <a:pt x="16669" y="7567"/>
                    <a:pt x="16669" y="7567"/>
                  </a:cubicBezTo>
                  <a:cubicBezTo>
                    <a:pt x="18574" y="8520"/>
                    <a:pt x="19526" y="8520"/>
                    <a:pt x="19526" y="7567"/>
                  </a:cubicBezTo>
                  <a:cubicBezTo>
                    <a:pt x="44291" y="15187"/>
                    <a:pt x="7144" y="127582"/>
                    <a:pt x="22384" y="146632"/>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038" name="Google Shape;6038;p1"/>
            <p:cNvSpPr/>
            <p:nvPr/>
          </p:nvSpPr>
          <p:spPr>
            <a:xfrm>
              <a:off x="5688806" y="2334101"/>
              <a:ext cx="9525" cy="9525"/>
            </a:xfrm>
            <a:custGeom>
              <a:avLst/>
              <a:gdLst/>
              <a:ahLst/>
              <a:cxnLst/>
              <a:rect l="l" t="t" r="r" b="b"/>
              <a:pathLst>
                <a:path w="9525" h="9525" extrusionOk="0">
                  <a:moveTo>
                    <a:pt x="10001" y="7144"/>
                  </a:moveTo>
                  <a:cubicBezTo>
                    <a:pt x="9049" y="7144"/>
                    <a:pt x="9049" y="7144"/>
                    <a:pt x="7144" y="7144"/>
                  </a:cubicBezTo>
                  <a:cubicBezTo>
                    <a:pt x="8096" y="7144"/>
                    <a:pt x="9049" y="7144"/>
                    <a:pt x="10001"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039" name="Google Shape;6039;p1"/>
            <p:cNvSpPr/>
            <p:nvPr/>
          </p:nvSpPr>
          <p:spPr>
            <a:xfrm>
              <a:off x="5682245" y="2343626"/>
              <a:ext cx="9525" cy="9525"/>
            </a:xfrm>
            <a:custGeom>
              <a:avLst/>
              <a:gdLst/>
              <a:ahLst/>
              <a:cxnLst/>
              <a:rect l="l" t="t" r="r" b="b"/>
              <a:pathLst>
                <a:path w="9525" h="9525" extrusionOk="0">
                  <a:moveTo>
                    <a:pt x="7990" y="7144"/>
                  </a:moveTo>
                  <a:cubicBezTo>
                    <a:pt x="7990" y="7144"/>
                    <a:pt x="6085" y="7144"/>
                    <a:pt x="7990"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040" name="Google Shape;6040;p1"/>
            <p:cNvSpPr/>
            <p:nvPr/>
          </p:nvSpPr>
          <p:spPr>
            <a:xfrm>
              <a:off x="5682139" y="2345531"/>
              <a:ext cx="9525" cy="9525"/>
            </a:xfrm>
            <a:custGeom>
              <a:avLst/>
              <a:gdLst/>
              <a:ahLst/>
              <a:cxnLst/>
              <a:rect l="l" t="t" r="r" b="b"/>
              <a:pathLst>
                <a:path w="9525" h="9525" extrusionOk="0">
                  <a:moveTo>
                    <a:pt x="8096" y="8096"/>
                  </a:moveTo>
                  <a:cubicBezTo>
                    <a:pt x="7144" y="8096"/>
                    <a:pt x="7144" y="7144"/>
                    <a:pt x="7144" y="7144"/>
                  </a:cubicBezTo>
                  <a:lnTo>
                    <a:pt x="8096" y="8096"/>
                  </a:ln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041" name="Google Shape;6041;p1"/>
            <p:cNvSpPr/>
            <p:nvPr/>
          </p:nvSpPr>
          <p:spPr>
            <a:xfrm>
              <a:off x="5678858" y="2348388"/>
              <a:ext cx="9525" cy="9525"/>
            </a:xfrm>
            <a:custGeom>
              <a:avLst/>
              <a:gdLst/>
              <a:ahLst/>
              <a:cxnLst/>
              <a:rect l="l" t="t" r="r" b="b"/>
              <a:pathLst>
                <a:path w="9525" h="9525" extrusionOk="0">
                  <a:moveTo>
                    <a:pt x="7567" y="7144"/>
                  </a:moveTo>
                  <a:cubicBezTo>
                    <a:pt x="7567" y="8096"/>
                    <a:pt x="6615" y="7144"/>
                    <a:pt x="7567" y="7144"/>
                  </a:cubicBezTo>
                  <a:cubicBezTo>
                    <a:pt x="7567" y="7144"/>
                    <a:pt x="7567" y="7144"/>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042" name="Google Shape;6042;p1"/>
            <p:cNvSpPr/>
            <p:nvPr/>
          </p:nvSpPr>
          <p:spPr>
            <a:xfrm>
              <a:off x="5680763" y="2348917"/>
              <a:ext cx="9525" cy="9525"/>
            </a:xfrm>
            <a:custGeom>
              <a:avLst/>
              <a:gdLst/>
              <a:ahLst/>
              <a:cxnLst/>
              <a:rect l="l" t="t" r="r" b="b"/>
              <a:pathLst>
                <a:path w="9525" h="9525" extrusionOk="0">
                  <a:moveTo>
                    <a:pt x="7567" y="7567"/>
                  </a:moveTo>
                  <a:cubicBezTo>
                    <a:pt x="7567" y="7567"/>
                    <a:pt x="7567" y="7567"/>
                    <a:pt x="7567" y="7567"/>
                  </a:cubicBezTo>
                  <a:cubicBezTo>
                    <a:pt x="7567" y="7567"/>
                    <a:pt x="6615" y="6615"/>
                    <a:pt x="7567"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043" name="Google Shape;6043;p1"/>
            <p:cNvSpPr/>
            <p:nvPr/>
          </p:nvSpPr>
          <p:spPr>
            <a:xfrm>
              <a:off x="5678858" y="2354103"/>
              <a:ext cx="9525" cy="9525"/>
            </a:xfrm>
            <a:custGeom>
              <a:avLst/>
              <a:gdLst/>
              <a:ahLst/>
              <a:cxnLst/>
              <a:rect l="l" t="t" r="r" b="b"/>
              <a:pathLst>
                <a:path w="9525" h="9525" extrusionOk="0">
                  <a:moveTo>
                    <a:pt x="7567" y="7144"/>
                  </a:moveTo>
                  <a:cubicBezTo>
                    <a:pt x="7567" y="7144"/>
                    <a:pt x="8520" y="7144"/>
                    <a:pt x="7567" y="7144"/>
                  </a:cubicBezTo>
                  <a:cubicBezTo>
                    <a:pt x="7567" y="7144"/>
                    <a:pt x="6615" y="7144"/>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044" name="Google Shape;6044;p1"/>
            <p:cNvSpPr/>
            <p:nvPr/>
          </p:nvSpPr>
          <p:spPr>
            <a:xfrm>
              <a:off x="5679387" y="2356008"/>
              <a:ext cx="9525" cy="9525"/>
            </a:xfrm>
            <a:custGeom>
              <a:avLst/>
              <a:gdLst/>
              <a:ahLst/>
              <a:cxnLst/>
              <a:rect l="l" t="t" r="r" b="b"/>
              <a:pathLst>
                <a:path w="9525" h="9525" extrusionOk="0">
                  <a:moveTo>
                    <a:pt x="7990" y="7144"/>
                  </a:moveTo>
                  <a:cubicBezTo>
                    <a:pt x="7990" y="7144"/>
                    <a:pt x="6085" y="8096"/>
                    <a:pt x="7990"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045" name="Google Shape;6045;p1"/>
            <p:cNvSpPr/>
            <p:nvPr/>
          </p:nvSpPr>
          <p:spPr>
            <a:xfrm>
              <a:off x="5684044" y="2399109"/>
              <a:ext cx="9525" cy="9525"/>
            </a:xfrm>
            <a:custGeom>
              <a:avLst/>
              <a:gdLst/>
              <a:ahLst/>
              <a:cxnLst/>
              <a:rect l="l" t="t" r="r" b="b"/>
              <a:pathLst>
                <a:path w="9525" h="9525" extrusionOk="0">
                  <a:moveTo>
                    <a:pt x="7144" y="7858"/>
                  </a:moveTo>
                  <a:cubicBezTo>
                    <a:pt x="7144" y="6906"/>
                    <a:pt x="7144" y="6906"/>
                    <a:pt x="7144" y="785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046" name="Google Shape;6046;p1"/>
            <p:cNvSpPr/>
            <p:nvPr/>
          </p:nvSpPr>
          <p:spPr>
            <a:xfrm>
              <a:off x="5683620" y="2418873"/>
              <a:ext cx="9525" cy="9525"/>
            </a:xfrm>
            <a:custGeom>
              <a:avLst/>
              <a:gdLst/>
              <a:ahLst/>
              <a:cxnLst/>
              <a:rect l="l" t="t" r="r" b="b"/>
              <a:pathLst>
                <a:path w="9525" h="9525" extrusionOk="0">
                  <a:moveTo>
                    <a:pt x="7567" y="7144"/>
                  </a:moveTo>
                  <a:cubicBezTo>
                    <a:pt x="8520" y="7144"/>
                    <a:pt x="6615" y="7144"/>
                    <a:pt x="7567" y="7144"/>
                  </a:cubicBezTo>
                  <a:cubicBezTo>
                    <a:pt x="6615" y="7144"/>
                    <a:pt x="7567" y="7144"/>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047" name="Google Shape;6047;p1"/>
            <p:cNvSpPr/>
            <p:nvPr/>
          </p:nvSpPr>
          <p:spPr>
            <a:xfrm>
              <a:off x="5687854" y="2428398"/>
              <a:ext cx="9525" cy="9525"/>
            </a:xfrm>
            <a:custGeom>
              <a:avLst/>
              <a:gdLst/>
              <a:ahLst/>
              <a:cxnLst/>
              <a:rect l="l" t="t" r="r" b="b"/>
              <a:pathLst>
                <a:path w="9525" h="9525" extrusionOk="0">
                  <a:moveTo>
                    <a:pt x="7144" y="7144"/>
                  </a:moveTo>
                  <a:cubicBezTo>
                    <a:pt x="8096" y="7144"/>
                    <a:pt x="1095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048" name="Google Shape;6048;p1"/>
            <p:cNvSpPr/>
            <p:nvPr/>
          </p:nvSpPr>
          <p:spPr>
            <a:xfrm>
              <a:off x="5490263" y="2331243"/>
              <a:ext cx="9525" cy="9525"/>
            </a:xfrm>
            <a:custGeom>
              <a:avLst/>
              <a:gdLst/>
              <a:ahLst/>
              <a:cxnLst/>
              <a:rect l="l" t="t" r="r" b="b"/>
              <a:pathLst>
                <a:path w="9525" h="9525" extrusionOk="0">
                  <a:moveTo>
                    <a:pt x="7567" y="7144"/>
                  </a:moveTo>
                  <a:cubicBezTo>
                    <a:pt x="7567" y="7144"/>
                    <a:pt x="6615" y="8096"/>
                    <a:pt x="7567" y="7144"/>
                  </a:cubicBezTo>
                  <a:cubicBezTo>
                    <a:pt x="7567" y="7144"/>
                    <a:pt x="7567" y="7144"/>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049" name="Google Shape;6049;p1"/>
            <p:cNvSpPr/>
            <p:nvPr/>
          </p:nvSpPr>
          <p:spPr>
            <a:xfrm>
              <a:off x="5477351" y="2332725"/>
              <a:ext cx="28575" cy="142875"/>
            </a:xfrm>
            <a:custGeom>
              <a:avLst/>
              <a:gdLst/>
              <a:ahLst/>
              <a:cxnLst/>
              <a:rect l="l" t="t" r="r" b="b"/>
              <a:pathLst>
                <a:path w="28575" h="142875" extrusionOk="0">
                  <a:moveTo>
                    <a:pt x="20479" y="141870"/>
                  </a:moveTo>
                  <a:cubicBezTo>
                    <a:pt x="3334" y="134250"/>
                    <a:pt x="20479" y="62812"/>
                    <a:pt x="13811" y="60907"/>
                  </a:cubicBezTo>
                  <a:cubicBezTo>
                    <a:pt x="12859" y="58050"/>
                    <a:pt x="5239" y="39000"/>
                    <a:pt x="15716" y="37095"/>
                  </a:cubicBezTo>
                  <a:cubicBezTo>
                    <a:pt x="14764" y="36142"/>
                    <a:pt x="15716" y="36142"/>
                    <a:pt x="17621" y="37095"/>
                  </a:cubicBezTo>
                  <a:cubicBezTo>
                    <a:pt x="9049" y="33285"/>
                    <a:pt x="3334" y="25665"/>
                    <a:pt x="14764" y="26617"/>
                  </a:cubicBezTo>
                  <a:cubicBezTo>
                    <a:pt x="12859" y="28522"/>
                    <a:pt x="7144" y="23760"/>
                    <a:pt x="7144" y="22807"/>
                  </a:cubicBezTo>
                  <a:cubicBezTo>
                    <a:pt x="8096" y="22807"/>
                    <a:pt x="8096" y="22807"/>
                    <a:pt x="7144" y="21855"/>
                  </a:cubicBezTo>
                  <a:cubicBezTo>
                    <a:pt x="8096" y="18997"/>
                    <a:pt x="10954" y="20902"/>
                    <a:pt x="16669" y="20902"/>
                  </a:cubicBezTo>
                  <a:cubicBezTo>
                    <a:pt x="12859" y="26617"/>
                    <a:pt x="14764" y="6615"/>
                    <a:pt x="15716" y="7567"/>
                  </a:cubicBezTo>
                  <a:cubicBezTo>
                    <a:pt x="14764" y="6615"/>
                    <a:pt x="19526" y="7567"/>
                    <a:pt x="19526" y="7567"/>
                  </a:cubicBezTo>
                  <a:cubicBezTo>
                    <a:pt x="17621" y="8520"/>
                    <a:pt x="16669" y="7567"/>
                    <a:pt x="16669" y="7567"/>
                  </a:cubicBezTo>
                  <a:cubicBezTo>
                    <a:pt x="18574" y="8520"/>
                    <a:pt x="19526" y="8520"/>
                    <a:pt x="19526" y="7567"/>
                  </a:cubicBezTo>
                  <a:cubicBezTo>
                    <a:pt x="42386" y="15187"/>
                    <a:pt x="6191" y="124725"/>
                    <a:pt x="20479" y="141870"/>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050" name="Google Shape;6050;p1"/>
            <p:cNvSpPr/>
            <p:nvPr/>
          </p:nvSpPr>
          <p:spPr>
            <a:xfrm>
              <a:off x="5487829" y="2332196"/>
              <a:ext cx="9525" cy="9525"/>
            </a:xfrm>
            <a:custGeom>
              <a:avLst/>
              <a:gdLst/>
              <a:ahLst/>
              <a:cxnLst/>
              <a:rect l="l" t="t" r="r" b="b"/>
              <a:pathLst>
                <a:path w="9525" h="9525" extrusionOk="0">
                  <a:moveTo>
                    <a:pt x="10001" y="7144"/>
                  </a:moveTo>
                  <a:cubicBezTo>
                    <a:pt x="9049" y="7144"/>
                    <a:pt x="9049" y="7144"/>
                    <a:pt x="7144" y="7144"/>
                  </a:cubicBezTo>
                  <a:cubicBezTo>
                    <a:pt x="8096" y="7144"/>
                    <a:pt x="9049" y="7144"/>
                    <a:pt x="10001"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051" name="Google Shape;6051;p1"/>
            <p:cNvSpPr/>
            <p:nvPr/>
          </p:nvSpPr>
          <p:spPr>
            <a:xfrm>
              <a:off x="5481690" y="2341721"/>
              <a:ext cx="9525" cy="9525"/>
            </a:xfrm>
            <a:custGeom>
              <a:avLst/>
              <a:gdLst/>
              <a:ahLst/>
              <a:cxnLst/>
              <a:rect l="l" t="t" r="r" b="b"/>
              <a:pathLst>
                <a:path w="9525" h="9525" extrusionOk="0">
                  <a:moveTo>
                    <a:pt x="7567" y="7144"/>
                  </a:moveTo>
                  <a:cubicBezTo>
                    <a:pt x="7567" y="7144"/>
                    <a:pt x="6615" y="7144"/>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052" name="Google Shape;6052;p1"/>
            <p:cNvSpPr/>
            <p:nvPr/>
          </p:nvSpPr>
          <p:spPr>
            <a:xfrm>
              <a:off x="5481161" y="2343626"/>
              <a:ext cx="9525" cy="9525"/>
            </a:xfrm>
            <a:custGeom>
              <a:avLst/>
              <a:gdLst/>
              <a:ahLst/>
              <a:cxnLst/>
              <a:rect l="l" t="t" r="r" b="b"/>
              <a:pathLst>
                <a:path w="9525" h="9525" extrusionOk="0">
                  <a:moveTo>
                    <a:pt x="8096" y="8096"/>
                  </a:moveTo>
                  <a:cubicBezTo>
                    <a:pt x="7144" y="8096"/>
                    <a:pt x="7144" y="7144"/>
                    <a:pt x="7144" y="7144"/>
                  </a:cubicBezTo>
                  <a:lnTo>
                    <a:pt x="8096" y="8096"/>
                  </a:ln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053" name="Google Shape;6053;p1"/>
            <p:cNvSpPr/>
            <p:nvPr/>
          </p:nvSpPr>
          <p:spPr>
            <a:xfrm>
              <a:off x="5477880" y="2346483"/>
              <a:ext cx="9525" cy="9525"/>
            </a:xfrm>
            <a:custGeom>
              <a:avLst/>
              <a:gdLst/>
              <a:ahLst/>
              <a:cxnLst/>
              <a:rect l="l" t="t" r="r" b="b"/>
              <a:pathLst>
                <a:path w="9525" h="9525" extrusionOk="0">
                  <a:moveTo>
                    <a:pt x="7567" y="7144"/>
                  </a:moveTo>
                  <a:cubicBezTo>
                    <a:pt x="7567" y="7144"/>
                    <a:pt x="6615" y="7144"/>
                    <a:pt x="7567" y="7144"/>
                  </a:cubicBezTo>
                  <a:cubicBezTo>
                    <a:pt x="7567" y="7144"/>
                    <a:pt x="7567" y="7144"/>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054" name="Google Shape;6054;p1"/>
            <p:cNvSpPr/>
            <p:nvPr/>
          </p:nvSpPr>
          <p:spPr>
            <a:xfrm>
              <a:off x="5479785" y="2346483"/>
              <a:ext cx="9525" cy="9525"/>
            </a:xfrm>
            <a:custGeom>
              <a:avLst/>
              <a:gdLst/>
              <a:ahLst/>
              <a:cxnLst/>
              <a:rect l="l" t="t" r="r" b="b"/>
              <a:pathLst>
                <a:path w="9525" h="9525" extrusionOk="0">
                  <a:moveTo>
                    <a:pt x="7567" y="7144"/>
                  </a:moveTo>
                  <a:cubicBezTo>
                    <a:pt x="7567" y="7144"/>
                    <a:pt x="7567" y="7144"/>
                    <a:pt x="7567" y="7144"/>
                  </a:cubicBezTo>
                  <a:cubicBezTo>
                    <a:pt x="7567" y="8096"/>
                    <a:pt x="6615" y="7144"/>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055" name="Google Shape;6055;p1"/>
            <p:cNvSpPr/>
            <p:nvPr/>
          </p:nvSpPr>
          <p:spPr>
            <a:xfrm>
              <a:off x="5477880" y="2351246"/>
              <a:ext cx="9525" cy="9525"/>
            </a:xfrm>
            <a:custGeom>
              <a:avLst/>
              <a:gdLst/>
              <a:ahLst/>
              <a:cxnLst/>
              <a:rect l="l" t="t" r="r" b="b"/>
              <a:pathLst>
                <a:path w="9525" h="9525" extrusionOk="0">
                  <a:moveTo>
                    <a:pt x="7567" y="7144"/>
                  </a:moveTo>
                  <a:cubicBezTo>
                    <a:pt x="7567" y="7144"/>
                    <a:pt x="8520" y="8096"/>
                    <a:pt x="7567" y="7144"/>
                  </a:cubicBezTo>
                  <a:cubicBezTo>
                    <a:pt x="7567" y="8096"/>
                    <a:pt x="6615" y="7144"/>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056" name="Google Shape;6056;p1"/>
            <p:cNvSpPr/>
            <p:nvPr/>
          </p:nvSpPr>
          <p:spPr>
            <a:xfrm>
              <a:off x="5478410" y="2354103"/>
              <a:ext cx="9525" cy="9525"/>
            </a:xfrm>
            <a:custGeom>
              <a:avLst/>
              <a:gdLst/>
              <a:ahLst/>
              <a:cxnLst/>
              <a:rect l="l" t="t" r="r" b="b"/>
              <a:pathLst>
                <a:path w="9525" h="9525" extrusionOk="0">
                  <a:moveTo>
                    <a:pt x="7990" y="7144"/>
                  </a:moveTo>
                  <a:cubicBezTo>
                    <a:pt x="7990" y="7144"/>
                    <a:pt x="6085" y="7144"/>
                    <a:pt x="7990"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057" name="Google Shape;6057;p1"/>
            <p:cNvSpPr/>
            <p:nvPr/>
          </p:nvSpPr>
          <p:spPr>
            <a:xfrm>
              <a:off x="5482114" y="2395061"/>
              <a:ext cx="9525" cy="9525"/>
            </a:xfrm>
            <a:custGeom>
              <a:avLst/>
              <a:gdLst/>
              <a:ahLst/>
              <a:cxnLst/>
              <a:rect l="l" t="t" r="r" b="b"/>
              <a:pathLst>
                <a:path w="9525" h="9525" extrusionOk="0">
                  <a:moveTo>
                    <a:pt x="7144" y="7144"/>
                  </a:move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058" name="Google Shape;6058;p1"/>
            <p:cNvSpPr/>
            <p:nvPr/>
          </p:nvSpPr>
          <p:spPr>
            <a:xfrm>
              <a:off x="5482643" y="2413158"/>
              <a:ext cx="9525" cy="9525"/>
            </a:xfrm>
            <a:custGeom>
              <a:avLst/>
              <a:gdLst/>
              <a:ahLst/>
              <a:cxnLst/>
              <a:rect l="l" t="t" r="r" b="b"/>
              <a:pathLst>
                <a:path w="9525" h="9525" extrusionOk="0">
                  <a:moveTo>
                    <a:pt x="7567" y="7144"/>
                  </a:moveTo>
                  <a:cubicBezTo>
                    <a:pt x="7567" y="8096"/>
                    <a:pt x="6615" y="7144"/>
                    <a:pt x="7567" y="7144"/>
                  </a:cubicBezTo>
                  <a:cubicBezTo>
                    <a:pt x="6615" y="7144"/>
                    <a:pt x="7567" y="8096"/>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059" name="Google Shape;6059;p1"/>
            <p:cNvSpPr/>
            <p:nvPr/>
          </p:nvSpPr>
          <p:spPr>
            <a:xfrm>
              <a:off x="5486876" y="2423212"/>
              <a:ext cx="9525" cy="9525"/>
            </a:xfrm>
            <a:custGeom>
              <a:avLst/>
              <a:gdLst/>
              <a:ahLst/>
              <a:cxnLst/>
              <a:rect l="l" t="t" r="r" b="b"/>
              <a:pathLst>
                <a:path w="9525" h="9525" extrusionOk="0">
                  <a:moveTo>
                    <a:pt x="7144" y="7567"/>
                  </a:moveTo>
                  <a:cubicBezTo>
                    <a:pt x="7144" y="7567"/>
                    <a:pt x="10001" y="6615"/>
                    <a:pt x="7144"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060" name="Google Shape;6060;p1"/>
            <p:cNvSpPr/>
            <p:nvPr/>
          </p:nvSpPr>
          <p:spPr>
            <a:xfrm>
              <a:off x="5295276" y="2356537"/>
              <a:ext cx="9525" cy="9525"/>
            </a:xfrm>
            <a:custGeom>
              <a:avLst/>
              <a:gdLst/>
              <a:ahLst/>
              <a:cxnLst/>
              <a:rect l="l" t="t" r="r" b="b"/>
              <a:pathLst>
                <a:path w="9525" h="9525" extrusionOk="0">
                  <a:moveTo>
                    <a:pt x="8244" y="7567"/>
                  </a:moveTo>
                  <a:cubicBezTo>
                    <a:pt x="7291" y="6615"/>
                    <a:pt x="6339" y="7567"/>
                    <a:pt x="8244" y="7567"/>
                  </a:cubicBezTo>
                  <a:cubicBezTo>
                    <a:pt x="8244" y="7567"/>
                    <a:pt x="8244" y="7567"/>
                    <a:pt x="8244"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061" name="Google Shape;6061;p1"/>
            <p:cNvSpPr/>
            <p:nvPr/>
          </p:nvSpPr>
          <p:spPr>
            <a:xfrm>
              <a:off x="5280976" y="2357490"/>
              <a:ext cx="28575" cy="133350"/>
            </a:xfrm>
            <a:custGeom>
              <a:avLst/>
              <a:gdLst/>
              <a:ahLst/>
              <a:cxnLst/>
              <a:rect l="l" t="t" r="r" b="b"/>
              <a:pathLst>
                <a:path w="28575" h="133350" extrusionOk="0">
                  <a:moveTo>
                    <a:pt x="12067" y="126630"/>
                  </a:moveTo>
                  <a:cubicBezTo>
                    <a:pt x="-3173" y="118057"/>
                    <a:pt x="22544" y="58050"/>
                    <a:pt x="14924" y="54240"/>
                  </a:cubicBezTo>
                  <a:cubicBezTo>
                    <a:pt x="13972" y="51382"/>
                    <a:pt x="7304" y="35190"/>
                    <a:pt x="17782" y="33285"/>
                  </a:cubicBezTo>
                  <a:cubicBezTo>
                    <a:pt x="16829" y="32332"/>
                    <a:pt x="17782" y="32332"/>
                    <a:pt x="19687" y="33285"/>
                  </a:cubicBezTo>
                  <a:cubicBezTo>
                    <a:pt x="11114" y="29475"/>
                    <a:pt x="5399" y="22807"/>
                    <a:pt x="17782" y="23760"/>
                  </a:cubicBezTo>
                  <a:cubicBezTo>
                    <a:pt x="6352" y="31380"/>
                    <a:pt x="15877" y="15187"/>
                    <a:pt x="15877" y="21855"/>
                  </a:cubicBezTo>
                  <a:cubicBezTo>
                    <a:pt x="14924" y="19950"/>
                    <a:pt x="11114" y="21855"/>
                    <a:pt x="10162" y="20902"/>
                  </a:cubicBezTo>
                  <a:cubicBezTo>
                    <a:pt x="11114" y="20902"/>
                    <a:pt x="11114" y="20902"/>
                    <a:pt x="10162" y="19950"/>
                  </a:cubicBezTo>
                  <a:cubicBezTo>
                    <a:pt x="11114" y="17092"/>
                    <a:pt x="13972" y="18997"/>
                    <a:pt x="19687" y="18997"/>
                  </a:cubicBezTo>
                  <a:cubicBezTo>
                    <a:pt x="15877" y="24712"/>
                    <a:pt x="17782" y="6615"/>
                    <a:pt x="18734" y="7567"/>
                  </a:cubicBezTo>
                  <a:cubicBezTo>
                    <a:pt x="17782" y="6615"/>
                    <a:pt x="22544" y="7567"/>
                    <a:pt x="22544" y="7567"/>
                  </a:cubicBezTo>
                  <a:cubicBezTo>
                    <a:pt x="20639" y="8520"/>
                    <a:pt x="19687" y="7567"/>
                    <a:pt x="19687" y="7567"/>
                  </a:cubicBezTo>
                  <a:cubicBezTo>
                    <a:pt x="21592" y="8520"/>
                    <a:pt x="22544" y="8520"/>
                    <a:pt x="22544" y="7567"/>
                  </a:cubicBezTo>
                  <a:cubicBezTo>
                    <a:pt x="47309" y="15187"/>
                    <a:pt x="2542" y="111390"/>
                    <a:pt x="12067" y="126630"/>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062" name="Google Shape;6062;p1"/>
            <p:cNvSpPr/>
            <p:nvPr/>
          </p:nvSpPr>
          <p:spPr>
            <a:xfrm>
              <a:off x="5293519" y="2356961"/>
              <a:ext cx="9525" cy="9525"/>
            </a:xfrm>
            <a:custGeom>
              <a:avLst/>
              <a:gdLst/>
              <a:ahLst/>
              <a:cxnLst/>
              <a:rect l="l" t="t" r="r" b="b"/>
              <a:pathLst>
                <a:path w="9525" h="9525" extrusionOk="0">
                  <a:moveTo>
                    <a:pt x="10001" y="7144"/>
                  </a:moveTo>
                  <a:cubicBezTo>
                    <a:pt x="9049" y="7144"/>
                    <a:pt x="9049" y="7144"/>
                    <a:pt x="7144" y="7144"/>
                  </a:cubicBezTo>
                  <a:cubicBezTo>
                    <a:pt x="8096" y="8096"/>
                    <a:pt x="9049" y="7144"/>
                    <a:pt x="10001"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063" name="Google Shape;6063;p1"/>
            <p:cNvSpPr/>
            <p:nvPr/>
          </p:nvSpPr>
          <p:spPr>
            <a:xfrm>
              <a:off x="5286704" y="2365533"/>
              <a:ext cx="9525" cy="9525"/>
            </a:xfrm>
            <a:custGeom>
              <a:avLst/>
              <a:gdLst/>
              <a:ahLst/>
              <a:cxnLst/>
              <a:rect l="l" t="t" r="r" b="b"/>
              <a:pathLst>
                <a:path w="9525" h="9525" extrusionOk="0">
                  <a:moveTo>
                    <a:pt x="8244" y="7144"/>
                  </a:moveTo>
                  <a:cubicBezTo>
                    <a:pt x="7291" y="7144"/>
                    <a:pt x="6339" y="7144"/>
                    <a:pt x="82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064" name="Google Shape;6064;p1"/>
            <p:cNvSpPr/>
            <p:nvPr/>
          </p:nvSpPr>
          <p:spPr>
            <a:xfrm>
              <a:off x="5285899" y="2367438"/>
              <a:ext cx="9525" cy="9525"/>
            </a:xfrm>
            <a:custGeom>
              <a:avLst/>
              <a:gdLst/>
              <a:ahLst/>
              <a:cxnLst/>
              <a:rect l="l" t="t" r="r" b="b"/>
              <a:pathLst>
                <a:path w="9525" h="9525" extrusionOk="0">
                  <a:moveTo>
                    <a:pt x="8096" y="8096"/>
                  </a:moveTo>
                  <a:cubicBezTo>
                    <a:pt x="7144" y="8096"/>
                    <a:pt x="7144" y="7144"/>
                    <a:pt x="7144" y="7144"/>
                  </a:cubicBezTo>
                  <a:lnTo>
                    <a:pt x="8096" y="8096"/>
                  </a:ln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065" name="Google Shape;6065;p1"/>
            <p:cNvSpPr/>
            <p:nvPr/>
          </p:nvSpPr>
          <p:spPr>
            <a:xfrm>
              <a:off x="5283570" y="2370296"/>
              <a:ext cx="9525" cy="9525"/>
            </a:xfrm>
            <a:custGeom>
              <a:avLst/>
              <a:gdLst/>
              <a:ahLst/>
              <a:cxnLst/>
              <a:rect l="l" t="t" r="r" b="b"/>
              <a:pathLst>
                <a:path w="9525" h="9525" extrusionOk="0">
                  <a:moveTo>
                    <a:pt x="7567" y="7144"/>
                  </a:moveTo>
                  <a:cubicBezTo>
                    <a:pt x="7567" y="7144"/>
                    <a:pt x="6615" y="7144"/>
                    <a:pt x="7567" y="7144"/>
                  </a:cubicBezTo>
                  <a:cubicBezTo>
                    <a:pt x="7567" y="7144"/>
                    <a:pt x="7567" y="7144"/>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066" name="Google Shape;6066;p1"/>
            <p:cNvSpPr/>
            <p:nvPr/>
          </p:nvSpPr>
          <p:spPr>
            <a:xfrm>
              <a:off x="5285475" y="2370296"/>
              <a:ext cx="9525" cy="9525"/>
            </a:xfrm>
            <a:custGeom>
              <a:avLst/>
              <a:gdLst/>
              <a:ahLst/>
              <a:cxnLst/>
              <a:rect l="l" t="t" r="r" b="b"/>
              <a:pathLst>
                <a:path w="9525" h="9525" extrusionOk="0">
                  <a:moveTo>
                    <a:pt x="7567" y="7144"/>
                  </a:moveTo>
                  <a:cubicBezTo>
                    <a:pt x="7567" y="7144"/>
                    <a:pt x="7567" y="7144"/>
                    <a:pt x="7567" y="7144"/>
                  </a:cubicBezTo>
                  <a:cubicBezTo>
                    <a:pt x="7567" y="7144"/>
                    <a:pt x="6615" y="7144"/>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067" name="Google Shape;6067;p1"/>
            <p:cNvSpPr/>
            <p:nvPr/>
          </p:nvSpPr>
          <p:spPr>
            <a:xfrm>
              <a:off x="5283570" y="2374106"/>
              <a:ext cx="9525" cy="9525"/>
            </a:xfrm>
            <a:custGeom>
              <a:avLst/>
              <a:gdLst/>
              <a:ahLst/>
              <a:cxnLst/>
              <a:rect l="l" t="t" r="r" b="b"/>
              <a:pathLst>
                <a:path w="9525" h="9525" extrusionOk="0">
                  <a:moveTo>
                    <a:pt x="7567" y="7144"/>
                  </a:moveTo>
                  <a:cubicBezTo>
                    <a:pt x="7567" y="7144"/>
                    <a:pt x="7567" y="8096"/>
                    <a:pt x="7567" y="7144"/>
                  </a:cubicBezTo>
                  <a:cubicBezTo>
                    <a:pt x="7567" y="8096"/>
                    <a:pt x="6615" y="7144"/>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068" name="Google Shape;6068;p1"/>
            <p:cNvSpPr/>
            <p:nvPr/>
          </p:nvSpPr>
          <p:spPr>
            <a:xfrm>
              <a:off x="5284100" y="2376011"/>
              <a:ext cx="9525" cy="9525"/>
            </a:xfrm>
            <a:custGeom>
              <a:avLst/>
              <a:gdLst/>
              <a:ahLst/>
              <a:cxnLst/>
              <a:rect l="l" t="t" r="r" b="b"/>
              <a:pathLst>
                <a:path w="9525" h="9525" extrusionOk="0">
                  <a:moveTo>
                    <a:pt x="7990" y="7144"/>
                  </a:moveTo>
                  <a:cubicBezTo>
                    <a:pt x="7990" y="7144"/>
                    <a:pt x="6085" y="8096"/>
                    <a:pt x="7990"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069" name="Google Shape;6069;p1"/>
            <p:cNvSpPr/>
            <p:nvPr/>
          </p:nvSpPr>
          <p:spPr>
            <a:xfrm>
              <a:off x="5285899" y="2412444"/>
              <a:ext cx="9525" cy="9525"/>
            </a:xfrm>
            <a:custGeom>
              <a:avLst/>
              <a:gdLst/>
              <a:ahLst/>
              <a:cxnLst/>
              <a:rect l="l" t="t" r="r" b="b"/>
              <a:pathLst>
                <a:path w="9525" h="9525" extrusionOk="0">
                  <a:moveTo>
                    <a:pt x="7144" y="7858"/>
                  </a:moveTo>
                  <a:cubicBezTo>
                    <a:pt x="7144" y="6906"/>
                    <a:pt x="7144" y="6906"/>
                    <a:pt x="7144" y="785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070" name="Google Shape;6070;p1"/>
            <p:cNvSpPr/>
            <p:nvPr/>
          </p:nvSpPr>
          <p:spPr>
            <a:xfrm>
              <a:off x="5284523" y="2428398"/>
              <a:ext cx="9525" cy="9525"/>
            </a:xfrm>
            <a:custGeom>
              <a:avLst/>
              <a:gdLst/>
              <a:ahLst/>
              <a:cxnLst/>
              <a:rect l="l" t="t" r="r" b="b"/>
              <a:pathLst>
                <a:path w="9525" h="9525" extrusionOk="0">
                  <a:moveTo>
                    <a:pt x="7567" y="7144"/>
                  </a:moveTo>
                  <a:cubicBezTo>
                    <a:pt x="8520" y="7144"/>
                    <a:pt x="6615" y="7144"/>
                    <a:pt x="7567" y="7144"/>
                  </a:cubicBezTo>
                  <a:cubicBezTo>
                    <a:pt x="6615" y="7144"/>
                    <a:pt x="7567" y="7144"/>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071" name="Google Shape;6071;p1"/>
            <p:cNvSpPr/>
            <p:nvPr/>
          </p:nvSpPr>
          <p:spPr>
            <a:xfrm>
              <a:off x="5287804" y="2437923"/>
              <a:ext cx="9525" cy="9525"/>
            </a:xfrm>
            <a:custGeom>
              <a:avLst/>
              <a:gdLst/>
              <a:ahLst/>
              <a:cxnLst/>
              <a:rect l="l" t="t" r="r" b="b"/>
              <a:pathLst>
                <a:path w="9525" h="9525" extrusionOk="0">
                  <a:moveTo>
                    <a:pt x="7144" y="7144"/>
                  </a:moveTo>
                  <a:cubicBezTo>
                    <a:pt x="7144" y="7144"/>
                    <a:pt x="1095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072" name="Google Shape;6072;p1"/>
            <p:cNvSpPr/>
            <p:nvPr/>
          </p:nvSpPr>
          <p:spPr>
            <a:xfrm>
              <a:off x="5123826" y="2352198"/>
              <a:ext cx="9525" cy="9525"/>
            </a:xfrm>
            <a:custGeom>
              <a:avLst/>
              <a:gdLst/>
              <a:ahLst/>
              <a:cxnLst/>
              <a:rect l="l" t="t" r="r" b="b"/>
              <a:pathLst>
                <a:path w="9525" h="9525" extrusionOk="0">
                  <a:moveTo>
                    <a:pt x="8244" y="7144"/>
                  </a:moveTo>
                  <a:cubicBezTo>
                    <a:pt x="7291" y="7144"/>
                    <a:pt x="6339" y="7144"/>
                    <a:pt x="8244" y="7144"/>
                  </a:cubicBezTo>
                  <a:cubicBezTo>
                    <a:pt x="8244" y="7144"/>
                    <a:pt x="8244" y="7144"/>
                    <a:pt x="82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073" name="Google Shape;6073;p1"/>
            <p:cNvSpPr/>
            <p:nvPr/>
          </p:nvSpPr>
          <p:spPr>
            <a:xfrm>
              <a:off x="5111591" y="2353680"/>
              <a:ext cx="28575" cy="142875"/>
            </a:xfrm>
            <a:custGeom>
              <a:avLst/>
              <a:gdLst/>
              <a:ahLst/>
              <a:cxnLst/>
              <a:rect l="l" t="t" r="r" b="b"/>
              <a:pathLst>
                <a:path w="28575" h="142875" extrusionOk="0">
                  <a:moveTo>
                    <a:pt x="19526" y="139012"/>
                  </a:moveTo>
                  <a:cubicBezTo>
                    <a:pt x="1429" y="131392"/>
                    <a:pt x="20479" y="61860"/>
                    <a:pt x="13811" y="59002"/>
                  </a:cubicBezTo>
                  <a:cubicBezTo>
                    <a:pt x="12859" y="56145"/>
                    <a:pt x="5239" y="38047"/>
                    <a:pt x="15716" y="36142"/>
                  </a:cubicBezTo>
                  <a:cubicBezTo>
                    <a:pt x="14764" y="35190"/>
                    <a:pt x="15716" y="35190"/>
                    <a:pt x="17621" y="36142"/>
                  </a:cubicBezTo>
                  <a:cubicBezTo>
                    <a:pt x="9049" y="33285"/>
                    <a:pt x="3334" y="24712"/>
                    <a:pt x="14764" y="25665"/>
                  </a:cubicBezTo>
                  <a:cubicBezTo>
                    <a:pt x="12859" y="27570"/>
                    <a:pt x="8096" y="22807"/>
                    <a:pt x="7144" y="21855"/>
                  </a:cubicBezTo>
                  <a:cubicBezTo>
                    <a:pt x="8096" y="21855"/>
                    <a:pt x="8096" y="21855"/>
                    <a:pt x="7144" y="20902"/>
                  </a:cubicBezTo>
                  <a:cubicBezTo>
                    <a:pt x="8096" y="18045"/>
                    <a:pt x="10954" y="19950"/>
                    <a:pt x="16669" y="19950"/>
                  </a:cubicBezTo>
                  <a:cubicBezTo>
                    <a:pt x="12859" y="25665"/>
                    <a:pt x="14764" y="5662"/>
                    <a:pt x="15716" y="7567"/>
                  </a:cubicBezTo>
                  <a:cubicBezTo>
                    <a:pt x="14764" y="6615"/>
                    <a:pt x="19526" y="7567"/>
                    <a:pt x="19526" y="7567"/>
                  </a:cubicBezTo>
                  <a:cubicBezTo>
                    <a:pt x="17621" y="8520"/>
                    <a:pt x="16669" y="7567"/>
                    <a:pt x="16669" y="7567"/>
                  </a:cubicBezTo>
                  <a:cubicBezTo>
                    <a:pt x="18574" y="8520"/>
                    <a:pt x="19526" y="8520"/>
                    <a:pt x="19526" y="7567"/>
                  </a:cubicBezTo>
                  <a:cubicBezTo>
                    <a:pt x="41434" y="14235"/>
                    <a:pt x="6191" y="122820"/>
                    <a:pt x="19526" y="139012"/>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074" name="Google Shape;6074;p1"/>
            <p:cNvSpPr/>
            <p:nvPr/>
          </p:nvSpPr>
          <p:spPr>
            <a:xfrm>
              <a:off x="5122069" y="2353151"/>
              <a:ext cx="9525" cy="9525"/>
            </a:xfrm>
            <a:custGeom>
              <a:avLst/>
              <a:gdLst/>
              <a:ahLst/>
              <a:cxnLst/>
              <a:rect l="l" t="t" r="r" b="b"/>
              <a:pathLst>
                <a:path w="9525" h="9525" extrusionOk="0">
                  <a:moveTo>
                    <a:pt x="10001" y="7144"/>
                  </a:moveTo>
                  <a:cubicBezTo>
                    <a:pt x="9049" y="7144"/>
                    <a:pt x="9049" y="8096"/>
                    <a:pt x="7144" y="7144"/>
                  </a:cubicBezTo>
                  <a:cubicBezTo>
                    <a:pt x="8096" y="7144"/>
                    <a:pt x="9049" y="7144"/>
                    <a:pt x="10001"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075" name="Google Shape;6075;p1"/>
            <p:cNvSpPr/>
            <p:nvPr/>
          </p:nvSpPr>
          <p:spPr>
            <a:xfrm>
              <a:off x="5115254" y="2362676"/>
              <a:ext cx="9525" cy="9525"/>
            </a:xfrm>
            <a:custGeom>
              <a:avLst/>
              <a:gdLst/>
              <a:ahLst/>
              <a:cxnLst/>
              <a:rect l="l" t="t" r="r" b="b"/>
              <a:pathLst>
                <a:path w="9525" h="9525" extrusionOk="0">
                  <a:moveTo>
                    <a:pt x="8244" y="7144"/>
                  </a:moveTo>
                  <a:cubicBezTo>
                    <a:pt x="7291" y="7144"/>
                    <a:pt x="6339" y="7144"/>
                    <a:pt x="82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076" name="Google Shape;6076;p1"/>
            <p:cNvSpPr/>
            <p:nvPr/>
          </p:nvSpPr>
          <p:spPr>
            <a:xfrm>
              <a:off x="5114449" y="2363628"/>
              <a:ext cx="9525" cy="9525"/>
            </a:xfrm>
            <a:custGeom>
              <a:avLst/>
              <a:gdLst/>
              <a:ahLst/>
              <a:cxnLst/>
              <a:rect l="l" t="t" r="r" b="b"/>
              <a:pathLst>
                <a:path w="9525" h="9525" extrusionOk="0">
                  <a:moveTo>
                    <a:pt x="8096" y="8096"/>
                  </a:moveTo>
                  <a:cubicBezTo>
                    <a:pt x="7144" y="8096"/>
                    <a:pt x="7144" y="7144"/>
                    <a:pt x="7144" y="7144"/>
                  </a:cubicBezTo>
                  <a:lnTo>
                    <a:pt x="8096" y="8096"/>
                  </a:ln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077" name="Google Shape;6077;p1"/>
            <p:cNvSpPr/>
            <p:nvPr/>
          </p:nvSpPr>
          <p:spPr>
            <a:xfrm>
              <a:off x="5112120" y="2367015"/>
              <a:ext cx="9525" cy="9525"/>
            </a:xfrm>
            <a:custGeom>
              <a:avLst/>
              <a:gdLst/>
              <a:ahLst/>
              <a:cxnLst/>
              <a:rect l="l" t="t" r="r" b="b"/>
              <a:pathLst>
                <a:path w="9525" h="9525" extrusionOk="0">
                  <a:moveTo>
                    <a:pt x="7567" y="7567"/>
                  </a:moveTo>
                  <a:cubicBezTo>
                    <a:pt x="7567" y="7567"/>
                    <a:pt x="6615" y="7567"/>
                    <a:pt x="7567" y="7567"/>
                  </a:cubicBezTo>
                  <a:cubicBezTo>
                    <a:pt x="7567" y="6615"/>
                    <a:pt x="7567" y="7567"/>
                    <a:pt x="7567"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078" name="Google Shape;6078;p1"/>
            <p:cNvSpPr/>
            <p:nvPr/>
          </p:nvSpPr>
          <p:spPr>
            <a:xfrm>
              <a:off x="5114025" y="2367438"/>
              <a:ext cx="9525" cy="9525"/>
            </a:xfrm>
            <a:custGeom>
              <a:avLst/>
              <a:gdLst/>
              <a:ahLst/>
              <a:cxnLst/>
              <a:rect l="l" t="t" r="r" b="b"/>
              <a:pathLst>
                <a:path w="9525" h="9525" extrusionOk="0">
                  <a:moveTo>
                    <a:pt x="7567" y="7144"/>
                  </a:moveTo>
                  <a:cubicBezTo>
                    <a:pt x="7567" y="7144"/>
                    <a:pt x="7567" y="7144"/>
                    <a:pt x="7567" y="7144"/>
                  </a:cubicBezTo>
                  <a:cubicBezTo>
                    <a:pt x="7567" y="7144"/>
                    <a:pt x="6615" y="7144"/>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079" name="Google Shape;6079;p1"/>
            <p:cNvSpPr/>
            <p:nvPr/>
          </p:nvSpPr>
          <p:spPr>
            <a:xfrm>
              <a:off x="5112120" y="2372201"/>
              <a:ext cx="9525" cy="9525"/>
            </a:xfrm>
            <a:custGeom>
              <a:avLst/>
              <a:gdLst/>
              <a:ahLst/>
              <a:cxnLst/>
              <a:rect l="l" t="t" r="r" b="b"/>
              <a:pathLst>
                <a:path w="9525" h="9525" extrusionOk="0">
                  <a:moveTo>
                    <a:pt x="7567" y="7144"/>
                  </a:moveTo>
                  <a:cubicBezTo>
                    <a:pt x="7567" y="7144"/>
                    <a:pt x="7567" y="7144"/>
                    <a:pt x="7567" y="7144"/>
                  </a:cubicBezTo>
                  <a:cubicBezTo>
                    <a:pt x="7567" y="7144"/>
                    <a:pt x="6615" y="7144"/>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080" name="Google Shape;6080;p1"/>
            <p:cNvSpPr/>
            <p:nvPr/>
          </p:nvSpPr>
          <p:spPr>
            <a:xfrm>
              <a:off x="5112650" y="2374106"/>
              <a:ext cx="9525" cy="9525"/>
            </a:xfrm>
            <a:custGeom>
              <a:avLst/>
              <a:gdLst/>
              <a:ahLst/>
              <a:cxnLst/>
              <a:rect l="l" t="t" r="r" b="b"/>
              <a:pathLst>
                <a:path w="9525" h="9525" extrusionOk="0">
                  <a:moveTo>
                    <a:pt x="7990" y="7144"/>
                  </a:moveTo>
                  <a:cubicBezTo>
                    <a:pt x="7990" y="7144"/>
                    <a:pt x="6085" y="8096"/>
                    <a:pt x="7990"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081" name="Google Shape;6081;p1"/>
            <p:cNvSpPr/>
            <p:nvPr/>
          </p:nvSpPr>
          <p:spPr>
            <a:xfrm>
              <a:off x="5116354" y="2414349"/>
              <a:ext cx="9525" cy="9525"/>
            </a:xfrm>
            <a:custGeom>
              <a:avLst/>
              <a:gdLst/>
              <a:ahLst/>
              <a:cxnLst/>
              <a:rect l="l" t="t" r="r" b="b"/>
              <a:pathLst>
                <a:path w="9525" h="9525" extrusionOk="0">
                  <a:moveTo>
                    <a:pt x="7144" y="7858"/>
                  </a:moveTo>
                  <a:cubicBezTo>
                    <a:pt x="7144" y="6906"/>
                    <a:pt x="7144" y="6906"/>
                    <a:pt x="7144" y="785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082" name="Google Shape;6082;p1"/>
            <p:cNvSpPr/>
            <p:nvPr/>
          </p:nvSpPr>
          <p:spPr>
            <a:xfrm>
              <a:off x="5115930" y="2432208"/>
              <a:ext cx="9525" cy="9525"/>
            </a:xfrm>
            <a:custGeom>
              <a:avLst/>
              <a:gdLst/>
              <a:ahLst/>
              <a:cxnLst/>
              <a:rect l="l" t="t" r="r" b="b"/>
              <a:pathLst>
                <a:path w="9525" h="9525" extrusionOk="0">
                  <a:moveTo>
                    <a:pt x="7567" y="7144"/>
                  </a:moveTo>
                  <a:cubicBezTo>
                    <a:pt x="7567" y="8096"/>
                    <a:pt x="6615" y="7144"/>
                    <a:pt x="7567" y="7144"/>
                  </a:cubicBezTo>
                  <a:cubicBezTo>
                    <a:pt x="6615" y="7144"/>
                    <a:pt x="7567" y="8096"/>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083" name="Google Shape;6083;p1"/>
            <p:cNvSpPr/>
            <p:nvPr/>
          </p:nvSpPr>
          <p:spPr>
            <a:xfrm>
              <a:off x="5120164" y="2441733"/>
              <a:ext cx="9525" cy="9525"/>
            </a:xfrm>
            <a:custGeom>
              <a:avLst/>
              <a:gdLst/>
              <a:ahLst/>
              <a:cxnLst/>
              <a:rect l="l" t="t" r="r" b="b"/>
              <a:pathLst>
                <a:path w="9525" h="9525" extrusionOk="0">
                  <a:moveTo>
                    <a:pt x="7144" y="7144"/>
                  </a:moveTo>
                  <a:cubicBezTo>
                    <a:pt x="7144" y="7144"/>
                    <a:pt x="10001"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084" name="Google Shape;6084;p1"/>
            <p:cNvSpPr/>
            <p:nvPr/>
          </p:nvSpPr>
          <p:spPr>
            <a:xfrm>
              <a:off x="4964483" y="2368920"/>
              <a:ext cx="9525" cy="9525"/>
            </a:xfrm>
            <a:custGeom>
              <a:avLst/>
              <a:gdLst/>
              <a:ahLst/>
              <a:cxnLst/>
              <a:rect l="l" t="t" r="r" b="b"/>
              <a:pathLst>
                <a:path w="9525" h="9525" extrusionOk="0">
                  <a:moveTo>
                    <a:pt x="7567" y="7567"/>
                  </a:moveTo>
                  <a:cubicBezTo>
                    <a:pt x="7567" y="6615"/>
                    <a:pt x="6615" y="7567"/>
                    <a:pt x="7567" y="7567"/>
                  </a:cubicBezTo>
                  <a:cubicBezTo>
                    <a:pt x="7567" y="7567"/>
                    <a:pt x="8520" y="7567"/>
                    <a:pt x="7567"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085" name="Google Shape;6085;p1"/>
            <p:cNvSpPr/>
            <p:nvPr/>
          </p:nvSpPr>
          <p:spPr>
            <a:xfrm>
              <a:off x="4951571" y="2370825"/>
              <a:ext cx="28575" cy="123825"/>
            </a:xfrm>
            <a:custGeom>
              <a:avLst/>
              <a:gdLst/>
              <a:ahLst/>
              <a:cxnLst/>
              <a:rect l="l" t="t" r="r" b="b"/>
              <a:pathLst>
                <a:path w="28575" h="123825" extrusionOk="0">
                  <a:moveTo>
                    <a:pt x="19526" y="118057"/>
                  </a:moveTo>
                  <a:cubicBezTo>
                    <a:pt x="5239" y="112342"/>
                    <a:pt x="18574" y="52335"/>
                    <a:pt x="13811" y="51382"/>
                  </a:cubicBezTo>
                  <a:cubicBezTo>
                    <a:pt x="12859" y="48525"/>
                    <a:pt x="5239" y="33285"/>
                    <a:pt x="15716" y="31380"/>
                  </a:cubicBezTo>
                  <a:cubicBezTo>
                    <a:pt x="14764" y="30427"/>
                    <a:pt x="15716" y="30427"/>
                    <a:pt x="17621" y="31380"/>
                  </a:cubicBezTo>
                  <a:cubicBezTo>
                    <a:pt x="8096" y="28522"/>
                    <a:pt x="3334" y="21855"/>
                    <a:pt x="14764" y="22807"/>
                  </a:cubicBezTo>
                  <a:cubicBezTo>
                    <a:pt x="2381" y="30427"/>
                    <a:pt x="12859" y="15187"/>
                    <a:pt x="12859" y="20902"/>
                  </a:cubicBezTo>
                  <a:cubicBezTo>
                    <a:pt x="11906" y="19950"/>
                    <a:pt x="8096" y="20902"/>
                    <a:pt x="7144" y="19950"/>
                  </a:cubicBezTo>
                  <a:cubicBezTo>
                    <a:pt x="8096" y="19950"/>
                    <a:pt x="8096" y="19950"/>
                    <a:pt x="7144" y="18997"/>
                  </a:cubicBezTo>
                  <a:cubicBezTo>
                    <a:pt x="8096" y="16140"/>
                    <a:pt x="10954" y="18045"/>
                    <a:pt x="16669" y="18045"/>
                  </a:cubicBezTo>
                  <a:cubicBezTo>
                    <a:pt x="11906" y="23760"/>
                    <a:pt x="14764" y="5662"/>
                    <a:pt x="15716" y="7567"/>
                  </a:cubicBezTo>
                  <a:cubicBezTo>
                    <a:pt x="14764" y="6615"/>
                    <a:pt x="19526" y="7567"/>
                    <a:pt x="19526" y="7567"/>
                  </a:cubicBezTo>
                  <a:cubicBezTo>
                    <a:pt x="17621" y="8520"/>
                    <a:pt x="16669" y="7567"/>
                    <a:pt x="16669" y="7567"/>
                  </a:cubicBezTo>
                  <a:cubicBezTo>
                    <a:pt x="18574" y="8520"/>
                    <a:pt x="19526" y="8520"/>
                    <a:pt x="19526" y="7567"/>
                  </a:cubicBezTo>
                  <a:cubicBezTo>
                    <a:pt x="40481" y="12330"/>
                    <a:pt x="7144" y="104722"/>
                    <a:pt x="19526" y="11805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086" name="Google Shape;6086;p1"/>
            <p:cNvSpPr/>
            <p:nvPr/>
          </p:nvSpPr>
          <p:spPr>
            <a:xfrm>
              <a:off x="4962049" y="2369343"/>
              <a:ext cx="9525" cy="9525"/>
            </a:xfrm>
            <a:custGeom>
              <a:avLst/>
              <a:gdLst/>
              <a:ahLst/>
              <a:cxnLst/>
              <a:rect l="l" t="t" r="r" b="b"/>
              <a:pathLst>
                <a:path w="9525" h="9525" extrusionOk="0">
                  <a:moveTo>
                    <a:pt x="10001" y="7144"/>
                  </a:moveTo>
                  <a:cubicBezTo>
                    <a:pt x="9049" y="7144"/>
                    <a:pt x="9049" y="7144"/>
                    <a:pt x="7144" y="7144"/>
                  </a:cubicBezTo>
                  <a:cubicBezTo>
                    <a:pt x="9049" y="8096"/>
                    <a:pt x="9049" y="7144"/>
                    <a:pt x="10001"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087" name="Google Shape;6087;p1"/>
            <p:cNvSpPr/>
            <p:nvPr/>
          </p:nvSpPr>
          <p:spPr>
            <a:xfrm>
              <a:off x="4955910" y="2377916"/>
              <a:ext cx="9525" cy="9525"/>
            </a:xfrm>
            <a:custGeom>
              <a:avLst/>
              <a:gdLst/>
              <a:ahLst/>
              <a:cxnLst/>
              <a:rect l="l" t="t" r="r" b="b"/>
              <a:pathLst>
                <a:path w="9525" h="9525" extrusionOk="0">
                  <a:moveTo>
                    <a:pt x="7567" y="7144"/>
                  </a:moveTo>
                  <a:cubicBezTo>
                    <a:pt x="7567" y="7144"/>
                    <a:pt x="6615" y="7144"/>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088" name="Google Shape;6088;p1"/>
            <p:cNvSpPr/>
            <p:nvPr/>
          </p:nvSpPr>
          <p:spPr>
            <a:xfrm>
              <a:off x="4955381" y="2378868"/>
              <a:ext cx="9525" cy="9525"/>
            </a:xfrm>
            <a:custGeom>
              <a:avLst/>
              <a:gdLst/>
              <a:ahLst/>
              <a:cxnLst/>
              <a:rect l="l" t="t" r="r" b="b"/>
              <a:pathLst>
                <a:path w="9525" h="9525" extrusionOk="0">
                  <a:moveTo>
                    <a:pt x="8096" y="8096"/>
                  </a:moveTo>
                  <a:cubicBezTo>
                    <a:pt x="7144" y="8096"/>
                    <a:pt x="7144" y="8096"/>
                    <a:pt x="7144" y="7144"/>
                  </a:cubicBezTo>
                  <a:lnTo>
                    <a:pt x="8096" y="8096"/>
                  </a:ln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089" name="Google Shape;6089;p1"/>
            <p:cNvSpPr/>
            <p:nvPr/>
          </p:nvSpPr>
          <p:spPr>
            <a:xfrm>
              <a:off x="4952100" y="2381726"/>
              <a:ext cx="9525" cy="9525"/>
            </a:xfrm>
            <a:custGeom>
              <a:avLst/>
              <a:gdLst/>
              <a:ahLst/>
              <a:cxnLst/>
              <a:rect l="l" t="t" r="r" b="b"/>
              <a:pathLst>
                <a:path w="9525" h="9525" extrusionOk="0">
                  <a:moveTo>
                    <a:pt x="7567" y="7144"/>
                  </a:moveTo>
                  <a:cubicBezTo>
                    <a:pt x="7567" y="7144"/>
                    <a:pt x="6615" y="7144"/>
                    <a:pt x="7567" y="7144"/>
                  </a:cubicBezTo>
                  <a:cubicBezTo>
                    <a:pt x="7567" y="7144"/>
                    <a:pt x="7567" y="7144"/>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090" name="Google Shape;6090;p1"/>
            <p:cNvSpPr/>
            <p:nvPr/>
          </p:nvSpPr>
          <p:spPr>
            <a:xfrm>
              <a:off x="4954005" y="2381726"/>
              <a:ext cx="9525" cy="9525"/>
            </a:xfrm>
            <a:custGeom>
              <a:avLst/>
              <a:gdLst/>
              <a:ahLst/>
              <a:cxnLst/>
              <a:rect l="l" t="t" r="r" b="b"/>
              <a:pathLst>
                <a:path w="9525" h="9525" extrusionOk="0">
                  <a:moveTo>
                    <a:pt x="7567" y="7144"/>
                  </a:moveTo>
                  <a:cubicBezTo>
                    <a:pt x="7567" y="7144"/>
                    <a:pt x="7567" y="7144"/>
                    <a:pt x="7567" y="7144"/>
                  </a:cubicBezTo>
                  <a:cubicBezTo>
                    <a:pt x="7567" y="7144"/>
                    <a:pt x="6615" y="7144"/>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091" name="Google Shape;6091;p1"/>
            <p:cNvSpPr/>
            <p:nvPr/>
          </p:nvSpPr>
          <p:spPr>
            <a:xfrm>
              <a:off x="4952100" y="2385536"/>
              <a:ext cx="9525" cy="9525"/>
            </a:xfrm>
            <a:custGeom>
              <a:avLst/>
              <a:gdLst/>
              <a:ahLst/>
              <a:cxnLst/>
              <a:rect l="l" t="t" r="r" b="b"/>
              <a:pathLst>
                <a:path w="9525" h="9525" extrusionOk="0">
                  <a:moveTo>
                    <a:pt x="7567" y="7144"/>
                  </a:moveTo>
                  <a:cubicBezTo>
                    <a:pt x="7567" y="7144"/>
                    <a:pt x="8520" y="8096"/>
                    <a:pt x="7567" y="7144"/>
                  </a:cubicBezTo>
                  <a:cubicBezTo>
                    <a:pt x="7567" y="8096"/>
                    <a:pt x="6615" y="7144"/>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092" name="Google Shape;6092;p1"/>
            <p:cNvSpPr/>
            <p:nvPr/>
          </p:nvSpPr>
          <p:spPr>
            <a:xfrm>
              <a:off x="4952630" y="2387441"/>
              <a:ext cx="9525" cy="9525"/>
            </a:xfrm>
            <a:custGeom>
              <a:avLst/>
              <a:gdLst/>
              <a:ahLst/>
              <a:cxnLst/>
              <a:rect l="l" t="t" r="r" b="b"/>
              <a:pathLst>
                <a:path w="9525" h="9525" extrusionOk="0">
                  <a:moveTo>
                    <a:pt x="7990" y="7144"/>
                  </a:moveTo>
                  <a:cubicBezTo>
                    <a:pt x="7990" y="7144"/>
                    <a:pt x="6085" y="8096"/>
                    <a:pt x="7990"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093" name="Google Shape;6093;p1"/>
            <p:cNvSpPr/>
            <p:nvPr/>
          </p:nvSpPr>
          <p:spPr>
            <a:xfrm>
              <a:off x="4956334" y="2421731"/>
              <a:ext cx="9525" cy="9525"/>
            </a:xfrm>
            <a:custGeom>
              <a:avLst/>
              <a:gdLst/>
              <a:ahLst/>
              <a:cxnLst/>
              <a:rect l="l" t="t" r="r" b="b"/>
              <a:pathLst>
                <a:path w="9525" h="9525" extrusionOk="0">
                  <a:moveTo>
                    <a:pt x="7144" y="7144"/>
                  </a:move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094" name="Google Shape;6094;p1"/>
            <p:cNvSpPr/>
            <p:nvPr/>
          </p:nvSpPr>
          <p:spPr>
            <a:xfrm>
              <a:off x="4955910" y="2436971"/>
              <a:ext cx="9525" cy="9525"/>
            </a:xfrm>
            <a:custGeom>
              <a:avLst/>
              <a:gdLst/>
              <a:ahLst/>
              <a:cxnLst/>
              <a:rect l="l" t="t" r="r" b="b"/>
              <a:pathLst>
                <a:path w="9525" h="9525" extrusionOk="0">
                  <a:moveTo>
                    <a:pt x="7567" y="7144"/>
                  </a:moveTo>
                  <a:cubicBezTo>
                    <a:pt x="8520" y="7144"/>
                    <a:pt x="6615" y="7144"/>
                    <a:pt x="7567" y="7144"/>
                  </a:cubicBezTo>
                  <a:cubicBezTo>
                    <a:pt x="6615" y="7144"/>
                    <a:pt x="7567" y="7144"/>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095" name="Google Shape;6095;p1"/>
            <p:cNvSpPr/>
            <p:nvPr/>
          </p:nvSpPr>
          <p:spPr>
            <a:xfrm>
              <a:off x="4960144" y="2444591"/>
              <a:ext cx="9525" cy="9525"/>
            </a:xfrm>
            <a:custGeom>
              <a:avLst/>
              <a:gdLst/>
              <a:ahLst/>
              <a:cxnLst/>
              <a:rect l="l" t="t" r="r" b="b"/>
              <a:pathLst>
                <a:path w="9525" h="9525" extrusionOk="0">
                  <a:moveTo>
                    <a:pt x="7144" y="7144"/>
                  </a:moveTo>
                  <a:cubicBezTo>
                    <a:pt x="7144" y="7144"/>
                    <a:pt x="1095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096" name="Google Shape;6096;p1"/>
            <p:cNvSpPr/>
            <p:nvPr/>
          </p:nvSpPr>
          <p:spPr>
            <a:xfrm>
              <a:off x="4799024" y="2361723"/>
              <a:ext cx="9525" cy="9525"/>
            </a:xfrm>
            <a:custGeom>
              <a:avLst/>
              <a:gdLst/>
              <a:ahLst/>
              <a:cxnLst/>
              <a:rect l="l" t="t" r="r" b="b"/>
              <a:pathLst>
                <a:path w="9525" h="9525" extrusionOk="0">
                  <a:moveTo>
                    <a:pt x="8244" y="7144"/>
                  </a:moveTo>
                  <a:cubicBezTo>
                    <a:pt x="7291" y="7144"/>
                    <a:pt x="6339" y="7144"/>
                    <a:pt x="8244" y="7144"/>
                  </a:cubicBezTo>
                  <a:cubicBezTo>
                    <a:pt x="8244" y="7144"/>
                    <a:pt x="8244" y="7144"/>
                    <a:pt x="82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097" name="Google Shape;6097;p1"/>
            <p:cNvSpPr/>
            <p:nvPr/>
          </p:nvSpPr>
          <p:spPr>
            <a:xfrm>
              <a:off x="4785836" y="2363205"/>
              <a:ext cx="28575" cy="123825"/>
            </a:xfrm>
            <a:custGeom>
              <a:avLst/>
              <a:gdLst/>
              <a:ahLst/>
              <a:cxnLst/>
              <a:rect l="l" t="t" r="r" b="b"/>
              <a:pathLst>
                <a:path w="28575" h="123825" extrusionOk="0">
                  <a:moveTo>
                    <a:pt x="20479" y="118057"/>
                  </a:moveTo>
                  <a:cubicBezTo>
                    <a:pt x="7144" y="113295"/>
                    <a:pt x="17621" y="52335"/>
                    <a:pt x="13811" y="51382"/>
                  </a:cubicBezTo>
                  <a:cubicBezTo>
                    <a:pt x="12859" y="48525"/>
                    <a:pt x="5239" y="33285"/>
                    <a:pt x="15716" y="31380"/>
                  </a:cubicBezTo>
                  <a:cubicBezTo>
                    <a:pt x="14764" y="30427"/>
                    <a:pt x="15716" y="30427"/>
                    <a:pt x="17621" y="31380"/>
                  </a:cubicBezTo>
                  <a:cubicBezTo>
                    <a:pt x="8096" y="28522"/>
                    <a:pt x="3334" y="21855"/>
                    <a:pt x="14764" y="22807"/>
                  </a:cubicBezTo>
                  <a:cubicBezTo>
                    <a:pt x="2381" y="30427"/>
                    <a:pt x="12859" y="14235"/>
                    <a:pt x="12859" y="20902"/>
                  </a:cubicBezTo>
                  <a:cubicBezTo>
                    <a:pt x="11906" y="19950"/>
                    <a:pt x="8096" y="20902"/>
                    <a:pt x="7144" y="19950"/>
                  </a:cubicBezTo>
                  <a:cubicBezTo>
                    <a:pt x="8096" y="19950"/>
                    <a:pt x="8096" y="19950"/>
                    <a:pt x="7144" y="18997"/>
                  </a:cubicBezTo>
                  <a:cubicBezTo>
                    <a:pt x="8096" y="16140"/>
                    <a:pt x="10954" y="18045"/>
                    <a:pt x="16669" y="18045"/>
                  </a:cubicBezTo>
                  <a:cubicBezTo>
                    <a:pt x="11906" y="23760"/>
                    <a:pt x="14764" y="5662"/>
                    <a:pt x="15716" y="7567"/>
                  </a:cubicBezTo>
                  <a:cubicBezTo>
                    <a:pt x="14764" y="6615"/>
                    <a:pt x="19526" y="7567"/>
                    <a:pt x="19526" y="7567"/>
                  </a:cubicBezTo>
                  <a:cubicBezTo>
                    <a:pt x="17621" y="8520"/>
                    <a:pt x="16669" y="7567"/>
                    <a:pt x="16669" y="7567"/>
                  </a:cubicBezTo>
                  <a:cubicBezTo>
                    <a:pt x="18574" y="8520"/>
                    <a:pt x="19526" y="8520"/>
                    <a:pt x="19526" y="7567"/>
                  </a:cubicBezTo>
                  <a:cubicBezTo>
                    <a:pt x="41434" y="13282"/>
                    <a:pt x="8096" y="104722"/>
                    <a:pt x="20479" y="11805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098" name="Google Shape;6098;p1"/>
            <p:cNvSpPr/>
            <p:nvPr/>
          </p:nvSpPr>
          <p:spPr>
            <a:xfrm>
              <a:off x="4797266" y="2362676"/>
              <a:ext cx="9525" cy="9525"/>
            </a:xfrm>
            <a:custGeom>
              <a:avLst/>
              <a:gdLst/>
              <a:ahLst/>
              <a:cxnLst/>
              <a:rect l="l" t="t" r="r" b="b"/>
              <a:pathLst>
                <a:path w="9525" h="9525" extrusionOk="0">
                  <a:moveTo>
                    <a:pt x="10001" y="7144"/>
                  </a:moveTo>
                  <a:cubicBezTo>
                    <a:pt x="9049" y="7144"/>
                    <a:pt x="9049" y="7144"/>
                    <a:pt x="7144" y="7144"/>
                  </a:cubicBezTo>
                  <a:cubicBezTo>
                    <a:pt x="8096" y="7144"/>
                    <a:pt x="9049" y="7144"/>
                    <a:pt x="10001"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099" name="Google Shape;6099;p1"/>
            <p:cNvSpPr/>
            <p:nvPr/>
          </p:nvSpPr>
          <p:spPr>
            <a:xfrm>
              <a:off x="4790705" y="2370296"/>
              <a:ext cx="9525" cy="9525"/>
            </a:xfrm>
            <a:custGeom>
              <a:avLst/>
              <a:gdLst/>
              <a:ahLst/>
              <a:cxnLst/>
              <a:rect l="l" t="t" r="r" b="b"/>
              <a:pathLst>
                <a:path w="9525" h="9525" extrusionOk="0">
                  <a:moveTo>
                    <a:pt x="7990" y="7144"/>
                  </a:moveTo>
                  <a:cubicBezTo>
                    <a:pt x="7990" y="7144"/>
                    <a:pt x="6085" y="7144"/>
                    <a:pt x="7990"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100" name="Google Shape;6100;p1"/>
            <p:cNvSpPr/>
            <p:nvPr/>
          </p:nvSpPr>
          <p:spPr>
            <a:xfrm>
              <a:off x="4789646" y="2371248"/>
              <a:ext cx="9525" cy="9525"/>
            </a:xfrm>
            <a:custGeom>
              <a:avLst/>
              <a:gdLst/>
              <a:ahLst/>
              <a:cxnLst/>
              <a:rect l="l" t="t" r="r" b="b"/>
              <a:pathLst>
                <a:path w="9525" h="9525" extrusionOk="0">
                  <a:moveTo>
                    <a:pt x="8096" y="8096"/>
                  </a:moveTo>
                  <a:cubicBezTo>
                    <a:pt x="7144" y="8096"/>
                    <a:pt x="7144" y="8096"/>
                    <a:pt x="7144" y="7144"/>
                  </a:cubicBezTo>
                  <a:lnTo>
                    <a:pt x="8096" y="8096"/>
                  </a:ln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101" name="Google Shape;6101;p1"/>
            <p:cNvSpPr/>
            <p:nvPr/>
          </p:nvSpPr>
          <p:spPr>
            <a:xfrm>
              <a:off x="4787318" y="2374106"/>
              <a:ext cx="9525" cy="9525"/>
            </a:xfrm>
            <a:custGeom>
              <a:avLst/>
              <a:gdLst/>
              <a:ahLst/>
              <a:cxnLst/>
              <a:rect l="l" t="t" r="r" b="b"/>
              <a:pathLst>
                <a:path w="9525" h="9525" extrusionOk="0">
                  <a:moveTo>
                    <a:pt x="7567" y="7144"/>
                  </a:moveTo>
                  <a:cubicBezTo>
                    <a:pt x="7567" y="7144"/>
                    <a:pt x="6615" y="7144"/>
                    <a:pt x="7567" y="7144"/>
                  </a:cubicBezTo>
                  <a:cubicBezTo>
                    <a:pt x="7567" y="7144"/>
                    <a:pt x="7567" y="7144"/>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102" name="Google Shape;6102;p1"/>
            <p:cNvSpPr/>
            <p:nvPr/>
          </p:nvSpPr>
          <p:spPr>
            <a:xfrm>
              <a:off x="4789223" y="2374106"/>
              <a:ext cx="9525" cy="9525"/>
            </a:xfrm>
            <a:custGeom>
              <a:avLst/>
              <a:gdLst/>
              <a:ahLst/>
              <a:cxnLst/>
              <a:rect l="l" t="t" r="r" b="b"/>
              <a:pathLst>
                <a:path w="9525" h="9525" extrusionOk="0">
                  <a:moveTo>
                    <a:pt x="7567" y="7144"/>
                  </a:moveTo>
                  <a:cubicBezTo>
                    <a:pt x="7567" y="7144"/>
                    <a:pt x="7567" y="7144"/>
                    <a:pt x="7567" y="7144"/>
                  </a:cubicBezTo>
                  <a:cubicBezTo>
                    <a:pt x="7567" y="8096"/>
                    <a:pt x="6615" y="7144"/>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103" name="Google Shape;6103;p1"/>
            <p:cNvSpPr/>
            <p:nvPr/>
          </p:nvSpPr>
          <p:spPr>
            <a:xfrm>
              <a:off x="4787318" y="2377916"/>
              <a:ext cx="9525" cy="9525"/>
            </a:xfrm>
            <a:custGeom>
              <a:avLst/>
              <a:gdLst/>
              <a:ahLst/>
              <a:cxnLst/>
              <a:rect l="l" t="t" r="r" b="b"/>
              <a:pathLst>
                <a:path w="9525" h="9525" extrusionOk="0">
                  <a:moveTo>
                    <a:pt x="7567" y="7144"/>
                  </a:moveTo>
                  <a:cubicBezTo>
                    <a:pt x="7567" y="8096"/>
                    <a:pt x="8520" y="8096"/>
                    <a:pt x="7567" y="7144"/>
                  </a:cubicBezTo>
                  <a:cubicBezTo>
                    <a:pt x="7567" y="8096"/>
                    <a:pt x="6615" y="7144"/>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104" name="Google Shape;6104;p1"/>
            <p:cNvSpPr/>
            <p:nvPr/>
          </p:nvSpPr>
          <p:spPr>
            <a:xfrm>
              <a:off x="4787847" y="2379821"/>
              <a:ext cx="9525" cy="9525"/>
            </a:xfrm>
            <a:custGeom>
              <a:avLst/>
              <a:gdLst/>
              <a:ahLst/>
              <a:cxnLst/>
              <a:rect l="l" t="t" r="r" b="b"/>
              <a:pathLst>
                <a:path w="9525" h="9525" extrusionOk="0">
                  <a:moveTo>
                    <a:pt x="7990" y="7144"/>
                  </a:moveTo>
                  <a:cubicBezTo>
                    <a:pt x="7990" y="7144"/>
                    <a:pt x="6085" y="8096"/>
                    <a:pt x="7990"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105" name="Google Shape;6105;p1"/>
            <p:cNvSpPr/>
            <p:nvPr/>
          </p:nvSpPr>
          <p:spPr>
            <a:xfrm>
              <a:off x="4791551" y="2414111"/>
              <a:ext cx="9525" cy="9525"/>
            </a:xfrm>
            <a:custGeom>
              <a:avLst/>
              <a:gdLst/>
              <a:ahLst/>
              <a:cxnLst/>
              <a:rect l="l" t="t" r="r" b="b"/>
              <a:pathLst>
                <a:path w="9525" h="9525" extrusionOk="0">
                  <a:moveTo>
                    <a:pt x="7144" y="7144"/>
                  </a:move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106" name="Google Shape;6106;p1"/>
            <p:cNvSpPr/>
            <p:nvPr/>
          </p:nvSpPr>
          <p:spPr>
            <a:xfrm>
              <a:off x="4791276" y="2429351"/>
              <a:ext cx="9525" cy="9525"/>
            </a:xfrm>
            <a:custGeom>
              <a:avLst/>
              <a:gdLst/>
              <a:ahLst/>
              <a:cxnLst/>
              <a:rect l="l" t="t" r="r" b="b"/>
              <a:pathLst>
                <a:path w="9525" h="9525" extrusionOk="0">
                  <a:moveTo>
                    <a:pt x="7419" y="7144"/>
                  </a:moveTo>
                  <a:cubicBezTo>
                    <a:pt x="8371" y="7144"/>
                    <a:pt x="7419" y="7144"/>
                    <a:pt x="7419" y="7144"/>
                  </a:cubicBezTo>
                  <a:cubicBezTo>
                    <a:pt x="6466" y="7144"/>
                    <a:pt x="8371" y="7144"/>
                    <a:pt x="7419"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107" name="Google Shape;6107;p1"/>
            <p:cNvSpPr/>
            <p:nvPr/>
          </p:nvSpPr>
          <p:spPr>
            <a:xfrm>
              <a:off x="4795361" y="2436971"/>
              <a:ext cx="9525" cy="9525"/>
            </a:xfrm>
            <a:custGeom>
              <a:avLst/>
              <a:gdLst/>
              <a:ahLst/>
              <a:cxnLst/>
              <a:rect l="l" t="t" r="r" b="b"/>
              <a:pathLst>
                <a:path w="9525" h="9525" extrusionOk="0">
                  <a:moveTo>
                    <a:pt x="7144" y="7144"/>
                  </a:moveTo>
                  <a:cubicBezTo>
                    <a:pt x="8096" y="7144"/>
                    <a:pt x="1095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108" name="Google Shape;6108;p1"/>
            <p:cNvSpPr/>
            <p:nvPr/>
          </p:nvSpPr>
          <p:spPr>
            <a:xfrm>
              <a:off x="4677104" y="2365110"/>
              <a:ext cx="9525" cy="9525"/>
            </a:xfrm>
            <a:custGeom>
              <a:avLst/>
              <a:gdLst/>
              <a:ahLst/>
              <a:cxnLst/>
              <a:rect l="l" t="t" r="r" b="b"/>
              <a:pathLst>
                <a:path w="9525" h="9525" extrusionOk="0">
                  <a:moveTo>
                    <a:pt x="8244" y="7567"/>
                  </a:moveTo>
                  <a:cubicBezTo>
                    <a:pt x="7291" y="6615"/>
                    <a:pt x="6339" y="7567"/>
                    <a:pt x="8244" y="7567"/>
                  </a:cubicBezTo>
                  <a:cubicBezTo>
                    <a:pt x="8244" y="6615"/>
                    <a:pt x="8244" y="7567"/>
                    <a:pt x="8244"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109" name="Google Shape;6109;p1"/>
            <p:cNvSpPr/>
            <p:nvPr/>
          </p:nvSpPr>
          <p:spPr>
            <a:xfrm>
              <a:off x="4663916" y="2365110"/>
              <a:ext cx="28575" cy="114300"/>
            </a:xfrm>
            <a:custGeom>
              <a:avLst/>
              <a:gdLst/>
              <a:ahLst/>
              <a:cxnLst/>
              <a:rect l="l" t="t" r="r" b="b"/>
              <a:pathLst>
                <a:path w="28575" h="114300" extrusionOk="0">
                  <a:moveTo>
                    <a:pt x="20479" y="114247"/>
                  </a:moveTo>
                  <a:cubicBezTo>
                    <a:pt x="8096" y="110437"/>
                    <a:pt x="17621" y="51382"/>
                    <a:pt x="13811" y="50430"/>
                  </a:cubicBezTo>
                  <a:cubicBezTo>
                    <a:pt x="12859" y="47572"/>
                    <a:pt x="5239" y="33285"/>
                    <a:pt x="15716" y="31380"/>
                  </a:cubicBezTo>
                  <a:cubicBezTo>
                    <a:pt x="14764" y="30427"/>
                    <a:pt x="15716" y="30427"/>
                    <a:pt x="17621" y="31380"/>
                  </a:cubicBezTo>
                  <a:cubicBezTo>
                    <a:pt x="8096" y="28522"/>
                    <a:pt x="4286" y="21855"/>
                    <a:pt x="14764" y="22807"/>
                  </a:cubicBezTo>
                  <a:cubicBezTo>
                    <a:pt x="2381" y="29474"/>
                    <a:pt x="12859" y="15187"/>
                    <a:pt x="12859" y="20902"/>
                  </a:cubicBezTo>
                  <a:cubicBezTo>
                    <a:pt x="11906" y="19949"/>
                    <a:pt x="8096" y="20902"/>
                    <a:pt x="7144" y="19949"/>
                  </a:cubicBezTo>
                  <a:cubicBezTo>
                    <a:pt x="8096" y="19949"/>
                    <a:pt x="8096" y="19949"/>
                    <a:pt x="7144" y="18997"/>
                  </a:cubicBezTo>
                  <a:cubicBezTo>
                    <a:pt x="9049" y="16140"/>
                    <a:pt x="10954" y="18045"/>
                    <a:pt x="16669" y="18045"/>
                  </a:cubicBezTo>
                  <a:cubicBezTo>
                    <a:pt x="11906" y="23760"/>
                    <a:pt x="14764" y="6615"/>
                    <a:pt x="15716" y="7567"/>
                  </a:cubicBezTo>
                  <a:cubicBezTo>
                    <a:pt x="14764" y="6615"/>
                    <a:pt x="19526" y="7567"/>
                    <a:pt x="19526" y="7567"/>
                  </a:cubicBezTo>
                  <a:cubicBezTo>
                    <a:pt x="17621" y="8520"/>
                    <a:pt x="17621" y="7567"/>
                    <a:pt x="16669" y="7567"/>
                  </a:cubicBezTo>
                  <a:cubicBezTo>
                    <a:pt x="18574" y="8520"/>
                    <a:pt x="19526" y="8520"/>
                    <a:pt x="19526" y="7567"/>
                  </a:cubicBezTo>
                  <a:cubicBezTo>
                    <a:pt x="41434" y="14235"/>
                    <a:pt x="8096" y="101865"/>
                    <a:pt x="20479" y="11424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110" name="Google Shape;6110;p1"/>
            <p:cNvSpPr/>
            <p:nvPr/>
          </p:nvSpPr>
          <p:spPr>
            <a:xfrm>
              <a:off x="4675346" y="2365533"/>
              <a:ext cx="9525" cy="9525"/>
            </a:xfrm>
            <a:custGeom>
              <a:avLst/>
              <a:gdLst/>
              <a:ahLst/>
              <a:cxnLst/>
              <a:rect l="l" t="t" r="r" b="b"/>
              <a:pathLst>
                <a:path w="9525" h="9525" extrusionOk="0">
                  <a:moveTo>
                    <a:pt x="10001" y="7144"/>
                  </a:moveTo>
                  <a:cubicBezTo>
                    <a:pt x="9049" y="7144"/>
                    <a:pt x="9049" y="7144"/>
                    <a:pt x="7144" y="7144"/>
                  </a:cubicBezTo>
                  <a:cubicBezTo>
                    <a:pt x="8096" y="7144"/>
                    <a:pt x="9049" y="7144"/>
                    <a:pt x="10001"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111" name="Google Shape;6111;p1"/>
            <p:cNvSpPr/>
            <p:nvPr/>
          </p:nvSpPr>
          <p:spPr>
            <a:xfrm>
              <a:off x="4668785" y="2373153"/>
              <a:ext cx="9525" cy="9525"/>
            </a:xfrm>
            <a:custGeom>
              <a:avLst/>
              <a:gdLst/>
              <a:ahLst/>
              <a:cxnLst/>
              <a:rect l="l" t="t" r="r" b="b"/>
              <a:pathLst>
                <a:path w="9525" h="9525" extrusionOk="0">
                  <a:moveTo>
                    <a:pt x="7990" y="7144"/>
                  </a:moveTo>
                  <a:cubicBezTo>
                    <a:pt x="7990" y="7144"/>
                    <a:pt x="6085" y="7144"/>
                    <a:pt x="7990"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112" name="Google Shape;6112;p1"/>
            <p:cNvSpPr/>
            <p:nvPr/>
          </p:nvSpPr>
          <p:spPr>
            <a:xfrm>
              <a:off x="4668679" y="2374106"/>
              <a:ext cx="9525" cy="9525"/>
            </a:xfrm>
            <a:custGeom>
              <a:avLst/>
              <a:gdLst/>
              <a:ahLst/>
              <a:cxnLst/>
              <a:rect l="l" t="t" r="r" b="b"/>
              <a:pathLst>
                <a:path w="9525" h="9525" extrusionOk="0">
                  <a:moveTo>
                    <a:pt x="8096" y="8096"/>
                  </a:moveTo>
                  <a:cubicBezTo>
                    <a:pt x="7144" y="8096"/>
                    <a:pt x="7144" y="8096"/>
                    <a:pt x="7144" y="7144"/>
                  </a:cubicBezTo>
                  <a:lnTo>
                    <a:pt x="8096" y="8096"/>
                  </a:ln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113" name="Google Shape;6113;p1"/>
            <p:cNvSpPr/>
            <p:nvPr/>
          </p:nvSpPr>
          <p:spPr>
            <a:xfrm>
              <a:off x="4665398" y="2376963"/>
              <a:ext cx="9525" cy="9525"/>
            </a:xfrm>
            <a:custGeom>
              <a:avLst/>
              <a:gdLst/>
              <a:ahLst/>
              <a:cxnLst/>
              <a:rect l="l" t="t" r="r" b="b"/>
              <a:pathLst>
                <a:path w="9525" h="9525" extrusionOk="0">
                  <a:moveTo>
                    <a:pt x="7567" y="7144"/>
                  </a:moveTo>
                  <a:cubicBezTo>
                    <a:pt x="7567" y="7144"/>
                    <a:pt x="6615" y="7144"/>
                    <a:pt x="7567" y="7144"/>
                  </a:cubicBezTo>
                  <a:cubicBezTo>
                    <a:pt x="7567" y="7144"/>
                    <a:pt x="7567" y="7144"/>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114" name="Google Shape;6114;p1"/>
            <p:cNvSpPr/>
            <p:nvPr/>
          </p:nvSpPr>
          <p:spPr>
            <a:xfrm>
              <a:off x="4667303" y="2376963"/>
              <a:ext cx="9525" cy="9525"/>
            </a:xfrm>
            <a:custGeom>
              <a:avLst/>
              <a:gdLst/>
              <a:ahLst/>
              <a:cxnLst/>
              <a:rect l="l" t="t" r="r" b="b"/>
              <a:pathLst>
                <a:path w="9525" h="9525" extrusionOk="0">
                  <a:moveTo>
                    <a:pt x="7567" y="7144"/>
                  </a:moveTo>
                  <a:cubicBezTo>
                    <a:pt x="7567" y="7144"/>
                    <a:pt x="7567" y="7144"/>
                    <a:pt x="7567" y="7144"/>
                  </a:cubicBezTo>
                  <a:cubicBezTo>
                    <a:pt x="7567" y="7144"/>
                    <a:pt x="6615" y="7144"/>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115" name="Google Shape;6115;p1"/>
            <p:cNvSpPr/>
            <p:nvPr/>
          </p:nvSpPr>
          <p:spPr>
            <a:xfrm>
              <a:off x="4665398" y="2380773"/>
              <a:ext cx="9525" cy="9525"/>
            </a:xfrm>
            <a:custGeom>
              <a:avLst/>
              <a:gdLst/>
              <a:ahLst/>
              <a:cxnLst/>
              <a:rect l="l" t="t" r="r" b="b"/>
              <a:pathLst>
                <a:path w="9525" h="9525" extrusionOk="0">
                  <a:moveTo>
                    <a:pt x="7567" y="7144"/>
                  </a:moveTo>
                  <a:cubicBezTo>
                    <a:pt x="7567" y="7144"/>
                    <a:pt x="8520" y="7144"/>
                    <a:pt x="7567" y="7144"/>
                  </a:cubicBezTo>
                  <a:cubicBezTo>
                    <a:pt x="7567" y="7144"/>
                    <a:pt x="6615" y="7144"/>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116" name="Google Shape;6116;p1"/>
            <p:cNvSpPr/>
            <p:nvPr/>
          </p:nvSpPr>
          <p:spPr>
            <a:xfrm>
              <a:off x="4665927" y="2382678"/>
              <a:ext cx="9525" cy="9525"/>
            </a:xfrm>
            <a:custGeom>
              <a:avLst/>
              <a:gdLst/>
              <a:ahLst/>
              <a:cxnLst/>
              <a:rect l="l" t="t" r="r" b="b"/>
              <a:pathLst>
                <a:path w="9525" h="9525" extrusionOk="0">
                  <a:moveTo>
                    <a:pt x="7990" y="7144"/>
                  </a:moveTo>
                  <a:cubicBezTo>
                    <a:pt x="7990" y="7144"/>
                    <a:pt x="6085" y="7144"/>
                    <a:pt x="7990"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117" name="Google Shape;6117;p1"/>
            <p:cNvSpPr/>
            <p:nvPr/>
          </p:nvSpPr>
          <p:spPr>
            <a:xfrm>
              <a:off x="4669631" y="2415063"/>
              <a:ext cx="9525" cy="9525"/>
            </a:xfrm>
            <a:custGeom>
              <a:avLst/>
              <a:gdLst/>
              <a:ahLst/>
              <a:cxnLst/>
              <a:rect l="l" t="t" r="r" b="b"/>
              <a:pathLst>
                <a:path w="9525" h="9525" extrusionOk="0">
                  <a:moveTo>
                    <a:pt x="7144" y="7144"/>
                  </a:move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118" name="Google Shape;6118;p1"/>
            <p:cNvSpPr/>
            <p:nvPr/>
          </p:nvSpPr>
          <p:spPr>
            <a:xfrm>
              <a:off x="4669356" y="2429351"/>
              <a:ext cx="9525" cy="9525"/>
            </a:xfrm>
            <a:custGeom>
              <a:avLst/>
              <a:gdLst/>
              <a:ahLst/>
              <a:cxnLst/>
              <a:rect l="l" t="t" r="r" b="b"/>
              <a:pathLst>
                <a:path w="9525" h="9525" extrusionOk="0">
                  <a:moveTo>
                    <a:pt x="7419" y="7144"/>
                  </a:moveTo>
                  <a:cubicBezTo>
                    <a:pt x="8371" y="7144"/>
                    <a:pt x="7419" y="7144"/>
                    <a:pt x="7419" y="7144"/>
                  </a:cubicBezTo>
                  <a:cubicBezTo>
                    <a:pt x="6466" y="7144"/>
                    <a:pt x="8371" y="7144"/>
                    <a:pt x="7419"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119" name="Google Shape;6119;p1"/>
            <p:cNvSpPr/>
            <p:nvPr/>
          </p:nvSpPr>
          <p:spPr>
            <a:xfrm>
              <a:off x="4673441" y="2436971"/>
              <a:ext cx="9525" cy="9525"/>
            </a:xfrm>
            <a:custGeom>
              <a:avLst/>
              <a:gdLst/>
              <a:ahLst/>
              <a:cxnLst/>
              <a:rect l="l" t="t" r="r" b="b"/>
              <a:pathLst>
                <a:path w="9525" h="9525" extrusionOk="0">
                  <a:moveTo>
                    <a:pt x="7144" y="7144"/>
                  </a:moveTo>
                  <a:cubicBezTo>
                    <a:pt x="8096" y="7144"/>
                    <a:pt x="1095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120" name="Google Shape;6120;p1"/>
            <p:cNvSpPr/>
            <p:nvPr/>
          </p:nvSpPr>
          <p:spPr>
            <a:xfrm>
              <a:off x="4528238" y="2356961"/>
              <a:ext cx="9525" cy="9525"/>
            </a:xfrm>
            <a:custGeom>
              <a:avLst/>
              <a:gdLst/>
              <a:ahLst/>
              <a:cxnLst/>
              <a:rect l="l" t="t" r="r" b="b"/>
              <a:pathLst>
                <a:path w="9525" h="9525" extrusionOk="0">
                  <a:moveTo>
                    <a:pt x="7567" y="7144"/>
                  </a:moveTo>
                  <a:cubicBezTo>
                    <a:pt x="7567" y="7144"/>
                    <a:pt x="6615" y="8096"/>
                    <a:pt x="7567" y="7144"/>
                  </a:cubicBezTo>
                  <a:cubicBezTo>
                    <a:pt x="7567" y="7144"/>
                    <a:pt x="8520" y="7144"/>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121" name="Google Shape;6121;p1"/>
            <p:cNvSpPr/>
            <p:nvPr/>
          </p:nvSpPr>
          <p:spPr>
            <a:xfrm>
              <a:off x="4517231" y="2358866"/>
              <a:ext cx="47625" cy="142875"/>
            </a:xfrm>
            <a:custGeom>
              <a:avLst/>
              <a:gdLst/>
              <a:ahLst/>
              <a:cxnLst/>
              <a:rect l="l" t="t" r="r" b="b"/>
              <a:pathLst>
                <a:path w="47625" h="142875" extrusionOk="0">
                  <a:moveTo>
                    <a:pt x="45244" y="136684"/>
                  </a:moveTo>
                  <a:cubicBezTo>
                    <a:pt x="27146" y="133826"/>
                    <a:pt x="29051" y="61436"/>
                    <a:pt x="22384" y="59531"/>
                  </a:cubicBezTo>
                  <a:cubicBezTo>
                    <a:pt x="21431" y="56674"/>
                    <a:pt x="10001" y="40481"/>
                    <a:pt x="19526" y="36671"/>
                  </a:cubicBezTo>
                  <a:cubicBezTo>
                    <a:pt x="18574" y="35719"/>
                    <a:pt x="19526" y="35719"/>
                    <a:pt x="21431" y="35719"/>
                  </a:cubicBezTo>
                  <a:cubicBezTo>
                    <a:pt x="11906" y="33814"/>
                    <a:pt x="5239" y="27146"/>
                    <a:pt x="16669" y="26194"/>
                  </a:cubicBezTo>
                  <a:cubicBezTo>
                    <a:pt x="14764" y="28099"/>
                    <a:pt x="9049" y="25241"/>
                    <a:pt x="8096" y="24289"/>
                  </a:cubicBezTo>
                  <a:cubicBezTo>
                    <a:pt x="9049" y="24289"/>
                    <a:pt x="9049" y="24289"/>
                    <a:pt x="7144" y="23336"/>
                  </a:cubicBezTo>
                  <a:cubicBezTo>
                    <a:pt x="8096" y="20479"/>
                    <a:pt x="10954" y="21431"/>
                    <a:pt x="16669" y="20479"/>
                  </a:cubicBezTo>
                  <a:cubicBezTo>
                    <a:pt x="13811" y="27146"/>
                    <a:pt x="11906" y="7144"/>
                    <a:pt x="13811" y="8096"/>
                  </a:cubicBezTo>
                  <a:cubicBezTo>
                    <a:pt x="12859" y="7144"/>
                    <a:pt x="17621" y="8096"/>
                    <a:pt x="17621" y="7144"/>
                  </a:cubicBezTo>
                  <a:cubicBezTo>
                    <a:pt x="16669" y="8096"/>
                    <a:pt x="14764" y="8096"/>
                    <a:pt x="14764" y="8096"/>
                  </a:cubicBezTo>
                  <a:cubicBezTo>
                    <a:pt x="16669" y="9049"/>
                    <a:pt x="17621" y="9049"/>
                    <a:pt x="17621" y="8096"/>
                  </a:cubicBezTo>
                  <a:cubicBezTo>
                    <a:pt x="41434" y="10001"/>
                    <a:pt x="29051" y="122396"/>
                    <a:pt x="45244" y="13668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122" name="Google Shape;6122;p1"/>
            <p:cNvSpPr/>
            <p:nvPr/>
          </p:nvSpPr>
          <p:spPr>
            <a:xfrm>
              <a:off x="4526756" y="2357913"/>
              <a:ext cx="9525" cy="9525"/>
            </a:xfrm>
            <a:custGeom>
              <a:avLst/>
              <a:gdLst/>
              <a:ahLst/>
              <a:cxnLst/>
              <a:rect l="l" t="t" r="r" b="b"/>
              <a:pathLst>
                <a:path w="9525" h="9525" extrusionOk="0">
                  <a:moveTo>
                    <a:pt x="9049" y="7144"/>
                  </a:moveTo>
                  <a:cubicBezTo>
                    <a:pt x="8096" y="7144"/>
                    <a:pt x="8096" y="8096"/>
                    <a:pt x="7144" y="8096"/>
                  </a:cubicBezTo>
                  <a:cubicBezTo>
                    <a:pt x="8096" y="7144"/>
                    <a:pt x="9049" y="7144"/>
                    <a:pt x="9049"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123" name="Google Shape;6123;p1"/>
            <p:cNvSpPr/>
            <p:nvPr/>
          </p:nvSpPr>
          <p:spPr>
            <a:xfrm>
              <a:off x="4521846" y="2368391"/>
              <a:ext cx="9525" cy="9525"/>
            </a:xfrm>
            <a:custGeom>
              <a:avLst/>
              <a:gdLst/>
              <a:ahLst/>
              <a:cxnLst/>
              <a:rect l="l" t="t" r="r" b="b"/>
              <a:pathLst>
                <a:path w="9525" h="9525" extrusionOk="0">
                  <a:moveTo>
                    <a:pt x="8244" y="7144"/>
                  </a:moveTo>
                  <a:cubicBezTo>
                    <a:pt x="7291" y="7144"/>
                    <a:pt x="6339" y="7144"/>
                    <a:pt x="82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124" name="Google Shape;6124;p1"/>
            <p:cNvSpPr/>
            <p:nvPr/>
          </p:nvSpPr>
          <p:spPr>
            <a:xfrm>
              <a:off x="4521041" y="2370296"/>
              <a:ext cx="9525" cy="9525"/>
            </a:xfrm>
            <a:custGeom>
              <a:avLst/>
              <a:gdLst/>
              <a:ahLst/>
              <a:cxnLst/>
              <a:rect l="l" t="t" r="r" b="b"/>
              <a:pathLst>
                <a:path w="9525" h="9525" extrusionOk="0">
                  <a:moveTo>
                    <a:pt x="9049" y="8096"/>
                  </a:moveTo>
                  <a:cubicBezTo>
                    <a:pt x="8096" y="8096"/>
                    <a:pt x="8096" y="8096"/>
                    <a:pt x="7144" y="7144"/>
                  </a:cubicBezTo>
                  <a:lnTo>
                    <a:pt x="9049" y="8096"/>
                  </a:ln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125" name="Google Shape;6125;p1"/>
            <p:cNvSpPr/>
            <p:nvPr/>
          </p:nvSpPr>
          <p:spPr>
            <a:xfrm>
              <a:off x="4519136" y="2374106"/>
              <a:ext cx="9525" cy="9525"/>
            </a:xfrm>
            <a:custGeom>
              <a:avLst/>
              <a:gdLst/>
              <a:ahLst/>
              <a:cxnLst/>
              <a:rect l="l" t="t" r="r" b="b"/>
              <a:pathLst>
                <a:path w="9525" h="9525" extrusionOk="0">
                  <a:moveTo>
                    <a:pt x="8096" y="7144"/>
                  </a:moveTo>
                  <a:cubicBezTo>
                    <a:pt x="7144" y="7144"/>
                    <a:pt x="7144" y="7144"/>
                    <a:pt x="7144" y="7144"/>
                  </a:cubicBezTo>
                  <a:cubicBezTo>
                    <a:pt x="7144" y="7144"/>
                    <a:pt x="8096" y="7144"/>
                    <a:pt x="8096"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126" name="Google Shape;6126;p1"/>
            <p:cNvSpPr/>
            <p:nvPr/>
          </p:nvSpPr>
          <p:spPr>
            <a:xfrm>
              <a:off x="4521147" y="2374106"/>
              <a:ext cx="9525" cy="9525"/>
            </a:xfrm>
            <a:custGeom>
              <a:avLst/>
              <a:gdLst/>
              <a:ahLst/>
              <a:cxnLst/>
              <a:rect l="l" t="t" r="r" b="b"/>
              <a:pathLst>
                <a:path w="9525" h="9525" extrusionOk="0">
                  <a:moveTo>
                    <a:pt x="7990" y="7144"/>
                  </a:moveTo>
                  <a:cubicBezTo>
                    <a:pt x="7990" y="7144"/>
                    <a:pt x="7038" y="7144"/>
                    <a:pt x="7990" y="7144"/>
                  </a:cubicBezTo>
                  <a:cubicBezTo>
                    <a:pt x="7990" y="7144"/>
                    <a:pt x="6085" y="7144"/>
                    <a:pt x="7990"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127" name="Google Shape;6127;p1"/>
            <p:cNvSpPr/>
            <p:nvPr/>
          </p:nvSpPr>
          <p:spPr>
            <a:xfrm>
              <a:off x="4520195" y="2378868"/>
              <a:ext cx="9525" cy="9525"/>
            </a:xfrm>
            <a:custGeom>
              <a:avLst/>
              <a:gdLst/>
              <a:ahLst/>
              <a:cxnLst/>
              <a:rect l="l" t="t" r="r" b="b"/>
              <a:pathLst>
                <a:path w="9525" h="9525" extrusionOk="0">
                  <a:moveTo>
                    <a:pt x="7990" y="7144"/>
                  </a:moveTo>
                  <a:cubicBezTo>
                    <a:pt x="7990" y="7144"/>
                    <a:pt x="7990" y="7144"/>
                    <a:pt x="7990" y="7144"/>
                  </a:cubicBezTo>
                  <a:cubicBezTo>
                    <a:pt x="7990" y="7144"/>
                    <a:pt x="6085" y="7144"/>
                    <a:pt x="7990"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128" name="Google Shape;6128;p1"/>
            <p:cNvSpPr/>
            <p:nvPr/>
          </p:nvSpPr>
          <p:spPr>
            <a:xfrm>
              <a:off x="4521147" y="2380773"/>
              <a:ext cx="9525" cy="9525"/>
            </a:xfrm>
            <a:custGeom>
              <a:avLst/>
              <a:gdLst/>
              <a:ahLst/>
              <a:cxnLst/>
              <a:rect l="l" t="t" r="r" b="b"/>
              <a:pathLst>
                <a:path w="9525" h="9525" extrusionOk="0">
                  <a:moveTo>
                    <a:pt x="7990" y="7144"/>
                  </a:moveTo>
                  <a:cubicBezTo>
                    <a:pt x="7990" y="7144"/>
                    <a:pt x="6085" y="8096"/>
                    <a:pt x="7990"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129" name="Google Shape;6129;p1"/>
            <p:cNvSpPr/>
            <p:nvPr/>
          </p:nvSpPr>
          <p:spPr>
            <a:xfrm>
              <a:off x="4533424" y="2419826"/>
              <a:ext cx="9525" cy="9525"/>
            </a:xfrm>
            <a:custGeom>
              <a:avLst/>
              <a:gdLst/>
              <a:ahLst/>
              <a:cxnLst/>
              <a:rect l="l" t="t" r="r" b="b"/>
              <a:pathLst>
                <a:path w="9525" h="9525" extrusionOk="0">
                  <a:moveTo>
                    <a:pt x="7144" y="7144"/>
                  </a:move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130" name="Google Shape;6130;p1"/>
            <p:cNvSpPr/>
            <p:nvPr/>
          </p:nvSpPr>
          <p:spPr>
            <a:xfrm>
              <a:off x="4536810" y="2436971"/>
              <a:ext cx="9525" cy="9525"/>
            </a:xfrm>
            <a:custGeom>
              <a:avLst/>
              <a:gdLst/>
              <a:ahLst/>
              <a:cxnLst/>
              <a:rect l="l" t="t" r="r" b="b"/>
              <a:pathLst>
                <a:path w="9525" h="9525" extrusionOk="0">
                  <a:moveTo>
                    <a:pt x="7567" y="7144"/>
                  </a:moveTo>
                  <a:cubicBezTo>
                    <a:pt x="8520" y="8096"/>
                    <a:pt x="6615" y="8096"/>
                    <a:pt x="7567" y="7144"/>
                  </a:cubicBezTo>
                  <a:cubicBezTo>
                    <a:pt x="6615" y="8096"/>
                    <a:pt x="7567" y="8096"/>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131" name="Google Shape;6131;p1"/>
            <p:cNvSpPr/>
            <p:nvPr/>
          </p:nvSpPr>
          <p:spPr>
            <a:xfrm>
              <a:off x="4542949" y="2445781"/>
              <a:ext cx="9525" cy="9525"/>
            </a:xfrm>
            <a:custGeom>
              <a:avLst/>
              <a:gdLst/>
              <a:ahLst/>
              <a:cxnLst/>
              <a:rect l="l" t="t" r="r" b="b"/>
              <a:pathLst>
                <a:path w="9525" h="9525" extrusionOk="0">
                  <a:moveTo>
                    <a:pt x="7144" y="7858"/>
                  </a:moveTo>
                  <a:cubicBezTo>
                    <a:pt x="7144" y="6906"/>
                    <a:pt x="10954" y="6906"/>
                    <a:pt x="7144" y="785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grpSp>
      <p:grpSp>
        <p:nvGrpSpPr>
          <p:cNvPr id="6132" name="Google Shape;6132;p1"/>
          <p:cNvGrpSpPr/>
          <p:nvPr/>
        </p:nvGrpSpPr>
        <p:grpSpPr>
          <a:xfrm flipH="1">
            <a:off x="3218022" y="1338945"/>
            <a:ext cx="224583" cy="305198"/>
            <a:chOff x="4708260" y="456723"/>
            <a:chExt cx="659554" cy="896303"/>
          </a:xfrm>
        </p:grpSpPr>
        <p:sp>
          <p:nvSpPr>
            <p:cNvPr id="6133" name="Google Shape;6133;p1"/>
            <p:cNvSpPr/>
            <p:nvPr/>
          </p:nvSpPr>
          <p:spPr>
            <a:xfrm>
              <a:off x="4803934" y="523398"/>
              <a:ext cx="9525" cy="9525"/>
            </a:xfrm>
            <a:custGeom>
              <a:avLst/>
              <a:gdLst/>
              <a:ahLst/>
              <a:cxnLst/>
              <a:rect l="l" t="t" r="r" b="b"/>
              <a:pathLst>
                <a:path w="9525" h="9525" extrusionOk="0">
                  <a:moveTo>
                    <a:pt x="10954" y="7144"/>
                  </a:moveTo>
                  <a:cubicBezTo>
                    <a:pt x="4286" y="9049"/>
                    <a:pt x="14764" y="8096"/>
                    <a:pt x="7144" y="9049"/>
                  </a:cubicBezTo>
                  <a:cubicBezTo>
                    <a:pt x="8096" y="7144"/>
                    <a:pt x="9049" y="7144"/>
                    <a:pt x="1095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134" name="Google Shape;6134;p1"/>
            <p:cNvSpPr/>
            <p:nvPr/>
          </p:nvSpPr>
          <p:spPr>
            <a:xfrm>
              <a:off x="4767739" y="499938"/>
              <a:ext cx="600075" cy="771525"/>
            </a:xfrm>
            <a:custGeom>
              <a:avLst/>
              <a:gdLst/>
              <a:ahLst/>
              <a:cxnLst/>
              <a:rect l="l" t="t" r="r" b="b"/>
              <a:pathLst>
                <a:path w="600075" h="771525" extrusionOk="0">
                  <a:moveTo>
                    <a:pt x="29051" y="761172"/>
                  </a:moveTo>
                  <a:cubicBezTo>
                    <a:pt x="50959" y="753552"/>
                    <a:pt x="390049" y="737359"/>
                    <a:pt x="390049" y="742122"/>
                  </a:cubicBezTo>
                  <a:cubicBezTo>
                    <a:pt x="394811" y="744979"/>
                    <a:pt x="542449" y="758314"/>
                    <a:pt x="549116" y="753552"/>
                  </a:cubicBezTo>
                  <a:cubicBezTo>
                    <a:pt x="568166" y="740217"/>
                    <a:pt x="561499" y="696402"/>
                    <a:pt x="571976" y="686877"/>
                  </a:cubicBezTo>
                  <a:cubicBezTo>
                    <a:pt x="573881" y="642109"/>
                    <a:pt x="572929" y="611629"/>
                    <a:pt x="572929" y="574482"/>
                  </a:cubicBezTo>
                  <a:cubicBezTo>
                    <a:pt x="577691" y="575434"/>
                    <a:pt x="568166" y="509712"/>
                    <a:pt x="570071" y="494472"/>
                  </a:cubicBezTo>
                  <a:cubicBezTo>
                    <a:pt x="572929" y="497329"/>
                    <a:pt x="573881" y="495424"/>
                    <a:pt x="572929" y="486852"/>
                  </a:cubicBezTo>
                  <a:cubicBezTo>
                    <a:pt x="571976" y="490662"/>
                    <a:pt x="571976" y="495424"/>
                    <a:pt x="571976" y="500187"/>
                  </a:cubicBezTo>
                  <a:cubicBezTo>
                    <a:pt x="606266" y="459229"/>
                    <a:pt x="546259" y="323974"/>
                    <a:pt x="585311" y="296352"/>
                  </a:cubicBezTo>
                  <a:cubicBezTo>
                    <a:pt x="582454" y="303019"/>
                    <a:pt x="589121" y="256347"/>
                    <a:pt x="586264" y="246822"/>
                  </a:cubicBezTo>
                  <a:cubicBezTo>
                    <a:pt x="585311" y="235392"/>
                    <a:pt x="584359" y="188719"/>
                    <a:pt x="575786" y="138237"/>
                  </a:cubicBezTo>
                  <a:cubicBezTo>
                    <a:pt x="572929" y="118234"/>
                    <a:pt x="570071" y="71562"/>
                    <a:pt x="558641" y="62037"/>
                  </a:cubicBezTo>
                  <a:cubicBezTo>
                    <a:pt x="545306" y="51559"/>
                    <a:pt x="454819" y="43939"/>
                    <a:pt x="451009" y="48702"/>
                  </a:cubicBezTo>
                  <a:cubicBezTo>
                    <a:pt x="452914" y="45844"/>
                    <a:pt x="451961" y="44892"/>
                    <a:pt x="448151" y="45844"/>
                  </a:cubicBezTo>
                  <a:cubicBezTo>
                    <a:pt x="450056" y="43939"/>
                    <a:pt x="452914" y="42034"/>
                    <a:pt x="454819" y="40129"/>
                  </a:cubicBezTo>
                  <a:cubicBezTo>
                    <a:pt x="450056" y="40129"/>
                    <a:pt x="450056" y="40129"/>
                    <a:pt x="453866" y="38224"/>
                  </a:cubicBezTo>
                  <a:cubicBezTo>
                    <a:pt x="449104" y="38224"/>
                    <a:pt x="442436" y="44892"/>
                    <a:pt x="434816" y="43939"/>
                  </a:cubicBezTo>
                  <a:cubicBezTo>
                    <a:pt x="435769" y="43939"/>
                    <a:pt x="376714" y="35367"/>
                    <a:pt x="380524" y="40129"/>
                  </a:cubicBezTo>
                  <a:cubicBezTo>
                    <a:pt x="356711" y="22032"/>
                    <a:pt x="346234" y="44892"/>
                    <a:pt x="316706" y="31557"/>
                  </a:cubicBezTo>
                  <a:cubicBezTo>
                    <a:pt x="330041" y="32509"/>
                    <a:pt x="314801" y="28699"/>
                    <a:pt x="318611" y="25842"/>
                  </a:cubicBezTo>
                  <a:cubicBezTo>
                    <a:pt x="307181" y="22984"/>
                    <a:pt x="292894" y="35367"/>
                    <a:pt x="282416" y="32509"/>
                  </a:cubicBezTo>
                  <a:cubicBezTo>
                    <a:pt x="282416" y="32509"/>
                    <a:pt x="287179" y="29652"/>
                    <a:pt x="289084" y="28699"/>
                  </a:cubicBezTo>
                  <a:cubicBezTo>
                    <a:pt x="277654" y="22032"/>
                    <a:pt x="271939" y="28699"/>
                    <a:pt x="254794" y="29652"/>
                  </a:cubicBezTo>
                  <a:cubicBezTo>
                    <a:pt x="258604" y="29652"/>
                    <a:pt x="261461" y="29652"/>
                    <a:pt x="265271" y="27747"/>
                  </a:cubicBezTo>
                  <a:cubicBezTo>
                    <a:pt x="251936" y="26794"/>
                    <a:pt x="246221" y="28699"/>
                    <a:pt x="225266" y="27747"/>
                  </a:cubicBezTo>
                  <a:cubicBezTo>
                    <a:pt x="217646" y="27747"/>
                    <a:pt x="250031" y="26794"/>
                    <a:pt x="251936" y="23937"/>
                  </a:cubicBezTo>
                  <a:cubicBezTo>
                    <a:pt x="235744" y="22984"/>
                    <a:pt x="199549" y="26794"/>
                    <a:pt x="197644" y="28699"/>
                  </a:cubicBezTo>
                  <a:cubicBezTo>
                    <a:pt x="195739" y="24889"/>
                    <a:pt x="192881" y="24889"/>
                    <a:pt x="187166" y="26794"/>
                  </a:cubicBezTo>
                  <a:cubicBezTo>
                    <a:pt x="166211" y="31557"/>
                    <a:pt x="84296" y="14412"/>
                    <a:pt x="61436" y="31557"/>
                  </a:cubicBezTo>
                  <a:cubicBezTo>
                    <a:pt x="64294" y="30604"/>
                    <a:pt x="83344" y="25842"/>
                    <a:pt x="82391" y="26794"/>
                  </a:cubicBezTo>
                  <a:cubicBezTo>
                    <a:pt x="77629" y="26794"/>
                    <a:pt x="78581" y="23937"/>
                    <a:pt x="78581" y="24889"/>
                  </a:cubicBezTo>
                  <a:cubicBezTo>
                    <a:pt x="87154" y="20127"/>
                    <a:pt x="118586" y="18222"/>
                    <a:pt x="128111" y="18222"/>
                  </a:cubicBezTo>
                  <a:cubicBezTo>
                    <a:pt x="166211" y="-10353"/>
                    <a:pt x="412909" y="23937"/>
                    <a:pt x="501491" y="36319"/>
                  </a:cubicBezTo>
                  <a:cubicBezTo>
                    <a:pt x="611029" y="51559"/>
                    <a:pt x="598646" y="132522"/>
                    <a:pt x="601504" y="248727"/>
                  </a:cubicBezTo>
                  <a:cubicBezTo>
                    <a:pt x="603409" y="327784"/>
                    <a:pt x="598646" y="383982"/>
                    <a:pt x="591026" y="451609"/>
                  </a:cubicBezTo>
                  <a:cubicBezTo>
                    <a:pt x="582454" y="534477"/>
                    <a:pt x="611981" y="664969"/>
                    <a:pt x="578644" y="735454"/>
                  </a:cubicBezTo>
                  <a:cubicBezTo>
                    <a:pt x="548164" y="798319"/>
                    <a:pt x="467201" y="757362"/>
                    <a:pt x="386239" y="755457"/>
                  </a:cubicBezTo>
                  <a:cubicBezTo>
                    <a:pt x="265271" y="751647"/>
                    <a:pt x="130969" y="750694"/>
                    <a:pt x="7144" y="770697"/>
                  </a:cubicBezTo>
                  <a:cubicBezTo>
                    <a:pt x="13811" y="764982"/>
                    <a:pt x="20479" y="762124"/>
                    <a:pt x="29051" y="761172"/>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135" name="Google Shape;6135;p1"/>
            <p:cNvSpPr/>
            <p:nvPr/>
          </p:nvSpPr>
          <p:spPr>
            <a:xfrm>
              <a:off x="4815364" y="521493"/>
              <a:ext cx="9525" cy="9525"/>
            </a:xfrm>
            <a:custGeom>
              <a:avLst/>
              <a:gdLst/>
              <a:ahLst/>
              <a:cxnLst/>
              <a:rect l="l" t="t" r="r" b="b"/>
              <a:pathLst>
                <a:path w="9525" h="9525" extrusionOk="0">
                  <a:moveTo>
                    <a:pt x="7144" y="7144"/>
                  </a:moveTo>
                  <a:cubicBezTo>
                    <a:pt x="9049" y="8096"/>
                    <a:pt x="13811" y="7144"/>
                    <a:pt x="10001" y="10001"/>
                  </a:cubicBezTo>
                  <a:cubicBezTo>
                    <a:pt x="10001" y="8096"/>
                    <a:pt x="7144"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136" name="Google Shape;6136;p1"/>
            <p:cNvSpPr/>
            <p:nvPr/>
          </p:nvSpPr>
          <p:spPr>
            <a:xfrm>
              <a:off x="4946491" y="518435"/>
              <a:ext cx="9525" cy="9525"/>
            </a:xfrm>
            <a:custGeom>
              <a:avLst/>
              <a:gdLst/>
              <a:ahLst/>
              <a:cxnLst/>
              <a:rect l="l" t="t" r="r" b="b"/>
              <a:pathLst>
                <a:path w="9525" h="9525" extrusionOk="0">
                  <a:moveTo>
                    <a:pt x="8414" y="7344"/>
                  </a:moveTo>
                  <a:cubicBezTo>
                    <a:pt x="8414" y="6392"/>
                    <a:pt x="5556" y="9249"/>
                    <a:pt x="8414" y="73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137" name="Google Shape;6137;p1"/>
            <p:cNvSpPr/>
            <p:nvPr/>
          </p:nvSpPr>
          <p:spPr>
            <a:xfrm>
              <a:off x="4966811" y="519588"/>
              <a:ext cx="19050" cy="9525"/>
            </a:xfrm>
            <a:custGeom>
              <a:avLst/>
              <a:gdLst/>
              <a:ahLst/>
              <a:cxnLst/>
              <a:rect l="l" t="t" r="r" b="b"/>
              <a:pathLst>
                <a:path w="19050" h="9525" extrusionOk="0">
                  <a:moveTo>
                    <a:pt x="18574" y="7144"/>
                  </a:moveTo>
                  <a:cubicBezTo>
                    <a:pt x="18574" y="8096"/>
                    <a:pt x="11906" y="9049"/>
                    <a:pt x="7144" y="9049"/>
                  </a:cubicBezTo>
                  <a:lnTo>
                    <a:pt x="18574" y="7144"/>
                  </a:ln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138" name="Google Shape;6138;p1"/>
            <p:cNvSpPr/>
            <p:nvPr/>
          </p:nvSpPr>
          <p:spPr>
            <a:xfrm>
              <a:off x="5004911" y="523398"/>
              <a:ext cx="9525" cy="9525"/>
            </a:xfrm>
            <a:custGeom>
              <a:avLst/>
              <a:gdLst/>
              <a:ahLst/>
              <a:cxnLst/>
              <a:rect l="l" t="t" r="r" b="b"/>
              <a:pathLst>
                <a:path w="9525" h="9525" extrusionOk="0">
                  <a:moveTo>
                    <a:pt x="9049" y="7144"/>
                  </a:moveTo>
                  <a:cubicBezTo>
                    <a:pt x="11906" y="8096"/>
                    <a:pt x="10954" y="8096"/>
                    <a:pt x="7144" y="8096"/>
                  </a:cubicBezTo>
                  <a:cubicBezTo>
                    <a:pt x="7144" y="8096"/>
                    <a:pt x="8096" y="8096"/>
                    <a:pt x="9049"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139" name="Google Shape;6139;p1"/>
            <p:cNvSpPr/>
            <p:nvPr/>
          </p:nvSpPr>
          <p:spPr>
            <a:xfrm>
              <a:off x="5008721" y="521493"/>
              <a:ext cx="19050" cy="9525"/>
            </a:xfrm>
            <a:custGeom>
              <a:avLst/>
              <a:gdLst/>
              <a:ahLst/>
              <a:cxnLst/>
              <a:rect l="l" t="t" r="r" b="b"/>
              <a:pathLst>
                <a:path w="19050" h="9525" extrusionOk="0">
                  <a:moveTo>
                    <a:pt x="7144" y="7144"/>
                  </a:moveTo>
                  <a:cubicBezTo>
                    <a:pt x="10001" y="7144"/>
                    <a:pt x="10954" y="8096"/>
                    <a:pt x="11906" y="8096"/>
                  </a:cubicBezTo>
                  <a:cubicBezTo>
                    <a:pt x="11906" y="8096"/>
                    <a:pt x="7144" y="9049"/>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140" name="Google Shape;6140;p1"/>
            <p:cNvSpPr/>
            <p:nvPr/>
          </p:nvSpPr>
          <p:spPr>
            <a:xfrm>
              <a:off x="5071480" y="527208"/>
              <a:ext cx="19050" cy="9525"/>
            </a:xfrm>
            <a:custGeom>
              <a:avLst/>
              <a:gdLst/>
              <a:ahLst/>
              <a:cxnLst/>
              <a:rect l="l" t="t" r="r" b="b"/>
              <a:pathLst>
                <a:path w="19050" h="9525" extrusionOk="0">
                  <a:moveTo>
                    <a:pt x="7250" y="7144"/>
                  </a:moveTo>
                  <a:cubicBezTo>
                    <a:pt x="9155" y="7144"/>
                    <a:pt x="12013" y="7144"/>
                    <a:pt x="12965" y="8096"/>
                  </a:cubicBezTo>
                  <a:cubicBezTo>
                    <a:pt x="12013" y="7144"/>
                    <a:pt x="6298" y="9049"/>
                    <a:pt x="7250"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141" name="Google Shape;6141;p1"/>
            <p:cNvSpPr/>
            <p:nvPr/>
          </p:nvSpPr>
          <p:spPr>
            <a:xfrm>
              <a:off x="5100161" y="529113"/>
              <a:ext cx="9525" cy="9525"/>
            </a:xfrm>
            <a:custGeom>
              <a:avLst/>
              <a:gdLst/>
              <a:ahLst/>
              <a:cxnLst/>
              <a:rect l="l" t="t" r="r" b="b"/>
              <a:pathLst>
                <a:path w="9525" h="9525" extrusionOk="0">
                  <a:moveTo>
                    <a:pt x="7144" y="7144"/>
                  </a:moveTo>
                  <a:cubicBezTo>
                    <a:pt x="11906" y="7144"/>
                    <a:pt x="9049"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142" name="Google Shape;6142;p1"/>
            <p:cNvSpPr/>
            <p:nvPr/>
          </p:nvSpPr>
          <p:spPr>
            <a:xfrm>
              <a:off x="5343049" y="848040"/>
              <a:ext cx="9525" cy="9525"/>
            </a:xfrm>
            <a:custGeom>
              <a:avLst/>
              <a:gdLst/>
              <a:ahLst/>
              <a:cxnLst/>
              <a:rect l="l" t="t" r="r" b="b"/>
              <a:pathLst>
                <a:path w="9525" h="9525" extrusionOk="0">
                  <a:moveTo>
                    <a:pt x="7144" y="10162"/>
                  </a:moveTo>
                  <a:cubicBezTo>
                    <a:pt x="8096" y="4447"/>
                    <a:pt x="7144" y="8257"/>
                    <a:pt x="7144" y="10162"/>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143" name="Google Shape;6143;p1"/>
            <p:cNvSpPr/>
            <p:nvPr/>
          </p:nvSpPr>
          <p:spPr>
            <a:xfrm>
              <a:off x="5330666" y="1084421"/>
              <a:ext cx="9525" cy="9525"/>
            </a:xfrm>
            <a:custGeom>
              <a:avLst/>
              <a:gdLst/>
              <a:ahLst/>
              <a:cxnLst/>
              <a:rect l="l" t="t" r="r" b="b"/>
              <a:pathLst>
                <a:path w="9525" h="9525" extrusionOk="0">
                  <a:moveTo>
                    <a:pt x="8096" y="7144"/>
                  </a:moveTo>
                  <a:cubicBezTo>
                    <a:pt x="8096" y="10001"/>
                    <a:pt x="7144" y="9049"/>
                    <a:pt x="7144" y="10001"/>
                  </a:cubicBezTo>
                  <a:cubicBezTo>
                    <a:pt x="7144" y="6191"/>
                    <a:pt x="8096" y="10001"/>
                    <a:pt x="8096"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144" name="Google Shape;6144;p1"/>
            <p:cNvSpPr/>
            <p:nvPr/>
          </p:nvSpPr>
          <p:spPr>
            <a:xfrm>
              <a:off x="5324951" y="1209304"/>
              <a:ext cx="9525" cy="9525"/>
            </a:xfrm>
            <a:custGeom>
              <a:avLst/>
              <a:gdLst/>
              <a:ahLst/>
              <a:cxnLst/>
              <a:rect l="l" t="t" r="r" b="b"/>
              <a:pathLst>
                <a:path w="9525" h="9525" extrusionOk="0">
                  <a:moveTo>
                    <a:pt x="7144" y="7990"/>
                  </a:moveTo>
                  <a:cubicBezTo>
                    <a:pt x="8096" y="7990"/>
                    <a:pt x="10954" y="6085"/>
                    <a:pt x="7144" y="7990"/>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145" name="Google Shape;6145;p1"/>
            <p:cNvSpPr/>
            <p:nvPr/>
          </p:nvSpPr>
          <p:spPr>
            <a:xfrm>
              <a:off x="4824995" y="500538"/>
              <a:ext cx="9525" cy="9525"/>
            </a:xfrm>
            <a:custGeom>
              <a:avLst/>
              <a:gdLst/>
              <a:ahLst/>
              <a:cxnLst/>
              <a:rect l="l" t="t" r="r" b="b"/>
              <a:pathLst>
                <a:path w="9525" h="9525" extrusionOk="0">
                  <a:moveTo>
                    <a:pt x="7990" y="9049"/>
                  </a:moveTo>
                  <a:cubicBezTo>
                    <a:pt x="7990" y="6191"/>
                    <a:pt x="6085" y="10001"/>
                    <a:pt x="7990" y="7144"/>
                  </a:cubicBezTo>
                  <a:cubicBezTo>
                    <a:pt x="8943" y="7144"/>
                    <a:pt x="8943" y="8096"/>
                    <a:pt x="7990" y="904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146" name="Google Shape;6146;p1"/>
            <p:cNvSpPr/>
            <p:nvPr/>
          </p:nvSpPr>
          <p:spPr>
            <a:xfrm>
              <a:off x="4778074" y="508158"/>
              <a:ext cx="57150" cy="781050"/>
            </a:xfrm>
            <a:custGeom>
              <a:avLst/>
              <a:gdLst/>
              <a:ahLst/>
              <a:cxnLst/>
              <a:rect l="l" t="t" r="r" b="b"/>
              <a:pathLst>
                <a:path w="57150" h="781050" extrusionOk="0">
                  <a:moveTo>
                    <a:pt x="27288" y="780574"/>
                  </a:moveTo>
                  <a:cubicBezTo>
                    <a:pt x="1571" y="731996"/>
                    <a:pt x="14906" y="593884"/>
                    <a:pt x="14906" y="551974"/>
                  </a:cubicBezTo>
                  <a:cubicBezTo>
                    <a:pt x="15858" y="500539"/>
                    <a:pt x="3476" y="474821"/>
                    <a:pt x="8238" y="424339"/>
                  </a:cubicBezTo>
                  <a:cubicBezTo>
                    <a:pt x="10143" y="425291"/>
                    <a:pt x="11096" y="424339"/>
                    <a:pt x="11096" y="421481"/>
                  </a:cubicBezTo>
                  <a:cubicBezTo>
                    <a:pt x="11096" y="423386"/>
                    <a:pt x="11096" y="425291"/>
                    <a:pt x="11096" y="427196"/>
                  </a:cubicBezTo>
                  <a:cubicBezTo>
                    <a:pt x="16811" y="423386"/>
                    <a:pt x="17763" y="316706"/>
                    <a:pt x="15858" y="313849"/>
                  </a:cubicBezTo>
                  <a:cubicBezTo>
                    <a:pt x="16811" y="316706"/>
                    <a:pt x="26336" y="177641"/>
                    <a:pt x="21573" y="175736"/>
                  </a:cubicBezTo>
                  <a:cubicBezTo>
                    <a:pt x="26336" y="172879"/>
                    <a:pt x="23478" y="181451"/>
                    <a:pt x="30146" y="177641"/>
                  </a:cubicBezTo>
                  <a:cubicBezTo>
                    <a:pt x="29193" y="175736"/>
                    <a:pt x="30146" y="174784"/>
                    <a:pt x="33003" y="176689"/>
                  </a:cubicBezTo>
                  <a:cubicBezTo>
                    <a:pt x="30146" y="169069"/>
                    <a:pt x="14906" y="107156"/>
                    <a:pt x="28241" y="116681"/>
                  </a:cubicBezTo>
                  <a:cubicBezTo>
                    <a:pt x="29193" y="113824"/>
                    <a:pt x="19668" y="103346"/>
                    <a:pt x="21573" y="99536"/>
                  </a:cubicBezTo>
                  <a:cubicBezTo>
                    <a:pt x="21573" y="100489"/>
                    <a:pt x="28241" y="104299"/>
                    <a:pt x="28241" y="101441"/>
                  </a:cubicBezTo>
                  <a:cubicBezTo>
                    <a:pt x="28241" y="92869"/>
                    <a:pt x="19668" y="98584"/>
                    <a:pt x="21573" y="89059"/>
                  </a:cubicBezTo>
                  <a:cubicBezTo>
                    <a:pt x="22526" y="89059"/>
                    <a:pt x="34908" y="85249"/>
                    <a:pt x="29193" y="74771"/>
                  </a:cubicBezTo>
                  <a:cubicBezTo>
                    <a:pt x="14906" y="84296"/>
                    <a:pt x="36813" y="84296"/>
                    <a:pt x="34908" y="84296"/>
                  </a:cubicBezTo>
                  <a:cubicBezTo>
                    <a:pt x="35861" y="81439"/>
                    <a:pt x="29193" y="61436"/>
                    <a:pt x="29193" y="61436"/>
                  </a:cubicBezTo>
                  <a:cubicBezTo>
                    <a:pt x="31098" y="54769"/>
                    <a:pt x="56816" y="15716"/>
                    <a:pt x="50148" y="7144"/>
                  </a:cubicBezTo>
                  <a:cubicBezTo>
                    <a:pt x="53958" y="47149"/>
                    <a:pt x="38718" y="187166"/>
                    <a:pt x="33956" y="266224"/>
                  </a:cubicBezTo>
                  <a:cubicBezTo>
                    <a:pt x="30146" y="325279"/>
                    <a:pt x="23478" y="380524"/>
                    <a:pt x="23478" y="434816"/>
                  </a:cubicBezTo>
                  <a:cubicBezTo>
                    <a:pt x="21573" y="523399"/>
                    <a:pt x="16811" y="718661"/>
                    <a:pt x="27288" y="78057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147" name="Google Shape;6147;p1"/>
            <p:cNvSpPr/>
            <p:nvPr/>
          </p:nvSpPr>
          <p:spPr>
            <a:xfrm>
              <a:off x="4822984" y="505301"/>
              <a:ext cx="9525" cy="9525"/>
            </a:xfrm>
            <a:custGeom>
              <a:avLst/>
              <a:gdLst/>
              <a:ahLst/>
              <a:cxnLst/>
              <a:rect l="l" t="t" r="r" b="b"/>
              <a:pathLst>
                <a:path w="9525" h="9525" extrusionOk="0">
                  <a:moveTo>
                    <a:pt x="10001" y="7144"/>
                  </a:moveTo>
                  <a:cubicBezTo>
                    <a:pt x="9049" y="7144"/>
                    <a:pt x="8096" y="9049"/>
                    <a:pt x="7144" y="7144"/>
                  </a:cubicBezTo>
                  <a:cubicBezTo>
                    <a:pt x="8096" y="8096"/>
                    <a:pt x="9049" y="7144"/>
                    <a:pt x="10001"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148" name="Google Shape;6148;p1"/>
            <p:cNvSpPr/>
            <p:nvPr/>
          </p:nvSpPr>
          <p:spPr>
            <a:xfrm>
              <a:off x="4803510" y="556312"/>
              <a:ext cx="9525" cy="9525"/>
            </a:xfrm>
            <a:custGeom>
              <a:avLst/>
              <a:gdLst/>
              <a:ahLst/>
              <a:cxnLst/>
              <a:rect l="l" t="t" r="r" b="b"/>
              <a:pathLst>
                <a:path w="9525" h="9525" extrusionOk="0">
                  <a:moveTo>
                    <a:pt x="7567" y="7567"/>
                  </a:moveTo>
                  <a:cubicBezTo>
                    <a:pt x="7567" y="7567"/>
                    <a:pt x="6615" y="6615"/>
                    <a:pt x="7567"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149" name="Google Shape;6149;p1"/>
            <p:cNvSpPr/>
            <p:nvPr/>
          </p:nvSpPr>
          <p:spPr>
            <a:xfrm>
              <a:off x="4800124" y="565308"/>
              <a:ext cx="9525" cy="19050"/>
            </a:xfrm>
            <a:custGeom>
              <a:avLst/>
              <a:gdLst/>
              <a:ahLst/>
              <a:cxnLst/>
              <a:rect l="l" t="t" r="r" b="b"/>
              <a:pathLst>
                <a:path w="9525" h="19050" extrusionOk="0">
                  <a:moveTo>
                    <a:pt x="8096" y="11906"/>
                  </a:moveTo>
                  <a:cubicBezTo>
                    <a:pt x="7144" y="11906"/>
                    <a:pt x="7144" y="8096"/>
                    <a:pt x="7144" y="7144"/>
                  </a:cubicBezTo>
                  <a:lnTo>
                    <a:pt x="8096" y="11906"/>
                  </a:ln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150" name="Google Shape;6150;p1"/>
            <p:cNvSpPr/>
            <p:nvPr/>
          </p:nvSpPr>
          <p:spPr>
            <a:xfrm>
              <a:off x="4794409" y="581501"/>
              <a:ext cx="9525" cy="9525"/>
            </a:xfrm>
            <a:custGeom>
              <a:avLst/>
              <a:gdLst/>
              <a:ahLst/>
              <a:cxnLst/>
              <a:rect l="l" t="t" r="r" b="b"/>
              <a:pathLst>
                <a:path w="9525" h="9525" extrusionOk="0">
                  <a:moveTo>
                    <a:pt x="8096" y="8096"/>
                  </a:moveTo>
                  <a:cubicBezTo>
                    <a:pt x="7144" y="9049"/>
                    <a:pt x="7144" y="9049"/>
                    <a:pt x="7144" y="7144"/>
                  </a:cubicBezTo>
                  <a:cubicBezTo>
                    <a:pt x="7144" y="7144"/>
                    <a:pt x="8096" y="8096"/>
                    <a:pt x="8096" y="809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151" name="Google Shape;6151;p1"/>
            <p:cNvSpPr/>
            <p:nvPr/>
          </p:nvSpPr>
          <p:spPr>
            <a:xfrm>
              <a:off x="4796076" y="584164"/>
              <a:ext cx="9525" cy="9525"/>
            </a:xfrm>
            <a:custGeom>
              <a:avLst/>
              <a:gdLst/>
              <a:ahLst/>
              <a:cxnLst/>
              <a:rect l="l" t="t" r="r" b="b"/>
              <a:pathLst>
                <a:path w="9525" h="9525" extrusionOk="0">
                  <a:moveTo>
                    <a:pt x="8334" y="7338"/>
                  </a:moveTo>
                  <a:cubicBezTo>
                    <a:pt x="8334" y="8291"/>
                    <a:pt x="7382" y="9243"/>
                    <a:pt x="7382" y="9243"/>
                  </a:cubicBezTo>
                  <a:cubicBezTo>
                    <a:pt x="7382" y="9243"/>
                    <a:pt x="6429" y="6386"/>
                    <a:pt x="8334" y="733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152" name="Google Shape;6152;p1"/>
            <p:cNvSpPr/>
            <p:nvPr/>
          </p:nvSpPr>
          <p:spPr>
            <a:xfrm>
              <a:off x="4789646" y="611789"/>
              <a:ext cx="9525" cy="9525"/>
            </a:xfrm>
            <a:custGeom>
              <a:avLst/>
              <a:gdLst/>
              <a:ahLst/>
              <a:cxnLst/>
              <a:rect l="l" t="t" r="r" b="b"/>
              <a:pathLst>
                <a:path w="9525" h="9525" extrusionOk="0">
                  <a:moveTo>
                    <a:pt x="8096" y="7335"/>
                  </a:moveTo>
                  <a:cubicBezTo>
                    <a:pt x="8096" y="8288"/>
                    <a:pt x="9049" y="9240"/>
                    <a:pt x="7144" y="10193"/>
                  </a:cubicBezTo>
                  <a:cubicBezTo>
                    <a:pt x="8096" y="9240"/>
                    <a:pt x="6191" y="6383"/>
                    <a:pt x="8096" y="7335"/>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153" name="Google Shape;6153;p1"/>
            <p:cNvSpPr/>
            <p:nvPr/>
          </p:nvSpPr>
          <p:spPr>
            <a:xfrm>
              <a:off x="4789223" y="624363"/>
              <a:ext cx="9525" cy="9525"/>
            </a:xfrm>
            <a:custGeom>
              <a:avLst/>
              <a:gdLst/>
              <a:ahLst/>
              <a:cxnLst/>
              <a:rect l="l" t="t" r="r" b="b"/>
              <a:pathLst>
                <a:path w="9525" h="9525" extrusionOk="0">
                  <a:moveTo>
                    <a:pt x="7567" y="7144"/>
                  </a:moveTo>
                  <a:cubicBezTo>
                    <a:pt x="7567" y="9049"/>
                    <a:pt x="6615" y="9049"/>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154" name="Google Shape;6154;p1"/>
            <p:cNvSpPr/>
            <p:nvPr/>
          </p:nvSpPr>
          <p:spPr>
            <a:xfrm>
              <a:off x="4782026" y="862012"/>
              <a:ext cx="9525" cy="9525"/>
            </a:xfrm>
            <a:custGeom>
              <a:avLst/>
              <a:gdLst/>
              <a:ahLst/>
              <a:cxnLst/>
              <a:rect l="l" t="t" r="r" b="b"/>
              <a:pathLst>
                <a:path w="9525" h="9525" extrusionOk="0">
                  <a:moveTo>
                    <a:pt x="7144" y="8573"/>
                  </a:moveTo>
                  <a:cubicBezTo>
                    <a:pt x="7144" y="6667"/>
                    <a:pt x="7144" y="6667"/>
                    <a:pt x="7144" y="8573"/>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155" name="Google Shape;6155;p1"/>
            <p:cNvSpPr/>
            <p:nvPr/>
          </p:nvSpPr>
          <p:spPr>
            <a:xfrm>
              <a:off x="4778216" y="968216"/>
              <a:ext cx="9525" cy="9525"/>
            </a:xfrm>
            <a:custGeom>
              <a:avLst/>
              <a:gdLst/>
              <a:ahLst/>
              <a:cxnLst/>
              <a:rect l="l" t="t" r="r" b="b"/>
              <a:pathLst>
                <a:path w="9525" h="9525" extrusionOk="0">
                  <a:moveTo>
                    <a:pt x="8096" y="7144"/>
                  </a:moveTo>
                  <a:cubicBezTo>
                    <a:pt x="9049" y="8096"/>
                    <a:pt x="7144" y="8096"/>
                    <a:pt x="7144" y="8096"/>
                  </a:cubicBezTo>
                  <a:cubicBezTo>
                    <a:pt x="7144" y="7144"/>
                    <a:pt x="8096" y="9049"/>
                    <a:pt x="8096"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156" name="Google Shape;6156;p1"/>
            <p:cNvSpPr/>
            <p:nvPr/>
          </p:nvSpPr>
          <p:spPr>
            <a:xfrm>
              <a:off x="4782979" y="1023990"/>
              <a:ext cx="9525" cy="9525"/>
            </a:xfrm>
            <a:custGeom>
              <a:avLst/>
              <a:gdLst/>
              <a:ahLst/>
              <a:cxnLst/>
              <a:rect l="l" t="t" r="r" b="b"/>
              <a:pathLst>
                <a:path w="9525" h="9525" extrusionOk="0">
                  <a:moveTo>
                    <a:pt x="7144" y="7567"/>
                  </a:moveTo>
                  <a:cubicBezTo>
                    <a:pt x="7144" y="7567"/>
                    <a:pt x="11906" y="6615"/>
                    <a:pt x="7144"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157" name="Google Shape;6157;p1"/>
            <p:cNvSpPr/>
            <p:nvPr/>
          </p:nvSpPr>
          <p:spPr>
            <a:xfrm>
              <a:off x="4916054" y="663416"/>
              <a:ext cx="9525" cy="9525"/>
            </a:xfrm>
            <a:custGeom>
              <a:avLst/>
              <a:gdLst/>
              <a:ahLst/>
              <a:cxnLst/>
              <a:rect l="l" t="t" r="r" b="b"/>
              <a:pathLst>
                <a:path w="9525" h="9525" extrusionOk="0">
                  <a:moveTo>
                    <a:pt x="7419" y="7144"/>
                  </a:moveTo>
                  <a:cubicBezTo>
                    <a:pt x="6466" y="8096"/>
                    <a:pt x="8371" y="9049"/>
                    <a:pt x="7419" y="7144"/>
                  </a:cubicBezTo>
                  <a:cubicBezTo>
                    <a:pt x="7419" y="7144"/>
                    <a:pt x="7419" y="7144"/>
                    <a:pt x="7419"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158" name="Google Shape;6158;p1"/>
            <p:cNvSpPr/>
            <p:nvPr/>
          </p:nvSpPr>
          <p:spPr>
            <a:xfrm>
              <a:off x="4920897" y="651921"/>
              <a:ext cx="342900" cy="38100"/>
            </a:xfrm>
            <a:custGeom>
              <a:avLst/>
              <a:gdLst/>
              <a:ahLst/>
              <a:cxnLst/>
              <a:rect l="l" t="t" r="r" b="b"/>
              <a:pathLst>
                <a:path w="342900" h="38100" extrusionOk="0">
                  <a:moveTo>
                    <a:pt x="342618" y="29116"/>
                  </a:moveTo>
                  <a:cubicBezTo>
                    <a:pt x="327378" y="48166"/>
                    <a:pt x="211173" y="25306"/>
                    <a:pt x="213078" y="25306"/>
                  </a:cubicBezTo>
                  <a:cubicBezTo>
                    <a:pt x="204506" y="24353"/>
                    <a:pt x="140688" y="21496"/>
                    <a:pt x="139736" y="22448"/>
                  </a:cubicBezTo>
                  <a:cubicBezTo>
                    <a:pt x="142593" y="22448"/>
                    <a:pt x="80681" y="22448"/>
                    <a:pt x="80681" y="26258"/>
                  </a:cubicBezTo>
                  <a:cubicBezTo>
                    <a:pt x="76871" y="17686"/>
                    <a:pt x="87348" y="33878"/>
                    <a:pt x="80681" y="17686"/>
                  </a:cubicBezTo>
                  <a:cubicBezTo>
                    <a:pt x="79728" y="18638"/>
                    <a:pt x="78776" y="17686"/>
                    <a:pt x="79728" y="14828"/>
                  </a:cubicBezTo>
                  <a:cubicBezTo>
                    <a:pt x="67346" y="30068"/>
                    <a:pt x="63536" y="20543"/>
                    <a:pt x="56868" y="28163"/>
                  </a:cubicBezTo>
                  <a:cubicBezTo>
                    <a:pt x="54963" y="24353"/>
                    <a:pt x="54011" y="22448"/>
                    <a:pt x="54011" y="18638"/>
                  </a:cubicBezTo>
                  <a:cubicBezTo>
                    <a:pt x="56868" y="20543"/>
                    <a:pt x="46391" y="27211"/>
                    <a:pt x="48296" y="28163"/>
                  </a:cubicBezTo>
                  <a:cubicBezTo>
                    <a:pt x="48296" y="28163"/>
                    <a:pt x="49248" y="21496"/>
                    <a:pt x="48296" y="21496"/>
                  </a:cubicBezTo>
                  <a:cubicBezTo>
                    <a:pt x="45438" y="22448"/>
                    <a:pt x="47343" y="27211"/>
                    <a:pt x="46391" y="29116"/>
                  </a:cubicBezTo>
                  <a:cubicBezTo>
                    <a:pt x="46391" y="27211"/>
                    <a:pt x="46391" y="27211"/>
                    <a:pt x="44486" y="30068"/>
                  </a:cubicBezTo>
                  <a:cubicBezTo>
                    <a:pt x="42581" y="22448"/>
                    <a:pt x="45438" y="26258"/>
                    <a:pt x="38771" y="28163"/>
                  </a:cubicBezTo>
                  <a:cubicBezTo>
                    <a:pt x="38771" y="22448"/>
                    <a:pt x="42581" y="25306"/>
                    <a:pt x="40676" y="17686"/>
                  </a:cubicBezTo>
                  <a:cubicBezTo>
                    <a:pt x="39723" y="17686"/>
                    <a:pt x="33056" y="26258"/>
                    <a:pt x="33056" y="28163"/>
                  </a:cubicBezTo>
                  <a:cubicBezTo>
                    <a:pt x="23531" y="26258"/>
                    <a:pt x="19721" y="17686"/>
                    <a:pt x="9243" y="23401"/>
                  </a:cubicBezTo>
                  <a:cubicBezTo>
                    <a:pt x="9243" y="21496"/>
                    <a:pt x="6386" y="23401"/>
                    <a:pt x="7338" y="22448"/>
                  </a:cubicBezTo>
                  <a:cubicBezTo>
                    <a:pt x="16863" y="13876"/>
                    <a:pt x="74966" y="7208"/>
                    <a:pt x="110208" y="7208"/>
                  </a:cubicBezTo>
                  <a:cubicBezTo>
                    <a:pt x="168311" y="5303"/>
                    <a:pt x="302613" y="46261"/>
                    <a:pt x="342618" y="2911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159" name="Google Shape;6159;p1"/>
            <p:cNvSpPr/>
            <p:nvPr/>
          </p:nvSpPr>
          <p:spPr>
            <a:xfrm>
              <a:off x="4918234" y="663416"/>
              <a:ext cx="9525" cy="9525"/>
            </a:xfrm>
            <a:custGeom>
              <a:avLst/>
              <a:gdLst/>
              <a:ahLst/>
              <a:cxnLst/>
              <a:rect l="l" t="t" r="r" b="b"/>
              <a:pathLst>
                <a:path w="9525" h="9525" extrusionOk="0">
                  <a:moveTo>
                    <a:pt x="7144" y="7144"/>
                  </a:moveTo>
                  <a:cubicBezTo>
                    <a:pt x="8096" y="8096"/>
                    <a:pt x="9049" y="8096"/>
                    <a:pt x="8096" y="10001"/>
                  </a:cubicBezTo>
                  <a:cubicBezTo>
                    <a:pt x="8096" y="9049"/>
                    <a:pt x="7144"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160" name="Google Shape;6160;p1"/>
            <p:cNvSpPr/>
            <p:nvPr/>
          </p:nvSpPr>
          <p:spPr>
            <a:xfrm>
              <a:off x="4942999" y="670083"/>
              <a:ext cx="9525" cy="9525"/>
            </a:xfrm>
            <a:custGeom>
              <a:avLst/>
              <a:gdLst/>
              <a:ahLst/>
              <a:cxnLst/>
              <a:rect l="l" t="t" r="r" b="b"/>
              <a:pathLst>
                <a:path w="9525" h="9525" extrusionOk="0">
                  <a:moveTo>
                    <a:pt x="7144" y="7144"/>
                  </a:moveTo>
                  <a:cubicBezTo>
                    <a:pt x="7144" y="8096"/>
                    <a:pt x="7144" y="9049"/>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161" name="Google Shape;6161;p1"/>
            <p:cNvSpPr/>
            <p:nvPr/>
          </p:nvSpPr>
          <p:spPr>
            <a:xfrm>
              <a:off x="4947761" y="670083"/>
              <a:ext cx="9525" cy="9525"/>
            </a:xfrm>
            <a:custGeom>
              <a:avLst/>
              <a:gdLst/>
              <a:ahLst/>
              <a:cxnLst/>
              <a:rect l="l" t="t" r="r" b="b"/>
              <a:pathLst>
                <a:path w="9525" h="9525" extrusionOk="0">
                  <a:moveTo>
                    <a:pt x="9049" y="7144"/>
                  </a:moveTo>
                  <a:cubicBezTo>
                    <a:pt x="9049" y="8096"/>
                    <a:pt x="8096" y="9049"/>
                    <a:pt x="7144" y="9049"/>
                  </a:cubicBezTo>
                  <a:lnTo>
                    <a:pt x="9049" y="7144"/>
                  </a:ln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162" name="Google Shape;6162;p1"/>
            <p:cNvSpPr/>
            <p:nvPr/>
          </p:nvSpPr>
          <p:spPr>
            <a:xfrm>
              <a:off x="4954958" y="672941"/>
              <a:ext cx="9525" cy="9525"/>
            </a:xfrm>
            <a:custGeom>
              <a:avLst/>
              <a:gdLst/>
              <a:ahLst/>
              <a:cxnLst/>
              <a:rect l="l" t="t" r="r" b="b"/>
              <a:pathLst>
                <a:path w="9525" h="9525" extrusionOk="0">
                  <a:moveTo>
                    <a:pt x="7567" y="7144"/>
                  </a:moveTo>
                  <a:cubicBezTo>
                    <a:pt x="7567" y="8096"/>
                    <a:pt x="7567" y="8096"/>
                    <a:pt x="7567" y="8096"/>
                  </a:cubicBezTo>
                  <a:cubicBezTo>
                    <a:pt x="6615" y="8096"/>
                    <a:pt x="7567" y="8096"/>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163" name="Google Shape;6163;p1"/>
            <p:cNvSpPr/>
            <p:nvPr/>
          </p:nvSpPr>
          <p:spPr>
            <a:xfrm>
              <a:off x="4955381" y="671036"/>
              <a:ext cx="9525" cy="9525"/>
            </a:xfrm>
            <a:custGeom>
              <a:avLst/>
              <a:gdLst/>
              <a:ahLst/>
              <a:cxnLst/>
              <a:rect l="l" t="t" r="r" b="b"/>
              <a:pathLst>
                <a:path w="9525" h="9525" extrusionOk="0">
                  <a:moveTo>
                    <a:pt x="7144" y="7144"/>
                  </a:moveTo>
                  <a:cubicBezTo>
                    <a:pt x="7144" y="7144"/>
                    <a:pt x="8096" y="7144"/>
                    <a:pt x="8096" y="8096"/>
                  </a:cubicBezTo>
                  <a:cubicBezTo>
                    <a:pt x="8096" y="7144"/>
                    <a:pt x="7144" y="9049"/>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164" name="Google Shape;6164;p1"/>
            <p:cNvSpPr/>
            <p:nvPr/>
          </p:nvSpPr>
          <p:spPr>
            <a:xfrm>
              <a:off x="4967369" y="672517"/>
              <a:ext cx="9525" cy="9525"/>
            </a:xfrm>
            <a:custGeom>
              <a:avLst/>
              <a:gdLst/>
              <a:ahLst/>
              <a:cxnLst/>
              <a:rect l="l" t="t" r="r" b="b"/>
              <a:pathLst>
                <a:path w="9525" h="9525" extrusionOk="0">
                  <a:moveTo>
                    <a:pt x="7538" y="7567"/>
                  </a:moveTo>
                  <a:cubicBezTo>
                    <a:pt x="7538" y="7567"/>
                    <a:pt x="8491" y="6615"/>
                    <a:pt x="8491" y="7567"/>
                  </a:cubicBezTo>
                  <a:cubicBezTo>
                    <a:pt x="7538" y="6615"/>
                    <a:pt x="6586" y="8520"/>
                    <a:pt x="7538"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165" name="Google Shape;6165;p1"/>
            <p:cNvSpPr/>
            <p:nvPr/>
          </p:nvSpPr>
          <p:spPr>
            <a:xfrm>
              <a:off x="4972526" y="671036"/>
              <a:ext cx="9525" cy="9525"/>
            </a:xfrm>
            <a:custGeom>
              <a:avLst/>
              <a:gdLst/>
              <a:ahLst/>
              <a:cxnLst/>
              <a:rect l="l" t="t" r="r" b="b"/>
              <a:pathLst>
                <a:path w="9525" h="9525" extrusionOk="0">
                  <a:moveTo>
                    <a:pt x="7144" y="7144"/>
                  </a:moveTo>
                  <a:cubicBezTo>
                    <a:pt x="8096" y="7144"/>
                    <a:pt x="8096" y="9049"/>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166" name="Google Shape;6166;p1"/>
            <p:cNvSpPr/>
            <p:nvPr/>
          </p:nvSpPr>
          <p:spPr>
            <a:xfrm>
              <a:off x="5074682" y="670321"/>
              <a:ext cx="9525" cy="9525"/>
            </a:xfrm>
            <a:custGeom>
              <a:avLst/>
              <a:gdLst/>
              <a:ahLst/>
              <a:cxnLst/>
              <a:rect l="l" t="t" r="r" b="b"/>
              <a:pathLst>
                <a:path w="9525" h="9525" extrusionOk="0">
                  <a:moveTo>
                    <a:pt x="7858" y="7858"/>
                  </a:moveTo>
                  <a:cubicBezTo>
                    <a:pt x="6906" y="6906"/>
                    <a:pt x="6906" y="6906"/>
                    <a:pt x="7858" y="785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167" name="Google Shape;6167;p1"/>
            <p:cNvSpPr/>
            <p:nvPr/>
          </p:nvSpPr>
          <p:spPr>
            <a:xfrm>
              <a:off x="5120164" y="674579"/>
              <a:ext cx="9525" cy="9525"/>
            </a:xfrm>
            <a:custGeom>
              <a:avLst/>
              <a:gdLst/>
              <a:ahLst/>
              <a:cxnLst/>
              <a:rect l="l" t="t" r="r" b="b"/>
              <a:pathLst>
                <a:path w="9525" h="9525" extrusionOk="0">
                  <a:moveTo>
                    <a:pt x="7144" y="7410"/>
                  </a:moveTo>
                  <a:cubicBezTo>
                    <a:pt x="8096" y="6458"/>
                    <a:pt x="7144" y="8363"/>
                    <a:pt x="7144" y="8363"/>
                  </a:cubicBezTo>
                  <a:cubicBezTo>
                    <a:pt x="7144" y="8363"/>
                    <a:pt x="8096" y="7410"/>
                    <a:pt x="7144" y="7410"/>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168" name="Google Shape;6168;p1"/>
            <p:cNvSpPr/>
            <p:nvPr/>
          </p:nvSpPr>
          <p:spPr>
            <a:xfrm>
              <a:off x="5144929" y="670824"/>
              <a:ext cx="9525" cy="9525"/>
            </a:xfrm>
            <a:custGeom>
              <a:avLst/>
              <a:gdLst/>
              <a:ahLst/>
              <a:cxnLst/>
              <a:rect l="l" t="t" r="r" b="b"/>
              <a:pathLst>
                <a:path w="9525" h="9525" extrusionOk="0">
                  <a:moveTo>
                    <a:pt x="7144" y="9260"/>
                  </a:moveTo>
                  <a:cubicBezTo>
                    <a:pt x="7144" y="9260"/>
                    <a:pt x="7144" y="4498"/>
                    <a:pt x="7144" y="9260"/>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169" name="Google Shape;6169;p1"/>
            <p:cNvSpPr/>
            <p:nvPr/>
          </p:nvSpPr>
          <p:spPr>
            <a:xfrm>
              <a:off x="4916054" y="771048"/>
              <a:ext cx="9525" cy="9525"/>
            </a:xfrm>
            <a:custGeom>
              <a:avLst/>
              <a:gdLst/>
              <a:ahLst/>
              <a:cxnLst/>
              <a:rect l="l" t="t" r="r" b="b"/>
              <a:pathLst>
                <a:path w="9525" h="9525" extrusionOk="0">
                  <a:moveTo>
                    <a:pt x="7419" y="7144"/>
                  </a:moveTo>
                  <a:cubicBezTo>
                    <a:pt x="6466" y="8096"/>
                    <a:pt x="8371" y="9049"/>
                    <a:pt x="7419" y="7144"/>
                  </a:cubicBezTo>
                  <a:cubicBezTo>
                    <a:pt x="7419" y="8096"/>
                    <a:pt x="7419" y="7144"/>
                    <a:pt x="7419"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170" name="Google Shape;6170;p1"/>
            <p:cNvSpPr/>
            <p:nvPr/>
          </p:nvSpPr>
          <p:spPr>
            <a:xfrm>
              <a:off x="4920897" y="759601"/>
              <a:ext cx="342900" cy="38100"/>
            </a:xfrm>
            <a:custGeom>
              <a:avLst/>
              <a:gdLst/>
              <a:ahLst/>
              <a:cxnLst/>
              <a:rect l="l" t="t" r="r" b="b"/>
              <a:pathLst>
                <a:path w="342900" h="38100" extrusionOk="0">
                  <a:moveTo>
                    <a:pt x="342618" y="29068"/>
                  </a:moveTo>
                  <a:cubicBezTo>
                    <a:pt x="327378" y="48118"/>
                    <a:pt x="211173" y="25258"/>
                    <a:pt x="213078" y="25258"/>
                  </a:cubicBezTo>
                  <a:cubicBezTo>
                    <a:pt x="204506" y="24306"/>
                    <a:pt x="140688" y="21448"/>
                    <a:pt x="139736" y="22401"/>
                  </a:cubicBezTo>
                  <a:cubicBezTo>
                    <a:pt x="142593" y="22401"/>
                    <a:pt x="80681" y="22401"/>
                    <a:pt x="80681" y="26211"/>
                  </a:cubicBezTo>
                  <a:cubicBezTo>
                    <a:pt x="76871" y="17638"/>
                    <a:pt x="87348" y="33831"/>
                    <a:pt x="80681" y="17638"/>
                  </a:cubicBezTo>
                  <a:cubicBezTo>
                    <a:pt x="79728" y="18590"/>
                    <a:pt x="78776" y="17638"/>
                    <a:pt x="79728" y="14781"/>
                  </a:cubicBezTo>
                  <a:cubicBezTo>
                    <a:pt x="67346" y="30021"/>
                    <a:pt x="63536" y="20496"/>
                    <a:pt x="56868" y="28115"/>
                  </a:cubicBezTo>
                  <a:cubicBezTo>
                    <a:pt x="54963" y="24306"/>
                    <a:pt x="54011" y="22401"/>
                    <a:pt x="54011" y="18590"/>
                  </a:cubicBezTo>
                  <a:cubicBezTo>
                    <a:pt x="56868" y="20496"/>
                    <a:pt x="46391" y="27163"/>
                    <a:pt x="48296" y="28115"/>
                  </a:cubicBezTo>
                  <a:cubicBezTo>
                    <a:pt x="48296" y="28115"/>
                    <a:pt x="49248" y="21448"/>
                    <a:pt x="48296" y="21448"/>
                  </a:cubicBezTo>
                  <a:cubicBezTo>
                    <a:pt x="45438" y="22401"/>
                    <a:pt x="47343" y="27163"/>
                    <a:pt x="46391" y="29068"/>
                  </a:cubicBezTo>
                  <a:cubicBezTo>
                    <a:pt x="46391" y="27163"/>
                    <a:pt x="46391" y="27163"/>
                    <a:pt x="44486" y="30021"/>
                  </a:cubicBezTo>
                  <a:cubicBezTo>
                    <a:pt x="42581" y="22401"/>
                    <a:pt x="45438" y="26211"/>
                    <a:pt x="38771" y="28115"/>
                  </a:cubicBezTo>
                  <a:cubicBezTo>
                    <a:pt x="38771" y="22401"/>
                    <a:pt x="42581" y="25258"/>
                    <a:pt x="40676" y="17638"/>
                  </a:cubicBezTo>
                  <a:cubicBezTo>
                    <a:pt x="39723" y="17638"/>
                    <a:pt x="33056" y="26211"/>
                    <a:pt x="33056" y="28115"/>
                  </a:cubicBezTo>
                  <a:cubicBezTo>
                    <a:pt x="23531" y="26211"/>
                    <a:pt x="19721" y="17638"/>
                    <a:pt x="9243" y="23353"/>
                  </a:cubicBezTo>
                  <a:cubicBezTo>
                    <a:pt x="9243" y="21448"/>
                    <a:pt x="6386" y="23353"/>
                    <a:pt x="7338" y="22401"/>
                  </a:cubicBezTo>
                  <a:cubicBezTo>
                    <a:pt x="16863" y="13828"/>
                    <a:pt x="74966" y="7161"/>
                    <a:pt x="110208" y="7161"/>
                  </a:cubicBezTo>
                  <a:cubicBezTo>
                    <a:pt x="168311" y="6208"/>
                    <a:pt x="302613" y="46213"/>
                    <a:pt x="342618" y="2906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171" name="Google Shape;6171;p1"/>
            <p:cNvSpPr/>
            <p:nvPr/>
          </p:nvSpPr>
          <p:spPr>
            <a:xfrm>
              <a:off x="4918234" y="771048"/>
              <a:ext cx="9525" cy="9525"/>
            </a:xfrm>
            <a:custGeom>
              <a:avLst/>
              <a:gdLst/>
              <a:ahLst/>
              <a:cxnLst/>
              <a:rect l="l" t="t" r="r" b="b"/>
              <a:pathLst>
                <a:path w="9525" h="9525" extrusionOk="0">
                  <a:moveTo>
                    <a:pt x="7144" y="7144"/>
                  </a:moveTo>
                  <a:cubicBezTo>
                    <a:pt x="8096" y="8096"/>
                    <a:pt x="9049" y="8096"/>
                    <a:pt x="8096" y="10001"/>
                  </a:cubicBezTo>
                  <a:cubicBezTo>
                    <a:pt x="8096" y="9049"/>
                    <a:pt x="7144"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172" name="Google Shape;6172;p1"/>
            <p:cNvSpPr/>
            <p:nvPr/>
          </p:nvSpPr>
          <p:spPr>
            <a:xfrm>
              <a:off x="4942999" y="777716"/>
              <a:ext cx="9525" cy="9525"/>
            </a:xfrm>
            <a:custGeom>
              <a:avLst/>
              <a:gdLst/>
              <a:ahLst/>
              <a:cxnLst/>
              <a:rect l="l" t="t" r="r" b="b"/>
              <a:pathLst>
                <a:path w="9525" h="9525" extrusionOk="0">
                  <a:moveTo>
                    <a:pt x="7144" y="7144"/>
                  </a:moveTo>
                  <a:cubicBezTo>
                    <a:pt x="7144" y="8096"/>
                    <a:pt x="7144" y="9049"/>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173" name="Google Shape;6173;p1"/>
            <p:cNvSpPr/>
            <p:nvPr/>
          </p:nvSpPr>
          <p:spPr>
            <a:xfrm>
              <a:off x="4947761" y="777716"/>
              <a:ext cx="9525" cy="9525"/>
            </a:xfrm>
            <a:custGeom>
              <a:avLst/>
              <a:gdLst/>
              <a:ahLst/>
              <a:cxnLst/>
              <a:rect l="l" t="t" r="r" b="b"/>
              <a:pathLst>
                <a:path w="9525" h="9525" extrusionOk="0">
                  <a:moveTo>
                    <a:pt x="9049" y="7144"/>
                  </a:moveTo>
                  <a:cubicBezTo>
                    <a:pt x="9049" y="8096"/>
                    <a:pt x="8096" y="9049"/>
                    <a:pt x="7144" y="9049"/>
                  </a:cubicBezTo>
                  <a:lnTo>
                    <a:pt x="9049" y="7144"/>
                  </a:ln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174" name="Google Shape;6174;p1"/>
            <p:cNvSpPr/>
            <p:nvPr/>
          </p:nvSpPr>
          <p:spPr>
            <a:xfrm>
              <a:off x="4954958" y="780573"/>
              <a:ext cx="9525" cy="9525"/>
            </a:xfrm>
            <a:custGeom>
              <a:avLst/>
              <a:gdLst/>
              <a:ahLst/>
              <a:cxnLst/>
              <a:rect l="l" t="t" r="r" b="b"/>
              <a:pathLst>
                <a:path w="9525" h="9525" extrusionOk="0">
                  <a:moveTo>
                    <a:pt x="7567" y="7144"/>
                  </a:moveTo>
                  <a:cubicBezTo>
                    <a:pt x="8520" y="8096"/>
                    <a:pt x="7567" y="8096"/>
                    <a:pt x="7567" y="8096"/>
                  </a:cubicBezTo>
                  <a:cubicBezTo>
                    <a:pt x="6615" y="8096"/>
                    <a:pt x="7567" y="8096"/>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175" name="Google Shape;6175;p1"/>
            <p:cNvSpPr/>
            <p:nvPr/>
          </p:nvSpPr>
          <p:spPr>
            <a:xfrm>
              <a:off x="4955381" y="778668"/>
              <a:ext cx="9525" cy="9525"/>
            </a:xfrm>
            <a:custGeom>
              <a:avLst/>
              <a:gdLst/>
              <a:ahLst/>
              <a:cxnLst/>
              <a:rect l="l" t="t" r="r" b="b"/>
              <a:pathLst>
                <a:path w="9525" h="9525" extrusionOk="0">
                  <a:moveTo>
                    <a:pt x="7144" y="7144"/>
                  </a:moveTo>
                  <a:cubicBezTo>
                    <a:pt x="7144" y="7144"/>
                    <a:pt x="8096" y="7144"/>
                    <a:pt x="8096" y="8096"/>
                  </a:cubicBezTo>
                  <a:cubicBezTo>
                    <a:pt x="8096" y="7144"/>
                    <a:pt x="7144" y="9049"/>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176" name="Google Shape;6176;p1"/>
            <p:cNvSpPr/>
            <p:nvPr/>
          </p:nvSpPr>
          <p:spPr>
            <a:xfrm>
              <a:off x="4967369" y="780150"/>
              <a:ext cx="9525" cy="9525"/>
            </a:xfrm>
            <a:custGeom>
              <a:avLst/>
              <a:gdLst/>
              <a:ahLst/>
              <a:cxnLst/>
              <a:rect l="l" t="t" r="r" b="b"/>
              <a:pathLst>
                <a:path w="9525" h="9525" extrusionOk="0">
                  <a:moveTo>
                    <a:pt x="7538" y="7567"/>
                  </a:moveTo>
                  <a:cubicBezTo>
                    <a:pt x="7538" y="7567"/>
                    <a:pt x="8491" y="6615"/>
                    <a:pt x="8491" y="7567"/>
                  </a:cubicBezTo>
                  <a:cubicBezTo>
                    <a:pt x="7538" y="6615"/>
                    <a:pt x="6586" y="9472"/>
                    <a:pt x="7538"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177" name="Google Shape;6177;p1"/>
            <p:cNvSpPr/>
            <p:nvPr/>
          </p:nvSpPr>
          <p:spPr>
            <a:xfrm>
              <a:off x="4972526" y="778668"/>
              <a:ext cx="9525" cy="9525"/>
            </a:xfrm>
            <a:custGeom>
              <a:avLst/>
              <a:gdLst/>
              <a:ahLst/>
              <a:cxnLst/>
              <a:rect l="l" t="t" r="r" b="b"/>
              <a:pathLst>
                <a:path w="9525" h="9525" extrusionOk="0">
                  <a:moveTo>
                    <a:pt x="7144" y="7144"/>
                  </a:moveTo>
                  <a:cubicBezTo>
                    <a:pt x="8096" y="7144"/>
                    <a:pt x="8096" y="10001"/>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178" name="Google Shape;6178;p1"/>
            <p:cNvSpPr/>
            <p:nvPr/>
          </p:nvSpPr>
          <p:spPr>
            <a:xfrm>
              <a:off x="5074682" y="778668"/>
              <a:ext cx="9525" cy="9525"/>
            </a:xfrm>
            <a:custGeom>
              <a:avLst/>
              <a:gdLst/>
              <a:ahLst/>
              <a:cxnLst/>
              <a:rect l="l" t="t" r="r" b="b"/>
              <a:pathLst>
                <a:path w="9525" h="9525" extrusionOk="0">
                  <a:moveTo>
                    <a:pt x="7858" y="7144"/>
                  </a:moveTo>
                  <a:cubicBezTo>
                    <a:pt x="6906" y="7144"/>
                    <a:pt x="6906" y="7144"/>
                    <a:pt x="7858"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179" name="Google Shape;6179;p1"/>
            <p:cNvSpPr/>
            <p:nvPr/>
          </p:nvSpPr>
          <p:spPr>
            <a:xfrm>
              <a:off x="5120164" y="783164"/>
              <a:ext cx="9525" cy="9525"/>
            </a:xfrm>
            <a:custGeom>
              <a:avLst/>
              <a:gdLst/>
              <a:ahLst/>
              <a:cxnLst/>
              <a:rect l="l" t="t" r="r" b="b"/>
              <a:pathLst>
                <a:path w="9525" h="9525" extrusionOk="0">
                  <a:moveTo>
                    <a:pt x="7144" y="7410"/>
                  </a:moveTo>
                  <a:cubicBezTo>
                    <a:pt x="8096" y="6458"/>
                    <a:pt x="7144" y="8363"/>
                    <a:pt x="7144" y="8363"/>
                  </a:cubicBezTo>
                  <a:cubicBezTo>
                    <a:pt x="7144" y="8363"/>
                    <a:pt x="8096" y="7410"/>
                    <a:pt x="7144" y="7410"/>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180" name="Google Shape;6180;p1"/>
            <p:cNvSpPr/>
            <p:nvPr/>
          </p:nvSpPr>
          <p:spPr>
            <a:xfrm>
              <a:off x="5144929" y="778880"/>
              <a:ext cx="9525" cy="9525"/>
            </a:xfrm>
            <a:custGeom>
              <a:avLst/>
              <a:gdLst/>
              <a:ahLst/>
              <a:cxnLst/>
              <a:rect l="l" t="t" r="r" b="b"/>
              <a:pathLst>
                <a:path w="9525" h="9525" extrusionOk="0">
                  <a:moveTo>
                    <a:pt x="7144" y="8837"/>
                  </a:moveTo>
                  <a:cubicBezTo>
                    <a:pt x="7144" y="8837"/>
                    <a:pt x="7144" y="5027"/>
                    <a:pt x="7144" y="883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181" name="Google Shape;6181;p1"/>
            <p:cNvSpPr/>
            <p:nvPr/>
          </p:nvSpPr>
          <p:spPr>
            <a:xfrm>
              <a:off x="4922573" y="866298"/>
              <a:ext cx="9525" cy="9525"/>
            </a:xfrm>
            <a:custGeom>
              <a:avLst/>
              <a:gdLst/>
              <a:ahLst/>
              <a:cxnLst/>
              <a:rect l="l" t="t" r="r" b="b"/>
              <a:pathLst>
                <a:path w="9525" h="9525" extrusionOk="0">
                  <a:moveTo>
                    <a:pt x="7567" y="7144"/>
                  </a:moveTo>
                  <a:cubicBezTo>
                    <a:pt x="6615" y="8096"/>
                    <a:pt x="8520" y="9049"/>
                    <a:pt x="7567" y="7144"/>
                  </a:cubicBezTo>
                  <a:cubicBezTo>
                    <a:pt x="6615" y="8096"/>
                    <a:pt x="7567" y="7144"/>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182" name="Google Shape;6182;p1"/>
            <p:cNvSpPr/>
            <p:nvPr/>
          </p:nvSpPr>
          <p:spPr>
            <a:xfrm>
              <a:off x="4927564" y="854851"/>
              <a:ext cx="342900" cy="38100"/>
            </a:xfrm>
            <a:custGeom>
              <a:avLst/>
              <a:gdLst/>
              <a:ahLst/>
              <a:cxnLst/>
              <a:rect l="l" t="t" r="r" b="b"/>
              <a:pathLst>
                <a:path w="342900" h="38100" extrusionOk="0">
                  <a:moveTo>
                    <a:pt x="342618" y="29068"/>
                  </a:moveTo>
                  <a:cubicBezTo>
                    <a:pt x="327378" y="48118"/>
                    <a:pt x="211173" y="25258"/>
                    <a:pt x="213078" y="25258"/>
                  </a:cubicBezTo>
                  <a:cubicBezTo>
                    <a:pt x="204506" y="24306"/>
                    <a:pt x="140688" y="21448"/>
                    <a:pt x="139736" y="22401"/>
                  </a:cubicBezTo>
                  <a:cubicBezTo>
                    <a:pt x="142593" y="22401"/>
                    <a:pt x="80681" y="22401"/>
                    <a:pt x="80681" y="26211"/>
                  </a:cubicBezTo>
                  <a:cubicBezTo>
                    <a:pt x="76871" y="17638"/>
                    <a:pt x="87348" y="33831"/>
                    <a:pt x="80681" y="17638"/>
                  </a:cubicBezTo>
                  <a:cubicBezTo>
                    <a:pt x="79728" y="18590"/>
                    <a:pt x="78776" y="17638"/>
                    <a:pt x="79728" y="14781"/>
                  </a:cubicBezTo>
                  <a:cubicBezTo>
                    <a:pt x="67346" y="30021"/>
                    <a:pt x="63536" y="20496"/>
                    <a:pt x="56868" y="28115"/>
                  </a:cubicBezTo>
                  <a:cubicBezTo>
                    <a:pt x="54963" y="24306"/>
                    <a:pt x="54011" y="22401"/>
                    <a:pt x="54011" y="18590"/>
                  </a:cubicBezTo>
                  <a:cubicBezTo>
                    <a:pt x="56868" y="20496"/>
                    <a:pt x="46391" y="27163"/>
                    <a:pt x="48296" y="28115"/>
                  </a:cubicBezTo>
                  <a:cubicBezTo>
                    <a:pt x="48296" y="28115"/>
                    <a:pt x="49248" y="21448"/>
                    <a:pt x="48296" y="21448"/>
                  </a:cubicBezTo>
                  <a:cubicBezTo>
                    <a:pt x="45438" y="22401"/>
                    <a:pt x="47343" y="27163"/>
                    <a:pt x="46391" y="29068"/>
                  </a:cubicBezTo>
                  <a:cubicBezTo>
                    <a:pt x="46391" y="27163"/>
                    <a:pt x="46391" y="27163"/>
                    <a:pt x="44486" y="30021"/>
                  </a:cubicBezTo>
                  <a:cubicBezTo>
                    <a:pt x="42581" y="22401"/>
                    <a:pt x="45438" y="26211"/>
                    <a:pt x="38771" y="28115"/>
                  </a:cubicBezTo>
                  <a:cubicBezTo>
                    <a:pt x="38771" y="22401"/>
                    <a:pt x="42581" y="25258"/>
                    <a:pt x="40676" y="17638"/>
                  </a:cubicBezTo>
                  <a:cubicBezTo>
                    <a:pt x="39723" y="17638"/>
                    <a:pt x="33056" y="26211"/>
                    <a:pt x="33056" y="28115"/>
                  </a:cubicBezTo>
                  <a:cubicBezTo>
                    <a:pt x="23531" y="26211"/>
                    <a:pt x="19721" y="17638"/>
                    <a:pt x="9243" y="23353"/>
                  </a:cubicBezTo>
                  <a:cubicBezTo>
                    <a:pt x="9243" y="21448"/>
                    <a:pt x="6386" y="23353"/>
                    <a:pt x="7338" y="22401"/>
                  </a:cubicBezTo>
                  <a:cubicBezTo>
                    <a:pt x="16863" y="13828"/>
                    <a:pt x="74966" y="7161"/>
                    <a:pt x="110208" y="7161"/>
                  </a:cubicBezTo>
                  <a:cubicBezTo>
                    <a:pt x="168311" y="6208"/>
                    <a:pt x="302613" y="46213"/>
                    <a:pt x="342618" y="2906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183" name="Google Shape;6183;p1"/>
            <p:cNvSpPr/>
            <p:nvPr/>
          </p:nvSpPr>
          <p:spPr>
            <a:xfrm>
              <a:off x="4924901" y="866298"/>
              <a:ext cx="9525" cy="9525"/>
            </a:xfrm>
            <a:custGeom>
              <a:avLst/>
              <a:gdLst/>
              <a:ahLst/>
              <a:cxnLst/>
              <a:rect l="l" t="t" r="r" b="b"/>
              <a:pathLst>
                <a:path w="9525" h="9525" extrusionOk="0">
                  <a:moveTo>
                    <a:pt x="7144" y="7144"/>
                  </a:moveTo>
                  <a:cubicBezTo>
                    <a:pt x="8096" y="8096"/>
                    <a:pt x="9049" y="8096"/>
                    <a:pt x="8096" y="10001"/>
                  </a:cubicBezTo>
                  <a:cubicBezTo>
                    <a:pt x="7144" y="9049"/>
                    <a:pt x="7144"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184" name="Google Shape;6184;p1"/>
            <p:cNvSpPr/>
            <p:nvPr/>
          </p:nvSpPr>
          <p:spPr>
            <a:xfrm>
              <a:off x="4949666" y="872966"/>
              <a:ext cx="9525" cy="9525"/>
            </a:xfrm>
            <a:custGeom>
              <a:avLst/>
              <a:gdLst/>
              <a:ahLst/>
              <a:cxnLst/>
              <a:rect l="l" t="t" r="r" b="b"/>
              <a:pathLst>
                <a:path w="9525" h="9525" extrusionOk="0">
                  <a:moveTo>
                    <a:pt x="7144" y="7144"/>
                  </a:moveTo>
                  <a:cubicBezTo>
                    <a:pt x="7144" y="8096"/>
                    <a:pt x="7144" y="9049"/>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185" name="Google Shape;6185;p1"/>
            <p:cNvSpPr/>
            <p:nvPr/>
          </p:nvSpPr>
          <p:spPr>
            <a:xfrm>
              <a:off x="4953476" y="872966"/>
              <a:ext cx="9525" cy="9525"/>
            </a:xfrm>
            <a:custGeom>
              <a:avLst/>
              <a:gdLst/>
              <a:ahLst/>
              <a:cxnLst/>
              <a:rect l="l" t="t" r="r" b="b"/>
              <a:pathLst>
                <a:path w="9525" h="9525" extrusionOk="0">
                  <a:moveTo>
                    <a:pt x="9049" y="7144"/>
                  </a:moveTo>
                  <a:cubicBezTo>
                    <a:pt x="9049" y="8096"/>
                    <a:pt x="8096" y="9049"/>
                    <a:pt x="7144" y="9049"/>
                  </a:cubicBezTo>
                  <a:lnTo>
                    <a:pt x="9049" y="7144"/>
                  </a:ln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186" name="Google Shape;6186;p1"/>
            <p:cNvSpPr/>
            <p:nvPr/>
          </p:nvSpPr>
          <p:spPr>
            <a:xfrm>
              <a:off x="4961096" y="875823"/>
              <a:ext cx="9525" cy="9525"/>
            </a:xfrm>
            <a:custGeom>
              <a:avLst/>
              <a:gdLst/>
              <a:ahLst/>
              <a:cxnLst/>
              <a:rect l="l" t="t" r="r" b="b"/>
              <a:pathLst>
                <a:path w="9525" h="9525" extrusionOk="0">
                  <a:moveTo>
                    <a:pt x="7144" y="7144"/>
                  </a:moveTo>
                  <a:cubicBezTo>
                    <a:pt x="8096" y="8096"/>
                    <a:pt x="7144" y="8096"/>
                    <a:pt x="7144" y="8096"/>
                  </a:cubicBezTo>
                  <a:cubicBezTo>
                    <a:pt x="7144" y="8096"/>
                    <a:pt x="7144"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187" name="Google Shape;6187;p1"/>
            <p:cNvSpPr/>
            <p:nvPr/>
          </p:nvSpPr>
          <p:spPr>
            <a:xfrm>
              <a:off x="4962049" y="873918"/>
              <a:ext cx="9525" cy="9525"/>
            </a:xfrm>
            <a:custGeom>
              <a:avLst/>
              <a:gdLst/>
              <a:ahLst/>
              <a:cxnLst/>
              <a:rect l="l" t="t" r="r" b="b"/>
              <a:pathLst>
                <a:path w="9525" h="9525" extrusionOk="0">
                  <a:moveTo>
                    <a:pt x="7144" y="7144"/>
                  </a:moveTo>
                  <a:cubicBezTo>
                    <a:pt x="7144" y="7144"/>
                    <a:pt x="8096" y="7144"/>
                    <a:pt x="8096" y="8096"/>
                  </a:cubicBezTo>
                  <a:cubicBezTo>
                    <a:pt x="8096" y="7144"/>
                    <a:pt x="7144" y="9049"/>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188" name="Google Shape;6188;p1"/>
            <p:cNvSpPr/>
            <p:nvPr/>
          </p:nvSpPr>
          <p:spPr>
            <a:xfrm>
              <a:off x="4973479" y="875400"/>
              <a:ext cx="9525" cy="9525"/>
            </a:xfrm>
            <a:custGeom>
              <a:avLst/>
              <a:gdLst/>
              <a:ahLst/>
              <a:cxnLst/>
              <a:rect l="l" t="t" r="r" b="b"/>
              <a:pathLst>
                <a:path w="9525" h="9525" extrusionOk="0">
                  <a:moveTo>
                    <a:pt x="7144" y="7567"/>
                  </a:moveTo>
                  <a:cubicBezTo>
                    <a:pt x="7144" y="7567"/>
                    <a:pt x="8096" y="6615"/>
                    <a:pt x="8096" y="7567"/>
                  </a:cubicBezTo>
                  <a:cubicBezTo>
                    <a:pt x="8096" y="6615"/>
                    <a:pt x="7144" y="9472"/>
                    <a:pt x="7144"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189" name="Google Shape;6189;p1"/>
            <p:cNvSpPr/>
            <p:nvPr/>
          </p:nvSpPr>
          <p:spPr>
            <a:xfrm>
              <a:off x="4979194" y="873918"/>
              <a:ext cx="9525" cy="9525"/>
            </a:xfrm>
            <a:custGeom>
              <a:avLst/>
              <a:gdLst/>
              <a:ahLst/>
              <a:cxnLst/>
              <a:rect l="l" t="t" r="r" b="b"/>
              <a:pathLst>
                <a:path w="9525" h="9525" extrusionOk="0">
                  <a:moveTo>
                    <a:pt x="7144" y="7144"/>
                  </a:moveTo>
                  <a:cubicBezTo>
                    <a:pt x="7144" y="7144"/>
                    <a:pt x="8096" y="10001"/>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190" name="Google Shape;6190;p1"/>
            <p:cNvSpPr/>
            <p:nvPr/>
          </p:nvSpPr>
          <p:spPr>
            <a:xfrm>
              <a:off x="5080688" y="873918"/>
              <a:ext cx="9525" cy="9525"/>
            </a:xfrm>
            <a:custGeom>
              <a:avLst/>
              <a:gdLst/>
              <a:ahLst/>
              <a:cxnLst/>
              <a:rect l="l" t="t" r="r" b="b"/>
              <a:pathLst>
                <a:path w="9525" h="9525" extrusionOk="0">
                  <a:moveTo>
                    <a:pt x="7567" y="7144"/>
                  </a:moveTo>
                  <a:cubicBezTo>
                    <a:pt x="6615" y="7144"/>
                    <a:pt x="7567" y="7144"/>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191" name="Google Shape;6191;p1"/>
            <p:cNvSpPr/>
            <p:nvPr/>
          </p:nvSpPr>
          <p:spPr>
            <a:xfrm>
              <a:off x="5126831" y="878414"/>
              <a:ext cx="9525" cy="9525"/>
            </a:xfrm>
            <a:custGeom>
              <a:avLst/>
              <a:gdLst/>
              <a:ahLst/>
              <a:cxnLst/>
              <a:rect l="l" t="t" r="r" b="b"/>
              <a:pathLst>
                <a:path w="9525" h="9525" extrusionOk="0">
                  <a:moveTo>
                    <a:pt x="7144" y="7410"/>
                  </a:moveTo>
                  <a:cubicBezTo>
                    <a:pt x="8096" y="6458"/>
                    <a:pt x="7144" y="8363"/>
                    <a:pt x="7144" y="8363"/>
                  </a:cubicBezTo>
                  <a:cubicBezTo>
                    <a:pt x="7144" y="8363"/>
                    <a:pt x="8096" y="7410"/>
                    <a:pt x="7144" y="7410"/>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192" name="Google Shape;6192;p1"/>
            <p:cNvSpPr/>
            <p:nvPr/>
          </p:nvSpPr>
          <p:spPr>
            <a:xfrm>
              <a:off x="5151596" y="874130"/>
              <a:ext cx="9525" cy="9525"/>
            </a:xfrm>
            <a:custGeom>
              <a:avLst/>
              <a:gdLst/>
              <a:ahLst/>
              <a:cxnLst/>
              <a:rect l="l" t="t" r="r" b="b"/>
              <a:pathLst>
                <a:path w="9525" h="9525" extrusionOk="0">
                  <a:moveTo>
                    <a:pt x="7144" y="8837"/>
                  </a:moveTo>
                  <a:cubicBezTo>
                    <a:pt x="7144" y="8837"/>
                    <a:pt x="7144" y="5027"/>
                    <a:pt x="7144" y="883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193" name="Google Shape;6193;p1"/>
            <p:cNvSpPr/>
            <p:nvPr/>
          </p:nvSpPr>
          <p:spPr>
            <a:xfrm>
              <a:off x="4928949" y="961548"/>
              <a:ext cx="9525" cy="9525"/>
            </a:xfrm>
            <a:custGeom>
              <a:avLst/>
              <a:gdLst/>
              <a:ahLst/>
              <a:cxnLst/>
              <a:rect l="l" t="t" r="r" b="b"/>
              <a:pathLst>
                <a:path w="9525" h="9525" extrusionOk="0">
                  <a:moveTo>
                    <a:pt x="7858" y="7144"/>
                  </a:moveTo>
                  <a:cubicBezTo>
                    <a:pt x="6906" y="8096"/>
                    <a:pt x="8811" y="9049"/>
                    <a:pt x="7858" y="7144"/>
                  </a:cubicBezTo>
                  <a:cubicBezTo>
                    <a:pt x="6906" y="8096"/>
                    <a:pt x="6906" y="7144"/>
                    <a:pt x="7858"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194" name="Google Shape;6194;p1"/>
            <p:cNvSpPr/>
            <p:nvPr/>
          </p:nvSpPr>
          <p:spPr>
            <a:xfrm>
              <a:off x="4934232" y="950101"/>
              <a:ext cx="342900" cy="38100"/>
            </a:xfrm>
            <a:custGeom>
              <a:avLst/>
              <a:gdLst/>
              <a:ahLst/>
              <a:cxnLst/>
              <a:rect l="l" t="t" r="r" b="b"/>
              <a:pathLst>
                <a:path w="342900" h="38100" extrusionOk="0">
                  <a:moveTo>
                    <a:pt x="342618" y="29068"/>
                  </a:moveTo>
                  <a:cubicBezTo>
                    <a:pt x="327378" y="48118"/>
                    <a:pt x="211173" y="25258"/>
                    <a:pt x="213078" y="25258"/>
                  </a:cubicBezTo>
                  <a:cubicBezTo>
                    <a:pt x="204506" y="24306"/>
                    <a:pt x="140688" y="21448"/>
                    <a:pt x="139736" y="22401"/>
                  </a:cubicBezTo>
                  <a:cubicBezTo>
                    <a:pt x="142593" y="22401"/>
                    <a:pt x="80681" y="22401"/>
                    <a:pt x="80681" y="26211"/>
                  </a:cubicBezTo>
                  <a:cubicBezTo>
                    <a:pt x="76871" y="17638"/>
                    <a:pt x="87348" y="33831"/>
                    <a:pt x="80681" y="17638"/>
                  </a:cubicBezTo>
                  <a:cubicBezTo>
                    <a:pt x="79728" y="18590"/>
                    <a:pt x="78776" y="17638"/>
                    <a:pt x="79728" y="14781"/>
                  </a:cubicBezTo>
                  <a:cubicBezTo>
                    <a:pt x="67346" y="30021"/>
                    <a:pt x="63536" y="20496"/>
                    <a:pt x="56868" y="28115"/>
                  </a:cubicBezTo>
                  <a:cubicBezTo>
                    <a:pt x="54963" y="24306"/>
                    <a:pt x="54011" y="22401"/>
                    <a:pt x="54011" y="18590"/>
                  </a:cubicBezTo>
                  <a:cubicBezTo>
                    <a:pt x="56868" y="20496"/>
                    <a:pt x="46391" y="27163"/>
                    <a:pt x="48296" y="28115"/>
                  </a:cubicBezTo>
                  <a:cubicBezTo>
                    <a:pt x="48296" y="28115"/>
                    <a:pt x="49248" y="21448"/>
                    <a:pt x="48296" y="21448"/>
                  </a:cubicBezTo>
                  <a:cubicBezTo>
                    <a:pt x="45438" y="22401"/>
                    <a:pt x="47343" y="27163"/>
                    <a:pt x="46391" y="29068"/>
                  </a:cubicBezTo>
                  <a:cubicBezTo>
                    <a:pt x="46391" y="27163"/>
                    <a:pt x="46391" y="27163"/>
                    <a:pt x="44486" y="30021"/>
                  </a:cubicBezTo>
                  <a:cubicBezTo>
                    <a:pt x="42581" y="22401"/>
                    <a:pt x="45438" y="26211"/>
                    <a:pt x="38771" y="28115"/>
                  </a:cubicBezTo>
                  <a:cubicBezTo>
                    <a:pt x="38771" y="22401"/>
                    <a:pt x="42581" y="25258"/>
                    <a:pt x="40676" y="17638"/>
                  </a:cubicBezTo>
                  <a:cubicBezTo>
                    <a:pt x="39723" y="17638"/>
                    <a:pt x="33056" y="26211"/>
                    <a:pt x="33056" y="28115"/>
                  </a:cubicBezTo>
                  <a:cubicBezTo>
                    <a:pt x="23531" y="26211"/>
                    <a:pt x="19721" y="17638"/>
                    <a:pt x="9243" y="23353"/>
                  </a:cubicBezTo>
                  <a:cubicBezTo>
                    <a:pt x="9243" y="21448"/>
                    <a:pt x="6386" y="23353"/>
                    <a:pt x="7338" y="22401"/>
                  </a:cubicBezTo>
                  <a:cubicBezTo>
                    <a:pt x="16863" y="13828"/>
                    <a:pt x="74966" y="7161"/>
                    <a:pt x="110208" y="7161"/>
                  </a:cubicBezTo>
                  <a:cubicBezTo>
                    <a:pt x="167358" y="6208"/>
                    <a:pt x="301661" y="46213"/>
                    <a:pt x="342618" y="2906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195" name="Google Shape;6195;p1"/>
            <p:cNvSpPr/>
            <p:nvPr/>
          </p:nvSpPr>
          <p:spPr>
            <a:xfrm>
              <a:off x="4930616" y="961548"/>
              <a:ext cx="9525" cy="9525"/>
            </a:xfrm>
            <a:custGeom>
              <a:avLst/>
              <a:gdLst/>
              <a:ahLst/>
              <a:cxnLst/>
              <a:rect l="l" t="t" r="r" b="b"/>
              <a:pathLst>
                <a:path w="9525" h="9525" extrusionOk="0">
                  <a:moveTo>
                    <a:pt x="7144" y="7144"/>
                  </a:moveTo>
                  <a:cubicBezTo>
                    <a:pt x="8096" y="8096"/>
                    <a:pt x="9049" y="8096"/>
                    <a:pt x="8096" y="10001"/>
                  </a:cubicBezTo>
                  <a:cubicBezTo>
                    <a:pt x="8096" y="9049"/>
                    <a:pt x="7144"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196" name="Google Shape;6196;p1"/>
            <p:cNvSpPr/>
            <p:nvPr/>
          </p:nvSpPr>
          <p:spPr>
            <a:xfrm>
              <a:off x="4955910" y="968216"/>
              <a:ext cx="9525" cy="9525"/>
            </a:xfrm>
            <a:custGeom>
              <a:avLst/>
              <a:gdLst/>
              <a:ahLst/>
              <a:cxnLst/>
              <a:rect l="l" t="t" r="r" b="b"/>
              <a:pathLst>
                <a:path w="9525" h="9525" extrusionOk="0">
                  <a:moveTo>
                    <a:pt x="7567" y="7144"/>
                  </a:moveTo>
                  <a:cubicBezTo>
                    <a:pt x="7567" y="8096"/>
                    <a:pt x="6615" y="9049"/>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197" name="Google Shape;6197;p1"/>
            <p:cNvSpPr/>
            <p:nvPr/>
          </p:nvSpPr>
          <p:spPr>
            <a:xfrm>
              <a:off x="4960144" y="968216"/>
              <a:ext cx="9525" cy="9525"/>
            </a:xfrm>
            <a:custGeom>
              <a:avLst/>
              <a:gdLst/>
              <a:ahLst/>
              <a:cxnLst/>
              <a:rect l="l" t="t" r="r" b="b"/>
              <a:pathLst>
                <a:path w="9525" h="9525" extrusionOk="0">
                  <a:moveTo>
                    <a:pt x="9049" y="7144"/>
                  </a:moveTo>
                  <a:cubicBezTo>
                    <a:pt x="9049" y="8096"/>
                    <a:pt x="8096" y="9049"/>
                    <a:pt x="7144" y="9049"/>
                  </a:cubicBezTo>
                  <a:lnTo>
                    <a:pt x="9049" y="7144"/>
                  </a:ln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198" name="Google Shape;6198;p1"/>
            <p:cNvSpPr/>
            <p:nvPr/>
          </p:nvSpPr>
          <p:spPr>
            <a:xfrm>
              <a:off x="4967764" y="971073"/>
              <a:ext cx="9525" cy="9525"/>
            </a:xfrm>
            <a:custGeom>
              <a:avLst/>
              <a:gdLst/>
              <a:ahLst/>
              <a:cxnLst/>
              <a:rect l="l" t="t" r="r" b="b"/>
              <a:pathLst>
                <a:path w="9525" h="9525" extrusionOk="0">
                  <a:moveTo>
                    <a:pt x="7144" y="7144"/>
                  </a:moveTo>
                  <a:cubicBezTo>
                    <a:pt x="8096" y="8096"/>
                    <a:pt x="7144" y="8096"/>
                    <a:pt x="7144" y="8096"/>
                  </a:cubicBezTo>
                  <a:cubicBezTo>
                    <a:pt x="7144" y="8096"/>
                    <a:pt x="7144"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199" name="Google Shape;6199;p1"/>
            <p:cNvSpPr/>
            <p:nvPr/>
          </p:nvSpPr>
          <p:spPr>
            <a:xfrm>
              <a:off x="4967764" y="969168"/>
              <a:ext cx="9525" cy="9525"/>
            </a:xfrm>
            <a:custGeom>
              <a:avLst/>
              <a:gdLst/>
              <a:ahLst/>
              <a:cxnLst/>
              <a:rect l="l" t="t" r="r" b="b"/>
              <a:pathLst>
                <a:path w="9525" h="9525" extrusionOk="0">
                  <a:moveTo>
                    <a:pt x="7144" y="7144"/>
                  </a:moveTo>
                  <a:cubicBezTo>
                    <a:pt x="7144" y="7144"/>
                    <a:pt x="8096" y="7144"/>
                    <a:pt x="8096" y="8096"/>
                  </a:cubicBezTo>
                  <a:cubicBezTo>
                    <a:pt x="8096" y="7144"/>
                    <a:pt x="7144" y="9049"/>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200" name="Google Shape;6200;p1"/>
            <p:cNvSpPr/>
            <p:nvPr/>
          </p:nvSpPr>
          <p:spPr>
            <a:xfrm>
              <a:off x="4980146" y="970650"/>
              <a:ext cx="9525" cy="9525"/>
            </a:xfrm>
            <a:custGeom>
              <a:avLst/>
              <a:gdLst/>
              <a:ahLst/>
              <a:cxnLst/>
              <a:rect l="l" t="t" r="r" b="b"/>
              <a:pathLst>
                <a:path w="9525" h="9525" extrusionOk="0">
                  <a:moveTo>
                    <a:pt x="7144" y="7567"/>
                  </a:moveTo>
                  <a:cubicBezTo>
                    <a:pt x="7144" y="7567"/>
                    <a:pt x="8096" y="6615"/>
                    <a:pt x="8096" y="7567"/>
                  </a:cubicBezTo>
                  <a:cubicBezTo>
                    <a:pt x="8096" y="6615"/>
                    <a:pt x="7144" y="9472"/>
                    <a:pt x="7144"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201" name="Google Shape;6201;p1"/>
            <p:cNvSpPr/>
            <p:nvPr/>
          </p:nvSpPr>
          <p:spPr>
            <a:xfrm>
              <a:off x="4985861" y="969168"/>
              <a:ext cx="9525" cy="9525"/>
            </a:xfrm>
            <a:custGeom>
              <a:avLst/>
              <a:gdLst/>
              <a:ahLst/>
              <a:cxnLst/>
              <a:rect l="l" t="t" r="r" b="b"/>
              <a:pathLst>
                <a:path w="9525" h="9525" extrusionOk="0">
                  <a:moveTo>
                    <a:pt x="7144" y="7144"/>
                  </a:moveTo>
                  <a:cubicBezTo>
                    <a:pt x="7144" y="7144"/>
                    <a:pt x="8096" y="10001"/>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202" name="Google Shape;6202;p1"/>
            <p:cNvSpPr/>
            <p:nvPr/>
          </p:nvSpPr>
          <p:spPr>
            <a:xfrm>
              <a:off x="5087064" y="969168"/>
              <a:ext cx="9525" cy="9525"/>
            </a:xfrm>
            <a:custGeom>
              <a:avLst/>
              <a:gdLst/>
              <a:ahLst/>
              <a:cxnLst/>
              <a:rect l="l" t="t" r="r" b="b"/>
              <a:pathLst>
                <a:path w="9525" h="9525" extrusionOk="0">
                  <a:moveTo>
                    <a:pt x="7858" y="7144"/>
                  </a:moveTo>
                  <a:cubicBezTo>
                    <a:pt x="6906" y="7144"/>
                    <a:pt x="6906" y="7144"/>
                    <a:pt x="7858"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203" name="Google Shape;6203;p1"/>
            <p:cNvSpPr/>
            <p:nvPr/>
          </p:nvSpPr>
          <p:spPr>
            <a:xfrm>
              <a:off x="5132546" y="973664"/>
              <a:ext cx="9525" cy="9525"/>
            </a:xfrm>
            <a:custGeom>
              <a:avLst/>
              <a:gdLst/>
              <a:ahLst/>
              <a:cxnLst/>
              <a:rect l="l" t="t" r="r" b="b"/>
              <a:pathLst>
                <a:path w="9525" h="9525" extrusionOk="0">
                  <a:moveTo>
                    <a:pt x="7144" y="7410"/>
                  </a:moveTo>
                  <a:cubicBezTo>
                    <a:pt x="8096" y="6458"/>
                    <a:pt x="7144" y="8363"/>
                    <a:pt x="7144" y="8363"/>
                  </a:cubicBezTo>
                  <a:cubicBezTo>
                    <a:pt x="7144" y="8363"/>
                    <a:pt x="8096" y="7410"/>
                    <a:pt x="7144" y="7410"/>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204" name="Google Shape;6204;p1"/>
            <p:cNvSpPr/>
            <p:nvPr/>
          </p:nvSpPr>
          <p:spPr>
            <a:xfrm>
              <a:off x="5158264" y="969380"/>
              <a:ext cx="9525" cy="9525"/>
            </a:xfrm>
            <a:custGeom>
              <a:avLst/>
              <a:gdLst/>
              <a:ahLst/>
              <a:cxnLst/>
              <a:rect l="l" t="t" r="r" b="b"/>
              <a:pathLst>
                <a:path w="9525" h="9525" extrusionOk="0">
                  <a:moveTo>
                    <a:pt x="7144" y="8837"/>
                  </a:moveTo>
                  <a:cubicBezTo>
                    <a:pt x="7144" y="8837"/>
                    <a:pt x="7144" y="5027"/>
                    <a:pt x="7144" y="883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205" name="Google Shape;6205;p1"/>
            <p:cNvSpPr/>
            <p:nvPr/>
          </p:nvSpPr>
          <p:spPr>
            <a:xfrm>
              <a:off x="4935104" y="1056798"/>
              <a:ext cx="9525" cy="9525"/>
            </a:xfrm>
            <a:custGeom>
              <a:avLst/>
              <a:gdLst/>
              <a:ahLst/>
              <a:cxnLst/>
              <a:rect l="l" t="t" r="r" b="b"/>
              <a:pathLst>
                <a:path w="9525" h="9525" extrusionOk="0">
                  <a:moveTo>
                    <a:pt x="7419" y="7144"/>
                  </a:moveTo>
                  <a:cubicBezTo>
                    <a:pt x="6466" y="8096"/>
                    <a:pt x="8371" y="9049"/>
                    <a:pt x="7419" y="7144"/>
                  </a:cubicBezTo>
                  <a:cubicBezTo>
                    <a:pt x="7419" y="8096"/>
                    <a:pt x="7419" y="7144"/>
                    <a:pt x="7419"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206" name="Google Shape;6206;p1"/>
            <p:cNvSpPr/>
            <p:nvPr/>
          </p:nvSpPr>
          <p:spPr>
            <a:xfrm>
              <a:off x="4939947" y="1045351"/>
              <a:ext cx="342900" cy="38100"/>
            </a:xfrm>
            <a:custGeom>
              <a:avLst/>
              <a:gdLst/>
              <a:ahLst/>
              <a:cxnLst/>
              <a:rect l="l" t="t" r="r" b="b"/>
              <a:pathLst>
                <a:path w="342900" h="38100" extrusionOk="0">
                  <a:moveTo>
                    <a:pt x="342618" y="29068"/>
                  </a:moveTo>
                  <a:cubicBezTo>
                    <a:pt x="327378" y="48118"/>
                    <a:pt x="211173" y="25258"/>
                    <a:pt x="213078" y="25258"/>
                  </a:cubicBezTo>
                  <a:cubicBezTo>
                    <a:pt x="204506" y="24306"/>
                    <a:pt x="140688" y="21448"/>
                    <a:pt x="139736" y="22401"/>
                  </a:cubicBezTo>
                  <a:cubicBezTo>
                    <a:pt x="142593" y="22401"/>
                    <a:pt x="80681" y="22401"/>
                    <a:pt x="80681" y="26211"/>
                  </a:cubicBezTo>
                  <a:cubicBezTo>
                    <a:pt x="76871" y="17638"/>
                    <a:pt x="87348" y="33831"/>
                    <a:pt x="80681" y="17638"/>
                  </a:cubicBezTo>
                  <a:cubicBezTo>
                    <a:pt x="79728" y="18590"/>
                    <a:pt x="78776" y="17638"/>
                    <a:pt x="79728" y="14781"/>
                  </a:cubicBezTo>
                  <a:cubicBezTo>
                    <a:pt x="67346" y="30021"/>
                    <a:pt x="63536" y="20496"/>
                    <a:pt x="56868" y="28115"/>
                  </a:cubicBezTo>
                  <a:cubicBezTo>
                    <a:pt x="54963" y="24306"/>
                    <a:pt x="54011" y="22401"/>
                    <a:pt x="54011" y="18590"/>
                  </a:cubicBezTo>
                  <a:cubicBezTo>
                    <a:pt x="56868" y="20496"/>
                    <a:pt x="46391" y="27163"/>
                    <a:pt x="48296" y="28115"/>
                  </a:cubicBezTo>
                  <a:cubicBezTo>
                    <a:pt x="48296" y="28115"/>
                    <a:pt x="49248" y="21448"/>
                    <a:pt x="48296" y="21448"/>
                  </a:cubicBezTo>
                  <a:cubicBezTo>
                    <a:pt x="45438" y="22401"/>
                    <a:pt x="47343" y="27163"/>
                    <a:pt x="46391" y="29068"/>
                  </a:cubicBezTo>
                  <a:cubicBezTo>
                    <a:pt x="46391" y="27163"/>
                    <a:pt x="46391" y="27163"/>
                    <a:pt x="44486" y="30021"/>
                  </a:cubicBezTo>
                  <a:cubicBezTo>
                    <a:pt x="42581" y="22401"/>
                    <a:pt x="45438" y="26211"/>
                    <a:pt x="38771" y="28115"/>
                  </a:cubicBezTo>
                  <a:cubicBezTo>
                    <a:pt x="38771" y="22401"/>
                    <a:pt x="42581" y="25258"/>
                    <a:pt x="40676" y="17638"/>
                  </a:cubicBezTo>
                  <a:cubicBezTo>
                    <a:pt x="39723" y="17638"/>
                    <a:pt x="33056" y="26211"/>
                    <a:pt x="33056" y="28115"/>
                  </a:cubicBezTo>
                  <a:cubicBezTo>
                    <a:pt x="23531" y="26211"/>
                    <a:pt x="19721" y="17638"/>
                    <a:pt x="9243" y="23353"/>
                  </a:cubicBezTo>
                  <a:cubicBezTo>
                    <a:pt x="9243" y="21448"/>
                    <a:pt x="6386" y="23353"/>
                    <a:pt x="7338" y="22401"/>
                  </a:cubicBezTo>
                  <a:cubicBezTo>
                    <a:pt x="16863" y="13828"/>
                    <a:pt x="74966" y="7161"/>
                    <a:pt x="110208" y="7161"/>
                  </a:cubicBezTo>
                  <a:cubicBezTo>
                    <a:pt x="168311" y="6208"/>
                    <a:pt x="302613" y="46213"/>
                    <a:pt x="342618" y="2906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207" name="Google Shape;6207;p1"/>
            <p:cNvSpPr/>
            <p:nvPr/>
          </p:nvSpPr>
          <p:spPr>
            <a:xfrm>
              <a:off x="4937284" y="1056798"/>
              <a:ext cx="9525" cy="9525"/>
            </a:xfrm>
            <a:custGeom>
              <a:avLst/>
              <a:gdLst/>
              <a:ahLst/>
              <a:cxnLst/>
              <a:rect l="l" t="t" r="r" b="b"/>
              <a:pathLst>
                <a:path w="9525" h="9525" extrusionOk="0">
                  <a:moveTo>
                    <a:pt x="7144" y="7144"/>
                  </a:moveTo>
                  <a:cubicBezTo>
                    <a:pt x="8096" y="8096"/>
                    <a:pt x="9049" y="8096"/>
                    <a:pt x="8096" y="10001"/>
                  </a:cubicBezTo>
                  <a:cubicBezTo>
                    <a:pt x="8096" y="9049"/>
                    <a:pt x="7144"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208" name="Google Shape;6208;p1"/>
            <p:cNvSpPr/>
            <p:nvPr/>
          </p:nvSpPr>
          <p:spPr>
            <a:xfrm>
              <a:off x="4962049" y="1063466"/>
              <a:ext cx="9525" cy="9525"/>
            </a:xfrm>
            <a:custGeom>
              <a:avLst/>
              <a:gdLst/>
              <a:ahLst/>
              <a:cxnLst/>
              <a:rect l="l" t="t" r="r" b="b"/>
              <a:pathLst>
                <a:path w="9525" h="9525" extrusionOk="0">
                  <a:moveTo>
                    <a:pt x="7144" y="7144"/>
                  </a:moveTo>
                  <a:cubicBezTo>
                    <a:pt x="7144" y="8096"/>
                    <a:pt x="7144" y="9049"/>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209" name="Google Shape;6209;p1"/>
            <p:cNvSpPr/>
            <p:nvPr/>
          </p:nvSpPr>
          <p:spPr>
            <a:xfrm>
              <a:off x="4966811" y="1063466"/>
              <a:ext cx="9525" cy="9525"/>
            </a:xfrm>
            <a:custGeom>
              <a:avLst/>
              <a:gdLst/>
              <a:ahLst/>
              <a:cxnLst/>
              <a:rect l="l" t="t" r="r" b="b"/>
              <a:pathLst>
                <a:path w="9525" h="9525" extrusionOk="0">
                  <a:moveTo>
                    <a:pt x="9049" y="7144"/>
                  </a:moveTo>
                  <a:cubicBezTo>
                    <a:pt x="9049" y="8096"/>
                    <a:pt x="8096" y="9049"/>
                    <a:pt x="7144" y="9049"/>
                  </a:cubicBezTo>
                  <a:lnTo>
                    <a:pt x="9049" y="7144"/>
                  </a:ln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210" name="Google Shape;6210;p1"/>
            <p:cNvSpPr/>
            <p:nvPr/>
          </p:nvSpPr>
          <p:spPr>
            <a:xfrm>
              <a:off x="4974008" y="1066323"/>
              <a:ext cx="9525" cy="9525"/>
            </a:xfrm>
            <a:custGeom>
              <a:avLst/>
              <a:gdLst/>
              <a:ahLst/>
              <a:cxnLst/>
              <a:rect l="l" t="t" r="r" b="b"/>
              <a:pathLst>
                <a:path w="9525" h="9525" extrusionOk="0">
                  <a:moveTo>
                    <a:pt x="7567" y="7144"/>
                  </a:moveTo>
                  <a:cubicBezTo>
                    <a:pt x="8520" y="8096"/>
                    <a:pt x="7567" y="8096"/>
                    <a:pt x="7567" y="8096"/>
                  </a:cubicBezTo>
                  <a:cubicBezTo>
                    <a:pt x="6615" y="8096"/>
                    <a:pt x="7567" y="8096"/>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211" name="Google Shape;6211;p1"/>
            <p:cNvSpPr/>
            <p:nvPr/>
          </p:nvSpPr>
          <p:spPr>
            <a:xfrm>
              <a:off x="4974431" y="1064418"/>
              <a:ext cx="9525" cy="9525"/>
            </a:xfrm>
            <a:custGeom>
              <a:avLst/>
              <a:gdLst/>
              <a:ahLst/>
              <a:cxnLst/>
              <a:rect l="l" t="t" r="r" b="b"/>
              <a:pathLst>
                <a:path w="9525" h="9525" extrusionOk="0">
                  <a:moveTo>
                    <a:pt x="7144" y="7144"/>
                  </a:moveTo>
                  <a:cubicBezTo>
                    <a:pt x="7144" y="7144"/>
                    <a:pt x="8096" y="7144"/>
                    <a:pt x="8096" y="8096"/>
                  </a:cubicBezTo>
                  <a:cubicBezTo>
                    <a:pt x="8096" y="7144"/>
                    <a:pt x="7144" y="9049"/>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212" name="Google Shape;6212;p1"/>
            <p:cNvSpPr/>
            <p:nvPr/>
          </p:nvSpPr>
          <p:spPr>
            <a:xfrm>
              <a:off x="4986419" y="1065900"/>
              <a:ext cx="9525" cy="9525"/>
            </a:xfrm>
            <a:custGeom>
              <a:avLst/>
              <a:gdLst/>
              <a:ahLst/>
              <a:cxnLst/>
              <a:rect l="l" t="t" r="r" b="b"/>
              <a:pathLst>
                <a:path w="9525" h="9525" extrusionOk="0">
                  <a:moveTo>
                    <a:pt x="7538" y="7567"/>
                  </a:moveTo>
                  <a:cubicBezTo>
                    <a:pt x="7538" y="7567"/>
                    <a:pt x="8491" y="6615"/>
                    <a:pt x="8491" y="7567"/>
                  </a:cubicBezTo>
                  <a:cubicBezTo>
                    <a:pt x="7538" y="6615"/>
                    <a:pt x="6586" y="9472"/>
                    <a:pt x="7538"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213" name="Google Shape;6213;p1"/>
            <p:cNvSpPr/>
            <p:nvPr/>
          </p:nvSpPr>
          <p:spPr>
            <a:xfrm>
              <a:off x="4991576" y="1064418"/>
              <a:ext cx="9525" cy="9525"/>
            </a:xfrm>
            <a:custGeom>
              <a:avLst/>
              <a:gdLst/>
              <a:ahLst/>
              <a:cxnLst/>
              <a:rect l="l" t="t" r="r" b="b"/>
              <a:pathLst>
                <a:path w="9525" h="9525" extrusionOk="0">
                  <a:moveTo>
                    <a:pt x="7144" y="7144"/>
                  </a:moveTo>
                  <a:cubicBezTo>
                    <a:pt x="8096" y="7144"/>
                    <a:pt x="8096" y="10001"/>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214" name="Google Shape;6214;p1"/>
            <p:cNvSpPr/>
            <p:nvPr/>
          </p:nvSpPr>
          <p:spPr>
            <a:xfrm>
              <a:off x="5093732" y="1064418"/>
              <a:ext cx="9525" cy="9525"/>
            </a:xfrm>
            <a:custGeom>
              <a:avLst/>
              <a:gdLst/>
              <a:ahLst/>
              <a:cxnLst/>
              <a:rect l="l" t="t" r="r" b="b"/>
              <a:pathLst>
                <a:path w="9525" h="9525" extrusionOk="0">
                  <a:moveTo>
                    <a:pt x="7858" y="7144"/>
                  </a:moveTo>
                  <a:cubicBezTo>
                    <a:pt x="6906" y="7144"/>
                    <a:pt x="6906" y="7144"/>
                    <a:pt x="7858"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215" name="Google Shape;6215;p1"/>
            <p:cNvSpPr/>
            <p:nvPr/>
          </p:nvSpPr>
          <p:spPr>
            <a:xfrm>
              <a:off x="5139214" y="1068914"/>
              <a:ext cx="9525" cy="9525"/>
            </a:xfrm>
            <a:custGeom>
              <a:avLst/>
              <a:gdLst/>
              <a:ahLst/>
              <a:cxnLst/>
              <a:rect l="l" t="t" r="r" b="b"/>
              <a:pathLst>
                <a:path w="9525" h="9525" extrusionOk="0">
                  <a:moveTo>
                    <a:pt x="7144" y="7410"/>
                  </a:moveTo>
                  <a:cubicBezTo>
                    <a:pt x="8096" y="6458"/>
                    <a:pt x="7144" y="8363"/>
                    <a:pt x="7144" y="8363"/>
                  </a:cubicBezTo>
                  <a:cubicBezTo>
                    <a:pt x="7144" y="8363"/>
                    <a:pt x="8096" y="7410"/>
                    <a:pt x="7144" y="7410"/>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216" name="Google Shape;6216;p1"/>
            <p:cNvSpPr/>
            <p:nvPr/>
          </p:nvSpPr>
          <p:spPr>
            <a:xfrm>
              <a:off x="5163979" y="1064630"/>
              <a:ext cx="9525" cy="9525"/>
            </a:xfrm>
            <a:custGeom>
              <a:avLst/>
              <a:gdLst/>
              <a:ahLst/>
              <a:cxnLst/>
              <a:rect l="l" t="t" r="r" b="b"/>
              <a:pathLst>
                <a:path w="9525" h="9525" extrusionOk="0">
                  <a:moveTo>
                    <a:pt x="7144" y="8837"/>
                  </a:moveTo>
                  <a:cubicBezTo>
                    <a:pt x="7144" y="8837"/>
                    <a:pt x="7144" y="5027"/>
                    <a:pt x="7144" y="883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217" name="Google Shape;6217;p1"/>
            <p:cNvSpPr/>
            <p:nvPr/>
          </p:nvSpPr>
          <p:spPr>
            <a:xfrm>
              <a:off x="4941623" y="1152048"/>
              <a:ext cx="9525" cy="9525"/>
            </a:xfrm>
            <a:custGeom>
              <a:avLst/>
              <a:gdLst/>
              <a:ahLst/>
              <a:cxnLst/>
              <a:rect l="l" t="t" r="r" b="b"/>
              <a:pathLst>
                <a:path w="9525" h="9525" extrusionOk="0">
                  <a:moveTo>
                    <a:pt x="7567" y="7144"/>
                  </a:moveTo>
                  <a:cubicBezTo>
                    <a:pt x="6615" y="8096"/>
                    <a:pt x="8520" y="9049"/>
                    <a:pt x="7567" y="7144"/>
                  </a:cubicBezTo>
                  <a:cubicBezTo>
                    <a:pt x="6615" y="8096"/>
                    <a:pt x="7567" y="7144"/>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218" name="Google Shape;6218;p1"/>
            <p:cNvSpPr/>
            <p:nvPr/>
          </p:nvSpPr>
          <p:spPr>
            <a:xfrm>
              <a:off x="4946614" y="1140601"/>
              <a:ext cx="342900" cy="38100"/>
            </a:xfrm>
            <a:custGeom>
              <a:avLst/>
              <a:gdLst/>
              <a:ahLst/>
              <a:cxnLst/>
              <a:rect l="l" t="t" r="r" b="b"/>
              <a:pathLst>
                <a:path w="342900" h="38100" extrusionOk="0">
                  <a:moveTo>
                    <a:pt x="342618" y="29068"/>
                  </a:moveTo>
                  <a:cubicBezTo>
                    <a:pt x="327378" y="48118"/>
                    <a:pt x="211173" y="25258"/>
                    <a:pt x="213078" y="25258"/>
                  </a:cubicBezTo>
                  <a:cubicBezTo>
                    <a:pt x="204506" y="24306"/>
                    <a:pt x="140688" y="21448"/>
                    <a:pt x="139736" y="22401"/>
                  </a:cubicBezTo>
                  <a:cubicBezTo>
                    <a:pt x="142593" y="22401"/>
                    <a:pt x="80681" y="22401"/>
                    <a:pt x="80681" y="26211"/>
                  </a:cubicBezTo>
                  <a:cubicBezTo>
                    <a:pt x="76871" y="17638"/>
                    <a:pt x="87348" y="33831"/>
                    <a:pt x="80681" y="17638"/>
                  </a:cubicBezTo>
                  <a:cubicBezTo>
                    <a:pt x="79728" y="18590"/>
                    <a:pt x="78776" y="17638"/>
                    <a:pt x="79728" y="14781"/>
                  </a:cubicBezTo>
                  <a:cubicBezTo>
                    <a:pt x="67346" y="30021"/>
                    <a:pt x="63536" y="20496"/>
                    <a:pt x="56868" y="28115"/>
                  </a:cubicBezTo>
                  <a:cubicBezTo>
                    <a:pt x="54963" y="24306"/>
                    <a:pt x="54011" y="22401"/>
                    <a:pt x="54011" y="18590"/>
                  </a:cubicBezTo>
                  <a:cubicBezTo>
                    <a:pt x="56868" y="20496"/>
                    <a:pt x="46391" y="27163"/>
                    <a:pt x="48296" y="28115"/>
                  </a:cubicBezTo>
                  <a:cubicBezTo>
                    <a:pt x="48296" y="28115"/>
                    <a:pt x="49248" y="21448"/>
                    <a:pt x="48296" y="21448"/>
                  </a:cubicBezTo>
                  <a:cubicBezTo>
                    <a:pt x="45438" y="22401"/>
                    <a:pt x="47343" y="27163"/>
                    <a:pt x="46391" y="29068"/>
                  </a:cubicBezTo>
                  <a:cubicBezTo>
                    <a:pt x="46391" y="27163"/>
                    <a:pt x="46391" y="27163"/>
                    <a:pt x="44486" y="30021"/>
                  </a:cubicBezTo>
                  <a:cubicBezTo>
                    <a:pt x="42581" y="22401"/>
                    <a:pt x="45438" y="26211"/>
                    <a:pt x="38771" y="28115"/>
                  </a:cubicBezTo>
                  <a:cubicBezTo>
                    <a:pt x="38771" y="22401"/>
                    <a:pt x="42581" y="25258"/>
                    <a:pt x="40676" y="17638"/>
                  </a:cubicBezTo>
                  <a:cubicBezTo>
                    <a:pt x="39723" y="17638"/>
                    <a:pt x="33056" y="26211"/>
                    <a:pt x="33056" y="28115"/>
                  </a:cubicBezTo>
                  <a:cubicBezTo>
                    <a:pt x="23531" y="26211"/>
                    <a:pt x="19721" y="17638"/>
                    <a:pt x="9243" y="23353"/>
                  </a:cubicBezTo>
                  <a:cubicBezTo>
                    <a:pt x="9243" y="21448"/>
                    <a:pt x="6386" y="23353"/>
                    <a:pt x="7338" y="22401"/>
                  </a:cubicBezTo>
                  <a:cubicBezTo>
                    <a:pt x="16863" y="13828"/>
                    <a:pt x="74966" y="7161"/>
                    <a:pt x="110208" y="7161"/>
                  </a:cubicBezTo>
                  <a:cubicBezTo>
                    <a:pt x="168311" y="6208"/>
                    <a:pt x="302613" y="46213"/>
                    <a:pt x="342618" y="2906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219" name="Google Shape;6219;p1"/>
            <p:cNvSpPr/>
            <p:nvPr/>
          </p:nvSpPr>
          <p:spPr>
            <a:xfrm>
              <a:off x="4943951" y="1152048"/>
              <a:ext cx="9525" cy="9525"/>
            </a:xfrm>
            <a:custGeom>
              <a:avLst/>
              <a:gdLst/>
              <a:ahLst/>
              <a:cxnLst/>
              <a:rect l="l" t="t" r="r" b="b"/>
              <a:pathLst>
                <a:path w="9525" h="9525" extrusionOk="0">
                  <a:moveTo>
                    <a:pt x="7144" y="7144"/>
                  </a:moveTo>
                  <a:cubicBezTo>
                    <a:pt x="8096" y="8096"/>
                    <a:pt x="9049" y="8096"/>
                    <a:pt x="8096" y="10001"/>
                  </a:cubicBezTo>
                  <a:cubicBezTo>
                    <a:pt x="7144" y="9049"/>
                    <a:pt x="7144"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220" name="Google Shape;6220;p1"/>
            <p:cNvSpPr/>
            <p:nvPr/>
          </p:nvSpPr>
          <p:spPr>
            <a:xfrm>
              <a:off x="4968716" y="1158716"/>
              <a:ext cx="9525" cy="9525"/>
            </a:xfrm>
            <a:custGeom>
              <a:avLst/>
              <a:gdLst/>
              <a:ahLst/>
              <a:cxnLst/>
              <a:rect l="l" t="t" r="r" b="b"/>
              <a:pathLst>
                <a:path w="9525" h="9525" extrusionOk="0">
                  <a:moveTo>
                    <a:pt x="7144" y="7144"/>
                  </a:moveTo>
                  <a:cubicBezTo>
                    <a:pt x="7144" y="8096"/>
                    <a:pt x="7144" y="9049"/>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221" name="Google Shape;6221;p1"/>
            <p:cNvSpPr/>
            <p:nvPr/>
          </p:nvSpPr>
          <p:spPr>
            <a:xfrm>
              <a:off x="4972526" y="1158716"/>
              <a:ext cx="9525" cy="9525"/>
            </a:xfrm>
            <a:custGeom>
              <a:avLst/>
              <a:gdLst/>
              <a:ahLst/>
              <a:cxnLst/>
              <a:rect l="l" t="t" r="r" b="b"/>
              <a:pathLst>
                <a:path w="9525" h="9525" extrusionOk="0">
                  <a:moveTo>
                    <a:pt x="9049" y="7144"/>
                  </a:moveTo>
                  <a:cubicBezTo>
                    <a:pt x="9049" y="8096"/>
                    <a:pt x="8096" y="9049"/>
                    <a:pt x="7144" y="9049"/>
                  </a:cubicBezTo>
                  <a:lnTo>
                    <a:pt x="9049" y="7144"/>
                  </a:ln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222" name="Google Shape;6222;p1"/>
            <p:cNvSpPr/>
            <p:nvPr/>
          </p:nvSpPr>
          <p:spPr>
            <a:xfrm>
              <a:off x="4980146" y="1161573"/>
              <a:ext cx="9525" cy="9525"/>
            </a:xfrm>
            <a:custGeom>
              <a:avLst/>
              <a:gdLst/>
              <a:ahLst/>
              <a:cxnLst/>
              <a:rect l="l" t="t" r="r" b="b"/>
              <a:pathLst>
                <a:path w="9525" h="9525" extrusionOk="0">
                  <a:moveTo>
                    <a:pt x="7144" y="7144"/>
                  </a:moveTo>
                  <a:cubicBezTo>
                    <a:pt x="8096" y="8096"/>
                    <a:pt x="7144" y="8096"/>
                    <a:pt x="7144" y="8096"/>
                  </a:cubicBezTo>
                  <a:cubicBezTo>
                    <a:pt x="7144" y="8096"/>
                    <a:pt x="7144"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223" name="Google Shape;6223;p1"/>
            <p:cNvSpPr/>
            <p:nvPr/>
          </p:nvSpPr>
          <p:spPr>
            <a:xfrm>
              <a:off x="4981099" y="1159668"/>
              <a:ext cx="9525" cy="9525"/>
            </a:xfrm>
            <a:custGeom>
              <a:avLst/>
              <a:gdLst/>
              <a:ahLst/>
              <a:cxnLst/>
              <a:rect l="l" t="t" r="r" b="b"/>
              <a:pathLst>
                <a:path w="9525" h="9525" extrusionOk="0">
                  <a:moveTo>
                    <a:pt x="7144" y="7144"/>
                  </a:moveTo>
                  <a:cubicBezTo>
                    <a:pt x="7144" y="7144"/>
                    <a:pt x="8096" y="7144"/>
                    <a:pt x="8096" y="8096"/>
                  </a:cubicBezTo>
                  <a:cubicBezTo>
                    <a:pt x="8096" y="7144"/>
                    <a:pt x="7144" y="9049"/>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224" name="Google Shape;6224;p1"/>
            <p:cNvSpPr/>
            <p:nvPr/>
          </p:nvSpPr>
          <p:spPr>
            <a:xfrm>
              <a:off x="4992529" y="1161150"/>
              <a:ext cx="9525" cy="9525"/>
            </a:xfrm>
            <a:custGeom>
              <a:avLst/>
              <a:gdLst/>
              <a:ahLst/>
              <a:cxnLst/>
              <a:rect l="l" t="t" r="r" b="b"/>
              <a:pathLst>
                <a:path w="9525" h="9525" extrusionOk="0">
                  <a:moveTo>
                    <a:pt x="7144" y="7567"/>
                  </a:moveTo>
                  <a:cubicBezTo>
                    <a:pt x="7144" y="7567"/>
                    <a:pt x="8096" y="6615"/>
                    <a:pt x="8096" y="7567"/>
                  </a:cubicBezTo>
                  <a:cubicBezTo>
                    <a:pt x="8096" y="6615"/>
                    <a:pt x="7144" y="9472"/>
                    <a:pt x="7144"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225" name="Google Shape;6225;p1"/>
            <p:cNvSpPr/>
            <p:nvPr/>
          </p:nvSpPr>
          <p:spPr>
            <a:xfrm>
              <a:off x="4998244" y="1159668"/>
              <a:ext cx="9525" cy="9525"/>
            </a:xfrm>
            <a:custGeom>
              <a:avLst/>
              <a:gdLst/>
              <a:ahLst/>
              <a:cxnLst/>
              <a:rect l="l" t="t" r="r" b="b"/>
              <a:pathLst>
                <a:path w="9525" h="9525" extrusionOk="0">
                  <a:moveTo>
                    <a:pt x="7144" y="7144"/>
                  </a:moveTo>
                  <a:cubicBezTo>
                    <a:pt x="7144" y="7144"/>
                    <a:pt x="8096" y="10001"/>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226" name="Google Shape;6226;p1"/>
            <p:cNvSpPr/>
            <p:nvPr/>
          </p:nvSpPr>
          <p:spPr>
            <a:xfrm>
              <a:off x="5099738" y="1159668"/>
              <a:ext cx="9525" cy="9525"/>
            </a:xfrm>
            <a:custGeom>
              <a:avLst/>
              <a:gdLst/>
              <a:ahLst/>
              <a:cxnLst/>
              <a:rect l="l" t="t" r="r" b="b"/>
              <a:pathLst>
                <a:path w="9525" h="9525" extrusionOk="0">
                  <a:moveTo>
                    <a:pt x="7567" y="7144"/>
                  </a:moveTo>
                  <a:cubicBezTo>
                    <a:pt x="6615" y="7144"/>
                    <a:pt x="7567" y="7144"/>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227" name="Google Shape;6227;p1"/>
            <p:cNvSpPr/>
            <p:nvPr/>
          </p:nvSpPr>
          <p:spPr>
            <a:xfrm>
              <a:off x="5145881" y="1164164"/>
              <a:ext cx="9525" cy="9525"/>
            </a:xfrm>
            <a:custGeom>
              <a:avLst/>
              <a:gdLst/>
              <a:ahLst/>
              <a:cxnLst/>
              <a:rect l="l" t="t" r="r" b="b"/>
              <a:pathLst>
                <a:path w="9525" h="9525" extrusionOk="0">
                  <a:moveTo>
                    <a:pt x="7144" y="7410"/>
                  </a:moveTo>
                  <a:cubicBezTo>
                    <a:pt x="8096" y="6458"/>
                    <a:pt x="7144" y="8363"/>
                    <a:pt x="7144" y="8363"/>
                  </a:cubicBezTo>
                  <a:cubicBezTo>
                    <a:pt x="7144" y="8363"/>
                    <a:pt x="8096" y="7410"/>
                    <a:pt x="7144" y="7410"/>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228" name="Google Shape;6228;p1"/>
            <p:cNvSpPr/>
            <p:nvPr/>
          </p:nvSpPr>
          <p:spPr>
            <a:xfrm>
              <a:off x="5170646" y="1159880"/>
              <a:ext cx="9525" cy="9525"/>
            </a:xfrm>
            <a:custGeom>
              <a:avLst/>
              <a:gdLst/>
              <a:ahLst/>
              <a:cxnLst/>
              <a:rect l="l" t="t" r="r" b="b"/>
              <a:pathLst>
                <a:path w="9525" h="9525" extrusionOk="0">
                  <a:moveTo>
                    <a:pt x="7144" y="8837"/>
                  </a:moveTo>
                  <a:cubicBezTo>
                    <a:pt x="7144" y="8837"/>
                    <a:pt x="7144" y="5027"/>
                    <a:pt x="7144" y="883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229" name="Google Shape;6229;p1"/>
            <p:cNvSpPr/>
            <p:nvPr/>
          </p:nvSpPr>
          <p:spPr>
            <a:xfrm>
              <a:off x="4816316" y="525303"/>
              <a:ext cx="9525" cy="9525"/>
            </a:xfrm>
            <a:custGeom>
              <a:avLst/>
              <a:gdLst/>
              <a:ahLst/>
              <a:cxnLst/>
              <a:rect l="l" t="t" r="r" b="b"/>
              <a:pathLst>
                <a:path w="9525" h="9525" extrusionOk="0">
                  <a:moveTo>
                    <a:pt x="7144" y="9049"/>
                  </a:moveTo>
                  <a:cubicBezTo>
                    <a:pt x="10001" y="7144"/>
                    <a:pt x="5239" y="8096"/>
                    <a:pt x="8096" y="7144"/>
                  </a:cubicBezTo>
                  <a:cubicBezTo>
                    <a:pt x="8096" y="8096"/>
                    <a:pt x="8096" y="9049"/>
                    <a:pt x="7144" y="904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230" name="Google Shape;6230;p1"/>
            <p:cNvSpPr/>
            <p:nvPr/>
          </p:nvSpPr>
          <p:spPr>
            <a:xfrm>
              <a:off x="4712494" y="526256"/>
              <a:ext cx="104775" cy="800100"/>
            </a:xfrm>
            <a:custGeom>
              <a:avLst/>
              <a:gdLst/>
              <a:ahLst/>
              <a:cxnLst/>
              <a:rect l="l" t="t" r="r" b="b"/>
              <a:pathLst>
                <a:path w="104775" h="800100" extrusionOk="0">
                  <a:moveTo>
                    <a:pt x="38576" y="798671"/>
                  </a:moveTo>
                  <a:cubicBezTo>
                    <a:pt x="9049" y="739616"/>
                    <a:pt x="10954" y="604361"/>
                    <a:pt x="10954" y="553879"/>
                  </a:cubicBezTo>
                  <a:cubicBezTo>
                    <a:pt x="10954" y="500539"/>
                    <a:pt x="3334" y="469106"/>
                    <a:pt x="10954" y="416719"/>
                  </a:cubicBezTo>
                  <a:cubicBezTo>
                    <a:pt x="12859" y="417671"/>
                    <a:pt x="13811" y="416719"/>
                    <a:pt x="13811" y="412909"/>
                  </a:cubicBezTo>
                  <a:cubicBezTo>
                    <a:pt x="13811" y="414814"/>
                    <a:pt x="13811" y="416719"/>
                    <a:pt x="13811" y="418624"/>
                  </a:cubicBezTo>
                  <a:cubicBezTo>
                    <a:pt x="25241" y="411956"/>
                    <a:pt x="19526" y="152876"/>
                    <a:pt x="7144" y="149066"/>
                  </a:cubicBezTo>
                  <a:cubicBezTo>
                    <a:pt x="10954" y="145256"/>
                    <a:pt x="10954" y="153829"/>
                    <a:pt x="15716" y="150971"/>
                  </a:cubicBezTo>
                  <a:cubicBezTo>
                    <a:pt x="14764" y="149066"/>
                    <a:pt x="15716" y="148114"/>
                    <a:pt x="18574" y="150019"/>
                  </a:cubicBezTo>
                  <a:cubicBezTo>
                    <a:pt x="12859" y="137636"/>
                    <a:pt x="6191" y="76676"/>
                    <a:pt x="13811" y="85249"/>
                  </a:cubicBezTo>
                  <a:cubicBezTo>
                    <a:pt x="16669" y="80486"/>
                    <a:pt x="7144" y="70009"/>
                    <a:pt x="13811" y="64294"/>
                  </a:cubicBezTo>
                  <a:cubicBezTo>
                    <a:pt x="13811" y="64294"/>
                    <a:pt x="16669" y="72866"/>
                    <a:pt x="19526" y="69056"/>
                  </a:cubicBezTo>
                  <a:cubicBezTo>
                    <a:pt x="24289" y="59531"/>
                    <a:pt x="33814" y="56674"/>
                    <a:pt x="36671" y="44291"/>
                  </a:cubicBezTo>
                  <a:cubicBezTo>
                    <a:pt x="32861" y="47149"/>
                    <a:pt x="30004" y="50959"/>
                    <a:pt x="30004" y="55721"/>
                  </a:cubicBezTo>
                  <a:cubicBezTo>
                    <a:pt x="36671" y="49054"/>
                    <a:pt x="45244" y="40481"/>
                    <a:pt x="47149" y="32861"/>
                  </a:cubicBezTo>
                  <a:cubicBezTo>
                    <a:pt x="53816" y="28099"/>
                    <a:pt x="102394" y="17621"/>
                    <a:pt x="105251" y="7144"/>
                  </a:cubicBezTo>
                  <a:cubicBezTo>
                    <a:pt x="95726" y="16669"/>
                    <a:pt x="49054" y="33814"/>
                    <a:pt x="29051" y="74771"/>
                  </a:cubicBezTo>
                  <a:cubicBezTo>
                    <a:pt x="6191" y="120491"/>
                    <a:pt x="30004" y="195739"/>
                    <a:pt x="32861" y="245269"/>
                  </a:cubicBezTo>
                  <a:cubicBezTo>
                    <a:pt x="39529" y="419576"/>
                    <a:pt x="13811" y="651034"/>
                    <a:pt x="38576" y="798671"/>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231" name="Google Shape;6231;p1"/>
            <p:cNvSpPr/>
            <p:nvPr/>
          </p:nvSpPr>
          <p:spPr>
            <a:xfrm>
              <a:off x="4809649" y="527208"/>
              <a:ext cx="9525" cy="9525"/>
            </a:xfrm>
            <a:custGeom>
              <a:avLst/>
              <a:gdLst/>
              <a:ahLst/>
              <a:cxnLst/>
              <a:rect l="l" t="t" r="r" b="b"/>
              <a:pathLst>
                <a:path w="9525" h="9525" extrusionOk="0">
                  <a:moveTo>
                    <a:pt x="10001" y="9049"/>
                  </a:moveTo>
                  <a:cubicBezTo>
                    <a:pt x="9049" y="8096"/>
                    <a:pt x="7144" y="9049"/>
                    <a:pt x="7144" y="7144"/>
                  </a:cubicBezTo>
                  <a:cubicBezTo>
                    <a:pt x="8096" y="8096"/>
                    <a:pt x="10001" y="8096"/>
                    <a:pt x="10001" y="904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232" name="Google Shape;6232;p1"/>
            <p:cNvSpPr/>
            <p:nvPr/>
          </p:nvSpPr>
          <p:spPr>
            <a:xfrm>
              <a:off x="4757261" y="550464"/>
              <a:ext cx="9525" cy="9525"/>
            </a:xfrm>
            <a:custGeom>
              <a:avLst/>
              <a:gdLst/>
              <a:ahLst/>
              <a:cxnLst/>
              <a:rect l="l" t="t" r="r" b="b"/>
              <a:pathLst>
                <a:path w="9525" h="9525" extrusionOk="0">
                  <a:moveTo>
                    <a:pt x="7144" y="8653"/>
                  </a:moveTo>
                  <a:cubicBezTo>
                    <a:pt x="7144" y="7700"/>
                    <a:pt x="7144" y="5795"/>
                    <a:pt x="7144" y="8653"/>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233" name="Google Shape;6233;p1"/>
            <p:cNvSpPr/>
            <p:nvPr/>
          </p:nvSpPr>
          <p:spPr>
            <a:xfrm>
              <a:off x="4744687" y="555783"/>
              <a:ext cx="9525" cy="19050"/>
            </a:xfrm>
            <a:custGeom>
              <a:avLst/>
              <a:gdLst/>
              <a:ahLst/>
              <a:cxnLst/>
              <a:rect l="l" t="t" r="r" b="b"/>
              <a:pathLst>
                <a:path w="9525" h="19050" extrusionOk="0">
                  <a:moveTo>
                    <a:pt x="7335" y="11906"/>
                  </a:moveTo>
                  <a:cubicBezTo>
                    <a:pt x="6383" y="10954"/>
                    <a:pt x="9240" y="8096"/>
                    <a:pt x="10193" y="7144"/>
                  </a:cubicBezTo>
                  <a:lnTo>
                    <a:pt x="7335" y="11906"/>
                  </a:ln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234" name="Google Shape;6234;p1"/>
            <p:cNvSpPr/>
            <p:nvPr/>
          </p:nvSpPr>
          <p:spPr>
            <a:xfrm>
              <a:off x="4730115" y="567213"/>
              <a:ext cx="9525" cy="9525"/>
            </a:xfrm>
            <a:custGeom>
              <a:avLst/>
              <a:gdLst/>
              <a:ahLst/>
              <a:cxnLst/>
              <a:rect l="l" t="t" r="r" b="b"/>
              <a:pathLst>
                <a:path w="9525" h="9525" extrusionOk="0">
                  <a:moveTo>
                    <a:pt x="8573" y="8096"/>
                  </a:moveTo>
                  <a:cubicBezTo>
                    <a:pt x="6667" y="8096"/>
                    <a:pt x="6667" y="8096"/>
                    <a:pt x="8573" y="7144"/>
                  </a:cubicBezTo>
                  <a:cubicBezTo>
                    <a:pt x="8573" y="7144"/>
                    <a:pt x="8573" y="8096"/>
                    <a:pt x="8573" y="809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235" name="Google Shape;6235;p1"/>
            <p:cNvSpPr/>
            <p:nvPr/>
          </p:nvSpPr>
          <p:spPr>
            <a:xfrm>
              <a:off x="4729639" y="570368"/>
              <a:ext cx="9525" cy="9525"/>
            </a:xfrm>
            <a:custGeom>
              <a:avLst/>
              <a:gdLst/>
              <a:ahLst/>
              <a:cxnLst/>
              <a:rect l="l" t="t" r="r" b="b"/>
              <a:pathLst>
                <a:path w="9525" h="9525" extrusionOk="0">
                  <a:moveTo>
                    <a:pt x="10001" y="7799"/>
                  </a:moveTo>
                  <a:cubicBezTo>
                    <a:pt x="9049" y="8751"/>
                    <a:pt x="8096" y="8751"/>
                    <a:pt x="7144" y="8751"/>
                  </a:cubicBezTo>
                  <a:cubicBezTo>
                    <a:pt x="8096" y="8751"/>
                    <a:pt x="9049" y="5894"/>
                    <a:pt x="10001" y="779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236" name="Google Shape;6236;p1"/>
            <p:cNvSpPr/>
            <p:nvPr/>
          </p:nvSpPr>
          <p:spPr>
            <a:xfrm>
              <a:off x="4709636" y="597540"/>
              <a:ext cx="9525" cy="9525"/>
            </a:xfrm>
            <a:custGeom>
              <a:avLst/>
              <a:gdLst/>
              <a:ahLst/>
              <a:cxnLst/>
              <a:rect l="l" t="t" r="r" b="b"/>
              <a:pathLst>
                <a:path w="9525" h="9525" extrusionOk="0">
                  <a:moveTo>
                    <a:pt x="9049" y="7297"/>
                  </a:moveTo>
                  <a:cubicBezTo>
                    <a:pt x="9049" y="8249"/>
                    <a:pt x="9049" y="10154"/>
                    <a:pt x="7144" y="10154"/>
                  </a:cubicBezTo>
                  <a:cubicBezTo>
                    <a:pt x="8096" y="10154"/>
                    <a:pt x="8096" y="6344"/>
                    <a:pt x="9049" y="729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237" name="Google Shape;6237;p1"/>
            <p:cNvSpPr/>
            <p:nvPr/>
          </p:nvSpPr>
          <p:spPr>
            <a:xfrm>
              <a:off x="4708260" y="613886"/>
              <a:ext cx="9525" cy="9525"/>
            </a:xfrm>
            <a:custGeom>
              <a:avLst/>
              <a:gdLst/>
              <a:ahLst/>
              <a:cxnLst/>
              <a:rect l="l" t="t" r="r" b="b"/>
              <a:pathLst>
                <a:path w="9525" h="9525" extrusionOk="0">
                  <a:moveTo>
                    <a:pt x="7567" y="7144"/>
                  </a:moveTo>
                  <a:cubicBezTo>
                    <a:pt x="7567" y="8096"/>
                    <a:pt x="6615" y="8096"/>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238" name="Google Shape;6238;p1"/>
            <p:cNvSpPr/>
            <p:nvPr/>
          </p:nvSpPr>
          <p:spPr>
            <a:xfrm>
              <a:off x="4722019" y="869257"/>
              <a:ext cx="9525" cy="9525"/>
            </a:xfrm>
            <a:custGeom>
              <a:avLst/>
              <a:gdLst/>
              <a:ahLst/>
              <a:cxnLst/>
              <a:rect l="l" t="t" r="r" b="b"/>
              <a:pathLst>
                <a:path w="9525" h="9525" extrusionOk="0">
                  <a:moveTo>
                    <a:pt x="7144" y="8947"/>
                  </a:moveTo>
                  <a:cubicBezTo>
                    <a:pt x="7144" y="6090"/>
                    <a:pt x="7144" y="7042"/>
                    <a:pt x="7144" y="894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239" name="Google Shape;6239;p1"/>
            <p:cNvSpPr/>
            <p:nvPr/>
          </p:nvSpPr>
          <p:spPr>
            <a:xfrm>
              <a:off x="4713446" y="982503"/>
              <a:ext cx="9525" cy="9525"/>
            </a:xfrm>
            <a:custGeom>
              <a:avLst/>
              <a:gdLst/>
              <a:ahLst/>
              <a:cxnLst/>
              <a:rect l="l" t="t" r="r" b="b"/>
              <a:pathLst>
                <a:path w="9525" h="9525" extrusionOk="0">
                  <a:moveTo>
                    <a:pt x="8096" y="7144"/>
                  </a:moveTo>
                  <a:cubicBezTo>
                    <a:pt x="8096" y="9049"/>
                    <a:pt x="7144" y="8096"/>
                    <a:pt x="7144" y="8096"/>
                  </a:cubicBezTo>
                  <a:cubicBezTo>
                    <a:pt x="7144" y="7144"/>
                    <a:pt x="8096" y="9049"/>
                    <a:pt x="8096"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240" name="Google Shape;6240;p1"/>
            <p:cNvSpPr/>
            <p:nvPr/>
          </p:nvSpPr>
          <p:spPr>
            <a:xfrm>
              <a:off x="4715351" y="1042617"/>
              <a:ext cx="9525" cy="9525"/>
            </a:xfrm>
            <a:custGeom>
              <a:avLst/>
              <a:gdLst/>
              <a:ahLst/>
              <a:cxnLst/>
              <a:rect l="l" t="t" r="r" b="b"/>
              <a:pathLst>
                <a:path w="9525" h="9525" extrusionOk="0">
                  <a:moveTo>
                    <a:pt x="7144" y="7990"/>
                  </a:moveTo>
                  <a:cubicBezTo>
                    <a:pt x="7144" y="7990"/>
                    <a:pt x="11906" y="6085"/>
                    <a:pt x="7144" y="7990"/>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241" name="Google Shape;6241;p1"/>
            <p:cNvSpPr/>
            <p:nvPr/>
          </p:nvSpPr>
          <p:spPr>
            <a:xfrm>
              <a:off x="4764035" y="574833"/>
              <a:ext cx="9525" cy="9525"/>
            </a:xfrm>
            <a:custGeom>
              <a:avLst/>
              <a:gdLst/>
              <a:ahLst/>
              <a:cxnLst/>
              <a:rect l="l" t="t" r="r" b="b"/>
              <a:pathLst>
                <a:path w="9525" h="9525" extrusionOk="0">
                  <a:moveTo>
                    <a:pt x="7990" y="9049"/>
                  </a:moveTo>
                  <a:cubicBezTo>
                    <a:pt x="7990" y="6191"/>
                    <a:pt x="6085" y="10001"/>
                    <a:pt x="7990" y="7144"/>
                  </a:cubicBezTo>
                  <a:cubicBezTo>
                    <a:pt x="7990" y="8096"/>
                    <a:pt x="7990" y="8096"/>
                    <a:pt x="7990" y="904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242" name="Google Shape;6242;p1"/>
            <p:cNvSpPr/>
            <p:nvPr/>
          </p:nvSpPr>
          <p:spPr>
            <a:xfrm>
              <a:off x="4745749" y="581501"/>
              <a:ext cx="28575" cy="723900"/>
            </a:xfrm>
            <a:custGeom>
              <a:avLst/>
              <a:gdLst/>
              <a:ahLst/>
              <a:cxnLst/>
              <a:rect l="l" t="t" r="r" b="b"/>
              <a:pathLst>
                <a:path w="28575" h="723900" extrusionOk="0">
                  <a:moveTo>
                    <a:pt x="28181" y="719614"/>
                  </a:moveTo>
                  <a:cubicBezTo>
                    <a:pt x="3416" y="676751"/>
                    <a:pt x="26276" y="387191"/>
                    <a:pt x="11988" y="389096"/>
                  </a:cubicBezTo>
                  <a:cubicBezTo>
                    <a:pt x="11988" y="391001"/>
                    <a:pt x="11988" y="392906"/>
                    <a:pt x="11988" y="394811"/>
                  </a:cubicBezTo>
                  <a:cubicBezTo>
                    <a:pt x="16751" y="391954"/>
                    <a:pt x="14846" y="292894"/>
                    <a:pt x="13893" y="290036"/>
                  </a:cubicBezTo>
                  <a:cubicBezTo>
                    <a:pt x="14846" y="292894"/>
                    <a:pt x="12941" y="165259"/>
                    <a:pt x="7226" y="163354"/>
                  </a:cubicBezTo>
                  <a:cubicBezTo>
                    <a:pt x="11988" y="159544"/>
                    <a:pt x="9131" y="169069"/>
                    <a:pt x="15798" y="164306"/>
                  </a:cubicBezTo>
                  <a:cubicBezTo>
                    <a:pt x="14846" y="162401"/>
                    <a:pt x="15798" y="162401"/>
                    <a:pt x="18656" y="163354"/>
                  </a:cubicBezTo>
                  <a:cubicBezTo>
                    <a:pt x="14846" y="156686"/>
                    <a:pt x="2463" y="100489"/>
                    <a:pt x="16751" y="108109"/>
                  </a:cubicBezTo>
                  <a:cubicBezTo>
                    <a:pt x="17703" y="106204"/>
                    <a:pt x="6273" y="95726"/>
                    <a:pt x="8178" y="92869"/>
                  </a:cubicBezTo>
                  <a:cubicBezTo>
                    <a:pt x="8178" y="93821"/>
                    <a:pt x="14846" y="96679"/>
                    <a:pt x="14846" y="93821"/>
                  </a:cubicBezTo>
                  <a:cubicBezTo>
                    <a:pt x="13893" y="86201"/>
                    <a:pt x="6273" y="91916"/>
                    <a:pt x="7226" y="83344"/>
                  </a:cubicBezTo>
                  <a:cubicBezTo>
                    <a:pt x="8178" y="83344"/>
                    <a:pt x="19608" y="77629"/>
                    <a:pt x="12941" y="70009"/>
                  </a:cubicBezTo>
                  <a:cubicBezTo>
                    <a:pt x="-394" y="79534"/>
                    <a:pt x="22466" y="77629"/>
                    <a:pt x="19608" y="78581"/>
                  </a:cubicBezTo>
                  <a:cubicBezTo>
                    <a:pt x="20561" y="75724"/>
                    <a:pt x="11988" y="58579"/>
                    <a:pt x="11988" y="58579"/>
                  </a:cubicBezTo>
                  <a:cubicBezTo>
                    <a:pt x="12941" y="52864"/>
                    <a:pt x="25323" y="14764"/>
                    <a:pt x="20561" y="7144"/>
                  </a:cubicBezTo>
                  <a:cubicBezTo>
                    <a:pt x="23418" y="44291"/>
                    <a:pt x="27228" y="171926"/>
                    <a:pt x="29133" y="246221"/>
                  </a:cubicBezTo>
                  <a:cubicBezTo>
                    <a:pt x="30086" y="300514"/>
                    <a:pt x="24371" y="350996"/>
                    <a:pt x="24371" y="401479"/>
                  </a:cubicBezTo>
                  <a:cubicBezTo>
                    <a:pt x="24371" y="450056"/>
                    <a:pt x="28181" y="519589"/>
                    <a:pt x="27228" y="571024"/>
                  </a:cubicBezTo>
                  <a:cubicBezTo>
                    <a:pt x="27228" y="611981"/>
                    <a:pt x="26276" y="708184"/>
                    <a:pt x="28181" y="71961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243" name="Google Shape;6243;p1"/>
            <p:cNvSpPr/>
            <p:nvPr/>
          </p:nvSpPr>
          <p:spPr>
            <a:xfrm>
              <a:off x="4761071" y="579596"/>
              <a:ext cx="9525" cy="9525"/>
            </a:xfrm>
            <a:custGeom>
              <a:avLst/>
              <a:gdLst/>
              <a:ahLst/>
              <a:cxnLst/>
              <a:rect l="l" t="t" r="r" b="b"/>
              <a:pathLst>
                <a:path w="9525" h="9525" extrusionOk="0">
                  <a:moveTo>
                    <a:pt x="10001" y="7144"/>
                  </a:moveTo>
                  <a:cubicBezTo>
                    <a:pt x="9049" y="7144"/>
                    <a:pt x="8096" y="9049"/>
                    <a:pt x="7144" y="7144"/>
                  </a:cubicBezTo>
                  <a:cubicBezTo>
                    <a:pt x="8096" y="8096"/>
                    <a:pt x="9049" y="7144"/>
                    <a:pt x="10001"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244" name="Google Shape;6244;p1"/>
            <p:cNvSpPr/>
            <p:nvPr/>
          </p:nvSpPr>
          <p:spPr>
            <a:xfrm>
              <a:off x="4745408" y="627750"/>
              <a:ext cx="9525" cy="9525"/>
            </a:xfrm>
            <a:custGeom>
              <a:avLst/>
              <a:gdLst/>
              <a:ahLst/>
              <a:cxnLst/>
              <a:rect l="l" t="t" r="r" b="b"/>
              <a:pathLst>
                <a:path w="9525" h="9525" extrusionOk="0">
                  <a:moveTo>
                    <a:pt x="7567" y="7567"/>
                  </a:moveTo>
                  <a:cubicBezTo>
                    <a:pt x="7567" y="7567"/>
                    <a:pt x="6615" y="6615"/>
                    <a:pt x="7567"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245" name="Google Shape;6245;p1"/>
            <p:cNvSpPr/>
            <p:nvPr/>
          </p:nvSpPr>
          <p:spPr>
            <a:xfrm>
              <a:off x="4752499" y="635793"/>
              <a:ext cx="9525" cy="19050"/>
            </a:xfrm>
            <a:custGeom>
              <a:avLst/>
              <a:gdLst/>
              <a:ahLst/>
              <a:cxnLst/>
              <a:rect l="l" t="t" r="r" b="b"/>
              <a:pathLst>
                <a:path w="9525" h="19050" extrusionOk="0">
                  <a:moveTo>
                    <a:pt x="8096" y="11906"/>
                  </a:moveTo>
                  <a:cubicBezTo>
                    <a:pt x="7144" y="11906"/>
                    <a:pt x="7144" y="9049"/>
                    <a:pt x="7144" y="7144"/>
                  </a:cubicBezTo>
                  <a:lnTo>
                    <a:pt x="8096" y="11906"/>
                  </a:ln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246" name="Google Shape;6246;p1"/>
            <p:cNvSpPr/>
            <p:nvPr/>
          </p:nvSpPr>
          <p:spPr>
            <a:xfrm>
              <a:off x="4747736" y="651986"/>
              <a:ext cx="9525" cy="9525"/>
            </a:xfrm>
            <a:custGeom>
              <a:avLst/>
              <a:gdLst/>
              <a:ahLst/>
              <a:cxnLst/>
              <a:rect l="l" t="t" r="r" b="b"/>
              <a:pathLst>
                <a:path w="9525" h="9525" extrusionOk="0">
                  <a:moveTo>
                    <a:pt x="8096" y="8096"/>
                  </a:moveTo>
                  <a:cubicBezTo>
                    <a:pt x="7144" y="9049"/>
                    <a:pt x="7144" y="9049"/>
                    <a:pt x="7144" y="7144"/>
                  </a:cubicBezTo>
                  <a:cubicBezTo>
                    <a:pt x="8096" y="7144"/>
                    <a:pt x="8096" y="7144"/>
                    <a:pt x="8096" y="809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247" name="Google Shape;6247;p1"/>
            <p:cNvSpPr/>
            <p:nvPr/>
          </p:nvSpPr>
          <p:spPr>
            <a:xfrm>
              <a:off x="4749641" y="653696"/>
              <a:ext cx="9525" cy="9525"/>
            </a:xfrm>
            <a:custGeom>
              <a:avLst/>
              <a:gdLst/>
              <a:ahLst/>
              <a:cxnLst/>
              <a:rect l="l" t="t" r="r" b="b"/>
              <a:pathLst>
                <a:path w="9525" h="9525" extrusionOk="0">
                  <a:moveTo>
                    <a:pt x="8096" y="7338"/>
                  </a:moveTo>
                  <a:cubicBezTo>
                    <a:pt x="8096" y="8291"/>
                    <a:pt x="7144" y="9243"/>
                    <a:pt x="7144" y="9243"/>
                  </a:cubicBezTo>
                  <a:cubicBezTo>
                    <a:pt x="8096" y="9243"/>
                    <a:pt x="7144" y="6386"/>
                    <a:pt x="8096" y="733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248" name="Google Shape;6248;p1"/>
            <p:cNvSpPr/>
            <p:nvPr/>
          </p:nvSpPr>
          <p:spPr>
            <a:xfrm>
              <a:off x="4746360" y="679417"/>
              <a:ext cx="9525" cy="9525"/>
            </a:xfrm>
            <a:custGeom>
              <a:avLst/>
              <a:gdLst/>
              <a:ahLst/>
              <a:cxnLst/>
              <a:rect l="l" t="t" r="r" b="b"/>
              <a:pathLst>
                <a:path w="9525" h="9525" extrusionOk="0">
                  <a:moveTo>
                    <a:pt x="7567" y="7335"/>
                  </a:moveTo>
                  <a:cubicBezTo>
                    <a:pt x="7567" y="8288"/>
                    <a:pt x="8520" y="9240"/>
                    <a:pt x="7567" y="10193"/>
                  </a:cubicBezTo>
                  <a:cubicBezTo>
                    <a:pt x="7567" y="9240"/>
                    <a:pt x="6615" y="6383"/>
                    <a:pt x="7567" y="7335"/>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249" name="Google Shape;6249;p1"/>
            <p:cNvSpPr/>
            <p:nvPr/>
          </p:nvSpPr>
          <p:spPr>
            <a:xfrm>
              <a:off x="4747313" y="691991"/>
              <a:ext cx="9525" cy="9525"/>
            </a:xfrm>
            <a:custGeom>
              <a:avLst/>
              <a:gdLst/>
              <a:ahLst/>
              <a:cxnLst/>
              <a:rect l="l" t="t" r="r" b="b"/>
              <a:pathLst>
                <a:path w="9525" h="9525" extrusionOk="0">
                  <a:moveTo>
                    <a:pt x="7567" y="7144"/>
                  </a:moveTo>
                  <a:cubicBezTo>
                    <a:pt x="7567" y="8096"/>
                    <a:pt x="6615" y="8096"/>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250" name="Google Shape;6250;p1"/>
            <p:cNvSpPr/>
            <p:nvPr/>
          </p:nvSpPr>
          <p:spPr>
            <a:xfrm>
              <a:off x="4750594" y="909262"/>
              <a:ext cx="9525" cy="9525"/>
            </a:xfrm>
            <a:custGeom>
              <a:avLst/>
              <a:gdLst/>
              <a:ahLst/>
              <a:cxnLst/>
              <a:rect l="l" t="t" r="r" b="b"/>
              <a:pathLst>
                <a:path w="9525" h="9525" extrusionOk="0">
                  <a:moveTo>
                    <a:pt x="7144" y="8947"/>
                  </a:moveTo>
                  <a:cubicBezTo>
                    <a:pt x="7144" y="6090"/>
                    <a:pt x="7144" y="7042"/>
                    <a:pt x="7144" y="894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251" name="Google Shape;6251;p1"/>
            <p:cNvSpPr/>
            <p:nvPr/>
          </p:nvSpPr>
          <p:spPr>
            <a:xfrm>
              <a:off x="4747736" y="1006316"/>
              <a:ext cx="9525" cy="9525"/>
            </a:xfrm>
            <a:custGeom>
              <a:avLst/>
              <a:gdLst/>
              <a:ahLst/>
              <a:cxnLst/>
              <a:rect l="l" t="t" r="r" b="b"/>
              <a:pathLst>
                <a:path w="9525" h="9525" extrusionOk="0">
                  <a:moveTo>
                    <a:pt x="8096" y="7144"/>
                  </a:moveTo>
                  <a:cubicBezTo>
                    <a:pt x="9049" y="8096"/>
                    <a:pt x="7144" y="8096"/>
                    <a:pt x="7144" y="8096"/>
                  </a:cubicBezTo>
                  <a:cubicBezTo>
                    <a:pt x="7144" y="7144"/>
                    <a:pt x="9049" y="9049"/>
                    <a:pt x="8096"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252" name="Google Shape;6252;p1"/>
            <p:cNvSpPr/>
            <p:nvPr/>
          </p:nvSpPr>
          <p:spPr>
            <a:xfrm>
              <a:off x="4753451" y="1057327"/>
              <a:ext cx="9525" cy="9525"/>
            </a:xfrm>
            <a:custGeom>
              <a:avLst/>
              <a:gdLst/>
              <a:ahLst/>
              <a:cxnLst/>
              <a:rect l="l" t="t" r="r" b="b"/>
              <a:pathLst>
                <a:path w="9525" h="9525" extrusionOk="0">
                  <a:moveTo>
                    <a:pt x="7144" y="7567"/>
                  </a:moveTo>
                  <a:cubicBezTo>
                    <a:pt x="7144" y="7567"/>
                    <a:pt x="10954" y="6615"/>
                    <a:pt x="7144"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253" name="Google Shape;6253;p1"/>
            <p:cNvSpPr/>
            <p:nvPr/>
          </p:nvSpPr>
          <p:spPr>
            <a:xfrm>
              <a:off x="4747736" y="1324451"/>
              <a:ext cx="9525" cy="9525"/>
            </a:xfrm>
            <a:custGeom>
              <a:avLst/>
              <a:gdLst/>
              <a:ahLst/>
              <a:cxnLst/>
              <a:rect l="l" t="t" r="r" b="b"/>
              <a:pathLst>
                <a:path w="9525" h="9525" extrusionOk="0">
                  <a:moveTo>
                    <a:pt x="9049" y="7144"/>
                  </a:moveTo>
                  <a:cubicBezTo>
                    <a:pt x="7144" y="7144"/>
                    <a:pt x="10001" y="9049"/>
                    <a:pt x="7144" y="8096"/>
                  </a:cubicBezTo>
                  <a:cubicBezTo>
                    <a:pt x="8096" y="7144"/>
                    <a:pt x="8096" y="7144"/>
                    <a:pt x="9049"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254" name="Google Shape;6254;p1"/>
            <p:cNvSpPr/>
            <p:nvPr/>
          </p:nvSpPr>
          <p:spPr>
            <a:xfrm>
              <a:off x="4752499" y="1248251"/>
              <a:ext cx="590550" cy="104775"/>
            </a:xfrm>
            <a:custGeom>
              <a:avLst/>
              <a:gdLst/>
              <a:ahLst/>
              <a:cxnLst/>
              <a:rect l="l" t="t" r="r" b="b"/>
              <a:pathLst>
                <a:path w="590550" h="104775" extrusionOk="0">
                  <a:moveTo>
                    <a:pt x="581501" y="7144"/>
                  </a:moveTo>
                  <a:cubicBezTo>
                    <a:pt x="606266" y="105251"/>
                    <a:pt x="470059" y="91916"/>
                    <a:pt x="438626" y="90964"/>
                  </a:cubicBezTo>
                  <a:cubicBezTo>
                    <a:pt x="408146" y="89059"/>
                    <a:pt x="355759" y="85249"/>
                    <a:pt x="340519" y="92869"/>
                  </a:cubicBezTo>
                  <a:cubicBezTo>
                    <a:pt x="338614" y="89059"/>
                    <a:pt x="250031" y="91916"/>
                    <a:pt x="249079" y="92869"/>
                  </a:cubicBezTo>
                  <a:cubicBezTo>
                    <a:pt x="251936" y="91916"/>
                    <a:pt x="148114" y="93821"/>
                    <a:pt x="147161" y="98584"/>
                  </a:cubicBezTo>
                  <a:cubicBezTo>
                    <a:pt x="143351" y="93821"/>
                    <a:pt x="153829" y="98584"/>
                    <a:pt x="148114" y="90011"/>
                  </a:cubicBezTo>
                  <a:cubicBezTo>
                    <a:pt x="146209" y="90964"/>
                    <a:pt x="146209" y="90011"/>
                    <a:pt x="147161" y="87154"/>
                  </a:cubicBezTo>
                  <a:cubicBezTo>
                    <a:pt x="141446" y="90964"/>
                    <a:pt x="91916" y="106204"/>
                    <a:pt x="98584" y="90011"/>
                  </a:cubicBezTo>
                  <a:cubicBezTo>
                    <a:pt x="97631" y="90011"/>
                    <a:pt x="88106" y="100489"/>
                    <a:pt x="85249" y="99536"/>
                  </a:cubicBezTo>
                  <a:cubicBezTo>
                    <a:pt x="86201" y="98584"/>
                    <a:pt x="88106" y="92869"/>
                    <a:pt x="86201" y="92869"/>
                  </a:cubicBezTo>
                  <a:cubicBezTo>
                    <a:pt x="82391" y="93821"/>
                    <a:pt x="82391" y="98584"/>
                    <a:pt x="80486" y="100489"/>
                  </a:cubicBezTo>
                  <a:cubicBezTo>
                    <a:pt x="81439" y="98584"/>
                    <a:pt x="80486" y="98584"/>
                    <a:pt x="76676" y="101441"/>
                  </a:cubicBezTo>
                  <a:cubicBezTo>
                    <a:pt x="76676" y="101441"/>
                    <a:pt x="70961" y="90011"/>
                    <a:pt x="64294" y="96679"/>
                  </a:cubicBezTo>
                  <a:cubicBezTo>
                    <a:pt x="73819" y="108109"/>
                    <a:pt x="70009" y="86201"/>
                    <a:pt x="70961" y="89059"/>
                  </a:cubicBezTo>
                  <a:cubicBezTo>
                    <a:pt x="68104" y="89059"/>
                    <a:pt x="53816" y="98584"/>
                    <a:pt x="53816" y="98584"/>
                  </a:cubicBezTo>
                  <a:cubicBezTo>
                    <a:pt x="49054" y="97631"/>
                    <a:pt x="12859" y="81439"/>
                    <a:pt x="7144" y="88106"/>
                  </a:cubicBezTo>
                  <a:cubicBezTo>
                    <a:pt x="87154" y="59531"/>
                    <a:pt x="566261" y="143351"/>
                    <a:pt x="581501"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255" name="Google Shape;6255;p1"/>
            <p:cNvSpPr/>
            <p:nvPr/>
          </p:nvSpPr>
          <p:spPr>
            <a:xfrm>
              <a:off x="4752499" y="1324451"/>
              <a:ext cx="9525" cy="9525"/>
            </a:xfrm>
            <a:custGeom>
              <a:avLst/>
              <a:gdLst/>
              <a:ahLst/>
              <a:cxnLst/>
              <a:rect l="l" t="t" r="r" b="b"/>
              <a:pathLst>
                <a:path w="9525" h="9525" extrusionOk="0">
                  <a:moveTo>
                    <a:pt x="7144" y="7144"/>
                  </a:moveTo>
                  <a:cubicBezTo>
                    <a:pt x="8096" y="8096"/>
                    <a:pt x="9049" y="9049"/>
                    <a:pt x="8096" y="10001"/>
                  </a:cubicBezTo>
                  <a:cubicBezTo>
                    <a:pt x="8096" y="9049"/>
                    <a:pt x="7144"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256" name="Google Shape;6256;p1"/>
            <p:cNvSpPr/>
            <p:nvPr/>
          </p:nvSpPr>
          <p:spPr>
            <a:xfrm>
              <a:off x="4795890" y="1335881"/>
              <a:ext cx="9525" cy="9525"/>
            </a:xfrm>
            <a:custGeom>
              <a:avLst/>
              <a:gdLst/>
              <a:ahLst/>
              <a:cxnLst/>
              <a:rect l="l" t="t" r="r" b="b"/>
              <a:pathLst>
                <a:path w="9525" h="9525" extrusionOk="0">
                  <a:moveTo>
                    <a:pt x="7567" y="7144"/>
                  </a:moveTo>
                  <a:cubicBezTo>
                    <a:pt x="7567" y="7144"/>
                    <a:pt x="6615" y="8096"/>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257" name="Google Shape;6257;p1"/>
            <p:cNvSpPr/>
            <p:nvPr/>
          </p:nvSpPr>
          <p:spPr>
            <a:xfrm>
              <a:off x="4803934" y="1335881"/>
              <a:ext cx="9525" cy="9525"/>
            </a:xfrm>
            <a:custGeom>
              <a:avLst/>
              <a:gdLst/>
              <a:ahLst/>
              <a:cxnLst/>
              <a:rect l="l" t="t" r="r" b="b"/>
              <a:pathLst>
                <a:path w="9525" h="9525" extrusionOk="0">
                  <a:moveTo>
                    <a:pt x="10954" y="7144"/>
                  </a:moveTo>
                  <a:cubicBezTo>
                    <a:pt x="10954" y="8096"/>
                    <a:pt x="8096" y="9049"/>
                    <a:pt x="7144" y="9049"/>
                  </a:cubicBezTo>
                  <a:lnTo>
                    <a:pt x="10954" y="7144"/>
                  </a:ln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258" name="Google Shape;6258;p1"/>
            <p:cNvSpPr/>
            <p:nvPr/>
          </p:nvSpPr>
          <p:spPr>
            <a:xfrm>
              <a:off x="4817269" y="1339691"/>
              <a:ext cx="9525" cy="9525"/>
            </a:xfrm>
            <a:custGeom>
              <a:avLst/>
              <a:gdLst/>
              <a:ahLst/>
              <a:cxnLst/>
              <a:rect l="l" t="t" r="r" b="b"/>
              <a:pathLst>
                <a:path w="9525" h="9525" extrusionOk="0">
                  <a:moveTo>
                    <a:pt x="8096" y="7144"/>
                  </a:moveTo>
                  <a:cubicBezTo>
                    <a:pt x="9049" y="8096"/>
                    <a:pt x="9049" y="8096"/>
                    <a:pt x="7144" y="8096"/>
                  </a:cubicBezTo>
                  <a:cubicBezTo>
                    <a:pt x="8096" y="8096"/>
                    <a:pt x="8096" y="8096"/>
                    <a:pt x="8096"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259" name="Google Shape;6259;p1"/>
            <p:cNvSpPr/>
            <p:nvPr/>
          </p:nvSpPr>
          <p:spPr>
            <a:xfrm>
              <a:off x="4819174" y="1337786"/>
              <a:ext cx="9525" cy="9525"/>
            </a:xfrm>
            <a:custGeom>
              <a:avLst/>
              <a:gdLst/>
              <a:ahLst/>
              <a:cxnLst/>
              <a:rect l="l" t="t" r="r" b="b"/>
              <a:pathLst>
                <a:path w="9525" h="9525" extrusionOk="0">
                  <a:moveTo>
                    <a:pt x="7144" y="7144"/>
                  </a:moveTo>
                  <a:cubicBezTo>
                    <a:pt x="8096" y="7144"/>
                    <a:pt x="8096" y="8096"/>
                    <a:pt x="9049" y="8096"/>
                  </a:cubicBezTo>
                  <a:cubicBezTo>
                    <a:pt x="9049" y="7144"/>
                    <a:pt x="7144" y="9049"/>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260" name="Google Shape;6260;p1"/>
            <p:cNvSpPr/>
            <p:nvPr/>
          </p:nvSpPr>
          <p:spPr>
            <a:xfrm>
              <a:off x="4841839" y="1340220"/>
              <a:ext cx="9525" cy="9525"/>
            </a:xfrm>
            <a:custGeom>
              <a:avLst/>
              <a:gdLst/>
              <a:ahLst/>
              <a:cxnLst/>
              <a:rect l="l" t="t" r="r" b="b"/>
              <a:pathLst>
                <a:path w="9525" h="9525" extrusionOk="0">
                  <a:moveTo>
                    <a:pt x="7338" y="7567"/>
                  </a:moveTo>
                  <a:cubicBezTo>
                    <a:pt x="8291" y="7567"/>
                    <a:pt x="9243" y="6615"/>
                    <a:pt x="9243" y="7567"/>
                  </a:cubicBezTo>
                  <a:cubicBezTo>
                    <a:pt x="9243" y="6615"/>
                    <a:pt x="6386" y="8520"/>
                    <a:pt x="7338"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261" name="Google Shape;6261;p1"/>
            <p:cNvSpPr/>
            <p:nvPr/>
          </p:nvSpPr>
          <p:spPr>
            <a:xfrm>
              <a:off x="4852511" y="1338738"/>
              <a:ext cx="9525" cy="9525"/>
            </a:xfrm>
            <a:custGeom>
              <a:avLst/>
              <a:gdLst/>
              <a:ahLst/>
              <a:cxnLst/>
              <a:rect l="l" t="t" r="r" b="b"/>
              <a:pathLst>
                <a:path w="9525" h="9525" extrusionOk="0">
                  <a:moveTo>
                    <a:pt x="7144" y="7144"/>
                  </a:moveTo>
                  <a:cubicBezTo>
                    <a:pt x="8096" y="8096"/>
                    <a:pt x="8096" y="9049"/>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262" name="Google Shape;6262;p1"/>
            <p:cNvSpPr/>
            <p:nvPr/>
          </p:nvSpPr>
          <p:spPr>
            <a:xfrm>
              <a:off x="5034291" y="1334928"/>
              <a:ext cx="9525" cy="9525"/>
            </a:xfrm>
            <a:custGeom>
              <a:avLst/>
              <a:gdLst/>
              <a:ahLst/>
              <a:cxnLst/>
              <a:rect l="l" t="t" r="r" b="b"/>
              <a:pathLst>
                <a:path w="9525" h="9525" extrusionOk="0">
                  <a:moveTo>
                    <a:pt x="8244" y="7144"/>
                  </a:moveTo>
                  <a:cubicBezTo>
                    <a:pt x="6339" y="7144"/>
                    <a:pt x="7291" y="7144"/>
                    <a:pt x="82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263" name="Google Shape;6263;p1"/>
            <p:cNvSpPr/>
            <p:nvPr/>
          </p:nvSpPr>
          <p:spPr>
            <a:xfrm>
              <a:off x="5120164" y="1334662"/>
              <a:ext cx="9525" cy="9525"/>
            </a:xfrm>
            <a:custGeom>
              <a:avLst/>
              <a:gdLst/>
              <a:ahLst/>
              <a:cxnLst/>
              <a:rect l="l" t="t" r="r" b="b"/>
              <a:pathLst>
                <a:path w="9525" h="9525" extrusionOk="0">
                  <a:moveTo>
                    <a:pt x="7144" y="7410"/>
                  </a:moveTo>
                  <a:cubicBezTo>
                    <a:pt x="8096" y="6458"/>
                    <a:pt x="8096" y="8363"/>
                    <a:pt x="8096" y="8363"/>
                  </a:cubicBezTo>
                  <a:cubicBezTo>
                    <a:pt x="7144" y="9315"/>
                    <a:pt x="8096" y="7410"/>
                    <a:pt x="7144" y="7410"/>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264" name="Google Shape;6264;p1"/>
            <p:cNvSpPr/>
            <p:nvPr/>
          </p:nvSpPr>
          <p:spPr>
            <a:xfrm>
              <a:off x="5164508" y="1329954"/>
              <a:ext cx="9525" cy="9525"/>
            </a:xfrm>
            <a:custGeom>
              <a:avLst/>
              <a:gdLst/>
              <a:ahLst/>
              <a:cxnLst/>
              <a:rect l="l" t="t" r="r" b="b"/>
              <a:pathLst>
                <a:path w="9525" h="9525" extrusionOk="0">
                  <a:moveTo>
                    <a:pt x="7567" y="9260"/>
                  </a:moveTo>
                  <a:cubicBezTo>
                    <a:pt x="7567" y="9260"/>
                    <a:pt x="6615" y="4498"/>
                    <a:pt x="7567" y="9260"/>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265" name="Google Shape;6265;p1"/>
            <p:cNvSpPr/>
            <p:nvPr/>
          </p:nvSpPr>
          <p:spPr>
            <a:xfrm>
              <a:off x="5304949" y="1291671"/>
              <a:ext cx="9525" cy="9525"/>
            </a:xfrm>
            <a:custGeom>
              <a:avLst/>
              <a:gdLst/>
              <a:ahLst/>
              <a:cxnLst/>
              <a:rect l="l" t="t" r="r" b="b"/>
              <a:pathLst>
                <a:path w="9525" h="9525" extrusionOk="0">
                  <a:moveTo>
                    <a:pt x="7144" y="8491"/>
                  </a:moveTo>
                  <a:cubicBezTo>
                    <a:pt x="9049" y="7538"/>
                    <a:pt x="6191" y="6586"/>
                    <a:pt x="8096" y="7538"/>
                  </a:cubicBezTo>
                  <a:cubicBezTo>
                    <a:pt x="9049" y="8491"/>
                    <a:pt x="8096" y="9443"/>
                    <a:pt x="7144" y="8491"/>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266" name="Google Shape;6266;p1"/>
            <p:cNvSpPr/>
            <p:nvPr/>
          </p:nvSpPr>
          <p:spPr>
            <a:xfrm>
              <a:off x="4758214" y="1278731"/>
              <a:ext cx="552450" cy="38100"/>
            </a:xfrm>
            <a:custGeom>
              <a:avLst/>
              <a:gdLst/>
              <a:ahLst/>
              <a:cxnLst/>
              <a:rect l="l" t="t" r="r" b="b"/>
              <a:pathLst>
                <a:path w="552450" h="38100" extrusionOk="0">
                  <a:moveTo>
                    <a:pt x="7144" y="27146"/>
                  </a:moveTo>
                  <a:cubicBezTo>
                    <a:pt x="34766" y="10001"/>
                    <a:pt x="139541" y="31909"/>
                    <a:pt x="160496" y="31909"/>
                  </a:cubicBezTo>
                  <a:cubicBezTo>
                    <a:pt x="185261" y="31909"/>
                    <a:pt x="233839" y="32861"/>
                    <a:pt x="245269" y="25241"/>
                  </a:cubicBezTo>
                  <a:cubicBezTo>
                    <a:pt x="246221" y="28099"/>
                    <a:pt x="324326" y="23336"/>
                    <a:pt x="324326" y="23336"/>
                  </a:cubicBezTo>
                  <a:cubicBezTo>
                    <a:pt x="321469" y="24289"/>
                    <a:pt x="419576" y="17621"/>
                    <a:pt x="419576" y="12859"/>
                  </a:cubicBezTo>
                  <a:cubicBezTo>
                    <a:pt x="424339" y="18574"/>
                    <a:pt x="412909" y="10954"/>
                    <a:pt x="419576" y="21431"/>
                  </a:cubicBezTo>
                  <a:cubicBezTo>
                    <a:pt x="421481" y="20479"/>
                    <a:pt x="421481" y="21431"/>
                    <a:pt x="420529" y="24289"/>
                  </a:cubicBezTo>
                  <a:cubicBezTo>
                    <a:pt x="425291" y="20479"/>
                    <a:pt x="477679" y="1429"/>
                    <a:pt x="471964" y="18574"/>
                  </a:cubicBezTo>
                  <a:cubicBezTo>
                    <a:pt x="471964" y="18574"/>
                    <a:pt x="481489" y="8096"/>
                    <a:pt x="482441" y="9049"/>
                  </a:cubicBezTo>
                  <a:cubicBezTo>
                    <a:pt x="481489" y="9049"/>
                    <a:pt x="479584" y="15716"/>
                    <a:pt x="482441" y="15716"/>
                  </a:cubicBezTo>
                  <a:cubicBezTo>
                    <a:pt x="486251" y="14764"/>
                    <a:pt x="485299" y="9049"/>
                    <a:pt x="487204" y="8096"/>
                  </a:cubicBezTo>
                  <a:cubicBezTo>
                    <a:pt x="486251" y="10001"/>
                    <a:pt x="487204" y="10001"/>
                    <a:pt x="490061" y="7144"/>
                  </a:cubicBezTo>
                  <a:cubicBezTo>
                    <a:pt x="493871" y="13811"/>
                    <a:pt x="487204" y="10954"/>
                    <a:pt x="499586" y="9049"/>
                  </a:cubicBezTo>
                  <a:cubicBezTo>
                    <a:pt x="498634" y="16669"/>
                    <a:pt x="492919" y="9049"/>
                    <a:pt x="495776" y="19526"/>
                  </a:cubicBezTo>
                  <a:cubicBezTo>
                    <a:pt x="497681" y="19526"/>
                    <a:pt x="510064" y="10001"/>
                    <a:pt x="510064" y="9049"/>
                  </a:cubicBezTo>
                  <a:cubicBezTo>
                    <a:pt x="522446" y="10954"/>
                    <a:pt x="533876" y="19526"/>
                    <a:pt x="547211" y="15716"/>
                  </a:cubicBezTo>
                  <a:cubicBezTo>
                    <a:pt x="547211" y="16669"/>
                    <a:pt x="550069" y="17621"/>
                    <a:pt x="550069" y="17621"/>
                  </a:cubicBezTo>
                  <a:cubicBezTo>
                    <a:pt x="533876" y="27146"/>
                    <a:pt x="420529" y="32861"/>
                    <a:pt x="372904" y="35719"/>
                  </a:cubicBezTo>
                  <a:cubicBezTo>
                    <a:pt x="329089" y="38576"/>
                    <a:pt x="284321" y="36671"/>
                    <a:pt x="244316" y="38576"/>
                  </a:cubicBezTo>
                  <a:cubicBezTo>
                    <a:pt x="185261" y="42386"/>
                    <a:pt x="45244" y="21431"/>
                    <a:pt x="7144" y="2714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267" name="Google Shape;6267;p1"/>
            <p:cNvSpPr/>
            <p:nvPr/>
          </p:nvSpPr>
          <p:spPr>
            <a:xfrm>
              <a:off x="5301697" y="1291113"/>
              <a:ext cx="9525" cy="9525"/>
            </a:xfrm>
            <a:custGeom>
              <a:avLst/>
              <a:gdLst/>
              <a:ahLst/>
              <a:cxnLst/>
              <a:rect l="l" t="t" r="r" b="b"/>
              <a:pathLst>
                <a:path w="9525" h="9525" extrusionOk="0">
                  <a:moveTo>
                    <a:pt x="8491" y="10001"/>
                  </a:moveTo>
                  <a:cubicBezTo>
                    <a:pt x="7538" y="9049"/>
                    <a:pt x="6586" y="8096"/>
                    <a:pt x="7538" y="7144"/>
                  </a:cubicBezTo>
                  <a:cubicBezTo>
                    <a:pt x="7538" y="8096"/>
                    <a:pt x="8491" y="9049"/>
                    <a:pt x="8491" y="10001"/>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268" name="Google Shape;6268;p1"/>
            <p:cNvSpPr/>
            <p:nvPr/>
          </p:nvSpPr>
          <p:spPr>
            <a:xfrm>
              <a:off x="5263991" y="1284022"/>
              <a:ext cx="9525" cy="9525"/>
            </a:xfrm>
            <a:custGeom>
              <a:avLst/>
              <a:gdLst/>
              <a:ahLst/>
              <a:cxnLst/>
              <a:rect l="l" t="t" r="r" b="b"/>
              <a:pathLst>
                <a:path w="9525" h="9525" extrusionOk="0">
                  <a:moveTo>
                    <a:pt x="7144" y="7567"/>
                  </a:moveTo>
                  <a:cubicBezTo>
                    <a:pt x="7144" y="7567"/>
                    <a:pt x="8096" y="6615"/>
                    <a:pt x="7144"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269" name="Google Shape;6269;p1"/>
            <p:cNvSpPr/>
            <p:nvPr/>
          </p:nvSpPr>
          <p:spPr>
            <a:xfrm>
              <a:off x="5254466" y="1282541"/>
              <a:ext cx="9525" cy="9525"/>
            </a:xfrm>
            <a:custGeom>
              <a:avLst/>
              <a:gdLst/>
              <a:ahLst/>
              <a:cxnLst/>
              <a:rect l="l" t="t" r="r" b="b"/>
              <a:pathLst>
                <a:path w="9525" h="9525" extrusionOk="0">
                  <a:moveTo>
                    <a:pt x="7144" y="9049"/>
                  </a:moveTo>
                  <a:cubicBezTo>
                    <a:pt x="7144" y="8096"/>
                    <a:pt x="9049" y="7144"/>
                    <a:pt x="10954" y="7144"/>
                  </a:cubicBezTo>
                  <a:lnTo>
                    <a:pt x="7144" y="9049"/>
                  </a:ln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270" name="Google Shape;6270;p1"/>
            <p:cNvSpPr/>
            <p:nvPr/>
          </p:nvSpPr>
          <p:spPr>
            <a:xfrm>
              <a:off x="5244227" y="1280636"/>
              <a:ext cx="9525" cy="9525"/>
            </a:xfrm>
            <a:custGeom>
              <a:avLst/>
              <a:gdLst/>
              <a:ahLst/>
              <a:cxnLst/>
              <a:rect l="l" t="t" r="r" b="b"/>
              <a:pathLst>
                <a:path w="9525" h="9525" extrusionOk="0">
                  <a:moveTo>
                    <a:pt x="7858" y="8096"/>
                  </a:moveTo>
                  <a:cubicBezTo>
                    <a:pt x="6906" y="7144"/>
                    <a:pt x="6906" y="7144"/>
                    <a:pt x="7858" y="7144"/>
                  </a:cubicBezTo>
                  <a:cubicBezTo>
                    <a:pt x="8811" y="7144"/>
                    <a:pt x="8811" y="7144"/>
                    <a:pt x="7858" y="809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271" name="Google Shape;6271;p1"/>
            <p:cNvSpPr/>
            <p:nvPr/>
          </p:nvSpPr>
          <p:spPr>
            <a:xfrm>
              <a:off x="5243036" y="1282541"/>
              <a:ext cx="9525" cy="9525"/>
            </a:xfrm>
            <a:custGeom>
              <a:avLst/>
              <a:gdLst/>
              <a:ahLst/>
              <a:cxnLst/>
              <a:rect l="l" t="t" r="r" b="b"/>
              <a:pathLst>
                <a:path w="9525" h="9525" extrusionOk="0">
                  <a:moveTo>
                    <a:pt x="9049" y="8096"/>
                  </a:moveTo>
                  <a:cubicBezTo>
                    <a:pt x="8096" y="8096"/>
                    <a:pt x="8096" y="8096"/>
                    <a:pt x="7144" y="7144"/>
                  </a:cubicBezTo>
                  <a:cubicBezTo>
                    <a:pt x="7144" y="8096"/>
                    <a:pt x="9049" y="6191"/>
                    <a:pt x="9049" y="809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272" name="Google Shape;6272;p1"/>
            <p:cNvSpPr/>
            <p:nvPr/>
          </p:nvSpPr>
          <p:spPr>
            <a:xfrm>
              <a:off x="5223034" y="1281313"/>
              <a:ext cx="9525" cy="9525"/>
            </a:xfrm>
            <a:custGeom>
              <a:avLst/>
              <a:gdLst/>
              <a:ahLst/>
              <a:cxnLst/>
              <a:rect l="l" t="t" r="r" b="b"/>
              <a:pathLst>
                <a:path w="9525" h="9525" extrusionOk="0">
                  <a:moveTo>
                    <a:pt x="9049" y="7419"/>
                  </a:moveTo>
                  <a:cubicBezTo>
                    <a:pt x="9049" y="7419"/>
                    <a:pt x="7144" y="8371"/>
                    <a:pt x="7144" y="7419"/>
                  </a:cubicBezTo>
                  <a:cubicBezTo>
                    <a:pt x="8096" y="8371"/>
                    <a:pt x="9049" y="6466"/>
                    <a:pt x="9049" y="741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273" name="Google Shape;6273;p1"/>
            <p:cNvSpPr/>
            <p:nvPr/>
          </p:nvSpPr>
          <p:spPr>
            <a:xfrm>
              <a:off x="5215266" y="1282647"/>
              <a:ext cx="9525" cy="9525"/>
            </a:xfrm>
            <a:custGeom>
              <a:avLst/>
              <a:gdLst/>
              <a:ahLst/>
              <a:cxnLst/>
              <a:rect l="l" t="t" r="r" b="b"/>
              <a:pathLst>
                <a:path w="9525" h="9525" extrusionOk="0">
                  <a:moveTo>
                    <a:pt x="8244" y="7990"/>
                  </a:moveTo>
                  <a:cubicBezTo>
                    <a:pt x="7291" y="7990"/>
                    <a:pt x="6339" y="6085"/>
                    <a:pt x="8244" y="7990"/>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274" name="Google Shape;6274;p1"/>
            <p:cNvSpPr/>
            <p:nvPr/>
          </p:nvSpPr>
          <p:spPr>
            <a:xfrm>
              <a:off x="5040154" y="1294923"/>
              <a:ext cx="9525" cy="9525"/>
            </a:xfrm>
            <a:custGeom>
              <a:avLst/>
              <a:gdLst/>
              <a:ahLst/>
              <a:cxnLst/>
              <a:rect l="l" t="t" r="r" b="b"/>
              <a:pathLst>
                <a:path w="9525" h="9525" extrusionOk="0">
                  <a:moveTo>
                    <a:pt x="7144" y="7144"/>
                  </a:moveTo>
                  <a:cubicBezTo>
                    <a:pt x="9049" y="7144"/>
                    <a:pt x="8096"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275" name="Google Shape;6275;p1"/>
            <p:cNvSpPr/>
            <p:nvPr/>
          </p:nvSpPr>
          <p:spPr>
            <a:xfrm>
              <a:off x="4966811" y="1295609"/>
              <a:ext cx="9525" cy="9525"/>
            </a:xfrm>
            <a:custGeom>
              <a:avLst/>
              <a:gdLst/>
              <a:ahLst/>
              <a:cxnLst/>
              <a:rect l="l" t="t" r="r" b="b"/>
              <a:pathLst>
                <a:path w="9525" h="9525" extrusionOk="0">
                  <a:moveTo>
                    <a:pt x="8096" y="8363"/>
                  </a:moveTo>
                  <a:cubicBezTo>
                    <a:pt x="7144" y="9315"/>
                    <a:pt x="7144" y="7410"/>
                    <a:pt x="7144" y="7410"/>
                  </a:cubicBezTo>
                  <a:cubicBezTo>
                    <a:pt x="8096" y="6458"/>
                    <a:pt x="6191" y="8363"/>
                    <a:pt x="8096" y="8363"/>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276" name="Google Shape;6276;p1"/>
            <p:cNvSpPr/>
            <p:nvPr/>
          </p:nvSpPr>
          <p:spPr>
            <a:xfrm>
              <a:off x="4927759" y="1301591"/>
              <a:ext cx="9525" cy="9525"/>
            </a:xfrm>
            <a:custGeom>
              <a:avLst/>
              <a:gdLst/>
              <a:ahLst/>
              <a:cxnLst/>
              <a:rect l="l" t="t" r="r" b="b"/>
              <a:pathLst>
                <a:path w="9525" h="9525" extrusionOk="0">
                  <a:moveTo>
                    <a:pt x="7144" y="7144"/>
                  </a:moveTo>
                  <a:cubicBezTo>
                    <a:pt x="7144" y="7144"/>
                    <a:pt x="8096" y="1190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277" name="Google Shape;6277;p1"/>
            <p:cNvSpPr/>
            <p:nvPr/>
          </p:nvSpPr>
          <p:spPr>
            <a:xfrm>
              <a:off x="5295424" y="1266082"/>
              <a:ext cx="9525" cy="9525"/>
            </a:xfrm>
            <a:custGeom>
              <a:avLst/>
              <a:gdLst/>
              <a:ahLst/>
              <a:cxnLst/>
              <a:rect l="l" t="t" r="r" b="b"/>
              <a:pathLst>
                <a:path w="9525" h="9525" extrusionOk="0">
                  <a:moveTo>
                    <a:pt x="7144" y="8363"/>
                  </a:moveTo>
                  <a:cubicBezTo>
                    <a:pt x="9049" y="8363"/>
                    <a:pt x="6191" y="6458"/>
                    <a:pt x="8096" y="7410"/>
                  </a:cubicBezTo>
                  <a:cubicBezTo>
                    <a:pt x="8096" y="8363"/>
                    <a:pt x="8096" y="9315"/>
                    <a:pt x="7144" y="8363"/>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278" name="Google Shape;6278;p1"/>
            <p:cNvSpPr/>
            <p:nvPr/>
          </p:nvSpPr>
          <p:spPr>
            <a:xfrm>
              <a:off x="4789646" y="1250156"/>
              <a:ext cx="514350" cy="28575"/>
            </a:xfrm>
            <a:custGeom>
              <a:avLst/>
              <a:gdLst/>
              <a:ahLst/>
              <a:cxnLst/>
              <a:rect l="l" t="t" r="r" b="b"/>
              <a:pathLst>
                <a:path w="514350" h="28575" extrusionOk="0">
                  <a:moveTo>
                    <a:pt x="7144" y="23336"/>
                  </a:moveTo>
                  <a:cubicBezTo>
                    <a:pt x="30004" y="5239"/>
                    <a:pt x="130016" y="21431"/>
                    <a:pt x="148114" y="20479"/>
                  </a:cubicBezTo>
                  <a:cubicBezTo>
                    <a:pt x="170021" y="19526"/>
                    <a:pt x="215741" y="23336"/>
                    <a:pt x="226219" y="15716"/>
                  </a:cubicBezTo>
                  <a:cubicBezTo>
                    <a:pt x="227171" y="17621"/>
                    <a:pt x="299561" y="15716"/>
                    <a:pt x="299561" y="15716"/>
                  </a:cubicBezTo>
                  <a:cubicBezTo>
                    <a:pt x="296704" y="16669"/>
                    <a:pt x="388144" y="13811"/>
                    <a:pt x="388144" y="10001"/>
                  </a:cubicBezTo>
                  <a:cubicBezTo>
                    <a:pt x="389096" y="10954"/>
                    <a:pt x="387191" y="20479"/>
                    <a:pt x="388144" y="21431"/>
                  </a:cubicBezTo>
                  <a:cubicBezTo>
                    <a:pt x="392906" y="17621"/>
                    <a:pt x="442436" y="1429"/>
                    <a:pt x="435769" y="18574"/>
                  </a:cubicBezTo>
                  <a:cubicBezTo>
                    <a:pt x="434816" y="18574"/>
                    <a:pt x="445294" y="9049"/>
                    <a:pt x="446246" y="9049"/>
                  </a:cubicBezTo>
                  <a:cubicBezTo>
                    <a:pt x="446246" y="9049"/>
                    <a:pt x="443389" y="15716"/>
                    <a:pt x="446246" y="15716"/>
                  </a:cubicBezTo>
                  <a:cubicBezTo>
                    <a:pt x="450056" y="14764"/>
                    <a:pt x="449104" y="10001"/>
                    <a:pt x="451009" y="8096"/>
                  </a:cubicBezTo>
                  <a:cubicBezTo>
                    <a:pt x="450056" y="10001"/>
                    <a:pt x="451009" y="10001"/>
                    <a:pt x="453866" y="7144"/>
                  </a:cubicBezTo>
                  <a:cubicBezTo>
                    <a:pt x="457676" y="13811"/>
                    <a:pt x="451009" y="10954"/>
                    <a:pt x="462439" y="9049"/>
                  </a:cubicBezTo>
                  <a:cubicBezTo>
                    <a:pt x="461486" y="15716"/>
                    <a:pt x="455771" y="9049"/>
                    <a:pt x="457676" y="18574"/>
                  </a:cubicBezTo>
                  <a:cubicBezTo>
                    <a:pt x="459581" y="18574"/>
                    <a:pt x="471011" y="10001"/>
                    <a:pt x="471011" y="9049"/>
                  </a:cubicBezTo>
                  <a:cubicBezTo>
                    <a:pt x="482441" y="10954"/>
                    <a:pt x="491966" y="20479"/>
                    <a:pt x="505301" y="17621"/>
                  </a:cubicBezTo>
                  <a:cubicBezTo>
                    <a:pt x="505301" y="18574"/>
                    <a:pt x="508159" y="19526"/>
                    <a:pt x="508159" y="19526"/>
                  </a:cubicBezTo>
                  <a:cubicBezTo>
                    <a:pt x="491966" y="27146"/>
                    <a:pt x="388144" y="28099"/>
                    <a:pt x="343376" y="30004"/>
                  </a:cubicBezTo>
                  <a:cubicBezTo>
                    <a:pt x="303371" y="30956"/>
                    <a:pt x="261461" y="28099"/>
                    <a:pt x="224314" y="29051"/>
                  </a:cubicBezTo>
                  <a:cubicBezTo>
                    <a:pt x="184309" y="29051"/>
                    <a:pt x="31909" y="16669"/>
                    <a:pt x="7144" y="2333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279" name="Google Shape;6279;p1"/>
            <p:cNvSpPr/>
            <p:nvPr/>
          </p:nvSpPr>
          <p:spPr>
            <a:xfrm>
              <a:off x="5292300" y="1265396"/>
              <a:ext cx="9525" cy="9525"/>
            </a:xfrm>
            <a:custGeom>
              <a:avLst/>
              <a:gdLst/>
              <a:ahLst/>
              <a:cxnLst/>
              <a:rect l="l" t="t" r="r" b="b"/>
              <a:pathLst>
                <a:path w="9525" h="9525" extrusionOk="0">
                  <a:moveTo>
                    <a:pt x="8363" y="10001"/>
                  </a:moveTo>
                  <a:cubicBezTo>
                    <a:pt x="8363" y="9049"/>
                    <a:pt x="6458" y="8096"/>
                    <a:pt x="7410" y="7144"/>
                  </a:cubicBezTo>
                  <a:cubicBezTo>
                    <a:pt x="7410" y="7144"/>
                    <a:pt x="8363" y="9049"/>
                    <a:pt x="8363" y="10001"/>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280" name="Google Shape;6280;p1"/>
            <p:cNvSpPr/>
            <p:nvPr/>
          </p:nvSpPr>
          <p:spPr>
            <a:xfrm>
              <a:off x="5258276" y="1255977"/>
              <a:ext cx="9525" cy="9525"/>
            </a:xfrm>
            <a:custGeom>
              <a:avLst/>
              <a:gdLst/>
              <a:ahLst/>
              <a:cxnLst/>
              <a:rect l="l" t="t" r="r" b="b"/>
              <a:pathLst>
                <a:path w="9525" h="9525" extrusionOk="0">
                  <a:moveTo>
                    <a:pt x="7144" y="7990"/>
                  </a:moveTo>
                  <a:cubicBezTo>
                    <a:pt x="7144" y="7990"/>
                    <a:pt x="8096" y="6085"/>
                    <a:pt x="7144" y="7990"/>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281" name="Google Shape;6281;p1"/>
            <p:cNvSpPr/>
            <p:nvPr/>
          </p:nvSpPr>
          <p:spPr>
            <a:xfrm>
              <a:off x="5248751" y="1254918"/>
              <a:ext cx="9525" cy="9525"/>
            </a:xfrm>
            <a:custGeom>
              <a:avLst/>
              <a:gdLst/>
              <a:ahLst/>
              <a:cxnLst/>
              <a:rect l="l" t="t" r="r" b="b"/>
              <a:pathLst>
                <a:path w="9525" h="9525" extrusionOk="0">
                  <a:moveTo>
                    <a:pt x="7144" y="9049"/>
                  </a:moveTo>
                  <a:cubicBezTo>
                    <a:pt x="7144" y="8096"/>
                    <a:pt x="9049" y="7144"/>
                    <a:pt x="10001" y="7144"/>
                  </a:cubicBezTo>
                  <a:lnTo>
                    <a:pt x="7144" y="9049"/>
                  </a:ln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282" name="Google Shape;6282;p1"/>
            <p:cNvSpPr/>
            <p:nvPr/>
          </p:nvSpPr>
          <p:spPr>
            <a:xfrm>
              <a:off x="5240417" y="1251108"/>
              <a:ext cx="9525" cy="9525"/>
            </a:xfrm>
            <a:custGeom>
              <a:avLst/>
              <a:gdLst/>
              <a:ahLst/>
              <a:cxnLst/>
              <a:rect l="l" t="t" r="r" b="b"/>
              <a:pathLst>
                <a:path w="9525" h="9525" extrusionOk="0">
                  <a:moveTo>
                    <a:pt x="7858" y="8096"/>
                  </a:moveTo>
                  <a:cubicBezTo>
                    <a:pt x="6906" y="7144"/>
                    <a:pt x="6906" y="7144"/>
                    <a:pt x="7858" y="7144"/>
                  </a:cubicBezTo>
                  <a:cubicBezTo>
                    <a:pt x="7858" y="8096"/>
                    <a:pt x="7858" y="8096"/>
                    <a:pt x="7858" y="809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283" name="Google Shape;6283;p1"/>
            <p:cNvSpPr/>
            <p:nvPr/>
          </p:nvSpPr>
          <p:spPr>
            <a:xfrm>
              <a:off x="5239226" y="1253728"/>
              <a:ext cx="9525" cy="9525"/>
            </a:xfrm>
            <a:custGeom>
              <a:avLst/>
              <a:gdLst/>
              <a:ahLst/>
              <a:cxnLst/>
              <a:rect l="l" t="t" r="r" b="b"/>
              <a:pathLst>
                <a:path w="9525" h="9525" extrusionOk="0">
                  <a:moveTo>
                    <a:pt x="8096" y="8334"/>
                  </a:moveTo>
                  <a:cubicBezTo>
                    <a:pt x="7144" y="8334"/>
                    <a:pt x="7144" y="7382"/>
                    <a:pt x="7144" y="7382"/>
                  </a:cubicBezTo>
                  <a:cubicBezTo>
                    <a:pt x="7144" y="7382"/>
                    <a:pt x="8096" y="6429"/>
                    <a:pt x="8096" y="833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284" name="Google Shape;6284;p1"/>
            <p:cNvSpPr/>
            <p:nvPr/>
          </p:nvSpPr>
          <p:spPr>
            <a:xfrm>
              <a:off x="5220176" y="1251214"/>
              <a:ext cx="9525" cy="9525"/>
            </a:xfrm>
            <a:custGeom>
              <a:avLst/>
              <a:gdLst/>
              <a:ahLst/>
              <a:cxnLst/>
              <a:rect l="l" t="t" r="r" b="b"/>
              <a:pathLst>
                <a:path w="9525" h="9525" extrusionOk="0">
                  <a:moveTo>
                    <a:pt x="9049" y="7990"/>
                  </a:moveTo>
                  <a:cubicBezTo>
                    <a:pt x="9049" y="7990"/>
                    <a:pt x="8096" y="8943"/>
                    <a:pt x="7144" y="7990"/>
                  </a:cubicBezTo>
                  <a:cubicBezTo>
                    <a:pt x="8096" y="7990"/>
                    <a:pt x="9049" y="6085"/>
                    <a:pt x="9049" y="7990"/>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285" name="Google Shape;6285;p1"/>
            <p:cNvSpPr/>
            <p:nvPr/>
          </p:nvSpPr>
          <p:spPr>
            <a:xfrm>
              <a:off x="5213085" y="1252167"/>
              <a:ext cx="9525" cy="9525"/>
            </a:xfrm>
            <a:custGeom>
              <a:avLst/>
              <a:gdLst/>
              <a:ahLst/>
              <a:cxnLst/>
              <a:rect l="l" t="t" r="r" b="b"/>
              <a:pathLst>
                <a:path w="9525" h="9525" extrusionOk="0">
                  <a:moveTo>
                    <a:pt x="7567" y="7990"/>
                  </a:moveTo>
                  <a:cubicBezTo>
                    <a:pt x="7567" y="7990"/>
                    <a:pt x="6615" y="6085"/>
                    <a:pt x="7567" y="7990"/>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286" name="Google Shape;6286;p1"/>
            <p:cNvSpPr/>
            <p:nvPr/>
          </p:nvSpPr>
          <p:spPr>
            <a:xfrm>
              <a:off x="5049679" y="1256823"/>
              <a:ext cx="9525" cy="9525"/>
            </a:xfrm>
            <a:custGeom>
              <a:avLst/>
              <a:gdLst/>
              <a:ahLst/>
              <a:cxnLst/>
              <a:rect l="l" t="t" r="r" b="b"/>
              <a:pathLst>
                <a:path w="9525" h="9525" extrusionOk="0">
                  <a:moveTo>
                    <a:pt x="7144" y="7144"/>
                  </a:moveTo>
                  <a:cubicBezTo>
                    <a:pt x="9049" y="7144"/>
                    <a:pt x="9049"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287" name="Google Shape;6287;p1"/>
            <p:cNvSpPr/>
            <p:nvPr/>
          </p:nvSpPr>
          <p:spPr>
            <a:xfrm>
              <a:off x="4982051" y="1255871"/>
              <a:ext cx="9525" cy="9525"/>
            </a:xfrm>
            <a:custGeom>
              <a:avLst/>
              <a:gdLst/>
              <a:ahLst/>
              <a:cxnLst/>
              <a:rect l="l" t="t" r="r" b="b"/>
              <a:pathLst>
                <a:path w="9525" h="9525" extrusionOk="0">
                  <a:moveTo>
                    <a:pt x="8096" y="8096"/>
                  </a:moveTo>
                  <a:cubicBezTo>
                    <a:pt x="7144" y="9049"/>
                    <a:pt x="7144" y="7144"/>
                    <a:pt x="7144" y="7144"/>
                  </a:cubicBezTo>
                  <a:cubicBezTo>
                    <a:pt x="8096" y="7144"/>
                    <a:pt x="6191" y="9049"/>
                    <a:pt x="8096" y="809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288" name="Google Shape;6288;p1"/>
            <p:cNvSpPr/>
            <p:nvPr/>
          </p:nvSpPr>
          <p:spPr>
            <a:xfrm>
              <a:off x="4945856" y="1261586"/>
              <a:ext cx="9525" cy="9525"/>
            </a:xfrm>
            <a:custGeom>
              <a:avLst/>
              <a:gdLst/>
              <a:ahLst/>
              <a:cxnLst/>
              <a:rect l="l" t="t" r="r" b="b"/>
              <a:pathLst>
                <a:path w="9525" h="9525" extrusionOk="0">
                  <a:moveTo>
                    <a:pt x="7144" y="7144"/>
                  </a:moveTo>
                  <a:cubicBezTo>
                    <a:pt x="7144" y="7144"/>
                    <a:pt x="8096" y="1190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289" name="Google Shape;6289;p1"/>
            <p:cNvSpPr/>
            <p:nvPr/>
          </p:nvSpPr>
          <p:spPr>
            <a:xfrm>
              <a:off x="5255419" y="575362"/>
              <a:ext cx="9525" cy="9525"/>
            </a:xfrm>
            <a:custGeom>
              <a:avLst/>
              <a:gdLst/>
              <a:ahLst/>
              <a:cxnLst/>
              <a:rect l="l" t="t" r="r" b="b"/>
              <a:pathLst>
                <a:path w="9525" h="9525" extrusionOk="0">
                  <a:moveTo>
                    <a:pt x="7144" y="7567"/>
                  </a:moveTo>
                  <a:cubicBezTo>
                    <a:pt x="7144" y="8520"/>
                    <a:pt x="9049" y="8520"/>
                    <a:pt x="7144" y="7567"/>
                  </a:cubicBezTo>
                  <a:cubicBezTo>
                    <a:pt x="7144" y="7567"/>
                    <a:pt x="7144" y="6615"/>
                    <a:pt x="7144"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290" name="Google Shape;6290;p1"/>
            <p:cNvSpPr/>
            <p:nvPr/>
          </p:nvSpPr>
          <p:spPr>
            <a:xfrm>
              <a:off x="5200187" y="481636"/>
              <a:ext cx="104775" cy="104775"/>
            </a:xfrm>
            <a:custGeom>
              <a:avLst/>
              <a:gdLst/>
              <a:ahLst/>
              <a:cxnLst/>
              <a:rect l="l" t="t" r="r" b="b"/>
              <a:pathLst>
                <a:path w="104775" h="104775" extrusionOk="0">
                  <a:moveTo>
                    <a:pt x="9036" y="57479"/>
                  </a:moveTo>
                  <a:cubicBezTo>
                    <a:pt x="-2394" y="51764"/>
                    <a:pt x="41421" y="-10149"/>
                    <a:pt x="48088" y="13664"/>
                  </a:cubicBezTo>
                  <a:cubicBezTo>
                    <a:pt x="105238" y="-15864"/>
                    <a:pt x="78568" y="64146"/>
                    <a:pt x="97618" y="69861"/>
                  </a:cubicBezTo>
                  <a:cubicBezTo>
                    <a:pt x="87141" y="69861"/>
                    <a:pt x="109048" y="67956"/>
                    <a:pt x="89046" y="67956"/>
                  </a:cubicBezTo>
                  <a:cubicBezTo>
                    <a:pt x="89998" y="68909"/>
                    <a:pt x="89046" y="68909"/>
                    <a:pt x="86188" y="67956"/>
                  </a:cubicBezTo>
                  <a:cubicBezTo>
                    <a:pt x="93808" y="73671"/>
                    <a:pt x="91903" y="72719"/>
                    <a:pt x="96666" y="75576"/>
                  </a:cubicBezTo>
                  <a:cubicBezTo>
                    <a:pt x="92856" y="74624"/>
                    <a:pt x="92856" y="84149"/>
                    <a:pt x="92856" y="86054"/>
                  </a:cubicBezTo>
                  <a:cubicBezTo>
                    <a:pt x="89046" y="85101"/>
                    <a:pt x="87141" y="85101"/>
                    <a:pt x="84283" y="83196"/>
                  </a:cubicBezTo>
                  <a:cubicBezTo>
                    <a:pt x="90951" y="81291"/>
                    <a:pt x="87141" y="91769"/>
                    <a:pt x="90951" y="90816"/>
                  </a:cubicBezTo>
                  <a:cubicBezTo>
                    <a:pt x="90951" y="90816"/>
                    <a:pt x="85236" y="86054"/>
                    <a:pt x="85236" y="87006"/>
                  </a:cubicBezTo>
                  <a:cubicBezTo>
                    <a:pt x="85236" y="89864"/>
                    <a:pt x="89998" y="90816"/>
                    <a:pt x="90951" y="91769"/>
                  </a:cubicBezTo>
                  <a:cubicBezTo>
                    <a:pt x="89998" y="90816"/>
                    <a:pt x="89998" y="90816"/>
                    <a:pt x="90951" y="92721"/>
                  </a:cubicBezTo>
                  <a:cubicBezTo>
                    <a:pt x="83331" y="91769"/>
                    <a:pt x="89046" y="88911"/>
                    <a:pt x="87141" y="94626"/>
                  </a:cubicBezTo>
                  <a:cubicBezTo>
                    <a:pt x="83331" y="91769"/>
                    <a:pt x="85236" y="90816"/>
                    <a:pt x="79521" y="87959"/>
                  </a:cubicBezTo>
                  <a:cubicBezTo>
                    <a:pt x="80473" y="87959"/>
                    <a:pt x="83331" y="96531"/>
                    <a:pt x="84283" y="98436"/>
                  </a:cubicBezTo>
                  <a:cubicBezTo>
                    <a:pt x="77616" y="102246"/>
                    <a:pt x="70948" y="95579"/>
                    <a:pt x="68091" y="103199"/>
                  </a:cubicBezTo>
                  <a:cubicBezTo>
                    <a:pt x="68091" y="105104"/>
                    <a:pt x="64281" y="99389"/>
                    <a:pt x="65233" y="99389"/>
                  </a:cubicBezTo>
                  <a:cubicBezTo>
                    <a:pt x="68091" y="100341"/>
                    <a:pt x="86188" y="67004"/>
                    <a:pt x="79521" y="49859"/>
                  </a:cubicBezTo>
                  <a:cubicBezTo>
                    <a:pt x="57613" y="-1576"/>
                    <a:pt x="7131" y="53669"/>
                    <a:pt x="9036" y="5747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291" name="Google Shape;6291;p1"/>
            <p:cNvSpPr/>
            <p:nvPr/>
          </p:nvSpPr>
          <p:spPr>
            <a:xfrm>
              <a:off x="5256371" y="574833"/>
              <a:ext cx="9525" cy="9525"/>
            </a:xfrm>
            <a:custGeom>
              <a:avLst/>
              <a:gdLst/>
              <a:ahLst/>
              <a:cxnLst/>
              <a:rect l="l" t="t" r="r" b="b"/>
              <a:pathLst>
                <a:path w="9525" h="9525" extrusionOk="0">
                  <a:moveTo>
                    <a:pt x="7144" y="7144"/>
                  </a:moveTo>
                  <a:cubicBezTo>
                    <a:pt x="8096" y="8096"/>
                    <a:pt x="9049" y="8096"/>
                    <a:pt x="9049" y="9049"/>
                  </a:cubicBezTo>
                  <a:cubicBezTo>
                    <a:pt x="8096" y="9049"/>
                    <a:pt x="7144"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292" name="Google Shape;6292;p1"/>
            <p:cNvSpPr/>
            <p:nvPr/>
          </p:nvSpPr>
          <p:spPr>
            <a:xfrm>
              <a:off x="5273516" y="572928"/>
              <a:ext cx="9525" cy="9525"/>
            </a:xfrm>
            <a:custGeom>
              <a:avLst/>
              <a:gdLst/>
              <a:ahLst/>
              <a:cxnLst/>
              <a:rect l="l" t="t" r="r" b="b"/>
              <a:pathLst>
                <a:path w="9525" h="9525" extrusionOk="0">
                  <a:moveTo>
                    <a:pt x="7144" y="7144"/>
                  </a:moveTo>
                  <a:cubicBezTo>
                    <a:pt x="7144" y="7144"/>
                    <a:pt x="8096"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293" name="Google Shape;6293;p1"/>
            <p:cNvSpPr/>
            <p:nvPr/>
          </p:nvSpPr>
          <p:spPr>
            <a:xfrm>
              <a:off x="5276374" y="570071"/>
              <a:ext cx="9525" cy="9525"/>
            </a:xfrm>
            <a:custGeom>
              <a:avLst/>
              <a:gdLst/>
              <a:ahLst/>
              <a:cxnLst/>
              <a:rect l="l" t="t" r="r" b="b"/>
              <a:pathLst>
                <a:path w="9525" h="9525" extrusionOk="0">
                  <a:moveTo>
                    <a:pt x="7144" y="7144"/>
                  </a:moveTo>
                  <a:cubicBezTo>
                    <a:pt x="8096" y="8096"/>
                    <a:pt x="8096" y="9049"/>
                    <a:pt x="8096" y="9049"/>
                  </a:cubicBezTo>
                  <a:lnTo>
                    <a:pt x="7144" y="7144"/>
                  </a:ln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294" name="Google Shape;6294;p1"/>
            <p:cNvSpPr/>
            <p:nvPr/>
          </p:nvSpPr>
          <p:spPr>
            <a:xfrm>
              <a:off x="5281136" y="569118"/>
              <a:ext cx="9525" cy="9525"/>
            </a:xfrm>
            <a:custGeom>
              <a:avLst/>
              <a:gdLst/>
              <a:ahLst/>
              <a:cxnLst/>
              <a:rect l="l" t="t" r="r" b="b"/>
              <a:pathLst>
                <a:path w="9525" h="9525" extrusionOk="0">
                  <a:moveTo>
                    <a:pt x="7144" y="7144"/>
                  </a:moveTo>
                  <a:cubicBezTo>
                    <a:pt x="8096" y="7144"/>
                    <a:pt x="8096" y="7144"/>
                    <a:pt x="7144" y="7144"/>
                  </a:cubicBezTo>
                  <a:cubicBezTo>
                    <a:pt x="8096" y="7144"/>
                    <a:pt x="8096"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295" name="Google Shape;6295;p1"/>
            <p:cNvSpPr/>
            <p:nvPr/>
          </p:nvSpPr>
          <p:spPr>
            <a:xfrm>
              <a:off x="5279231" y="567213"/>
              <a:ext cx="9525" cy="9525"/>
            </a:xfrm>
            <a:custGeom>
              <a:avLst/>
              <a:gdLst/>
              <a:ahLst/>
              <a:cxnLst/>
              <a:rect l="l" t="t" r="r" b="b"/>
              <a:pathLst>
                <a:path w="9525" h="9525" extrusionOk="0">
                  <a:moveTo>
                    <a:pt x="7144" y="7144"/>
                  </a:moveTo>
                  <a:cubicBezTo>
                    <a:pt x="7144" y="7144"/>
                    <a:pt x="8096" y="7144"/>
                    <a:pt x="8096" y="7144"/>
                  </a:cubicBezTo>
                  <a:cubicBezTo>
                    <a:pt x="8096" y="7144"/>
                    <a:pt x="9049"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296" name="Google Shape;6296;p1"/>
            <p:cNvSpPr/>
            <p:nvPr/>
          </p:nvSpPr>
          <p:spPr>
            <a:xfrm>
              <a:off x="5285475" y="561075"/>
              <a:ext cx="9525" cy="9525"/>
            </a:xfrm>
            <a:custGeom>
              <a:avLst/>
              <a:gdLst/>
              <a:ahLst/>
              <a:cxnLst/>
              <a:rect l="l" t="t" r="r" b="b"/>
              <a:pathLst>
                <a:path w="9525" h="9525" extrusionOk="0">
                  <a:moveTo>
                    <a:pt x="7567" y="7567"/>
                  </a:moveTo>
                  <a:cubicBezTo>
                    <a:pt x="7567" y="7567"/>
                    <a:pt x="6615" y="6615"/>
                    <a:pt x="7567" y="7567"/>
                  </a:cubicBezTo>
                  <a:cubicBezTo>
                    <a:pt x="7567" y="6615"/>
                    <a:pt x="8520" y="8520"/>
                    <a:pt x="7567"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297" name="Google Shape;6297;p1"/>
            <p:cNvSpPr/>
            <p:nvPr/>
          </p:nvSpPr>
          <p:spPr>
            <a:xfrm>
              <a:off x="5285899" y="557688"/>
              <a:ext cx="9525" cy="9525"/>
            </a:xfrm>
            <a:custGeom>
              <a:avLst/>
              <a:gdLst/>
              <a:ahLst/>
              <a:cxnLst/>
              <a:rect l="l" t="t" r="r" b="b"/>
              <a:pathLst>
                <a:path w="9525" h="9525" extrusionOk="0">
                  <a:moveTo>
                    <a:pt x="7144" y="7144"/>
                  </a:moveTo>
                  <a:cubicBezTo>
                    <a:pt x="7144" y="7144"/>
                    <a:pt x="10001"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298" name="Google Shape;6298;p1"/>
            <p:cNvSpPr/>
            <p:nvPr/>
          </p:nvSpPr>
          <p:spPr>
            <a:xfrm>
              <a:off x="5278279" y="493871"/>
              <a:ext cx="9525" cy="9525"/>
            </a:xfrm>
            <a:custGeom>
              <a:avLst/>
              <a:gdLst/>
              <a:ahLst/>
              <a:cxnLst/>
              <a:rect l="l" t="t" r="r" b="b"/>
              <a:pathLst>
                <a:path w="9525" h="9525" extrusionOk="0">
                  <a:moveTo>
                    <a:pt x="7144" y="7144"/>
                  </a:move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299" name="Google Shape;6299;p1"/>
            <p:cNvSpPr/>
            <p:nvPr/>
          </p:nvSpPr>
          <p:spPr>
            <a:xfrm>
              <a:off x="5251185" y="477678"/>
              <a:ext cx="9525" cy="9525"/>
            </a:xfrm>
            <a:custGeom>
              <a:avLst/>
              <a:gdLst/>
              <a:ahLst/>
              <a:cxnLst/>
              <a:rect l="l" t="t" r="r" b="b"/>
              <a:pathLst>
                <a:path w="9525" h="9525" extrusionOk="0">
                  <a:moveTo>
                    <a:pt x="7567" y="8096"/>
                  </a:moveTo>
                  <a:cubicBezTo>
                    <a:pt x="6615" y="9049"/>
                    <a:pt x="7567" y="7144"/>
                    <a:pt x="7567" y="7144"/>
                  </a:cubicBezTo>
                  <a:cubicBezTo>
                    <a:pt x="8520" y="7144"/>
                    <a:pt x="7567" y="8096"/>
                    <a:pt x="7567" y="809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300" name="Google Shape;6300;p1"/>
            <p:cNvSpPr/>
            <p:nvPr/>
          </p:nvSpPr>
          <p:spPr>
            <a:xfrm>
              <a:off x="5236369" y="483393"/>
              <a:ext cx="9525" cy="9525"/>
            </a:xfrm>
            <a:custGeom>
              <a:avLst/>
              <a:gdLst/>
              <a:ahLst/>
              <a:cxnLst/>
              <a:rect l="l" t="t" r="r" b="b"/>
              <a:pathLst>
                <a:path w="9525" h="9525" extrusionOk="0">
                  <a:moveTo>
                    <a:pt x="7144" y="7144"/>
                  </a:moveTo>
                  <a:cubicBezTo>
                    <a:pt x="7144" y="8096"/>
                    <a:pt x="9049" y="1190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301" name="Google Shape;6301;p1"/>
            <p:cNvSpPr/>
            <p:nvPr/>
          </p:nvSpPr>
          <p:spPr>
            <a:xfrm>
              <a:off x="4955910" y="553878"/>
              <a:ext cx="9525" cy="9525"/>
            </a:xfrm>
            <a:custGeom>
              <a:avLst/>
              <a:gdLst/>
              <a:ahLst/>
              <a:cxnLst/>
              <a:rect l="l" t="t" r="r" b="b"/>
              <a:pathLst>
                <a:path w="9525" h="9525" extrusionOk="0">
                  <a:moveTo>
                    <a:pt x="7567" y="7144"/>
                  </a:moveTo>
                  <a:cubicBezTo>
                    <a:pt x="7567" y="8096"/>
                    <a:pt x="8520" y="9049"/>
                    <a:pt x="7567" y="7144"/>
                  </a:cubicBezTo>
                  <a:cubicBezTo>
                    <a:pt x="7567" y="8096"/>
                    <a:pt x="6615" y="7144"/>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302" name="Google Shape;6302;p1"/>
            <p:cNvSpPr/>
            <p:nvPr/>
          </p:nvSpPr>
          <p:spPr>
            <a:xfrm>
              <a:off x="4901102" y="460043"/>
              <a:ext cx="104775" cy="104775"/>
            </a:xfrm>
            <a:custGeom>
              <a:avLst/>
              <a:gdLst/>
              <a:ahLst/>
              <a:cxnLst/>
              <a:rect l="l" t="t" r="r" b="b"/>
              <a:pathLst>
                <a:path w="104775" h="104775" extrusionOk="0">
                  <a:moveTo>
                    <a:pt x="9036" y="57164"/>
                  </a:moveTo>
                  <a:cubicBezTo>
                    <a:pt x="-2394" y="51449"/>
                    <a:pt x="41421" y="-10463"/>
                    <a:pt x="48088" y="13349"/>
                  </a:cubicBezTo>
                  <a:cubicBezTo>
                    <a:pt x="105238" y="-15226"/>
                    <a:pt x="78568" y="63832"/>
                    <a:pt x="97618" y="69547"/>
                  </a:cubicBezTo>
                  <a:cubicBezTo>
                    <a:pt x="87141" y="69547"/>
                    <a:pt x="109048" y="67642"/>
                    <a:pt x="89046" y="67642"/>
                  </a:cubicBezTo>
                  <a:cubicBezTo>
                    <a:pt x="89998" y="68594"/>
                    <a:pt x="89046" y="68594"/>
                    <a:pt x="86188" y="67642"/>
                  </a:cubicBezTo>
                  <a:cubicBezTo>
                    <a:pt x="93808" y="73357"/>
                    <a:pt x="91903" y="72404"/>
                    <a:pt x="96666" y="75262"/>
                  </a:cubicBezTo>
                  <a:cubicBezTo>
                    <a:pt x="92856" y="74309"/>
                    <a:pt x="92856" y="83834"/>
                    <a:pt x="92856" y="85739"/>
                  </a:cubicBezTo>
                  <a:cubicBezTo>
                    <a:pt x="89046" y="84787"/>
                    <a:pt x="87141" y="84787"/>
                    <a:pt x="84283" y="82882"/>
                  </a:cubicBezTo>
                  <a:cubicBezTo>
                    <a:pt x="90951" y="80977"/>
                    <a:pt x="87141" y="91454"/>
                    <a:pt x="90951" y="90502"/>
                  </a:cubicBezTo>
                  <a:cubicBezTo>
                    <a:pt x="90951" y="90502"/>
                    <a:pt x="85236" y="85739"/>
                    <a:pt x="85236" y="86692"/>
                  </a:cubicBezTo>
                  <a:cubicBezTo>
                    <a:pt x="85236" y="89549"/>
                    <a:pt x="89998" y="90502"/>
                    <a:pt x="90951" y="91454"/>
                  </a:cubicBezTo>
                  <a:cubicBezTo>
                    <a:pt x="89998" y="90502"/>
                    <a:pt x="89998" y="90502"/>
                    <a:pt x="90951" y="92407"/>
                  </a:cubicBezTo>
                  <a:cubicBezTo>
                    <a:pt x="83331" y="91454"/>
                    <a:pt x="89046" y="88597"/>
                    <a:pt x="87141" y="94312"/>
                  </a:cubicBezTo>
                  <a:cubicBezTo>
                    <a:pt x="83331" y="91454"/>
                    <a:pt x="85236" y="90502"/>
                    <a:pt x="79521" y="87644"/>
                  </a:cubicBezTo>
                  <a:cubicBezTo>
                    <a:pt x="80473" y="87644"/>
                    <a:pt x="83331" y="96217"/>
                    <a:pt x="84283" y="98122"/>
                  </a:cubicBezTo>
                  <a:cubicBezTo>
                    <a:pt x="77616" y="101932"/>
                    <a:pt x="70948" y="95264"/>
                    <a:pt x="68091" y="102884"/>
                  </a:cubicBezTo>
                  <a:cubicBezTo>
                    <a:pt x="68091" y="104789"/>
                    <a:pt x="64281" y="99074"/>
                    <a:pt x="65233" y="99074"/>
                  </a:cubicBezTo>
                  <a:cubicBezTo>
                    <a:pt x="68091" y="100027"/>
                    <a:pt x="86188" y="66689"/>
                    <a:pt x="79521" y="49544"/>
                  </a:cubicBezTo>
                  <a:cubicBezTo>
                    <a:pt x="57613" y="-938"/>
                    <a:pt x="6178" y="53354"/>
                    <a:pt x="9036" y="5716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303" name="Google Shape;6303;p1"/>
            <p:cNvSpPr/>
            <p:nvPr/>
          </p:nvSpPr>
          <p:spPr>
            <a:xfrm>
              <a:off x="4957286" y="553878"/>
              <a:ext cx="9525" cy="9525"/>
            </a:xfrm>
            <a:custGeom>
              <a:avLst/>
              <a:gdLst/>
              <a:ahLst/>
              <a:cxnLst/>
              <a:rect l="l" t="t" r="r" b="b"/>
              <a:pathLst>
                <a:path w="9525" h="9525" extrusionOk="0">
                  <a:moveTo>
                    <a:pt x="7144" y="7144"/>
                  </a:moveTo>
                  <a:cubicBezTo>
                    <a:pt x="8096" y="8096"/>
                    <a:pt x="9049" y="8096"/>
                    <a:pt x="9049" y="9049"/>
                  </a:cubicBezTo>
                  <a:cubicBezTo>
                    <a:pt x="8096" y="8096"/>
                    <a:pt x="7144"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304" name="Google Shape;6304;p1"/>
            <p:cNvSpPr/>
            <p:nvPr/>
          </p:nvSpPr>
          <p:spPr>
            <a:xfrm>
              <a:off x="4974431" y="551021"/>
              <a:ext cx="9525" cy="9525"/>
            </a:xfrm>
            <a:custGeom>
              <a:avLst/>
              <a:gdLst/>
              <a:ahLst/>
              <a:cxnLst/>
              <a:rect l="l" t="t" r="r" b="b"/>
              <a:pathLst>
                <a:path w="9525" h="9525" extrusionOk="0">
                  <a:moveTo>
                    <a:pt x="7144" y="7144"/>
                  </a:moveTo>
                  <a:cubicBezTo>
                    <a:pt x="7144" y="8096"/>
                    <a:pt x="8096" y="9049"/>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305" name="Google Shape;6305;p1"/>
            <p:cNvSpPr/>
            <p:nvPr/>
          </p:nvSpPr>
          <p:spPr>
            <a:xfrm>
              <a:off x="4976336" y="548163"/>
              <a:ext cx="9525" cy="9525"/>
            </a:xfrm>
            <a:custGeom>
              <a:avLst/>
              <a:gdLst/>
              <a:ahLst/>
              <a:cxnLst/>
              <a:rect l="l" t="t" r="r" b="b"/>
              <a:pathLst>
                <a:path w="9525" h="9525" extrusionOk="0">
                  <a:moveTo>
                    <a:pt x="7144" y="7144"/>
                  </a:moveTo>
                  <a:cubicBezTo>
                    <a:pt x="8096" y="8096"/>
                    <a:pt x="8096" y="9049"/>
                    <a:pt x="8096" y="9049"/>
                  </a:cubicBezTo>
                  <a:lnTo>
                    <a:pt x="7144" y="7144"/>
                  </a:ln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306" name="Google Shape;6306;p1"/>
            <p:cNvSpPr/>
            <p:nvPr/>
          </p:nvSpPr>
          <p:spPr>
            <a:xfrm>
              <a:off x="4982051" y="547211"/>
              <a:ext cx="9525" cy="9525"/>
            </a:xfrm>
            <a:custGeom>
              <a:avLst/>
              <a:gdLst/>
              <a:ahLst/>
              <a:cxnLst/>
              <a:rect l="l" t="t" r="r" b="b"/>
              <a:pathLst>
                <a:path w="9525" h="9525" extrusionOk="0">
                  <a:moveTo>
                    <a:pt x="7144" y="7144"/>
                  </a:moveTo>
                  <a:cubicBezTo>
                    <a:pt x="8096" y="7144"/>
                    <a:pt x="8096" y="8096"/>
                    <a:pt x="7144" y="7144"/>
                  </a:cubicBezTo>
                  <a:cubicBezTo>
                    <a:pt x="7144" y="8096"/>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307" name="Google Shape;6307;p1"/>
            <p:cNvSpPr/>
            <p:nvPr/>
          </p:nvSpPr>
          <p:spPr>
            <a:xfrm>
              <a:off x="4980146" y="545983"/>
              <a:ext cx="9525" cy="9525"/>
            </a:xfrm>
            <a:custGeom>
              <a:avLst/>
              <a:gdLst/>
              <a:ahLst/>
              <a:cxnLst/>
              <a:rect l="l" t="t" r="r" b="b"/>
              <a:pathLst>
                <a:path w="9525" h="9525" extrusionOk="0">
                  <a:moveTo>
                    <a:pt x="7144" y="7419"/>
                  </a:moveTo>
                  <a:cubicBezTo>
                    <a:pt x="7144" y="7419"/>
                    <a:pt x="8096" y="7419"/>
                    <a:pt x="8096" y="7419"/>
                  </a:cubicBezTo>
                  <a:cubicBezTo>
                    <a:pt x="8096" y="6466"/>
                    <a:pt x="8096" y="8371"/>
                    <a:pt x="7144" y="741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308" name="Google Shape;6308;p1"/>
            <p:cNvSpPr/>
            <p:nvPr/>
          </p:nvSpPr>
          <p:spPr>
            <a:xfrm>
              <a:off x="4986390" y="540120"/>
              <a:ext cx="9525" cy="9525"/>
            </a:xfrm>
            <a:custGeom>
              <a:avLst/>
              <a:gdLst/>
              <a:ahLst/>
              <a:cxnLst/>
              <a:rect l="l" t="t" r="r" b="b"/>
              <a:pathLst>
                <a:path w="9525" h="9525" extrusionOk="0">
                  <a:moveTo>
                    <a:pt x="7567" y="7567"/>
                  </a:moveTo>
                  <a:cubicBezTo>
                    <a:pt x="7567" y="7567"/>
                    <a:pt x="6615" y="6615"/>
                    <a:pt x="7567" y="7567"/>
                  </a:cubicBezTo>
                  <a:cubicBezTo>
                    <a:pt x="6615" y="6615"/>
                    <a:pt x="8520" y="7567"/>
                    <a:pt x="7567"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309" name="Google Shape;6309;p1"/>
            <p:cNvSpPr/>
            <p:nvPr/>
          </p:nvSpPr>
          <p:spPr>
            <a:xfrm>
              <a:off x="4986814" y="536733"/>
              <a:ext cx="9525" cy="9525"/>
            </a:xfrm>
            <a:custGeom>
              <a:avLst/>
              <a:gdLst/>
              <a:ahLst/>
              <a:cxnLst/>
              <a:rect l="l" t="t" r="r" b="b"/>
              <a:pathLst>
                <a:path w="9525" h="9525" extrusionOk="0">
                  <a:moveTo>
                    <a:pt x="7144" y="7144"/>
                  </a:moveTo>
                  <a:cubicBezTo>
                    <a:pt x="7144" y="7144"/>
                    <a:pt x="10001"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310" name="Google Shape;6310;p1"/>
            <p:cNvSpPr/>
            <p:nvPr/>
          </p:nvSpPr>
          <p:spPr>
            <a:xfrm>
              <a:off x="4978241" y="471963"/>
              <a:ext cx="9525" cy="9525"/>
            </a:xfrm>
            <a:custGeom>
              <a:avLst/>
              <a:gdLst/>
              <a:ahLst/>
              <a:cxnLst/>
              <a:rect l="l" t="t" r="r" b="b"/>
              <a:pathLst>
                <a:path w="9525" h="9525" extrusionOk="0">
                  <a:moveTo>
                    <a:pt x="7144" y="7144"/>
                  </a:moveTo>
                  <a:cubicBezTo>
                    <a:pt x="8096" y="8096"/>
                    <a:pt x="8096"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311" name="Google Shape;6311;p1"/>
            <p:cNvSpPr/>
            <p:nvPr/>
          </p:nvSpPr>
          <p:spPr>
            <a:xfrm>
              <a:off x="4952100" y="456723"/>
              <a:ext cx="9525" cy="9525"/>
            </a:xfrm>
            <a:custGeom>
              <a:avLst/>
              <a:gdLst/>
              <a:ahLst/>
              <a:cxnLst/>
              <a:rect l="l" t="t" r="r" b="b"/>
              <a:pathLst>
                <a:path w="9525" h="9525" extrusionOk="0">
                  <a:moveTo>
                    <a:pt x="7567" y="8096"/>
                  </a:moveTo>
                  <a:cubicBezTo>
                    <a:pt x="6615" y="9049"/>
                    <a:pt x="7567" y="7144"/>
                    <a:pt x="7567" y="7144"/>
                  </a:cubicBezTo>
                  <a:cubicBezTo>
                    <a:pt x="7567" y="7144"/>
                    <a:pt x="6615" y="8096"/>
                    <a:pt x="7567" y="809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312" name="Google Shape;6312;p1"/>
            <p:cNvSpPr/>
            <p:nvPr/>
          </p:nvSpPr>
          <p:spPr>
            <a:xfrm>
              <a:off x="4937284" y="462438"/>
              <a:ext cx="9525" cy="9525"/>
            </a:xfrm>
            <a:custGeom>
              <a:avLst/>
              <a:gdLst/>
              <a:ahLst/>
              <a:cxnLst/>
              <a:rect l="l" t="t" r="r" b="b"/>
              <a:pathLst>
                <a:path w="9525" h="9525" extrusionOk="0">
                  <a:moveTo>
                    <a:pt x="7144" y="7144"/>
                  </a:moveTo>
                  <a:cubicBezTo>
                    <a:pt x="7144" y="7144"/>
                    <a:pt x="8096" y="1095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313" name="Google Shape;6313;p1"/>
            <p:cNvSpPr/>
            <p:nvPr/>
          </p:nvSpPr>
          <p:spPr>
            <a:xfrm>
              <a:off x="5112120" y="556312"/>
              <a:ext cx="9525" cy="9525"/>
            </a:xfrm>
            <a:custGeom>
              <a:avLst/>
              <a:gdLst/>
              <a:ahLst/>
              <a:cxnLst/>
              <a:rect l="l" t="t" r="r" b="b"/>
              <a:pathLst>
                <a:path w="9525" h="9525" extrusionOk="0">
                  <a:moveTo>
                    <a:pt x="7567" y="7567"/>
                  </a:moveTo>
                  <a:cubicBezTo>
                    <a:pt x="7567" y="7567"/>
                    <a:pt x="8520" y="8520"/>
                    <a:pt x="7567" y="7567"/>
                  </a:cubicBezTo>
                  <a:cubicBezTo>
                    <a:pt x="7567" y="7567"/>
                    <a:pt x="6615" y="6615"/>
                    <a:pt x="7567"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314" name="Google Shape;6314;p1"/>
            <p:cNvSpPr/>
            <p:nvPr/>
          </p:nvSpPr>
          <p:spPr>
            <a:xfrm>
              <a:off x="5057312" y="461633"/>
              <a:ext cx="104775" cy="104775"/>
            </a:xfrm>
            <a:custGeom>
              <a:avLst/>
              <a:gdLst/>
              <a:ahLst/>
              <a:cxnLst/>
              <a:rect l="l" t="t" r="r" b="b"/>
              <a:pathLst>
                <a:path w="104775" h="104775" extrusionOk="0">
                  <a:moveTo>
                    <a:pt x="9036" y="57479"/>
                  </a:moveTo>
                  <a:cubicBezTo>
                    <a:pt x="-2394" y="51764"/>
                    <a:pt x="41421" y="-10149"/>
                    <a:pt x="48088" y="13664"/>
                  </a:cubicBezTo>
                  <a:cubicBezTo>
                    <a:pt x="104286" y="-15864"/>
                    <a:pt x="78568" y="64146"/>
                    <a:pt x="97618" y="69861"/>
                  </a:cubicBezTo>
                  <a:cubicBezTo>
                    <a:pt x="87141" y="69861"/>
                    <a:pt x="109048" y="67956"/>
                    <a:pt x="89046" y="67956"/>
                  </a:cubicBezTo>
                  <a:cubicBezTo>
                    <a:pt x="89998" y="68909"/>
                    <a:pt x="89046" y="68909"/>
                    <a:pt x="86188" y="67956"/>
                  </a:cubicBezTo>
                  <a:cubicBezTo>
                    <a:pt x="93808" y="73671"/>
                    <a:pt x="91903" y="72719"/>
                    <a:pt x="96666" y="75576"/>
                  </a:cubicBezTo>
                  <a:cubicBezTo>
                    <a:pt x="92856" y="74624"/>
                    <a:pt x="92856" y="84149"/>
                    <a:pt x="92856" y="86054"/>
                  </a:cubicBezTo>
                  <a:cubicBezTo>
                    <a:pt x="89046" y="85101"/>
                    <a:pt x="87141" y="85101"/>
                    <a:pt x="84283" y="83196"/>
                  </a:cubicBezTo>
                  <a:cubicBezTo>
                    <a:pt x="90951" y="81291"/>
                    <a:pt x="87141" y="91769"/>
                    <a:pt x="90951" y="90816"/>
                  </a:cubicBezTo>
                  <a:cubicBezTo>
                    <a:pt x="90951" y="90816"/>
                    <a:pt x="85236" y="86054"/>
                    <a:pt x="85236" y="87006"/>
                  </a:cubicBezTo>
                  <a:cubicBezTo>
                    <a:pt x="85236" y="89864"/>
                    <a:pt x="89998" y="90816"/>
                    <a:pt x="90951" y="91769"/>
                  </a:cubicBezTo>
                  <a:cubicBezTo>
                    <a:pt x="89998" y="90816"/>
                    <a:pt x="89998" y="90816"/>
                    <a:pt x="90951" y="92721"/>
                  </a:cubicBezTo>
                  <a:cubicBezTo>
                    <a:pt x="83331" y="91769"/>
                    <a:pt x="89046" y="88911"/>
                    <a:pt x="87141" y="94626"/>
                  </a:cubicBezTo>
                  <a:cubicBezTo>
                    <a:pt x="83331" y="91769"/>
                    <a:pt x="85236" y="90816"/>
                    <a:pt x="79521" y="87959"/>
                  </a:cubicBezTo>
                  <a:cubicBezTo>
                    <a:pt x="80473" y="87959"/>
                    <a:pt x="83331" y="96531"/>
                    <a:pt x="84283" y="98436"/>
                  </a:cubicBezTo>
                  <a:cubicBezTo>
                    <a:pt x="77616" y="102246"/>
                    <a:pt x="70948" y="95579"/>
                    <a:pt x="68091" y="103199"/>
                  </a:cubicBezTo>
                  <a:cubicBezTo>
                    <a:pt x="68091" y="105104"/>
                    <a:pt x="64281" y="99389"/>
                    <a:pt x="65233" y="99389"/>
                  </a:cubicBezTo>
                  <a:cubicBezTo>
                    <a:pt x="68091" y="100341"/>
                    <a:pt x="86188" y="67004"/>
                    <a:pt x="79521" y="49859"/>
                  </a:cubicBezTo>
                  <a:cubicBezTo>
                    <a:pt x="56661" y="-624"/>
                    <a:pt x="6178" y="54621"/>
                    <a:pt x="9036" y="5747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315" name="Google Shape;6315;p1"/>
            <p:cNvSpPr/>
            <p:nvPr/>
          </p:nvSpPr>
          <p:spPr>
            <a:xfrm>
              <a:off x="5112544" y="555783"/>
              <a:ext cx="9525" cy="9525"/>
            </a:xfrm>
            <a:custGeom>
              <a:avLst/>
              <a:gdLst/>
              <a:ahLst/>
              <a:cxnLst/>
              <a:rect l="l" t="t" r="r" b="b"/>
              <a:pathLst>
                <a:path w="9525" h="9525" extrusionOk="0">
                  <a:moveTo>
                    <a:pt x="7144" y="7144"/>
                  </a:moveTo>
                  <a:cubicBezTo>
                    <a:pt x="8096" y="8096"/>
                    <a:pt x="9049" y="8096"/>
                    <a:pt x="9049" y="9049"/>
                  </a:cubicBezTo>
                  <a:cubicBezTo>
                    <a:pt x="9049" y="9049"/>
                    <a:pt x="8096"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316" name="Google Shape;6316;p1"/>
            <p:cNvSpPr/>
            <p:nvPr/>
          </p:nvSpPr>
          <p:spPr>
            <a:xfrm>
              <a:off x="5129689" y="552926"/>
              <a:ext cx="9525" cy="9525"/>
            </a:xfrm>
            <a:custGeom>
              <a:avLst/>
              <a:gdLst/>
              <a:ahLst/>
              <a:cxnLst/>
              <a:rect l="l" t="t" r="r" b="b"/>
              <a:pathLst>
                <a:path w="9525" h="9525" extrusionOk="0">
                  <a:moveTo>
                    <a:pt x="7144" y="7144"/>
                  </a:moveTo>
                  <a:cubicBezTo>
                    <a:pt x="8096" y="8096"/>
                    <a:pt x="9049" y="9049"/>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317" name="Google Shape;6317;p1"/>
            <p:cNvSpPr/>
            <p:nvPr/>
          </p:nvSpPr>
          <p:spPr>
            <a:xfrm>
              <a:off x="5132546" y="551021"/>
              <a:ext cx="9525" cy="9525"/>
            </a:xfrm>
            <a:custGeom>
              <a:avLst/>
              <a:gdLst/>
              <a:ahLst/>
              <a:cxnLst/>
              <a:rect l="l" t="t" r="r" b="b"/>
              <a:pathLst>
                <a:path w="9525" h="9525" extrusionOk="0">
                  <a:moveTo>
                    <a:pt x="7144" y="7144"/>
                  </a:moveTo>
                  <a:cubicBezTo>
                    <a:pt x="8096" y="8096"/>
                    <a:pt x="8096" y="9049"/>
                    <a:pt x="8096" y="9049"/>
                  </a:cubicBezTo>
                  <a:lnTo>
                    <a:pt x="7144" y="7144"/>
                  </a:ln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318" name="Google Shape;6318;p1"/>
            <p:cNvSpPr/>
            <p:nvPr/>
          </p:nvSpPr>
          <p:spPr>
            <a:xfrm>
              <a:off x="5138261" y="549116"/>
              <a:ext cx="9525" cy="9525"/>
            </a:xfrm>
            <a:custGeom>
              <a:avLst/>
              <a:gdLst/>
              <a:ahLst/>
              <a:cxnLst/>
              <a:rect l="l" t="t" r="r" b="b"/>
              <a:pathLst>
                <a:path w="9525" h="9525" extrusionOk="0">
                  <a:moveTo>
                    <a:pt x="7144" y="7144"/>
                  </a:moveTo>
                  <a:cubicBezTo>
                    <a:pt x="8096" y="8096"/>
                    <a:pt x="8096" y="8096"/>
                    <a:pt x="7144" y="7144"/>
                  </a:cubicBezTo>
                  <a:cubicBezTo>
                    <a:pt x="7144" y="8096"/>
                    <a:pt x="7144"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319" name="Google Shape;6319;p1"/>
            <p:cNvSpPr/>
            <p:nvPr/>
          </p:nvSpPr>
          <p:spPr>
            <a:xfrm>
              <a:off x="5136356" y="548163"/>
              <a:ext cx="9525" cy="9525"/>
            </a:xfrm>
            <a:custGeom>
              <a:avLst/>
              <a:gdLst/>
              <a:ahLst/>
              <a:cxnLst/>
              <a:rect l="l" t="t" r="r" b="b"/>
              <a:pathLst>
                <a:path w="9525" h="9525" extrusionOk="0">
                  <a:moveTo>
                    <a:pt x="7144" y="7144"/>
                  </a:moveTo>
                  <a:cubicBezTo>
                    <a:pt x="7144" y="7144"/>
                    <a:pt x="8096" y="7144"/>
                    <a:pt x="8096" y="7144"/>
                  </a:cubicBezTo>
                  <a:cubicBezTo>
                    <a:pt x="8096" y="7144"/>
                    <a:pt x="8096"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320" name="Google Shape;6320;p1"/>
            <p:cNvSpPr/>
            <p:nvPr/>
          </p:nvSpPr>
          <p:spPr>
            <a:xfrm>
              <a:off x="5142071" y="542025"/>
              <a:ext cx="9525" cy="9525"/>
            </a:xfrm>
            <a:custGeom>
              <a:avLst/>
              <a:gdLst/>
              <a:ahLst/>
              <a:cxnLst/>
              <a:rect l="l" t="t" r="r" b="b"/>
              <a:pathLst>
                <a:path w="9525" h="9525" extrusionOk="0">
                  <a:moveTo>
                    <a:pt x="7144" y="7567"/>
                  </a:moveTo>
                  <a:cubicBezTo>
                    <a:pt x="7144" y="7567"/>
                    <a:pt x="7144" y="6615"/>
                    <a:pt x="7144" y="7567"/>
                  </a:cubicBezTo>
                  <a:cubicBezTo>
                    <a:pt x="7144" y="6615"/>
                    <a:pt x="9049" y="8520"/>
                    <a:pt x="7144"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321" name="Google Shape;6321;p1"/>
            <p:cNvSpPr/>
            <p:nvPr/>
          </p:nvSpPr>
          <p:spPr>
            <a:xfrm>
              <a:off x="5143024" y="538638"/>
              <a:ext cx="9525" cy="9525"/>
            </a:xfrm>
            <a:custGeom>
              <a:avLst/>
              <a:gdLst/>
              <a:ahLst/>
              <a:cxnLst/>
              <a:rect l="l" t="t" r="r" b="b"/>
              <a:pathLst>
                <a:path w="9525" h="9525" extrusionOk="0">
                  <a:moveTo>
                    <a:pt x="7144" y="7144"/>
                  </a:moveTo>
                  <a:cubicBezTo>
                    <a:pt x="7144" y="7144"/>
                    <a:pt x="9049"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322" name="Google Shape;6322;p1"/>
            <p:cNvSpPr/>
            <p:nvPr/>
          </p:nvSpPr>
          <p:spPr>
            <a:xfrm>
              <a:off x="5134451" y="473868"/>
              <a:ext cx="9525" cy="9525"/>
            </a:xfrm>
            <a:custGeom>
              <a:avLst/>
              <a:gdLst/>
              <a:ahLst/>
              <a:cxnLst/>
              <a:rect l="l" t="t" r="r" b="b"/>
              <a:pathLst>
                <a:path w="9525" h="9525" extrusionOk="0">
                  <a:moveTo>
                    <a:pt x="7144" y="7144"/>
                  </a:moveTo>
                  <a:cubicBezTo>
                    <a:pt x="8096" y="8096"/>
                    <a:pt x="8096"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323" name="Google Shape;6323;p1"/>
            <p:cNvSpPr/>
            <p:nvPr/>
          </p:nvSpPr>
          <p:spPr>
            <a:xfrm>
              <a:off x="5108310" y="458628"/>
              <a:ext cx="9525" cy="9525"/>
            </a:xfrm>
            <a:custGeom>
              <a:avLst/>
              <a:gdLst/>
              <a:ahLst/>
              <a:cxnLst/>
              <a:rect l="l" t="t" r="r" b="b"/>
              <a:pathLst>
                <a:path w="9525" h="9525" extrusionOk="0">
                  <a:moveTo>
                    <a:pt x="7567" y="8096"/>
                  </a:moveTo>
                  <a:cubicBezTo>
                    <a:pt x="6615" y="9049"/>
                    <a:pt x="7567" y="7144"/>
                    <a:pt x="7567" y="7144"/>
                  </a:cubicBezTo>
                  <a:cubicBezTo>
                    <a:pt x="7567" y="7144"/>
                    <a:pt x="6615" y="8096"/>
                    <a:pt x="7567" y="809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324" name="Google Shape;6324;p1"/>
            <p:cNvSpPr/>
            <p:nvPr/>
          </p:nvSpPr>
          <p:spPr>
            <a:xfrm>
              <a:off x="5093494" y="464343"/>
              <a:ext cx="9525" cy="9525"/>
            </a:xfrm>
            <a:custGeom>
              <a:avLst/>
              <a:gdLst/>
              <a:ahLst/>
              <a:cxnLst/>
              <a:rect l="l" t="t" r="r" b="b"/>
              <a:pathLst>
                <a:path w="9525" h="9525" extrusionOk="0">
                  <a:moveTo>
                    <a:pt x="7144" y="7144"/>
                  </a:moveTo>
                  <a:cubicBezTo>
                    <a:pt x="7144" y="8096"/>
                    <a:pt x="8096" y="1190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grpSp>
      <p:grpSp>
        <p:nvGrpSpPr>
          <p:cNvPr id="6325" name="Google Shape;6325;p1"/>
          <p:cNvGrpSpPr/>
          <p:nvPr/>
        </p:nvGrpSpPr>
        <p:grpSpPr>
          <a:xfrm flipH="1">
            <a:off x="4222694" y="1162793"/>
            <a:ext cx="305167" cy="267260"/>
            <a:chOff x="6809793" y="1954053"/>
            <a:chExt cx="1048808" cy="918528"/>
          </a:xfrm>
        </p:grpSpPr>
        <p:sp>
          <p:nvSpPr>
            <p:cNvPr id="6326" name="Google Shape;6326;p1"/>
            <p:cNvSpPr/>
            <p:nvPr/>
          </p:nvSpPr>
          <p:spPr>
            <a:xfrm>
              <a:off x="6889909" y="1954053"/>
              <a:ext cx="9525" cy="19050"/>
            </a:xfrm>
            <a:custGeom>
              <a:avLst/>
              <a:gdLst/>
              <a:ahLst/>
              <a:cxnLst/>
              <a:rect l="l" t="t" r="r" b="b"/>
              <a:pathLst>
                <a:path w="9525" h="19050" extrusionOk="0">
                  <a:moveTo>
                    <a:pt x="10954" y="11906"/>
                  </a:moveTo>
                  <a:cubicBezTo>
                    <a:pt x="6191" y="4286"/>
                    <a:pt x="10954" y="17621"/>
                    <a:pt x="7144" y="7144"/>
                  </a:cubicBezTo>
                  <a:cubicBezTo>
                    <a:pt x="9049" y="7144"/>
                    <a:pt x="10001" y="9049"/>
                    <a:pt x="10954" y="1190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327" name="Google Shape;6327;p1"/>
            <p:cNvSpPr/>
            <p:nvPr/>
          </p:nvSpPr>
          <p:spPr>
            <a:xfrm>
              <a:off x="6896576" y="1970359"/>
              <a:ext cx="962025" cy="676275"/>
            </a:xfrm>
            <a:custGeom>
              <a:avLst/>
              <a:gdLst/>
              <a:ahLst/>
              <a:cxnLst/>
              <a:rect l="l" t="t" r="r" b="b"/>
              <a:pathLst>
                <a:path w="962025" h="676275" extrusionOk="0">
                  <a:moveTo>
                    <a:pt x="61436" y="7983"/>
                  </a:moveTo>
                  <a:cubicBezTo>
                    <a:pt x="138589" y="6078"/>
                    <a:pt x="437674" y="5125"/>
                    <a:pt x="509111" y="31795"/>
                  </a:cubicBezTo>
                  <a:cubicBezTo>
                    <a:pt x="595789" y="64180"/>
                    <a:pt x="621506" y="144190"/>
                    <a:pt x="657701" y="210865"/>
                  </a:cubicBezTo>
                  <a:cubicBezTo>
                    <a:pt x="678656" y="250870"/>
                    <a:pt x="939642" y="604248"/>
                    <a:pt x="934879" y="609010"/>
                  </a:cubicBezTo>
                  <a:cubicBezTo>
                    <a:pt x="932974" y="603295"/>
                    <a:pt x="930117" y="597580"/>
                    <a:pt x="927259" y="592818"/>
                  </a:cubicBezTo>
                  <a:cubicBezTo>
                    <a:pt x="926306" y="609963"/>
                    <a:pt x="954881" y="665208"/>
                    <a:pt x="958692" y="677590"/>
                  </a:cubicBezTo>
                  <a:cubicBezTo>
                    <a:pt x="946309" y="654730"/>
                    <a:pt x="706279" y="650921"/>
                    <a:pt x="671989" y="654730"/>
                  </a:cubicBezTo>
                  <a:cubicBezTo>
                    <a:pt x="625317" y="655683"/>
                    <a:pt x="298609" y="679496"/>
                    <a:pt x="276701" y="551860"/>
                  </a:cubicBezTo>
                  <a:cubicBezTo>
                    <a:pt x="276701" y="556623"/>
                    <a:pt x="290036" y="554718"/>
                    <a:pt x="288131" y="550908"/>
                  </a:cubicBezTo>
                  <a:cubicBezTo>
                    <a:pt x="206216" y="444228"/>
                    <a:pt x="157639" y="282303"/>
                    <a:pt x="93821" y="215628"/>
                  </a:cubicBezTo>
                  <a:cubicBezTo>
                    <a:pt x="98584" y="227058"/>
                    <a:pt x="105251" y="237535"/>
                    <a:pt x="112871" y="247060"/>
                  </a:cubicBezTo>
                  <a:cubicBezTo>
                    <a:pt x="103346" y="228010"/>
                    <a:pt x="74771" y="181338"/>
                    <a:pt x="73819" y="181338"/>
                  </a:cubicBezTo>
                  <a:cubicBezTo>
                    <a:pt x="54769" y="135618"/>
                    <a:pt x="33814" y="68943"/>
                    <a:pt x="11906" y="28938"/>
                  </a:cubicBezTo>
                  <a:cubicBezTo>
                    <a:pt x="14764" y="29890"/>
                    <a:pt x="7144" y="14650"/>
                    <a:pt x="7144" y="15603"/>
                  </a:cubicBezTo>
                  <a:cubicBezTo>
                    <a:pt x="49054" y="81325"/>
                    <a:pt x="181451" y="445180"/>
                    <a:pt x="304324" y="564243"/>
                  </a:cubicBezTo>
                  <a:cubicBezTo>
                    <a:pt x="391954" y="649968"/>
                    <a:pt x="913924" y="603295"/>
                    <a:pt x="932021" y="657588"/>
                  </a:cubicBezTo>
                  <a:cubicBezTo>
                    <a:pt x="878681" y="502330"/>
                    <a:pt x="691992" y="198483"/>
                    <a:pt x="583406" y="94660"/>
                  </a:cubicBezTo>
                  <a:cubicBezTo>
                    <a:pt x="517684" y="32748"/>
                    <a:pt x="561499" y="79420"/>
                    <a:pt x="450056" y="51798"/>
                  </a:cubicBezTo>
                  <a:cubicBezTo>
                    <a:pt x="370046" y="29890"/>
                    <a:pt x="51911" y="6078"/>
                    <a:pt x="61436" y="7983"/>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328" name="Google Shape;6328;p1"/>
            <p:cNvSpPr/>
            <p:nvPr/>
          </p:nvSpPr>
          <p:spPr>
            <a:xfrm>
              <a:off x="6896576" y="1968341"/>
              <a:ext cx="9525" cy="19050"/>
            </a:xfrm>
            <a:custGeom>
              <a:avLst/>
              <a:gdLst/>
              <a:ahLst/>
              <a:cxnLst/>
              <a:rect l="l" t="t" r="r" b="b"/>
              <a:pathLst>
                <a:path w="9525" h="19050" extrusionOk="0">
                  <a:moveTo>
                    <a:pt x="9049" y="7144"/>
                  </a:moveTo>
                  <a:cubicBezTo>
                    <a:pt x="9049" y="9049"/>
                    <a:pt x="10954" y="15716"/>
                    <a:pt x="7144" y="11906"/>
                  </a:cubicBezTo>
                  <a:cubicBezTo>
                    <a:pt x="8096" y="10001"/>
                    <a:pt x="8096" y="7144"/>
                    <a:pt x="9049"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329" name="Google Shape;6329;p1"/>
            <p:cNvSpPr/>
            <p:nvPr/>
          </p:nvSpPr>
          <p:spPr>
            <a:xfrm>
              <a:off x="6959184" y="2125186"/>
              <a:ext cx="9525" cy="9525"/>
            </a:xfrm>
            <a:custGeom>
              <a:avLst/>
              <a:gdLst/>
              <a:ahLst/>
              <a:cxnLst/>
              <a:rect l="l" t="t" r="r" b="b"/>
              <a:pathLst>
                <a:path w="9525" h="9525" extrusionOk="0">
                  <a:moveTo>
                    <a:pt x="8354" y="8414"/>
                  </a:moveTo>
                  <a:cubicBezTo>
                    <a:pt x="11211" y="8414"/>
                    <a:pt x="4544" y="5556"/>
                    <a:pt x="8354" y="841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330" name="Google Shape;6330;p1"/>
            <p:cNvSpPr/>
            <p:nvPr/>
          </p:nvSpPr>
          <p:spPr>
            <a:xfrm>
              <a:off x="6970871" y="2152173"/>
              <a:ext cx="19050" cy="19050"/>
            </a:xfrm>
            <a:custGeom>
              <a:avLst/>
              <a:gdLst/>
              <a:ahLst/>
              <a:cxnLst/>
              <a:rect l="l" t="t" r="r" b="b"/>
              <a:pathLst>
                <a:path w="19050" h="19050" extrusionOk="0">
                  <a:moveTo>
                    <a:pt x="15716" y="20479"/>
                  </a:moveTo>
                  <a:cubicBezTo>
                    <a:pt x="14764" y="20479"/>
                    <a:pt x="10001" y="12859"/>
                    <a:pt x="7144" y="7144"/>
                  </a:cubicBezTo>
                  <a:lnTo>
                    <a:pt x="15716" y="20479"/>
                  </a:ln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331" name="Google Shape;6331;p1"/>
            <p:cNvSpPr/>
            <p:nvPr/>
          </p:nvSpPr>
          <p:spPr>
            <a:xfrm>
              <a:off x="6990874" y="2202261"/>
              <a:ext cx="9525" cy="9525"/>
            </a:xfrm>
            <a:custGeom>
              <a:avLst/>
              <a:gdLst/>
              <a:ahLst/>
              <a:cxnLst/>
              <a:rect l="l" t="t" r="r" b="b"/>
              <a:pathLst>
                <a:path w="9525" h="9525" extrusionOk="0">
                  <a:moveTo>
                    <a:pt x="9049" y="8491"/>
                  </a:moveTo>
                  <a:cubicBezTo>
                    <a:pt x="10001" y="12301"/>
                    <a:pt x="9049" y="11348"/>
                    <a:pt x="7144" y="7538"/>
                  </a:cubicBezTo>
                  <a:cubicBezTo>
                    <a:pt x="7144" y="6586"/>
                    <a:pt x="8096" y="7538"/>
                    <a:pt x="9049" y="8491"/>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332" name="Google Shape;6332;p1"/>
            <p:cNvSpPr/>
            <p:nvPr/>
          </p:nvSpPr>
          <p:spPr>
            <a:xfrm>
              <a:off x="6995182" y="2204561"/>
              <a:ext cx="9525" cy="19050"/>
            </a:xfrm>
            <a:custGeom>
              <a:avLst/>
              <a:gdLst/>
              <a:ahLst/>
              <a:cxnLst/>
              <a:rect l="l" t="t" r="r" b="b"/>
              <a:pathLst>
                <a:path w="9525" h="19050" extrusionOk="0">
                  <a:moveTo>
                    <a:pt x="7598" y="7144"/>
                  </a:moveTo>
                  <a:cubicBezTo>
                    <a:pt x="9503" y="10001"/>
                    <a:pt x="9503" y="11906"/>
                    <a:pt x="9503" y="13811"/>
                  </a:cubicBezTo>
                  <a:cubicBezTo>
                    <a:pt x="10455" y="13811"/>
                    <a:pt x="5693" y="7144"/>
                    <a:pt x="7598"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333" name="Google Shape;6333;p1"/>
            <p:cNvSpPr/>
            <p:nvPr/>
          </p:nvSpPr>
          <p:spPr>
            <a:xfrm>
              <a:off x="7078664" y="2342567"/>
              <a:ext cx="9525" cy="19050"/>
            </a:xfrm>
            <a:custGeom>
              <a:avLst/>
              <a:gdLst/>
              <a:ahLst/>
              <a:cxnLst/>
              <a:rect l="l" t="t" r="r" b="b"/>
              <a:pathLst>
                <a:path w="9525" h="19050" extrusionOk="0">
                  <a:moveTo>
                    <a:pt x="7936" y="7250"/>
                  </a:moveTo>
                  <a:cubicBezTo>
                    <a:pt x="8889" y="9155"/>
                    <a:pt x="11746" y="12965"/>
                    <a:pt x="11746" y="14870"/>
                  </a:cubicBezTo>
                  <a:cubicBezTo>
                    <a:pt x="10794" y="12012"/>
                    <a:pt x="5079" y="6297"/>
                    <a:pt x="7936" y="7250"/>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334" name="Google Shape;6334;p1"/>
            <p:cNvSpPr/>
            <p:nvPr/>
          </p:nvSpPr>
          <p:spPr>
            <a:xfrm>
              <a:off x="7098506" y="2377916"/>
              <a:ext cx="9525" cy="9525"/>
            </a:xfrm>
            <a:custGeom>
              <a:avLst/>
              <a:gdLst/>
              <a:ahLst/>
              <a:cxnLst/>
              <a:rect l="l" t="t" r="r" b="b"/>
              <a:pathLst>
                <a:path w="9525" h="9525" extrusionOk="0">
                  <a:moveTo>
                    <a:pt x="7144" y="7144"/>
                  </a:moveTo>
                  <a:cubicBezTo>
                    <a:pt x="9049" y="12859"/>
                    <a:pt x="7144" y="9049"/>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335" name="Google Shape;6335;p1"/>
            <p:cNvSpPr/>
            <p:nvPr/>
          </p:nvSpPr>
          <p:spPr>
            <a:xfrm>
              <a:off x="7712564" y="2630857"/>
              <a:ext cx="9525" cy="9525"/>
            </a:xfrm>
            <a:custGeom>
              <a:avLst/>
              <a:gdLst/>
              <a:ahLst/>
              <a:cxnLst/>
              <a:rect l="l" t="t" r="r" b="b"/>
              <a:pathLst>
                <a:path w="9525" h="9525" extrusionOk="0">
                  <a:moveTo>
                    <a:pt x="11258" y="7567"/>
                  </a:moveTo>
                  <a:cubicBezTo>
                    <a:pt x="3639" y="6615"/>
                    <a:pt x="8401" y="7567"/>
                    <a:pt x="11258"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336" name="Google Shape;6336;p1"/>
            <p:cNvSpPr/>
            <p:nvPr/>
          </p:nvSpPr>
          <p:spPr>
            <a:xfrm>
              <a:off x="7747489" y="2442686"/>
              <a:ext cx="9525" cy="9525"/>
            </a:xfrm>
            <a:custGeom>
              <a:avLst/>
              <a:gdLst/>
              <a:ahLst/>
              <a:cxnLst/>
              <a:rect l="l" t="t" r="r" b="b"/>
              <a:pathLst>
                <a:path w="9525" h="9525" extrusionOk="0">
                  <a:moveTo>
                    <a:pt x="8718" y="10954"/>
                  </a:moveTo>
                  <a:cubicBezTo>
                    <a:pt x="5861" y="8096"/>
                    <a:pt x="7766" y="8096"/>
                    <a:pt x="7766" y="7144"/>
                  </a:cubicBezTo>
                  <a:cubicBezTo>
                    <a:pt x="9671" y="10001"/>
                    <a:pt x="4908" y="6191"/>
                    <a:pt x="8718" y="1095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337" name="Google Shape;6337;p1"/>
            <p:cNvSpPr/>
            <p:nvPr/>
          </p:nvSpPr>
          <p:spPr>
            <a:xfrm>
              <a:off x="7603184" y="2244566"/>
              <a:ext cx="9525" cy="9525"/>
            </a:xfrm>
            <a:custGeom>
              <a:avLst/>
              <a:gdLst/>
              <a:ahLst/>
              <a:cxnLst/>
              <a:rect l="l" t="t" r="r" b="b"/>
              <a:pathLst>
                <a:path w="9525" h="9525" extrusionOk="0">
                  <a:moveTo>
                    <a:pt x="8244" y="7144"/>
                  </a:moveTo>
                  <a:cubicBezTo>
                    <a:pt x="7291" y="8096"/>
                    <a:pt x="6339" y="11906"/>
                    <a:pt x="82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338" name="Google Shape;6338;p1"/>
            <p:cNvSpPr/>
            <p:nvPr/>
          </p:nvSpPr>
          <p:spPr>
            <a:xfrm>
              <a:off x="6816172" y="2212181"/>
              <a:ext cx="9525" cy="9525"/>
            </a:xfrm>
            <a:custGeom>
              <a:avLst/>
              <a:gdLst/>
              <a:ahLst/>
              <a:cxnLst/>
              <a:rect l="l" t="t" r="r" b="b"/>
              <a:pathLst>
                <a:path w="9525" h="9525" extrusionOk="0">
                  <a:moveTo>
                    <a:pt x="8491" y="9049"/>
                  </a:moveTo>
                  <a:cubicBezTo>
                    <a:pt x="7538" y="6191"/>
                    <a:pt x="6586" y="10954"/>
                    <a:pt x="7538" y="7144"/>
                  </a:cubicBezTo>
                  <a:cubicBezTo>
                    <a:pt x="7538" y="8096"/>
                    <a:pt x="8491" y="8096"/>
                    <a:pt x="8491" y="904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339" name="Google Shape;6339;p1"/>
            <p:cNvSpPr/>
            <p:nvPr/>
          </p:nvSpPr>
          <p:spPr>
            <a:xfrm>
              <a:off x="6812756" y="2219801"/>
              <a:ext cx="400050" cy="561975"/>
            </a:xfrm>
            <a:custGeom>
              <a:avLst/>
              <a:gdLst/>
              <a:ahLst/>
              <a:cxnLst/>
              <a:rect l="l" t="t" r="r" b="b"/>
              <a:pathLst>
                <a:path w="400050" h="561975" extrusionOk="0">
                  <a:moveTo>
                    <a:pt x="392906" y="385286"/>
                  </a:moveTo>
                  <a:cubicBezTo>
                    <a:pt x="406241" y="414814"/>
                    <a:pt x="356711" y="547211"/>
                    <a:pt x="372904" y="556736"/>
                  </a:cubicBezTo>
                  <a:cubicBezTo>
                    <a:pt x="303371" y="493871"/>
                    <a:pt x="257651" y="369094"/>
                    <a:pt x="198596" y="337661"/>
                  </a:cubicBezTo>
                  <a:cubicBezTo>
                    <a:pt x="185261" y="317659"/>
                    <a:pt x="143351" y="235744"/>
                    <a:pt x="136684" y="214789"/>
                  </a:cubicBezTo>
                  <a:cubicBezTo>
                    <a:pt x="100489" y="195739"/>
                    <a:pt x="100489" y="138589"/>
                    <a:pt x="77629" y="131921"/>
                  </a:cubicBezTo>
                  <a:cubicBezTo>
                    <a:pt x="70961" y="149066"/>
                    <a:pt x="91916" y="132874"/>
                    <a:pt x="89059" y="134779"/>
                  </a:cubicBezTo>
                  <a:cubicBezTo>
                    <a:pt x="90011" y="138589"/>
                    <a:pt x="8096" y="7144"/>
                    <a:pt x="7144" y="7144"/>
                  </a:cubicBezTo>
                  <a:cubicBezTo>
                    <a:pt x="10954" y="13811"/>
                    <a:pt x="13811" y="6191"/>
                    <a:pt x="9049" y="11906"/>
                  </a:cubicBezTo>
                  <a:cubicBezTo>
                    <a:pt x="-476" y="22384"/>
                    <a:pt x="296704" y="474821"/>
                    <a:pt x="362426" y="526256"/>
                  </a:cubicBezTo>
                  <a:cubicBezTo>
                    <a:pt x="341471" y="504349"/>
                    <a:pt x="392906" y="382429"/>
                    <a:pt x="392906" y="38528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340" name="Google Shape;6340;p1"/>
            <p:cNvSpPr/>
            <p:nvPr/>
          </p:nvSpPr>
          <p:spPr>
            <a:xfrm>
              <a:off x="6815614" y="2216943"/>
              <a:ext cx="9525" cy="9525"/>
            </a:xfrm>
            <a:custGeom>
              <a:avLst/>
              <a:gdLst/>
              <a:ahLst/>
              <a:cxnLst/>
              <a:rect l="l" t="t" r="r" b="b"/>
              <a:pathLst>
                <a:path w="9525" h="9525" extrusionOk="0">
                  <a:moveTo>
                    <a:pt x="10001" y="7144"/>
                  </a:moveTo>
                  <a:cubicBezTo>
                    <a:pt x="9049" y="8096"/>
                    <a:pt x="9049" y="10001"/>
                    <a:pt x="7144" y="9049"/>
                  </a:cubicBezTo>
                  <a:cubicBezTo>
                    <a:pt x="7144" y="9049"/>
                    <a:pt x="8096" y="7144"/>
                    <a:pt x="10001"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341" name="Google Shape;6341;p1"/>
            <p:cNvSpPr/>
            <p:nvPr/>
          </p:nvSpPr>
          <p:spPr>
            <a:xfrm>
              <a:off x="6827849" y="2272188"/>
              <a:ext cx="9525" cy="9525"/>
            </a:xfrm>
            <a:custGeom>
              <a:avLst/>
              <a:gdLst/>
              <a:ahLst/>
              <a:cxnLst/>
              <a:rect l="l" t="t" r="r" b="b"/>
              <a:pathLst>
                <a:path w="9525" h="9525" extrusionOk="0">
                  <a:moveTo>
                    <a:pt x="8244" y="7144"/>
                  </a:moveTo>
                  <a:cubicBezTo>
                    <a:pt x="7291" y="7144"/>
                    <a:pt x="6339" y="7144"/>
                    <a:pt x="82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342" name="Google Shape;6342;p1"/>
            <p:cNvSpPr/>
            <p:nvPr/>
          </p:nvSpPr>
          <p:spPr>
            <a:xfrm>
              <a:off x="6879431" y="2338863"/>
              <a:ext cx="9525" cy="9525"/>
            </a:xfrm>
            <a:custGeom>
              <a:avLst/>
              <a:gdLst/>
              <a:ahLst/>
              <a:cxnLst/>
              <a:rect l="l" t="t" r="r" b="b"/>
              <a:pathLst>
                <a:path w="9525" h="9525" extrusionOk="0">
                  <a:moveTo>
                    <a:pt x="10954" y="10001"/>
                  </a:moveTo>
                  <a:cubicBezTo>
                    <a:pt x="10001" y="10001"/>
                    <a:pt x="8096" y="8096"/>
                    <a:pt x="7144" y="7144"/>
                  </a:cubicBezTo>
                  <a:lnTo>
                    <a:pt x="10954" y="10001"/>
                  </a:ln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343" name="Google Shape;6343;p1"/>
            <p:cNvSpPr/>
            <p:nvPr/>
          </p:nvSpPr>
          <p:spPr>
            <a:xfrm>
              <a:off x="6883241" y="2354632"/>
              <a:ext cx="9525" cy="9525"/>
            </a:xfrm>
            <a:custGeom>
              <a:avLst/>
              <a:gdLst/>
              <a:ahLst/>
              <a:cxnLst/>
              <a:rect l="l" t="t" r="r" b="b"/>
              <a:pathLst>
                <a:path w="9525" h="9525" extrusionOk="0">
                  <a:moveTo>
                    <a:pt x="9049" y="7567"/>
                  </a:moveTo>
                  <a:cubicBezTo>
                    <a:pt x="9049" y="9472"/>
                    <a:pt x="8096" y="8520"/>
                    <a:pt x="7144" y="7567"/>
                  </a:cubicBezTo>
                  <a:cubicBezTo>
                    <a:pt x="8096" y="6615"/>
                    <a:pt x="8096" y="7567"/>
                    <a:pt x="9049"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344" name="Google Shape;6344;p1"/>
            <p:cNvSpPr/>
            <p:nvPr/>
          </p:nvSpPr>
          <p:spPr>
            <a:xfrm>
              <a:off x="6887333" y="2354103"/>
              <a:ext cx="9525" cy="9525"/>
            </a:xfrm>
            <a:custGeom>
              <a:avLst/>
              <a:gdLst/>
              <a:ahLst/>
              <a:cxnLst/>
              <a:rect l="l" t="t" r="r" b="b"/>
              <a:pathLst>
                <a:path w="9525" h="9525" extrusionOk="0">
                  <a:moveTo>
                    <a:pt x="7814" y="7144"/>
                  </a:moveTo>
                  <a:cubicBezTo>
                    <a:pt x="8767" y="8096"/>
                    <a:pt x="7814" y="9049"/>
                    <a:pt x="7814" y="10001"/>
                  </a:cubicBezTo>
                  <a:cubicBezTo>
                    <a:pt x="8767" y="9049"/>
                    <a:pt x="5910" y="8096"/>
                    <a:pt x="781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345" name="Google Shape;6345;p1"/>
            <p:cNvSpPr/>
            <p:nvPr/>
          </p:nvSpPr>
          <p:spPr>
            <a:xfrm>
              <a:off x="6898284" y="2380773"/>
              <a:ext cx="9525" cy="9525"/>
            </a:xfrm>
            <a:custGeom>
              <a:avLst/>
              <a:gdLst/>
              <a:ahLst/>
              <a:cxnLst/>
              <a:rect l="l" t="t" r="r" b="b"/>
              <a:pathLst>
                <a:path w="9525" h="9525" extrusionOk="0">
                  <a:moveTo>
                    <a:pt x="7341" y="7144"/>
                  </a:moveTo>
                  <a:cubicBezTo>
                    <a:pt x="7341" y="8096"/>
                    <a:pt x="9246" y="8096"/>
                    <a:pt x="8294" y="10001"/>
                  </a:cubicBezTo>
                  <a:cubicBezTo>
                    <a:pt x="9246" y="8096"/>
                    <a:pt x="6388" y="7144"/>
                    <a:pt x="7341"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346" name="Google Shape;6346;p1"/>
            <p:cNvSpPr/>
            <p:nvPr/>
          </p:nvSpPr>
          <p:spPr>
            <a:xfrm>
              <a:off x="6906630" y="2391251"/>
              <a:ext cx="9525" cy="9525"/>
            </a:xfrm>
            <a:custGeom>
              <a:avLst/>
              <a:gdLst/>
              <a:ahLst/>
              <a:cxnLst/>
              <a:rect l="l" t="t" r="r" b="b"/>
              <a:pathLst>
                <a:path w="9525" h="9525" extrusionOk="0">
                  <a:moveTo>
                    <a:pt x="7567" y="7144"/>
                  </a:moveTo>
                  <a:cubicBezTo>
                    <a:pt x="7567" y="8096"/>
                    <a:pt x="6615" y="9049"/>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347" name="Google Shape;6347;p1"/>
            <p:cNvSpPr/>
            <p:nvPr/>
          </p:nvSpPr>
          <p:spPr>
            <a:xfrm>
              <a:off x="7026354" y="2593986"/>
              <a:ext cx="9525" cy="9525"/>
            </a:xfrm>
            <a:custGeom>
              <a:avLst/>
              <a:gdLst/>
              <a:ahLst/>
              <a:cxnLst/>
              <a:rect l="l" t="t" r="r" b="b"/>
              <a:pathLst>
                <a:path w="9525" h="9525" extrusionOk="0">
                  <a:moveTo>
                    <a:pt x="7858" y="8244"/>
                  </a:moveTo>
                  <a:cubicBezTo>
                    <a:pt x="6906" y="6339"/>
                    <a:pt x="6906" y="7291"/>
                    <a:pt x="7858" y="82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348" name="Google Shape;6348;p1"/>
            <p:cNvSpPr/>
            <p:nvPr/>
          </p:nvSpPr>
          <p:spPr>
            <a:xfrm>
              <a:off x="7080691" y="2685573"/>
              <a:ext cx="9525" cy="9525"/>
            </a:xfrm>
            <a:custGeom>
              <a:avLst/>
              <a:gdLst/>
              <a:ahLst/>
              <a:cxnLst/>
              <a:rect l="l" t="t" r="r" b="b"/>
              <a:pathLst>
                <a:path w="9525" h="9525" extrusionOk="0">
                  <a:moveTo>
                    <a:pt x="7815" y="7144"/>
                  </a:moveTo>
                  <a:cubicBezTo>
                    <a:pt x="8767" y="8096"/>
                    <a:pt x="7815" y="8096"/>
                    <a:pt x="7815" y="9049"/>
                  </a:cubicBezTo>
                  <a:cubicBezTo>
                    <a:pt x="5909" y="7144"/>
                    <a:pt x="8767" y="8096"/>
                    <a:pt x="7815"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349" name="Google Shape;6349;p1"/>
            <p:cNvSpPr/>
            <p:nvPr/>
          </p:nvSpPr>
          <p:spPr>
            <a:xfrm>
              <a:off x="7119461" y="2715312"/>
              <a:ext cx="9525" cy="9525"/>
            </a:xfrm>
            <a:custGeom>
              <a:avLst/>
              <a:gdLst/>
              <a:ahLst/>
              <a:cxnLst/>
              <a:rect l="l" t="t" r="r" b="b"/>
              <a:pathLst>
                <a:path w="9525" h="9525" extrusionOk="0">
                  <a:moveTo>
                    <a:pt x="7144" y="8837"/>
                  </a:moveTo>
                  <a:cubicBezTo>
                    <a:pt x="7144" y="8837"/>
                    <a:pt x="10954" y="5027"/>
                    <a:pt x="7144" y="883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350" name="Google Shape;6350;p1"/>
            <p:cNvSpPr/>
            <p:nvPr/>
          </p:nvSpPr>
          <p:spPr>
            <a:xfrm>
              <a:off x="7174706" y="2782334"/>
              <a:ext cx="9525" cy="9525"/>
            </a:xfrm>
            <a:custGeom>
              <a:avLst/>
              <a:gdLst/>
              <a:ahLst/>
              <a:cxnLst/>
              <a:rect l="l" t="t" r="r" b="b"/>
              <a:pathLst>
                <a:path w="9525" h="9525" extrusionOk="0">
                  <a:moveTo>
                    <a:pt x="9049" y="7538"/>
                  </a:moveTo>
                  <a:cubicBezTo>
                    <a:pt x="6191" y="7538"/>
                    <a:pt x="10001" y="9443"/>
                    <a:pt x="7144" y="8491"/>
                  </a:cubicBezTo>
                  <a:cubicBezTo>
                    <a:pt x="7144" y="7538"/>
                    <a:pt x="8096" y="6586"/>
                    <a:pt x="9049" y="753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351" name="Google Shape;6351;p1"/>
            <p:cNvSpPr/>
            <p:nvPr/>
          </p:nvSpPr>
          <p:spPr>
            <a:xfrm>
              <a:off x="7180412" y="2780790"/>
              <a:ext cx="628650" cy="85725"/>
            </a:xfrm>
            <a:custGeom>
              <a:avLst/>
              <a:gdLst/>
              <a:ahLst/>
              <a:cxnLst/>
              <a:rect l="l" t="t" r="r" b="b"/>
              <a:pathLst>
                <a:path w="628650" h="85725" extrusionOk="0">
                  <a:moveTo>
                    <a:pt x="629136" y="74805"/>
                  </a:moveTo>
                  <a:cubicBezTo>
                    <a:pt x="649138" y="105285"/>
                    <a:pt x="246231" y="66232"/>
                    <a:pt x="260518" y="58612"/>
                  </a:cubicBezTo>
                  <a:cubicBezTo>
                    <a:pt x="248136" y="58612"/>
                    <a:pt x="141456" y="45278"/>
                    <a:pt x="148123" y="32895"/>
                  </a:cubicBezTo>
                  <a:cubicBezTo>
                    <a:pt x="113833" y="50992"/>
                    <a:pt x="92878" y="34800"/>
                    <a:pt x="64303" y="33847"/>
                  </a:cubicBezTo>
                  <a:cubicBezTo>
                    <a:pt x="67161" y="25275"/>
                    <a:pt x="71923" y="34800"/>
                    <a:pt x="71923" y="23370"/>
                  </a:cubicBezTo>
                  <a:cubicBezTo>
                    <a:pt x="76686" y="25275"/>
                    <a:pt x="6201" y="14797"/>
                    <a:pt x="7153" y="13845"/>
                  </a:cubicBezTo>
                  <a:cubicBezTo>
                    <a:pt x="9058" y="13845"/>
                    <a:pt x="16678" y="11940"/>
                    <a:pt x="12868" y="13845"/>
                  </a:cubicBezTo>
                  <a:cubicBezTo>
                    <a:pt x="16678" y="10987"/>
                    <a:pt x="16678" y="10035"/>
                    <a:pt x="13821" y="10035"/>
                  </a:cubicBezTo>
                  <a:cubicBezTo>
                    <a:pt x="44301" y="-13778"/>
                    <a:pt x="636756" y="118620"/>
                    <a:pt x="629136" y="74805"/>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352" name="Google Shape;6352;p1"/>
            <p:cNvSpPr/>
            <p:nvPr/>
          </p:nvSpPr>
          <p:spPr>
            <a:xfrm>
              <a:off x="7179469" y="2782728"/>
              <a:ext cx="9525" cy="9525"/>
            </a:xfrm>
            <a:custGeom>
              <a:avLst/>
              <a:gdLst/>
              <a:ahLst/>
              <a:cxnLst/>
              <a:rect l="l" t="t" r="r" b="b"/>
              <a:pathLst>
                <a:path w="9525" h="9525" extrusionOk="0">
                  <a:moveTo>
                    <a:pt x="7144" y="7144"/>
                  </a:moveTo>
                  <a:cubicBezTo>
                    <a:pt x="7144" y="8096"/>
                    <a:pt x="9049" y="9049"/>
                    <a:pt x="7144" y="10954"/>
                  </a:cubicBezTo>
                  <a:cubicBezTo>
                    <a:pt x="7144" y="9049"/>
                    <a:pt x="7144"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353" name="Google Shape;6353;p1"/>
            <p:cNvSpPr/>
            <p:nvPr/>
          </p:nvSpPr>
          <p:spPr>
            <a:xfrm>
              <a:off x="7221908" y="2800826"/>
              <a:ext cx="9525" cy="9525"/>
            </a:xfrm>
            <a:custGeom>
              <a:avLst/>
              <a:gdLst/>
              <a:ahLst/>
              <a:cxnLst/>
              <a:rect l="l" t="t" r="r" b="b"/>
              <a:pathLst>
                <a:path w="9525" h="9525" extrusionOk="0">
                  <a:moveTo>
                    <a:pt x="7567" y="7144"/>
                  </a:moveTo>
                  <a:cubicBezTo>
                    <a:pt x="7567" y="8096"/>
                    <a:pt x="6615" y="9049"/>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354" name="Google Shape;6354;p1"/>
            <p:cNvSpPr/>
            <p:nvPr/>
          </p:nvSpPr>
          <p:spPr>
            <a:xfrm>
              <a:off x="7228999" y="2802731"/>
              <a:ext cx="19050" cy="9525"/>
            </a:xfrm>
            <a:custGeom>
              <a:avLst/>
              <a:gdLst/>
              <a:ahLst/>
              <a:cxnLst/>
              <a:rect l="l" t="t" r="r" b="b"/>
              <a:pathLst>
                <a:path w="19050" h="9525" extrusionOk="0">
                  <a:moveTo>
                    <a:pt x="11906" y="7144"/>
                  </a:moveTo>
                  <a:cubicBezTo>
                    <a:pt x="11906" y="8096"/>
                    <a:pt x="9049" y="9049"/>
                    <a:pt x="7144" y="9049"/>
                  </a:cubicBezTo>
                  <a:lnTo>
                    <a:pt x="11906" y="7144"/>
                  </a:ln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355" name="Google Shape;6355;p1"/>
            <p:cNvSpPr/>
            <p:nvPr/>
          </p:nvSpPr>
          <p:spPr>
            <a:xfrm>
              <a:off x="7243286" y="2809398"/>
              <a:ext cx="9525" cy="9525"/>
            </a:xfrm>
            <a:custGeom>
              <a:avLst/>
              <a:gdLst/>
              <a:ahLst/>
              <a:cxnLst/>
              <a:rect l="l" t="t" r="r" b="b"/>
              <a:pathLst>
                <a:path w="9525" h="9525" extrusionOk="0">
                  <a:moveTo>
                    <a:pt x="8096" y="7144"/>
                  </a:moveTo>
                  <a:cubicBezTo>
                    <a:pt x="9049" y="8096"/>
                    <a:pt x="8096" y="9049"/>
                    <a:pt x="7144" y="8096"/>
                  </a:cubicBezTo>
                  <a:cubicBezTo>
                    <a:pt x="7144" y="8096"/>
                    <a:pt x="8096" y="7144"/>
                    <a:pt x="8096"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356" name="Google Shape;6356;p1"/>
            <p:cNvSpPr/>
            <p:nvPr/>
          </p:nvSpPr>
          <p:spPr>
            <a:xfrm>
              <a:off x="7244997" y="2806541"/>
              <a:ext cx="9525" cy="9525"/>
            </a:xfrm>
            <a:custGeom>
              <a:avLst/>
              <a:gdLst/>
              <a:ahLst/>
              <a:cxnLst/>
              <a:rect l="l" t="t" r="r" b="b"/>
              <a:pathLst>
                <a:path w="9525" h="9525" extrusionOk="0">
                  <a:moveTo>
                    <a:pt x="7338" y="7144"/>
                  </a:moveTo>
                  <a:cubicBezTo>
                    <a:pt x="8291" y="7144"/>
                    <a:pt x="8291" y="8096"/>
                    <a:pt x="9243" y="9049"/>
                  </a:cubicBezTo>
                  <a:cubicBezTo>
                    <a:pt x="9243" y="8096"/>
                    <a:pt x="6386" y="9049"/>
                    <a:pt x="7338"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357" name="Google Shape;6357;p1"/>
            <p:cNvSpPr/>
            <p:nvPr/>
          </p:nvSpPr>
          <p:spPr>
            <a:xfrm>
              <a:off x="7267857" y="2812970"/>
              <a:ext cx="9525" cy="9525"/>
            </a:xfrm>
            <a:custGeom>
              <a:avLst/>
              <a:gdLst/>
              <a:ahLst/>
              <a:cxnLst/>
              <a:rect l="l" t="t" r="r" b="b"/>
              <a:pathLst>
                <a:path w="9525" h="9525" extrusionOk="0">
                  <a:moveTo>
                    <a:pt x="7338" y="7382"/>
                  </a:moveTo>
                  <a:cubicBezTo>
                    <a:pt x="8291" y="7382"/>
                    <a:pt x="9243" y="6429"/>
                    <a:pt x="9243" y="8334"/>
                  </a:cubicBezTo>
                  <a:cubicBezTo>
                    <a:pt x="9243" y="7382"/>
                    <a:pt x="6386" y="9287"/>
                    <a:pt x="7338" y="7382"/>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358" name="Google Shape;6358;p1"/>
            <p:cNvSpPr/>
            <p:nvPr/>
          </p:nvSpPr>
          <p:spPr>
            <a:xfrm>
              <a:off x="7278529" y="2813208"/>
              <a:ext cx="9525" cy="9525"/>
            </a:xfrm>
            <a:custGeom>
              <a:avLst/>
              <a:gdLst/>
              <a:ahLst/>
              <a:cxnLst/>
              <a:rect l="l" t="t" r="r" b="b"/>
              <a:pathLst>
                <a:path w="9525" h="9525" extrusionOk="0">
                  <a:moveTo>
                    <a:pt x="7144" y="7144"/>
                  </a:moveTo>
                  <a:cubicBezTo>
                    <a:pt x="8096" y="7144"/>
                    <a:pt x="9049" y="9049"/>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359" name="Google Shape;6359;p1"/>
            <p:cNvSpPr/>
            <p:nvPr/>
          </p:nvSpPr>
          <p:spPr>
            <a:xfrm>
              <a:off x="7473644" y="2842021"/>
              <a:ext cx="9525" cy="9525"/>
            </a:xfrm>
            <a:custGeom>
              <a:avLst/>
              <a:gdLst/>
              <a:ahLst/>
              <a:cxnLst/>
              <a:rect l="l" t="t" r="r" b="b"/>
              <a:pathLst>
                <a:path w="9525" h="9525" extrusionOk="0">
                  <a:moveTo>
                    <a:pt x="8244" y="7858"/>
                  </a:moveTo>
                  <a:cubicBezTo>
                    <a:pt x="6339" y="6906"/>
                    <a:pt x="7291" y="6906"/>
                    <a:pt x="8244" y="785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360" name="Google Shape;6360;p1"/>
            <p:cNvSpPr/>
            <p:nvPr/>
          </p:nvSpPr>
          <p:spPr>
            <a:xfrm>
              <a:off x="7559516" y="2860833"/>
              <a:ext cx="9525" cy="9525"/>
            </a:xfrm>
            <a:custGeom>
              <a:avLst/>
              <a:gdLst/>
              <a:ahLst/>
              <a:cxnLst/>
              <a:rect l="l" t="t" r="r" b="b"/>
              <a:pathLst>
                <a:path w="9525" h="9525" extrusionOk="0">
                  <a:moveTo>
                    <a:pt x="7144" y="7144"/>
                  </a:moveTo>
                  <a:cubicBezTo>
                    <a:pt x="8096" y="7144"/>
                    <a:pt x="8096" y="8096"/>
                    <a:pt x="8096" y="8096"/>
                  </a:cubicBezTo>
                  <a:cubicBezTo>
                    <a:pt x="7144" y="8096"/>
                    <a:pt x="9049"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361" name="Google Shape;6361;p1"/>
            <p:cNvSpPr/>
            <p:nvPr/>
          </p:nvSpPr>
          <p:spPr>
            <a:xfrm>
              <a:off x="7606189" y="2863056"/>
              <a:ext cx="9525" cy="9525"/>
            </a:xfrm>
            <a:custGeom>
              <a:avLst/>
              <a:gdLst/>
              <a:ahLst/>
              <a:cxnLst/>
              <a:rect l="l" t="t" r="r" b="b"/>
              <a:pathLst>
                <a:path w="9525" h="9525" extrusionOk="0">
                  <a:moveTo>
                    <a:pt x="7144" y="9684"/>
                  </a:moveTo>
                  <a:cubicBezTo>
                    <a:pt x="7144" y="9684"/>
                    <a:pt x="8096" y="3969"/>
                    <a:pt x="7144" y="968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362" name="Google Shape;6362;p1"/>
            <p:cNvSpPr/>
            <p:nvPr/>
          </p:nvSpPr>
          <p:spPr>
            <a:xfrm>
              <a:off x="7786303" y="2669381"/>
              <a:ext cx="9525" cy="9525"/>
            </a:xfrm>
            <a:custGeom>
              <a:avLst/>
              <a:gdLst/>
              <a:ahLst/>
              <a:cxnLst/>
              <a:rect l="l" t="t" r="r" b="b"/>
              <a:pathLst>
                <a:path w="9525" h="9525" extrusionOk="0">
                  <a:moveTo>
                    <a:pt x="9909" y="7144"/>
                  </a:moveTo>
                  <a:cubicBezTo>
                    <a:pt x="8956" y="7144"/>
                    <a:pt x="4194" y="8096"/>
                    <a:pt x="9909"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363" name="Google Shape;6363;p1"/>
            <p:cNvSpPr/>
            <p:nvPr/>
          </p:nvSpPr>
          <p:spPr>
            <a:xfrm>
              <a:off x="7782401" y="2656998"/>
              <a:ext cx="9525" cy="19050"/>
            </a:xfrm>
            <a:custGeom>
              <a:avLst/>
              <a:gdLst/>
              <a:ahLst/>
              <a:cxnLst/>
              <a:rect l="l" t="t" r="r" b="b"/>
              <a:pathLst>
                <a:path w="9525" h="19050" extrusionOk="0">
                  <a:moveTo>
                    <a:pt x="7144" y="7144"/>
                  </a:moveTo>
                  <a:cubicBezTo>
                    <a:pt x="10954" y="27146"/>
                    <a:pt x="9049" y="1476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364" name="Google Shape;6364;p1"/>
            <p:cNvSpPr/>
            <p:nvPr/>
          </p:nvSpPr>
          <p:spPr>
            <a:xfrm>
              <a:off x="7777776" y="2660808"/>
              <a:ext cx="9525" cy="19050"/>
            </a:xfrm>
            <a:custGeom>
              <a:avLst/>
              <a:gdLst/>
              <a:ahLst/>
              <a:cxnLst/>
              <a:rect l="l" t="t" r="r" b="b"/>
              <a:pathLst>
                <a:path w="9525" h="19050" extrusionOk="0">
                  <a:moveTo>
                    <a:pt x="7959" y="11906"/>
                  </a:moveTo>
                  <a:cubicBezTo>
                    <a:pt x="8911" y="10001"/>
                    <a:pt x="8911" y="9049"/>
                    <a:pt x="8911" y="7144"/>
                  </a:cubicBezTo>
                  <a:cubicBezTo>
                    <a:pt x="7959" y="9049"/>
                    <a:pt x="6054" y="10954"/>
                    <a:pt x="7959" y="1190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365" name="Google Shape;6365;p1"/>
            <p:cNvSpPr/>
            <p:nvPr/>
          </p:nvSpPr>
          <p:spPr>
            <a:xfrm>
              <a:off x="7775258" y="2665423"/>
              <a:ext cx="9525" cy="9525"/>
            </a:xfrm>
            <a:custGeom>
              <a:avLst/>
              <a:gdLst/>
              <a:ahLst/>
              <a:cxnLst/>
              <a:rect l="l" t="t" r="r" b="b"/>
              <a:pathLst>
                <a:path w="9525" h="9525" extrusionOk="0">
                  <a:moveTo>
                    <a:pt x="8573" y="8244"/>
                  </a:moveTo>
                  <a:cubicBezTo>
                    <a:pt x="6667" y="7291"/>
                    <a:pt x="6667" y="6339"/>
                    <a:pt x="8573" y="82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366" name="Google Shape;6366;p1"/>
            <p:cNvSpPr/>
            <p:nvPr/>
          </p:nvSpPr>
          <p:spPr>
            <a:xfrm>
              <a:off x="7768352" y="2664618"/>
              <a:ext cx="9525" cy="9525"/>
            </a:xfrm>
            <a:custGeom>
              <a:avLst/>
              <a:gdLst/>
              <a:ahLst/>
              <a:cxnLst/>
              <a:rect l="l" t="t" r="r" b="b"/>
              <a:pathLst>
                <a:path w="9525" h="9525" extrusionOk="0">
                  <a:moveTo>
                    <a:pt x="7858" y="7144"/>
                  </a:moveTo>
                  <a:cubicBezTo>
                    <a:pt x="7858" y="7144"/>
                    <a:pt x="6906" y="8096"/>
                    <a:pt x="7858" y="7144"/>
                  </a:cubicBezTo>
                  <a:cubicBezTo>
                    <a:pt x="6906" y="9049"/>
                    <a:pt x="6906" y="8096"/>
                    <a:pt x="7858"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367" name="Google Shape;6367;p1"/>
            <p:cNvSpPr/>
            <p:nvPr/>
          </p:nvSpPr>
          <p:spPr>
            <a:xfrm>
              <a:off x="7765256" y="2656277"/>
              <a:ext cx="19050" cy="19050"/>
            </a:xfrm>
            <a:custGeom>
              <a:avLst/>
              <a:gdLst/>
              <a:ahLst/>
              <a:cxnLst/>
              <a:rect l="l" t="t" r="r" b="b"/>
              <a:pathLst>
                <a:path w="19050" h="19050" extrusionOk="0">
                  <a:moveTo>
                    <a:pt x="7144" y="15485"/>
                  </a:moveTo>
                  <a:cubicBezTo>
                    <a:pt x="8096" y="20248"/>
                    <a:pt x="25241" y="-5470"/>
                    <a:pt x="7144" y="15485"/>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368" name="Google Shape;6368;p1"/>
            <p:cNvSpPr/>
            <p:nvPr/>
          </p:nvSpPr>
          <p:spPr>
            <a:xfrm>
              <a:off x="7769066" y="2664195"/>
              <a:ext cx="9525" cy="9525"/>
            </a:xfrm>
            <a:custGeom>
              <a:avLst/>
              <a:gdLst/>
              <a:ahLst/>
              <a:cxnLst/>
              <a:rect l="l" t="t" r="r" b="b"/>
              <a:pathLst>
                <a:path w="9525" h="9525" extrusionOk="0">
                  <a:moveTo>
                    <a:pt x="7144" y="7567"/>
                  </a:moveTo>
                  <a:cubicBezTo>
                    <a:pt x="7144" y="7567"/>
                    <a:pt x="8096" y="7567"/>
                    <a:pt x="8096" y="7567"/>
                  </a:cubicBezTo>
                  <a:cubicBezTo>
                    <a:pt x="8096" y="6615"/>
                    <a:pt x="7144" y="7567"/>
                    <a:pt x="7144"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369" name="Google Shape;6369;p1"/>
            <p:cNvSpPr/>
            <p:nvPr/>
          </p:nvSpPr>
          <p:spPr>
            <a:xfrm>
              <a:off x="7772876" y="2663226"/>
              <a:ext cx="9525" cy="9525"/>
            </a:xfrm>
            <a:custGeom>
              <a:avLst/>
              <a:gdLst/>
              <a:ahLst/>
              <a:cxnLst/>
              <a:rect l="l" t="t" r="r" b="b"/>
              <a:pathLst>
                <a:path w="9525" h="9525" extrusionOk="0">
                  <a:moveTo>
                    <a:pt x="7144" y="9488"/>
                  </a:moveTo>
                  <a:cubicBezTo>
                    <a:pt x="7144" y="8536"/>
                    <a:pt x="10001" y="4726"/>
                    <a:pt x="7144" y="948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370" name="Google Shape;6370;p1"/>
            <p:cNvSpPr/>
            <p:nvPr/>
          </p:nvSpPr>
          <p:spPr>
            <a:xfrm>
              <a:off x="7757934" y="2655318"/>
              <a:ext cx="9525" cy="19050"/>
            </a:xfrm>
            <a:custGeom>
              <a:avLst/>
              <a:gdLst/>
              <a:ahLst/>
              <a:cxnLst/>
              <a:rect l="l" t="t" r="r" b="b"/>
              <a:pathLst>
                <a:path w="9525" h="19050" extrusionOk="0">
                  <a:moveTo>
                    <a:pt x="8751" y="16444"/>
                  </a:moveTo>
                  <a:cubicBezTo>
                    <a:pt x="11609" y="3109"/>
                    <a:pt x="3989" y="5014"/>
                    <a:pt x="8751" y="164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371" name="Google Shape;6371;p1"/>
            <p:cNvSpPr/>
            <p:nvPr/>
          </p:nvSpPr>
          <p:spPr>
            <a:xfrm>
              <a:off x="7755731" y="2649378"/>
              <a:ext cx="9525" cy="9525"/>
            </a:xfrm>
            <a:custGeom>
              <a:avLst/>
              <a:gdLst/>
              <a:ahLst/>
              <a:cxnLst/>
              <a:rect l="l" t="t" r="r" b="b"/>
              <a:pathLst>
                <a:path w="9525" h="9525" extrusionOk="0">
                  <a:moveTo>
                    <a:pt x="7144" y="7144"/>
                  </a:moveTo>
                  <a:cubicBezTo>
                    <a:pt x="7144" y="8096"/>
                    <a:pt x="7144" y="8096"/>
                    <a:pt x="7144" y="7144"/>
                  </a:cubicBezTo>
                  <a:cubicBezTo>
                    <a:pt x="7144" y="8096"/>
                    <a:pt x="7144"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372" name="Google Shape;6372;p1"/>
            <p:cNvSpPr/>
            <p:nvPr/>
          </p:nvSpPr>
          <p:spPr>
            <a:xfrm>
              <a:off x="7741444" y="2651640"/>
              <a:ext cx="19050" cy="19050"/>
            </a:xfrm>
            <a:custGeom>
              <a:avLst/>
              <a:gdLst/>
              <a:ahLst/>
              <a:cxnLst/>
              <a:rect l="l" t="t" r="r" b="b"/>
              <a:pathLst>
                <a:path w="19050" h="19050" extrusionOk="0">
                  <a:moveTo>
                    <a:pt x="7144" y="13455"/>
                  </a:moveTo>
                  <a:cubicBezTo>
                    <a:pt x="26194" y="8692"/>
                    <a:pt x="18574" y="2025"/>
                    <a:pt x="7144" y="13455"/>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373" name="Google Shape;6373;p1"/>
            <p:cNvSpPr/>
            <p:nvPr/>
          </p:nvSpPr>
          <p:spPr>
            <a:xfrm>
              <a:off x="7741169" y="2648861"/>
              <a:ext cx="9525" cy="9525"/>
            </a:xfrm>
            <a:custGeom>
              <a:avLst/>
              <a:gdLst/>
              <a:ahLst/>
              <a:cxnLst/>
              <a:rect l="l" t="t" r="r" b="b"/>
              <a:pathLst>
                <a:path w="9525" h="9525" extrusionOk="0">
                  <a:moveTo>
                    <a:pt x="7419" y="9566"/>
                  </a:moveTo>
                  <a:cubicBezTo>
                    <a:pt x="6466" y="2898"/>
                    <a:pt x="8371" y="12423"/>
                    <a:pt x="7419" y="956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374" name="Google Shape;6374;p1"/>
            <p:cNvSpPr/>
            <p:nvPr/>
          </p:nvSpPr>
          <p:spPr>
            <a:xfrm>
              <a:off x="7731218" y="2650961"/>
              <a:ext cx="9525" cy="19050"/>
            </a:xfrm>
            <a:custGeom>
              <a:avLst/>
              <a:gdLst/>
              <a:ahLst/>
              <a:cxnLst/>
              <a:rect l="l" t="t" r="r" b="b"/>
              <a:pathLst>
                <a:path w="9525" h="19050" extrusionOk="0">
                  <a:moveTo>
                    <a:pt x="9750" y="14133"/>
                  </a:moveTo>
                  <a:cubicBezTo>
                    <a:pt x="7845" y="-2059"/>
                    <a:pt x="4988" y="15086"/>
                    <a:pt x="9750" y="14133"/>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375" name="Google Shape;6375;p1"/>
            <p:cNvSpPr/>
            <p:nvPr/>
          </p:nvSpPr>
          <p:spPr>
            <a:xfrm>
              <a:off x="7737634" y="2657951"/>
              <a:ext cx="9525" cy="9525"/>
            </a:xfrm>
            <a:custGeom>
              <a:avLst/>
              <a:gdLst/>
              <a:ahLst/>
              <a:cxnLst/>
              <a:rect l="l" t="t" r="r" b="b"/>
              <a:pathLst>
                <a:path w="9525" h="9525" extrusionOk="0">
                  <a:moveTo>
                    <a:pt x="9049" y="8096"/>
                  </a:moveTo>
                  <a:cubicBezTo>
                    <a:pt x="8096" y="8096"/>
                    <a:pt x="7144" y="8096"/>
                    <a:pt x="7144" y="7144"/>
                  </a:cubicBezTo>
                  <a:cubicBezTo>
                    <a:pt x="8096" y="8096"/>
                    <a:pt x="8096" y="10001"/>
                    <a:pt x="9049" y="809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376" name="Google Shape;6376;p1"/>
            <p:cNvSpPr/>
            <p:nvPr/>
          </p:nvSpPr>
          <p:spPr>
            <a:xfrm>
              <a:off x="7726204" y="2649378"/>
              <a:ext cx="9525" cy="9525"/>
            </a:xfrm>
            <a:custGeom>
              <a:avLst/>
              <a:gdLst/>
              <a:ahLst/>
              <a:cxnLst/>
              <a:rect l="l" t="t" r="r" b="b"/>
              <a:pathLst>
                <a:path w="9525" h="9525" extrusionOk="0">
                  <a:moveTo>
                    <a:pt x="7144" y="7144"/>
                  </a:moveTo>
                  <a:cubicBezTo>
                    <a:pt x="7144" y="7144"/>
                    <a:pt x="8096" y="7144"/>
                    <a:pt x="8096" y="7144"/>
                  </a:cubicBezTo>
                  <a:cubicBezTo>
                    <a:pt x="8096"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377" name="Google Shape;6377;p1"/>
            <p:cNvSpPr/>
            <p:nvPr/>
          </p:nvSpPr>
          <p:spPr>
            <a:xfrm>
              <a:off x="7725040" y="2656046"/>
              <a:ext cx="9525" cy="9525"/>
            </a:xfrm>
            <a:custGeom>
              <a:avLst/>
              <a:gdLst/>
              <a:ahLst/>
              <a:cxnLst/>
              <a:rect l="l" t="t" r="r" b="b"/>
              <a:pathLst>
                <a:path w="9525" h="9525" extrusionOk="0">
                  <a:moveTo>
                    <a:pt x="9260" y="7144"/>
                  </a:moveTo>
                  <a:cubicBezTo>
                    <a:pt x="4498" y="8096"/>
                    <a:pt x="9260" y="8096"/>
                    <a:pt x="9260"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378" name="Google Shape;6378;p1"/>
            <p:cNvSpPr/>
            <p:nvPr/>
          </p:nvSpPr>
          <p:spPr>
            <a:xfrm>
              <a:off x="7640479" y="2638758"/>
              <a:ext cx="95250" cy="28575"/>
            </a:xfrm>
            <a:custGeom>
              <a:avLst/>
              <a:gdLst/>
              <a:ahLst/>
              <a:cxnLst/>
              <a:rect l="l" t="t" r="r" b="b"/>
              <a:pathLst>
                <a:path w="95250" h="28575" extrusionOk="0">
                  <a:moveTo>
                    <a:pt x="7144" y="11097"/>
                  </a:moveTo>
                  <a:cubicBezTo>
                    <a:pt x="9049" y="36814"/>
                    <a:pt x="85249" y="19669"/>
                    <a:pt x="90011" y="22527"/>
                  </a:cubicBezTo>
                  <a:cubicBezTo>
                    <a:pt x="85249" y="19669"/>
                    <a:pt x="85249" y="16812"/>
                    <a:pt x="90011" y="14907"/>
                  </a:cubicBezTo>
                  <a:cubicBezTo>
                    <a:pt x="53816" y="-3191"/>
                    <a:pt x="25241" y="16812"/>
                    <a:pt x="7144" y="1109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379" name="Google Shape;6379;p1"/>
            <p:cNvSpPr/>
            <p:nvPr/>
          </p:nvSpPr>
          <p:spPr>
            <a:xfrm>
              <a:off x="7650004" y="2638606"/>
              <a:ext cx="9525" cy="9525"/>
            </a:xfrm>
            <a:custGeom>
              <a:avLst/>
              <a:gdLst/>
              <a:ahLst/>
              <a:cxnLst/>
              <a:rect l="l" t="t" r="r" b="b"/>
              <a:pathLst>
                <a:path w="9525" h="9525" extrusionOk="0">
                  <a:moveTo>
                    <a:pt x="7144" y="9343"/>
                  </a:moveTo>
                  <a:cubicBezTo>
                    <a:pt x="10001" y="5534"/>
                    <a:pt x="7144" y="7438"/>
                    <a:pt x="7144" y="9343"/>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380" name="Google Shape;6380;p1"/>
            <p:cNvSpPr/>
            <p:nvPr/>
          </p:nvSpPr>
          <p:spPr>
            <a:xfrm>
              <a:off x="7640479" y="2642711"/>
              <a:ext cx="9525" cy="9525"/>
            </a:xfrm>
            <a:custGeom>
              <a:avLst/>
              <a:gdLst/>
              <a:ahLst/>
              <a:cxnLst/>
              <a:rect l="l" t="t" r="r" b="b"/>
              <a:pathLst>
                <a:path w="9525" h="9525" extrusionOk="0">
                  <a:moveTo>
                    <a:pt x="7144" y="7144"/>
                  </a:moveTo>
                  <a:lnTo>
                    <a:pt x="7144" y="7144"/>
                  </a:ln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381" name="Google Shape;6381;p1"/>
            <p:cNvSpPr/>
            <p:nvPr/>
          </p:nvSpPr>
          <p:spPr>
            <a:xfrm>
              <a:off x="7658682" y="2653993"/>
              <a:ext cx="9525" cy="9525"/>
            </a:xfrm>
            <a:custGeom>
              <a:avLst/>
              <a:gdLst/>
              <a:ahLst/>
              <a:cxnLst/>
              <a:rect l="l" t="t" r="r" b="b"/>
              <a:pathLst>
                <a:path w="9525" h="9525" extrusionOk="0">
                  <a:moveTo>
                    <a:pt x="7990" y="8244"/>
                  </a:moveTo>
                  <a:cubicBezTo>
                    <a:pt x="7990" y="7291"/>
                    <a:pt x="6086" y="6339"/>
                    <a:pt x="7990" y="82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382" name="Google Shape;6382;p1"/>
            <p:cNvSpPr/>
            <p:nvPr/>
          </p:nvSpPr>
          <p:spPr>
            <a:xfrm>
              <a:off x="7662386" y="2639853"/>
              <a:ext cx="9525" cy="9525"/>
            </a:xfrm>
            <a:custGeom>
              <a:avLst/>
              <a:gdLst/>
              <a:ahLst/>
              <a:cxnLst/>
              <a:rect l="l" t="t" r="r" b="b"/>
              <a:pathLst>
                <a:path w="9525" h="9525" extrusionOk="0">
                  <a:moveTo>
                    <a:pt x="7144" y="7144"/>
                  </a:moveTo>
                  <a:cubicBezTo>
                    <a:pt x="8096" y="8096"/>
                    <a:pt x="9049" y="9049"/>
                    <a:pt x="10001" y="10954"/>
                  </a:cubicBezTo>
                  <a:cubicBezTo>
                    <a:pt x="10001" y="9049"/>
                    <a:pt x="10001"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383" name="Google Shape;6383;p1"/>
            <p:cNvSpPr/>
            <p:nvPr/>
          </p:nvSpPr>
          <p:spPr>
            <a:xfrm>
              <a:off x="7682716" y="2641758"/>
              <a:ext cx="9525" cy="9525"/>
            </a:xfrm>
            <a:custGeom>
              <a:avLst/>
              <a:gdLst/>
              <a:ahLst/>
              <a:cxnLst/>
              <a:rect l="l" t="t" r="r" b="b"/>
              <a:pathLst>
                <a:path w="9525" h="9525" extrusionOk="0">
                  <a:moveTo>
                    <a:pt x="7769" y="10001"/>
                  </a:moveTo>
                  <a:cubicBezTo>
                    <a:pt x="8722" y="9049"/>
                    <a:pt x="7769" y="8096"/>
                    <a:pt x="8722" y="7144"/>
                  </a:cubicBezTo>
                  <a:cubicBezTo>
                    <a:pt x="6817" y="7144"/>
                    <a:pt x="6817" y="8096"/>
                    <a:pt x="7769" y="10001"/>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384" name="Google Shape;6384;p1"/>
            <p:cNvSpPr/>
            <p:nvPr/>
          </p:nvSpPr>
          <p:spPr>
            <a:xfrm>
              <a:off x="7642585" y="2639853"/>
              <a:ext cx="9525" cy="9525"/>
            </a:xfrm>
            <a:custGeom>
              <a:avLst/>
              <a:gdLst/>
              <a:ahLst/>
              <a:cxnLst/>
              <a:rect l="l" t="t" r="r" b="b"/>
              <a:pathLst>
                <a:path w="9525" h="9525" extrusionOk="0">
                  <a:moveTo>
                    <a:pt x="10752" y="7144"/>
                  </a:moveTo>
                  <a:cubicBezTo>
                    <a:pt x="9800" y="7144"/>
                    <a:pt x="3132" y="10954"/>
                    <a:pt x="10752"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385" name="Google Shape;6385;p1"/>
            <p:cNvSpPr/>
            <p:nvPr/>
          </p:nvSpPr>
          <p:spPr>
            <a:xfrm>
              <a:off x="7594307" y="2642711"/>
              <a:ext cx="57150" cy="19050"/>
            </a:xfrm>
            <a:custGeom>
              <a:avLst/>
              <a:gdLst/>
              <a:ahLst/>
              <a:cxnLst/>
              <a:rect l="l" t="t" r="r" b="b"/>
              <a:pathLst>
                <a:path w="57150" h="19050" extrusionOk="0">
                  <a:moveTo>
                    <a:pt x="7596" y="19526"/>
                  </a:moveTo>
                  <a:cubicBezTo>
                    <a:pt x="8548" y="21431"/>
                    <a:pt x="46648" y="17621"/>
                    <a:pt x="49505" y="17621"/>
                  </a:cubicBezTo>
                  <a:cubicBezTo>
                    <a:pt x="50458" y="13811"/>
                    <a:pt x="50458" y="10954"/>
                    <a:pt x="50458" y="7144"/>
                  </a:cubicBezTo>
                  <a:cubicBezTo>
                    <a:pt x="45696" y="11906"/>
                    <a:pt x="43790" y="11906"/>
                    <a:pt x="44743" y="7144"/>
                  </a:cubicBezTo>
                  <a:cubicBezTo>
                    <a:pt x="37123" y="7144"/>
                    <a:pt x="2833" y="17621"/>
                    <a:pt x="7596" y="1952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386" name="Google Shape;6386;p1"/>
            <p:cNvSpPr/>
            <p:nvPr/>
          </p:nvSpPr>
          <p:spPr>
            <a:xfrm>
              <a:off x="7625239" y="2642711"/>
              <a:ext cx="9525" cy="9525"/>
            </a:xfrm>
            <a:custGeom>
              <a:avLst/>
              <a:gdLst/>
              <a:ahLst/>
              <a:cxnLst/>
              <a:rect l="l" t="t" r="r" b="b"/>
              <a:pathLst>
                <a:path w="9525" h="9525" extrusionOk="0">
                  <a:moveTo>
                    <a:pt x="8096" y="7144"/>
                  </a:moveTo>
                  <a:lnTo>
                    <a:pt x="7144" y="9049"/>
                  </a:lnTo>
                  <a:cubicBezTo>
                    <a:pt x="8096" y="9049"/>
                    <a:pt x="8096" y="8096"/>
                    <a:pt x="8096"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387" name="Google Shape;6387;p1"/>
            <p:cNvSpPr/>
            <p:nvPr/>
          </p:nvSpPr>
          <p:spPr>
            <a:xfrm>
              <a:off x="7560469" y="2647111"/>
              <a:ext cx="38100" cy="19050"/>
            </a:xfrm>
            <a:custGeom>
              <a:avLst/>
              <a:gdLst/>
              <a:ahLst/>
              <a:cxnLst/>
              <a:rect l="l" t="t" r="r" b="b"/>
              <a:pathLst>
                <a:path w="38100" h="19050" extrusionOk="0">
                  <a:moveTo>
                    <a:pt x="27146" y="9411"/>
                  </a:moveTo>
                  <a:cubicBezTo>
                    <a:pt x="18574" y="5601"/>
                    <a:pt x="18574" y="16078"/>
                    <a:pt x="7144" y="19888"/>
                  </a:cubicBezTo>
                  <a:cubicBezTo>
                    <a:pt x="15716" y="23698"/>
                    <a:pt x="50006" y="-114"/>
                    <a:pt x="27146" y="9411"/>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388" name="Google Shape;6388;p1"/>
            <p:cNvSpPr/>
            <p:nvPr/>
          </p:nvSpPr>
          <p:spPr>
            <a:xfrm>
              <a:off x="7589573" y="2645568"/>
              <a:ext cx="9525" cy="9525"/>
            </a:xfrm>
            <a:custGeom>
              <a:avLst/>
              <a:gdLst/>
              <a:ahLst/>
              <a:cxnLst/>
              <a:rect l="l" t="t" r="r" b="b"/>
              <a:pathLst>
                <a:path w="9525" h="9525" extrusionOk="0">
                  <a:moveTo>
                    <a:pt x="7567" y="7144"/>
                  </a:moveTo>
                  <a:cubicBezTo>
                    <a:pt x="6615" y="13811"/>
                    <a:pt x="7567" y="9049"/>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389" name="Google Shape;6389;p1"/>
            <p:cNvSpPr/>
            <p:nvPr/>
          </p:nvSpPr>
          <p:spPr>
            <a:xfrm>
              <a:off x="7587466" y="2655279"/>
              <a:ext cx="9525" cy="9525"/>
            </a:xfrm>
            <a:custGeom>
              <a:avLst/>
              <a:gdLst/>
              <a:ahLst/>
              <a:cxnLst/>
              <a:rect l="l" t="t" r="r" b="b"/>
              <a:pathLst>
                <a:path w="9525" h="9525" extrusionOk="0">
                  <a:moveTo>
                    <a:pt x="7769" y="10768"/>
                  </a:moveTo>
                  <a:cubicBezTo>
                    <a:pt x="7769" y="9815"/>
                    <a:pt x="8722" y="8863"/>
                    <a:pt x="8722" y="7911"/>
                  </a:cubicBezTo>
                  <a:cubicBezTo>
                    <a:pt x="6817" y="6006"/>
                    <a:pt x="6817" y="7911"/>
                    <a:pt x="7769" y="1076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390" name="Google Shape;6390;p1"/>
            <p:cNvSpPr/>
            <p:nvPr/>
          </p:nvSpPr>
          <p:spPr>
            <a:xfrm>
              <a:off x="7563032" y="2645568"/>
              <a:ext cx="9525" cy="9525"/>
            </a:xfrm>
            <a:custGeom>
              <a:avLst/>
              <a:gdLst/>
              <a:ahLst/>
              <a:cxnLst/>
              <a:rect l="l" t="t" r="r" b="b"/>
              <a:pathLst>
                <a:path w="9525" h="9525" extrusionOk="0">
                  <a:moveTo>
                    <a:pt x="9343" y="7144"/>
                  </a:moveTo>
                  <a:cubicBezTo>
                    <a:pt x="5534" y="10001"/>
                    <a:pt x="7438" y="9049"/>
                    <a:pt x="9343"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391" name="Google Shape;6391;p1"/>
            <p:cNvSpPr/>
            <p:nvPr/>
          </p:nvSpPr>
          <p:spPr>
            <a:xfrm>
              <a:off x="7547134" y="2653774"/>
              <a:ext cx="19050" cy="19050"/>
            </a:xfrm>
            <a:custGeom>
              <a:avLst/>
              <a:gdLst/>
              <a:ahLst/>
              <a:cxnLst/>
              <a:rect l="l" t="t" r="r" b="b"/>
              <a:pathLst>
                <a:path w="19050" h="19050" extrusionOk="0">
                  <a:moveTo>
                    <a:pt x="7144" y="14178"/>
                  </a:moveTo>
                  <a:cubicBezTo>
                    <a:pt x="25241" y="11320"/>
                    <a:pt x="11906" y="-110"/>
                    <a:pt x="7144" y="1417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392" name="Google Shape;6392;p1"/>
            <p:cNvSpPr/>
            <p:nvPr/>
          </p:nvSpPr>
          <p:spPr>
            <a:xfrm>
              <a:off x="7463314" y="2646368"/>
              <a:ext cx="85725" cy="19050"/>
            </a:xfrm>
            <a:custGeom>
              <a:avLst/>
              <a:gdLst/>
              <a:ahLst/>
              <a:cxnLst/>
              <a:rect l="l" t="t" r="r" b="b"/>
              <a:pathLst>
                <a:path w="85725" h="19050" extrusionOk="0">
                  <a:moveTo>
                    <a:pt x="78581" y="9201"/>
                  </a:moveTo>
                  <a:cubicBezTo>
                    <a:pt x="61436" y="9201"/>
                    <a:pt x="24289" y="3486"/>
                    <a:pt x="7144" y="11106"/>
                  </a:cubicBezTo>
                  <a:cubicBezTo>
                    <a:pt x="53816" y="12059"/>
                    <a:pt x="77629" y="21584"/>
                    <a:pt x="78581" y="9201"/>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393" name="Google Shape;6393;p1"/>
            <p:cNvSpPr/>
            <p:nvPr/>
          </p:nvSpPr>
          <p:spPr>
            <a:xfrm>
              <a:off x="7540466" y="2657951"/>
              <a:ext cx="9525" cy="9525"/>
            </a:xfrm>
            <a:custGeom>
              <a:avLst/>
              <a:gdLst/>
              <a:ahLst/>
              <a:cxnLst/>
              <a:rect l="l" t="t" r="r" b="b"/>
              <a:pathLst>
                <a:path w="9525" h="9525" extrusionOk="0">
                  <a:moveTo>
                    <a:pt x="7144" y="8096"/>
                  </a:moveTo>
                  <a:cubicBezTo>
                    <a:pt x="7144" y="8096"/>
                    <a:pt x="8096" y="7144"/>
                    <a:pt x="8096" y="7144"/>
                  </a:cubicBezTo>
                  <a:cubicBezTo>
                    <a:pt x="8096" y="7144"/>
                    <a:pt x="8096" y="7144"/>
                    <a:pt x="7144" y="809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394" name="Google Shape;6394;p1"/>
            <p:cNvSpPr/>
            <p:nvPr/>
          </p:nvSpPr>
          <p:spPr>
            <a:xfrm>
              <a:off x="7462361" y="2650331"/>
              <a:ext cx="9525" cy="9525"/>
            </a:xfrm>
            <a:custGeom>
              <a:avLst/>
              <a:gdLst/>
              <a:ahLst/>
              <a:cxnLst/>
              <a:rect l="l" t="t" r="r" b="b"/>
              <a:pathLst>
                <a:path w="9525" h="9525" extrusionOk="0">
                  <a:moveTo>
                    <a:pt x="8096" y="7144"/>
                  </a:moveTo>
                  <a:cubicBezTo>
                    <a:pt x="8096" y="7144"/>
                    <a:pt x="7144" y="7144"/>
                    <a:pt x="7144" y="7144"/>
                  </a:cubicBezTo>
                  <a:cubicBezTo>
                    <a:pt x="7144" y="8096"/>
                    <a:pt x="7144" y="8096"/>
                    <a:pt x="8096"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395" name="Google Shape;6395;p1"/>
            <p:cNvSpPr/>
            <p:nvPr/>
          </p:nvSpPr>
          <p:spPr>
            <a:xfrm>
              <a:off x="7547134" y="2656998"/>
              <a:ext cx="9525" cy="9525"/>
            </a:xfrm>
            <a:custGeom>
              <a:avLst/>
              <a:gdLst/>
              <a:ahLst/>
              <a:cxnLst/>
              <a:rect l="l" t="t" r="r" b="b"/>
              <a:pathLst>
                <a:path w="9525" h="9525" extrusionOk="0">
                  <a:moveTo>
                    <a:pt x="7144" y="7144"/>
                  </a:move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396" name="Google Shape;6396;p1"/>
            <p:cNvSpPr/>
            <p:nvPr/>
          </p:nvSpPr>
          <p:spPr>
            <a:xfrm>
              <a:off x="7548482" y="2647473"/>
              <a:ext cx="9525" cy="9525"/>
            </a:xfrm>
            <a:custGeom>
              <a:avLst/>
              <a:gdLst/>
              <a:ahLst/>
              <a:cxnLst/>
              <a:rect l="l" t="t" r="r" b="b"/>
              <a:pathLst>
                <a:path w="9525" h="9525" extrusionOk="0">
                  <a:moveTo>
                    <a:pt x="8653" y="7144"/>
                  </a:moveTo>
                  <a:cubicBezTo>
                    <a:pt x="7700" y="7144"/>
                    <a:pt x="5796" y="9049"/>
                    <a:pt x="8653"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397" name="Google Shape;6397;p1"/>
            <p:cNvSpPr/>
            <p:nvPr/>
          </p:nvSpPr>
          <p:spPr>
            <a:xfrm>
              <a:off x="7449979" y="2645568"/>
              <a:ext cx="9525" cy="9525"/>
            </a:xfrm>
            <a:custGeom>
              <a:avLst/>
              <a:gdLst/>
              <a:ahLst/>
              <a:cxnLst/>
              <a:rect l="l" t="t" r="r" b="b"/>
              <a:pathLst>
                <a:path w="9525" h="9525" extrusionOk="0">
                  <a:moveTo>
                    <a:pt x="7144" y="7144"/>
                  </a:moveTo>
                  <a:lnTo>
                    <a:pt x="7144" y="9049"/>
                  </a:lnTo>
                  <a:cubicBezTo>
                    <a:pt x="7144" y="8096"/>
                    <a:pt x="7144"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398" name="Google Shape;6398;p1"/>
            <p:cNvSpPr/>
            <p:nvPr/>
          </p:nvSpPr>
          <p:spPr>
            <a:xfrm>
              <a:off x="7413784" y="2643240"/>
              <a:ext cx="9525" cy="9525"/>
            </a:xfrm>
            <a:custGeom>
              <a:avLst/>
              <a:gdLst/>
              <a:ahLst/>
              <a:cxnLst/>
              <a:rect l="l" t="t" r="r" b="b"/>
              <a:pathLst>
                <a:path w="9525" h="9525" extrusionOk="0">
                  <a:moveTo>
                    <a:pt x="7144" y="7567"/>
                  </a:moveTo>
                  <a:lnTo>
                    <a:pt x="7144" y="7567"/>
                  </a:lnTo>
                  <a:cubicBezTo>
                    <a:pt x="7144" y="6615"/>
                    <a:pt x="7144" y="7567"/>
                    <a:pt x="7144"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399" name="Google Shape;6399;p1"/>
            <p:cNvSpPr/>
            <p:nvPr/>
          </p:nvSpPr>
          <p:spPr>
            <a:xfrm>
              <a:off x="7318234" y="2641758"/>
              <a:ext cx="152400" cy="28575"/>
            </a:xfrm>
            <a:custGeom>
              <a:avLst/>
              <a:gdLst/>
              <a:ahLst/>
              <a:cxnLst/>
              <a:rect l="l" t="t" r="r" b="b"/>
              <a:pathLst>
                <a:path w="152400" h="28575" extrusionOk="0">
                  <a:moveTo>
                    <a:pt x="14111" y="7144"/>
                  </a:moveTo>
                  <a:cubicBezTo>
                    <a:pt x="-18274" y="19526"/>
                    <a:pt x="72214" y="10954"/>
                    <a:pt x="81739" y="8096"/>
                  </a:cubicBezTo>
                  <a:cubicBezTo>
                    <a:pt x="88406" y="29051"/>
                    <a:pt x="95074" y="14764"/>
                    <a:pt x="120791" y="9049"/>
                  </a:cubicBezTo>
                  <a:cubicBezTo>
                    <a:pt x="116981" y="2381"/>
                    <a:pt x="149366" y="45244"/>
                    <a:pt x="147461" y="9049"/>
                  </a:cubicBezTo>
                  <a:cubicBezTo>
                    <a:pt x="143651" y="11906"/>
                    <a:pt x="135079" y="16669"/>
                    <a:pt x="137936" y="19526"/>
                  </a:cubicBezTo>
                  <a:cubicBezTo>
                    <a:pt x="143651" y="13811"/>
                    <a:pt x="14111" y="10001"/>
                    <a:pt x="14111"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400" name="Google Shape;6400;p1"/>
            <p:cNvSpPr/>
            <p:nvPr/>
          </p:nvSpPr>
          <p:spPr>
            <a:xfrm>
              <a:off x="7360761" y="2642382"/>
              <a:ext cx="9525" cy="9525"/>
            </a:xfrm>
            <a:custGeom>
              <a:avLst/>
              <a:gdLst/>
              <a:ahLst/>
              <a:cxnLst/>
              <a:rect l="l" t="t" r="r" b="b"/>
              <a:pathLst>
                <a:path w="9525" h="9525" extrusionOk="0">
                  <a:moveTo>
                    <a:pt x="9684" y="10330"/>
                  </a:moveTo>
                  <a:cubicBezTo>
                    <a:pt x="3969" y="3663"/>
                    <a:pt x="9684" y="9378"/>
                    <a:pt x="9684" y="10330"/>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401" name="Google Shape;6401;p1"/>
            <p:cNvSpPr/>
            <p:nvPr/>
          </p:nvSpPr>
          <p:spPr>
            <a:xfrm>
              <a:off x="7360296" y="2644616"/>
              <a:ext cx="9525" cy="9525"/>
            </a:xfrm>
            <a:custGeom>
              <a:avLst/>
              <a:gdLst/>
              <a:ahLst/>
              <a:cxnLst/>
              <a:rect l="l" t="t" r="r" b="b"/>
              <a:pathLst>
                <a:path w="9525" h="9525" extrusionOk="0">
                  <a:moveTo>
                    <a:pt x="8244" y="7144"/>
                  </a:moveTo>
                  <a:cubicBezTo>
                    <a:pt x="6339" y="8096"/>
                    <a:pt x="7291" y="8096"/>
                    <a:pt x="82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402" name="Google Shape;6402;p1"/>
            <p:cNvSpPr/>
            <p:nvPr/>
          </p:nvSpPr>
          <p:spPr>
            <a:xfrm>
              <a:off x="7313771" y="2641335"/>
              <a:ext cx="9525" cy="9525"/>
            </a:xfrm>
            <a:custGeom>
              <a:avLst/>
              <a:gdLst/>
              <a:ahLst/>
              <a:cxnLst/>
              <a:rect l="l" t="t" r="r" b="b"/>
              <a:pathLst>
                <a:path w="9525" h="9525" extrusionOk="0">
                  <a:moveTo>
                    <a:pt x="9049" y="7567"/>
                  </a:moveTo>
                  <a:cubicBezTo>
                    <a:pt x="9049" y="7567"/>
                    <a:pt x="8096" y="6615"/>
                    <a:pt x="7144" y="7567"/>
                  </a:cubicBezTo>
                  <a:cubicBezTo>
                    <a:pt x="7144" y="8520"/>
                    <a:pt x="9049" y="8520"/>
                    <a:pt x="9049"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403" name="Google Shape;6403;p1"/>
            <p:cNvSpPr/>
            <p:nvPr/>
          </p:nvSpPr>
          <p:spPr>
            <a:xfrm>
              <a:off x="7312819" y="2643663"/>
              <a:ext cx="9525" cy="9525"/>
            </a:xfrm>
            <a:custGeom>
              <a:avLst/>
              <a:gdLst/>
              <a:ahLst/>
              <a:cxnLst/>
              <a:rect l="l" t="t" r="r" b="b"/>
              <a:pathLst>
                <a:path w="9525" h="9525" extrusionOk="0">
                  <a:moveTo>
                    <a:pt x="7144" y="7144"/>
                  </a:moveTo>
                  <a:cubicBezTo>
                    <a:pt x="9049" y="9049"/>
                    <a:pt x="9049"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404" name="Google Shape;6404;p1"/>
            <p:cNvSpPr/>
            <p:nvPr/>
          </p:nvSpPr>
          <p:spPr>
            <a:xfrm>
              <a:off x="7248033" y="2639853"/>
              <a:ext cx="76200" cy="19050"/>
            </a:xfrm>
            <a:custGeom>
              <a:avLst/>
              <a:gdLst/>
              <a:ahLst/>
              <a:cxnLst/>
              <a:rect l="l" t="t" r="r" b="b"/>
              <a:pathLst>
                <a:path w="76200" h="19050" extrusionOk="0">
                  <a:moveTo>
                    <a:pt x="7160" y="7144"/>
                  </a:moveTo>
                  <a:cubicBezTo>
                    <a:pt x="6207" y="7144"/>
                    <a:pt x="48117" y="20479"/>
                    <a:pt x="71930" y="12859"/>
                  </a:cubicBezTo>
                  <a:cubicBezTo>
                    <a:pt x="62405" y="13811"/>
                    <a:pt x="59547" y="14764"/>
                    <a:pt x="63357" y="14764"/>
                  </a:cubicBezTo>
                  <a:cubicBezTo>
                    <a:pt x="66215" y="8096"/>
                    <a:pt x="6207" y="10954"/>
                    <a:pt x="7160"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405" name="Google Shape;6405;p1"/>
            <p:cNvSpPr/>
            <p:nvPr/>
          </p:nvSpPr>
          <p:spPr>
            <a:xfrm>
              <a:off x="7231116" y="2640959"/>
              <a:ext cx="9525" cy="9525"/>
            </a:xfrm>
            <a:custGeom>
              <a:avLst/>
              <a:gdLst/>
              <a:ahLst/>
              <a:cxnLst/>
              <a:rect l="l" t="t" r="r" b="b"/>
              <a:pathLst>
                <a:path w="9525" h="9525" extrusionOk="0">
                  <a:moveTo>
                    <a:pt x="8837" y="8896"/>
                  </a:moveTo>
                  <a:cubicBezTo>
                    <a:pt x="8837" y="4133"/>
                    <a:pt x="5027" y="10800"/>
                    <a:pt x="8837" y="889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406" name="Google Shape;6406;p1"/>
            <p:cNvSpPr/>
            <p:nvPr/>
          </p:nvSpPr>
          <p:spPr>
            <a:xfrm>
              <a:off x="7206139" y="2630626"/>
              <a:ext cx="19050" cy="19050"/>
            </a:xfrm>
            <a:custGeom>
              <a:avLst/>
              <a:gdLst/>
              <a:ahLst/>
              <a:cxnLst/>
              <a:rect l="l" t="t" r="r" b="b"/>
              <a:pathLst>
                <a:path w="19050" h="19050" extrusionOk="0">
                  <a:moveTo>
                    <a:pt x="7144" y="13513"/>
                  </a:moveTo>
                  <a:cubicBezTo>
                    <a:pt x="23336" y="-1727"/>
                    <a:pt x="12859" y="15418"/>
                    <a:pt x="7144" y="13513"/>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407" name="Google Shape;6407;p1"/>
            <p:cNvSpPr/>
            <p:nvPr/>
          </p:nvSpPr>
          <p:spPr>
            <a:xfrm>
              <a:off x="7203281" y="2639536"/>
              <a:ext cx="9525" cy="9525"/>
            </a:xfrm>
            <a:custGeom>
              <a:avLst/>
              <a:gdLst/>
              <a:ahLst/>
              <a:cxnLst/>
              <a:rect l="l" t="t" r="r" b="b"/>
              <a:pathLst>
                <a:path w="9525" h="9525" extrusionOk="0">
                  <a:moveTo>
                    <a:pt x="7144" y="8414"/>
                  </a:moveTo>
                  <a:cubicBezTo>
                    <a:pt x="8096" y="8414"/>
                    <a:pt x="8096" y="5556"/>
                    <a:pt x="7144" y="841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408" name="Google Shape;6408;p1"/>
            <p:cNvSpPr/>
            <p:nvPr/>
          </p:nvSpPr>
          <p:spPr>
            <a:xfrm>
              <a:off x="7786724" y="2707481"/>
              <a:ext cx="9525" cy="9525"/>
            </a:xfrm>
            <a:custGeom>
              <a:avLst/>
              <a:gdLst/>
              <a:ahLst/>
              <a:cxnLst/>
              <a:rect l="l" t="t" r="r" b="b"/>
              <a:pathLst>
                <a:path w="9525" h="9525" extrusionOk="0">
                  <a:moveTo>
                    <a:pt x="9488" y="7144"/>
                  </a:moveTo>
                  <a:cubicBezTo>
                    <a:pt x="8536" y="7144"/>
                    <a:pt x="4726" y="9049"/>
                    <a:pt x="9488"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409" name="Google Shape;6409;p1"/>
            <p:cNvSpPr/>
            <p:nvPr/>
          </p:nvSpPr>
          <p:spPr>
            <a:xfrm>
              <a:off x="7780496" y="2696051"/>
              <a:ext cx="9525" cy="19050"/>
            </a:xfrm>
            <a:custGeom>
              <a:avLst/>
              <a:gdLst/>
              <a:ahLst/>
              <a:cxnLst/>
              <a:rect l="l" t="t" r="r" b="b"/>
              <a:pathLst>
                <a:path w="9525" h="19050" extrusionOk="0">
                  <a:moveTo>
                    <a:pt x="7144" y="7144"/>
                  </a:moveTo>
                  <a:cubicBezTo>
                    <a:pt x="13811" y="26194"/>
                    <a:pt x="10001" y="1476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410" name="Google Shape;6410;p1"/>
            <p:cNvSpPr/>
            <p:nvPr/>
          </p:nvSpPr>
          <p:spPr>
            <a:xfrm>
              <a:off x="7777215" y="2700813"/>
              <a:ext cx="9525" cy="19050"/>
            </a:xfrm>
            <a:custGeom>
              <a:avLst/>
              <a:gdLst/>
              <a:ahLst/>
              <a:cxnLst/>
              <a:rect l="l" t="t" r="r" b="b"/>
              <a:pathLst>
                <a:path w="9525" h="19050" extrusionOk="0">
                  <a:moveTo>
                    <a:pt x="7567" y="11906"/>
                  </a:moveTo>
                  <a:cubicBezTo>
                    <a:pt x="7567" y="10001"/>
                    <a:pt x="8520" y="9049"/>
                    <a:pt x="7567" y="7144"/>
                  </a:cubicBezTo>
                  <a:cubicBezTo>
                    <a:pt x="7567" y="9049"/>
                    <a:pt x="6615" y="10954"/>
                    <a:pt x="7567" y="1190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411" name="Google Shape;6411;p1"/>
            <p:cNvSpPr/>
            <p:nvPr/>
          </p:nvSpPr>
          <p:spPr>
            <a:xfrm>
              <a:off x="7774305" y="2705682"/>
              <a:ext cx="9525" cy="9525"/>
            </a:xfrm>
            <a:custGeom>
              <a:avLst/>
              <a:gdLst/>
              <a:ahLst/>
              <a:cxnLst/>
              <a:rect l="l" t="t" r="r" b="b"/>
              <a:pathLst>
                <a:path w="9525" h="9525" extrusionOk="0">
                  <a:moveTo>
                    <a:pt x="8573" y="7990"/>
                  </a:moveTo>
                  <a:cubicBezTo>
                    <a:pt x="6667" y="7990"/>
                    <a:pt x="6667" y="6086"/>
                    <a:pt x="8573" y="7990"/>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412" name="Google Shape;6412;p1"/>
            <p:cNvSpPr/>
            <p:nvPr/>
          </p:nvSpPr>
          <p:spPr>
            <a:xfrm>
              <a:off x="7767690" y="2706528"/>
              <a:ext cx="9525" cy="9525"/>
            </a:xfrm>
            <a:custGeom>
              <a:avLst/>
              <a:gdLst/>
              <a:ahLst/>
              <a:cxnLst/>
              <a:rect l="l" t="t" r="r" b="b"/>
              <a:pathLst>
                <a:path w="9525" h="9525" extrusionOk="0">
                  <a:moveTo>
                    <a:pt x="7567" y="7144"/>
                  </a:moveTo>
                  <a:cubicBezTo>
                    <a:pt x="7567" y="7144"/>
                    <a:pt x="6615" y="7144"/>
                    <a:pt x="7567" y="7144"/>
                  </a:cubicBezTo>
                  <a:cubicBezTo>
                    <a:pt x="7567" y="8096"/>
                    <a:pt x="7567" y="7144"/>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413" name="Google Shape;6413;p1"/>
            <p:cNvSpPr/>
            <p:nvPr/>
          </p:nvSpPr>
          <p:spPr>
            <a:xfrm>
              <a:off x="7764304" y="2696927"/>
              <a:ext cx="19050" cy="19050"/>
            </a:xfrm>
            <a:custGeom>
              <a:avLst/>
              <a:gdLst/>
              <a:ahLst/>
              <a:cxnLst/>
              <a:rect l="l" t="t" r="r" b="b"/>
              <a:pathLst>
                <a:path w="19050" h="19050" extrusionOk="0">
                  <a:moveTo>
                    <a:pt x="7144" y="16745"/>
                  </a:moveTo>
                  <a:cubicBezTo>
                    <a:pt x="9049" y="21508"/>
                    <a:pt x="22384" y="-7067"/>
                    <a:pt x="7144" y="16745"/>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414" name="Google Shape;6414;p1"/>
            <p:cNvSpPr/>
            <p:nvPr/>
          </p:nvSpPr>
          <p:spPr>
            <a:xfrm>
              <a:off x="7768114" y="2705814"/>
              <a:ext cx="9525" cy="9525"/>
            </a:xfrm>
            <a:custGeom>
              <a:avLst/>
              <a:gdLst/>
              <a:ahLst/>
              <a:cxnLst/>
              <a:rect l="l" t="t" r="r" b="b"/>
              <a:pathLst>
                <a:path w="9525" h="9525" extrusionOk="0">
                  <a:moveTo>
                    <a:pt x="7144" y="7858"/>
                  </a:moveTo>
                  <a:cubicBezTo>
                    <a:pt x="7144" y="7858"/>
                    <a:pt x="8096" y="7858"/>
                    <a:pt x="8096" y="7858"/>
                  </a:cubicBezTo>
                  <a:cubicBezTo>
                    <a:pt x="8096" y="6906"/>
                    <a:pt x="7144" y="6906"/>
                    <a:pt x="7144" y="785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415" name="Google Shape;6415;p1"/>
            <p:cNvSpPr/>
            <p:nvPr/>
          </p:nvSpPr>
          <p:spPr>
            <a:xfrm>
              <a:off x="7771924" y="2703763"/>
              <a:ext cx="9525" cy="9525"/>
            </a:xfrm>
            <a:custGeom>
              <a:avLst/>
              <a:gdLst/>
              <a:ahLst/>
              <a:cxnLst/>
              <a:rect l="l" t="t" r="r" b="b"/>
              <a:pathLst>
                <a:path w="9525" h="9525" extrusionOk="0">
                  <a:moveTo>
                    <a:pt x="7144" y="9909"/>
                  </a:moveTo>
                  <a:cubicBezTo>
                    <a:pt x="8096" y="8956"/>
                    <a:pt x="9049" y="4194"/>
                    <a:pt x="7144" y="990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416" name="Google Shape;6416;p1"/>
            <p:cNvSpPr/>
            <p:nvPr/>
          </p:nvSpPr>
          <p:spPr>
            <a:xfrm>
              <a:off x="7756248" y="2698140"/>
              <a:ext cx="9525" cy="19050"/>
            </a:xfrm>
            <a:custGeom>
              <a:avLst/>
              <a:gdLst/>
              <a:ahLst/>
              <a:cxnLst/>
              <a:rect l="l" t="t" r="r" b="b"/>
              <a:pathLst>
                <a:path w="9525" h="19050" extrusionOk="0">
                  <a:moveTo>
                    <a:pt x="9485" y="16485"/>
                  </a:moveTo>
                  <a:cubicBezTo>
                    <a:pt x="10437" y="2197"/>
                    <a:pt x="3770" y="6007"/>
                    <a:pt x="9485" y="16485"/>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417" name="Google Shape;6417;p1"/>
            <p:cNvSpPr/>
            <p:nvPr/>
          </p:nvSpPr>
          <p:spPr>
            <a:xfrm>
              <a:off x="7751921" y="2693193"/>
              <a:ext cx="9525" cy="9525"/>
            </a:xfrm>
            <a:custGeom>
              <a:avLst/>
              <a:gdLst/>
              <a:ahLst/>
              <a:cxnLst/>
              <a:rect l="l" t="t" r="r" b="b"/>
              <a:pathLst>
                <a:path w="9525" h="9525" extrusionOk="0">
                  <a:moveTo>
                    <a:pt x="8096" y="7144"/>
                  </a:moveTo>
                  <a:cubicBezTo>
                    <a:pt x="8096" y="8096"/>
                    <a:pt x="8096" y="8096"/>
                    <a:pt x="7144" y="8096"/>
                  </a:cubicBezTo>
                  <a:cubicBezTo>
                    <a:pt x="8096" y="7144"/>
                    <a:pt x="8096" y="7144"/>
                    <a:pt x="8096"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418" name="Google Shape;6418;p1"/>
            <p:cNvSpPr/>
            <p:nvPr/>
          </p:nvSpPr>
          <p:spPr>
            <a:xfrm>
              <a:off x="7739539" y="2695420"/>
              <a:ext cx="19050" cy="19050"/>
            </a:xfrm>
            <a:custGeom>
              <a:avLst/>
              <a:gdLst/>
              <a:ahLst/>
              <a:cxnLst/>
              <a:rect l="l" t="t" r="r" b="b"/>
              <a:pathLst>
                <a:path w="19050" h="19050" extrusionOk="0">
                  <a:moveTo>
                    <a:pt x="7144" y="14442"/>
                  </a:moveTo>
                  <a:cubicBezTo>
                    <a:pt x="26194" y="7774"/>
                    <a:pt x="17621" y="2059"/>
                    <a:pt x="7144" y="14442"/>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419" name="Google Shape;6419;p1"/>
            <p:cNvSpPr/>
            <p:nvPr/>
          </p:nvSpPr>
          <p:spPr>
            <a:xfrm>
              <a:off x="7737916" y="2693629"/>
              <a:ext cx="9525" cy="9525"/>
            </a:xfrm>
            <a:custGeom>
              <a:avLst/>
              <a:gdLst/>
              <a:ahLst/>
              <a:cxnLst/>
              <a:rect l="l" t="t" r="r" b="b"/>
              <a:pathLst>
                <a:path w="9525" h="9525" extrusionOk="0">
                  <a:moveTo>
                    <a:pt x="7815" y="9565"/>
                  </a:moveTo>
                  <a:cubicBezTo>
                    <a:pt x="5909" y="2898"/>
                    <a:pt x="8767" y="12423"/>
                    <a:pt x="7815" y="9565"/>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420" name="Google Shape;6420;p1"/>
            <p:cNvSpPr/>
            <p:nvPr/>
          </p:nvSpPr>
          <p:spPr>
            <a:xfrm>
              <a:off x="7728694" y="2697104"/>
              <a:ext cx="9525" cy="19050"/>
            </a:xfrm>
            <a:custGeom>
              <a:avLst/>
              <a:gdLst/>
              <a:ahLst/>
              <a:cxnLst/>
              <a:rect l="l" t="t" r="r" b="b"/>
              <a:pathLst>
                <a:path w="9525" h="19050" extrusionOk="0">
                  <a:moveTo>
                    <a:pt x="10368" y="13710"/>
                  </a:moveTo>
                  <a:cubicBezTo>
                    <a:pt x="6558" y="-1530"/>
                    <a:pt x="5606" y="14663"/>
                    <a:pt x="10368" y="13710"/>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421" name="Google Shape;6421;p1"/>
            <p:cNvSpPr/>
            <p:nvPr/>
          </p:nvSpPr>
          <p:spPr>
            <a:xfrm>
              <a:off x="7735729" y="2702718"/>
              <a:ext cx="9525" cy="9525"/>
            </a:xfrm>
            <a:custGeom>
              <a:avLst/>
              <a:gdLst/>
              <a:ahLst/>
              <a:cxnLst/>
              <a:rect l="l" t="t" r="r" b="b"/>
              <a:pathLst>
                <a:path w="9525" h="9525" extrusionOk="0">
                  <a:moveTo>
                    <a:pt x="9049" y="8096"/>
                  </a:moveTo>
                  <a:cubicBezTo>
                    <a:pt x="8096" y="8096"/>
                    <a:pt x="7144" y="8096"/>
                    <a:pt x="7144" y="7144"/>
                  </a:cubicBezTo>
                  <a:cubicBezTo>
                    <a:pt x="8096" y="9049"/>
                    <a:pt x="8096" y="10001"/>
                    <a:pt x="9049" y="809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422" name="Google Shape;6422;p1"/>
            <p:cNvSpPr/>
            <p:nvPr/>
          </p:nvSpPr>
          <p:spPr>
            <a:xfrm>
              <a:off x="7723346" y="2696051"/>
              <a:ext cx="9525" cy="9525"/>
            </a:xfrm>
            <a:custGeom>
              <a:avLst/>
              <a:gdLst/>
              <a:ahLst/>
              <a:cxnLst/>
              <a:rect l="l" t="t" r="r" b="b"/>
              <a:pathLst>
                <a:path w="9525" h="9525" extrusionOk="0">
                  <a:moveTo>
                    <a:pt x="7144" y="7144"/>
                  </a:moveTo>
                  <a:cubicBezTo>
                    <a:pt x="7144" y="7144"/>
                    <a:pt x="8096" y="7144"/>
                    <a:pt x="8096" y="7144"/>
                  </a:cubicBezTo>
                  <a:cubicBezTo>
                    <a:pt x="8096" y="7144"/>
                    <a:pt x="8096"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423" name="Google Shape;6423;p1"/>
            <p:cNvSpPr/>
            <p:nvPr/>
          </p:nvSpPr>
          <p:spPr>
            <a:xfrm>
              <a:off x="7723134" y="2702718"/>
              <a:ext cx="9525" cy="9525"/>
            </a:xfrm>
            <a:custGeom>
              <a:avLst/>
              <a:gdLst/>
              <a:ahLst/>
              <a:cxnLst/>
              <a:rect l="l" t="t" r="r" b="b"/>
              <a:pathLst>
                <a:path w="9525" h="9525" extrusionOk="0">
                  <a:moveTo>
                    <a:pt x="9260" y="7144"/>
                  </a:moveTo>
                  <a:cubicBezTo>
                    <a:pt x="4498" y="8096"/>
                    <a:pt x="9260" y="8096"/>
                    <a:pt x="9260"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424" name="Google Shape;6424;p1"/>
            <p:cNvSpPr/>
            <p:nvPr/>
          </p:nvSpPr>
          <p:spPr>
            <a:xfrm>
              <a:off x="7637621" y="2688632"/>
              <a:ext cx="95250" cy="28575"/>
            </a:xfrm>
            <a:custGeom>
              <a:avLst/>
              <a:gdLst/>
              <a:ahLst/>
              <a:cxnLst/>
              <a:rect l="l" t="t" r="r" b="b"/>
              <a:pathLst>
                <a:path w="95250" h="28575" extrusionOk="0">
                  <a:moveTo>
                    <a:pt x="7144" y="12658"/>
                  </a:moveTo>
                  <a:cubicBezTo>
                    <a:pt x="9049" y="39328"/>
                    <a:pt x="86201" y="17420"/>
                    <a:pt x="90964" y="19325"/>
                  </a:cubicBezTo>
                  <a:cubicBezTo>
                    <a:pt x="86201" y="16468"/>
                    <a:pt x="86201" y="14563"/>
                    <a:pt x="90011" y="12658"/>
                  </a:cubicBezTo>
                  <a:cubicBezTo>
                    <a:pt x="47149" y="-2582"/>
                    <a:pt x="29051" y="19325"/>
                    <a:pt x="7144" y="1265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425" name="Google Shape;6425;p1"/>
            <p:cNvSpPr/>
            <p:nvPr/>
          </p:nvSpPr>
          <p:spPr>
            <a:xfrm>
              <a:off x="7646946" y="2689779"/>
              <a:ext cx="9525" cy="9525"/>
            </a:xfrm>
            <a:custGeom>
              <a:avLst/>
              <a:gdLst/>
              <a:ahLst/>
              <a:cxnLst/>
              <a:rect l="l" t="t" r="r" b="b"/>
              <a:pathLst>
                <a:path w="9525" h="9525" extrusionOk="0">
                  <a:moveTo>
                    <a:pt x="7344" y="8653"/>
                  </a:moveTo>
                  <a:cubicBezTo>
                    <a:pt x="9249" y="5795"/>
                    <a:pt x="6392" y="7701"/>
                    <a:pt x="7344" y="8653"/>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426" name="Google Shape;6426;p1"/>
            <p:cNvSpPr/>
            <p:nvPr/>
          </p:nvSpPr>
          <p:spPr>
            <a:xfrm>
              <a:off x="7636907" y="2694146"/>
              <a:ext cx="9525" cy="9525"/>
            </a:xfrm>
            <a:custGeom>
              <a:avLst/>
              <a:gdLst/>
              <a:ahLst/>
              <a:cxnLst/>
              <a:rect l="l" t="t" r="r" b="b"/>
              <a:pathLst>
                <a:path w="9525" h="9525" extrusionOk="0">
                  <a:moveTo>
                    <a:pt x="7858" y="7144"/>
                  </a:moveTo>
                  <a:lnTo>
                    <a:pt x="7858" y="7144"/>
                  </a:lnTo>
                  <a:cubicBezTo>
                    <a:pt x="6906" y="7144"/>
                    <a:pt x="6906" y="7144"/>
                    <a:pt x="7858"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427" name="Google Shape;6427;p1"/>
            <p:cNvSpPr/>
            <p:nvPr/>
          </p:nvSpPr>
          <p:spPr>
            <a:xfrm>
              <a:off x="7655825" y="2705152"/>
              <a:ext cx="9525" cy="9525"/>
            </a:xfrm>
            <a:custGeom>
              <a:avLst/>
              <a:gdLst/>
              <a:ahLst/>
              <a:cxnLst/>
              <a:rect l="l" t="t" r="r" b="b"/>
              <a:pathLst>
                <a:path w="9525" h="9525" extrusionOk="0">
                  <a:moveTo>
                    <a:pt x="7990" y="7567"/>
                  </a:moveTo>
                  <a:cubicBezTo>
                    <a:pt x="7990" y="7567"/>
                    <a:pt x="6085" y="6615"/>
                    <a:pt x="7990"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428" name="Google Shape;6428;p1"/>
            <p:cNvSpPr/>
            <p:nvPr/>
          </p:nvSpPr>
          <p:spPr>
            <a:xfrm>
              <a:off x="7659529" y="2690336"/>
              <a:ext cx="9525" cy="9525"/>
            </a:xfrm>
            <a:custGeom>
              <a:avLst/>
              <a:gdLst/>
              <a:ahLst/>
              <a:cxnLst/>
              <a:rect l="l" t="t" r="r" b="b"/>
              <a:pathLst>
                <a:path w="9525" h="9525" extrusionOk="0">
                  <a:moveTo>
                    <a:pt x="7144" y="7144"/>
                  </a:moveTo>
                  <a:cubicBezTo>
                    <a:pt x="8096" y="8096"/>
                    <a:pt x="9049" y="9049"/>
                    <a:pt x="10001" y="10954"/>
                  </a:cubicBezTo>
                  <a:cubicBezTo>
                    <a:pt x="9049" y="10001"/>
                    <a:pt x="9049"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429" name="Google Shape;6429;p1"/>
            <p:cNvSpPr/>
            <p:nvPr/>
          </p:nvSpPr>
          <p:spPr>
            <a:xfrm>
              <a:off x="7679137" y="2691288"/>
              <a:ext cx="9525" cy="9525"/>
            </a:xfrm>
            <a:custGeom>
              <a:avLst/>
              <a:gdLst/>
              <a:ahLst/>
              <a:cxnLst/>
              <a:rect l="l" t="t" r="r" b="b"/>
              <a:pathLst>
                <a:path w="9525" h="9525" extrusionOk="0">
                  <a:moveTo>
                    <a:pt x="7538" y="10001"/>
                  </a:moveTo>
                  <a:cubicBezTo>
                    <a:pt x="8491" y="9049"/>
                    <a:pt x="7538" y="8096"/>
                    <a:pt x="8491" y="7144"/>
                  </a:cubicBezTo>
                  <a:cubicBezTo>
                    <a:pt x="7538" y="8096"/>
                    <a:pt x="6586" y="9049"/>
                    <a:pt x="7538" y="10001"/>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430" name="Google Shape;6430;p1"/>
            <p:cNvSpPr/>
            <p:nvPr/>
          </p:nvSpPr>
          <p:spPr>
            <a:xfrm>
              <a:off x="7639067" y="2691288"/>
              <a:ext cx="9525" cy="9525"/>
            </a:xfrm>
            <a:custGeom>
              <a:avLst/>
              <a:gdLst/>
              <a:ahLst/>
              <a:cxnLst/>
              <a:rect l="l" t="t" r="r" b="b"/>
              <a:pathLst>
                <a:path w="9525" h="9525" extrusionOk="0">
                  <a:moveTo>
                    <a:pt x="11414" y="7144"/>
                  </a:moveTo>
                  <a:cubicBezTo>
                    <a:pt x="9508" y="7144"/>
                    <a:pt x="2841" y="10954"/>
                    <a:pt x="1141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431" name="Google Shape;6431;p1"/>
            <p:cNvSpPr/>
            <p:nvPr/>
          </p:nvSpPr>
          <p:spPr>
            <a:xfrm>
              <a:off x="7590732" y="2695042"/>
              <a:ext cx="57150" cy="28575"/>
            </a:xfrm>
            <a:custGeom>
              <a:avLst/>
              <a:gdLst/>
              <a:ahLst/>
              <a:cxnLst/>
              <a:rect l="l" t="t" r="r" b="b"/>
              <a:pathLst>
                <a:path w="57150" h="28575" extrusionOk="0">
                  <a:moveTo>
                    <a:pt x="7361" y="19582"/>
                  </a:moveTo>
                  <a:cubicBezTo>
                    <a:pt x="9266" y="23392"/>
                    <a:pt x="54033" y="24345"/>
                    <a:pt x="51176" y="7200"/>
                  </a:cubicBezTo>
                  <a:cubicBezTo>
                    <a:pt x="51176" y="6247"/>
                    <a:pt x="3551" y="17677"/>
                    <a:pt x="7361" y="19582"/>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432" name="Google Shape;6432;p1"/>
            <p:cNvSpPr/>
            <p:nvPr/>
          </p:nvSpPr>
          <p:spPr>
            <a:xfrm>
              <a:off x="7622381" y="2694146"/>
              <a:ext cx="9525" cy="9525"/>
            </a:xfrm>
            <a:custGeom>
              <a:avLst/>
              <a:gdLst/>
              <a:ahLst/>
              <a:cxnLst/>
              <a:rect l="l" t="t" r="r" b="b"/>
              <a:pathLst>
                <a:path w="9525" h="9525" extrusionOk="0">
                  <a:moveTo>
                    <a:pt x="8096" y="7144"/>
                  </a:moveTo>
                  <a:lnTo>
                    <a:pt x="7144" y="9049"/>
                  </a:lnTo>
                  <a:cubicBezTo>
                    <a:pt x="7144" y="9049"/>
                    <a:pt x="7144" y="8096"/>
                    <a:pt x="8096"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433" name="Google Shape;6433;p1"/>
            <p:cNvSpPr/>
            <p:nvPr/>
          </p:nvSpPr>
          <p:spPr>
            <a:xfrm>
              <a:off x="7553203" y="2692469"/>
              <a:ext cx="47625" cy="28575"/>
            </a:xfrm>
            <a:custGeom>
              <a:avLst/>
              <a:gdLst/>
              <a:ahLst/>
              <a:cxnLst/>
              <a:rect l="l" t="t" r="r" b="b"/>
              <a:pathLst>
                <a:path w="47625" h="28575" extrusionOk="0">
                  <a:moveTo>
                    <a:pt x="30602" y="15488"/>
                  </a:moveTo>
                  <a:cubicBezTo>
                    <a:pt x="22029" y="11678"/>
                    <a:pt x="22029" y="22155"/>
                    <a:pt x="9647" y="25013"/>
                  </a:cubicBezTo>
                  <a:cubicBezTo>
                    <a:pt x="-8451" y="14535"/>
                    <a:pt x="79179" y="-3562"/>
                    <a:pt x="30602" y="1548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434" name="Google Shape;6434;p1"/>
            <p:cNvSpPr/>
            <p:nvPr/>
          </p:nvSpPr>
          <p:spPr>
            <a:xfrm>
              <a:off x="7585763" y="2697003"/>
              <a:ext cx="9525" cy="9525"/>
            </a:xfrm>
            <a:custGeom>
              <a:avLst/>
              <a:gdLst/>
              <a:ahLst/>
              <a:cxnLst/>
              <a:rect l="l" t="t" r="r" b="b"/>
              <a:pathLst>
                <a:path w="9525" h="9525" extrusionOk="0">
                  <a:moveTo>
                    <a:pt x="7567" y="7144"/>
                  </a:moveTo>
                  <a:cubicBezTo>
                    <a:pt x="6615" y="13811"/>
                    <a:pt x="7567" y="9049"/>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435" name="Google Shape;6435;p1"/>
            <p:cNvSpPr/>
            <p:nvPr/>
          </p:nvSpPr>
          <p:spPr>
            <a:xfrm>
              <a:off x="7583329" y="2707124"/>
              <a:ext cx="9525" cy="9525"/>
            </a:xfrm>
            <a:custGeom>
              <a:avLst/>
              <a:gdLst/>
              <a:ahLst/>
              <a:cxnLst/>
              <a:rect l="l" t="t" r="r" b="b"/>
              <a:pathLst>
                <a:path w="9525" h="9525" extrusionOk="0">
                  <a:moveTo>
                    <a:pt x="8096" y="10358"/>
                  </a:moveTo>
                  <a:cubicBezTo>
                    <a:pt x="8096" y="9406"/>
                    <a:pt x="9049" y="8454"/>
                    <a:pt x="9049" y="7501"/>
                  </a:cubicBezTo>
                  <a:cubicBezTo>
                    <a:pt x="6191" y="6548"/>
                    <a:pt x="7144" y="7501"/>
                    <a:pt x="8096" y="1035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436" name="Google Shape;6436;p1"/>
            <p:cNvSpPr/>
            <p:nvPr/>
          </p:nvSpPr>
          <p:spPr>
            <a:xfrm>
              <a:off x="7558665" y="2697003"/>
              <a:ext cx="9525" cy="9525"/>
            </a:xfrm>
            <a:custGeom>
              <a:avLst/>
              <a:gdLst/>
              <a:ahLst/>
              <a:cxnLst/>
              <a:rect l="l" t="t" r="r" b="b"/>
              <a:pathLst>
                <a:path w="9525" h="9525" extrusionOk="0">
                  <a:moveTo>
                    <a:pt x="8947" y="7144"/>
                  </a:moveTo>
                  <a:cubicBezTo>
                    <a:pt x="6090" y="10001"/>
                    <a:pt x="7042" y="9049"/>
                    <a:pt x="894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437" name="Google Shape;6437;p1"/>
            <p:cNvSpPr/>
            <p:nvPr/>
          </p:nvSpPr>
          <p:spPr>
            <a:xfrm>
              <a:off x="7542371" y="2695393"/>
              <a:ext cx="19050" cy="19050"/>
            </a:xfrm>
            <a:custGeom>
              <a:avLst/>
              <a:gdLst/>
              <a:ahLst/>
              <a:cxnLst/>
              <a:rect l="l" t="t" r="r" b="b"/>
              <a:pathLst>
                <a:path w="19050" h="19050" extrusionOk="0">
                  <a:moveTo>
                    <a:pt x="7144" y="13517"/>
                  </a:moveTo>
                  <a:cubicBezTo>
                    <a:pt x="26194" y="11612"/>
                    <a:pt x="12859" y="182"/>
                    <a:pt x="7144" y="1351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438" name="Google Shape;6438;p1"/>
            <p:cNvSpPr/>
            <p:nvPr/>
          </p:nvSpPr>
          <p:spPr>
            <a:xfrm>
              <a:off x="7457599" y="2695300"/>
              <a:ext cx="85725" cy="19050"/>
            </a:xfrm>
            <a:custGeom>
              <a:avLst/>
              <a:gdLst/>
              <a:ahLst/>
              <a:cxnLst/>
              <a:rect l="l" t="t" r="r" b="b"/>
              <a:pathLst>
                <a:path w="85725" h="19050" extrusionOk="0">
                  <a:moveTo>
                    <a:pt x="79534" y="10752"/>
                  </a:moveTo>
                  <a:cubicBezTo>
                    <a:pt x="62389" y="9800"/>
                    <a:pt x="25241" y="3132"/>
                    <a:pt x="7144" y="10752"/>
                  </a:cubicBezTo>
                  <a:cubicBezTo>
                    <a:pt x="54769" y="12657"/>
                    <a:pt x="78581" y="23135"/>
                    <a:pt x="79534" y="10752"/>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439" name="Google Shape;6439;p1"/>
            <p:cNvSpPr/>
            <p:nvPr/>
          </p:nvSpPr>
          <p:spPr>
            <a:xfrm>
              <a:off x="7535704" y="2708433"/>
              <a:ext cx="9525" cy="9525"/>
            </a:xfrm>
            <a:custGeom>
              <a:avLst/>
              <a:gdLst/>
              <a:ahLst/>
              <a:cxnLst/>
              <a:rect l="l" t="t" r="r" b="b"/>
              <a:pathLst>
                <a:path w="9525" h="9525" extrusionOk="0">
                  <a:moveTo>
                    <a:pt x="7144" y="8096"/>
                  </a:moveTo>
                  <a:cubicBezTo>
                    <a:pt x="7144" y="8096"/>
                    <a:pt x="8096" y="7144"/>
                    <a:pt x="8096" y="7144"/>
                  </a:cubicBezTo>
                  <a:cubicBezTo>
                    <a:pt x="8096" y="7144"/>
                    <a:pt x="8096" y="8096"/>
                    <a:pt x="7144" y="809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440" name="Google Shape;6440;p1"/>
            <p:cNvSpPr/>
            <p:nvPr/>
          </p:nvSpPr>
          <p:spPr>
            <a:xfrm>
              <a:off x="7456252" y="2698908"/>
              <a:ext cx="9525" cy="9525"/>
            </a:xfrm>
            <a:custGeom>
              <a:avLst/>
              <a:gdLst/>
              <a:ahLst/>
              <a:cxnLst/>
              <a:rect l="l" t="t" r="r" b="b"/>
              <a:pathLst>
                <a:path w="9525" h="9525" extrusionOk="0">
                  <a:moveTo>
                    <a:pt x="8491" y="7144"/>
                  </a:moveTo>
                  <a:cubicBezTo>
                    <a:pt x="8491" y="7144"/>
                    <a:pt x="7538" y="7144"/>
                    <a:pt x="7538" y="7144"/>
                  </a:cubicBezTo>
                  <a:cubicBezTo>
                    <a:pt x="6586" y="8096"/>
                    <a:pt x="7538" y="7144"/>
                    <a:pt x="8491"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441" name="Google Shape;6441;p1"/>
            <p:cNvSpPr/>
            <p:nvPr/>
          </p:nvSpPr>
          <p:spPr>
            <a:xfrm>
              <a:off x="7542371" y="2707481"/>
              <a:ext cx="9525" cy="9525"/>
            </a:xfrm>
            <a:custGeom>
              <a:avLst/>
              <a:gdLst/>
              <a:ahLst/>
              <a:cxnLst/>
              <a:rect l="l" t="t" r="r" b="b"/>
              <a:pathLst>
                <a:path w="9525" h="9525" extrusionOk="0">
                  <a:moveTo>
                    <a:pt x="7144" y="7144"/>
                  </a:move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442" name="Google Shape;6442;p1"/>
            <p:cNvSpPr/>
            <p:nvPr/>
          </p:nvSpPr>
          <p:spPr>
            <a:xfrm>
              <a:off x="7543720" y="2697956"/>
              <a:ext cx="9525" cy="9525"/>
            </a:xfrm>
            <a:custGeom>
              <a:avLst/>
              <a:gdLst/>
              <a:ahLst/>
              <a:cxnLst/>
              <a:rect l="l" t="t" r="r" b="b"/>
              <a:pathLst>
                <a:path w="9525" h="9525" extrusionOk="0">
                  <a:moveTo>
                    <a:pt x="8653" y="7144"/>
                  </a:moveTo>
                  <a:cubicBezTo>
                    <a:pt x="7700" y="8096"/>
                    <a:pt x="5796" y="9049"/>
                    <a:pt x="8653"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443" name="Google Shape;6443;p1"/>
            <p:cNvSpPr/>
            <p:nvPr/>
          </p:nvSpPr>
          <p:spPr>
            <a:xfrm>
              <a:off x="7444264" y="2693193"/>
              <a:ext cx="9525" cy="9525"/>
            </a:xfrm>
            <a:custGeom>
              <a:avLst/>
              <a:gdLst/>
              <a:ahLst/>
              <a:cxnLst/>
              <a:rect l="l" t="t" r="r" b="b"/>
              <a:pathLst>
                <a:path w="9525" h="9525" extrusionOk="0">
                  <a:moveTo>
                    <a:pt x="7144" y="7144"/>
                  </a:moveTo>
                  <a:lnTo>
                    <a:pt x="7144" y="9049"/>
                  </a:lnTo>
                  <a:cubicBezTo>
                    <a:pt x="7144" y="8096"/>
                    <a:pt x="7144"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444" name="Google Shape;6444;p1"/>
            <p:cNvSpPr/>
            <p:nvPr/>
          </p:nvSpPr>
          <p:spPr>
            <a:xfrm>
              <a:off x="7407116" y="2689621"/>
              <a:ext cx="9525" cy="9525"/>
            </a:xfrm>
            <a:custGeom>
              <a:avLst/>
              <a:gdLst/>
              <a:ahLst/>
              <a:cxnLst/>
              <a:rect l="l" t="t" r="r" b="b"/>
              <a:pathLst>
                <a:path w="9525" h="9525" extrusionOk="0">
                  <a:moveTo>
                    <a:pt x="7144" y="7858"/>
                  </a:moveTo>
                  <a:lnTo>
                    <a:pt x="7144" y="7858"/>
                  </a:lnTo>
                  <a:cubicBezTo>
                    <a:pt x="7144" y="6906"/>
                    <a:pt x="7144" y="6906"/>
                    <a:pt x="7144" y="785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445" name="Google Shape;6445;p1"/>
            <p:cNvSpPr/>
            <p:nvPr/>
          </p:nvSpPr>
          <p:spPr>
            <a:xfrm>
              <a:off x="7316629" y="2687611"/>
              <a:ext cx="142875" cy="19050"/>
            </a:xfrm>
            <a:custGeom>
              <a:avLst/>
              <a:gdLst/>
              <a:ahLst/>
              <a:cxnLst/>
              <a:rect l="l" t="t" r="r" b="b"/>
              <a:pathLst>
                <a:path w="142875" h="19050" extrusionOk="0">
                  <a:moveTo>
                    <a:pt x="7144" y="7964"/>
                  </a:moveTo>
                  <a:cubicBezTo>
                    <a:pt x="22384" y="2249"/>
                    <a:pt x="143351" y="28919"/>
                    <a:pt x="143351" y="10821"/>
                  </a:cubicBezTo>
                  <a:cubicBezTo>
                    <a:pt x="133826" y="16536"/>
                    <a:pt x="11906" y="20346"/>
                    <a:pt x="7144" y="796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446" name="Google Shape;6446;p1"/>
            <p:cNvSpPr/>
            <p:nvPr/>
          </p:nvSpPr>
          <p:spPr>
            <a:xfrm>
              <a:off x="7353447" y="2688102"/>
              <a:ext cx="9525" cy="9525"/>
            </a:xfrm>
            <a:custGeom>
              <a:avLst/>
              <a:gdLst/>
              <a:ahLst/>
              <a:cxnLst/>
              <a:rect l="l" t="t" r="r" b="b"/>
              <a:pathLst>
                <a:path w="9525" h="9525" extrusionOk="0">
                  <a:moveTo>
                    <a:pt x="10330" y="10330"/>
                  </a:moveTo>
                  <a:cubicBezTo>
                    <a:pt x="3663" y="3663"/>
                    <a:pt x="9378" y="9378"/>
                    <a:pt x="10330" y="10330"/>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447" name="Google Shape;6447;p1"/>
            <p:cNvSpPr/>
            <p:nvPr/>
          </p:nvSpPr>
          <p:spPr>
            <a:xfrm>
              <a:off x="7352676" y="2690336"/>
              <a:ext cx="9525" cy="9525"/>
            </a:xfrm>
            <a:custGeom>
              <a:avLst/>
              <a:gdLst/>
              <a:ahLst/>
              <a:cxnLst/>
              <a:rect l="l" t="t" r="r" b="b"/>
              <a:pathLst>
                <a:path w="9525" h="9525" extrusionOk="0">
                  <a:moveTo>
                    <a:pt x="8243" y="7144"/>
                  </a:moveTo>
                  <a:cubicBezTo>
                    <a:pt x="6339" y="9049"/>
                    <a:pt x="7291" y="9049"/>
                    <a:pt x="8243"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448" name="Google Shape;6448;p1"/>
            <p:cNvSpPr/>
            <p:nvPr/>
          </p:nvSpPr>
          <p:spPr>
            <a:xfrm>
              <a:off x="7304246" y="2688960"/>
              <a:ext cx="9525" cy="9525"/>
            </a:xfrm>
            <a:custGeom>
              <a:avLst/>
              <a:gdLst/>
              <a:ahLst/>
              <a:cxnLst/>
              <a:rect l="l" t="t" r="r" b="b"/>
              <a:pathLst>
                <a:path w="9525" h="9525" extrusionOk="0">
                  <a:moveTo>
                    <a:pt x="10001" y="7567"/>
                  </a:moveTo>
                  <a:cubicBezTo>
                    <a:pt x="10001" y="7567"/>
                    <a:pt x="9049" y="6615"/>
                    <a:pt x="7144" y="7567"/>
                  </a:cubicBezTo>
                  <a:cubicBezTo>
                    <a:pt x="9049" y="7567"/>
                    <a:pt x="10001" y="8520"/>
                    <a:pt x="10001"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449" name="Google Shape;6449;p1"/>
            <p:cNvSpPr/>
            <p:nvPr/>
          </p:nvSpPr>
          <p:spPr>
            <a:xfrm>
              <a:off x="7305199" y="2691288"/>
              <a:ext cx="9525" cy="9525"/>
            </a:xfrm>
            <a:custGeom>
              <a:avLst/>
              <a:gdLst/>
              <a:ahLst/>
              <a:cxnLst/>
              <a:rect l="l" t="t" r="r" b="b"/>
              <a:pathLst>
                <a:path w="9525" h="9525" extrusionOk="0">
                  <a:moveTo>
                    <a:pt x="7144" y="7144"/>
                  </a:moveTo>
                  <a:cubicBezTo>
                    <a:pt x="9049" y="8096"/>
                    <a:pt x="8096"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450" name="Google Shape;6450;p1"/>
            <p:cNvSpPr/>
            <p:nvPr/>
          </p:nvSpPr>
          <p:spPr>
            <a:xfrm>
              <a:off x="7238509" y="2691288"/>
              <a:ext cx="76200" cy="9525"/>
            </a:xfrm>
            <a:custGeom>
              <a:avLst/>
              <a:gdLst/>
              <a:ahLst/>
              <a:cxnLst/>
              <a:rect l="l" t="t" r="r" b="b"/>
              <a:pathLst>
                <a:path w="76200" h="9525" extrusionOk="0">
                  <a:moveTo>
                    <a:pt x="7159" y="7144"/>
                  </a:moveTo>
                  <a:cubicBezTo>
                    <a:pt x="6206" y="7144"/>
                    <a:pt x="50022" y="15716"/>
                    <a:pt x="72881" y="8096"/>
                  </a:cubicBezTo>
                  <a:cubicBezTo>
                    <a:pt x="63356" y="9049"/>
                    <a:pt x="60499" y="10001"/>
                    <a:pt x="64309" y="10954"/>
                  </a:cubicBezTo>
                  <a:cubicBezTo>
                    <a:pt x="68119" y="3334"/>
                    <a:pt x="7159" y="10954"/>
                    <a:pt x="7159"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451" name="Google Shape;6451;p1"/>
            <p:cNvSpPr/>
            <p:nvPr/>
          </p:nvSpPr>
          <p:spPr>
            <a:xfrm>
              <a:off x="7222037" y="2694299"/>
              <a:ext cx="9525" cy="9525"/>
            </a:xfrm>
            <a:custGeom>
              <a:avLst/>
              <a:gdLst/>
              <a:ahLst/>
              <a:cxnLst/>
              <a:rect l="l" t="t" r="r" b="b"/>
              <a:pathLst>
                <a:path w="9525" h="9525" extrusionOk="0">
                  <a:moveTo>
                    <a:pt x="9344" y="8896"/>
                  </a:moveTo>
                  <a:cubicBezTo>
                    <a:pt x="7438" y="4133"/>
                    <a:pt x="5533" y="10801"/>
                    <a:pt x="9344" y="889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452" name="Google Shape;6452;p1"/>
            <p:cNvSpPr/>
            <p:nvPr/>
          </p:nvSpPr>
          <p:spPr>
            <a:xfrm>
              <a:off x="7196614" y="2686932"/>
              <a:ext cx="19050" cy="19050"/>
            </a:xfrm>
            <a:custGeom>
              <a:avLst/>
              <a:gdLst/>
              <a:ahLst/>
              <a:cxnLst/>
              <a:rect l="l" t="t" r="r" b="b"/>
              <a:pathLst>
                <a:path w="19050" h="19050" extrusionOk="0">
                  <a:moveTo>
                    <a:pt x="7144" y="14358"/>
                  </a:moveTo>
                  <a:cubicBezTo>
                    <a:pt x="20479" y="-2787"/>
                    <a:pt x="12859" y="16263"/>
                    <a:pt x="7144" y="1435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453" name="Google Shape;6453;p1"/>
            <p:cNvSpPr/>
            <p:nvPr/>
          </p:nvSpPr>
          <p:spPr>
            <a:xfrm>
              <a:off x="7194709" y="2696983"/>
              <a:ext cx="9525" cy="9525"/>
            </a:xfrm>
            <a:custGeom>
              <a:avLst/>
              <a:gdLst/>
              <a:ahLst/>
              <a:cxnLst/>
              <a:rect l="l" t="t" r="r" b="b"/>
              <a:pathLst>
                <a:path w="9525" h="9525" extrusionOk="0">
                  <a:moveTo>
                    <a:pt x="7144" y="9069"/>
                  </a:moveTo>
                  <a:cubicBezTo>
                    <a:pt x="8096" y="8117"/>
                    <a:pt x="7144" y="5259"/>
                    <a:pt x="7144" y="906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454" name="Google Shape;6454;p1"/>
            <p:cNvSpPr/>
            <p:nvPr/>
          </p:nvSpPr>
          <p:spPr>
            <a:xfrm>
              <a:off x="7783867" y="2808446"/>
              <a:ext cx="9525" cy="9525"/>
            </a:xfrm>
            <a:custGeom>
              <a:avLst/>
              <a:gdLst/>
              <a:ahLst/>
              <a:cxnLst/>
              <a:rect l="l" t="t" r="r" b="b"/>
              <a:pathLst>
                <a:path w="9525" h="9525" extrusionOk="0">
                  <a:moveTo>
                    <a:pt x="9488" y="7144"/>
                  </a:moveTo>
                  <a:cubicBezTo>
                    <a:pt x="8536" y="7144"/>
                    <a:pt x="4726" y="9049"/>
                    <a:pt x="9488"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455" name="Google Shape;6455;p1"/>
            <p:cNvSpPr/>
            <p:nvPr/>
          </p:nvSpPr>
          <p:spPr>
            <a:xfrm>
              <a:off x="7775734" y="2798921"/>
              <a:ext cx="19050" cy="19050"/>
            </a:xfrm>
            <a:custGeom>
              <a:avLst/>
              <a:gdLst/>
              <a:ahLst/>
              <a:cxnLst/>
              <a:rect l="l" t="t" r="r" b="b"/>
              <a:pathLst>
                <a:path w="19050" h="19050" extrusionOk="0">
                  <a:moveTo>
                    <a:pt x="7144" y="7144"/>
                  </a:moveTo>
                  <a:cubicBezTo>
                    <a:pt x="17621" y="24289"/>
                    <a:pt x="10954" y="13811"/>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456" name="Google Shape;6456;p1"/>
            <p:cNvSpPr/>
            <p:nvPr/>
          </p:nvSpPr>
          <p:spPr>
            <a:xfrm>
              <a:off x="7772876" y="2804636"/>
              <a:ext cx="9525" cy="19050"/>
            </a:xfrm>
            <a:custGeom>
              <a:avLst/>
              <a:gdLst/>
              <a:ahLst/>
              <a:cxnLst/>
              <a:rect l="l" t="t" r="r" b="b"/>
              <a:pathLst>
                <a:path w="9525" h="19050" extrusionOk="0">
                  <a:moveTo>
                    <a:pt x="8096" y="11906"/>
                  </a:moveTo>
                  <a:cubicBezTo>
                    <a:pt x="8096" y="10001"/>
                    <a:pt x="8096" y="9049"/>
                    <a:pt x="7144" y="7144"/>
                  </a:cubicBezTo>
                  <a:cubicBezTo>
                    <a:pt x="8096" y="9049"/>
                    <a:pt x="7144" y="10954"/>
                    <a:pt x="8096" y="1190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457" name="Google Shape;6457;p1"/>
            <p:cNvSpPr/>
            <p:nvPr/>
          </p:nvSpPr>
          <p:spPr>
            <a:xfrm>
              <a:off x="7771448" y="2809927"/>
              <a:ext cx="9525" cy="9525"/>
            </a:xfrm>
            <a:custGeom>
              <a:avLst/>
              <a:gdLst/>
              <a:ahLst/>
              <a:cxnLst/>
              <a:rect l="l" t="t" r="r" b="b"/>
              <a:pathLst>
                <a:path w="9525" h="9525" extrusionOk="0">
                  <a:moveTo>
                    <a:pt x="8572" y="7567"/>
                  </a:moveTo>
                  <a:cubicBezTo>
                    <a:pt x="6668" y="7567"/>
                    <a:pt x="6668" y="6615"/>
                    <a:pt x="8572"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458" name="Google Shape;6458;p1"/>
            <p:cNvSpPr/>
            <p:nvPr/>
          </p:nvSpPr>
          <p:spPr>
            <a:xfrm>
              <a:off x="7764833" y="2811303"/>
              <a:ext cx="9525" cy="9525"/>
            </a:xfrm>
            <a:custGeom>
              <a:avLst/>
              <a:gdLst/>
              <a:ahLst/>
              <a:cxnLst/>
              <a:rect l="l" t="t" r="r" b="b"/>
              <a:pathLst>
                <a:path w="9525" h="9525" extrusionOk="0">
                  <a:moveTo>
                    <a:pt x="7567" y="7144"/>
                  </a:moveTo>
                  <a:cubicBezTo>
                    <a:pt x="7567" y="7144"/>
                    <a:pt x="6615" y="8096"/>
                    <a:pt x="7567" y="7144"/>
                  </a:cubicBezTo>
                  <a:cubicBezTo>
                    <a:pt x="7567" y="9049"/>
                    <a:pt x="7567" y="8096"/>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459" name="Google Shape;6459;p1"/>
            <p:cNvSpPr/>
            <p:nvPr/>
          </p:nvSpPr>
          <p:spPr>
            <a:xfrm>
              <a:off x="7761446" y="2802579"/>
              <a:ext cx="19050" cy="19050"/>
            </a:xfrm>
            <a:custGeom>
              <a:avLst/>
              <a:gdLst/>
              <a:ahLst/>
              <a:cxnLst/>
              <a:rect l="l" t="t" r="r" b="b"/>
              <a:pathLst>
                <a:path w="19050" h="19050" extrusionOk="0">
                  <a:moveTo>
                    <a:pt x="7144" y="17773"/>
                  </a:moveTo>
                  <a:cubicBezTo>
                    <a:pt x="10001" y="21583"/>
                    <a:pt x="18574" y="-7945"/>
                    <a:pt x="7144" y="17773"/>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460" name="Google Shape;6460;p1"/>
            <p:cNvSpPr/>
            <p:nvPr/>
          </p:nvSpPr>
          <p:spPr>
            <a:xfrm>
              <a:off x="7765256" y="2810880"/>
              <a:ext cx="9525" cy="9525"/>
            </a:xfrm>
            <a:custGeom>
              <a:avLst/>
              <a:gdLst/>
              <a:ahLst/>
              <a:cxnLst/>
              <a:rect l="l" t="t" r="r" b="b"/>
              <a:pathLst>
                <a:path w="9525" h="9525" extrusionOk="0">
                  <a:moveTo>
                    <a:pt x="7144" y="7567"/>
                  </a:moveTo>
                  <a:cubicBezTo>
                    <a:pt x="7144" y="7567"/>
                    <a:pt x="8096" y="7567"/>
                    <a:pt x="7144" y="7567"/>
                  </a:cubicBezTo>
                  <a:cubicBezTo>
                    <a:pt x="7144" y="6615"/>
                    <a:pt x="7144" y="7567"/>
                    <a:pt x="7144"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461" name="Google Shape;6461;p1"/>
            <p:cNvSpPr/>
            <p:nvPr/>
          </p:nvSpPr>
          <p:spPr>
            <a:xfrm>
              <a:off x="7769066" y="2808538"/>
              <a:ext cx="9525" cy="9525"/>
            </a:xfrm>
            <a:custGeom>
              <a:avLst/>
              <a:gdLst/>
              <a:ahLst/>
              <a:cxnLst/>
              <a:rect l="l" t="t" r="r" b="b"/>
              <a:pathLst>
                <a:path w="9525" h="9525" extrusionOk="0">
                  <a:moveTo>
                    <a:pt x="7144" y="9909"/>
                  </a:moveTo>
                  <a:cubicBezTo>
                    <a:pt x="7144" y="8956"/>
                    <a:pt x="8096" y="4194"/>
                    <a:pt x="7144" y="990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462" name="Google Shape;6462;p1"/>
            <p:cNvSpPr/>
            <p:nvPr/>
          </p:nvSpPr>
          <p:spPr>
            <a:xfrm>
              <a:off x="7752545" y="2805850"/>
              <a:ext cx="9525" cy="19050"/>
            </a:xfrm>
            <a:custGeom>
              <a:avLst/>
              <a:gdLst/>
              <a:ahLst/>
              <a:cxnLst/>
              <a:rect l="l" t="t" r="r" b="b"/>
              <a:pathLst>
                <a:path w="9525" h="19050" extrusionOk="0">
                  <a:moveTo>
                    <a:pt x="10330" y="15454"/>
                  </a:moveTo>
                  <a:cubicBezTo>
                    <a:pt x="9378" y="2119"/>
                    <a:pt x="3663" y="6881"/>
                    <a:pt x="10330" y="1545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463" name="Google Shape;6463;p1"/>
            <p:cNvSpPr/>
            <p:nvPr/>
          </p:nvSpPr>
          <p:spPr>
            <a:xfrm>
              <a:off x="7748111" y="2800826"/>
              <a:ext cx="9525" cy="9525"/>
            </a:xfrm>
            <a:custGeom>
              <a:avLst/>
              <a:gdLst/>
              <a:ahLst/>
              <a:cxnLst/>
              <a:rect l="l" t="t" r="r" b="b"/>
              <a:pathLst>
                <a:path w="9525" h="9525" extrusionOk="0">
                  <a:moveTo>
                    <a:pt x="7144" y="7144"/>
                  </a:moveTo>
                  <a:cubicBezTo>
                    <a:pt x="7144" y="8096"/>
                    <a:pt x="7144" y="8096"/>
                    <a:pt x="7144" y="8096"/>
                  </a:cubicBezTo>
                  <a:cubicBezTo>
                    <a:pt x="7144" y="8096"/>
                    <a:pt x="7144"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464" name="Google Shape;6464;p1"/>
            <p:cNvSpPr/>
            <p:nvPr/>
          </p:nvSpPr>
          <p:spPr>
            <a:xfrm>
              <a:off x="7735729" y="2803946"/>
              <a:ext cx="19050" cy="19050"/>
            </a:xfrm>
            <a:custGeom>
              <a:avLst/>
              <a:gdLst/>
              <a:ahLst/>
              <a:cxnLst/>
              <a:rect l="l" t="t" r="r" b="b"/>
              <a:pathLst>
                <a:path w="19050" h="19050" extrusionOk="0">
                  <a:moveTo>
                    <a:pt x="7144" y="15454"/>
                  </a:moveTo>
                  <a:cubicBezTo>
                    <a:pt x="25241" y="6881"/>
                    <a:pt x="16669" y="2119"/>
                    <a:pt x="7144" y="1545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465" name="Google Shape;6465;p1"/>
            <p:cNvSpPr/>
            <p:nvPr/>
          </p:nvSpPr>
          <p:spPr>
            <a:xfrm>
              <a:off x="7734646" y="2803166"/>
              <a:ext cx="9525" cy="9525"/>
            </a:xfrm>
            <a:custGeom>
              <a:avLst/>
              <a:gdLst/>
              <a:ahLst/>
              <a:cxnLst/>
              <a:rect l="l" t="t" r="r" b="b"/>
              <a:pathLst>
                <a:path w="9525" h="9525" extrusionOk="0">
                  <a:moveTo>
                    <a:pt x="8227" y="9565"/>
                  </a:moveTo>
                  <a:cubicBezTo>
                    <a:pt x="5369" y="2898"/>
                    <a:pt x="9179" y="12423"/>
                    <a:pt x="8227" y="9565"/>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466" name="Google Shape;6466;p1"/>
            <p:cNvSpPr/>
            <p:nvPr/>
          </p:nvSpPr>
          <p:spPr>
            <a:xfrm>
              <a:off x="7725489" y="2807171"/>
              <a:ext cx="9525" cy="19050"/>
            </a:xfrm>
            <a:custGeom>
              <a:avLst/>
              <a:gdLst/>
              <a:ahLst/>
              <a:cxnLst/>
              <a:rect l="l" t="t" r="r" b="b"/>
              <a:pathLst>
                <a:path w="9525" h="19050" extrusionOk="0">
                  <a:moveTo>
                    <a:pt x="10716" y="14133"/>
                  </a:moveTo>
                  <a:cubicBezTo>
                    <a:pt x="5953" y="-2059"/>
                    <a:pt x="5953" y="15086"/>
                    <a:pt x="10716" y="14133"/>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467" name="Google Shape;6467;p1"/>
            <p:cNvSpPr/>
            <p:nvPr/>
          </p:nvSpPr>
          <p:spPr>
            <a:xfrm>
              <a:off x="7732871" y="2812256"/>
              <a:ext cx="9525" cy="9525"/>
            </a:xfrm>
            <a:custGeom>
              <a:avLst/>
              <a:gdLst/>
              <a:ahLst/>
              <a:cxnLst/>
              <a:rect l="l" t="t" r="r" b="b"/>
              <a:pathLst>
                <a:path w="9525" h="9525" extrusionOk="0">
                  <a:moveTo>
                    <a:pt x="9049" y="8096"/>
                  </a:moveTo>
                  <a:cubicBezTo>
                    <a:pt x="8096" y="9049"/>
                    <a:pt x="7144" y="8096"/>
                    <a:pt x="7144" y="7144"/>
                  </a:cubicBezTo>
                  <a:cubicBezTo>
                    <a:pt x="8096" y="9049"/>
                    <a:pt x="8096" y="10001"/>
                    <a:pt x="9049" y="809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468" name="Google Shape;6468;p1"/>
            <p:cNvSpPr/>
            <p:nvPr/>
          </p:nvSpPr>
          <p:spPr>
            <a:xfrm>
              <a:off x="7719536" y="2805826"/>
              <a:ext cx="9525" cy="9525"/>
            </a:xfrm>
            <a:custGeom>
              <a:avLst/>
              <a:gdLst/>
              <a:ahLst/>
              <a:cxnLst/>
              <a:rect l="l" t="t" r="r" b="b"/>
              <a:pathLst>
                <a:path w="9525" h="9525" extrusionOk="0">
                  <a:moveTo>
                    <a:pt x="7144" y="7858"/>
                  </a:moveTo>
                  <a:cubicBezTo>
                    <a:pt x="7144" y="7858"/>
                    <a:pt x="8096" y="7858"/>
                    <a:pt x="8096" y="7858"/>
                  </a:cubicBezTo>
                  <a:cubicBezTo>
                    <a:pt x="8096" y="6906"/>
                    <a:pt x="8096" y="6906"/>
                    <a:pt x="7144" y="785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469" name="Google Shape;6469;p1"/>
            <p:cNvSpPr/>
            <p:nvPr/>
          </p:nvSpPr>
          <p:spPr>
            <a:xfrm>
              <a:off x="7720277" y="2812256"/>
              <a:ext cx="9525" cy="9525"/>
            </a:xfrm>
            <a:custGeom>
              <a:avLst/>
              <a:gdLst/>
              <a:ahLst/>
              <a:cxnLst/>
              <a:rect l="l" t="t" r="r" b="b"/>
              <a:pathLst>
                <a:path w="9525" h="9525" extrusionOk="0">
                  <a:moveTo>
                    <a:pt x="9260" y="7144"/>
                  </a:moveTo>
                  <a:cubicBezTo>
                    <a:pt x="4498" y="9049"/>
                    <a:pt x="9260" y="8096"/>
                    <a:pt x="9260"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470" name="Google Shape;6470;p1"/>
            <p:cNvSpPr/>
            <p:nvPr/>
          </p:nvSpPr>
          <p:spPr>
            <a:xfrm>
              <a:off x="7635644" y="2797968"/>
              <a:ext cx="95250" cy="28575"/>
            </a:xfrm>
            <a:custGeom>
              <a:avLst/>
              <a:gdLst/>
              <a:ahLst/>
              <a:cxnLst/>
              <a:rect l="l" t="t" r="r" b="b"/>
              <a:pathLst>
                <a:path w="95250" h="28575" extrusionOk="0">
                  <a:moveTo>
                    <a:pt x="7216" y="7144"/>
                  </a:moveTo>
                  <a:cubicBezTo>
                    <a:pt x="4359" y="44291"/>
                    <a:pt x="87226" y="13811"/>
                    <a:pt x="89131" y="12859"/>
                  </a:cubicBezTo>
                  <a:cubicBezTo>
                    <a:pt x="61509" y="10001"/>
                    <a:pt x="33886" y="8096"/>
                    <a:pt x="7216"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471" name="Google Shape;6471;p1"/>
            <p:cNvSpPr/>
            <p:nvPr/>
          </p:nvSpPr>
          <p:spPr>
            <a:xfrm>
              <a:off x="7645241" y="2795212"/>
              <a:ext cx="9525" cy="9525"/>
            </a:xfrm>
            <a:custGeom>
              <a:avLst/>
              <a:gdLst/>
              <a:ahLst/>
              <a:cxnLst/>
              <a:rect l="l" t="t" r="r" b="b"/>
              <a:pathLst>
                <a:path w="9525" h="9525" extrusionOk="0">
                  <a:moveTo>
                    <a:pt x="7144" y="8947"/>
                  </a:moveTo>
                  <a:cubicBezTo>
                    <a:pt x="9049" y="6090"/>
                    <a:pt x="7144" y="7042"/>
                    <a:pt x="7144" y="894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472" name="Google Shape;6472;p1"/>
            <p:cNvSpPr/>
            <p:nvPr/>
          </p:nvSpPr>
          <p:spPr>
            <a:xfrm>
              <a:off x="7635293" y="2797968"/>
              <a:ext cx="9525" cy="9525"/>
            </a:xfrm>
            <a:custGeom>
              <a:avLst/>
              <a:gdLst/>
              <a:ahLst/>
              <a:cxnLst/>
              <a:rect l="l" t="t" r="r" b="b"/>
              <a:pathLst>
                <a:path w="9525" h="9525" extrusionOk="0">
                  <a:moveTo>
                    <a:pt x="7567" y="7144"/>
                  </a:moveTo>
                  <a:lnTo>
                    <a:pt x="7567" y="7144"/>
                  </a:lnTo>
                  <a:cubicBezTo>
                    <a:pt x="6615" y="7144"/>
                    <a:pt x="7567" y="7144"/>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473" name="Google Shape;6473;p1"/>
            <p:cNvSpPr/>
            <p:nvPr/>
          </p:nvSpPr>
          <p:spPr>
            <a:xfrm>
              <a:off x="7652015" y="2811409"/>
              <a:ext cx="9525" cy="9525"/>
            </a:xfrm>
            <a:custGeom>
              <a:avLst/>
              <a:gdLst/>
              <a:ahLst/>
              <a:cxnLst/>
              <a:rect l="l" t="t" r="r" b="b"/>
              <a:pathLst>
                <a:path w="9525" h="9525" extrusionOk="0">
                  <a:moveTo>
                    <a:pt x="7990" y="7990"/>
                  </a:moveTo>
                  <a:cubicBezTo>
                    <a:pt x="7990" y="7990"/>
                    <a:pt x="6085" y="6085"/>
                    <a:pt x="7990" y="7990"/>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474" name="Google Shape;6474;p1"/>
            <p:cNvSpPr/>
            <p:nvPr/>
          </p:nvSpPr>
          <p:spPr>
            <a:xfrm>
              <a:off x="7657624" y="2797968"/>
              <a:ext cx="9525" cy="9525"/>
            </a:xfrm>
            <a:custGeom>
              <a:avLst/>
              <a:gdLst/>
              <a:ahLst/>
              <a:cxnLst/>
              <a:rect l="l" t="t" r="r" b="b"/>
              <a:pathLst>
                <a:path w="9525" h="9525" extrusionOk="0">
                  <a:moveTo>
                    <a:pt x="7144" y="7144"/>
                  </a:moveTo>
                  <a:cubicBezTo>
                    <a:pt x="8096" y="8096"/>
                    <a:pt x="8096" y="10001"/>
                    <a:pt x="9049" y="10954"/>
                  </a:cubicBezTo>
                  <a:cubicBezTo>
                    <a:pt x="9049" y="9049"/>
                    <a:pt x="9049"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475" name="Google Shape;6475;p1"/>
            <p:cNvSpPr/>
            <p:nvPr/>
          </p:nvSpPr>
          <p:spPr>
            <a:xfrm>
              <a:off x="7677001" y="2800826"/>
              <a:ext cx="9525" cy="9525"/>
            </a:xfrm>
            <a:custGeom>
              <a:avLst/>
              <a:gdLst/>
              <a:ahLst/>
              <a:cxnLst/>
              <a:rect l="l" t="t" r="r" b="b"/>
              <a:pathLst>
                <a:path w="9525" h="9525" extrusionOk="0">
                  <a:moveTo>
                    <a:pt x="7769" y="10001"/>
                  </a:moveTo>
                  <a:cubicBezTo>
                    <a:pt x="8722" y="9049"/>
                    <a:pt x="7769" y="8096"/>
                    <a:pt x="8722" y="7144"/>
                  </a:cubicBezTo>
                  <a:cubicBezTo>
                    <a:pt x="6817" y="7144"/>
                    <a:pt x="6817" y="8096"/>
                    <a:pt x="7769" y="10001"/>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476" name="Google Shape;6476;p1"/>
            <p:cNvSpPr/>
            <p:nvPr/>
          </p:nvSpPr>
          <p:spPr>
            <a:xfrm>
              <a:off x="7637401" y="2796063"/>
              <a:ext cx="9525" cy="9525"/>
            </a:xfrm>
            <a:custGeom>
              <a:avLst/>
              <a:gdLst/>
              <a:ahLst/>
              <a:cxnLst/>
              <a:rect l="l" t="t" r="r" b="b"/>
              <a:pathLst>
                <a:path w="9525" h="9525" extrusionOk="0">
                  <a:moveTo>
                    <a:pt x="11174" y="7144"/>
                  </a:moveTo>
                  <a:cubicBezTo>
                    <a:pt x="10222" y="7144"/>
                    <a:pt x="2602" y="9049"/>
                    <a:pt x="1117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477" name="Google Shape;6477;p1"/>
            <p:cNvSpPr/>
            <p:nvPr/>
          </p:nvSpPr>
          <p:spPr>
            <a:xfrm>
              <a:off x="7587017" y="2797968"/>
              <a:ext cx="57150" cy="19050"/>
            </a:xfrm>
            <a:custGeom>
              <a:avLst/>
              <a:gdLst/>
              <a:ahLst/>
              <a:cxnLst/>
              <a:rect l="l" t="t" r="r" b="b"/>
              <a:pathLst>
                <a:path w="57150" h="19050" extrusionOk="0">
                  <a:moveTo>
                    <a:pt x="7265" y="11906"/>
                  </a:moveTo>
                  <a:cubicBezTo>
                    <a:pt x="8218" y="14764"/>
                    <a:pt x="53938" y="26194"/>
                    <a:pt x="52033" y="7144"/>
                  </a:cubicBezTo>
                  <a:cubicBezTo>
                    <a:pt x="52985" y="7144"/>
                    <a:pt x="4408" y="10001"/>
                    <a:pt x="7265" y="1190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478" name="Google Shape;6478;p1"/>
            <p:cNvSpPr/>
            <p:nvPr/>
          </p:nvSpPr>
          <p:spPr>
            <a:xfrm>
              <a:off x="7620476" y="2796063"/>
              <a:ext cx="9525" cy="9525"/>
            </a:xfrm>
            <a:custGeom>
              <a:avLst/>
              <a:gdLst/>
              <a:ahLst/>
              <a:cxnLst/>
              <a:rect l="l" t="t" r="r" b="b"/>
              <a:pathLst>
                <a:path w="9525" h="9525" extrusionOk="0">
                  <a:moveTo>
                    <a:pt x="8096" y="7144"/>
                  </a:moveTo>
                  <a:lnTo>
                    <a:pt x="7144" y="9049"/>
                  </a:lnTo>
                  <a:cubicBezTo>
                    <a:pt x="7144" y="8096"/>
                    <a:pt x="7144" y="8096"/>
                    <a:pt x="8096"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479" name="Google Shape;6479;p1"/>
            <p:cNvSpPr/>
            <p:nvPr/>
          </p:nvSpPr>
          <p:spPr>
            <a:xfrm>
              <a:off x="7551896" y="2791880"/>
              <a:ext cx="38100" cy="19050"/>
            </a:xfrm>
            <a:custGeom>
              <a:avLst/>
              <a:gdLst/>
              <a:ahLst/>
              <a:cxnLst/>
              <a:rect l="l" t="t" r="r" b="b"/>
              <a:pathLst>
                <a:path w="38100" h="19050" extrusionOk="0">
                  <a:moveTo>
                    <a:pt x="30004" y="8470"/>
                  </a:moveTo>
                  <a:cubicBezTo>
                    <a:pt x="22384" y="3707"/>
                    <a:pt x="20479" y="13232"/>
                    <a:pt x="7144" y="14185"/>
                  </a:cubicBezTo>
                  <a:cubicBezTo>
                    <a:pt x="14764" y="20852"/>
                    <a:pt x="53816" y="4660"/>
                    <a:pt x="30004" y="8470"/>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480" name="Google Shape;6480;p1"/>
            <p:cNvSpPr/>
            <p:nvPr/>
          </p:nvSpPr>
          <p:spPr>
            <a:xfrm>
              <a:off x="7583181" y="2792253"/>
              <a:ext cx="9525" cy="9525"/>
            </a:xfrm>
            <a:custGeom>
              <a:avLst/>
              <a:gdLst/>
              <a:ahLst/>
              <a:cxnLst/>
              <a:rect l="l" t="t" r="r" b="b"/>
              <a:pathLst>
                <a:path w="9525" h="9525" extrusionOk="0">
                  <a:moveTo>
                    <a:pt x="8244" y="7144"/>
                  </a:moveTo>
                  <a:cubicBezTo>
                    <a:pt x="6339" y="12859"/>
                    <a:pt x="7291" y="9049"/>
                    <a:pt x="82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481" name="Google Shape;6481;p1"/>
            <p:cNvSpPr/>
            <p:nvPr/>
          </p:nvSpPr>
          <p:spPr>
            <a:xfrm>
              <a:off x="7579519" y="2801421"/>
              <a:ext cx="9525" cy="9525"/>
            </a:xfrm>
            <a:custGeom>
              <a:avLst/>
              <a:gdLst/>
              <a:ahLst/>
              <a:cxnLst/>
              <a:rect l="l" t="t" r="r" b="b"/>
              <a:pathLst>
                <a:path w="9525" h="9525" extrusionOk="0">
                  <a:moveTo>
                    <a:pt x="7144" y="10359"/>
                  </a:moveTo>
                  <a:cubicBezTo>
                    <a:pt x="7144" y="9406"/>
                    <a:pt x="8096" y="8454"/>
                    <a:pt x="8096" y="7501"/>
                  </a:cubicBezTo>
                  <a:cubicBezTo>
                    <a:pt x="7144" y="6548"/>
                    <a:pt x="7144" y="7501"/>
                    <a:pt x="7144" y="1035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482" name="Google Shape;6482;p1"/>
            <p:cNvSpPr/>
            <p:nvPr/>
          </p:nvSpPr>
          <p:spPr>
            <a:xfrm>
              <a:off x="7556364" y="2787491"/>
              <a:ext cx="9525" cy="9525"/>
            </a:xfrm>
            <a:custGeom>
              <a:avLst/>
              <a:gdLst/>
              <a:ahLst/>
              <a:cxnLst/>
              <a:rect l="l" t="t" r="r" b="b"/>
              <a:pathLst>
                <a:path w="9525" h="9525" extrusionOk="0">
                  <a:moveTo>
                    <a:pt x="9343" y="7144"/>
                  </a:moveTo>
                  <a:cubicBezTo>
                    <a:pt x="5533" y="9049"/>
                    <a:pt x="7439" y="8096"/>
                    <a:pt x="9343"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483" name="Google Shape;6483;p1"/>
            <p:cNvSpPr/>
            <p:nvPr/>
          </p:nvSpPr>
          <p:spPr>
            <a:xfrm>
              <a:off x="7537609" y="2792671"/>
              <a:ext cx="19050" cy="19050"/>
            </a:xfrm>
            <a:custGeom>
              <a:avLst/>
              <a:gdLst/>
              <a:ahLst/>
              <a:cxnLst/>
              <a:rect l="l" t="t" r="r" b="b"/>
              <a:pathLst>
                <a:path w="19050" h="19050" extrusionOk="0">
                  <a:moveTo>
                    <a:pt x="7144" y="12441"/>
                  </a:moveTo>
                  <a:cubicBezTo>
                    <a:pt x="26194" y="13394"/>
                    <a:pt x="15716" y="59"/>
                    <a:pt x="7144" y="12441"/>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484" name="Google Shape;6484;p1"/>
            <p:cNvSpPr/>
            <p:nvPr/>
          </p:nvSpPr>
          <p:spPr>
            <a:xfrm>
              <a:off x="7455694" y="2769393"/>
              <a:ext cx="85725" cy="28575"/>
            </a:xfrm>
            <a:custGeom>
              <a:avLst/>
              <a:gdLst/>
              <a:ahLst/>
              <a:cxnLst/>
              <a:rect l="l" t="t" r="r" b="b"/>
              <a:pathLst>
                <a:path w="85725" h="28575" extrusionOk="0">
                  <a:moveTo>
                    <a:pt x="79534" y="20479"/>
                  </a:moveTo>
                  <a:cubicBezTo>
                    <a:pt x="56674" y="11906"/>
                    <a:pt x="31909" y="7144"/>
                    <a:pt x="7144" y="7144"/>
                  </a:cubicBezTo>
                  <a:cubicBezTo>
                    <a:pt x="32861" y="13811"/>
                    <a:pt x="77629" y="26194"/>
                    <a:pt x="79534" y="2047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485" name="Google Shape;6485;p1"/>
            <p:cNvSpPr/>
            <p:nvPr/>
          </p:nvSpPr>
          <p:spPr>
            <a:xfrm>
              <a:off x="7531894" y="2794396"/>
              <a:ext cx="9525" cy="9525"/>
            </a:xfrm>
            <a:custGeom>
              <a:avLst/>
              <a:gdLst/>
              <a:ahLst/>
              <a:cxnLst/>
              <a:rect l="l" t="t" r="r" b="b"/>
              <a:pathLst>
                <a:path w="9525" h="9525" extrusionOk="0">
                  <a:moveTo>
                    <a:pt x="7144" y="7858"/>
                  </a:moveTo>
                  <a:cubicBezTo>
                    <a:pt x="8096" y="6906"/>
                    <a:pt x="8096" y="6906"/>
                    <a:pt x="7144" y="7858"/>
                  </a:cubicBezTo>
                  <a:cubicBezTo>
                    <a:pt x="8096" y="6906"/>
                    <a:pt x="8096" y="6906"/>
                    <a:pt x="7144" y="785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486" name="Google Shape;6486;p1"/>
            <p:cNvSpPr/>
            <p:nvPr/>
          </p:nvSpPr>
          <p:spPr>
            <a:xfrm>
              <a:off x="7454655" y="2770346"/>
              <a:ext cx="9525" cy="9525"/>
            </a:xfrm>
            <a:custGeom>
              <a:avLst/>
              <a:gdLst/>
              <a:ahLst/>
              <a:cxnLst/>
              <a:rect l="l" t="t" r="r" b="b"/>
              <a:pathLst>
                <a:path w="9525" h="9525" extrusionOk="0">
                  <a:moveTo>
                    <a:pt x="9135" y="7144"/>
                  </a:moveTo>
                  <a:cubicBezTo>
                    <a:pt x="9135" y="7144"/>
                    <a:pt x="8182" y="7144"/>
                    <a:pt x="8182" y="7144"/>
                  </a:cubicBezTo>
                  <a:cubicBezTo>
                    <a:pt x="6277" y="8096"/>
                    <a:pt x="7230" y="7144"/>
                    <a:pt x="9135"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487" name="Google Shape;6487;p1"/>
            <p:cNvSpPr/>
            <p:nvPr/>
          </p:nvSpPr>
          <p:spPr>
            <a:xfrm>
              <a:off x="7538561" y="2794158"/>
              <a:ext cx="9525" cy="9525"/>
            </a:xfrm>
            <a:custGeom>
              <a:avLst/>
              <a:gdLst/>
              <a:ahLst/>
              <a:cxnLst/>
              <a:rect l="l" t="t" r="r" b="b"/>
              <a:pathLst>
                <a:path w="9525" h="9525" extrusionOk="0">
                  <a:moveTo>
                    <a:pt x="7144" y="7144"/>
                  </a:move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488" name="Google Shape;6488;p1"/>
            <p:cNvSpPr/>
            <p:nvPr/>
          </p:nvSpPr>
          <p:spPr>
            <a:xfrm>
              <a:off x="7541815" y="2785586"/>
              <a:ext cx="9525" cy="9525"/>
            </a:xfrm>
            <a:custGeom>
              <a:avLst/>
              <a:gdLst/>
              <a:ahLst/>
              <a:cxnLst/>
              <a:rect l="l" t="t" r="r" b="b"/>
              <a:pathLst>
                <a:path w="9525" h="9525" extrusionOk="0">
                  <a:moveTo>
                    <a:pt x="8653" y="7144"/>
                  </a:moveTo>
                  <a:cubicBezTo>
                    <a:pt x="7700" y="7144"/>
                    <a:pt x="5795" y="8096"/>
                    <a:pt x="8653"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489" name="Google Shape;6489;p1"/>
            <p:cNvSpPr/>
            <p:nvPr/>
          </p:nvSpPr>
          <p:spPr>
            <a:xfrm>
              <a:off x="7443311" y="2762726"/>
              <a:ext cx="9525" cy="9525"/>
            </a:xfrm>
            <a:custGeom>
              <a:avLst/>
              <a:gdLst/>
              <a:ahLst/>
              <a:cxnLst/>
              <a:rect l="l" t="t" r="r" b="b"/>
              <a:pathLst>
                <a:path w="9525" h="9525" extrusionOk="0">
                  <a:moveTo>
                    <a:pt x="7144" y="7144"/>
                  </a:moveTo>
                  <a:lnTo>
                    <a:pt x="7144" y="9049"/>
                  </a:lnTo>
                  <a:cubicBezTo>
                    <a:pt x="7144" y="8096"/>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490" name="Google Shape;6490;p1"/>
            <p:cNvSpPr/>
            <p:nvPr/>
          </p:nvSpPr>
          <p:spPr>
            <a:xfrm>
              <a:off x="7406164" y="2753201"/>
              <a:ext cx="9525" cy="9525"/>
            </a:xfrm>
            <a:custGeom>
              <a:avLst/>
              <a:gdLst/>
              <a:ahLst/>
              <a:cxnLst/>
              <a:rect l="l" t="t" r="r" b="b"/>
              <a:pathLst>
                <a:path w="9525" h="9525" extrusionOk="0">
                  <a:moveTo>
                    <a:pt x="7144" y="7144"/>
                  </a:moveTo>
                  <a:lnTo>
                    <a:pt x="7144" y="7144"/>
                  </a:lnTo>
                  <a:cubicBezTo>
                    <a:pt x="8096" y="7144"/>
                    <a:pt x="8096"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491" name="Google Shape;6491;p1"/>
            <p:cNvSpPr/>
            <p:nvPr/>
          </p:nvSpPr>
          <p:spPr>
            <a:xfrm>
              <a:off x="7316629" y="2737734"/>
              <a:ext cx="142875" cy="38100"/>
            </a:xfrm>
            <a:custGeom>
              <a:avLst/>
              <a:gdLst/>
              <a:ahLst/>
              <a:cxnLst/>
              <a:rect l="l" t="t" r="r" b="b"/>
              <a:pathLst>
                <a:path w="142875" h="38100" extrusionOk="0">
                  <a:moveTo>
                    <a:pt x="7144" y="7370"/>
                  </a:moveTo>
                  <a:cubicBezTo>
                    <a:pt x="23336" y="3560"/>
                    <a:pt x="140494" y="49280"/>
                    <a:pt x="142399" y="32135"/>
                  </a:cubicBezTo>
                  <a:cubicBezTo>
                    <a:pt x="131921" y="34993"/>
                    <a:pt x="10001" y="19753"/>
                    <a:pt x="7144" y="7370"/>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492" name="Google Shape;6492;p1"/>
            <p:cNvSpPr/>
            <p:nvPr/>
          </p:nvSpPr>
          <p:spPr>
            <a:xfrm>
              <a:off x="7353565" y="2742925"/>
              <a:ext cx="9525" cy="9525"/>
            </a:xfrm>
            <a:custGeom>
              <a:avLst/>
              <a:gdLst/>
              <a:ahLst/>
              <a:cxnLst/>
              <a:rect l="l" t="t" r="r" b="b"/>
              <a:pathLst>
                <a:path w="9525" h="9525" extrusionOk="0">
                  <a:moveTo>
                    <a:pt x="9260" y="10752"/>
                  </a:moveTo>
                  <a:cubicBezTo>
                    <a:pt x="4498" y="3132"/>
                    <a:pt x="9260" y="9800"/>
                    <a:pt x="9260" y="10752"/>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493" name="Google Shape;6493;p1"/>
            <p:cNvSpPr/>
            <p:nvPr/>
          </p:nvSpPr>
          <p:spPr>
            <a:xfrm>
              <a:off x="7352267" y="2745581"/>
              <a:ext cx="9525" cy="9525"/>
            </a:xfrm>
            <a:custGeom>
              <a:avLst/>
              <a:gdLst/>
              <a:ahLst/>
              <a:cxnLst/>
              <a:rect l="l" t="t" r="r" b="b"/>
              <a:pathLst>
                <a:path w="9525" h="9525" extrusionOk="0">
                  <a:moveTo>
                    <a:pt x="8653" y="7144"/>
                  </a:moveTo>
                  <a:cubicBezTo>
                    <a:pt x="5795" y="8096"/>
                    <a:pt x="7701" y="8096"/>
                    <a:pt x="8653"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494" name="Google Shape;6494;p1"/>
            <p:cNvSpPr/>
            <p:nvPr/>
          </p:nvSpPr>
          <p:spPr>
            <a:xfrm>
              <a:off x="7304246" y="2736056"/>
              <a:ext cx="9525" cy="9525"/>
            </a:xfrm>
            <a:custGeom>
              <a:avLst/>
              <a:gdLst/>
              <a:ahLst/>
              <a:cxnLst/>
              <a:rect l="l" t="t" r="r" b="b"/>
              <a:pathLst>
                <a:path w="9525" h="9525" extrusionOk="0">
                  <a:moveTo>
                    <a:pt x="10001" y="8096"/>
                  </a:moveTo>
                  <a:cubicBezTo>
                    <a:pt x="10001" y="8096"/>
                    <a:pt x="9049" y="7144"/>
                    <a:pt x="7144" y="7144"/>
                  </a:cubicBezTo>
                  <a:cubicBezTo>
                    <a:pt x="8096" y="8096"/>
                    <a:pt x="9049" y="9049"/>
                    <a:pt x="10001" y="809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495" name="Google Shape;6495;p1"/>
            <p:cNvSpPr/>
            <p:nvPr/>
          </p:nvSpPr>
          <p:spPr>
            <a:xfrm>
              <a:off x="7304246" y="2737961"/>
              <a:ext cx="9525" cy="9525"/>
            </a:xfrm>
            <a:custGeom>
              <a:avLst/>
              <a:gdLst/>
              <a:ahLst/>
              <a:cxnLst/>
              <a:rect l="l" t="t" r="r" b="b"/>
              <a:pathLst>
                <a:path w="9525" h="9525" extrusionOk="0">
                  <a:moveTo>
                    <a:pt x="7144" y="7144"/>
                  </a:moveTo>
                  <a:cubicBezTo>
                    <a:pt x="9049" y="9049"/>
                    <a:pt x="8096"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496" name="Google Shape;6496;p1"/>
            <p:cNvSpPr/>
            <p:nvPr/>
          </p:nvSpPr>
          <p:spPr>
            <a:xfrm>
              <a:off x="7237511" y="2729345"/>
              <a:ext cx="76200" cy="19050"/>
            </a:xfrm>
            <a:custGeom>
              <a:avLst/>
              <a:gdLst/>
              <a:ahLst/>
              <a:cxnLst/>
              <a:rect l="l" t="t" r="r" b="b"/>
              <a:pathLst>
                <a:path w="76200" h="19050" extrusionOk="0">
                  <a:moveTo>
                    <a:pt x="7204" y="7187"/>
                  </a:moveTo>
                  <a:cubicBezTo>
                    <a:pt x="5299" y="6234"/>
                    <a:pt x="49114" y="21474"/>
                    <a:pt x="72926" y="17664"/>
                  </a:cubicBezTo>
                  <a:cubicBezTo>
                    <a:pt x="63401" y="17664"/>
                    <a:pt x="60544" y="17664"/>
                    <a:pt x="64354" y="18617"/>
                  </a:cubicBezTo>
                  <a:cubicBezTo>
                    <a:pt x="68164" y="11949"/>
                    <a:pt x="7204" y="10997"/>
                    <a:pt x="7204" y="718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497" name="Google Shape;6497;p1"/>
            <p:cNvSpPr/>
            <p:nvPr/>
          </p:nvSpPr>
          <p:spPr>
            <a:xfrm>
              <a:off x="7221061" y="2730494"/>
              <a:ext cx="9525" cy="9525"/>
            </a:xfrm>
            <a:custGeom>
              <a:avLst/>
              <a:gdLst/>
              <a:ahLst/>
              <a:cxnLst/>
              <a:rect l="l" t="t" r="r" b="b"/>
              <a:pathLst>
                <a:path w="9525" h="9525" extrusionOk="0">
                  <a:moveTo>
                    <a:pt x="8414" y="8896"/>
                  </a:moveTo>
                  <a:cubicBezTo>
                    <a:pt x="8414" y="4133"/>
                    <a:pt x="5556" y="10800"/>
                    <a:pt x="8414" y="889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498" name="Google Shape;6498;p1"/>
            <p:cNvSpPr/>
            <p:nvPr/>
          </p:nvSpPr>
          <p:spPr>
            <a:xfrm>
              <a:off x="7195661" y="2720692"/>
              <a:ext cx="19050" cy="19050"/>
            </a:xfrm>
            <a:custGeom>
              <a:avLst/>
              <a:gdLst/>
              <a:ahLst/>
              <a:cxnLst/>
              <a:rect l="l" t="t" r="r" b="b"/>
              <a:pathLst>
                <a:path w="19050" h="19050" extrusionOk="0">
                  <a:moveTo>
                    <a:pt x="7144" y="13935"/>
                  </a:moveTo>
                  <a:cubicBezTo>
                    <a:pt x="22384" y="-2257"/>
                    <a:pt x="12859" y="15840"/>
                    <a:pt x="7144" y="13935"/>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499" name="Google Shape;6499;p1"/>
            <p:cNvSpPr/>
            <p:nvPr/>
          </p:nvSpPr>
          <p:spPr>
            <a:xfrm>
              <a:off x="7192804" y="2730023"/>
              <a:ext cx="9525" cy="9525"/>
            </a:xfrm>
            <a:custGeom>
              <a:avLst/>
              <a:gdLst/>
              <a:ahLst/>
              <a:cxnLst/>
              <a:rect l="l" t="t" r="r" b="b"/>
              <a:pathLst>
                <a:path w="9525" h="9525" extrusionOk="0">
                  <a:moveTo>
                    <a:pt x="7144" y="8414"/>
                  </a:moveTo>
                  <a:cubicBezTo>
                    <a:pt x="8096" y="8414"/>
                    <a:pt x="7144" y="5556"/>
                    <a:pt x="7144" y="841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500" name="Google Shape;6500;p1"/>
            <p:cNvSpPr/>
            <p:nvPr/>
          </p:nvSpPr>
          <p:spPr>
            <a:xfrm>
              <a:off x="7778430" y="2768441"/>
              <a:ext cx="9525" cy="9525"/>
            </a:xfrm>
            <a:custGeom>
              <a:avLst/>
              <a:gdLst/>
              <a:ahLst/>
              <a:cxnLst/>
              <a:rect l="l" t="t" r="r" b="b"/>
              <a:pathLst>
                <a:path w="9525" h="9525" extrusionOk="0">
                  <a:moveTo>
                    <a:pt x="10162" y="7144"/>
                  </a:moveTo>
                  <a:cubicBezTo>
                    <a:pt x="8257" y="7144"/>
                    <a:pt x="4447" y="7144"/>
                    <a:pt x="10162"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501" name="Google Shape;6501;p1"/>
            <p:cNvSpPr/>
            <p:nvPr/>
          </p:nvSpPr>
          <p:spPr>
            <a:xfrm>
              <a:off x="7774781" y="2755106"/>
              <a:ext cx="9525" cy="19050"/>
            </a:xfrm>
            <a:custGeom>
              <a:avLst/>
              <a:gdLst/>
              <a:ahLst/>
              <a:cxnLst/>
              <a:rect l="l" t="t" r="r" b="b"/>
              <a:pathLst>
                <a:path w="9525" h="19050" extrusionOk="0">
                  <a:moveTo>
                    <a:pt x="7144" y="7144"/>
                  </a:moveTo>
                  <a:cubicBezTo>
                    <a:pt x="10954" y="26194"/>
                    <a:pt x="9049" y="1571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502" name="Google Shape;6502;p1"/>
            <p:cNvSpPr/>
            <p:nvPr/>
          </p:nvSpPr>
          <p:spPr>
            <a:xfrm>
              <a:off x="7769752" y="2758916"/>
              <a:ext cx="9525" cy="19050"/>
            </a:xfrm>
            <a:custGeom>
              <a:avLst/>
              <a:gdLst/>
              <a:ahLst/>
              <a:cxnLst/>
              <a:rect l="l" t="t" r="r" b="b"/>
              <a:pathLst>
                <a:path w="9525" h="19050" extrusionOk="0">
                  <a:moveTo>
                    <a:pt x="7410" y="11906"/>
                  </a:moveTo>
                  <a:cubicBezTo>
                    <a:pt x="7410" y="10001"/>
                    <a:pt x="8363" y="9049"/>
                    <a:pt x="8363" y="7144"/>
                  </a:cubicBezTo>
                  <a:cubicBezTo>
                    <a:pt x="8363" y="9049"/>
                    <a:pt x="6458" y="10954"/>
                    <a:pt x="7410" y="1190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503" name="Google Shape;6503;p1"/>
            <p:cNvSpPr/>
            <p:nvPr/>
          </p:nvSpPr>
          <p:spPr>
            <a:xfrm>
              <a:off x="7767399" y="2763531"/>
              <a:ext cx="9525" cy="9525"/>
            </a:xfrm>
            <a:custGeom>
              <a:avLst/>
              <a:gdLst/>
              <a:ahLst/>
              <a:cxnLst/>
              <a:rect l="l" t="t" r="r" b="b"/>
              <a:pathLst>
                <a:path w="9525" h="9525" extrusionOk="0">
                  <a:moveTo>
                    <a:pt x="7858" y="8244"/>
                  </a:moveTo>
                  <a:cubicBezTo>
                    <a:pt x="6906" y="7291"/>
                    <a:pt x="6906" y="6339"/>
                    <a:pt x="7858" y="82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504" name="Google Shape;6504;p1"/>
            <p:cNvSpPr/>
            <p:nvPr/>
          </p:nvSpPr>
          <p:spPr>
            <a:xfrm>
              <a:off x="7760732" y="2763678"/>
              <a:ext cx="9525" cy="9525"/>
            </a:xfrm>
            <a:custGeom>
              <a:avLst/>
              <a:gdLst/>
              <a:ahLst/>
              <a:cxnLst/>
              <a:rect l="l" t="t" r="r" b="b"/>
              <a:pathLst>
                <a:path w="9525" h="9525" extrusionOk="0">
                  <a:moveTo>
                    <a:pt x="7858" y="7144"/>
                  </a:moveTo>
                  <a:cubicBezTo>
                    <a:pt x="6906" y="7144"/>
                    <a:pt x="6906" y="7144"/>
                    <a:pt x="7858" y="7144"/>
                  </a:cubicBezTo>
                  <a:cubicBezTo>
                    <a:pt x="6906" y="9049"/>
                    <a:pt x="6906" y="8096"/>
                    <a:pt x="7858"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505" name="Google Shape;6505;p1"/>
            <p:cNvSpPr/>
            <p:nvPr/>
          </p:nvSpPr>
          <p:spPr>
            <a:xfrm>
              <a:off x="7757636" y="2754609"/>
              <a:ext cx="19050" cy="19050"/>
            </a:xfrm>
            <a:custGeom>
              <a:avLst/>
              <a:gdLst/>
              <a:ahLst/>
              <a:cxnLst/>
              <a:rect l="l" t="t" r="r" b="b"/>
              <a:pathLst>
                <a:path w="19050" h="19050" extrusionOk="0">
                  <a:moveTo>
                    <a:pt x="7144" y="17166"/>
                  </a:moveTo>
                  <a:cubicBezTo>
                    <a:pt x="9049" y="21928"/>
                    <a:pt x="22384" y="-7599"/>
                    <a:pt x="7144" y="1716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506" name="Google Shape;6506;p1"/>
            <p:cNvSpPr/>
            <p:nvPr/>
          </p:nvSpPr>
          <p:spPr>
            <a:xfrm>
              <a:off x="7761446" y="2763255"/>
              <a:ext cx="9525" cy="9525"/>
            </a:xfrm>
            <a:custGeom>
              <a:avLst/>
              <a:gdLst/>
              <a:ahLst/>
              <a:cxnLst/>
              <a:rect l="l" t="t" r="r" b="b"/>
              <a:pathLst>
                <a:path w="9525" h="9525" extrusionOk="0">
                  <a:moveTo>
                    <a:pt x="7144" y="7567"/>
                  </a:moveTo>
                  <a:cubicBezTo>
                    <a:pt x="7144" y="7567"/>
                    <a:pt x="8096" y="7567"/>
                    <a:pt x="8096" y="7567"/>
                  </a:cubicBezTo>
                  <a:cubicBezTo>
                    <a:pt x="7144" y="6615"/>
                    <a:pt x="7144" y="7567"/>
                    <a:pt x="7144"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507" name="Google Shape;6507;p1"/>
            <p:cNvSpPr/>
            <p:nvPr/>
          </p:nvSpPr>
          <p:spPr>
            <a:xfrm>
              <a:off x="7765256" y="2762286"/>
              <a:ext cx="9525" cy="9525"/>
            </a:xfrm>
            <a:custGeom>
              <a:avLst/>
              <a:gdLst/>
              <a:ahLst/>
              <a:cxnLst/>
              <a:rect l="l" t="t" r="r" b="b"/>
              <a:pathLst>
                <a:path w="9525" h="9525" extrusionOk="0">
                  <a:moveTo>
                    <a:pt x="7144" y="9488"/>
                  </a:moveTo>
                  <a:cubicBezTo>
                    <a:pt x="7144" y="8536"/>
                    <a:pt x="9049" y="4726"/>
                    <a:pt x="7144" y="948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508" name="Google Shape;6508;p1"/>
            <p:cNvSpPr/>
            <p:nvPr/>
          </p:nvSpPr>
          <p:spPr>
            <a:xfrm>
              <a:off x="7748628" y="2756000"/>
              <a:ext cx="9525" cy="19050"/>
            </a:xfrm>
            <a:custGeom>
              <a:avLst/>
              <a:gdLst/>
              <a:ahLst/>
              <a:cxnLst/>
              <a:rect l="l" t="t" r="r" b="b"/>
              <a:pathLst>
                <a:path w="9525" h="19050" extrusionOk="0">
                  <a:moveTo>
                    <a:pt x="9485" y="15775"/>
                  </a:moveTo>
                  <a:cubicBezTo>
                    <a:pt x="10437" y="2440"/>
                    <a:pt x="3770" y="6250"/>
                    <a:pt x="9485" y="15775"/>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509" name="Google Shape;6509;p1"/>
            <p:cNvSpPr/>
            <p:nvPr/>
          </p:nvSpPr>
          <p:spPr>
            <a:xfrm>
              <a:off x="7744301" y="2751296"/>
              <a:ext cx="9525" cy="9525"/>
            </a:xfrm>
            <a:custGeom>
              <a:avLst/>
              <a:gdLst/>
              <a:ahLst/>
              <a:cxnLst/>
              <a:rect l="l" t="t" r="r" b="b"/>
              <a:pathLst>
                <a:path w="9525" h="9525" extrusionOk="0">
                  <a:moveTo>
                    <a:pt x="8096" y="7144"/>
                  </a:moveTo>
                  <a:cubicBezTo>
                    <a:pt x="8096" y="8096"/>
                    <a:pt x="8096" y="8096"/>
                    <a:pt x="7144" y="8096"/>
                  </a:cubicBezTo>
                  <a:cubicBezTo>
                    <a:pt x="7144" y="8096"/>
                    <a:pt x="7144" y="7144"/>
                    <a:pt x="8096"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510" name="Google Shape;6510;p1"/>
            <p:cNvSpPr/>
            <p:nvPr/>
          </p:nvSpPr>
          <p:spPr>
            <a:xfrm>
              <a:off x="7731919" y="2754094"/>
              <a:ext cx="19050" cy="19050"/>
            </a:xfrm>
            <a:custGeom>
              <a:avLst/>
              <a:gdLst/>
              <a:ahLst/>
              <a:cxnLst/>
              <a:rect l="l" t="t" r="r" b="b"/>
              <a:pathLst>
                <a:path w="19050" h="19050" extrusionOk="0">
                  <a:moveTo>
                    <a:pt x="7144" y="15775"/>
                  </a:moveTo>
                  <a:cubicBezTo>
                    <a:pt x="26194" y="6250"/>
                    <a:pt x="14764" y="2440"/>
                    <a:pt x="7144" y="15775"/>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511" name="Google Shape;6511;p1"/>
            <p:cNvSpPr/>
            <p:nvPr/>
          </p:nvSpPr>
          <p:spPr>
            <a:xfrm>
              <a:off x="7729466" y="2754428"/>
              <a:ext cx="9525" cy="9525"/>
            </a:xfrm>
            <a:custGeom>
              <a:avLst/>
              <a:gdLst/>
              <a:ahLst/>
              <a:cxnLst/>
              <a:rect l="l" t="t" r="r" b="b"/>
              <a:pathLst>
                <a:path w="9525" h="9525" extrusionOk="0">
                  <a:moveTo>
                    <a:pt x="8644" y="9727"/>
                  </a:moveTo>
                  <a:cubicBezTo>
                    <a:pt x="4834" y="3059"/>
                    <a:pt x="9597" y="11632"/>
                    <a:pt x="8644" y="972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512" name="Google Shape;6512;p1"/>
            <p:cNvSpPr/>
            <p:nvPr/>
          </p:nvSpPr>
          <p:spPr>
            <a:xfrm>
              <a:off x="7720936" y="2759214"/>
              <a:ext cx="9525" cy="19050"/>
            </a:xfrm>
            <a:custGeom>
              <a:avLst/>
              <a:gdLst/>
              <a:ahLst/>
              <a:cxnLst/>
              <a:rect l="l" t="t" r="r" b="b"/>
              <a:pathLst>
                <a:path w="9525" h="19050" extrusionOk="0">
                  <a:moveTo>
                    <a:pt x="11459" y="13513"/>
                  </a:moveTo>
                  <a:cubicBezTo>
                    <a:pt x="4792" y="-1727"/>
                    <a:pt x="6697" y="15418"/>
                    <a:pt x="11459" y="13513"/>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513" name="Google Shape;6513;p1"/>
            <p:cNvSpPr/>
            <p:nvPr/>
          </p:nvSpPr>
          <p:spPr>
            <a:xfrm>
              <a:off x="7729061" y="2763678"/>
              <a:ext cx="9525" cy="9525"/>
            </a:xfrm>
            <a:custGeom>
              <a:avLst/>
              <a:gdLst/>
              <a:ahLst/>
              <a:cxnLst/>
              <a:rect l="l" t="t" r="r" b="b"/>
              <a:pathLst>
                <a:path w="9525" h="9525" extrusionOk="0">
                  <a:moveTo>
                    <a:pt x="9049" y="7144"/>
                  </a:moveTo>
                  <a:cubicBezTo>
                    <a:pt x="8096" y="8096"/>
                    <a:pt x="7144" y="7144"/>
                    <a:pt x="7144" y="7144"/>
                  </a:cubicBezTo>
                  <a:cubicBezTo>
                    <a:pt x="8096" y="8096"/>
                    <a:pt x="8096" y="9049"/>
                    <a:pt x="9049"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514" name="Google Shape;6514;p1"/>
            <p:cNvSpPr/>
            <p:nvPr/>
          </p:nvSpPr>
          <p:spPr>
            <a:xfrm>
              <a:off x="7714774" y="2759154"/>
              <a:ext cx="9525" cy="9525"/>
            </a:xfrm>
            <a:custGeom>
              <a:avLst/>
              <a:gdLst/>
              <a:ahLst/>
              <a:cxnLst/>
              <a:rect l="l" t="t" r="r" b="b"/>
              <a:pathLst>
                <a:path w="9525" h="9525" extrusionOk="0">
                  <a:moveTo>
                    <a:pt x="7144" y="7858"/>
                  </a:moveTo>
                  <a:cubicBezTo>
                    <a:pt x="8096" y="7858"/>
                    <a:pt x="8096" y="7858"/>
                    <a:pt x="7144" y="7858"/>
                  </a:cubicBezTo>
                  <a:cubicBezTo>
                    <a:pt x="8096" y="6906"/>
                    <a:pt x="8096" y="6906"/>
                    <a:pt x="7144" y="785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515" name="Google Shape;6515;p1"/>
            <p:cNvSpPr/>
            <p:nvPr/>
          </p:nvSpPr>
          <p:spPr>
            <a:xfrm>
              <a:off x="7716467" y="2764631"/>
              <a:ext cx="9525" cy="9525"/>
            </a:xfrm>
            <a:custGeom>
              <a:avLst/>
              <a:gdLst/>
              <a:ahLst/>
              <a:cxnLst/>
              <a:rect l="l" t="t" r="r" b="b"/>
              <a:pathLst>
                <a:path w="9525" h="9525" extrusionOk="0">
                  <a:moveTo>
                    <a:pt x="9260" y="7144"/>
                  </a:moveTo>
                  <a:cubicBezTo>
                    <a:pt x="4498" y="10001"/>
                    <a:pt x="9260" y="9049"/>
                    <a:pt x="9260"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516" name="Google Shape;6516;p1"/>
            <p:cNvSpPr/>
            <p:nvPr/>
          </p:nvSpPr>
          <p:spPr>
            <a:xfrm>
              <a:off x="7633811" y="2757963"/>
              <a:ext cx="85725" cy="38100"/>
            </a:xfrm>
            <a:custGeom>
              <a:avLst/>
              <a:gdLst/>
              <a:ahLst/>
              <a:cxnLst/>
              <a:rect l="l" t="t" r="r" b="b"/>
              <a:pathLst>
                <a:path w="85725" h="38100" extrusionOk="0">
                  <a:moveTo>
                    <a:pt x="7144" y="17621"/>
                  </a:moveTo>
                  <a:cubicBezTo>
                    <a:pt x="9049" y="55721"/>
                    <a:pt x="84296" y="7144"/>
                    <a:pt x="85249" y="7144"/>
                  </a:cubicBezTo>
                  <a:cubicBezTo>
                    <a:pt x="59531" y="11906"/>
                    <a:pt x="32861" y="15716"/>
                    <a:pt x="7144" y="17621"/>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517" name="Google Shape;6517;p1"/>
            <p:cNvSpPr/>
            <p:nvPr/>
          </p:nvSpPr>
          <p:spPr>
            <a:xfrm>
              <a:off x="7642384" y="2764336"/>
              <a:ext cx="9525" cy="9525"/>
            </a:xfrm>
            <a:custGeom>
              <a:avLst/>
              <a:gdLst/>
              <a:ahLst/>
              <a:cxnLst/>
              <a:rect l="l" t="t" r="r" b="b"/>
              <a:pathLst>
                <a:path w="9525" h="9525" extrusionOk="0">
                  <a:moveTo>
                    <a:pt x="7144" y="9344"/>
                  </a:moveTo>
                  <a:cubicBezTo>
                    <a:pt x="9049" y="5533"/>
                    <a:pt x="7144" y="7438"/>
                    <a:pt x="7144" y="93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518" name="Google Shape;6518;p1"/>
            <p:cNvSpPr/>
            <p:nvPr/>
          </p:nvSpPr>
          <p:spPr>
            <a:xfrm>
              <a:off x="7633811" y="2768441"/>
              <a:ext cx="9525" cy="9525"/>
            </a:xfrm>
            <a:custGeom>
              <a:avLst/>
              <a:gdLst/>
              <a:ahLst/>
              <a:cxnLst/>
              <a:rect l="l" t="t" r="r" b="b"/>
              <a:pathLst>
                <a:path w="9525" h="9525" extrusionOk="0">
                  <a:moveTo>
                    <a:pt x="7144" y="7144"/>
                  </a:moveTo>
                  <a:lnTo>
                    <a:pt x="7144" y="7144"/>
                  </a:ln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519" name="Google Shape;6519;p1"/>
            <p:cNvSpPr/>
            <p:nvPr/>
          </p:nvSpPr>
          <p:spPr>
            <a:xfrm>
              <a:off x="7651352" y="2779447"/>
              <a:ext cx="9525" cy="9525"/>
            </a:xfrm>
            <a:custGeom>
              <a:avLst/>
              <a:gdLst/>
              <a:ahLst/>
              <a:cxnLst/>
              <a:rect l="l" t="t" r="r" b="b"/>
              <a:pathLst>
                <a:path w="9525" h="9525" extrusionOk="0">
                  <a:moveTo>
                    <a:pt x="8653" y="7567"/>
                  </a:moveTo>
                  <a:cubicBezTo>
                    <a:pt x="7700" y="7567"/>
                    <a:pt x="5795" y="6615"/>
                    <a:pt x="8653"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520" name="Google Shape;6520;p1"/>
            <p:cNvSpPr/>
            <p:nvPr/>
          </p:nvSpPr>
          <p:spPr>
            <a:xfrm>
              <a:off x="7653814" y="2764631"/>
              <a:ext cx="9525" cy="9525"/>
            </a:xfrm>
            <a:custGeom>
              <a:avLst/>
              <a:gdLst/>
              <a:ahLst/>
              <a:cxnLst/>
              <a:rect l="l" t="t" r="r" b="b"/>
              <a:pathLst>
                <a:path w="9525" h="9525" extrusionOk="0">
                  <a:moveTo>
                    <a:pt x="7144" y="7144"/>
                  </a:moveTo>
                  <a:cubicBezTo>
                    <a:pt x="8096" y="8096"/>
                    <a:pt x="9049" y="9049"/>
                    <a:pt x="10001" y="10954"/>
                  </a:cubicBezTo>
                  <a:cubicBezTo>
                    <a:pt x="10001" y="9049"/>
                    <a:pt x="9049"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521" name="Google Shape;6521;p1"/>
            <p:cNvSpPr/>
            <p:nvPr/>
          </p:nvSpPr>
          <p:spPr>
            <a:xfrm>
              <a:off x="7672716" y="2763678"/>
              <a:ext cx="9525" cy="9525"/>
            </a:xfrm>
            <a:custGeom>
              <a:avLst/>
              <a:gdLst/>
              <a:ahLst/>
              <a:cxnLst/>
              <a:rect l="l" t="t" r="r" b="b"/>
              <a:pathLst>
                <a:path w="9525" h="9525" extrusionOk="0">
                  <a:moveTo>
                    <a:pt x="8244" y="10001"/>
                  </a:moveTo>
                  <a:cubicBezTo>
                    <a:pt x="9196" y="9049"/>
                    <a:pt x="8244" y="8096"/>
                    <a:pt x="8244" y="7144"/>
                  </a:cubicBezTo>
                  <a:cubicBezTo>
                    <a:pt x="7291" y="7144"/>
                    <a:pt x="6339" y="9049"/>
                    <a:pt x="8244" y="10001"/>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522" name="Google Shape;6522;p1"/>
            <p:cNvSpPr/>
            <p:nvPr/>
          </p:nvSpPr>
          <p:spPr>
            <a:xfrm>
              <a:off x="7635257" y="2765583"/>
              <a:ext cx="9525" cy="9525"/>
            </a:xfrm>
            <a:custGeom>
              <a:avLst/>
              <a:gdLst/>
              <a:ahLst/>
              <a:cxnLst/>
              <a:rect l="l" t="t" r="r" b="b"/>
              <a:pathLst>
                <a:path w="9525" h="9525" extrusionOk="0">
                  <a:moveTo>
                    <a:pt x="11413" y="7144"/>
                  </a:moveTo>
                  <a:cubicBezTo>
                    <a:pt x="9509" y="7144"/>
                    <a:pt x="2841" y="10954"/>
                    <a:pt x="11413"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523" name="Google Shape;6523;p1"/>
            <p:cNvSpPr/>
            <p:nvPr/>
          </p:nvSpPr>
          <p:spPr>
            <a:xfrm>
              <a:off x="7587013" y="2768441"/>
              <a:ext cx="57150" cy="19050"/>
            </a:xfrm>
            <a:custGeom>
              <a:avLst/>
              <a:gdLst/>
              <a:ahLst/>
              <a:cxnLst/>
              <a:rect l="l" t="t" r="r" b="b"/>
              <a:pathLst>
                <a:path w="57150" h="19050" extrusionOk="0">
                  <a:moveTo>
                    <a:pt x="7270" y="14764"/>
                  </a:moveTo>
                  <a:cubicBezTo>
                    <a:pt x="8222" y="15716"/>
                    <a:pt x="53943" y="27146"/>
                    <a:pt x="51085" y="7144"/>
                  </a:cubicBezTo>
                  <a:cubicBezTo>
                    <a:pt x="51085" y="7144"/>
                    <a:pt x="4412" y="12859"/>
                    <a:pt x="7270" y="1476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524" name="Google Shape;6524;p1"/>
            <p:cNvSpPr/>
            <p:nvPr/>
          </p:nvSpPr>
          <p:spPr>
            <a:xfrm>
              <a:off x="7619524" y="2767488"/>
              <a:ext cx="9525" cy="9525"/>
            </a:xfrm>
            <a:custGeom>
              <a:avLst/>
              <a:gdLst/>
              <a:ahLst/>
              <a:cxnLst/>
              <a:rect l="l" t="t" r="r" b="b"/>
              <a:pathLst>
                <a:path w="9525" h="9525" extrusionOk="0">
                  <a:moveTo>
                    <a:pt x="8096" y="7144"/>
                  </a:moveTo>
                  <a:lnTo>
                    <a:pt x="7144" y="9049"/>
                  </a:lnTo>
                  <a:cubicBezTo>
                    <a:pt x="7144" y="9049"/>
                    <a:pt x="7144" y="8096"/>
                    <a:pt x="8096"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525" name="Google Shape;6525;p1"/>
            <p:cNvSpPr/>
            <p:nvPr/>
          </p:nvSpPr>
          <p:spPr>
            <a:xfrm>
              <a:off x="7555964" y="2764909"/>
              <a:ext cx="28575" cy="9525"/>
            </a:xfrm>
            <a:custGeom>
              <a:avLst/>
              <a:gdLst/>
              <a:ahLst/>
              <a:cxnLst/>
              <a:rect l="l" t="t" r="r" b="b"/>
              <a:pathLst>
                <a:path w="28575" h="9525" extrusionOk="0">
                  <a:moveTo>
                    <a:pt x="25936" y="9723"/>
                  </a:moveTo>
                  <a:cubicBezTo>
                    <a:pt x="13554" y="1151"/>
                    <a:pt x="-9306" y="17343"/>
                    <a:pt x="25936" y="9723"/>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526" name="Google Shape;6526;p1"/>
            <p:cNvSpPr/>
            <p:nvPr/>
          </p:nvSpPr>
          <p:spPr>
            <a:xfrm>
              <a:off x="7583435" y="2766536"/>
              <a:ext cx="9525" cy="9525"/>
            </a:xfrm>
            <a:custGeom>
              <a:avLst/>
              <a:gdLst/>
              <a:ahLst/>
              <a:cxnLst/>
              <a:rect l="l" t="t" r="r" b="b"/>
              <a:pathLst>
                <a:path w="9525" h="9525" extrusionOk="0">
                  <a:moveTo>
                    <a:pt x="7990" y="7144"/>
                  </a:moveTo>
                  <a:cubicBezTo>
                    <a:pt x="6085" y="12859"/>
                    <a:pt x="7990" y="8096"/>
                    <a:pt x="7990"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527" name="Google Shape;6527;p1"/>
            <p:cNvSpPr/>
            <p:nvPr/>
          </p:nvSpPr>
          <p:spPr>
            <a:xfrm>
              <a:off x="7579846" y="2774855"/>
              <a:ext cx="9525" cy="9525"/>
            </a:xfrm>
            <a:custGeom>
              <a:avLst/>
              <a:gdLst/>
              <a:ahLst/>
              <a:cxnLst/>
              <a:rect l="l" t="t" r="r" b="b"/>
              <a:pathLst>
                <a:path w="9525" h="9525" extrusionOk="0">
                  <a:moveTo>
                    <a:pt x="7769" y="10255"/>
                  </a:moveTo>
                  <a:cubicBezTo>
                    <a:pt x="7769" y="9302"/>
                    <a:pt x="8722" y="8350"/>
                    <a:pt x="8722" y="7397"/>
                  </a:cubicBezTo>
                  <a:cubicBezTo>
                    <a:pt x="6817" y="6445"/>
                    <a:pt x="6817" y="8350"/>
                    <a:pt x="7769" y="10255"/>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528" name="Google Shape;6528;p1"/>
            <p:cNvSpPr/>
            <p:nvPr/>
          </p:nvSpPr>
          <p:spPr>
            <a:xfrm>
              <a:off x="7557713" y="2760821"/>
              <a:ext cx="9525" cy="9525"/>
            </a:xfrm>
            <a:custGeom>
              <a:avLst/>
              <a:gdLst/>
              <a:ahLst/>
              <a:cxnLst/>
              <a:rect l="l" t="t" r="r" b="b"/>
              <a:pathLst>
                <a:path w="9525" h="9525" extrusionOk="0">
                  <a:moveTo>
                    <a:pt x="8947" y="7144"/>
                  </a:moveTo>
                  <a:cubicBezTo>
                    <a:pt x="6090" y="9049"/>
                    <a:pt x="7042" y="9049"/>
                    <a:pt x="894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529" name="Google Shape;6529;p1"/>
            <p:cNvSpPr/>
            <p:nvPr/>
          </p:nvSpPr>
          <p:spPr>
            <a:xfrm>
              <a:off x="7539514" y="2766530"/>
              <a:ext cx="19050" cy="19050"/>
            </a:xfrm>
            <a:custGeom>
              <a:avLst/>
              <a:gdLst/>
              <a:ahLst/>
              <a:cxnLst/>
              <a:rect l="l" t="t" r="r" b="b"/>
              <a:pathLst>
                <a:path w="19050" h="19050" extrusionOk="0">
                  <a:moveTo>
                    <a:pt x="7144" y="12864"/>
                  </a:moveTo>
                  <a:cubicBezTo>
                    <a:pt x="25241" y="13817"/>
                    <a:pt x="14764" y="-471"/>
                    <a:pt x="7144" y="1286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530" name="Google Shape;6530;p1"/>
            <p:cNvSpPr/>
            <p:nvPr/>
          </p:nvSpPr>
          <p:spPr>
            <a:xfrm>
              <a:off x="7459504" y="2743613"/>
              <a:ext cx="76200" cy="28575"/>
            </a:xfrm>
            <a:custGeom>
              <a:avLst/>
              <a:gdLst/>
              <a:ahLst/>
              <a:cxnLst/>
              <a:rect l="l" t="t" r="r" b="b"/>
              <a:pathLst>
                <a:path w="76200" h="28575" extrusionOk="0">
                  <a:moveTo>
                    <a:pt x="77629" y="20541"/>
                  </a:moveTo>
                  <a:cubicBezTo>
                    <a:pt x="61436" y="16731"/>
                    <a:pt x="26194" y="3396"/>
                    <a:pt x="7144" y="8159"/>
                  </a:cubicBezTo>
                  <a:cubicBezTo>
                    <a:pt x="52864" y="18636"/>
                    <a:pt x="73819" y="32924"/>
                    <a:pt x="77629" y="20541"/>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531" name="Google Shape;6531;p1"/>
            <p:cNvSpPr/>
            <p:nvPr/>
          </p:nvSpPr>
          <p:spPr>
            <a:xfrm>
              <a:off x="7533799" y="2768441"/>
              <a:ext cx="9525" cy="9525"/>
            </a:xfrm>
            <a:custGeom>
              <a:avLst/>
              <a:gdLst/>
              <a:ahLst/>
              <a:cxnLst/>
              <a:rect l="l" t="t" r="r" b="b"/>
              <a:pathLst>
                <a:path w="9525" h="9525" extrusionOk="0">
                  <a:moveTo>
                    <a:pt x="7144" y="7144"/>
                  </a:moveTo>
                  <a:cubicBezTo>
                    <a:pt x="7144" y="7144"/>
                    <a:pt x="7144" y="7144"/>
                    <a:pt x="7144" y="7144"/>
                  </a:cubicBez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532" name="Google Shape;6532;p1"/>
            <p:cNvSpPr/>
            <p:nvPr/>
          </p:nvSpPr>
          <p:spPr>
            <a:xfrm>
              <a:off x="7458157" y="2744628"/>
              <a:ext cx="9525" cy="9525"/>
            </a:xfrm>
            <a:custGeom>
              <a:avLst/>
              <a:gdLst/>
              <a:ahLst/>
              <a:cxnLst/>
              <a:rect l="l" t="t" r="r" b="b"/>
              <a:pathLst>
                <a:path w="9525" h="9525" extrusionOk="0">
                  <a:moveTo>
                    <a:pt x="8491" y="7144"/>
                  </a:moveTo>
                  <a:cubicBezTo>
                    <a:pt x="8491" y="7144"/>
                    <a:pt x="7538" y="7144"/>
                    <a:pt x="7538" y="7144"/>
                  </a:cubicBezTo>
                  <a:cubicBezTo>
                    <a:pt x="6586" y="8096"/>
                    <a:pt x="7538" y="8096"/>
                    <a:pt x="8491"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533" name="Google Shape;6533;p1"/>
            <p:cNvSpPr/>
            <p:nvPr/>
          </p:nvSpPr>
          <p:spPr>
            <a:xfrm>
              <a:off x="7540466" y="2767488"/>
              <a:ext cx="9525" cy="9525"/>
            </a:xfrm>
            <a:custGeom>
              <a:avLst/>
              <a:gdLst/>
              <a:ahLst/>
              <a:cxnLst/>
              <a:rect l="l" t="t" r="r" b="b"/>
              <a:pathLst>
                <a:path w="9525" h="9525" extrusionOk="0">
                  <a:moveTo>
                    <a:pt x="7144" y="7144"/>
                  </a:move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534" name="Google Shape;6534;p1"/>
            <p:cNvSpPr/>
            <p:nvPr/>
          </p:nvSpPr>
          <p:spPr>
            <a:xfrm>
              <a:off x="7542767" y="2758916"/>
              <a:ext cx="9525" cy="9525"/>
            </a:xfrm>
            <a:custGeom>
              <a:avLst/>
              <a:gdLst/>
              <a:ahLst/>
              <a:cxnLst/>
              <a:rect l="l" t="t" r="r" b="b"/>
              <a:pathLst>
                <a:path w="9525" h="9525" extrusionOk="0">
                  <a:moveTo>
                    <a:pt x="8653" y="7144"/>
                  </a:moveTo>
                  <a:cubicBezTo>
                    <a:pt x="7701" y="8096"/>
                    <a:pt x="5795" y="9049"/>
                    <a:pt x="8653"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535" name="Google Shape;6535;p1"/>
            <p:cNvSpPr/>
            <p:nvPr/>
          </p:nvSpPr>
          <p:spPr>
            <a:xfrm>
              <a:off x="7447121" y="2737008"/>
              <a:ext cx="9525" cy="9525"/>
            </a:xfrm>
            <a:custGeom>
              <a:avLst/>
              <a:gdLst/>
              <a:ahLst/>
              <a:cxnLst/>
              <a:rect l="l" t="t" r="r" b="b"/>
              <a:pathLst>
                <a:path w="9525" h="9525" extrusionOk="0">
                  <a:moveTo>
                    <a:pt x="7144" y="7144"/>
                  </a:moveTo>
                  <a:lnTo>
                    <a:pt x="7144" y="9049"/>
                  </a:lnTo>
                  <a:cubicBezTo>
                    <a:pt x="7144" y="9049"/>
                    <a:pt x="7144"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536" name="Google Shape;6536;p1"/>
            <p:cNvSpPr/>
            <p:nvPr/>
          </p:nvSpPr>
          <p:spPr>
            <a:xfrm>
              <a:off x="7410926" y="2729388"/>
              <a:ext cx="9525" cy="9525"/>
            </a:xfrm>
            <a:custGeom>
              <a:avLst/>
              <a:gdLst/>
              <a:ahLst/>
              <a:cxnLst/>
              <a:rect l="l" t="t" r="r" b="b"/>
              <a:pathLst>
                <a:path w="9525" h="9525" extrusionOk="0">
                  <a:moveTo>
                    <a:pt x="7144" y="7144"/>
                  </a:moveTo>
                  <a:lnTo>
                    <a:pt x="7144" y="7144"/>
                  </a:ln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537" name="Google Shape;6537;p1"/>
            <p:cNvSpPr/>
            <p:nvPr/>
          </p:nvSpPr>
          <p:spPr>
            <a:xfrm>
              <a:off x="7321391" y="2717570"/>
              <a:ext cx="142875" cy="38100"/>
            </a:xfrm>
            <a:custGeom>
              <a:avLst/>
              <a:gdLst/>
              <a:ahLst/>
              <a:cxnLst/>
              <a:rect l="l" t="t" r="r" b="b"/>
              <a:pathLst>
                <a:path w="142875" h="38100" extrusionOk="0">
                  <a:moveTo>
                    <a:pt x="7144" y="7532"/>
                  </a:moveTo>
                  <a:cubicBezTo>
                    <a:pt x="22384" y="2769"/>
                    <a:pt x="138589" y="43727"/>
                    <a:pt x="140494" y="27534"/>
                  </a:cubicBezTo>
                  <a:cubicBezTo>
                    <a:pt x="130969" y="30392"/>
                    <a:pt x="10001" y="18962"/>
                    <a:pt x="7144" y="7532"/>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538" name="Google Shape;6538;p1"/>
            <p:cNvSpPr/>
            <p:nvPr/>
          </p:nvSpPr>
          <p:spPr>
            <a:xfrm>
              <a:off x="7358327" y="2721017"/>
              <a:ext cx="9525" cy="9525"/>
            </a:xfrm>
            <a:custGeom>
              <a:avLst/>
              <a:gdLst/>
              <a:ahLst/>
              <a:cxnLst/>
              <a:rect l="l" t="t" r="r" b="b"/>
              <a:pathLst>
                <a:path w="9525" h="9525" extrusionOk="0">
                  <a:moveTo>
                    <a:pt x="9260" y="10752"/>
                  </a:moveTo>
                  <a:cubicBezTo>
                    <a:pt x="4498" y="3132"/>
                    <a:pt x="9260" y="9800"/>
                    <a:pt x="9260" y="10752"/>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539" name="Google Shape;6539;p1"/>
            <p:cNvSpPr/>
            <p:nvPr/>
          </p:nvSpPr>
          <p:spPr>
            <a:xfrm>
              <a:off x="7357030" y="2723673"/>
              <a:ext cx="9525" cy="9525"/>
            </a:xfrm>
            <a:custGeom>
              <a:avLst/>
              <a:gdLst/>
              <a:ahLst/>
              <a:cxnLst/>
              <a:rect l="l" t="t" r="r" b="b"/>
              <a:pathLst>
                <a:path w="9525" h="9525" extrusionOk="0">
                  <a:moveTo>
                    <a:pt x="8653" y="7144"/>
                  </a:moveTo>
                  <a:cubicBezTo>
                    <a:pt x="5795" y="8096"/>
                    <a:pt x="7701" y="8096"/>
                    <a:pt x="8653"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540" name="Google Shape;6540;p1"/>
            <p:cNvSpPr/>
            <p:nvPr/>
          </p:nvSpPr>
          <p:spPr>
            <a:xfrm>
              <a:off x="7310914" y="2716582"/>
              <a:ext cx="9525" cy="9525"/>
            </a:xfrm>
            <a:custGeom>
              <a:avLst/>
              <a:gdLst/>
              <a:ahLst/>
              <a:cxnLst/>
              <a:rect l="l" t="t" r="r" b="b"/>
              <a:pathLst>
                <a:path w="9525" h="9525" extrusionOk="0">
                  <a:moveTo>
                    <a:pt x="9049" y="7567"/>
                  </a:moveTo>
                  <a:cubicBezTo>
                    <a:pt x="9049" y="7567"/>
                    <a:pt x="8096" y="6615"/>
                    <a:pt x="7144" y="7567"/>
                  </a:cubicBezTo>
                  <a:cubicBezTo>
                    <a:pt x="7144" y="8520"/>
                    <a:pt x="8096" y="8520"/>
                    <a:pt x="9049"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541" name="Google Shape;6541;p1"/>
            <p:cNvSpPr/>
            <p:nvPr/>
          </p:nvSpPr>
          <p:spPr>
            <a:xfrm>
              <a:off x="7309961" y="2718911"/>
              <a:ext cx="9525" cy="9525"/>
            </a:xfrm>
            <a:custGeom>
              <a:avLst/>
              <a:gdLst/>
              <a:ahLst/>
              <a:cxnLst/>
              <a:rect l="l" t="t" r="r" b="b"/>
              <a:pathLst>
                <a:path w="9525" h="9525" extrusionOk="0">
                  <a:moveTo>
                    <a:pt x="7144" y="7144"/>
                  </a:moveTo>
                  <a:cubicBezTo>
                    <a:pt x="9049" y="8096"/>
                    <a:pt x="8096"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542" name="Google Shape;6542;p1"/>
            <p:cNvSpPr/>
            <p:nvPr/>
          </p:nvSpPr>
          <p:spPr>
            <a:xfrm>
              <a:off x="7244223" y="2714148"/>
              <a:ext cx="76200" cy="19050"/>
            </a:xfrm>
            <a:custGeom>
              <a:avLst/>
              <a:gdLst/>
              <a:ahLst/>
              <a:cxnLst/>
              <a:rect l="l" t="t" r="r" b="b"/>
              <a:pathLst>
                <a:path w="76200" h="19050" extrusionOk="0">
                  <a:moveTo>
                    <a:pt x="7159" y="7144"/>
                  </a:moveTo>
                  <a:cubicBezTo>
                    <a:pt x="6207" y="7144"/>
                    <a:pt x="49070" y="18574"/>
                    <a:pt x="71930" y="13811"/>
                  </a:cubicBezTo>
                  <a:cubicBezTo>
                    <a:pt x="62405" y="14764"/>
                    <a:pt x="59547" y="14764"/>
                    <a:pt x="63357" y="15716"/>
                  </a:cubicBezTo>
                  <a:cubicBezTo>
                    <a:pt x="67167" y="8096"/>
                    <a:pt x="7159" y="10954"/>
                    <a:pt x="7159"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543" name="Google Shape;6543;p1"/>
            <p:cNvSpPr/>
            <p:nvPr/>
          </p:nvSpPr>
          <p:spPr>
            <a:xfrm>
              <a:off x="7228026" y="2715792"/>
              <a:ext cx="9525" cy="9525"/>
            </a:xfrm>
            <a:custGeom>
              <a:avLst/>
              <a:gdLst/>
              <a:ahLst/>
              <a:cxnLst/>
              <a:rect l="l" t="t" r="r" b="b"/>
              <a:pathLst>
                <a:path w="9525" h="9525" extrusionOk="0">
                  <a:moveTo>
                    <a:pt x="9069" y="9310"/>
                  </a:moveTo>
                  <a:cubicBezTo>
                    <a:pt x="8117" y="3595"/>
                    <a:pt x="5259" y="11215"/>
                    <a:pt x="9069" y="9310"/>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544" name="Google Shape;6544;p1"/>
            <p:cNvSpPr/>
            <p:nvPr/>
          </p:nvSpPr>
          <p:spPr>
            <a:xfrm>
              <a:off x="7203281" y="2708309"/>
              <a:ext cx="19050" cy="19050"/>
            </a:xfrm>
            <a:custGeom>
              <a:avLst/>
              <a:gdLst/>
              <a:ahLst/>
              <a:cxnLst/>
              <a:rect l="l" t="t" r="r" b="b"/>
              <a:pathLst>
                <a:path w="19050" h="19050" extrusionOk="0">
                  <a:moveTo>
                    <a:pt x="7144" y="13935"/>
                  </a:moveTo>
                  <a:cubicBezTo>
                    <a:pt x="20479" y="-2257"/>
                    <a:pt x="12859" y="15840"/>
                    <a:pt x="7144" y="13935"/>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545" name="Google Shape;6545;p1"/>
            <p:cNvSpPr/>
            <p:nvPr/>
          </p:nvSpPr>
          <p:spPr>
            <a:xfrm>
              <a:off x="7200424" y="2717641"/>
              <a:ext cx="9525" cy="9525"/>
            </a:xfrm>
            <a:custGeom>
              <a:avLst/>
              <a:gdLst/>
              <a:ahLst/>
              <a:cxnLst/>
              <a:rect l="l" t="t" r="r" b="b"/>
              <a:pathLst>
                <a:path w="9525" h="9525" extrusionOk="0">
                  <a:moveTo>
                    <a:pt x="7144" y="8414"/>
                  </a:moveTo>
                  <a:cubicBezTo>
                    <a:pt x="8096" y="8414"/>
                    <a:pt x="7144" y="5556"/>
                    <a:pt x="7144" y="841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546" name="Google Shape;6546;p1"/>
            <p:cNvSpPr/>
            <p:nvPr/>
          </p:nvSpPr>
          <p:spPr>
            <a:xfrm>
              <a:off x="7243286" y="2404586"/>
              <a:ext cx="9525" cy="9525"/>
            </a:xfrm>
            <a:custGeom>
              <a:avLst/>
              <a:gdLst/>
              <a:ahLst/>
              <a:cxnLst/>
              <a:rect l="l" t="t" r="r" b="b"/>
              <a:pathLst>
                <a:path w="9525" h="9525" extrusionOk="0">
                  <a:moveTo>
                    <a:pt x="7144" y="7144"/>
                  </a:moveTo>
                  <a:cubicBezTo>
                    <a:pt x="9049" y="9049"/>
                    <a:pt x="11906" y="12859"/>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547" name="Google Shape;6547;p1"/>
            <p:cNvSpPr/>
            <p:nvPr/>
          </p:nvSpPr>
          <p:spPr>
            <a:xfrm>
              <a:off x="7237571" y="2412612"/>
              <a:ext cx="19050" cy="19050"/>
            </a:xfrm>
            <a:custGeom>
              <a:avLst/>
              <a:gdLst/>
              <a:ahLst/>
              <a:cxnLst/>
              <a:rect l="l" t="t" r="r" b="b"/>
              <a:pathLst>
                <a:path w="19050" h="19050" extrusionOk="0">
                  <a:moveTo>
                    <a:pt x="7144" y="14358"/>
                  </a:moveTo>
                  <a:cubicBezTo>
                    <a:pt x="18574" y="2928"/>
                    <a:pt x="14764" y="6738"/>
                    <a:pt x="7144" y="1435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548" name="Google Shape;6548;p1"/>
            <p:cNvSpPr/>
            <p:nvPr/>
          </p:nvSpPr>
          <p:spPr>
            <a:xfrm>
              <a:off x="7242334" y="2422683"/>
              <a:ext cx="19050" cy="9525"/>
            </a:xfrm>
            <a:custGeom>
              <a:avLst/>
              <a:gdLst/>
              <a:ahLst/>
              <a:cxnLst/>
              <a:rect l="l" t="t" r="r" b="b"/>
              <a:pathLst>
                <a:path w="19050" h="9525" extrusionOk="0">
                  <a:moveTo>
                    <a:pt x="11906" y="7144"/>
                  </a:moveTo>
                  <a:cubicBezTo>
                    <a:pt x="10001" y="7144"/>
                    <a:pt x="9049" y="7144"/>
                    <a:pt x="7144" y="7144"/>
                  </a:cubicBezTo>
                  <a:cubicBezTo>
                    <a:pt x="9049" y="7144"/>
                    <a:pt x="11906" y="9049"/>
                    <a:pt x="11906"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549" name="Google Shape;6549;p1"/>
            <p:cNvSpPr/>
            <p:nvPr/>
          </p:nvSpPr>
          <p:spPr>
            <a:xfrm>
              <a:off x="7248578" y="2425541"/>
              <a:ext cx="9525" cy="9525"/>
            </a:xfrm>
            <a:custGeom>
              <a:avLst/>
              <a:gdLst/>
              <a:ahLst/>
              <a:cxnLst/>
              <a:rect l="l" t="t" r="r" b="b"/>
              <a:pathLst>
                <a:path w="9525" h="9525" extrusionOk="0">
                  <a:moveTo>
                    <a:pt x="7567" y="7144"/>
                  </a:moveTo>
                  <a:cubicBezTo>
                    <a:pt x="7567" y="7144"/>
                    <a:pt x="6615" y="12859"/>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550" name="Google Shape;6550;p1"/>
            <p:cNvSpPr/>
            <p:nvPr/>
          </p:nvSpPr>
          <p:spPr>
            <a:xfrm>
              <a:off x="7249954" y="2437923"/>
              <a:ext cx="9525" cy="9525"/>
            </a:xfrm>
            <a:custGeom>
              <a:avLst/>
              <a:gdLst/>
              <a:ahLst/>
              <a:cxnLst/>
              <a:rect l="l" t="t" r="r" b="b"/>
              <a:pathLst>
                <a:path w="9525" h="9525" extrusionOk="0">
                  <a:moveTo>
                    <a:pt x="7144" y="7144"/>
                  </a:moveTo>
                  <a:cubicBezTo>
                    <a:pt x="7144" y="7144"/>
                    <a:pt x="7144" y="8096"/>
                    <a:pt x="8096" y="8096"/>
                  </a:cubicBezTo>
                  <a:cubicBezTo>
                    <a:pt x="9049" y="8096"/>
                    <a:pt x="8096"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551" name="Google Shape;6551;p1"/>
            <p:cNvSpPr/>
            <p:nvPr/>
          </p:nvSpPr>
          <p:spPr>
            <a:xfrm>
              <a:off x="7241416" y="2432577"/>
              <a:ext cx="19050" cy="19050"/>
            </a:xfrm>
            <a:custGeom>
              <a:avLst/>
              <a:gdLst/>
              <a:ahLst/>
              <a:cxnLst/>
              <a:rect l="l" t="t" r="r" b="b"/>
              <a:pathLst>
                <a:path w="19050" h="19050" extrusionOk="0">
                  <a:moveTo>
                    <a:pt x="17586" y="18205"/>
                  </a:moveTo>
                  <a:cubicBezTo>
                    <a:pt x="22349" y="14395"/>
                    <a:pt x="-8131" y="-4655"/>
                    <a:pt x="17586" y="18205"/>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552" name="Google Shape;6552;p1"/>
            <p:cNvSpPr/>
            <p:nvPr/>
          </p:nvSpPr>
          <p:spPr>
            <a:xfrm>
              <a:off x="7249530" y="2436018"/>
              <a:ext cx="9525" cy="9525"/>
            </a:xfrm>
            <a:custGeom>
              <a:avLst/>
              <a:gdLst/>
              <a:ahLst/>
              <a:cxnLst/>
              <a:rect l="l" t="t" r="r" b="b"/>
              <a:pathLst>
                <a:path w="9525" h="9525" extrusionOk="0">
                  <a:moveTo>
                    <a:pt x="7567" y="9049"/>
                  </a:moveTo>
                  <a:cubicBezTo>
                    <a:pt x="7567" y="8096"/>
                    <a:pt x="7567" y="8096"/>
                    <a:pt x="7567" y="7144"/>
                  </a:cubicBezTo>
                  <a:cubicBezTo>
                    <a:pt x="6615" y="8096"/>
                    <a:pt x="7567" y="8096"/>
                    <a:pt x="7567" y="904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553" name="Google Shape;6553;p1"/>
            <p:cNvSpPr/>
            <p:nvPr/>
          </p:nvSpPr>
          <p:spPr>
            <a:xfrm>
              <a:off x="7247609" y="2429747"/>
              <a:ext cx="9525" cy="9525"/>
            </a:xfrm>
            <a:custGeom>
              <a:avLst/>
              <a:gdLst/>
              <a:ahLst/>
              <a:cxnLst/>
              <a:rect l="l" t="t" r="r" b="b"/>
              <a:pathLst>
                <a:path w="9525" h="9525" extrusionOk="0">
                  <a:moveTo>
                    <a:pt x="9488" y="8653"/>
                  </a:moveTo>
                  <a:cubicBezTo>
                    <a:pt x="8536" y="7700"/>
                    <a:pt x="4726" y="5795"/>
                    <a:pt x="9488" y="8653"/>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554" name="Google Shape;6554;p1"/>
            <p:cNvSpPr/>
            <p:nvPr/>
          </p:nvSpPr>
          <p:spPr>
            <a:xfrm>
              <a:off x="7243756" y="2454006"/>
              <a:ext cx="19050" cy="9525"/>
            </a:xfrm>
            <a:custGeom>
              <a:avLst/>
              <a:gdLst/>
              <a:ahLst/>
              <a:cxnLst/>
              <a:rect l="l" t="t" r="r" b="b"/>
              <a:pathLst>
                <a:path w="19050" h="9525" extrusionOk="0">
                  <a:moveTo>
                    <a:pt x="16199" y="7253"/>
                  </a:moveTo>
                  <a:cubicBezTo>
                    <a:pt x="-946" y="6301"/>
                    <a:pt x="10484" y="12016"/>
                    <a:pt x="16199" y="7253"/>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555" name="Google Shape;6555;p1"/>
            <p:cNvSpPr/>
            <p:nvPr/>
          </p:nvSpPr>
          <p:spPr>
            <a:xfrm>
              <a:off x="7239476" y="2463641"/>
              <a:ext cx="9525" cy="9525"/>
            </a:xfrm>
            <a:custGeom>
              <a:avLst/>
              <a:gdLst/>
              <a:ahLst/>
              <a:cxnLst/>
              <a:rect l="l" t="t" r="r" b="b"/>
              <a:pathLst>
                <a:path w="9525" h="9525" extrusionOk="0">
                  <a:moveTo>
                    <a:pt x="7144" y="7144"/>
                  </a:moveTo>
                  <a:cubicBezTo>
                    <a:pt x="8096" y="7144"/>
                    <a:pt x="8096" y="8096"/>
                    <a:pt x="8096" y="8096"/>
                  </a:cubicBezTo>
                  <a:cubicBezTo>
                    <a:pt x="8096" y="8096"/>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556" name="Google Shape;6556;p1"/>
            <p:cNvSpPr/>
            <p:nvPr/>
          </p:nvSpPr>
          <p:spPr>
            <a:xfrm>
              <a:off x="7240503" y="2468143"/>
              <a:ext cx="19050" cy="28575"/>
            </a:xfrm>
            <a:custGeom>
              <a:avLst/>
              <a:gdLst/>
              <a:ahLst/>
              <a:cxnLst/>
              <a:rect l="l" t="t" r="r" b="b"/>
              <a:pathLst>
                <a:path w="19050" h="28575" extrusionOk="0">
                  <a:moveTo>
                    <a:pt x="19452" y="24549"/>
                  </a:moveTo>
                  <a:cubicBezTo>
                    <a:pt x="7069" y="-4026"/>
                    <a:pt x="-551" y="7404"/>
                    <a:pt x="19452" y="2454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557" name="Google Shape;6557;p1"/>
            <p:cNvSpPr/>
            <p:nvPr/>
          </p:nvSpPr>
          <p:spPr>
            <a:xfrm>
              <a:off x="7244930" y="2487344"/>
              <a:ext cx="9525" cy="9525"/>
            </a:xfrm>
            <a:custGeom>
              <a:avLst/>
              <a:gdLst/>
              <a:ahLst/>
              <a:cxnLst/>
              <a:rect l="l" t="t" r="r" b="b"/>
              <a:pathLst>
                <a:path w="9525" h="9525" extrusionOk="0">
                  <a:moveTo>
                    <a:pt x="9310" y="7253"/>
                  </a:moveTo>
                  <a:cubicBezTo>
                    <a:pt x="3595" y="12016"/>
                    <a:pt x="11215" y="6301"/>
                    <a:pt x="9310" y="7253"/>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558" name="Google Shape;6558;p1"/>
            <p:cNvSpPr/>
            <p:nvPr/>
          </p:nvSpPr>
          <p:spPr>
            <a:xfrm>
              <a:off x="7256601" y="2496978"/>
              <a:ext cx="9525" cy="19050"/>
            </a:xfrm>
            <a:custGeom>
              <a:avLst/>
              <a:gdLst/>
              <a:ahLst/>
              <a:cxnLst/>
              <a:rect l="l" t="t" r="r" b="b"/>
              <a:pathLst>
                <a:path w="9525" h="19050" extrusionOk="0">
                  <a:moveTo>
                    <a:pt x="9068" y="7144"/>
                  </a:moveTo>
                  <a:cubicBezTo>
                    <a:pt x="2401" y="16669"/>
                    <a:pt x="15736" y="19526"/>
                    <a:pt x="9068"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559" name="Google Shape;6559;p1"/>
            <p:cNvSpPr/>
            <p:nvPr/>
          </p:nvSpPr>
          <p:spPr>
            <a:xfrm>
              <a:off x="7254716" y="2487453"/>
              <a:ext cx="9525" cy="9525"/>
            </a:xfrm>
            <a:custGeom>
              <a:avLst/>
              <a:gdLst/>
              <a:ahLst/>
              <a:cxnLst/>
              <a:rect l="l" t="t" r="r" b="b"/>
              <a:pathLst>
                <a:path w="9525" h="9525" extrusionOk="0">
                  <a:moveTo>
                    <a:pt x="7144" y="7144"/>
                  </a:moveTo>
                  <a:cubicBezTo>
                    <a:pt x="8096" y="9049"/>
                    <a:pt x="8096" y="10001"/>
                    <a:pt x="7144" y="10001"/>
                  </a:cubicBezTo>
                  <a:cubicBezTo>
                    <a:pt x="8096" y="9049"/>
                    <a:pt x="9049"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560" name="Google Shape;6560;p1"/>
            <p:cNvSpPr/>
            <p:nvPr/>
          </p:nvSpPr>
          <p:spPr>
            <a:xfrm>
              <a:off x="7258526" y="2513171"/>
              <a:ext cx="9525" cy="9525"/>
            </a:xfrm>
            <a:custGeom>
              <a:avLst/>
              <a:gdLst/>
              <a:ahLst/>
              <a:cxnLst/>
              <a:rect l="l" t="t" r="r" b="b"/>
              <a:pathLst>
                <a:path w="9525" h="9525" extrusionOk="0">
                  <a:moveTo>
                    <a:pt x="8096" y="9049"/>
                  </a:moveTo>
                  <a:cubicBezTo>
                    <a:pt x="8096" y="8096"/>
                    <a:pt x="7144" y="8096"/>
                    <a:pt x="7144" y="7144"/>
                  </a:cubicBezTo>
                  <a:cubicBezTo>
                    <a:pt x="7144" y="7144"/>
                    <a:pt x="7144" y="8096"/>
                    <a:pt x="8096" y="904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561" name="Google Shape;6561;p1"/>
            <p:cNvSpPr/>
            <p:nvPr/>
          </p:nvSpPr>
          <p:spPr>
            <a:xfrm>
              <a:off x="7262336" y="2508324"/>
              <a:ext cx="9525" cy="9525"/>
            </a:xfrm>
            <a:custGeom>
              <a:avLst/>
              <a:gdLst/>
              <a:ahLst/>
              <a:cxnLst/>
              <a:rect l="l" t="t" r="r" b="b"/>
              <a:pathLst>
                <a:path w="9525" h="9525" extrusionOk="0">
                  <a:moveTo>
                    <a:pt x="7144" y="7228"/>
                  </a:moveTo>
                  <a:cubicBezTo>
                    <a:pt x="14764" y="13895"/>
                    <a:pt x="8096" y="6275"/>
                    <a:pt x="7144" y="722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562" name="Google Shape;6562;p1"/>
            <p:cNvSpPr/>
            <p:nvPr/>
          </p:nvSpPr>
          <p:spPr>
            <a:xfrm>
              <a:off x="7261384" y="2515076"/>
              <a:ext cx="152400" cy="38100"/>
            </a:xfrm>
            <a:custGeom>
              <a:avLst/>
              <a:gdLst/>
              <a:ahLst/>
              <a:cxnLst/>
              <a:rect l="l" t="t" r="r" b="b"/>
              <a:pathLst>
                <a:path w="152400" h="38100" extrusionOk="0">
                  <a:moveTo>
                    <a:pt x="150019" y="31909"/>
                  </a:moveTo>
                  <a:cubicBezTo>
                    <a:pt x="146209" y="3334"/>
                    <a:pt x="30004" y="34766"/>
                    <a:pt x="10954" y="7144"/>
                  </a:cubicBezTo>
                  <a:cubicBezTo>
                    <a:pt x="15716" y="15716"/>
                    <a:pt x="13811" y="17621"/>
                    <a:pt x="7144" y="12859"/>
                  </a:cubicBezTo>
                  <a:cubicBezTo>
                    <a:pt x="26194" y="42386"/>
                    <a:pt x="148114" y="31909"/>
                    <a:pt x="150019" y="3190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563" name="Google Shape;6563;p1"/>
            <p:cNvSpPr/>
            <p:nvPr/>
          </p:nvSpPr>
          <p:spPr>
            <a:xfrm>
              <a:off x="7386983" y="2541746"/>
              <a:ext cx="9525" cy="9525"/>
            </a:xfrm>
            <a:custGeom>
              <a:avLst/>
              <a:gdLst/>
              <a:ahLst/>
              <a:cxnLst/>
              <a:rect l="l" t="t" r="r" b="b"/>
              <a:pathLst>
                <a:path w="9525" h="9525" extrusionOk="0">
                  <a:moveTo>
                    <a:pt x="8227" y="7144"/>
                  </a:moveTo>
                  <a:cubicBezTo>
                    <a:pt x="5369" y="10954"/>
                    <a:pt x="9179" y="9049"/>
                    <a:pt x="822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564" name="Google Shape;6564;p1"/>
            <p:cNvSpPr/>
            <p:nvPr/>
          </p:nvSpPr>
          <p:spPr>
            <a:xfrm>
              <a:off x="7404259" y="2539841"/>
              <a:ext cx="9525" cy="9525"/>
            </a:xfrm>
            <a:custGeom>
              <a:avLst/>
              <a:gdLst/>
              <a:ahLst/>
              <a:cxnLst/>
              <a:rect l="l" t="t" r="r" b="b"/>
              <a:pathLst>
                <a:path w="9525" h="9525" extrusionOk="0">
                  <a:moveTo>
                    <a:pt x="7144" y="7144"/>
                  </a:moveTo>
                  <a:lnTo>
                    <a:pt x="7144" y="7144"/>
                  </a:ln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565" name="Google Shape;6565;p1"/>
            <p:cNvSpPr/>
            <p:nvPr/>
          </p:nvSpPr>
          <p:spPr>
            <a:xfrm>
              <a:off x="7371874" y="2528411"/>
              <a:ext cx="9525" cy="9525"/>
            </a:xfrm>
            <a:custGeom>
              <a:avLst/>
              <a:gdLst/>
              <a:ahLst/>
              <a:cxnLst/>
              <a:rect l="l" t="t" r="r" b="b"/>
              <a:pathLst>
                <a:path w="9525" h="9525" extrusionOk="0">
                  <a:moveTo>
                    <a:pt x="7144" y="7144"/>
                  </a:moveTo>
                  <a:cubicBezTo>
                    <a:pt x="8096" y="7144"/>
                    <a:pt x="10954"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566" name="Google Shape;6566;p1"/>
            <p:cNvSpPr/>
            <p:nvPr/>
          </p:nvSpPr>
          <p:spPr>
            <a:xfrm>
              <a:off x="7364254" y="2538888"/>
              <a:ext cx="9525" cy="9525"/>
            </a:xfrm>
            <a:custGeom>
              <a:avLst/>
              <a:gdLst/>
              <a:ahLst/>
              <a:cxnLst/>
              <a:rect l="l" t="t" r="r" b="b"/>
              <a:pathLst>
                <a:path w="9525" h="9525" extrusionOk="0">
                  <a:moveTo>
                    <a:pt x="10954" y="10954"/>
                  </a:moveTo>
                  <a:cubicBezTo>
                    <a:pt x="10001" y="10001"/>
                    <a:pt x="8096" y="9049"/>
                    <a:pt x="7144" y="7144"/>
                  </a:cubicBezTo>
                  <a:cubicBezTo>
                    <a:pt x="7144" y="9049"/>
                    <a:pt x="7144" y="10001"/>
                    <a:pt x="10954" y="1095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567" name="Google Shape;6567;p1"/>
            <p:cNvSpPr/>
            <p:nvPr/>
          </p:nvSpPr>
          <p:spPr>
            <a:xfrm>
              <a:off x="7332821" y="2538888"/>
              <a:ext cx="9525" cy="9525"/>
            </a:xfrm>
            <a:custGeom>
              <a:avLst/>
              <a:gdLst/>
              <a:ahLst/>
              <a:cxnLst/>
              <a:rect l="l" t="t" r="r" b="b"/>
              <a:pathLst>
                <a:path w="9525" h="9525" extrusionOk="0">
                  <a:moveTo>
                    <a:pt x="8096" y="7144"/>
                  </a:moveTo>
                  <a:cubicBezTo>
                    <a:pt x="7144" y="8096"/>
                    <a:pt x="7144" y="9049"/>
                    <a:pt x="7144" y="10001"/>
                  </a:cubicBezTo>
                  <a:cubicBezTo>
                    <a:pt x="9049" y="10001"/>
                    <a:pt x="10001" y="9049"/>
                    <a:pt x="8096"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568" name="Google Shape;6568;p1"/>
            <p:cNvSpPr/>
            <p:nvPr/>
          </p:nvSpPr>
          <p:spPr>
            <a:xfrm>
              <a:off x="7394734" y="2540773"/>
              <a:ext cx="19050" cy="9525"/>
            </a:xfrm>
            <a:custGeom>
              <a:avLst/>
              <a:gdLst/>
              <a:ahLst/>
              <a:cxnLst/>
              <a:rect l="l" t="t" r="r" b="b"/>
              <a:pathLst>
                <a:path w="19050" h="9525" extrusionOk="0">
                  <a:moveTo>
                    <a:pt x="7144" y="9069"/>
                  </a:moveTo>
                  <a:cubicBezTo>
                    <a:pt x="9049" y="8117"/>
                    <a:pt x="20479" y="5259"/>
                    <a:pt x="7144" y="906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569" name="Google Shape;6569;p1"/>
            <p:cNvSpPr/>
            <p:nvPr/>
          </p:nvSpPr>
          <p:spPr>
            <a:xfrm>
              <a:off x="7408069" y="2522854"/>
              <a:ext cx="85725" cy="19050"/>
            </a:xfrm>
            <a:custGeom>
              <a:avLst/>
              <a:gdLst/>
              <a:ahLst/>
              <a:cxnLst/>
              <a:rect l="l" t="t" r="r" b="b"/>
              <a:pathLst>
                <a:path w="85725" h="19050" extrusionOk="0">
                  <a:moveTo>
                    <a:pt x="79534" y="10796"/>
                  </a:moveTo>
                  <a:cubicBezTo>
                    <a:pt x="69056" y="-634"/>
                    <a:pt x="14764" y="18416"/>
                    <a:pt x="7144" y="18416"/>
                  </a:cubicBezTo>
                  <a:cubicBezTo>
                    <a:pt x="35719" y="25083"/>
                    <a:pt x="77629" y="9843"/>
                    <a:pt x="79534" y="1079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570" name="Google Shape;6570;p1"/>
            <p:cNvSpPr/>
            <p:nvPr/>
          </p:nvSpPr>
          <p:spPr>
            <a:xfrm>
              <a:off x="7428071" y="2536983"/>
              <a:ext cx="9525" cy="9525"/>
            </a:xfrm>
            <a:custGeom>
              <a:avLst/>
              <a:gdLst/>
              <a:ahLst/>
              <a:cxnLst/>
              <a:rect l="l" t="t" r="r" b="b"/>
              <a:pathLst>
                <a:path w="9525" h="9525" extrusionOk="0">
                  <a:moveTo>
                    <a:pt x="7144" y="9049"/>
                  </a:moveTo>
                  <a:lnTo>
                    <a:pt x="9049" y="7144"/>
                  </a:lnTo>
                  <a:cubicBezTo>
                    <a:pt x="8096" y="8096"/>
                    <a:pt x="7144" y="8096"/>
                    <a:pt x="7144" y="904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571" name="Google Shape;6571;p1"/>
            <p:cNvSpPr/>
            <p:nvPr/>
          </p:nvSpPr>
          <p:spPr>
            <a:xfrm>
              <a:off x="7493552" y="2522696"/>
              <a:ext cx="57150" cy="19050"/>
            </a:xfrm>
            <a:custGeom>
              <a:avLst/>
              <a:gdLst/>
              <a:ahLst/>
              <a:cxnLst/>
              <a:rect l="l" t="t" r="r" b="b"/>
              <a:pathLst>
                <a:path w="57150" h="19050" extrusionOk="0">
                  <a:moveTo>
                    <a:pt x="17863" y="16669"/>
                  </a:moveTo>
                  <a:cubicBezTo>
                    <a:pt x="28341" y="19526"/>
                    <a:pt x="38818" y="9049"/>
                    <a:pt x="52153" y="7144"/>
                  </a:cubicBezTo>
                  <a:cubicBezTo>
                    <a:pt x="60725" y="10001"/>
                    <a:pt x="8338" y="8096"/>
                    <a:pt x="10243" y="8096"/>
                  </a:cubicBezTo>
                  <a:cubicBezTo>
                    <a:pt x="6433" y="22384"/>
                    <a:pt x="3575" y="19526"/>
                    <a:pt x="17863" y="1666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572" name="Google Shape;6572;p1"/>
            <p:cNvSpPr/>
            <p:nvPr/>
          </p:nvSpPr>
          <p:spPr>
            <a:xfrm>
              <a:off x="7488079" y="2532844"/>
              <a:ext cx="9525" cy="9525"/>
            </a:xfrm>
            <a:custGeom>
              <a:avLst/>
              <a:gdLst/>
              <a:ahLst/>
              <a:cxnLst/>
              <a:rect l="l" t="t" r="r" b="b"/>
              <a:pathLst>
                <a:path w="9525" h="9525" extrusionOk="0">
                  <a:moveTo>
                    <a:pt x="7144" y="10330"/>
                  </a:moveTo>
                  <a:cubicBezTo>
                    <a:pt x="9049" y="3663"/>
                    <a:pt x="8096" y="9378"/>
                    <a:pt x="7144" y="10330"/>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573" name="Google Shape;6573;p1"/>
            <p:cNvSpPr/>
            <p:nvPr/>
          </p:nvSpPr>
          <p:spPr>
            <a:xfrm>
              <a:off x="7489984" y="2522696"/>
              <a:ext cx="9525" cy="9525"/>
            </a:xfrm>
            <a:custGeom>
              <a:avLst/>
              <a:gdLst/>
              <a:ahLst/>
              <a:cxnLst/>
              <a:rect l="l" t="t" r="r" b="b"/>
              <a:pathLst>
                <a:path w="9525" h="9525" extrusionOk="0">
                  <a:moveTo>
                    <a:pt x="8096" y="7144"/>
                  </a:moveTo>
                  <a:cubicBezTo>
                    <a:pt x="8096" y="8096"/>
                    <a:pt x="7144" y="9049"/>
                    <a:pt x="7144" y="10001"/>
                  </a:cubicBezTo>
                  <a:cubicBezTo>
                    <a:pt x="10954" y="11906"/>
                    <a:pt x="10954" y="10001"/>
                    <a:pt x="8096"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574" name="Google Shape;6574;p1"/>
            <p:cNvSpPr/>
            <p:nvPr/>
          </p:nvSpPr>
          <p:spPr>
            <a:xfrm>
              <a:off x="7530941" y="2534105"/>
              <a:ext cx="9525" cy="9525"/>
            </a:xfrm>
            <a:custGeom>
              <a:avLst/>
              <a:gdLst/>
              <a:ahLst/>
              <a:cxnLst/>
              <a:rect l="l" t="t" r="r" b="b"/>
              <a:pathLst>
                <a:path w="9525" h="9525" extrusionOk="0">
                  <a:moveTo>
                    <a:pt x="7144" y="9069"/>
                  </a:moveTo>
                  <a:cubicBezTo>
                    <a:pt x="13811" y="5259"/>
                    <a:pt x="9049" y="8117"/>
                    <a:pt x="7144" y="906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575" name="Google Shape;6575;p1"/>
            <p:cNvSpPr/>
            <p:nvPr/>
          </p:nvSpPr>
          <p:spPr>
            <a:xfrm>
              <a:off x="7545641" y="2520791"/>
              <a:ext cx="28575" cy="19050"/>
            </a:xfrm>
            <a:custGeom>
              <a:avLst/>
              <a:gdLst/>
              <a:ahLst/>
              <a:cxnLst/>
              <a:rect l="l" t="t" r="r" b="b"/>
              <a:pathLst>
                <a:path w="28575" h="19050" extrusionOk="0">
                  <a:moveTo>
                    <a:pt x="21971" y="7144"/>
                  </a:moveTo>
                  <a:cubicBezTo>
                    <a:pt x="-6604" y="10001"/>
                    <a:pt x="13399" y="21431"/>
                    <a:pt x="21971"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576" name="Google Shape;6576;p1"/>
            <p:cNvSpPr/>
            <p:nvPr/>
          </p:nvSpPr>
          <p:spPr>
            <a:xfrm>
              <a:off x="7562778" y="2488406"/>
              <a:ext cx="114300" cy="57150"/>
            </a:xfrm>
            <a:custGeom>
              <a:avLst/>
              <a:gdLst/>
              <a:ahLst/>
              <a:cxnLst/>
              <a:rect l="l" t="t" r="r" b="b"/>
              <a:pathLst>
                <a:path w="114300" h="57150" extrusionOk="0">
                  <a:moveTo>
                    <a:pt x="24837" y="51911"/>
                  </a:moveTo>
                  <a:cubicBezTo>
                    <a:pt x="54365" y="52864"/>
                    <a:pt x="65795" y="50006"/>
                    <a:pt x="109610" y="52864"/>
                  </a:cubicBezTo>
                  <a:cubicBezTo>
                    <a:pt x="111515" y="50959"/>
                    <a:pt x="87703" y="10954"/>
                    <a:pt x="83892" y="7144"/>
                  </a:cubicBezTo>
                  <a:cubicBezTo>
                    <a:pt x="85797" y="10954"/>
                    <a:pt x="88655" y="37624"/>
                    <a:pt x="98180" y="47149"/>
                  </a:cubicBezTo>
                  <a:cubicBezTo>
                    <a:pt x="87703" y="40481"/>
                    <a:pt x="87703" y="40481"/>
                    <a:pt x="97228" y="47149"/>
                  </a:cubicBezTo>
                  <a:cubicBezTo>
                    <a:pt x="89607" y="50006"/>
                    <a:pt x="12455" y="42386"/>
                    <a:pt x="13407" y="42386"/>
                  </a:cubicBezTo>
                  <a:cubicBezTo>
                    <a:pt x="-5643" y="54769"/>
                    <a:pt x="24837" y="51911"/>
                    <a:pt x="24837" y="51911"/>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577" name="Google Shape;6577;p1"/>
            <p:cNvSpPr/>
            <p:nvPr/>
          </p:nvSpPr>
          <p:spPr>
            <a:xfrm>
              <a:off x="7569994" y="2522696"/>
              <a:ext cx="9525" cy="9525"/>
            </a:xfrm>
            <a:custGeom>
              <a:avLst/>
              <a:gdLst/>
              <a:ahLst/>
              <a:cxnLst/>
              <a:rect l="l" t="t" r="r" b="b"/>
              <a:pathLst>
                <a:path w="9525" h="9525" extrusionOk="0">
                  <a:moveTo>
                    <a:pt x="8096" y="7144"/>
                  </a:moveTo>
                  <a:cubicBezTo>
                    <a:pt x="7144" y="7144"/>
                    <a:pt x="7144" y="8096"/>
                    <a:pt x="7144" y="8096"/>
                  </a:cubicBezTo>
                  <a:cubicBezTo>
                    <a:pt x="7144" y="8096"/>
                    <a:pt x="7144" y="8096"/>
                    <a:pt x="8096"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578" name="Google Shape;6578;p1"/>
            <p:cNvSpPr/>
            <p:nvPr/>
          </p:nvSpPr>
          <p:spPr>
            <a:xfrm>
              <a:off x="7638488" y="2487453"/>
              <a:ext cx="9525" cy="9525"/>
            </a:xfrm>
            <a:custGeom>
              <a:avLst/>
              <a:gdLst/>
              <a:ahLst/>
              <a:cxnLst/>
              <a:rect l="l" t="t" r="r" b="b"/>
              <a:pathLst>
                <a:path w="9525" h="9525" extrusionOk="0">
                  <a:moveTo>
                    <a:pt x="9135" y="9049"/>
                  </a:moveTo>
                  <a:cubicBezTo>
                    <a:pt x="9135" y="8096"/>
                    <a:pt x="8182" y="8096"/>
                    <a:pt x="8182" y="7144"/>
                  </a:cubicBezTo>
                  <a:cubicBezTo>
                    <a:pt x="6277" y="7144"/>
                    <a:pt x="7230" y="7144"/>
                    <a:pt x="9135" y="904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579" name="Google Shape;6579;p1"/>
            <p:cNvSpPr/>
            <p:nvPr/>
          </p:nvSpPr>
          <p:spPr>
            <a:xfrm>
              <a:off x="7560469" y="2525553"/>
              <a:ext cx="9525" cy="9525"/>
            </a:xfrm>
            <a:custGeom>
              <a:avLst/>
              <a:gdLst/>
              <a:ahLst/>
              <a:cxnLst/>
              <a:rect l="l" t="t" r="r" b="b"/>
              <a:pathLst>
                <a:path w="9525" h="9525" extrusionOk="0">
                  <a:moveTo>
                    <a:pt x="7144" y="7144"/>
                  </a:move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580" name="Google Shape;6580;p1"/>
            <p:cNvSpPr/>
            <p:nvPr/>
          </p:nvSpPr>
          <p:spPr>
            <a:xfrm>
              <a:off x="7555706" y="2533702"/>
              <a:ext cx="9525" cy="9525"/>
            </a:xfrm>
            <a:custGeom>
              <a:avLst/>
              <a:gdLst/>
              <a:ahLst/>
              <a:cxnLst/>
              <a:rect l="l" t="t" r="r" b="b"/>
              <a:pathLst>
                <a:path w="9525" h="9525" extrusionOk="0">
                  <a:moveTo>
                    <a:pt x="7144" y="7567"/>
                  </a:moveTo>
                  <a:cubicBezTo>
                    <a:pt x="10001" y="7567"/>
                    <a:pt x="10954" y="6615"/>
                    <a:pt x="7144"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581" name="Google Shape;6581;p1"/>
            <p:cNvSpPr/>
            <p:nvPr/>
          </p:nvSpPr>
          <p:spPr>
            <a:xfrm>
              <a:off x="7630001" y="2467451"/>
              <a:ext cx="9525" cy="9525"/>
            </a:xfrm>
            <a:custGeom>
              <a:avLst/>
              <a:gdLst/>
              <a:ahLst/>
              <a:cxnLst/>
              <a:rect l="l" t="t" r="r" b="b"/>
              <a:pathLst>
                <a:path w="9525" h="9525" extrusionOk="0">
                  <a:moveTo>
                    <a:pt x="9049" y="7144"/>
                  </a:moveTo>
                  <a:lnTo>
                    <a:pt x="7144" y="8096"/>
                  </a:lnTo>
                  <a:cubicBezTo>
                    <a:pt x="8096" y="8096"/>
                    <a:pt x="8096" y="7144"/>
                    <a:pt x="9049"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582" name="Google Shape;6582;p1"/>
            <p:cNvSpPr/>
            <p:nvPr/>
          </p:nvSpPr>
          <p:spPr>
            <a:xfrm>
              <a:off x="7606189" y="2411253"/>
              <a:ext cx="9525" cy="9525"/>
            </a:xfrm>
            <a:custGeom>
              <a:avLst/>
              <a:gdLst/>
              <a:ahLst/>
              <a:cxnLst/>
              <a:rect l="l" t="t" r="r" b="b"/>
              <a:pathLst>
                <a:path w="9525" h="9525" extrusionOk="0">
                  <a:moveTo>
                    <a:pt x="7144" y="7144"/>
                  </a:moveTo>
                  <a:lnTo>
                    <a:pt x="8096" y="9049"/>
                  </a:lnTo>
                  <a:cubicBezTo>
                    <a:pt x="7144" y="8096"/>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583" name="Google Shape;6583;p1"/>
            <p:cNvSpPr/>
            <p:nvPr/>
          </p:nvSpPr>
          <p:spPr>
            <a:xfrm>
              <a:off x="7444760" y="2389178"/>
              <a:ext cx="219075" cy="104775"/>
            </a:xfrm>
            <a:custGeom>
              <a:avLst/>
              <a:gdLst/>
              <a:ahLst/>
              <a:cxnLst/>
              <a:rect l="l" t="t" r="r" b="b"/>
              <a:pathLst>
                <a:path w="219075" h="104775" extrusionOk="0">
                  <a:moveTo>
                    <a:pt x="15220" y="17789"/>
                  </a:moveTo>
                  <a:cubicBezTo>
                    <a:pt x="-27642" y="30171"/>
                    <a:pt x="113328" y="18741"/>
                    <a:pt x="128568" y="15884"/>
                  </a:cubicBezTo>
                  <a:cubicBezTo>
                    <a:pt x="131425" y="21599"/>
                    <a:pt x="160000" y="30171"/>
                    <a:pt x="180003" y="58746"/>
                  </a:cubicBezTo>
                  <a:cubicBezTo>
                    <a:pt x="175240" y="64461"/>
                    <a:pt x="170478" y="62556"/>
                    <a:pt x="164763" y="54936"/>
                  </a:cubicBezTo>
                  <a:cubicBezTo>
                    <a:pt x="178098" y="65414"/>
                    <a:pt x="173335" y="93989"/>
                    <a:pt x="196195" y="104466"/>
                  </a:cubicBezTo>
                  <a:cubicBezTo>
                    <a:pt x="287635" y="82559"/>
                    <a:pt x="-16212" y="-26979"/>
                    <a:pt x="15220" y="1778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584" name="Google Shape;6584;p1"/>
            <p:cNvSpPr/>
            <p:nvPr/>
          </p:nvSpPr>
          <p:spPr>
            <a:xfrm>
              <a:off x="7514106" y="2398431"/>
              <a:ext cx="9525" cy="9525"/>
            </a:xfrm>
            <a:custGeom>
              <a:avLst/>
              <a:gdLst/>
              <a:ahLst/>
              <a:cxnLst/>
              <a:rect l="l" t="t" r="r" b="b"/>
              <a:pathLst>
                <a:path w="9525" h="9525" extrusionOk="0">
                  <a:moveTo>
                    <a:pt x="11597" y="9488"/>
                  </a:moveTo>
                  <a:cubicBezTo>
                    <a:pt x="2072" y="4726"/>
                    <a:pt x="10644" y="8536"/>
                    <a:pt x="11597" y="948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585" name="Google Shape;6585;p1"/>
            <p:cNvSpPr/>
            <p:nvPr/>
          </p:nvSpPr>
          <p:spPr>
            <a:xfrm>
              <a:off x="7512823" y="2400776"/>
              <a:ext cx="9525" cy="9525"/>
            </a:xfrm>
            <a:custGeom>
              <a:avLst/>
              <a:gdLst/>
              <a:ahLst/>
              <a:cxnLst/>
              <a:rect l="l" t="t" r="r" b="b"/>
              <a:pathLst>
                <a:path w="9525" h="9525" extrusionOk="0">
                  <a:moveTo>
                    <a:pt x="9069" y="7144"/>
                  </a:moveTo>
                  <a:cubicBezTo>
                    <a:pt x="5259" y="8096"/>
                    <a:pt x="8117" y="8096"/>
                    <a:pt x="9069"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586" name="Google Shape;6586;p1"/>
            <p:cNvSpPr/>
            <p:nvPr/>
          </p:nvSpPr>
          <p:spPr>
            <a:xfrm>
              <a:off x="7434739" y="2400352"/>
              <a:ext cx="9525" cy="9525"/>
            </a:xfrm>
            <a:custGeom>
              <a:avLst/>
              <a:gdLst/>
              <a:ahLst/>
              <a:cxnLst/>
              <a:rect l="l" t="t" r="r" b="b"/>
              <a:pathLst>
                <a:path w="9525" h="9525" extrusionOk="0">
                  <a:moveTo>
                    <a:pt x="10954" y="7567"/>
                  </a:moveTo>
                  <a:cubicBezTo>
                    <a:pt x="10001" y="7567"/>
                    <a:pt x="8096" y="6615"/>
                    <a:pt x="7144" y="7567"/>
                  </a:cubicBezTo>
                  <a:cubicBezTo>
                    <a:pt x="8096" y="8520"/>
                    <a:pt x="10001" y="8520"/>
                    <a:pt x="10954"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587" name="Google Shape;6587;p1"/>
            <p:cNvSpPr/>
            <p:nvPr/>
          </p:nvSpPr>
          <p:spPr>
            <a:xfrm>
              <a:off x="7433786" y="2402681"/>
              <a:ext cx="9525" cy="9525"/>
            </a:xfrm>
            <a:custGeom>
              <a:avLst/>
              <a:gdLst/>
              <a:ahLst/>
              <a:cxnLst/>
              <a:rect l="l" t="t" r="r" b="b"/>
              <a:pathLst>
                <a:path w="9525" h="9525" extrusionOk="0">
                  <a:moveTo>
                    <a:pt x="7144" y="7144"/>
                  </a:moveTo>
                  <a:cubicBezTo>
                    <a:pt x="10001" y="8096"/>
                    <a:pt x="10001"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588" name="Google Shape;6588;p1"/>
            <p:cNvSpPr/>
            <p:nvPr/>
          </p:nvSpPr>
          <p:spPr>
            <a:xfrm>
              <a:off x="7324311" y="2404586"/>
              <a:ext cx="114300" cy="9525"/>
            </a:xfrm>
            <a:custGeom>
              <a:avLst/>
              <a:gdLst/>
              <a:ahLst/>
              <a:cxnLst/>
              <a:rect l="l" t="t" r="r" b="b"/>
              <a:pathLst>
                <a:path w="114300" h="9525" extrusionOk="0">
                  <a:moveTo>
                    <a:pt x="8034" y="10001"/>
                  </a:moveTo>
                  <a:cubicBezTo>
                    <a:pt x="-2443" y="8096"/>
                    <a:pt x="82329" y="15716"/>
                    <a:pt x="115667" y="7144"/>
                  </a:cubicBezTo>
                  <a:cubicBezTo>
                    <a:pt x="100427" y="9049"/>
                    <a:pt x="96617" y="10001"/>
                    <a:pt x="102332" y="10001"/>
                  </a:cubicBezTo>
                  <a:cubicBezTo>
                    <a:pt x="106142" y="4286"/>
                    <a:pt x="8987" y="12859"/>
                    <a:pt x="8034" y="10001"/>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589" name="Google Shape;6589;p1"/>
            <p:cNvSpPr/>
            <p:nvPr/>
          </p:nvSpPr>
          <p:spPr>
            <a:xfrm>
              <a:off x="7299762" y="2411676"/>
              <a:ext cx="9525" cy="9525"/>
            </a:xfrm>
            <a:custGeom>
              <a:avLst/>
              <a:gdLst/>
              <a:ahLst/>
              <a:cxnLst/>
              <a:rect l="l" t="t" r="r" b="b"/>
              <a:pathLst>
                <a:path w="9525" h="9525" extrusionOk="0">
                  <a:moveTo>
                    <a:pt x="9723" y="8627"/>
                  </a:moveTo>
                  <a:cubicBezTo>
                    <a:pt x="17343" y="3864"/>
                    <a:pt x="1151" y="12436"/>
                    <a:pt x="9723" y="862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590" name="Google Shape;6590;p1"/>
            <p:cNvSpPr/>
            <p:nvPr/>
          </p:nvSpPr>
          <p:spPr>
            <a:xfrm>
              <a:off x="7236648" y="2408006"/>
              <a:ext cx="66675" cy="19050"/>
            </a:xfrm>
            <a:custGeom>
              <a:avLst/>
              <a:gdLst/>
              <a:ahLst/>
              <a:cxnLst/>
              <a:rect l="l" t="t" r="r" b="b"/>
              <a:pathLst>
                <a:path w="66675" h="19050" extrusionOk="0">
                  <a:moveTo>
                    <a:pt x="27117" y="12296"/>
                  </a:moveTo>
                  <a:cubicBezTo>
                    <a:pt x="15687" y="22774"/>
                    <a:pt x="68074" y="13249"/>
                    <a:pt x="67121" y="10391"/>
                  </a:cubicBezTo>
                  <a:cubicBezTo>
                    <a:pt x="68074" y="12296"/>
                    <a:pt x="60454" y="7534"/>
                    <a:pt x="60454" y="8486"/>
                  </a:cubicBezTo>
                  <a:cubicBezTo>
                    <a:pt x="55692" y="5629"/>
                    <a:pt x="-30986" y="7534"/>
                    <a:pt x="27117" y="1229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591" name="Google Shape;6591;p1"/>
            <p:cNvSpPr/>
            <p:nvPr/>
          </p:nvSpPr>
          <p:spPr>
            <a:xfrm>
              <a:off x="7254441" y="2415698"/>
              <a:ext cx="9525" cy="9525"/>
            </a:xfrm>
            <a:custGeom>
              <a:avLst/>
              <a:gdLst/>
              <a:ahLst/>
              <a:cxnLst/>
              <a:rect l="l" t="t" r="r" b="b"/>
              <a:pathLst>
                <a:path w="9525" h="9525" extrusionOk="0">
                  <a:moveTo>
                    <a:pt x="7419" y="8414"/>
                  </a:moveTo>
                  <a:cubicBezTo>
                    <a:pt x="8371" y="8414"/>
                    <a:pt x="6466" y="5556"/>
                    <a:pt x="7419" y="841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592" name="Google Shape;6592;p1"/>
            <p:cNvSpPr/>
            <p:nvPr/>
          </p:nvSpPr>
          <p:spPr>
            <a:xfrm>
              <a:off x="7598131" y="2441792"/>
              <a:ext cx="19050" cy="9525"/>
            </a:xfrm>
            <a:custGeom>
              <a:avLst/>
              <a:gdLst/>
              <a:ahLst/>
              <a:cxnLst/>
              <a:rect l="l" t="t" r="r" b="b"/>
              <a:pathLst>
                <a:path w="19050" h="9525" extrusionOk="0">
                  <a:moveTo>
                    <a:pt x="7581" y="11847"/>
                  </a:moveTo>
                  <a:cubicBezTo>
                    <a:pt x="26631" y="4227"/>
                    <a:pt x="3771" y="7085"/>
                    <a:pt x="7581" y="1184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593" name="Google Shape;6593;p1"/>
            <p:cNvSpPr/>
            <p:nvPr/>
          </p:nvSpPr>
          <p:spPr>
            <a:xfrm>
              <a:off x="7593489" y="2435066"/>
              <a:ext cx="9525" cy="19050"/>
            </a:xfrm>
            <a:custGeom>
              <a:avLst/>
              <a:gdLst/>
              <a:ahLst/>
              <a:cxnLst/>
              <a:rect l="l" t="t" r="r" b="b"/>
              <a:pathLst>
                <a:path w="9525" h="19050" extrusionOk="0">
                  <a:moveTo>
                    <a:pt x="8414" y="7144"/>
                  </a:moveTo>
                  <a:cubicBezTo>
                    <a:pt x="5556" y="35719"/>
                    <a:pt x="8414" y="7144"/>
                    <a:pt x="841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594" name="Google Shape;6594;p1"/>
            <p:cNvSpPr/>
            <p:nvPr/>
          </p:nvSpPr>
          <p:spPr>
            <a:xfrm>
              <a:off x="7597616" y="2446496"/>
              <a:ext cx="9525" cy="9525"/>
            </a:xfrm>
            <a:custGeom>
              <a:avLst/>
              <a:gdLst/>
              <a:ahLst/>
              <a:cxnLst/>
              <a:rect l="l" t="t" r="r" b="b"/>
              <a:pathLst>
                <a:path w="9525" h="9525" extrusionOk="0">
                  <a:moveTo>
                    <a:pt x="7144" y="7144"/>
                  </a:moveTo>
                  <a:lnTo>
                    <a:pt x="7144" y="7144"/>
                  </a:lnTo>
                  <a:lnTo>
                    <a:pt x="7144" y="7144"/>
                  </a:ln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595" name="Google Shape;6595;p1"/>
            <p:cNvSpPr/>
            <p:nvPr/>
          </p:nvSpPr>
          <p:spPr>
            <a:xfrm>
              <a:off x="7389264" y="2494943"/>
              <a:ext cx="19050" cy="9525"/>
            </a:xfrm>
            <a:custGeom>
              <a:avLst/>
              <a:gdLst/>
              <a:ahLst/>
              <a:cxnLst/>
              <a:rect l="l" t="t" r="r" b="b"/>
              <a:pathLst>
                <a:path w="19050" h="9525" extrusionOk="0">
                  <a:moveTo>
                    <a:pt x="8804" y="8227"/>
                  </a:moveTo>
                  <a:cubicBezTo>
                    <a:pt x="23091" y="5369"/>
                    <a:pt x="1184" y="9179"/>
                    <a:pt x="8804" y="822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596" name="Google Shape;6596;p1"/>
            <p:cNvSpPr/>
            <p:nvPr/>
          </p:nvSpPr>
          <p:spPr>
            <a:xfrm>
              <a:off x="7255669" y="2487453"/>
              <a:ext cx="9525" cy="9525"/>
            </a:xfrm>
            <a:custGeom>
              <a:avLst/>
              <a:gdLst/>
              <a:ahLst/>
              <a:cxnLst/>
              <a:rect l="l" t="t" r="r" b="b"/>
              <a:pathLst>
                <a:path w="9525" h="9525" extrusionOk="0">
                  <a:moveTo>
                    <a:pt x="7144" y="9049"/>
                  </a:moveTo>
                  <a:cubicBezTo>
                    <a:pt x="8096" y="8096"/>
                    <a:pt x="8096" y="8096"/>
                    <a:pt x="8096" y="7144"/>
                  </a:cubicBezTo>
                  <a:cubicBezTo>
                    <a:pt x="8096" y="8096"/>
                    <a:pt x="7144" y="8096"/>
                    <a:pt x="7144" y="904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597" name="Google Shape;6597;p1"/>
            <p:cNvSpPr/>
            <p:nvPr/>
          </p:nvSpPr>
          <p:spPr>
            <a:xfrm>
              <a:off x="7386161" y="2503646"/>
              <a:ext cx="9525" cy="9525"/>
            </a:xfrm>
            <a:custGeom>
              <a:avLst/>
              <a:gdLst/>
              <a:ahLst/>
              <a:cxnLst/>
              <a:rect l="l" t="t" r="r" b="b"/>
              <a:pathLst>
                <a:path w="9525" h="9525" extrusionOk="0">
                  <a:moveTo>
                    <a:pt x="8096" y="7144"/>
                  </a:moveTo>
                  <a:lnTo>
                    <a:pt x="7144" y="10954"/>
                  </a:lnTo>
                  <a:cubicBezTo>
                    <a:pt x="7144" y="10001"/>
                    <a:pt x="7144" y="9049"/>
                    <a:pt x="8096"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598" name="Google Shape;6598;p1"/>
            <p:cNvSpPr/>
            <p:nvPr/>
          </p:nvSpPr>
          <p:spPr>
            <a:xfrm>
              <a:off x="7394840" y="2442285"/>
              <a:ext cx="9525" cy="9525"/>
            </a:xfrm>
            <a:custGeom>
              <a:avLst/>
              <a:gdLst/>
              <a:ahLst/>
              <a:cxnLst/>
              <a:rect l="l" t="t" r="r" b="b"/>
              <a:pathLst>
                <a:path w="9525" h="9525" extrusionOk="0">
                  <a:moveTo>
                    <a:pt x="7990" y="7545"/>
                  </a:moveTo>
                  <a:cubicBezTo>
                    <a:pt x="7990" y="5640"/>
                    <a:pt x="6085" y="11355"/>
                    <a:pt x="7990" y="7545"/>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599" name="Google Shape;6599;p1"/>
            <p:cNvSpPr/>
            <p:nvPr/>
          </p:nvSpPr>
          <p:spPr>
            <a:xfrm>
              <a:off x="7356634" y="2518886"/>
              <a:ext cx="9525" cy="9525"/>
            </a:xfrm>
            <a:custGeom>
              <a:avLst/>
              <a:gdLst/>
              <a:ahLst/>
              <a:cxnLst/>
              <a:rect l="l" t="t" r="r" b="b"/>
              <a:pathLst>
                <a:path w="9525" h="9525" extrusionOk="0">
                  <a:moveTo>
                    <a:pt x="7144" y="7144"/>
                  </a:moveTo>
                  <a:cubicBezTo>
                    <a:pt x="7144" y="7144"/>
                    <a:pt x="7144" y="7144"/>
                    <a:pt x="7144" y="7144"/>
                  </a:cubicBez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600" name="Google Shape;6600;p1"/>
            <p:cNvSpPr/>
            <p:nvPr/>
          </p:nvSpPr>
          <p:spPr>
            <a:xfrm>
              <a:off x="7408063" y="2419826"/>
              <a:ext cx="19050" cy="19050"/>
            </a:xfrm>
            <a:custGeom>
              <a:avLst/>
              <a:gdLst/>
              <a:ahLst/>
              <a:cxnLst/>
              <a:rect l="l" t="t" r="r" b="b"/>
              <a:pathLst>
                <a:path w="19050" h="19050" extrusionOk="0">
                  <a:moveTo>
                    <a:pt x="12865" y="7144"/>
                  </a:moveTo>
                  <a:cubicBezTo>
                    <a:pt x="11912" y="9049"/>
                    <a:pt x="482" y="29051"/>
                    <a:pt x="12865"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601" name="Google Shape;6601;p1"/>
            <p:cNvSpPr/>
            <p:nvPr/>
          </p:nvSpPr>
          <p:spPr>
            <a:xfrm>
              <a:off x="7296626" y="2458878"/>
              <a:ext cx="9525" cy="9525"/>
            </a:xfrm>
            <a:custGeom>
              <a:avLst/>
              <a:gdLst/>
              <a:ahLst/>
              <a:cxnLst/>
              <a:rect l="l" t="t" r="r" b="b"/>
              <a:pathLst>
                <a:path w="9525" h="9525" extrusionOk="0">
                  <a:moveTo>
                    <a:pt x="7144" y="7144"/>
                  </a:moveTo>
                  <a:lnTo>
                    <a:pt x="7144" y="7144"/>
                  </a:lnTo>
                  <a:lnTo>
                    <a:pt x="7144" y="7144"/>
                  </a:ln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602" name="Google Shape;6602;p1"/>
            <p:cNvSpPr/>
            <p:nvPr/>
          </p:nvSpPr>
          <p:spPr>
            <a:xfrm>
              <a:off x="7296626" y="2456973"/>
              <a:ext cx="9525" cy="9525"/>
            </a:xfrm>
            <a:custGeom>
              <a:avLst/>
              <a:gdLst/>
              <a:ahLst/>
              <a:cxnLst/>
              <a:rect l="l" t="t" r="r" b="b"/>
              <a:pathLst>
                <a:path w="9525" h="9525" extrusionOk="0">
                  <a:moveTo>
                    <a:pt x="7144" y="7144"/>
                  </a:moveTo>
                  <a:lnTo>
                    <a:pt x="7144" y="9049"/>
                  </a:lnTo>
                  <a:cubicBezTo>
                    <a:pt x="7144" y="8096"/>
                    <a:pt x="8096"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603" name="Google Shape;6603;p1"/>
            <p:cNvSpPr/>
            <p:nvPr/>
          </p:nvSpPr>
          <p:spPr>
            <a:xfrm>
              <a:off x="7387114" y="2499836"/>
              <a:ext cx="9525" cy="9525"/>
            </a:xfrm>
            <a:custGeom>
              <a:avLst/>
              <a:gdLst/>
              <a:ahLst/>
              <a:cxnLst/>
              <a:rect l="l" t="t" r="r" b="b"/>
              <a:pathLst>
                <a:path w="9525" h="9525" extrusionOk="0">
                  <a:moveTo>
                    <a:pt x="7144" y="7144"/>
                  </a:moveTo>
                  <a:cubicBezTo>
                    <a:pt x="7144" y="16669"/>
                    <a:pt x="8096"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604" name="Google Shape;6604;p1"/>
            <p:cNvSpPr/>
            <p:nvPr/>
          </p:nvSpPr>
          <p:spPr>
            <a:xfrm>
              <a:off x="7389971" y="2484972"/>
              <a:ext cx="9525" cy="9525"/>
            </a:xfrm>
            <a:custGeom>
              <a:avLst/>
              <a:gdLst/>
              <a:ahLst/>
              <a:cxnLst/>
              <a:rect l="l" t="t" r="r" b="b"/>
              <a:pathLst>
                <a:path w="9525" h="9525" extrusionOk="0">
                  <a:moveTo>
                    <a:pt x="7144" y="10577"/>
                  </a:moveTo>
                  <a:cubicBezTo>
                    <a:pt x="10001" y="8672"/>
                    <a:pt x="11906" y="3910"/>
                    <a:pt x="7144" y="1057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605" name="Google Shape;6605;p1"/>
            <p:cNvSpPr/>
            <p:nvPr/>
          </p:nvSpPr>
          <p:spPr>
            <a:xfrm>
              <a:off x="7358022" y="2521743"/>
              <a:ext cx="38100" cy="9525"/>
            </a:xfrm>
            <a:custGeom>
              <a:avLst/>
              <a:gdLst/>
              <a:ahLst/>
              <a:cxnLst/>
              <a:rect l="l" t="t" r="r" b="b"/>
              <a:pathLst>
                <a:path w="38100" h="9525" extrusionOk="0">
                  <a:moveTo>
                    <a:pt x="9566" y="7144"/>
                  </a:moveTo>
                  <a:cubicBezTo>
                    <a:pt x="-6627" y="10001"/>
                    <a:pt x="65763" y="10954"/>
                    <a:pt x="9566"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606" name="Google Shape;6606;p1"/>
            <p:cNvSpPr/>
            <p:nvPr/>
          </p:nvSpPr>
          <p:spPr>
            <a:xfrm>
              <a:off x="7372826" y="2508937"/>
              <a:ext cx="9525" cy="9525"/>
            </a:xfrm>
            <a:custGeom>
              <a:avLst/>
              <a:gdLst/>
              <a:ahLst/>
              <a:cxnLst/>
              <a:rect l="l" t="t" r="r" b="b"/>
              <a:pathLst>
                <a:path w="9525" h="9525" extrusionOk="0">
                  <a:moveTo>
                    <a:pt x="7144" y="7567"/>
                  </a:moveTo>
                  <a:cubicBezTo>
                    <a:pt x="7144" y="7567"/>
                    <a:pt x="7144" y="6615"/>
                    <a:pt x="7144" y="7567"/>
                  </a:cubicBezTo>
                  <a:cubicBezTo>
                    <a:pt x="7144" y="7567"/>
                    <a:pt x="7144" y="7567"/>
                    <a:pt x="7144"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607" name="Google Shape;6607;p1"/>
            <p:cNvSpPr/>
            <p:nvPr/>
          </p:nvSpPr>
          <p:spPr>
            <a:xfrm>
              <a:off x="7365206" y="2514361"/>
              <a:ext cx="9525" cy="9525"/>
            </a:xfrm>
            <a:custGeom>
              <a:avLst/>
              <a:gdLst/>
              <a:ahLst/>
              <a:cxnLst/>
              <a:rect l="l" t="t" r="r" b="b"/>
              <a:pathLst>
                <a:path w="9525" h="9525" extrusionOk="0">
                  <a:moveTo>
                    <a:pt x="7144" y="7858"/>
                  </a:moveTo>
                  <a:cubicBezTo>
                    <a:pt x="7144" y="6906"/>
                    <a:pt x="7144" y="6906"/>
                    <a:pt x="7144" y="785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608" name="Google Shape;6608;p1"/>
            <p:cNvSpPr/>
            <p:nvPr/>
          </p:nvSpPr>
          <p:spPr>
            <a:xfrm>
              <a:off x="7386161" y="2488723"/>
              <a:ext cx="9525" cy="9525"/>
            </a:xfrm>
            <a:custGeom>
              <a:avLst/>
              <a:gdLst/>
              <a:ahLst/>
              <a:cxnLst/>
              <a:rect l="l" t="t" r="r" b="b"/>
              <a:pathLst>
                <a:path w="9525" h="9525" extrusionOk="0">
                  <a:moveTo>
                    <a:pt x="7144" y="9684"/>
                  </a:moveTo>
                  <a:cubicBezTo>
                    <a:pt x="9049" y="3969"/>
                    <a:pt x="7144" y="9684"/>
                    <a:pt x="7144" y="968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609" name="Google Shape;6609;p1"/>
            <p:cNvSpPr/>
            <p:nvPr/>
          </p:nvSpPr>
          <p:spPr>
            <a:xfrm>
              <a:off x="7387114" y="2497931"/>
              <a:ext cx="9525" cy="9525"/>
            </a:xfrm>
            <a:custGeom>
              <a:avLst/>
              <a:gdLst/>
              <a:ahLst/>
              <a:cxnLst/>
              <a:rect l="l" t="t" r="r" b="b"/>
              <a:pathLst>
                <a:path w="9525" h="9525" extrusionOk="0">
                  <a:moveTo>
                    <a:pt x="7144" y="7144"/>
                  </a:moveTo>
                  <a:cubicBezTo>
                    <a:pt x="7144" y="10954"/>
                    <a:pt x="7144"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610" name="Google Shape;6610;p1"/>
            <p:cNvSpPr/>
            <p:nvPr/>
          </p:nvSpPr>
          <p:spPr>
            <a:xfrm>
              <a:off x="7341394" y="2488406"/>
              <a:ext cx="9525" cy="9525"/>
            </a:xfrm>
            <a:custGeom>
              <a:avLst/>
              <a:gdLst/>
              <a:ahLst/>
              <a:cxnLst/>
              <a:rect l="l" t="t" r="r" b="b"/>
              <a:pathLst>
                <a:path w="9525" h="9525" extrusionOk="0">
                  <a:moveTo>
                    <a:pt x="7144" y="7144"/>
                  </a:moveTo>
                  <a:lnTo>
                    <a:pt x="7144" y="7144"/>
                  </a:ln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611" name="Google Shape;6611;p1"/>
            <p:cNvSpPr/>
            <p:nvPr/>
          </p:nvSpPr>
          <p:spPr>
            <a:xfrm>
              <a:off x="7355681" y="2506955"/>
              <a:ext cx="28575" cy="19050"/>
            </a:xfrm>
            <a:custGeom>
              <a:avLst/>
              <a:gdLst/>
              <a:ahLst/>
              <a:cxnLst/>
              <a:rect l="l" t="t" r="r" b="b"/>
              <a:pathLst>
                <a:path w="28575" h="19050" extrusionOk="0">
                  <a:moveTo>
                    <a:pt x="7144" y="15264"/>
                  </a:moveTo>
                  <a:cubicBezTo>
                    <a:pt x="26194" y="11454"/>
                    <a:pt x="26194" y="-928"/>
                    <a:pt x="7144" y="1526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612" name="Google Shape;6612;p1"/>
            <p:cNvSpPr/>
            <p:nvPr/>
          </p:nvSpPr>
          <p:spPr>
            <a:xfrm>
              <a:off x="7383304" y="2492216"/>
              <a:ext cx="9525" cy="9525"/>
            </a:xfrm>
            <a:custGeom>
              <a:avLst/>
              <a:gdLst/>
              <a:ahLst/>
              <a:cxnLst/>
              <a:rect l="l" t="t" r="r" b="b"/>
              <a:pathLst>
                <a:path w="9525" h="9525" extrusionOk="0">
                  <a:moveTo>
                    <a:pt x="7144" y="7144"/>
                  </a:moveTo>
                  <a:cubicBezTo>
                    <a:pt x="7144" y="7144"/>
                    <a:pt x="7144" y="7144"/>
                    <a:pt x="7144" y="7144"/>
                  </a:cubicBezTo>
                  <a:lnTo>
                    <a:pt x="7144" y="7144"/>
                  </a:ln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613" name="Google Shape;6613;p1"/>
            <p:cNvSpPr/>
            <p:nvPr/>
          </p:nvSpPr>
          <p:spPr>
            <a:xfrm>
              <a:off x="7385716" y="2518669"/>
              <a:ext cx="28575" cy="19050"/>
            </a:xfrm>
            <a:custGeom>
              <a:avLst/>
              <a:gdLst/>
              <a:ahLst/>
              <a:cxnLst/>
              <a:rect l="l" t="t" r="r" b="b"/>
              <a:pathLst>
                <a:path w="28575" h="19050" extrusionOk="0">
                  <a:moveTo>
                    <a:pt x="26640" y="11170"/>
                  </a:moveTo>
                  <a:cubicBezTo>
                    <a:pt x="9494" y="11170"/>
                    <a:pt x="5684" y="20695"/>
                    <a:pt x="7590" y="8313"/>
                  </a:cubicBezTo>
                  <a:cubicBezTo>
                    <a:pt x="13304" y="9265"/>
                    <a:pt x="26640" y="3550"/>
                    <a:pt x="26640" y="11170"/>
                  </a:cubicBezTo>
                  <a:close/>
                  <a:moveTo>
                    <a:pt x="24734" y="13075"/>
                  </a:moveTo>
                  <a:lnTo>
                    <a:pt x="23782" y="12123"/>
                  </a:lnTo>
                  <a:cubicBezTo>
                    <a:pt x="23782" y="13075"/>
                    <a:pt x="24734" y="13075"/>
                    <a:pt x="24734" y="13075"/>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614" name="Google Shape;6614;p1"/>
            <p:cNvSpPr/>
            <p:nvPr/>
          </p:nvSpPr>
          <p:spPr>
            <a:xfrm>
              <a:off x="7573804" y="2436018"/>
              <a:ext cx="9525" cy="9525"/>
            </a:xfrm>
            <a:custGeom>
              <a:avLst/>
              <a:gdLst/>
              <a:ahLst/>
              <a:cxnLst/>
              <a:rect l="l" t="t" r="r" b="b"/>
              <a:pathLst>
                <a:path w="9525" h="9525" extrusionOk="0">
                  <a:moveTo>
                    <a:pt x="7144" y="7144"/>
                  </a:moveTo>
                  <a:lnTo>
                    <a:pt x="7144" y="7144"/>
                  </a:ln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615" name="Google Shape;6615;p1"/>
            <p:cNvSpPr/>
            <p:nvPr/>
          </p:nvSpPr>
          <p:spPr>
            <a:xfrm>
              <a:off x="7452836" y="2444591"/>
              <a:ext cx="9525" cy="9525"/>
            </a:xfrm>
            <a:custGeom>
              <a:avLst/>
              <a:gdLst/>
              <a:ahLst/>
              <a:cxnLst/>
              <a:rect l="l" t="t" r="r" b="b"/>
              <a:pathLst>
                <a:path w="9525" h="9525" extrusionOk="0">
                  <a:moveTo>
                    <a:pt x="7144" y="7144"/>
                  </a:moveTo>
                  <a:lnTo>
                    <a:pt x="7144" y="7144"/>
                  </a:lnTo>
                  <a:cubicBezTo>
                    <a:pt x="8096" y="7144"/>
                    <a:pt x="8096"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616" name="Google Shape;6616;p1"/>
            <p:cNvSpPr/>
            <p:nvPr/>
          </p:nvSpPr>
          <p:spPr>
            <a:xfrm>
              <a:off x="7468076" y="2420778"/>
              <a:ext cx="9525" cy="9525"/>
            </a:xfrm>
            <a:custGeom>
              <a:avLst/>
              <a:gdLst/>
              <a:ahLst/>
              <a:cxnLst/>
              <a:rect l="l" t="t" r="r" b="b"/>
              <a:pathLst>
                <a:path w="9525" h="9525" extrusionOk="0">
                  <a:moveTo>
                    <a:pt x="7144" y="9049"/>
                  </a:moveTo>
                  <a:lnTo>
                    <a:pt x="8096" y="7144"/>
                  </a:lnTo>
                  <a:cubicBezTo>
                    <a:pt x="8096" y="8096"/>
                    <a:pt x="8096" y="8096"/>
                    <a:pt x="7144" y="904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617" name="Google Shape;6617;p1"/>
            <p:cNvSpPr/>
            <p:nvPr/>
          </p:nvSpPr>
          <p:spPr>
            <a:xfrm>
              <a:off x="7562903" y="2436018"/>
              <a:ext cx="9525" cy="9525"/>
            </a:xfrm>
            <a:custGeom>
              <a:avLst/>
              <a:gdLst/>
              <a:ahLst/>
              <a:cxnLst/>
              <a:rect l="l" t="t" r="r" b="b"/>
              <a:pathLst>
                <a:path w="9525" h="9525" extrusionOk="0">
                  <a:moveTo>
                    <a:pt x="7567" y="7144"/>
                  </a:moveTo>
                  <a:cubicBezTo>
                    <a:pt x="7567" y="7144"/>
                    <a:pt x="6615" y="7144"/>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618" name="Google Shape;6618;p1"/>
            <p:cNvSpPr/>
            <p:nvPr/>
          </p:nvSpPr>
          <p:spPr>
            <a:xfrm>
              <a:off x="7502366" y="2434113"/>
              <a:ext cx="9525" cy="9525"/>
            </a:xfrm>
            <a:custGeom>
              <a:avLst/>
              <a:gdLst/>
              <a:ahLst/>
              <a:cxnLst/>
              <a:rect l="l" t="t" r="r" b="b"/>
              <a:pathLst>
                <a:path w="9525" h="9525" extrusionOk="0">
                  <a:moveTo>
                    <a:pt x="7144" y="7144"/>
                  </a:moveTo>
                  <a:cubicBezTo>
                    <a:pt x="7144" y="8096"/>
                    <a:pt x="8096" y="8096"/>
                    <a:pt x="8096" y="8096"/>
                  </a:cubicBezTo>
                  <a:cubicBezTo>
                    <a:pt x="8096" y="8096"/>
                    <a:pt x="8096"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619" name="Google Shape;6619;p1"/>
            <p:cNvSpPr/>
            <p:nvPr/>
          </p:nvSpPr>
          <p:spPr>
            <a:xfrm>
              <a:off x="7468076" y="2423212"/>
              <a:ext cx="9525" cy="9525"/>
            </a:xfrm>
            <a:custGeom>
              <a:avLst/>
              <a:gdLst/>
              <a:ahLst/>
              <a:cxnLst/>
              <a:rect l="l" t="t" r="r" b="b"/>
              <a:pathLst>
                <a:path w="9525" h="9525" extrusionOk="0">
                  <a:moveTo>
                    <a:pt x="7144" y="7567"/>
                  </a:moveTo>
                  <a:cubicBezTo>
                    <a:pt x="7144" y="7567"/>
                    <a:pt x="8096" y="6615"/>
                    <a:pt x="7144"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620" name="Google Shape;6620;p1"/>
            <p:cNvSpPr/>
            <p:nvPr/>
          </p:nvSpPr>
          <p:spPr>
            <a:xfrm>
              <a:off x="7445216" y="2425541"/>
              <a:ext cx="9525" cy="9525"/>
            </a:xfrm>
            <a:custGeom>
              <a:avLst/>
              <a:gdLst/>
              <a:ahLst/>
              <a:cxnLst/>
              <a:rect l="l" t="t" r="r" b="b"/>
              <a:pathLst>
                <a:path w="9525" h="9525" extrusionOk="0">
                  <a:moveTo>
                    <a:pt x="7144" y="7144"/>
                  </a:moveTo>
                  <a:cubicBezTo>
                    <a:pt x="7144" y="8096"/>
                    <a:pt x="7144" y="8096"/>
                    <a:pt x="7144" y="7144"/>
                  </a:cubicBezTo>
                  <a:cubicBezTo>
                    <a:pt x="7144" y="8096"/>
                    <a:pt x="7144"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621" name="Google Shape;6621;p1"/>
            <p:cNvSpPr/>
            <p:nvPr/>
          </p:nvSpPr>
          <p:spPr>
            <a:xfrm>
              <a:off x="7446698" y="2444591"/>
              <a:ext cx="9525" cy="9525"/>
            </a:xfrm>
            <a:custGeom>
              <a:avLst/>
              <a:gdLst/>
              <a:ahLst/>
              <a:cxnLst/>
              <a:rect l="l" t="t" r="r" b="b"/>
              <a:pathLst>
                <a:path w="9525" h="9525" extrusionOk="0">
                  <a:moveTo>
                    <a:pt x="7567" y="7144"/>
                  </a:moveTo>
                  <a:cubicBezTo>
                    <a:pt x="7567" y="7144"/>
                    <a:pt x="6615" y="7144"/>
                    <a:pt x="7567" y="7144"/>
                  </a:cubicBezTo>
                  <a:lnTo>
                    <a:pt x="7567" y="7144"/>
                  </a:ln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622" name="Google Shape;6622;p1"/>
            <p:cNvSpPr/>
            <p:nvPr/>
          </p:nvSpPr>
          <p:spPr>
            <a:xfrm>
              <a:off x="7420451" y="2432208"/>
              <a:ext cx="9525" cy="9525"/>
            </a:xfrm>
            <a:custGeom>
              <a:avLst/>
              <a:gdLst/>
              <a:ahLst/>
              <a:cxnLst/>
              <a:rect l="l" t="t" r="r" b="b"/>
              <a:pathLst>
                <a:path w="9525" h="9525" extrusionOk="0">
                  <a:moveTo>
                    <a:pt x="8096" y="7144"/>
                  </a:moveTo>
                  <a:lnTo>
                    <a:pt x="7144" y="8096"/>
                  </a:lnTo>
                  <a:cubicBezTo>
                    <a:pt x="7144" y="8096"/>
                    <a:pt x="7144" y="8096"/>
                    <a:pt x="8096"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623" name="Google Shape;6623;p1"/>
            <p:cNvSpPr/>
            <p:nvPr/>
          </p:nvSpPr>
          <p:spPr>
            <a:xfrm>
              <a:off x="7444264" y="2439828"/>
              <a:ext cx="9525" cy="9525"/>
            </a:xfrm>
            <a:custGeom>
              <a:avLst/>
              <a:gdLst/>
              <a:ahLst/>
              <a:cxnLst/>
              <a:rect l="l" t="t" r="r" b="b"/>
              <a:pathLst>
                <a:path w="9525" h="9525" extrusionOk="0">
                  <a:moveTo>
                    <a:pt x="7144" y="7144"/>
                  </a:moveTo>
                  <a:lnTo>
                    <a:pt x="7144" y="7144"/>
                  </a:lnTo>
                  <a:cubicBezTo>
                    <a:pt x="7144" y="8096"/>
                    <a:pt x="7144"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624" name="Google Shape;6624;p1"/>
            <p:cNvSpPr/>
            <p:nvPr/>
          </p:nvSpPr>
          <p:spPr>
            <a:xfrm>
              <a:off x="7581001" y="2455068"/>
              <a:ext cx="9525" cy="9525"/>
            </a:xfrm>
            <a:custGeom>
              <a:avLst/>
              <a:gdLst/>
              <a:ahLst/>
              <a:cxnLst/>
              <a:rect l="l" t="t" r="r" b="b"/>
              <a:pathLst>
                <a:path w="9525" h="9525" extrusionOk="0">
                  <a:moveTo>
                    <a:pt x="7567" y="7144"/>
                  </a:moveTo>
                  <a:cubicBezTo>
                    <a:pt x="7567" y="7144"/>
                    <a:pt x="6615" y="9049"/>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625" name="Google Shape;6625;p1"/>
            <p:cNvSpPr/>
            <p:nvPr/>
          </p:nvSpPr>
          <p:spPr>
            <a:xfrm>
              <a:off x="7584281" y="2444591"/>
              <a:ext cx="9525" cy="9525"/>
            </a:xfrm>
            <a:custGeom>
              <a:avLst/>
              <a:gdLst/>
              <a:ahLst/>
              <a:cxnLst/>
              <a:rect l="l" t="t" r="r" b="b"/>
              <a:pathLst>
                <a:path w="9525" h="9525" extrusionOk="0">
                  <a:moveTo>
                    <a:pt x="7144" y="8096"/>
                  </a:moveTo>
                  <a:lnTo>
                    <a:pt x="8096" y="7144"/>
                  </a:lnTo>
                  <a:cubicBezTo>
                    <a:pt x="7144" y="7144"/>
                    <a:pt x="7144" y="8096"/>
                    <a:pt x="7144" y="809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626" name="Google Shape;6626;p1"/>
            <p:cNvSpPr/>
            <p:nvPr/>
          </p:nvSpPr>
          <p:spPr>
            <a:xfrm>
              <a:off x="7518559" y="2442160"/>
              <a:ext cx="9525" cy="9525"/>
            </a:xfrm>
            <a:custGeom>
              <a:avLst/>
              <a:gdLst/>
              <a:ahLst/>
              <a:cxnLst/>
              <a:rect l="l" t="t" r="r" b="b"/>
              <a:pathLst>
                <a:path w="9525" h="9525" extrusionOk="0">
                  <a:moveTo>
                    <a:pt x="7144" y="7670"/>
                  </a:moveTo>
                  <a:cubicBezTo>
                    <a:pt x="7144" y="8622"/>
                    <a:pt x="8096" y="9575"/>
                    <a:pt x="8096" y="10527"/>
                  </a:cubicBezTo>
                  <a:cubicBezTo>
                    <a:pt x="9049" y="9575"/>
                    <a:pt x="8096" y="5765"/>
                    <a:pt x="7144" y="7670"/>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627" name="Google Shape;6627;p1"/>
            <p:cNvSpPr/>
            <p:nvPr/>
          </p:nvSpPr>
          <p:spPr>
            <a:xfrm>
              <a:off x="7576661" y="2493168"/>
              <a:ext cx="9525" cy="9525"/>
            </a:xfrm>
            <a:custGeom>
              <a:avLst/>
              <a:gdLst/>
              <a:ahLst/>
              <a:cxnLst/>
              <a:rect l="l" t="t" r="r" b="b"/>
              <a:pathLst>
                <a:path w="9525" h="9525" extrusionOk="0">
                  <a:moveTo>
                    <a:pt x="7144" y="9049"/>
                  </a:moveTo>
                  <a:cubicBezTo>
                    <a:pt x="7144" y="8096"/>
                    <a:pt x="7144" y="7144"/>
                    <a:pt x="8096" y="7144"/>
                  </a:cubicBezTo>
                  <a:cubicBezTo>
                    <a:pt x="7144" y="8096"/>
                    <a:pt x="7144" y="9049"/>
                    <a:pt x="7144" y="904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628" name="Google Shape;6628;p1"/>
            <p:cNvSpPr/>
            <p:nvPr/>
          </p:nvSpPr>
          <p:spPr>
            <a:xfrm>
              <a:off x="7576661" y="2491263"/>
              <a:ext cx="9525" cy="9525"/>
            </a:xfrm>
            <a:custGeom>
              <a:avLst/>
              <a:gdLst/>
              <a:ahLst/>
              <a:cxnLst/>
              <a:rect l="l" t="t" r="r" b="b"/>
              <a:pathLst>
                <a:path w="9525" h="9525" extrusionOk="0">
                  <a:moveTo>
                    <a:pt x="7144" y="9049"/>
                  </a:moveTo>
                  <a:lnTo>
                    <a:pt x="8096" y="7144"/>
                  </a:lnTo>
                  <a:cubicBezTo>
                    <a:pt x="8096" y="8096"/>
                    <a:pt x="7144" y="9049"/>
                    <a:pt x="7144" y="904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629" name="Google Shape;6629;p1"/>
            <p:cNvSpPr/>
            <p:nvPr/>
          </p:nvSpPr>
          <p:spPr>
            <a:xfrm>
              <a:off x="7519088" y="2496264"/>
              <a:ext cx="9525" cy="9525"/>
            </a:xfrm>
            <a:custGeom>
              <a:avLst/>
              <a:gdLst/>
              <a:ahLst/>
              <a:cxnLst/>
              <a:rect l="l" t="t" r="r" b="b"/>
              <a:pathLst>
                <a:path w="9525" h="9525" extrusionOk="0">
                  <a:moveTo>
                    <a:pt x="7567" y="7858"/>
                  </a:moveTo>
                  <a:cubicBezTo>
                    <a:pt x="7567" y="6906"/>
                    <a:pt x="6615" y="6906"/>
                    <a:pt x="7567" y="7858"/>
                  </a:cubicBezTo>
                  <a:cubicBezTo>
                    <a:pt x="6615" y="7858"/>
                    <a:pt x="7567" y="7858"/>
                    <a:pt x="7567" y="785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630" name="Google Shape;6630;p1"/>
            <p:cNvSpPr/>
            <p:nvPr/>
          </p:nvSpPr>
          <p:spPr>
            <a:xfrm>
              <a:off x="7585722" y="2430169"/>
              <a:ext cx="9525" cy="28575"/>
            </a:xfrm>
            <a:custGeom>
              <a:avLst/>
              <a:gdLst/>
              <a:ahLst/>
              <a:cxnLst/>
              <a:rect l="l" t="t" r="r" b="b"/>
              <a:pathLst>
                <a:path w="9525" h="28575" extrusionOk="0">
                  <a:moveTo>
                    <a:pt x="7608" y="23471"/>
                  </a:moveTo>
                  <a:cubicBezTo>
                    <a:pt x="10465" y="-6057"/>
                    <a:pt x="5703" y="11088"/>
                    <a:pt x="7608" y="23471"/>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631" name="Google Shape;6631;p1"/>
            <p:cNvSpPr/>
            <p:nvPr/>
          </p:nvSpPr>
          <p:spPr>
            <a:xfrm>
              <a:off x="7582376" y="2482267"/>
              <a:ext cx="9525" cy="9525"/>
            </a:xfrm>
            <a:custGeom>
              <a:avLst/>
              <a:gdLst/>
              <a:ahLst/>
              <a:cxnLst/>
              <a:rect l="l" t="t" r="r" b="b"/>
              <a:pathLst>
                <a:path w="9525" h="9525" extrusionOk="0">
                  <a:moveTo>
                    <a:pt x="7144" y="7567"/>
                  </a:moveTo>
                  <a:cubicBezTo>
                    <a:pt x="7144" y="7567"/>
                    <a:pt x="8096" y="6615"/>
                    <a:pt x="7144"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632" name="Google Shape;6632;p1"/>
            <p:cNvSpPr/>
            <p:nvPr/>
          </p:nvSpPr>
          <p:spPr>
            <a:xfrm>
              <a:off x="7421404" y="2516028"/>
              <a:ext cx="9525" cy="9525"/>
            </a:xfrm>
            <a:custGeom>
              <a:avLst/>
              <a:gdLst/>
              <a:ahLst/>
              <a:cxnLst/>
              <a:rect l="l" t="t" r="r" b="b"/>
              <a:pathLst>
                <a:path w="9525" h="9525" extrusionOk="0">
                  <a:moveTo>
                    <a:pt x="7144" y="7144"/>
                  </a:moveTo>
                  <a:lnTo>
                    <a:pt x="7144" y="9049"/>
                  </a:lnTo>
                  <a:cubicBezTo>
                    <a:pt x="7144" y="8096"/>
                    <a:pt x="7144"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633" name="Google Shape;6633;p1"/>
            <p:cNvSpPr/>
            <p:nvPr/>
          </p:nvSpPr>
          <p:spPr>
            <a:xfrm>
              <a:off x="7580471" y="2462688"/>
              <a:ext cx="9525" cy="9525"/>
            </a:xfrm>
            <a:custGeom>
              <a:avLst/>
              <a:gdLst/>
              <a:ahLst/>
              <a:cxnLst/>
              <a:rect l="l" t="t" r="r" b="b"/>
              <a:pathLst>
                <a:path w="9525" h="9525" extrusionOk="0">
                  <a:moveTo>
                    <a:pt x="7144" y="7144"/>
                  </a:moveTo>
                  <a:lnTo>
                    <a:pt x="7144" y="7144"/>
                  </a:lnTo>
                  <a:lnTo>
                    <a:pt x="7144" y="7144"/>
                  </a:ln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634" name="Google Shape;6634;p1"/>
            <p:cNvSpPr/>
            <p:nvPr/>
          </p:nvSpPr>
          <p:spPr>
            <a:xfrm>
              <a:off x="7429976" y="2516028"/>
              <a:ext cx="9525" cy="9525"/>
            </a:xfrm>
            <a:custGeom>
              <a:avLst/>
              <a:gdLst/>
              <a:ahLst/>
              <a:cxnLst/>
              <a:rect l="l" t="t" r="r" b="b"/>
              <a:pathLst>
                <a:path w="9525" h="9525" extrusionOk="0">
                  <a:moveTo>
                    <a:pt x="7144" y="7144"/>
                  </a:moveTo>
                  <a:lnTo>
                    <a:pt x="7144" y="7144"/>
                  </a:lnTo>
                  <a:lnTo>
                    <a:pt x="7144" y="7144"/>
                  </a:ln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635" name="Google Shape;6635;p1"/>
            <p:cNvSpPr/>
            <p:nvPr/>
          </p:nvSpPr>
          <p:spPr>
            <a:xfrm>
              <a:off x="7430929" y="2426493"/>
              <a:ext cx="9525" cy="9525"/>
            </a:xfrm>
            <a:custGeom>
              <a:avLst/>
              <a:gdLst/>
              <a:ahLst/>
              <a:cxnLst/>
              <a:rect l="l" t="t" r="r" b="b"/>
              <a:pathLst>
                <a:path w="9525" h="9525" extrusionOk="0">
                  <a:moveTo>
                    <a:pt x="7144" y="7144"/>
                  </a:moveTo>
                  <a:lnTo>
                    <a:pt x="7144" y="7144"/>
                  </a:ln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636" name="Google Shape;6636;p1"/>
            <p:cNvSpPr/>
            <p:nvPr/>
          </p:nvSpPr>
          <p:spPr>
            <a:xfrm>
              <a:off x="7429976" y="2516028"/>
              <a:ext cx="9525" cy="9525"/>
            </a:xfrm>
            <a:custGeom>
              <a:avLst/>
              <a:gdLst/>
              <a:ahLst/>
              <a:cxnLst/>
              <a:rect l="l" t="t" r="r" b="b"/>
              <a:pathLst>
                <a:path w="9525" h="9525" extrusionOk="0">
                  <a:moveTo>
                    <a:pt x="7144" y="7144"/>
                  </a:moveTo>
                  <a:lnTo>
                    <a:pt x="7144" y="7144"/>
                  </a:lnTo>
                  <a:lnTo>
                    <a:pt x="7144" y="7144"/>
                  </a:ln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637" name="Google Shape;6637;p1"/>
            <p:cNvSpPr/>
            <p:nvPr/>
          </p:nvSpPr>
          <p:spPr>
            <a:xfrm>
              <a:off x="7470934" y="2498883"/>
              <a:ext cx="9525" cy="9525"/>
            </a:xfrm>
            <a:custGeom>
              <a:avLst/>
              <a:gdLst/>
              <a:ahLst/>
              <a:cxnLst/>
              <a:rect l="l" t="t" r="r" b="b"/>
              <a:pathLst>
                <a:path w="9525" h="9525" extrusionOk="0">
                  <a:moveTo>
                    <a:pt x="7144" y="8096"/>
                  </a:moveTo>
                  <a:cubicBezTo>
                    <a:pt x="7144" y="8096"/>
                    <a:pt x="7144" y="7144"/>
                    <a:pt x="7144" y="7144"/>
                  </a:cubicBezTo>
                  <a:cubicBezTo>
                    <a:pt x="7144" y="7144"/>
                    <a:pt x="7144" y="7144"/>
                    <a:pt x="7144" y="809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638" name="Google Shape;6638;p1"/>
            <p:cNvSpPr/>
            <p:nvPr/>
          </p:nvSpPr>
          <p:spPr>
            <a:xfrm>
              <a:off x="7462361" y="2494121"/>
              <a:ext cx="9525" cy="9525"/>
            </a:xfrm>
            <a:custGeom>
              <a:avLst/>
              <a:gdLst/>
              <a:ahLst/>
              <a:cxnLst/>
              <a:rect l="l" t="t" r="r" b="b"/>
              <a:pathLst>
                <a:path w="9525" h="9525" extrusionOk="0">
                  <a:moveTo>
                    <a:pt x="7144" y="7144"/>
                  </a:moveTo>
                  <a:lnTo>
                    <a:pt x="7144" y="7144"/>
                  </a:lnTo>
                  <a:lnTo>
                    <a:pt x="7144" y="7144"/>
                  </a:ln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639" name="Google Shape;6639;p1"/>
            <p:cNvSpPr/>
            <p:nvPr/>
          </p:nvSpPr>
          <p:spPr>
            <a:xfrm>
              <a:off x="7514034" y="2424588"/>
              <a:ext cx="9525" cy="9525"/>
            </a:xfrm>
            <a:custGeom>
              <a:avLst/>
              <a:gdLst/>
              <a:ahLst/>
              <a:cxnLst/>
              <a:rect l="l" t="t" r="r" b="b"/>
              <a:pathLst>
                <a:path w="9525" h="9525" extrusionOk="0">
                  <a:moveTo>
                    <a:pt x="7858" y="7144"/>
                  </a:moveTo>
                  <a:cubicBezTo>
                    <a:pt x="6906" y="7144"/>
                    <a:pt x="6906" y="7144"/>
                    <a:pt x="7858" y="7144"/>
                  </a:cubicBezTo>
                  <a:cubicBezTo>
                    <a:pt x="6906" y="7144"/>
                    <a:pt x="7858" y="7144"/>
                    <a:pt x="7858"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640" name="Google Shape;6640;p1"/>
            <p:cNvSpPr/>
            <p:nvPr/>
          </p:nvSpPr>
          <p:spPr>
            <a:xfrm>
              <a:off x="7429976" y="2516981"/>
              <a:ext cx="9525" cy="9525"/>
            </a:xfrm>
            <a:custGeom>
              <a:avLst/>
              <a:gdLst/>
              <a:ahLst/>
              <a:cxnLst/>
              <a:rect l="l" t="t" r="r" b="b"/>
              <a:pathLst>
                <a:path w="9525" h="9525" extrusionOk="0">
                  <a:moveTo>
                    <a:pt x="7144" y="7144"/>
                  </a:moveTo>
                  <a:cubicBezTo>
                    <a:pt x="7144" y="7144"/>
                    <a:pt x="7144" y="8096"/>
                    <a:pt x="7144" y="9049"/>
                  </a:cubicBezTo>
                  <a:cubicBezTo>
                    <a:pt x="7144" y="8096"/>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641" name="Google Shape;6641;p1"/>
            <p:cNvSpPr/>
            <p:nvPr/>
          </p:nvSpPr>
          <p:spPr>
            <a:xfrm>
              <a:off x="7481411" y="2477928"/>
              <a:ext cx="9525" cy="9525"/>
            </a:xfrm>
            <a:custGeom>
              <a:avLst/>
              <a:gdLst/>
              <a:ahLst/>
              <a:cxnLst/>
              <a:rect l="l" t="t" r="r" b="b"/>
              <a:pathLst>
                <a:path w="9525" h="9525" extrusionOk="0">
                  <a:moveTo>
                    <a:pt x="7144" y="7144"/>
                  </a:moveTo>
                  <a:cubicBezTo>
                    <a:pt x="7144" y="7144"/>
                    <a:pt x="7144"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642" name="Google Shape;6642;p1"/>
            <p:cNvSpPr/>
            <p:nvPr/>
          </p:nvSpPr>
          <p:spPr>
            <a:xfrm>
              <a:off x="7484297" y="2471605"/>
              <a:ext cx="9525" cy="19050"/>
            </a:xfrm>
            <a:custGeom>
              <a:avLst/>
              <a:gdLst/>
              <a:ahLst/>
              <a:cxnLst/>
              <a:rect l="l" t="t" r="r" b="b"/>
              <a:pathLst>
                <a:path w="9525" h="19050" extrusionOk="0">
                  <a:moveTo>
                    <a:pt x="9020" y="16325"/>
                  </a:moveTo>
                  <a:cubicBezTo>
                    <a:pt x="12830" y="-6535"/>
                    <a:pt x="3305" y="21087"/>
                    <a:pt x="9020" y="16325"/>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643" name="Google Shape;6643;p1"/>
            <p:cNvSpPr/>
            <p:nvPr/>
          </p:nvSpPr>
          <p:spPr>
            <a:xfrm>
              <a:off x="7485751" y="2481738"/>
              <a:ext cx="9525" cy="9525"/>
            </a:xfrm>
            <a:custGeom>
              <a:avLst/>
              <a:gdLst/>
              <a:ahLst/>
              <a:cxnLst/>
              <a:rect l="l" t="t" r="r" b="b"/>
              <a:pathLst>
                <a:path w="9525" h="9525" extrusionOk="0">
                  <a:moveTo>
                    <a:pt x="7567" y="7144"/>
                  </a:moveTo>
                  <a:cubicBezTo>
                    <a:pt x="7567" y="7144"/>
                    <a:pt x="7567" y="8096"/>
                    <a:pt x="7567" y="8096"/>
                  </a:cubicBezTo>
                  <a:cubicBezTo>
                    <a:pt x="6615" y="8096"/>
                    <a:pt x="7567" y="8096"/>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644" name="Google Shape;6644;p1"/>
            <p:cNvSpPr/>
            <p:nvPr/>
          </p:nvSpPr>
          <p:spPr>
            <a:xfrm>
              <a:off x="7501414" y="2486739"/>
              <a:ext cx="9525" cy="9525"/>
            </a:xfrm>
            <a:custGeom>
              <a:avLst/>
              <a:gdLst/>
              <a:ahLst/>
              <a:cxnLst/>
              <a:rect l="l" t="t" r="r" b="b"/>
              <a:pathLst>
                <a:path w="9525" h="9525" extrusionOk="0">
                  <a:moveTo>
                    <a:pt x="7144" y="7858"/>
                  </a:moveTo>
                  <a:cubicBezTo>
                    <a:pt x="7144" y="7858"/>
                    <a:pt x="7144" y="6906"/>
                    <a:pt x="7144" y="7858"/>
                  </a:cubicBezTo>
                  <a:cubicBezTo>
                    <a:pt x="7144" y="6906"/>
                    <a:pt x="7144" y="6906"/>
                    <a:pt x="7144" y="785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645" name="Google Shape;6645;p1"/>
            <p:cNvSpPr/>
            <p:nvPr/>
          </p:nvSpPr>
          <p:spPr>
            <a:xfrm>
              <a:off x="7394734" y="2485548"/>
              <a:ext cx="9525" cy="9525"/>
            </a:xfrm>
            <a:custGeom>
              <a:avLst/>
              <a:gdLst/>
              <a:ahLst/>
              <a:cxnLst/>
              <a:rect l="l" t="t" r="r" b="b"/>
              <a:pathLst>
                <a:path w="9525" h="9525" extrusionOk="0">
                  <a:moveTo>
                    <a:pt x="7144" y="7144"/>
                  </a:moveTo>
                  <a:cubicBezTo>
                    <a:pt x="7144" y="8096"/>
                    <a:pt x="10001"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646" name="Google Shape;6646;p1"/>
            <p:cNvSpPr/>
            <p:nvPr/>
          </p:nvSpPr>
          <p:spPr>
            <a:xfrm>
              <a:off x="7536233" y="2463366"/>
              <a:ext cx="9525" cy="9525"/>
            </a:xfrm>
            <a:custGeom>
              <a:avLst/>
              <a:gdLst/>
              <a:ahLst/>
              <a:cxnLst/>
              <a:rect l="l" t="t" r="r" b="b"/>
              <a:pathLst>
                <a:path w="9525" h="9525" extrusionOk="0">
                  <a:moveTo>
                    <a:pt x="7567" y="7419"/>
                  </a:moveTo>
                  <a:cubicBezTo>
                    <a:pt x="6615" y="6466"/>
                    <a:pt x="7567" y="8371"/>
                    <a:pt x="7567" y="741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647" name="Google Shape;6647;p1"/>
            <p:cNvSpPr/>
            <p:nvPr/>
          </p:nvSpPr>
          <p:spPr>
            <a:xfrm>
              <a:off x="7487126" y="2471261"/>
              <a:ext cx="9525" cy="9525"/>
            </a:xfrm>
            <a:custGeom>
              <a:avLst/>
              <a:gdLst/>
              <a:ahLst/>
              <a:cxnLst/>
              <a:rect l="l" t="t" r="r" b="b"/>
              <a:pathLst>
                <a:path w="9525" h="9525" extrusionOk="0">
                  <a:moveTo>
                    <a:pt x="7144" y="7144"/>
                  </a:moveTo>
                  <a:cubicBezTo>
                    <a:pt x="7144" y="8096"/>
                    <a:pt x="7144" y="8096"/>
                    <a:pt x="7144" y="9049"/>
                  </a:cubicBezTo>
                  <a:cubicBezTo>
                    <a:pt x="7144" y="8096"/>
                    <a:pt x="7144"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648" name="Google Shape;6648;p1"/>
            <p:cNvSpPr/>
            <p:nvPr/>
          </p:nvSpPr>
          <p:spPr>
            <a:xfrm>
              <a:off x="7538561" y="2471261"/>
              <a:ext cx="9525" cy="9525"/>
            </a:xfrm>
            <a:custGeom>
              <a:avLst/>
              <a:gdLst/>
              <a:ahLst/>
              <a:cxnLst/>
              <a:rect l="l" t="t" r="r" b="b"/>
              <a:pathLst>
                <a:path w="9525" h="9525" extrusionOk="0">
                  <a:moveTo>
                    <a:pt x="7144" y="7144"/>
                  </a:moveTo>
                  <a:cubicBezTo>
                    <a:pt x="9049" y="11906"/>
                    <a:pt x="9049" y="9049"/>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649" name="Google Shape;6649;p1"/>
            <p:cNvSpPr/>
            <p:nvPr/>
          </p:nvSpPr>
          <p:spPr>
            <a:xfrm>
              <a:off x="7540466" y="2472213"/>
              <a:ext cx="9525" cy="9525"/>
            </a:xfrm>
            <a:custGeom>
              <a:avLst/>
              <a:gdLst/>
              <a:ahLst/>
              <a:cxnLst/>
              <a:rect l="l" t="t" r="r" b="b"/>
              <a:pathLst>
                <a:path w="9525" h="9525" extrusionOk="0">
                  <a:moveTo>
                    <a:pt x="7144" y="7144"/>
                  </a:moveTo>
                  <a:lnTo>
                    <a:pt x="7144" y="7144"/>
                  </a:lnTo>
                  <a:lnTo>
                    <a:pt x="7144" y="7144"/>
                  </a:ln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650" name="Google Shape;6650;p1"/>
            <p:cNvSpPr/>
            <p:nvPr/>
          </p:nvSpPr>
          <p:spPr>
            <a:xfrm>
              <a:off x="7246144" y="2403977"/>
              <a:ext cx="352425" cy="133350"/>
            </a:xfrm>
            <a:custGeom>
              <a:avLst/>
              <a:gdLst/>
              <a:ahLst/>
              <a:cxnLst/>
              <a:rect l="l" t="t" r="r" b="b"/>
              <a:pathLst>
                <a:path w="352425" h="133350" extrusionOk="0">
                  <a:moveTo>
                    <a:pt x="154781" y="87762"/>
                  </a:moveTo>
                  <a:cubicBezTo>
                    <a:pt x="137636" y="94430"/>
                    <a:pt x="19526" y="101097"/>
                    <a:pt x="7144" y="94430"/>
                  </a:cubicBezTo>
                  <a:cubicBezTo>
                    <a:pt x="53816" y="35375"/>
                    <a:pt x="123349" y="93477"/>
                    <a:pt x="164306" y="36327"/>
                  </a:cubicBezTo>
                  <a:cubicBezTo>
                    <a:pt x="175736" y="20135"/>
                    <a:pt x="144304" y="42042"/>
                    <a:pt x="141446" y="43947"/>
                  </a:cubicBezTo>
                  <a:cubicBezTo>
                    <a:pt x="144304" y="-15108"/>
                    <a:pt x="170974" y="64902"/>
                    <a:pt x="190976" y="47757"/>
                  </a:cubicBezTo>
                  <a:cubicBezTo>
                    <a:pt x="191929" y="68712"/>
                    <a:pt x="190976" y="-44635"/>
                    <a:pt x="219551" y="37280"/>
                  </a:cubicBezTo>
                  <a:cubicBezTo>
                    <a:pt x="219551" y="37280"/>
                    <a:pt x="200501" y="28707"/>
                    <a:pt x="204311" y="26802"/>
                  </a:cubicBezTo>
                  <a:cubicBezTo>
                    <a:pt x="195739" y="51567"/>
                    <a:pt x="201454" y="62045"/>
                    <a:pt x="222409" y="58235"/>
                  </a:cubicBezTo>
                  <a:cubicBezTo>
                    <a:pt x="217646" y="62045"/>
                    <a:pt x="250984" y="22040"/>
                    <a:pt x="221456" y="50615"/>
                  </a:cubicBezTo>
                  <a:cubicBezTo>
                    <a:pt x="228124" y="38232"/>
                    <a:pt x="209074" y="34422"/>
                    <a:pt x="233839" y="26802"/>
                  </a:cubicBezTo>
                  <a:cubicBezTo>
                    <a:pt x="231934" y="40137"/>
                    <a:pt x="234791" y="37280"/>
                    <a:pt x="228124" y="46805"/>
                  </a:cubicBezTo>
                  <a:cubicBezTo>
                    <a:pt x="236696" y="42042"/>
                    <a:pt x="242411" y="35375"/>
                    <a:pt x="243364" y="26802"/>
                  </a:cubicBezTo>
                  <a:cubicBezTo>
                    <a:pt x="243364" y="21087"/>
                    <a:pt x="238601" y="51567"/>
                    <a:pt x="241459" y="52520"/>
                  </a:cubicBezTo>
                  <a:cubicBezTo>
                    <a:pt x="239554" y="42042"/>
                    <a:pt x="251936" y="11562"/>
                    <a:pt x="265271" y="40137"/>
                  </a:cubicBezTo>
                  <a:cubicBezTo>
                    <a:pt x="267176" y="41090"/>
                    <a:pt x="250031" y="37280"/>
                    <a:pt x="272891" y="28707"/>
                  </a:cubicBezTo>
                  <a:cubicBezTo>
                    <a:pt x="249079" y="71570"/>
                    <a:pt x="320516" y="21087"/>
                    <a:pt x="319564" y="36327"/>
                  </a:cubicBezTo>
                  <a:cubicBezTo>
                    <a:pt x="286226" y="24897"/>
                    <a:pt x="346234" y="79190"/>
                    <a:pt x="319564" y="26802"/>
                  </a:cubicBezTo>
                  <a:cubicBezTo>
                    <a:pt x="333851" y="21087"/>
                    <a:pt x="312896" y="78237"/>
                    <a:pt x="325279" y="30612"/>
                  </a:cubicBezTo>
                  <a:cubicBezTo>
                    <a:pt x="385286" y="62045"/>
                    <a:pt x="290036" y="61092"/>
                    <a:pt x="348139" y="79190"/>
                  </a:cubicBezTo>
                  <a:cubicBezTo>
                    <a:pt x="343376" y="101097"/>
                    <a:pt x="229076" y="121100"/>
                    <a:pt x="227171" y="121100"/>
                  </a:cubicBezTo>
                  <a:cubicBezTo>
                    <a:pt x="235744" y="113480"/>
                    <a:pt x="235744" y="103002"/>
                    <a:pt x="228124" y="88715"/>
                  </a:cubicBezTo>
                  <a:cubicBezTo>
                    <a:pt x="210979" y="130625"/>
                    <a:pt x="185261" y="93477"/>
                    <a:pt x="173831" y="126815"/>
                  </a:cubicBezTo>
                  <a:cubicBezTo>
                    <a:pt x="175736" y="117290"/>
                    <a:pt x="181451" y="106812"/>
                    <a:pt x="154781" y="87762"/>
                  </a:cubicBezTo>
                  <a:close/>
                  <a:moveTo>
                    <a:pt x="20479" y="85857"/>
                  </a:moveTo>
                  <a:cubicBezTo>
                    <a:pt x="20479" y="85857"/>
                    <a:pt x="20479" y="84905"/>
                    <a:pt x="20479" y="83952"/>
                  </a:cubicBezTo>
                  <a:cubicBezTo>
                    <a:pt x="21431" y="84905"/>
                    <a:pt x="21431" y="85857"/>
                    <a:pt x="20479" y="85857"/>
                  </a:cubicBezTo>
                  <a:close/>
                  <a:moveTo>
                    <a:pt x="194786" y="70617"/>
                  </a:moveTo>
                  <a:cubicBezTo>
                    <a:pt x="191929" y="70617"/>
                    <a:pt x="177641" y="103002"/>
                    <a:pt x="194786" y="70617"/>
                  </a:cubicBezTo>
                  <a:close/>
                  <a:moveTo>
                    <a:pt x="196691" y="86810"/>
                  </a:moveTo>
                  <a:cubicBezTo>
                    <a:pt x="197644" y="87762"/>
                    <a:pt x="197644" y="80142"/>
                    <a:pt x="196691" y="86810"/>
                  </a:cubicBezTo>
                  <a:close/>
                  <a:moveTo>
                    <a:pt x="198596" y="82047"/>
                  </a:moveTo>
                  <a:cubicBezTo>
                    <a:pt x="197644" y="82047"/>
                    <a:pt x="197644" y="82047"/>
                    <a:pt x="198596" y="82047"/>
                  </a:cubicBezTo>
                  <a:lnTo>
                    <a:pt x="198596" y="82047"/>
                  </a:lnTo>
                  <a:close/>
                  <a:moveTo>
                    <a:pt x="168116" y="80142"/>
                  </a:moveTo>
                  <a:cubicBezTo>
                    <a:pt x="167164" y="79190"/>
                    <a:pt x="166211" y="80142"/>
                    <a:pt x="168116" y="80142"/>
                  </a:cubicBezTo>
                  <a:close/>
                  <a:moveTo>
                    <a:pt x="170974" y="84905"/>
                  </a:moveTo>
                  <a:cubicBezTo>
                    <a:pt x="170974" y="76332"/>
                    <a:pt x="170021" y="83000"/>
                    <a:pt x="170974" y="84905"/>
                  </a:cubicBezTo>
                  <a:close/>
                  <a:moveTo>
                    <a:pt x="181451" y="96335"/>
                  </a:moveTo>
                  <a:cubicBezTo>
                    <a:pt x="185261" y="70617"/>
                    <a:pt x="182404" y="94430"/>
                    <a:pt x="181451" y="96335"/>
                  </a:cubicBezTo>
                  <a:close/>
                  <a:moveTo>
                    <a:pt x="315754" y="72522"/>
                  </a:moveTo>
                  <a:cubicBezTo>
                    <a:pt x="314801" y="67760"/>
                    <a:pt x="310991" y="81095"/>
                    <a:pt x="315754" y="72522"/>
                  </a:cubicBezTo>
                  <a:close/>
                  <a:moveTo>
                    <a:pt x="290036" y="66807"/>
                  </a:moveTo>
                  <a:cubicBezTo>
                    <a:pt x="262414" y="114432"/>
                    <a:pt x="327184" y="61092"/>
                    <a:pt x="290036" y="66807"/>
                  </a:cubicBezTo>
                  <a:close/>
                  <a:moveTo>
                    <a:pt x="224314" y="68712"/>
                  </a:moveTo>
                  <a:cubicBezTo>
                    <a:pt x="247174" y="178250"/>
                    <a:pt x="304324" y="12515"/>
                    <a:pt x="224314" y="68712"/>
                  </a:cubicBezTo>
                  <a:close/>
                  <a:moveTo>
                    <a:pt x="216694" y="73475"/>
                  </a:moveTo>
                  <a:cubicBezTo>
                    <a:pt x="182404" y="120147"/>
                    <a:pt x="216694" y="67760"/>
                    <a:pt x="216694" y="73475"/>
                  </a:cubicBezTo>
                  <a:close/>
                  <a:moveTo>
                    <a:pt x="175736" y="40137"/>
                  </a:moveTo>
                  <a:cubicBezTo>
                    <a:pt x="175736" y="40137"/>
                    <a:pt x="175736" y="40137"/>
                    <a:pt x="175736" y="4013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651" name="Google Shape;6651;p1"/>
            <p:cNvSpPr/>
            <p:nvPr/>
          </p:nvSpPr>
          <p:spPr>
            <a:xfrm>
              <a:off x="7582182" y="2451258"/>
              <a:ext cx="9525" cy="9525"/>
            </a:xfrm>
            <a:custGeom>
              <a:avLst/>
              <a:gdLst/>
              <a:ahLst/>
              <a:cxnLst/>
              <a:rect l="l" t="t" r="r" b="b"/>
              <a:pathLst>
                <a:path w="9525" h="9525" extrusionOk="0">
                  <a:moveTo>
                    <a:pt x="7338" y="10954"/>
                  </a:moveTo>
                  <a:cubicBezTo>
                    <a:pt x="8291" y="10001"/>
                    <a:pt x="9243" y="10001"/>
                    <a:pt x="9243" y="7144"/>
                  </a:cubicBezTo>
                  <a:cubicBezTo>
                    <a:pt x="9243" y="10954"/>
                    <a:pt x="6386" y="8096"/>
                    <a:pt x="7338" y="1095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652" name="Google Shape;6652;p1"/>
            <p:cNvSpPr/>
            <p:nvPr/>
          </p:nvSpPr>
          <p:spPr>
            <a:xfrm>
              <a:off x="7583858" y="2456679"/>
              <a:ext cx="9525" cy="9525"/>
            </a:xfrm>
            <a:custGeom>
              <a:avLst/>
              <a:gdLst/>
              <a:ahLst/>
              <a:cxnLst/>
              <a:rect l="l" t="t" r="r" b="b"/>
              <a:pathLst>
                <a:path w="9525" h="9525" extrusionOk="0">
                  <a:moveTo>
                    <a:pt x="7567" y="9343"/>
                  </a:moveTo>
                  <a:cubicBezTo>
                    <a:pt x="7567" y="5533"/>
                    <a:pt x="6615" y="7438"/>
                    <a:pt x="7567" y="9343"/>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653" name="Google Shape;6653;p1"/>
            <p:cNvSpPr/>
            <p:nvPr/>
          </p:nvSpPr>
          <p:spPr>
            <a:xfrm>
              <a:off x="7585033" y="2479784"/>
              <a:ext cx="9525" cy="9525"/>
            </a:xfrm>
            <a:custGeom>
              <a:avLst/>
              <a:gdLst/>
              <a:ahLst/>
              <a:cxnLst/>
              <a:rect l="l" t="t" r="r" b="b"/>
              <a:pathLst>
                <a:path w="9525" h="9525" extrusionOk="0">
                  <a:moveTo>
                    <a:pt x="7344" y="8146"/>
                  </a:moveTo>
                  <a:cubicBezTo>
                    <a:pt x="9249" y="3383"/>
                    <a:pt x="6392" y="17671"/>
                    <a:pt x="7344" y="814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654" name="Google Shape;6654;p1"/>
            <p:cNvSpPr/>
            <p:nvPr/>
          </p:nvSpPr>
          <p:spPr>
            <a:xfrm>
              <a:off x="7583329" y="2489064"/>
              <a:ext cx="9525" cy="9525"/>
            </a:xfrm>
            <a:custGeom>
              <a:avLst/>
              <a:gdLst/>
              <a:ahLst/>
              <a:cxnLst/>
              <a:rect l="l" t="t" r="r" b="b"/>
              <a:pathLst>
                <a:path w="9525" h="9525" extrusionOk="0">
                  <a:moveTo>
                    <a:pt x="7144" y="9343"/>
                  </a:moveTo>
                  <a:cubicBezTo>
                    <a:pt x="10001" y="5533"/>
                    <a:pt x="8096" y="7439"/>
                    <a:pt x="7144" y="9343"/>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655" name="Google Shape;6655;p1"/>
            <p:cNvSpPr/>
            <p:nvPr/>
          </p:nvSpPr>
          <p:spPr>
            <a:xfrm>
              <a:off x="7549039" y="2422398"/>
              <a:ext cx="9525" cy="9525"/>
            </a:xfrm>
            <a:custGeom>
              <a:avLst/>
              <a:gdLst/>
              <a:ahLst/>
              <a:cxnLst/>
              <a:rect l="l" t="t" r="r" b="b"/>
              <a:pathLst>
                <a:path w="9525" h="9525" extrusionOk="0">
                  <a:moveTo>
                    <a:pt x="9049" y="8381"/>
                  </a:moveTo>
                  <a:cubicBezTo>
                    <a:pt x="9049" y="5524"/>
                    <a:pt x="8096" y="8381"/>
                    <a:pt x="7144" y="9334"/>
                  </a:cubicBezTo>
                  <a:cubicBezTo>
                    <a:pt x="8096" y="9334"/>
                    <a:pt x="9049" y="9334"/>
                    <a:pt x="9049" y="8381"/>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656" name="Google Shape;6656;p1"/>
            <p:cNvSpPr/>
            <p:nvPr/>
          </p:nvSpPr>
          <p:spPr>
            <a:xfrm>
              <a:off x="7279481" y="2432208"/>
              <a:ext cx="19050" cy="9525"/>
            </a:xfrm>
            <a:custGeom>
              <a:avLst/>
              <a:gdLst/>
              <a:ahLst/>
              <a:cxnLst/>
              <a:rect l="l" t="t" r="r" b="b"/>
              <a:pathLst>
                <a:path w="19050" h="9525" extrusionOk="0">
                  <a:moveTo>
                    <a:pt x="17621" y="7144"/>
                  </a:moveTo>
                  <a:lnTo>
                    <a:pt x="7144" y="10001"/>
                  </a:lnTo>
                  <a:cubicBezTo>
                    <a:pt x="10954" y="8096"/>
                    <a:pt x="13811" y="8096"/>
                    <a:pt x="17621"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657" name="Google Shape;6657;p1"/>
            <p:cNvSpPr/>
            <p:nvPr/>
          </p:nvSpPr>
          <p:spPr>
            <a:xfrm>
              <a:off x="7517606" y="2436340"/>
              <a:ext cx="19050" cy="19050"/>
            </a:xfrm>
            <a:custGeom>
              <a:avLst/>
              <a:gdLst/>
              <a:ahLst/>
              <a:cxnLst/>
              <a:rect l="l" t="t" r="r" b="b"/>
              <a:pathLst>
                <a:path w="19050" h="19050" extrusionOk="0">
                  <a:moveTo>
                    <a:pt x="7144" y="14442"/>
                  </a:moveTo>
                  <a:cubicBezTo>
                    <a:pt x="17621" y="2059"/>
                    <a:pt x="9049" y="7774"/>
                    <a:pt x="7144" y="14442"/>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658" name="Google Shape;6658;p1"/>
            <p:cNvSpPr/>
            <p:nvPr/>
          </p:nvSpPr>
          <p:spPr>
            <a:xfrm>
              <a:off x="7515701" y="2423636"/>
              <a:ext cx="9525" cy="19050"/>
            </a:xfrm>
            <a:custGeom>
              <a:avLst/>
              <a:gdLst/>
              <a:ahLst/>
              <a:cxnLst/>
              <a:rect l="l" t="t" r="r" b="b"/>
              <a:pathLst>
                <a:path w="9525" h="19050" extrusionOk="0">
                  <a:moveTo>
                    <a:pt x="7144" y="7144"/>
                  </a:moveTo>
                  <a:cubicBezTo>
                    <a:pt x="10954" y="22384"/>
                    <a:pt x="7144" y="13811"/>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659" name="Google Shape;6659;p1"/>
            <p:cNvSpPr/>
            <p:nvPr/>
          </p:nvSpPr>
          <p:spPr>
            <a:xfrm>
              <a:off x="7538138" y="2498883"/>
              <a:ext cx="9525" cy="9525"/>
            </a:xfrm>
            <a:custGeom>
              <a:avLst/>
              <a:gdLst/>
              <a:ahLst/>
              <a:cxnLst/>
              <a:rect l="l" t="t" r="r" b="b"/>
              <a:pathLst>
                <a:path w="9525" h="9525" extrusionOk="0">
                  <a:moveTo>
                    <a:pt x="7567" y="7144"/>
                  </a:moveTo>
                  <a:cubicBezTo>
                    <a:pt x="6615" y="12859"/>
                    <a:pt x="7567" y="8096"/>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660" name="Google Shape;6660;p1"/>
            <p:cNvSpPr/>
            <p:nvPr/>
          </p:nvSpPr>
          <p:spPr>
            <a:xfrm>
              <a:off x="7502762" y="2427006"/>
              <a:ext cx="9525" cy="9525"/>
            </a:xfrm>
            <a:custGeom>
              <a:avLst/>
              <a:gdLst/>
              <a:ahLst/>
              <a:cxnLst/>
              <a:rect l="l" t="t" r="r" b="b"/>
              <a:pathLst>
                <a:path w="9525" h="9525" extrusionOk="0">
                  <a:moveTo>
                    <a:pt x="8653" y="9488"/>
                  </a:moveTo>
                  <a:cubicBezTo>
                    <a:pt x="7700" y="8536"/>
                    <a:pt x="5795" y="4726"/>
                    <a:pt x="8653" y="948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661" name="Google Shape;6661;p1"/>
            <p:cNvSpPr/>
            <p:nvPr/>
          </p:nvSpPr>
          <p:spPr>
            <a:xfrm>
              <a:off x="7504271" y="2427446"/>
              <a:ext cx="9525" cy="9525"/>
            </a:xfrm>
            <a:custGeom>
              <a:avLst/>
              <a:gdLst/>
              <a:ahLst/>
              <a:cxnLst/>
              <a:rect l="l" t="t" r="r" b="b"/>
              <a:pathLst>
                <a:path w="9525" h="9525" extrusionOk="0">
                  <a:moveTo>
                    <a:pt x="7144" y="7144"/>
                  </a:moveTo>
                  <a:lnTo>
                    <a:pt x="7144" y="8096"/>
                  </a:lnTo>
                  <a:lnTo>
                    <a:pt x="7144" y="7144"/>
                  </a:ln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662" name="Google Shape;6662;p1"/>
            <p:cNvSpPr/>
            <p:nvPr/>
          </p:nvSpPr>
          <p:spPr>
            <a:xfrm>
              <a:off x="7538561" y="2508408"/>
              <a:ext cx="9525" cy="9525"/>
            </a:xfrm>
            <a:custGeom>
              <a:avLst/>
              <a:gdLst/>
              <a:ahLst/>
              <a:cxnLst/>
              <a:rect l="l" t="t" r="r" b="b"/>
              <a:pathLst>
                <a:path w="9525" h="9525" extrusionOk="0">
                  <a:moveTo>
                    <a:pt x="7144" y="7144"/>
                  </a:moveTo>
                  <a:cubicBezTo>
                    <a:pt x="8096" y="7144"/>
                    <a:pt x="10001"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663" name="Google Shape;6663;p1"/>
            <p:cNvSpPr/>
            <p:nvPr/>
          </p:nvSpPr>
          <p:spPr>
            <a:xfrm>
              <a:off x="7524007" y="2483491"/>
              <a:ext cx="9525" cy="9525"/>
            </a:xfrm>
            <a:custGeom>
              <a:avLst/>
              <a:gdLst/>
              <a:ahLst/>
              <a:cxnLst/>
              <a:rect l="l" t="t" r="r" b="b"/>
              <a:pathLst>
                <a:path w="9525" h="9525" extrusionOk="0">
                  <a:moveTo>
                    <a:pt x="7410" y="9201"/>
                  </a:moveTo>
                  <a:lnTo>
                    <a:pt x="8363" y="7296"/>
                  </a:lnTo>
                  <a:cubicBezTo>
                    <a:pt x="8363" y="7296"/>
                    <a:pt x="6458" y="6344"/>
                    <a:pt x="7410" y="9201"/>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664" name="Google Shape;6664;p1"/>
            <p:cNvSpPr/>
            <p:nvPr/>
          </p:nvSpPr>
          <p:spPr>
            <a:xfrm>
              <a:off x="7494599" y="2428398"/>
              <a:ext cx="9525" cy="9525"/>
            </a:xfrm>
            <a:custGeom>
              <a:avLst/>
              <a:gdLst/>
              <a:ahLst/>
              <a:cxnLst/>
              <a:rect l="l" t="t" r="r" b="b"/>
              <a:pathLst>
                <a:path w="9525" h="9525" extrusionOk="0">
                  <a:moveTo>
                    <a:pt x="8244" y="7144"/>
                  </a:moveTo>
                  <a:cubicBezTo>
                    <a:pt x="6339" y="11906"/>
                    <a:pt x="7291" y="9049"/>
                    <a:pt x="82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665" name="Google Shape;6665;p1"/>
            <p:cNvSpPr/>
            <p:nvPr/>
          </p:nvSpPr>
          <p:spPr>
            <a:xfrm>
              <a:off x="7516935" y="2498883"/>
              <a:ext cx="9525" cy="9525"/>
            </a:xfrm>
            <a:custGeom>
              <a:avLst/>
              <a:gdLst/>
              <a:ahLst/>
              <a:cxnLst/>
              <a:rect l="l" t="t" r="r" b="b"/>
              <a:pathLst>
                <a:path w="9525" h="9525" extrusionOk="0">
                  <a:moveTo>
                    <a:pt x="7815" y="7144"/>
                  </a:moveTo>
                  <a:cubicBezTo>
                    <a:pt x="8767" y="10954"/>
                    <a:pt x="5909" y="8096"/>
                    <a:pt x="7815" y="10954"/>
                  </a:cubicBezTo>
                  <a:cubicBezTo>
                    <a:pt x="8767" y="10954"/>
                    <a:pt x="8767" y="9049"/>
                    <a:pt x="7815"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666" name="Google Shape;6666;p1"/>
            <p:cNvSpPr/>
            <p:nvPr/>
          </p:nvSpPr>
          <p:spPr>
            <a:xfrm>
              <a:off x="7497842" y="2476976"/>
              <a:ext cx="9525" cy="9525"/>
            </a:xfrm>
            <a:custGeom>
              <a:avLst/>
              <a:gdLst/>
              <a:ahLst/>
              <a:cxnLst/>
              <a:rect l="l" t="t" r="r" b="b"/>
              <a:pathLst>
                <a:path w="9525" h="9525" extrusionOk="0">
                  <a:moveTo>
                    <a:pt x="7858" y="7144"/>
                  </a:moveTo>
                  <a:cubicBezTo>
                    <a:pt x="6906" y="7144"/>
                    <a:pt x="6906" y="8096"/>
                    <a:pt x="7858" y="7144"/>
                  </a:cubicBezTo>
                  <a:cubicBezTo>
                    <a:pt x="6906" y="8096"/>
                    <a:pt x="6906" y="8096"/>
                    <a:pt x="7858"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667" name="Google Shape;6667;p1"/>
            <p:cNvSpPr/>
            <p:nvPr/>
          </p:nvSpPr>
          <p:spPr>
            <a:xfrm>
              <a:off x="7498556" y="2476552"/>
              <a:ext cx="9525" cy="9525"/>
            </a:xfrm>
            <a:custGeom>
              <a:avLst/>
              <a:gdLst/>
              <a:ahLst/>
              <a:cxnLst/>
              <a:rect l="l" t="t" r="r" b="b"/>
              <a:pathLst>
                <a:path w="9525" h="9525" extrusionOk="0">
                  <a:moveTo>
                    <a:pt x="7144" y="7567"/>
                  </a:moveTo>
                  <a:cubicBezTo>
                    <a:pt x="8096" y="7567"/>
                    <a:pt x="8096" y="8520"/>
                    <a:pt x="9049" y="7567"/>
                  </a:cubicBezTo>
                  <a:cubicBezTo>
                    <a:pt x="7144" y="6615"/>
                    <a:pt x="7144" y="7567"/>
                    <a:pt x="7144"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668" name="Google Shape;6668;p1"/>
            <p:cNvSpPr/>
            <p:nvPr/>
          </p:nvSpPr>
          <p:spPr>
            <a:xfrm>
              <a:off x="7491688" y="2476368"/>
              <a:ext cx="9525" cy="9525"/>
            </a:xfrm>
            <a:custGeom>
              <a:avLst/>
              <a:gdLst/>
              <a:ahLst/>
              <a:cxnLst/>
              <a:rect l="l" t="t" r="r" b="b"/>
              <a:pathLst>
                <a:path w="9525" h="9525" extrusionOk="0">
                  <a:moveTo>
                    <a:pt x="7344" y="9657"/>
                  </a:moveTo>
                  <a:cubicBezTo>
                    <a:pt x="9249" y="5847"/>
                    <a:pt x="6392" y="6799"/>
                    <a:pt x="7344" y="965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669" name="Google Shape;6669;p1"/>
            <p:cNvSpPr/>
            <p:nvPr/>
          </p:nvSpPr>
          <p:spPr>
            <a:xfrm>
              <a:off x="7462361" y="2420683"/>
              <a:ext cx="9525" cy="9525"/>
            </a:xfrm>
            <a:custGeom>
              <a:avLst/>
              <a:gdLst/>
              <a:ahLst/>
              <a:cxnLst/>
              <a:rect l="l" t="t" r="r" b="b"/>
              <a:pathLst>
                <a:path w="9525" h="9525" extrusionOk="0">
                  <a:moveTo>
                    <a:pt x="7144" y="7239"/>
                  </a:moveTo>
                  <a:cubicBezTo>
                    <a:pt x="15716" y="12954"/>
                    <a:pt x="9049" y="6286"/>
                    <a:pt x="7144" y="723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670" name="Google Shape;6670;p1"/>
            <p:cNvSpPr/>
            <p:nvPr/>
          </p:nvSpPr>
          <p:spPr>
            <a:xfrm>
              <a:off x="7467124" y="2420064"/>
              <a:ext cx="9525" cy="9525"/>
            </a:xfrm>
            <a:custGeom>
              <a:avLst/>
              <a:gdLst/>
              <a:ahLst/>
              <a:cxnLst/>
              <a:rect l="l" t="t" r="r" b="b"/>
              <a:pathLst>
                <a:path w="9525" h="9525" extrusionOk="0">
                  <a:moveTo>
                    <a:pt x="7144" y="7858"/>
                  </a:moveTo>
                  <a:cubicBezTo>
                    <a:pt x="7144" y="6906"/>
                    <a:pt x="7144" y="6906"/>
                    <a:pt x="7144" y="7858"/>
                  </a:cubicBezTo>
                  <a:cubicBezTo>
                    <a:pt x="7144" y="6906"/>
                    <a:pt x="7144" y="6906"/>
                    <a:pt x="7144" y="785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671" name="Google Shape;6671;p1"/>
            <p:cNvSpPr/>
            <p:nvPr/>
          </p:nvSpPr>
          <p:spPr>
            <a:xfrm>
              <a:off x="7502895" y="2508408"/>
              <a:ext cx="9525" cy="19050"/>
            </a:xfrm>
            <a:custGeom>
              <a:avLst/>
              <a:gdLst/>
              <a:ahLst/>
              <a:cxnLst/>
              <a:rect l="l" t="t" r="r" b="b"/>
              <a:pathLst>
                <a:path w="9525" h="19050" extrusionOk="0">
                  <a:moveTo>
                    <a:pt x="7567" y="7144"/>
                  </a:moveTo>
                  <a:cubicBezTo>
                    <a:pt x="6615" y="17621"/>
                    <a:pt x="7567" y="8096"/>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672" name="Google Shape;6672;p1"/>
            <p:cNvSpPr/>
            <p:nvPr/>
          </p:nvSpPr>
          <p:spPr>
            <a:xfrm>
              <a:off x="7459237" y="2418873"/>
              <a:ext cx="9525" cy="9525"/>
            </a:xfrm>
            <a:custGeom>
              <a:avLst/>
              <a:gdLst/>
              <a:ahLst/>
              <a:cxnLst/>
              <a:rect l="l" t="t" r="r" b="b"/>
              <a:pathLst>
                <a:path w="9525" h="9525" extrusionOk="0">
                  <a:moveTo>
                    <a:pt x="7410" y="8096"/>
                  </a:moveTo>
                  <a:cubicBezTo>
                    <a:pt x="7410" y="8096"/>
                    <a:pt x="8363" y="8096"/>
                    <a:pt x="8363" y="9049"/>
                  </a:cubicBezTo>
                  <a:cubicBezTo>
                    <a:pt x="8363" y="6191"/>
                    <a:pt x="6458" y="7144"/>
                    <a:pt x="7410" y="809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673" name="Google Shape;6673;p1"/>
            <p:cNvSpPr/>
            <p:nvPr/>
          </p:nvSpPr>
          <p:spPr>
            <a:xfrm>
              <a:off x="7469981" y="2472223"/>
              <a:ext cx="9525" cy="9525"/>
            </a:xfrm>
            <a:custGeom>
              <a:avLst/>
              <a:gdLst/>
              <a:ahLst/>
              <a:cxnLst/>
              <a:rect l="l" t="t" r="r" b="b"/>
              <a:pathLst>
                <a:path w="9525" h="9525" extrusionOk="0">
                  <a:moveTo>
                    <a:pt x="7144" y="9039"/>
                  </a:moveTo>
                  <a:cubicBezTo>
                    <a:pt x="7144" y="10944"/>
                    <a:pt x="9049" y="9991"/>
                    <a:pt x="9049" y="9991"/>
                  </a:cubicBezTo>
                  <a:cubicBezTo>
                    <a:pt x="9049" y="9991"/>
                    <a:pt x="8096" y="4276"/>
                    <a:pt x="7144" y="903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674" name="Google Shape;6674;p1"/>
            <p:cNvSpPr/>
            <p:nvPr/>
          </p:nvSpPr>
          <p:spPr>
            <a:xfrm>
              <a:off x="7454741" y="2430814"/>
              <a:ext cx="9525" cy="19050"/>
            </a:xfrm>
            <a:custGeom>
              <a:avLst/>
              <a:gdLst/>
              <a:ahLst/>
              <a:cxnLst/>
              <a:rect l="l" t="t" r="r" b="b"/>
              <a:pathLst>
                <a:path w="9525" h="19050" extrusionOk="0">
                  <a:moveTo>
                    <a:pt x="7144" y="7585"/>
                  </a:moveTo>
                  <a:cubicBezTo>
                    <a:pt x="7144" y="7585"/>
                    <a:pt x="8096" y="9490"/>
                    <a:pt x="8096" y="12348"/>
                  </a:cubicBezTo>
                  <a:cubicBezTo>
                    <a:pt x="8096" y="10443"/>
                    <a:pt x="9049" y="5680"/>
                    <a:pt x="7144" y="7585"/>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675" name="Google Shape;6675;p1"/>
            <p:cNvSpPr/>
            <p:nvPr/>
          </p:nvSpPr>
          <p:spPr>
            <a:xfrm>
              <a:off x="7466995" y="2473166"/>
              <a:ext cx="9525" cy="9525"/>
            </a:xfrm>
            <a:custGeom>
              <a:avLst/>
              <a:gdLst/>
              <a:ahLst/>
              <a:cxnLst/>
              <a:rect l="l" t="t" r="r" b="b"/>
              <a:pathLst>
                <a:path w="9525" h="9525" extrusionOk="0">
                  <a:moveTo>
                    <a:pt x="7273" y="7144"/>
                  </a:moveTo>
                  <a:cubicBezTo>
                    <a:pt x="6320" y="7144"/>
                    <a:pt x="11083" y="7144"/>
                    <a:pt x="7273"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676" name="Google Shape;6676;p1"/>
            <p:cNvSpPr/>
            <p:nvPr/>
          </p:nvSpPr>
          <p:spPr>
            <a:xfrm>
              <a:off x="7474744" y="2505406"/>
              <a:ext cx="9525" cy="19050"/>
            </a:xfrm>
            <a:custGeom>
              <a:avLst/>
              <a:gdLst/>
              <a:ahLst/>
              <a:cxnLst/>
              <a:rect l="l" t="t" r="r" b="b"/>
              <a:pathLst>
                <a:path w="9525" h="19050" extrusionOk="0">
                  <a:moveTo>
                    <a:pt x="7144" y="15861"/>
                  </a:moveTo>
                  <a:cubicBezTo>
                    <a:pt x="8096" y="13003"/>
                    <a:pt x="8096" y="-2237"/>
                    <a:pt x="7144" y="15861"/>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677" name="Google Shape;6677;p1"/>
            <p:cNvSpPr/>
            <p:nvPr/>
          </p:nvSpPr>
          <p:spPr>
            <a:xfrm>
              <a:off x="7471886" y="2507456"/>
              <a:ext cx="9525" cy="9525"/>
            </a:xfrm>
            <a:custGeom>
              <a:avLst/>
              <a:gdLst/>
              <a:ahLst/>
              <a:cxnLst/>
              <a:rect l="l" t="t" r="r" b="b"/>
              <a:pathLst>
                <a:path w="9525" h="9525" extrusionOk="0">
                  <a:moveTo>
                    <a:pt x="7144" y="7144"/>
                  </a:moveTo>
                  <a:cubicBezTo>
                    <a:pt x="7144" y="7144"/>
                    <a:pt x="7144" y="7144"/>
                    <a:pt x="7144" y="7144"/>
                  </a:cubicBez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678" name="Google Shape;6678;p1"/>
            <p:cNvSpPr/>
            <p:nvPr/>
          </p:nvSpPr>
          <p:spPr>
            <a:xfrm>
              <a:off x="7449026" y="2486501"/>
              <a:ext cx="9525" cy="9525"/>
            </a:xfrm>
            <a:custGeom>
              <a:avLst/>
              <a:gdLst/>
              <a:ahLst/>
              <a:cxnLst/>
              <a:rect l="l" t="t" r="r" b="b"/>
              <a:pathLst>
                <a:path w="9525" h="9525" extrusionOk="0">
                  <a:moveTo>
                    <a:pt x="7144" y="8096"/>
                  </a:moveTo>
                  <a:cubicBezTo>
                    <a:pt x="7144" y="8096"/>
                    <a:pt x="7144" y="7144"/>
                    <a:pt x="7144" y="7144"/>
                  </a:cubicBezTo>
                  <a:cubicBezTo>
                    <a:pt x="7144" y="7144"/>
                    <a:pt x="7144" y="7144"/>
                    <a:pt x="7144" y="809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679" name="Google Shape;6679;p1"/>
            <p:cNvSpPr/>
            <p:nvPr/>
          </p:nvSpPr>
          <p:spPr>
            <a:xfrm>
              <a:off x="7462925" y="2506018"/>
              <a:ext cx="9525" cy="19050"/>
            </a:xfrm>
            <a:custGeom>
              <a:avLst/>
              <a:gdLst/>
              <a:ahLst/>
              <a:cxnLst/>
              <a:rect l="l" t="t" r="r" b="b"/>
              <a:pathLst>
                <a:path w="9525" h="19050" extrusionOk="0">
                  <a:moveTo>
                    <a:pt x="8485" y="11439"/>
                  </a:moveTo>
                  <a:cubicBezTo>
                    <a:pt x="4675" y="-1896"/>
                    <a:pt x="10390" y="20964"/>
                    <a:pt x="8485" y="1143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680" name="Google Shape;6680;p1"/>
            <p:cNvSpPr/>
            <p:nvPr/>
          </p:nvSpPr>
          <p:spPr>
            <a:xfrm>
              <a:off x="7433786" y="2418635"/>
              <a:ext cx="9525" cy="9525"/>
            </a:xfrm>
            <a:custGeom>
              <a:avLst/>
              <a:gdLst/>
              <a:ahLst/>
              <a:cxnLst/>
              <a:rect l="l" t="t" r="r" b="b"/>
              <a:pathLst>
                <a:path w="9525" h="9525" extrusionOk="0">
                  <a:moveTo>
                    <a:pt x="7144" y="9287"/>
                  </a:moveTo>
                  <a:cubicBezTo>
                    <a:pt x="8096" y="6429"/>
                    <a:pt x="8096" y="6429"/>
                    <a:pt x="7144" y="928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681" name="Google Shape;6681;p1"/>
            <p:cNvSpPr/>
            <p:nvPr/>
          </p:nvSpPr>
          <p:spPr>
            <a:xfrm>
              <a:off x="7433786" y="2418873"/>
              <a:ext cx="9525" cy="9525"/>
            </a:xfrm>
            <a:custGeom>
              <a:avLst/>
              <a:gdLst/>
              <a:ahLst/>
              <a:cxnLst/>
              <a:rect l="l" t="t" r="r" b="b"/>
              <a:pathLst>
                <a:path w="9525" h="9525" extrusionOk="0">
                  <a:moveTo>
                    <a:pt x="7144" y="7144"/>
                  </a:moveTo>
                  <a:lnTo>
                    <a:pt x="7144" y="7144"/>
                  </a:ln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682" name="Google Shape;6682;p1"/>
            <p:cNvSpPr/>
            <p:nvPr/>
          </p:nvSpPr>
          <p:spPr>
            <a:xfrm>
              <a:off x="7452836" y="2482691"/>
              <a:ext cx="9525" cy="9525"/>
            </a:xfrm>
            <a:custGeom>
              <a:avLst/>
              <a:gdLst/>
              <a:ahLst/>
              <a:cxnLst/>
              <a:rect l="l" t="t" r="r" b="b"/>
              <a:pathLst>
                <a:path w="9525" h="9525" extrusionOk="0">
                  <a:moveTo>
                    <a:pt x="7144" y="9049"/>
                  </a:moveTo>
                  <a:cubicBezTo>
                    <a:pt x="8096" y="9049"/>
                    <a:pt x="8096" y="9049"/>
                    <a:pt x="9049" y="8096"/>
                  </a:cubicBezTo>
                  <a:cubicBezTo>
                    <a:pt x="9049" y="7144"/>
                    <a:pt x="7144" y="6191"/>
                    <a:pt x="7144" y="904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683" name="Google Shape;6683;p1"/>
            <p:cNvSpPr/>
            <p:nvPr/>
          </p:nvSpPr>
          <p:spPr>
            <a:xfrm>
              <a:off x="7428071" y="2427128"/>
              <a:ext cx="9525" cy="9525"/>
            </a:xfrm>
            <a:custGeom>
              <a:avLst/>
              <a:gdLst/>
              <a:ahLst/>
              <a:cxnLst/>
              <a:rect l="l" t="t" r="r" b="b"/>
              <a:pathLst>
                <a:path w="9525" h="9525" extrusionOk="0">
                  <a:moveTo>
                    <a:pt x="7144" y="8414"/>
                  </a:moveTo>
                  <a:cubicBezTo>
                    <a:pt x="10001" y="5556"/>
                    <a:pt x="7144" y="8414"/>
                    <a:pt x="7144" y="841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684" name="Google Shape;6684;p1"/>
            <p:cNvSpPr/>
            <p:nvPr/>
          </p:nvSpPr>
          <p:spPr>
            <a:xfrm>
              <a:off x="7418699" y="2420314"/>
              <a:ext cx="9525" cy="9525"/>
            </a:xfrm>
            <a:custGeom>
              <a:avLst/>
              <a:gdLst/>
              <a:ahLst/>
              <a:cxnLst/>
              <a:rect l="l" t="t" r="r" b="b"/>
              <a:pathLst>
                <a:path w="9525" h="9525" extrusionOk="0">
                  <a:moveTo>
                    <a:pt x="8896" y="7608"/>
                  </a:moveTo>
                  <a:cubicBezTo>
                    <a:pt x="10801" y="5703"/>
                    <a:pt x="4133" y="10465"/>
                    <a:pt x="8896" y="760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685" name="Google Shape;6685;p1"/>
            <p:cNvSpPr/>
            <p:nvPr/>
          </p:nvSpPr>
          <p:spPr>
            <a:xfrm>
              <a:off x="7431881" y="2512853"/>
              <a:ext cx="9525" cy="19050"/>
            </a:xfrm>
            <a:custGeom>
              <a:avLst/>
              <a:gdLst/>
              <a:ahLst/>
              <a:cxnLst/>
              <a:rect l="l" t="t" r="r" b="b"/>
              <a:pathLst>
                <a:path w="9525" h="19050" extrusionOk="0">
                  <a:moveTo>
                    <a:pt x="7144" y="12224"/>
                  </a:moveTo>
                  <a:cubicBezTo>
                    <a:pt x="7144" y="12224"/>
                    <a:pt x="9049" y="794"/>
                    <a:pt x="7144" y="1222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686" name="Google Shape;6686;p1"/>
            <p:cNvSpPr/>
            <p:nvPr/>
          </p:nvSpPr>
          <p:spPr>
            <a:xfrm>
              <a:off x="7364254" y="2424146"/>
              <a:ext cx="9525" cy="9525"/>
            </a:xfrm>
            <a:custGeom>
              <a:avLst/>
              <a:gdLst/>
              <a:ahLst/>
              <a:cxnLst/>
              <a:rect l="l" t="t" r="r" b="b"/>
              <a:pathLst>
                <a:path w="9525" h="9525" extrusionOk="0">
                  <a:moveTo>
                    <a:pt x="7144" y="10443"/>
                  </a:moveTo>
                  <a:cubicBezTo>
                    <a:pt x="9049" y="4728"/>
                    <a:pt x="7144" y="7586"/>
                    <a:pt x="7144" y="10443"/>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687" name="Google Shape;6687;p1"/>
            <p:cNvSpPr/>
            <p:nvPr/>
          </p:nvSpPr>
          <p:spPr>
            <a:xfrm>
              <a:off x="7371874" y="2434113"/>
              <a:ext cx="9525" cy="9525"/>
            </a:xfrm>
            <a:custGeom>
              <a:avLst/>
              <a:gdLst/>
              <a:ahLst/>
              <a:cxnLst/>
              <a:rect l="l" t="t" r="r" b="b"/>
              <a:pathLst>
                <a:path w="9525" h="9525" extrusionOk="0">
                  <a:moveTo>
                    <a:pt x="7144" y="7144"/>
                  </a:moveTo>
                  <a:cubicBezTo>
                    <a:pt x="7144" y="7144"/>
                    <a:pt x="8096" y="7144"/>
                    <a:pt x="8096" y="7144"/>
                  </a:cubicBez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688" name="Google Shape;6688;p1"/>
            <p:cNvSpPr/>
            <p:nvPr/>
          </p:nvSpPr>
          <p:spPr>
            <a:xfrm>
              <a:off x="7333774" y="2421016"/>
              <a:ext cx="9525" cy="9525"/>
            </a:xfrm>
            <a:custGeom>
              <a:avLst/>
              <a:gdLst/>
              <a:ahLst/>
              <a:cxnLst/>
              <a:rect l="l" t="t" r="r" b="b"/>
              <a:pathLst>
                <a:path w="9525" h="9525" extrusionOk="0">
                  <a:moveTo>
                    <a:pt x="7144" y="7858"/>
                  </a:moveTo>
                  <a:lnTo>
                    <a:pt x="9049" y="7858"/>
                  </a:lnTo>
                  <a:cubicBezTo>
                    <a:pt x="8096" y="6906"/>
                    <a:pt x="7144" y="6906"/>
                    <a:pt x="7144" y="785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689" name="Google Shape;6689;p1"/>
            <p:cNvSpPr/>
            <p:nvPr/>
          </p:nvSpPr>
          <p:spPr>
            <a:xfrm>
              <a:off x="7377568" y="2420737"/>
              <a:ext cx="9525" cy="9525"/>
            </a:xfrm>
            <a:custGeom>
              <a:avLst/>
              <a:gdLst/>
              <a:ahLst/>
              <a:cxnLst/>
              <a:rect l="l" t="t" r="r" b="b"/>
              <a:pathLst>
                <a:path w="9525" h="9525" extrusionOk="0">
                  <a:moveTo>
                    <a:pt x="9069" y="10995"/>
                  </a:moveTo>
                  <a:cubicBezTo>
                    <a:pt x="5259" y="3375"/>
                    <a:pt x="8117" y="9090"/>
                    <a:pt x="9069" y="10995"/>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690" name="Google Shape;6690;p1"/>
            <p:cNvSpPr/>
            <p:nvPr/>
          </p:nvSpPr>
          <p:spPr>
            <a:xfrm>
              <a:off x="7375483" y="2417921"/>
              <a:ext cx="9525" cy="9525"/>
            </a:xfrm>
            <a:custGeom>
              <a:avLst/>
              <a:gdLst/>
              <a:ahLst/>
              <a:cxnLst/>
              <a:rect l="l" t="t" r="r" b="b"/>
              <a:pathLst>
                <a:path w="9525" h="9525" extrusionOk="0">
                  <a:moveTo>
                    <a:pt x="7344" y="7144"/>
                  </a:moveTo>
                  <a:cubicBezTo>
                    <a:pt x="6392" y="13811"/>
                    <a:pt x="9249" y="8096"/>
                    <a:pt x="73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691" name="Google Shape;6691;p1"/>
            <p:cNvSpPr/>
            <p:nvPr/>
          </p:nvSpPr>
          <p:spPr>
            <a:xfrm>
              <a:off x="7374711" y="2500788"/>
              <a:ext cx="9525" cy="9525"/>
            </a:xfrm>
            <a:custGeom>
              <a:avLst/>
              <a:gdLst/>
              <a:ahLst/>
              <a:cxnLst/>
              <a:rect l="l" t="t" r="r" b="b"/>
              <a:pathLst>
                <a:path w="9525" h="9525" extrusionOk="0">
                  <a:moveTo>
                    <a:pt x="9069" y="7144"/>
                  </a:moveTo>
                  <a:cubicBezTo>
                    <a:pt x="8117" y="7144"/>
                    <a:pt x="5259" y="9049"/>
                    <a:pt x="9069"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692" name="Google Shape;6692;p1"/>
            <p:cNvSpPr/>
            <p:nvPr/>
          </p:nvSpPr>
          <p:spPr>
            <a:xfrm>
              <a:off x="7367111" y="2492745"/>
              <a:ext cx="9525" cy="9525"/>
            </a:xfrm>
            <a:custGeom>
              <a:avLst/>
              <a:gdLst/>
              <a:ahLst/>
              <a:cxnLst/>
              <a:rect l="l" t="t" r="r" b="b"/>
              <a:pathLst>
                <a:path w="9525" h="9525" extrusionOk="0">
                  <a:moveTo>
                    <a:pt x="7144" y="7567"/>
                  </a:moveTo>
                  <a:cubicBezTo>
                    <a:pt x="8096" y="9472"/>
                    <a:pt x="9049" y="8520"/>
                    <a:pt x="10001" y="7567"/>
                  </a:cubicBezTo>
                  <a:cubicBezTo>
                    <a:pt x="8096" y="7567"/>
                    <a:pt x="8096" y="6615"/>
                    <a:pt x="7144"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693" name="Google Shape;6693;p1"/>
            <p:cNvSpPr/>
            <p:nvPr/>
          </p:nvSpPr>
          <p:spPr>
            <a:xfrm>
              <a:off x="7367507" y="2518886"/>
              <a:ext cx="9525" cy="9525"/>
            </a:xfrm>
            <a:custGeom>
              <a:avLst/>
              <a:gdLst/>
              <a:ahLst/>
              <a:cxnLst/>
              <a:rect l="l" t="t" r="r" b="b"/>
              <a:pathLst>
                <a:path w="9525" h="9525" extrusionOk="0">
                  <a:moveTo>
                    <a:pt x="8653" y="7144"/>
                  </a:moveTo>
                  <a:cubicBezTo>
                    <a:pt x="7700" y="8096"/>
                    <a:pt x="5796" y="10001"/>
                    <a:pt x="8653"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694" name="Google Shape;6694;p1"/>
            <p:cNvSpPr/>
            <p:nvPr/>
          </p:nvSpPr>
          <p:spPr>
            <a:xfrm>
              <a:off x="7321920" y="2436971"/>
              <a:ext cx="9525" cy="9525"/>
            </a:xfrm>
            <a:custGeom>
              <a:avLst/>
              <a:gdLst/>
              <a:ahLst/>
              <a:cxnLst/>
              <a:rect l="l" t="t" r="r" b="b"/>
              <a:pathLst>
                <a:path w="9525" h="9525" extrusionOk="0">
                  <a:moveTo>
                    <a:pt x="7567" y="7144"/>
                  </a:moveTo>
                  <a:lnTo>
                    <a:pt x="7567" y="7144"/>
                  </a:lnTo>
                  <a:cubicBezTo>
                    <a:pt x="6615" y="8096"/>
                    <a:pt x="7567" y="7144"/>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695" name="Google Shape;6695;p1"/>
            <p:cNvSpPr/>
            <p:nvPr/>
          </p:nvSpPr>
          <p:spPr>
            <a:xfrm>
              <a:off x="7312819" y="2422230"/>
              <a:ext cx="28575" cy="19050"/>
            </a:xfrm>
            <a:custGeom>
              <a:avLst/>
              <a:gdLst/>
              <a:ahLst/>
              <a:cxnLst/>
              <a:rect l="l" t="t" r="r" b="b"/>
              <a:pathLst>
                <a:path w="28575" h="19050" extrusionOk="0">
                  <a:moveTo>
                    <a:pt x="29051" y="18074"/>
                  </a:moveTo>
                  <a:cubicBezTo>
                    <a:pt x="28099" y="16169"/>
                    <a:pt x="17621" y="-6691"/>
                    <a:pt x="7144" y="19979"/>
                  </a:cubicBezTo>
                  <a:cubicBezTo>
                    <a:pt x="13811" y="19979"/>
                    <a:pt x="26194" y="20932"/>
                    <a:pt x="29051" y="1807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696" name="Google Shape;6696;p1"/>
            <p:cNvSpPr/>
            <p:nvPr/>
          </p:nvSpPr>
          <p:spPr>
            <a:xfrm>
              <a:off x="7290911" y="2436018"/>
              <a:ext cx="9525" cy="9525"/>
            </a:xfrm>
            <a:custGeom>
              <a:avLst/>
              <a:gdLst/>
              <a:ahLst/>
              <a:cxnLst/>
              <a:rect l="l" t="t" r="r" b="b"/>
              <a:pathLst>
                <a:path w="9525" h="9525" extrusionOk="0">
                  <a:moveTo>
                    <a:pt x="7144" y="7144"/>
                  </a:moveTo>
                  <a:lnTo>
                    <a:pt x="7144" y="7144"/>
                  </a:ln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697" name="Google Shape;6697;p1"/>
            <p:cNvSpPr/>
            <p:nvPr/>
          </p:nvSpPr>
          <p:spPr>
            <a:xfrm>
              <a:off x="7292102" y="2432028"/>
              <a:ext cx="9525" cy="19050"/>
            </a:xfrm>
            <a:custGeom>
              <a:avLst/>
              <a:gdLst/>
              <a:ahLst/>
              <a:cxnLst/>
              <a:rect l="l" t="t" r="r" b="b"/>
              <a:pathLst>
                <a:path w="9525" h="19050" extrusionOk="0">
                  <a:moveTo>
                    <a:pt x="7858" y="12086"/>
                  </a:moveTo>
                  <a:cubicBezTo>
                    <a:pt x="6906" y="2561"/>
                    <a:pt x="6906" y="9229"/>
                    <a:pt x="7858" y="1208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698" name="Google Shape;6698;p1"/>
            <p:cNvSpPr/>
            <p:nvPr/>
          </p:nvSpPr>
          <p:spPr>
            <a:xfrm>
              <a:off x="7295379" y="2428398"/>
              <a:ext cx="9525" cy="19050"/>
            </a:xfrm>
            <a:custGeom>
              <a:avLst/>
              <a:gdLst/>
              <a:ahLst/>
              <a:cxnLst/>
              <a:rect l="l" t="t" r="r" b="b"/>
              <a:pathLst>
                <a:path w="9525" h="19050" extrusionOk="0">
                  <a:moveTo>
                    <a:pt x="9343" y="7144"/>
                  </a:moveTo>
                  <a:cubicBezTo>
                    <a:pt x="7439" y="8096"/>
                    <a:pt x="5533" y="28099"/>
                    <a:pt x="9343"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699" name="Google Shape;6699;p1"/>
            <p:cNvSpPr/>
            <p:nvPr/>
          </p:nvSpPr>
          <p:spPr>
            <a:xfrm>
              <a:off x="7309961" y="2430303"/>
              <a:ext cx="9525" cy="9525"/>
            </a:xfrm>
            <a:custGeom>
              <a:avLst/>
              <a:gdLst/>
              <a:ahLst/>
              <a:cxnLst/>
              <a:rect l="l" t="t" r="r" b="b"/>
              <a:pathLst>
                <a:path w="9525" h="9525" extrusionOk="0">
                  <a:moveTo>
                    <a:pt x="7144" y="7144"/>
                  </a:moveTo>
                  <a:cubicBezTo>
                    <a:pt x="7144" y="9049"/>
                    <a:pt x="7144" y="1190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700" name="Google Shape;6700;p1"/>
            <p:cNvSpPr/>
            <p:nvPr/>
          </p:nvSpPr>
          <p:spPr>
            <a:xfrm>
              <a:off x="7307508" y="2432124"/>
              <a:ext cx="9525" cy="9525"/>
            </a:xfrm>
            <a:custGeom>
              <a:avLst/>
              <a:gdLst/>
              <a:ahLst/>
              <a:cxnLst/>
              <a:rect l="l" t="t" r="r" b="b"/>
              <a:pathLst>
                <a:path w="9525" h="9525" extrusionOk="0">
                  <a:moveTo>
                    <a:pt x="8644" y="7228"/>
                  </a:moveTo>
                  <a:cubicBezTo>
                    <a:pt x="9597" y="6275"/>
                    <a:pt x="4834" y="13895"/>
                    <a:pt x="8644" y="722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701" name="Google Shape;6701;p1"/>
            <p:cNvSpPr/>
            <p:nvPr/>
          </p:nvSpPr>
          <p:spPr>
            <a:xfrm>
              <a:off x="7303294" y="2429351"/>
              <a:ext cx="9525" cy="9525"/>
            </a:xfrm>
            <a:custGeom>
              <a:avLst/>
              <a:gdLst/>
              <a:ahLst/>
              <a:cxnLst/>
              <a:rect l="l" t="t" r="r" b="b"/>
              <a:pathLst>
                <a:path w="9525" h="9525" extrusionOk="0">
                  <a:moveTo>
                    <a:pt x="9049" y="8096"/>
                  </a:moveTo>
                  <a:cubicBezTo>
                    <a:pt x="8096" y="8096"/>
                    <a:pt x="8096" y="7144"/>
                    <a:pt x="7144" y="7144"/>
                  </a:cubicBezTo>
                  <a:lnTo>
                    <a:pt x="9049" y="8096"/>
                  </a:ln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702" name="Google Shape;6702;p1"/>
            <p:cNvSpPr/>
            <p:nvPr/>
          </p:nvSpPr>
          <p:spPr>
            <a:xfrm>
              <a:off x="7304881" y="2430409"/>
              <a:ext cx="9525" cy="9525"/>
            </a:xfrm>
            <a:custGeom>
              <a:avLst/>
              <a:gdLst/>
              <a:ahLst/>
              <a:cxnLst/>
              <a:rect l="l" t="t" r="r" b="b"/>
              <a:pathLst>
                <a:path w="9525" h="9525" extrusionOk="0">
                  <a:moveTo>
                    <a:pt x="8414" y="7990"/>
                  </a:moveTo>
                  <a:cubicBezTo>
                    <a:pt x="8414" y="7990"/>
                    <a:pt x="5556" y="6085"/>
                    <a:pt x="8414" y="7990"/>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703" name="Google Shape;6703;p1"/>
            <p:cNvSpPr/>
            <p:nvPr/>
          </p:nvSpPr>
          <p:spPr>
            <a:xfrm>
              <a:off x="7307210" y="2426709"/>
              <a:ext cx="9525" cy="19050"/>
            </a:xfrm>
            <a:custGeom>
              <a:avLst/>
              <a:gdLst/>
              <a:ahLst/>
              <a:cxnLst/>
              <a:rect l="l" t="t" r="r" b="b"/>
              <a:pathLst>
                <a:path w="9525" h="19050" extrusionOk="0">
                  <a:moveTo>
                    <a:pt x="7990" y="12643"/>
                  </a:moveTo>
                  <a:cubicBezTo>
                    <a:pt x="7990" y="3118"/>
                    <a:pt x="6085" y="7881"/>
                    <a:pt x="7990" y="12643"/>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704" name="Google Shape;6704;p1"/>
            <p:cNvSpPr/>
            <p:nvPr/>
          </p:nvSpPr>
          <p:spPr>
            <a:xfrm>
              <a:off x="7356486" y="2514123"/>
              <a:ext cx="9525" cy="9525"/>
            </a:xfrm>
            <a:custGeom>
              <a:avLst/>
              <a:gdLst/>
              <a:ahLst/>
              <a:cxnLst/>
              <a:rect l="l" t="t" r="r" b="b"/>
              <a:pathLst>
                <a:path w="9525" h="9525" extrusionOk="0">
                  <a:moveTo>
                    <a:pt x="8244" y="7144"/>
                  </a:moveTo>
                  <a:cubicBezTo>
                    <a:pt x="6339" y="10954"/>
                    <a:pt x="7291" y="8096"/>
                    <a:pt x="82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705" name="Google Shape;6705;p1"/>
            <p:cNvSpPr/>
            <p:nvPr/>
          </p:nvSpPr>
          <p:spPr>
            <a:xfrm>
              <a:off x="7349014" y="2511266"/>
              <a:ext cx="9525" cy="9525"/>
            </a:xfrm>
            <a:custGeom>
              <a:avLst/>
              <a:gdLst/>
              <a:ahLst/>
              <a:cxnLst/>
              <a:rect l="l" t="t" r="r" b="b"/>
              <a:pathLst>
                <a:path w="9525" h="9525" extrusionOk="0">
                  <a:moveTo>
                    <a:pt x="8096" y="7144"/>
                  </a:moveTo>
                  <a:cubicBezTo>
                    <a:pt x="8096" y="8096"/>
                    <a:pt x="7144" y="8096"/>
                    <a:pt x="7144" y="9049"/>
                  </a:cubicBezTo>
                  <a:cubicBezTo>
                    <a:pt x="8096" y="8096"/>
                    <a:pt x="8096" y="8096"/>
                    <a:pt x="8096"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706" name="Google Shape;6706;p1"/>
            <p:cNvSpPr/>
            <p:nvPr/>
          </p:nvSpPr>
          <p:spPr>
            <a:xfrm>
              <a:off x="7342751" y="2515142"/>
              <a:ext cx="9525" cy="28575"/>
            </a:xfrm>
            <a:custGeom>
              <a:avLst/>
              <a:gdLst/>
              <a:ahLst/>
              <a:cxnLst/>
              <a:rect l="l" t="t" r="r" b="b"/>
              <a:pathLst>
                <a:path w="9525" h="28575" extrusionOk="0">
                  <a:moveTo>
                    <a:pt x="8644" y="24223"/>
                  </a:moveTo>
                  <a:cubicBezTo>
                    <a:pt x="4834" y="16603"/>
                    <a:pt x="9597" y="-10067"/>
                    <a:pt x="8644" y="24223"/>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707" name="Google Shape;6707;p1"/>
            <p:cNvSpPr/>
            <p:nvPr/>
          </p:nvSpPr>
          <p:spPr>
            <a:xfrm>
              <a:off x="7347109" y="2538233"/>
              <a:ext cx="9525" cy="9525"/>
            </a:xfrm>
            <a:custGeom>
              <a:avLst/>
              <a:gdLst/>
              <a:ahLst/>
              <a:cxnLst/>
              <a:rect l="l" t="t" r="r" b="b"/>
              <a:pathLst>
                <a:path w="9525" h="9525" extrusionOk="0">
                  <a:moveTo>
                    <a:pt x="7144" y="8751"/>
                  </a:moveTo>
                  <a:cubicBezTo>
                    <a:pt x="8096" y="8751"/>
                    <a:pt x="8096" y="8751"/>
                    <a:pt x="8096" y="7799"/>
                  </a:cubicBezTo>
                  <a:cubicBezTo>
                    <a:pt x="8096" y="5894"/>
                    <a:pt x="7144" y="8751"/>
                    <a:pt x="7144" y="8751"/>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708" name="Google Shape;6708;p1"/>
            <p:cNvSpPr/>
            <p:nvPr/>
          </p:nvSpPr>
          <p:spPr>
            <a:xfrm>
              <a:off x="7329540" y="2484596"/>
              <a:ext cx="9525" cy="9525"/>
            </a:xfrm>
            <a:custGeom>
              <a:avLst/>
              <a:gdLst/>
              <a:ahLst/>
              <a:cxnLst/>
              <a:rect l="l" t="t" r="r" b="b"/>
              <a:pathLst>
                <a:path w="9525" h="9525" extrusionOk="0">
                  <a:moveTo>
                    <a:pt x="7567" y="7144"/>
                  </a:moveTo>
                  <a:cubicBezTo>
                    <a:pt x="6615" y="15716"/>
                    <a:pt x="7567" y="10001"/>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709" name="Google Shape;6709;p1"/>
            <p:cNvSpPr/>
            <p:nvPr/>
          </p:nvSpPr>
          <p:spPr>
            <a:xfrm>
              <a:off x="7331154" y="2487453"/>
              <a:ext cx="9525" cy="9525"/>
            </a:xfrm>
            <a:custGeom>
              <a:avLst/>
              <a:gdLst/>
              <a:ahLst/>
              <a:cxnLst/>
              <a:rect l="l" t="t" r="r" b="b"/>
              <a:pathLst>
                <a:path w="9525" h="9525" extrusionOk="0">
                  <a:moveTo>
                    <a:pt x="7858" y="7144"/>
                  </a:moveTo>
                  <a:lnTo>
                    <a:pt x="7858" y="7144"/>
                  </a:lnTo>
                  <a:cubicBezTo>
                    <a:pt x="6906" y="8096"/>
                    <a:pt x="6906" y="7144"/>
                    <a:pt x="7858"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710" name="Google Shape;6710;p1"/>
            <p:cNvSpPr/>
            <p:nvPr/>
          </p:nvSpPr>
          <p:spPr>
            <a:xfrm>
              <a:off x="7329964" y="2484596"/>
              <a:ext cx="9525" cy="9525"/>
            </a:xfrm>
            <a:custGeom>
              <a:avLst/>
              <a:gdLst/>
              <a:ahLst/>
              <a:cxnLst/>
              <a:rect l="l" t="t" r="r" b="b"/>
              <a:pathLst>
                <a:path w="9525" h="9525" extrusionOk="0">
                  <a:moveTo>
                    <a:pt x="7144" y="7144"/>
                  </a:moveTo>
                  <a:lnTo>
                    <a:pt x="7144" y="7144"/>
                  </a:ln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711" name="Google Shape;6711;p1"/>
            <p:cNvSpPr/>
            <p:nvPr/>
          </p:nvSpPr>
          <p:spPr>
            <a:xfrm>
              <a:off x="7299484" y="2427298"/>
              <a:ext cx="9525" cy="9525"/>
            </a:xfrm>
            <a:custGeom>
              <a:avLst/>
              <a:gdLst/>
              <a:ahLst/>
              <a:cxnLst/>
              <a:rect l="l" t="t" r="r" b="b"/>
              <a:pathLst>
                <a:path w="9525" h="9525" extrusionOk="0">
                  <a:moveTo>
                    <a:pt x="8096" y="8244"/>
                  </a:moveTo>
                  <a:cubicBezTo>
                    <a:pt x="8096" y="6339"/>
                    <a:pt x="7144" y="7291"/>
                    <a:pt x="7144" y="8244"/>
                  </a:cubicBezTo>
                  <a:cubicBezTo>
                    <a:pt x="7144" y="8244"/>
                    <a:pt x="7144" y="9196"/>
                    <a:pt x="8096" y="82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712" name="Google Shape;6712;p1"/>
            <p:cNvSpPr/>
            <p:nvPr/>
          </p:nvSpPr>
          <p:spPr>
            <a:xfrm>
              <a:off x="7265194" y="2435066"/>
              <a:ext cx="9525" cy="9525"/>
            </a:xfrm>
            <a:custGeom>
              <a:avLst/>
              <a:gdLst/>
              <a:ahLst/>
              <a:cxnLst/>
              <a:rect l="l" t="t" r="r" b="b"/>
              <a:pathLst>
                <a:path w="9525" h="9525" extrusionOk="0">
                  <a:moveTo>
                    <a:pt x="8096" y="9049"/>
                  </a:moveTo>
                  <a:lnTo>
                    <a:pt x="7144" y="7144"/>
                  </a:lnTo>
                  <a:cubicBezTo>
                    <a:pt x="8096" y="8096"/>
                    <a:pt x="8096" y="8096"/>
                    <a:pt x="8096" y="904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713" name="Google Shape;6713;p1"/>
            <p:cNvSpPr/>
            <p:nvPr/>
          </p:nvSpPr>
          <p:spPr>
            <a:xfrm>
              <a:off x="7253764" y="2491263"/>
              <a:ext cx="9525" cy="9525"/>
            </a:xfrm>
            <a:custGeom>
              <a:avLst/>
              <a:gdLst/>
              <a:ahLst/>
              <a:cxnLst/>
              <a:rect l="l" t="t" r="r" b="b"/>
              <a:pathLst>
                <a:path w="9525" h="9525" extrusionOk="0">
                  <a:moveTo>
                    <a:pt x="7144" y="7144"/>
                  </a:moveTo>
                  <a:cubicBezTo>
                    <a:pt x="7144" y="7144"/>
                    <a:pt x="7144" y="8096"/>
                    <a:pt x="7144" y="8096"/>
                  </a:cubicBezTo>
                  <a:cubicBezTo>
                    <a:pt x="7144" y="8096"/>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714" name="Google Shape;6714;p1"/>
            <p:cNvSpPr/>
            <p:nvPr/>
          </p:nvSpPr>
          <p:spPr>
            <a:xfrm>
              <a:off x="7253049" y="2492216"/>
              <a:ext cx="9525" cy="9525"/>
            </a:xfrm>
            <a:custGeom>
              <a:avLst/>
              <a:gdLst/>
              <a:ahLst/>
              <a:cxnLst/>
              <a:rect l="l" t="t" r="r" b="b"/>
              <a:pathLst>
                <a:path w="9525" h="9525" extrusionOk="0">
                  <a:moveTo>
                    <a:pt x="7858" y="7144"/>
                  </a:moveTo>
                  <a:cubicBezTo>
                    <a:pt x="6906" y="10001"/>
                    <a:pt x="6906" y="10001"/>
                    <a:pt x="7858"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715" name="Google Shape;6715;p1"/>
            <p:cNvSpPr/>
            <p:nvPr/>
          </p:nvSpPr>
          <p:spPr>
            <a:xfrm>
              <a:off x="6925021" y="1983471"/>
              <a:ext cx="9525" cy="9525"/>
            </a:xfrm>
            <a:custGeom>
              <a:avLst/>
              <a:gdLst/>
              <a:ahLst/>
              <a:cxnLst/>
              <a:rect l="l" t="t" r="r" b="b"/>
              <a:pathLst>
                <a:path w="9525" h="9525" extrusionOk="0">
                  <a:moveTo>
                    <a:pt x="8227" y="7253"/>
                  </a:moveTo>
                  <a:cubicBezTo>
                    <a:pt x="9179" y="6301"/>
                    <a:pt x="5369" y="12016"/>
                    <a:pt x="8227" y="7253"/>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716" name="Google Shape;6716;p1"/>
            <p:cNvSpPr/>
            <p:nvPr/>
          </p:nvSpPr>
          <p:spPr>
            <a:xfrm>
              <a:off x="6918484" y="1975008"/>
              <a:ext cx="19050" cy="19050"/>
            </a:xfrm>
            <a:custGeom>
              <a:avLst/>
              <a:gdLst/>
              <a:ahLst/>
              <a:cxnLst/>
              <a:rect l="l" t="t" r="r" b="b"/>
              <a:pathLst>
                <a:path w="19050" h="19050" extrusionOk="0">
                  <a:moveTo>
                    <a:pt x="7144" y="7144"/>
                  </a:moveTo>
                  <a:cubicBezTo>
                    <a:pt x="18574" y="26194"/>
                    <a:pt x="10001" y="1190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717" name="Google Shape;6717;p1"/>
            <p:cNvSpPr/>
            <p:nvPr/>
          </p:nvSpPr>
          <p:spPr>
            <a:xfrm>
              <a:off x="6919436" y="1979771"/>
              <a:ext cx="9525" cy="9525"/>
            </a:xfrm>
            <a:custGeom>
              <a:avLst/>
              <a:gdLst/>
              <a:ahLst/>
              <a:cxnLst/>
              <a:rect l="l" t="t" r="r" b="b"/>
              <a:pathLst>
                <a:path w="9525" h="9525" extrusionOk="0">
                  <a:moveTo>
                    <a:pt x="8096" y="10954"/>
                  </a:moveTo>
                  <a:cubicBezTo>
                    <a:pt x="8096" y="9049"/>
                    <a:pt x="7144" y="8096"/>
                    <a:pt x="7144" y="7144"/>
                  </a:cubicBezTo>
                  <a:cubicBezTo>
                    <a:pt x="7144" y="8096"/>
                    <a:pt x="7144" y="10001"/>
                    <a:pt x="8096" y="1095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718" name="Google Shape;6718;p1"/>
            <p:cNvSpPr/>
            <p:nvPr/>
          </p:nvSpPr>
          <p:spPr>
            <a:xfrm>
              <a:off x="6918166" y="1984533"/>
              <a:ext cx="9525" cy="9525"/>
            </a:xfrm>
            <a:custGeom>
              <a:avLst/>
              <a:gdLst/>
              <a:ahLst/>
              <a:cxnLst/>
              <a:rect l="l" t="t" r="r" b="b"/>
              <a:pathLst>
                <a:path w="9525" h="9525" extrusionOk="0">
                  <a:moveTo>
                    <a:pt x="8414" y="7144"/>
                  </a:moveTo>
                  <a:cubicBezTo>
                    <a:pt x="5556" y="7144"/>
                    <a:pt x="8414" y="7144"/>
                    <a:pt x="841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719" name="Google Shape;6719;p1"/>
            <p:cNvSpPr/>
            <p:nvPr/>
          </p:nvSpPr>
          <p:spPr>
            <a:xfrm>
              <a:off x="6916579" y="1986438"/>
              <a:ext cx="9525" cy="9525"/>
            </a:xfrm>
            <a:custGeom>
              <a:avLst/>
              <a:gdLst/>
              <a:ahLst/>
              <a:cxnLst/>
              <a:rect l="l" t="t" r="r" b="b"/>
              <a:pathLst>
                <a:path w="9525" h="9525" extrusionOk="0">
                  <a:moveTo>
                    <a:pt x="7144" y="7144"/>
                  </a:moveTo>
                  <a:cubicBezTo>
                    <a:pt x="7144" y="7144"/>
                    <a:pt x="7144" y="7144"/>
                    <a:pt x="7144" y="7144"/>
                  </a:cubicBezTo>
                  <a:cubicBezTo>
                    <a:pt x="7144" y="8096"/>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720" name="Google Shape;6720;p1"/>
            <p:cNvSpPr/>
            <p:nvPr/>
          </p:nvSpPr>
          <p:spPr>
            <a:xfrm>
              <a:off x="6913332" y="1977218"/>
              <a:ext cx="9525" cy="19050"/>
            </a:xfrm>
            <a:custGeom>
              <a:avLst/>
              <a:gdLst/>
              <a:ahLst/>
              <a:cxnLst/>
              <a:rect l="l" t="t" r="r" b="b"/>
              <a:pathLst>
                <a:path w="9525" h="19050" extrusionOk="0">
                  <a:moveTo>
                    <a:pt x="8485" y="17316"/>
                  </a:moveTo>
                  <a:cubicBezTo>
                    <a:pt x="10390" y="19221"/>
                    <a:pt x="4675" y="-6496"/>
                    <a:pt x="8485" y="1731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721" name="Google Shape;6721;p1"/>
            <p:cNvSpPr/>
            <p:nvPr/>
          </p:nvSpPr>
          <p:spPr>
            <a:xfrm>
              <a:off x="6916579" y="1985338"/>
              <a:ext cx="9525" cy="9525"/>
            </a:xfrm>
            <a:custGeom>
              <a:avLst/>
              <a:gdLst/>
              <a:ahLst/>
              <a:cxnLst/>
              <a:rect l="l" t="t" r="r" b="b"/>
              <a:pathLst>
                <a:path w="9525" h="9525" extrusionOk="0">
                  <a:moveTo>
                    <a:pt x="7144" y="8244"/>
                  </a:moveTo>
                  <a:cubicBezTo>
                    <a:pt x="7144" y="7291"/>
                    <a:pt x="7144" y="7291"/>
                    <a:pt x="7144" y="8244"/>
                  </a:cubicBezTo>
                  <a:cubicBezTo>
                    <a:pt x="7144" y="6339"/>
                    <a:pt x="7144" y="7291"/>
                    <a:pt x="7144" y="82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722" name="Google Shape;6722;p1"/>
            <p:cNvSpPr/>
            <p:nvPr/>
          </p:nvSpPr>
          <p:spPr>
            <a:xfrm>
              <a:off x="6917637" y="1982721"/>
              <a:ext cx="9525" cy="9525"/>
            </a:xfrm>
            <a:custGeom>
              <a:avLst/>
              <a:gdLst/>
              <a:ahLst/>
              <a:cxnLst/>
              <a:rect l="l" t="t" r="r" b="b"/>
              <a:pathLst>
                <a:path w="9525" h="9525" extrusionOk="0">
                  <a:moveTo>
                    <a:pt x="7990" y="9909"/>
                  </a:moveTo>
                  <a:cubicBezTo>
                    <a:pt x="7990" y="8956"/>
                    <a:pt x="6085" y="4194"/>
                    <a:pt x="7990" y="990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723" name="Google Shape;6723;p1"/>
            <p:cNvSpPr/>
            <p:nvPr/>
          </p:nvSpPr>
          <p:spPr>
            <a:xfrm>
              <a:off x="6906865" y="1981421"/>
              <a:ext cx="19050" cy="19050"/>
            </a:xfrm>
            <a:custGeom>
              <a:avLst/>
              <a:gdLst/>
              <a:ahLst/>
              <a:cxnLst/>
              <a:rect l="l" t="t" r="r" b="b"/>
              <a:pathLst>
                <a:path w="19050" h="19050" extrusionOk="0">
                  <a:moveTo>
                    <a:pt x="13047" y="15018"/>
                  </a:moveTo>
                  <a:cubicBezTo>
                    <a:pt x="8285" y="5493"/>
                    <a:pt x="2570" y="3588"/>
                    <a:pt x="13047" y="1501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724" name="Google Shape;6724;p1"/>
            <p:cNvSpPr/>
            <p:nvPr/>
          </p:nvSpPr>
          <p:spPr>
            <a:xfrm>
              <a:off x="6903244" y="1977866"/>
              <a:ext cx="9525" cy="9525"/>
            </a:xfrm>
            <a:custGeom>
              <a:avLst/>
              <a:gdLst/>
              <a:ahLst/>
              <a:cxnLst/>
              <a:rect l="l" t="t" r="r" b="b"/>
              <a:pathLst>
                <a:path w="9525" h="9525" extrusionOk="0">
                  <a:moveTo>
                    <a:pt x="7144" y="7144"/>
                  </a:moveTo>
                  <a:cubicBezTo>
                    <a:pt x="7144" y="7144"/>
                    <a:pt x="7144" y="8096"/>
                    <a:pt x="7144" y="8096"/>
                  </a:cubicBezTo>
                  <a:cubicBezTo>
                    <a:pt x="7144" y="8096"/>
                    <a:pt x="7144"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725" name="Google Shape;6725;p1"/>
            <p:cNvSpPr/>
            <p:nvPr/>
          </p:nvSpPr>
          <p:spPr>
            <a:xfrm>
              <a:off x="6901890" y="1982374"/>
              <a:ext cx="9525" cy="19050"/>
            </a:xfrm>
            <a:custGeom>
              <a:avLst/>
              <a:gdLst/>
              <a:ahLst/>
              <a:cxnLst/>
              <a:rect l="l" t="t" r="r" b="b"/>
              <a:pathLst>
                <a:path w="9525" h="19050" extrusionOk="0">
                  <a:moveTo>
                    <a:pt x="7544" y="15018"/>
                  </a:moveTo>
                  <a:cubicBezTo>
                    <a:pt x="11354" y="5493"/>
                    <a:pt x="5640" y="3588"/>
                    <a:pt x="7544" y="1501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726" name="Google Shape;6726;p1"/>
            <p:cNvSpPr/>
            <p:nvPr/>
          </p:nvSpPr>
          <p:spPr>
            <a:xfrm>
              <a:off x="6896729" y="1982926"/>
              <a:ext cx="9525" cy="9525"/>
            </a:xfrm>
            <a:custGeom>
              <a:avLst/>
              <a:gdLst/>
              <a:ahLst/>
              <a:cxnLst/>
              <a:rect l="l" t="t" r="r" b="b"/>
              <a:pathLst>
                <a:path w="9525" h="9525" extrusionOk="0">
                  <a:moveTo>
                    <a:pt x="8896" y="8751"/>
                  </a:moveTo>
                  <a:cubicBezTo>
                    <a:pt x="4133" y="3989"/>
                    <a:pt x="10801" y="11608"/>
                    <a:pt x="8896" y="8751"/>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727" name="Google Shape;6727;p1"/>
            <p:cNvSpPr/>
            <p:nvPr/>
          </p:nvSpPr>
          <p:spPr>
            <a:xfrm>
              <a:off x="6895088" y="1987602"/>
              <a:ext cx="19050" cy="19050"/>
            </a:xfrm>
            <a:custGeom>
              <a:avLst/>
              <a:gdLst/>
              <a:ahLst/>
              <a:cxnLst/>
              <a:rect l="l" t="t" r="r" b="b"/>
              <a:pathLst>
                <a:path w="19050" h="19050" extrusionOk="0">
                  <a:moveTo>
                    <a:pt x="12442" y="12647"/>
                  </a:moveTo>
                  <a:cubicBezTo>
                    <a:pt x="1012" y="265"/>
                    <a:pt x="11490" y="12647"/>
                    <a:pt x="12442" y="1264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728" name="Google Shape;6728;p1"/>
            <p:cNvSpPr/>
            <p:nvPr/>
          </p:nvSpPr>
          <p:spPr>
            <a:xfrm>
              <a:off x="6901339" y="1991201"/>
              <a:ext cx="9525" cy="9525"/>
            </a:xfrm>
            <a:custGeom>
              <a:avLst/>
              <a:gdLst/>
              <a:ahLst/>
              <a:cxnLst/>
              <a:rect l="l" t="t" r="r" b="b"/>
              <a:pathLst>
                <a:path w="9525" h="9525" extrusionOk="0">
                  <a:moveTo>
                    <a:pt x="8096" y="7144"/>
                  </a:moveTo>
                  <a:cubicBezTo>
                    <a:pt x="8096" y="8096"/>
                    <a:pt x="7144" y="8096"/>
                    <a:pt x="7144" y="7144"/>
                  </a:cubicBezTo>
                  <a:cubicBezTo>
                    <a:pt x="8096" y="8096"/>
                    <a:pt x="9049" y="9049"/>
                    <a:pt x="8096"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729" name="Google Shape;6729;p1"/>
            <p:cNvSpPr/>
            <p:nvPr/>
          </p:nvSpPr>
          <p:spPr>
            <a:xfrm>
              <a:off x="6891814" y="1989296"/>
              <a:ext cx="9525" cy="9525"/>
            </a:xfrm>
            <a:custGeom>
              <a:avLst/>
              <a:gdLst/>
              <a:ahLst/>
              <a:cxnLst/>
              <a:rect l="l" t="t" r="r" b="b"/>
              <a:pathLst>
                <a:path w="9525" h="9525" extrusionOk="0">
                  <a:moveTo>
                    <a:pt x="7144" y="7144"/>
                  </a:moveTo>
                  <a:cubicBezTo>
                    <a:pt x="7144" y="8096"/>
                    <a:pt x="7144" y="7144"/>
                    <a:pt x="7144" y="7144"/>
                  </a:cubicBez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730" name="Google Shape;6730;p1"/>
            <p:cNvSpPr/>
            <p:nvPr/>
          </p:nvSpPr>
          <p:spPr>
            <a:xfrm>
              <a:off x="6896301" y="1994058"/>
              <a:ext cx="9525" cy="9525"/>
            </a:xfrm>
            <a:custGeom>
              <a:avLst/>
              <a:gdLst/>
              <a:ahLst/>
              <a:cxnLst/>
              <a:rect l="l" t="t" r="r" b="b"/>
              <a:pathLst>
                <a:path w="9525" h="9525" extrusionOk="0">
                  <a:moveTo>
                    <a:pt x="7419" y="7144"/>
                  </a:moveTo>
                  <a:cubicBezTo>
                    <a:pt x="6466" y="9049"/>
                    <a:pt x="8371" y="9049"/>
                    <a:pt x="7419"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731" name="Google Shape;6731;p1"/>
            <p:cNvSpPr/>
            <p:nvPr/>
          </p:nvSpPr>
          <p:spPr>
            <a:xfrm>
              <a:off x="6859429" y="1988343"/>
              <a:ext cx="47625" cy="47625"/>
            </a:xfrm>
            <a:custGeom>
              <a:avLst/>
              <a:gdLst/>
              <a:ahLst/>
              <a:cxnLst/>
              <a:rect l="l" t="t" r="r" b="b"/>
              <a:pathLst>
                <a:path w="47625" h="47625" extrusionOk="0">
                  <a:moveTo>
                    <a:pt x="7144" y="38576"/>
                  </a:moveTo>
                  <a:cubicBezTo>
                    <a:pt x="23336" y="50959"/>
                    <a:pt x="38576" y="20479"/>
                    <a:pt x="36671" y="12859"/>
                  </a:cubicBezTo>
                  <a:cubicBezTo>
                    <a:pt x="47149" y="26194"/>
                    <a:pt x="38576" y="9049"/>
                    <a:pt x="36671" y="7144"/>
                  </a:cubicBezTo>
                  <a:cubicBezTo>
                    <a:pt x="21431" y="9049"/>
                    <a:pt x="12859" y="36671"/>
                    <a:pt x="7144" y="3857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732" name="Google Shape;6732;p1"/>
            <p:cNvSpPr/>
            <p:nvPr/>
          </p:nvSpPr>
          <p:spPr>
            <a:xfrm>
              <a:off x="6859281" y="2013504"/>
              <a:ext cx="9525" cy="9525"/>
            </a:xfrm>
            <a:custGeom>
              <a:avLst/>
              <a:gdLst/>
              <a:ahLst/>
              <a:cxnLst/>
              <a:rect l="l" t="t" r="r" b="b"/>
              <a:pathLst>
                <a:path w="9525" h="9525" extrusionOk="0">
                  <a:moveTo>
                    <a:pt x="8244" y="8653"/>
                  </a:moveTo>
                  <a:cubicBezTo>
                    <a:pt x="6339" y="5795"/>
                    <a:pt x="7291" y="7700"/>
                    <a:pt x="8244" y="8653"/>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733" name="Google Shape;6733;p1"/>
            <p:cNvSpPr/>
            <p:nvPr/>
          </p:nvSpPr>
          <p:spPr>
            <a:xfrm>
              <a:off x="6859005" y="2019776"/>
              <a:ext cx="9525" cy="9525"/>
            </a:xfrm>
            <a:custGeom>
              <a:avLst/>
              <a:gdLst/>
              <a:ahLst/>
              <a:cxnLst/>
              <a:rect l="l" t="t" r="r" b="b"/>
              <a:pathLst>
                <a:path w="9525" h="9525" extrusionOk="0">
                  <a:moveTo>
                    <a:pt x="7567" y="7144"/>
                  </a:moveTo>
                  <a:lnTo>
                    <a:pt x="7567" y="7144"/>
                  </a:lnTo>
                  <a:cubicBezTo>
                    <a:pt x="6615" y="7144"/>
                    <a:pt x="7567" y="7144"/>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734" name="Google Shape;6734;p1"/>
            <p:cNvSpPr/>
            <p:nvPr/>
          </p:nvSpPr>
          <p:spPr>
            <a:xfrm>
              <a:off x="6873569" y="2019776"/>
              <a:ext cx="9525" cy="9525"/>
            </a:xfrm>
            <a:custGeom>
              <a:avLst/>
              <a:gdLst/>
              <a:ahLst/>
              <a:cxnLst/>
              <a:rect l="l" t="t" r="r" b="b"/>
              <a:pathLst>
                <a:path w="9525" h="9525" extrusionOk="0">
                  <a:moveTo>
                    <a:pt x="8244" y="7144"/>
                  </a:moveTo>
                  <a:cubicBezTo>
                    <a:pt x="7291" y="7144"/>
                    <a:pt x="6339" y="7144"/>
                    <a:pt x="82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735" name="Google Shape;6735;p1"/>
            <p:cNvSpPr/>
            <p:nvPr/>
          </p:nvSpPr>
          <p:spPr>
            <a:xfrm>
              <a:off x="6864191" y="2008904"/>
              <a:ext cx="9525" cy="9525"/>
            </a:xfrm>
            <a:custGeom>
              <a:avLst/>
              <a:gdLst/>
              <a:ahLst/>
              <a:cxnLst/>
              <a:rect l="l" t="t" r="r" b="b"/>
              <a:pathLst>
                <a:path w="9525" h="9525" extrusionOk="0">
                  <a:moveTo>
                    <a:pt x="7144" y="7538"/>
                  </a:moveTo>
                  <a:cubicBezTo>
                    <a:pt x="8096" y="8491"/>
                    <a:pt x="9049" y="8491"/>
                    <a:pt x="10954" y="8491"/>
                  </a:cubicBezTo>
                  <a:cubicBezTo>
                    <a:pt x="9049" y="7538"/>
                    <a:pt x="8096" y="6586"/>
                    <a:pt x="7144" y="753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736" name="Google Shape;6736;p1"/>
            <p:cNvSpPr/>
            <p:nvPr/>
          </p:nvSpPr>
          <p:spPr>
            <a:xfrm>
              <a:off x="6871811" y="2001678"/>
              <a:ext cx="9525" cy="9525"/>
            </a:xfrm>
            <a:custGeom>
              <a:avLst/>
              <a:gdLst/>
              <a:ahLst/>
              <a:cxnLst/>
              <a:rect l="l" t="t" r="r" b="b"/>
              <a:pathLst>
                <a:path w="9525" h="9525" extrusionOk="0">
                  <a:moveTo>
                    <a:pt x="9049" y="9049"/>
                  </a:moveTo>
                  <a:cubicBezTo>
                    <a:pt x="9049" y="8096"/>
                    <a:pt x="8096" y="8096"/>
                    <a:pt x="7144" y="7144"/>
                  </a:cubicBezTo>
                  <a:cubicBezTo>
                    <a:pt x="7144" y="7144"/>
                    <a:pt x="8096" y="8096"/>
                    <a:pt x="9049" y="904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737" name="Google Shape;6737;p1"/>
            <p:cNvSpPr/>
            <p:nvPr/>
          </p:nvSpPr>
          <p:spPr>
            <a:xfrm>
              <a:off x="6858476" y="2015966"/>
              <a:ext cx="9525" cy="9525"/>
            </a:xfrm>
            <a:custGeom>
              <a:avLst/>
              <a:gdLst/>
              <a:ahLst/>
              <a:cxnLst/>
              <a:rect l="l" t="t" r="r" b="b"/>
              <a:pathLst>
                <a:path w="9525" h="9525" extrusionOk="0">
                  <a:moveTo>
                    <a:pt x="7144" y="7144"/>
                  </a:moveTo>
                  <a:cubicBezTo>
                    <a:pt x="7144" y="8096"/>
                    <a:pt x="8096" y="12859"/>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738" name="Google Shape;6738;p1"/>
            <p:cNvSpPr/>
            <p:nvPr/>
          </p:nvSpPr>
          <p:spPr>
            <a:xfrm>
              <a:off x="6852076" y="2021681"/>
              <a:ext cx="28575" cy="38100"/>
            </a:xfrm>
            <a:custGeom>
              <a:avLst/>
              <a:gdLst/>
              <a:ahLst/>
              <a:cxnLst/>
              <a:rect l="l" t="t" r="r" b="b"/>
              <a:pathLst>
                <a:path w="28575" h="38100" extrusionOk="0">
                  <a:moveTo>
                    <a:pt x="11639" y="31909"/>
                  </a:moveTo>
                  <a:cubicBezTo>
                    <a:pt x="17354" y="33814"/>
                    <a:pt x="8781" y="12859"/>
                    <a:pt x="22117" y="18574"/>
                  </a:cubicBezTo>
                  <a:cubicBezTo>
                    <a:pt x="24021" y="11906"/>
                    <a:pt x="18306" y="10001"/>
                    <a:pt x="14496" y="7144"/>
                  </a:cubicBezTo>
                  <a:cubicBezTo>
                    <a:pt x="16401" y="11906"/>
                    <a:pt x="16401" y="12859"/>
                    <a:pt x="12592" y="10001"/>
                  </a:cubicBezTo>
                  <a:cubicBezTo>
                    <a:pt x="14496" y="12859"/>
                    <a:pt x="14496" y="12859"/>
                    <a:pt x="10686" y="10954"/>
                  </a:cubicBezTo>
                  <a:cubicBezTo>
                    <a:pt x="10686" y="10001"/>
                    <a:pt x="2114" y="34766"/>
                    <a:pt x="11639" y="3190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739" name="Google Shape;6739;p1"/>
            <p:cNvSpPr/>
            <p:nvPr/>
          </p:nvSpPr>
          <p:spPr>
            <a:xfrm>
              <a:off x="6854666" y="2025491"/>
              <a:ext cx="9525" cy="9525"/>
            </a:xfrm>
            <a:custGeom>
              <a:avLst/>
              <a:gdLst/>
              <a:ahLst/>
              <a:cxnLst/>
              <a:rect l="l" t="t" r="r" b="b"/>
              <a:pathLst>
                <a:path w="9525" h="9525" extrusionOk="0">
                  <a:moveTo>
                    <a:pt x="7144" y="7144"/>
                  </a:moveTo>
                  <a:lnTo>
                    <a:pt x="8096" y="9049"/>
                  </a:lnTo>
                  <a:cubicBezTo>
                    <a:pt x="8096" y="9049"/>
                    <a:pt x="8096"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740" name="Google Shape;6740;p1"/>
            <p:cNvSpPr/>
            <p:nvPr/>
          </p:nvSpPr>
          <p:spPr>
            <a:xfrm>
              <a:off x="6845141" y="2042588"/>
              <a:ext cx="19050" cy="28575"/>
            </a:xfrm>
            <a:custGeom>
              <a:avLst/>
              <a:gdLst/>
              <a:ahLst/>
              <a:cxnLst/>
              <a:rect l="l" t="t" r="r" b="b"/>
              <a:pathLst>
                <a:path w="19050" h="28575" extrusionOk="0">
                  <a:moveTo>
                    <a:pt x="9049" y="12907"/>
                  </a:moveTo>
                  <a:cubicBezTo>
                    <a:pt x="8096" y="12907"/>
                    <a:pt x="8096" y="24337"/>
                    <a:pt x="7144" y="23384"/>
                  </a:cubicBezTo>
                  <a:cubicBezTo>
                    <a:pt x="23336" y="25289"/>
                    <a:pt x="6191" y="-5191"/>
                    <a:pt x="9049" y="1290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741" name="Google Shape;6741;p1"/>
            <p:cNvSpPr/>
            <p:nvPr/>
          </p:nvSpPr>
          <p:spPr>
            <a:xfrm>
              <a:off x="6847046" y="2043588"/>
              <a:ext cx="9525" cy="9525"/>
            </a:xfrm>
            <a:custGeom>
              <a:avLst/>
              <a:gdLst/>
              <a:ahLst/>
              <a:cxnLst/>
              <a:rect l="l" t="t" r="r" b="b"/>
              <a:pathLst>
                <a:path w="9525" h="9525" extrusionOk="0">
                  <a:moveTo>
                    <a:pt x="7144" y="7144"/>
                  </a:moveTo>
                  <a:cubicBezTo>
                    <a:pt x="11906" y="10954"/>
                    <a:pt x="8096"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742" name="Google Shape;6742;p1"/>
            <p:cNvSpPr/>
            <p:nvPr/>
          </p:nvSpPr>
          <p:spPr>
            <a:xfrm>
              <a:off x="6854413" y="2049303"/>
              <a:ext cx="9525" cy="9525"/>
            </a:xfrm>
            <a:custGeom>
              <a:avLst/>
              <a:gdLst/>
              <a:ahLst/>
              <a:cxnLst/>
              <a:rect l="l" t="t" r="r" b="b"/>
              <a:pathLst>
                <a:path w="9525" h="9525" extrusionOk="0">
                  <a:moveTo>
                    <a:pt x="10255" y="9049"/>
                  </a:moveTo>
                  <a:cubicBezTo>
                    <a:pt x="9302" y="8096"/>
                    <a:pt x="9302" y="8096"/>
                    <a:pt x="7397" y="7144"/>
                  </a:cubicBezTo>
                  <a:cubicBezTo>
                    <a:pt x="6445" y="7144"/>
                    <a:pt x="8350" y="8096"/>
                    <a:pt x="10255" y="904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743" name="Google Shape;6743;p1"/>
            <p:cNvSpPr/>
            <p:nvPr/>
          </p:nvSpPr>
          <p:spPr>
            <a:xfrm>
              <a:off x="6840379" y="2054066"/>
              <a:ext cx="9525" cy="9525"/>
            </a:xfrm>
            <a:custGeom>
              <a:avLst/>
              <a:gdLst/>
              <a:ahLst/>
              <a:cxnLst/>
              <a:rect l="l" t="t" r="r" b="b"/>
              <a:pathLst>
                <a:path w="9525" h="9525" extrusionOk="0">
                  <a:moveTo>
                    <a:pt x="7144" y="7144"/>
                  </a:moveTo>
                  <a:cubicBezTo>
                    <a:pt x="8096" y="8096"/>
                    <a:pt x="9049" y="10001"/>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744" name="Google Shape;6744;p1"/>
            <p:cNvSpPr/>
            <p:nvPr/>
          </p:nvSpPr>
          <p:spPr>
            <a:xfrm>
              <a:off x="6844690" y="2061767"/>
              <a:ext cx="9525" cy="19050"/>
            </a:xfrm>
            <a:custGeom>
              <a:avLst/>
              <a:gdLst/>
              <a:ahLst/>
              <a:cxnLst/>
              <a:rect l="l" t="t" r="r" b="b"/>
              <a:pathLst>
                <a:path w="9525" h="19050" extrusionOk="0">
                  <a:moveTo>
                    <a:pt x="11405" y="14683"/>
                  </a:moveTo>
                  <a:cubicBezTo>
                    <a:pt x="13310" y="3253"/>
                    <a:pt x="928" y="6110"/>
                    <a:pt x="11405" y="14683"/>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745" name="Google Shape;6745;p1"/>
            <p:cNvSpPr/>
            <p:nvPr/>
          </p:nvSpPr>
          <p:spPr>
            <a:xfrm>
              <a:off x="6820376" y="2068353"/>
              <a:ext cx="28575" cy="47625"/>
            </a:xfrm>
            <a:custGeom>
              <a:avLst/>
              <a:gdLst/>
              <a:ahLst/>
              <a:cxnLst/>
              <a:rect l="l" t="t" r="r" b="b"/>
              <a:pathLst>
                <a:path w="28575" h="47625" extrusionOk="0">
                  <a:moveTo>
                    <a:pt x="22384" y="7144"/>
                  </a:moveTo>
                  <a:cubicBezTo>
                    <a:pt x="20479" y="10001"/>
                    <a:pt x="13811" y="37624"/>
                    <a:pt x="7144" y="34766"/>
                  </a:cubicBezTo>
                  <a:cubicBezTo>
                    <a:pt x="13811" y="36671"/>
                    <a:pt x="15716" y="39529"/>
                    <a:pt x="11906" y="41434"/>
                  </a:cubicBezTo>
                  <a:cubicBezTo>
                    <a:pt x="19526" y="17621"/>
                    <a:pt x="33814" y="14764"/>
                    <a:pt x="2238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746" name="Google Shape;6746;p1"/>
            <p:cNvSpPr/>
            <p:nvPr/>
          </p:nvSpPr>
          <p:spPr>
            <a:xfrm>
              <a:off x="6845379" y="2070496"/>
              <a:ext cx="9525" cy="9525"/>
            </a:xfrm>
            <a:custGeom>
              <a:avLst/>
              <a:gdLst/>
              <a:ahLst/>
              <a:cxnLst/>
              <a:rect l="l" t="t" r="r" b="b"/>
              <a:pathLst>
                <a:path w="9525" h="9525" extrusionOk="0">
                  <a:moveTo>
                    <a:pt x="7858" y="7858"/>
                  </a:moveTo>
                  <a:cubicBezTo>
                    <a:pt x="7858" y="6906"/>
                    <a:pt x="6906" y="6906"/>
                    <a:pt x="7858" y="7858"/>
                  </a:cubicBezTo>
                  <a:cubicBezTo>
                    <a:pt x="6906" y="6906"/>
                    <a:pt x="6906" y="6906"/>
                    <a:pt x="7858" y="785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747" name="Google Shape;6747;p1"/>
            <p:cNvSpPr/>
            <p:nvPr/>
          </p:nvSpPr>
          <p:spPr>
            <a:xfrm>
              <a:off x="6824186" y="2102643"/>
              <a:ext cx="9525" cy="9525"/>
            </a:xfrm>
            <a:custGeom>
              <a:avLst/>
              <a:gdLst/>
              <a:ahLst/>
              <a:cxnLst/>
              <a:rect l="l" t="t" r="r" b="b"/>
              <a:pathLst>
                <a:path w="9525" h="9525" extrusionOk="0">
                  <a:moveTo>
                    <a:pt x="7144" y="7144"/>
                  </a:moveTo>
                  <a:cubicBezTo>
                    <a:pt x="7144" y="7144"/>
                    <a:pt x="7144" y="8096"/>
                    <a:pt x="7144" y="7144"/>
                  </a:cubicBezTo>
                  <a:cubicBezTo>
                    <a:pt x="8096" y="8096"/>
                    <a:pt x="7144"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748" name="Google Shape;6748;p1"/>
            <p:cNvSpPr/>
            <p:nvPr/>
          </p:nvSpPr>
          <p:spPr>
            <a:xfrm>
              <a:off x="6845141" y="2067401"/>
              <a:ext cx="9525" cy="9525"/>
            </a:xfrm>
            <a:custGeom>
              <a:avLst/>
              <a:gdLst/>
              <a:ahLst/>
              <a:cxnLst/>
              <a:rect l="l" t="t" r="r" b="b"/>
              <a:pathLst>
                <a:path w="9525" h="9525" extrusionOk="0">
                  <a:moveTo>
                    <a:pt x="7144" y="7144"/>
                  </a:move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749" name="Google Shape;6749;p1"/>
            <p:cNvSpPr/>
            <p:nvPr/>
          </p:nvSpPr>
          <p:spPr>
            <a:xfrm>
              <a:off x="6837521" y="2061686"/>
              <a:ext cx="9525" cy="9525"/>
            </a:xfrm>
            <a:custGeom>
              <a:avLst/>
              <a:gdLst/>
              <a:ahLst/>
              <a:cxnLst/>
              <a:rect l="l" t="t" r="r" b="b"/>
              <a:pathLst>
                <a:path w="9525" h="9525" extrusionOk="0">
                  <a:moveTo>
                    <a:pt x="7144" y="7144"/>
                  </a:moveTo>
                  <a:cubicBezTo>
                    <a:pt x="7144" y="7144"/>
                    <a:pt x="9049" y="10001"/>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750" name="Google Shape;6750;p1"/>
            <p:cNvSpPr/>
            <p:nvPr/>
          </p:nvSpPr>
          <p:spPr>
            <a:xfrm>
              <a:off x="6817519" y="2108358"/>
              <a:ext cx="9525" cy="9525"/>
            </a:xfrm>
            <a:custGeom>
              <a:avLst/>
              <a:gdLst/>
              <a:ahLst/>
              <a:cxnLst/>
              <a:rect l="l" t="t" r="r" b="b"/>
              <a:pathLst>
                <a:path w="9525" h="9525" extrusionOk="0">
                  <a:moveTo>
                    <a:pt x="7144" y="7144"/>
                  </a:moveTo>
                  <a:lnTo>
                    <a:pt x="9049" y="8096"/>
                  </a:lnTo>
                  <a:cubicBezTo>
                    <a:pt x="9049" y="7144"/>
                    <a:pt x="8096"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751" name="Google Shape;6751;p1"/>
            <p:cNvSpPr/>
            <p:nvPr/>
          </p:nvSpPr>
          <p:spPr>
            <a:xfrm>
              <a:off x="6812042" y="2126456"/>
              <a:ext cx="9525" cy="9525"/>
            </a:xfrm>
            <a:custGeom>
              <a:avLst/>
              <a:gdLst/>
              <a:ahLst/>
              <a:cxnLst/>
              <a:rect l="l" t="t" r="r" b="b"/>
              <a:pathLst>
                <a:path w="9525" h="9525" extrusionOk="0">
                  <a:moveTo>
                    <a:pt x="7858" y="7144"/>
                  </a:moveTo>
                  <a:lnTo>
                    <a:pt x="7858" y="7144"/>
                  </a:lnTo>
                  <a:cubicBezTo>
                    <a:pt x="6906" y="7144"/>
                    <a:pt x="6906" y="7144"/>
                    <a:pt x="7858"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752" name="Google Shape;6752;p1"/>
            <p:cNvSpPr/>
            <p:nvPr/>
          </p:nvSpPr>
          <p:spPr>
            <a:xfrm>
              <a:off x="6810851" y="2103596"/>
              <a:ext cx="28575" cy="85725"/>
            </a:xfrm>
            <a:custGeom>
              <a:avLst/>
              <a:gdLst/>
              <a:ahLst/>
              <a:cxnLst/>
              <a:rect l="l" t="t" r="r" b="b"/>
              <a:pathLst>
                <a:path w="28575" h="85725" extrusionOk="0">
                  <a:moveTo>
                    <a:pt x="8096" y="74771"/>
                  </a:moveTo>
                  <a:cubicBezTo>
                    <a:pt x="28099" y="95726"/>
                    <a:pt x="10001" y="45244"/>
                    <a:pt x="7144" y="40481"/>
                  </a:cubicBezTo>
                  <a:cubicBezTo>
                    <a:pt x="30004" y="39529"/>
                    <a:pt x="13811" y="36671"/>
                    <a:pt x="10954" y="20479"/>
                  </a:cubicBezTo>
                  <a:cubicBezTo>
                    <a:pt x="18574" y="19526"/>
                    <a:pt x="35719" y="11906"/>
                    <a:pt x="13811" y="7144"/>
                  </a:cubicBezTo>
                  <a:cubicBezTo>
                    <a:pt x="17621" y="11906"/>
                    <a:pt x="18574" y="14764"/>
                    <a:pt x="23336" y="14764"/>
                  </a:cubicBezTo>
                  <a:cubicBezTo>
                    <a:pt x="5239" y="476"/>
                    <a:pt x="11906" y="73819"/>
                    <a:pt x="8096" y="74771"/>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753" name="Google Shape;6753;p1"/>
            <p:cNvSpPr/>
            <p:nvPr/>
          </p:nvSpPr>
          <p:spPr>
            <a:xfrm>
              <a:off x="6809793" y="2152173"/>
              <a:ext cx="9525" cy="9525"/>
            </a:xfrm>
            <a:custGeom>
              <a:avLst/>
              <a:gdLst/>
              <a:ahLst/>
              <a:cxnLst/>
              <a:rect l="l" t="t" r="r" b="b"/>
              <a:pathLst>
                <a:path w="9525" h="9525" extrusionOk="0">
                  <a:moveTo>
                    <a:pt x="10107" y="7144"/>
                  </a:moveTo>
                  <a:cubicBezTo>
                    <a:pt x="3440" y="10001"/>
                    <a:pt x="10107" y="7144"/>
                    <a:pt x="1010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754" name="Google Shape;6754;p1"/>
            <p:cNvSpPr/>
            <p:nvPr/>
          </p:nvSpPr>
          <p:spPr>
            <a:xfrm>
              <a:off x="6812756" y="2153126"/>
              <a:ext cx="9525" cy="9525"/>
            </a:xfrm>
            <a:custGeom>
              <a:avLst/>
              <a:gdLst/>
              <a:ahLst/>
              <a:cxnLst/>
              <a:rect l="l" t="t" r="r" b="b"/>
              <a:pathLst>
                <a:path w="9525" h="9525" extrusionOk="0">
                  <a:moveTo>
                    <a:pt x="7144" y="7144"/>
                  </a:moveTo>
                  <a:cubicBezTo>
                    <a:pt x="8096" y="8096"/>
                    <a:pt x="8096"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755" name="Google Shape;6755;p1"/>
            <p:cNvSpPr/>
            <p:nvPr/>
          </p:nvSpPr>
          <p:spPr>
            <a:xfrm>
              <a:off x="6812333" y="2175986"/>
              <a:ext cx="9525" cy="9525"/>
            </a:xfrm>
            <a:custGeom>
              <a:avLst/>
              <a:gdLst/>
              <a:ahLst/>
              <a:cxnLst/>
              <a:rect l="l" t="t" r="r" b="b"/>
              <a:pathLst>
                <a:path w="9525" h="9525" extrusionOk="0">
                  <a:moveTo>
                    <a:pt x="7567" y="7144"/>
                  </a:moveTo>
                  <a:cubicBezTo>
                    <a:pt x="7567" y="7144"/>
                    <a:pt x="6615" y="8096"/>
                    <a:pt x="7567" y="8096"/>
                  </a:cubicBezTo>
                  <a:cubicBezTo>
                    <a:pt x="8520" y="8096"/>
                    <a:pt x="8520" y="7144"/>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756" name="Google Shape;6756;p1"/>
            <p:cNvSpPr/>
            <p:nvPr/>
          </p:nvSpPr>
          <p:spPr>
            <a:xfrm>
              <a:off x="6814661" y="2176515"/>
              <a:ext cx="9525" cy="9525"/>
            </a:xfrm>
            <a:custGeom>
              <a:avLst/>
              <a:gdLst/>
              <a:ahLst/>
              <a:cxnLst/>
              <a:rect l="l" t="t" r="r" b="b"/>
              <a:pathLst>
                <a:path w="9525" h="9525" extrusionOk="0">
                  <a:moveTo>
                    <a:pt x="7144" y="7567"/>
                  </a:moveTo>
                  <a:cubicBezTo>
                    <a:pt x="9049" y="6615"/>
                    <a:pt x="7144" y="7567"/>
                    <a:pt x="7144"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757" name="Google Shape;6757;p1"/>
            <p:cNvSpPr/>
            <p:nvPr/>
          </p:nvSpPr>
          <p:spPr>
            <a:xfrm>
              <a:off x="6812756" y="2177891"/>
              <a:ext cx="19050" cy="38100"/>
            </a:xfrm>
            <a:custGeom>
              <a:avLst/>
              <a:gdLst/>
              <a:ahLst/>
              <a:cxnLst/>
              <a:rect l="l" t="t" r="r" b="b"/>
              <a:pathLst>
                <a:path w="19050" h="38100" extrusionOk="0">
                  <a:moveTo>
                    <a:pt x="14764" y="38576"/>
                  </a:moveTo>
                  <a:cubicBezTo>
                    <a:pt x="14764" y="34766"/>
                    <a:pt x="22384" y="20479"/>
                    <a:pt x="10954" y="7144"/>
                  </a:cubicBezTo>
                  <a:cubicBezTo>
                    <a:pt x="12859" y="11906"/>
                    <a:pt x="13811" y="12859"/>
                    <a:pt x="13811" y="10954"/>
                  </a:cubicBezTo>
                  <a:cubicBezTo>
                    <a:pt x="18574" y="11906"/>
                    <a:pt x="8096" y="15716"/>
                    <a:pt x="7144" y="15716"/>
                  </a:cubicBezTo>
                  <a:cubicBezTo>
                    <a:pt x="20479" y="10954"/>
                    <a:pt x="11906" y="38576"/>
                    <a:pt x="14764" y="3857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758" name="Google Shape;6758;p1"/>
            <p:cNvSpPr/>
            <p:nvPr/>
          </p:nvSpPr>
          <p:spPr>
            <a:xfrm>
              <a:off x="6822608" y="2215590"/>
              <a:ext cx="19050" cy="9525"/>
            </a:xfrm>
            <a:custGeom>
              <a:avLst/>
              <a:gdLst/>
              <a:ahLst/>
              <a:cxnLst/>
              <a:rect l="l" t="t" r="r" b="b"/>
              <a:pathLst>
                <a:path w="19050" h="9525" extrusionOk="0">
                  <a:moveTo>
                    <a:pt x="10627" y="7545"/>
                  </a:moveTo>
                  <a:cubicBezTo>
                    <a:pt x="149" y="5640"/>
                    <a:pt x="17295" y="11355"/>
                    <a:pt x="10627" y="7545"/>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759" name="Google Shape;6759;p1"/>
            <p:cNvSpPr/>
            <p:nvPr/>
          </p:nvSpPr>
          <p:spPr>
            <a:xfrm>
              <a:off x="6821329" y="2222552"/>
              <a:ext cx="19050" cy="19050"/>
            </a:xfrm>
            <a:custGeom>
              <a:avLst/>
              <a:gdLst/>
              <a:ahLst/>
              <a:cxnLst/>
              <a:rect l="l" t="t" r="r" b="b"/>
              <a:pathLst>
                <a:path w="19050" h="19050" extrusionOk="0">
                  <a:moveTo>
                    <a:pt x="12859" y="13917"/>
                  </a:moveTo>
                  <a:cubicBezTo>
                    <a:pt x="-1429" y="10107"/>
                    <a:pt x="27146" y="2487"/>
                    <a:pt x="7144" y="11060"/>
                  </a:cubicBezTo>
                  <a:cubicBezTo>
                    <a:pt x="10954" y="17727"/>
                    <a:pt x="10954" y="23442"/>
                    <a:pt x="12859" y="1391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760" name="Google Shape;6760;p1"/>
            <p:cNvSpPr/>
            <p:nvPr/>
          </p:nvSpPr>
          <p:spPr>
            <a:xfrm>
              <a:off x="6830007" y="2229855"/>
              <a:ext cx="9525" cy="9525"/>
            </a:xfrm>
            <a:custGeom>
              <a:avLst/>
              <a:gdLst/>
              <a:ahLst/>
              <a:cxnLst/>
              <a:rect l="l" t="t" r="r" b="b"/>
              <a:pathLst>
                <a:path w="9525" h="9525" extrusionOk="0">
                  <a:moveTo>
                    <a:pt x="7990" y="7567"/>
                  </a:moveTo>
                  <a:cubicBezTo>
                    <a:pt x="7990" y="6615"/>
                    <a:pt x="6086" y="7567"/>
                    <a:pt x="7990"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grpSp>
      <p:grpSp>
        <p:nvGrpSpPr>
          <p:cNvPr id="6761" name="Google Shape;6761;p1"/>
          <p:cNvGrpSpPr/>
          <p:nvPr/>
        </p:nvGrpSpPr>
        <p:grpSpPr>
          <a:xfrm rot="-1756918" flipH="1">
            <a:off x="2845677" y="1114789"/>
            <a:ext cx="163140" cy="405702"/>
            <a:chOff x="7012781" y="5504021"/>
            <a:chExt cx="479108" cy="1191464"/>
          </a:xfrm>
        </p:grpSpPr>
        <p:sp>
          <p:nvSpPr>
            <p:cNvPr id="6762" name="Google Shape;6762;p1"/>
            <p:cNvSpPr/>
            <p:nvPr/>
          </p:nvSpPr>
          <p:spPr>
            <a:xfrm>
              <a:off x="7174559" y="5661183"/>
              <a:ext cx="9525" cy="9525"/>
            </a:xfrm>
            <a:custGeom>
              <a:avLst/>
              <a:gdLst/>
              <a:ahLst/>
              <a:cxnLst/>
              <a:rect l="l" t="t" r="r" b="b"/>
              <a:pathLst>
                <a:path w="9525" h="9525" extrusionOk="0">
                  <a:moveTo>
                    <a:pt x="8244" y="7144"/>
                  </a:moveTo>
                  <a:cubicBezTo>
                    <a:pt x="7291" y="7144"/>
                    <a:pt x="6339" y="10954"/>
                    <a:pt x="82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763" name="Google Shape;6763;p1"/>
            <p:cNvSpPr/>
            <p:nvPr/>
          </p:nvSpPr>
          <p:spPr>
            <a:xfrm>
              <a:off x="7170896" y="5669756"/>
              <a:ext cx="9525" cy="9525"/>
            </a:xfrm>
            <a:custGeom>
              <a:avLst/>
              <a:gdLst/>
              <a:ahLst/>
              <a:cxnLst/>
              <a:rect l="l" t="t" r="r" b="b"/>
              <a:pathLst>
                <a:path w="9525" h="9525" extrusionOk="0">
                  <a:moveTo>
                    <a:pt x="7144" y="7144"/>
                  </a:moveTo>
                  <a:cubicBezTo>
                    <a:pt x="9049" y="8096"/>
                    <a:pt x="13811"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764" name="Google Shape;6764;p1"/>
            <p:cNvSpPr/>
            <p:nvPr/>
          </p:nvSpPr>
          <p:spPr>
            <a:xfrm>
              <a:off x="7175659" y="5803106"/>
              <a:ext cx="9525" cy="9525"/>
            </a:xfrm>
            <a:custGeom>
              <a:avLst/>
              <a:gdLst/>
              <a:ahLst/>
              <a:cxnLst/>
              <a:rect l="l" t="t" r="r" b="b"/>
              <a:pathLst>
                <a:path w="9525" h="9525" extrusionOk="0">
                  <a:moveTo>
                    <a:pt x="7144" y="7144"/>
                  </a:moveTo>
                  <a:lnTo>
                    <a:pt x="7144" y="7144"/>
                  </a:ln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765" name="Google Shape;6765;p1"/>
            <p:cNvSpPr/>
            <p:nvPr/>
          </p:nvSpPr>
          <p:spPr>
            <a:xfrm>
              <a:off x="7180951" y="5867876"/>
              <a:ext cx="9525" cy="9525"/>
            </a:xfrm>
            <a:custGeom>
              <a:avLst/>
              <a:gdLst/>
              <a:ahLst/>
              <a:cxnLst/>
              <a:rect l="l" t="t" r="r" b="b"/>
              <a:pathLst>
                <a:path w="9525" h="9525" extrusionOk="0">
                  <a:moveTo>
                    <a:pt x="7567" y="7144"/>
                  </a:moveTo>
                  <a:cubicBezTo>
                    <a:pt x="7567" y="7144"/>
                    <a:pt x="6615" y="7144"/>
                    <a:pt x="7567" y="7144"/>
                  </a:cubicBezTo>
                  <a:cubicBezTo>
                    <a:pt x="6615" y="7144"/>
                    <a:pt x="7567" y="7144"/>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766" name="Google Shape;6766;p1"/>
            <p:cNvSpPr/>
            <p:nvPr/>
          </p:nvSpPr>
          <p:spPr>
            <a:xfrm>
              <a:off x="7178516" y="5879306"/>
              <a:ext cx="9525" cy="9525"/>
            </a:xfrm>
            <a:custGeom>
              <a:avLst/>
              <a:gdLst/>
              <a:ahLst/>
              <a:cxnLst/>
              <a:rect l="l" t="t" r="r" b="b"/>
              <a:pathLst>
                <a:path w="9525" h="9525" extrusionOk="0">
                  <a:moveTo>
                    <a:pt x="7144" y="7144"/>
                  </a:moveTo>
                  <a:cubicBezTo>
                    <a:pt x="8096" y="7144"/>
                    <a:pt x="8096" y="7144"/>
                    <a:pt x="7144" y="7144"/>
                  </a:cubicBez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767" name="Google Shape;6767;p1"/>
            <p:cNvSpPr/>
            <p:nvPr/>
          </p:nvSpPr>
          <p:spPr>
            <a:xfrm>
              <a:off x="7174706" y="5803106"/>
              <a:ext cx="9525" cy="9525"/>
            </a:xfrm>
            <a:custGeom>
              <a:avLst/>
              <a:gdLst/>
              <a:ahLst/>
              <a:cxnLst/>
              <a:rect l="l" t="t" r="r" b="b"/>
              <a:pathLst>
                <a:path w="9525" h="9525" extrusionOk="0">
                  <a:moveTo>
                    <a:pt x="8096" y="7144"/>
                  </a:moveTo>
                  <a:lnTo>
                    <a:pt x="7144" y="9049"/>
                  </a:lnTo>
                  <a:cubicBezTo>
                    <a:pt x="9049" y="9049"/>
                    <a:pt x="8096" y="8096"/>
                    <a:pt x="8096"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768" name="Google Shape;6768;p1"/>
            <p:cNvSpPr/>
            <p:nvPr/>
          </p:nvSpPr>
          <p:spPr>
            <a:xfrm>
              <a:off x="7179321" y="5681991"/>
              <a:ext cx="9525" cy="9525"/>
            </a:xfrm>
            <a:custGeom>
              <a:avLst/>
              <a:gdLst/>
              <a:ahLst/>
              <a:cxnLst/>
              <a:rect l="l" t="t" r="r" b="b"/>
              <a:pathLst>
                <a:path w="9525" h="9525" extrusionOk="0">
                  <a:moveTo>
                    <a:pt x="8244" y="8244"/>
                  </a:moveTo>
                  <a:cubicBezTo>
                    <a:pt x="7291" y="6339"/>
                    <a:pt x="6339" y="7291"/>
                    <a:pt x="8244" y="82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769" name="Google Shape;6769;p1"/>
            <p:cNvSpPr/>
            <p:nvPr/>
          </p:nvSpPr>
          <p:spPr>
            <a:xfrm>
              <a:off x="7168674" y="5773684"/>
              <a:ext cx="9525" cy="9525"/>
            </a:xfrm>
            <a:custGeom>
              <a:avLst/>
              <a:gdLst/>
              <a:ahLst/>
              <a:cxnLst/>
              <a:rect l="l" t="t" r="r" b="b"/>
              <a:pathLst>
                <a:path w="9525" h="9525" extrusionOk="0">
                  <a:moveTo>
                    <a:pt x="8414" y="7990"/>
                  </a:moveTo>
                  <a:cubicBezTo>
                    <a:pt x="8414" y="7990"/>
                    <a:pt x="5556" y="6085"/>
                    <a:pt x="8414" y="7990"/>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770" name="Google Shape;6770;p1"/>
            <p:cNvSpPr/>
            <p:nvPr/>
          </p:nvSpPr>
          <p:spPr>
            <a:xfrm>
              <a:off x="7167086" y="5752223"/>
              <a:ext cx="9525" cy="9525"/>
            </a:xfrm>
            <a:custGeom>
              <a:avLst/>
              <a:gdLst/>
              <a:ahLst/>
              <a:cxnLst/>
              <a:rect l="l" t="t" r="r" b="b"/>
              <a:pathLst>
                <a:path w="9525" h="9525" extrusionOk="0">
                  <a:moveTo>
                    <a:pt x="7144" y="7545"/>
                  </a:moveTo>
                  <a:cubicBezTo>
                    <a:pt x="7144" y="11354"/>
                    <a:pt x="14764" y="5639"/>
                    <a:pt x="7144" y="7545"/>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771" name="Google Shape;6771;p1"/>
            <p:cNvSpPr/>
            <p:nvPr/>
          </p:nvSpPr>
          <p:spPr>
            <a:xfrm>
              <a:off x="7168991" y="5688806"/>
              <a:ext cx="9525" cy="9525"/>
            </a:xfrm>
            <a:custGeom>
              <a:avLst/>
              <a:gdLst/>
              <a:ahLst/>
              <a:cxnLst/>
              <a:rect l="l" t="t" r="r" b="b"/>
              <a:pathLst>
                <a:path w="9525" h="9525" extrusionOk="0">
                  <a:moveTo>
                    <a:pt x="7144" y="7144"/>
                  </a:moveTo>
                  <a:lnTo>
                    <a:pt x="7144" y="7144"/>
                  </a:ln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772" name="Google Shape;6772;p1"/>
            <p:cNvSpPr/>
            <p:nvPr/>
          </p:nvSpPr>
          <p:spPr>
            <a:xfrm>
              <a:off x="7169944" y="5790723"/>
              <a:ext cx="9525" cy="9525"/>
            </a:xfrm>
            <a:custGeom>
              <a:avLst/>
              <a:gdLst/>
              <a:ahLst/>
              <a:cxnLst/>
              <a:rect l="l" t="t" r="r" b="b"/>
              <a:pathLst>
                <a:path w="9525" h="9525" extrusionOk="0">
                  <a:moveTo>
                    <a:pt x="8096" y="7144"/>
                  </a:moveTo>
                  <a:cubicBezTo>
                    <a:pt x="8096" y="7144"/>
                    <a:pt x="7144" y="7144"/>
                    <a:pt x="7144" y="7144"/>
                  </a:cubicBezTo>
                  <a:cubicBezTo>
                    <a:pt x="8096" y="7144"/>
                    <a:pt x="8096" y="7144"/>
                    <a:pt x="8096"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773" name="Google Shape;6773;p1"/>
            <p:cNvSpPr/>
            <p:nvPr/>
          </p:nvSpPr>
          <p:spPr>
            <a:xfrm>
              <a:off x="7194709" y="5675471"/>
              <a:ext cx="9525" cy="9525"/>
            </a:xfrm>
            <a:custGeom>
              <a:avLst/>
              <a:gdLst/>
              <a:ahLst/>
              <a:cxnLst/>
              <a:rect l="l" t="t" r="r" b="b"/>
              <a:pathLst>
                <a:path w="9525" h="9525" extrusionOk="0">
                  <a:moveTo>
                    <a:pt x="7144" y="7144"/>
                  </a:moveTo>
                  <a:cubicBezTo>
                    <a:pt x="7144" y="7144"/>
                    <a:pt x="7144" y="7144"/>
                    <a:pt x="7144" y="7144"/>
                  </a:cubicBez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774" name="Google Shape;6774;p1"/>
            <p:cNvSpPr/>
            <p:nvPr/>
          </p:nvSpPr>
          <p:spPr>
            <a:xfrm>
              <a:off x="7168991" y="5659490"/>
              <a:ext cx="9525" cy="9525"/>
            </a:xfrm>
            <a:custGeom>
              <a:avLst/>
              <a:gdLst/>
              <a:ahLst/>
              <a:cxnLst/>
              <a:rect l="l" t="t" r="r" b="b"/>
              <a:pathLst>
                <a:path w="9525" h="9525" extrusionOk="0">
                  <a:moveTo>
                    <a:pt x="7144" y="8837"/>
                  </a:moveTo>
                  <a:cubicBezTo>
                    <a:pt x="7144" y="8837"/>
                    <a:pt x="9049" y="5027"/>
                    <a:pt x="7144" y="883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775" name="Google Shape;6775;p1"/>
            <p:cNvSpPr/>
            <p:nvPr/>
          </p:nvSpPr>
          <p:spPr>
            <a:xfrm>
              <a:off x="7177564" y="5899837"/>
              <a:ext cx="9525" cy="9525"/>
            </a:xfrm>
            <a:custGeom>
              <a:avLst/>
              <a:gdLst/>
              <a:ahLst/>
              <a:cxnLst/>
              <a:rect l="l" t="t" r="r" b="b"/>
              <a:pathLst>
                <a:path w="9525" h="9525" extrusionOk="0">
                  <a:moveTo>
                    <a:pt x="7144" y="7567"/>
                  </a:moveTo>
                  <a:lnTo>
                    <a:pt x="7144" y="7567"/>
                  </a:lnTo>
                  <a:cubicBezTo>
                    <a:pt x="7144" y="6614"/>
                    <a:pt x="7144" y="7567"/>
                    <a:pt x="7144"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776" name="Google Shape;6776;p1"/>
            <p:cNvSpPr/>
            <p:nvPr/>
          </p:nvSpPr>
          <p:spPr>
            <a:xfrm>
              <a:off x="7246144" y="5931299"/>
              <a:ext cx="19050" cy="9525"/>
            </a:xfrm>
            <a:custGeom>
              <a:avLst/>
              <a:gdLst/>
              <a:ahLst/>
              <a:cxnLst/>
              <a:rect l="l" t="t" r="r" b="b"/>
              <a:pathLst>
                <a:path w="19050" h="9525" extrusionOk="0">
                  <a:moveTo>
                    <a:pt x="12859" y="9443"/>
                  </a:moveTo>
                  <a:cubicBezTo>
                    <a:pt x="10001" y="11349"/>
                    <a:pt x="10001" y="5633"/>
                    <a:pt x="7144" y="7538"/>
                  </a:cubicBezTo>
                  <a:cubicBezTo>
                    <a:pt x="8096" y="8491"/>
                    <a:pt x="10954" y="12301"/>
                    <a:pt x="12859" y="9443"/>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777" name="Google Shape;6777;p1"/>
            <p:cNvSpPr/>
            <p:nvPr/>
          </p:nvSpPr>
          <p:spPr>
            <a:xfrm>
              <a:off x="7179469" y="5684043"/>
              <a:ext cx="9525" cy="9525"/>
            </a:xfrm>
            <a:custGeom>
              <a:avLst/>
              <a:gdLst/>
              <a:ahLst/>
              <a:cxnLst/>
              <a:rect l="l" t="t" r="r" b="b"/>
              <a:pathLst>
                <a:path w="9525" h="9525" extrusionOk="0">
                  <a:moveTo>
                    <a:pt x="7144" y="7144"/>
                  </a:moveTo>
                  <a:cubicBezTo>
                    <a:pt x="7144" y="7144"/>
                    <a:pt x="7144" y="7144"/>
                    <a:pt x="7144" y="7144"/>
                  </a:cubicBez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778" name="Google Shape;6778;p1"/>
            <p:cNvSpPr/>
            <p:nvPr/>
          </p:nvSpPr>
          <p:spPr>
            <a:xfrm>
              <a:off x="7245720" y="5932646"/>
              <a:ext cx="9525" cy="9525"/>
            </a:xfrm>
            <a:custGeom>
              <a:avLst/>
              <a:gdLst/>
              <a:ahLst/>
              <a:cxnLst/>
              <a:rect l="l" t="t" r="r" b="b"/>
              <a:pathLst>
                <a:path w="9525" h="9525" extrusionOk="0">
                  <a:moveTo>
                    <a:pt x="7567" y="7144"/>
                  </a:moveTo>
                  <a:cubicBezTo>
                    <a:pt x="7567" y="7144"/>
                    <a:pt x="6615" y="7144"/>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779" name="Google Shape;6779;p1"/>
            <p:cNvSpPr/>
            <p:nvPr/>
          </p:nvSpPr>
          <p:spPr>
            <a:xfrm>
              <a:off x="7185184" y="5945981"/>
              <a:ext cx="9525" cy="9525"/>
            </a:xfrm>
            <a:custGeom>
              <a:avLst/>
              <a:gdLst/>
              <a:ahLst/>
              <a:cxnLst/>
              <a:rect l="l" t="t" r="r" b="b"/>
              <a:pathLst>
                <a:path w="9525" h="9525" extrusionOk="0">
                  <a:moveTo>
                    <a:pt x="7144" y="8096"/>
                  </a:moveTo>
                  <a:cubicBezTo>
                    <a:pt x="8096" y="8096"/>
                    <a:pt x="8096" y="8096"/>
                    <a:pt x="8096" y="7144"/>
                  </a:cubicBezTo>
                  <a:cubicBezTo>
                    <a:pt x="8096" y="7144"/>
                    <a:pt x="8096" y="7144"/>
                    <a:pt x="7144" y="809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780" name="Google Shape;6780;p1"/>
            <p:cNvSpPr/>
            <p:nvPr/>
          </p:nvSpPr>
          <p:spPr>
            <a:xfrm>
              <a:off x="7185184" y="5911691"/>
              <a:ext cx="9525" cy="9525"/>
            </a:xfrm>
            <a:custGeom>
              <a:avLst/>
              <a:gdLst/>
              <a:ahLst/>
              <a:cxnLst/>
              <a:rect l="l" t="t" r="r" b="b"/>
              <a:pathLst>
                <a:path w="9525" h="9525" extrusionOk="0">
                  <a:moveTo>
                    <a:pt x="7144" y="7144"/>
                  </a:moveTo>
                  <a:lnTo>
                    <a:pt x="7144" y="7144"/>
                  </a:ln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781" name="Google Shape;6781;p1"/>
            <p:cNvSpPr/>
            <p:nvPr/>
          </p:nvSpPr>
          <p:spPr>
            <a:xfrm>
              <a:off x="7191180" y="5963764"/>
              <a:ext cx="9525" cy="9525"/>
            </a:xfrm>
            <a:custGeom>
              <a:avLst/>
              <a:gdLst/>
              <a:ahLst/>
              <a:cxnLst/>
              <a:rect l="l" t="t" r="r" b="b"/>
              <a:pathLst>
                <a:path w="9525" h="9525" extrusionOk="0">
                  <a:moveTo>
                    <a:pt x="7814" y="7458"/>
                  </a:moveTo>
                  <a:cubicBezTo>
                    <a:pt x="5910" y="13173"/>
                    <a:pt x="8767" y="5553"/>
                    <a:pt x="7814" y="745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782" name="Google Shape;6782;p1"/>
            <p:cNvSpPr/>
            <p:nvPr/>
          </p:nvSpPr>
          <p:spPr>
            <a:xfrm>
              <a:off x="7194709" y="5982572"/>
              <a:ext cx="9525" cy="9525"/>
            </a:xfrm>
            <a:custGeom>
              <a:avLst/>
              <a:gdLst/>
              <a:ahLst/>
              <a:cxnLst/>
              <a:rect l="l" t="t" r="r" b="b"/>
              <a:pathLst>
                <a:path w="9525" h="9525" extrusionOk="0">
                  <a:moveTo>
                    <a:pt x="7144" y="8653"/>
                  </a:moveTo>
                  <a:cubicBezTo>
                    <a:pt x="7144" y="7701"/>
                    <a:pt x="8096" y="5795"/>
                    <a:pt x="7144" y="8653"/>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783" name="Google Shape;6783;p1"/>
            <p:cNvSpPr/>
            <p:nvPr/>
          </p:nvSpPr>
          <p:spPr>
            <a:xfrm>
              <a:off x="7250550" y="5671661"/>
              <a:ext cx="9525" cy="9525"/>
            </a:xfrm>
            <a:custGeom>
              <a:avLst/>
              <a:gdLst/>
              <a:ahLst/>
              <a:cxnLst/>
              <a:rect l="l" t="t" r="r" b="b"/>
              <a:pathLst>
                <a:path w="9525" h="9525" extrusionOk="0">
                  <a:moveTo>
                    <a:pt x="8453" y="10001"/>
                  </a:moveTo>
                  <a:cubicBezTo>
                    <a:pt x="8453" y="9049"/>
                    <a:pt x="7500" y="8096"/>
                    <a:pt x="7500" y="7144"/>
                  </a:cubicBezTo>
                  <a:cubicBezTo>
                    <a:pt x="8453" y="9049"/>
                    <a:pt x="5595" y="10001"/>
                    <a:pt x="8453" y="10001"/>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784" name="Google Shape;6784;p1"/>
            <p:cNvSpPr/>
            <p:nvPr/>
          </p:nvSpPr>
          <p:spPr>
            <a:xfrm>
              <a:off x="7178516" y="5683091"/>
              <a:ext cx="9525" cy="9525"/>
            </a:xfrm>
            <a:custGeom>
              <a:avLst/>
              <a:gdLst/>
              <a:ahLst/>
              <a:cxnLst/>
              <a:rect l="l" t="t" r="r" b="b"/>
              <a:pathLst>
                <a:path w="9525" h="9525" extrusionOk="0">
                  <a:moveTo>
                    <a:pt x="7144" y="7144"/>
                  </a:moveTo>
                  <a:cubicBezTo>
                    <a:pt x="10001"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785" name="Google Shape;6785;p1"/>
            <p:cNvSpPr/>
            <p:nvPr/>
          </p:nvSpPr>
          <p:spPr>
            <a:xfrm>
              <a:off x="7214711" y="5962173"/>
              <a:ext cx="9525" cy="9525"/>
            </a:xfrm>
            <a:custGeom>
              <a:avLst/>
              <a:gdLst/>
              <a:ahLst/>
              <a:cxnLst/>
              <a:rect l="l" t="t" r="r" b="b"/>
              <a:pathLst>
                <a:path w="9525" h="9525" extrusionOk="0">
                  <a:moveTo>
                    <a:pt x="7144" y="7144"/>
                  </a:moveTo>
                  <a:lnTo>
                    <a:pt x="7144" y="10001"/>
                  </a:lnTo>
                  <a:cubicBezTo>
                    <a:pt x="7144" y="9049"/>
                    <a:pt x="7144"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786" name="Google Shape;6786;p1"/>
            <p:cNvSpPr/>
            <p:nvPr/>
          </p:nvSpPr>
          <p:spPr>
            <a:xfrm>
              <a:off x="7250192" y="5805011"/>
              <a:ext cx="9525" cy="9525"/>
            </a:xfrm>
            <a:custGeom>
              <a:avLst/>
              <a:gdLst/>
              <a:ahLst/>
              <a:cxnLst/>
              <a:rect l="l" t="t" r="r" b="b"/>
              <a:pathLst>
                <a:path w="9525" h="9525" extrusionOk="0">
                  <a:moveTo>
                    <a:pt x="7858" y="7144"/>
                  </a:moveTo>
                  <a:lnTo>
                    <a:pt x="7858" y="7144"/>
                  </a:lnTo>
                  <a:cubicBezTo>
                    <a:pt x="6906" y="7144"/>
                    <a:pt x="6906" y="7144"/>
                    <a:pt x="7858"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787" name="Google Shape;6787;p1"/>
            <p:cNvSpPr/>
            <p:nvPr/>
          </p:nvSpPr>
          <p:spPr>
            <a:xfrm>
              <a:off x="7214155" y="5973603"/>
              <a:ext cx="9525" cy="9525"/>
            </a:xfrm>
            <a:custGeom>
              <a:avLst/>
              <a:gdLst/>
              <a:ahLst/>
              <a:cxnLst/>
              <a:rect l="l" t="t" r="r" b="b"/>
              <a:pathLst>
                <a:path w="9525" h="9525" extrusionOk="0">
                  <a:moveTo>
                    <a:pt x="8653" y="7144"/>
                  </a:moveTo>
                  <a:cubicBezTo>
                    <a:pt x="7701" y="8096"/>
                    <a:pt x="5795" y="11906"/>
                    <a:pt x="8653"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788" name="Google Shape;6788;p1"/>
            <p:cNvSpPr/>
            <p:nvPr/>
          </p:nvSpPr>
          <p:spPr>
            <a:xfrm>
              <a:off x="7250906" y="5671661"/>
              <a:ext cx="9525" cy="9525"/>
            </a:xfrm>
            <a:custGeom>
              <a:avLst/>
              <a:gdLst/>
              <a:ahLst/>
              <a:cxnLst/>
              <a:rect l="l" t="t" r="r" b="b"/>
              <a:pathLst>
                <a:path w="9525" h="9525" extrusionOk="0">
                  <a:moveTo>
                    <a:pt x="7144" y="7144"/>
                  </a:moveTo>
                  <a:lnTo>
                    <a:pt x="7144" y="7144"/>
                  </a:lnTo>
                  <a:lnTo>
                    <a:pt x="7144" y="7144"/>
                  </a:ln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789" name="Google Shape;6789;p1"/>
            <p:cNvSpPr/>
            <p:nvPr/>
          </p:nvSpPr>
          <p:spPr>
            <a:xfrm>
              <a:off x="7168039" y="5653563"/>
              <a:ext cx="123825" cy="361950"/>
            </a:xfrm>
            <a:custGeom>
              <a:avLst/>
              <a:gdLst/>
              <a:ahLst/>
              <a:cxnLst/>
              <a:rect l="l" t="t" r="r" b="b"/>
              <a:pathLst>
                <a:path w="123825" h="361950" extrusionOk="0">
                  <a:moveTo>
                    <a:pt x="70961" y="31909"/>
                  </a:moveTo>
                  <a:cubicBezTo>
                    <a:pt x="70009" y="31909"/>
                    <a:pt x="93821" y="24289"/>
                    <a:pt x="92869" y="20479"/>
                  </a:cubicBezTo>
                  <a:cubicBezTo>
                    <a:pt x="90964" y="22384"/>
                    <a:pt x="90964" y="22384"/>
                    <a:pt x="92869" y="21431"/>
                  </a:cubicBezTo>
                  <a:cubicBezTo>
                    <a:pt x="92869" y="23336"/>
                    <a:pt x="91916" y="24289"/>
                    <a:pt x="90964" y="25241"/>
                  </a:cubicBezTo>
                  <a:cubicBezTo>
                    <a:pt x="91916" y="25241"/>
                    <a:pt x="95726" y="21431"/>
                    <a:pt x="96679" y="22384"/>
                  </a:cubicBezTo>
                  <a:cubicBezTo>
                    <a:pt x="94774" y="29051"/>
                    <a:pt x="92869" y="23336"/>
                    <a:pt x="92869" y="30956"/>
                  </a:cubicBezTo>
                  <a:cubicBezTo>
                    <a:pt x="95726" y="30004"/>
                    <a:pt x="96679" y="28099"/>
                    <a:pt x="97631" y="25241"/>
                  </a:cubicBezTo>
                  <a:cubicBezTo>
                    <a:pt x="96679" y="26194"/>
                    <a:pt x="91916" y="30956"/>
                    <a:pt x="101441" y="26194"/>
                  </a:cubicBezTo>
                  <a:cubicBezTo>
                    <a:pt x="95726" y="29051"/>
                    <a:pt x="101441" y="30004"/>
                    <a:pt x="101441" y="30956"/>
                  </a:cubicBezTo>
                  <a:cubicBezTo>
                    <a:pt x="87154" y="70009"/>
                    <a:pt x="86201" y="166211"/>
                    <a:pt x="90964" y="194786"/>
                  </a:cubicBezTo>
                  <a:cubicBezTo>
                    <a:pt x="86201" y="194786"/>
                    <a:pt x="86201" y="195739"/>
                    <a:pt x="90964" y="195739"/>
                  </a:cubicBezTo>
                  <a:cubicBezTo>
                    <a:pt x="90011" y="197644"/>
                    <a:pt x="70009" y="233839"/>
                    <a:pt x="81439" y="242411"/>
                  </a:cubicBezTo>
                  <a:cubicBezTo>
                    <a:pt x="83344" y="251936"/>
                    <a:pt x="43339" y="334804"/>
                    <a:pt x="56674" y="336709"/>
                  </a:cubicBezTo>
                  <a:cubicBezTo>
                    <a:pt x="58579" y="329089"/>
                    <a:pt x="52864" y="338614"/>
                    <a:pt x="53816" y="337661"/>
                  </a:cubicBezTo>
                  <a:cubicBezTo>
                    <a:pt x="54769" y="335756"/>
                    <a:pt x="58579" y="330994"/>
                    <a:pt x="53816" y="336709"/>
                  </a:cubicBezTo>
                  <a:cubicBezTo>
                    <a:pt x="56674" y="326231"/>
                    <a:pt x="50006" y="303372"/>
                    <a:pt x="44291" y="283369"/>
                  </a:cubicBezTo>
                  <a:cubicBezTo>
                    <a:pt x="46196" y="285274"/>
                    <a:pt x="48101" y="287179"/>
                    <a:pt x="50006" y="289084"/>
                  </a:cubicBezTo>
                  <a:cubicBezTo>
                    <a:pt x="49054" y="288131"/>
                    <a:pt x="40481" y="258604"/>
                    <a:pt x="43339" y="262414"/>
                  </a:cubicBezTo>
                  <a:cubicBezTo>
                    <a:pt x="43339" y="261461"/>
                    <a:pt x="36671" y="258604"/>
                    <a:pt x="33814" y="258604"/>
                  </a:cubicBezTo>
                  <a:cubicBezTo>
                    <a:pt x="36671" y="256699"/>
                    <a:pt x="39529" y="255747"/>
                    <a:pt x="42386" y="255747"/>
                  </a:cubicBezTo>
                  <a:cubicBezTo>
                    <a:pt x="34766" y="246222"/>
                    <a:pt x="24289" y="195739"/>
                    <a:pt x="31909" y="190976"/>
                  </a:cubicBezTo>
                  <a:cubicBezTo>
                    <a:pt x="27146" y="169069"/>
                    <a:pt x="18574" y="140494"/>
                    <a:pt x="16669" y="126206"/>
                  </a:cubicBezTo>
                  <a:cubicBezTo>
                    <a:pt x="15716" y="125254"/>
                    <a:pt x="17621" y="113824"/>
                    <a:pt x="22384" y="108109"/>
                  </a:cubicBezTo>
                  <a:cubicBezTo>
                    <a:pt x="21431" y="111919"/>
                    <a:pt x="13811" y="100489"/>
                    <a:pt x="14764" y="100489"/>
                  </a:cubicBezTo>
                  <a:cubicBezTo>
                    <a:pt x="21431" y="104299"/>
                    <a:pt x="13811" y="27147"/>
                    <a:pt x="12859" y="26194"/>
                  </a:cubicBezTo>
                  <a:cubicBezTo>
                    <a:pt x="10954" y="28099"/>
                    <a:pt x="11906" y="28099"/>
                    <a:pt x="14764" y="27147"/>
                  </a:cubicBezTo>
                  <a:cubicBezTo>
                    <a:pt x="18574" y="30004"/>
                    <a:pt x="476" y="42386"/>
                    <a:pt x="14764" y="53816"/>
                  </a:cubicBezTo>
                  <a:cubicBezTo>
                    <a:pt x="11906" y="54769"/>
                    <a:pt x="10001" y="84297"/>
                    <a:pt x="7144" y="85249"/>
                  </a:cubicBezTo>
                  <a:cubicBezTo>
                    <a:pt x="14764" y="95726"/>
                    <a:pt x="12859" y="125254"/>
                    <a:pt x="20479" y="138589"/>
                  </a:cubicBezTo>
                  <a:cubicBezTo>
                    <a:pt x="7144" y="141447"/>
                    <a:pt x="15716" y="144304"/>
                    <a:pt x="15716" y="155734"/>
                  </a:cubicBezTo>
                  <a:cubicBezTo>
                    <a:pt x="18574" y="191929"/>
                    <a:pt x="10954" y="194786"/>
                    <a:pt x="24289" y="219551"/>
                  </a:cubicBezTo>
                  <a:cubicBezTo>
                    <a:pt x="24289" y="228124"/>
                    <a:pt x="17621" y="219551"/>
                    <a:pt x="16669" y="220504"/>
                  </a:cubicBezTo>
                  <a:cubicBezTo>
                    <a:pt x="19526" y="220504"/>
                    <a:pt x="18574" y="222409"/>
                    <a:pt x="15716" y="225266"/>
                  </a:cubicBezTo>
                  <a:cubicBezTo>
                    <a:pt x="14764" y="224314"/>
                    <a:pt x="22384" y="233839"/>
                    <a:pt x="23336" y="237649"/>
                  </a:cubicBezTo>
                  <a:cubicBezTo>
                    <a:pt x="20479" y="241459"/>
                    <a:pt x="14764" y="244316"/>
                    <a:pt x="14764" y="247174"/>
                  </a:cubicBezTo>
                  <a:cubicBezTo>
                    <a:pt x="19526" y="252889"/>
                    <a:pt x="14764" y="245269"/>
                    <a:pt x="23336" y="250984"/>
                  </a:cubicBezTo>
                  <a:cubicBezTo>
                    <a:pt x="21431" y="252889"/>
                    <a:pt x="17621" y="255747"/>
                    <a:pt x="17621" y="254794"/>
                  </a:cubicBezTo>
                  <a:cubicBezTo>
                    <a:pt x="14764" y="259556"/>
                    <a:pt x="26194" y="264319"/>
                    <a:pt x="28099" y="267176"/>
                  </a:cubicBezTo>
                  <a:cubicBezTo>
                    <a:pt x="22384" y="268129"/>
                    <a:pt x="22384" y="279559"/>
                    <a:pt x="27146" y="282416"/>
                  </a:cubicBezTo>
                  <a:cubicBezTo>
                    <a:pt x="30004" y="276701"/>
                    <a:pt x="23336" y="280511"/>
                    <a:pt x="30956" y="276701"/>
                  </a:cubicBezTo>
                  <a:cubicBezTo>
                    <a:pt x="17621" y="287179"/>
                    <a:pt x="35719" y="302419"/>
                    <a:pt x="35719" y="313849"/>
                  </a:cubicBezTo>
                  <a:cubicBezTo>
                    <a:pt x="36671" y="314801"/>
                    <a:pt x="32861" y="351949"/>
                    <a:pt x="38576" y="363379"/>
                  </a:cubicBezTo>
                  <a:cubicBezTo>
                    <a:pt x="44291" y="362426"/>
                    <a:pt x="45244" y="362426"/>
                    <a:pt x="42386" y="363379"/>
                  </a:cubicBezTo>
                  <a:cubicBezTo>
                    <a:pt x="49054" y="368141"/>
                    <a:pt x="70009" y="350997"/>
                    <a:pt x="73819" y="352901"/>
                  </a:cubicBezTo>
                  <a:cubicBezTo>
                    <a:pt x="74771" y="353854"/>
                    <a:pt x="76676" y="324326"/>
                    <a:pt x="76676" y="321469"/>
                  </a:cubicBezTo>
                  <a:cubicBezTo>
                    <a:pt x="89059" y="331947"/>
                    <a:pt x="77629" y="327184"/>
                    <a:pt x="80486" y="325279"/>
                  </a:cubicBezTo>
                  <a:cubicBezTo>
                    <a:pt x="70961" y="315754"/>
                    <a:pt x="94774" y="285274"/>
                    <a:pt x="98584" y="281464"/>
                  </a:cubicBezTo>
                  <a:cubicBezTo>
                    <a:pt x="97631" y="277654"/>
                    <a:pt x="96679" y="276701"/>
                    <a:pt x="93821" y="279559"/>
                  </a:cubicBezTo>
                  <a:cubicBezTo>
                    <a:pt x="87154" y="262414"/>
                    <a:pt x="112871" y="156686"/>
                    <a:pt x="120491" y="139541"/>
                  </a:cubicBezTo>
                  <a:cubicBezTo>
                    <a:pt x="122396" y="128111"/>
                    <a:pt x="106204" y="55722"/>
                    <a:pt x="117634" y="46197"/>
                  </a:cubicBezTo>
                  <a:cubicBezTo>
                    <a:pt x="114776" y="46197"/>
                    <a:pt x="126206" y="51911"/>
                    <a:pt x="125254" y="51911"/>
                  </a:cubicBezTo>
                  <a:cubicBezTo>
                    <a:pt x="122396" y="48101"/>
                    <a:pt x="121444" y="32861"/>
                    <a:pt x="119539" y="34766"/>
                  </a:cubicBezTo>
                  <a:cubicBezTo>
                    <a:pt x="119539" y="33814"/>
                    <a:pt x="119539" y="42386"/>
                    <a:pt x="119539" y="39529"/>
                  </a:cubicBezTo>
                  <a:cubicBezTo>
                    <a:pt x="119539" y="35719"/>
                    <a:pt x="117634" y="33814"/>
                    <a:pt x="114776" y="33814"/>
                  </a:cubicBezTo>
                  <a:cubicBezTo>
                    <a:pt x="137636" y="23336"/>
                    <a:pt x="112871" y="12859"/>
                    <a:pt x="121444" y="8097"/>
                  </a:cubicBezTo>
                  <a:cubicBezTo>
                    <a:pt x="90011" y="16669"/>
                    <a:pt x="40481" y="8097"/>
                    <a:pt x="15716" y="7144"/>
                  </a:cubicBezTo>
                  <a:cubicBezTo>
                    <a:pt x="10001" y="9049"/>
                    <a:pt x="10001" y="26194"/>
                    <a:pt x="13811" y="29051"/>
                  </a:cubicBezTo>
                  <a:cubicBezTo>
                    <a:pt x="22384" y="25241"/>
                    <a:pt x="14764" y="28099"/>
                    <a:pt x="15716" y="29051"/>
                  </a:cubicBezTo>
                  <a:cubicBezTo>
                    <a:pt x="13811" y="26194"/>
                    <a:pt x="55721" y="35719"/>
                    <a:pt x="63341" y="24289"/>
                  </a:cubicBezTo>
                  <a:cubicBezTo>
                    <a:pt x="66199" y="32861"/>
                    <a:pt x="63341" y="22384"/>
                    <a:pt x="70961" y="31909"/>
                  </a:cubicBezTo>
                  <a:close/>
                  <a:moveTo>
                    <a:pt x="101441" y="41434"/>
                  </a:moveTo>
                  <a:cubicBezTo>
                    <a:pt x="101441" y="41434"/>
                    <a:pt x="100489" y="38576"/>
                    <a:pt x="101441" y="41434"/>
                  </a:cubicBezTo>
                  <a:close/>
                  <a:moveTo>
                    <a:pt x="100489" y="47149"/>
                  </a:moveTo>
                  <a:cubicBezTo>
                    <a:pt x="101441" y="44291"/>
                    <a:pt x="103346" y="44291"/>
                    <a:pt x="100489" y="47149"/>
                  </a:cubicBezTo>
                  <a:close/>
                  <a:moveTo>
                    <a:pt x="121444" y="36672"/>
                  </a:moveTo>
                  <a:cubicBezTo>
                    <a:pt x="122396" y="39529"/>
                    <a:pt x="117634" y="34766"/>
                    <a:pt x="121444" y="36672"/>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790" name="Google Shape;6790;p1"/>
            <p:cNvSpPr/>
            <p:nvPr/>
          </p:nvSpPr>
          <p:spPr>
            <a:xfrm>
              <a:off x="7278105" y="5681186"/>
              <a:ext cx="9525" cy="9525"/>
            </a:xfrm>
            <a:custGeom>
              <a:avLst/>
              <a:gdLst/>
              <a:ahLst/>
              <a:cxnLst/>
              <a:rect l="l" t="t" r="r" b="b"/>
              <a:pathLst>
                <a:path w="9525" h="9525" extrusionOk="0">
                  <a:moveTo>
                    <a:pt x="7567" y="7144"/>
                  </a:moveTo>
                  <a:cubicBezTo>
                    <a:pt x="7567" y="7144"/>
                    <a:pt x="6615" y="8096"/>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791" name="Google Shape;6791;p1"/>
            <p:cNvSpPr/>
            <p:nvPr/>
          </p:nvSpPr>
          <p:spPr>
            <a:xfrm>
              <a:off x="7176336" y="5802153"/>
              <a:ext cx="9525" cy="9525"/>
            </a:xfrm>
            <a:custGeom>
              <a:avLst/>
              <a:gdLst/>
              <a:ahLst/>
              <a:cxnLst/>
              <a:rect l="l" t="t" r="r" b="b"/>
              <a:pathLst>
                <a:path w="9525" h="9525" extrusionOk="0">
                  <a:moveTo>
                    <a:pt x="7419" y="7144"/>
                  </a:moveTo>
                  <a:cubicBezTo>
                    <a:pt x="6466" y="7144"/>
                    <a:pt x="8371" y="7144"/>
                    <a:pt x="7419"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792" name="Google Shape;6792;p1"/>
            <p:cNvSpPr/>
            <p:nvPr/>
          </p:nvSpPr>
          <p:spPr>
            <a:xfrm>
              <a:off x="7249954" y="5798872"/>
              <a:ext cx="9525" cy="9525"/>
            </a:xfrm>
            <a:custGeom>
              <a:avLst/>
              <a:gdLst/>
              <a:ahLst/>
              <a:cxnLst/>
              <a:rect l="l" t="t" r="r" b="b"/>
              <a:pathLst>
                <a:path w="9525" h="9525" extrusionOk="0">
                  <a:moveTo>
                    <a:pt x="7144" y="7567"/>
                  </a:moveTo>
                  <a:cubicBezTo>
                    <a:pt x="8096" y="6615"/>
                    <a:pt x="7144" y="7567"/>
                    <a:pt x="7144"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793" name="Google Shape;6793;p1"/>
            <p:cNvSpPr/>
            <p:nvPr/>
          </p:nvSpPr>
          <p:spPr>
            <a:xfrm>
              <a:off x="7183279" y="5770297"/>
              <a:ext cx="9525" cy="9525"/>
            </a:xfrm>
            <a:custGeom>
              <a:avLst/>
              <a:gdLst/>
              <a:ahLst/>
              <a:cxnLst/>
              <a:rect l="l" t="t" r="r" b="b"/>
              <a:pathLst>
                <a:path w="9525" h="9525" extrusionOk="0">
                  <a:moveTo>
                    <a:pt x="7144" y="7567"/>
                  </a:moveTo>
                  <a:cubicBezTo>
                    <a:pt x="7144" y="7567"/>
                    <a:pt x="7144" y="7567"/>
                    <a:pt x="7144" y="7567"/>
                  </a:cubicBezTo>
                  <a:cubicBezTo>
                    <a:pt x="7144" y="6615"/>
                    <a:pt x="7144" y="7567"/>
                    <a:pt x="7144"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794" name="Google Shape;6794;p1"/>
            <p:cNvSpPr/>
            <p:nvPr/>
          </p:nvSpPr>
          <p:spPr>
            <a:xfrm>
              <a:off x="7182326" y="5755481"/>
              <a:ext cx="9525" cy="9525"/>
            </a:xfrm>
            <a:custGeom>
              <a:avLst/>
              <a:gdLst/>
              <a:ahLst/>
              <a:cxnLst/>
              <a:rect l="l" t="t" r="r" b="b"/>
              <a:pathLst>
                <a:path w="9525" h="9525" extrusionOk="0">
                  <a:moveTo>
                    <a:pt x="7144" y="9049"/>
                  </a:moveTo>
                  <a:lnTo>
                    <a:pt x="8096" y="7144"/>
                  </a:lnTo>
                  <a:cubicBezTo>
                    <a:pt x="7144" y="8096"/>
                    <a:pt x="7144" y="8096"/>
                    <a:pt x="7144" y="904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795" name="Google Shape;6795;p1"/>
            <p:cNvSpPr/>
            <p:nvPr/>
          </p:nvSpPr>
          <p:spPr>
            <a:xfrm>
              <a:off x="7181056" y="5746908"/>
              <a:ext cx="9525" cy="9525"/>
            </a:xfrm>
            <a:custGeom>
              <a:avLst/>
              <a:gdLst/>
              <a:ahLst/>
              <a:cxnLst/>
              <a:rect l="l" t="t" r="r" b="b"/>
              <a:pathLst>
                <a:path w="9525" h="9525" extrusionOk="0">
                  <a:moveTo>
                    <a:pt x="8414" y="7144"/>
                  </a:moveTo>
                  <a:cubicBezTo>
                    <a:pt x="8414" y="7144"/>
                    <a:pt x="5556" y="7144"/>
                    <a:pt x="841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796" name="Google Shape;6796;p1"/>
            <p:cNvSpPr/>
            <p:nvPr/>
          </p:nvSpPr>
          <p:spPr>
            <a:xfrm>
              <a:off x="7204234" y="5908833"/>
              <a:ext cx="9525" cy="9525"/>
            </a:xfrm>
            <a:custGeom>
              <a:avLst/>
              <a:gdLst/>
              <a:ahLst/>
              <a:cxnLst/>
              <a:rect l="l" t="t" r="r" b="b"/>
              <a:pathLst>
                <a:path w="9525" h="9525" extrusionOk="0">
                  <a:moveTo>
                    <a:pt x="7144" y="7144"/>
                  </a:moveTo>
                  <a:cubicBezTo>
                    <a:pt x="7144" y="7144"/>
                    <a:pt x="7144" y="7144"/>
                    <a:pt x="7144" y="7144"/>
                  </a:cubicBezTo>
                  <a:cubicBezTo>
                    <a:pt x="8096" y="8097"/>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797" name="Google Shape;6797;p1"/>
            <p:cNvSpPr/>
            <p:nvPr/>
          </p:nvSpPr>
          <p:spPr>
            <a:xfrm>
              <a:off x="7190899" y="5861208"/>
              <a:ext cx="9525" cy="9525"/>
            </a:xfrm>
            <a:custGeom>
              <a:avLst/>
              <a:gdLst/>
              <a:ahLst/>
              <a:cxnLst/>
              <a:rect l="l" t="t" r="r" b="b"/>
              <a:pathLst>
                <a:path w="9525" h="9525" extrusionOk="0">
                  <a:moveTo>
                    <a:pt x="7144" y="7144"/>
                  </a:moveTo>
                  <a:cubicBezTo>
                    <a:pt x="8096" y="7144"/>
                    <a:pt x="8096" y="8097"/>
                    <a:pt x="9049" y="8097"/>
                  </a:cubicBezTo>
                  <a:cubicBezTo>
                    <a:pt x="9049" y="7144"/>
                    <a:pt x="9049"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798" name="Google Shape;6798;p1"/>
            <p:cNvSpPr/>
            <p:nvPr/>
          </p:nvSpPr>
          <p:spPr>
            <a:xfrm>
              <a:off x="7214288" y="5962173"/>
              <a:ext cx="9525" cy="9525"/>
            </a:xfrm>
            <a:custGeom>
              <a:avLst/>
              <a:gdLst/>
              <a:ahLst/>
              <a:cxnLst/>
              <a:rect l="l" t="t" r="r" b="b"/>
              <a:pathLst>
                <a:path w="9525" h="9525" extrusionOk="0">
                  <a:moveTo>
                    <a:pt x="7567" y="7144"/>
                  </a:moveTo>
                  <a:cubicBezTo>
                    <a:pt x="7567" y="7144"/>
                    <a:pt x="6615" y="8096"/>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799" name="Google Shape;6799;p1"/>
            <p:cNvSpPr/>
            <p:nvPr/>
          </p:nvSpPr>
          <p:spPr>
            <a:xfrm>
              <a:off x="7192804" y="5863113"/>
              <a:ext cx="9525" cy="9525"/>
            </a:xfrm>
            <a:custGeom>
              <a:avLst/>
              <a:gdLst/>
              <a:ahLst/>
              <a:cxnLst/>
              <a:rect l="l" t="t" r="r" b="b"/>
              <a:pathLst>
                <a:path w="9525" h="9525" extrusionOk="0">
                  <a:moveTo>
                    <a:pt x="7144" y="9049"/>
                  </a:moveTo>
                  <a:cubicBezTo>
                    <a:pt x="7144" y="8097"/>
                    <a:pt x="7144" y="7144"/>
                    <a:pt x="7144" y="7144"/>
                  </a:cubicBezTo>
                  <a:cubicBezTo>
                    <a:pt x="7144" y="7144"/>
                    <a:pt x="7144" y="8097"/>
                    <a:pt x="7144" y="904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800" name="Google Shape;6800;p1"/>
            <p:cNvSpPr/>
            <p:nvPr/>
          </p:nvSpPr>
          <p:spPr>
            <a:xfrm>
              <a:off x="7179469" y="5673142"/>
              <a:ext cx="9525" cy="9525"/>
            </a:xfrm>
            <a:custGeom>
              <a:avLst/>
              <a:gdLst/>
              <a:ahLst/>
              <a:cxnLst/>
              <a:rect l="l" t="t" r="r" b="b"/>
              <a:pathLst>
                <a:path w="9525" h="9525" extrusionOk="0">
                  <a:moveTo>
                    <a:pt x="7144" y="7567"/>
                  </a:moveTo>
                  <a:cubicBezTo>
                    <a:pt x="7144" y="7567"/>
                    <a:pt x="7144" y="6614"/>
                    <a:pt x="7144"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801" name="Google Shape;6801;p1"/>
            <p:cNvSpPr/>
            <p:nvPr/>
          </p:nvSpPr>
          <p:spPr>
            <a:xfrm>
              <a:off x="7178516" y="5673566"/>
              <a:ext cx="9525" cy="9525"/>
            </a:xfrm>
            <a:custGeom>
              <a:avLst/>
              <a:gdLst/>
              <a:ahLst/>
              <a:cxnLst/>
              <a:rect l="l" t="t" r="r" b="b"/>
              <a:pathLst>
                <a:path w="9525" h="9525" extrusionOk="0">
                  <a:moveTo>
                    <a:pt x="7144" y="7144"/>
                  </a:moveTo>
                  <a:lnTo>
                    <a:pt x="7144" y="7144"/>
                  </a:ln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802" name="Google Shape;6802;p1"/>
            <p:cNvSpPr/>
            <p:nvPr/>
          </p:nvSpPr>
          <p:spPr>
            <a:xfrm>
              <a:off x="7177564" y="5671661"/>
              <a:ext cx="9525" cy="9525"/>
            </a:xfrm>
            <a:custGeom>
              <a:avLst/>
              <a:gdLst/>
              <a:ahLst/>
              <a:cxnLst/>
              <a:rect l="l" t="t" r="r" b="b"/>
              <a:pathLst>
                <a:path w="9525" h="9525" extrusionOk="0">
                  <a:moveTo>
                    <a:pt x="7144" y="7144"/>
                  </a:moveTo>
                  <a:lnTo>
                    <a:pt x="8096" y="8096"/>
                  </a:lnTo>
                  <a:cubicBezTo>
                    <a:pt x="8096" y="8096"/>
                    <a:pt x="8096"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803" name="Google Shape;6803;p1"/>
            <p:cNvSpPr/>
            <p:nvPr/>
          </p:nvSpPr>
          <p:spPr>
            <a:xfrm>
              <a:off x="7179469" y="5687853"/>
              <a:ext cx="9525" cy="9525"/>
            </a:xfrm>
            <a:custGeom>
              <a:avLst/>
              <a:gdLst/>
              <a:ahLst/>
              <a:cxnLst/>
              <a:rect l="l" t="t" r="r" b="b"/>
              <a:pathLst>
                <a:path w="9525" h="9525" extrusionOk="0">
                  <a:moveTo>
                    <a:pt x="7144" y="7144"/>
                  </a:moveTo>
                  <a:lnTo>
                    <a:pt x="8096" y="7144"/>
                  </a:lnTo>
                  <a:cubicBezTo>
                    <a:pt x="8096"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804" name="Google Shape;6804;p1"/>
            <p:cNvSpPr/>
            <p:nvPr/>
          </p:nvSpPr>
          <p:spPr>
            <a:xfrm>
              <a:off x="7180421" y="5686583"/>
              <a:ext cx="9525" cy="19050"/>
            </a:xfrm>
            <a:custGeom>
              <a:avLst/>
              <a:gdLst/>
              <a:ahLst/>
              <a:cxnLst/>
              <a:rect l="l" t="t" r="r" b="b"/>
              <a:pathLst>
                <a:path w="9525" h="19050" extrusionOk="0">
                  <a:moveTo>
                    <a:pt x="7144" y="12224"/>
                  </a:moveTo>
                  <a:cubicBezTo>
                    <a:pt x="8096" y="794"/>
                    <a:pt x="7144" y="12224"/>
                    <a:pt x="7144" y="1222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805" name="Google Shape;6805;p1"/>
            <p:cNvSpPr/>
            <p:nvPr/>
          </p:nvSpPr>
          <p:spPr>
            <a:xfrm>
              <a:off x="7167721" y="5734902"/>
              <a:ext cx="9525" cy="9525"/>
            </a:xfrm>
            <a:custGeom>
              <a:avLst/>
              <a:gdLst/>
              <a:ahLst/>
              <a:cxnLst/>
              <a:rect l="l" t="t" r="r" b="b"/>
              <a:pathLst>
                <a:path w="9525" h="9525" extrusionOk="0">
                  <a:moveTo>
                    <a:pt x="8414" y="10578"/>
                  </a:moveTo>
                  <a:cubicBezTo>
                    <a:pt x="5556" y="3910"/>
                    <a:pt x="8414" y="8672"/>
                    <a:pt x="8414" y="1057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806" name="Google Shape;6806;p1"/>
            <p:cNvSpPr/>
            <p:nvPr/>
          </p:nvSpPr>
          <p:spPr>
            <a:xfrm>
              <a:off x="7167086" y="5748919"/>
              <a:ext cx="9525" cy="9525"/>
            </a:xfrm>
            <a:custGeom>
              <a:avLst/>
              <a:gdLst/>
              <a:ahLst/>
              <a:cxnLst/>
              <a:rect l="l" t="t" r="r" b="b"/>
              <a:pathLst>
                <a:path w="9525" h="9525" extrusionOk="0">
                  <a:moveTo>
                    <a:pt x="9049" y="7990"/>
                  </a:moveTo>
                  <a:cubicBezTo>
                    <a:pt x="8096" y="6085"/>
                    <a:pt x="7144" y="7990"/>
                    <a:pt x="7144" y="7990"/>
                  </a:cubicBezTo>
                  <a:cubicBezTo>
                    <a:pt x="7144" y="8943"/>
                    <a:pt x="8096" y="8943"/>
                    <a:pt x="9049" y="7990"/>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807" name="Google Shape;6807;p1"/>
            <p:cNvSpPr/>
            <p:nvPr/>
          </p:nvSpPr>
          <p:spPr>
            <a:xfrm>
              <a:off x="7173754" y="5826918"/>
              <a:ext cx="9525" cy="9525"/>
            </a:xfrm>
            <a:custGeom>
              <a:avLst/>
              <a:gdLst/>
              <a:ahLst/>
              <a:cxnLst/>
              <a:rect l="l" t="t" r="r" b="b"/>
              <a:pathLst>
                <a:path w="9525" h="9525" extrusionOk="0">
                  <a:moveTo>
                    <a:pt x="10001" y="7144"/>
                  </a:moveTo>
                  <a:lnTo>
                    <a:pt x="7144" y="7144"/>
                  </a:lnTo>
                  <a:cubicBezTo>
                    <a:pt x="8096" y="8096"/>
                    <a:pt x="8096" y="7144"/>
                    <a:pt x="10001"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808" name="Google Shape;6808;p1"/>
            <p:cNvSpPr/>
            <p:nvPr/>
          </p:nvSpPr>
          <p:spPr>
            <a:xfrm>
              <a:off x="7190899" y="5838110"/>
              <a:ext cx="9525" cy="9525"/>
            </a:xfrm>
            <a:custGeom>
              <a:avLst/>
              <a:gdLst/>
              <a:ahLst/>
              <a:cxnLst/>
              <a:rect l="l" t="t" r="r" b="b"/>
              <a:pathLst>
                <a:path w="9525" h="9525" extrusionOk="0">
                  <a:moveTo>
                    <a:pt x="7144" y="9287"/>
                  </a:moveTo>
                  <a:cubicBezTo>
                    <a:pt x="8096" y="6429"/>
                    <a:pt x="8096" y="6429"/>
                    <a:pt x="7144" y="928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809" name="Google Shape;6809;p1"/>
            <p:cNvSpPr/>
            <p:nvPr/>
          </p:nvSpPr>
          <p:spPr>
            <a:xfrm>
              <a:off x="7173553" y="5850130"/>
              <a:ext cx="9525" cy="9525"/>
            </a:xfrm>
            <a:custGeom>
              <a:avLst/>
              <a:gdLst/>
              <a:ahLst/>
              <a:cxnLst/>
              <a:rect l="l" t="t" r="r" b="b"/>
              <a:pathLst>
                <a:path w="9525" h="9525" extrusionOk="0">
                  <a:moveTo>
                    <a:pt x="7344" y="7745"/>
                  </a:moveTo>
                  <a:cubicBezTo>
                    <a:pt x="6392" y="4887"/>
                    <a:pt x="9249" y="13460"/>
                    <a:pt x="7344" y="7745"/>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810" name="Google Shape;6810;p1"/>
            <p:cNvSpPr/>
            <p:nvPr/>
          </p:nvSpPr>
          <p:spPr>
            <a:xfrm>
              <a:off x="7190746" y="5978693"/>
              <a:ext cx="9525" cy="9525"/>
            </a:xfrm>
            <a:custGeom>
              <a:avLst/>
              <a:gdLst/>
              <a:ahLst/>
              <a:cxnLst/>
              <a:rect l="l" t="t" r="r" b="b"/>
              <a:pathLst>
                <a:path w="9525" h="9525" extrusionOk="0">
                  <a:moveTo>
                    <a:pt x="7297" y="8722"/>
                  </a:moveTo>
                  <a:lnTo>
                    <a:pt x="10154" y="7769"/>
                  </a:lnTo>
                  <a:cubicBezTo>
                    <a:pt x="10154" y="6817"/>
                    <a:pt x="6344" y="6817"/>
                    <a:pt x="7297" y="8722"/>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811" name="Google Shape;6811;p1"/>
            <p:cNvSpPr/>
            <p:nvPr/>
          </p:nvSpPr>
          <p:spPr>
            <a:xfrm>
              <a:off x="7236619" y="5979318"/>
              <a:ext cx="9525" cy="9525"/>
            </a:xfrm>
            <a:custGeom>
              <a:avLst/>
              <a:gdLst/>
              <a:ahLst/>
              <a:cxnLst/>
              <a:rect l="l" t="t" r="r" b="b"/>
              <a:pathLst>
                <a:path w="9525" h="9525" extrusionOk="0">
                  <a:moveTo>
                    <a:pt x="7144" y="10001"/>
                  </a:moveTo>
                  <a:cubicBezTo>
                    <a:pt x="9049" y="10001"/>
                    <a:pt x="10001" y="8096"/>
                    <a:pt x="9049" y="7144"/>
                  </a:cubicBezTo>
                  <a:cubicBezTo>
                    <a:pt x="9049" y="8096"/>
                    <a:pt x="7144" y="9049"/>
                    <a:pt x="7144" y="10001"/>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812" name="Google Shape;6812;p1"/>
            <p:cNvSpPr/>
            <p:nvPr/>
          </p:nvSpPr>
          <p:spPr>
            <a:xfrm>
              <a:off x="7273637" y="5815488"/>
              <a:ext cx="9525" cy="9525"/>
            </a:xfrm>
            <a:custGeom>
              <a:avLst/>
              <a:gdLst/>
              <a:ahLst/>
              <a:cxnLst/>
              <a:rect l="l" t="t" r="r" b="b"/>
              <a:pathLst>
                <a:path w="9525" h="9525" extrusionOk="0">
                  <a:moveTo>
                    <a:pt x="7273" y="7144"/>
                  </a:moveTo>
                  <a:cubicBezTo>
                    <a:pt x="11083" y="9049"/>
                    <a:pt x="6320" y="7144"/>
                    <a:pt x="7273"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813" name="Google Shape;6813;p1"/>
            <p:cNvSpPr/>
            <p:nvPr/>
          </p:nvSpPr>
          <p:spPr>
            <a:xfrm>
              <a:off x="7252097" y="5891688"/>
              <a:ext cx="9525" cy="9525"/>
            </a:xfrm>
            <a:custGeom>
              <a:avLst/>
              <a:gdLst/>
              <a:ahLst/>
              <a:cxnLst/>
              <a:rect l="l" t="t" r="r" b="b"/>
              <a:pathLst>
                <a:path w="9525" h="9525" extrusionOk="0">
                  <a:moveTo>
                    <a:pt x="7858" y="7144"/>
                  </a:moveTo>
                  <a:cubicBezTo>
                    <a:pt x="6906" y="7144"/>
                    <a:pt x="6906" y="14764"/>
                    <a:pt x="7858"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814" name="Google Shape;6814;p1"/>
            <p:cNvSpPr/>
            <p:nvPr/>
          </p:nvSpPr>
          <p:spPr>
            <a:xfrm>
              <a:off x="7248063" y="5898386"/>
              <a:ext cx="19050" cy="19050"/>
            </a:xfrm>
            <a:custGeom>
              <a:avLst/>
              <a:gdLst/>
              <a:ahLst/>
              <a:cxnLst/>
              <a:rect l="l" t="t" r="r" b="b"/>
              <a:pathLst>
                <a:path w="19050" h="19050" extrusionOk="0">
                  <a:moveTo>
                    <a:pt x="8081" y="14733"/>
                  </a:moveTo>
                  <a:cubicBezTo>
                    <a:pt x="22369" y="29021"/>
                    <a:pt x="8081" y="9018"/>
                    <a:pt x="10939" y="9018"/>
                  </a:cubicBezTo>
                  <a:cubicBezTo>
                    <a:pt x="-491" y="2351"/>
                    <a:pt x="18559" y="15686"/>
                    <a:pt x="8081" y="14733"/>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815" name="Google Shape;6815;p1"/>
            <p:cNvSpPr/>
            <p:nvPr/>
          </p:nvSpPr>
          <p:spPr>
            <a:xfrm>
              <a:off x="7302341" y="6096476"/>
              <a:ext cx="9525" cy="9525"/>
            </a:xfrm>
            <a:custGeom>
              <a:avLst/>
              <a:gdLst/>
              <a:ahLst/>
              <a:cxnLst/>
              <a:rect l="l" t="t" r="r" b="b"/>
              <a:pathLst>
                <a:path w="9525" h="9525" extrusionOk="0">
                  <a:moveTo>
                    <a:pt x="7144" y="8097"/>
                  </a:moveTo>
                  <a:lnTo>
                    <a:pt x="7144" y="7144"/>
                  </a:lnTo>
                  <a:cubicBezTo>
                    <a:pt x="7144" y="7144"/>
                    <a:pt x="7144" y="7144"/>
                    <a:pt x="7144" y="809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816" name="Google Shape;6816;p1"/>
            <p:cNvSpPr/>
            <p:nvPr/>
          </p:nvSpPr>
          <p:spPr>
            <a:xfrm>
              <a:off x="7330916" y="6212681"/>
              <a:ext cx="9525" cy="9525"/>
            </a:xfrm>
            <a:custGeom>
              <a:avLst/>
              <a:gdLst/>
              <a:ahLst/>
              <a:cxnLst/>
              <a:rect l="l" t="t" r="r" b="b"/>
              <a:pathLst>
                <a:path w="9525" h="9525" extrusionOk="0">
                  <a:moveTo>
                    <a:pt x="8096" y="8096"/>
                  </a:moveTo>
                  <a:cubicBezTo>
                    <a:pt x="8096" y="7144"/>
                    <a:pt x="7144" y="7144"/>
                    <a:pt x="7144" y="7144"/>
                  </a:cubicBezTo>
                  <a:cubicBezTo>
                    <a:pt x="8096" y="8096"/>
                    <a:pt x="8096" y="8096"/>
                    <a:pt x="8096" y="809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817" name="Google Shape;6817;p1"/>
            <p:cNvSpPr/>
            <p:nvPr/>
          </p:nvSpPr>
          <p:spPr>
            <a:xfrm>
              <a:off x="7333774" y="6233636"/>
              <a:ext cx="9525" cy="9525"/>
            </a:xfrm>
            <a:custGeom>
              <a:avLst/>
              <a:gdLst/>
              <a:ahLst/>
              <a:cxnLst/>
              <a:rect l="l" t="t" r="r" b="b"/>
              <a:pathLst>
                <a:path w="9525" h="9525" extrusionOk="0">
                  <a:moveTo>
                    <a:pt x="7144" y="8096"/>
                  </a:moveTo>
                  <a:cubicBezTo>
                    <a:pt x="7144" y="8096"/>
                    <a:pt x="7144" y="7144"/>
                    <a:pt x="7144" y="7144"/>
                  </a:cubicBezTo>
                  <a:cubicBezTo>
                    <a:pt x="7144" y="7144"/>
                    <a:pt x="7144" y="8096"/>
                    <a:pt x="7144" y="809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818" name="Google Shape;6818;p1"/>
            <p:cNvSpPr/>
            <p:nvPr/>
          </p:nvSpPr>
          <p:spPr>
            <a:xfrm>
              <a:off x="7302341" y="6097428"/>
              <a:ext cx="9525" cy="9525"/>
            </a:xfrm>
            <a:custGeom>
              <a:avLst/>
              <a:gdLst/>
              <a:ahLst/>
              <a:cxnLst/>
              <a:rect l="l" t="t" r="r" b="b"/>
              <a:pathLst>
                <a:path w="9525" h="9525" extrusionOk="0">
                  <a:moveTo>
                    <a:pt x="7144" y="7144"/>
                  </a:moveTo>
                  <a:lnTo>
                    <a:pt x="7144" y="10953"/>
                  </a:lnTo>
                  <a:cubicBezTo>
                    <a:pt x="8096" y="10001"/>
                    <a:pt x="7144"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819" name="Google Shape;6819;p1"/>
            <p:cNvSpPr/>
            <p:nvPr/>
          </p:nvSpPr>
          <p:spPr>
            <a:xfrm>
              <a:off x="7260960" y="5929231"/>
              <a:ext cx="9525" cy="9525"/>
            </a:xfrm>
            <a:custGeom>
              <a:avLst/>
              <a:gdLst/>
              <a:ahLst/>
              <a:cxnLst/>
              <a:rect l="l" t="t" r="r" b="b"/>
              <a:pathLst>
                <a:path w="9525" h="9525" extrusionOk="0">
                  <a:moveTo>
                    <a:pt x="7567" y="8653"/>
                  </a:moveTo>
                  <a:cubicBezTo>
                    <a:pt x="6615" y="5795"/>
                    <a:pt x="7567" y="7700"/>
                    <a:pt x="7567" y="8653"/>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820" name="Google Shape;6820;p1"/>
            <p:cNvSpPr/>
            <p:nvPr/>
          </p:nvSpPr>
          <p:spPr>
            <a:xfrm>
              <a:off x="7284223" y="6045020"/>
              <a:ext cx="9525" cy="9525"/>
            </a:xfrm>
            <a:custGeom>
              <a:avLst/>
              <a:gdLst/>
              <a:ahLst/>
              <a:cxnLst/>
              <a:rect l="l" t="t" r="r" b="b"/>
              <a:pathLst>
                <a:path w="9525" h="9525" extrusionOk="0">
                  <a:moveTo>
                    <a:pt x="9069" y="9069"/>
                  </a:moveTo>
                  <a:cubicBezTo>
                    <a:pt x="8117" y="8117"/>
                    <a:pt x="5259" y="5259"/>
                    <a:pt x="9069" y="906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821" name="Google Shape;6821;p1"/>
            <p:cNvSpPr/>
            <p:nvPr/>
          </p:nvSpPr>
          <p:spPr>
            <a:xfrm>
              <a:off x="7274719" y="6005743"/>
              <a:ext cx="9525" cy="9525"/>
            </a:xfrm>
            <a:custGeom>
              <a:avLst/>
              <a:gdLst/>
              <a:ahLst/>
              <a:cxnLst/>
              <a:rect l="l" t="t" r="r" b="b"/>
              <a:pathLst>
                <a:path w="9525" h="9525" extrusionOk="0">
                  <a:moveTo>
                    <a:pt x="7144" y="8342"/>
                  </a:moveTo>
                  <a:cubicBezTo>
                    <a:pt x="8096" y="15009"/>
                    <a:pt x="13811" y="3579"/>
                    <a:pt x="7144" y="8342"/>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822" name="Google Shape;6822;p1"/>
            <p:cNvSpPr/>
            <p:nvPr/>
          </p:nvSpPr>
          <p:spPr>
            <a:xfrm>
              <a:off x="7250906" y="5941218"/>
              <a:ext cx="9525" cy="9525"/>
            </a:xfrm>
            <a:custGeom>
              <a:avLst/>
              <a:gdLst/>
              <a:ahLst/>
              <a:cxnLst/>
              <a:rect l="l" t="t" r="r" b="b"/>
              <a:pathLst>
                <a:path w="9525" h="9525" extrusionOk="0">
                  <a:moveTo>
                    <a:pt x="8096" y="8096"/>
                  </a:moveTo>
                  <a:lnTo>
                    <a:pt x="7144" y="7144"/>
                  </a:lnTo>
                  <a:cubicBezTo>
                    <a:pt x="8096" y="7144"/>
                    <a:pt x="8096" y="7144"/>
                    <a:pt x="8096" y="809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823" name="Google Shape;6823;p1"/>
            <p:cNvSpPr/>
            <p:nvPr/>
          </p:nvSpPr>
          <p:spPr>
            <a:xfrm>
              <a:off x="7292393" y="6074568"/>
              <a:ext cx="9525" cy="9525"/>
            </a:xfrm>
            <a:custGeom>
              <a:avLst/>
              <a:gdLst/>
              <a:ahLst/>
              <a:cxnLst/>
              <a:rect l="l" t="t" r="r" b="b"/>
              <a:pathLst>
                <a:path w="9525" h="9525" extrusionOk="0">
                  <a:moveTo>
                    <a:pt x="7567" y="7144"/>
                  </a:moveTo>
                  <a:cubicBezTo>
                    <a:pt x="7567" y="7144"/>
                    <a:pt x="6615" y="8096"/>
                    <a:pt x="7567" y="7144"/>
                  </a:cubicBezTo>
                  <a:cubicBezTo>
                    <a:pt x="7567" y="8096"/>
                    <a:pt x="7567" y="8096"/>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824" name="Google Shape;6824;p1"/>
            <p:cNvSpPr/>
            <p:nvPr/>
          </p:nvSpPr>
          <p:spPr>
            <a:xfrm>
              <a:off x="7270909" y="5839301"/>
              <a:ext cx="9525" cy="9525"/>
            </a:xfrm>
            <a:custGeom>
              <a:avLst/>
              <a:gdLst/>
              <a:ahLst/>
              <a:cxnLst/>
              <a:rect l="l" t="t" r="r" b="b"/>
              <a:pathLst>
                <a:path w="9525" h="9525" extrusionOk="0">
                  <a:moveTo>
                    <a:pt x="7144" y="7144"/>
                  </a:moveTo>
                  <a:cubicBezTo>
                    <a:pt x="7144" y="7144"/>
                    <a:pt x="7144" y="7144"/>
                    <a:pt x="7144" y="7144"/>
                  </a:cubicBez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825" name="Google Shape;6825;p1"/>
            <p:cNvSpPr/>
            <p:nvPr/>
          </p:nvSpPr>
          <p:spPr>
            <a:xfrm>
              <a:off x="7275671" y="5789771"/>
              <a:ext cx="9525" cy="9525"/>
            </a:xfrm>
            <a:custGeom>
              <a:avLst/>
              <a:gdLst/>
              <a:ahLst/>
              <a:cxnLst/>
              <a:rect l="l" t="t" r="r" b="b"/>
              <a:pathLst>
                <a:path w="9525" h="9525" extrusionOk="0">
                  <a:moveTo>
                    <a:pt x="7144" y="7144"/>
                  </a:moveTo>
                  <a:cubicBezTo>
                    <a:pt x="8096" y="8097"/>
                    <a:pt x="10954" y="9049"/>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826" name="Google Shape;6826;p1"/>
            <p:cNvSpPr/>
            <p:nvPr/>
          </p:nvSpPr>
          <p:spPr>
            <a:xfrm>
              <a:off x="7340018" y="6271312"/>
              <a:ext cx="9525" cy="9525"/>
            </a:xfrm>
            <a:custGeom>
              <a:avLst/>
              <a:gdLst/>
              <a:ahLst/>
              <a:cxnLst/>
              <a:rect l="l" t="t" r="r" b="b"/>
              <a:pathLst>
                <a:path w="9525" h="9525" extrusionOk="0">
                  <a:moveTo>
                    <a:pt x="7567" y="7567"/>
                  </a:moveTo>
                  <a:cubicBezTo>
                    <a:pt x="7567" y="7567"/>
                    <a:pt x="7567" y="7567"/>
                    <a:pt x="7567" y="7567"/>
                  </a:cubicBezTo>
                  <a:cubicBezTo>
                    <a:pt x="6615" y="6614"/>
                    <a:pt x="7567" y="7567"/>
                    <a:pt x="7567"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827" name="Google Shape;6827;p1"/>
            <p:cNvSpPr/>
            <p:nvPr/>
          </p:nvSpPr>
          <p:spPr>
            <a:xfrm>
              <a:off x="7453789" y="6438988"/>
              <a:ext cx="19050" cy="9525"/>
            </a:xfrm>
            <a:custGeom>
              <a:avLst/>
              <a:gdLst/>
              <a:ahLst/>
              <a:cxnLst/>
              <a:rect l="l" t="t" r="r" b="b"/>
              <a:pathLst>
                <a:path w="19050" h="9525" extrusionOk="0">
                  <a:moveTo>
                    <a:pt x="12859" y="8485"/>
                  </a:moveTo>
                  <a:cubicBezTo>
                    <a:pt x="11906" y="13247"/>
                    <a:pt x="8096" y="2769"/>
                    <a:pt x="7144" y="9437"/>
                  </a:cubicBezTo>
                  <a:cubicBezTo>
                    <a:pt x="8096" y="8485"/>
                    <a:pt x="12859" y="14199"/>
                    <a:pt x="12859" y="8485"/>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828" name="Google Shape;6828;p1"/>
            <p:cNvSpPr/>
            <p:nvPr/>
          </p:nvSpPr>
          <p:spPr>
            <a:xfrm>
              <a:off x="7261384" y="5931693"/>
              <a:ext cx="9525" cy="9525"/>
            </a:xfrm>
            <a:custGeom>
              <a:avLst/>
              <a:gdLst/>
              <a:ahLst/>
              <a:cxnLst/>
              <a:rect l="l" t="t" r="r" b="b"/>
              <a:pathLst>
                <a:path w="9525" h="9525" extrusionOk="0">
                  <a:moveTo>
                    <a:pt x="7144" y="7144"/>
                  </a:moveTo>
                  <a:lnTo>
                    <a:pt x="7144" y="9049"/>
                  </a:lnTo>
                  <a:cubicBezTo>
                    <a:pt x="8096" y="8096"/>
                    <a:pt x="7144"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829" name="Google Shape;6829;p1"/>
            <p:cNvSpPr/>
            <p:nvPr/>
          </p:nvSpPr>
          <p:spPr>
            <a:xfrm>
              <a:off x="7453789" y="6441281"/>
              <a:ext cx="9525" cy="9525"/>
            </a:xfrm>
            <a:custGeom>
              <a:avLst/>
              <a:gdLst/>
              <a:ahLst/>
              <a:cxnLst/>
              <a:rect l="l" t="t" r="r" b="b"/>
              <a:pathLst>
                <a:path w="9525" h="9525" extrusionOk="0">
                  <a:moveTo>
                    <a:pt x="7144" y="7144"/>
                  </a:moveTo>
                  <a:cubicBezTo>
                    <a:pt x="7144" y="8096"/>
                    <a:pt x="7144" y="9049"/>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830" name="Google Shape;6830;p1"/>
            <p:cNvSpPr/>
            <p:nvPr/>
          </p:nvSpPr>
          <p:spPr>
            <a:xfrm>
              <a:off x="7368064" y="6391751"/>
              <a:ext cx="9525" cy="9525"/>
            </a:xfrm>
            <a:custGeom>
              <a:avLst/>
              <a:gdLst/>
              <a:ahLst/>
              <a:cxnLst/>
              <a:rect l="l" t="t" r="r" b="b"/>
              <a:pathLst>
                <a:path w="9525" h="9525" extrusionOk="0">
                  <a:moveTo>
                    <a:pt x="7144" y="8097"/>
                  </a:moveTo>
                  <a:cubicBezTo>
                    <a:pt x="7144" y="8097"/>
                    <a:pt x="8096" y="7144"/>
                    <a:pt x="8096" y="7144"/>
                  </a:cubicBezTo>
                  <a:cubicBezTo>
                    <a:pt x="8096" y="7144"/>
                    <a:pt x="7144" y="8097"/>
                    <a:pt x="7144" y="809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831" name="Google Shape;6831;p1"/>
            <p:cNvSpPr/>
            <p:nvPr/>
          </p:nvSpPr>
          <p:spPr>
            <a:xfrm>
              <a:off x="7351871" y="6291738"/>
              <a:ext cx="9525" cy="9525"/>
            </a:xfrm>
            <a:custGeom>
              <a:avLst/>
              <a:gdLst/>
              <a:ahLst/>
              <a:cxnLst/>
              <a:rect l="l" t="t" r="r" b="b"/>
              <a:pathLst>
                <a:path w="9525" h="9525" extrusionOk="0">
                  <a:moveTo>
                    <a:pt x="7144" y="7144"/>
                  </a:moveTo>
                  <a:lnTo>
                    <a:pt x="7144" y="9049"/>
                  </a:lnTo>
                  <a:cubicBezTo>
                    <a:pt x="7144" y="8097"/>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832" name="Google Shape;6832;p1"/>
            <p:cNvSpPr/>
            <p:nvPr/>
          </p:nvSpPr>
          <p:spPr>
            <a:xfrm>
              <a:off x="7380446" y="6423724"/>
              <a:ext cx="9525" cy="9525"/>
            </a:xfrm>
            <a:custGeom>
              <a:avLst/>
              <a:gdLst/>
              <a:ahLst/>
              <a:cxnLst/>
              <a:rect l="l" t="t" r="r" b="b"/>
              <a:pathLst>
                <a:path w="9525" h="9525" extrusionOk="0">
                  <a:moveTo>
                    <a:pt x="7144" y="7555"/>
                  </a:moveTo>
                  <a:cubicBezTo>
                    <a:pt x="8096" y="18032"/>
                    <a:pt x="8096" y="4698"/>
                    <a:pt x="7144" y="7555"/>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833" name="Google Shape;6833;p1"/>
            <p:cNvSpPr/>
            <p:nvPr/>
          </p:nvSpPr>
          <p:spPr>
            <a:xfrm>
              <a:off x="7389971" y="6456081"/>
              <a:ext cx="9525" cy="9525"/>
            </a:xfrm>
            <a:custGeom>
              <a:avLst/>
              <a:gdLst/>
              <a:ahLst/>
              <a:cxnLst/>
              <a:rect l="l" t="t" r="r" b="b"/>
              <a:pathLst>
                <a:path w="9525" h="9525" extrusionOk="0">
                  <a:moveTo>
                    <a:pt x="7144" y="9488"/>
                  </a:moveTo>
                  <a:cubicBezTo>
                    <a:pt x="7144" y="8536"/>
                    <a:pt x="7144" y="4726"/>
                    <a:pt x="7144" y="948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834" name="Google Shape;6834;p1"/>
            <p:cNvSpPr/>
            <p:nvPr/>
          </p:nvSpPr>
          <p:spPr>
            <a:xfrm>
              <a:off x="7291490" y="5940257"/>
              <a:ext cx="9525" cy="9525"/>
            </a:xfrm>
            <a:custGeom>
              <a:avLst/>
              <a:gdLst/>
              <a:ahLst/>
              <a:cxnLst/>
              <a:rect l="l" t="t" r="r" b="b"/>
              <a:pathLst>
                <a:path w="9525" h="9525" extrusionOk="0">
                  <a:moveTo>
                    <a:pt x="7517" y="10010"/>
                  </a:moveTo>
                  <a:cubicBezTo>
                    <a:pt x="8470" y="9057"/>
                    <a:pt x="8470" y="8105"/>
                    <a:pt x="9422" y="8105"/>
                  </a:cubicBezTo>
                  <a:cubicBezTo>
                    <a:pt x="7517" y="9057"/>
                    <a:pt x="6565" y="4295"/>
                    <a:pt x="7517" y="10010"/>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835" name="Google Shape;6835;p1"/>
            <p:cNvSpPr/>
            <p:nvPr/>
          </p:nvSpPr>
          <p:spPr>
            <a:xfrm>
              <a:off x="7260431" y="5931693"/>
              <a:ext cx="9525" cy="9525"/>
            </a:xfrm>
            <a:custGeom>
              <a:avLst/>
              <a:gdLst/>
              <a:ahLst/>
              <a:cxnLst/>
              <a:rect l="l" t="t" r="r" b="b"/>
              <a:pathLst>
                <a:path w="9525" h="9525" extrusionOk="0">
                  <a:moveTo>
                    <a:pt x="7144" y="7144"/>
                  </a:moveTo>
                  <a:cubicBezTo>
                    <a:pt x="1095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836" name="Google Shape;6836;p1"/>
            <p:cNvSpPr/>
            <p:nvPr/>
          </p:nvSpPr>
          <p:spPr>
            <a:xfrm>
              <a:off x="7403306" y="6420326"/>
              <a:ext cx="9525" cy="19050"/>
            </a:xfrm>
            <a:custGeom>
              <a:avLst/>
              <a:gdLst/>
              <a:ahLst/>
              <a:cxnLst/>
              <a:rect l="l" t="t" r="r" b="b"/>
              <a:pathLst>
                <a:path w="9525" h="19050" extrusionOk="0">
                  <a:moveTo>
                    <a:pt x="7144" y="7144"/>
                  </a:moveTo>
                  <a:lnTo>
                    <a:pt x="8096" y="12859"/>
                  </a:lnTo>
                  <a:cubicBezTo>
                    <a:pt x="8096" y="10954"/>
                    <a:pt x="7144" y="9049"/>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837" name="Google Shape;6837;p1"/>
            <p:cNvSpPr/>
            <p:nvPr/>
          </p:nvSpPr>
          <p:spPr>
            <a:xfrm>
              <a:off x="7369969" y="6181248"/>
              <a:ext cx="9525" cy="9525"/>
            </a:xfrm>
            <a:custGeom>
              <a:avLst/>
              <a:gdLst/>
              <a:ahLst/>
              <a:cxnLst/>
              <a:rect l="l" t="t" r="r" b="b"/>
              <a:pathLst>
                <a:path w="9525" h="9525" extrusionOk="0">
                  <a:moveTo>
                    <a:pt x="8096" y="8096"/>
                  </a:moveTo>
                  <a:lnTo>
                    <a:pt x="7144" y="7144"/>
                  </a:lnTo>
                  <a:cubicBezTo>
                    <a:pt x="7144" y="8096"/>
                    <a:pt x="7144" y="8096"/>
                    <a:pt x="8096" y="809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838" name="Google Shape;6838;p1"/>
            <p:cNvSpPr/>
            <p:nvPr/>
          </p:nvSpPr>
          <p:spPr>
            <a:xfrm>
              <a:off x="7407921" y="6441281"/>
              <a:ext cx="9525" cy="9525"/>
            </a:xfrm>
            <a:custGeom>
              <a:avLst/>
              <a:gdLst/>
              <a:ahLst/>
              <a:cxnLst/>
              <a:rect l="l" t="t" r="r" b="b"/>
              <a:pathLst>
                <a:path w="9525" h="9525" extrusionOk="0">
                  <a:moveTo>
                    <a:pt x="8244" y="7144"/>
                  </a:moveTo>
                  <a:cubicBezTo>
                    <a:pt x="7291" y="8096"/>
                    <a:pt x="6339" y="16669"/>
                    <a:pt x="82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839" name="Google Shape;6839;p1"/>
            <p:cNvSpPr/>
            <p:nvPr/>
          </p:nvSpPr>
          <p:spPr>
            <a:xfrm>
              <a:off x="7293769" y="5941218"/>
              <a:ext cx="9525" cy="9525"/>
            </a:xfrm>
            <a:custGeom>
              <a:avLst/>
              <a:gdLst/>
              <a:ahLst/>
              <a:cxnLst/>
              <a:rect l="l" t="t" r="r" b="b"/>
              <a:pathLst>
                <a:path w="9525" h="9525" extrusionOk="0">
                  <a:moveTo>
                    <a:pt x="7144" y="7144"/>
                  </a:moveTo>
                  <a:lnTo>
                    <a:pt x="7144" y="7144"/>
                  </a:lnTo>
                  <a:lnTo>
                    <a:pt x="7144" y="7144"/>
                  </a:ln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840" name="Google Shape;6840;p1"/>
            <p:cNvSpPr/>
            <p:nvPr/>
          </p:nvSpPr>
          <p:spPr>
            <a:xfrm>
              <a:off x="7249384" y="5793700"/>
              <a:ext cx="228600" cy="752475"/>
            </a:xfrm>
            <a:custGeom>
              <a:avLst/>
              <a:gdLst/>
              <a:ahLst/>
              <a:cxnLst/>
              <a:rect l="l" t="t" r="r" b="b"/>
              <a:pathLst>
                <a:path w="228600" h="752475" extrusionOk="0">
                  <a:moveTo>
                    <a:pt x="38194" y="120372"/>
                  </a:moveTo>
                  <a:cubicBezTo>
                    <a:pt x="38194" y="121324"/>
                    <a:pt x="54386" y="160377"/>
                    <a:pt x="57244" y="158472"/>
                  </a:cubicBezTo>
                  <a:cubicBezTo>
                    <a:pt x="54386" y="155614"/>
                    <a:pt x="54386" y="155614"/>
                    <a:pt x="56291" y="158472"/>
                  </a:cubicBezTo>
                  <a:cubicBezTo>
                    <a:pt x="45813" y="167997"/>
                    <a:pt x="62006" y="110847"/>
                    <a:pt x="57244" y="168949"/>
                  </a:cubicBezTo>
                  <a:cubicBezTo>
                    <a:pt x="53434" y="170855"/>
                    <a:pt x="51529" y="159424"/>
                    <a:pt x="52481" y="160377"/>
                  </a:cubicBezTo>
                  <a:cubicBezTo>
                    <a:pt x="50576" y="161330"/>
                    <a:pt x="48671" y="161330"/>
                    <a:pt x="47719" y="162282"/>
                  </a:cubicBezTo>
                  <a:cubicBezTo>
                    <a:pt x="48671" y="182285"/>
                    <a:pt x="78198" y="193714"/>
                    <a:pt x="77246" y="208955"/>
                  </a:cubicBezTo>
                  <a:cubicBezTo>
                    <a:pt x="77246" y="208955"/>
                    <a:pt x="95344" y="286107"/>
                    <a:pt x="102011" y="303252"/>
                  </a:cubicBezTo>
                  <a:cubicBezTo>
                    <a:pt x="104869" y="306110"/>
                    <a:pt x="106773" y="309919"/>
                    <a:pt x="108679" y="313730"/>
                  </a:cubicBezTo>
                  <a:cubicBezTo>
                    <a:pt x="111536" y="375642"/>
                    <a:pt x="130586" y="413742"/>
                    <a:pt x="148684" y="458510"/>
                  </a:cubicBezTo>
                  <a:cubicBezTo>
                    <a:pt x="142969" y="463272"/>
                    <a:pt x="146779" y="457557"/>
                    <a:pt x="149636" y="460414"/>
                  </a:cubicBezTo>
                  <a:cubicBezTo>
                    <a:pt x="151541" y="468987"/>
                    <a:pt x="162019" y="577572"/>
                    <a:pt x="177259" y="584239"/>
                  </a:cubicBezTo>
                  <a:cubicBezTo>
                    <a:pt x="185831" y="600432"/>
                    <a:pt x="210596" y="706160"/>
                    <a:pt x="207738" y="712827"/>
                  </a:cubicBezTo>
                  <a:cubicBezTo>
                    <a:pt x="203929" y="712827"/>
                    <a:pt x="179163" y="715685"/>
                    <a:pt x="182973" y="722352"/>
                  </a:cubicBezTo>
                  <a:cubicBezTo>
                    <a:pt x="184879" y="721399"/>
                    <a:pt x="142016" y="557569"/>
                    <a:pt x="134396" y="537567"/>
                  </a:cubicBezTo>
                  <a:cubicBezTo>
                    <a:pt x="137254" y="541377"/>
                    <a:pt x="142969" y="582335"/>
                    <a:pt x="145826" y="585192"/>
                  </a:cubicBezTo>
                  <a:cubicBezTo>
                    <a:pt x="144873" y="584239"/>
                    <a:pt x="122013" y="492799"/>
                    <a:pt x="126776" y="498514"/>
                  </a:cubicBezTo>
                  <a:cubicBezTo>
                    <a:pt x="126776" y="497562"/>
                    <a:pt x="119156" y="490894"/>
                    <a:pt x="115346" y="491847"/>
                  </a:cubicBezTo>
                  <a:cubicBezTo>
                    <a:pt x="125823" y="493752"/>
                    <a:pt x="103916" y="427077"/>
                    <a:pt x="103916" y="428030"/>
                  </a:cubicBezTo>
                  <a:cubicBezTo>
                    <a:pt x="102963" y="425172"/>
                    <a:pt x="102011" y="423267"/>
                    <a:pt x="101059" y="420410"/>
                  </a:cubicBezTo>
                  <a:cubicBezTo>
                    <a:pt x="97248" y="417552"/>
                    <a:pt x="85819" y="387072"/>
                    <a:pt x="83913" y="367069"/>
                  </a:cubicBezTo>
                  <a:cubicBezTo>
                    <a:pt x="85819" y="368022"/>
                    <a:pt x="87723" y="368974"/>
                    <a:pt x="88676" y="369927"/>
                  </a:cubicBezTo>
                  <a:cubicBezTo>
                    <a:pt x="75341" y="331827"/>
                    <a:pt x="68673" y="301347"/>
                    <a:pt x="58196" y="265152"/>
                  </a:cubicBezTo>
                  <a:cubicBezTo>
                    <a:pt x="53434" y="260389"/>
                    <a:pt x="49623" y="258485"/>
                    <a:pt x="47719" y="254674"/>
                  </a:cubicBezTo>
                  <a:cubicBezTo>
                    <a:pt x="49623" y="257532"/>
                    <a:pt x="42004" y="230862"/>
                    <a:pt x="42004" y="229910"/>
                  </a:cubicBezTo>
                  <a:cubicBezTo>
                    <a:pt x="47719" y="236577"/>
                    <a:pt x="44861" y="216574"/>
                    <a:pt x="35336" y="208955"/>
                  </a:cubicBezTo>
                  <a:cubicBezTo>
                    <a:pt x="48671" y="220385"/>
                    <a:pt x="9619" y="156567"/>
                    <a:pt x="9619" y="156567"/>
                  </a:cubicBezTo>
                  <a:cubicBezTo>
                    <a:pt x="12476" y="150852"/>
                    <a:pt x="19144" y="127992"/>
                    <a:pt x="7713" y="125135"/>
                  </a:cubicBezTo>
                  <a:cubicBezTo>
                    <a:pt x="6761" y="127992"/>
                    <a:pt x="6761" y="128944"/>
                    <a:pt x="9619" y="127992"/>
                  </a:cubicBezTo>
                  <a:cubicBezTo>
                    <a:pt x="18191" y="137517"/>
                    <a:pt x="10571" y="158472"/>
                    <a:pt x="27716" y="176569"/>
                  </a:cubicBezTo>
                  <a:cubicBezTo>
                    <a:pt x="25811" y="205144"/>
                    <a:pt x="42004" y="253722"/>
                    <a:pt x="55338" y="277535"/>
                  </a:cubicBezTo>
                  <a:cubicBezTo>
                    <a:pt x="49623" y="280392"/>
                    <a:pt x="50576" y="282297"/>
                    <a:pt x="48671" y="281344"/>
                  </a:cubicBezTo>
                  <a:cubicBezTo>
                    <a:pt x="50576" y="293727"/>
                    <a:pt x="51529" y="299442"/>
                    <a:pt x="57244" y="308967"/>
                  </a:cubicBezTo>
                  <a:cubicBezTo>
                    <a:pt x="61054" y="323255"/>
                    <a:pt x="67721" y="357544"/>
                    <a:pt x="67721" y="357544"/>
                  </a:cubicBezTo>
                  <a:cubicBezTo>
                    <a:pt x="68673" y="369927"/>
                    <a:pt x="82961" y="388977"/>
                    <a:pt x="76294" y="403264"/>
                  </a:cubicBezTo>
                  <a:cubicBezTo>
                    <a:pt x="77246" y="402312"/>
                    <a:pt x="78198" y="400407"/>
                    <a:pt x="80104" y="399455"/>
                  </a:cubicBezTo>
                  <a:cubicBezTo>
                    <a:pt x="82961" y="417552"/>
                    <a:pt x="83913" y="411837"/>
                    <a:pt x="90581" y="424219"/>
                  </a:cubicBezTo>
                  <a:cubicBezTo>
                    <a:pt x="92486" y="435649"/>
                    <a:pt x="82961" y="425172"/>
                    <a:pt x="82961" y="426124"/>
                  </a:cubicBezTo>
                  <a:cubicBezTo>
                    <a:pt x="90581" y="440412"/>
                    <a:pt x="95344" y="461367"/>
                    <a:pt x="89629" y="472797"/>
                  </a:cubicBezTo>
                  <a:cubicBezTo>
                    <a:pt x="89629" y="472797"/>
                    <a:pt x="103916" y="484227"/>
                    <a:pt x="99154" y="487085"/>
                  </a:cubicBezTo>
                  <a:cubicBezTo>
                    <a:pt x="98201" y="485180"/>
                    <a:pt x="96296" y="483274"/>
                    <a:pt x="94391" y="483274"/>
                  </a:cubicBezTo>
                  <a:cubicBezTo>
                    <a:pt x="105821" y="500419"/>
                    <a:pt x="99154" y="523280"/>
                    <a:pt x="113441" y="537567"/>
                  </a:cubicBezTo>
                  <a:cubicBezTo>
                    <a:pt x="112488" y="534710"/>
                    <a:pt x="110584" y="531852"/>
                    <a:pt x="109631" y="528994"/>
                  </a:cubicBezTo>
                  <a:cubicBezTo>
                    <a:pt x="116298" y="527089"/>
                    <a:pt x="108679" y="535662"/>
                    <a:pt x="115346" y="527089"/>
                  </a:cubicBezTo>
                  <a:cubicBezTo>
                    <a:pt x="103916" y="549949"/>
                    <a:pt x="132491" y="606147"/>
                    <a:pt x="136301" y="631864"/>
                  </a:cubicBezTo>
                  <a:cubicBezTo>
                    <a:pt x="134396" y="631864"/>
                    <a:pt x="131538" y="631864"/>
                    <a:pt x="130586" y="629960"/>
                  </a:cubicBezTo>
                  <a:cubicBezTo>
                    <a:pt x="136301" y="650914"/>
                    <a:pt x="156304" y="675680"/>
                    <a:pt x="155351" y="697587"/>
                  </a:cubicBezTo>
                  <a:cubicBezTo>
                    <a:pt x="147731" y="713780"/>
                    <a:pt x="169638" y="729972"/>
                    <a:pt x="164876" y="746164"/>
                  </a:cubicBezTo>
                  <a:cubicBezTo>
                    <a:pt x="165829" y="748069"/>
                    <a:pt x="175354" y="734735"/>
                    <a:pt x="176306" y="747117"/>
                  </a:cubicBezTo>
                  <a:cubicBezTo>
                    <a:pt x="174401" y="748069"/>
                    <a:pt x="171544" y="749022"/>
                    <a:pt x="169638" y="749974"/>
                  </a:cubicBezTo>
                  <a:cubicBezTo>
                    <a:pt x="171544" y="752832"/>
                    <a:pt x="218216" y="729019"/>
                    <a:pt x="223931" y="726162"/>
                  </a:cubicBezTo>
                  <a:cubicBezTo>
                    <a:pt x="221073" y="730924"/>
                    <a:pt x="217263" y="734735"/>
                    <a:pt x="211548" y="736639"/>
                  </a:cubicBezTo>
                  <a:cubicBezTo>
                    <a:pt x="217263" y="735687"/>
                    <a:pt x="222026" y="732830"/>
                    <a:pt x="225836" y="729019"/>
                  </a:cubicBezTo>
                  <a:cubicBezTo>
                    <a:pt x="229646" y="726162"/>
                    <a:pt x="211548" y="640437"/>
                    <a:pt x="209644" y="643294"/>
                  </a:cubicBezTo>
                  <a:cubicBezTo>
                    <a:pt x="202976" y="634722"/>
                    <a:pt x="162971" y="422314"/>
                    <a:pt x="155351" y="424219"/>
                  </a:cubicBezTo>
                  <a:cubicBezTo>
                    <a:pt x="150588" y="407074"/>
                    <a:pt x="141063" y="369927"/>
                    <a:pt x="140111" y="352782"/>
                  </a:cubicBezTo>
                  <a:cubicBezTo>
                    <a:pt x="132491" y="322302"/>
                    <a:pt x="91534" y="269914"/>
                    <a:pt x="101059" y="238482"/>
                  </a:cubicBezTo>
                  <a:cubicBezTo>
                    <a:pt x="108679" y="267057"/>
                    <a:pt x="99154" y="239435"/>
                    <a:pt x="109631" y="246102"/>
                  </a:cubicBezTo>
                  <a:cubicBezTo>
                    <a:pt x="108679" y="245149"/>
                    <a:pt x="96296" y="216574"/>
                    <a:pt x="96296" y="216574"/>
                  </a:cubicBezTo>
                  <a:cubicBezTo>
                    <a:pt x="93438" y="215622"/>
                    <a:pt x="98201" y="228005"/>
                    <a:pt x="97248" y="227052"/>
                  </a:cubicBezTo>
                  <a:cubicBezTo>
                    <a:pt x="88676" y="220385"/>
                    <a:pt x="89629" y="187047"/>
                    <a:pt x="85819" y="185142"/>
                  </a:cubicBezTo>
                  <a:cubicBezTo>
                    <a:pt x="61054" y="147994"/>
                    <a:pt x="53434" y="82272"/>
                    <a:pt x="40098" y="41314"/>
                  </a:cubicBezTo>
                  <a:cubicBezTo>
                    <a:pt x="33431" y="19407"/>
                    <a:pt x="27716" y="-8215"/>
                    <a:pt x="19144" y="17502"/>
                  </a:cubicBezTo>
                  <a:cubicBezTo>
                    <a:pt x="16286" y="22264"/>
                    <a:pt x="28669" y="93702"/>
                    <a:pt x="40098" y="102274"/>
                  </a:cubicBezTo>
                  <a:cubicBezTo>
                    <a:pt x="37241" y="104180"/>
                    <a:pt x="34384" y="104180"/>
                    <a:pt x="31526" y="102274"/>
                  </a:cubicBezTo>
                  <a:cubicBezTo>
                    <a:pt x="49623" y="95607"/>
                    <a:pt x="36288" y="123230"/>
                    <a:pt x="38194" y="120372"/>
                  </a:cubicBezTo>
                  <a:close/>
                  <a:moveTo>
                    <a:pt x="87723" y="235624"/>
                  </a:moveTo>
                  <a:cubicBezTo>
                    <a:pt x="86771" y="234672"/>
                    <a:pt x="85819" y="229910"/>
                    <a:pt x="87723" y="235624"/>
                  </a:cubicBezTo>
                  <a:close/>
                  <a:moveTo>
                    <a:pt x="90581" y="246102"/>
                  </a:moveTo>
                  <a:cubicBezTo>
                    <a:pt x="88676" y="238482"/>
                    <a:pt x="91534" y="241339"/>
                    <a:pt x="90581" y="246102"/>
                  </a:cubicBezTo>
                  <a:close/>
                  <a:moveTo>
                    <a:pt x="103916" y="219432"/>
                  </a:moveTo>
                  <a:cubicBezTo>
                    <a:pt x="106773" y="225147"/>
                    <a:pt x="99154" y="217527"/>
                    <a:pt x="103916" y="219432"/>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841" name="Google Shape;6841;p1"/>
            <p:cNvSpPr/>
            <p:nvPr/>
          </p:nvSpPr>
          <p:spPr>
            <a:xfrm>
              <a:off x="7340679" y="6003808"/>
              <a:ext cx="9525" cy="9525"/>
            </a:xfrm>
            <a:custGeom>
              <a:avLst/>
              <a:gdLst/>
              <a:ahLst/>
              <a:cxnLst/>
              <a:rect l="l" t="t" r="r" b="b"/>
              <a:pathLst>
                <a:path w="9525" h="9525" extrusionOk="0">
                  <a:moveTo>
                    <a:pt x="7858" y="7419"/>
                  </a:moveTo>
                  <a:cubicBezTo>
                    <a:pt x="6906" y="6466"/>
                    <a:pt x="6906" y="8371"/>
                    <a:pt x="7858" y="741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842" name="Google Shape;6842;p1"/>
            <p:cNvSpPr/>
            <p:nvPr/>
          </p:nvSpPr>
          <p:spPr>
            <a:xfrm>
              <a:off x="7302341" y="6095100"/>
              <a:ext cx="9525" cy="9525"/>
            </a:xfrm>
            <a:custGeom>
              <a:avLst/>
              <a:gdLst/>
              <a:ahLst/>
              <a:cxnLst/>
              <a:rect l="l" t="t" r="r" b="b"/>
              <a:pathLst>
                <a:path w="9525" h="9525" extrusionOk="0">
                  <a:moveTo>
                    <a:pt x="7144" y="7567"/>
                  </a:moveTo>
                  <a:cubicBezTo>
                    <a:pt x="7144" y="7567"/>
                    <a:pt x="8096" y="6614"/>
                    <a:pt x="7144"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843" name="Google Shape;6843;p1"/>
            <p:cNvSpPr/>
            <p:nvPr/>
          </p:nvSpPr>
          <p:spPr>
            <a:xfrm>
              <a:off x="7366159" y="6171300"/>
              <a:ext cx="9525" cy="9525"/>
            </a:xfrm>
            <a:custGeom>
              <a:avLst/>
              <a:gdLst/>
              <a:ahLst/>
              <a:cxnLst/>
              <a:rect l="l" t="t" r="r" b="b"/>
              <a:pathLst>
                <a:path w="9525" h="9525" extrusionOk="0">
                  <a:moveTo>
                    <a:pt x="7144" y="7567"/>
                  </a:moveTo>
                  <a:cubicBezTo>
                    <a:pt x="7144" y="7567"/>
                    <a:pt x="7144" y="6614"/>
                    <a:pt x="7144"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844" name="Google Shape;6844;p1"/>
            <p:cNvSpPr/>
            <p:nvPr/>
          </p:nvSpPr>
          <p:spPr>
            <a:xfrm>
              <a:off x="7296626" y="6036997"/>
              <a:ext cx="9525" cy="9525"/>
            </a:xfrm>
            <a:custGeom>
              <a:avLst/>
              <a:gdLst/>
              <a:ahLst/>
              <a:cxnLst/>
              <a:rect l="l" t="t" r="r" b="b"/>
              <a:pathLst>
                <a:path w="9525" h="9525" extrusionOk="0">
                  <a:moveTo>
                    <a:pt x="7144" y="7567"/>
                  </a:moveTo>
                  <a:cubicBezTo>
                    <a:pt x="8096" y="7567"/>
                    <a:pt x="8096" y="7567"/>
                    <a:pt x="7144" y="7567"/>
                  </a:cubicBezTo>
                  <a:cubicBezTo>
                    <a:pt x="8096" y="6615"/>
                    <a:pt x="8096" y="7567"/>
                    <a:pt x="7144"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845" name="Google Shape;6845;p1"/>
            <p:cNvSpPr/>
            <p:nvPr/>
          </p:nvSpPr>
          <p:spPr>
            <a:xfrm>
              <a:off x="7290911" y="6009798"/>
              <a:ext cx="9525" cy="9525"/>
            </a:xfrm>
            <a:custGeom>
              <a:avLst/>
              <a:gdLst/>
              <a:ahLst/>
              <a:cxnLst/>
              <a:rect l="l" t="t" r="r" b="b"/>
              <a:pathLst>
                <a:path w="9525" h="9525" extrusionOk="0">
                  <a:moveTo>
                    <a:pt x="7144" y="10953"/>
                  </a:moveTo>
                  <a:lnTo>
                    <a:pt x="7144" y="7144"/>
                  </a:lnTo>
                  <a:cubicBezTo>
                    <a:pt x="7144" y="9049"/>
                    <a:pt x="7144" y="10001"/>
                    <a:pt x="7144" y="10953"/>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846" name="Google Shape;6846;p1"/>
            <p:cNvSpPr/>
            <p:nvPr/>
          </p:nvSpPr>
          <p:spPr>
            <a:xfrm>
              <a:off x="7286128" y="5995511"/>
              <a:ext cx="9525" cy="9525"/>
            </a:xfrm>
            <a:custGeom>
              <a:avLst/>
              <a:gdLst/>
              <a:ahLst/>
              <a:cxnLst/>
              <a:rect l="l" t="t" r="r" b="b"/>
              <a:pathLst>
                <a:path w="9525" h="9525" extrusionOk="0">
                  <a:moveTo>
                    <a:pt x="9069" y="7144"/>
                  </a:moveTo>
                  <a:cubicBezTo>
                    <a:pt x="8117" y="7144"/>
                    <a:pt x="5259" y="7144"/>
                    <a:pt x="9069"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847" name="Google Shape;6847;p1"/>
            <p:cNvSpPr/>
            <p:nvPr/>
          </p:nvSpPr>
          <p:spPr>
            <a:xfrm>
              <a:off x="7369969" y="6285071"/>
              <a:ext cx="9525" cy="9525"/>
            </a:xfrm>
            <a:custGeom>
              <a:avLst/>
              <a:gdLst/>
              <a:ahLst/>
              <a:cxnLst/>
              <a:rect l="l" t="t" r="r" b="b"/>
              <a:pathLst>
                <a:path w="9525" h="9525" extrusionOk="0">
                  <a:moveTo>
                    <a:pt x="7144" y="7144"/>
                  </a:moveTo>
                  <a:cubicBezTo>
                    <a:pt x="7144" y="8097"/>
                    <a:pt x="7144" y="8097"/>
                    <a:pt x="7144" y="7144"/>
                  </a:cubicBezTo>
                  <a:cubicBezTo>
                    <a:pt x="8096" y="10002"/>
                    <a:pt x="8096" y="9049"/>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848" name="Google Shape;6848;p1"/>
            <p:cNvSpPr/>
            <p:nvPr/>
          </p:nvSpPr>
          <p:spPr>
            <a:xfrm>
              <a:off x="7339489" y="6200298"/>
              <a:ext cx="9525" cy="9525"/>
            </a:xfrm>
            <a:custGeom>
              <a:avLst/>
              <a:gdLst/>
              <a:ahLst/>
              <a:cxnLst/>
              <a:rect l="l" t="t" r="r" b="b"/>
              <a:pathLst>
                <a:path w="9525" h="9525" extrusionOk="0">
                  <a:moveTo>
                    <a:pt x="7144" y="7144"/>
                  </a:moveTo>
                  <a:cubicBezTo>
                    <a:pt x="8096" y="8096"/>
                    <a:pt x="9049" y="9049"/>
                    <a:pt x="9049" y="10001"/>
                  </a:cubicBezTo>
                  <a:cubicBezTo>
                    <a:pt x="9049" y="8096"/>
                    <a:pt x="9049"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849" name="Google Shape;6849;p1"/>
            <p:cNvSpPr/>
            <p:nvPr/>
          </p:nvSpPr>
          <p:spPr>
            <a:xfrm>
              <a:off x="7402354" y="6419373"/>
              <a:ext cx="9525" cy="9525"/>
            </a:xfrm>
            <a:custGeom>
              <a:avLst/>
              <a:gdLst/>
              <a:ahLst/>
              <a:cxnLst/>
              <a:rect l="l" t="t" r="r" b="b"/>
              <a:pathLst>
                <a:path w="9525" h="9525" extrusionOk="0">
                  <a:moveTo>
                    <a:pt x="7144" y="7144"/>
                  </a:moveTo>
                  <a:cubicBezTo>
                    <a:pt x="7144" y="7144"/>
                    <a:pt x="8096"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850" name="Google Shape;6850;p1"/>
            <p:cNvSpPr/>
            <p:nvPr/>
          </p:nvSpPr>
          <p:spPr>
            <a:xfrm>
              <a:off x="7342346" y="6203156"/>
              <a:ext cx="9525" cy="9525"/>
            </a:xfrm>
            <a:custGeom>
              <a:avLst/>
              <a:gdLst/>
              <a:ahLst/>
              <a:cxnLst/>
              <a:rect l="l" t="t" r="r" b="b"/>
              <a:pathLst>
                <a:path w="9525" h="9525" extrusionOk="0">
                  <a:moveTo>
                    <a:pt x="8096" y="10954"/>
                  </a:moveTo>
                  <a:cubicBezTo>
                    <a:pt x="8096" y="9049"/>
                    <a:pt x="8096" y="8096"/>
                    <a:pt x="7144" y="7144"/>
                  </a:cubicBezTo>
                  <a:cubicBezTo>
                    <a:pt x="7144" y="8096"/>
                    <a:pt x="7144" y="10001"/>
                    <a:pt x="8096" y="1095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851" name="Google Shape;6851;p1"/>
            <p:cNvSpPr/>
            <p:nvPr/>
          </p:nvSpPr>
          <p:spPr>
            <a:xfrm>
              <a:off x="7258764" y="5913448"/>
              <a:ext cx="9525" cy="9525"/>
            </a:xfrm>
            <a:custGeom>
              <a:avLst/>
              <a:gdLst/>
              <a:ahLst/>
              <a:cxnLst/>
              <a:rect l="l" t="t" r="r" b="b"/>
              <a:pathLst>
                <a:path w="9525" h="9525" extrusionOk="0">
                  <a:moveTo>
                    <a:pt x="7858" y="8244"/>
                  </a:moveTo>
                  <a:cubicBezTo>
                    <a:pt x="6906" y="7291"/>
                    <a:pt x="6906" y="6339"/>
                    <a:pt x="7858" y="82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852" name="Google Shape;6852;p1"/>
            <p:cNvSpPr/>
            <p:nvPr/>
          </p:nvSpPr>
          <p:spPr>
            <a:xfrm>
              <a:off x="7258526" y="5913172"/>
              <a:ext cx="9525" cy="9525"/>
            </a:xfrm>
            <a:custGeom>
              <a:avLst/>
              <a:gdLst/>
              <a:ahLst/>
              <a:cxnLst/>
              <a:rect l="l" t="t" r="r" b="b"/>
              <a:pathLst>
                <a:path w="9525" h="9525" extrusionOk="0">
                  <a:moveTo>
                    <a:pt x="7144" y="7567"/>
                  </a:moveTo>
                  <a:lnTo>
                    <a:pt x="7144" y="7567"/>
                  </a:lnTo>
                  <a:cubicBezTo>
                    <a:pt x="7144" y="6615"/>
                    <a:pt x="7144" y="7567"/>
                    <a:pt x="7144"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853" name="Google Shape;6853;p1"/>
            <p:cNvSpPr/>
            <p:nvPr/>
          </p:nvSpPr>
          <p:spPr>
            <a:xfrm>
              <a:off x="7256621" y="5910738"/>
              <a:ext cx="9525" cy="9525"/>
            </a:xfrm>
            <a:custGeom>
              <a:avLst/>
              <a:gdLst/>
              <a:ahLst/>
              <a:cxnLst/>
              <a:rect l="l" t="t" r="r" b="b"/>
              <a:pathLst>
                <a:path w="9525" h="9525" extrusionOk="0">
                  <a:moveTo>
                    <a:pt x="7144" y="7144"/>
                  </a:moveTo>
                  <a:lnTo>
                    <a:pt x="8096" y="9049"/>
                  </a:lnTo>
                  <a:cubicBezTo>
                    <a:pt x="8096" y="8097"/>
                    <a:pt x="8096"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854" name="Google Shape;6854;p1"/>
            <p:cNvSpPr/>
            <p:nvPr/>
          </p:nvSpPr>
          <p:spPr>
            <a:xfrm>
              <a:off x="7262336" y="5939313"/>
              <a:ext cx="9525" cy="9525"/>
            </a:xfrm>
            <a:custGeom>
              <a:avLst/>
              <a:gdLst/>
              <a:ahLst/>
              <a:cxnLst/>
              <a:rect l="l" t="t" r="r" b="b"/>
              <a:pathLst>
                <a:path w="9525" h="9525" extrusionOk="0">
                  <a:moveTo>
                    <a:pt x="7144" y="7144"/>
                  </a:moveTo>
                  <a:lnTo>
                    <a:pt x="8096" y="7144"/>
                  </a:lnTo>
                  <a:cubicBezTo>
                    <a:pt x="8096"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855" name="Google Shape;6855;p1"/>
            <p:cNvSpPr/>
            <p:nvPr/>
          </p:nvSpPr>
          <p:spPr>
            <a:xfrm>
              <a:off x="7263818" y="5938043"/>
              <a:ext cx="9525" cy="19050"/>
            </a:xfrm>
            <a:custGeom>
              <a:avLst/>
              <a:gdLst/>
              <a:ahLst/>
              <a:cxnLst/>
              <a:rect l="l" t="t" r="r" b="b"/>
              <a:pathLst>
                <a:path w="9525" h="19050" extrusionOk="0">
                  <a:moveTo>
                    <a:pt x="7567" y="16034"/>
                  </a:moveTo>
                  <a:cubicBezTo>
                    <a:pt x="6615" y="-3969"/>
                    <a:pt x="7567" y="16034"/>
                    <a:pt x="7567" y="1603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856" name="Google Shape;6856;p1"/>
            <p:cNvSpPr/>
            <p:nvPr/>
          </p:nvSpPr>
          <p:spPr>
            <a:xfrm>
              <a:off x="7268144" y="5974912"/>
              <a:ext cx="9525" cy="19050"/>
            </a:xfrm>
            <a:custGeom>
              <a:avLst/>
              <a:gdLst/>
              <a:ahLst/>
              <a:cxnLst/>
              <a:rect l="l" t="t" r="r" b="b"/>
              <a:pathLst>
                <a:path w="9525" h="19050" extrusionOk="0">
                  <a:moveTo>
                    <a:pt x="9909" y="13455"/>
                  </a:moveTo>
                  <a:cubicBezTo>
                    <a:pt x="4194" y="2025"/>
                    <a:pt x="8956" y="8692"/>
                    <a:pt x="9909" y="13455"/>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857" name="Google Shape;6857;p1"/>
            <p:cNvSpPr/>
            <p:nvPr/>
          </p:nvSpPr>
          <p:spPr>
            <a:xfrm>
              <a:off x="7272814" y="5999956"/>
              <a:ext cx="9525" cy="9525"/>
            </a:xfrm>
            <a:custGeom>
              <a:avLst/>
              <a:gdLst/>
              <a:ahLst/>
              <a:cxnLst/>
              <a:rect l="l" t="t" r="r" b="b"/>
              <a:pathLst>
                <a:path w="9525" h="9525" extrusionOk="0">
                  <a:moveTo>
                    <a:pt x="9049" y="8414"/>
                  </a:moveTo>
                  <a:cubicBezTo>
                    <a:pt x="8096" y="5556"/>
                    <a:pt x="7144" y="8414"/>
                    <a:pt x="7144" y="8414"/>
                  </a:cubicBezTo>
                  <a:cubicBezTo>
                    <a:pt x="8096" y="10319"/>
                    <a:pt x="9049" y="11271"/>
                    <a:pt x="9049" y="841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858" name="Google Shape;6858;p1"/>
            <p:cNvSpPr/>
            <p:nvPr/>
          </p:nvSpPr>
          <p:spPr>
            <a:xfrm>
              <a:off x="7309009" y="6139338"/>
              <a:ext cx="9525" cy="9525"/>
            </a:xfrm>
            <a:custGeom>
              <a:avLst/>
              <a:gdLst/>
              <a:ahLst/>
              <a:cxnLst/>
              <a:rect l="l" t="t" r="r" b="b"/>
              <a:pathLst>
                <a:path w="9525" h="9525" extrusionOk="0">
                  <a:moveTo>
                    <a:pt x="10001" y="7144"/>
                  </a:moveTo>
                  <a:lnTo>
                    <a:pt x="7144" y="7144"/>
                  </a:lnTo>
                  <a:cubicBezTo>
                    <a:pt x="9049" y="10001"/>
                    <a:pt x="9049" y="7144"/>
                    <a:pt x="10001"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859" name="Google Shape;6859;p1"/>
            <p:cNvSpPr/>
            <p:nvPr/>
          </p:nvSpPr>
          <p:spPr>
            <a:xfrm>
              <a:off x="7331445" y="6158493"/>
              <a:ext cx="9525" cy="9525"/>
            </a:xfrm>
            <a:custGeom>
              <a:avLst/>
              <a:gdLst/>
              <a:ahLst/>
              <a:cxnLst/>
              <a:rect l="l" t="t" r="r" b="b"/>
              <a:pathLst>
                <a:path w="9525" h="9525" extrusionOk="0">
                  <a:moveTo>
                    <a:pt x="7567" y="10849"/>
                  </a:moveTo>
                  <a:cubicBezTo>
                    <a:pt x="7567" y="7991"/>
                    <a:pt x="6615" y="4181"/>
                    <a:pt x="7567" y="1084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860" name="Google Shape;6860;p1"/>
            <p:cNvSpPr/>
            <p:nvPr/>
          </p:nvSpPr>
          <p:spPr>
            <a:xfrm>
              <a:off x="7318133" y="6181536"/>
              <a:ext cx="9525" cy="9525"/>
            </a:xfrm>
            <a:custGeom>
              <a:avLst/>
              <a:gdLst/>
              <a:ahLst/>
              <a:cxnLst/>
              <a:rect l="l" t="t" r="r" b="b"/>
              <a:pathLst>
                <a:path w="9525" h="9525" extrusionOk="0">
                  <a:moveTo>
                    <a:pt x="7545" y="7808"/>
                  </a:moveTo>
                  <a:cubicBezTo>
                    <a:pt x="5639" y="3998"/>
                    <a:pt x="11355" y="18286"/>
                    <a:pt x="7545" y="780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861" name="Google Shape;6861;p1"/>
            <p:cNvSpPr/>
            <p:nvPr/>
          </p:nvSpPr>
          <p:spPr>
            <a:xfrm>
              <a:off x="7385635" y="6450236"/>
              <a:ext cx="9525" cy="9525"/>
            </a:xfrm>
            <a:custGeom>
              <a:avLst/>
              <a:gdLst/>
              <a:ahLst/>
              <a:cxnLst/>
              <a:rect l="l" t="t" r="r" b="b"/>
              <a:pathLst>
                <a:path w="9525" h="9525" extrusionOk="0">
                  <a:moveTo>
                    <a:pt x="7670" y="9618"/>
                  </a:moveTo>
                  <a:lnTo>
                    <a:pt x="10527" y="7713"/>
                  </a:lnTo>
                  <a:cubicBezTo>
                    <a:pt x="9575" y="6761"/>
                    <a:pt x="5765" y="6761"/>
                    <a:pt x="7670" y="961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862" name="Google Shape;6862;p1"/>
            <p:cNvSpPr/>
            <p:nvPr/>
          </p:nvSpPr>
          <p:spPr>
            <a:xfrm>
              <a:off x="7444264" y="6522243"/>
              <a:ext cx="19050" cy="9525"/>
            </a:xfrm>
            <a:custGeom>
              <a:avLst/>
              <a:gdLst/>
              <a:ahLst/>
              <a:cxnLst/>
              <a:rect l="l" t="t" r="r" b="b"/>
              <a:pathLst>
                <a:path w="19050" h="9525" extrusionOk="0">
                  <a:moveTo>
                    <a:pt x="7144" y="8096"/>
                  </a:moveTo>
                  <a:cubicBezTo>
                    <a:pt x="9049" y="9049"/>
                    <a:pt x="11906" y="9049"/>
                    <a:pt x="12859" y="7144"/>
                  </a:cubicBezTo>
                  <a:cubicBezTo>
                    <a:pt x="10954" y="7144"/>
                    <a:pt x="8096" y="7144"/>
                    <a:pt x="7144" y="809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863" name="Google Shape;6863;p1"/>
            <p:cNvSpPr/>
            <p:nvPr/>
          </p:nvSpPr>
          <p:spPr>
            <a:xfrm>
              <a:off x="7397882" y="6191302"/>
              <a:ext cx="9525" cy="9525"/>
            </a:xfrm>
            <a:custGeom>
              <a:avLst/>
              <a:gdLst/>
              <a:ahLst/>
              <a:cxnLst/>
              <a:rect l="l" t="t" r="r" b="b"/>
              <a:pathLst>
                <a:path w="9525" h="9525" extrusionOk="0">
                  <a:moveTo>
                    <a:pt x="7805" y="7567"/>
                  </a:moveTo>
                  <a:cubicBezTo>
                    <a:pt x="12568" y="7567"/>
                    <a:pt x="4948" y="6615"/>
                    <a:pt x="7805"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864" name="Google Shape;6864;p1"/>
            <p:cNvSpPr/>
            <p:nvPr/>
          </p:nvSpPr>
          <p:spPr>
            <a:xfrm>
              <a:off x="7419710" y="6514623"/>
              <a:ext cx="9525" cy="9525"/>
            </a:xfrm>
            <a:custGeom>
              <a:avLst/>
              <a:gdLst/>
              <a:ahLst/>
              <a:cxnLst/>
              <a:rect l="l" t="t" r="r" b="b"/>
              <a:pathLst>
                <a:path w="9525" h="9525" extrusionOk="0">
                  <a:moveTo>
                    <a:pt x="8837" y="7144"/>
                  </a:moveTo>
                  <a:cubicBezTo>
                    <a:pt x="5027" y="8096"/>
                    <a:pt x="8837" y="7144"/>
                    <a:pt x="883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865" name="Google Shape;6865;p1"/>
            <p:cNvSpPr/>
            <p:nvPr/>
          </p:nvSpPr>
          <p:spPr>
            <a:xfrm>
              <a:off x="7416641" y="6519238"/>
              <a:ext cx="19050" cy="9525"/>
            </a:xfrm>
            <a:custGeom>
              <a:avLst/>
              <a:gdLst/>
              <a:ahLst/>
              <a:cxnLst/>
              <a:rect l="l" t="t" r="r" b="b"/>
              <a:pathLst>
                <a:path w="19050" h="9525" extrusionOk="0">
                  <a:moveTo>
                    <a:pt x="7144" y="8244"/>
                  </a:moveTo>
                  <a:cubicBezTo>
                    <a:pt x="15716" y="7291"/>
                    <a:pt x="10954" y="6338"/>
                    <a:pt x="7144" y="82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866" name="Google Shape;6866;p1"/>
            <p:cNvSpPr/>
            <p:nvPr/>
          </p:nvSpPr>
          <p:spPr>
            <a:xfrm>
              <a:off x="7427119" y="6565106"/>
              <a:ext cx="9525" cy="9525"/>
            </a:xfrm>
            <a:custGeom>
              <a:avLst/>
              <a:gdLst/>
              <a:ahLst/>
              <a:cxnLst/>
              <a:rect l="l" t="t" r="r" b="b"/>
              <a:pathLst>
                <a:path w="9525" h="9525" extrusionOk="0">
                  <a:moveTo>
                    <a:pt x="7144" y="7144"/>
                  </a:moveTo>
                  <a:lnTo>
                    <a:pt x="7144" y="7144"/>
                  </a:ln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867" name="Google Shape;6867;p1"/>
            <p:cNvSpPr/>
            <p:nvPr/>
          </p:nvSpPr>
          <p:spPr>
            <a:xfrm>
              <a:off x="7437596" y="6597491"/>
              <a:ext cx="9525" cy="9525"/>
            </a:xfrm>
            <a:custGeom>
              <a:avLst/>
              <a:gdLst/>
              <a:ahLst/>
              <a:cxnLst/>
              <a:rect l="l" t="t" r="r" b="b"/>
              <a:pathLst>
                <a:path w="9525" h="9525" extrusionOk="0">
                  <a:moveTo>
                    <a:pt x="7144" y="7144"/>
                  </a:moveTo>
                  <a:cubicBezTo>
                    <a:pt x="7144" y="7144"/>
                    <a:pt x="7144" y="8096"/>
                    <a:pt x="7144" y="7144"/>
                  </a:cubicBezTo>
                  <a:cubicBezTo>
                    <a:pt x="7144" y="8096"/>
                    <a:pt x="7144"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868" name="Google Shape;6868;p1"/>
            <p:cNvSpPr/>
            <p:nvPr/>
          </p:nvSpPr>
          <p:spPr>
            <a:xfrm>
              <a:off x="7437596" y="6609450"/>
              <a:ext cx="9525" cy="9525"/>
            </a:xfrm>
            <a:custGeom>
              <a:avLst/>
              <a:gdLst/>
              <a:ahLst/>
              <a:cxnLst/>
              <a:rect l="l" t="t" r="r" b="b"/>
              <a:pathLst>
                <a:path w="9525" h="9525" extrusionOk="0">
                  <a:moveTo>
                    <a:pt x="7144" y="7567"/>
                  </a:moveTo>
                  <a:cubicBezTo>
                    <a:pt x="7144" y="7567"/>
                    <a:pt x="7144" y="6614"/>
                    <a:pt x="7144" y="7567"/>
                  </a:cubicBezTo>
                  <a:cubicBezTo>
                    <a:pt x="7144" y="7567"/>
                    <a:pt x="7144" y="7567"/>
                    <a:pt x="7144"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869" name="Google Shape;6869;p1"/>
            <p:cNvSpPr/>
            <p:nvPr/>
          </p:nvSpPr>
          <p:spPr>
            <a:xfrm>
              <a:off x="7426166" y="6565106"/>
              <a:ext cx="9525" cy="9525"/>
            </a:xfrm>
            <a:custGeom>
              <a:avLst/>
              <a:gdLst/>
              <a:ahLst/>
              <a:cxnLst/>
              <a:rect l="l" t="t" r="r" b="b"/>
              <a:pathLst>
                <a:path w="9525" h="9525" extrusionOk="0">
                  <a:moveTo>
                    <a:pt x="8096" y="7144"/>
                  </a:moveTo>
                  <a:lnTo>
                    <a:pt x="7144" y="8096"/>
                  </a:lnTo>
                  <a:cubicBezTo>
                    <a:pt x="9049" y="8096"/>
                    <a:pt x="8096" y="7144"/>
                    <a:pt x="8096"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870" name="Google Shape;6870;p1"/>
            <p:cNvSpPr/>
            <p:nvPr/>
          </p:nvSpPr>
          <p:spPr>
            <a:xfrm>
              <a:off x="7425452" y="6523196"/>
              <a:ext cx="9525" cy="9525"/>
            </a:xfrm>
            <a:custGeom>
              <a:avLst/>
              <a:gdLst/>
              <a:ahLst/>
              <a:cxnLst/>
              <a:rect l="l" t="t" r="r" b="b"/>
              <a:pathLst>
                <a:path w="9525" h="9525" extrusionOk="0">
                  <a:moveTo>
                    <a:pt x="7858" y="7144"/>
                  </a:moveTo>
                  <a:cubicBezTo>
                    <a:pt x="6906" y="7144"/>
                    <a:pt x="6906" y="7144"/>
                    <a:pt x="7858"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871" name="Google Shape;6871;p1"/>
            <p:cNvSpPr/>
            <p:nvPr/>
          </p:nvSpPr>
          <p:spPr>
            <a:xfrm>
              <a:off x="7418758" y="6553676"/>
              <a:ext cx="9525" cy="9525"/>
            </a:xfrm>
            <a:custGeom>
              <a:avLst/>
              <a:gdLst/>
              <a:ahLst/>
              <a:cxnLst/>
              <a:rect l="l" t="t" r="r" b="b"/>
              <a:pathLst>
                <a:path w="9525" h="9525" extrusionOk="0">
                  <a:moveTo>
                    <a:pt x="8837" y="7144"/>
                  </a:moveTo>
                  <a:cubicBezTo>
                    <a:pt x="8837" y="7144"/>
                    <a:pt x="5027" y="7144"/>
                    <a:pt x="883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872" name="Google Shape;6872;p1"/>
            <p:cNvSpPr/>
            <p:nvPr/>
          </p:nvSpPr>
          <p:spPr>
            <a:xfrm>
              <a:off x="7416641" y="6544020"/>
              <a:ext cx="9525" cy="9525"/>
            </a:xfrm>
            <a:custGeom>
              <a:avLst/>
              <a:gdLst/>
              <a:ahLst/>
              <a:cxnLst/>
              <a:rect l="l" t="t" r="r" b="b"/>
              <a:pathLst>
                <a:path w="9525" h="9525" extrusionOk="0">
                  <a:moveTo>
                    <a:pt x="7144" y="8227"/>
                  </a:moveTo>
                  <a:cubicBezTo>
                    <a:pt x="7144" y="9179"/>
                    <a:pt x="13811" y="5369"/>
                    <a:pt x="7144" y="822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873" name="Google Shape;6873;p1"/>
            <p:cNvSpPr/>
            <p:nvPr/>
          </p:nvSpPr>
          <p:spPr>
            <a:xfrm>
              <a:off x="7415689" y="6528911"/>
              <a:ext cx="9525" cy="9525"/>
            </a:xfrm>
            <a:custGeom>
              <a:avLst/>
              <a:gdLst/>
              <a:ahLst/>
              <a:cxnLst/>
              <a:rect l="l" t="t" r="r" b="b"/>
              <a:pathLst>
                <a:path w="9525" h="9525" extrusionOk="0">
                  <a:moveTo>
                    <a:pt x="7144" y="7144"/>
                  </a:moveTo>
                  <a:lnTo>
                    <a:pt x="7144" y="7144"/>
                  </a:ln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874" name="Google Shape;6874;p1"/>
            <p:cNvSpPr/>
            <p:nvPr/>
          </p:nvSpPr>
          <p:spPr>
            <a:xfrm>
              <a:off x="7421642" y="6560343"/>
              <a:ext cx="9525" cy="9525"/>
            </a:xfrm>
            <a:custGeom>
              <a:avLst/>
              <a:gdLst/>
              <a:ahLst/>
              <a:cxnLst/>
              <a:rect l="l" t="t" r="r" b="b"/>
              <a:pathLst>
                <a:path w="9525" h="9525" extrusionOk="0">
                  <a:moveTo>
                    <a:pt x="7858" y="7144"/>
                  </a:moveTo>
                  <a:cubicBezTo>
                    <a:pt x="6906" y="8096"/>
                    <a:pt x="6906" y="8096"/>
                    <a:pt x="7858" y="7144"/>
                  </a:cubicBezTo>
                  <a:cubicBezTo>
                    <a:pt x="6906" y="8096"/>
                    <a:pt x="7858" y="8096"/>
                    <a:pt x="7858"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875" name="Google Shape;6875;p1"/>
            <p:cNvSpPr/>
            <p:nvPr/>
          </p:nvSpPr>
          <p:spPr>
            <a:xfrm>
              <a:off x="7453789" y="6518671"/>
              <a:ext cx="9525" cy="9525"/>
            </a:xfrm>
            <a:custGeom>
              <a:avLst/>
              <a:gdLst/>
              <a:ahLst/>
              <a:cxnLst/>
              <a:rect l="l" t="t" r="r" b="b"/>
              <a:pathLst>
                <a:path w="9525" h="9525" extrusionOk="0">
                  <a:moveTo>
                    <a:pt x="7144" y="7858"/>
                  </a:moveTo>
                  <a:cubicBezTo>
                    <a:pt x="7144" y="7858"/>
                    <a:pt x="7144" y="7858"/>
                    <a:pt x="7144" y="7858"/>
                  </a:cubicBezTo>
                  <a:cubicBezTo>
                    <a:pt x="7144" y="6906"/>
                    <a:pt x="7144" y="6906"/>
                    <a:pt x="7144" y="785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876" name="Google Shape;6876;p1"/>
            <p:cNvSpPr/>
            <p:nvPr/>
          </p:nvSpPr>
          <p:spPr>
            <a:xfrm>
              <a:off x="7467124" y="6507003"/>
              <a:ext cx="9525" cy="9525"/>
            </a:xfrm>
            <a:custGeom>
              <a:avLst/>
              <a:gdLst/>
              <a:ahLst/>
              <a:cxnLst/>
              <a:rect l="l" t="t" r="r" b="b"/>
              <a:pathLst>
                <a:path w="9525" h="9525" extrusionOk="0">
                  <a:moveTo>
                    <a:pt x="7144" y="7144"/>
                  </a:moveTo>
                  <a:cubicBezTo>
                    <a:pt x="8096" y="8096"/>
                    <a:pt x="10954"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877" name="Google Shape;6877;p1"/>
            <p:cNvSpPr/>
            <p:nvPr/>
          </p:nvSpPr>
          <p:spPr>
            <a:xfrm>
              <a:off x="7441406" y="6630828"/>
              <a:ext cx="9525" cy="9525"/>
            </a:xfrm>
            <a:custGeom>
              <a:avLst/>
              <a:gdLst/>
              <a:ahLst/>
              <a:cxnLst/>
              <a:rect l="l" t="t" r="r" b="b"/>
              <a:pathLst>
                <a:path w="9525" h="9525" extrusionOk="0">
                  <a:moveTo>
                    <a:pt x="7144" y="7144"/>
                  </a:moveTo>
                  <a:cubicBezTo>
                    <a:pt x="7144" y="7144"/>
                    <a:pt x="7144" y="7144"/>
                    <a:pt x="7144" y="7144"/>
                  </a:cubicBez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878" name="Google Shape;6878;p1"/>
            <p:cNvSpPr/>
            <p:nvPr/>
          </p:nvSpPr>
          <p:spPr>
            <a:xfrm>
              <a:off x="7471886" y="6662261"/>
              <a:ext cx="9525" cy="19050"/>
            </a:xfrm>
            <a:custGeom>
              <a:avLst/>
              <a:gdLst/>
              <a:ahLst/>
              <a:cxnLst/>
              <a:rect l="l" t="t" r="r" b="b"/>
              <a:pathLst>
                <a:path w="9525" h="19050" extrusionOk="0">
                  <a:moveTo>
                    <a:pt x="9049" y="11906"/>
                  </a:moveTo>
                  <a:cubicBezTo>
                    <a:pt x="8096" y="10001"/>
                    <a:pt x="8096" y="8096"/>
                    <a:pt x="7144" y="7144"/>
                  </a:cubicBezTo>
                  <a:cubicBezTo>
                    <a:pt x="8096" y="8096"/>
                    <a:pt x="8096" y="11906"/>
                    <a:pt x="9049" y="1190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879" name="Google Shape;6879;p1"/>
            <p:cNvSpPr/>
            <p:nvPr/>
          </p:nvSpPr>
          <p:spPr>
            <a:xfrm>
              <a:off x="7426166" y="6523196"/>
              <a:ext cx="9525" cy="9525"/>
            </a:xfrm>
            <a:custGeom>
              <a:avLst/>
              <a:gdLst/>
              <a:ahLst/>
              <a:cxnLst/>
              <a:rect l="l" t="t" r="r" b="b"/>
              <a:pathLst>
                <a:path w="9525" h="9525" extrusionOk="0">
                  <a:moveTo>
                    <a:pt x="7144" y="7144"/>
                  </a:moveTo>
                  <a:cubicBezTo>
                    <a:pt x="7144" y="7144"/>
                    <a:pt x="7144" y="8097"/>
                    <a:pt x="7144" y="7144"/>
                  </a:cubicBezTo>
                  <a:cubicBezTo>
                    <a:pt x="7144" y="8097"/>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880" name="Google Shape;6880;p1"/>
            <p:cNvSpPr/>
            <p:nvPr/>
          </p:nvSpPr>
          <p:spPr>
            <a:xfrm>
              <a:off x="7471886" y="6662261"/>
              <a:ext cx="9525" cy="9525"/>
            </a:xfrm>
            <a:custGeom>
              <a:avLst/>
              <a:gdLst/>
              <a:ahLst/>
              <a:cxnLst/>
              <a:rect l="l" t="t" r="r" b="b"/>
              <a:pathLst>
                <a:path w="9525" h="9525" extrusionOk="0">
                  <a:moveTo>
                    <a:pt x="7144" y="7144"/>
                  </a:move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881" name="Google Shape;6881;p1"/>
            <p:cNvSpPr/>
            <p:nvPr/>
          </p:nvSpPr>
          <p:spPr>
            <a:xfrm>
              <a:off x="7454741" y="6656546"/>
              <a:ext cx="9525" cy="9525"/>
            </a:xfrm>
            <a:custGeom>
              <a:avLst/>
              <a:gdLst/>
              <a:ahLst/>
              <a:cxnLst/>
              <a:rect l="l" t="t" r="r" b="b"/>
              <a:pathLst>
                <a:path w="9525" h="9525" extrusionOk="0">
                  <a:moveTo>
                    <a:pt x="7144" y="10954"/>
                  </a:moveTo>
                  <a:cubicBezTo>
                    <a:pt x="7144" y="9049"/>
                    <a:pt x="7144" y="8097"/>
                    <a:pt x="7144" y="7144"/>
                  </a:cubicBezTo>
                  <a:cubicBezTo>
                    <a:pt x="7144" y="8097"/>
                    <a:pt x="7144" y="9049"/>
                    <a:pt x="7144" y="1095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882" name="Google Shape;6882;p1"/>
            <p:cNvSpPr/>
            <p:nvPr/>
          </p:nvSpPr>
          <p:spPr>
            <a:xfrm>
              <a:off x="7446169" y="6626066"/>
              <a:ext cx="9525" cy="9525"/>
            </a:xfrm>
            <a:custGeom>
              <a:avLst/>
              <a:gdLst/>
              <a:ahLst/>
              <a:cxnLst/>
              <a:rect l="l" t="t" r="r" b="b"/>
              <a:pathLst>
                <a:path w="9525" h="9525" extrusionOk="0">
                  <a:moveTo>
                    <a:pt x="7144" y="7144"/>
                  </a:moveTo>
                  <a:lnTo>
                    <a:pt x="7144" y="8096"/>
                  </a:lnTo>
                  <a:cubicBezTo>
                    <a:pt x="7144" y="8096"/>
                    <a:pt x="7144"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883" name="Google Shape;6883;p1"/>
            <p:cNvSpPr/>
            <p:nvPr/>
          </p:nvSpPr>
          <p:spPr>
            <a:xfrm>
              <a:off x="7456646" y="6651783"/>
              <a:ext cx="9525" cy="9525"/>
            </a:xfrm>
            <a:custGeom>
              <a:avLst/>
              <a:gdLst/>
              <a:ahLst/>
              <a:cxnLst/>
              <a:rect l="l" t="t" r="r" b="b"/>
              <a:pathLst>
                <a:path w="9525" h="9525" extrusionOk="0">
                  <a:moveTo>
                    <a:pt x="7144" y="7144"/>
                  </a:moveTo>
                  <a:cubicBezTo>
                    <a:pt x="8096" y="10002"/>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884" name="Google Shape;6884;p1"/>
            <p:cNvSpPr/>
            <p:nvPr/>
          </p:nvSpPr>
          <p:spPr>
            <a:xfrm>
              <a:off x="7459504" y="6654084"/>
              <a:ext cx="9525" cy="9525"/>
            </a:xfrm>
            <a:custGeom>
              <a:avLst/>
              <a:gdLst/>
              <a:ahLst/>
              <a:cxnLst/>
              <a:rect l="l" t="t" r="r" b="b"/>
              <a:pathLst>
                <a:path w="9525" h="9525" extrusionOk="0">
                  <a:moveTo>
                    <a:pt x="7144" y="8653"/>
                  </a:moveTo>
                  <a:cubicBezTo>
                    <a:pt x="7144" y="5795"/>
                    <a:pt x="7144" y="7701"/>
                    <a:pt x="7144" y="8653"/>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885" name="Google Shape;6885;p1"/>
            <p:cNvSpPr/>
            <p:nvPr/>
          </p:nvSpPr>
          <p:spPr>
            <a:xfrm>
              <a:off x="7455694" y="6543304"/>
              <a:ext cx="9525" cy="9525"/>
            </a:xfrm>
            <a:custGeom>
              <a:avLst/>
              <a:gdLst/>
              <a:ahLst/>
              <a:cxnLst/>
              <a:rect l="l" t="t" r="r" b="b"/>
              <a:pathLst>
                <a:path w="9525" h="9525" extrusionOk="0">
                  <a:moveTo>
                    <a:pt x="7144" y="7990"/>
                  </a:moveTo>
                  <a:cubicBezTo>
                    <a:pt x="8096" y="7990"/>
                    <a:pt x="9049" y="7990"/>
                    <a:pt x="10001" y="7990"/>
                  </a:cubicBezTo>
                  <a:cubicBezTo>
                    <a:pt x="7144" y="7990"/>
                    <a:pt x="7144" y="6085"/>
                    <a:pt x="7144" y="7990"/>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886" name="Google Shape;6886;p1"/>
            <p:cNvSpPr/>
            <p:nvPr/>
          </p:nvSpPr>
          <p:spPr>
            <a:xfrm>
              <a:off x="7424261" y="6523725"/>
              <a:ext cx="9525" cy="9525"/>
            </a:xfrm>
            <a:custGeom>
              <a:avLst/>
              <a:gdLst/>
              <a:ahLst/>
              <a:cxnLst/>
              <a:rect l="l" t="t" r="r" b="b"/>
              <a:pathLst>
                <a:path w="9525" h="9525" extrusionOk="0">
                  <a:moveTo>
                    <a:pt x="7144" y="7567"/>
                  </a:moveTo>
                  <a:cubicBezTo>
                    <a:pt x="10954" y="6614"/>
                    <a:pt x="8096" y="7567"/>
                    <a:pt x="7144"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887" name="Google Shape;6887;p1"/>
            <p:cNvSpPr/>
            <p:nvPr/>
          </p:nvSpPr>
          <p:spPr>
            <a:xfrm>
              <a:off x="7451884" y="6577488"/>
              <a:ext cx="9525" cy="9525"/>
            </a:xfrm>
            <a:custGeom>
              <a:avLst/>
              <a:gdLst/>
              <a:ahLst/>
              <a:cxnLst/>
              <a:rect l="l" t="t" r="r" b="b"/>
              <a:pathLst>
                <a:path w="9525" h="9525" extrusionOk="0">
                  <a:moveTo>
                    <a:pt x="7144" y="7144"/>
                  </a:moveTo>
                  <a:lnTo>
                    <a:pt x="7144" y="9049"/>
                  </a:lnTo>
                  <a:cubicBezTo>
                    <a:pt x="8096" y="8097"/>
                    <a:pt x="8096" y="8097"/>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888" name="Google Shape;6888;p1"/>
            <p:cNvSpPr/>
            <p:nvPr/>
          </p:nvSpPr>
          <p:spPr>
            <a:xfrm>
              <a:off x="7456646" y="6578970"/>
              <a:ext cx="9525" cy="9525"/>
            </a:xfrm>
            <a:custGeom>
              <a:avLst/>
              <a:gdLst/>
              <a:ahLst/>
              <a:cxnLst/>
              <a:rect l="l" t="t" r="r" b="b"/>
              <a:pathLst>
                <a:path w="9525" h="9525" extrusionOk="0">
                  <a:moveTo>
                    <a:pt x="7144" y="7567"/>
                  </a:moveTo>
                  <a:lnTo>
                    <a:pt x="7144" y="7567"/>
                  </a:lnTo>
                  <a:cubicBezTo>
                    <a:pt x="7144" y="6615"/>
                    <a:pt x="7144" y="7567"/>
                    <a:pt x="7144"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889" name="Google Shape;6889;p1"/>
            <p:cNvSpPr/>
            <p:nvPr/>
          </p:nvSpPr>
          <p:spPr>
            <a:xfrm>
              <a:off x="7452836" y="6578441"/>
              <a:ext cx="9525" cy="19050"/>
            </a:xfrm>
            <a:custGeom>
              <a:avLst/>
              <a:gdLst/>
              <a:ahLst/>
              <a:cxnLst/>
              <a:rect l="l" t="t" r="r" b="b"/>
              <a:pathLst>
                <a:path w="9525" h="19050" extrusionOk="0">
                  <a:moveTo>
                    <a:pt x="7144" y="7144"/>
                  </a:moveTo>
                  <a:cubicBezTo>
                    <a:pt x="9049" y="25241"/>
                    <a:pt x="7144" y="10001"/>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890" name="Google Shape;6890;p1"/>
            <p:cNvSpPr/>
            <p:nvPr/>
          </p:nvSpPr>
          <p:spPr>
            <a:xfrm>
              <a:off x="7457599" y="6543198"/>
              <a:ext cx="9525" cy="9525"/>
            </a:xfrm>
            <a:custGeom>
              <a:avLst/>
              <a:gdLst/>
              <a:ahLst/>
              <a:cxnLst/>
              <a:rect l="l" t="t" r="r" b="b"/>
              <a:pathLst>
                <a:path w="9525" h="9525" extrusionOk="0">
                  <a:moveTo>
                    <a:pt x="7144" y="7144"/>
                  </a:moveTo>
                  <a:lnTo>
                    <a:pt x="7144" y="7144"/>
                  </a:lnTo>
                  <a:lnTo>
                    <a:pt x="7144" y="7144"/>
                  </a:ln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891" name="Google Shape;6891;p1"/>
            <p:cNvSpPr/>
            <p:nvPr/>
          </p:nvSpPr>
          <p:spPr>
            <a:xfrm>
              <a:off x="7412831" y="6504125"/>
              <a:ext cx="76200" cy="171450"/>
            </a:xfrm>
            <a:custGeom>
              <a:avLst/>
              <a:gdLst/>
              <a:ahLst/>
              <a:cxnLst/>
              <a:rect l="l" t="t" r="r" b="b"/>
              <a:pathLst>
                <a:path w="76200" h="171450" extrusionOk="0">
                  <a:moveTo>
                    <a:pt x="45244" y="37644"/>
                  </a:moveTo>
                  <a:cubicBezTo>
                    <a:pt x="45244" y="34787"/>
                    <a:pt x="51911" y="48122"/>
                    <a:pt x="57626" y="47169"/>
                  </a:cubicBezTo>
                  <a:cubicBezTo>
                    <a:pt x="55721" y="46217"/>
                    <a:pt x="55721" y="46217"/>
                    <a:pt x="56674" y="47169"/>
                  </a:cubicBezTo>
                  <a:cubicBezTo>
                    <a:pt x="51911" y="45264"/>
                    <a:pt x="51911" y="46217"/>
                    <a:pt x="55721" y="50026"/>
                  </a:cubicBezTo>
                  <a:cubicBezTo>
                    <a:pt x="49054" y="50979"/>
                    <a:pt x="54769" y="47169"/>
                    <a:pt x="47149" y="48122"/>
                  </a:cubicBezTo>
                  <a:cubicBezTo>
                    <a:pt x="47149" y="47169"/>
                    <a:pt x="58579" y="72887"/>
                    <a:pt x="48101" y="72887"/>
                  </a:cubicBezTo>
                  <a:cubicBezTo>
                    <a:pt x="50959" y="74792"/>
                    <a:pt x="49054" y="76697"/>
                    <a:pt x="54769" y="79554"/>
                  </a:cubicBezTo>
                  <a:cubicBezTo>
                    <a:pt x="50006" y="82412"/>
                    <a:pt x="57626" y="89079"/>
                    <a:pt x="49054" y="77649"/>
                  </a:cubicBezTo>
                  <a:cubicBezTo>
                    <a:pt x="58579" y="90984"/>
                    <a:pt x="46196" y="74792"/>
                    <a:pt x="53816" y="86222"/>
                  </a:cubicBezTo>
                  <a:cubicBezTo>
                    <a:pt x="53816" y="86222"/>
                    <a:pt x="47149" y="75744"/>
                    <a:pt x="50959" y="81459"/>
                  </a:cubicBezTo>
                  <a:cubicBezTo>
                    <a:pt x="57626" y="92889"/>
                    <a:pt x="49054" y="78601"/>
                    <a:pt x="49054" y="78601"/>
                  </a:cubicBezTo>
                  <a:cubicBezTo>
                    <a:pt x="50006" y="80507"/>
                    <a:pt x="50959" y="83364"/>
                    <a:pt x="51911" y="85269"/>
                  </a:cubicBezTo>
                  <a:cubicBezTo>
                    <a:pt x="51911" y="85269"/>
                    <a:pt x="44291" y="69076"/>
                    <a:pt x="51911" y="84317"/>
                  </a:cubicBezTo>
                  <a:cubicBezTo>
                    <a:pt x="50006" y="82412"/>
                    <a:pt x="49054" y="79554"/>
                    <a:pt x="48101" y="76697"/>
                  </a:cubicBezTo>
                  <a:cubicBezTo>
                    <a:pt x="50959" y="82412"/>
                    <a:pt x="52864" y="90032"/>
                    <a:pt x="54769" y="95747"/>
                  </a:cubicBezTo>
                  <a:cubicBezTo>
                    <a:pt x="53816" y="92889"/>
                    <a:pt x="52864" y="89079"/>
                    <a:pt x="50959" y="86222"/>
                  </a:cubicBezTo>
                  <a:cubicBezTo>
                    <a:pt x="51911" y="90032"/>
                    <a:pt x="53816" y="93842"/>
                    <a:pt x="54769" y="97651"/>
                  </a:cubicBezTo>
                  <a:cubicBezTo>
                    <a:pt x="52864" y="92889"/>
                    <a:pt x="50959" y="88126"/>
                    <a:pt x="50006" y="83364"/>
                  </a:cubicBezTo>
                  <a:cubicBezTo>
                    <a:pt x="50959" y="87174"/>
                    <a:pt x="53816" y="94794"/>
                    <a:pt x="48101" y="78601"/>
                  </a:cubicBezTo>
                  <a:cubicBezTo>
                    <a:pt x="49054" y="80507"/>
                    <a:pt x="48101" y="79554"/>
                    <a:pt x="47149" y="75744"/>
                  </a:cubicBezTo>
                  <a:cubicBezTo>
                    <a:pt x="49054" y="80507"/>
                    <a:pt x="49054" y="80507"/>
                    <a:pt x="47149" y="76697"/>
                  </a:cubicBezTo>
                  <a:cubicBezTo>
                    <a:pt x="49054" y="83364"/>
                    <a:pt x="50959" y="90984"/>
                    <a:pt x="53816" y="97651"/>
                  </a:cubicBezTo>
                  <a:cubicBezTo>
                    <a:pt x="50959" y="90984"/>
                    <a:pt x="46196" y="70982"/>
                    <a:pt x="54769" y="104319"/>
                  </a:cubicBezTo>
                  <a:cubicBezTo>
                    <a:pt x="52864" y="98604"/>
                    <a:pt x="51911" y="93842"/>
                    <a:pt x="50006" y="88126"/>
                  </a:cubicBezTo>
                  <a:cubicBezTo>
                    <a:pt x="51911" y="95747"/>
                    <a:pt x="53816" y="103367"/>
                    <a:pt x="55721" y="110987"/>
                  </a:cubicBezTo>
                  <a:cubicBezTo>
                    <a:pt x="52864" y="97651"/>
                    <a:pt x="52864" y="103367"/>
                    <a:pt x="49054" y="86222"/>
                  </a:cubicBezTo>
                  <a:cubicBezTo>
                    <a:pt x="50959" y="93842"/>
                    <a:pt x="50959" y="95747"/>
                    <a:pt x="50006" y="91937"/>
                  </a:cubicBezTo>
                  <a:cubicBezTo>
                    <a:pt x="50959" y="96699"/>
                    <a:pt x="51911" y="101462"/>
                    <a:pt x="52864" y="106224"/>
                  </a:cubicBezTo>
                  <a:cubicBezTo>
                    <a:pt x="44291" y="70029"/>
                    <a:pt x="50959" y="97651"/>
                    <a:pt x="51911" y="101462"/>
                  </a:cubicBezTo>
                  <a:cubicBezTo>
                    <a:pt x="39529" y="45264"/>
                    <a:pt x="53816" y="113844"/>
                    <a:pt x="47149" y="78601"/>
                  </a:cubicBezTo>
                  <a:cubicBezTo>
                    <a:pt x="48101" y="82412"/>
                    <a:pt x="51911" y="101462"/>
                    <a:pt x="47149" y="80507"/>
                  </a:cubicBezTo>
                  <a:cubicBezTo>
                    <a:pt x="48101" y="87174"/>
                    <a:pt x="50006" y="92889"/>
                    <a:pt x="50959" y="99557"/>
                  </a:cubicBezTo>
                  <a:cubicBezTo>
                    <a:pt x="49054" y="90032"/>
                    <a:pt x="47149" y="80507"/>
                    <a:pt x="45244" y="70029"/>
                  </a:cubicBezTo>
                  <a:cubicBezTo>
                    <a:pt x="47149" y="80507"/>
                    <a:pt x="49054" y="90984"/>
                    <a:pt x="50006" y="101462"/>
                  </a:cubicBezTo>
                  <a:cubicBezTo>
                    <a:pt x="49054" y="93842"/>
                    <a:pt x="47149" y="86222"/>
                    <a:pt x="46196" y="78601"/>
                  </a:cubicBezTo>
                  <a:cubicBezTo>
                    <a:pt x="49054" y="82412"/>
                    <a:pt x="49054" y="85269"/>
                    <a:pt x="47149" y="87174"/>
                  </a:cubicBezTo>
                  <a:cubicBezTo>
                    <a:pt x="46196" y="85269"/>
                    <a:pt x="46196" y="87174"/>
                    <a:pt x="47149" y="92889"/>
                  </a:cubicBezTo>
                  <a:cubicBezTo>
                    <a:pt x="47149" y="89079"/>
                    <a:pt x="43339" y="66219"/>
                    <a:pt x="47149" y="92889"/>
                  </a:cubicBezTo>
                  <a:cubicBezTo>
                    <a:pt x="44291" y="70029"/>
                    <a:pt x="45244" y="79554"/>
                    <a:pt x="46196" y="85269"/>
                  </a:cubicBezTo>
                  <a:cubicBezTo>
                    <a:pt x="46196" y="83364"/>
                    <a:pt x="45244" y="80507"/>
                    <a:pt x="45244" y="78601"/>
                  </a:cubicBezTo>
                  <a:cubicBezTo>
                    <a:pt x="46196" y="87174"/>
                    <a:pt x="45244" y="87174"/>
                    <a:pt x="46196" y="90984"/>
                  </a:cubicBezTo>
                  <a:cubicBezTo>
                    <a:pt x="45244" y="87174"/>
                    <a:pt x="46196" y="89079"/>
                    <a:pt x="46196" y="97651"/>
                  </a:cubicBezTo>
                  <a:cubicBezTo>
                    <a:pt x="42386" y="55742"/>
                    <a:pt x="47149" y="118607"/>
                    <a:pt x="44291" y="78601"/>
                  </a:cubicBezTo>
                  <a:cubicBezTo>
                    <a:pt x="46196" y="114797"/>
                    <a:pt x="44291" y="73839"/>
                    <a:pt x="44291" y="87174"/>
                  </a:cubicBezTo>
                  <a:cubicBezTo>
                    <a:pt x="44291" y="91937"/>
                    <a:pt x="44291" y="90032"/>
                    <a:pt x="44291" y="80507"/>
                  </a:cubicBezTo>
                  <a:cubicBezTo>
                    <a:pt x="44291" y="85269"/>
                    <a:pt x="44291" y="89079"/>
                    <a:pt x="43339" y="93842"/>
                  </a:cubicBezTo>
                  <a:cubicBezTo>
                    <a:pt x="43339" y="89079"/>
                    <a:pt x="43339" y="84317"/>
                    <a:pt x="43339" y="79554"/>
                  </a:cubicBezTo>
                  <a:cubicBezTo>
                    <a:pt x="44291" y="83364"/>
                    <a:pt x="43339" y="87174"/>
                    <a:pt x="42386" y="90984"/>
                  </a:cubicBezTo>
                  <a:cubicBezTo>
                    <a:pt x="42386" y="70982"/>
                    <a:pt x="40481" y="92889"/>
                    <a:pt x="42386" y="84317"/>
                  </a:cubicBezTo>
                  <a:cubicBezTo>
                    <a:pt x="40481" y="89079"/>
                    <a:pt x="42386" y="88126"/>
                    <a:pt x="39529" y="102414"/>
                  </a:cubicBezTo>
                  <a:cubicBezTo>
                    <a:pt x="40481" y="95747"/>
                    <a:pt x="40481" y="89079"/>
                    <a:pt x="41434" y="82412"/>
                  </a:cubicBezTo>
                  <a:cubicBezTo>
                    <a:pt x="40481" y="90032"/>
                    <a:pt x="40481" y="90032"/>
                    <a:pt x="41434" y="82412"/>
                  </a:cubicBezTo>
                  <a:cubicBezTo>
                    <a:pt x="39529" y="90032"/>
                    <a:pt x="39529" y="90032"/>
                    <a:pt x="41434" y="83364"/>
                  </a:cubicBezTo>
                  <a:cubicBezTo>
                    <a:pt x="38576" y="94794"/>
                    <a:pt x="42386" y="81459"/>
                    <a:pt x="38576" y="88126"/>
                  </a:cubicBezTo>
                  <a:cubicBezTo>
                    <a:pt x="38576" y="89079"/>
                    <a:pt x="39529" y="80507"/>
                    <a:pt x="40481" y="79554"/>
                  </a:cubicBezTo>
                  <a:cubicBezTo>
                    <a:pt x="38576" y="81459"/>
                    <a:pt x="34766" y="84317"/>
                    <a:pt x="34766" y="88126"/>
                  </a:cubicBezTo>
                  <a:cubicBezTo>
                    <a:pt x="34766" y="88126"/>
                    <a:pt x="38576" y="78601"/>
                    <a:pt x="37624" y="79554"/>
                  </a:cubicBezTo>
                  <a:cubicBezTo>
                    <a:pt x="36671" y="80507"/>
                    <a:pt x="31909" y="84317"/>
                    <a:pt x="36671" y="78601"/>
                  </a:cubicBezTo>
                  <a:cubicBezTo>
                    <a:pt x="38576" y="80507"/>
                    <a:pt x="21431" y="54789"/>
                    <a:pt x="19526" y="50979"/>
                  </a:cubicBezTo>
                  <a:cubicBezTo>
                    <a:pt x="29051" y="52884"/>
                    <a:pt x="18574" y="46217"/>
                    <a:pt x="18574" y="47169"/>
                  </a:cubicBezTo>
                  <a:cubicBezTo>
                    <a:pt x="21431" y="46217"/>
                    <a:pt x="18574" y="47169"/>
                    <a:pt x="23336" y="41454"/>
                  </a:cubicBezTo>
                  <a:cubicBezTo>
                    <a:pt x="24289" y="42407"/>
                    <a:pt x="14764" y="40501"/>
                    <a:pt x="15716" y="40501"/>
                  </a:cubicBezTo>
                  <a:cubicBezTo>
                    <a:pt x="24289" y="40501"/>
                    <a:pt x="20479" y="34787"/>
                    <a:pt x="23336" y="33834"/>
                  </a:cubicBezTo>
                  <a:cubicBezTo>
                    <a:pt x="20479" y="31929"/>
                    <a:pt x="15716" y="30976"/>
                    <a:pt x="10001" y="29072"/>
                  </a:cubicBezTo>
                  <a:cubicBezTo>
                    <a:pt x="13811" y="25262"/>
                    <a:pt x="12859" y="23357"/>
                    <a:pt x="16669" y="23357"/>
                  </a:cubicBezTo>
                  <a:cubicBezTo>
                    <a:pt x="10954" y="22404"/>
                    <a:pt x="10954" y="22404"/>
                    <a:pt x="15716" y="21451"/>
                  </a:cubicBezTo>
                  <a:cubicBezTo>
                    <a:pt x="18574" y="22404"/>
                    <a:pt x="3334" y="19547"/>
                    <a:pt x="12859" y="20499"/>
                  </a:cubicBezTo>
                  <a:cubicBezTo>
                    <a:pt x="12859" y="20499"/>
                    <a:pt x="476" y="31929"/>
                    <a:pt x="13811" y="31929"/>
                  </a:cubicBezTo>
                  <a:cubicBezTo>
                    <a:pt x="11906" y="32882"/>
                    <a:pt x="9049" y="34787"/>
                    <a:pt x="7144" y="35739"/>
                  </a:cubicBezTo>
                  <a:cubicBezTo>
                    <a:pt x="11906" y="39549"/>
                    <a:pt x="6191" y="47169"/>
                    <a:pt x="15716" y="51932"/>
                  </a:cubicBezTo>
                  <a:cubicBezTo>
                    <a:pt x="5239" y="55742"/>
                    <a:pt x="19526" y="53837"/>
                    <a:pt x="23336" y="54789"/>
                  </a:cubicBezTo>
                  <a:cubicBezTo>
                    <a:pt x="15716" y="57647"/>
                    <a:pt x="21431" y="56694"/>
                    <a:pt x="13811" y="60504"/>
                  </a:cubicBezTo>
                  <a:cubicBezTo>
                    <a:pt x="12859" y="61457"/>
                    <a:pt x="19526" y="62409"/>
                    <a:pt x="19526" y="64314"/>
                  </a:cubicBezTo>
                  <a:cubicBezTo>
                    <a:pt x="21431" y="73839"/>
                    <a:pt x="21431" y="90984"/>
                    <a:pt x="26194" y="88126"/>
                  </a:cubicBezTo>
                  <a:cubicBezTo>
                    <a:pt x="27146" y="107176"/>
                    <a:pt x="21431" y="92889"/>
                    <a:pt x="31909" y="91937"/>
                  </a:cubicBezTo>
                  <a:cubicBezTo>
                    <a:pt x="31909" y="92889"/>
                    <a:pt x="27146" y="105272"/>
                    <a:pt x="27146" y="106224"/>
                  </a:cubicBezTo>
                  <a:cubicBezTo>
                    <a:pt x="29051" y="100509"/>
                    <a:pt x="30004" y="101462"/>
                    <a:pt x="30004" y="110034"/>
                  </a:cubicBezTo>
                  <a:cubicBezTo>
                    <a:pt x="30004" y="110034"/>
                    <a:pt x="32861" y="105272"/>
                    <a:pt x="33814" y="105272"/>
                  </a:cubicBezTo>
                  <a:cubicBezTo>
                    <a:pt x="32861" y="112892"/>
                    <a:pt x="30004" y="122417"/>
                    <a:pt x="31909" y="128132"/>
                  </a:cubicBezTo>
                  <a:cubicBezTo>
                    <a:pt x="36671" y="111939"/>
                    <a:pt x="22384" y="146229"/>
                    <a:pt x="34766" y="115749"/>
                  </a:cubicBezTo>
                  <a:cubicBezTo>
                    <a:pt x="34766" y="119559"/>
                    <a:pt x="34766" y="128132"/>
                    <a:pt x="34766" y="130989"/>
                  </a:cubicBezTo>
                  <a:cubicBezTo>
                    <a:pt x="36671" y="124322"/>
                    <a:pt x="37624" y="126226"/>
                    <a:pt x="35719" y="134799"/>
                  </a:cubicBezTo>
                  <a:cubicBezTo>
                    <a:pt x="35719" y="133847"/>
                    <a:pt x="36671" y="122417"/>
                    <a:pt x="39529" y="120512"/>
                  </a:cubicBezTo>
                  <a:cubicBezTo>
                    <a:pt x="38576" y="128132"/>
                    <a:pt x="44291" y="141467"/>
                    <a:pt x="41434" y="148134"/>
                  </a:cubicBezTo>
                  <a:cubicBezTo>
                    <a:pt x="41434" y="136704"/>
                    <a:pt x="41434" y="134799"/>
                    <a:pt x="41434" y="123369"/>
                  </a:cubicBezTo>
                  <a:cubicBezTo>
                    <a:pt x="41434" y="130989"/>
                    <a:pt x="44291" y="141467"/>
                    <a:pt x="45244" y="147182"/>
                  </a:cubicBezTo>
                  <a:cubicBezTo>
                    <a:pt x="44291" y="145276"/>
                    <a:pt x="44291" y="142419"/>
                    <a:pt x="45244" y="140514"/>
                  </a:cubicBezTo>
                  <a:cubicBezTo>
                    <a:pt x="47149" y="145276"/>
                    <a:pt x="48101" y="150039"/>
                    <a:pt x="46196" y="154801"/>
                  </a:cubicBezTo>
                  <a:cubicBezTo>
                    <a:pt x="47149" y="150992"/>
                    <a:pt x="47149" y="147182"/>
                    <a:pt x="46196" y="144324"/>
                  </a:cubicBezTo>
                  <a:cubicBezTo>
                    <a:pt x="46196" y="147182"/>
                    <a:pt x="46196" y="150039"/>
                    <a:pt x="47149" y="152897"/>
                  </a:cubicBezTo>
                  <a:cubicBezTo>
                    <a:pt x="47149" y="148134"/>
                    <a:pt x="48101" y="144324"/>
                    <a:pt x="48101" y="139562"/>
                  </a:cubicBezTo>
                  <a:cubicBezTo>
                    <a:pt x="48101" y="155754"/>
                    <a:pt x="51911" y="154801"/>
                    <a:pt x="49054" y="143372"/>
                  </a:cubicBezTo>
                  <a:cubicBezTo>
                    <a:pt x="49054" y="149087"/>
                    <a:pt x="49054" y="147182"/>
                    <a:pt x="49054" y="136704"/>
                  </a:cubicBezTo>
                  <a:cubicBezTo>
                    <a:pt x="49054" y="143372"/>
                    <a:pt x="50959" y="146229"/>
                    <a:pt x="51911" y="152897"/>
                  </a:cubicBezTo>
                  <a:cubicBezTo>
                    <a:pt x="51911" y="151944"/>
                    <a:pt x="54769" y="152897"/>
                    <a:pt x="53816" y="148134"/>
                  </a:cubicBezTo>
                  <a:cubicBezTo>
                    <a:pt x="53816" y="152897"/>
                    <a:pt x="54769" y="156707"/>
                    <a:pt x="54769" y="160517"/>
                  </a:cubicBezTo>
                  <a:cubicBezTo>
                    <a:pt x="54769" y="161469"/>
                    <a:pt x="57626" y="154801"/>
                    <a:pt x="56674" y="155754"/>
                  </a:cubicBezTo>
                  <a:cubicBezTo>
                    <a:pt x="56674" y="162422"/>
                    <a:pt x="56674" y="162422"/>
                    <a:pt x="56674" y="154801"/>
                  </a:cubicBezTo>
                  <a:cubicBezTo>
                    <a:pt x="58579" y="168137"/>
                    <a:pt x="57626" y="160517"/>
                    <a:pt x="58579" y="161469"/>
                  </a:cubicBezTo>
                  <a:cubicBezTo>
                    <a:pt x="58579" y="165279"/>
                    <a:pt x="60484" y="166232"/>
                    <a:pt x="62389" y="169089"/>
                  </a:cubicBezTo>
                  <a:cubicBezTo>
                    <a:pt x="63341" y="166232"/>
                    <a:pt x="65246" y="165279"/>
                    <a:pt x="63341" y="161469"/>
                  </a:cubicBezTo>
                  <a:cubicBezTo>
                    <a:pt x="65246" y="163374"/>
                    <a:pt x="66199" y="167184"/>
                    <a:pt x="67151" y="170042"/>
                  </a:cubicBezTo>
                  <a:cubicBezTo>
                    <a:pt x="63341" y="160517"/>
                    <a:pt x="68104" y="168137"/>
                    <a:pt x="68104" y="168137"/>
                  </a:cubicBezTo>
                  <a:cubicBezTo>
                    <a:pt x="69056" y="165279"/>
                    <a:pt x="68104" y="163374"/>
                    <a:pt x="67151" y="160517"/>
                  </a:cubicBezTo>
                  <a:cubicBezTo>
                    <a:pt x="69056" y="165279"/>
                    <a:pt x="66199" y="157659"/>
                    <a:pt x="70009" y="161469"/>
                  </a:cubicBezTo>
                  <a:cubicBezTo>
                    <a:pt x="69056" y="155754"/>
                    <a:pt x="69056" y="155754"/>
                    <a:pt x="70009" y="160517"/>
                  </a:cubicBezTo>
                  <a:cubicBezTo>
                    <a:pt x="70009" y="155754"/>
                    <a:pt x="69056" y="150992"/>
                    <a:pt x="67151" y="147182"/>
                  </a:cubicBezTo>
                  <a:cubicBezTo>
                    <a:pt x="69056" y="152897"/>
                    <a:pt x="71914" y="158612"/>
                    <a:pt x="73819" y="163374"/>
                  </a:cubicBezTo>
                  <a:cubicBezTo>
                    <a:pt x="72866" y="157659"/>
                    <a:pt x="71914" y="151944"/>
                    <a:pt x="70009" y="146229"/>
                  </a:cubicBezTo>
                  <a:cubicBezTo>
                    <a:pt x="75724" y="160517"/>
                    <a:pt x="70961" y="137657"/>
                    <a:pt x="70009" y="132894"/>
                  </a:cubicBezTo>
                  <a:cubicBezTo>
                    <a:pt x="70009" y="133847"/>
                    <a:pt x="74771" y="141467"/>
                    <a:pt x="74771" y="141467"/>
                  </a:cubicBezTo>
                  <a:cubicBezTo>
                    <a:pt x="76676" y="139562"/>
                    <a:pt x="70961" y="114797"/>
                    <a:pt x="70009" y="112892"/>
                  </a:cubicBezTo>
                  <a:cubicBezTo>
                    <a:pt x="74771" y="111939"/>
                    <a:pt x="71914" y="113844"/>
                    <a:pt x="75724" y="113844"/>
                  </a:cubicBezTo>
                  <a:cubicBezTo>
                    <a:pt x="72866" y="108129"/>
                    <a:pt x="70009" y="103367"/>
                    <a:pt x="67151" y="98604"/>
                  </a:cubicBezTo>
                  <a:cubicBezTo>
                    <a:pt x="78581" y="92889"/>
                    <a:pt x="58579" y="68124"/>
                    <a:pt x="66199" y="64314"/>
                  </a:cubicBezTo>
                  <a:cubicBezTo>
                    <a:pt x="67151" y="64314"/>
                    <a:pt x="70961" y="65267"/>
                    <a:pt x="73819" y="66219"/>
                  </a:cubicBezTo>
                  <a:cubicBezTo>
                    <a:pt x="68104" y="63362"/>
                    <a:pt x="70961" y="57647"/>
                    <a:pt x="67151" y="59551"/>
                  </a:cubicBezTo>
                  <a:cubicBezTo>
                    <a:pt x="68104" y="59551"/>
                    <a:pt x="68104" y="61457"/>
                    <a:pt x="68104" y="61457"/>
                  </a:cubicBezTo>
                  <a:cubicBezTo>
                    <a:pt x="67151" y="59551"/>
                    <a:pt x="65246" y="58599"/>
                    <a:pt x="62389" y="59551"/>
                  </a:cubicBezTo>
                  <a:cubicBezTo>
                    <a:pt x="66199" y="58599"/>
                    <a:pt x="67151" y="13832"/>
                    <a:pt x="68104" y="9069"/>
                  </a:cubicBezTo>
                  <a:cubicBezTo>
                    <a:pt x="65246" y="5259"/>
                    <a:pt x="46196" y="8117"/>
                    <a:pt x="46196" y="9069"/>
                  </a:cubicBezTo>
                  <a:cubicBezTo>
                    <a:pt x="51911" y="13832"/>
                    <a:pt x="47149" y="10022"/>
                    <a:pt x="46196" y="10022"/>
                  </a:cubicBezTo>
                  <a:cubicBezTo>
                    <a:pt x="48101" y="11926"/>
                    <a:pt x="47149" y="11926"/>
                    <a:pt x="45244" y="11926"/>
                  </a:cubicBezTo>
                  <a:cubicBezTo>
                    <a:pt x="45244" y="13832"/>
                    <a:pt x="48101" y="11926"/>
                    <a:pt x="50959" y="13832"/>
                  </a:cubicBezTo>
                  <a:cubicBezTo>
                    <a:pt x="43339" y="16689"/>
                    <a:pt x="53816" y="23357"/>
                    <a:pt x="43339" y="23357"/>
                  </a:cubicBezTo>
                  <a:cubicBezTo>
                    <a:pt x="53816" y="25262"/>
                    <a:pt x="39529" y="27167"/>
                    <a:pt x="51911" y="30976"/>
                  </a:cubicBezTo>
                  <a:cubicBezTo>
                    <a:pt x="39529" y="37644"/>
                    <a:pt x="58579" y="34787"/>
                    <a:pt x="45244" y="37644"/>
                  </a:cubicBezTo>
                  <a:close/>
                  <a:moveTo>
                    <a:pt x="54769" y="67172"/>
                  </a:moveTo>
                  <a:cubicBezTo>
                    <a:pt x="54769" y="67172"/>
                    <a:pt x="53816" y="65267"/>
                    <a:pt x="54769" y="67172"/>
                  </a:cubicBezTo>
                  <a:close/>
                  <a:moveTo>
                    <a:pt x="54769" y="69076"/>
                  </a:moveTo>
                  <a:cubicBezTo>
                    <a:pt x="55721" y="68124"/>
                    <a:pt x="58579" y="68124"/>
                    <a:pt x="54769" y="69076"/>
                  </a:cubicBezTo>
                  <a:close/>
                  <a:moveTo>
                    <a:pt x="74771" y="63362"/>
                  </a:moveTo>
                  <a:cubicBezTo>
                    <a:pt x="74771" y="64314"/>
                    <a:pt x="70961" y="63362"/>
                    <a:pt x="74771" y="63362"/>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892" name="Google Shape;6892;p1"/>
            <p:cNvSpPr/>
            <p:nvPr/>
          </p:nvSpPr>
          <p:spPr>
            <a:xfrm>
              <a:off x="7475549" y="6559920"/>
              <a:ext cx="9525" cy="9525"/>
            </a:xfrm>
            <a:custGeom>
              <a:avLst/>
              <a:gdLst/>
              <a:ahLst/>
              <a:cxnLst/>
              <a:rect l="l" t="t" r="r" b="b"/>
              <a:pathLst>
                <a:path w="9525" h="9525" extrusionOk="0">
                  <a:moveTo>
                    <a:pt x="8244" y="7567"/>
                  </a:moveTo>
                  <a:cubicBezTo>
                    <a:pt x="7291" y="6615"/>
                    <a:pt x="6339" y="7567"/>
                    <a:pt x="8244"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893" name="Google Shape;6893;p1"/>
            <p:cNvSpPr/>
            <p:nvPr/>
          </p:nvSpPr>
          <p:spPr>
            <a:xfrm>
              <a:off x="7427648" y="6564153"/>
              <a:ext cx="9525" cy="9525"/>
            </a:xfrm>
            <a:custGeom>
              <a:avLst/>
              <a:gdLst/>
              <a:ahLst/>
              <a:cxnLst/>
              <a:rect l="l" t="t" r="r" b="b"/>
              <a:pathLst>
                <a:path w="9525" h="9525" extrusionOk="0">
                  <a:moveTo>
                    <a:pt x="7567" y="7144"/>
                  </a:moveTo>
                  <a:cubicBezTo>
                    <a:pt x="6615" y="7144"/>
                    <a:pt x="7567" y="7144"/>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894" name="Google Shape;6894;p1"/>
            <p:cNvSpPr/>
            <p:nvPr/>
          </p:nvSpPr>
          <p:spPr>
            <a:xfrm>
              <a:off x="7455694" y="6576536"/>
              <a:ext cx="9525" cy="9525"/>
            </a:xfrm>
            <a:custGeom>
              <a:avLst/>
              <a:gdLst/>
              <a:ahLst/>
              <a:cxnLst/>
              <a:rect l="l" t="t" r="r" b="b"/>
              <a:pathLst>
                <a:path w="9525" h="9525" extrusionOk="0">
                  <a:moveTo>
                    <a:pt x="7144" y="7144"/>
                  </a:moveTo>
                  <a:cubicBezTo>
                    <a:pt x="8096" y="10001"/>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895" name="Google Shape;6895;p1"/>
            <p:cNvSpPr/>
            <p:nvPr/>
          </p:nvSpPr>
          <p:spPr>
            <a:xfrm>
              <a:off x="7431881" y="6547961"/>
              <a:ext cx="9525" cy="9525"/>
            </a:xfrm>
            <a:custGeom>
              <a:avLst/>
              <a:gdLst/>
              <a:ahLst/>
              <a:cxnLst/>
              <a:rect l="l" t="t" r="r" b="b"/>
              <a:pathLst>
                <a:path w="9525" h="9525" extrusionOk="0">
                  <a:moveTo>
                    <a:pt x="7144" y="7144"/>
                  </a:moveTo>
                  <a:cubicBezTo>
                    <a:pt x="8096" y="7144"/>
                    <a:pt x="8096" y="7144"/>
                    <a:pt x="7144" y="7144"/>
                  </a:cubicBezTo>
                  <a:cubicBezTo>
                    <a:pt x="8096" y="7144"/>
                    <a:pt x="8096"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896" name="Google Shape;6896;p1"/>
            <p:cNvSpPr/>
            <p:nvPr/>
          </p:nvSpPr>
          <p:spPr>
            <a:xfrm>
              <a:off x="7430929" y="6541293"/>
              <a:ext cx="9525" cy="9525"/>
            </a:xfrm>
            <a:custGeom>
              <a:avLst/>
              <a:gdLst/>
              <a:ahLst/>
              <a:cxnLst/>
              <a:rect l="l" t="t" r="r" b="b"/>
              <a:pathLst>
                <a:path w="9525" h="9525" extrusionOk="0">
                  <a:moveTo>
                    <a:pt x="7144" y="8096"/>
                  </a:moveTo>
                  <a:lnTo>
                    <a:pt x="8096" y="7144"/>
                  </a:lnTo>
                  <a:cubicBezTo>
                    <a:pt x="7144" y="8096"/>
                    <a:pt x="7144" y="8096"/>
                    <a:pt x="7144" y="809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897" name="Google Shape;6897;p1"/>
            <p:cNvSpPr/>
            <p:nvPr/>
          </p:nvSpPr>
          <p:spPr>
            <a:xfrm>
              <a:off x="7429003" y="6538436"/>
              <a:ext cx="9525" cy="9525"/>
            </a:xfrm>
            <a:custGeom>
              <a:avLst/>
              <a:gdLst/>
              <a:ahLst/>
              <a:cxnLst/>
              <a:rect l="l" t="t" r="r" b="b"/>
              <a:pathLst>
                <a:path w="9525" h="9525" extrusionOk="0">
                  <a:moveTo>
                    <a:pt x="9069" y="7144"/>
                  </a:moveTo>
                  <a:cubicBezTo>
                    <a:pt x="8117" y="7144"/>
                    <a:pt x="5259" y="7144"/>
                    <a:pt x="9069"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898" name="Google Shape;6898;p1"/>
            <p:cNvSpPr/>
            <p:nvPr/>
          </p:nvSpPr>
          <p:spPr>
            <a:xfrm>
              <a:off x="7450931" y="6581536"/>
              <a:ext cx="9525" cy="9525"/>
            </a:xfrm>
            <a:custGeom>
              <a:avLst/>
              <a:gdLst/>
              <a:ahLst/>
              <a:cxnLst/>
              <a:rect l="l" t="t" r="r" b="b"/>
              <a:pathLst>
                <a:path w="9525" h="9525" extrusionOk="0">
                  <a:moveTo>
                    <a:pt x="7144" y="7858"/>
                  </a:moveTo>
                  <a:cubicBezTo>
                    <a:pt x="7144" y="7858"/>
                    <a:pt x="7144" y="7858"/>
                    <a:pt x="7144" y="7858"/>
                  </a:cubicBezTo>
                  <a:cubicBezTo>
                    <a:pt x="7144" y="6906"/>
                    <a:pt x="7144" y="6906"/>
                    <a:pt x="7144" y="785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899" name="Google Shape;6899;p1"/>
            <p:cNvSpPr/>
            <p:nvPr/>
          </p:nvSpPr>
          <p:spPr>
            <a:xfrm>
              <a:off x="7443311" y="6581625"/>
              <a:ext cx="9525" cy="9525"/>
            </a:xfrm>
            <a:custGeom>
              <a:avLst/>
              <a:gdLst/>
              <a:ahLst/>
              <a:cxnLst/>
              <a:rect l="l" t="t" r="r" b="b"/>
              <a:pathLst>
                <a:path w="9525" h="9525" extrusionOk="0">
                  <a:moveTo>
                    <a:pt x="7144" y="8722"/>
                  </a:moveTo>
                  <a:cubicBezTo>
                    <a:pt x="7144" y="8722"/>
                    <a:pt x="8096" y="7769"/>
                    <a:pt x="8096" y="7769"/>
                  </a:cubicBezTo>
                  <a:cubicBezTo>
                    <a:pt x="8096" y="6817"/>
                    <a:pt x="8096" y="6817"/>
                    <a:pt x="7144" y="8722"/>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900" name="Google Shape;6900;p1"/>
            <p:cNvSpPr/>
            <p:nvPr/>
          </p:nvSpPr>
          <p:spPr>
            <a:xfrm>
              <a:off x="7451884" y="6577488"/>
              <a:ext cx="9525" cy="9525"/>
            </a:xfrm>
            <a:custGeom>
              <a:avLst/>
              <a:gdLst/>
              <a:ahLst/>
              <a:cxnLst/>
              <a:rect l="l" t="t" r="r" b="b"/>
              <a:pathLst>
                <a:path w="9525" h="9525" extrusionOk="0">
                  <a:moveTo>
                    <a:pt x="7144" y="7144"/>
                  </a:moveTo>
                  <a:cubicBezTo>
                    <a:pt x="7144" y="7144"/>
                    <a:pt x="8096"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901" name="Google Shape;6901;p1"/>
            <p:cNvSpPr/>
            <p:nvPr/>
          </p:nvSpPr>
          <p:spPr>
            <a:xfrm>
              <a:off x="7444502" y="6581827"/>
              <a:ext cx="9525" cy="9525"/>
            </a:xfrm>
            <a:custGeom>
              <a:avLst/>
              <a:gdLst/>
              <a:ahLst/>
              <a:cxnLst/>
              <a:rect l="l" t="t" r="r" b="b"/>
              <a:pathLst>
                <a:path w="9525" h="9525" extrusionOk="0">
                  <a:moveTo>
                    <a:pt x="7858" y="7567"/>
                  </a:moveTo>
                  <a:cubicBezTo>
                    <a:pt x="7858" y="7567"/>
                    <a:pt x="7858" y="6615"/>
                    <a:pt x="7858" y="7567"/>
                  </a:cubicBezTo>
                  <a:cubicBezTo>
                    <a:pt x="6906" y="7567"/>
                    <a:pt x="6906" y="8520"/>
                    <a:pt x="7858"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902" name="Google Shape;6902;p1"/>
            <p:cNvSpPr/>
            <p:nvPr/>
          </p:nvSpPr>
          <p:spPr>
            <a:xfrm>
              <a:off x="7424790" y="6518962"/>
              <a:ext cx="9525" cy="9525"/>
            </a:xfrm>
            <a:custGeom>
              <a:avLst/>
              <a:gdLst/>
              <a:ahLst/>
              <a:cxnLst/>
              <a:rect l="l" t="t" r="r" b="b"/>
              <a:pathLst>
                <a:path w="9525" h="9525" extrusionOk="0">
                  <a:moveTo>
                    <a:pt x="7567" y="7567"/>
                  </a:moveTo>
                  <a:cubicBezTo>
                    <a:pt x="7567" y="7567"/>
                    <a:pt x="6615" y="6614"/>
                    <a:pt x="7567"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903" name="Google Shape;6903;p1"/>
            <p:cNvSpPr/>
            <p:nvPr/>
          </p:nvSpPr>
          <p:spPr>
            <a:xfrm>
              <a:off x="7424261" y="6519386"/>
              <a:ext cx="9525" cy="9525"/>
            </a:xfrm>
            <a:custGeom>
              <a:avLst/>
              <a:gdLst/>
              <a:ahLst/>
              <a:cxnLst/>
              <a:rect l="l" t="t" r="r" b="b"/>
              <a:pathLst>
                <a:path w="9525" h="9525" extrusionOk="0">
                  <a:moveTo>
                    <a:pt x="7144" y="7144"/>
                  </a:moveTo>
                  <a:lnTo>
                    <a:pt x="7144" y="7144"/>
                  </a:ln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904" name="Google Shape;6904;p1"/>
            <p:cNvSpPr/>
            <p:nvPr/>
          </p:nvSpPr>
          <p:spPr>
            <a:xfrm>
              <a:off x="7423309" y="6518962"/>
              <a:ext cx="9525" cy="9525"/>
            </a:xfrm>
            <a:custGeom>
              <a:avLst/>
              <a:gdLst/>
              <a:ahLst/>
              <a:cxnLst/>
              <a:rect l="l" t="t" r="r" b="b"/>
              <a:pathLst>
                <a:path w="9525" h="9525" extrusionOk="0">
                  <a:moveTo>
                    <a:pt x="7144" y="7567"/>
                  </a:moveTo>
                  <a:lnTo>
                    <a:pt x="7144" y="7567"/>
                  </a:lnTo>
                  <a:cubicBezTo>
                    <a:pt x="8096" y="7567"/>
                    <a:pt x="8096" y="6614"/>
                    <a:pt x="7144"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905" name="Google Shape;6905;p1"/>
            <p:cNvSpPr/>
            <p:nvPr/>
          </p:nvSpPr>
          <p:spPr>
            <a:xfrm>
              <a:off x="7426166" y="6525101"/>
              <a:ext cx="9525" cy="9525"/>
            </a:xfrm>
            <a:custGeom>
              <a:avLst/>
              <a:gdLst/>
              <a:ahLst/>
              <a:cxnLst/>
              <a:rect l="l" t="t" r="r" b="b"/>
              <a:pathLst>
                <a:path w="9525" h="9525" extrusionOk="0">
                  <a:moveTo>
                    <a:pt x="7144" y="7144"/>
                  </a:moveTo>
                  <a:lnTo>
                    <a:pt x="8096" y="7144"/>
                  </a:ln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906" name="Google Shape;6906;p1"/>
            <p:cNvSpPr/>
            <p:nvPr/>
          </p:nvSpPr>
          <p:spPr>
            <a:xfrm>
              <a:off x="7427119" y="6524466"/>
              <a:ext cx="9525" cy="9525"/>
            </a:xfrm>
            <a:custGeom>
              <a:avLst/>
              <a:gdLst/>
              <a:ahLst/>
              <a:cxnLst/>
              <a:rect l="l" t="t" r="r" b="b"/>
              <a:pathLst>
                <a:path w="9525" h="9525" extrusionOk="0">
                  <a:moveTo>
                    <a:pt x="7144" y="9684"/>
                  </a:moveTo>
                  <a:cubicBezTo>
                    <a:pt x="8096" y="3969"/>
                    <a:pt x="7144" y="9684"/>
                    <a:pt x="7144" y="968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907" name="Google Shape;6907;p1"/>
            <p:cNvSpPr/>
            <p:nvPr/>
          </p:nvSpPr>
          <p:spPr>
            <a:xfrm>
              <a:off x="7415900" y="6537336"/>
              <a:ext cx="9525" cy="9525"/>
            </a:xfrm>
            <a:custGeom>
              <a:avLst/>
              <a:gdLst/>
              <a:ahLst/>
              <a:cxnLst/>
              <a:rect l="l" t="t" r="r" b="b"/>
              <a:pathLst>
                <a:path w="9525" h="9525" extrusionOk="0">
                  <a:moveTo>
                    <a:pt x="8837" y="8244"/>
                  </a:moveTo>
                  <a:cubicBezTo>
                    <a:pt x="5027" y="6339"/>
                    <a:pt x="8837" y="7291"/>
                    <a:pt x="8837" y="82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908" name="Google Shape;6908;p1"/>
            <p:cNvSpPr/>
            <p:nvPr/>
          </p:nvSpPr>
          <p:spPr>
            <a:xfrm>
              <a:off x="7415689" y="6542932"/>
              <a:ext cx="9525" cy="9525"/>
            </a:xfrm>
            <a:custGeom>
              <a:avLst/>
              <a:gdLst/>
              <a:ahLst/>
              <a:cxnLst/>
              <a:rect l="l" t="t" r="r" b="b"/>
              <a:pathLst>
                <a:path w="9525" h="9525" extrusionOk="0">
                  <a:moveTo>
                    <a:pt x="9049" y="7411"/>
                  </a:moveTo>
                  <a:cubicBezTo>
                    <a:pt x="8096" y="6458"/>
                    <a:pt x="7144" y="8363"/>
                    <a:pt x="7144" y="8363"/>
                  </a:cubicBezTo>
                  <a:cubicBezTo>
                    <a:pt x="8096" y="8363"/>
                    <a:pt x="8096" y="8363"/>
                    <a:pt x="9049" y="7411"/>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909" name="Google Shape;6909;p1"/>
            <p:cNvSpPr/>
            <p:nvPr/>
          </p:nvSpPr>
          <p:spPr>
            <a:xfrm>
              <a:off x="7426166" y="6575583"/>
              <a:ext cx="9525" cy="9525"/>
            </a:xfrm>
            <a:custGeom>
              <a:avLst/>
              <a:gdLst/>
              <a:ahLst/>
              <a:cxnLst/>
              <a:rect l="l" t="t" r="r" b="b"/>
              <a:pathLst>
                <a:path w="9525" h="9525" extrusionOk="0">
                  <a:moveTo>
                    <a:pt x="10001" y="7144"/>
                  </a:moveTo>
                  <a:lnTo>
                    <a:pt x="7144" y="8097"/>
                  </a:lnTo>
                  <a:cubicBezTo>
                    <a:pt x="8096" y="8097"/>
                    <a:pt x="9049" y="7144"/>
                    <a:pt x="10001"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910" name="Google Shape;6910;p1"/>
            <p:cNvSpPr/>
            <p:nvPr/>
          </p:nvSpPr>
          <p:spPr>
            <a:xfrm>
              <a:off x="7443111" y="6573663"/>
              <a:ext cx="9525" cy="9525"/>
            </a:xfrm>
            <a:custGeom>
              <a:avLst/>
              <a:gdLst/>
              <a:ahLst/>
              <a:cxnLst/>
              <a:rect l="l" t="t" r="r" b="b"/>
              <a:pathLst>
                <a:path w="9525" h="9525" extrusionOk="0">
                  <a:moveTo>
                    <a:pt x="7344" y="9064"/>
                  </a:moveTo>
                  <a:cubicBezTo>
                    <a:pt x="9249" y="4301"/>
                    <a:pt x="6392" y="10017"/>
                    <a:pt x="7344" y="906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911" name="Google Shape;6911;p1"/>
            <p:cNvSpPr/>
            <p:nvPr/>
          </p:nvSpPr>
          <p:spPr>
            <a:xfrm>
              <a:off x="7429776" y="6591226"/>
              <a:ext cx="9525" cy="9525"/>
            </a:xfrm>
            <a:custGeom>
              <a:avLst/>
              <a:gdLst/>
              <a:ahLst/>
              <a:cxnLst/>
              <a:rect l="l" t="t" r="r" b="b"/>
              <a:pathLst>
                <a:path w="9525" h="9525" extrusionOk="0">
                  <a:moveTo>
                    <a:pt x="7344" y="7694"/>
                  </a:moveTo>
                  <a:cubicBezTo>
                    <a:pt x="6392" y="5789"/>
                    <a:pt x="9249" y="9599"/>
                    <a:pt x="7344" y="769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912" name="Google Shape;6912;p1"/>
            <p:cNvSpPr/>
            <p:nvPr/>
          </p:nvSpPr>
          <p:spPr>
            <a:xfrm>
              <a:off x="7459504" y="6652736"/>
              <a:ext cx="9525" cy="19050"/>
            </a:xfrm>
            <a:custGeom>
              <a:avLst/>
              <a:gdLst/>
              <a:ahLst/>
              <a:cxnLst/>
              <a:rect l="l" t="t" r="r" b="b"/>
              <a:pathLst>
                <a:path w="9525" h="19050" extrusionOk="0">
                  <a:moveTo>
                    <a:pt x="7144" y="14764"/>
                  </a:moveTo>
                  <a:lnTo>
                    <a:pt x="7144" y="7144"/>
                  </a:lnTo>
                  <a:cubicBezTo>
                    <a:pt x="7144" y="9049"/>
                    <a:pt x="7144" y="16669"/>
                    <a:pt x="7144" y="1476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913" name="Google Shape;6913;p1"/>
            <p:cNvSpPr/>
            <p:nvPr/>
          </p:nvSpPr>
          <p:spPr>
            <a:xfrm>
              <a:off x="7467124" y="6665118"/>
              <a:ext cx="9525" cy="9525"/>
            </a:xfrm>
            <a:custGeom>
              <a:avLst/>
              <a:gdLst/>
              <a:ahLst/>
              <a:cxnLst/>
              <a:rect l="l" t="t" r="r" b="b"/>
              <a:pathLst>
                <a:path w="9525" h="9525" extrusionOk="0">
                  <a:moveTo>
                    <a:pt x="7144" y="7144"/>
                  </a:moveTo>
                  <a:cubicBezTo>
                    <a:pt x="7144" y="9049"/>
                    <a:pt x="7144" y="10001"/>
                    <a:pt x="8096" y="9049"/>
                  </a:cubicBezTo>
                  <a:cubicBezTo>
                    <a:pt x="8096" y="8096"/>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914" name="Google Shape;6914;p1"/>
            <p:cNvSpPr/>
            <p:nvPr/>
          </p:nvSpPr>
          <p:spPr>
            <a:xfrm>
              <a:off x="7482364" y="6634570"/>
              <a:ext cx="9525" cy="9525"/>
            </a:xfrm>
            <a:custGeom>
              <a:avLst/>
              <a:gdLst/>
              <a:ahLst/>
              <a:cxnLst/>
              <a:rect l="l" t="t" r="r" b="b"/>
              <a:pathLst>
                <a:path w="9525" h="9525" extrusionOk="0">
                  <a:moveTo>
                    <a:pt x="7144" y="7212"/>
                  </a:moveTo>
                  <a:cubicBezTo>
                    <a:pt x="10954" y="15784"/>
                    <a:pt x="7144" y="6259"/>
                    <a:pt x="7144" y="7212"/>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915" name="Google Shape;6915;p1"/>
            <p:cNvSpPr/>
            <p:nvPr/>
          </p:nvSpPr>
          <p:spPr>
            <a:xfrm>
              <a:off x="7196593" y="5894451"/>
              <a:ext cx="9525" cy="9525"/>
            </a:xfrm>
            <a:custGeom>
              <a:avLst/>
              <a:gdLst/>
              <a:ahLst/>
              <a:cxnLst/>
              <a:rect l="l" t="t" r="r" b="b"/>
              <a:pathLst>
                <a:path w="9525" h="9525" extrusionOk="0">
                  <a:moveTo>
                    <a:pt x="9069" y="7239"/>
                  </a:moveTo>
                  <a:cubicBezTo>
                    <a:pt x="8117" y="6286"/>
                    <a:pt x="5259" y="12954"/>
                    <a:pt x="9069" y="723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916" name="Google Shape;6916;p1"/>
            <p:cNvSpPr/>
            <p:nvPr/>
          </p:nvSpPr>
          <p:spPr>
            <a:xfrm>
              <a:off x="7189946" y="5898970"/>
              <a:ext cx="19050" cy="19050"/>
            </a:xfrm>
            <a:custGeom>
              <a:avLst/>
              <a:gdLst/>
              <a:ahLst/>
              <a:cxnLst/>
              <a:rect l="l" t="t" r="r" b="b"/>
              <a:pathLst>
                <a:path w="19050" h="19050" extrusionOk="0">
                  <a:moveTo>
                    <a:pt x="7144" y="14149"/>
                  </a:moveTo>
                  <a:cubicBezTo>
                    <a:pt x="15716" y="32247"/>
                    <a:pt x="9049" y="8435"/>
                    <a:pt x="11906" y="10340"/>
                  </a:cubicBezTo>
                  <a:cubicBezTo>
                    <a:pt x="3334" y="-138"/>
                    <a:pt x="16669" y="18912"/>
                    <a:pt x="7144" y="1414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917" name="Google Shape;6917;p1"/>
            <p:cNvSpPr/>
            <p:nvPr/>
          </p:nvSpPr>
          <p:spPr>
            <a:xfrm>
              <a:off x="7149941" y="6095523"/>
              <a:ext cx="9525" cy="9525"/>
            </a:xfrm>
            <a:custGeom>
              <a:avLst/>
              <a:gdLst/>
              <a:ahLst/>
              <a:cxnLst/>
              <a:rect l="l" t="t" r="r" b="b"/>
              <a:pathLst>
                <a:path w="9525" h="9525" extrusionOk="0">
                  <a:moveTo>
                    <a:pt x="7144" y="8096"/>
                  </a:moveTo>
                  <a:lnTo>
                    <a:pt x="8096" y="7144"/>
                  </a:lnTo>
                  <a:cubicBezTo>
                    <a:pt x="7144" y="7144"/>
                    <a:pt x="7144" y="8096"/>
                    <a:pt x="7144" y="809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918" name="Google Shape;6918;p1"/>
            <p:cNvSpPr/>
            <p:nvPr/>
          </p:nvSpPr>
          <p:spPr>
            <a:xfrm>
              <a:off x="7126367" y="6212681"/>
              <a:ext cx="9525" cy="9525"/>
            </a:xfrm>
            <a:custGeom>
              <a:avLst/>
              <a:gdLst/>
              <a:ahLst/>
              <a:cxnLst/>
              <a:rect l="l" t="t" r="r" b="b"/>
              <a:pathLst>
                <a:path w="9525" h="9525" extrusionOk="0">
                  <a:moveTo>
                    <a:pt x="7858" y="9049"/>
                  </a:moveTo>
                  <a:cubicBezTo>
                    <a:pt x="7858" y="8096"/>
                    <a:pt x="7858" y="8096"/>
                    <a:pt x="7858" y="7144"/>
                  </a:cubicBezTo>
                  <a:cubicBezTo>
                    <a:pt x="6906" y="9049"/>
                    <a:pt x="6906" y="9049"/>
                    <a:pt x="7858" y="904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919" name="Google Shape;6919;p1"/>
            <p:cNvSpPr/>
            <p:nvPr/>
          </p:nvSpPr>
          <p:spPr>
            <a:xfrm>
              <a:off x="7119461" y="6233636"/>
              <a:ext cx="9525" cy="9525"/>
            </a:xfrm>
            <a:custGeom>
              <a:avLst/>
              <a:gdLst/>
              <a:ahLst/>
              <a:cxnLst/>
              <a:rect l="l" t="t" r="r" b="b"/>
              <a:pathLst>
                <a:path w="9525" h="9525" extrusionOk="0">
                  <a:moveTo>
                    <a:pt x="7144" y="8096"/>
                  </a:moveTo>
                  <a:cubicBezTo>
                    <a:pt x="7144" y="8096"/>
                    <a:pt x="7144" y="7144"/>
                    <a:pt x="7144" y="7144"/>
                  </a:cubicBezTo>
                  <a:cubicBezTo>
                    <a:pt x="7144" y="7144"/>
                    <a:pt x="7144" y="7144"/>
                    <a:pt x="7144" y="809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920" name="Google Shape;6920;p1"/>
            <p:cNvSpPr/>
            <p:nvPr/>
          </p:nvSpPr>
          <p:spPr>
            <a:xfrm>
              <a:off x="7148036" y="6096476"/>
              <a:ext cx="9525" cy="9525"/>
            </a:xfrm>
            <a:custGeom>
              <a:avLst/>
              <a:gdLst/>
              <a:ahLst/>
              <a:cxnLst/>
              <a:rect l="l" t="t" r="r" b="b"/>
              <a:pathLst>
                <a:path w="9525" h="9525" extrusionOk="0">
                  <a:moveTo>
                    <a:pt x="9049" y="7144"/>
                  </a:moveTo>
                  <a:lnTo>
                    <a:pt x="7144" y="10001"/>
                  </a:lnTo>
                  <a:cubicBezTo>
                    <a:pt x="9049" y="10954"/>
                    <a:pt x="9049" y="9049"/>
                    <a:pt x="9049"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921" name="Google Shape;6921;p1"/>
            <p:cNvSpPr/>
            <p:nvPr/>
          </p:nvSpPr>
          <p:spPr>
            <a:xfrm>
              <a:off x="7192804" y="5932089"/>
              <a:ext cx="9525" cy="9525"/>
            </a:xfrm>
            <a:custGeom>
              <a:avLst/>
              <a:gdLst/>
              <a:ahLst/>
              <a:cxnLst/>
              <a:rect l="l" t="t" r="r" b="b"/>
              <a:pathLst>
                <a:path w="9525" h="9525" extrusionOk="0">
                  <a:moveTo>
                    <a:pt x="7144" y="8653"/>
                  </a:moveTo>
                  <a:cubicBezTo>
                    <a:pt x="7144" y="5796"/>
                    <a:pt x="7144" y="7700"/>
                    <a:pt x="7144" y="8653"/>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922" name="Google Shape;6922;p1"/>
            <p:cNvSpPr/>
            <p:nvPr/>
          </p:nvSpPr>
          <p:spPr>
            <a:xfrm>
              <a:off x="7156185" y="6041744"/>
              <a:ext cx="9525" cy="9525"/>
            </a:xfrm>
            <a:custGeom>
              <a:avLst/>
              <a:gdLst/>
              <a:ahLst/>
              <a:cxnLst/>
              <a:rect l="l" t="t" r="r" b="b"/>
              <a:pathLst>
                <a:path w="9525" h="9525" extrusionOk="0">
                  <a:moveTo>
                    <a:pt x="7567" y="9488"/>
                  </a:moveTo>
                  <a:cubicBezTo>
                    <a:pt x="7567" y="8536"/>
                    <a:pt x="6615" y="4726"/>
                    <a:pt x="7567" y="948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923" name="Google Shape;6923;p1"/>
            <p:cNvSpPr/>
            <p:nvPr/>
          </p:nvSpPr>
          <p:spPr>
            <a:xfrm>
              <a:off x="7163039" y="6003769"/>
              <a:ext cx="9525" cy="9525"/>
            </a:xfrm>
            <a:custGeom>
              <a:avLst/>
              <a:gdLst/>
              <a:ahLst/>
              <a:cxnLst/>
              <a:rect l="l" t="t" r="r" b="b"/>
              <a:pathLst>
                <a:path w="9525" h="9525" extrusionOk="0">
                  <a:moveTo>
                    <a:pt x="7380" y="7458"/>
                  </a:moveTo>
                  <a:cubicBezTo>
                    <a:pt x="5476" y="13173"/>
                    <a:pt x="15953" y="5553"/>
                    <a:pt x="7380" y="745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924" name="Google Shape;6924;p1"/>
            <p:cNvSpPr/>
            <p:nvPr/>
          </p:nvSpPr>
          <p:spPr>
            <a:xfrm>
              <a:off x="7179707" y="5940266"/>
              <a:ext cx="9525" cy="9525"/>
            </a:xfrm>
            <a:custGeom>
              <a:avLst/>
              <a:gdLst/>
              <a:ahLst/>
              <a:cxnLst/>
              <a:rect l="l" t="t" r="r" b="b"/>
              <a:pathLst>
                <a:path w="9525" h="9525" extrusionOk="0">
                  <a:moveTo>
                    <a:pt x="7858" y="8096"/>
                  </a:moveTo>
                  <a:lnTo>
                    <a:pt x="7858" y="7144"/>
                  </a:lnTo>
                  <a:cubicBezTo>
                    <a:pt x="6906" y="7144"/>
                    <a:pt x="6906" y="7144"/>
                    <a:pt x="7858" y="809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925" name="Google Shape;6925;p1"/>
            <p:cNvSpPr/>
            <p:nvPr/>
          </p:nvSpPr>
          <p:spPr>
            <a:xfrm>
              <a:off x="7149941" y="6072663"/>
              <a:ext cx="9525" cy="9525"/>
            </a:xfrm>
            <a:custGeom>
              <a:avLst/>
              <a:gdLst/>
              <a:ahLst/>
              <a:cxnLst/>
              <a:rect l="l" t="t" r="r" b="b"/>
              <a:pathLst>
                <a:path w="9525" h="9525" extrusionOk="0">
                  <a:moveTo>
                    <a:pt x="8096" y="7144"/>
                  </a:moveTo>
                  <a:cubicBezTo>
                    <a:pt x="8096" y="7144"/>
                    <a:pt x="7144" y="7144"/>
                    <a:pt x="7144" y="7144"/>
                  </a:cubicBezTo>
                  <a:cubicBezTo>
                    <a:pt x="7144" y="7144"/>
                    <a:pt x="8096" y="7144"/>
                    <a:pt x="8096"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926" name="Google Shape;6926;p1"/>
            <p:cNvSpPr/>
            <p:nvPr/>
          </p:nvSpPr>
          <p:spPr>
            <a:xfrm>
              <a:off x="7140416" y="5833824"/>
              <a:ext cx="9525" cy="9525"/>
            </a:xfrm>
            <a:custGeom>
              <a:avLst/>
              <a:gdLst/>
              <a:ahLst/>
              <a:cxnLst/>
              <a:rect l="l" t="t" r="r" b="b"/>
              <a:pathLst>
                <a:path w="9525" h="9525" extrusionOk="0">
                  <a:moveTo>
                    <a:pt x="7144" y="7858"/>
                  </a:moveTo>
                  <a:cubicBezTo>
                    <a:pt x="8096" y="7858"/>
                    <a:pt x="8096" y="7858"/>
                    <a:pt x="7144" y="7858"/>
                  </a:cubicBezTo>
                  <a:cubicBezTo>
                    <a:pt x="8096" y="6906"/>
                    <a:pt x="8096" y="6906"/>
                    <a:pt x="7144" y="785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927" name="Google Shape;6927;p1"/>
            <p:cNvSpPr/>
            <p:nvPr/>
          </p:nvSpPr>
          <p:spPr>
            <a:xfrm>
              <a:off x="7163276" y="5790723"/>
              <a:ext cx="9525" cy="9525"/>
            </a:xfrm>
            <a:custGeom>
              <a:avLst/>
              <a:gdLst/>
              <a:ahLst/>
              <a:cxnLst/>
              <a:rect l="l" t="t" r="r" b="b"/>
              <a:pathLst>
                <a:path w="9525" h="9525" extrusionOk="0">
                  <a:moveTo>
                    <a:pt x="7144" y="7144"/>
                  </a:moveTo>
                  <a:cubicBezTo>
                    <a:pt x="8096" y="7144"/>
                    <a:pt x="10001" y="10001"/>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928" name="Google Shape;6928;p1"/>
            <p:cNvSpPr/>
            <p:nvPr/>
          </p:nvSpPr>
          <p:spPr>
            <a:xfrm>
              <a:off x="7108984" y="6270069"/>
              <a:ext cx="9525" cy="9525"/>
            </a:xfrm>
            <a:custGeom>
              <a:avLst/>
              <a:gdLst/>
              <a:ahLst/>
              <a:cxnLst/>
              <a:rect l="l" t="t" r="r" b="b"/>
              <a:pathLst>
                <a:path w="9525" h="9525" extrusionOk="0">
                  <a:moveTo>
                    <a:pt x="7144" y="7858"/>
                  </a:moveTo>
                  <a:lnTo>
                    <a:pt x="7144" y="7858"/>
                  </a:lnTo>
                  <a:cubicBezTo>
                    <a:pt x="7144" y="6906"/>
                    <a:pt x="7144" y="6906"/>
                    <a:pt x="7144" y="785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929" name="Google Shape;6929;p1"/>
            <p:cNvSpPr/>
            <p:nvPr/>
          </p:nvSpPr>
          <p:spPr>
            <a:xfrm>
              <a:off x="7049929" y="6455254"/>
              <a:ext cx="19050" cy="19050"/>
            </a:xfrm>
            <a:custGeom>
              <a:avLst/>
              <a:gdLst/>
              <a:ahLst/>
              <a:cxnLst/>
              <a:rect l="l" t="t" r="r" b="b"/>
              <a:pathLst>
                <a:path w="19050" h="19050" extrusionOk="0">
                  <a:moveTo>
                    <a:pt x="12859" y="10316"/>
                  </a:moveTo>
                  <a:cubicBezTo>
                    <a:pt x="10001" y="14126"/>
                    <a:pt x="10954" y="3648"/>
                    <a:pt x="7144" y="8410"/>
                  </a:cubicBezTo>
                  <a:cubicBezTo>
                    <a:pt x="8096" y="8410"/>
                    <a:pt x="10001" y="15078"/>
                    <a:pt x="12859" y="1031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930" name="Google Shape;6930;p1"/>
            <p:cNvSpPr/>
            <p:nvPr/>
          </p:nvSpPr>
          <p:spPr>
            <a:xfrm>
              <a:off x="7192804" y="5935503"/>
              <a:ext cx="9525" cy="9525"/>
            </a:xfrm>
            <a:custGeom>
              <a:avLst/>
              <a:gdLst/>
              <a:ahLst/>
              <a:cxnLst/>
              <a:rect l="l" t="t" r="r" b="b"/>
              <a:pathLst>
                <a:path w="9525" h="9525" extrusionOk="0">
                  <a:moveTo>
                    <a:pt x="7144" y="7144"/>
                  </a:moveTo>
                  <a:lnTo>
                    <a:pt x="7144" y="9048"/>
                  </a:ln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931" name="Google Shape;6931;p1"/>
            <p:cNvSpPr/>
            <p:nvPr/>
          </p:nvSpPr>
          <p:spPr>
            <a:xfrm>
              <a:off x="7048553" y="6456521"/>
              <a:ext cx="9525" cy="9525"/>
            </a:xfrm>
            <a:custGeom>
              <a:avLst/>
              <a:gdLst/>
              <a:ahLst/>
              <a:cxnLst/>
              <a:rect l="l" t="t" r="r" b="b"/>
              <a:pathLst>
                <a:path w="9525" h="9525" extrusionOk="0">
                  <a:moveTo>
                    <a:pt x="7567" y="7144"/>
                  </a:moveTo>
                  <a:cubicBezTo>
                    <a:pt x="7567" y="8097"/>
                    <a:pt x="6615" y="9049"/>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932" name="Google Shape;6932;p1"/>
            <p:cNvSpPr/>
            <p:nvPr/>
          </p:nvSpPr>
          <p:spPr>
            <a:xfrm>
              <a:off x="7095649" y="6393656"/>
              <a:ext cx="9525" cy="9525"/>
            </a:xfrm>
            <a:custGeom>
              <a:avLst/>
              <a:gdLst/>
              <a:ahLst/>
              <a:cxnLst/>
              <a:rect l="l" t="t" r="r" b="b"/>
              <a:pathLst>
                <a:path w="9525" h="9525" extrusionOk="0">
                  <a:moveTo>
                    <a:pt x="7144" y="8096"/>
                  </a:moveTo>
                  <a:cubicBezTo>
                    <a:pt x="8096" y="8096"/>
                    <a:pt x="8096" y="8096"/>
                    <a:pt x="8096" y="7144"/>
                  </a:cubicBezTo>
                  <a:cubicBezTo>
                    <a:pt x="8096" y="7144"/>
                    <a:pt x="8096" y="7144"/>
                    <a:pt x="7144" y="809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933" name="Google Shape;6933;p1"/>
            <p:cNvSpPr/>
            <p:nvPr/>
          </p:nvSpPr>
          <p:spPr>
            <a:xfrm>
              <a:off x="7109936" y="6293643"/>
              <a:ext cx="9525" cy="9525"/>
            </a:xfrm>
            <a:custGeom>
              <a:avLst/>
              <a:gdLst/>
              <a:ahLst/>
              <a:cxnLst/>
              <a:rect l="l" t="t" r="r" b="b"/>
              <a:pathLst>
                <a:path w="9525" h="9525" extrusionOk="0">
                  <a:moveTo>
                    <a:pt x="8096" y="7144"/>
                  </a:moveTo>
                  <a:lnTo>
                    <a:pt x="7144" y="9049"/>
                  </a:lnTo>
                  <a:cubicBezTo>
                    <a:pt x="8096" y="8096"/>
                    <a:pt x="8096" y="7144"/>
                    <a:pt x="8096"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934" name="Google Shape;6934;p1"/>
            <p:cNvSpPr/>
            <p:nvPr/>
          </p:nvSpPr>
          <p:spPr>
            <a:xfrm>
              <a:off x="7091992" y="6427506"/>
              <a:ext cx="9525" cy="9525"/>
            </a:xfrm>
            <a:custGeom>
              <a:avLst/>
              <a:gdLst/>
              <a:ahLst/>
              <a:cxnLst/>
              <a:rect l="l" t="t" r="r" b="b"/>
              <a:pathLst>
                <a:path w="9525" h="9525" extrusionOk="0">
                  <a:moveTo>
                    <a:pt x="8896" y="7583"/>
                  </a:moveTo>
                  <a:cubicBezTo>
                    <a:pt x="4133" y="17108"/>
                    <a:pt x="10801" y="4726"/>
                    <a:pt x="8896" y="7583"/>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935" name="Google Shape;6935;p1"/>
            <p:cNvSpPr/>
            <p:nvPr/>
          </p:nvSpPr>
          <p:spPr>
            <a:xfrm>
              <a:off x="7087076" y="6460966"/>
              <a:ext cx="9525" cy="9525"/>
            </a:xfrm>
            <a:custGeom>
              <a:avLst/>
              <a:gdLst/>
              <a:ahLst/>
              <a:cxnLst/>
              <a:rect l="l" t="t" r="r" b="b"/>
              <a:pathLst>
                <a:path w="9525" h="9525" extrusionOk="0">
                  <a:moveTo>
                    <a:pt x="7144" y="8414"/>
                  </a:moveTo>
                  <a:cubicBezTo>
                    <a:pt x="8096" y="8414"/>
                    <a:pt x="9049" y="5556"/>
                    <a:pt x="7144" y="841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936" name="Google Shape;6936;p1"/>
            <p:cNvSpPr/>
            <p:nvPr/>
          </p:nvSpPr>
          <p:spPr>
            <a:xfrm>
              <a:off x="7122319" y="5935548"/>
              <a:ext cx="9525" cy="9525"/>
            </a:xfrm>
            <a:custGeom>
              <a:avLst/>
              <a:gdLst/>
              <a:ahLst/>
              <a:cxnLst/>
              <a:rect l="l" t="t" r="r" b="b"/>
              <a:pathLst>
                <a:path w="9525" h="9525" extrusionOk="0">
                  <a:moveTo>
                    <a:pt x="7144" y="9957"/>
                  </a:moveTo>
                  <a:cubicBezTo>
                    <a:pt x="8096" y="9004"/>
                    <a:pt x="9049" y="9004"/>
                    <a:pt x="10001" y="9004"/>
                  </a:cubicBezTo>
                  <a:cubicBezTo>
                    <a:pt x="8096" y="9004"/>
                    <a:pt x="8096" y="4242"/>
                    <a:pt x="7144" y="995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937" name="Google Shape;6937;p1"/>
            <p:cNvSpPr/>
            <p:nvPr/>
          </p:nvSpPr>
          <p:spPr>
            <a:xfrm>
              <a:off x="7191851" y="5933598"/>
              <a:ext cx="9525" cy="9525"/>
            </a:xfrm>
            <a:custGeom>
              <a:avLst/>
              <a:gdLst/>
              <a:ahLst/>
              <a:cxnLst/>
              <a:rect l="l" t="t" r="r" b="b"/>
              <a:pathLst>
                <a:path w="9525" h="9525" extrusionOk="0">
                  <a:moveTo>
                    <a:pt x="7144" y="7144"/>
                  </a:moveTo>
                  <a:cubicBezTo>
                    <a:pt x="10001" y="9049"/>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938" name="Google Shape;6938;p1"/>
            <p:cNvSpPr/>
            <p:nvPr/>
          </p:nvSpPr>
          <p:spPr>
            <a:xfrm>
              <a:off x="7114699" y="6433661"/>
              <a:ext cx="9525" cy="19050"/>
            </a:xfrm>
            <a:custGeom>
              <a:avLst/>
              <a:gdLst/>
              <a:ahLst/>
              <a:cxnLst/>
              <a:rect l="l" t="t" r="r" b="b"/>
              <a:pathLst>
                <a:path w="9525" h="19050" extrusionOk="0">
                  <a:moveTo>
                    <a:pt x="8096" y="7144"/>
                  </a:moveTo>
                  <a:lnTo>
                    <a:pt x="7144" y="12859"/>
                  </a:lnTo>
                  <a:cubicBezTo>
                    <a:pt x="7144" y="10953"/>
                    <a:pt x="7144" y="9049"/>
                    <a:pt x="8096"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939" name="Google Shape;6939;p1"/>
            <p:cNvSpPr/>
            <p:nvPr/>
          </p:nvSpPr>
          <p:spPr>
            <a:xfrm>
              <a:off x="7075646" y="6184106"/>
              <a:ext cx="9525" cy="9525"/>
            </a:xfrm>
            <a:custGeom>
              <a:avLst/>
              <a:gdLst/>
              <a:ahLst/>
              <a:cxnLst/>
              <a:rect l="l" t="t" r="r" b="b"/>
              <a:pathLst>
                <a:path w="9525" h="9525" extrusionOk="0">
                  <a:moveTo>
                    <a:pt x="7144" y="8096"/>
                  </a:moveTo>
                  <a:lnTo>
                    <a:pt x="7144" y="7144"/>
                  </a:lnTo>
                  <a:cubicBezTo>
                    <a:pt x="7144" y="7144"/>
                    <a:pt x="7144" y="7144"/>
                    <a:pt x="7144" y="809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940" name="Google Shape;6940;p1"/>
            <p:cNvSpPr/>
            <p:nvPr/>
          </p:nvSpPr>
          <p:spPr>
            <a:xfrm>
              <a:off x="7109076" y="6455568"/>
              <a:ext cx="9525" cy="9525"/>
            </a:xfrm>
            <a:custGeom>
              <a:avLst/>
              <a:gdLst/>
              <a:ahLst/>
              <a:cxnLst/>
              <a:rect l="l" t="t" r="r" b="b"/>
              <a:pathLst>
                <a:path w="9525" h="9525" extrusionOk="0">
                  <a:moveTo>
                    <a:pt x="9909" y="7144"/>
                  </a:moveTo>
                  <a:cubicBezTo>
                    <a:pt x="8956" y="7144"/>
                    <a:pt x="4194" y="14764"/>
                    <a:pt x="9909"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941" name="Google Shape;6941;p1"/>
            <p:cNvSpPr/>
            <p:nvPr/>
          </p:nvSpPr>
          <p:spPr>
            <a:xfrm>
              <a:off x="7125176" y="5937408"/>
              <a:ext cx="9525" cy="9525"/>
            </a:xfrm>
            <a:custGeom>
              <a:avLst/>
              <a:gdLst/>
              <a:ahLst/>
              <a:cxnLst/>
              <a:rect l="l" t="t" r="r" b="b"/>
              <a:pathLst>
                <a:path w="9525" h="9525" extrusionOk="0">
                  <a:moveTo>
                    <a:pt x="7144" y="7144"/>
                  </a:moveTo>
                  <a:lnTo>
                    <a:pt x="7144" y="7144"/>
                  </a:lnTo>
                  <a:lnTo>
                    <a:pt x="7144" y="7144"/>
                  </a:ln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942" name="Google Shape;6942;p1"/>
            <p:cNvSpPr/>
            <p:nvPr/>
          </p:nvSpPr>
          <p:spPr>
            <a:xfrm>
              <a:off x="7024896" y="5789541"/>
              <a:ext cx="180975" cy="771525"/>
            </a:xfrm>
            <a:custGeom>
              <a:avLst/>
              <a:gdLst/>
              <a:ahLst/>
              <a:cxnLst/>
              <a:rect l="l" t="t" r="r" b="b"/>
              <a:pathLst>
                <a:path w="180975" h="771525" extrusionOk="0">
                  <a:moveTo>
                    <a:pt x="107424" y="117863"/>
                  </a:moveTo>
                  <a:cubicBezTo>
                    <a:pt x="107424" y="118816"/>
                    <a:pt x="107424" y="160726"/>
                    <a:pt x="111235" y="160726"/>
                  </a:cubicBezTo>
                  <a:cubicBezTo>
                    <a:pt x="110282" y="156916"/>
                    <a:pt x="109329" y="156916"/>
                    <a:pt x="110282" y="160726"/>
                  </a:cubicBezTo>
                  <a:cubicBezTo>
                    <a:pt x="96947" y="165488"/>
                    <a:pt x="133142" y="117863"/>
                    <a:pt x="107424" y="171203"/>
                  </a:cubicBezTo>
                  <a:cubicBezTo>
                    <a:pt x="102662" y="171203"/>
                    <a:pt x="105520" y="160726"/>
                    <a:pt x="106472" y="161678"/>
                  </a:cubicBezTo>
                  <a:cubicBezTo>
                    <a:pt x="104567" y="161678"/>
                    <a:pt x="102662" y="161678"/>
                    <a:pt x="100757" y="160726"/>
                  </a:cubicBezTo>
                  <a:cubicBezTo>
                    <a:pt x="94089" y="179776"/>
                    <a:pt x="103614" y="199778"/>
                    <a:pt x="95995" y="212161"/>
                  </a:cubicBezTo>
                  <a:cubicBezTo>
                    <a:pt x="95995" y="212161"/>
                    <a:pt x="77897" y="289313"/>
                    <a:pt x="75992" y="307411"/>
                  </a:cubicBezTo>
                  <a:cubicBezTo>
                    <a:pt x="76945" y="311221"/>
                    <a:pt x="76945" y="315983"/>
                    <a:pt x="76945" y="319793"/>
                  </a:cubicBezTo>
                  <a:cubicBezTo>
                    <a:pt x="51227" y="376943"/>
                    <a:pt x="51227" y="418853"/>
                    <a:pt x="48370" y="467431"/>
                  </a:cubicBezTo>
                  <a:cubicBezTo>
                    <a:pt x="41702" y="469336"/>
                    <a:pt x="47417" y="466478"/>
                    <a:pt x="48370" y="469336"/>
                  </a:cubicBezTo>
                  <a:cubicBezTo>
                    <a:pt x="45512" y="477908"/>
                    <a:pt x="20747" y="582683"/>
                    <a:pt x="32177" y="595066"/>
                  </a:cubicBezTo>
                  <a:cubicBezTo>
                    <a:pt x="33129" y="634119"/>
                    <a:pt x="-39261" y="806521"/>
                    <a:pt x="57895" y="764611"/>
                  </a:cubicBezTo>
                  <a:cubicBezTo>
                    <a:pt x="92185" y="750323"/>
                    <a:pt x="97899" y="639833"/>
                    <a:pt x="101710" y="589351"/>
                  </a:cubicBezTo>
                  <a:cubicBezTo>
                    <a:pt x="102662" y="593161"/>
                    <a:pt x="103614" y="597923"/>
                    <a:pt x="104567" y="601733"/>
                  </a:cubicBezTo>
                  <a:cubicBezTo>
                    <a:pt x="104567" y="599828"/>
                    <a:pt x="109329" y="505531"/>
                    <a:pt x="111235" y="513151"/>
                  </a:cubicBezTo>
                  <a:cubicBezTo>
                    <a:pt x="111235" y="512198"/>
                    <a:pt x="107424" y="503626"/>
                    <a:pt x="104567" y="501721"/>
                  </a:cubicBezTo>
                  <a:cubicBezTo>
                    <a:pt x="113139" y="508388"/>
                    <a:pt x="121712" y="437903"/>
                    <a:pt x="121712" y="439808"/>
                  </a:cubicBezTo>
                  <a:cubicBezTo>
                    <a:pt x="121712" y="436951"/>
                    <a:pt x="122664" y="434093"/>
                    <a:pt x="122664" y="431236"/>
                  </a:cubicBezTo>
                  <a:cubicBezTo>
                    <a:pt x="120760" y="427426"/>
                    <a:pt x="122664" y="395041"/>
                    <a:pt x="130285" y="375991"/>
                  </a:cubicBezTo>
                  <a:cubicBezTo>
                    <a:pt x="131237" y="376943"/>
                    <a:pt x="132189" y="378848"/>
                    <a:pt x="134095" y="379801"/>
                  </a:cubicBezTo>
                  <a:cubicBezTo>
                    <a:pt x="138857" y="339796"/>
                    <a:pt x="144572" y="309316"/>
                    <a:pt x="152192" y="272168"/>
                  </a:cubicBezTo>
                  <a:cubicBezTo>
                    <a:pt x="150287" y="265501"/>
                    <a:pt x="146477" y="262643"/>
                    <a:pt x="147429" y="258833"/>
                  </a:cubicBezTo>
                  <a:cubicBezTo>
                    <a:pt x="148382" y="262643"/>
                    <a:pt x="153145" y="235021"/>
                    <a:pt x="153145" y="234068"/>
                  </a:cubicBezTo>
                  <a:cubicBezTo>
                    <a:pt x="155049" y="242641"/>
                    <a:pt x="160764" y="222638"/>
                    <a:pt x="156002" y="212161"/>
                  </a:cubicBezTo>
                  <a:cubicBezTo>
                    <a:pt x="163622" y="228353"/>
                    <a:pt x="164574" y="159773"/>
                    <a:pt x="164574" y="159773"/>
                  </a:cubicBezTo>
                  <a:cubicBezTo>
                    <a:pt x="169337" y="155011"/>
                    <a:pt x="183624" y="135961"/>
                    <a:pt x="174099" y="130246"/>
                  </a:cubicBezTo>
                  <a:cubicBezTo>
                    <a:pt x="172195" y="132151"/>
                    <a:pt x="172195" y="133103"/>
                    <a:pt x="175052" y="133103"/>
                  </a:cubicBezTo>
                  <a:cubicBezTo>
                    <a:pt x="179814" y="145486"/>
                    <a:pt x="156002" y="155963"/>
                    <a:pt x="163622" y="179776"/>
                  </a:cubicBezTo>
                  <a:cubicBezTo>
                    <a:pt x="149335" y="204541"/>
                    <a:pt x="142667" y="255976"/>
                    <a:pt x="145524" y="282646"/>
                  </a:cubicBezTo>
                  <a:cubicBezTo>
                    <a:pt x="139810" y="282646"/>
                    <a:pt x="138857" y="284551"/>
                    <a:pt x="137904" y="282646"/>
                  </a:cubicBezTo>
                  <a:cubicBezTo>
                    <a:pt x="134095" y="294076"/>
                    <a:pt x="133142" y="299791"/>
                    <a:pt x="134095" y="311221"/>
                  </a:cubicBezTo>
                  <a:cubicBezTo>
                    <a:pt x="132189" y="325508"/>
                    <a:pt x="122664" y="359798"/>
                    <a:pt x="122664" y="359798"/>
                  </a:cubicBezTo>
                  <a:cubicBezTo>
                    <a:pt x="117902" y="372181"/>
                    <a:pt x="123617" y="395041"/>
                    <a:pt x="111235" y="404566"/>
                  </a:cubicBezTo>
                  <a:cubicBezTo>
                    <a:pt x="113139" y="403613"/>
                    <a:pt x="114092" y="402661"/>
                    <a:pt x="115997" y="402661"/>
                  </a:cubicBezTo>
                  <a:cubicBezTo>
                    <a:pt x="111235" y="420758"/>
                    <a:pt x="114092" y="415043"/>
                    <a:pt x="115045" y="430283"/>
                  </a:cubicBezTo>
                  <a:cubicBezTo>
                    <a:pt x="112187" y="441713"/>
                    <a:pt x="108377" y="428378"/>
                    <a:pt x="107424" y="428378"/>
                  </a:cubicBezTo>
                  <a:cubicBezTo>
                    <a:pt x="108377" y="444571"/>
                    <a:pt x="103614" y="466478"/>
                    <a:pt x="94089" y="473146"/>
                  </a:cubicBezTo>
                  <a:cubicBezTo>
                    <a:pt x="94089" y="473146"/>
                    <a:pt x="101710" y="490291"/>
                    <a:pt x="96947" y="490291"/>
                  </a:cubicBezTo>
                  <a:cubicBezTo>
                    <a:pt x="96947" y="487433"/>
                    <a:pt x="95995" y="485528"/>
                    <a:pt x="94089" y="484576"/>
                  </a:cubicBezTo>
                  <a:cubicBezTo>
                    <a:pt x="96947" y="504578"/>
                    <a:pt x="81707" y="522676"/>
                    <a:pt x="88374" y="541726"/>
                  </a:cubicBezTo>
                  <a:cubicBezTo>
                    <a:pt x="88374" y="538869"/>
                    <a:pt x="88374" y="535058"/>
                    <a:pt x="88374" y="532201"/>
                  </a:cubicBezTo>
                  <a:cubicBezTo>
                    <a:pt x="95042" y="533153"/>
                    <a:pt x="84564" y="536963"/>
                    <a:pt x="94089" y="533153"/>
                  </a:cubicBezTo>
                  <a:cubicBezTo>
                    <a:pt x="74087" y="548394"/>
                    <a:pt x="88374" y="614116"/>
                    <a:pt x="81707" y="639833"/>
                  </a:cubicBezTo>
                  <a:cubicBezTo>
                    <a:pt x="79802" y="638881"/>
                    <a:pt x="77897" y="637928"/>
                    <a:pt x="76945" y="635071"/>
                  </a:cubicBezTo>
                  <a:cubicBezTo>
                    <a:pt x="73135" y="656026"/>
                    <a:pt x="79802" y="687458"/>
                    <a:pt x="70277" y="706508"/>
                  </a:cubicBezTo>
                  <a:cubicBezTo>
                    <a:pt x="56942" y="716986"/>
                    <a:pt x="62657" y="742703"/>
                    <a:pt x="63610" y="748419"/>
                  </a:cubicBezTo>
                  <a:cubicBezTo>
                    <a:pt x="69324" y="741751"/>
                    <a:pt x="24557" y="736988"/>
                    <a:pt x="18842" y="736988"/>
                  </a:cubicBezTo>
                  <a:cubicBezTo>
                    <a:pt x="39797" y="731273"/>
                    <a:pt x="26462" y="734131"/>
                    <a:pt x="26462" y="734131"/>
                  </a:cubicBezTo>
                  <a:cubicBezTo>
                    <a:pt x="17889" y="738894"/>
                    <a:pt x="46464" y="656978"/>
                    <a:pt x="39797" y="662694"/>
                  </a:cubicBezTo>
                  <a:cubicBezTo>
                    <a:pt x="37892" y="652216"/>
                    <a:pt x="81707" y="441713"/>
                    <a:pt x="75039" y="438856"/>
                  </a:cubicBezTo>
                  <a:cubicBezTo>
                    <a:pt x="77897" y="421711"/>
                    <a:pt x="86470" y="383611"/>
                    <a:pt x="93137" y="368371"/>
                  </a:cubicBezTo>
                  <a:cubicBezTo>
                    <a:pt x="99804" y="337891"/>
                    <a:pt x="86470" y="272168"/>
                    <a:pt x="109329" y="249308"/>
                  </a:cubicBezTo>
                  <a:cubicBezTo>
                    <a:pt x="103614" y="277883"/>
                    <a:pt x="107424" y="249308"/>
                    <a:pt x="114092" y="259786"/>
                  </a:cubicBezTo>
                  <a:cubicBezTo>
                    <a:pt x="109329" y="242641"/>
                    <a:pt x="114092" y="244546"/>
                    <a:pt x="117902" y="229306"/>
                  </a:cubicBezTo>
                  <a:cubicBezTo>
                    <a:pt x="112187" y="228353"/>
                    <a:pt x="113139" y="231211"/>
                    <a:pt x="112187" y="237878"/>
                  </a:cubicBezTo>
                  <a:cubicBezTo>
                    <a:pt x="107424" y="227401"/>
                    <a:pt x="122664" y="198826"/>
                    <a:pt x="120760" y="195016"/>
                  </a:cubicBezTo>
                  <a:cubicBezTo>
                    <a:pt x="115045" y="150248"/>
                    <a:pt x="141714" y="88336"/>
                    <a:pt x="144572" y="44521"/>
                  </a:cubicBezTo>
                  <a:cubicBezTo>
                    <a:pt x="146477" y="21661"/>
                    <a:pt x="151239" y="-5962"/>
                    <a:pt x="134095" y="14041"/>
                  </a:cubicBezTo>
                  <a:cubicBezTo>
                    <a:pt x="129332" y="17851"/>
                    <a:pt x="115045" y="88336"/>
                    <a:pt x="122664" y="100718"/>
                  </a:cubicBezTo>
                  <a:cubicBezTo>
                    <a:pt x="119807" y="100718"/>
                    <a:pt x="116949" y="99766"/>
                    <a:pt x="115045" y="97861"/>
                  </a:cubicBezTo>
                  <a:cubicBezTo>
                    <a:pt x="126474" y="99766"/>
                    <a:pt x="105520" y="120721"/>
                    <a:pt x="107424" y="117863"/>
                  </a:cubicBezTo>
                  <a:close/>
                  <a:moveTo>
                    <a:pt x="93137" y="240736"/>
                  </a:moveTo>
                  <a:cubicBezTo>
                    <a:pt x="93137" y="239783"/>
                    <a:pt x="94089" y="235021"/>
                    <a:pt x="93137" y="240736"/>
                  </a:cubicBezTo>
                  <a:close/>
                  <a:moveTo>
                    <a:pt x="91232" y="251213"/>
                  </a:moveTo>
                  <a:cubicBezTo>
                    <a:pt x="93137" y="244546"/>
                    <a:pt x="94089" y="247403"/>
                    <a:pt x="91232" y="251213"/>
                  </a:cubicBezTo>
                  <a:close/>
                  <a:moveTo>
                    <a:pt x="115045" y="233116"/>
                  </a:moveTo>
                  <a:cubicBezTo>
                    <a:pt x="115045" y="240736"/>
                    <a:pt x="111235" y="229306"/>
                    <a:pt x="115045" y="23311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943" name="Google Shape;6943;p1"/>
            <p:cNvSpPr/>
            <p:nvPr/>
          </p:nvSpPr>
          <p:spPr>
            <a:xfrm>
              <a:off x="7128563" y="6011703"/>
              <a:ext cx="9525" cy="9525"/>
            </a:xfrm>
            <a:custGeom>
              <a:avLst/>
              <a:gdLst/>
              <a:ahLst/>
              <a:cxnLst/>
              <a:rect l="l" t="t" r="r" b="b"/>
              <a:pathLst>
                <a:path w="9525" h="9525" extrusionOk="0">
                  <a:moveTo>
                    <a:pt x="7567" y="7144"/>
                  </a:moveTo>
                  <a:cubicBezTo>
                    <a:pt x="7567" y="7144"/>
                    <a:pt x="6615" y="8096"/>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944" name="Google Shape;6944;p1"/>
            <p:cNvSpPr/>
            <p:nvPr/>
          </p:nvSpPr>
          <p:spPr>
            <a:xfrm>
              <a:off x="7150894" y="6095100"/>
              <a:ext cx="9525" cy="9525"/>
            </a:xfrm>
            <a:custGeom>
              <a:avLst/>
              <a:gdLst/>
              <a:ahLst/>
              <a:cxnLst/>
              <a:rect l="l" t="t" r="r" b="b"/>
              <a:pathLst>
                <a:path w="9525" h="9525" extrusionOk="0">
                  <a:moveTo>
                    <a:pt x="7144" y="7567"/>
                  </a:moveTo>
                  <a:cubicBezTo>
                    <a:pt x="7144" y="7567"/>
                    <a:pt x="8096" y="6614"/>
                    <a:pt x="7144"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945" name="Google Shape;6945;p1"/>
            <p:cNvSpPr/>
            <p:nvPr/>
          </p:nvSpPr>
          <p:spPr>
            <a:xfrm>
              <a:off x="7076599" y="6172914"/>
              <a:ext cx="9525" cy="9525"/>
            </a:xfrm>
            <a:custGeom>
              <a:avLst/>
              <a:gdLst/>
              <a:ahLst/>
              <a:cxnLst/>
              <a:rect l="l" t="t" r="r" b="b"/>
              <a:pathLst>
                <a:path w="9525" h="9525" extrusionOk="0">
                  <a:moveTo>
                    <a:pt x="7144" y="7858"/>
                  </a:moveTo>
                  <a:cubicBezTo>
                    <a:pt x="8096" y="6906"/>
                    <a:pt x="8096" y="6906"/>
                    <a:pt x="7144" y="785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946" name="Google Shape;6946;p1"/>
            <p:cNvSpPr/>
            <p:nvPr/>
          </p:nvSpPr>
          <p:spPr>
            <a:xfrm>
              <a:off x="7170896" y="6040517"/>
              <a:ext cx="9525" cy="9525"/>
            </a:xfrm>
            <a:custGeom>
              <a:avLst/>
              <a:gdLst/>
              <a:ahLst/>
              <a:cxnLst/>
              <a:rect l="l" t="t" r="r" b="b"/>
              <a:pathLst>
                <a:path w="9525" h="9525" extrusionOk="0">
                  <a:moveTo>
                    <a:pt x="7144" y="7858"/>
                  </a:moveTo>
                  <a:cubicBezTo>
                    <a:pt x="7144" y="6906"/>
                    <a:pt x="7144" y="6906"/>
                    <a:pt x="7144" y="7858"/>
                  </a:cubicBezTo>
                  <a:cubicBezTo>
                    <a:pt x="7144" y="6906"/>
                    <a:pt x="7144" y="6906"/>
                    <a:pt x="7144" y="785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947" name="Google Shape;6947;p1"/>
            <p:cNvSpPr/>
            <p:nvPr/>
          </p:nvSpPr>
          <p:spPr>
            <a:xfrm>
              <a:off x="7175659" y="6013608"/>
              <a:ext cx="9525" cy="9525"/>
            </a:xfrm>
            <a:custGeom>
              <a:avLst/>
              <a:gdLst/>
              <a:ahLst/>
              <a:cxnLst/>
              <a:rect l="l" t="t" r="r" b="b"/>
              <a:pathLst>
                <a:path w="9525" h="9525" extrusionOk="0">
                  <a:moveTo>
                    <a:pt x="7144" y="10002"/>
                  </a:moveTo>
                  <a:lnTo>
                    <a:pt x="9049" y="7144"/>
                  </a:lnTo>
                  <a:cubicBezTo>
                    <a:pt x="8096" y="8097"/>
                    <a:pt x="7144" y="9049"/>
                    <a:pt x="7144" y="10002"/>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948" name="Google Shape;6948;p1"/>
            <p:cNvSpPr/>
            <p:nvPr/>
          </p:nvSpPr>
          <p:spPr>
            <a:xfrm>
              <a:off x="7179151" y="5997522"/>
              <a:ext cx="9525" cy="9525"/>
            </a:xfrm>
            <a:custGeom>
              <a:avLst/>
              <a:gdLst/>
              <a:ahLst/>
              <a:cxnLst/>
              <a:rect l="l" t="t" r="r" b="b"/>
              <a:pathLst>
                <a:path w="9525" h="9525" extrusionOk="0">
                  <a:moveTo>
                    <a:pt x="8414" y="7990"/>
                  </a:moveTo>
                  <a:cubicBezTo>
                    <a:pt x="8414" y="7990"/>
                    <a:pt x="5556" y="6085"/>
                    <a:pt x="8414" y="7990"/>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949" name="Google Shape;6949;p1"/>
            <p:cNvSpPr/>
            <p:nvPr/>
          </p:nvSpPr>
          <p:spPr>
            <a:xfrm>
              <a:off x="7129939" y="6295548"/>
              <a:ext cx="9525" cy="9525"/>
            </a:xfrm>
            <a:custGeom>
              <a:avLst/>
              <a:gdLst/>
              <a:ahLst/>
              <a:cxnLst/>
              <a:rect l="l" t="t" r="r" b="b"/>
              <a:pathLst>
                <a:path w="9525" h="9525" extrusionOk="0">
                  <a:moveTo>
                    <a:pt x="7144" y="7144"/>
                  </a:moveTo>
                  <a:cubicBezTo>
                    <a:pt x="7144" y="7144"/>
                    <a:pt x="7144" y="8096"/>
                    <a:pt x="7144" y="7144"/>
                  </a:cubicBezTo>
                  <a:cubicBezTo>
                    <a:pt x="7144" y="10001"/>
                    <a:pt x="7144" y="9049"/>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950" name="Google Shape;6950;p1"/>
            <p:cNvSpPr/>
            <p:nvPr/>
          </p:nvSpPr>
          <p:spPr>
            <a:xfrm>
              <a:off x="7139464" y="6206013"/>
              <a:ext cx="9525" cy="9525"/>
            </a:xfrm>
            <a:custGeom>
              <a:avLst/>
              <a:gdLst/>
              <a:ahLst/>
              <a:cxnLst/>
              <a:rect l="l" t="t" r="r" b="b"/>
              <a:pathLst>
                <a:path w="9525" h="9525" extrusionOk="0">
                  <a:moveTo>
                    <a:pt x="7144" y="7144"/>
                  </a:moveTo>
                  <a:cubicBezTo>
                    <a:pt x="7144" y="8097"/>
                    <a:pt x="8096" y="9049"/>
                    <a:pt x="8096" y="10001"/>
                  </a:cubicBezTo>
                  <a:cubicBezTo>
                    <a:pt x="8096" y="9049"/>
                    <a:pt x="9049" y="8097"/>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951" name="Google Shape;6951;p1"/>
            <p:cNvSpPr/>
            <p:nvPr/>
          </p:nvSpPr>
          <p:spPr>
            <a:xfrm>
              <a:off x="7115228" y="6432708"/>
              <a:ext cx="9525" cy="9525"/>
            </a:xfrm>
            <a:custGeom>
              <a:avLst/>
              <a:gdLst/>
              <a:ahLst/>
              <a:cxnLst/>
              <a:rect l="l" t="t" r="r" b="b"/>
              <a:pathLst>
                <a:path w="9525" h="9525" extrusionOk="0">
                  <a:moveTo>
                    <a:pt x="7567" y="7144"/>
                  </a:moveTo>
                  <a:cubicBezTo>
                    <a:pt x="7567" y="8097"/>
                    <a:pt x="6615" y="9049"/>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952" name="Google Shape;6952;p1"/>
            <p:cNvSpPr/>
            <p:nvPr/>
          </p:nvSpPr>
          <p:spPr>
            <a:xfrm>
              <a:off x="7139464" y="6209823"/>
              <a:ext cx="9525" cy="9525"/>
            </a:xfrm>
            <a:custGeom>
              <a:avLst/>
              <a:gdLst/>
              <a:ahLst/>
              <a:cxnLst/>
              <a:rect l="l" t="t" r="r" b="b"/>
              <a:pathLst>
                <a:path w="9525" h="9525" extrusionOk="0">
                  <a:moveTo>
                    <a:pt x="7144" y="10953"/>
                  </a:moveTo>
                  <a:cubicBezTo>
                    <a:pt x="8096" y="9049"/>
                    <a:pt x="8096" y="8096"/>
                    <a:pt x="8096" y="7144"/>
                  </a:cubicBezTo>
                  <a:cubicBezTo>
                    <a:pt x="7144" y="8096"/>
                    <a:pt x="7144" y="9049"/>
                    <a:pt x="7144" y="10953"/>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953" name="Google Shape;6953;p1"/>
            <p:cNvSpPr/>
            <p:nvPr/>
          </p:nvSpPr>
          <p:spPr>
            <a:xfrm>
              <a:off x="7196614" y="5916306"/>
              <a:ext cx="9525" cy="9525"/>
            </a:xfrm>
            <a:custGeom>
              <a:avLst/>
              <a:gdLst/>
              <a:ahLst/>
              <a:cxnLst/>
              <a:rect l="l" t="t" r="r" b="b"/>
              <a:pathLst>
                <a:path w="9525" h="9525" extrusionOk="0">
                  <a:moveTo>
                    <a:pt x="7144" y="8244"/>
                  </a:moveTo>
                  <a:cubicBezTo>
                    <a:pt x="7144" y="7291"/>
                    <a:pt x="7144" y="6338"/>
                    <a:pt x="7144" y="82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954" name="Google Shape;6954;p1"/>
            <p:cNvSpPr/>
            <p:nvPr/>
          </p:nvSpPr>
          <p:spPr>
            <a:xfrm>
              <a:off x="7195661" y="5915501"/>
              <a:ext cx="9525" cy="9525"/>
            </a:xfrm>
            <a:custGeom>
              <a:avLst/>
              <a:gdLst/>
              <a:ahLst/>
              <a:cxnLst/>
              <a:rect l="l" t="t" r="r" b="b"/>
              <a:pathLst>
                <a:path w="9525" h="9525" extrusionOk="0">
                  <a:moveTo>
                    <a:pt x="7144" y="8097"/>
                  </a:moveTo>
                  <a:lnTo>
                    <a:pt x="7144" y="7144"/>
                  </a:lnTo>
                  <a:cubicBezTo>
                    <a:pt x="7144" y="7144"/>
                    <a:pt x="7144" y="8097"/>
                    <a:pt x="7144" y="809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955" name="Google Shape;6955;p1"/>
            <p:cNvSpPr/>
            <p:nvPr/>
          </p:nvSpPr>
          <p:spPr>
            <a:xfrm>
              <a:off x="7195661" y="5912643"/>
              <a:ext cx="9525" cy="9525"/>
            </a:xfrm>
            <a:custGeom>
              <a:avLst/>
              <a:gdLst/>
              <a:ahLst/>
              <a:cxnLst/>
              <a:rect l="l" t="t" r="r" b="b"/>
              <a:pathLst>
                <a:path w="9525" h="9525" extrusionOk="0">
                  <a:moveTo>
                    <a:pt x="7144" y="7144"/>
                  </a:moveTo>
                  <a:lnTo>
                    <a:pt x="7144" y="9049"/>
                  </a:lnTo>
                  <a:cubicBezTo>
                    <a:pt x="7144" y="9049"/>
                    <a:pt x="8096"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956" name="Google Shape;6956;p1"/>
            <p:cNvSpPr/>
            <p:nvPr/>
          </p:nvSpPr>
          <p:spPr>
            <a:xfrm>
              <a:off x="7190899" y="5942171"/>
              <a:ext cx="9525" cy="9525"/>
            </a:xfrm>
            <a:custGeom>
              <a:avLst/>
              <a:gdLst/>
              <a:ahLst/>
              <a:cxnLst/>
              <a:rect l="l" t="t" r="r" b="b"/>
              <a:pathLst>
                <a:path w="9525" h="9525" extrusionOk="0">
                  <a:moveTo>
                    <a:pt x="7144" y="7144"/>
                  </a:moveTo>
                  <a:lnTo>
                    <a:pt x="8096" y="7144"/>
                  </a:ln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957" name="Google Shape;6957;p1"/>
            <p:cNvSpPr/>
            <p:nvPr/>
          </p:nvSpPr>
          <p:spPr>
            <a:xfrm>
              <a:off x="7188994" y="5941324"/>
              <a:ext cx="9525" cy="19050"/>
            </a:xfrm>
            <a:custGeom>
              <a:avLst/>
              <a:gdLst/>
              <a:ahLst/>
              <a:cxnLst/>
              <a:rect l="l" t="t" r="r" b="b"/>
              <a:pathLst>
                <a:path w="9525" h="19050" extrusionOk="0">
                  <a:moveTo>
                    <a:pt x="7144" y="15610"/>
                  </a:moveTo>
                  <a:cubicBezTo>
                    <a:pt x="13811" y="-3440"/>
                    <a:pt x="8096" y="15610"/>
                    <a:pt x="7144" y="15610"/>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958" name="Google Shape;6958;p1"/>
            <p:cNvSpPr/>
            <p:nvPr/>
          </p:nvSpPr>
          <p:spPr>
            <a:xfrm>
              <a:off x="7170896" y="5971645"/>
              <a:ext cx="9525" cy="19050"/>
            </a:xfrm>
            <a:custGeom>
              <a:avLst/>
              <a:gdLst/>
              <a:ahLst/>
              <a:cxnLst/>
              <a:rect l="l" t="t" r="r" b="b"/>
              <a:pathLst>
                <a:path w="9525" h="19050" extrusionOk="0">
                  <a:moveTo>
                    <a:pt x="7144" y="13865"/>
                  </a:moveTo>
                  <a:cubicBezTo>
                    <a:pt x="7144" y="1482"/>
                    <a:pt x="9049" y="9102"/>
                    <a:pt x="7144" y="13865"/>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959" name="Google Shape;6959;p1"/>
            <p:cNvSpPr/>
            <p:nvPr/>
          </p:nvSpPr>
          <p:spPr>
            <a:xfrm>
              <a:off x="7164229" y="5995685"/>
              <a:ext cx="9525" cy="9525"/>
            </a:xfrm>
            <a:custGeom>
              <a:avLst/>
              <a:gdLst/>
              <a:ahLst/>
              <a:cxnLst/>
              <a:rect l="l" t="t" r="r" b="b"/>
              <a:pathLst>
                <a:path w="9525" h="9525" extrusionOk="0">
                  <a:moveTo>
                    <a:pt x="9049" y="8875"/>
                  </a:moveTo>
                  <a:cubicBezTo>
                    <a:pt x="9049" y="5065"/>
                    <a:pt x="7144" y="8875"/>
                    <a:pt x="7144" y="7922"/>
                  </a:cubicBezTo>
                  <a:cubicBezTo>
                    <a:pt x="7144" y="10779"/>
                    <a:pt x="7144" y="11732"/>
                    <a:pt x="9049" y="8875"/>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960" name="Google Shape;6960;p1"/>
            <p:cNvSpPr/>
            <p:nvPr/>
          </p:nvSpPr>
          <p:spPr>
            <a:xfrm>
              <a:off x="7137559" y="6138386"/>
              <a:ext cx="9525" cy="9525"/>
            </a:xfrm>
            <a:custGeom>
              <a:avLst/>
              <a:gdLst/>
              <a:ahLst/>
              <a:cxnLst/>
              <a:rect l="l" t="t" r="r" b="b"/>
              <a:pathLst>
                <a:path w="9525" h="9525" extrusionOk="0">
                  <a:moveTo>
                    <a:pt x="10001" y="8096"/>
                  </a:moveTo>
                  <a:lnTo>
                    <a:pt x="7144" y="7144"/>
                  </a:lnTo>
                  <a:cubicBezTo>
                    <a:pt x="7144" y="10001"/>
                    <a:pt x="9049" y="7144"/>
                    <a:pt x="10001" y="809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961" name="Google Shape;6961;p1"/>
            <p:cNvSpPr/>
            <p:nvPr/>
          </p:nvSpPr>
          <p:spPr>
            <a:xfrm>
              <a:off x="7148989" y="6164614"/>
              <a:ext cx="9525" cy="9525"/>
            </a:xfrm>
            <a:custGeom>
              <a:avLst/>
              <a:gdLst/>
              <a:ahLst/>
              <a:cxnLst/>
              <a:rect l="l" t="t" r="r" b="b"/>
              <a:pathLst>
                <a:path w="9525" h="9525" extrusionOk="0">
                  <a:moveTo>
                    <a:pt x="7144" y="10443"/>
                  </a:moveTo>
                  <a:cubicBezTo>
                    <a:pt x="8096" y="7586"/>
                    <a:pt x="9049" y="4728"/>
                    <a:pt x="7144" y="10443"/>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962" name="Google Shape;6962;p1"/>
            <p:cNvSpPr/>
            <p:nvPr/>
          </p:nvSpPr>
          <p:spPr>
            <a:xfrm>
              <a:off x="7127610" y="6180299"/>
              <a:ext cx="9525" cy="9525"/>
            </a:xfrm>
            <a:custGeom>
              <a:avLst/>
              <a:gdLst/>
              <a:ahLst/>
              <a:cxnLst/>
              <a:rect l="l" t="t" r="r" b="b"/>
              <a:pathLst>
                <a:path w="9525" h="9525" extrusionOk="0">
                  <a:moveTo>
                    <a:pt x="7567" y="8094"/>
                  </a:moveTo>
                  <a:cubicBezTo>
                    <a:pt x="7567" y="3331"/>
                    <a:pt x="6615" y="18571"/>
                    <a:pt x="7567" y="809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963" name="Google Shape;6963;p1"/>
            <p:cNvSpPr/>
            <p:nvPr/>
          </p:nvSpPr>
          <p:spPr>
            <a:xfrm>
              <a:off x="7085971" y="6454008"/>
              <a:ext cx="9525" cy="9525"/>
            </a:xfrm>
            <a:custGeom>
              <a:avLst/>
              <a:gdLst/>
              <a:ahLst/>
              <a:cxnLst/>
              <a:rect l="l" t="t" r="r" b="b"/>
              <a:pathLst>
                <a:path w="9525" h="9525" extrusionOk="0">
                  <a:moveTo>
                    <a:pt x="7297" y="9657"/>
                  </a:moveTo>
                  <a:lnTo>
                    <a:pt x="10154" y="9657"/>
                  </a:lnTo>
                  <a:cubicBezTo>
                    <a:pt x="10154" y="6799"/>
                    <a:pt x="6344" y="5847"/>
                    <a:pt x="7297" y="965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964" name="Google Shape;6964;p1"/>
            <p:cNvSpPr/>
            <p:nvPr/>
          </p:nvSpPr>
          <p:spPr>
            <a:xfrm>
              <a:off x="7052786" y="6517227"/>
              <a:ext cx="19050" cy="9525"/>
            </a:xfrm>
            <a:custGeom>
              <a:avLst/>
              <a:gdLst/>
              <a:ahLst/>
              <a:cxnLst/>
              <a:rect l="l" t="t" r="r" b="b"/>
              <a:pathLst>
                <a:path w="19050" h="9525" extrusionOk="0">
                  <a:moveTo>
                    <a:pt x="12859" y="10254"/>
                  </a:moveTo>
                  <a:cubicBezTo>
                    <a:pt x="11906" y="8349"/>
                    <a:pt x="10001" y="6445"/>
                    <a:pt x="7144" y="7397"/>
                  </a:cubicBezTo>
                  <a:cubicBezTo>
                    <a:pt x="10001" y="8349"/>
                    <a:pt x="11906" y="10254"/>
                    <a:pt x="12859" y="1025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965" name="Google Shape;6965;p1"/>
            <p:cNvSpPr/>
            <p:nvPr/>
          </p:nvSpPr>
          <p:spPr>
            <a:xfrm>
              <a:off x="7096249" y="6204904"/>
              <a:ext cx="9525" cy="9525"/>
            </a:xfrm>
            <a:custGeom>
              <a:avLst/>
              <a:gdLst/>
              <a:ahLst/>
              <a:cxnLst/>
              <a:rect l="l" t="t" r="r" b="b"/>
              <a:pathLst>
                <a:path w="9525" h="9525" extrusionOk="0">
                  <a:moveTo>
                    <a:pt x="7496" y="7301"/>
                  </a:moveTo>
                  <a:cubicBezTo>
                    <a:pt x="12258" y="10158"/>
                    <a:pt x="5591" y="6348"/>
                    <a:pt x="7496" y="7301"/>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966" name="Google Shape;6966;p1"/>
            <p:cNvSpPr/>
            <p:nvPr/>
          </p:nvSpPr>
          <p:spPr>
            <a:xfrm>
              <a:off x="7088241" y="6528064"/>
              <a:ext cx="9525" cy="9525"/>
            </a:xfrm>
            <a:custGeom>
              <a:avLst/>
              <a:gdLst/>
              <a:ahLst/>
              <a:cxnLst/>
              <a:rect l="l" t="t" r="r" b="b"/>
              <a:pathLst>
                <a:path w="9525" h="9525" extrusionOk="0">
                  <a:moveTo>
                    <a:pt x="8837" y="7990"/>
                  </a:moveTo>
                  <a:cubicBezTo>
                    <a:pt x="5027" y="6085"/>
                    <a:pt x="8837" y="7990"/>
                    <a:pt x="8837" y="7990"/>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967" name="Google Shape;6967;p1"/>
            <p:cNvSpPr/>
            <p:nvPr/>
          </p:nvSpPr>
          <p:spPr>
            <a:xfrm>
              <a:off x="7083266" y="6529863"/>
              <a:ext cx="9525" cy="9525"/>
            </a:xfrm>
            <a:custGeom>
              <a:avLst/>
              <a:gdLst/>
              <a:ahLst/>
              <a:cxnLst/>
              <a:rect l="l" t="t" r="r" b="b"/>
              <a:pathLst>
                <a:path w="9525" h="9525" extrusionOk="0">
                  <a:moveTo>
                    <a:pt x="7144" y="7144"/>
                  </a:moveTo>
                  <a:cubicBezTo>
                    <a:pt x="14764" y="11906"/>
                    <a:pt x="11906" y="9049"/>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968" name="Google Shape;6968;p1"/>
            <p:cNvSpPr/>
            <p:nvPr/>
          </p:nvSpPr>
          <p:spPr>
            <a:xfrm>
              <a:off x="7066121" y="6572726"/>
              <a:ext cx="9525" cy="9525"/>
            </a:xfrm>
            <a:custGeom>
              <a:avLst/>
              <a:gdLst/>
              <a:ahLst/>
              <a:cxnLst/>
              <a:rect l="l" t="t" r="r" b="b"/>
              <a:pathLst>
                <a:path w="9525" h="9525" extrusionOk="0">
                  <a:moveTo>
                    <a:pt x="7144" y="7144"/>
                  </a:moveTo>
                  <a:lnTo>
                    <a:pt x="7144" y="7144"/>
                  </a:ln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969" name="Google Shape;6969;p1"/>
            <p:cNvSpPr/>
            <p:nvPr/>
          </p:nvSpPr>
          <p:spPr>
            <a:xfrm>
              <a:off x="7048976" y="6592728"/>
              <a:ext cx="9525" cy="9525"/>
            </a:xfrm>
            <a:custGeom>
              <a:avLst/>
              <a:gdLst/>
              <a:ahLst/>
              <a:cxnLst/>
              <a:rect l="l" t="t" r="r" b="b"/>
              <a:pathLst>
                <a:path w="9525" h="9525" extrusionOk="0">
                  <a:moveTo>
                    <a:pt x="7144" y="8096"/>
                  </a:moveTo>
                  <a:cubicBezTo>
                    <a:pt x="7144" y="8096"/>
                    <a:pt x="7144" y="7144"/>
                    <a:pt x="7144" y="7144"/>
                  </a:cubicBezTo>
                  <a:cubicBezTo>
                    <a:pt x="7144" y="8096"/>
                    <a:pt x="7144" y="8096"/>
                    <a:pt x="7144" y="809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970" name="Google Shape;6970;p1"/>
            <p:cNvSpPr/>
            <p:nvPr/>
          </p:nvSpPr>
          <p:spPr>
            <a:xfrm>
              <a:off x="7045695" y="6591061"/>
              <a:ext cx="9525" cy="9525"/>
            </a:xfrm>
            <a:custGeom>
              <a:avLst/>
              <a:gdLst/>
              <a:ahLst/>
              <a:cxnLst/>
              <a:rect l="l" t="t" r="r" b="b"/>
              <a:pathLst>
                <a:path w="9525" h="9525" extrusionOk="0">
                  <a:moveTo>
                    <a:pt x="7567" y="7858"/>
                  </a:moveTo>
                  <a:lnTo>
                    <a:pt x="7567" y="7858"/>
                  </a:lnTo>
                  <a:cubicBezTo>
                    <a:pt x="7567" y="6906"/>
                    <a:pt x="6615" y="6906"/>
                    <a:pt x="7567" y="785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971" name="Google Shape;6971;p1"/>
            <p:cNvSpPr/>
            <p:nvPr/>
          </p:nvSpPr>
          <p:spPr>
            <a:xfrm>
              <a:off x="7065169" y="6572726"/>
              <a:ext cx="9525" cy="9525"/>
            </a:xfrm>
            <a:custGeom>
              <a:avLst/>
              <a:gdLst/>
              <a:ahLst/>
              <a:cxnLst/>
              <a:rect l="l" t="t" r="r" b="b"/>
              <a:pathLst>
                <a:path w="9525" h="9525" extrusionOk="0">
                  <a:moveTo>
                    <a:pt x="8096" y="7144"/>
                  </a:moveTo>
                  <a:lnTo>
                    <a:pt x="7144" y="7144"/>
                  </a:lnTo>
                  <a:cubicBezTo>
                    <a:pt x="8096" y="8097"/>
                    <a:pt x="8096" y="7144"/>
                    <a:pt x="8096"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972" name="Google Shape;6972;p1"/>
            <p:cNvSpPr/>
            <p:nvPr/>
          </p:nvSpPr>
          <p:spPr>
            <a:xfrm>
              <a:off x="7089219" y="6537721"/>
              <a:ext cx="9525" cy="9525"/>
            </a:xfrm>
            <a:custGeom>
              <a:avLst/>
              <a:gdLst/>
              <a:ahLst/>
              <a:cxnLst/>
              <a:rect l="l" t="t" r="r" b="b"/>
              <a:pathLst>
                <a:path w="9525" h="9525" extrusionOk="0">
                  <a:moveTo>
                    <a:pt x="7858" y="7858"/>
                  </a:moveTo>
                  <a:cubicBezTo>
                    <a:pt x="6906" y="6906"/>
                    <a:pt x="6906" y="6906"/>
                    <a:pt x="7858" y="785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973" name="Google Shape;6973;p1"/>
            <p:cNvSpPr/>
            <p:nvPr/>
          </p:nvSpPr>
          <p:spPr>
            <a:xfrm>
              <a:off x="7065804" y="6558834"/>
              <a:ext cx="9525" cy="9525"/>
            </a:xfrm>
            <a:custGeom>
              <a:avLst/>
              <a:gdLst/>
              <a:ahLst/>
              <a:cxnLst/>
              <a:rect l="l" t="t" r="r" b="b"/>
              <a:pathLst>
                <a:path w="9525" h="9525" extrusionOk="0">
                  <a:moveTo>
                    <a:pt x="8414" y="8653"/>
                  </a:moveTo>
                  <a:cubicBezTo>
                    <a:pt x="8414" y="7701"/>
                    <a:pt x="5556" y="5795"/>
                    <a:pt x="8414" y="8653"/>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974" name="Google Shape;6974;p1"/>
            <p:cNvSpPr/>
            <p:nvPr/>
          </p:nvSpPr>
          <p:spPr>
            <a:xfrm>
              <a:off x="7068979" y="6550818"/>
              <a:ext cx="9525" cy="9525"/>
            </a:xfrm>
            <a:custGeom>
              <a:avLst/>
              <a:gdLst/>
              <a:ahLst/>
              <a:cxnLst/>
              <a:rect l="l" t="t" r="r" b="b"/>
              <a:pathLst>
                <a:path w="9525" h="9525" extrusionOk="0">
                  <a:moveTo>
                    <a:pt x="7144" y="7144"/>
                  </a:moveTo>
                  <a:cubicBezTo>
                    <a:pt x="7144" y="7144"/>
                    <a:pt x="13811"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975" name="Google Shape;6975;p1"/>
            <p:cNvSpPr/>
            <p:nvPr/>
          </p:nvSpPr>
          <p:spPr>
            <a:xfrm>
              <a:off x="7077551" y="6537483"/>
              <a:ext cx="9525" cy="9525"/>
            </a:xfrm>
            <a:custGeom>
              <a:avLst/>
              <a:gdLst/>
              <a:ahLst/>
              <a:cxnLst/>
              <a:rect l="l" t="t" r="r" b="b"/>
              <a:pathLst>
                <a:path w="9525" h="9525" extrusionOk="0">
                  <a:moveTo>
                    <a:pt x="7144" y="7144"/>
                  </a:moveTo>
                  <a:lnTo>
                    <a:pt x="7144" y="7144"/>
                  </a:lnTo>
                  <a:lnTo>
                    <a:pt x="7144" y="7144"/>
                  </a:ln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976" name="Google Shape;6976;p1"/>
            <p:cNvSpPr/>
            <p:nvPr/>
          </p:nvSpPr>
          <p:spPr>
            <a:xfrm>
              <a:off x="7063264" y="6566058"/>
              <a:ext cx="9525" cy="9525"/>
            </a:xfrm>
            <a:custGeom>
              <a:avLst/>
              <a:gdLst/>
              <a:ahLst/>
              <a:cxnLst/>
              <a:rect l="l" t="t" r="r" b="b"/>
              <a:pathLst>
                <a:path w="9525" h="9525" extrusionOk="0">
                  <a:moveTo>
                    <a:pt x="8096" y="7144"/>
                  </a:moveTo>
                  <a:cubicBezTo>
                    <a:pt x="8096" y="7144"/>
                    <a:pt x="7144" y="7144"/>
                    <a:pt x="7144" y="7144"/>
                  </a:cubicBezTo>
                  <a:cubicBezTo>
                    <a:pt x="8096" y="7144"/>
                    <a:pt x="8096" y="7144"/>
                    <a:pt x="8096"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977" name="Google Shape;6977;p1"/>
            <p:cNvSpPr/>
            <p:nvPr/>
          </p:nvSpPr>
          <p:spPr>
            <a:xfrm>
              <a:off x="7018496" y="6532959"/>
              <a:ext cx="9525" cy="9525"/>
            </a:xfrm>
            <a:custGeom>
              <a:avLst/>
              <a:gdLst/>
              <a:ahLst/>
              <a:cxnLst/>
              <a:rect l="l" t="t" r="r" b="b"/>
              <a:pathLst>
                <a:path w="9525" h="9525" extrusionOk="0">
                  <a:moveTo>
                    <a:pt x="7144" y="7858"/>
                  </a:moveTo>
                  <a:cubicBezTo>
                    <a:pt x="7144" y="7858"/>
                    <a:pt x="7144" y="7858"/>
                    <a:pt x="7144" y="7858"/>
                  </a:cubicBezTo>
                  <a:cubicBezTo>
                    <a:pt x="7144" y="6906"/>
                    <a:pt x="7144" y="6906"/>
                    <a:pt x="7144" y="785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978" name="Google Shape;6978;p1"/>
            <p:cNvSpPr/>
            <p:nvPr/>
          </p:nvSpPr>
          <p:spPr>
            <a:xfrm>
              <a:off x="7031831" y="6521291"/>
              <a:ext cx="9525" cy="9525"/>
            </a:xfrm>
            <a:custGeom>
              <a:avLst/>
              <a:gdLst/>
              <a:ahLst/>
              <a:cxnLst/>
              <a:rect l="l" t="t" r="r" b="b"/>
              <a:pathLst>
                <a:path w="9525" h="9525" extrusionOk="0">
                  <a:moveTo>
                    <a:pt x="7144" y="7144"/>
                  </a:moveTo>
                  <a:cubicBezTo>
                    <a:pt x="8096" y="7144"/>
                    <a:pt x="1095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979" name="Google Shape;6979;p1"/>
            <p:cNvSpPr/>
            <p:nvPr/>
          </p:nvSpPr>
          <p:spPr>
            <a:xfrm>
              <a:off x="7043261" y="6587013"/>
              <a:ext cx="9525" cy="9525"/>
            </a:xfrm>
            <a:custGeom>
              <a:avLst/>
              <a:gdLst/>
              <a:ahLst/>
              <a:cxnLst/>
              <a:rect l="l" t="t" r="r" b="b"/>
              <a:pathLst>
                <a:path w="9525" h="9525" extrusionOk="0">
                  <a:moveTo>
                    <a:pt x="7144" y="7144"/>
                  </a:moveTo>
                  <a:lnTo>
                    <a:pt x="7144" y="7144"/>
                  </a:ln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980" name="Google Shape;6980;p1"/>
            <p:cNvSpPr/>
            <p:nvPr/>
          </p:nvSpPr>
          <p:spPr>
            <a:xfrm>
              <a:off x="7034689" y="6607968"/>
              <a:ext cx="9525" cy="47625"/>
            </a:xfrm>
            <a:custGeom>
              <a:avLst/>
              <a:gdLst/>
              <a:ahLst/>
              <a:cxnLst/>
              <a:rect l="l" t="t" r="r" b="b"/>
              <a:pathLst>
                <a:path w="9525" h="47625" extrusionOk="0">
                  <a:moveTo>
                    <a:pt x="10954" y="7144"/>
                  </a:moveTo>
                  <a:cubicBezTo>
                    <a:pt x="9049" y="21431"/>
                    <a:pt x="9049" y="24289"/>
                    <a:pt x="7144" y="40481"/>
                  </a:cubicBezTo>
                  <a:cubicBezTo>
                    <a:pt x="8096" y="33814"/>
                    <a:pt x="10001" y="16669"/>
                    <a:pt x="1095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981" name="Google Shape;6981;p1"/>
            <p:cNvSpPr/>
            <p:nvPr/>
          </p:nvSpPr>
          <p:spPr>
            <a:xfrm>
              <a:off x="7088981" y="6538436"/>
              <a:ext cx="9525" cy="9525"/>
            </a:xfrm>
            <a:custGeom>
              <a:avLst/>
              <a:gdLst/>
              <a:ahLst/>
              <a:cxnLst/>
              <a:rect l="l" t="t" r="r" b="b"/>
              <a:pathLst>
                <a:path w="9525" h="9525" extrusionOk="0">
                  <a:moveTo>
                    <a:pt x="7144" y="7144"/>
                  </a:moveTo>
                  <a:cubicBezTo>
                    <a:pt x="7144" y="7144"/>
                    <a:pt x="7144" y="7144"/>
                    <a:pt x="7144" y="7144"/>
                  </a:cubicBez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982" name="Google Shape;6982;p1"/>
            <p:cNvSpPr/>
            <p:nvPr/>
          </p:nvSpPr>
          <p:spPr>
            <a:xfrm>
              <a:off x="7034265" y="6640353"/>
              <a:ext cx="9525" cy="9525"/>
            </a:xfrm>
            <a:custGeom>
              <a:avLst/>
              <a:gdLst/>
              <a:ahLst/>
              <a:cxnLst/>
              <a:rect l="l" t="t" r="r" b="b"/>
              <a:pathLst>
                <a:path w="9525" h="9525" extrusionOk="0">
                  <a:moveTo>
                    <a:pt x="7567" y="7144"/>
                  </a:moveTo>
                  <a:cubicBezTo>
                    <a:pt x="7567" y="8096"/>
                    <a:pt x="6615" y="10953"/>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983" name="Google Shape;6983;p1"/>
            <p:cNvSpPr/>
            <p:nvPr/>
          </p:nvSpPr>
          <p:spPr>
            <a:xfrm>
              <a:off x="7042309" y="6595586"/>
              <a:ext cx="9525" cy="9525"/>
            </a:xfrm>
            <a:custGeom>
              <a:avLst/>
              <a:gdLst/>
              <a:ahLst/>
              <a:cxnLst/>
              <a:rect l="l" t="t" r="r" b="b"/>
              <a:pathLst>
                <a:path w="9525" h="9525" extrusionOk="0">
                  <a:moveTo>
                    <a:pt x="7144" y="7144"/>
                  </a:moveTo>
                  <a:cubicBezTo>
                    <a:pt x="7144" y="9049"/>
                    <a:pt x="7144" y="10001"/>
                    <a:pt x="7144" y="10953"/>
                  </a:cubicBezTo>
                  <a:cubicBezTo>
                    <a:pt x="7144" y="10001"/>
                    <a:pt x="7144" y="9049"/>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984" name="Google Shape;6984;p1"/>
            <p:cNvSpPr/>
            <p:nvPr/>
          </p:nvSpPr>
          <p:spPr>
            <a:xfrm>
              <a:off x="7045166" y="6601301"/>
              <a:ext cx="9525" cy="9525"/>
            </a:xfrm>
            <a:custGeom>
              <a:avLst/>
              <a:gdLst/>
              <a:ahLst/>
              <a:cxnLst/>
              <a:rect l="l" t="t" r="r" b="b"/>
              <a:pathLst>
                <a:path w="9525" h="9525" extrusionOk="0">
                  <a:moveTo>
                    <a:pt x="7144" y="7144"/>
                  </a:moveTo>
                  <a:lnTo>
                    <a:pt x="7144" y="7144"/>
                  </a:ln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985" name="Google Shape;6985;p1"/>
            <p:cNvSpPr/>
            <p:nvPr/>
          </p:nvSpPr>
          <p:spPr>
            <a:xfrm>
              <a:off x="7042309" y="6612181"/>
              <a:ext cx="9525" cy="9525"/>
            </a:xfrm>
            <a:custGeom>
              <a:avLst/>
              <a:gdLst/>
              <a:ahLst/>
              <a:cxnLst/>
              <a:rect l="l" t="t" r="r" b="b"/>
              <a:pathLst>
                <a:path w="9525" h="9525" extrusionOk="0">
                  <a:moveTo>
                    <a:pt x="7144" y="7694"/>
                  </a:moveTo>
                  <a:cubicBezTo>
                    <a:pt x="7144" y="5789"/>
                    <a:pt x="7144" y="9599"/>
                    <a:pt x="7144" y="769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986" name="Google Shape;6986;p1"/>
            <p:cNvSpPr/>
            <p:nvPr/>
          </p:nvSpPr>
          <p:spPr>
            <a:xfrm>
              <a:off x="7041356" y="6616541"/>
              <a:ext cx="9525" cy="9525"/>
            </a:xfrm>
            <a:custGeom>
              <a:avLst/>
              <a:gdLst/>
              <a:ahLst/>
              <a:cxnLst/>
              <a:rect l="l" t="t" r="r" b="b"/>
              <a:pathLst>
                <a:path w="9525" h="9525" extrusionOk="0">
                  <a:moveTo>
                    <a:pt x="7144" y="7144"/>
                  </a:moveTo>
                  <a:cubicBezTo>
                    <a:pt x="7144" y="12859"/>
                    <a:pt x="7144"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987" name="Google Shape;6987;p1"/>
            <p:cNvSpPr/>
            <p:nvPr/>
          </p:nvSpPr>
          <p:spPr>
            <a:xfrm>
              <a:off x="7021354" y="6557248"/>
              <a:ext cx="9525" cy="9525"/>
            </a:xfrm>
            <a:custGeom>
              <a:avLst/>
              <a:gdLst/>
              <a:ahLst/>
              <a:cxnLst/>
              <a:rect l="l" t="t" r="r" b="b"/>
              <a:pathLst>
                <a:path w="9525" h="9525" extrusionOk="0">
                  <a:moveTo>
                    <a:pt x="7144" y="8334"/>
                  </a:moveTo>
                  <a:cubicBezTo>
                    <a:pt x="8096" y="8334"/>
                    <a:pt x="9049" y="8334"/>
                    <a:pt x="10001" y="7382"/>
                  </a:cubicBezTo>
                  <a:cubicBezTo>
                    <a:pt x="8096" y="7382"/>
                    <a:pt x="7144" y="6429"/>
                    <a:pt x="7144" y="833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988" name="Google Shape;6988;p1"/>
            <p:cNvSpPr/>
            <p:nvPr/>
          </p:nvSpPr>
          <p:spPr>
            <a:xfrm>
              <a:off x="7088029" y="6537483"/>
              <a:ext cx="9525" cy="9525"/>
            </a:xfrm>
            <a:custGeom>
              <a:avLst/>
              <a:gdLst/>
              <a:ahLst/>
              <a:cxnLst/>
              <a:rect l="l" t="t" r="r" b="b"/>
              <a:pathLst>
                <a:path w="9525" h="9525" extrusionOk="0">
                  <a:moveTo>
                    <a:pt x="7144" y="7144"/>
                  </a:moveTo>
                  <a:cubicBezTo>
                    <a:pt x="10001" y="8097"/>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989" name="Google Shape;6989;p1"/>
            <p:cNvSpPr/>
            <p:nvPr/>
          </p:nvSpPr>
          <p:spPr>
            <a:xfrm>
              <a:off x="7044214" y="6680358"/>
              <a:ext cx="9525" cy="9525"/>
            </a:xfrm>
            <a:custGeom>
              <a:avLst/>
              <a:gdLst/>
              <a:ahLst/>
              <a:cxnLst/>
              <a:rect l="l" t="t" r="r" b="b"/>
              <a:pathLst>
                <a:path w="9525" h="9525" extrusionOk="0">
                  <a:moveTo>
                    <a:pt x="7144" y="8097"/>
                  </a:moveTo>
                  <a:lnTo>
                    <a:pt x="7144" y="7144"/>
                  </a:lnTo>
                  <a:cubicBezTo>
                    <a:pt x="7144" y="8097"/>
                    <a:pt x="7144" y="8097"/>
                    <a:pt x="7144" y="809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990" name="Google Shape;6990;p1"/>
            <p:cNvSpPr/>
            <p:nvPr/>
          </p:nvSpPr>
          <p:spPr>
            <a:xfrm>
              <a:off x="7016829" y="6640353"/>
              <a:ext cx="9525" cy="9525"/>
            </a:xfrm>
            <a:custGeom>
              <a:avLst/>
              <a:gdLst/>
              <a:ahLst/>
              <a:cxnLst/>
              <a:rect l="l" t="t" r="r" b="b"/>
              <a:pathLst>
                <a:path w="9525" h="9525" extrusionOk="0">
                  <a:moveTo>
                    <a:pt x="7858" y="7144"/>
                  </a:moveTo>
                  <a:lnTo>
                    <a:pt x="7858" y="7144"/>
                  </a:lnTo>
                  <a:cubicBezTo>
                    <a:pt x="6906" y="8096"/>
                    <a:pt x="6906" y="8096"/>
                    <a:pt x="7858"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991" name="Google Shape;6991;p1"/>
            <p:cNvSpPr/>
            <p:nvPr/>
          </p:nvSpPr>
          <p:spPr>
            <a:xfrm>
              <a:off x="7041885" y="6676435"/>
              <a:ext cx="9525" cy="19050"/>
            </a:xfrm>
            <a:custGeom>
              <a:avLst/>
              <a:gdLst/>
              <a:ahLst/>
              <a:cxnLst/>
              <a:rect l="l" t="t" r="r" b="b"/>
              <a:pathLst>
                <a:path w="9525" h="19050" extrusionOk="0">
                  <a:moveTo>
                    <a:pt x="7567" y="12020"/>
                  </a:moveTo>
                  <a:cubicBezTo>
                    <a:pt x="6615" y="1542"/>
                    <a:pt x="7567" y="11067"/>
                    <a:pt x="7567" y="12020"/>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992" name="Google Shape;6992;p1"/>
            <p:cNvSpPr/>
            <p:nvPr/>
          </p:nvSpPr>
          <p:spPr>
            <a:xfrm>
              <a:off x="7024211" y="6557486"/>
              <a:ext cx="9525" cy="9525"/>
            </a:xfrm>
            <a:custGeom>
              <a:avLst/>
              <a:gdLst/>
              <a:ahLst/>
              <a:cxnLst/>
              <a:rect l="l" t="t" r="r" b="b"/>
              <a:pathLst>
                <a:path w="9525" h="9525" extrusionOk="0">
                  <a:moveTo>
                    <a:pt x="7144" y="7144"/>
                  </a:moveTo>
                  <a:lnTo>
                    <a:pt x="7144" y="7144"/>
                  </a:lnTo>
                  <a:lnTo>
                    <a:pt x="7144" y="7144"/>
                  </a:ln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993" name="Google Shape;6993;p1"/>
            <p:cNvSpPr/>
            <p:nvPr/>
          </p:nvSpPr>
          <p:spPr>
            <a:xfrm>
              <a:off x="7012781" y="6522488"/>
              <a:ext cx="85725" cy="171450"/>
            </a:xfrm>
            <a:custGeom>
              <a:avLst/>
              <a:gdLst/>
              <a:ahLst/>
              <a:cxnLst/>
              <a:rect l="l" t="t" r="r" b="b"/>
              <a:pathLst>
                <a:path w="85725" h="171450" extrusionOk="0">
                  <a:moveTo>
                    <a:pt x="10954" y="34522"/>
                  </a:moveTo>
                  <a:cubicBezTo>
                    <a:pt x="10954" y="31664"/>
                    <a:pt x="17621" y="44047"/>
                    <a:pt x="23336" y="43094"/>
                  </a:cubicBezTo>
                  <a:cubicBezTo>
                    <a:pt x="21431" y="42141"/>
                    <a:pt x="21431" y="42141"/>
                    <a:pt x="22384" y="43094"/>
                  </a:cubicBezTo>
                  <a:cubicBezTo>
                    <a:pt x="17621" y="41189"/>
                    <a:pt x="17621" y="42141"/>
                    <a:pt x="21431" y="45951"/>
                  </a:cubicBezTo>
                  <a:cubicBezTo>
                    <a:pt x="14764" y="46904"/>
                    <a:pt x="20479" y="43094"/>
                    <a:pt x="12859" y="44047"/>
                  </a:cubicBezTo>
                  <a:cubicBezTo>
                    <a:pt x="10001" y="50714"/>
                    <a:pt x="14764" y="89766"/>
                    <a:pt x="8096" y="121199"/>
                  </a:cubicBezTo>
                  <a:cubicBezTo>
                    <a:pt x="10001" y="119294"/>
                    <a:pt x="10954" y="118341"/>
                    <a:pt x="11906" y="116436"/>
                  </a:cubicBezTo>
                  <a:cubicBezTo>
                    <a:pt x="8096" y="124056"/>
                    <a:pt x="8096" y="124056"/>
                    <a:pt x="11906" y="118341"/>
                  </a:cubicBezTo>
                  <a:cubicBezTo>
                    <a:pt x="10954" y="121199"/>
                    <a:pt x="10001" y="124056"/>
                    <a:pt x="9049" y="126914"/>
                  </a:cubicBezTo>
                  <a:cubicBezTo>
                    <a:pt x="10954" y="125961"/>
                    <a:pt x="11906" y="124056"/>
                    <a:pt x="11906" y="121199"/>
                  </a:cubicBezTo>
                  <a:cubicBezTo>
                    <a:pt x="10954" y="122151"/>
                    <a:pt x="6191" y="148822"/>
                    <a:pt x="10954" y="135486"/>
                  </a:cubicBezTo>
                  <a:cubicBezTo>
                    <a:pt x="9049" y="144059"/>
                    <a:pt x="10001" y="150726"/>
                    <a:pt x="10001" y="159299"/>
                  </a:cubicBezTo>
                  <a:cubicBezTo>
                    <a:pt x="10954" y="154536"/>
                    <a:pt x="12859" y="148822"/>
                    <a:pt x="13811" y="144059"/>
                  </a:cubicBezTo>
                  <a:cubicBezTo>
                    <a:pt x="12859" y="147869"/>
                    <a:pt x="11906" y="150726"/>
                    <a:pt x="10954" y="154536"/>
                  </a:cubicBezTo>
                  <a:cubicBezTo>
                    <a:pt x="11906" y="150726"/>
                    <a:pt x="12859" y="146916"/>
                    <a:pt x="13811" y="143106"/>
                  </a:cubicBezTo>
                  <a:cubicBezTo>
                    <a:pt x="12859" y="157394"/>
                    <a:pt x="10954" y="154536"/>
                    <a:pt x="9049" y="165966"/>
                  </a:cubicBezTo>
                  <a:cubicBezTo>
                    <a:pt x="10001" y="163109"/>
                    <a:pt x="10001" y="163109"/>
                    <a:pt x="9049" y="166919"/>
                  </a:cubicBezTo>
                  <a:cubicBezTo>
                    <a:pt x="10954" y="167872"/>
                    <a:pt x="14764" y="153584"/>
                    <a:pt x="14764" y="152631"/>
                  </a:cubicBezTo>
                  <a:cubicBezTo>
                    <a:pt x="11906" y="178349"/>
                    <a:pt x="23336" y="134534"/>
                    <a:pt x="14764" y="162156"/>
                  </a:cubicBezTo>
                  <a:cubicBezTo>
                    <a:pt x="16669" y="160251"/>
                    <a:pt x="18574" y="157394"/>
                    <a:pt x="18574" y="153584"/>
                  </a:cubicBezTo>
                  <a:cubicBezTo>
                    <a:pt x="10954" y="166919"/>
                    <a:pt x="23336" y="166919"/>
                    <a:pt x="27146" y="172634"/>
                  </a:cubicBezTo>
                  <a:cubicBezTo>
                    <a:pt x="23336" y="168824"/>
                    <a:pt x="30004" y="170729"/>
                    <a:pt x="30956" y="164061"/>
                  </a:cubicBezTo>
                  <a:cubicBezTo>
                    <a:pt x="30956" y="165966"/>
                    <a:pt x="31909" y="173586"/>
                    <a:pt x="31909" y="163109"/>
                  </a:cubicBezTo>
                  <a:cubicBezTo>
                    <a:pt x="33814" y="166919"/>
                    <a:pt x="32861" y="166919"/>
                    <a:pt x="32861" y="168824"/>
                  </a:cubicBezTo>
                  <a:cubicBezTo>
                    <a:pt x="32861" y="163109"/>
                    <a:pt x="34766" y="162156"/>
                    <a:pt x="34766" y="155489"/>
                  </a:cubicBezTo>
                  <a:cubicBezTo>
                    <a:pt x="35719" y="182159"/>
                    <a:pt x="35719" y="138344"/>
                    <a:pt x="36671" y="167872"/>
                  </a:cubicBezTo>
                  <a:cubicBezTo>
                    <a:pt x="38576" y="165966"/>
                    <a:pt x="37624" y="150726"/>
                    <a:pt x="38576" y="165014"/>
                  </a:cubicBezTo>
                  <a:cubicBezTo>
                    <a:pt x="39529" y="156441"/>
                    <a:pt x="39529" y="146916"/>
                    <a:pt x="40481" y="138344"/>
                  </a:cubicBezTo>
                  <a:cubicBezTo>
                    <a:pt x="40481" y="145011"/>
                    <a:pt x="40481" y="151679"/>
                    <a:pt x="40481" y="158347"/>
                  </a:cubicBezTo>
                  <a:cubicBezTo>
                    <a:pt x="40481" y="150726"/>
                    <a:pt x="40481" y="143106"/>
                    <a:pt x="42386" y="135486"/>
                  </a:cubicBezTo>
                  <a:cubicBezTo>
                    <a:pt x="49054" y="145011"/>
                    <a:pt x="45244" y="127866"/>
                    <a:pt x="45244" y="128819"/>
                  </a:cubicBezTo>
                  <a:cubicBezTo>
                    <a:pt x="44291" y="122151"/>
                    <a:pt x="43339" y="115484"/>
                    <a:pt x="42386" y="109769"/>
                  </a:cubicBezTo>
                  <a:cubicBezTo>
                    <a:pt x="43339" y="116436"/>
                    <a:pt x="46196" y="120247"/>
                    <a:pt x="47149" y="126914"/>
                  </a:cubicBezTo>
                  <a:cubicBezTo>
                    <a:pt x="45244" y="118341"/>
                    <a:pt x="45244" y="118341"/>
                    <a:pt x="47149" y="125961"/>
                  </a:cubicBezTo>
                  <a:cubicBezTo>
                    <a:pt x="47149" y="127866"/>
                    <a:pt x="48101" y="101197"/>
                    <a:pt x="48101" y="101197"/>
                  </a:cubicBezTo>
                  <a:cubicBezTo>
                    <a:pt x="49054" y="103101"/>
                    <a:pt x="50006" y="105959"/>
                    <a:pt x="51911" y="106911"/>
                  </a:cubicBezTo>
                  <a:cubicBezTo>
                    <a:pt x="51911" y="105006"/>
                    <a:pt x="50006" y="88814"/>
                    <a:pt x="47149" y="89766"/>
                  </a:cubicBezTo>
                  <a:cubicBezTo>
                    <a:pt x="47149" y="90719"/>
                    <a:pt x="47149" y="86909"/>
                    <a:pt x="52864" y="91672"/>
                  </a:cubicBezTo>
                  <a:cubicBezTo>
                    <a:pt x="50006" y="87861"/>
                    <a:pt x="50959" y="78336"/>
                    <a:pt x="57626" y="79289"/>
                  </a:cubicBezTo>
                  <a:cubicBezTo>
                    <a:pt x="58579" y="67859"/>
                    <a:pt x="65246" y="53572"/>
                    <a:pt x="67151" y="47856"/>
                  </a:cubicBezTo>
                  <a:cubicBezTo>
                    <a:pt x="73819" y="55476"/>
                    <a:pt x="69056" y="44047"/>
                    <a:pt x="68104" y="44047"/>
                  </a:cubicBezTo>
                  <a:cubicBezTo>
                    <a:pt x="70961" y="44999"/>
                    <a:pt x="68104" y="44047"/>
                    <a:pt x="75724" y="42141"/>
                  </a:cubicBezTo>
                  <a:cubicBezTo>
                    <a:pt x="75724" y="44047"/>
                    <a:pt x="69056" y="36426"/>
                    <a:pt x="70009" y="37379"/>
                  </a:cubicBezTo>
                  <a:cubicBezTo>
                    <a:pt x="76676" y="42141"/>
                    <a:pt x="77629" y="35474"/>
                    <a:pt x="79534" y="36426"/>
                  </a:cubicBezTo>
                  <a:cubicBezTo>
                    <a:pt x="78581" y="33569"/>
                    <a:pt x="74771" y="29759"/>
                    <a:pt x="71914" y="24997"/>
                  </a:cubicBezTo>
                  <a:cubicBezTo>
                    <a:pt x="77629" y="24997"/>
                    <a:pt x="77629" y="22139"/>
                    <a:pt x="80486" y="24044"/>
                  </a:cubicBezTo>
                  <a:cubicBezTo>
                    <a:pt x="76676" y="20234"/>
                    <a:pt x="76676" y="19281"/>
                    <a:pt x="81439" y="22139"/>
                  </a:cubicBezTo>
                  <a:cubicBezTo>
                    <a:pt x="82391" y="24997"/>
                    <a:pt x="72866" y="13566"/>
                    <a:pt x="79534" y="19281"/>
                  </a:cubicBezTo>
                  <a:cubicBezTo>
                    <a:pt x="79534" y="19281"/>
                    <a:pt x="62389" y="21186"/>
                    <a:pt x="73819" y="29759"/>
                  </a:cubicBezTo>
                  <a:cubicBezTo>
                    <a:pt x="70961" y="29759"/>
                    <a:pt x="69056" y="28806"/>
                    <a:pt x="66199" y="28806"/>
                  </a:cubicBezTo>
                  <a:cubicBezTo>
                    <a:pt x="68104" y="34522"/>
                    <a:pt x="58579" y="37379"/>
                    <a:pt x="63341" y="46904"/>
                  </a:cubicBezTo>
                  <a:cubicBezTo>
                    <a:pt x="51911" y="44047"/>
                    <a:pt x="65246" y="50714"/>
                    <a:pt x="67151" y="53572"/>
                  </a:cubicBezTo>
                  <a:cubicBezTo>
                    <a:pt x="59531" y="51666"/>
                    <a:pt x="64294" y="53572"/>
                    <a:pt x="56674" y="52619"/>
                  </a:cubicBezTo>
                  <a:cubicBezTo>
                    <a:pt x="55721" y="52619"/>
                    <a:pt x="59531" y="57381"/>
                    <a:pt x="59531" y="58334"/>
                  </a:cubicBezTo>
                  <a:cubicBezTo>
                    <a:pt x="52864" y="65954"/>
                    <a:pt x="48101" y="73574"/>
                    <a:pt x="39529" y="70716"/>
                  </a:cubicBezTo>
                  <a:cubicBezTo>
                    <a:pt x="37624" y="69764"/>
                    <a:pt x="50006" y="82147"/>
                    <a:pt x="38576" y="72622"/>
                  </a:cubicBezTo>
                  <a:cubicBezTo>
                    <a:pt x="39529" y="73574"/>
                    <a:pt x="45244" y="85004"/>
                    <a:pt x="45244" y="84051"/>
                  </a:cubicBezTo>
                  <a:cubicBezTo>
                    <a:pt x="40481" y="77384"/>
                    <a:pt x="38576" y="75479"/>
                    <a:pt x="41434" y="78336"/>
                  </a:cubicBezTo>
                  <a:cubicBezTo>
                    <a:pt x="37624" y="68811"/>
                    <a:pt x="43339" y="84051"/>
                    <a:pt x="38576" y="74526"/>
                  </a:cubicBezTo>
                  <a:cubicBezTo>
                    <a:pt x="39529" y="77384"/>
                    <a:pt x="41434" y="81194"/>
                    <a:pt x="42386" y="85956"/>
                  </a:cubicBezTo>
                  <a:cubicBezTo>
                    <a:pt x="42386" y="82147"/>
                    <a:pt x="41434" y="81194"/>
                    <a:pt x="40481" y="82147"/>
                  </a:cubicBezTo>
                  <a:cubicBezTo>
                    <a:pt x="37624" y="77384"/>
                    <a:pt x="38576" y="75479"/>
                    <a:pt x="36671" y="70716"/>
                  </a:cubicBezTo>
                  <a:cubicBezTo>
                    <a:pt x="41434" y="85956"/>
                    <a:pt x="33814" y="56429"/>
                    <a:pt x="40481" y="85004"/>
                  </a:cubicBezTo>
                  <a:cubicBezTo>
                    <a:pt x="39529" y="82147"/>
                    <a:pt x="37624" y="77384"/>
                    <a:pt x="37624" y="74526"/>
                  </a:cubicBezTo>
                  <a:cubicBezTo>
                    <a:pt x="37624" y="75479"/>
                    <a:pt x="36671" y="74526"/>
                    <a:pt x="36671" y="72622"/>
                  </a:cubicBezTo>
                  <a:cubicBezTo>
                    <a:pt x="37624" y="75479"/>
                    <a:pt x="39529" y="88814"/>
                    <a:pt x="36671" y="74526"/>
                  </a:cubicBezTo>
                  <a:cubicBezTo>
                    <a:pt x="37624" y="81194"/>
                    <a:pt x="39529" y="86909"/>
                    <a:pt x="39529" y="93576"/>
                  </a:cubicBezTo>
                  <a:cubicBezTo>
                    <a:pt x="38576" y="88814"/>
                    <a:pt x="36671" y="83099"/>
                    <a:pt x="35719" y="77384"/>
                  </a:cubicBezTo>
                  <a:cubicBezTo>
                    <a:pt x="36671" y="81194"/>
                    <a:pt x="36671" y="85004"/>
                    <a:pt x="36671" y="88814"/>
                  </a:cubicBezTo>
                  <a:cubicBezTo>
                    <a:pt x="34766" y="81194"/>
                    <a:pt x="37624" y="95481"/>
                    <a:pt x="38576" y="98339"/>
                  </a:cubicBezTo>
                  <a:cubicBezTo>
                    <a:pt x="37624" y="97386"/>
                    <a:pt x="37624" y="97386"/>
                    <a:pt x="37624" y="99291"/>
                  </a:cubicBezTo>
                  <a:cubicBezTo>
                    <a:pt x="36671" y="93576"/>
                    <a:pt x="36671" y="88814"/>
                    <a:pt x="35719" y="83099"/>
                  </a:cubicBezTo>
                  <a:cubicBezTo>
                    <a:pt x="36671" y="88814"/>
                    <a:pt x="36671" y="111674"/>
                    <a:pt x="34766" y="85004"/>
                  </a:cubicBezTo>
                  <a:cubicBezTo>
                    <a:pt x="34766" y="89766"/>
                    <a:pt x="34766" y="93576"/>
                    <a:pt x="34766" y="98339"/>
                  </a:cubicBezTo>
                  <a:cubicBezTo>
                    <a:pt x="34766" y="95481"/>
                    <a:pt x="34766" y="92624"/>
                    <a:pt x="33814" y="89766"/>
                  </a:cubicBezTo>
                  <a:cubicBezTo>
                    <a:pt x="33814" y="96434"/>
                    <a:pt x="33814" y="102149"/>
                    <a:pt x="33814" y="108816"/>
                  </a:cubicBezTo>
                  <a:cubicBezTo>
                    <a:pt x="32861" y="68811"/>
                    <a:pt x="32861" y="115484"/>
                    <a:pt x="32861" y="119294"/>
                  </a:cubicBezTo>
                  <a:cubicBezTo>
                    <a:pt x="31909" y="91672"/>
                    <a:pt x="31909" y="129772"/>
                    <a:pt x="31909" y="104054"/>
                  </a:cubicBezTo>
                  <a:cubicBezTo>
                    <a:pt x="30956" y="113579"/>
                    <a:pt x="30956" y="115484"/>
                    <a:pt x="30956" y="108816"/>
                  </a:cubicBezTo>
                  <a:cubicBezTo>
                    <a:pt x="30956" y="114531"/>
                    <a:pt x="30004" y="121199"/>
                    <a:pt x="30004" y="126914"/>
                  </a:cubicBezTo>
                  <a:cubicBezTo>
                    <a:pt x="30004" y="118341"/>
                    <a:pt x="30956" y="109769"/>
                    <a:pt x="30956" y="101197"/>
                  </a:cubicBezTo>
                  <a:cubicBezTo>
                    <a:pt x="30956" y="103101"/>
                    <a:pt x="30956" y="104054"/>
                    <a:pt x="30956" y="105959"/>
                  </a:cubicBezTo>
                  <a:cubicBezTo>
                    <a:pt x="30956" y="103101"/>
                    <a:pt x="30956" y="100244"/>
                    <a:pt x="30956" y="98339"/>
                  </a:cubicBezTo>
                  <a:cubicBezTo>
                    <a:pt x="30956" y="97386"/>
                    <a:pt x="29051" y="120247"/>
                    <a:pt x="30004" y="105959"/>
                  </a:cubicBezTo>
                  <a:cubicBezTo>
                    <a:pt x="29051" y="115484"/>
                    <a:pt x="29051" y="125961"/>
                    <a:pt x="27146" y="135486"/>
                  </a:cubicBezTo>
                  <a:cubicBezTo>
                    <a:pt x="28099" y="128819"/>
                    <a:pt x="28099" y="122151"/>
                    <a:pt x="29051" y="115484"/>
                  </a:cubicBezTo>
                  <a:cubicBezTo>
                    <a:pt x="28099" y="124056"/>
                    <a:pt x="28099" y="132629"/>
                    <a:pt x="27146" y="141201"/>
                  </a:cubicBezTo>
                  <a:cubicBezTo>
                    <a:pt x="28099" y="129772"/>
                    <a:pt x="26194" y="115484"/>
                    <a:pt x="30004" y="105006"/>
                  </a:cubicBezTo>
                  <a:cubicBezTo>
                    <a:pt x="30004" y="106911"/>
                    <a:pt x="30004" y="108816"/>
                    <a:pt x="29051" y="111674"/>
                  </a:cubicBezTo>
                  <a:cubicBezTo>
                    <a:pt x="29051" y="108816"/>
                    <a:pt x="29051" y="105959"/>
                    <a:pt x="30004" y="103101"/>
                  </a:cubicBezTo>
                  <a:cubicBezTo>
                    <a:pt x="29051" y="115484"/>
                    <a:pt x="27146" y="128819"/>
                    <a:pt x="26194" y="142154"/>
                  </a:cubicBezTo>
                  <a:cubicBezTo>
                    <a:pt x="27146" y="134534"/>
                    <a:pt x="27146" y="133581"/>
                    <a:pt x="26194" y="140249"/>
                  </a:cubicBezTo>
                  <a:cubicBezTo>
                    <a:pt x="27146" y="132629"/>
                    <a:pt x="27146" y="125009"/>
                    <a:pt x="28099" y="118341"/>
                  </a:cubicBezTo>
                  <a:cubicBezTo>
                    <a:pt x="27146" y="127866"/>
                    <a:pt x="26194" y="137391"/>
                    <a:pt x="25241" y="146916"/>
                  </a:cubicBezTo>
                  <a:cubicBezTo>
                    <a:pt x="26194" y="134534"/>
                    <a:pt x="28099" y="122151"/>
                    <a:pt x="29051" y="108816"/>
                  </a:cubicBezTo>
                  <a:cubicBezTo>
                    <a:pt x="28099" y="113579"/>
                    <a:pt x="28099" y="118341"/>
                    <a:pt x="27146" y="123104"/>
                  </a:cubicBezTo>
                  <a:cubicBezTo>
                    <a:pt x="29051" y="104054"/>
                    <a:pt x="26194" y="142154"/>
                    <a:pt x="24289" y="147869"/>
                  </a:cubicBezTo>
                  <a:cubicBezTo>
                    <a:pt x="27146" y="123104"/>
                    <a:pt x="27146" y="106911"/>
                    <a:pt x="29051" y="94529"/>
                  </a:cubicBezTo>
                  <a:cubicBezTo>
                    <a:pt x="27146" y="105959"/>
                    <a:pt x="26194" y="117389"/>
                    <a:pt x="24289" y="129772"/>
                  </a:cubicBezTo>
                  <a:cubicBezTo>
                    <a:pt x="27146" y="109769"/>
                    <a:pt x="38576" y="89766"/>
                    <a:pt x="41434" y="69764"/>
                  </a:cubicBezTo>
                  <a:cubicBezTo>
                    <a:pt x="41434" y="82147"/>
                    <a:pt x="31909" y="85956"/>
                    <a:pt x="30004" y="82147"/>
                  </a:cubicBezTo>
                  <a:cubicBezTo>
                    <a:pt x="29051" y="87861"/>
                    <a:pt x="28099" y="94529"/>
                    <a:pt x="27146" y="100244"/>
                  </a:cubicBezTo>
                  <a:cubicBezTo>
                    <a:pt x="29051" y="85956"/>
                    <a:pt x="29051" y="87861"/>
                    <a:pt x="30004" y="76431"/>
                  </a:cubicBezTo>
                  <a:cubicBezTo>
                    <a:pt x="29051" y="84051"/>
                    <a:pt x="27146" y="91672"/>
                    <a:pt x="26194" y="99291"/>
                  </a:cubicBezTo>
                  <a:cubicBezTo>
                    <a:pt x="30956" y="68811"/>
                    <a:pt x="24289" y="111674"/>
                    <a:pt x="28099" y="86909"/>
                  </a:cubicBezTo>
                  <a:cubicBezTo>
                    <a:pt x="25241" y="103101"/>
                    <a:pt x="28099" y="85004"/>
                    <a:pt x="28099" y="85004"/>
                  </a:cubicBezTo>
                  <a:cubicBezTo>
                    <a:pt x="28099" y="86909"/>
                    <a:pt x="27146" y="89766"/>
                    <a:pt x="27146" y="91672"/>
                  </a:cubicBezTo>
                  <a:cubicBezTo>
                    <a:pt x="31909" y="72622"/>
                    <a:pt x="25241" y="100244"/>
                    <a:pt x="24289" y="103101"/>
                  </a:cubicBezTo>
                  <a:cubicBezTo>
                    <a:pt x="26194" y="93576"/>
                    <a:pt x="28099" y="84051"/>
                    <a:pt x="30004" y="75479"/>
                  </a:cubicBezTo>
                  <a:cubicBezTo>
                    <a:pt x="29051" y="81194"/>
                    <a:pt x="27146" y="86909"/>
                    <a:pt x="25241" y="91672"/>
                  </a:cubicBezTo>
                  <a:cubicBezTo>
                    <a:pt x="26194" y="85956"/>
                    <a:pt x="27146" y="80241"/>
                    <a:pt x="29051" y="75479"/>
                  </a:cubicBezTo>
                  <a:cubicBezTo>
                    <a:pt x="28099" y="79289"/>
                    <a:pt x="27146" y="83099"/>
                    <a:pt x="25241" y="86909"/>
                  </a:cubicBezTo>
                  <a:cubicBezTo>
                    <a:pt x="26194" y="84051"/>
                    <a:pt x="29051" y="77384"/>
                    <a:pt x="29051" y="74526"/>
                  </a:cubicBezTo>
                  <a:cubicBezTo>
                    <a:pt x="27146" y="78336"/>
                    <a:pt x="26194" y="83099"/>
                    <a:pt x="24289" y="86909"/>
                  </a:cubicBezTo>
                  <a:cubicBezTo>
                    <a:pt x="36671" y="50714"/>
                    <a:pt x="25241" y="82147"/>
                    <a:pt x="25241" y="80241"/>
                  </a:cubicBezTo>
                  <a:cubicBezTo>
                    <a:pt x="26194" y="72622"/>
                    <a:pt x="34766" y="81194"/>
                    <a:pt x="39529" y="69764"/>
                  </a:cubicBezTo>
                  <a:cubicBezTo>
                    <a:pt x="36671" y="73574"/>
                    <a:pt x="25241" y="77384"/>
                    <a:pt x="22384" y="81194"/>
                  </a:cubicBezTo>
                  <a:cubicBezTo>
                    <a:pt x="24289" y="77384"/>
                    <a:pt x="29051" y="72622"/>
                    <a:pt x="29051" y="70716"/>
                  </a:cubicBezTo>
                  <a:cubicBezTo>
                    <a:pt x="29051" y="71669"/>
                    <a:pt x="22384" y="73574"/>
                    <a:pt x="21431" y="72622"/>
                  </a:cubicBezTo>
                  <a:cubicBezTo>
                    <a:pt x="22384" y="71669"/>
                    <a:pt x="24289" y="70716"/>
                    <a:pt x="20479" y="70716"/>
                  </a:cubicBezTo>
                  <a:cubicBezTo>
                    <a:pt x="26194" y="71669"/>
                    <a:pt x="28099" y="65954"/>
                    <a:pt x="30956" y="64049"/>
                  </a:cubicBezTo>
                  <a:cubicBezTo>
                    <a:pt x="31909" y="64049"/>
                    <a:pt x="35719" y="65001"/>
                    <a:pt x="38576" y="65954"/>
                  </a:cubicBezTo>
                  <a:cubicBezTo>
                    <a:pt x="32861" y="64049"/>
                    <a:pt x="35719" y="57381"/>
                    <a:pt x="30956" y="59286"/>
                  </a:cubicBezTo>
                  <a:cubicBezTo>
                    <a:pt x="31909" y="59286"/>
                    <a:pt x="31909" y="61191"/>
                    <a:pt x="31909" y="61191"/>
                  </a:cubicBezTo>
                  <a:cubicBezTo>
                    <a:pt x="30956" y="59286"/>
                    <a:pt x="29051" y="58334"/>
                    <a:pt x="26194" y="59286"/>
                  </a:cubicBezTo>
                  <a:cubicBezTo>
                    <a:pt x="30004" y="58334"/>
                    <a:pt x="30004" y="13566"/>
                    <a:pt x="30004" y="8804"/>
                  </a:cubicBezTo>
                  <a:cubicBezTo>
                    <a:pt x="27146" y="4994"/>
                    <a:pt x="8096" y="8804"/>
                    <a:pt x="8096" y="9756"/>
                  </a:cubicBezTo>
                  <a:cubicBezTo>
                    <a:pt x="13811" y="13566"/>
                    <a:pt x="9049" y="9756"/>
                    <a:pt x="9049" y="10709"/>
                  </a:cubicBezTo>
                  <a:cubicBezTo>
                    <a:pt x="10954" y="12614"/>
                    <a:pt x="10954" y="12614"/>
                    <a:pt x="8096" y="12614"/>
                  </a:cubicBezTo>
                  <a:cubicBezTo>
                    <a:pt x="8096" y="14519"/>
                    <a:pt x="10954" y="12614"/>
                    <a:pt x="13811" y="14519"/>
                  </a:cubicBezTo>
                  <a:cubicBezTo>
                    <a:pt x="6191" y="17376"/>
                    <a:pt x="16669" y="24044"/>
                    <a:pt x="7144" y="24044"/>
                  </a:cubicBezTo>
                  <a:cubicBezTo>
                    <a:pt x="17621" y="24997"/>
                    <a:pt x="3334" y="28806"/>
                    <a:pt x="15716" y="31664"/>
                  </a:cubicBezTo>
                  <a:cubicBezTo>
                    <a:pt x="5239" y="33569"/>
                    <a:pt x="24289" y="30711"/>
                    <a:pt x="10954" y="34522"/>
                  </a:cubicBezTo>
                  <a:close/>
                  <a:moveTo>
                    <a:pt x="21431" y="63097"/>
                  </a:moveTo>
                  <a:cubicBezTo>
                    <a:pt x="21431" y="62144"/>
                    <a:pt x="20479" y="61191"/>
                    <a:pt x="21431" y="63097"/>
                  </a:cubicBezTo>
                  <a:close/>
                  <a:moveTo>
                    <a:pt x="21431" y="65001"/>
                  </a:moveTo>
                  <a:cubicBezTo>
                    <a:pt x="22384" y="64049"/>
                    <a:pt x="25241" y="63097"/>
                    <a:pt x="21431" y="65001"/>
                  </a:cubicBezTo>
                  <a:close/>
                  <a:moveTo>
                    <a:pt x="41434" y="58334"/>
                  </a:moveTo>
                  <a:cubicBezTo>
                    <a:pt x="41434" y="59286"/>
                    <a:pt x="37624" y="58334"/>
                    <a:pt x="41434" y="5833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994" name="Google Shape;6994;p1"/>
            <p:cNvSpPr/>
            <p:nvPr/>
          </p:nvSpPr>
          <p:spPr>
            <a:xfrm>
              <a:off x="7042161" y="6573255"/>
              <a:ext cx="9525" cy="9525"/>
            </a:xfrm>
            <a:custGeom>
              <a:avLst/>
              <a:gdLst/>
              <a:ahLst/>
              <a:cxnLst/>
              <a:rect l="l" t="t" r="r" b="b"/>
              <a:pathLst>
                <a:path w="9525" h="9525" extrusionOk="0">
                  <a:moveTo>
                    <a:pt x="8244" y="7567"/>
                  </a:moveTo>
                  <a:cubicBezTo>
                    <a:pt x="7291" y="6614"/>
                    <a:pt x="6339" y="7567"/>
                    <a:pt x="8244"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995" name="Google Shape;6995;p1"/>
            <p:cNvSpPr/>
            <p:nvPr/>
          </p:nvSpPr>
          <p:spPr>
            <a:xfrm>
              <a:off x="7066799" y="6572726"/>
              <a:ext cx="9525" cy="9525"/>
            </a:xfrm>
            <a:custGeom>
              <a:avLst/>
              <a:gdLst/>
              <a:ahLst/>
              <a:cxnLst/>
              <a:rect l="l" t="t" r="r" b="b"/>
              <a:pathLst>
                <a:path w="9525" h="9525" extrusionOk="0">
                  <a:moveTo>
                    <a:pt x="7419" y="7144"/>
                  </a:moveTo>
                  <a:cubicBezTo>
                    <a:pt x="6466" y="7144"/>
                    <a:pt x="8371" y="7144"/>
                    <a:pt x="7419"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996" name="Google Shape;6996;p1"/>
            <p:cNvSpPr/>
            <p:nvPr/>
          </p:nvSpPr>
          <p:spPr>
            <a:xfrm>
              <a:off x="7015639" y="6636939"/>
              <a:ext cx="9525" cy="9525"/>
            </a:xfrm>
            <a:custGeom>
              <a:avLst/>
              <a:gdLst/>
              <a:ahLst/>
              <a:cxnLst/>
              <a:rect l="l" t="t" r="r" b="b"/>
              <a:pathLst>
                <a:path w="9525" h="9525" extrusionOk="0">
                  <a:moveTo>
                    <a:pt x="7144" y="8653"/>
                  </a:moveTo>
                  <a:cubicBezTo>
                    <a:pt x="8096" y="5796"/>
                    <a:pt x="7144" y="7700"/>
                    <a:pt x="7144" y="8653"/>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997" name="Google Shape;6997;p1"/>
            <p:cNvSpPr/>
            <p:nvPr/>
          </p:nvSpPr>
          <p:spPr>
            <a:xfrm>
              <a:off x="7079456" y="6562248"/>
              <a:ext cx="9525" cy="9525"/>
            </a:xfrm>
            <a:custGeom>
              <a:avLst/>
              <a:gdLst/>
              <a:ahLst/>
              <a:cxnLst/>
              <a:rect l="l" t="t" r="r" b="b"/>
              <a:pathLst>
                <a:path w="9525" h="9525" extrusionOk="0">
                  <a:moveTo>
                    <a:pt x="7144" y="7144"/>
                  </a:moveTo>
                  <a:cubicBezTo>
                    <a:pt x="8096" y="7144"/>
                    <a:pt x="8096" y="7144"/>
                    <a:pt x="7144" y="7144"/>
                  </a:cubicBezTo>
                  <a:cubicBezTo>
                    <a:pt x="8096" y="7144"/>
                    <a:pt x="8096"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998" name="Google Shape;6998;p1"/>
            <p:cNvSpPr/>
            <p:nvPr/>
          </p:nvSpPr>
          <p:spPr>
            <a:xfrm>
              <a:off x="7082314" y="6555581"/>
              <a:ext cx="9525" cy="9525"/>
            </a:xfrm>
            <a:custGeom>
              <a:avLst/>
              <a:gdLst/>
              <a:ahLst/>
              <a:cxnLst/>
              <a:rect l="l" t="t" r="r" b="b"/>
              <a:pathLst>
                <a:path w="9525" h="9525" extrusionOk="0">
                  <a:moveTo>
                    <a:pt x="7144" y="8096"/>
                  </a:moveTo>
                  <a:lnTo>
                    <a:pt x="8096" y="7144"/>
                  </a:lnTo>
                  <a:cubicBezTo>
                    <a:pt x="7144" y="8096"/>
                    <a:pt x="7144" y="8096"/>
                    <a:pt x="7144" y="809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999" name="Google Shape;6999;p1"/>
            <p:cNvSpPr/>
            <p:nvPr/>
          </p:nvSpPr>
          <p:spPr>
            <a:xfrm>
              <a:off x="7082949" y="6552300"/>
              <a:ext cx="9525" cy="9525"/>
            </a:xfrm>
            <a:custGeom>
              <a:avLst/>
              <a:gdLst/>
              <a:ahLst/>
              <a:cxnLst/>
              <a:rect l="l" t="t" r="r" b="b"/>
              <a:pathLst>
                <a:path w="9525" h="9525" extrusionOk="0">
                  <a:moveTo>
                    <a:pt x="8414" y="7567"/>
                  </a:moveTo>
                  <a:cubicBezTo>
                    <a:pt x="8414" y="7567"/>
                    <a:pt x="5556" y="6614"/>
                    <a:pt x="8414"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000" name="Google Shape;7000;p1"/>
            <p:cNvSpPr/>
            <p:nvPr/>
          </p:nvSpPr>
          <p:spPr>
            <a:xfrm>
              <a:off x="7053739" y="6644163"/>
              <a:ext cx="9525" cy="9525"/>
            </a:xfrm>
            <a:custGeom>
              <a:avLst/>
              <a:gdLst/>
              <a:ahLst/>
              <a:cxnLst/>
              <a:rect l="l" t="t" r="r" b="b"/>
              <a:pathLst>
                <a:path w="9525" h="9525" extrusionOk="0">
                  <a:moveTo>
                    <a:pt x="7144" y="7144"/>
                  </a:moveTo>
                  <a:cubicBezTo>
                    <a:pt x="7144" y="7144"/>
                    <a:pt x="7144" y="7144"/>
                    <a:pt x="7144" y="7144"/>
                  </a:cubicBezTo>
                  <a:cubicBezTo>
                    <a:pt x="7144" y="9049"/>
                    <a:pt x="7144" y="8097"/>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001" name="Google Shape;7001;p1"/>
            <p:cNvSpPr/>
            <p:nvPr/>
          </p:nvSpPr>
          <p:spPr>
            <a:xfrm>
              <a:off x="7057549" y="6603206"/>
              <a:ext cx="9525" cy="9525"/>
            </a:xfrm>
            <a:custGeom>
              <a:avLst/>
              <a:gdLst/>
              <a:ahLst/>
              <a:cxnLst/>
              <a:rect l="l" t="t" r="r" b="b"/>
              <a:pathLst>
                <a:path w="9525" h="9525" extrusionOk="0">
                  <a:moveTo>
                    <a:pt x="7144" y="7144"/>
                  </a:moveTo>
                  <a:cubicBezTo>
                    <a:pt x="7144" y="8096"/>
                    <a:pt x="8096" y="9049"/>
                    <a:pt x="8096" y="9049"/>
                  </a:cubicBezTo>
                  <a:cubicBezTo>
                    <a:pt x="8096" y="9049"/>
                    <a:pt x="8096" y="9049"/>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002" name="Google Shape;7002;p1"/>
            <p:cNvSpPr/>
            <p:nvPr/>
          </p:nvSpPr>
          <p:spPr>
            <a:xfrm>
              <a:off x="7044214" y="6681311"/>
              <a:ext cx="9525" cy="9525"/>
            </a:xfrm>
            <a:custGeom>
              <a:avLst/>
              <a:gdLst/>
              <a:ahLst/>
              <a:cxnLst/>
              <a:rect l="l" t="t" r="r" b="b"/>
              <a:pathLst>
                <a:path w="9525" h="9525" extrusionOk="0">
                  <a:moveTo>
                    <a:pt x="7144" y="7144"/>
                  </a:move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003" name="Google Shape;7003;p1"/>
            <p:cNvSpPr/>
            <p:nvPr/>
          </p:nvSpPr>
          <p:spPr>
            <a:xfrm>
              <a:off x="7057549" y="6606063"/>
              <a:ext cx="9525" cy="9525"/>
            </a:xfrm>
            <a:custGeom>
              <a:avLst/>
              <a:gdLst/>
              <a:ahLst/>
              <a:cxnLst/>
              <a:rect l="l" t="t" r="r" b="b"/>
              <a:pathLst>
                <a:path w="9525" h="9525" extrusionOk="0">
                  <a:moveTo>
                    <a:pt x="7144" y="8097"/>
                  </a:moveTo>
                  <a:cubicBezTo>
                    <a:pt x="8096" y="8097"/>
                    <a:pt x="8096" y="8097"/>
                    <a:pt x="7144" y="7144"/>
                  </a:cubicBezTo>
                  <a:cubicBezTo>
                    <a:pt x="8096" y="7144"/>
                    <a:pt x="7144" y="7144"/>
                    <a:pt x="7144" y="809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004" name="Google Shape;7004;p1"/>
            <p:cNvSpPr/>
            <p:nvPr/>
          </p:nvSpPr>
          <p:spPr>
            <a:xfrm>
              <a:off x="7090886" y="6534202"/>
              <a:ext cx="9525" cy="9525"/>
            </a:xfrm>
            <a:custGeom>
              <a:avLst/>
              <a:gdLst/>
              <a:ahLst/>
              <a:cxnLst/>
              <a:rect l="l" t="t" r="r" b="b"/>
              <a:pathLst>
                <a:path w="9525" h="9525" extrusionOk="0">
                  <a:moveTo>
                    <a:pt x="7144" y="7567"/>
                  </a:moveTo>
                  <a:cubicBezTo>
                    <a:pt x="7144" y="7567"/>
                    <a:pt x="7144" y="6615"/>
                    <a:pt x="7144"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005" name="Google Shape;7005;p1"/>
            <p:cNvSpPr/>
            <p:nvPr/>
          </p:nvSpPr>
          <p:spPr>
            <a:xfrm>
              <a:off x="7090172" y="6533673"/>
              <a:ext cx="9525" cy="9525"/>
            </a:xfrm>
            <a:custGeom>
              <a:avLst/>
              <a:gdLst/>
              <a:ahLst/>
              <a:cxnLst/>
              <a:rect l="l" t="t" r="r" b="b"/>
              <a:pathLst>
                <a:path w="9525" h="9525" extrusionOk="0">
                  <a:moveTo>
                    <a:pt x="7858" y="7144"/>
                  </a:moveTo>
                  <a:lnTo>
                    <a:pt x="7858" y="7144"/>
                  </a:lnTo>
                  <a:cubicBezTo>
                    <a:pt x="6906" y="7144"/>
                    <a:pt x="6906" y="7144"/>
                    <a:pt x="7858"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006" name="Google Shape;7006;p1"/>
            <p:cNvSpPr/>
            <p:nvPr/>
          </p:nvSpPr>
          <p:spPr>
            <a:xfrm>
              <a:off x="7089934" y="6532721"/>
              <a:ext cx="9525" cy="9525"/>
            </a:xfrm>
            <a:custGeom>
              <a:avLst/>
              <a:gdLst/>
              <a:ahLst/>
              <a:cxnLst/>
              <a:rect l="l" t="t" r="r" b="b"/>
              <a:pathLst>
                <a:path w="9525" h="9525" extrusionOk="0">
                  <a:moveTo>
                    <a:pt x="7144" y="7144"/>
                  </a:moveTo>
                  <a:lnTo>
                    <a:pt x="7144" y="7144"/>
                  </a:lnTo>
                  <a:cubicBezTo>
                    <a:pt x="7144" y="8097"/>
                    <a:pt x="8096" y="8097"/>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007" name="Google Shape;7007;p1"/>
            <p:cNvSpPr/>
            <p:nvPr/>
          </p:nvSpPr>
          <p:spPr>
            <a:xfrm>
              <a:off x="7088029" y="6539388"/>
              <a:ext cx="9525" cy="9525"/>
            </a:xfrm>
            <a:custGeom>
              <a:avLst/>
              <a:gdLst/>
              <a:ahLst/>
              <a:cxnLst/>
              <a:rect l="l" t="t" r="r" b="b"/>
              <a:pathLst>
                <a:path w="9525" h="9525" extrusionOk="0">
                  <a:moveTo>
                    <a:pt x="7144" y="7144"/>
                  </a:moveTo>
                  <a:lnTo>
                    <a:pt x="8096" y="7144"/>
                  </a:lnTo>
                  <a:cubicBezTo>
                    <a:pt x="8096" y="8097"/>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008" name="Google Shape;7008;p1"/>
            <p:cNvSpPr/>
            <p:nvPr/>
          </p:nvSpPr>
          <p:spPr>
            <a:xfrm>
              <a:off x="7088029" y="6539600"/>
              <a:ext cx="9525" cy="9525"/>
            </a:xfrm>
            <a:custGeom>
              <a:avLst/>
              <a:gdLst/>
              <a:ahLst/>
              <a:cxnLst/>
              <a:rect l="l" t="t" r="r" b="b"/>
              <a:pathLst>
                <a:path w="9525" h="9525" extrusionOk="0">
                  <a:moveTo>
                    <a:pt x="7144" y="8837"/>
                  </a:moveTo>
                  <a:cubicBezTo>
                    <a:pt x="10954" y="5027"/>
                    <a:pt x="7144" y="8837"/>
                    <a:pt x="7144" y="883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009" name="Google Shape;7009;p1"/>
            <p:cNvSpPr/>
            <p:nvPr/>
          </p:nvSpPr>
          <p:spPr>
            <a:xfrm>
              <a:off x="7072895" y="6543410"/>
              <a:ext cx="9525" cy="9525"/>
            </a:xfrm>
            <a:custGeom>
              <a:avLst/>
              <a:gdLst/>
              <a:ahLst/>
              <a:cxnLst/>
              <a:rect l="l" t="t" r="r" b="b"/>
              <a:pathLst>
                <a:path w="9525" h="9525" extrusionOk="0">
                  <a:moveTo>
                    <a:pt x="7990" y="8837"/>
                  </a:moveTo>
                  <a:cubicBezTo>
                    <a:pt x="6086" y="5027"/>
                    <a:pt x="7990" y="8837"/>
                    <a:pt x="7990" y="883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010" name="Google Shape;7010;p1"/>
            <p:cNvSpPr/>
            <p:nvPr/>
          </p:nvSpPr>
          <p:spPr>
            <a:xfrm>
              <a:off x="7068979" y="6548913"/>
              <a:ext cx="9525" cy="9525"/>
            </a:xfrm>
            <a:custGeom>
              <a:avLst/>
              <a:gdLst/>
              <a:ahLst/>
              <a:cxnLst/>
              <a:rect l="l" t="t" r="r" b="b"/>
              <a:pathLst>
                <a:path w="9525" h="9525" extrusionOk="0">
                  <a:moveTo>
                    <a:pt x="9049" y="8097"/>
                  </a:moveTo>
                  <a:cubicBezTo>
                    <a:pt x="9049" y="7144"/>
                    <a:pt x="7144" y="8097"/>
                    <a:pt x="7144" y="7144"/>
                  </a:cubicBezTo>
                  <a:cubicBezTo>
                    <a:pt x="7144" y="8097"/>
                    <a:pt x="8096" y="8097"/>
                    <a:pt x="9049" y="809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011" name="Google Shape;7011;p1"/>
            <p:cNvSpPr/>
            <p:nvPr/>
          </p:nvSpPr>
          <p:spPr>
            <a:xfrm>
              <a:off x="7058501" y="6581298"/>
              <a:ext cx="9525" cy="9525"/>
            </a:xfrm>
            <a:custGeom>
              <a:avLst/>
              <a:gdLst/>
              <a:ahLst/>
              <a:cxnLst/>
              <a:rect l="l" t="t" r="r" b="b"/>
              <a:pathLst>
                <a:path w="9525" h="9525" extrusionOk="0">
                  <a:moveTo>
                    <a:pt x="10001" y="8096"/>
                  </a:moveTo>
                  <a:lnTo>
                    <a:pt x="7144" y="7144"/>
                  </a:lnTo>
                  <a:cubicBezTo>
                    <a:pt x="8096" y="8096"/>
                    <a:pt x="9049" y="7144"/>
                    <a:pt x="10001" y="809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012" name="Google Shape;7012;p1"/>
            <p:cNvSpPr/>
            <p:nvPr/>
          </p:nvSpPr>
          <p:spPr>
            <a:xfrm>
              <a:off x="7063264" y="6592581"/>
              <a:ext cx="9525" cy="9525"/>
            </a:xfrm>
            <a:custGeom>
              <a:avLst/>
              <a:gdLst/>
              <a:ahLst/>
              <a:cxnLst/>
              <a:rect l="l" t="t" r="r" b="b"/>
              <a:pathLst>
                <a:path w="9525" h="9525" extrusionOk="0">
                  <a:moveTo>
                    <a:pt x="7144" y="8244"/>
                  </a:moveTo>
                  <a:cubicBezTo>
                    <a:pt x="8096" y="6338"/>
                    <a:pt x="8096" y="7291"/>
                    <a:pt x="7144" y="82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013" name="Google Shape;7013;p1"/>
            <p:cNvSpPr/>
            <p:nvPr/>
          </p:nvSpPr>
          <p:spPr>
            <a:xfrm>
              <a:off x="7045844" y="6585511"/>
              <a:ext cx="9525" cy="9525"/>
            </a:xfrm>
            <a:custGeom>
              <a:avLst/>
              <a:gdLst/>
              <a:ahLst/>
              <a:cxnLst/>
              <a:rect l="l" t="t" r="r" b="b"/>
              <a:pathLst>
                <a:path w="9525" h="9525" extrusionOk="0">
                  <a:moveTo>
                    <a:pt x="7419" y="7694"/>
                  </a:moveTo>
                  <a:cubicBezTo>
                    <a:pt x="6466" y="5789"/>
                    <a:pt x="8371" y="9599"/>
                    <a:pt x="7419" y="769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014" name="Google Shape;7014;p1"/>
            <p:cNvSpPr/>
            <p:nvPr/>
          </p:nvSpPr>
          <p:spPr>
            <a:xfrm>
              <a:off x="7041356" y="6605099"/>
              <a:ext cx="9525" cy="19050"/>
            </a:xfrm>
            <a:custGeom>
              <a:avLst/>
              <a:gdLst/>
              <a:ahLst/>
              <a:cxnLst/>
              <a:rect l="l" t="t" r="r" b="b"/>
              <a:pathLst>
                <a:path w="9525" h="19050" extrusionOk="0">
                  <a:moveTo>
                    <a:pt x="7144" y="8108"/>
                  </a:moveTo>
                  <a:lnTo>
                    <a:pt x="7144" y="20490"/>
                  </a:lnTo>
                  <a:cubicBezTo>
                    <a:pt x="7144" y="17633"/>
                    <a:pt x="7144" y="3345"/>
                    <a:pt x="7144" y="810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015" name="Google Shape;7015;p1"/>
            <p:cNvSpPr/>
            <p:nvPr/>
          </p:nvSpPr>
          <p:spPr>
            <a:xfrm>
              <a:off x="7037546" y="6622077"/>
              <a:ext cx="9525" cy="19050"/>
            </a:xfrm>
            <a:custGeom>
              <a:avLst/>
              <a:gdLst/>
              <a:ahLst/>
              <a:cxnLst/>
              <a:rect l="l" t="t" r="r" b="b"/>
              <a:pathLst>
                <a:path w="9525" h="19050" extrusionOk="0">
                  <a:moveTo>
                    <a:pt x="7144" y="16847"/>
                  </a:moveTo>
                  <a:cubicBezTo>
                    <a:pt x="8096" y="8275"/>
                    <a:pt x="8096" y="2560"/>
                    <a:pt x="7144" y="12085"/>
                  </a:cubicBezTo>
                  <a:cubicBezTo>
                    <a:pt x="7144" y="13037"/>
                    <a:pt x="7144" y="18753"/>
                    <a:pt x="7144" y="1684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016" name="Google Shape;7016;p1"/>
            <p:cNvSpPr/>
            <p:nvPr/>
          </p:nvSpPr>
          <p:spPr>
            <a:xfrm>
              <a:off x="7038499" y="6588479"/>
              <a:ext cx="9525" cy="9525"/>
            </a:xfrm>
            <a:custGeom>
              <a:avLst/>
              <a:gdLst/>
              <a:ahLst/>
              <a:cxnLst/>
              <a:rect l="l" t="t" r="r" b="b"/>
              <a:pathLst>
                <a:path w="9525" h="9525" extrusionOk="0">
                  <a:moveTo>
                    <a:pt x="7144" y="9488"/>
                  </a:moveTo>
                  <a:cubicBezTo>
                    <a:pt x="9049" y="4726"/>
                    <a:pt x="8096" y="8536"/>
                    <a:pt x="7144" y="948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017" name="Google Shape;7017;p1"/>
            <p:cNvSpPr/>
            <p:nvPr/>
          </p:nvSpPr>
          <p:spPr>
            <a:xfrm>
              <a:off x="7238249" y="5802176"/>
              <a:ext cx="9525" cy="9525"/>
            </a:xfrm>
            <a:custGeom>
              <a:avLst/>
              <a:gdLst/>
              <a:ahLst/>
              <a:cxnLst/>
              <a:rect l="l" t="t" r="r" b="b"/>
              <a:pathLst>
                <a:path w="9525" h="9525" extrusionOk="0">
                  <a:moveTo>
                    <a:pt x="7419" y="9978"/>
                  </a:moveTo>
                  <a:cubicBezTo>
                    <a:pt x="6466" y="2358"/>
                    <a:pt x="8371" y="12836"/>
                    <a:pt x="7419" y="997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018" name="Google Shape;7018;p1"/>
            <p:cNvSpPr/>
            <p:nvPr/>
          </p:nvSpPr>
          <p:spPr>
            <a:xfrm>
              <a:off x="7237571" y="5798343"/>
              <a:ext cx="9525" cy="19050"/>
            </a:xfrm>
            <a:custGeom>
              <a:avLst/>
              <a:gdLst/>
              <a:ahLst/>
              <a:cxnLst/>
              <a:rect l="l" t="t" r="r" b="b"/>
              <a:pathLst>
                <a:path w="9525" h="19050" extrusionOk="0">
                  <a:moveTo>
                    <a:pt x="7144" y="7144"/>
                  </a:moveTo>
                  <a:cubicBezTo>
                    <a:pt x="8096" y="17621"/>
                    <a:pt x="7144" y="1190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019" name="Google Shape;7019;p1"/>
            <p:cNvSpPr/>
            <p:nvPr/>
          </p:nvSpPr>
          <p:spPr>
            <a:xfrm>
              <a:off x="7230904" y="5793581"/>
              <a:ext cx="9525" cy="9525"/>
            </a:xfrm>
            <a:custGeom>
              <a:avLst/>
              <a:gdLst/>
              <a:ahLst/>
              <a:cxnLst/>
              <a:rect l="l" t="t" r="r" b="b"/>
              <a:pathLst>
                <a:path w="9525" h="9525" extrusionOk="0">
                  <a:moveTo>
                    <a:pt x="7144" y="7144"/>
                  </a:moveTo>
                  <a:lnTo>
                    <a:pt x="7144" y="7144"/>
                  </a:ln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020" name="Google Shape;7020;p1"/>
            <p:cNvSpPr/>
            <p:nvPr/>
          </p:nvSpPr>
          <p:spPr>
            <a:xfrm>
              <a:off x="7228046" y="5790961"/>
              <a:ext cx="9525" cy="9525"/>
            </a:xfrm>
            <a:custGeom>
              <a:avLst/>
              <a:gdLst/>
              <a:ahLst/>
              <a:cxnLst/>
              <a:rect l="l" t="t" r="r" b="b"/>
              <a:pathLst>
                <a:path w="9525" h="9525" extrusionOk="0">
                  <a:moveTo>
                    <a:pt x="7144" y="7858"/>
                  </a:moveTo>
                  <a:cubicBezTo>
                    <a:pt x="7144" y="7858"/>
                    <a:pt x="8096" y="6906"/>
                    <a:pt x="7144" y="7858"/>
                  </a:cubicBezTo>
                  <a:cubicBezTo>
                    <a:pt x="8096" y="6906"/>
                    <a:pt x="7144" y="6906"/>
                    <a:pt x="7144" y="785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021" name="Google Shape;7021;p1"/>
            <p:cNvSpPr/>
            <p:nvPr/>
          </p:nvSpPr>
          <p:spPr>
            <a:xfrm>
              <a:off x="7228999" y="5787866"/>
              <a:ext cx="9525" cy="9525"/>
            </a:xfrm>
            <a:custGeom>
              <a:avLst/>
              <a:gdLst/>
              <a:ahLst/>
              <a:cxnLst/>
              <a:rect l="l" t="t" r="r" b="b"/>
              <a:pathLst>
                <a:path w="9525" h="9525" extrusionOk="0">
                  <a:moveTo>
                    <a:pt x="7144" y="7144"/>
                  </a:moveTo>
                  <a:cubicBezTo>
                    <a:pt x="7144" y="7144"/>
                    <a:pt x="7144" y="7144"/>
                    <a:pt x="7144" y="7144"/>
                  </a:cubicBez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022" name="Google Shape;7022;p1"/>
            <p:cNvSpPr/>
            <p:nvPr/>
          </p:nvSpPr>
          <p:spPr>
            <a:xfrm>
              <a:off x="7230904" y="5792628"/>
              <a:ext cx="9525" cy="9525"/>
            </a:xfrm>
            <a:custGeom>
              <a:avLst/>
              <a:gdLst/>
              <a:ahLst/>
              <a:cxnLst/>
              <a:rect l="l" t="t" r="r" b="b"/>
              <a:pathLst>
                <a:path w="9525" h="9525" extrusionOk="0">
                  <a:moveTo>
                    <a:pt x="7144" y="8096"/>
                  </a:moveTo>
                  <a:lnTo>
                    <a:pt x="7144" y="7144"/>
                  </a:lnTo>
                  <a:cubicBezTo>
                    <a:pt x="7144" y="8096"/>
                    <a:pt x="7144" y="8096"/>
                    <a:pt x="7144" y="809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023" name="Google Shape;7023;p1"/>
            <p:cNvSpPr/>
            <p:nvPr/>
          </p:nvSpPr>
          <p:spPr>
            <a:xfrm>
              <a:off x="7237148" y="5805816"/>
              <a:ext cx="9525" cy="9525"/>
            </a:xfrm>
            <a:custGeom>
              <a:avLst/>
              <a:gdLst/>
              <a:ahLst/>
              <a:cxnLst/>
              <a:rect l="l" t="t" r="r" b="b"/>
              <a:pathLst>
                <a:path w="9525" h="9525" extrusionOk="0">
                  <a:moveTo>
                    <a:pt x="7567" y="8244"/>
                  </a:moveTo>
                  <a:cubicBezTo>
                    <a:pt x="6615" y="6339"/>
                    <a:pt x="7567" y="7291"/>
                    <a:pt x="7567" y="82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024" name="Google Shape;7024;p1"/>
            <p:cNvSpPr/>
            <p:nvPr/>
          </p:nvSpPr>
          <p:spPr>
            <a:xfrm>
              <a:off x="7232809" y="5789453"/>
              <a:ext cx="9525" cy="9525"/>
            </a:xfrm>
            <a:custGeom>
              <a:avLst/>
              <a:gdLst/>
              <a:ahLst/>
              <a:cxnLst/>
              <a:rect l="l" t="t" r="r" b="b"/>
              <a:pathLst>
                <a:path w="9525" h="9525" extrusionOk="0">
                  <a:moveTo>
                    <a:pt x="7144" y="8414"/>
                  </a:moveTo>
                  <a:cubicBezTo>
                    <a:pt x="7144" y="8414"/>
                    <a:pt x="7144" y="5556"/>
                    <a:pt x="7144" y="841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025" name="Google Shape;7025;p1"/>
            <p:cNvSpPr/>
            <p:nvPr/>
          </p:nvSpPr>
          <p:spPr>
            <a:xfrm>
              <a:off x="7233761" y="5790723"/>
              <a:ext cx="9525" cy="9525"/>
            </a:xfrm>
            <a:custGeom>
              <a:avLst/>
              <a:gdLst/>
              <a:ahLst/>
              <a:cxnLst/>
              <a:rect l="l" t="t" r="r" b="b"/>
              <a:pathLst>
                <a:path w="9525" h="9525" extrusionOk="0">
                  <a:moveTo>
                    <a:pt x="7144" y="7144"/>
                  </a:moveTo>
                  <a:cubicBezTo>
                    <a:pt x="7144" y="15716"/>
                    <a:pt x="7144"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026" name="Google Shape;7026;p1"/>
            <p:cNvSpPr/>
            <p:nvPr/>
          </p:nvSpPr>
          <p:spPr>
            <a:xfrm>
              <a:off x="7235666" y="5795062"/>
              <a:ext cx="9525" cy="9525"/>
            </a:xfrm>
            <a:custGeom>
              <a:avLst/>
              <a:gdLst/>
              <a:ahLst/>
              <a:cxnLst/>
              <a:rect l="l" t="t" r="r" b="b"/>
              <a:pathLst>
                <a:path w="9525" h="9525" extrusionOk="0">
                  <a:moveTo>
                    <a:pt x="7144" y="7567"/>
                  </a:moveTo>
                  <a:lnTo>
                    <a:pt x="7144" y="7567"/>
                  </a:lnTo>
                  <a:cubicBezTo>
                    <a:pt x="7144" y="6614"/>
                    <a:pt x="7144" y="7567"/>
                    <a:pt x="7144"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027" name="Google Shape;7027;p1"/>
            <p:cNvSpPr/>
            <p:nvPr/>
          </p:nvSpPr>
          <p:spPr>
            <a:xfrm>
              <a:off x="7231856" y="5789771"/>
              <a:ext cx="9525" cy="9525"/>
            </a:xfrm>
            <a:custGeom>
              <a:avLst/>
              <a:gdLst/>
              <a:ahLst/>
              <a:cxnLst/>
              <a:rect l="l" t="t" r="r" b="b"/>
              <a:pathLst>
                <a:path w="9525" h="9525" extrusionOk="0">
                  <a:moveTo>
                    <a:pt x="7144" y="8097"/>
                  </a:moveTo>
                  <a:cubicBezTo>
                    <a:pt x="7144" y="8097"/>
                    <a:pt x="7144" y="7144"/>
                    <a:pt x="7144" y="7144"/>
                  </a:cubicBezTo>
                  <a:lnTo>
                    <a:pt x="7144" y="8097"/>
                  </a:ln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028" name="Google Shape;7028;p1"/>
            <p:cNvSpPr/>
            <p:nvPr/>
          </p:nvSpPr>
          <p:spPr>
            <a:xfrm>
              <a:off x="7200424" y="5769768"/>
              <a:ext cx="9525" cy="9525"/>
            </a:xfrm>
            <a:custGeom>
              <a:avLst/>
              <a:gdLst/>
              <a:ahLst/>
              <a:cxnLst/>
              <a:rect l="l" t="t" r="r" b="b"/>
              <a:pathLst>
                <a:path w="9525" h="9525" extrusionOk="0">
                  <a:moveTo>
                    <a:pt x="7144" y="7144"/>
                  </a:moveTo>
                  <a:cubicBezTo>
                    <a:pt x="7144" y="7144"/>
                    <a:pt x="7144" y="7144"/>
                    <a:pt x="7144" y="7144"/>
                  </a:cubicBez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029" name="Google Shape;7029;p1"/>
            <p:cNvSpPr/>
            <p:nvPr/>
          </p:nvSpPr>
          <p:spPr>
            <a:xfrm>
              <a:off x="7214711" y="5770721"/>
              <a:ext cx="9525" cy="9525"/>
            </a:xfrm>
            <a:custGeom>
              <a:avLst/>
              <a:gdLst/>
              <a:ahLst/>
              <a:cxnLst/>
              <a:rect l="l" t="t" r="r" b="b"/>
              <a:pathLst>
                <a:path w="9525" h="9525" extrusionOk="0">
                  <a:moveTo>
                    <a:pt x="7144" y="7144"/>
                  </a:moveTo>
                  <a:cubicBezTo>
                    <a:pt x="8096" y="7144"/>
                    <a:pt x="1095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030" name="Google Shape;7030;p1"/>
            <p:cNvSpPr/>
            <p:nvPr/>
          </p:nvSpPr>
          <p:spPr>
            <a:xfrm>
              <a:off x="7229951" y="5784056"/>
              <a:ext cx="9525" cy="9525"/>
            </a:xfrm>
            <a:custGeom>
              <a:avLst/>
              <a:gdLst/>
              <a:ahLst/>
              <a:cxnLst/>
              <a:rect l="l" t="t" r="r" b="b"/>
              <a:pathLst>
                <a:path w="9525" h="9525" extrusionOk="0">
                  <a:moveTo>
                    <a:pt x="7144" y="7144"/>
                  </a:moveTo>
                  <a:lnTo>
                    <a:pt x="7144" y="7144"/>
                  </a:ln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031" name="Google Shape;7031;p1"/>
            <p:cNvSpPr/>
            <p:nvPr/>
          </p:nvSpPr>
          <p:spPr>
            <a:xfrm>
              <a:off x="7222331" y="5784056"/>
              <a:ext cx="19050" cy="9525"/>
            </a:xfrm>
            <a:custGeom>
              <a:avLst/>
              <a:gdLst/>
              <a:ahLst/>
              <a:cxnLst/>
              <a:rect l="l" t="t" r="r" b="b"/>
              <a:pathLst>
                <a:path w="19050" h="9525" extrusionOk="0">
                  <a:moveTo>
                    <a:pt x="11906" y="7144"/>
                  </a:moveTo>
                  <a:cubicBezTo>
                    <a:pt x="10001" y="8096"/>
                    <a:pt x="9049" y="9049"/>
                    <a:pt x="7144" y="10001"/>
                  </a:cubicBezTo>
                  <a:cubicBezTo>
                    <a:pt x="7144" y="10001"/>
                    <a:pt x="10001" y="8096"/>
                    <a:pt x="11906"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032" name="Google Shape;7032;p1"/>
            <p:cNvSpPr/>
            <p:nvPr/>
          </p:nvSpPr>
          <p:spPr>
            <a:xfrm>
              <a:off x="7236619" y="5805963"/>
              <a:ext cx="9525" cy="9525"/>
            </a:xfrm>
            <a:custGeom>
              <a:avLst/>
              <a:gdLst/>
              <a:ahLst/>
              <a:cxnLst/>
              <a:rect l="l" t="t" r="r" b="b"/>
              <a:pathLst>
                <a:path w="9525" h="9525" extrusionOk="0">
                  <a:moveTo>
                    <a:pt x="7144" y="7144"/>
                  </a:moveTo>
                  <a:lnTo>
                    <a:pt x="7144" y="7144"/>
                  </a:ln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033" name="Google Shape;7033;p1"/>
            <p:cNvSpPr/>
            <p:nvPr/>
          </p:nvSpPr>
          <p:spPr>
            <a:xfrm>
              <a:off x="7220955" y="5787866"/>
              <a:ext cx="9525" cy="9525"/>
            </a:xfrm>
            <a:custGeom>
              <a:avLst/>
              <a:gdLst/>
              <a:ahLst/>
              <a:cxnLst/>
              <a:rect l="l" t="t" r="r" b="b"/>
              <a:pathLst>
                <a:path w="9525" h="9525" extrusionOk="0">
                  <a:moveTo>
                    <a:pt x="7567" y="7144"/>
                  </a:moveTo>
                  <a:cubicBezTo>
                    <a:pt x="7567" y="7144"/>
                    <a:pt x="6615" y="7144"/>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034" name="Google Shape;7034;p1"/>
            <p:cNvSpPr/>
            <p:nvPr/>
          </p:nvSpPr>
          <p:spPr>
            <a:xfrm>
              <a:off x="7227094" y="5785961"/>
              <a:ext cx="9525" cy="9525"/>
            </a:xfrm>
            <a:custGeom>
              <a:avLst/>
              <a:gdLst/>
              <a:ahLst/>
              <a:cxnLst/>
              <a:rect l="l" t="t" r="r" b="b"/>
              <a:pathLst>
                <a:path w="9525" h="9525" extrusionOk="0">
                  <a:moveTo>
                    <a:pt x="8096" y="7144"/>
                  </a:moveTo>
                  <a:cubicBezTo>
                    <a:pt x="8096" y="7144"/>
                    <a:pt x="8096" y="8096"/>
                    <a:pt x="7144" y="8096"/>
                  </a:cubicBezTo>
                  <a:cubicBezTo>
                    <a:pt x="8096" y="7144"/>
                    <a:pt x="8096" y="7144"/>
                    <a:pt x="8096"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035" name="Google Shape;7035;p1"/>
            <p:cNvSpPr/>
            <p:nvPr/>
          </p:nvSpPr>
          <p:spPr>
            <a:xfrm>
              <a:off x="7227094" y="5789771"/>
              <a:ext cx="9525" cy="9525"/>
            </a:xfrm>
            <a:custGeom>
              <a:avLst/>
              <a:gdLst/>
              <a:ahLst/>
              <a:cxnLst/>
              <a:rect l="l" t="t" r="r" b="b"/>
              <a:pathLst>
                <a:path w="9525" h="9525" extrusionOk="0">
                  <a:moveTo>
                    <a:pt x="7144" y="7144"/>
                  </a:moveTo>
                  <a:lnTo>
                    <a:pt x="7144" y="7144"/>
                  </a:ln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036" name="Google Shape;7036;p1"/>
            <p:cNvSpPr/>
            <p:nvPr/>
          </p:nvSpPr>
          <p:spPr>
            <a:xfrm>
              <a:off x="7226141" y="5788395"/>
              <a:ext cx="9525" cy="9525"/>
            </a:xfrm>
            <a:custGeom>
              <a:avLst/>
              <a:gdLst/>
              <a:ahLst/>
              <a:cxnLst/>
              <a:rect l="l" t="t" r="r" b="b"/>
              <a:pathLst>
                <a:path w="9525" h="9525" extrusionOk="0">
                  <a:moveTo>
                    <a:pt x="7144" y="7567"/>
                  </a:moveTo>
                  <a:cubicBezTo>
                    <a:pt x="7144" y="6615"/>
                    <a:pt x="7144" y="7567"/>
                    <a:pt x="7144"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037" name="Google Shape;7037;p1"/>
            <p:cNvSpPr/>
            <p:nvPr/>
          </p:nvSpPr>
          <p:spPr>
            <a:xfrm>
              <a:off x="7225189" y="5788818"/>
              <a:ext cx="9525" cy="9525"/>
            </a:xfrm>
            <a:custGeom>
              <a:avLst/>
              <a:gdLst/>
              <a:ahLst/>
              <a:cxnLst/>
              <a:rect l="l" t="t" r="r" b="b"/>
              <a:pathLst>
                <a:path w="9525" h="9525" extrusionOk="0">
                  <a:moveTo>
                    <a:pt x="7144" y="7144"/>
                  </a:moveTo>
                  <a:cubicBezTo>
                    <a:pt x="7144" y="8096"/>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038" name="Google Shape;7038;p1"/>
            <p:cNvSpPr/>
            <p:nvPr/>
          </p:nvSpPr>
          <p:spPr>
            <a:xfrm>
              <a:off x="7201376" y="5774531"/>
              <a:ext cx="9525" cy="9525"/>
            </a:xfrm>
            <a:custGeom>
              <a:avLst/>
              <a:gdLst/>
              <a:ahLst/>
              <a:cxnLst/>
              <a:rect l="l" t="t" r="r" b="b"/>
              <a:pathLst>
                <a:path w="9525" h="9525" extrusionOk="0">
                  <a:moveTo>
                    <a:pt x="7144" y="7144"/>
                  </a:moveTo>
                  <a:cubicBezTo>
                    <a:pt x="8096" y="7144"/>
                    <a:pt x="9049" y="7144"/>
                    <a:pt x="10001" y="7144"/>
                  </a:cubicBezTo>
                  <a:cubicBezTo>
                    <a:pt x="8096"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039" name="Google Shape;7039;p1"/>
            <p:cNvSpPr/>
            <p:nvPr/>
          </p:nvSpPr>
          <p:spPr>
            <a:xfrm>
              <a:off x="7236619" y="5805011"/>
              <a:ext cx="9525" cy="9525"/>
            </a:xfrm>
            <a:custGeom>
              <a:avLst/>
              <a:gdLst/>
              <a:ahLst/>
              <a:cxnLst/>
              <a:rect l="l" t="t" r="r" b="b"/>
              <a:pathLst>
                <a:path w="9525" h="9525" extrusionOk="0">
                  <a:moveTo>
                    <a:pt x="7144" y="7144"/>
                  </a:moveTo>
                  <a:cubicBezTo>
                    <a:pt x="8096" y="10001"/>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040" name="Google Shape;7040;p1"/>
            <p:cNvSpPr/>
            <p:nvPr/>
          </p:nvSpPr>
          <p:spPr>
            <a:xfrm>
              <a:off x="7213759" y="5807445"/>
              <a:ext cx="9525" cy="9525"/>
            </a:xfrm>
            <a:custGeom>
              <a:avLst/>
              <a:gdLst/>
              <a:ahLst/>
              <a:cxnLst/>
              <a:rect l="l" t="t" r="r" b="b"/>
              <a:pathLst>
                <a:path w="9525" h="9525" extrusionOk="0">
                  <a:moveTo>
                    <a:pt x="7144" y="7567"/>
                  </a:moveTo>
                  <a:lnTo>
                    <a:pt x="7144" y="7567"/>
                  </a:lnTo>
                  <a:cubicBezTo>
                    <a:pt x="7144" y="6615"/>
                    <a:pt x="7144" y="7567"/>
                    <a:pt x="7144"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041" name="Google Shape;7041;p1"/>
            <p:cNvSpPr/>
            <p:nvPr/>
          </p:nvSpPr>
          <p:spPr>
            <a:xfrm>
              <a:off x="7202329" y="5785008"/>
              <a:ext cx="9525" cy="9525"/>
            </a:xfrm>
            <a:custGeom>
              <a:avLst/>
              <a:gdLst/>
              <a:ahLst/>
              <a:cxnLst/>
              <a:rect l="l" t="t" r="r" b="b"/>
              <a:pathLst>
                <a:path w="9525" h="9525" extrusionOk="0">
                  <a:moveTo>
                    <a:pt x="7144" y="7144"/>
                  </a:moveTo>
                  <a:lnTo>
                    <a:pt x="7144" y="7144"/>
                  </a:ln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042" name="Google Shape;7042;p1"/>
            <p:cNvSpPr/>
            <p:nvPr/>
          </p:nvSpPr>
          <p:spPr>
            <a:xfrm>
              <a:off x="7212806" y="5804990"/>
              <a:ext cx="9525" cy="9525"/>
            </a:xfrm>
            <a:custGeom>
              <a:avLst/>
              <a:gdLst/>
              <a:ahLst/>
              <a:cxnLst/>
              <a:rect l="l" t="t" r="r" b="b"/>
              <a:pathLst>
                <a:path w="9525" h="9525" extrusionOk="0">
                  <a:moveTo>
                    <a:pt x="7144" y="9069"/>
                  </a:moveTo>
                  <a:cubicBezTo>
                    <a:pt x="9049" y="5259"/>
                    <a:pt x="7144" y="8117"/>
                    <a:pt x="7144" y="906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043" name="Google Shape;7043;p1"/>
            <p:cNvSpPr/>
            <p:nvPr/>
          </p:nvSpPr>
          <p:spPr>
            <a:xfrm>
              <a:off x="7204234" y="5774531"/>
              <a:ext cx="9525" cy="9525"/>
            </a:xfrm>
            <a:custGeom>
              <a:avLst/>
              <a:gdLst/>
              <a:ahLst/>
              <a:cxnLst/>
              <a:rect l="l" t="t" r="r" b="b"/>
              <a:pathLst>
                <a:path w="9525" h="9525" extrusionOk="0">
                  <a:moveTo>
                    <a:pt x="7144" y="7144"/>
                  </a:moveTo>
                  <a:lnTo>
                    <a:pt x="7144" y="7144"/>
                  </a:lnTo>
                  <a:lnTo>
                    <a:pt x="7144" y="7144"/>
                  </a:ln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044" name="Google Shape;7044;p1"/>
            <p:cNvSpPr/>
            <p:nvPr/>
          </p:nvSpPr>
          <p:spPr>
            <a:xfrm>
              <a:off x="7194709" y="5771673"/>
              <a:ext cx="47625" cy="47625"/>
            </a:xfrm>
            <a:custGeom>
              <a:avLst/>
              <a:gdLst/>
              <a:ahLst/>
              <a:cxnLst/>
              <a:rect l="l" t="t" r="r" b="b"/>
              <a:pathLst>
                <a:path w="47625" h="47625" extrusionOk="0">
                  <a:moveTo>
                    <a:pt x="10001" y="8096"/>
                  </a:moveTo>
                  <a:cubicBezTo>
                    <a:pt x="10954" y="7144"/>
                    <a:pt x="14764" y="10001"/>
                    <a:pt x="21431" y="10001"/>
                  </a:cubicBezTo>
                  <a:cubicBezTo>
                    <a:pt x="19526" y="10001"/>
                    <a:pt x="19526" y="10001"/>
                    <a:pt x="20479" y="10001"/>
                  </a:cubicBezTo>
                  <a:cubicBezTo>
                    <a:pt x="15716" y="10001"/>
                    <a:pt x="19526" y="10001"/>
                    <a:pt x="10954" y="10001"/>
                  </a:cubicBezTo>
                  <a:cubicBezTo>
                    <a:pt x="21431" y="7144"/>
                    <a:pt x="8096" y="12859"/>
                    <a:pt x="16669" y="11906"/>
                  </a:cubicBezTo>
                  <a:cubicBezTo>
                    <a:pt x="16669" y="11906"/>
                    <a:pt x="10001" y="12859"/>
                    <a:pt x="15716" y="11906"/>
                  </a:cubicBezTo>
                  <a:cubicBezTo>
                    <a:pt x="10954" y="11906"/>
                    <a:pt x="15716" y="11906"/>
                    <a:pt x="15716" y="11906"/>
                  </a:cubicBezTo>
                  <a:cubicBezTo>
                    <a:pt x="10954" y="11906"/>
                    <a:pt x="10954" y="11906"/>
                    <a:pt x="15716" y="12859"/>
                  </a:cubicBezTo>
                  <a:cubicBezTo>
                    <a:pt x="13811" y="11906"/>
                    <a:pt x="11906" y="12859"/>
                    <a:pt x="10001" y="14764"/>
                  </a:cubicBezTo>
                  <a:cubicBezTo>
                    <a:pt x="13811" y="14764"/>
                    <a:pt x="13811" y="14764"/>
                    <a:pt x="10954" y="14764"/>
                  </a:cubicBezTo>
                  <a:cubicBezTo>
                    <a:pt x="15716" y="13811"/>
                    <a:pt x="10001" y="17621"/>
                    <a:pt x="16669" y="15716"/>
                  </a:cubicBezTo>
                  <a:cubicBezTo>
                    <a:pt x="15716" y="16669"/>
                    <a:pt x="16669" y="16669"/>
                    <a:pt x="12859" y="17621"/>
                  </a:cubicBezTo>
                  <a:cubicBezTo>
                    <a:pt x="17621" y="16669"/>
                    <a:pt x="18574" y="15716"/>
                    <a:pt x="10954" y="19526"/>
                  </a:cubicBezTo>
                  <a:cubicBezTo>
                    <a:pt x="12859" y="18574"/>
                    <a:pt x="15716" y="19526"/>
                    <a:pt x="15716" y="19526"/>
                  </a:cubicBezTo>
                  <a:cubicBezTo>
                    <a:pt x="12859" y="21431"/>
                    <a:pt x="10954" y="20478"/>
                    <a:pt x="14764" y="19526"/>
                  </a:cubicBezTo>
                  <a:cubicBezTo>
                    <a:pt x="8096" y="19526"/>
                    <a:pt x="16669" y="20478"/>
                    <a:pt x="10954" y="21431"/>
                  </a:cubicBezTo>
                  <a:cubicBezTo>
                    <a:pt x="16669" y="20478"/>
                    <a:pt x="10954" y="22384"/>
                    <a:pt x="10001" y="22384"/>
                  </a:cubicBezTo>
                  <a:cubicBezTo>
                    <a:pt x="11906" y="24289"/>
                    <a:pt x="13811" y="24289"/>
                    <a:pt x="16669" y="22384"/>
                  </a:cubicBezTo>
                  <a:cubicBezTo>
                    <a:pt x="11906" y="23336"/>
                    <a:pt x="12859" y="23336"/>
                    <a:pt x="16669" y="22384"/>
                  </a:cubicBezTo>
                  <a:cubicBezTo>
                    <a:pt x="10954" y="26194"/>
                    <a:pt x="14764" y="22384"/>
                    <a:pt x="10001" y="24289"/>
                  </a:cubicBezTo>
                  <a:cubicBezTo>
                    <a:pt x="10954" y="24289"/>
                    <a:pt x="10954" y="24289"/>
                    <a:pt x="10001" y="24289"/>
                  </a:cubicBezTo>
                  <a:cubicBezTo>
                    <a:pt x="10954" y="26194"/>
                    <a:pt x="16669" y="24289"/>
                    <a:pt x="17621" y="24289"/>
                  </a:cubicBezTo>
                  <a:cubicBezTo>
                    <a:pt x="9049" y="28099"/>
                    <a:pt x="16669" y="25241"/>
                    <a:pt x="18574" y="25241"/>
                  </a:cubicBezTo>
                  <a:cubicBezTo>
                    <a:pt x="10954" y="27146"/>
                    <a:pt x="20479" y="30003"/>
                    <a:pt x="14764" y="34766"/>
                  </a:cubicBezTo>
                  <a:cubicBezTo>
                    <a:pt x="16669" y="36671"/>
                    <a:pt x="17621" y="27146"/>
                    <a:pt x="16669" y="38576"/>
                  </a:cubicBezTo>
                  <a:cubicBezTo>
                    <a:pt x="16669" y="35719"/>
                    <a:pt x="25241" y="37624"/>
                    <a:pt x="21431" y="40481"/>
                  </a:cubicBezTo>
                  <a:cubicBezTo>
                    <a:pt x="24289" y="37624"/>
                    <a:pt x="23336" y="40481"/>
                    <a:pt x="26194" y="37624"/>
                  </a:cubicBezTo>
                  <a:cubicBezTo>
                    <a:pt x="26194" y="39528"/>
                    <a:pt x="25241" y="40481"/>
                    <a:pt x="24289" y="42386"/>
                  </a:cubicBezTo>
                  <a:cubicBezTo>
                    <a:pt x="25241" y="42386"/>
                    <a:pt x="28099" y="40481"/>
                    <a:pt x="30004" y="38576"/>
                  </a:cubicBezTo>
                  <a:cubicBezTo>
                    <a:pt x="29051" y="40481"/>
                    <a:pt x="28099" y="41434"/>
                    <a:pt x="27146" y="43339"/>
                  </a:cubicBezTo>
                  <a:cubicBezTo>
                    <a:pt x="30956" y="38576"/>
                    <a:pt x="31909" y="38576"/>
                    <a:pt x="29051" y="42386"/>
                  </a:cubicBezTo>
                  <a:cubicBezTo>
                    <a:pt x="30956" y="40481"/>
                    <a:pt x="31909" y="40481"/>
                    <a:pt x="30956" y="42386"/>
                  </a:cubicBezTo>
                  <a:cubicBezTo>
                    <a:pt x="31909" y="41434"/>
                    <a:pt x="33814" y="34766"/>
                    <a:pt x="34766" y="34766"/>
                  </a:cubicBezTo>
                  <a:cubicBezTo>
                    <a:pt x="31909" y="42386"/>
                    <a:pt x="32861" y="41434"/>
                    <a:pt x="31909" y="43339"/>
                  </a:cubicBezTo>
                  <a:cubicBezTo>
                    <a:pt x="34766" y="39528"/>
                    <a:pt x="33814" y="44291"/>
                    <a:pt x="33814" y="40481"/>
                  </a:cubicBezTo>
                  <a:cubicBezTo>
                    <a:pt x="32861" y="42386"/>
                    <a:pt x="32861" y="42386"/>
                    <a:pt x="35719" y="38576"/>
                  </a:cubicBezTo>
                  <a:cubicBezTo>
                    <a:pt x="34766" y="40481"/>
                    <a:pt x="34766" y="42386"/>
                    <a:pt x="34766" y="43339"/>
                  </a:cubicBezTo>
                  <a:cubicBezTo>
                    <a:pt x="36671" y="38576"/>
                    <a:pt x="37624" y="41434"/>
                    <a:pt x="37624" y="34766"/>
                  </a:cubicBezTo>
                  <a:cubicBezTo>
                    <a:pt x="34766" y="42386"/>
                    <a:pt x="39529" y="27146"/>
                    <a:pt x="36671" y="40481"/>
                  </a:cubicBezTo>
                  <a:cubicBezTo>
                    <a:pt x="38576" y="35719"/>
                    <a:pt x="38576" y="34766"/>
                    <a:pt x="37624" y="39528"/>
                  </a:cubicBezTo>
                  <a:cubicBezTo>
                    <a:pt x="38576" y="35719"/>
                    <a:pt x="38576" y="35719"/>
                    <a:pt x="37624" y="39528"/>
                  </a:cubicBezTo>
                  <a:cubicBezTo>
                    <a:pt x="37624" y="38576"/>
                    <a:pt x="37624" y="37624"/>
                    <a:pt x="38576" y="36671"/>
                  </a:cubicBezTo>
                  <a:cubicBezTo>
                    <a:pt x="37624" y="39528"/>
                    <a:pt x="39529" y="32861"/>
                    <a:pt x="38576" y="41434"/>
                  </a:cubicBezTo>
                  <a:cubicBezTo>
                    <a:pt x="38576" y="41434"/>
                    <a:pt x="40481" y="37624"/>
                    <a:pt x="40481" y="36671"/>
                  </a:cubicBezTo>
                  <a:cubicBezTo>
                    <a:pt x="40481" y="37624"/>
                    <a:pt x="40481" y="38576"/>
                    <a:pt x="40481" y="40481"/>
                  </a:cubicBezTo>
                  <a:cubicBezTo>
                    <a:pt x="39529" y="34766"/>
                    <a:pt x="41434" y="38576"/>
                    <a:pt x="42386" y="40481"/>
                  </a:cubicBezTo>
                  <a:cubicBezTo>
                    <a:pt x="43339" y="32861"/>
                    <a:pt x="43339" y="40481"/>
                    <a:pt x="44291" y="41434"/>
                  </a:cubicBezTo>
                  <a:cubicBezTo>
                    <a:pt x="44291" y="40481"/>
                    <a:pt x="44291" y="34766"/>
                    <a:pt x="44291" y="34766"/>
                  </a:cubicBezTo>
                  <a:cubicBezTo>
                    <a:pt x="43339" y="45244"/>
                    <a:pt x="45244" y="37624"/>
                    <a:pt x="44291" y="35719"/>
                  </a:cubicBezTo>
                  <a:cubicBezTo>
                    <a:pt x="44291" y="37624"/>
                    <a:pt x="44291" y="37624"/>
                    <a:pt x="44291" y="34766"/>
                  </a:cubicBezTo>
                  <a:cubicBezTo>
                    <a:pt x="44291" y="42386"/>
                    <a:pt x="44291" y="36671"/>
                    <a:pt x="44291" y="35719"/>
                  </a:cubicBezTo>
                  <a:cubicBezTo>
                    <a:pt x="44291" y="37624"/>
                    <a:pt x="44291" y="38576"/>
                    <a:pt x="44291" y="40481"/>
                  </a:cubicBezTo>
                  <a:cubicBezTo>
                    <a:pt x="44291" y="39528"/>
                    <a:pt x="44291" y="40481"/>
                    <a:pt x="44291" y="41434"/>
                  </a:cubicBezTo>
                  <a:cubicBezTo>
                    <a:pt x="45244" y="40481"/>
                    <a:pt x="44291" y="35719"/>
                    <a:pt x="44291" y="34766"/>
                  </a:cubicBezTo>
                  <a:cubicBezTo>
                    <a:pt x="44291" y="37624"/>
                    <a:pt x="44291" y="40481"/>
                    <a:pt x="45244" y="43339"/>
                  </a:cubicBezTo>
                  <a:cubicBezTo>
                    <a:pt x="45244" y="42386"/>
                    <a:pt x="45244" y="39528"/>
                    <a:pt x="46196" y="44291"/>
                  </a:cubicBezTo>
                  <a:cubicBezTo>
                    <a:pt x="47149" y="39528"/>
                    <a:pt x="46196" y="40481"/>
                    <a:pt x="47149" y="33814"/>
                  </a:cubicBezTo>
                  <a:cubicBezTo>
                    <a:pt x="48101" y="40481"/>
                    <a:pt x="48101" y="36671"/>
                    <a:pt x="48101" y="42386"/>
                  </a:cubicBezTo>
                  <a:cubicBezTo>
                    <a:pt x="48101" y="37624"/>
                    <a:pt x="48101" y="37624"/>
                    <a:pt x="48101" y="42386"/>
                  </a:cubicBezTo>
                  <a:cubicBezTo>
                    <a:pt x="48101" y="43339"/>
                    <a:pt x="48101" y="30956"/>
                    <a:pt x="48101" y="39528"/>
                  </a:cubicBezTo>
                  <a:cubicBezTo>
                    <a:pt x="48101" y="36671"/>
                    <a:pt x="45244" y="34766"/>
                    <a:pt x="47149" y="37624"/>
                  </a:cubicBezTo>
                  <a:cubicBezTo>
                    <a:pt x="46196" y="33814"/>
                    <a:pt x="47149" y="34766"/>
                    <a:pt x="46196" y="30003"/>
                  </a:cubicBezTo>
                  <a:cubicBezTo>
                    <a:pt x="46196" y="30003"/>
                    <a:pt x="46196" y="25241"/>
                    <a:pt x="46196" y="36671"/>
                  </a:cubicBezTo>
                  <a:cubicBezTo>
                    <a:pt x="46196" y="33814"/>
                    <a:pt x="45244" y="31909"/>
                    <a:pt x="45244" y="29051"/>
                  </a:cubicBezTo>
                  <a:cubicBezTo>
                    <a:pt x="47149" y="32861"/>
                    <a:pt x="45244" y="29051"/>
                    <a:pt x="45244" y="33814"/>
                  </a:cubicBezTo>
                  <a:cubicBezTo>
                    <a:pt x="45244" y="31909"/>
                    <a:pt x="45244" y="27146"/>
                    <a:pt x="45244" y="33814"/>
                  </a:cubicBezTo>
                  <a:cubicBezTo>
                    <a:pt x="45244" y="28099"/>
                    <a:pt x="45244" y="37624"/>
                    <a:pt x="44291" y="29051"/>
                  </a:cubicBezTo>
                  <a:cubicBezTo>
                    <a:pt x="44291" y="33814"/>
                    <a:pt x="44291" y="25241"/>
                    <a:pt x="43339" y="31909"/>
                  </a:cubicBezTo>
                  <a:cubicBezTo>
                    <a:pt x="43339" y="24289"/>
                    <a:pt x="45244" y="30956"/>
                    <a:pt x="43339" y="27146"/>
                  </a:cubicBezTo>
                  <a:cubicBezTo>
                    <a:pt x="42386" y="30003"/>
                    <a:pt x="42386" y="33814"/>
                    <a:pt x="42386" y="37624"/>
                  </a:cubicBezTo>
                  <a:cubicBezTo>
                    <a:pt x="42386" y="32861"/>
                    <a:pt x="42386" y="31909"/>
                    <a:pt x="42386" y="33814"/>
                  </a:cubicBezTo>
                  <a:cubicBezTo>
                    <a:pt x="42386" y="30956"/>
                    <a:pt x="42386" y="32861"/>
                    <a:pt x="42386" y="27146"/>
                  </a:cubicBezTo>
                  <a:cubicBezTo>
                    <a:pt x="42386" y="28099"/>
                    <a:pt x="39529" y="29051"/>
                    <a:pt x="41434" y="30956"/>
                  </a:cubicBezTo>
                  <a:cubicBezTo>
                    <a:pt x="40481" y="30003"/>
                    <a:pt x="39529" y="29051"/>
                    <a:pt x="40481" y="24289"/>
                  </a:cubicBezTo>
                  <a:cubicBezTo>
                    <a:pt x="40481" y="24289"/>
                    <a:pt x="36671" y="35719"/>
                    <a:pt x="40481" y="23336"/>
                  </a:cubicBezTo>
                  <a:cubicBezTo>
                    <a:pt x="40481" y="26194"/>
                    <a:pt x="38576" y="30003"/>
                    <a:pt x="38576" y="31909"/>
                  </a:cubicBezTo>
                  <a:cubicBezTo>
                    <a:pt x="39529" y="26194"/>
                    <a:pt x="40481" y="24289"/>
                    <a:pt x="39529" y="27146"/>
                  </a:cubicBezTo>
                  <a:cubicBezTo>
                    <a:pt x="41434" y="19526"/>
                    <a:pt x="37624" y="32861"/>
                    <a:pt x="40481" y="23336"/>
                  </a:cubicBezTo>
                  <a:cubicBezTo>
                    <a:pt x="39529" y="26194"/>
                    <a:pt x="39529" y="27146"/>
                    <a:pt x="39529" y="24289"/>
                  </a:cubicBezTo>
                  <a:cubicBezTo>
                    <a:pt x="39529" y="26194"/>
                    <a:pt x="38576" y="27146"/>
                    <a:pt x="37624" y="29051"/>
                  </a:cubicBezTo>
                  <a:cubicBezTo>
                    <a:pt x="38576" y="26194"/>
                    <a:pt x="39529" y="22384"/>
                    <a:pt x="40481" y="19526"/>
                  </a:cubicBezTo>
                  <a:cubicBezTo>
                    <a:pt x="37624" y="28099"/>
                    <a:pt x="43339" y="11906"/>
                    <a:pt x="37624" y="27146"/>
                  </a:cubicBezTo>
                  <a:cubicBezTo>
                    <a:pt x="38576" y="25241"/>
                    <a:pt x="38576" y="23336"/>
                    <a:pt x="39529" y="21431"/>
                  </a:cubicBezTo>
                  <a:cubicBezTo>
                    <a:pt x="38576" y="22384"/>
                    <a:pt x="36671" y="28099"/>
                    <a:pt x="39529" y="21431"/>
                  </a:cubicBezTo>
                  <a:cubicBezTo>
                    <a:pt x="38576" y="23336"/>
                    <a:pt x="37624" y="26194"/>
                    <a:pt x="36671" y="29051"/>
                  </a:cubicBezTo>
                  <a:cubicBezTo>
                    <a:pt x="37624" y="27146"/>
                    <a:pt x="38576" y="24289"/>
                    <a:pt x="39529" y="22384"/>
                  </a:cubicBezTo>
                  <a:cubicBezTo>
                    <a:pt x="33814" y="33814"/>
                    <a:pt x="42386" y="18574"/>
                    <a:pt x="36671" y="28099"/>
                  </a:cubicBezTo>
                  <a:cubicBezTo>
                    <a:pt x="37624" y="26194"/>
                    <a:pt x="37624" y="27146"/>
                    <a:pt x="35719" y="30003"/>
                  </a:cubicBezTo>
                  <a:cubicBezTo>
                    <a:pt x="41434" y="16669"/>
                    <a:pt x="33814" y="31909"/>
                    <a:pt x="37624" y="24289"/>
                  </a:cubicBezTo>
                  <a:cubicBezTo>
                    <a:pt x="34766" y="28099"/>
                    <a:pt x="34766" y="29051"/>
                    <a:pt x="36671" y="25241"/>
                  </a:cubicBezTo>
                  <a:cubicBezTo>
                    <a:pt x="35719" y="26194"/>
                    <a:pt x="34766" y="28099"/>
                    <a:pt x="33814" y="29051"/>
                  </a:cubicBezTo>
                  <a:cubicBezTo>
                    <a:pt x="41434" y="17621"/>
                    <a:pt x="33814" y="28099"/>
                    <a:pt x="33814" y="28099"/>
                  </a:cubicBezTo>
                  <a:cubicBezTo>
                    <a:pt x="34766" y="26194"/>
                    <a:pt x="34766" y="27146"/>
                    <a:pt x="31909" y="30003"/>
                  </a:cubicBezTo>
                  <a:cubicBezTo>
                    <a:pt x="34766" y="25241"/>
                    <a:pt x="33814" y="24289"/>
                    <a:pt x="30956" y="29051"/>
                  </a:cubicBezTo>
                  <a:cubicBezTo>
                    <a:pt x="31909" y="27146"/>
                    <a:pt x="33814" y="26194"/>
                    <a:pt x="34766" y="24289"/>
                  </a:cubicBezTo>
                  <a:cubicBezTo>
                    <a:pt x="31909" y="27146"/>
                    <a:pt x="36671" y="24289"/>
                    <a:pt x="30004" y="29051"/>
                  </a:cubicBezTo>
                  <a:cubicBezTo>
                    <a:pt x="33814" y="25241"/>
                    <a:pt x="33814" y="25241"/>
                    <a:pt x="29051" y="30003"/>
                  </a:cubicBezTo>
                  <a:cubicBezTo>
                    <a:pt x="27146" y="31909"/>
                    <a:pt x="32861" y="25241"/>
                    <a:pt x="33814" y="25241"/>
                  </a:cubicBezTo>
                  <a:cubicBezTo>
                    <a:pt x="32861" y="26194"/>
                    <a:pt x="32861" y="26194"/>
                    <a:pt x="34766" y="24289"/>
                  </a:cubicBezTo>
                  <a:cubicBezTo>
                    <a:pt x="33814" y="24289"/>
                    <a:pt x="30956" y="27146"/>
                    <a:pt x="30004" y="28099"/>
                  </a:cubicBezTo>
                  <a:cubicBezTo>
                    <a:pt x="37624" y="18574"/>
                    <a:pt x="20479" y="34766"/>
                    <a:pt x="33814" y="24289"/>
                  </a:cubicBezTo>
                  <a:cubicBezTo>
                    <a:pt x="33814" y="25241"/>
                    <a:pt x="29051" y="27146"/>
                    <a:pt x="29051" y="28099"/>
                  </a:cubicBezTo>
                  <a:cubicBezTo>
                    <a:pt x="30004" y="27146"/>
                    <a:pt x="33814" y="23336"/>
                    <a:pt x="35719" y="22384"/>
                  </a:cubicBezTo>
                  <a:cubicBezTo>
                    <a:pt x="33814" y="23336"/>
                    <a:pt x="31909" y="24289"/>
                    <a:pt x="30004" y="26194"/>
                  </a:cubicBezTo>
                  <a:cubicBezTo>
                    <a:pt x="32861" y="25241"/>
                    <a:pt x="36671" y="22384"/>
                    <a:pt x="39529" y="20478"/>
                  </a:cubicBezTo>
                  <a:cubicBezTo>
                    <a:pt x="36671" y="22384"/>
                    <a:pt x="33814" y="24289"/>
                    <a:pt x="38576" y="21431"/>
                  </a:cubicBezTo>
                  <a:cubicBezTo>
                    <a:pt x="25241" y="28099"/>
                    <a:pt x="41434" y="19526"/>
                    <a:pt x="34766" y="23336"/>
                  </a:cubicBezTo>
                  <a:cubicBezTo>
                    <a:pt x="37624" y="21431"/>
                    <a:pt x="32861" y="24289"/>
                    <a:pt x="36671" y="22384"/>
                  </a:cubicBezTo>
                  <a:cubicBezTo>
                    <a:pt x="34766" y="23336"/>
                    <a:pt x="38576" y="22384"/>
                    <a:pt x="31909" y="23336"/>
                  </a:cubicBezTo>
                  <a:cubicBezTo>
                    <a:pt x="33814" y="22384"/>
                    <a:pt x="36671" y="21431"/>
                    <a:pt x="38576" y="20478"/>
                  </a:cubicBezTo>
                  <a:cubicBezTo>
                    <a:pt x="30004" y="25241"/>
                    <a:pt x="42386" y="19526"/>
                    <a:pt x="32861" y="20478"/>
                  </a:cubicBezTo>
                  <a:cubicBezTo>
                    <a:pt x="38576" y="19526"/>
                    <a:pt x="35719" y="22384"/>
                    <a:pt x="31909" y="20478"/>
                  </a:cubicBezTo>
                  <a:cubicBezTo>
                    <a:pt x="32861" y="20478"/>
                    <a:pt x="39529" y="18574"/>
                    <a:pt x="32861" y="19526"/>
                  </a:cubicBezTo>
                  <a:cubicBezTo>
                    <a:pt x="34766" y="18574"/>
                    <a:pt x="36671" y="19526"/>
                    <a:pt x="37624" y="18574"/>
                  </a:cubicBezTo>
                  <a:cubicBezTo>
                    <a:pt x="34766" y="18574"/>
                    <a:pt x="31909" y="19526"/>
                    <a:pt x="29051" y="19526"/>
                  </a:cubicBezTo>
                  <a:cubicBezTo>
                    <a:pt x="30956" y="19526"/>
                    <a:pt x="32861" y="19526"/>
                    <a:pt x="34766" y="18574"/>
                  </a:cubicBezTo>
                  <a:cubicBezTo>
                    <a:pt x="30956" y="19526"/>
                    <a:pt x="35719" y="17621"/>
                    <a:pt x="35719" y="17621"/>
                  </a:cubicBezTo>
                  <a:cubicBezTo>
                    <a:pt x="34766" y="16669"/>
                    <a:pt x="30004" y="17621"/>
                    <a:pt x="28099" y="17621"/>
                  </a:cubicBezTo>
                  <a:cubicBezTo>
                    <a:pt x="30004" y="17621"/>
                    <a:pt x="30004" y="17621"/>
                    <a:pt x="28099" y="17621"/>
                  </a:cubicBezTo>
                  <a:cubicBezTo>
                    <a:pt x="30956" y="17621"/>
                    <a:pt x="30956" y="17621"/>
                    <a:pt x="27146" y="17621"/>
                  </a:cubicBezTo>
                  <a:cubicBezTo>
                    <a:pt x="30956" y="17621"/>
                    <a:pt x="31909" y="16669"/>
                    <a:pt x="27146" y="17621"/>
                  </a:cubicBezTo>
                  <a:cubicBezTo>
                    <a:pt x="30004" y="17621"/>
                    <a:pt x="30004" y="17621"/>
                    <a:pt x="36671" y="16669"/>
                  </a:cubicBezTo>
                  <a:cubicBezTo>
                    <a:pt x="26194" y="16669"/>
                    <a:pt x="30956" y="16669"/>
                    <a:pt x="32861" y="16669"/>
                  </a:cubicBezTo>
                  <a:cubicBezTo>
                    <a:pt x="31909" y="16669"/>
                    <a:pt x="42386" y="16669"/>
                    <a:pt x="30004" y="16669"/>
                  </a:cubicBezTo>
                  <a:cubicBezTo>
                    <a:pt x="33814" y="16669"/>
                    <a:pt x="9049" y="17621"/>
                    <a:pt x="33814" y="16669"/>
                  </a:cubicBezTo>
                  <a:cubicBezTo>
                    <a:pt x="21431" y="14764"/>
                    <a:pt x="28099" y="15716"/>
                    <a:pt x="30956" y="15716"/>
                  </a:cubicBezTo>
                  <a:cubicBezTo>
                    <a:pt x="19526" y="14764"/>
                    <a:pt x="30004" y="14764"/>
                    <a:pt x="30956" y="15716"/>
                  </a:cubicBezTo>
                  <a:cubicBezTo>
                    <a:pt x="28099" y="15716"/>
                    <a:pt x="26194" y="10953"/>
                    <a:pt x="26194" y="11906"/>
                  </a:cubicBezTo>
                  <a:cubicBezTo>
                    <a:pt x="32861" y="12859"/>
                    <a:pt x="26194" y="10953"/>
                    <a:pt x="27146" y="10953"/>
                  </a:cubicBezTo>
                  <a:cubicBezTo>
                    <a:pt x="30956" y="10953"/>
                    <a:pt x="22384" y="13811"/>
                    <a:pt x="32861" y="10953"/>
                  </a:cubicBezTo>
                  <a:cubicBezTo>
                    <a:pt x="26194" y="10001"/>
                    <a:pt x="16669" y="7144"/>
                    <a:pt x="10954" y="7144"/>
                  </a:cubicBezTo>
                  <a:cubicBezTo>
                    <a:pt x="16669" y="10001"/>
                    <a:pt x="12859" y="7144"/>
                    <a:pt x="10954" y="7144"/>
                  </a:cubicBezTo>
                  <a:cubicBezTo>
                    <a:pt x="13811" y="7144"/>
                    <a:pt x="2381" y="10001"/>
                    <a:pt x="13811" y="8096"/>
                  </a:cubicBezTo>
                  <a:cubicBezTo>
                    <a:pt x="7144" y="7144"/>
                    <a:pt x="8096" y="7144"/>
                    <a:pt x="14764" y="8096"/>
                  </a:cubicBezTo>
                  <a:cubicBezTo>
                    <a:pt x="13811" y="8096"/>
                    <a:pt x="6191" y="7144"/>
                    <a:pt x="12859" y="8096"/>
                  </a:cubicBezTo>
                  <a:cubicBezTo>
                    <a:pt x="8096" y="8096"/>
                    <a:pt x="9049" y="6191"/>
                    <a:pt x="12859" y="9049"/>
                  </a:cubicBezTo>
                  <a:cubicBezTo>
                    <a:pt x="10954" y="9049"/>
                    <a:pt x="9049" y="9049"/>
                    <a:pt x="7144" y="9049"/>
                  </a:cubicBezTo>
                  <a:cubicBezTo>
                    <a:pt x="9049" y="9049"/>
                    <a:pt x="10001" y="10001"/>
                    <a:pt x="11906" y="10001"/>
                  </a:cubicBezTo>
                  <a:cubicBezTo>
                    <a:pt x="9049" y="10001"/>
                    <a:pt x="1429" y="9049"/>
                    <a:pt x="15716" y="10953"/>
                  </a:cubicBezTo>
                  <a:cubicBezTo>
                    <a:pt x="2381" y="7144"/>
                    <a:pt x="24289" y="9049"/>
                    <a:pt x="10001" y="8096"/>
                  </a:cubicBezTo>
                  <a:close/>
                  <a:moveTo>
                    <a:pt x="18574" y="13811"/>
                  </a:moveTo>
                  <a:cubicBezTo>
                    <a:pt x="18574" y="13811"/>
                    <a:pt x="17621" y="13811"/>
                    <a:pt x="18574" y="13811"/>
                  </a:cubicBezTo>
                  <a:close/>
                  <a:moveTo>
                    <a:pt x="18574" y="13811"/>
                  </a:moveTo>
                  <a:cubicBezTo>
                    <a:pt x="18574" y="13811"/>
                    <a:pt x="23336" y="13811"/>
                    <a:pt x="18574" y="13811"/>
                  </a:cubicBezTo>
                  <a:close/>
                  <a:moveTo>
                    <a:pt x="37624" y="12859"/>
                  </a:moveTo>
                  <a:cubicBezTo>
                    <a:pt x="37624" y="12859"/>
                    <a:pt x="34766" y="12859"/>
                    <a:pt x="37624" y="1285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045" name="Google Shape;7045;p1"/>
            <p:cNvSpPr/>
            <p:nvPr/>
          </p:nvSpPr>
          <p:spPr>
            <a:xfrm>
              <a:off x="7221231" y="5777388"/>
              <a:ext cx="9525" cy="9525"/>
            </a:xfrm>
            <a:custGeom>
              <a:avLst/>
              <a:gdLst/>
              <a:ahLst/>
              <a:cxnLst/>
              <a:rect l="l" t="t" r="r" b="b"/>
              <a:pathLst>
                <a:path w="9525" h="9525" extrusionOk="0">
                  <a:moveTo>
                    <a:pt x="8244" y="7144"/>
                  </a:moveTo>
                  <a:cubicBezTo>
                    <a:pt x="7291" y="7144"/>
                    <a:pt x="6339" y="7144"/>
                    <a:pt x="82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046" name="Google Shape;7046;p1"/>
            <p:cNvSpPr/>
            <p:nvPr/>
          </p:nvSpPr>
          <p:spPr>
            <a:xfrm>
              <a:off x="7230904" y="5793581"/>
              <a:ext cx="9525" cy="9525"/>
            </a:xfrm>
            <a:custGeom>
              <a:avLst/>
              <a:gdLst/>
              <a:ahLst/>
              <a:cxnLst/>
              <a:rect l="l" t="t" r="r" b="b"/>
              <a:pathLst>
                <a:path w="9525" h="9525" extrusionOk="0">
                  <a:moveTo>
                    <a:pt x="7144" y="7144"/>
                  </a:moveTo>
                  <a:cubicBezTo>
                    <a:pt x="7144" y="7144"/>
                    <a:pt x="7144" y="9049"/>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047" name="Google Shape;7047;p1"/>
            <p:cNvSpPr/>
            <p:nvPr/>
          </p:nvSpPr>
          <p:spPr>
            <a:xfrm>
              <a:off x="7201376" y="5785008"/>
              <a:ext cx="9525" cy="9525"/>
            </a:xfrm>
            <a:custGeom>
              <a:avLst/>
              <a:gdLst/>
              <a:ahLst/>
              <a:cxnLst/>
              <a:rect l="l" t="t" r="r" b="b"/>
              <a:pathLst>
                <a:path w="9525" h="9525" extrusionOk="0">
                  <a:moveTo>
                    <a:pt x="7144" y="7144"/>
                  </a:moveTo>
                  <a:cubicBezTo>
                    <a:pt x="8096"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048" name="Google Shape;7048;p1"/>
            <p:cNvSpPr/>
            <p:nvPr/>
          </p:nvSpPr>
          <p:spPr>
            <a:xfrm>
              <a:off x="7232809" y="5804058"/>
              <a:ext cx="9525" cy="9525"/>
            </a:xfrm>
            <a:custGeom>
              <a:avLst/>
              <a:gdLst/>
              <a:ahLst/>
              <a:cxnLst/>
              <a:rect l="l" t="t" r="r" b="b"/>
              <a:pathLst>
                <a:path w="9525" h="9525" extrusionOk="0">
                  <a:moveTo>
                    <a:pt x="7144" y="7144"/>
                  </a:moveTo>
                  <a:cubicBezTo>
                    <a:pt x="7144" y="7144"/>
                    <a:pt x="7144" y="7144"/>
                    <a:pt x="7144" y="7144"/>
                  </a:cubicBez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049" name="Google Shape;7049;p1"/>
            <p:cNvSpPr/>
            <p:nvPr/>
          </p:nvSpPr>
          <p:spPr>
            <a:xfrm>
              <a:off x="7233761" y="5804058"/>
              <a:ext cx="9525" cy="9525"/>
            </a:xfrm>
            <a:custGeom>
              <a:avLst/>
              <a:gdLst/>
              <a:ahLst/>
              <a:cxnLst/>
              <a:rect l="l" t="t" r="r" b="b"/>
              <a:pathLst>
                <a:path w="9525" h="9525" extrusionOk="0">
                  <a:moveTo>
                    <a:pt x="7144" y="7144"/>
                  </a:moveTo>
                  <a:lnTo>
                    <a:pt x="7144" y="8097"/>
                  </a:lnTo>
                  <a:cubicBezTo>
                    <a:pt x="7144" y="8097"/>
                    <a:pt x="7144" y="8097"/>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050" name="Google Shape;7050;p1"/>
            <p:cNvSpPr/>
            <p:nvPr/>
          </p:nvSpPr>
          <p:spPr>
            <a:xfrm>
              <a:off x="7234714" y="5804270"/>
              <a:ext cx="9525" cy="9525"/>
            </a:xfrm>
            <a:custGeom>
              <a:avLst/>
              <a:gdLst/>
              <a:ahLst/>
              <a:cxnLst/>
              <a:rect l="l" t="t" r="r" b="b"/>
              <a:pathLst>
                <a:path w="9525" h="9525" extrusionOk="0">
                  <a:moveTo>
                    <a:pt x="7144" y="8837"/>
                  </a:moveTo>
                  <a:cubicBezTo>
                    <a:pt x="7144" y="8837"/>
                    <a:pt x="7144" y="5027"/>
                    <a:pt x="7144" y="883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051" name="Google Shape;7051;p1"/>
            <p:cNvSpPr/>
            <p:nvPr/>
          </p:nvSpPr>
          <p:spPr>
            <a:xfrm>
              <a:off x="7220426" y="5806916"/>
              <a:ext cx="9525" cy="9525"/>
            </a:xfrm>
            <a:custGeom>
              <a:avLst/>
              <a:gdLst/>
              <a:ahLst/>
              <a:cxnLst/>
              <a:rect l="l" t="t" r="r" b="b"/>
              <a:pathLst>
                <a:path w="9525" h="9525" extrusionOk="0">
                  <a:moveTo>
                    <a:pt x="7144" y="7144"/>
                  </a:moveTo>
                  <a:cubicBezTo>
                    <a:pt x="7144" y="7144"/>
                    <a:pt x="7144" y="7144"/>
                    <a:pt x="7144" y="7144"/>
                  </a:cubicBezTo>
                  <a:cubicBezTo>
                    <a:pt x="7144" y="8096"/>
                    <a:pt x="7144"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052" name="Google Shape;7052;p1"/>
            <p:cNvSpPr/>
            <p:nvPr/>
          </p:nvSpPr>
          <p:spPr>
            <a:xfrm>
              <a:off x="7226141" y="5802153"/>
              <a:ext cx="9525" cy="9525"/>
            </a:xfrm>
            <a:custGeom>
              <a:avLst/>
              <a:gdLst/>
              <a:ahLst/>
              <a:cxnLst/>
              <a:rect l="l" t="t" r="r" b="b"/>
              <a:pathLst>
                <a:path w="9525" h="9525" extrusionOk="0">
                  <a:moveTo>
                    <a:pt x="7144" y="7144"/>
                  </a:moveTo>
                  <a:cubicBezTo>
                    <a:pt x="7144" y="8096"/>
                    <a:pt x="7144" y="8096"/>
                    <a:pt x="7144" y="8096"/>
                  </a:cubicBezTo>
                  <a:cubicBezTo>
                    <a:pt x="7144" y="8096"/>
                    <a:pt x="7144" y="9048"/>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053" name="Google Shape;7053;p1"/>
            <p:cNvSpPr/>
            <p:nvPr/>
          </p:nvSpPr>
          <p:spPr>
            <a:xfrm>
              <a:off x="7213759" y="5807868"/>
              <a:ext cx="9525" cy="9525"/>
            </a:xfrm>
            <a:custGeom>
              <a:avLst/>
              <a:gdLst/>
              <a:ahLst/>
              <a:cxnLst/>
              <a:rect l="l" t="t" r="r" b="b"/>
              <a:pathLst>
                <a:path w="9525" h="9525" extrusionOk="0">
                  <a:moveTo>
                    <a:pt x="7144" y="7144"/>
                  </a:move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054" name="Google Shape;7054;p1"/>
            <p:cNvSpPr/>
            <p:nvPr/>
          </p:nvSpPr>
          <p:spPr>
            <a:xfrm>
              <a:off x="7226141" y="5803106"/>
              <a:ext cx="9525" cy="9525"/>
            </a:xfrm>
            <a:custGeom>
              <a:avLst/>
              <a:gdLst/>
              <a:ahLst/>
              <a:cxnLst/>
              <a:rect l="l" t="t" r="r" b="b"/>
              <a:pathLst>
                <a:path w="9525" h="9525" extrusionOk="0">
                  <a:moveTo>
                    <a:pt x="7144" y="7144"/>
                  </a:moveTo>
                  <a:cubicBezTo>
                    <a:pt x="7144" y="8096"/>
                    <a:pt x="7144" y="8096"/>
                    <a:pt x="7144" y="7144"/>
                  </a:cubicBez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055" name="Google Shape;7055;p1"/>
            <p:cNvSpPr/>
            <p:nvPr/>
          </p:nvSpPr>
          <p:spPr>
            <a:xfrm>
              <a:off x="7237571" y="5806492"/>
              <a:ext cx="9525" cy="9525"/>
            </a:xfrm>
            <a:custGeom>
              <a:avLst/>
              <a:gdLst/>
              <a:ahLst/>
              <a:cxnLst/>
              <a:rect l="l" t="t" r="r" b="b"/>
              <a:pathLst>
                <a:path w="9525" h="9525" extrusionOk="0">
                  <a:moveTo>
                    <a:pt x="7144" y="7567"/>
                  </a:moveTo>
                  <a:cubicBezTo>
                    <a:pt x="7144" y="7567"/>
                    <a:pt x="7144" y="6614"/>
                    <a:pt x="7144"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056" name="Google Shape;7056;p1"/>
            <p:cNvSpPr/>
            <p:nvPr/>
          </p:nvSpPr>
          <p:spPr>
            <a:xfrm>
              <a:off x="7237571" y="5806201"/>
              <a:ext cx="9525" cy="9525"/>
            </a:xfrm>
            <a:custGeom>
              <a:avLst/>
              <a:gdLst/>
              <a:ahLst/>
              <a:cxnLst/>
              <a:rect l="l" t="t" r="r" b="b"/>
              <a:pathLst>
                <a:path w="9525" h="9525" extrusionOk="0">
                  <a:moveTo>
                    <a:pt x="7144" y="7858"/>
                  </a:moveTo>
                  <a:lnTo>
                    <a:pt x="7144" y="7858"/>
                  </a:lnTo>
                  <a:cubicBezTo>
                    <a:pt x="7144" y="6906"/>
                    <a:pt x="7144" y="6906"/>
                    <a:pt x="7144" y="785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057" name="Google Shape;7057;p1"/>
            <p:cNvSpPr/>
            <p:nvPr/>
          </p:nvSpPr>
          <p:spPr>
            <a:xfrm>
              <a:off x="7237571" y="5805011"/>
              <a:ext cx="9525" cy="9525"/>
            </a:xfrm>
            <a:custGeom>
              <a:avLst/>
              <a:gdLst/>
              <a:ahLst/>
              <a:cxnLst/>
              <a:rect l="l" t="t" r="r" b="b"/>
              <a:pathLst>
                <a:path w="9525" h="9525" extrusionOk="0">
                  <a:moveTo>
                    <a:pt x="7144" y="7144"/>
                  </a:moveTo>
                  <a:lnTo>
                    <a:pt x="7144" y="7144"/>
                  </a:lnTo>
                  <a:cubicBezTo>
                    <a:pt x="7144" y="8096"/>
                    <a:pt x="7144"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058" name="Google Shape;7058;p1"/>
            <p:cNvSpPr/>
            <p:nvPr/>
          </p:nvSpPr>
          <p:spPr>
            <a:xfrm>
              <a:off x="7236619" y="5805963"/>
              <a:ext cx="9525" cy="9525"/>
            </a:xfrm>
            <a:custGeom>
              <a:avLst/>
              <a:gdLst/>
              <a:ahLst/>
              <a:cxnLst/>
              <a:rect l="l" t="t" r="r" b="b"/>
              <a:pathLst>
                <a:path w="9525" h="9525" extrusionOk="0">
                  <a:moveTo>
                    <a:pt x="7144" y="7144"/>
                  </a:moveTo>
                  <a:lnTo>
                    <a:pt x="7144" y="8097"/>
                  </a:lnTo>
                  <a:cubicBezTo>
                    <a:pt x="7144" y="8097"/>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059" name="Google Shape;7059;p1"/>
            <p:cNvSpPr/>
            <p:nvPr/>
          </p:nvSpPr>
          <p:spPr>
            <a:xfrm>
              <a:off x="7236619" y="5805963"/>
              <a:ext cx="9525" cy="9525"/>
            </a:xfrm>
            <a:custGeom>
              <a:avLst/>
              <a:gdLst/>
              <a:ahLst/>
              <a:cxnLst/>
              <a:rect l="l" t="t" r="r" b="b"/>
              <a:pathLst>
                <a:path w="9525" h="9525" extrusionOk="0">
                  <a:moveTo>
                    <a:pt x="7144" y="7144"/>
                  </a:moveTo>
                  <a:cubicBezTo>
                    <a:pt x="8096" y="10954"/>
                    <a:pt x="7144" y="8097"/>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060" name="Google Shape;7060;p1"/>
            <p:cNvSpPr/>
            <p:nvPr/>
          </p:nvSpPr>
          <p:spPr>
            <a:xfrm>
              <a:off x="7233867" y="5791887"/>
              <a:ext cx="9525" cy="9525"/>
            </a:xfrm>
            <a:custGeom>
              <a:avLst/>
              <a:gdLst/>
              <a:ahLst/>
              <a:cxnLst/>
              <a:rect l="l" t="t" r="r" b="b"/>
              <a:pathLst>
                <a:path w="9525" h="9525" extrusionOk="0">
                  <a:moveTo>
                    <a:pt x="7990" y="8837"/>
                  </a:moveTo>
                  <a:cubicBezTo>
                    <a:pt x="7990" y="8837"/>
                    <a:pt x="6086" y="5027"/>
                    <a:pt x="7990" y="883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061" name="Google Shape;7061;p1"/>
            <p:cNvSpPr/>
            <p:nvPr/>
          </p:nvSpPr>
          <p:spPr>
            <a:xfrm>
              <a:off x="7233761" y="5789771"/>
              <a:ext cx="9525" cy="9525"/>
            </a:xfrm>
            <a:custGeom>
              <a:avLst/>
              <a:gdLst/>
              <a:ahLst/>
              <a:cxnLst/>
              <a:rect l="l" t="t" r="r" b="b"/>
              <a:pathLst>
                <a:path w="9525" h="9525" extrusionOk="0">
                  <a:moveTo>
                    <a:pt x="7144" y="9049"/>
                  </a:moveTo>
                  <a:cubicBezTo>
                    <a:pt x="7144" y="8097"/>
                    <a:pt x="7144" y="7144"/>
                    <a:pt x="7144" y="7144"/>
                  </a:cubicBezTo>
                  <a:cubicBezTo>
                    <a:pt x="7144" y="8097"/>
                    <a:pt x="7144" y="8097"/>
                    <a:pt x="7144" y="904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062" name="Google Shape;7062;p1"/>
            <p:cNvSpPr/>
            <p:nvPr/>
          </p:nvSpPr>
          <p:spPr>
            <a:xfrm>
              <a:off x="7229951" y="5788818"/>
              <a:ext cx="9525" cy="9525"/>
            </a:xfrm>
            <a:custGeom>
              <a:avLst/>
              <a:gdLst/>
              <a:ahLst/>
              <a:cxnLst/>
              <a:rect l="l" t="t" r="r" b="b"/>
              <a:pathLst>
                <a:path w="9525" h="9525" extrusionOk="0">
                  <a:moveTo>
                    <a:pt x="7144" y="10001"/>
                  </a:moveTo>
                  <a:lnTo>
                    <a:pt x="7144" y="7144"/>
                  </a:lnTo>
                  <a:cubicBezTo>
                    <a:pt x="7144" y="8096"/>
                    <a:pt x="7144" y="8096"/>
                    <a:pt x="7144" y="10001"/>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063" name="Google Shape;7063;p1"/>
            <p:cNvSpPr/>
            <p:nvPr/>
          </p:nvSpPr>
          <p:spPr>
            <a:xfrm>
              <a:off x="7227094" y="5804349"/>
              <a:ext cx="9525" cy="9525"/>
            </a:xfrm>
            <a:custGeom>
              <a:avLst/>
              <a:gdLst/>
              <a:ahLst/>
              <a:cxnLst/>
              <a:rect l="l" t="t" r="r" b="b"/>
              <a:pathLst>
                <a:path w="9525" h="9525" extrusionOk="0">
                  <a:moveTo>
                    <a:pt x="7144" y="7805"/>
                  </a:moveTo>
                  <a:cubicBezTo>
                    <a:pt x="8096" y="12568"/>
                    <a:pt x="7144" y="4948"/>
                    <a:pt x="7144" y="7805"/>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064" name="Google Shape;7064;p1"/>
            <p:cNvSpPr/>
            <p:nvPr/>
          </p:nvSpPr>
          <p:spPr>
            <a:xfrm>
              <a:off x="7229528" y="5786363"/>
              <a:ext cx="9525" cy="9525"/>
            </a:xfrm>
            <a:custGeom>
              <a:avLst/>
              <a:gdLst/>
              <a:ahLst/>
              <a:cxnLst/>
              <a:rect l="l" t="t" r="r" b="b"/>
              <a:pathLst>
                <a:path w="9525" h="9525" extrusionOk="0">
                  <a:moveTo>
                    <a:pt x="7567" y="7694"/>
                  </a:moveTo>
                  <a:cubicBezTo>
                    <a:pt x="7567" y="5789"/>
                    <a:pt x="6615" y="9599"/>
                    <a:pt x="7567" y="769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065" name="Google Shape;7065;p1"/>
            <p:cNvSpPr/>
            <p:nvPr/>
          </p:nvSpPr>
          <p:spPr>
            <a:xfrm>
              <a:off x="7225189" y="5786722"/>
              <a:ext cx="9525" cy="9525"/>
            </a:xfrm>
            <a:custGeom>
              <a:avLst/>
              <a:gdLst/>
              <a:ahLst/>
              <a:cxnLst/>
              <a:rect l="l" t="t" r="r" b="b"/>
              <a:pathLst>
                <a:path w="9525" h="9525" extrusionOk="0">
                  <a:moveTo>
                    <a:pt x="9049" y="7335"/>
                  </a:moveTo>
                  <a:lnTo>
                    <a:pt x="7144" y="10193"/>
                  </a:lnTo>
                  <a:cubicBezTo>
                    <a:pt x="7144" y="9240"/>
                    <a:pt x="10001" y="6383"/>
                    <a:pt x="9049" y="7335"/>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066" name="Google Shape;7066;p1"/>
            <p:cNvSpPr/>
            <p:nvPr/>
          </p:nvSpPr>
          <p:spPr>
            <a:xfrm>
              <a:off x="7223813" y="5786766"/>
              <a:ext cx="9525" cy="9525"/>
            </a:xfrm>
            <a:custGeom>
              <a:avLst/>
              <a:gdLst/>
              <a:ahLst/>
              <a:cxnLst/>
              <a:rect l="l" t="t" r="r" b="b"/>
              <a:pathLst>
                <a:path w="9525" h="9525" extrusionOk="0">
                  <a:moveTo>
                    <a:pt x="7567" y="8244"/>
                  </a:moveTo>
                  <a:cubicBezTo>
                    <a:pt x="8519" y="7291"/>
                    <a:pt x="9472" y="6339"/>
                    <a:pt x="7567" y="8244"/>
                  </a:cubicBezTo>
                  <a:cubicBezTo>
                    <a:pt x="7567" y="7291"/>
                    <a:pt x="6615" y="8244"/>
                    <a:pt x="7567" y="82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067" name="Google Shape;7067;p1"/>
            <p:cNvSpPr/>
            <p:nvPr/>
          </p:nvSpPr>
          <p:spPr>
            <a:xfrm>
              <a:off x="7226141" y="5781198"/>
              <a:ext cx="9525" cy="9525"/>
            </a:xfrm>
            <a:custGeom>
              <a:avLst/>
              <a:gdLst/>
              <a:ahLst/>
              <a:cxnLst/>
              <a:rect l="l" t="t" r="r" b="b"/>
              <a:pathLst>
                <a:path w="9525" h="9525" extrusionOk="0">
                  <a:moveTo>
                    <a:pt x="7144" y="7144"/>
                  </a:moveTo>
                  <a:cubicBezTo>
                    <a:pt x="10001" y="7144"/>
                    <a:pt x="8096"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068" name="Google Shape;7068;p1"/>
            <p:cNvSpPr/>
            <p:nvPr/>
          </p:nvSpPr>
          <p:spPr>
            <a:xfrm>
              <a:off x="7242334" y="5670708"/>
              <a:ext cx="9525" cy="9525"/>
            </a:xfrm>
            <a:custGeom>
              <a:avLst/>
              <a:gdLst/>
              <a:ahLst/>
              <a:cxnLst/>
              <a:rect l="l" t="t" r="r" b="b"/>
              <a:pathLst>
                <a:path w="9525" h="9525" extrusionOk="0">
                  <a:moveTo>
                    <a:pt x="7144" y="7144"/>
                  </a:moveTo>
                  <a:cubicBezTo>
                    <a:pt x="10954" y="8097"/>
                    <a:pt x="8096"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069" name="Google Shape;7069;p1"/>
            <p:cNvSpPr/>
            <p:nvPr/>
          </p:nvSpPr>
          <p:spPr>
            <a:xfrm>
              <a:off x="7244297" y="5665628"/>
              <a:ext cx="9525" cy="9525"/>
            </a:xfrm>
            <a:custGeom>
              <a:avLst/>
              <a:gdLst/>
              <a:ahLst/>
              <a:cxnLst/>
              <a:rect l="l" t="t" r="r" b="b"/>
              <a:pathLst>
                <a:path w="9525" h="9525" extrusionOk="0">
                  <a:moveTo>
                    <a:pt x="11847" y="8414"/>
                  </a:moveTo>
                  <a:cubicBezTo>
                    <a:pt x="4228" y="5556"/>
                    <a:pt x="7085" y="8414"/>
                    <a:pt x="11847" y="841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070" name="Google Shape;7070;p1"/>
            <p:cNvSpPr/>
            <p:nvPr/>
          </p:nvSpPr>
          <p:spPr>
            <a:xfrm>
              <a:off x="7251859" y="5613558"/>
              <a:ext cx="9525" cy="9525"/>
            </a:xfrm>
            <a:custGeom>
              <a:avLst/>
              <a:gdLst/>
              <a:ahLst/>
              <a:cxnLst/>
              <a:rect l="l" t="t" r="r" b="b"/>
              <a:pathLst>
                <a:path w="9525" h="9525" extrusionOk="0">
                  <a:moveTo>
                    <a:pt x="7144" y="7144"/>
                  </a:moveTo>
                  <a:lnTo>
                    <a:pt x="7144" y="7144"/>
                  </a:ln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071" name="Google Shape;7071;p1"/>
            <p:cNvSpPr/>
            <p:nvPr/>
          </p:nvSpPr>
          <p:spPr>
            <a:xfrm>
              <a:off x="7252811" y="5580221"/>
              <a:ext cx="9525" cy="9525"/>
            </a:xfrm>
            <a:custGeom>
              <a:avLst/>
              <a:gdLst/>
              <a:ahLst/>
              <a:cxnLst/>
              <a:rect l="l" t="t" r="r" b="b"/>
              <a:pathLst>
                <a:path w="9525" h="9525" extrusionOk="0">
                  <a:moveTo>
                    <a:pt x="7144" y="7144"/>
                  </a:moveTo>
                  <a:cubicBezTo>
                    <a:pt x="7144" y="7144"/>
                    <a:pt x="7144" y="7144"/>
                    <a:pt x="7144" y="7144"/>
                  </a:cubicBez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072" name="Google Shape;7072;p1"/>
            <p:cNvSpPr/>
            <p:nvPr/>
          </p:nvSpPr>
          <p:spPr>
            <a:xfrm>
              <a:off x="7255669" y="5574506"/>
              <a:ext cx="9525" cy="9525"/>
            </a:xfrm>
            <a:custGeom>
              <a:avLst/>
              <a:gdLst/>
              <a:ahLst/>
              <a:cxnLst/>
              <a:rect l="l" t="t" r="r" b="b"/>
              <a:pathLst>
                <a:path w="9525" h="9525" extrusionOk="0">
                  <a:moveTo>
                    <a:pt x="7144" y="7144"/>
                  </a:moveTo>
                  <a:cubicBezTo>
                    <a:pt x="7144" y="7144"/>
                    <a:pt x="7144" y="7144"/>
                    <a:pt x="7144" y="7144"/>
                  </a:cubicBezTo>
                  <a:cubicBezTo>
                    <a:pt x="8096" y="7144"/>
                    <a:pt x="8096"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073" name="Google Shape;7073;p1"/>
            <p:cNvSpPr/>
            <p:nvPr/>
          </p:nvSpPr>
          <p:spPr>
            <a:xfrm>
              <a:off x="7251859" y="5612606"/>
              <a:ext cx="9525" cy="9525"/>
            </a:xfrm>
            <a:custGeom>
              <a:avLst/>
              <a:gdLst/>
              <a:ahLst/>
              <a:cxnLst/>
              <a:rect l="l" t="t" r="r" b="b"/>
              <a:pathLst>
                <a:path w="9525" h="9525" extrusionOk="0">
                  <a:moveTo>
                    <a:pt x="7144" y="8096"/>
                  </a:moveTo>
                  <a:lnTo>
                    <a:pt x="8096" y="7144"/>
                  </a:lnTo>
                  <a:cubicBezTo>
                    <a:pt x="7144" y="7144"/>
                    <a:pt x="7144" y="7144"/>
                    <a:pt x="7144" y="809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074" name="Google Shape;7074;p1"/>
            <p:cNvSpPr/>
            <p:nvPr/>
          </p:nvSpPr>
          <p:spPr>
            <a:xfrm>
              <a:off x="7240429" y="5660231"/>
              <a:ext cx="9525" cy="9525"/>
            </a:xfrm>
            <a:custGeom>
              <a:avLst/>
              <a:gdLst/>
              <a:ahLst/>
              <a:cxnLst/>
              <a:rect l="l" t="t" r="r" b="b"/>
              <a:pathLst>
                <a:path w="9525" h="9525" extrusionOk="0">
                  <a:moveTo>
                    <a:pt x="7144" y="7144"/>
                  </a:moveTo>
                  <a:cubicBezTo>
                    <a:pt x="8096" y="8096"/>
                    <a:pt x="8096"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075" name="Google Shape;7075;p1"/>
            <p:cNvSpPr/>
            <p:nvPr/>
          </p:nvSpPr>
          <p:spPr>
            <a:xfrm>
              <a:off x="7255669" y="5627846"/>
              <a:ext cx="9525" cy="9525"/>
            </a:xfrm>
            <a:custGeom>
              <a:avLst/>
              <a:gdLst/>
              <a:ahLst/>
              <a:cxnLst/>
              <a:rect l="l" t="t" r="r" b="b"/>
              <a:pathLst>
                <a:path w="9525" h="9525" extrusionOk="0">
                  <a:moveTo>
                    <a:pt x="7144" y="7144"/>
                  </a:moveTo>
                  <a:cubicBezTo>
                    <a:pt x="7144" y="7144"/>
                    <a:pt x="10001" y="8097"/>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076" name="Google Shape;7076;p1"/>
            <p:cNvSpPr/>
            <p:nvPr/>
          </p:nvSpPr>
          <p:spPr>
            <a:xfrm>
              <a:off x="7253235" y="5639001"/>
              <a:ext cx="9525" cy="9525"/>
            </a:xfrm>
            <a:custGeom>
              <a:avLst/>
              <a:gdLst/>
              <a:ahLst/>
              <a:cxnLst/>
              <a:rect l="l" t="t" r="r" b="b"/>
              <a:pathLst>
                <a:path w="9525" h="9525" extrusionOk="0">
                  <a:moveTo>
                    <a:pt x="10530" y="7419"/>
                  </a:moveTo>
                  <a:cubicBezTo>
                    <a:pt x="10530" y="6466"/>
                    <a:pt x="2910" y="8371"/>
                    <a:pt x="10530" y="741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077" name="Google Shape;7077;p1"/>
            <p:cNvSpPr/>
            <p:nvPr/>
          </p:nvSpPr>
          <p:spPr>
            <a:xfrm>
              <a:off x="7251859" y="5657373"/>
              <a:ext cx="9525" cy="9525"/>
            </a:xfrm>
            <a:custGeom>
              <a:avLst/>
              <a:gdLst/>
              <a:ahLst/>
              <a:cxnLst/>
              <a:rect l="l" t="t" r="r" b="b"/>
              <a:pathLst>
                <a:path w="9525" h="9525" extrusionOk="0">
                  <a:moveTo>
                    <a:pt x="7144" y="7144"/>
                  </a:moveTo>
                  <a:lnTo>
                    <a:pt x="7144" y="7144"/>
                  </a:lnTo>
                  <a:lnTo>
                    <a:pt x="7144" y="7144"/>
                  </a:ln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078" name="Google Shape;7078;p1"/>
            <p:cNvSpPr/>
            <p:nvPr/>
          </p:nvSpPr>
          <p:spPr>
            <a:xfrm>
              <a:off x="7255669" y="5619511"/>
              <a:ext cx="9525" cy="9525"/>
            </a:xfrm>
            <a:custGeom>
              <a:avLst/>
              <a:gdLst/>
              <a:ahLst/>
              <a:cxnLst/>
              <a:rect l="l" t="t" r="r" b="b"/>
              <a:pathLst>
                <a:path w="9525" h="9525" extrusionOk="0">
                  <a:moveTo>
                    <a:pt x="7144" y="7858"/>
                  </a:moveTo>
                  <a:cubicBezTo>
                    <a:pt x="7144" y="7858"/>
                    <a:pt x="8096" y="7858"/>
                    <a:pt x="8096" y="7858"/>
                  </a:cubicBezTo>
                  <a:cubicBezTo>
                    <a:pt x="8096" y="6906"/>
                    <a:pt x="7144" y="6906"/>
                    <a:pt x="7144" y="785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079" name="Google Shape;7079;p1"/>
            <p:cNvSpPr/>
            <p:nvPr/>
          </p:nvSpPr>
          <p:spPr>
            <a:xfrm>
              <a:off x="7217569" y="5648801"/>
              <a:ext cx="9525" cy="9525"/>
            </a:xfrm>
            <a:custGeom>
              <a:avLst/>
              <a:gdLst/>
              <a:ahLst/>
              <a:cxnLst/>
              <a:rect l="l" t="t" r="r" b="b"/>
              <a:pathLst>
                <a:path w="9525" h="9525" extrusionOk="0">
                  <a:moveTo>
                    <a:pt x="7144" y="7144"/>
                  </a:moveTo>
                  <a:cubicBezTo>
                    <a:pt x="7144" y="7144"/>
                    <a:pt x="7144" y="7144"/>
                    <a:pt x="7144" y="7144"/>
                  </a:cubicBez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080" name="Google Shape;7080;p1"/>
            <p:cNvSpPr/>
            <p:nvPr/>
          </p:nvSpPr>
          <p:spPr>
            <a:xfrm>
              <a:off x="7201588" y="5662136"/>
              <a:ext cx="9525" cy="9525"/>
            </a:xfrm>
            <a:custGeom>
              <a:avLst/>
              <a:gdLst/>
              <a:ahLst/>
              <a:cxnLst/>
              <a:rect l="l" t="t" r="r" b="b"/>
              <a:pathLst>
                <a:path w="9525" h="9525" extrusionOk="0">
                  <a:moveTo>
                    <a:pt x="8837" y="7144"/>
                  </a:moveTo>
                  <a:cubicBezTo>
                    <a:pt x="8837" y="7144"/>
                    <a:pt x="5027" y="7144"/>
                    <a:pt x="883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081" name="Google Shape;7081;p1"/>
            <p:cNvSpPr/>
            <p:nvPr/>
          </p:nvSpPr>
          <p:spPr>
            <a:xfrm>
              <a:off x="7259479" y="5564028"/>
              <a:ext cx="9525" cy="9525"/>
            </a:xfrm>
            <a:custGeom>
              <a:avLst/>
              <a:gdLst/>
              <a:ahLst/>
              <a:cxnLst/>
              <a:rect l="l" t="t" r="r" b="b"/>
              <a:pathLst>
                <a:path w="9525" h="9525" extrusionOk="0">
                  <a:moveTo>
                    <a:pt x="7144" y="7144"/>
                  </a:moveTo>
                  <a:lnTo>
                    <a:pt x="7144" y="7144"/>
                  </a:ln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082" name="Google Shape;7082;p1"/>
            <p:cNvSpPr/>
            <p:nvPr/>
          </p:nvSpPr>
          <p:spPr>
            <a:xfrm>
              <a:off x="7211700" y="5506878"/>
              <a:ext cx="9525" cy="19050"/>
            </a:xfrm>
            <a:custGeom>
              <a:avLst/>
              <a:gdLst/>
              <a:ahLst/>
              <a:cxnLst/>
              <a:rect l="l" t="t" r="r" b="b"/>
              <a:pathLst>
                <a:path w="9525" h="19050" extrusionOk="0">
                  <a:moveTo>
                    <a:pt x="7297" y="7144"/>
                  </a:moveTo>
                  <a:cubicBezTo>
                    <a:pt x="9202" y="10001"/>
                    <a:pt x="5392" y="10953"/>
                    <a:pt x="8250" y="12859"/>
                  </a:cubicBezTo>
                  <a:cubicBezTo>
                    <a:pt x="8250" y="11906"/>
                    <a:pt x="10155" y="8096"/>
                    <a:pt x="729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083" name="Google Shape;7083;p1"/>
            <p:cNvSpPr/>
            <p:nvPr/>
          </p:nvSpPr>
          <p:spPr>
            <a:xfrm>
              <a:off x="7240429" y="5659517"/>
              <a:ext cx="9525" cy="9525"/>
            </a:xfrm>
            <a:custGeom>
              <a:avLst/>
              <a:gdLst/>
              <a:ahLst/>
              <a:cxnLst/>
              <a:rect l="l" t="t" r="r" b="b"/>
              <a:pathLst>
                <a:path w="9525" h="9525" extrusionOk="0">
                  <a:moveTo>
                    <a:pt x="7144" y="7858"/>
                  </a:moveTo>
                  <a:cubicBezTo>
                    <a:pt x="7144" y="6906"/>
                    <a:pt x="7144" y="6906"/>
                    <a:pt x="7144" y="7858"/>
                  </a:cubicBezTo>
                  <a:cubicBezTo>
                    <a:pt x="7144" y="6906"/>
                    <a:pt x="7144" y="6906"/>
                    <a:pt x="7144" y="785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084" name="Google Shape;7084;p1"/>
            <p:cNvSpPr/>
            <p:nvPr/>
          </p:nvSpPr>
          <p:spPr>
            <a:xfrm>
              <a:off x="7212806" y="5512593"/>
              <a:ext cx="9525" cy="9525"/>
            </a:xfrm>
            <a:custGeom>
              <a:avLst/>
              <a:gdLst/>
              <a:ahLst/>
              <a:cxnLst/>
              <a:rect l="l" t="t" r="r" b="b"/>
              <a:pathLst>
                <a:path w="9525" h="9525" extrusionOk="0">
                  <a:moveTo>
                    <a:pt x="7144" y="7144"/>
                  </a:moveTo>
                  <a:cubicBezTo>
                    <a:pt x="7144" y="7144"/>
                    <a:pt x="8096"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085" name="Google Shape;7085;p1"/>
            <p:cNvSpPr/>
            <p:nvPr/>
          </p:nvSpPr>
          <p:spPr>
            <a:xfrm>
              <a:off x="7255669" y="5559266"/>
              <a:ext cx="9525" cy="9525"/>
            </a:xfrm>
            <a:custGeom>
              <a:avLst/>
              <a:gdLst/>
              <a:ahLst/>
              <a:cxnLst/>
              <a:rect l="l" t="t" r="r" b="b"/>
              <a:pathLst>
                <a:path w="9525" h="9525" extrusionOk="0">
                  <a:moveTo>
                    <a:pt x="8096" y="7144"/>
                  </a:moveTo>
                  <a:cubicBezTo>
                    <a:pt x="7144" y="7144"/>
                    <a:pt x="7144" y="7144"/>
                    <a:pt x="7144" y="7144"/>
                  </a:cubicBezTo>
                  <a:cubicBezTo>
                    <a:pt x="7144" y="7144"/>
                    <a:pt x="8096" y="7144"/>
                    <a:pt x="8096"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086" name="Google Shape;7086;p1"/>
            <p:cNvSpPr/>
            <p:nvPr/>
          </p:nvSpPr>
          <p:spPr>
            <a:xfrm>
              <a:off x="7253764" y="5576411"/>
              <a:ext cx="9525" cy="9525"/>
            </a:xfrm>
            <a:custGeom>
              <a:avLst/>
              <a:gdLst/>
              <a:ahLst/>
              <a:cxnLst/>
              <a:rect l="l" t="t" r="r" b="b"/>
              <a:pathLst>
                <a:path w="9525" h="9525" extrusionOk="0">
                  <a:moveTo>
                    <a:pt x="7144" y="7144"/>
                  </a:moveTo>
                  <a:lnTo>
                    <a:pt x="7144" y="7144"/>
                  </a:ln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087" name="Google Shape;7087;p1"/>
            <p:cNvSpPr/>
            <p:nvPr/>
          </p:nvSpPr>
          <p:spPr>
            <a:xfrm>
              <a:off x="7252261" y="5549070"/>
              <a:ext cx="9525" cy="9525"/>
            </a:xfrm>
            <a:custGeom>
              <a:avLst/>
              <a:gdLst/>
              <a:ahLst/>
              <a:cxnLst/>
              <a:rect l="l" t="t" r="r" b="b"/>
              <a:pathLst>
                <a:path w="9525" h="9525" extrusionOk="0">
                  <a:moveTo>
                    <a:pt x="7694" y="7815"/>
                  </a:moveTo>
                  <a:cubicBezTo>
                    <a:pt x="9599" y="5909"/>
                    <a:pt x="5789" y="8767"/>
                    <a:pt x="7694" y="7815"/>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088" name="Google Shape;7088;p1"/>
            <p:cNvSpPr/>
            <p:nvPr/>
          </p:nvSpPr>
          <p:spPr>
            <a:xfrm>
              <a:off x="7251435" y="5540216"/>
              <a:ext cx="9525" cy="9525"/>
            </a:xfrm>
            <a:custGeom>
              <a:avLst/>
              <a:gdLst/>
              <a:ahLst/>
              <a:cxnLst/>
              <a:rect l="l" t="t" r="r" b="b"/>
              <a:pathLst>
                <a:path w="9525" h="9525" extrusionOk="0">
                  <a:moveTo>
                    <a:pt x="7567" y="7144"/>
                  </a:moveTo>
                  <a:cubicBezTo>
                    <a:pt x="7567" y="7144"/>
                    <a:pt x="6615" y="8096"/>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089" name="Google Shape;7089;p1"/>
            <p:cNvSpPr/>
            <p:nvPr/>
          </p:nvSpPr>
          <p:spPr>
            <a:xfrm>
              <a:off x="7212806" y="5619273"/>
              <a:ext cx="9525" cy="9525"/>
            </a:xfrm>
            <a:custGeom>
              <a:avLst/>
              <a:gdLst/>
              <a:ahLst/>
              <a:cxnLst/>
              <a:rect l="l" t="t" r="r" b="b"/>
              <a:pathLst>
                <a:path w="9525" h="9525" extrusionOk="0">
                  <a:moveTo>
                    <a:pt x="10001" y="7144"/>
                  </a:moveTo>
                  <a:cubicBezTo>
                    <a:pt x="9049" y="7144"/>
                    <a:pt x="8096" y="7144"/>
                    <a:pt x="7144" y="8096"/>
                  </a:cubicBezTo>
                  <a:cubicBezTo>
                    <a:pt x="9049" y="8096"/>
                    <a:pt x="10001" y="9049"/>
                    <a:pt x="10001"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090" name="Google Shape;7090;p1"/>
            <p:cNvSpPr/>
            <p:nvPr/>
          </p:nvSpPr>
          <p:spPr>
            <a:xfrm>
              <a:off x="7240408" y="5660231"/>
              <a:ext cx="9525" cy="9525"/>
            </a:xfrm>
            <a:custGeom>
              <a:avLst/>
              <a:gdLst/>
              <a:ahLst/>
              <a:cxnLst/>
              <a:rect l="l" t="t" r="r" b="b"/>
              <a:pathLst>
                <a:path w="9525" h="9525" extrusionOk="0">
                  <a:moveTo>
                    <a:pt x="9069" y="7144"/>
                  </a:moveTo>
                  <a:cubicBezTo>
                    <a:pt x="5259" y="7144"/>
                    <a:pt x="8117" y="7144"/>
                    <a:pt x="9069"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091" name="Google Shape;7091;p1"/>
            <p:cNvSpPr/>
            <p:nvPr/>
          </p:nvSpPr>
          <p:spPr>
            <a:xfrm>
              <a:off x="7229951" y="5547836"/>
              <a:ext cx="9525" cy="9525"/>
            </a:xfrm>
            <a:custGeom>
              <a:avLst/>
              <a:gdLst/>
              <a:ahLst/>
              <a:cxnLst/>
              <a:rect l="l" t="t" r="r" b="b"/>
              <a:pathLst>
                <a:path w="9525" h="9525" extrusionOk="0">
                  <a:moveTo>
                    <a:pt x="7144" y="9049"/>
                  </a:moveTo>
                  <a:lnTo>
                    <a:pt x="7144" y="7144"/>
                  </a:lnTo>
                  <a:cubicBezTo>
                    <a:pt x="7144" y="8096"/>
                    <a:pt x="7144" y="9049"/>
                    <a:pt x="7144" y="904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092" name="Google Shape;7092;p1"/>
            <p:cNvSpPr/>
            <p:nvPr/>
          </p:nvSpPr>
          <p:spPr>
            <a:xfrm>
              <a:off x="7212806" y="5569743"/>
              <a:ext cx="9525" cy="9525"/>
            </a:xfrm>
            <a:custGeom>
              <a:avLst/>
              <a:gdLst/>
              <a:ahLst/>
              <a:cxnLst/>
              <a:rect l="l" t="t" r="r" b="b"/>
              <a:pathLst>
                <a:path w="9525" h="9525" extrusionOk="0">
                  <a:moveTo>
                    <a:pt x="7144" y="7144"/>
                  </a:moveTo>
                  <a:lnTo>
                    <a:pt x="7144" y="7144"/>
                  </a:lnTo>
                  <a:cubicBezTo>
                    <a:pt x="8096" y="7144"/>
                    <a:pt x="8096"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093" name="Google Shape;7093;p1"/>
            <p:cNvSpPr/>
            <p:nvPr/>
          </p:nvSpPr>
          <p:spPr>
            <a:xfrm>
              <a:off x="7229951" y="5543311"/>
              <a:ext cx="9525" cy="9525"/>
            </a:xfrm>
            <a:custGeom>
              <a:avLst/>
              <a:gdLst/>
              <a:ahLst/>
              <a:cxnLst/>
              <a:rect l="l" t="t" r="r" b="b"/>
              <a:pathLst>
                <a:path w="9525" h="9525" extrusionOk="0">
                  <a:moveTo>
                    <a:pt x="7144" y="7858"/>
                  </a:moveTo>
                  <a:cubicBezTo>
                    <a:pt x="9049" y="6906"/>
                    <a:pt x="9049" y="6906"/>
                    <a:pt x="7144" y="785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094" name="Google Shape;7094;p1"/>
            <p:cNvSpPr/>
            <p:nvPr/>
          </p:nvSpPr>
          <p:spPr>
            <a:xfrm>
              <a:off x="7212806" y="5620226"/>
              <a:ext cx="9525" cy="9525"/>
            </a:xfrm>
            <a:custGeom>
              <a:avLst/>
              <a:gdLst/>
              <a:ahLst/>
              <a:cxnLst/>
              <a:rect l="l" t="t" r="r" b="b"/>
              <a:pathLst>
                <a:path w="9525" h="9525" extrusionOk="0">
                  <a:moveTo>
                    <a:pt x="7144" y="7144"/>
                  </a:moveTo>
                  <a:lnTo>
                    <a:pt x="7144" y="7144"/>
                  </a:lnTo>
                  <a:lnTo>
                    <a:pt x="7144" y="7144"/>
                  </a:ln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095" name="Google Shape;7095;p1"/>
            <p:cNvSpPr/>
            <p:nvPr/>
          </p:nvSpPr>
          <p:spPr>
            <a:xfrm>
              <a:off x="7188876" y="5504021"/>
              <a:ext cx="85725" cy="171450"/>
            </a:xfrm>
            <a:custGeom>
              <a:avLst/>
              <a:gdLst/>
              <a:ahLst/>
              <a:cxnLst/>
              <a:rect l="l" t="t" r="r" b="b"/>
              <a:pathLst>
                <a:path w="85725" h="171450" extrusionOk="0">
                  <a:moveTo>
                    <a:pt x="37741" y="132874"/>
                  </a:moveTo>
                  <a:cubicBezTo>
                    <a:pt x="37741" y="135731"/>
                    <a:pt x="31074" y="121444"/>
                    <a:pt x="25359" y="121444"/>
                  </a:cubicBezTo>
                  <a:cubicBezTo>
                    <a:pt x="27264" y="122397"/>
                    <a:pt x="27264" y="122397"/>
                    <a:pt x="26311" y="121444"/>
                  </a:cubicBezTo>
                  <a:cubicBezTo>
                    <a:pt x="31074" y="123349"/>
                    <a:pt x="32026" y="122397"/>
                    <a:pt x="27264" y="118586"/>
                  </a:cubicBezTo>
                  <a:cubicBezTo>
                    <a:pt x="33931" y="117634"/>
                    <a:pt x="28216" y="122397"/>
                    <a:pt x="35836" y="120491"/>
                  </a:cubicBezTo>
                  <a:cubicBezTo>
                    <a:pt x="39646" y="111919"/>
                    <a:pt x="32026" y="62389"/>
                    <a:pt x="28216" y="53816"/>
                  </a:cubicBezTo>
                  <a:cubicBezTo>
                    <a:pt x="32979" y="53816"/>
                    <a:pt x="32979" y="52864"/>
                    <a:pt x="28216" y="52864"/>
                  </a:cubicBezTo>
                  <a:cubicBezTo>
                    <a:pt x="30121" y="47149"/>
                    <a:pt x="37741" y="38577"/>
                    <a:pt x="27264" y="31909"/>
                  </a:cubicBezTo>
                  <a:cubicBezTo>
                    <a:pt x="31074" y="35719"/>
                    <a:pt x="34884" y="29052"/>
                    <a:pt x="32026" y="30004"/>
                  </a:cubicBezTo>
                  <a:cubicBezTo>
                    <a:pt x="39646" y="33814"/>
                    <a:pt x="47266" y="36672"/>
                    <a:pt x="51076" y="31909"/>
                  </a:cubicBezTo>
                  <a:cubicBezTo>
                    <a:pt x="49171" y="37624"/>
                    <a:pt x="49171" y="53816"/>
                    <a:pt x="55839" y="69056"/>
                  </a:cubicBezTo>
                  <a:cubicBezTo>
                    <a:pt x="53934" y="68104"/>
                    <a:pt x="52029" y="67152"/>
                    <a:pt x="50124" y="66199"/>
                  </a:cubicBezTo>
                  <a:cubicBezTo>
                    <a:pt x="56791" y="75724"/>
                    <a:pt x="48219" y="82391"/>
                    <a:pt x="62506" y="82391"/>
                  </a:cubicBezTo>
                  <a:cubicBezTo>
                    <a:pt x="59649" y="83344"/>
                    <a:pt x="56791" y="64294"/>
                    <a:pt x="53934" y="65247"/>
                  </a:cubicBezTo>
                  <a:cubicBezTo>
                    <a:pt x="57744" y="65247"/>
                    <a:pt x="57744" y="66199"/>
                    <a:pt x="53934" y="66199"/>
                  </a:cubicBezTo>
                  <a:cubicBezTo>
                    <a:pt x="53934" y="66199"/>
                    <a:pt x="64411" y="77629"/>
                    <a:pt x="54886" y="78581"/>
                  </a:cubicBezTo>
                  <a:cubicBezTo>
                    <a:pt x="55839" y="79534"/>
                    <a:pt x="62506" y="87154"/>
                    <a:pt x="63459" y="84297"/>
                  </a:cubicBezTo>
                  <a:cubicBezTo>
                    <a:pt x="55839" y="78581"/>
                    <a:pt x="66316" y="126206"/>
                    <a:pt x="66316" y="131922"/>
                  </a:cubicBezTo>
                  <a:cubicBezTo>
                    <a:pt x="58696" y="126206"/>
                    <a:pt x="66316" y="137636"/>
                    <a:pt x="66316" y="136684"/>
                  </a:cubicBezTo>
                  <a:cubicBezTo>
                    <a:pt x="63459" y="136684"/>
                    <a:pt x="65364" y="136684"/>
                    <a:pt x="59649" y="141447"/>
                  </a:cubicBezTo>
                  <a:cubicBezTo>
                    <a:pt x="59649" y="139541"/>
                    <a:pt x="67269" y="145256"/>
                    <a:pt x="66316" y="145256"/>
                  </a:cubicBezTo>
                  <a:cubicBezTo>
                    <a:pt x="57744" y="142399"/>
                    <a:pt x="59649" y="150019"/>
                    <a:pt x="57744" y="149066"/>
                  </a:cubicBezTo>
                  <a:cubicBezTo>
                    <a:pt x="59649" y="150972"/>
                    <a:pt x="65364" y="155734"/>
                    <a:pt x="68221" y="159544"/>
                  </a:cubicBezTo>
                  <a:cubicBezTo>
                    <a:pt x="63459" y="161449"/>
                    <a:pt x="63459" y="164306"/>
                    <a:pt x="60601" y="163354"/>
                  </a:cubicBezTo>
                  <a:cubicBezTo>
                    <a:pt x="63459" y="166211"/>
                    <a:pt x="59649" y="168116"/>
                    <a:pt x="65364" y="168116"/>
                  </a:cubicBezTo>
                  <a:cubicBezTo>
                    <a:pt x="67269" y="167164"/>
                    <a:pt x="66316" y="167164"/>
                    <a:pt x="63459" y="167164"/>
                  </a:cubicBezTo>
                  <a:cubicBezTo>
                    <a:pt x="63459" y="167164"/>
                    <a:pt x="78699" y="159544"/>
                    <a:pt x="66316" y="153829"/>
                  </a:cubicBezTo>
                  <a:cubicBezTo>
                    <a:pt x="69174" y="152877"/>
                    <a:pt x="71079" y="152877"/>
                    <a:pt x="73936" y="151924"/>
                  </a:cubicBezTo>
                  <a:cubicBezTo>
                    <a:pt x="72031" y="148114"/>
                    <a:pt x="77746" y="139541"/>
                    <a:pt x="71079" y="130969"/>
                  </a:cubicBezTo>
                  <a:cubicBezTo>
                    <a:pt x="82509" y="130969"/>
                    <a:pt x="67269" y="127159"/>
                    <a:pt x="65364" y="125254"/>
                  </a:cubicBezTo>
                  <a:cubicBezTo>
                    <a:pt x="72984" y="124302"/>
                    <a:pt x="68221" y="124302"/>
                    <a:pt x="75841" y="122397"/>
                  </a:cubicBezTo>
                  <a:cubicBezTo>
                    <a:pt x="76794" y="122397"/>
                    <a:pt x="71079" y="117634"/>
                    <a:pt x="71079" y="116681"/>
                  </a:cubicBezTo>
                  <a:cubicBezTo>
                    <a:pt x="72984" y="94774"/>
                    <a:pt x="79651" y="97631"/>
                    <a:pt x="68221" y="83344"/>
                  </a:cubicBezTo>
                  <a:cubicBezTo>
                    <a:pt x="70126" y="78581"/>
                    <a:pt x="73936" y="83344"/>
                    <a:pt x="75841" y="83344"/>
                  </a:cubicBezTo>
                  <a:cubicBezTo>
                    <a:pt x="73936" y="83344"/>
                    <a:pt x="73936" y="82391"/>
                    <a:pt x="77746" y="81439"/>
                  </a:cubicBezTo>
                  <a:cubicBezTo>
                    <a:pt x="77746" y="81439"/>
                    <a:pt x="72031" y="77629"/>
                    <a:pt x="71079" y="74772"/>
                  </a:cubicBezTo>
                  <a:cubicBezTo>
                    <a:pt x="74889" y="72866"/>
                    <a:pt x="78699" y="71914"/>
                    <a:pt x="80604" y="70009"/>
                  </a:cubicBezTo>
                  <a:cubicBezTo>
                    <a:pt x="75841" y="66199"/>
                    <a:pt x="82509" y="71914"/>
                    <a:pt x="72984" y="68104"/>
                  </a:cubicBezTo>
                  <a:cubicBezTo>
                    <a:pt x="74889" y="67152"/>
                    <a:pt x="78699" y="65247"/>
                    <a:pt x="79651" y="66199"/>
                  </a:cubicBezTo>
                  <a:cubicBezTo>
                    <a:pt x="82509" y="64294"/>
                    <a:pt x="72984" y="81439"/>
                    <a:pt x="71079" y="78581"/>
                  </a:cubicBezTo>
                  <a:cubicBezTo>
                    <a:pt x="71079" y="78581"/>
                    <a:pt x="80604" y="72866"/>
                    <a:pt x="78699" y="70961"/>
                  </a:cubicBezTo>
                  <a:cubicBezTo>
                    <a:pt x="72031" y="72866"/>
                    <a:pt x="76794" y="71914"/>
                    <a:pt x="70126" y="73819"/>
                  </a:cubicBezTo>
                  <a:cubicBezTo>
                    <a:pt x="82509" y="69056"/>
                    <a:pt x="68221" y="58579"/>
                    <a:pt x="69174" y="54769"/>
                  </a:cubicBezTo>
                  <a:cubicBezTo>
                    <a:pt x="79651" y="57627"/>
                    <a:pt x="70126" y="50006"/>
                    <a:pt x="67269" y="50959"/>
                  </a:cubicBezTo>
                  <a:cubicBezTo>
                    <a:pt x="75841" y="48102"/>
                    <a:pt x="68221" y="35719"/>
                    <a:pt x="67269" y="36672"/>
                  </a:cubicBezTo>
                  <a:cubicBezTo>
                    <a:pt x="81556" y="30956"/>
                    <a:pt x="64411" y="19527"/>
                    <a:pt x="65364" y="22384"/>
                  </a:cubicBezTo>
                  <a:cubicBezTo>
                    <a:pt x="66316" y="21431"/>
                    <a:pt x="74889" y="12859"/>
                    <a:pt x="72031" y="10954"/>
                  </a:cubicBezTo>
                  <a:cubicBezTo>
                    <a:pt x="54886" y="18574"/>
                    <a:pt x="66316" y="12859"/>
                    <a:pt x="53934" y="18574"/>
                  </a:cubicBezTo>
                  <a:cubicBezTo>
                    <a:pt x="65364" y="1429"/>
                    <a:pt x="59649" y="17622"/>
                    <a:pt x="57744" y="13811"/>
                  </a:cubicBezTo>
                  <a:cubicBezTo>
                    <a:pt x="52029" y="20479"/>
                    <a:pt x="32026" y="3334"/>
                    <a:pt x="34884" y="17622"/>
                  </a:cubicBezTo>
                  <a:cubicBezTo>
                    <a:pt x="31074" y="19527"/>
                    <a:pt x="27264" y="9049"/>
                    <a:pt x="24406" y="7144"/>
                  </a:cubicBezTo>
                  <a:cubicBezTo>
                    <a:pt x="21549" y="9049"/>
                    <a:pt x="21549" y="10954"/>
                    <a:pt x="26311" y="11906"/>
                  </a:cubicBezTo>
                  <a:cubicBezTo>
                    <a:pt x="27264" y="10002"/>
                    <a:pt x="5356" y="10954"/>
                    <a:pt x="7261" y="10954"/>
                  </a:cubicBezTo>
                  <a:cubicBezTo>
                    <a:pt x="9166" y="41434"/>
                    <a:pt x="13929" y="44291"/>
                    <a:pt x="7261" y="67152"/>
                  </a:cubicBezTo>
                  <a:cubicBezTo>
                    <a:pt x="10119" y="68104"/>
                    <a:pt x="12976" y="69056"/>
                    <a:pt x="15834" y="70009"/>
                  </a:cubicBezTo>
                  <a:cubicBezTo>
                    <a:pt x="12024" y="78581"/>
                    <a:pt x="19644" y="97631"/>
                    <a:pt x="16786" y="99536"/>
                  </a:cubicBezTo>
                  <a:cubicBezTo>
                    <a:pt x="16786" y="99536"/>
                    <a:pt x="11071" y="97631"/>
                    <a:pt x="9166" y="97631"/>
                  </a:cubicBezTo>
                  <a:cubicBezTo>
                    <a:pt x="13929" y="100489"/>
                    <a:pt x="12024" y="107156"/>
                    <a:pt x="16786" y="106204"/>
                  </a:cubicBezTo>
                  <a:cubicBezTo>
                    <a:pt x="15834" y="106204"/>
                    <a:pt x="15834" y="103347"/>
                    <a:pt x="15834" y="103347"/>
                  </a:cubicBezTo>
                  <a:cubicBezTo>
                    <a:pt x="16786" y="106204"/>
                    <a:pt x="18691" y="106204"/>
                    <a:pt x="21549" y="106204"/>
                  </a:cubicBezTo>
                  <a:cubicBezTo>
                    <a:pt x="2499" y="110966"/>
                    <a:pt x="24406" y="117634"/>
                    <a:pt x="15834" y="115729"/>
                  </a:cubicBezTo>
                  <a:cubicBezTo>
                    <a:pt x="28216" y="125254"/>
                    <a:pt x="15834" y="160497"/>
                    <a:pt x="15834" y="165259"/>
                  </a:cubicBezTo>
                  <a:cubicBezTo>
                    <a:pt x="18691" y="169069"/>
                    <a:pt x="36789" y="166211"/>
                    <a:pt x="37741" y="165259"/>
                  </a:cubicBezTo>
                  <a:cubicBezTo>
                    <a:pt x="33931" y="160497"/>
                    <a:pt x="36789" y="165259"/>
                    <a:pt x="37741" y="164306"/>
                  </a:cubicBezTo>
                  <a:cubicBezTo>
                    <a:pt x="35836" y="162402"/>
                    <a:pt x="36789" y="161449"/>
                    <a:pt x="38694" y="161449"/>
                  </a:cubicBezTo>
                  <a:cubicBezTo>
                    <a:pt x="38694" y="157639"/>
                    <a:pt x="35836" y="161449"/>
                    <a:pt x="32979" y="159544"/>
                  </a:cubicBezTo>
                  <a:cubicBezTo>
                    <a:pt x="38694" y="157639"/>
                    <a:pt x="39646" y="142399"/>
                    <a:pt x="32026" y="140494"/>
                  </a:cubicBezTo>
                  <a:cubicBezTo>
                    <a:pt x="43456" y="133827"/>
                    <a:pt x="25359" y="137636"/>
                    <a:pt x="37741" y="132874"/>
                  </a:cubicBezTo>
                  <a:close/>
                  <a:moveTo>
                    <a:pt x="28216" y="99536"/>
                  </a:moveTo>
                  <a:cubicBezTo>
                    <a:pt x="29169" y="99536"/>
                    <a:pt x="29169" y="100489"/>
                    <a:pt x="28216" y="99536"/>
                  </a:cubicBezTo>
                  <a:close/>
                  <a:moveTo>
                    <a:pt x="28216" y="96679"/>
                  </a:moveTo>
                  <a:cubicBezTo>
                    <a:pt x="28216" y="97631"/>
                    <a:pt x="25359" y="98584"/>
                    <a:pt x="28216" y="96679"/>
                  </a:cubicBezTo>
                  <a:close/>
                  <a:moveTo>
                    <a:pt x="9166" y="103347"/>
                  </a:moveTo>
                  <a:cubicBezTo>
                    <a:pt x="8214" y="102394"/>
                    <a:pt x="12976" y="104299"/>
                    <a:pt x="9166" y="10334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096" name="Google Shape;7096;p1"/>
            <p:cNvSpPr/>
            <p:nvPr/>
          </p:nvSpPr>
          <p:spPr>
            <a:xfrm>
              <a:off x="7194709" y="5600223"/>
              <a:ext cx="9525" cy="9525"/>
            </a:xfrm>
            <a:custGeom>
              <a:avLst/>
              <a:gdLst/>
              <a:ahLst/>
              <a:cxnLst/>
              <a:rect l="l" t="t" r="r" b="b"/>
              <a:pathLst>
                <a:path w="9525" h="9525" extrusionOk="0">
                  <a:moveTo>
                    <a:pt x="7144" y="7144"/>
                  </a:moveTo>
                  <a:cubicBezTo>
                    <a:pt x="7144" y="8096"/>
                    <a:pt x="8096"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097" name="Google Shape;7097;p1"/>
            <p:cNvSpPr/>
            <p:nvPr/>
          </p:nvSpPr>
          <p:spPr>
            <a:xfrm>
              <a:off x="7251435" y="5613558"/>
              <a:ext cx="9525" cy="9525"/>
            </a:xfrm>
            <a:custGeom>
              <a:avLst/>
              <a:gdLst/>
              <a:ahLst/>
              <a:cxnLst/>
              <a:rect l="l" t="t" r="r" b="b"/>
              <a:pathLst>
                <a:path w="9525" h="9525" extrusionOk="0">
                  <a:moveTo>
                    <a:pt x="7567" y="7144"/>
                  </a:moveTo>
                  <a:cubicBezTo>
                    <a:pt x="7567" y="7144"/>
                    <a:pt x="6615" y="7144"/>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098" name="Google Shape;7098;p1"/>
            <p:cNvSpPr/>
            <p:nvPr/>
          </p:nvSpPr>
          <p:spPr>
            <a:xfrm>
              <a:off x="7213865" y="5572601"/>
              <a:ext cx="9525" cy="9525"/>
            </a:xfrm>
            <a:custGeom>
              <a:avLst/>
              <a:gdLst/>
              <a:ahLst/>
              <a:cxnLst/>
              <a:rect l="l" t="t" r="r" b="b"/>
              <a:pathLst>
                <a:path w="9525" h="9525" extrusionOk="0">
                  <a:moveTo>
                    <a:pt x="7990" y="7144"/>
                  </a:moveTo>
                  <a:cubicBezTo>
                    <a:pt x="6085" y="7144"/>
                    <a:pt x="7990" y="7144"/>
                    <a:pt x="7990"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099" name="Google Shape;7099;p1"/>
            <p:cNvSpPr/>
            <p:nvPr/>
          </p:nvSpPr>
          <p:spPr>
            <a:xfrm>
              <a:off x="7241910" y="5629751"/>
              <a:ext cx="9525" cy="9525"/>
            </a:xfrm>
            <a:custGeom>
              <a:avLst/>
              <a:gdLst/>
              <a:ahLst/>
              <a:cxnLst/>
              <a:rect l="l" t="t" r="r" b="b"/>
              <a:pathLst>
                <a:path w="9525" h="9525" extrusionOk="0">
                  <a:moveTo>
                    <a:pt x="7567" y="7144"/>
                  </a:moveTo>
                  <a:cubicBezTo>
                    <a:pt x="7567" y="7144"/>
                    <a:pt x="6615" y="7144"/>
                    <a:pt x="7567" y="7144"/>
                  </a:cubicBezTo>
                  <a:cubicBezTo>
                    <a:pt x="6615" y="7144"/>
                    <a:pt x="7567" y="7144"/>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100" name="Google Shape;7100;p1"/>
            <p:cNvSpPr/>
            <p:nvPr/>
          </p:nvSpPr>
          <p:spPr>
            <a:xfrm>
              <a:off x="7241381" y="5636418"/>
              <a:ext cx="9525" cy="9525"/>
            </a:xfrm>
            <a:custGeom>
              <a:avLst/>
              <a:gdLst/>
              <a:ahLst/>
              <a:cxnLst/>
              <a:rect l="l" t="t" r="r" b="b"/>
              <a:pathLst>
                <a:path w="9525" h="9525" extrusionOk="0">
                  <a:moveTo>
                    <a:pt x="8096" y="7144"/>
                  </a:moveTo>
                  <a:lnTo>
                    <a:pt x="7144" y="8096"/>
                  </a:lnTo>
                  <a:cubicBezTo>
                    <a:pt x="7144" y="8096"/>
                    <a:pt x="7144" y="8096"/>
                    <a:pt x="8096"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101" name="Google Shape;7101;p1"/>
            <p:cNvSpPr/>
            <p:nvPr/>
          </p:nvSpPr>
          <p:spPr>
            <a:xfrm>
              <a:off x="7240429" y="5642133"/>
              <a:ext cx="9525" cy="9525"/>
            </a:xfrm>
            <a:custGeom>
              <a:avLst/>
              <a:gdLst/>
              <a:ahLst/>
              <a:cxnLst/>
              <a:rect l="l" t="t" r="r" b="b"/>
              <a:pathLst>
                <a:path w="9525" h="9525" extrusionOk="0">
                  <a:moveTo>
                    <a:pt x="7144" y="7144"/>
                  </a:moveTo>
                  <a:cubicBezTo>
                    <a:pt x="8096" y="7144"/>
                    <a:pt x="1095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102" name="Google Shape;7102;p1"/>
            <p:cNvSpPr/>
            <p:nvPr/>
          </p:nvSpPr>
          <p:spPr>
            <a:xfrm>
              <a:off x="7233999" y="5577601"/>
              <a:ext cx="9525" cy="9525"/>
            </a:xfrm>
            <a:custGeom>
              <a:avLst/>
              <a:gdLst/>
              <a:ahLst/>
              <a:cxnLst/>
              <a:rect l="l" t="t" r="r" b="b"/>
              <a:pathLst>
                <a:path w="9525" h="9525" extrusionOk="0">
                  <a:moveTo>
                    <a:pt x="7858" y="7858"/>
                  </a:moveTo>
                  <a:cubicBezTo>
                    <a:pt x="7858" y="6906"/>
                    <a:pt x="6906" y="6906"/>
                    <a:pt x="7858" y="7858"/>
                  </a:cubicBezTo>
                  <a:cubicBezTo>
                    <a:pt x="6906" y="6906"/>
                    <a:pt x="6906" y="6906"/>
                    <a:pt x="7858" y="785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103" name="Google Shape;7103;p1"/>
            <p:cNvSpPr/>
            <p:nvPr/>
          </p:nvSpPr>
          <p:spPr>
            <a:xfrm>
              <a:off x="7240756" y="5582126"/>
              <a:ext cx="9525" cy="9525"/>
            </a:xfrm>
            <a:custGeom>
              <a:avLst/>
              <a:gdLst/>
              <a:ahLst/>
              <a:cxnLst/>
              <a:rect l="l" t="t" r="r" b="b"/>
              <a:pathLst>
                <a:path w="9525" h="9525" extrusionOk="0">
                  <a:moveTo>
                    <a:pt x="8722" y="8097"/>
                  </a:moveTo>
                  <a:cubicBezTo>
                    <a:pt x="7769" y="8097"/>
                    <a:pt x="7769" y="7144"/>
                    <a:pt x="7769" y="7144"/>
                  </a:cubicBezTo>
                  <a:cubicBezTo>
                    <a:pt x="6817" y="8097"/>
                    <a:pt x="6817" y="8097"/>
                    <a:pt x="8722" y="809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104" name="Google Shape;7104;p1"/>
            <p:cNvSpPr/>
            <p:nvPr/>
          </p:nvSpPr>
          <p:spPr>
            <a:xfrm>
              <a:off x="7229951" y="5550270"/>
              <a:ext cx="9525" cy="9525"/>
            </a:xfrm>
            <a:custGeom>
              <a:avLst/>
              <a:gdLst/>
              <a:ahLst/>
              <a:cxnLst/>
              <a:rect l="l" t="t" r="r" b="b"/>
              <a:pathLst>
                <a:path w="9525" h="9525" extrusionOk="0">
                  <a:moveTo>
                    <a:pt x="7144" y="7567"/>
                  </a:moveTo>
                  <a:cubicBezTo>
                    <a:pt x="7144" y="7567"/>
                    <a:pt x="7144" y="6615"/>
                    <a:pt x="7144"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105" name="Google Shape;7105;p1"/>
            <p:cNvSpPr/>
            <p:nvPr/>
          </p:nvSpPr>
          <p:spPr>
            <a:xfrm>
              <a:off x="7240005" y="5581173"/>
              <a:ext cx="9525" cy="9525"/>
            </a:xfrm>
            <a:custGeom>
              <a:avLst/>
              <a:gdLst/>
              <a:ahLst/>
              <a:cxnLst/>
              <a:rect l="l" t="t" r="r" b="b"/>
              <a:pathLst>
                <a:path w="9525" h="9525" extrusionOk="0">
                  <a:moveTo>
                    <a:pt x="7567" y="7144"/>
                  </a:moveTo>
                  <a:cubicBezTo>
                    <a:pt x="6615" y="7144"/>
                    <a:pt x="7567" y="8096"/>
                    <a:pt x="7567" y="8096"/>
                  </a:cubicBezTo>
                  <a:cubicBezTo>
                    <a:pt x="7567" y="8096"/>
                    <a:pt x="8520" y="8096"/>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106" name="Google Shape;7106;p1"/>
            <p:cNvSpPr/>
            <p:nvPr/>
          </p:nvSpPr>
          <p:spPr>
            <a:xfrm>
              <a:off x="7240429" y="5664993"/>
              <a:ext cx="9525" cy="9525"/>
            </a:xfrm>
            <a:custGeom>
              <a:avLst/>
              <a:gdLst/>
              <a:ahLst/>
              <a:cxnLst/>
              <a:rect l="l" t="t" r="r" b="b"/>
              <a:pathLst>
                <a:path w="9525" h="9525" extrusionOk="0">
                  <a:moveTo>
                    <a:pt x="7144" y="7144"/>
                  </a:move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107" name="Google Shape;7107;p1"/>
            <p:cNvSpPr/>
            <p:nvPr/>
          </p:nvSpPr>
          <p:spPr>
            <a:xfrm>
              <a:off x="7240429" y="5664993"/>
              <a:ext cx="9525" cy="9525"/>
            </a:xfrm>
            <a:custGeom>
              <a:avLst/>
              <a:gdLst/>
              <a:ahLst/>
              <a:cxnLst/>
              <a:rect l="l" t="t" r="r" b="b"/>
              <a:pathLst>
                <a:path w="9525" h="9525" extrusionOk="0">
                  <a:moveTo>
                    <a:pt x="7144" y="7144"/>
                  </a:moveTo>
                  <a:lnTo>
                    <a:pt x="7144" y="7144"/>
                  </a:lnTo>
                  <a:cubicBezTo>
                    <a:pt x="8096" y="7144"/>
                    <a:pt x="8096"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108" name="Google Shape;7108;p1"/>
            <p:cNvSpPr/>
            <p:nvPr/>
          </p:nvSpPr>
          <p:spPr>
            <a:xfrm>
              <a:off x="7240958" y="5665946"/>
              <a:ext cx="9525" cy="9525"/>
            </a:xfrm>
            <a:custGeom>
              <a:avLst/>
              <a:gdLst/>
              <a:ahLst/>
              <a:cxnLst/>
              <a:rect l="l" t="t" r="r" b="b"/>
              <a:pathLst>
                <a:path w="9525" h="9525" extrusionOk="0">
                  <a:moveTo>
                    <a:pt x="7567" y="7144"/>
                  </a:moveTo>
                  <a:lnTo>
                    <a:pt x="7567" y="7144"/>
                  </a:lnTo>
                  <a:cubicBezTo>
                    <a:pt x="7567" y="7144"/>
                    <a:pt x="6615" y="7144"/>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109" name="Google Shape;7109;p1"/>
            <p:cNvSpPr/>
            <p:nvPr/>
          </p:nvSpPr>
          <p:spPr>
            <a:xfrm>
              <a:off x="7240429" y="5657373"/>
              <a:ext cx="9525" cy="9525"/>
            </a:xfrm>
            <a:custGeom>
              <a:avLst/>
              <a:gdLst/>
              <a:ahLst/>
              <a:cxnLst/>
              <a:rect l="l" t="t" r="r" b="b"/>
              <a:pathLst>
                <a:path w="9525" h="9525" extrusionOk="0">
                  <a:moveTo>
                    <a:pt x="8096" y="7144"/>
                  </a:moveTo>
                  <a:lnTo>
                    <a:pt x="7144" y="7144"/>
                  </a:lnTo>
                  <a:cubicBezTo>
                    <a:pt x="7144" y="7144"/>
                    <a:pt x="7144" y="7144"/>
                    <a:pt x="8096"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110" name="Google Shape;7110;p1"/>
            <p:cNvSpPr/>
            <p:nvPr/>
          </p:nvSpPr>
          <p:spPr>
            <a:xfrm>
              <a:off x="7239872" y="5655468"/>
              <a:ext cx="9525" cy="9525"/>
            </a:xfrm>
            <a:custGeom>
              <a:avLst/>
              <a:gdLst/>
              <a:ahLst/>
              <a:cxnLst/>
              <a:rect l="l" t="t" r="r" b="b"/>
              <a:pathLst>
                <a:path w="9525" h="9525" extrusionOk="0">
                  <a:moveTo>
                    <a:pt x="8653" y="7144"/>
                  </a:moveTo>
                  <a:cubicBezTo>
                    <a:pt x="5796" y="12859"/>
                    <a:pt x="7700" y="7144"/>
                    <a:pt x="8653"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111" name="Google Shape;7111;p1"/>
            <p:cNvSpPr/>
            <p:nvPr/>
          </p:nvSpPr>
          <p:spPr>
            <a:xfrm>
              <a:off x="7253607" y="5645943"/>
              <a:ext cx="9525" cy="9525"/>
            </a:xfrm>
            <a:custGeom>
              <a:avLst/>
              <a:gdLst/>
              <a:ahLst/>
              <a:cxnLst/>
              <a:rect l="l" t="t" r="r" b="b"/>
              <a:pathLst>
                <a:path w="9525" h="9525" extrusionOk="0">
                  <a:moveTo>
                    <a:pt x="7301" y="7144"/>
                  </a:moveTo>
                  <a:cubicBezTo>
                    <a:pt x="10158" y="10954"/>
                    <a:pt x="6348" y="8096"/>
                    <a:pt x="7301"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112" name="Google Shape;7112;p1"/>
            <p:cNvSpPr/>
            <p:nvPr/>
          </p:nvSpPr>
          <p:spPr>
            <a:xfrm>
              <a:off x="7254716" y="5640467"/>
              <a:ext cx="9525" cy="9525"/>
            </a:xfrm>
            <a:custGeom>
              <a:avLst/>
              <a:gdLst/>
              <a:ahLst/>
              <a:cxnLst/>
              <a:rect l="l" t="t" r="r" b="b"/>
              <a:pathLst>
                <a:path w="9525" h="9525" extrusionOk="0">
                  <a:moveTo>
                    <a:pt x="7144" y="7858"/>
                  </a:moveTo>
                  <a:cubicBezTo>
                    <a:pt x="8096" y="8810"/>
                    <a:pt x="9049" y="7858"/>
                    <a:pt x="9049" y="7858"/>
                  </a:cubicBezTo>
                  <a:cubicBezTo>
                    <a:pt x="8096" y="6906"/>
                    <a:pt x="8096" y="6906"/>
                    <a:pt x="7144" y="785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113" name="Google Shape;7113;p1"/>
            <p:cNvSpPr/>
            <p:nvPr/>
          </p:nvSpPr>
          <p:spPr>
            <a:xfrm>
              <a:off x="7253764" y="5600752"/>
              <a:ext cx="9525" cy="9525"/>
            </a:xfrm>
            <a:custGeom>
              <a:avLst/>
              <a:gdLst/>
              <a:ahLst/>
              <a:cxnLst/>
              <a:rect l="l" t="t" r="r" b="b"/>
              <a:pathLst>
                <a:path w="9525" h="9525" extrusionOk="0">
                  <a:moveTo>
                    <a:pt x="7144" y="7567"/>
                  </a:moveTo>
                  <a:lnTo>
                    <a:pt x="10001" y="7567"/>
                  </a:lnTo>
                  <a:cubicBezTo>
                    <a:pt x="9049" y="6615"/>
                    <a:pt x="8096" y="7567"/>
                    <a:pt x="7144"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114" name="Google Shape;7114;p1"/>
            <p:cNvSpPr/>
            <p:nvPr/>
          </p:nvSpPr>
          <p:spPr>
            <a:xfrm>
              <a:off x="7239053" y="5594508"/>
              <a:ext cx="9525" cy="9525"/>
            </a:xfrm>
            <a:custGeom>
              <a:avLst/>
              <a:gdLst/>
              <a:ahLst/>
              <a:cxnLst/>
              <a:rect l="l" t="t" r="r" b="b"/>
              <a:pathLst>
                <a:path w="9525" h="9525" extrusionOk="0">
                  <a:moveTo>
                    <a:pt x="7567" y="7144"/>
                  </a:moveTo>
                  <a:cubicBezTo>
                    <a:pt x="6615" y="9049"/>
                    <a:pt x="7567" y="7144"/>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115" name="Google Shape;7115;p1"/>
            <p:cNvSpPr/>
            <p:nvPr/>
          </p:nvSpPr>
          <p:spPr>
            <a:xfrm>
              <a:off x="7257299" y="5587855"/>
              <a:ext cx="9525" cy="9525"/>
            </a:xfrm>
            <a:custGeom>
              <a:avLst/>
              <a:gdLst/>
              <a:ahLst/>
              <a:cxnLst/>
              <a:rect l="l" t="t" r="r" b="b"/>
              <a:pathLst>
                <a:path w="9525" h="9525" extrusionOk="0">
                  <a:moveTo>
                    <a:pt x="7419" y="8082"/>
                  </a:moveTo>
                  <a:cubicBezTo>
                    <a:pt x="8371" y="9987"/>
                    <a:pt x="6466" y="5225"/>
                    <a:pt x="7419" y="8082"/>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116" name="Google Shape;7116;p1"/>
            <p:cNvSpPr/>
            <p:nvPr/>
          </p:nvSpPr>
          <p:spPr>
            <a:xfrm>
              <a:off x="7251859" y="5542121"/>
              <a:ext cx="9525" cy="9525"/>
            </a:xfrm>
            <a:custGeom>
              <a:avLst/>
              <a:gdLst/>
              <a:ahLst/>
              <a:cxnLst/>
              <a:rect l="l" t="t" r="r" b="b"/>
              <a:pathLst>
                <a:path w="9525" h="9525" extrusionOk="0">
                  <a:moveTo>
                    <a:pt x="10001" y="7144"/>
                  </a:moveTo>
                  <a:lnTo>
                    <a:pt x="7144" y="7144"/>
                  </a:lnTo>
                  <a:cubicBezTo>
                    <a:pt x="7144" y="7144"/>
                    <a:pt x="10954" y="7144"/>
                    <a:pt x="10001"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117" name="Google Shape;7117;p1"/>
            <p:cNvSpPr/>
            <p:nvPr/>
          </p:nvSpPr>
          <p:spPr>
            <a:xfrm>
              <a:off x="7243286" y="5506792"/>
              <a:ext cx="9525" cy="9525"/>
            </a:xfrm>
            <a:custGeom>
              <a:avLst/>
              <a:gdLst/>
              <a:ahLst/>
              <a:cxnLst/>
              <a:rect l="l" t="t" r="r" b="b"/>
              <a:pathLst>
                <a:path w="9525" h="9525" extrusionOk="0">
                  <a:moveTo>
                    <a:pt x="9049" y="9134"/>
                  </a:moveTo>
                  <a:cubicBezTo>
                    <a:pt x="10001" y="7230"/>
                    <a:pt x="9049" y="6277"/>
                    <a:pt x="7144" y="8182"/>
                  </a:cubicBezTo>
                  <a:cubicBezTo>
                    <a:pt x="8096" y="9134"/>
                    <a:pt x="8096" y="10087"/>
                    <a:pt x="9049" y="913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118" name="Google Shape;7118;p1"/>
            <p:cNvSpPr/>
            <p:nvPr/>
          </p:nvSpPr>
          <p:spPr>
            <a:xfrm>
              <a:off x="7187724" y="5565510"/>
              <a:ext cx="9525" cy="9525"/>
            </a:xfrm>
            <a:custGeom>
              <a:avLst/>
              <a:gdLst/>
              <a:ahLst/>
              <a:cxnLst/>
              <a:rect l="l" t="t" r="r" b="b"/>
              <a:pathLst>
                <a:path w="9525" h="9525" extrusionOk="0">
                  <a:moveTo>
                    <a:pt x="8414" y="7567"/>
                  </a:moveTo>
                  <a:cubicBezTo>
                    <a:pt x="5556" y="6615"/>
                    <a:pt x="8414" y="7567"/>
                    <a:pt x="8414"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grpSp>
      <p:grpSp>
        <p:nvGrpSpPr>
          <p:cNvPr id="7119" name="Google Shape;7119;p1"/>
          <p:cNvGrpSpPr/>
          <p:nvPr/>
        </p:nvGrpSpPr>
        <p:grpSpPr>
          <a:xfrm flipH="1">
            <a:off x="3711300" y="1225625"/>
            <a:ext cx="270931" cy="344010"/>
            <a:chOff x="6843236" y="157160"/>
            <a:chExt cx="947072" cy="1202528"/>
          </a:xfrm>
        </p:grpSpPr>
        <p:sp>
          <p:nvSpPr>
            <p:cNvPr id="7120" name="Google Shape;7120;p1"/>
            <p:cNvSpPr/>
            <p:nvPr/>
          </p:nvSpPr>
          <p:spPr>
            <a:xfrm>
              <a:off x="7263183" y="188542"/>
              <a:ext cx="19050" cy="9525"/>
            </a:xfrm>
            <a:custGeom>
              <a:avLst/>
              <a:gdLst/>
              <a:ahLst/>
              <a:cxnLst/>
              <a:rect l="l" t="t" r="r" b="b"/>
              <a:pathLst>
                <a:path w="19050" h="9525" extrusionOk="0">
                  <a:moveTo>
                    <a:pt x="13917" y="10530"/>
                  </a:moveTo>
                  <a:cubicBezTo>
                    <a:pt x="13917" y="10530"/>
                    <a:pt x="-1323" y="2910"/>
                    <a:pt x="13917" y="10530"/>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121" name="Google Shape;7121;p1"/>
            <p:cNvSpPr/>
            <p:nvPr/>
          </p:nvSpPr>
          <p:spPr>
            <a:xfrm>
              <a:off x="7235250" y="171185"/>
              <a:ext cx="19050" cy="19050"/>
            </a:xfrm>
            <a:custGeom>
              <a:avLst/>
              <a:gdLst/>
              <a:ahLst/>
              <a:cxnLst/>
              <a:rect l="l" t="t" r="r" b="b"/>
              <a:pathLst>
                <a:path w="19050" h="19050" extrusionOk="0">
                  <a:moveTo>
                    <a:pt x="15180" y="12647"/>
                  </a:moveTo>
                  <a:cubicBezTo>
                    <a:pt x="-8632" y="12647"/>
                    <a:pt x="29468" y="265"/>
                    <a:pt x="15180" y="1264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122" name="Google Shape;7122;p1"/>
            <p:cNvSpPr/>
            <p:nvPr/>
          </p:nvSpPr>
          <p:spPr>
            <a:xfrm>
              <a:off x="7409021" y="559593"/>
              <a:ext cx="9525" cy="9525"/>
            </a:xfrm>
            <a:custGeom>
              <a:avLst/>
              <a:gdLst/>
              <a:ahLst/>
              <a:cxnLst/>
              <a:rect l="l" t="t" r="r" b="b"/>
              <a:pathLst>
                <a:path w="9525" h="9525" extrusionOk="0">
                  <a:moveTo>
                    <a:pt x="7144" y="10001"/>
                  </a:moveTo>
                  <a:lnTo>
                    <a:pt x="7144" y="7144"/>
                  </a:lnTo>
                  <a:cubicBezTo>
                    <a:pt x="7144" y="8096"/>
                    <a:pt x="7144" y="9049"/>
                    <a:pt x="7144" y="10001"/>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123" name="Google Shape;7123;p1"/>
            <p:cNvSpPr/>
            <p:nvPr/>
          </p:nvSpPr>
          <p:spPr>
            <a:xfrm>
              <a:off x="7597616" y="751284"/>
              <a:ext cx="9525" cy="9525"/>
            </a:xfrm>
            <a:custGeom>
              <a:avLst/>
              <a:gdLst/>
              <a:ahLst/>
              <a:cxnLst/>
              <a:rect l="l" t="t" r="r" b="b"/>
              <a:pathLst>
                <a:path w="9525" h="9525" extrusionOk="0">
                  <a:moveTo>
                    <a:pt x="10001" y="7858"/>
                  </a:moveTo>
                  <a:cubicBezTo>
                    <a:pt x="8096" y="6906"/>
                    <a:pt x="7144" y="6906"/>
                    <a:pt x="7144" y="7858"/>
                  </a:cubicBezTo>
                  <a:cubicBezTo>
                    <a:pt x="9049" y="8811"/>
                    <a:pt x="10954" y="8811"/>
                    <a:pt x="10001" y="785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124" name="Google Shape;7124;p1"/>
            <p:cNvSpPr/>
            <p:nvPr/>
          </p:nvSpPr>
          <p:spPr>
            <a:xfrm>
              <a:off x="7640479" y="771048"/>
              <a:ext cx="9525" cy="9525"/>
            </a:xfrm>
            <a:custGeom>
              <a:avLst/>
              <a:gdLst/>
              <a:ahLst/>
              <a:cxnLst/>
              <a:rect l="l" t="t" r="r" b="b"/>
              <a:pathLst>
                <a:path w="9525" h="9525" extrusionOk="0">
                  <a:moveTo>
                    <a:pt x="10001" y="8096"/>
                  </a:moveTo>
                  <a:cubicBezTo>
                    <a:pt x="9049" y="8096"/>
                    <a:pt x="8096" y="7144"/>
                    <a:pt x="7144" y="7144"/>
                  </a:cubicBezTo>
                  <a:cubicBezTo>
                    <a:pt x="8096" y="7144"/>
                    <a:pt x="9049" y="8096"/>
                    <a:pt x="10001" y="809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125" name="Google Shape;7125;p1"/>
            <p:cNvSpPr/>
            <p:nvPr/>
          </p:nvSpPr>
          <p:spPr>
            <a:xfrm>
              <a:off x="7408069" y="562451"/>
              <a:ext cx="9525" cy="19050"/>
            </a:xfrm>
            <a:custGeom>
              <a:avLst/>
              <a:gdLst/>
              <a:ahLst/>
              <a:cxnLst/>
              <a:rect l="l" t="t" r="r" b="b"/>
              <a:pathLst>
                <a:path w="9525" h="19050" extrusionOk="0">
                  <a:moveTo>
                    <a:pt x="8096" y="7144"/>
                  </a:moveTo>
                  <a:lnTo>
                    <a:pt x="7144" y="14764"/>
                  </a:lnTo>
                  <a:cubicBezTo>
                    <a:pt x="8096" y="14764"/>
                    <a:pt x="8096" y="10954"/>
                    <a:pt x="8096"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126" name="Google Shape;7126;p1"/>
            <p:cNvSpPr/>
            <p:nvPr/>
          </p:nvSpPr>
          <p:spPr>
            <a:xfrm>
              <a:off x="7282648" y="164306"/>
              <a:ext cx="9525" cy="9525"/>
            </a:xfrm>
            <a:custGeom>
              <a:avLst/>
              <a:gdLst/>
              <a:ahLst/>
              <a:cxnLst/>
              <a:rect l="l" t="t" r="r" b="b"/>
              <a:pathLst>
                <a:path w="9525" h="9525" extrusionOk="0">
                  <a:moveTo>
                    <a:pt x="11597" y="7144"/>
                  </a:moveTo>
                  <a:cubicBezTo>
                    <a:pt x="2072" y="8096"/>
                    <a:pt x="10644" y="9049"/>
                    <a:pt x="1159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127" name="Google Shape;7127;p1"/>
            <p:cNvSpPr/>
            <p:nvPr/>
          </p:nvSpPr>
          <p:spPr>
            <a:xfrm>
              <a:off x="7404111" y="435841"/>
              <a:ext cx="9525" cy="9525"/>
            </a:xfrm>
            <a:custGeom>
              <a:avLst/>
              <a:gdLst/>
              <a:ahLst/>
              <a:cxnLst/>
              <a:rect l="l" t="t" r="r" b="b"/>
              <a:pathLst>
                <a:path w="9525" h="9525" extrusionOk="0">
                  <a:moveTo>
                    <a:pt x="8244" y="11833"/>
                  </a:moveTo>
                  <a:cubicBezTo>
                    <a:pt x="7291" y="9928"/>
                    <a:pt x="6339" y="2308"/>
                    <a:pt x="8244" y="11833"/>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128" name="Google Shape;7128;p1"/>
            <p:cNvSpPr/>
            <p:nvPr/>
          </p:nvSpPr>
          <p:spPr>
            <a:xfrm>
              <a:off x="7409503" y="215636"/>
              <a:ext cx="9525" cy="19050"/>
            </a:xfrm>
            <a:custGeom>
              <a:avLst/>
              <a:gdLst/>
              <a:ahLst/>
              <a:cxnLst/>
              <a:rect l="l" t="t" r="r" b="b"/>
              <a:pathLst>
                <a:path w="9525" h="19050" extrusionOk="0">
                  <a:moveTo>
                    <a:pt x="7615" y="8201"/>
                  </a:moveTo>
                  <a:cubicBezTo>
                    <a:pt x="4757" y="22488"/>
                    <a:pt x="16187" y="2486"/>
                    <a:pt x="7615" y="8201"/>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129" name="Google Shape;7129;p1"/>
            <p:cNvSpPr/>
            <p:nvPr/>
          </p:nvSpPr>
          <p:spPr>
            <a:xfrm>
              <a:off x="7305199" y="175736"/>
              <a:ext cx="9525" cy="9525"/>
            </a:xfrm>
            <a:custGeom>
              <a:avLst/>
              <a:gdLst/>
              <a:ahLst/>
              <a:cxnLst/>
              <a:rect l="l" t="t" r="r" b="b"/>
              <a:pathLst>
                <a:path w="9525" h="9525" extrusionOk="0">
                  <a:moveTo>
                    <a:pt x="10001" y="7144"/>
                  </a:moveTo>
                  <a:lnTo>
                    <a:pt x="7144" y="7144"/>
                  </a:lnTo>
                  <a:cubicBezTo>
                    <a:pt x="8096" y="7144"/>
                    <a:pt x="9049" y="7144"/>
                    <a:pt x="10001"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130" name="Google Shape;7130;p1"/>
            <p:cNvSpPr/>
            <p:nvPr/>
          </p:nvSpPr>
          <p:spPr>
            <a:xfrm>
              <a:off x="7402354" y="507206"/>
              <a:ext cx="9525" cy="9525"/>
            </a:xfrm>
            <a:custGeom>
              <a:avLst/>
              <a:gdLst/>
              <a:ahLst/>
              <a:cxnLst/>
              <a:rect l="l" t="t" r="r" b="b"/>
              <a:pathLst>
                <a:path w="9525" h="9525" extrusionOk="0">
                  <a:moveTo>
                    <a:pt x="8096" y="7144"/>
                  </a:moveTo>
                  <a:cubicBezTo>
                    <a:pt x="8096" y="7144"/>
                    <a:pt x="7144" y="8096"/>
                    <a:pt x="7144" y="8096"/>
                  </a:cubicBezTo>
                  <a:cubicBezTo>
                    <a:pt x="7144" y="8096"/>
                    <a:pt x="7144" y="8096"/>
                    <a:pt x="8096"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131" name="Google Shape;7131;p1"/>
            <p:cNvSpPr/>
            <p:nvPr/>
          </p:nvSpPr>
          <p:spPr>
            <a:xfrm>
              <a:off x="7208996" y="402431"/>
              <a:ext cx="9525" cy="9525"/>
            </a:xfrm>
            <a:custGeom>
              <a:avLst/>
              <a:gdLst/>
              <a:ahLst/>
              <a:cxnLst/>
              <a:rect l="l" t="t" r="r" b="b"/>
              <a:pathLst>
                <a:path w="9525" h="9525" extrusionOk="0">
                  <a:moveTo>
                    <a:pt x="7144" y="7144"/>
                  </a:moveTo>
                  <a:cubicBezTo>
                    <a:pt x="7144" y="8096"/>
                    <a:pt x="7144" y="7144"/>
                    <a:pt x="7144" y="7144"/>
                  </a:cubicBez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132" name="Google Shape;7132;p1"/>
            <p:cNvSpPr/>
            <p:nvPr/>
          </p:nvSpPr>
          <p:spPr>
            <a:xfrm>
              <a:off x="7228999" y="166211"/>
              <a:ext cx="9525" cy="9525"/>
            </a:xfrm>
            <a:custGeom>
              <a:avLst/>
              <a:gdLst/>
              <a:ahLst/>
              <a:cxnLst/>
              <a:rect l="l" t="t" r="r" b="b"/>
              <a:pathLst>
                <a:path w="9525" h="9525" extrusionOk="0">
                  <a:moveTo>
                    <a:pt x="7144" y="7144"/>
                  </a:moveTo>
                  <a:cubicBezTo>
                    <a:pt x="7144" y="9049"/>
                    <a:pt x="9049" y="1190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133" name="Google Shape;7133;p1"/>
            <p:cNvSpPr/>
            <p:nvPr/>
          </p:nvSpPr>
          <p:spPr>
            <a:xfrm>
              <a:off x="7710113" y="815392"/>
              <a:ext cx="9525" cy="9525"/>
            </a:xfrm>
            <a:custGeom>
              <a:avLst/>
              <a:gdLst/>
              <a:ahLst/>
              <a:cxnLst/>
              <a:rect l="l" t="t" r="r" b="b"/>
              <a:pathLst>
                <a:path w="9525" h="9525" extrusionOk="0">
                  <a:moveTo>
                    <a:pt x="8947" y="7567"/>
                  </a:moveTo>
                  <a:cubicBezTo>
                    <a:pt x="7995" y="7567"/>
                    <a:pt x="7995" y="7567"/>
                    <a:pt x="8947" y="7567"/>
                  </a:cubicBezTo>
                  <a:cubicBezTo>
                    <a:pt x="6090" y="6615"/>
                    <a:pt x="7042" y="7567"/>
                    <a:pt x="8947"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134" name="Google Shape;7134;p1"/>
            <p:cNvSpPr/>
            <p:nvPr/>
          </p:nvSpPr>
          <p:spPr>
            <a:xfrm>
              <a:off x="7269956" y="1302044"/>
              <a:ext cx="38100" cy="19050"/>
            </a:xfrm>
            <a:custGeom>
              <a:avLst/>
              <a:gdLst/>
              <a:ahLst/>
              <a:cxnLst/>
              <a:rect l="l" t="t" r="r" b="b"/>
              <a:pathLst>
                <a:path w="38100" h="19050" extrusionOk="0">
                  <a:moveTo>
                    <a:pt x="7144" y="12405"/>
                  </a:moveTo>
                  <a:cubicBezTo>
                    <a:pt x="15716" y="15263"/>
                    <a:pt x="25241" y="4785"/>
                    <a:pt x="38576" y="7643"/>
                  </a:cubicBezTo>
                  <a:cubicBezTo>
                    <a:pt x="36671" y="6690"/>
                    <a:pt x="17621" y="14310"/>
                    <a:pt x="7144" y="12405"/>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135" name="Google Shape;7135;p1"/>
            <p:cNvSpPr/>
            <p:nvPr/>
          </p:nvSpPr>
          <p:spPr>
            <a:xfrm>
              <a:off x="7289006" y="164544"/>
              <a:ext cx="9525" cy="9525"/>
            </a:xfrm>
            <a:custGeom>
              <a:avLst/>
              <a:gdLst/>
              <a:ahLst/>
              <a:cxnLst/>
              <a:rect l="l" t="t" r="r" b="b"/>
              <a:pathLst>
                <a:path w="9525" h="9525" extrusionOk="0">
                  <a:moveTo>
                    <a:pt x="7144" y="7858"/>
                  </a:moveTo>
                  <a:lnTo>
                    <a:pt x="10954" y="7858"/>
                  </a:lnTo>
                  <a:cubicBezTo>
                    <a:pt x="10001" y="6906"/>
                    <a:pt x="8096" y="6906"/>
                    <a:pt x="7144" y="785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136" name="Google Shape;7136;p1"/>
            <p:cNvSpPr/>
            <p:nvPr/>
          </p:nvSpPr>
          <p:spPr>
            <a:xfrm>
              <a:off x="7300436" y="1302543"/>
              <a:ext cx="9525" cy="9525"/>
            </a:xfrm>
            <a:custGeom>
              <a:avLst/>
              <a:gdLst/>
              <a:ahLst/>
              <a:cxnLst/>
              <a:rect l="l" t="t" r="r" b="b"/>
              <a:pathLst>
                <a:path w="9525" h="9525" extrusionOk="0">
                  <a:moveTo>
                    <a:pt x="7144" y="7144"/>
                  </a:moveTo>
                  <a:cubicBezTo>
                    <a:pt x="8096" y="7144"/>
                    <a:pt x="10954"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137" name="Google Shape;7137;p1"/>
            <p:cNvSpPr/>
            <p:nvPr/>
          </p:nvSpPr>
          <p:spPr>
            <a:xfrm>
              <a:off x="7754779" y="986313"/>
              <a:ext cx="9525" cy="9525"/>
            </a:xfrm>
            <a:custGeom>
              <a:avLst/>
              <a:gdLst/>
              <a:ahLst/>
              <a:cxnLst/>
              <a:rect l="l" t="t" r="r" b="b"/>
              <a:pathLst>
                <a:path w="9525" h="9525" extrusionOk="0">
                  <a:moveTo>
                    <a:pt x="7144" y="9049"/>
                  </a:moveTo>
                  <a:cubicBezTo>
                    <a:pt x="8096" y="9049"/>
                    <a:pt x="8096" y="8096"/>
                    <a:pt x="9049" y="7144"/>
                  </a:cubicBezTo>
                  <a:cubicBezTo>
                    <a:pt x="9049" y="7144"/>
                    <a:pt x="8096" y="7144"/>
                    <a:pt x="7144" y="904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138" name="Google Shape;7138;p1"/>
            <p:cNvSpPr/>
            <p:nvPr/>
          </p:nvSpPr>
          <p:spPr>
            <a:xfrm>
              <a:off x="7744301" y="849153"/>
              <a:ext cx="9525" cy="9525"/>
            </a:xfrm>
            <a:custGeom>
              <a:avLst/>
              <a:gdLst/>
              <a:ahLst/>
              <a:cxnLst/>
              <a:rect l="l" t="t" r="r" b="b"/>
              <a:pathLst>
                <a:path w="9525" h="9525" extrusionOk="0">
                  <a:moveTo>
                    <a:pt x="7144" y="7144"/>
                  </a:moveTo>
                  <a:lnTo>
                    <a:pt x="8096" y="10001"/>
                  </a:lnTo>
                  <a:cubicBezTo>
                    <a:pt x="8096" y="9049"/>
                    <a:pt x="8096"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139" name="Google Shape;7139;p1"/>
            <p:cNvSpPr/>
            <p:nvPr/>
          </p:nvSpPr>
          <p:spPr>
            <a:xfrm>
              <a:off x="7735932" y="1060466"/>
              <a:ext cx="9525" cy="19050"/>
            </a:xfrm>
            <a:custGeom>
              <a:avLst/>
              <a:gdLst/>
              <a:ahLst/>
              <a:cxnLst/>
              <a:rect l="l" t="t" r="r" b="b"/>
              <a:pathLst>
                <a:path w="9525" h="19050" extrusionOk="0">
                  <a:moveTo>
                    <a:pt x="10751" y="7286"/>
                  </a:moveTo>
                  <a:cubicBezTo>
                    <a:pt x="2178" y="23479"/>
                    <a:pt x="11703" y="5381"/>
                    <a:pt x="10751" y="728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140" name="Google Shape;7140;p1"/>
            <p:cNvSpPr/>
            <p:nvPr/>
          </p:nvSpPr>
          <p:spPr>
            <a:xfrm>
              <a:off x="7703344" y="1127177"/>
              <a:ext cx="9525" cy="9525"/>
            </a:xfrm>
            <a:custGeom>
              <a:avLst/>
              <a:gdLst/>
              <a:ahLst/>
              <a:cxnLst/>
              <a:rect l="l" t="t" r="r" b="b"/>
              <a:pathLst>
                <a:path w="9525" h="9525" extrusionOk="0">
                  <a:moveTo>
                    <a:pt x="7144" y="10107"/>
                  </a:moveTo>
                  <a:cubicBezTo>
                    <a:pt x="8096" y="10107"/>
                    <a:pt x="12859" y="3440"/>
                    <a:pt x="7144" y="1010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141" name="Google Shape;7141;p1"/>
            <p:cNvSpPr/>
            <p:nvPr/>
          </p:nvSpPr>
          <p:spPr>
            <a:xfrm>
              <a:off x="7190899" y="638077"/>
              <a:ext cx="9525" cy="19050"/>
            </a:xfrm>
            <a:custGeom>
              <a:avLst/>
              <a:gdLst/>
              <a:ahLst/>
              <a:cxnLst/>
              <a:rect l="l" t="t" r="r" b="b"/>
              <a:pathLst>
                <a:path w="9525" h="19050" extrusionOk="0">
                  <a:moveTo>
                    <a:pt x="7144" y="14385"/>
                  </a:moveTo>
                  <a:cubicBezTo>
                    <a:pt x="8096" y="12480"/>
                    <a:pt x="9049" y="11528"/>
                    <a:pt x="10001" y="10575"/>
                  </a:cubicBezTo>
                  <a:cubicBezTo>
                    <a:pt x="8096" y="11528"/>
                    <a:pt x="8096" y="98"/>
                    <a:pt x="7144" y="14385"/>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142" name="Google Shape;7142;p1"/>
            <p:cNvSpPr/>
            <p:nvPr/>
          </p:nvSpPr>
          <p:spPr>
            <a:xfrm>
              <a:off x="7287101" y="164094"/>
              <a:ext cx="9525" cy="9525"/>
            </a:xfrm>
            <a:custGeom>
              <a:avLst/>
              <a:gdLst/>
              <a:ahLst/>
              <a:cxnLst/>
              <a:rect l="l" t="t" r="r" b="b"/>
              <a:pathLst>
                <a:path w="9525" h="9525" extrusionOk="0">
                  <a:moveTo>
                    <a:pt x="7144" y="9260"/>
                  </a:moveTo>
                  <a:cubicBezTo>
                    <a:pt x="10001" y="4498"/>
                    <a:pt x="8096" y="9260"/>
                    <a:pt x="7144" y="9260"/>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143" name="Google Shape;7143;p1"/>
            <p:cNvSpPr/>
            <p:nvPr/>
          </p:nvSpPr>
          <p:spPr>
            <a:xfrm>
              <a:off x="7752874" y="1072038"/>
              <a:ext cx="19050" cy="19050"/>
            </a:xfrm>
            <a:custGeom>
              <a:avLst/>
              <a:gdLst/>
              <a:ahLst/>
              <a:cxnLst/>
              <a:rect l="l" t="t" r="r" b="b"/>
              <a:pathLst>
                <a:path w="19050" h="19050" extrusionOk="0">
                  <a:moveTo>
                    <a:pt x="12859" y="7144"/>
                  </a:moveTo>
                  <a:lnTo>
                    <a:pt x="7144" y="18574"/>
                  </a:lnTo>
                  <a:cubicBezTo>
                    <a:pt x="9049" y="15716"/>
                    <a:pt x="10954" y="11906"/>
                    <a:pt x="12859"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144" name="Google Shape;7144;p1"/>
            <p:cNvSpPr/>
            <p:nvPr/>
          </p:nvSpPr>
          <p:spPr>
            <a:xfrm>
              <a:off x="6852999" y="1048226"/>
              <a:ext cx="9525" cy="9525"/>
            </a:xfrm>
            <a:custGeom>
              <a:avLst/>
              <a:gdLst/>
              <a:ahLst/>
              <a:cxnLst/>
              <a:rect l="l" t="t" r="r" b="b"/>
              <a:pathLst>
                <a:path w="9525" h="9525" extrusionOk="0">
                  <a:moveTo>
                    <a:pt x="7858" y="10001"/>
                  </a:moveTo>
                  <a:lnTo>
                    <a:pt x="7858" y="7144"/>
                  </a:lnTo>
                  <a:cubicBezTo>
                    <a:pt x="6906" y="8096"/>
                    <a:pt x="6906" y="9049"/>
                    <a:pt x="7858" y="10001"/>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145" name="Google Shape;7145;p1"/>
            <p:cNvSpPr/>
            <p:nvPr/>
          </p:nvSpPr>
          <p:spPr>
            <a:xfrm>
              <a:off x="7729162" y="1119663"/>
              <a:ext cx="19050" cy="19050"/>
            </a:xfrm>
            <a:custGeom>
              <a:avLst/>
              <a:gdLst/>
              <a:ahLst/>
              <a:cxnLst/>
              <a:rect l="l" t="t" r="r" b="b"/>
              <a:pathLst>
                <a:path w="19050" h="19050" extrusionOk="0">
                  <a:moveTo>
                    <a:pt x="13711" y="7144"/>
                  </a:moveTo>
                  <a:cubicBezTo>
                    <a:pt x="12758" y="8096"/>
                    <a:pt x="-577" y="24289"/>
                    <a:pt x="13711"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146" name="Google Shape;7146;p1"/>
            <p:cNvSpPr/>
            <p:nvPr/>
          </p:nvSpPr>
          <p:spPr>
            <a:xfrm>
              <a:off x="7193756" y="641508"/>
              <a:ext cx="9525" cy="9525"/>
            </a:xfrm>
            <a:custGeom>
              <a:avLst/>
              <a:gdLst/>
              <a:ahLst/>
              <a:cxnLst/>
              <a:rect l="l" t="t" r="r" b="b"/>
              <a:pathLst>
                <a:path w="9525" h="9525" extrusionOk="0">
                  <a:moveTo>
                    <a:pt x="7144" y="7144"/>
                  </a:moveTo>
                  <a:lnTo>
                    <a:pt x="7144" y="7144"/>
                  </a:lnTo>
                  <a:lnTo>
                    <a:pt x="7144" y="7144"/>
                  </a:ln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147" name="Google Shape;7147;p1"/>
            <p:cNvSpPr/>
            <p:nvPr/>
          </p:nvSpPr>
          <p:spPr>
            <a:xfrm>
              <a:off x="6847333" y="157160"/>
              <a:ext cx="942975" cy="1181100"/>
            </a:xfrm>
            <a:custGeom>
              <a:avLst/>
              <a:gdLst/>
              <a:ahLst/>
              <a:cxnLst/>
              <a:rect l="l" t="t" r="r" b="b"/>
              <a:pathLst>
                <a:path w="942975" h="1181100" extrusionOk="0">
                  <a:moveTo>
                    <a:pt x="353567" y="407672"/>
                  </a:moveTo>
                  <a:cubicBezTo>
                    <a:pt x="352615" y="423865"/>
                    <a:pt x="362140" y="499112"/>
                    <a:pt x="358330" y="501970"/>
                  </a:cubicBezTo>
                  <a:cubicBezTo>
                    <a:pt x="360235" y="483872"/>
                    <a:pt x="358330" y="518162"/>
                    <a:pt x="353567" y="524830"/>
                  </a:cubicBezTo>
                  <a:cubicBezTo>
                    <a:pt x="349757" y="524830"/>
                    <a:pt x="353567" y="505780"/>
                    <a:pt x="353567" y="504827"/>
                  </a:cubicBezTo>
                  <a:cubicBezTo>
                    <a:pt x="304990" y="580075"/>
                    <a:pt x="112585" y="556262"/>
                    <a:pt x="46862" y="678182"/>
                  </a:cubicBezTo>
                  <a:cubicBezTo>
                    <a:pt x="-20765" y="803912"/>
                    <a:pt x="4952" y="970600"/>
                    <a:pt x="71627" y="1047752"/>
                  </a:cubicBezTo>
                  <a:cubicBezTo>
                    <a:pt x="291655" y="1300165"/>
                    <a:pt x="968882" y="1193485"/>
                    <a:pt x="940307" y="779147"/>
                  </a:cubicBezTo>
                  <a:cubicBezTo>
                    <a:pt x="942212" y="788672"/>
                    <a:pt x="943165" y="797245"/>
                    <a:pt x="945070" y="806770"/>
                  </a:cubicBezTo>
                  <a:cubicBezTo>
                    <a:pt x="927925" y="744857"/>
                    <a:pt x="926973" y="725807"/>
                    <a:pt x="941260" y="748667"/>
                  </a:cubicBezTo>
                  <a:cubicBezTo>
                    <a:pt x="907923" y="686755"/>
                    <a:pt x="900302" y="665800"/>
                    <a:pt x="920305" y="685802"/>
                  </a:cubicBezTo>
                  <a:cubicBezTo>
                    <a:pt x="891730" y="637225"/>
                    <a:pt x="804100" y="595315"/>
                    <a:pt x="757427" y="584837"/>
                  </a:cubicBezTo>
                  <a:cubicBezTo>
                    <a:pt x="764095" y="585790"/>
                    <a:pt x="616457" y="561977"/>
                    <a:pt x="598360" y="542927"/>
                  </a:cubicBezTo>
                  <a:cubicBezTo>
                    <a:pt x="600265" y="483872"/>
                    <a:pt x="575500" y="384812"/>
                    <a:pt x="578357" y="308612"/>
                  </a:cubicBezTo>
                  <a:cubicBezTo>
                    <a:pt x="571690" y="267655"/>
                    <a:pt x="607885" y="78107"/>
                    <a:pt x="579310" y="41912"/>
                  </a:cubicBezTo>
                  <a:cubicBezTo>
                    <a:pt x="565023" y="23815"/>
                    <a:pt x="427862" y="-10475"/>
                    <a:pt x="399287" y="18100"/>
                  </a:cubicBezTo>
                  <a:cubicBezTo>
                    <a:pt x="569785" y="35245"/>
                    <a:pt x="553592" y="147640"/>
                    <a:pt x="571690" y="336235"/>
                  </a:cubicBezTo>
                  <a:cubicBezTo>
                    <a:pt x="558355" y="341950"/>
                    <a:pt x="565975" y="366715"/>
                    <a:pt x="566927" y="406720"/>
                  </a:cubicBezTo>
                  <a:cubicBezTo>
                    <a:pt x="567880" y="448630"/>
                    <a:pt x="578357" y="487682"/>
                    <a:pt x="579310" y="528640"/>
                  </a:cubicBezTo>
                  <a:cubicBezTo>
                    <a:pt x="577405" y="525782"/>
                    <a:pt x="576452" y="522925"/>
                    <a:pt x="576452" y="520067"/>
                  </a:cubicBezTo>
                  <a:cubicBezTo>
                    <a:pt x="580262" y="567692"/>
                    <a:pt x="625982" y="577217"/>
                    <a:pt x="657415" y="570550"/>
                  </a:cubicBezTo>
                  <a:cubicBezTo>
                    <a:pt x="673607" y="575312"/>
                    <a:pt x="762190" y="608650"/>
                    <a:pt x="750760" y="601030"/>
                  </a:cubicBezTo>
                  <a:cubicBezTo>
                    <a:pt x="774573" y="607697"/>
                    <a:pt x="878395" y="649607"/>
                    <a:pt x="874585" y="662942"/>
                  </a:cubicBezTo>
                  <a:cubicBezTo>
                    <a:pt x="885062" y="673420"/>
                    <a:pt x="901255" y="713425"/>
                    <a:pt x="919352" y="762955"/>
                  </a:cubicBezTo>
                  <a:cubicBezTo>
                    <a:pt x="918400" y="756287"/>
                    <a:pt x="916495" y="748667"/>
                    <a:pt x="914590" y="742000"/>
                  </a:cubicBezTo>
                  <a:cubicBezTo>
                    <a:pt x="921257" y="750572"/>
                    <a:pt x="920305" y="770575"/>
                    <a:pt x="916495" y="738190"/>
                  </a:cubicBezTo>
                  <a:cubicBezTo>
                    <a:pt x="923162" y="751525"/>
                    <a:pt x="919352" y="811532"/>
                    <a:pt x="919352" y="809627"/>
                  </a:cubicBezTo>
                  <a:cubicBezTo>
                    <a:pt x="1005077" y="923927"/>
                    <a:pt x="699325" y="1129667"/>
                    <a:pt x="645985" y="1147765"/>
                  </a:cubicBezTo>
                  <a:cubicBezTo>
                    <a:pt x="703135" y="1106807"/>
                    <a:pt x="639317" y="1142050"/>
                    <a:pt x="656462" y="1139192"/>
                  </a:cubicBezTo>
                  <a:cubicBezTo>
                    <a:pt x="547877" y="1240157"/>
                    <a:pt x="131635" y="1117285"/>
                    <a:pt x="64007" y="1002985"/>
                  </a:cubicBezTo>
                  <a:cubicBezTo>
                    <a:pt x="17335" y="924880"/>
                    <a:pt x="25907" y="801055"/>
                    <a:pt x="53530" y="722950"/>
                  </a:cubicBezTo>
                  <a:cubicBezTo>
                    <a:pt x="76390" y="657227"/>
                    <a:pt x="174498" y="590552"/>
                    <a:pt x="173545" y="591505"/>
                  </a:cubicBezTo>
                  <a:cubicBezTo>
                    <a:pt x="177355" y="599125"/>
                    <a:pt x="234505" y="566740"/>
                    <a:pt x="240220" y="566740"/>
                  </a:cubicBezTo>
                  <a:cubicBezTo>
                    <a:pt x="237362" y="566740"/>
                    <a:pt x="219265" y="573407"/>
                    <a:pt x="220217" y="573407"/>
                  </a:cubicBezTo>
                  <a:cubicBezTo>
                    <a:pt x="243077" y="557215"/>
                    <a:pt x="317373" y="551500"/>
                    <a:pt x="316420" y="552452"/>
                  </a:cubicBezTo>
                  <a:cubicBezTo>
                    <a:pt x="449770" y="510542"/>
                    <a:pt x="340232" y="126685"/>
                    <a:pt x="388810" y="15242"/>
                  </a:cubicBezTo>
                  <a:cubicBezTo>
                    <a:pt x="386905" y="35245"/>
                    <a:pt x="386905" y="11432"/>
                    <a:pt x="378332" y="14290"/>
                  </a:cubicBezTo>
                  <a:cubicBezTo>
                    <a:pt x="364045" y="20005"/>
                    <a:pt x="361187" y="383860"/>
                    <a:pt x="353567" y="407672"/>
                  </a:cubicBezTo>
                  <a:close/>
                  <a:moveTo>
                    <a:pt x="202120" y="565787"/>
                  </a:moveTo>
                  <a:cubicBezTo>
                    <a:pt x="204977" y="564835"/>
                    <a:pt x="214502" y="560072"/>
                    <a:pt x="202120" y="565787"/>
                  </a:cubicBezTo>
                  <a:close/>
                  <a:moveTo>
                    <a:pt x="179260" y="574360"/>
                  </a:moveTo>
                  <a:cubicBezTo>
                    <a:pt x="195452" y="567692"/>
                    <a:pt x="188785" y="572455"/>
                    <a:pt x="179260" y="574360"/>
                  </a:cubicBezTo>
                  <a:close/>
                  <a:moveTo>
                    <a:pt x="233552" y="576265"/>
                  </a:moveTo>
                  <a:cubicBezTo>
                    <a:pt x="218312" y="582932"/>
                    <a:pt x="239267" y="570550"/>
                    <a:pt x="233552" y="576265"/>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148" name="Google Shape;7148;p1"/>
            <p:cNvSpPr/>
            <p:nvPr/>
          </p:nvSpPr>
          <p:spPr>
            <a:xfrm>
              <a:off x="7076473" y="720016"/>
              <a:ext cx="9525" cy="9525"/>
            </a:xfrm>
            <a:custGeom>
              <a:avLst/>
              <a:gdLst/>
              <a:ahLst/>
              <a:cxnLst/>
              <a:rect l="l" t="t" r="r" b="b"/>
              <a:pathLst>
                <a:path w="9525" h="9525" extrusionOk="0">
                  <a:moveTo>
                    <a:pt x="9174" y="7694"/>
                  </a:moveTo>
                  <a:cubicBezTo>
                    <a:pt x="14889" y="5789"/>
                    <a:pt x="2507" y="9599"/>
                    <a:pt x="9174" y="769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149" name="Google Shape;7149;p1"/>
            <p:cNvSpPr/>
            <p:nvPr/>
          </p:nvSpPr>
          <p:spPr>
            <a:xfrm>
              <a:off x="7408598" y="558366"/>
              <a:ext cx="9525" cy="9525"/>
            </a:xfrm>
            <a:custGeom>
              <a:avLst/>
              <a:gdLst/>
              <a:ahLst/>
              <a:cxnLst/>
              <a:rect l="l" t="t" r="r" b="b"/>
              <a:pathLst>
                <a:path w="9525" h="9525" extrusionOk="0">
                  <a:moveTo>
                    <a:pt x="7567" y="7419"/>
                  </a:moveTo>
                  <a:cubicBezTo>
                    <a:pt x="6615" y="8371"/>
                    <a:pt x="7567" y="6466"/>
                    <a:pt x="7567" y="741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150" name="Google Shape;7150;p1"/>
            <p:cNvSpPr/>
            <p:nvPr/>
          </p:nvSpPr>
          <p:spPr>
            <a:xfrm>
              <a:off x="6851809" y="1021873"/>
              <a:ext cx="9525" cy="9525"/>
            </a:xfrm>
            <a:custGeom>
              <a:avLst/>
              <a:gdLst/>
              <a:ahLst/>
              <a:cxnLst/>
              <a:rect l="l" t="t" r="r" b="b"/>
              <a:pathLst>
                <a:path w="9525" h="9525" extrusionOk="0">
                  <a:moveTo>
                    <a:pt x="7144" y="9684"/>
                  </a:moveTo>
                  <a:cubicBezTo>
                    <a:pt x="7144" y="9684"/>
                    <a:pt x="9049" y="3969"/>
                    <a:pt x="7144" y="968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151" name="Google Shape;7151;p1"/>
            <p:cNvSpPr/>
            <p:nvPr/>
          </p:nvSpPr>
          <p:spPr>
            <a:xfrm>
              <a:off x="7418546" y="426243"/>
              <a:ext cx="9525" cy="9525"/>
            </a:xfrm>
            <a:custGeom>
              <a:avLst/>
              <a:gdLst/>
              <a:ahLst/>
              <a:cxnLst/>
              <a:rect l="l" t="t" r="r" b="b"/>
              <a:pathLst>
                <a:path w="9525" h="9525" extrusionOk="0">
                  <a:moveTo>
                    <a:pt x="7144" y="9049"/>
                  </a:moveTo>
                  <a:cubicBezTo>
                    <a:pt x="7144" y="9049"/>
                    <a:pt x="8096" y="8096"/>
                    <a:pt x="8096" y="7144"/>
                  </a:cubicBezTo>
                  <a:cubicBezTo>
                    <a:pt x="8096" y="7144"/>
                    <a:pt x="7144" y="8096"/>
                    <a:pt x="7144" y="904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152" name="Google Shape;7152;p1"/>
            <p:cNvSpPr/>
            <p:nvPr/>
          </p:nvSpPr>
          <p:spPr>
            <a:xfrm>
              <a:off x="7421404" y="234791"/>
              <a:ext cx="9525" cy="19050"/>
            </a:xfrm>
            <a:custGeom>
              <a:avLst/>
              <a:gdLst/>
              <a:ahLst/>
              <a:cxnLst/>
              <a:rect l="l" t="t" r="r" b="b"/>
              <a:pathLst>
                <a:path w="9525" h="19050" extrusionOk="0">
                  <a:moveTo>
                    <a:pt x="7144" y="14764"/>
                  </a:moveTo>
                  <a:lnTo>
                    <a:pt x="9049" y="7144"/>
                  </a:lnTo>
                  <a:cubicBezTo>
                    <a:pt x="8096" y="10954"/>
                    <a:pt x="7144" y="12859"/>
                    <a:pt x="7144" y="1476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153" name="Google Shape;7153;p1"/>
            <p:cNvSpPr/>
            <p:nvPr/>
          </p:nvSpPr>
          <p:spPr>
            <a:xfrm>
              <a:off x="7425849" y="197749"/>
              <a:ext cx="9525" cy="9525"/>
            </a:xfrm>
            <a:custGeom>
              <a:avLst/>
              <a:gdLst/>
              <a:ahLst/>
              <a:cxnLst/>
              <a:rect l="l" t="t" r="r" b="b"/>
              <a:pathLst>
                <a:path w="9525" h="9525" extrusionOk="0">
                  <a:moveTo>
                    <a:pt x="8414" y="7990"/>
                  </a:moveTo>
                  <a:cubicBezTo>
                    <a:pt x="8414" y="7990"/>
                    <a:pt x="5556" y="6085"/>
                    <a:pt x="8414" y="7990"/>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154" name="Google Shape;7154;p1"/>
            <p:cNvSpPr/>
            <p:nvPr/>
          </p:nvSpPr>
          <p:spPr>
            <a:xfrm>
              <a:off x="7759541" y="837723"/>
              <a:ext cx="9525" cy="9525"/>
            </a:xfrm>
            <a:custGeom>
              <a:avLst/>
              <a:gdLst/>
              <a:ahLst/>
              <a:cxnLst/>
              <a:rect l="l" t="t" r="r" b="b"/>
              <a:pathLst>
                <a:path w="9525" h="9525" extrusionOk="0">
                  <a:moveTo>
                    <a:pt x="7144" y="7144"/>
                  </a:moveTo>
                  <a:cubicBezTo>
                    <a:pt x="7144" y="8096"/>
                    <a:pt x="8096" y="8096"/>
                    <a:pt x="8096" y="9049"/>
                  </a:cubicBezTo>
                  <a:cubicBezTo>
                    <a:pt x="10954" y="11906"/>
                    <a:pt x="9049" y="10001"/>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155" name="Google Shape;7155;p1"/>
            <p:cNvSpPr/>
            <p:nvPr/>
          </p:nvSpPr>
          <p:spPr>
            <a:xfrm>
              <a:off x="7543324" y="723337"/>
              <a:ext cx="19050" cy="9525"/>
            </a:xfrm>
            <a:custGeom>
              <a:avLst/>
              <a:gdLst/>
              <a:ahLst/>
              <a:cxnLst/>
              <a:rect l="l" t="t" r="r" b="b"/>
              <a:pathLst>
                <a:path w="19050" h="9525" extrusionOk="0">
                  <a:moveTo>
                    <a:pt x="7144" y="8182"/>
                  </a:moveTo>
                  <a:cubicBezTo>
                    <a:pt x="9049" y="8182"/>
                    <a:pt x="11906" y="8182"/>
                    <a:pt x="13811" y="9135"/>
                  </a:cubicBezTo>
                  <a:cubicBezTo>
                    <a:pt x="10954" y="7230"/>
                    <a:pt x="8096" y="6277"/>
                    <a:pt x="7144" y="8182"/>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156" name="Google Shape;7156;p1"/>
            <p:cNvSpPr/>
            <p:nvPr/>
          </p:nvSpPr>
          <p:spPr>
            <a:xfrm>
              <a:off x="7759118" y="1071086"/>
              <a:ext cx="9525" cy="9525"/>
            </a:xfrm>
            <a:custGeom>
              <a:avLst/>
              <a:gdLst/>
              <a:ahLst/>
              <a:cxnLst/>
              <a:rect l="l" t="t" r="r" b="b"/>
              <a:pathLst>
                <a:path w="9525" h="9525" extrusionOk="0">
                  <a:moveTo>
                    <a:pt x="7567" y="7144"/>
                  </a:moveTo>
                  <a:cubicBezTo>
                    <a:pt x="7567" y="7144"/>
                    <a:pt x="6615" y="10001"/>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157" name="Google Shape;7157;p1"/>
            <p:cNvSpPr/>
            <p:nvPr/>
          </p:nvSpPr>
          <p:spPr>
            <a:xfrm>
              <a:off x="7550944" y="725328"/>
              <a:ext cx="57150" cy="19050"/>
            </a:xfrm>
            <a:custGeom>
              <a:avLst/>
              <a:gdLst/>
              <a:ahLst/>
              <a:cxnLst/>
              <a:rect l="l" t="t" r="r" b="b"/>
              <a:pathLst>
                <a:path w="57150" h="19050" extrusionOk="0">
                  <a:moveTo>
                    <a:pt x="52864" y="20479"/>
                  </a:moveTo>
                  <a:cubicBezTo>
                    <a:pt x="50006" y="18574"/>
                    <a:pt x="10001" y="7144"/>
                    <a:pt x="7144" y="7144"/>
                  </a:cubicBezTo>
                  <a:cubicBezTo>
                    <a:pt x="9049" y="8096"/>
                    <a:pt x="49054" y="19526"/>
                    <a:pt x="52864" y="2047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158" name="Google Shape;7158;p1"/>
            <p:cNvSpPr/>
            <p:nvPr/>
          </p:nvSpPr>
          <p:spPr>
            <a:xfrm>
              <a:off x="7246123" y="164306"/>
              <a:ext cx="9525" cy="9525"/>
            </a:xfrm>
            <a:custGeom>
              <a:avLst/>
              <a:gdLst/>
              <a:ahLst/>
              <a:cxnLst/>
              <a:rect l="l" t="t" r="r" b="b"/>
              <a:pathLst>
                <a:path w="9525" h="9525" extrusionOk="0">
                  <a:moveTo>
                    <a:pt x="9069" y="7144"/>
                  </a:moveTo>
                  <a:cubicBezTo>
                    <a:pt x="8117" y="8096"/>
                    <a:pt x="5259" y="8096"/>
                    <a:pt x="9069"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159" name="Google Shape;7159;p1"/>
            <p:cNvSpPr/>
            <p:nvPr/>
          </p:nvSpPr>
          <p:spPr>
            <a:xfrm>
              <a:off x="7244239" y="165258"/>
              <a:ext cx="9525" cy="9525"/>
            </a:xfrm>
            <a:custGeom>
              <a:avLst/>
              <a:gdLst/>
              <a:ahLst/>
              <a:cxnLst/>
              <a:rect l="l" t="t" r="r" b="b"/>
              <a:pathLst>
                <a:path w="9525" h="9525" extrusionOk="0">
                  <a:moveTo>
                    <a:pt x="9049" y="7144"/>
                  </a:moveTo>
                  <a:lnTo>
                    <a:pt x="7144" y="7144"/>
                  </a:lnTo>
                  <a:cubicBezTo>
                    <a:pt x="7144" y="7144"/>
                    <a:pt x="8096" y="7144"/>
                    <a:pt x="9049"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160" name="Google Shape;7160;p1"/>
            <p:cNvSpPr/>
            <p:nvPr/>
          </p:nvSpPr>
          <p:spPr>
            <a:xfrm>
              <a:off x="7238524" y="165258"/>
              <a:ext cx="19050" cy="9525"/>
            </a:xfrm>
            <a:custGeom>
              <a:avLst/>
              <a:gdLst/>
              <a:ahLst/>
              <a:cxnLst/>
              <a:rect l="l" t="t" r="r" b="b"/>
              <a:pathLst>
                <a:path w="19050" h="9525" extrusionOk="0">
                  <a:moveTo>
                    <a:pt x="7144" y="8096"/>
                  </a:moveTo>
                  <a:lnTo>
                    <a:pt x="11906" y="7144"/>
                  </a:lnTo>
                  <a:cubicBezTo>
                    <a:pt x="10954" y="7144"/>
                    <a:pt x="8096" y="7144"/>
                    <a:pt x="7144" y="809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161" name="Google Shape;7161;p1"/>
            <p:cNvSpPr/>
            <p:nvPr/>
          </p:nvSpPr>
          <p:spPr>
            <a:xfrm>
              <a:off x="7306151" y="164306"/>
              <a:ext cx="9525" cy="9525"/>
            </a:xfrm>
            <a:custGeom>
              <a:avLst/>
              <a:gdLst/>
              <a:ahLst/>
              <a:cxnLst/>
              <a:rect l="l" t="t" r="r" b="b"/>
              <a:pathLst>
                <a:path w="9525" h="9525" extrusionOk="0">
                  <a:moveTo>
                    <a:pt x="7144" y="8096"/>
                  </a:moveTo>
                  <a:lnTo>
                    <a:pt x="8096" y="7144"/>
                  </a:lnTo>
                  <a:cubicBezTo>
                    <a:pt x="7144" y="7144"/>
                    <a:pt x="7144" y="7144"/>
                    <a:pt x="7144" y="809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162" name="Google Shape;7162;p1"/>
            <p:cNvSpPr/>
            <p:nvPr/>
          </p:nvSpPr>
          <p:spPr>
            <a:xfrm>
              <a:off x="7303610" y="163459"/>
              <a:ext cx="28575" cy="9525"/>
            </a:xfrm>
            <a:custGeom>
              <a:avLst/>
              <a:gdLst/>
              <a:ahLst/>
              <a:cxnLst/>
              <a:rect l="l" t="t" r="r" b="b"/>
              <a:pathLst>
                <a:path w="28575" h="9525" extrusionOk="0">
                  <a:moveTo>
                    <a:pt x="26830" y="7990"/>
                  </a:moveTo>
                  <a:cubicBezTo>
                    <a:pt x="-17937" y="6085"/>
                    <a:pt x="27783" y="7990"/>
                    <a:pt x="26830" y="7990"/>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163" name="Google Shape;7163;p1"/>
            <p:cNvSpPr/>
            <p:nvPr/>
          </p:nvSpPr>
          <p:spPr>
            <a:xfrm>
              <a:off x="7382827" y="176413"/>
              <a:ext cx="19050" cy="9525"/>
            </a:xfrm>
            <a:custGeom>
              <a:avLst/>
              <a:gdLst/>
              <a:ahLst/>
              <a:cxnLst/>
              <a:rect l="l" t="t" r="r" b="b"/>
              <a:pathLst>
                <a:path w="19050" h="9525" extrusionOk="0">
                  <a:moveTo>
                    <a:pt x="20003" y="7419"/>
                  </a:moveTo>
                  <a:cubicBezTo>
                    <a:pt x="2857" y="8371"/>
                    <a:pt x="2857" y="6466"/>
                    <a:pt x="20003" y="741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164" name="Google Shape;7164;p1"/>
            <p:cNvSpPr/>
            <p:nvPr/>
          </p:nvSpPr>
          <p:spPr>
            <a:xfrm>
              <a:off x="7410926" y="199972"/>
              <a:ext cx="9525" cy="19050"/>
            </a:xfrm>
            <a:custGeom>
              <a:avLst/>
              <a:gdLst/>
              <a:ahLst/>
              <a:cxnLst/>
              <a:rect l="l" t="t" r="r" b="b"/>
              <a:pathLst>
                <a:path w="9525" h="19050" extrusionOk="0">
                  <a:moveTo>
                    <a:pt x="9049" y="10530"/>
                  </a:moveTo>
                  <a:cubicBezTo>
                    <a:pt x="9049" y="2910"/>
                    <a:pt x="7144" y="10530"/>
                    <a:pt x="7144" y="10530"/>
                  </a:cubicBezTo>
                  <a:cubicBezTo>
                    <a:pt x="7144" y="15293"/>
                    <a:pt x="7144" y="16245"/>
                    <a:pt x="9049" y="10530"/>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165" name="Google Shape;7165;p1"/>
            <p:cNvSpPr/>
            <p:nvPr/>
          </p:nvSpPr>
          <p:spPr>
            <a:xfrm>
              <a:off x="7414736" y="661511"/>
              <a:ext cx="9525" cy="9525"/>
            </a:xfrm>
            <a:custGeom>
              <a:avLst/>
              <a:gdLst/>
              <a:ahLst/>
              <a:cxnLst/>
              <a:rect l="l" t="t" r="r" b="b"/>
              <a:pathLst>
                <a:path w="9525" h="9525" extrusionOk="0">
                  <a:moveTo>
                    <a:pt x="10001" y="7144"/>
                  </a:moveTo>
                  <a:lnTo>
                    <a:pt x="7144" y="7144"/>
                  </a:lnTo>
                  <a:cubicBezTo>
                    <a:pt x="8096" y="12859"/>
                    <a:pt x="8096" y="7144"/>
                    <a:pt x="10001"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166" name="Google Shape;7166;p1"/>
            <p:cNvSpPr/>
            <p:nvPr/>
          </p:nvSpPr>
          <p:spPr>
            <a:xfrm>
              <a:off x="7448806" y="697004"/>
              <a:ext cx="19050" cy="9525"/>
            </a:xfrm>
            <a:custGeom>
              <a:avLst/>
              <a:gdLst/>
              <a:ahLst/>
              <a:cxnLst/>
              <a:rect l="l" t="t" r="r" b="b"/>
              <a:pathLst>
                <a:path w="19050" h="9525" extrusionOk="0">
                  <a:moveTo>
                    <a:pt x="15936" y="9750"/>
                  </a:moveTo>
                  <a:cubicBezTo>
                    <a:pt x="11174" y="7845"/>
                    <a:pt x="-1209" y="4988"/>
                    <a:pt x="15936" y="9750"/>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167" name="Google Shape;7167;p1"/>
            <p:cNvSpPr/>
            <p:nvPr/>
          </p:nvSpPr>
          <p:spPr>
            <a:xfrm>
              <a:off x="7487270" y="724976"/>
              <a:ext cx="19050" cy="9525"/>
            </a:xfrm>
            <a:custGeom>
              <a:avLst/>
              <a:gdLst/>
              <a:ahLst/>
              <a:cxnLst/>
              <a:rect l="l" t="t" r="r" b="b"/>
              <a:pathLst>
                <a:path w="19050" h="9525" extrusionOk="0">
                  <a:moveTo>
                    <a:pt x="8905" y="7496"/>
                  </a:moveTo>
                  <a:cubicBezTo>
                    <a:pt x="-620" y="5591"/>
                    <a:pt x="32718" y="12259"/>
                    <a:pt x="8905" y="749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168" name="Google Shape;7168;p1"/>
            <p:cNvSpPr/>
            <p:nvPr/>
          </p:nvSpPr>
          <p:spPr>
            <a:xfrm>
              <a:off x="7708106" y="1113759"/>
              <a:ext cx="9525" cy="9525"/>
            </a:xfrm>
            <a:custGeom>
              <a:avLst/>
              <a:gdLst/>
              <a:ahLst/>
              <a:cxnLst/>
              <a:rect l="l" t="t" r="r" b="b"/>
              <a:pathLst>
                <a:path w="9525" h="9525" extrusionOk="0">
                  <a:moveTo>
                    <a:pt x="7144" y="11143"/>
                  </a:moveTo>
                  <a:lnTo>
                    <a:pt x="10954" y="11143"/>
                  </a:lnTo>
                  <a:cubicBezTo>
                    <a:pt x="12859" y="7333"/>
                    <a:pt x="10001" y="4476"/>
                    <a:pt x="7144" y="11143"/>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169" name="Google Shape;7169;p1"/>
            <p:cNvSpPr/>
            <p:nvPr/>
          </p:nvSpPr>
          <p:spPr>
            <a:xfrm>
              <a:off x="7529036" y="1274921"/>
              <a:ext cx="19050" cy="19050"/>
            </a:xfrm>
            <a:custGeom>
              <a:avLst/>
              <a:gdLst/>
              <a:ahLst/>
              <a:cxnLst/>
              <a:rect l="l" t="t" r="r" b="b"/>
              <a:pathLst>
                <a:path w="19050" h="19050" extrusionOk="0">
                  <a:moveTo>
                    <a:pt x="19526" y="7144"/>
                  </a:moveTo>
                  <a:cubicBezTo>
                    <a:pt x="16669" y="7144"/>
                    <a:pt x="10001" y="9049"/>
                    <a:pt x="7144" y="11906"/>
                  </a:cubicBezTo>
                  <a:cubicBezTo>
                    <a:pt x="11906" y="10001"/>
                    <a:pt x="16669" y="8096"/>
                    <a:pt x="19526"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170" name="Google Shape;7170;p1"/>
            <p:cNvSpPr/>
            <p:nvPr/>
          </p:nvSpPr>
          <p:spPr>
            <a:xfrm>
              <a:off x="6879322" y="1084639"/>
              <a:ext cx="19050" cy="9525"/>
            </a:xfrm>
            <a:custGeom>
              <a:avLst/>
              <a:gdLst/>
              <a:ahLst/>
              <a:cxnLst/>
              <a:rect l="l" t="t" r="r" b="b"/>
              <a:pathLst>
                <a:path w="19050" h="9525" extrusionOk="0">
                  <a:moveTo>
                    <a:pt x="9158" y="7878"/>
                  </a:moveTo>
                  <a:cubicBezTo>
                    <a:pt x="18683" y="11688"/>
                    <a:pt x="1538" y="5021"/>
                    <a:pt x="9158" y="787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171" name="Google Shape;7171;p1"/>
            <p:cNvSpPr/>
            <p:nvPr/>
          </p:nvSpPr>
          <p:spPr>
            <a:xfrm>
              <a:off x="7459504" y="197855"/>
              <a:ext cx="9525" cy="9525"/>
            </a:xfrm>
            <a:custGeom>
              <a:avLst/>
              <a:gdLst/>
              <a:ahLst/>
              <a:cxnLst/>
              <a:rect l="l" t="t" r="r" b="b"/>
              <a:pathLst>
                <a:path w="9525" h="9525" extrusionOk="0">
                  <a:moveTo>
                    <a:pt x="7144" y="8837"/>
                  </a:moveTo>
                  <a:cubicBezTo>
                    <a:pt x="8096" y="5027"/>
                    <a:pt x="7144" y="8837"/>
                    <a:pt x="7144" y="883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172" name="Google Shape;7172;p1"/>
            <p:cNvSpPr/>
            <p:nvPr/>
          </p:nvSpPr>
          <p:spPr>
            <a:xfrm>
              <a:off x="7455254" y="192881"/>
              <a:ext cx="9525" cy="19050"/>
            </a:xfrm>
            <a:custGeom>
              <a:avLst/>
              <a:gdLst/>
              <a:ahLst/>
              <a:cxnLst/>
              <a:rect l="l" t="t" r="r" b="b"/>
              <a:pathLst>
                <a:path w="9525" h="19050" extrusionOk="0">
                  <a:moveTo>
                    <a:pt x="9488" y="7144"/>
                  </a:moveTo>
                  <a:cubicBezTo>
                    <a:pt x="4726" y="15716"/>
                    <a:pt x="8536" y="11906"/>
                    <a:pt x="9488"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173" name="Google Shape;7173;p1"/>
            <p:cNvSpPr/>
            <p:nvPr/>
          </p:nvSpPr>
          <p:spPr>
            <a:xfrm>
              <a:off x="7415689" y="181451"/>
              <a:ext cx="9525" cy="9525"/>
            </a:xfrm>
            <a:custGeom>
              <a:avLst/>
              <a:gdLst/>
              <a:ahLst/>
              <a:cxnLst/>
              <a:rect l="l" t="t" r="r" b="b"/>
              <a:pathLst>
                <a:path w="9525" h="9525" extrusionOk="0">
                  <a:moveTo>
                    <a:pt x="7144" y="7144"/>
                  </a:moveTo>
                  <a:lnTo>
                    <a:pt x="7144" y="7144"/>
                  </a:lnTo>
                  <a:cubicBezTo>
                    <a:pt x="7144" y="8096"/>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174" name="Google Shape;7174;p1"/>
            <p:cNvSpPr/>
            <p:nvPr/>
          </p:nvSpPr>
          <p:spPr>
            <a:xfrm>
              <a:off x="7389019" y="176688"/>
              <a:ext cx="9525" cy="9525"/>
            </a:xfrm>
            <a:custGeom>
              <a:avLst/>
              <a:gdLst/>
              <a:ahLst/>
              <a:cxnLst/>
              <a:rect l="l" t="t" r="r" b="b"/>
              <a:pathLst>
                <a:path w="9525" h="9525" extrusionOk="0">
                  <a:moveTo>
                    <a:pt x="7144" y="7144"/>
                  </a:moveTo>
                  <a:cubicBezTo>
                    <a:pt x="8096" y="7144"/>
                    <a:pt x="8096" y="7144"/>
                    <a:pt x="7144" y="7144"/>
                  </a:cubicBezTo>
                  <a:cubicBezTo>
                    <a:pt x="8096"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175" name="Google Shape;7175;p1"/>
            <p:cNvSpPr/>
            <p:nvPr/>
          </p:nvSpPr>
          <p:spPr>
            <a:xfrm>
              <a:off x="7385209" y="172878"/>
              <a:ext cx="9525" cy="9525"/>
            </a:xfrm>
            <a:custGeom>
              <a:avLst/>
              <a:gdLst/>
              <a:ahLst/>
              <a:cxnLst/>
              <a:rect l="l" t="t" r="r" b="b"/>
              <a:pathLst>
                <a:path w="9525" h="9525" extrusionOk="0">
                  <a:moveTo>
                    <a:pt x="7144" y="7144"/>
                  </a:moveTo>
                  <a:cubicBezTo>
                    <a:pt x="7144" y="7144"/>
                    <a:pt x="7144" y="7144"/>
                    <a:pt x="7144" y="7144"/>
                  </a:cubicBez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176" name="Google Shape;7176;p1"/>
            <p:cNvSpPr/>
            <p:nvPr/>
          </p:nvSpPr>
          <p:spPr>
            <a:xfrm>
              <a:off x="7414736" y="180498"/>
              <a:ext cx="9525" cy="9525"/>
            </a:xfrm>
            <a:custGeom>
              <a:avLst/>
              <a:gdLst/>
              <a:ahLst/>
              <a:cxnLst/>
              <a:rect l="l" t="t" r="r" b="b"/>
              <a:pathLst>
                <a:path w="9525" h="9525" extrusionOk="0">
                  <a:moveTo>
                    <a:pt x="8096" y="8096"/>
                  </a:moveTo>
                  <a:lnTo>
                    <a:pt x="7144" y="7144"/>
                  </a:lnTo>
                  <a:cubicBezTo>
                    <a:pt x="7144" y="8096"/>
                    <a:pt x="8096" y="8096"/>
                    <a:pt x="8096" y="809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177" name="Google Shape;7177;p1"/>
            <p:cNvSpPr/>
            <p:nvPr/>
          </p:nvSpPr>
          <p:spPr>
            <a:xfrm>
              <a:off x="7449979" y="199125"/>
              <a:ext cx="9525" cy="9525"/>
            </a:xfrm>
            <a:custGeom>
              <a:avLst/>
              <a:gdLst/>
              <a:ahLst/>
              <a:cxnLst/>
              <a:rect l="l" t="t" r="r" b="b"/>
              <a:pathLst>
                <a:path w="9525" h="9525" extrusionOk="0">
                  <a:moveTo>
                    <a:pt x="7144" y="7567"/>
                  </a:moveTo>
                  <a:cubicBezTo>
                    <a:pt x="8096" y="7567"/>
                    <a:pt x="8096" y="6615"/>
                    <a:pt x="7144"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178" name="Google Shape;7178;p1"/>
            <p:cNvSpPr/>
            <p:nvPr/>
          </p:nvSpPr>
          <p:spPr>
            <a:xfrm>
              <a:off x="7427119" y="179228"/>
              <a:ext cx="9525" cy="9525"/>
            </a:xfrm>
            <a:custGeom>
              <a:avLst/>
              <a:gdLst/>
              <a:ahLst/>
              <a:cxnLst/>
              <a:rect l="l" t="t" r="r" b="b"/>
              <a:pathLst>
                <a:path w="9525" h="9525" extrusionOk="0">
                  <a:moveTo>
                    <a:pt x="7144" y="8414"/>
                  </a:moveTo>
                  <a:cubicBezTo>
                    <a:pt x="8096" y="8414"/>
                    <a:pt x="9049" y="5556"/>
                    <a:pt x="7144" y="841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179" name="Google Shape;7179;p1"/>
            <p:cNvSpPr/>
            <p:nvPr/>
          </p:nvSpPr>
          <p:spPr>
            <a:xfrm>
              <a:off x="7436220" y="181451"/>
              <a:ext cx="9525" cy="9525"/>
            </a:xfrm>
            <a:custGeom>
              <a:avLst/>
              <a:gdLst/>
              <a:ahLst/>
              <a:cxnLst/>
              <a:rect l="l" t="t" r="r" b="b"/>
              <a:pathLst>
                <a:path w="9525" h="9525" extrusionOk="0">
                  <a:moveTo>
                    <a:pt x="7567" y="7144"/>
                  </a:moveTo>
                  <a:cubicBezTo>
                    <a:pt x="7567" y="7144"/>
                    <a:pt x="6615" y="13811"/>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180" name="Google Shape;7180;p1"/>
            <p:cNvSpPr/>
            <p:nvPr/>
          </p:nvSpPr>
          <p:spPr>
            <a:xfrm>
              <a:off x="7449979" y="188118"/>
              <a:ext cx="9525" cy="9525"/>
            </a:xfrm>
            <a:custGeom>
              <a:avLst/>
              <a:gdLst/>
              <a:ahLst/>
              <a:cxnLst/>
              <a:rect l="l" t="t" r="r" b="b"/>
              <a:pathLst>
                <a:path w="9525" h="9525" extrusionOk="0">
                  <a:moveTo>
                    <a:pt x="7144" y="7144"/>
                  </a:moveTo>
                  <a:lnTo>
                    <a:pt x="7144" y="7144"/>
                  </a:lnTo>
                  <a:lnTo>
                    <a:pt x="7144" y="7144"/>
                  </a:ln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181" name="Google Shape;7181;p1"/>
            <p:cNvSpPr/>
            <p:nvPr/>
          </p:nvSpPr>
          <p:spPr>
            <a:xfrm>
              <a:off x="7421404" y="178593"/>
              <a:ext cx="9525" cy="9525"/>
            </a:xfrm>
            <a:custGeom>
              <a:avLst/>
              <a:gdLst/>
              <a:ahLst/>
              <a:cxnLst/>
              <a:rect l="l" t="t" r="r" b="b"/>
              <a:pathLst>
                <a:path w="9525" h="9525" extrusionOk="0">
                  <a:moveTo>
                    <a:pt x="7144" y="8096"/>
                  </a:moveTo>
                  <a:cubicBezTo>
                    <a:pt x="7144" y="8096"/>
                    <a:pt x="7144" y="7144"/>
                    <a:pt x="7144" y="7144"/>
                  </a:cubicBezTo>
                  <a:cubicBezTo>
                    <a:pt x="7144" y="7144"/>
                    <a:pt x="7144" y="7144"/>
                    <a:pt x="7144" y="809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182" name="Google Shape;7182;p1"/>
            <p:cNvSpPr/>
            <p:nvPr/>
          </p:nvSpPr>
          <p:spPr>
            <a:xfrm>
              <a:off x="7171849" y="195738"/>
              <a:ext cx="9525" cy="9525"/>
            </a:xfrm>
            <a:custGeom>
              <a:avLst/>
              <a:gdLst/>
              <a:ahLst/>
              <a:cxnLst/>
              <a:rect l="l" t="t" r="r" b="b"/>
              <a:pathLst>
                <a:path w="9525" h="9525" extrusionOk="0">
                  <a:moveTo>
                    <a:pt x="7144" y="7144"/>
                  </a:moveTo>
                  <a:cubicBezTo>
                    <a:pt x="7144" y="7144"/>
                    <a:pt x="7144" y="7144"/>
                    <a:pt x="7144" y="7144"/>
                  </a:cubicBez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183" name="Google Shape;7183;p1"/>
            <p:cNvSpPr/>
            <p:nvPr/>
          </p:nvSpPr>
          <p:spPr>
            <a:xfrm>
              <a:off x="7160419" y="180710"/>
              <a:ext cx="9525" cy="9525"/>
            </a:xfrm>
            <a:custGeom>
              <a:avLst/>
              <a:gdLst/>
              <a:ahLst/>
              <a:cxnLst/>
              <a:rect l="l" t="t" r="r" b="b"/>
              <a:pathLst>
                <a:path w="9525" h="9525" extrusionOk="0">
                  <a:moveTo>
                    <a:pt x="7144" y="8837"/>
                  </a:moveTo>
                  <a:cubicBezTo>
                    <a:pt x="7144" y="8837"/>
                    <a:pt x="7144" y="5027"/>
                    <a:pt x="7144" y="883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184" name="Google Shape;7184;p1"/>
            <p:cNvSpPr/>
            <p:nvPr/>
          </p:nvSpPr>
          <p:spPr>
            <a:xfrm>
              <a:off x="7377589" y="168354"/>
              <a:ext cx="9525" cy="9525"/>
            </a:xfrm>
            <a:custGeom>
              <a:avLst/>
              <a:gdLst/>
              <a:ahLst/>
              <a:cxnLst/>
              <a:rect l="l" t="t" r="r" b="b"/>
              <a:pathLst>
                <a:path w="9525" h="9525" extrusionOk="0">
                  <a:moveTo>
                    <a:pt x="7144" y="7858"/>
                  </a:moveTo>
                  <a:lnTo>
                    <a:pt x="7144" y="7858"/>
                  </a:lnTo>
                  <a:cubicBezTo>
                    <a:pt x="7144" y="6906"/>
                    <a:pt x="7144" y="6906"/>
                    <a:pt x="7144" y="785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185" name="Google Shape;7185;p1"/>
            <p:cNvSpPr/>
            <p:nvPr/>
          </p:nvSpPr>
          <p:spPr>
            <a:xfrm>
              <a:off x="7299766" y="166211"/>
              <a:ext cx="9525" cy="19050"/>
            </a:xfrm>
            <a:custGeom>
              <a:avLst/>
              <a:gdLst/>
              <a:ahLst/>
              <a:cxnLst/>
              <a:rect l="l" t="t" r="r" b="b"/>
              <a:pathLst>
                <a:path w="9525" h="19050" extrusionOk="0">
                  <a:moveTo>
                    <a:pt x="7815" y="7144"/>
                  </a:moveTo>
                  <a:cubicBezTo>
                    <a:pt x="8767" y="10001"/>
                    <a:pt x="5909" y="10001"/>
                    <a:pt x="7815" y="12859"/>
                  </a:cubicBezTo>
                  <a:cubicBezTo>
                    <a:pt x="7815" y="12859"/>
                    <a:pt x="8767" y="9049"/>
                    <a:pt x="7815"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186" name="Google Shape;7186;p1"/>
            <p:cNvSpPr/>
            <p:nvPr/>
          </p:nvSpPr>
          <p:spPr>
            <a:xfrm>
              <a:off x="7449979" y="199548"/>
              <a:ext cx="9525" cy="9525"/>
            </a:xfrm>
            <a:custGeom>
              <a:avLst/>
              <a:gdLst/>
              <a:ahLst/>
              <a:cxnLst/>
              <a:rect l="l" t="t" r="r" b="b"/>
              <a:pathLst>
                <a:path w="9525" h="9525" extrusionOk="0">
                  <a:moveTo>
                    <a:pt x="7144" y="7144"/>
                  </a:moveTo>
                  <a:cubicBezTo>
                    <a:pt x="7144" y="7144"/>
                    <a:pt x="7144" y="7144"/>
                    <a:pt x="7144" y="7144"/>
                  </a:cubicBez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187" name="Google Shape;7187;p1"/>
            <p:cNvSpPr/>
            <p:nvPr/>
          </p:nvSpPr>
          <p:spPr>
            <a:xfrm>
              <a:off x="7300436" y="172878"/>
              <a:ext cx="9525" cy="9525"/>
            </a:xfrm>
            <a:custGeom>
              <a:avLst/>
              <a:gdLst/>
              <a:ahLst/>
              <a:cxnLst/>
              <a:rect l="l" t="t" r="r" b="b"/>
              <a:pathLst>
                <a:path w="9525" h="9525" extrusionOk="0">
                  <a:moveTo>
                    <a:pt x="7144" y="7144"/>
                  </a:move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188" name="Google Shape;7188;p1"/>
            <p:cNvSpPr/>
            <p:nvPr/>
          </p:nvSpPr>
          <p:spPr>
            <a:xfrm>
              <a:off x="7357586" y="169068"/>
              <a:ext cx="9525" cy="9525"/>
            </a:xfrm>
            <a:custGeom>
              <a:avLst/>
              <a:gdLst/>
              <a:ahLst/>
              <a:cxnLst/>
              <a:rect l="l" t="t" r="r" b="b"/>
              <a:pathLst>
                <a:path w="9525" h="9525" extrusionOk="0">
                  <a:moveTo>
                    <a:pt x="7144" y="7144"/>
                  </a:moveTo>
                  <a:cubicBezTo>
                    <a:pt x="7144" y="8096"/>
                    <a:pt x="7144" y="8096"/>
                    <a:pt x="7144" y="8096"/>
                  </a:cubicBezTo>
                  <a:cubicBezTo>
                    <a:pt x="7144" y="8096"/>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189" name="Google Shape;7189;p1"/>
            <p:cNvSpPr/>
            <p:nvPr/>
          </p:nvSpPr>
          <p:spPr>
            <a:xfrm>
              <a:off x="7371874" y="173831"/>
              <a:ext cx="9525" cy="9525"/>
            </a:xfrm>
            <a:custGeom>
              <a:avLst/>
              <a:gdLst/>
              <a:ahLst/>
              <a:cxnLst/>
              <a:rect l="l" t="t" r="r" b="b"/>
              <a:pathLst>
                <a:path w="9525" h="9525" extrusionOk="0">
                  <a:moveTo>
                    <a:pt x="7144" y="7144"/>
                  </a:moveTo>
                  <a:lnTo>
                    <a:pt x="7144" y="7144"/>
                  </a:ln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190" name="Google Shape;7190;p1"/>
            <p:cNvSpPr/>
            <p:nvPr/>
          </p:nvSpPr>
          <p:spPr>
            <a:xfrm>
              <a:off x="7349691" y="171376"/>
              <a:ext cx="9525" cy="9525"/>
            </a:xfrm>
            <a:custGeom>
              <a:avLst/>
              <a:gdLst/>
              <a:ahLst/>
              <a:cxnLst/>
              <a:rect l="l" t="t" r="r" b="b"/>
              <a:pathLst>
                <a:path w="9525" h="9525" extrusionOk="0">
                  <a:moveTo>
                    <a:pt x="7419" y="7694"/>
                  </a:moveTo>
                  <a:cubicBezTo>
                    <a:pt x="6466" y="5789"/>
                    <a:pt x="8371" y="9599"/>
                    <a:pt x="7419" y="769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191" name="Google Shape;7191;p1"/>
            <p:cNvSpPr/>
            <p:nvPr/>
          </p:nvSpPr>
          <p:spPr>
            <a:xfrm>
              <a:off x="7342346" y="171926"/>
              <a:ext cx="9525" cy="9525"/>
            </a:xfrm>
            <a:custGeom>
              <a:avLst/>
              <a:gdLst/>
              <a:ahLst/>
              <a:cxnLst/>
              <a:rect l="l" t="t" r="r" b="b"/>
              <a:pathLst>
                <a:path w="9525" h="9525" extrusionOk="0">
                  <a:moveTo>
                    <a:pt x="7144" y="7144"/>
                  </a:moveTo>
                  <a:cubicBezTo>
                    <a:pt x="7144" y="8096"/>
                    <a:pt x="8096"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192" name="Google Shape;7192;p1"/>
            <p:cNvSpPr/>
            <p:nvPr/>
          </p:nvSpPr>
          <p:spPr>
            <a:xfrm>
              <a:off x="7193518" y="190023"/>
              <a:ext cx="9525" cy="9525"/>
            </a:xfrm>
            <a:custGeom>
              <a:avLst/>
              <a:gdLst/>
              <a:ahLst/>
              <a:cxnLst/>
              <a:rect l="l" t="t" r="r" b="b"/>
              <a:pathLst>
                <a:path w="9525" h="9525" extrusionOk="0">
                  <a:moveTo>
                    <a:pt x="8334" y="10001"/>
                  </a:moveTo>
                  <a:cubicBezTo>
                    <a:pt x="8334" y="9049"/>
                    <a:pt x="8334" y="8096"/>
                    <a:pt x="7382" y="7144"/>
                  </a:cubicBezTo>
                  <a:cubicBezTo>
                    <a:pt x="7382" y="9049"/>
                    <a:pt x="6429" y="10001"/>
                    <a:pt x="8334" y="10001"/>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193" name="Google Shape;7193;p1"/>
            <p:cNvSpPr/>
            <p:nvPr/>
          </p:nvSpPr>
          <p:spPr>
            <a:xfrm>
              <a:off x="7449979" y="198596"/>
              <a:ext cx="9525" cy="9525"/>
            </a:xfrm>
            <a:custGeom>
              <a:avLst/>
              <a:gdLst/>
              <a:ahLst/>
              <a:cxnLst/>
              <a:rect l="l" t="t" r="r" b="b"/>
              <a:pathLst>
                <a:path w="9525" h="9525" extrusionOk="0">
                  <a:moveTo>
                    <a:pt x="7144" y="7144"/>
                  </a:moveTo>
                  <a:cubicBezTo>
                    <a:pt x="7144" y="10001"/>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194" name="Google Shape;7194;p1"/>
            <p:cNvSpPr/>
            <p:nvPr/>
          </p:nvSpPr>
          <p:spPr>
            <a:xfrm>
              <a:off x="7347109" y="193833"/>
              <a:ext cx="9525" cy="9525"/>
            </a:xfrm>
            <a:custGeom>
              <a:avLst/>
              <a:gdLst/>
              <a:ahLst/>
              <a:cxnLst/>
              <a:rect l="l" t="t" r="r" b="b"/>
              <a:pathLst>
                <a:path w="9525" h="9525" extrusionOk="0">
                  <a:moveTo>
                    <a:pt x="8096" y="8096"/>
                  </a:moveTo>
                  <a:lnTo>
                    <a:pt x="7144" y="7144"/>
                  </a:lnTo>
                  <a:cubicBezTo>
                    <a:pt x="7144" y="8096"/>
                    <a:pt x="8096" y="8096"/>
                    <a:pt x="8096" y="809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195" name="Google Shape;7195;p1"/>
            <p:cNvSpPr/>
            <p:nvPr/>
          </p:nvSpPr>
          <p:spPr>
            <a:xfrm>
              <a:off x="7249001" y="190023"/>
              <a:ext cx="9525" cy="9525"/>
            </a:xfrm>
            <a:custGeom>
              <a:avLst/>
              <a:gdLst/>
              <a:ahLst/>
              <a:cxnLst/>
              <a:rect l="l" t="t" r="r" b="b"/>
              <a:pathLst>
                <a:path w="9525" h="9525" extrusionOk="0">
                  <a:moveTo>
                    <a:pt x="7144" y="7144"/>
                  </a:moveTo>
                  <a:lnTo>
                    <a:pt x="7144" y="7144"/>
                  </a:ln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196" name="Google Shape;7196;p1"/>
            <p:cNvSpPr/>
            <p:nvPr/>
          </p:nvSpPr>
          <p:spPr>
            <a:xfrm>
              <a:off x="7343299" y="192982"/>
              <a:ext cx="9525" cy="9525"/>
            </a:xfrm>
            <a:custGeom>
              <a:avLst/>
              <a:gdLst/>
              <a:ahLst/>
              <a:cxnLst/>
              <a:rect l="l" t="t" r="r" b="b"/>
              <a:pathLst>
                <a:path w="9525" h="9525" extrusionOk="0">
                  <a:moveTo>
                    <a:pt x="7144" y="8947"/>
                  </a:moveTo>
                  <a:cubicBezTo>
                    <a:pt x="7144" y="6090"/>
                    <a:pt x="7144" y="7042"/>
                    <a:pt x="7144" y="894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197" name="Google Shape;7197;p1"/>
            <p:cNvSpPr/>
            <p:nvPr/>
          </p:nvSpPr>
          <p:spPr>
            <a:xfrm>
              <a:off x="7193756" y="190023"/>
              <a:ext cx="9525" cy="9525"/>
            </a:xfrm>
            <a:custGeom>
              <a:avLst/>
              <a:gdLst/>
              <a:ahLst/>
              <a:cxnLst/>
              <a:rect l="l" t="t" r="r" b="b"/>
              <a:pathLst>
                <a:path w="9525" h="9525" extrusionOk="0">
                  <a:moveTo>
                    <a:pt x="7144" y="7144"/>
                  </a:moveTo>
                  <a:lnTo>
                    <a:pt x="7144" y="7144"/>
                  </a:lnTo>
                  <a:lnTo>
                    <a:pt x="7144" y="7144"/>
                  </a:ln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198" name="Google Shape;7198;p1"/>
            <p:cNvSpPr/>
            <p:nvPr/>
          </p:nvSpPr>
          <p:spPr>
            <a:xfrm>
              <a:off x="7160309" y="163353"/>
              <a:ext cx="304800" cy="47625"/>
            </a:xfrm>
            <a:custGeom>
              <a:avLst/>
              <a:gdLst/>
              <a:ahLst/>
              <a:cxnLst/>
              <a:rect l="l" t="t" r="r" b="b"/>
              <a:pathLst>
                <a:path w="304800" h="47625" extrusionOk="0">
                  <a:moveTo>
                    <a:pt x="32972" y="41434"/>
                  </a:moveTo>
                  <a:cubicBezTo>
                    <a:pt x="42497" y="41434"/>
                    <a:pt x="37734" y="17621"/>
                    <a:pt x="42497" y="38576"/>
                  </a:cubicBezTo>
                  <a:cubicBezTo>
                    <a:pt x="37734" y="36671"/>
                    <a:pt x="218709" y="39529"/>
                    <a:pt x="220614" y="28099"/>
                  </a:cubicBezTo>
                  <a:cubicBezTo>
                    <a:pt x="218709" y="35719"/>
                    <a:pt x="300624" y="35719"/>
                    <a:pt x="297766" y="42386"/>
                  </a:cubicBezTo>
                  <a:cubicBezTo>
                    <a:pt x="300624" y="37624"/>
                    <a:pt x="301576" y="37624"/>
                    <a:pt x="299672" y="42386"/>
                  </a:cubicBezTo>
                  <a:cubicBezTo>
                    <a:pt x="297766" y="44291"/>
                    <a:pt x="307291" y="32861"/>
                    <a:pt x="301576" y="40481"/>
                  </a:cubicBezTo>
                  <a:cubicBezTo>
                    <a:pt x="300624" y="39529"/>
                    <a:pt x="300624" y="38576"/>
                    <a:pt x="301576" y="37624"/>
                  </a:cubicBezTo>
                  <a:cubicBezTo>
                    <a:pt x="302529" y="25241"/>
                    <a:pt x="263476" y="25241"/>
                    <a:pt x="263476" y="25241"/>
                  </a:cubicBezTo>
                  <a:cubicBezTo>
                    <a:pt x="247284" y="18574"/>
                    <a:pt x="247284" y="15716"/>
                    <a:pt x="236807" y="24289"/>
                  </a:cubicBezTo>
                  <a:cubicBezTo>
                    <a:pt x="232997" y="22384"/>
                    <a:pt x="232997" y="16669"/>
                    <a:pt x="228234" y="10001"/>
                  </a:cubicBezTo>
                  <a:cubicBezTo>
                    <a:pt x="227282" y="10954"/>
                    <a:pt x="61547" y="9049"/>
                    <a:pt x="62499" y="7144"/>
                  </a:cubicBezTo>
                  <a:cubicBezTo>
                    <a:pt x="58689" y="16669"/>
                    <a:pt x="60594" y="10001"/>
                    <a:pt x="55832" y="10001"/>
                  </a:cubicBezTo>
                  <a:cubicBezTo>
                    <a:pt x="56784" y="19526"/>
                    <a:pt x="57736" y="9049"/>
                    <a:pt x="55832" y="19526"/>
                  </a:cubicBezTo>
                  <a:cubicBezTo>
                    <a:pt x="54879" y="14764"/>
                    <a:pt x="12969" y="16669"/>
                    <a:pt x="8207" y="15716"/>
                  </a:cubicBezTo>
                  <a:cubicBezTo>
                    <a:pt x="5349" y="18574"/>
                    <a:pt x="9159" y="37624"/>
                    <a:pt x="9159" y="37624"/>
                  </a:cubicBezTo>
                  <a:cubicBezTo>
                    <a:pt x="10111" y="37624"/>
                    <a:pt x="12016" y="33814"/>
                    <a:pt x="10111" y="36671"/>
                  </a:cubicBezTo>
                  <a:cubicBezTo>
                    <a:pt x="11064" y="34766"/>
                    <a:pt x="12016" y="34766"/>
                    <a:pt x="12016" y="37624"/>
                  </a:cubicBezTo>
                  <a:cubicBezTo>
                    <a:pt x="19636" y="34766"/>
                    <a:pt x="28209" y="40481"/>
                    <a:pt x="32972" y="41434"/>
                  </a:cubicBezTo>
                  <a:close/>
                  <a:moveTo>
                    <a:pt x="59641" y="30956"/>
                  </a:moveTo>
                  <a:cubicBezTo>
                    <a:pt x="59641" y="30956"/>
                    <a:pt x="58689" y="31909"/>
                    <a:pt x="59641" y="30956"/>
                  </a:cubicBezTo>
                  <a:close/>
                  <a:moveTo>
                    <a:pt x="61547" y="30956"/>
                  </a:moveTo>
                  <a:cubicBezTo>
                    <a:pt x="60594" y="30004"/>
                    <a:pt x="59641" y="27146"/>
                    <a:pt x="61547" y="30956"/>
                  </a:cubicBezTo>
                  <a:close/>
                  <a:moveTo>
                    <a:pt x="55832" y="10954"/>
                  </a:moveTo>
                  <a:cubicBezTo>
                    <a:pt x="56784" y="10954"/>
                    <a:pt x="55832" y="14764"/>
                    <a:pt x="55832" y="1095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199" name="Google Shape;7199;p1"/>
            <p:cNvSpPr/>
            <p:nvPr/>
          </p:nvSpPr>
          <p:spPr>
            <a:xfrm>
              <a:off x="7208573" y="170973"/>
              <a:ext cx="9525" cy="9525"/>
            </a:xfrm>
            <a:custGeom>
              <a:avLst/>
              <a:gdLst/>
              <a:ahLst/>
              <a:cxnLst/>
              <a:rect l="l" t="t" r="r" b="b"/>
              <a:pathLst>
                <a:path w="9525" h="9525" extrusionOk="0">
                  <a:moveTo>
                    <a:pt x="7567" y="7144"/>
                  </a:moveTo>
                  <a:cubicBezTo>
                    <a:pt x="6615" y="8096"/>
                    <a:pt x="7567" y="9049"/>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200" name="Google Shape;7200;p1"/>
            <p:cNvSpPr/>
            <p:nvPr/>
          </p:nvSpPr>
          <p:spPr>
            <a:xfrm>
              <a:off x="7415689" y="182403"/>
              <a:ext cx="9525" cy="9525"/>
            </a:xfrm>
            <a:custGeom>
              <a:avLst/>
              <a:gdLst/>
              <a:ahLst/>
              <a:cxnLst/>
              <a:rect l="l" t="t" r="r" b="b"/>
              <a:pathLst>
                <a:path w="9525" h="9525" extrusionOk="0">
                  <a:moveTo>
                    <a:pt x="7144" y="7144"/>
                  </a:moveTo>
                  <a:cubicBezTo>
                    <a:pt x="7144" y="7144"/>
                    <a:pt x="7144"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201" name="Google Shape;7201;p1"/>
            <p:cNvSpPr/>
            <p:nvPr/>
          </p:nvSpPr>
          <p:spPr>
            <a:xfrm>
              <a:off x="7246144" y="190552"/>
              <a:ext cx="9525" cy="9525"/>
            </a:xfrm>
            <a:custGeom>
              <a:avLst/>
              <a:gdLst/>
              <a:ahLst/>
              <a:cxnLst/>
              <a:rect l="l" t="t" r="r" b="b"/>
              <a:pathLst>
                <a:path w="9525" h="9525" extrusionOk="0">
                  <a:moveTo>
                    <a:pt x="7144" y="7567"/>
                  </a:moveTo>
                  <a:cubicBezTo>
                    <a:pt x="7144" y="6615"/>
                    <a:pt x="7144" y="7567"/>
                    <a:pt x="7144"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202" name="Google Shape;7202;p1"/>
            <p:cNvSpPr/>
            <p:nvPr/>
          </p:nvSpPr>
          <p:spPr>
            <a:xfrm>
              <a:off x="7427119" y="193833"/>
              <a:ext cx="9525" cy="9525"/>
            </a:xfrm>
            <a:custGeom>
              <a:avLst/>
              <a:gdLst/>
              <a:ahLst/>
              <a:cxnLst/>
              <a:rect l="l" t="t" r="r" b="b"/>
              <a:pathLst>
                <a:path w="9525" h="9525" extrusionOk="0">
                  <a:moveTo>
                    <a:pt x="7144" y="7144"/>
                  </a:moveTo>
                  <a:cubicBezTo>
                    <a:pt x="7144" y="7144"/>
                    <a:pt x="7144" y="7144"/>
                    <a:pt x="7144" y="7144"/>
                  </a:cubicBez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203" name="Google Shape;7203;p1"/>
            <p:cNvSpPr/>
            <p:nvPr/>
          </p:nvSpPr>
          <p:spPr>
            <a:xfrm>
              <a:off x="7431881" y="194786"/>
              <a:ext cx="9525" cy="9525"/>
            </a:xfrm>
            <a:custGeom>
              <a:avLst/>
              <a:gdLst/>
              <a:ahLst/>
              <a:cxnLst/>
              <a:rect l="l" t="t" r="r" b="b"/>
              <a:pathLst>
                <a:path w="9525" h="9525" extrusionOk="0">
                  <a:moveTo>
                    <a:pt x="7144" y="7144"/>
                  </a:moveTo>
                  <a:lnTo>
                    <a:pt x="8096" y="8096"/>
                  </a:lnTo>
                  <a:cubicBezTo>
                    <a:pt x="8096" y="8096"/>
                    <a:pt x="8096"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204" name="Google Shape;7204;p1"/>
            <p:cNvSpPr/>
            <p:nvPr/>
          </p:nvSpPr>
          <p:spPr>
            <a:xfrm>
              <a:off x="7436644" y="195421"/>
              <a:ext cx="9525" cy="9525"/>
            </a:xfrm>
            <a:custGeom>
              <a:avLst/>
              <a:gdLst/>
              <a:ahLst/>
              <a:cxnLst/>
              <a:rect l="l" t="t" r="r" b="b"/>
              <a:pathLst>
                <a:path w="9525" h="9525" extrusionOk="0">
                  <a:moveTo>
                    <a:pt x="7144" y="8414"/>
                  </a:moveTo>
                  <a:cubicBezTo>
                    <a:pt x="7144" y="8414"/>
                    <a:pt x="7144" y="5556"/>
                    <a:pt x="7144" y="841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205" name="Google Shape;7205;p1"/>
            <p:cNvSpPr/>
            <p:nvPr/>
          </p:nvSpPr>
          <p:spPr>
            <a:xfrm>
              <a:off x="7370207" y="192881"/>
              <a:ext cx="9525" cy="9525"/>
            </a:xfrm>
            <a:custGeom>
              <a:avLst/>
              <a:gdLst/>
              <a:ahLst/>
              <a:cxnLst/>
              <a:rect l="l" t="t" r="r" b="b"/>
              <a:pathLst>
                <a:path w="9525" h="9525" extrusionOk="0">
                  <a:moveTo>
                    <a:pt x="7858" y="7144"/>
                  </a:moveTo>
                  <a:cubicBezTo>
                    <a:pt x="7858" y="7144"/>
                    <a:pt x="6906" y="7144"/>
                    <a:pt x="7858" y="7144"/>
                  </a:cubicBezTo>
                  <a:cubicBezTo>
                    <a:pt x="6906" y="8096"/>
                    <a:pt x="6906" y="8096"/>
                    <a:pt x="7858"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206" name="Google Shape;7206;p1"/>
            <p:cNvSpPr/>
            <p:nvPr/>
          </p:nvSpPr>
          <p:spPr>
            <a:xfrm>
              <a:off x="7389971" y="188118"/>
              <a:ext cx="9525" cy="9525"/>
            </a:xfrm>
            <a:custGeom>
              <a:avLst/>
              <a:gdLst/>
              <a:ahLst/>
              <a:cxnLst/>
              <a:rect l="l" t="t" r="r" b="b"/>
              <a:pathLst>
                <a:path w="9525" h="9525" extrusionOk="0">
                  <a:moveTo>
                    <a:pt x="8096" y="7144"/>
                  </a:moveTo>
                  <a:cubicBezTo>
                    <a:pt x="8096" y="8096"/>
                    <a:pt x="7144" y="8096"/>
                    <a:pt x="7144" y="8096"/>
                  </a:cubicBezTo>
                  <a:cubicBezTo>
                    <a:pt x="7144" y="9049"/>
                    <a:pt x="8096" y="9049"/>
                    <a:pt x="8096"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207" name="Google Shape;7207;p1"/>
            <p:cNvSpPr/>
            <p:nvPr/>
          </p:nvSpPr>
          <p:spPr>
            <a:xfrm>
              <a:off x="7348590" y="194786"/>
              <a:ext cx="9525" cy="9525"/>
            </a:xfrm>
            <a:custGeom>
              <a:avLst/>
              <a:gdLst/>
              <a:ahLst/>
              <a:cxnLst/>
              <a:rect l="l" t="t" r="r" b="b"/>
              <a:pathLst>
                <a:path w="9525" h="9525" extrusionOk="0">
                  <a:moveTo>
                    <a:pt x="7567" y="7144"/>
                  </a:moveTo>
                  <a:cubicBezTo>
                    <a:pt x="7567" y="7144"/>
                    <a:pt x="6615" y="7144"/>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208" name="Google Shape;7208;p1"/>
            <p:cNvSpPr/>
            <p:nvPr/>
          </p:nvSpPr>
          <p:spPr>
            <a:xfrm>
              <a:off x="7389019" y="189071"/>
              <a:ext cx="9525" cy="9525"/>
            </a:xfrm>
            <a:custGeom>
              <a:avLst/>
              <a:gdLst/>
              <a:ahLst/>
              <a:cxnLst/>
              <a:rect l="l" t="t" r="r" b="b"/>
              <a:pathLst>
                <a:path w="9525" h="9525" extrusionOk="0">
                  <a:moveTo>
                    <a:pt x="7144" y="7144"/>
                  </a:moveTo>
                  <a:cubicBezTo>
                    <a:pt x="7144" y="8096"/>
                    <a:pt x="8096" y="8096"/>
                    <a:pt x="7144" y="7144"/>
                  </a:cubicBezTo>
                  <a:cubicBezTo>
                    <a:pt x="8096"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209" name="Google Shape;7209;p1"/>
            <p:cNvSpPr/>
            <p:nvPr/>
          </p:nvSpPr>
          <p:spPr>
            <a:xfrm>
              <a:off x="7453789" y="200501"/>
              <a:ext cx="9525" cy="9525"/>
            </a:xfrm>
            <a:custGeom>
              <a:avLst/>
              <a:gdLst/>
              <a:ahLst/>
              <a:cxnLst/>
              <a:rect l="l" t="t" r="r" b="b"/>
              <a:pathLst>
                <a:path w="9525" h="9525" extrusionOk="0">
                  <a:moveTo>
                    <a:pt x="7144" y="7144"/>
                  </a:moveTo>
                  <a:cubicBezTo>
                    <a:pt x="7144" y="7144"/>
                    <a:pt x="8096"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210" name="Google Shape;7210;p1"/>
            <p:cNvSpPr/>
            <p:nvPr/>
          </p:nvSpPr>
          <p:spPr>
            <a:xfrm>
              <a:off x="7453789" y="200501"/>
              <a:ext cx="9525" cy="9525"/>
            </a:xfrm>
            <a:custGeom>
              <a:avLst/>
              <a:gdLst/>
              <a:ahLst/>
              <a:cxnLst/>
              <a:rect l="l" t="t" r="r" b="b"/>
              <a:pathLst>
                <a:path w="9525" h="9525" extrusionOk="0">
                  <a:moveTo>
                    <a:pt x="7144" y="7144"/>
                  </a:moveTo>
                  <a:lnTo>
                    <a:pt x="7144" y="7144"/>
                  </a:ln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211" name="Google Shape;7211;p1"/>
            <p:cNvSpPr/>
            <p:nvPr/>
          </p:nvSpPr>
          <p:spPr>
            <a:xfrm>
              <a:off x="7454741" y="199548"/>
              <a:ext cx="9525" cy="9525"/>
            </a:xfrm>
            <a:custGeom>
              <a:avLst/>
              <a:gdLst/>
              <a:ahLst/>
              <a:cxnLst/>
              <a:rect l="l" t="t" r="r" b="b"/>
              <a:pathLst>
                <a:path w="9525" h="9525" extrusionOk="0">
                  <a:moveTo>
                    <a:pt x="7144" y="7144"/>
                  </a:moveTo>
                  <a:lnTo>
                    <a:pt x="7144" y="7144"/>
                  </a:lnTo>
                  <a:cubicBezTo>
                    <a:pt x="7144" y="8096"/>
                    <a:pt x="7144"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212" name="Google Shape;7212;p1"/>
            <p:cNvSpPr/>
            <p:nvPr/>
          </p:nvSpPr>
          <p:spPr>
            <a:xfrm>
              <a:off x="7448312" y="198596"/>
              <a:ext cx="9525" cy="9525"/>
            </a:xfrm>
            <a:custGeom>
              <a:avLst/>
              <a:gdLst/>
              <a:ahLst/>
              <a:cxnLst/>
              <a:rect l="l" t="t" r="r" b="b"/>
              <a:pathLst>
                <a:path w="9525" h="9525" extrusionOk="0">
                  <a:moveTo>
                    <a:pt x="7858" y="7144"/>
                  </a:moveTo>
                  <a:lnTo>
                    <a:pt x="7858" y="8096"/>
                  </a:lnTo>
                  <a:cubicBezTo>
                    <a:pt x="6906" y="8096"/>
                    <a:pt x="6906" y="8096"/>
                    <a:pt x="7858"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213" name="Google Shape;7213;p1"/>
            <p:cNvSpPr/>
            <p:nvPr/>
          </p:nvSpPr>
          <p:spPr>
            <a:xfrm>
              <a:off x="7447121" y="198596"/>
              <a:ext cx="9525" cy="9525"/>
            </a:xfrm>
            <a:custGeom>
              <a:avLst/>
              <a:gdLst/>
              <a:ahLst/>
              <a:cxnLst/>
              <a:rect l="l" t="t" r="r" b="b"/>
              <a:pathLst>
                <a:path w="9525" h="9525" extrusionOk="0">
                  <a:moveTo>
                    <a:pt x="7144" y="7144"/>
                  </a:moveTo>
                  <a:cubicBezTo>
                    <a:pt x="10954" y="10954"/>
                    <a:pt x="7144"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214" name="Google Shape;7214;p1"/>
            <p:cNvSpPr/>
            <p:nvPr/>
          </p:nvSpPr>
          <p:spPr>
            <a:xfrm>
              <a:off x="7441406" y="184837"/>
              <a:ext cx="9525" cy="9525"/>
            </a:xfrm>
            <a:custGeom>
              <a:avLst/>
              <a:gdLst/>
              <a:ahLst/>
              <a:cxnLst/>
              <a:rect l="l" t="t" r="r" b="b"/>
              <a:pathLst>
                <a:path w="9525" h="9525" extrusionOk="0">
                  <a:moveTo>
                    <a:pt x="7144" y="7567"/>
                  </a:moveTo>
                  <a:cubicBezTo>
                    <a:pt x="10954" y="6615"/>
                    <a:pt x="8096" y="7567"/>
                    <a:pt x="7144"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215" name="Google Shape;7215;p1"/>
            <p:cNvSpPr/>
            <p:nvPr/>
          </p:nvSpPr>
          <p:spPr>
            <a:xfrm>
              <a:off x="7437596" y="180498"/>
              <a:ext cx="9525" cy="9525"/>
            </a:xfrm>
            <a:custGeom>
              <a:avLst/>
              <a:gdLst/>
              <a:ahLst/>
              <a:cxnLst/>
              <a:rect l="l" t="t" r="r" b="b"/>
              <a:pathLst>
                <a:path w="9525" h="9525" extrusionOk="0">
                  <a:moveTo>
                    <a:pt x="7144" y="9049"/>
                  </a:moveTo>
                  <a:cubicBezTo>
                    <a:pt x="8096" y="9049"/>
                    <a:pt x="7144" y="7144"/>
                    <a:pt x="7144" y="7144"/>
                  </a:cubicBezTo>
                  <a:cubicBezTo>
                    <a:pt x="7144" y="8096"/>
                    <a:pt x="7144" y="8096"/>
                    <a:pt x="7144" y="904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216" name="Google Shape;7216;p1"/>
            <p:cNvSpPr/>
            <p:nvPr/>
          </p:nvSpPr>
          <p:spPr>
            <a:xfrm>
              <a:off x="7406164" y="175736"/>
              <a:ext cx="9525" cy="9525"/>
            </a:xfrm>
            <a:custGeom>
              <a:avLst/>
              <a:gdLst/>
              <a:ahLst/>
              <a:cxnLst/>
              <a:rect l="l" t="t" r="r" b="b"/>
              <a:pathLst>
                <a:path w="9525" h="9525" extrusionOk="0">
                  <a:moveTo>
                    <a:pt x="7144" y="10001"/>
                  </a:moveTo>
                  <a:lnTo>
                    <a:pt x="7144" y="7144"/>
                  </a:lnTo>
                  <a:cubicBezTo>
                    <a:pt x="7144" y="8096"/>
                    <a:pt x="7144" y="9049"/>
                    <a:pt x="7144" y="10001"/>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217" name="Google Shape;7217;p1"/>
            <p:cNvSpPr/>
            <p:nvPr/>
          </p:nvSpPr>
          <p:spPr>
            <a:xfrm>
              <a:off x="7398544" y="191728"/>
              <a:ext cx="9525" cy="9525"/>
            </a:xfrm>
            <a:custGeom>
              <a:avLst/>
              <a:gdLst/>
              <a:ahLst/>
              <a:cxnLst/>
              <a:rect l="l" t="t" r="r" b="b"/>
              <a:pathLst>
                <a:path w="9525" h="9525" extrusionOk="0">
                  <a:moveTo>
                    <a:pt x="7144" y="7344"/>
                  </a:moveTo>
                  <a:cubicBezTo>
                    <a:pt x="10001" y="9249"/>
                    <a:pt x="7144" y="6392"/>
                    <a:pt x="7144" y="73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218" name="Google Shape;7218;p1"/>
            <p:cNvSpPr/>
            <p:nvPr/>
          </p:nvSpPr>
          <p:spPr>
            <a:xfrm>
              <a:off x="7396508" y="172603"/>
              <a:ext cx="9525" cy="9525"/>
            </a:xfrm>
            <a:custGeom>
              <a:avLst/>
              <a:gdLst/>
              <a:ahLst/>
              <a:cxnLst/>
              <a:rect l="l" t="t" r="r" b="b"/>
              <a:pathLst>
                <a:path w="9525" h="9525" extrusionOk="0">
                  <a:moveTo>
                    <a:pt x="8227" y="7419"/>
                  </a:moveTo>
                  <a:cubicBezTo>
                    <a:pt x="9179" y="6466"/>
                    <a:pt x="5369" y="8371"/>
                    <a:pt x="8227" y="741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219" name="Google Shape;7219;p1"/>
            <p:cNvSpPr/>
            <p:nvPr/>
          </p:nvSpPr>
          <p:spPr>
            <a:xfrm>
              <a:off x="7344251" y="168915"/>
              <a:ext cx="9525" cy="9525"/>
            </a:xfrm>
            <a:custGeom>
              <a:avLst/>
              <a:gdLst/>
              <a:ahLst/>
              <a:cxnLst/>
              <a:rect l="l" t="t" r="r" b="b"/>
              <a:pathLst>
                <a:path w="9525" h="9525" extrusionOk="0">
                  <a:moveTo>
                    <a:pt x="7144" y="7297"/>
                  </a:moveTo>
                  <a:lnTo>
                    <a:pt x="7144" y="10154"/>
                  </a:lnTo>
                  <a:cubicBezTo>
                    <a:pt x="7144" y="10154"/>
                    <a:pt x="7144" y="6344"/>
                    <a:pt x="7144" y="729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220" name="Google Shape;7220;p1"/>
            <p:cNvSpPr/>
            <p:nvPr/>
          </p:nvSpPr>
          <p:spPr>
            <a:xfrm>
              <a:off x="7319486" y="169935"/>
              <a:ext cx="9525" cy="9525"/>
            </a:xfrm>
            <a:custGeom>
              <a:avLst/>
              <a:gdLst/>
              <a:ahLst/>
              <a:cxnLst/>
              <a:rect l="l" t="t" r="r" b="b"/>
              <a:pathLst>
                <a:path w="9525" h="9525" extrusionOk="0">
                  <a:moveTo>
                    <a:pt x="8096" y="9135"/>
                  </a:moveTo>
                  <a:cubicBezTo>
                    <a:pt x="8096" y="7230"/>
                    <a:pt x="7144" y="6277"/>
                    <a:pt x="7144" y="8182"/>
                  </a:cubicBezTo>
                  <a:cubicBezTo>
                    <a:pt x="8096" y="8182"/>
                    <a:pt x="8096" y="9135"/>
                    <a:pt x="8096" y="9135"/>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221" name="Google Shape;7221;p1"/>
            <p:cNvSpPr/>
            <p:nvPr/>
          </p:nvSpPr>
          <p:spPr>
            <a:xfrm>
              <a:off x="7251859" y="164175"/>
              <a:ext cx="9525" cy="9525"/>
            </a:xfrm>
            <a:custGeom>
              <a:avLst/>
              <a:gdLst/>
              <a:ahLst/>
              <a:cxnLst/>
              <a:rect l="l" t="t" r="r" b="b"/>
              <a:pathLst>
                <a:path w="9525" h="9525" extrusionOk="0">
                  <a:moveTo>
                    <a:pt x="7144" y="8227"/>
                  </a:moveTo>
                  <a:cubicBezTo>
                    <a:pt x="7144" y="5369"/>
                    <a:pt x="7144" y="9179"/>
                    <a:pt x="7144" y="822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222" name="Google Shape;7222;p1"/>
            <p:cNvSpPr/>
            <p:nvPr/>
          </p:nvSpPr>
          <p:spPr>
            <a:xfrm>
              <a:off x="7710418" y="974916"/>
              <a:ext cx="28575" cy="19050"/>
            </a:xfrm>
            <a:custGeom>
              <a:avLst/>
              <a:gdLst/>
              <a:ahLst/>
              <a:cxnLst/>
              <a:rect l="l" t="t" r="r" b="b"/>
              <a:pathLst>
                <a:path w="28575" h="19050" extrusionOk="0">
                  <a:moveTo>
                    <a:pt x="7689" y="15683"/>
                  </a:moveTo>
                  <a:cubicBezTo>
                    <a:pt x="43884" y="-1462"/>
                    <a:pt x="1974" y="11873"/>
                    <a:pt x="7689" y="15683"/>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223" name="Google Shape;7223;p1"/>
            <p:cNvSpPr/>
            <p:nvPr/>
          </p:nvSpPr>
          <p:spPr>
            <a:xfrm>
              <a:off x="7695677" y="936184"/>
              <a:ext cx="19050" cy="28575"/>
            </a:xfrm>
            <a:custGeom>
              <a:avLst/>
              <a:gdLst/>
              <a:ahLst/>
              <a:cxnLst/>
              <a:rect l="l" t="t" r="r" b="b"/>
              <a:pathLst>
                <a:path w="19050" h="28575" extrusionOk="0">
                  <a:moveTo>
                    <a:pt x="12905" y="11553"/>
                  </a:moveTo>
                  <a:cubicBezTo>
                    <a:pt x="12905" y="40128"/>
                    <a:pt x="-3287" y="10601"/>
                    <a:pt x="18620" y="30603"/>
                  </a:cubicBezTo>
                  <a:cubicBezTo>
                    <a:pt x="30050" y="18221"/>
                    <a:pt x="-4240" y="-1782"/>
                    <a:pt x="12905" y="11553"/>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224" name="Google Shape;7224;p1"/>
            <p:cNvSpPr/>
            <p:nvPr/>
          </p:nvSpPr>
          <p:spPr>
            <a:xfrm>
              <a:off x="7709059" y="953928"/>
              <a:ext cx="9525" cy="9525"/>
            </a:xfrm>
            <a:custGeom>
              <a:avLst/>
              <a:gdLst/>
              <a:ahLst/>
              <a:cxnLst/>
              <a:rect l="l" t="t" r="r" b="b"/>
              <a:pathLst>
                <a:path w="9525" h="9525" extrusionOk="0">
                  <a:moveTo>
                    <a:pt x="7144" y="7144"/>
                  </a:moveTo>
                  <a:lnTo>
                    <a:pt x="7144" y="7144"/>
                  </a:lnTo>
                  <a:lnTo>
                    <a:pt x="7144" y="7144"/>
                  </a:ln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225" name="Google Shape;7225;p1"/>
            <p:cNvSpPr/>
            <p:nvPr/>
          </p:nvSpPr>
          <p:spPr>
            <a:xfrm>
              <a:off x="7191389" y="1085809"/>
              <a:ext cx="19050" cy="9525"/>
            </a:xfrm>
            <a:custGeom>
              <a:avLst/>
              <a:gdLst/>
              <a:ahLst/>
              <a:cxnLst/>
              <a:rect l="l" t="t" r="r" b="b"/>
              <a:pathLst>
                <a:path w="19050" h="9525" extrusionOk="0">
                  <a:moveTo>
                    <a:pt x="10464" y="9566"/>
                  </a:moveTo>
                  <a:cubicBezTo>
                    <a:pt x="39039" y="2898"/>
                    <a:pt x="-4776" y="12423"/>
                    <a:pt x="10464" y="956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226" name="Google Shape;7226;p1"/>
            <p:cNvSpPr/>
            <p:nvPr/>
          </p:nvSpPr>
          <p:spPr>
            <a:xfrm>
              <a:off x="6890861" y="1076801"/>
              <a:ext cx="9525" cy="9525"/>
            </a:xfrm>
            <a:custGeom>
              <a:avLst/>
              <a:gdLst/>
              <a:ahLst/>
              <a:cxnLst/>
              <a:rect l="l" t="t" r="r" b="b"/>
              <a:pathLst>
                <a:path w="9525" h="9525" extrusionOk="0">
                  <a:moveTo>
                    <a:pt x="7144" y="9049"/>
                  </a:moveTo>
                  <a:cubicBezTo>
                    <a:pt x="9049" y="9049"/>
                    <a:pt x="10001" y="8096"/>
                    <a:pt x="10001" y="7144"/>
                  </a:cubicBezTo>
                  <a:cubicBezTo>
                    <a:pt x="9049" y="7144"/>
                    <a:pt x="8096" y="8096"/>
                    <a:pt x="7144" y="904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227" name="Google Shape;7227;p1"/>
            <p:cNvSpPr/>
            <p:nvPr/>
          </p:nvSpPr>
          <p:spPr>
            <a:xfrm>
              <a:off x="7185184" y="1099661"/>
              <a:ext cx="9525" cy="19050"/>
            </a:xfrm>
            <a:custGeom>
              <a:avLst/>
              <a:gdLst/>
              <a:ahLst/>
              <a:cxnLst/>
              <a:rect l="l" t="t" r="r" b="b"/>
              <a:pathLst>
                <a:path w="9525" h="19050" extrusionOk="0">
                  <a:moveTo>
                    <a:pt x="9049" y="7144"/>
                  </a:moveTo>
                  <a:lnTo>
                    <a:pt x="7144" y="12859"/>
                  </a:lnTo>
                  <a:cubicBezTo>
                    <a:pt x="7144" y="10954"/>
                    <a:pt x="8096" y="9049"/>
                    <a:pt x="9049"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228" name="Google Shape;7228;p1"/>
            <p:cNvSpPr/>
            <p:nvPr/>
          </p:nvSpPr>
          <p:spPr>
            <a:xfrm>
              <a:off x="7195344" y="987866"/>
              <a:ext cx="9525" cy="9525"/>
            </a:xfrm>
            <a:custGeom>
              <a:avLst/>
              <a:gdLst/>
              <a:ahLst/>
              <a:cxnLst/>
              <a:rect l="l" t="t" r="r" b="b"/>
              <a:pathLst>
                <a:path w="9525" h="9525" extrusionOk="0">
                  <a:moveTo>
                    <a:pt x="8414" y="7496"/>
                  </a:moveTo>
                  <a:cubicBezTo>
                    <a:pt x="8414" y="5591"/>
                    <a:pt x="5556" y="12259"/>
                    <a:pt x="8414" y="749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229" name="Google Shape;7229;p1"/>
            <p:cNvSpPr/>
            <p:nvPr/>
          </p:nvSpPr>
          <p:spPr>
            <a:xfrm>
              <a:off x="7123271" y="1127283"/>
              <a:ext cx="9525" cy="9525"/>
            </a:xfrm>
            <a:custGeom>
              <a:avLst/>
              <a:gdLst/>
              <a:ahLst/>
              <a:cxnLst/>
              <a:rect l="l" t="t" r="r" b="b"/>
              <a:pathLst>
                <a:path w="9525" h="9525" extrusionOk="0">
                  <a:moveTo>
                    <a:pt x="7144" y="7144"/>
                  </a:moveTo>
                  <a:cubicBezTo>
                    <a:pt x="7144" y="8096"/>
                    <a:pt x="7144" y="8096"/>
                    <a:pt x="7144" y="7144"/>
                  </a:cubicBezTo>
                  <a:cubicBezTo>
                    <a:pt x="7144" y="8096"/>
                    <a:pt x="7144"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230" name="Google Shape;7230;p1"/>
            <p:cNvSpPr/>
            <p:nvPr/>
          </p:nvSpPr>
          <p:spPr>
            <a:xfrm>
              <a:off x="7221830" y="952976"/>
              <a:ext cx="19050" cy="19050"/>
            </a:xfrm>
            <a:custGeom>
              <a:avLst/>
              <a:gdLst/>
              <a:ahLst/>
              <a:cxnLst/>
              <a:rect l="l" t="t" r="r" b="b"/>
              <a:pathLst>
                <a:path w="19050" h="19050" extrusionOk="0">
                  <a:moveTo>
                    <a:pt x="18123" y="7144"/>
                  </a:moveTo>
                  <a:cubicBezTo>
                    <a:pt x="11455" y="14764"/>
                    <a:pt x="-2833" y="34766"/>
                    <a:pt x="18123"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231" name="Google Shape;7231;p1"/>
            <p:cNvSpPr/>
            <p:nvPr/>
          </p:nvSpPr>
          <p:spPr>
            <a:xfrm>
              <a:off x="6986111" y="1053941"/>
              <a:ext cx="9525" cy="9525"/>
            </a:xfrm>
            <a:custGeom>
              <a:avLst/>
              <a:gdLst/>
              <a:ahLst/>
              <a:cxnLst/>
              <a:rect l="l" t="t" r="r" b="b"/>
              <a:pathLst>
                <a:path w="9525" h="9525" extrusionOk="0">
                  <a:moveTo>
                    <a:pt x="7144" y="7144"/>
                  </a:moveTo>
                  <a:lnTo>
                    <a:pt x="7144" y="7144"/>
                  </a:ln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232" name="Google Shape;7232;p1"/>
            <p:cNvSpPr/>
            <p:nvPr/>
          </p:nvSpPr>
          <p:spPr>
            <a:xfrm>
              <a:off x="6986111" y="1051083"/>
              <a:ext cx="9525" cy="9525"/>
            </a:xfrm>
            <a:custGeom>
              <a:avLst/>
              <a:gdLst/>
              <a:ahLst/>
              <a:cxnLst/>
              <a:rect l="l" t="t" r="r" b="b"/>
              <a:pathLst>
                <a:path w="9525" h="9525" extrusionOk="0">
                  <a:moveTo>
                    <a:pt x="7144" y="7144"/>
                  </a:moveTo>
                  <a:lnTo>
                    <a:pt x="7144" y="9049"/>
                  </a:lnTo>
                  <a:cubicBezTo>
                    <a:pt x="7144" y="9049"/>
                    <a:pt x="9049"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233" name="Google Shape;7233;p1"/>
            <p:cNvSpPr/>
            <p:nvPr/>
          </p:nvSpPr>
          <p:spPr>
            <a:xfrm>
              <a:off x="7187089" y="1094898"/>
              <a:ext cx="9525" cy="19050"/>
            </a:xfrm>
            <a:custGeom>
              <a:avLst/>
              <a:gdLst/>
              <a:ahLst/>
              <a:cxnLst/>
              <a:rect l="l" t="t" r="r" b="b"/>
              <a:pathLst>
                <a:path w="9525" h="19050" extrusionOk="0">
                  <a:moveTo>
                    <a:pt x="7144" y="7144"/>
                  </a:moveTo>
                  <a:cubicBezTo>
                    <a:pt x="8096" y="18574"/>
                    <a:pt x="8096"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234" name="Google Shape;7234;p1"/>
            <p:cNvSpPr/>
            <p:nvPr/>
          </p:nvSpPr>
          <p:spPr>
            <a:xfrm>
              <a:off x="7189946" y="1073493"/>
              <a:ext cx="19050" cy="19050"/>
            </a:xfrm>
            <a:custGeom>
              <a:avLst/>
              <a:gdLst/>
              <a:ahLst/>
              <a:cxnLst/>
              <a:rect l="l" t="t" r="r" b="b"/>
              <a:pathLst>
                <a:path w="19050" h="19050" extrusionOk="0">
                  <a:moveTo>
                    <a:pt x="7144" y="12356"/>
                  </a:moveTo>
                  <a:cubicBezTo>
                    <a:pt x="14764" y="8546"/>
                    <a:pt x="16669" y="2831"/>
                    <a:pt x="7144" y="1235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235" name="Google Shape;7235;p1"/>
            <p:cNvSpPr/>
            <p:nvPr/>
          </p:nvSpPr>
          <p:spPr>
            <a:xfrm>
              <a:off x="7101364" y="1094898"/>
              <a:ext cx="95250" cy="66675"/>
            </a:xfrm>
            <a:custGeom>
              <a:avLst/>
              <a:gdLst/>
              <a:ahLst/>
              <a:cxnLst/>
              <a:rect l="l" t="t" r="r" b="b"/>
              <a:pathLst>
                <a:path w="95250" h="66675" extrusionOk="0">
                  <a:moveTo>
                    <a:pt x="38576" y="43339"/>
                  </a:moveTo>
                  <a:cubicBezTo>
                    <a:pt x="45244" y="41434"/>
                    <a:pt x="17621" y="51911"/>
                    <a:pt x="30004" y="57626"/>
                  </a:cubicBezTo>
                  <a:cubicBezTo>
                    <a:pt x="28099" y="55721"/>
                    <a:pt x="21431" y="35719"/>
                    <a:pt x="7144" y="62389"/>
                  </a:cubicBezTo>
                  <a:cubicBezTo>
                    <a:pt x="8096" y="81439"/>
                    <a:pt x="71914" y="48101"/>
                    <a:pt x="90964" y="18574"/>
                  </a:cubicBezTo>
                  <a:cubicBezTo>
                    <a:pt x="87154" y="24289"/>
                    <a:pt x="86201" y="20479"/>
                    <a:pt x="88106" y="9049"/>
                  </a:cubicBezTo>
                  <a:cubicBezTo>
                    <a:pt x="83344" y="22384"/>
                    <a:pt x="80486" y="21431"/>
                    <a:pt x="78581" y="7144"/>
                  </a:cubicBezTo>
                  <a:cubicBezTo>
                    <a:pt x="42386" y="33814"/>
                    <a:pt x="47149" y="33814"/>
                    <a:pt x="38576" y="4333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236" name="Google Shape;7236;p1"/>
            <p:cNvSpPr/>
            <p:nvPr/>
          </p:nvSpPr>
          <p:spPr>
            <a:xfrm>
              <a:off x="7156609" y="1110138"/>
              <a:ext cx="9525" cy="9525"/>
            </a:xfrm>
            <a:custGeom>
              <a:avLst/>
              <a:gdLst/>
              <a:ahLst/>
              <a:cxnLst/>
              <a:rect l="l" t="t" r="r" b="b"/>
              <a:pathLst>
                <a:path w="9525" h="9525" extrusionOk="0">
                  <a:moveTo>
                    <a:pt x="8096" y="8096"/>
                  </a:moveTo>
                  <a:cubicBezTo>
                    <a:pt x="8096" y="8096"/>
                    <a:pt x="7144" y="7144"/>
                    <a:pt x="7144" y="7144"/>
                  </a:cubicBezTo>
                  <a:cubicBezTo>
                    <a:pt x="7144" y="8096"/>
                    <a:pt x="7144" y="8096"/>
                    <a:pt x="8096" y="809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237" name="Google Shape;7237;p1"/>
            <p:cNvSpPr/>
            <p:nvPr/>
          </p:nvSpPr>
          <p:spPr>
            <a:xfrm>
              <a:off x="7140522" y="1119663"/>
              <a:ext cx="9525" cy="9525"/>
            </a:xfrm>
            <a:custGeom>
              <a:avLst/>
              <a:gdLst/>
              <a:ahLst/>
              <a:cxnLst/>
              <a:rect l="l" t="t" r="r" b="b"/>
              <a:pathLst>
                <a:path w="9525" h="9525" extrusionOk="0">
                  <a:moveTo>
                    <a:pt x="7990" y="7144"/>
                  </a:moveTo>
                  <a:cubicBezTo>
                    <a:pt x="7990" y="7144"/>
                    <a:pt x="6085" y="7144"/>
                    <a:pt x="7990"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238" name="Google Shape;7238;p1"/>
            <p:cNvSpPr/>
            <p:nvPr/>
          </p:nvSpPr>
          <p:spPr>
            <a:xfrm>
              <a:off x="7183279" y="1079968"/>
              <a:ext cx="9525" cy="9525"/>
            </a:xfrm>
            <a:custGeom>
              <a:avLst/>
              <a:gdLst/>
              <a:ahLst/>
              <a:cxnLst/>
              <a:rect l="l" t="t" r="r" b="b"/>
              <a:pathLst>
                <a:path w="9525" h="9525" extrusionOk="0">
                  <a:moveTo>
                    <a:pt x="7144" y="11597"/>
                  </a:moveTo>
                  <a:cubicBezTo>
                    <a:pt x="10001" y="2072"/>
                    <a:pt x="7144" y="10644"/>
                    <a:pt x="7144" y="1159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239" name="Google Shape;7239;p1"/>
            <p:cNvSpPr/>
            <p:nvPr/>
          </p:nvSpPr>
          <p:spPr>
            <a:xfrm>
              <a:off x="7187089" y="1092993"/>
              <a:ext cx="9525" cy="9525"/>
            </a:xfrm>
            <a:custGeom>
              <a:avLst/>
              <a:gdLst/>
              <a:ahLst/>
              <a:cxnLst/>
              <a:rect l="l" t="t" r="r" b="b"/>
              <a:pathLst>
                <a:path w="9525" h="9525" extrusionOk="0">
                  <a:moveTo>
                    <a:pt x="7144" y="7144"/>
                  </a:moveTo>
                  <a:cubicBezTo>
                    <a:pt x="7144" y="11906"/>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240" name="Google Shape;7240;p1"/>
            <p:cNvSpPr/>
            <p:nvPr/>
          </p:nvSpPr>
          <p:spPr>
            <a:xfrm>
              <a:off x="7083266" y="1091088"/>
              <a:ext cx="9525" cy="9525"/>
            </a:xfrm>
            <a:custGeom>
              <a:avLst/>
              <a:gdLst/>
              <a:ahLst/>
              <a:cxnLst/>
              <a:rect l="l" t="t" r="r" b="b"/>
              <a:pathLst>
                <a:path w="9525" h="9525" extrusionOk="0">
                  <a:moveTo>
                    <a:pt x="8096" y="7144"/>
                  </a:moveTo>
                  <a:lnTo>
                    <a:pt x="7144" y="8096"/>
                  </a:lnTo>
                  <a:cubicBezTo>
                    <a:pt x="7144" y="8096"/>
                    <a:pt x="8096" y="8096"/>
                    <a:pt x="8096"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241" name="Google Shape;7241;p1"/>
            <p:cNvSpPr/>
            <p:nvPr/>
          </p:nvSpPr>
          <p:spPr>
            <a:xfrm>
              <a:off x="7117711" y="1101262"/>
              <a:ext cx="47625" cy="28575"/>
            </a:xfrm>
            <a:custGeom>
              <a:avLst/>
              <a:gdLst/>
              <a:ahLst/>
              <a:cxnLst/>
              <a:rect l="l" t="t" r="r" b="b"/>
              <a:pathLst>
                <a:path w="47625" h="28575" extrusionOk="0">
                  <a:moveTo>
                    <a:pt x="8894" y="30307"/>
                  </a:moveTo>
                  <a:cubicBezTo>
                    <a:pt x="14609" y="28402"/>
                    <a:pt x="37469" y="11257"/>
                    <a:pt x="46041" y="16972"/>
                  </a:cubicBezTo>
                  <a:cubicBezTo>
                    <a:pt x="43184" y="15067"/>
                    <a:pt x="42231" y="12210"/>
                    <a:pt x="43184" y="10305"/>
                  </a:cubicBezTo>
                  <a:cubicBezTo>
                    <a:pt x="25086" y="-3983"/>
                    <a:pt x="321" y="35070"/>
                    <a:pt x="8894" y="3030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242" name="Google Shape;7242;p1"/>
            <p:cNvSpPr/>
            <p:nvPr/>
          </p:nvSpPr>
          <p:spPr>
            <a:xfrm>
              <a:off x="7176611" y="1085373"/>
              <a:ext cx="9525" cy="9525"/>
            </a:xfrm>
            <a:custGeom>
              <a:avLst/>
              <a:gdLst/>
              <a:ahLst/>
              <a:cxnLst/>
              <a:rect l="l" t="t" r="r" b="b"/>
              <a:pathLst>
                <a:path w="9525" h="9525" extrusionOk="0">
                  <a:moveTo>
                    <a:pt x="7144" y="7144"/>
                  </a:moveTo>
                  <a:cubicBezTo>
                    <a:pt x="7144" y="7144"/>
                    <a:pt x="7144" y="7144"/>
                    <a:pt x="7144" y="7144"/>
                  </a:cubicBez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243" name="Google Shape;7243;p1"/>
            <p:cNvSpPr/>
            <p:nvPr/>
          </p:nvSpPr>
          <p:spPr>
            <a:xfrm>
              <a:off x="7184231" y="1098708"/>
              <a:ext cx="57150" cy="38100"/>
            </a:xfrm>
            <a:custGeom>
              <a:avLst/>
              <a:gdLst/>
              <a:ahLst/>
              <a:cxnLst/>
              <a:rect l="l" t="t" r="r" b="b"/>
              <a:pathLst>
                <a:path w="57150" h="38100" extrusionOk="0">
                  <a:moveTo>
                    <a:pt x="53816" y="28099"/>
                  </a:moveTo>
                  <a:cubicBezTo>
                    <a:pt x="41434" y="30956"/>
                    <a:pt x="28099" y="42386"/>
                    <a:pt x="7144" y="39529"/>
                  </a:cubicBezTo>
                  <a:cubicBezTo>
                    <a:pt x="7144" y="37624"/>
                    <a:pt x="13811" y="24289"/>
                    <a:pt x="10954" y="24289"/>
                  </a:cubicBezTo>
                  <a:cubicBezTo>
                    <a:pt x="22384" y="49054"/>
                    <a:pt x="16669" y="19526"/>
                    <a:pt x="35719" y="7144"/>
                  </a:cubicBezTo>
                  <a:cubicBezTo>
                    <a:pt x="30956" y="43339"/>
                    <a:pt x="53816" y="24289"/>
                    <a:pt x="53816" y="28099"/>
                  </a:cubicBezTo>
                  <a:close/>
                  <a:moveTo>
                    <a:pt x="49054" y="30956"/>
                  </a:moveTo>
                  <a:lnTo>
                    <a:pt x="46196" y="30004"/>
                  </a:lnTo>
                  <a:cubicBezTo>
                    <a:pt x="47149" y="31909"/>
                    <a:pt x="48101" y="31909"/>
                    <a:pt x="49054" y="3095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244" name="Google Shape;7244;p1"/>
            <p:cNvSpPr/>
            <p:nvPr/>
          </p:nvSpPr>
          <p:spPr>
            <a:xfrm>
              <a:off x="7660481" y="946308"/>
              <a:ext cx="9525" cy="9525"/>
            </a:xfrm>
            <a:custGeom>
              <a:avLst/>
              <a:gdLst/>
              <a:ahLst/>
              <a:cxnLst/>
              <a:rect l="l" t="t" r="r" b="b"/>
              <a:pathLst>
                <a:path w="9525" h="9525" extrusionOk="0">
                  <a:moveTo>
                    <a:pt x="7144" y="7144"/>
                  </a:moveTo>
                  <a:lnTo>
                    <a:pt x="8096" y="8096"/>
                  </a:lnTo>
                  <a:cubicBezTo>
                    <a:pt x="7144" y="8096"/>
                    <a:pt x="7144"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245" name="Google Shape;7245;p1"/>
            <p:cNvSpPr/>
            <p:nvPr/>
          </p:nvSpPr>
          <p:spPr>
            <a:xfrm>
              <a:off x="7327106" y="975836"/>
              <a:ext cx="9525" cy="9525"/>
            </a:xfrm>
            <a:custGeom>
              <a:avLst/>
              <a:gdLst/>
              <a:ahLst/>
              <a:cxnLst/>
              <a:rect l="l" t="t" r="r" b="b"/>
              <a:pathLst>
                <a:path w="9525" h="9525" extrusionOk="0">
                  <a:moveTo>
                    <a:pt x="7144" y="7144"/>
                  </a:moveTo>
                  <a:lnTo>
                    <a:pt x="9049" y="7144"/>
                  </a:lnTo>
                  <a:cubicBezTo>
                    <a:pt x="8096"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246" name="Google Shape;7246;p1"/>
            <p:cNvSpPr/>
            <p:nvPr/>
          </p:nvSpPr>
          <p:spPr>
            <a:xfrm>
              <a:off x="7362349" y="941172"/>
              <a:ext cx="9525" cy="9525"/>
            </a:xfrm>
            <a:custGeom>
              <a:avLst/>
              <a:gdLst/>
              <a:ahLst/>
              <a:cxnLst/>
              <a:rect l="l" t="t" r="r" b="b"/>
              <a:pathLst>
                <a:path w="9525" h="9525" extrusionOk="0">
                  <a:moveTo>
                    <a:pt x="7144" y="9422"/>
                  </a:moveTo>
                  <a:lnTo>
                    <a:pt x="9049" y="7517"/>
                  </a:lnTo>
                  <a:cubicBezTo>
                    <a:pt x="8096" y="6565"/>
                    <a:pt x="7144" y="7517"/>
                    <a:pt x="7144" y="9422"/>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247" name="Google Shape;7247;p1"/>
            <p:cNvSpPr/>
            <p:nvPr/>
          </p:nvSpPr>
          <p:spPr>
            <a:xfrm>
              <a:off x="7639103" y="948213"/>
              <a:ext cx="9525" cy="9525"/>
            </a:xfrm>
            <a:custGeom>
              <a:avLst/>
              <a:gdLst/>
              <a:ahLst/>
              <a:cxnLst/>
              <a:rect l="l" t="t" r="r" b="b"/>
              <a:pathLst>
                <a:path w="9525" h="9525" extrusionOk="0">
                  <a:moveTo>
                    <a:pt x="7567" y="7144"/>
                  </a:moveTo>
                  <a:cubicBezTo>
                    <a:pt x="7567" y="8096"/>
                    <a:pt x="6615" y="9049"/>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248" name="Google Shape;7248;p1"/>
            <p:cNvSpPr/>
            <p:nvPr/>
          </p:nvSpPr>
          <p:spPr>
            <a:xfrm>
              <a:off x="7474744" y="943451"/>
              <a:ext cx="9525" cy="9525"/>
            </a:xfrm>
            <a:custGeom>
              <a:avLst/>
              <a:gdLst/>
              <a:ahLst/>
              <a:cxnLst/>
              <a:rect l="l" t="t" r="r" b="b"/>
              <a:pathLst>
                <a:path w="9525" h="9525" extrusionOk="0">
                  <a:moveTo>
                    <a:pt x="7144" y="7144"/>
                  </a:moveTo>
                  <a:cubicBezTo>
                    <a:pt x="7144" y="8096"/>
                    <a:pt x="8096" y="8096"/>
                    <a:pt x="9049" y="9049"/>
                  </a:cubicBezTo>
                  <a:cubicBezTo>
                    <a:pt x="8096" y="7144"/>
                    <a:pt x="8096"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249" name="Google Shape;7249;p1"/>
            <p:cNvSpPr/>
            <p:nvPr/>
          </p:nvSpPr>
          <p:spPr>
            <a:xfrm>
              <a:off x="7361396" y="943027"/>
              <a:ext cx="9525" cy="9525"/>
            </a:xfrm>
            <a:custGeom>
              <a:avLst/>
              <a:gdLst/>
              <a:ahLst/>
              <a:cxnLst/>
              <a:rect l="l" t="t" r="r" b="b"/>
              <a:pathLst>
                <a:path w="9525" h="9525" extrusionOk="0">
                  <a:moveTo>
                    <a:pt x="7144" y="7567"/>
                  </a:moveTo>
                  <a:cubicBezTo>
                    <a:pt x="7144" y="7567"/>
                    <a:pt x="8096" y="6615"/>
                    <a:pt x="7144"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250" name="Google Shape;7250;p1"/>
            <p:cNvSpPr/>
            <p:nvPr/>
          </p:nvSpPr>
          <p:spPr>
            <a:xfrm>
              <a:off x="7306151" y="952976"/>
              <a:ext cx="9525" cy="9525"/>
            </a:xfrm>
            <a:custGeom>
              <a:avLst/>
              <a:gdLst/>
              <a:ahLst/>
              <a:cxnLst/>
              <a:rect l="l" t="t" r="r" b="b"/>
              <a:pathLst>
                <a:path w="9525" h="9525" extrusionOk="0">
                  <a:moveTo>
                    <a:pt x="8096" y="7144"/>
                  </a:moveTo>
                  <a:cubicBezTo>
                    <a:pt x="8096" y="7144"/>
                    <a:pt x="7144" y="8096"/>
                    <a:pt x="7144" y="8096"/>
                  </a:cubicBezTo>
                  <a:cubicBezTo>
                    <a:pt x="7144" y="8096"/>
                    <a:pt x="8096" y="8096"/>
                    <a:pt x="8096"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251" name="Google Shape;7251;p1"/>
            <p:cNvSpPr/>
            <p:nvPr/>
          </p:nvSpPr>
          <p:spPr>
            <a:xfrm>
              <a:off x="7310914" y="976788"/>
              <a:ext cx="9525" cy="9525"/>
            </a:xfrm>
            <a:custGeom>
              <a:avLst/>
              <a:gdLst/>
              <a:ahLst/>
              <a:cxnLst/>
              <a:rect l="l" t="t" r="r" b="b"/>
              <a:pathLst>
                <a:path w="9525" h="9525" extrusionOk="0">
                  <a:moveTo>
                    <a:pt x="8096" y="7144"/>
                  </a:moveTo>
                  <a:cubicBezTo>
                    <a:pt x="8096" y="7144"/>
                    <a:pt x="7144" y="8096"/>
                    <a:pt x="7144" y="8096"/>
                  </a:cubicBezTo>
                  <a:lnTo>
                    <a:pt x="8096" y="7144"/>
                  </a:ln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252" name="Google Shape;7252;p1"/>
            <p:cNvSpPr/>
            <p:nvPr/>
          </p:nvSpPr>
          <p:spPr>
            <a:xfrm>
              <a:off x="7249001" y="968216"/>
              <a:ext cx="9525" cy="9525"/>
            </a:xfrm>
            <a:custGeom>
              <a:avLst/>
              <a:gdLst/>
              <a:ahLst/>
              <a:cxnLst/>
              <a:rect l="l" t="t" r="r" b="b"/>
              <a:pathLst>
                <a:path w="9525" h="9525" extrusionOk="0">
                  <a:moveTo>
                    <a:pt x="9049" y="7144"/>
                  </a:moveTo>
                  <a:lnTo>
                    <a:pt x="7144" y="9049"/>
                  </a:lnTo>
                  <a:cubicBezTo>
                    <a:pt x="8096" y="8096"/>
                    <a:pt x="9049" y="7144"/>
                    <a:pt x="9049"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253" name="Google Shape;7253;p1"/>
            <p:cNvSpPr/>
            <p:nvPr/>
          </p:nvSpPr>
          <p:spPr>
            <a:xfrm>
              <a:off x="7305199" y="972026"/>
              <a:ext cx="9525" cy="9525"/>
            </a:xfrm>
            <a:custGeom>
              <a:avLst/>
              <a:gdLst/>
              <a:ahLst/>
              <a:cxnLst/>
              <a:rect l="l" t="t" r="r" b="b"/>
              <a:pathLst>
                <a:path w="9525" h="9525" extrusionOk="0">
                  <a:moveTo>
                    <a:pt x="7144" y="7144"/>
                  </a:moveTo>
                  <a:lnTo>
                    <a:pt x="7144" y="8096"/>
                  </a:lnTo>
                  <a:cubicBezTo>
                    <a:pt x="7144" y="8096"/>
                    <a:pt x="8096"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254" name="Google Shape;7254;p1"/>
            <p:cNvSpPr/>
            <p:nvPr/>
          </p:nvSpPr>
          <p:spPr>
            <a:xfrm>
              <a:off x="7677626" y="970121"/>
              <a:ext cx="9525" cy="9525"/>
            </a:xfrm>
            <a:custGeom>
              <a:avLst/>
              <a:gdLst/>
              <a:ahLst/>
              <a:cxnLst/>
              <a:rect l="l" t="t" r="r" b="b"/>
              <a:pathLst>
                <a:path w="9525" h="9525" extrusionOk="0">
                  <a:moveTo>
                    <a:pt x="7144" y="7144"/>
                  </a:moveTo>
                  <a:cubicBezTo>
                    <a:pt x="7144" y="7144"/>
                    <a:pt x="7144" y="10001"/>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255" name="Google Shape;7255;p1"/>
            <p:cNvSpPr/>
            <p:nvPr/>
          </p:nvSpPr>
          <p:spPr>
            <a:xfrm>
              <a:off x="7682389" y="955833"/>
              <a:ext cx="9525" cy="9525"/>
            </a:xfrm>
            <a:custGeom>
              <a:avLst/>
              <a:gdLst/>
              <a:ahLst/>
              <a:cxnLst/>
              <a:rect l="l" t="t" r="r" b="b"/>
              <a:pathLst>
                <a:path w="9525" h="9525" extrusionOk="0">
                  <a:moveTo>
                    <a:pt x="7144" y="8096"/>
                  </a:moveTo>
                  <a:lnTo>
                    <a:pt x="9049" y="7144"/>
                  </a:lnTo>
                  <a:cubicBezTo>
                    <a:pt x="8096" y="8096"/>
                    <a:pt x="7144" y="8096"/>
                    <a:pt x="7144" y="809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256" name="Google Shape;7256;p1"/>
            <p:cNvSpPr/>
            <p:nvPr/>
          </p:nvSpPr>
          <p:spPr>
            <a:xfrm>
              <a:off x="7546181" y="962562"/>
              <a:ext cx="9525" cy="9525"/>
            </a:xfrm>
            <a:custGeom>
              <a:avLst/>
              <a:gdLst/>
              <a:ahLst/>
              <a:cxnLst/>
              <a:rect l="l" t="t" r="r" b="b"/>
              <a:pathLst>
                <a:path w="9525" h="9525" extrusionOk="0">
                  <a:moveTo>
                    <a:pt x="7144" y="8035"/>
                  </a:moveTo>
                  <a:cubicBezTo>
                    <a:pt x="8096" y="8987"/>
                    <a:pt x="10001" y="10892"/>
                    <a:pt x="9049" y="11845"/>
                  </a:cubicBezTo>
                  <a:cubicBezTo>
                    <a:pt x="10001" y="9940"/>
                    <a:pt x="10001" y="5177"/>
                    <a:pt x="7144" y="8035"/>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257" name="Google Shape;7257;p1"/>
            <p:cNvSpPr/>
            <p:nvPr/>
          </p:nvSpPr>
          <p:spPr>
            <a:xfrm>
              <a:off x="7672864" y="1051083"/>
              <a:ext cx="9525" cy="9525"/>
            </a:xfrm>
            <a:custGeom>
              <a:avLst/>
              <a:gdLst/>
              <a:ahLst/>
              <a:cxnLst/>
              <a:rect l="l" t="t" r="r" b="b"/>
              <a:pathLst>
                <a:path w="9525" h="9525" extrusionOk="0">
                  <a:moveTo>
                    <a:pt x="7144" y="10001"/>
                  </a:moveTo>
                  <a:cubicBezTo>
                    <a:pt x="7144" y="9049"/>
                    <a:pt x="8096" y="8096"/>
                    <a:pt x="8096" y="7144"/>
                  </a:cubicBezTo>
                  <a:cubicBezTo>
                    <a:pt x="8096" y="8096"/>
                    <a:pt x="7144" y="9049"/>
                    <a:pt x="7144" y="10001"/>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258" name="Google Shape;7258;p1"/>
            <p:cNvSpPr/>
            <p:nvPr/>
          </p:nvSpPr>
          <p:spPr>
            <a:xfrm>
              <a:off x="7673816" y="1049178"/>
              <a:ext cx="9525" cy="9525"/>
            </a:xfrm>
            <a:custGeom>
              <a:avLst/>
              <a:gdLst/>
              <a:ahLst/>
              <a:cxnLst/>
              <a:rect l="l" t="t" r="r" b="b"/>
              <a:pathLst>
                <a:path w="9525" h="9525" extrusionOk="0">
                  <a:moveTo>
                    <a:pt x="7144" y="9049"/>
                  </a:moveTo>
                  <a:lnTo>
                    <a:pt x="8096" y="7144"/>
                  </a:lnTo>
                  <a:cubicBezTo>
                    <a:pt x="8096" y="7144"/>
                    <a:pt x="8096" y="8096"/>
                    <a:pt x="7144" y="904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259" name="Google Shape;7259;p1"/>
            <p:cNvSpPr/>
            <p:nvPr/>
          </p:nvSpPr>
          <p:spPr>
            <a:xfrm>
              <a:off x="7538561" y="1063466"/>
              <a:ext cx="9525" cy="9525"/>
            </a:xfrm>
            <a:custGeom>
              <a:avLst/>
              <a:gdLst/>
              <a:ahLst/>
              <a:cxnLst/>
              <a:rect l="l" t="t" r="r" b="b"/>
              <a:pathLst>
                <a:path w="9525" h="9525" extrusionOk="0">
                  <a:moveTo>
                    <a:pt x="8096" y="8096"/>
                  </a:moveTo>
                  <a:cubicBezTo>
                    <a:pt x="8096" y="7144"/>
                    <a:pt x="7144" y="7144"/>
                    <a:pt x="7144" y="7144"/>
                  </a:cubicBezTo>
                  <a:cubicBezTo>
                    <a:pt x="8096" y="8096"/>
                    <a:pt x="8096" y="8096"/>
                    <a:pt x="8096" y="809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260" name="Google Shape;7260;p1"/>
            <p:cNvSpPr/>
            <p:nvPr/>
          </p:nvSpPr>
          <p:spPr>
            <a:xfrm>
              <a:off x="7679789" y="929163"/>
              <a:ext cx="19050" cy="38100"/>
            </a:xfrm>
            <a:custGeom>
              <a:avLst/>
              <a:gdLst/>
              <a:ahLst/>
              <a:cxnLst/>
              <a:rect l="l" t="t" r="r" b="b"/>
              <a:pathLst>
                <a:path w="19050" h="38100" extrusionOk="0">
                  <a:moveTo>
                    <a:pt x="13553" y="35719"/>
                  </a:moveTo>
                  <a:cubicBezTo>
                    <a:pt x="14506" y="27146"/>
                    <a:pt x="25936" y="11906"/>
                    <a:pt x="18316" y="7144"/>
                  </a:cubicBezTo>
                  <a:cubicBezTo>
                    <a:pt x="-1687" y="15716"/>
                    <a:pt x="10696" y="27146"/>
                    <a:pt x="13553" y="3571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261" name="Google Shape;7261;p1"/>
            <p:cNvSpPr/>
            <p:nvPr/>
          </p:nvSpPr>
          <p:spPr>
            <a:xfrm>
              <a:off x="7686199" y="1034467"/>
              <a:ext cx="9525" cy="9525"/>
            </a:xfrm>
            <a:custGeom>
              <a:avLst/>
              <a:gdLst/>
              <a:ahLst/>
              <a:cxnLst/>
              <a:rect l="l" t="t" r="r" b="b"/>
              <a:pathLst>
                <a:path w="9525" h="9525" extrusionOk="0">
                  <a:moveTo>
                    <a:pt x="7144" y="7567"/>
                  </a:moveTo>
                  <a:cubicBezTo>
                    <a:pt x="7144" y="7567"/>
                    <a:pt x="8096" y="6615"/>
                    <a:pt x="7144"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262" name="Google Shape;7262;p1"/>
            <p:cNvSpPr/>
            <p:nvPr/>
          </p:nvSpPr>
          <p:spPr>
            <a:xfrm>
              <a:off x="7265194" y="1107281"/>
              <a:ext cx="9525" cy="9525"/>
            </a:xfrm>
            <a:custGeom>
              <a:avLst/>
              <a:gdLst/>
              <a:ahLst/>
              <a:cxnLst/>
              <a:rect l="l" t="t" r="r" b="b"/>
              <a:pathLst>
                <a:path w="9525" h="9525" extrusionOk="0">
                  <a:moveTo>
                    <a:pt x="7144" y="7144"/>
                  </a:moveTo>
                  <a:lnTo>
                    <a:pt x="7144" y="9049"/>
                  </a:lnTo>
                  <a:cubicBezTo>
                    <a:pt x="7144" y="8096"/>
                    <a:pt x="7144"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263" name="Google Shape;7263;p1"/>
            <p:cNvSpPr/>
            <p:nvPr/>
          </p:nvSpPr>
          <p:spPr>
            <a:xfrm>
              <a:off x="7677626" y="980598"/>
              <a:ext cx="9525" cy="9525"/>
            </a:xfrm>
            <a:custGeom>
              <a:avLst/>
              <a:gdLst/>
              <a:ahLst/>
              <a:cxnLst/>
              <a:rect l="l" t="t" r="r" b="b"/>
              <a:pathLst>
                <a:path w="9525" h="9525" extrusionOk="0">
                  <a:moveTo>
                    <a:pt x="7144" y="7144"/>
                  </a:moveTo>
                  <a:lnTo>
                    <a:pt x="7144" y="7144"/>
                  </a:ln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264" name="Google Shape;7264;p1"/>
            <p:cNvSpPr/>
            <p:nvPr/>
          </p:nvSpPr>
          <p:spPr>
            <a:xfrm>
              <a:off x="7283291" y="1105376"/>
              <a:ext cx="9525" cy="9525"/>
            </a:xfrm>
            <a:custGeom>
              <a:avLst/>
              <a:gdLst/>
              <a:ahLst/>
              <a:cxnLst/>
              <a:rect l="l" t="t" r="r" b="b"/>
              <a:pathLst>
                <a:path w="9525" h="9525" extrusionOk="0">
                  <a:moveTo>
                    <a:pt x="7144" y="7144"/>
                  </a:moveTo>
                  <a:lnTo>
                    <a:pt x="7144" y="7144"/>
                  </a:ln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265" name="Google Shape;7265;p1"/>
            <p:cNvSpPr/>
            <p:nvPr/>
          </p:nvSpPr>
          <p:spPr>
            <a:xfrm>
              <a:off x="7272814" y="957738"/>
              <a:ext cx="9525" cy="9525"/>
            </a:xfrm>
            <a:custGeom>
              <a:avLst/>
              <a:gdLst/>
              <a:ahLst/>
              <a:cxnLst/>
              <a:rect l="l" t="t" r="r" b="b"/>
              <a:pathLst>
                <a:path w="9525" h="9525" extrusionOk="0">
                  <a:moveTo>
                    <a:pt x="7144" y="7144"/>
                  </a:moveTo>
                  <a:cubicBezTo>
                    <a:pt x="7144" y="7144"/>
                    <a:pt x="7144" y="7144"/>
                    <a:pt x="7144" y="7144"/>
                  </a:cubicBez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266" name="Google Shape;7266;p1"/>
            <p:cNvSpPr/>
            <p:nvPr/>
          </p:nvSpPr>
          <p:spPr>
            <a:xfrm>
              <a:off x="7283291" y="1105376"/>
              <a:ext cx="9525" cy="9525"/>
            </a:xfrm>
            <a:custGeom>
              <a:avLst/>
              <a:gdLst/>
              <a:ahLst/>
              <a:cxnLst/>
              <a:rect l="l" t="t" r="r" b="b"/>
              <a:pathLst>
                <a:path w="9525" h="9525" extrusionOk="0">
                  <a:moveTo>
                    <a:pt x="7144" y="7144"/>
                  </a:moveTo>
                  <a:lnTo>
                    <a:pt x="7144" y="7144"/>
                  </a:ln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267" name="Google Shape;7267;p1"/>
            <p:cNvSpPr/>
            <p:nvPr/>
          </p:nvSpPr>
          <p:spPr>
            <a:xfrm>
              <a:off x="7399496" y="1061561"/>
              <a:ext cx="9525" cy="9525"/>
            </a:xfrm>
            <a:custGeom>
              <a:avLst/>
              <a:gdLst/>
              <a:ahLst/>
              <a:cxnLst/>
              <a:rect l="l" t="t" r="r" b="b"/>
              <a:pathLst>
                <a:path w="9525" h="9525" extrusionOk="0">
                  <a:moveTo>
                    <a:pt x="8096" y="9049"/>
                  </a:moveTo>
                  <a:cubicBezTo>
                    <a:pt x="8096" y="9049"/>
                    <a:pt x="8096" y="8096"/>
                    <a:pt x="7144" y="7144"/>
                  </a:cubicBezTo>
                  <a:cubicBezTo>
                    <a:pt x="7144" y="8096"/>
                    <a:pt x="7144" y="8096"/>
                    <a:pt x="8096" y="904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268" name="Google Shape;7268;p1"/>
            <p:cNvSpPr/>
            <p:nvPr/>
          </p:nvSpPr>
          <p:spPr>
            <a:xfrm>
              <a:off x="7381637" y="1057751"/>
              <a:ext cx="9525" cy="9525"/>
            </a:xfrm>
            <a:custGeom>
              <a:avLst/>
              <a:gdLst/>
              <a:ahLst/>
              <a:cxnLst/>
              <a:rect l="l" t="t" r="r" b="b"/>
              <a:pathLst>
                <a:path w="9525" h="9525" extrusionOk="0">
                  <a:moveTo>
                    <a:pt x="7858" y="7144"/>
                  </a:moveTo>
                  <a:cubicBezTo>
                    <a:pt x="6906" y="7144"/>
                    <a:pt x="6906" y="7144"/>
                    <a:pt x="7858" y="7144"/>
                  </a:cubicBezTo>
                  <a:lnTo>
                    <a:pt x="7858" y="7144"/>
                  </a:ln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269" name="Google Shape;7269;p1"/>
            <p:cNvSpPr/>
            <p:nvPr/>
          </p:nvSpPr>
          <p:spPr>
            <a:xfrm>
              <a:off x="7537609" y="938688"/>
              <a:ext cx="9525" cy="9525"/>
            </a:xfrm>
            <a:custGeom>
              <a:avLst/>
              <a:gdLst/>
              <a:ahLst/>
              <a:cxnLst/>
              <a:rect l="l" t="t" r="r" b="b"/>
              <a:pathLst>
                <a:path w="9525" h="9525" extrusionOk="0">
                  <a:moveTo>
                    <a:pt x="9049" y="7144"/>
                  </a:moveTo>
                  <a:cubicBezTo>
                    <a:pt x="8096" y="7144"/>
                    <a:pt x="7144" y="7144"/>
                    <a:pt x="7144" y="8096"/>
                  </a:cubicBezTo>
                  <a:cubicBezTo>
                    <a:pt x="7144" y="8096"/>
                    <a:pt x="8096" y="8096"/>
                    <a:pt x="9049"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270" name="Google Shape;7270;p1"/>
            <p:cNvSpPr/>
            <p:nvPr/>
          </p:nvSpPr>
          <p:spPr>
            <a:xfrm>
              <a:off x="7282339" y="1106328"/>
              <a:ext cx="9525" cy="9525"/>
            </a:xfrm>
            <a:custGeom>
              <a:avLst/>
              <a:gdLst/>
              <a:ahLst/>
              <a:cxnLst/>
              <a:rect l="l" t="t" r="r" b="b"/>
              <a:pathLst>
                <a:path w="9525" h="9525" extrusionOk="0">
                  <a:moveTo>
                    <a:pt x="8096" y="7144"/>
                  </a:moveTo>
                  <a:cubicBezTo>
                    <a:pt x="8096" y="8096"/>
                    <a:pt x="8096" y="8096"/>
                    <a:pt x="7144" y="9049"/>
                  </a:cubicBezTo>
                  <a:cubicBezTo>
                    <a:pt x="7144" y="8096"/>
                    <a:pt x="8096" y="7144"/>
                    <a:pt x="8096"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271" name="Google Shape;7271;p1"/>
            <p:cNvSpPr/>
            <p:nvPr/>
          </p:nvSpPr>
          <p:spPr>
            <a:xfrm>
              <a:off x="7422594" y="1032986"/>
              <a:ext cx="9525" cy="9525"/>
            </a:xfrm>
            <a:custGeom>
              <a:avLst/>
              <a:gdLst/>
              <a:ahLst/>
              <a:cxnLst/>
              <a:rect l="l" t="t" r="r" b="b"/>
              <a:pathLst>
                <a:path w="9525" h="9525" extrusionOk="0">
                  <a:moveTo>
                    <a:pt x="7858" y="7144"/>
                  </a:moveTo>
                  <a:cubicBezTo>
                    <a:pt x="6906" y="8096"/>
                    <a:pt x="6906" y="8096"/>
                    <a:pt x="7858"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272" name="Google Shape;7272;p1"/>
            <p:cNvSpPr/>
            <p:nvPr/>
          </p:nvSpPr>
          <p:spPr>
            <a:xfrm>
              <a:off x="7425192" y="1022754"/>
              <a:ext cx="19050" cy="28575"/>
            </a:xfrm>
            <a:custGeom>
              <a:avLst/>
              <a:gdLst/>
              <a:ahLst/>
              <a:cxnLst/>
              <a:rect l="l" t="t" r="r" b="b"/>
              <a:pathLst>
                <a:path w="19050" h="28575" extrusionOk="0">
                  <a:moveTo>
                    <a:pt x="14786" y="20233"/>
                  </a:moveTo>
                  <a:cubicBezTo>
                    <a:pt x="26216" y="-15009"/>
                    <a:pt x="-7122" y="33568"/>
                    <a:pt x="14786" y="20233"/>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273" name="Google Shape;7273;p1"/>
            <p:cNvSpPr/>
            <p:nvPr/>
          </p:nvSpPr>
          <p:spPr>
            <a:xfrm>
              <a:off x="7430929" y="1037748"/>
              <a:ext cx="9525" cy="9525"/>
            </a:xfrm>
            <a:custGeom>
              <a:avLst/>
              <a:gdLst/>
              <a:ahLst/>
              <a:cxnLst/>
              <a:rect l="l" t="t" r="r" b="b"/>
              <a:pathLst>
                <a:path w="9525" h="9525" extrusionOk="0">
                  <a:moveTo>
                    <a:pt x="8096" y="7144"/>
                  </a:moveTo>
                  <a:cubicBezTo>
                    <a:pt x="8096" y="7144"/>
                    <a:pt x="7144" y="8096"/>
                    <a:pt x="7144" y="9049"/>
                  </a:cubicBezTo>
                  <a:cubicBezTo>
                    <a:pt x="8096" y="8096"/>
                    <a:pt x="8096" y="8096"/>
                    <a:pt x="8096"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274" name="Google Shape;7274;p1"/>
            <p:cNvSpPr/>
            <p:nvPr/>
          </p:nvSpPr>
          <p:spPr>
            <a:xfrm>
              <a:off x="7464266" y="1041558"/>
              <a:ext cx="9525" cy="9525"/>
            </a:xfrm>
            <a:custGeom>
              <a:avLst/>
              <a:gdLst/>
              <a:ahLst/>
              <a:cxnLst/>
              <a:rect l="l" t="t" r="r" b="b"/>
              <a:pathLst>
                <a:path w="9525" h="9525" extrusionOk="0">
                  <a:moveTo>
                    <a:pt x="7144" y="8096"/>
                  </a:moveTo>
                  <a:cubicBezTo>
                    <a:pt x="7144" y="8096"/>
                    <a:pt x="8096" y="7144"/>
                    <a:pt x="8096" y="7144"/>
                  </a:cubicBezTo>
                  <a:cubicBezTo>
                    <a:pt x="8096" y="8096"/>
                    <a:pt x="8096" y="8096"/>
                    <a:pt x="7144" y="809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275" name="Google Shape;7275;p1"/>
            <p:cNvSpPr/>
            <p:nvPr/>
          </p:nvSpPr>
          <p:spPr>
            <a:xfrm>
              <a:off x="7201376" y="1073943"/>
              <a:ext cx="9525" cy="9525"/>
            </a:xfrm>
            <a:custGeom>
              <a:avLst/>
              <a:gdLst/>
              <a:ahLst/>
              <a:cxnLst/>
              <a:rect l="l" t="t" r="r" b="b"/>
              <a:pathLst>
                <a:path w="9525" h="9525" extrusionOk="0">
                  <a:moveTo>
                    <a:pt x="7144" y="7144"/>
                  </a:moveTo>
                  <a:cubicBezTo>
                    <a:pt x="7144" y="8096"/>
                    <a:pt x="1476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276" name="Google Shape;7276;p1"/>
            <p:cNvSpPr/>
            <p:nvPr/>
          </p:nvSpPr>
          <p:spPr>
            <a:xfrm>
              <a:off x="7581525" y="989171"/>
              <a:ext cx="9525" cy="9525"/>
            </a:xfrm>
            <a:custGeom>
              <a:avLst/>
              <a:gdLst/>
              <a:ahLst/>
              <a:cxnLst/>
              <a:rect l="l" t="t" r="r" b="b"/>
              <a:pathLst>
                <a:path w="9525" h="9525" extrusionOk="0">
                  <a:moveTo>
                    <a:pt x="8947" y="7144"/>
                  </a:moveTo>
                  <a:cubicBezTo>
                    <a:pt x="6090" y="7144"/>
                    <a:pt x="7042" y="9049"/>
                    <a:pt x="894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277" name="Google Shape;7277;p1"/>
            <p:cNvSpPr/>
            <p:nvPr/>
          </p:nvSpPr>
          <p:spPr>
            <a:xfrm>
              <a:off x="7434739" y="1022508"/>
              <a:ext cx="9525" cy="9525"/>
            </a:xfrm>
            <a:custGeom>
              <a:avLst/>
              <a:gdLst/>
              <a:ahLst/>
              <a:cxnLst/>
              <a:rect l="l" t="t" r="r" b="b"/>
              <a:pathLst>
                <a:path w="9525" h="9525" extrusionOk="0">
                  <a:moveTo>
                    <a:pt x="8096" y="7144"/>
                  </a:moveTo>
                  <a:cubicBezTo>
                    <a:pt x="7144" y="8096"/>
                    <a:pt x="7144" y="9049"/>
                    <a:pt x="7144" y="9049"/>
                  </a:cubicBezTo>
                  <a:cubicBezTo>
                    <a:pt x="7144" y="9049"/>
                    <a:pt x="8096" y="8096"/>
                    <a:pt x="8096"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278" name="Google Shape;7278;p1"/>
            <p:cNvSpPr/>
            <p:nvPr/>
          </p:nvSpPr>
          <p:spPr>
            <a:xfrm>
              <a:off x="7585234" y="1028223"/>
              <a:ext cx="9525" cy="9525"/>
            </a:xfrm>
            <a:custGeom>
              <a:avLst/>
              <a:gdLst/>
              <a:ahLst/>
              <a:cxnLst/>
              <a:rect l="l" t="t" r="r" b="b"/>
              <a:pathLst>
                <a:path w="9525" h="9525" extrusionOk="0">
                  <a:moveTo>
                    <a:pt x="7144" y="7144"/>
                  </a:moveTo>
                  <a:cubicBezTo>
                    <a:pt x="10001" y="10954"/>
                    <a:pt x="13811" y="1190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279" name="Google Shape;7279;p1"/>
            <p:cNvSpPr/>
            <p:nvPr/>
          </p:nvSpPr>
          <p:spPr>
            <a:xfrm>
              <a:off x="7590949" y="1029176"/>
              <a:ext cx="9525" cy="9525"/>
            </a:xfrm>
            <a:custGeom>
              <a:avLst/>
              <a:gdLst/>
              <a:ahLst/>
              <a:cxnLst/>
              <a:rect l="l" t="t" r="r" b="b"/>
              <a:pathLst>
                <a:path w="9525" h="9525" extrusionOk="0">
                  <a:moveTo>
                    <a:pt x="7144" y="7144"/>
                  </a:moveTo>
                  <a:lnTo>
                    <a:pt x="7144" y="7144"/>
                  </a:lnTo>
                  <a:lnTo>
                    <a:pt x="7144" y="7144"/>
                  </a:ln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280" name="Google Shape;7280;p1"/>
            <p:cNvSpPr/>
            <p:nvPr/>
          </p:nvSpPr>
          <p:spPr>
            <a:xfrm>
              <a:off x="6870859" y="924791"/>
              <a:ext cx="828675" cy="209550"/>
            </a:xfrm>
            <a:custGeom>
              <a:avLst/>
              <a:gdLst/>
              <a:ahLst/>
              <a:cxnLst/>
              <a:rect l="l" t="t" r="r" b="b"/>
              <a:pathLst>
                <a:path w="828675" h="209550" extrusionOk="0">
                  <a:moveTo>
                    <a:pt x="334804" y="154391"/>
                  </a:moveTo>
                  <a:cubicBezTo>
                    <a:pt x="333851" y="155344"/>
                    <a:pt x="301466" y="166774"/>
                    <a:pt x="305276" y="162011"/>
                  </a:cubicBezTo>
                  <a:cubicBezTo>
                    <a:pt x="311944" y="160106"/>
                    <a:pt x="310991" y="162964"/>
                    <a:pt x="302419" y="172489"/>
                  </a:cubicBezTo>
                  <a:cubicBezTo>
                    <a:pt x="305276" y="175346"/>
                    <a:pt x="290989" y="152486"/>
                    <a:pt x="286226" y="153439"/>
                  </a:cubicBezTo>
                  <a:cubicBezTo>
                    <a:pt x="302419" y="178204"/>
                    <a:pt x="238601" y="165821"/>
                    <a:pt x="248126" y="163916"/>
                  </a:cubicBezTo>
                  <a:cubicBezTo>
                    <a:pt x="245269" y="183919"/>
                    <a:pt x="237649" y="166774"/>
                    <a:pt x="251936" y="179156"/>
                  </a:cubicBezTo>
                  <a:cubicBezTo>
                    <a:pt x="233839" y="166774"/>
                    <a:pt x="191929" y="167726"/>
                    <a:pt x="184309" y="180109"/>
                  </a:cubicBezTo>
                  <a:cubicBezTo>
                    <a:pt x="180499" y="170584"/>
                    <a:pt x="178594" y="169631"/>
                    <a:pt x="182404" y="160106"/>
                  </a:cubicBezTo>
                  <a:cubicBezTo>
                    <a:pt x="166211" y="148676"/>
                    <a:pt x="41434" y="180109"/>
                    <a:pt x="7144" y="158201"/>
                  </a:cubicBezTo>
                  <a:cubicBezTo>
                    <a:pt x="12859" y="150581"/>
                    <a:pt x="37624" y="132484"/>
                    <a:pt x="17621" y="135341"/>
                  </a:cubicBezTo>
                  <a:cubicBezTo>
                    <a:pt x="40481" y="111529"/>
                    <a:pt x="86201" y="142961"/>
                    <a:pt x="121444" y="127721"/>
                  </a:cubicBezTo>
                  <a:cubicBezTo>
                    <a:pt x="121444" y="129626"/>
                    <a:pt x="109061" y="142961"/>
                    <a:pt x="108109" y="144866"/>
                  </a:cubicBezTo>
                  <a:cubicBezTo>
                    <a:pt x="114776" y="136294"/>
                    <a:pt x="119539" y="136294"/>
                    <a:pt x="121444" y="142961"/>
                  </a:cubicBezTo>
                  <a:cubicBezTo>
                    <a:pt x="134779" y="136294"/>
                    <a:pt x="123349" y="132484"/>
                    <a:pt x="123349" y="127721"/>
                  </a:cubicBezTo>
                  <a:cubicBezTo>
                    <a:pt x="139541" y="129626"/>
                    <a:pt x="197644" y="125816"/>
                    <a:pt x="186214" y="133436"/>
                  </a:cubicBezTo>
                  <a:cubicBezTo>
                    <a:pt x="184309" y="133436"/>
                    <a:pt x="225266" y="114386"/>
                    <a:pt x="225266" y="114386"/>
                  </a:cubicBezTo>
                  <a:cubicBezTo>
                    <a:pt x="230029" y="120101"/>
                    <a:pt x="212884" y="137246"/>
                    <a:pt x="220504" y="136294"/>
                  </a:cubicBezTo>
                  <a:cubicBezTo>
                    <a:pt x="270034" y="107719"/>
                    <a:pt x="301466" y="93431"/>
                    <a:pt x="342424" y="58189"/>
                  </a:cubicBezTo>
                  <a:cubicBezTo>
                    <a:pt x="344329" y="68666"/>
                    <a:pt x="330041" y="41996"/>
                    <a:pt x="326231" y="42949"/>
                  </a:cubicBezTo>
                  <a:cubicBezTo>
                    <a:pt x="317659" y="54379"/>
                    <a:pt x="314801" y="56284"/>
                    <a:pt x="298609" y="71524"/>
                  </a:cubicBezTo>
                  <a:cubicBezTo>
                    <a:pt x="296704" y="57236"/>
                    <a:pt x="291941" y="56284"/>
                    <a:pt x="283369" y="70571"/>
                  </a:cubicBezTo>
                  <a:cubicBezTo>
                    <a:pt x="293846" y="65809"/>
                    <a:pt x="295751" y="61999"/>
                    <a:pt x="289084" y="58189"/>
                  </a:cubicBezTo>
                  <a:cubicBezTo>
                    <a:pt x="295751" y="52474"/>
                    <a:pt x="300514" y="53426"/>
                    <a:pt x="304324" y="60094"/>
                  </a:cubicBezTo>
                  <a:cubicBezTo>
                    <a:pt x="302419" y="14374"/>
                    <a:pt x="348139" y="61999"/>
                    <a:pt x="353854" y="33424"/>
                  </a:cubicBezTo>
                  <a:cubicBezTo>
                    <a:pt x="350044" y="39139"/>
                    <a:pt x="351949" y="41044"/>
                    <a:pt x="357664" y="39139"/>
                  </a:cubicBezTo>
                  <a:cubicBezTo>
                    <a:pt x="357664" y="41996"/>
                    <a:pt x="351949" y="60094"/>
                    <a:pt x="350996" y="63904"/>
                  </a:cubicBezTo>
                  <a:cubicBezTo>
                    <a:pt x="348139" y="59141"/>
                    <a:pt x="350996" y="68666"/>
                    <a:pt x="352901" y="70571"/>
                  </a:cubicBezTo>
                  <a:cubicBezTo>
                    <a:pt x="354806" y="69619"/>
                    <a:pt x="372904" y="48664"/>
                    <a:pt x="373856" y="47711"/>
                  </a:cubicBezTo>
                  <a:cubicBezTo>
                    <a:pt x="378619" y="47711"/>
                    <a:pt x="385286" y="69619"/>
                    <a:pt x="385286" y="70571"/>
                  </a:cubicBezTo>
                  <a:cubicBezTo>
                    <a:pt x="396716" y="53426"/>
                    <a:pt x="415766" y="64856"/>
                    <a:pt x="409099" y="35329"/>
                  </a:cubicBezTo>
                  <a:cubicBezTo>
                    <a:pt x="397669" y="41996"/>
                    <a:pt x="399574" y="53426"/>
                    <a:pt x="387191" y="48664"/>
                  </a:cubicBezTo>
                  <a:cubicBezTo>
                    <a:pt x="399574" y="28661"/>
                    <a:pt x="380524" y="45806"/>
                    <a:pt x="383381" y="46759"/>
                  </a:cubicBezTo>
                  <a:cubicBezTo>
                    <a:pt x="383381" y="43901"/>
                    <a:pt x="386239" y="31519"/>
                    <a:pt x="385286" y="30566"/>
                  </a:cubicBezTo>
                  <a:cubicBezTo>
                    <a:pt x="421481" y="32471"/>
                    <a:pt x="427196" y="23899"/>
                    <a:pt x="476726" y="28661"/>
                  </a:cubicBezTo>
                  <a:cubicBezTo>
                    <a:pt x="478631" y="26756"/>
                    <a:pt x="451009" y="45806"/>
                    <a:pt x="449104" y="44854"/>
                  </a:cubicBezTo>
                  <a:cubicBezTo>
                    <a:pt x="451961" y="39139"/>
                    <a:pt x="453866" y="33424"/>
                    <a:pt x="453866" y="27709"/>
                  </a:cubicBezTo>
                  <a:cubicBezTo>
                    <a:pt x="447199" y="41996"/>
                    <a:pt x="444341" y="29614"/>
                    <a:pt x="437674" y="29614"/>
                  </a:cubicBezTo>
                  <a:cubicBezTo>
                    <a:pt x="446246" y="41996"/>
                    <a:pt x="440531" y="44854"/>
                    <a:pt x="444341" y="69619"/>
                  </a:cubicBezTo>
                  <a:cubicBezTo>
                    <a:pt x="445294" y="67714"/>
                    <a:pt x="458629" y="58189"/>
                    <a:pt x="453866" y="54379"/>
                  </a:cubicBezTo>
                  <a:cubicBezTo>
                    <a:pt x="455771" y="55331"/>
                    <a:pt x="515779" y="77239"/>
                    <a:pt x="489109" y="37234"/>
                  </a:cubicBezTo>
                  <a:cubicBezTo>
                    <a:pt x="490061" y="46759"/>
                    <a:pt x="486251" y="53426"/>
                    <a:pt x="478631" y="57236"/>
                  </a:cubicBezTo>
                  <a:cubicBezTo>
                    <a:pt x="481489" y="51521"/>
                    <a:pt x="479584" y="49616"/>
                    <a:pt x="471964" y="50569"/>
                  </a:cubicBezTo>
                  <a:cubicBezTo>
                    <a:pt x="479584" y="46759"/>
                    <a:pt x="481489" y="43901"/>
                    <a:pt x="475774" y="41996"/>
                  </a:cubicBezTo>
                  <a:cubicBezTo>
                    <a:pt x="491014" y="15326"/>
                    <a:pt x="474821" y="70571"/>
                    <a:pt x="476726" y="31519"/>
                  </a:cubicBezTo>
                  <a:cubicBezTo>
                    <a:pt x="475774" y="33424"/>
                    <a:pt x="544354" y="11516"/>
                    <a:pt x="543401" y="12469"/>
                  </a:cubicBezTo>
                  <a:cubicBezTo>
                    <a:pt x="544354" y="7706"/>
                    <a:pt x="495776" y="40091"/>
                    <a:pt x="496729" y="38186"/>
                  </a:cubicBezTo>
                  <a:cubicBezTo>
                    <a:pt x="511016" y="18184"/>
                    <a:pt x="538639" y="21041"/>
                    <a:pt x="544354" y="20089"/>
                  </a:cubicBezTo>
                  <a:cubicBezTo>
                    <a:pt x="547211" y="24851"/>
                    <a:pt x="539591" y="35329"/>
                    <a:pt x="533876" y="34376"/>
                  </a:cubicBezTo>
                  <a:cubicBezTo>
                    <a:pt x="538639" y="27709"/>
                    <a:pt x="502444" y="40091"/>
                    <a:pt x="492919" y="49616"/>
                  </a:cubicBezTo>
                  <a:cubicBezTo>
                    <a:pt x="522446" y="54379"/>
                    <a:pt x="548164" y="-2771"/>
                    <a:pt x="564356" y="8659"/>
                  </a:cubicBezTo>
                  <a:cubicBezTo>
                    <a:pt x="564356" y="7706"/>
                    <a:pt x="569119" y="16279"/>
                    <a:pt x="576739" y="12469"/>
                  </a:cubicBezTo>
                  <a:cubicBezTo>
                    <a:pt x="577691" y="25804"/>
                    <a:pt x="552926" y="6754"/>
                    <a:pt x="552926" y="18184"/>
                  </a:cubicBezTo>
                  <a:cubicBezTo>
                    <a:pt x="551974" y="11516"/>
                    <a:pt x="571024" y="45806"/>
                    <a:pt x="556736" y="43901"/>
                  </a:cubicBezTo>
                  <a:cubicBezTo>
                    <a:pt x="550069" y="18184"/>
                    <a:pt x="584359" y="25804"/>
                    <a:pt x="583406" y="25804"/>
                  </a:cubicBezTo>
                  <a:cubicBezTo>
                    <a:pt x="584359" y="16279"/>
                    <a:pt x="575786" y="16279"/>
                    <a:pt x="584359" y="7706"/>
                  </a:cubicBezTo>
                  <a:cubicBezTo>
                    <a:pt x="591026" y="7706"/>
                    <a:pt x="601504" y="9611"/>
                    <a:pt x="611981" y="24851"/>
                  </a:cubicBezTo>
                  <a:cubicBezTo>
                    <a:pt x="599599" y="28661"/>
                    <a:pt x="598646" y="25804"/>
                    <a:pt x="608171" y="18184"/>
                  </a:cubicBezTo>
                  <a:cubicBezTo>
                    <a:pt x="605314" y="8659"/>
                    <a:pt x="582454" y="20089"/>
                    <a:pt x="582454" y="28661"/>
                  </a:cubicBezTo>
                  <a:cubicBezTo>
                    <a:pt x="582454" y="28661"/>
                    <a:pt x="615791" y="33424"/>
                    <a:pt x="618649" y="35329"/>
                  </a:cubicBezTo>
                  <a:cubicBezTo>
                    <a:pt x="618649" y="33424"/>
                    <a:pt x="621506" y="15326"/>
                    <a:pt x="619601" y="15326"/>
                  </a:cubicBezTo>
                  <a:cubicBezTo>
                    <a:pt x="614839" y="24851"/>
                    <a:pt x="673894" y="21994"/>
                    <a:pt x="673894" y="21994"/>
                  </a:cubicBezTo>
                  <a:cubicBezTo>
                    <a:pt x="671036" y="23899"/>
                    <a:pt x="661511" y="44854"/>
                    <a:pt x="663416" y="45806"/>
                  </a:cubicBezTo>
                  <a:cubicBezTo>
                    <a:pt x="671989" y="58189"/>
                    <a:pt x="697706" y="37234"/>
                    <a:pt x="703421" y="20089"/>
                  </a:cubicBezTo>
                  <a:cubicBezTo>
                    <a:pt x="705326" y="25804"/>
                    <a:pt x="764381" y="16279"/>
                    <a:pt x="763429" y="26756"/>
                  </a:cubicBezTo>
                  <a:cubicBezTo>
                    <a:pt x="749141" y="24851"/>
                    <a:pt x="756761" y="31519"/>
                    <a:pt x="743426" y="26756"/>
                  </a:cubicBezTo>
                  <a:cubicBezTo>
                    <a:pt x="750094" y="29614"/>
                    <a:pt x="750094" y="35329"/>
                    <a:pt x="743426" y="42949"/>
                  </a:cubicBezTo>
                  <a:cubicBezTo>
                    <a:pt x="750094" y="42949"/>
                    <a:pt x="762476" y="31519"/>
                    <a:pt x="752951" y="45806"/>
                  </a:cubicBezTo>
                  <a:cubicBezTo>
                    <a:pt x="758666" y="43901"/>
                    <a:pt x="776764" y="24851"/>
                    <a:pt x="763429" y="14374"/>
                  </a:cubicBezTo>
                  <a:cubicBezTo>
                    <a:pt x="782479" y="7706"/>
                    <a:pt x="755809" y="45806"/>
                    <a:pt x="770096" y="45806"/>
                  </a:cubicBezTo>
                  <a:cubicBezTo>
                    <a:pt x="770096" y="45806"/>
                    <a:pt x="802481" y="16279"/>
                    <a:pt x="775811" y="21041"/>
                  </a:cubicBezTo>
                  <a:cubicBezTo>
                    <a:pt x="774859" y="29614"/>
                    <a:pt x="777716" y="28661"/>
                    <a:pt x="775811" y="31519"/>
                  </a:cubicBezTo>
                  <a:cubicBezTo>
                    <a:pt x="769144" y="32471"/>
                    <a:pt x="821531" y="38186"/>
                    <a:pt x="818674" y="40091"/>
                  </a:cubicBezTo>
                  <a:cubicBezTo>
                    <a:pt x="816769" y="41996"/>
                    <a:pt x="818674" y="42949"/>
                    <a:pt x="821531" y="43901"/>
                  </a:cubicBezTo>
                  <a:cubicBezTo>
                    <a:pt x="813911" y="65809"/>
                    <a:pt x="797719" y="91526"/>
                    <a:pt x="770096" y="121054"/>
                  </a:cubicBezTo>
                  <a:cubicBezTo>
                    <a:pt x="772001" y="122959"/>
                    <a:pt x="821531" y="104861"/>
                    <a:pt x="820579" y="105814"/>
                  </a:cubicBezTo>
                  <a:cubicBezTo>
                    <a:pt x="812959" y="105814"/>
                    <a:pt x="816769" y="105814"/>
                    <a:pt x="830104" y="105814"/>
                  </a:cubicBezTo>
                  <a:cubicBezTo>
                    <a:pt x="828199" y="116291"/>
                    <a:pt x="810101" y="108671"/>
                    <a:pt x="824389" y="119149"/>
                  </a:cubicBezTo>
                  <a:cubicBezTo>
                    <a:pt x="814864" y="150581"/>
                    <a:pt x="766286" y="138199"/>
                    <a:pt x="762476" y="139151"/>
                  </a:cubicBezTo>
                  <a:cubicBezTo>
                    <a:pt x="751046" y="141056"/>
                    <a:pt x="757714" y="178204"/>
                    <a:pt x="724376" y="160106"/>
                  </a:cubicBezTo>
                  <a:cubicBezTo>
                    <a:pt x="735806" y="162011"/>
                    <a:pt x="721519" y="142009"/>
                    <a:pt x="718661" y="138199"/>
                  </a:cubicBezTo>
                  <a:cubicBezTo>
                    <a:pt x="718661" y="138199"/>
                    <a:pt x="681514" y="150581"/>
                    <a:pt x="676751" y="161059"/>
                  </a:cubicBezTo>
                  <a:cubicBezTo>
                    <a:pt x="672941" y="152486"/>
                    <a:pt x="674846" y="145819"/>
                    <a:pt x="682466" y="141056"/>
                  </a:cubicBezTo>
                  <a:cubicBezTo>
                    <a:pt x="685324" y="152486"/>
                    <a:pt x="686276" y="150581"/>
                    <a:pt x="684371" y="136294"/>
                  </a:cubicBezTo>
                  <a:cubicBezTo>
                    <a:pt x="659606" y="143914"/>
                    <a:pt x="552926" y="196301"/>
                    <a:pt x="538639" y="138199"/>
                  </a:cubicBezTo>
                  <a:cubicBezTo>
                    <a:pt x="538639" y="142961"/>
                    <a:pt x="536734" y="144866"/>
                    <a:pt x="532924" y="143914"/>
                  </a:cubicBezTo>
                  <a:cubicBezTo>
                    <a:pt x="542449" y="152486"/>
                    <a:pt x="539591" y="160106"/>
                    <a:pt x="525304" y="168679"/>
                  </a:cubicBezTo>
                  <a:cubicBezTo>
                    <a:pt x="523399" y="162964"/>
                    <a:pt x="524351" y="161059"/>
                    <a:pt x="531019" y="163916"/>
                  </a:cubicBezTo>
                  <a:cubicBezTo>
                    <a:pt x="526256" y="146771"/>
                    <a:pt x="521494" y="153439"/>
                    <a:pt x="517684" y="151534"/>
                  </a:cubicBezTo>
                  <a:cubicBezTo>
                    <a:pt x="517684" y="141056"/>
                    <a:pt x="520541" y="132484"/>
                    <a:pt x="527209" y="124864"/>
                  </a:cubicBezTo>
                  <a:cubicBezTo>
                    <a:pt x="520541" y="138199"/>
                    <a:pt x="515779" y="141056"/>
                    <a:pt x="513874" y="133436"/>
                  </a:cubicBezTo>
                  <a:cubicBezTo>
                    <a:pt x="510064" y="137246"/>
                    <a:pt x="483394" y="177251"/>
                    <a:pt x="518636" y="155344"/>
                  </a:cubicBezTo>
                  <a:cubicBezTo>
                    <a:pt x="509111" y="172489"/>
                    <a:pt x="422434" y="188681"/>
                    <a:pt x="413861" y="189634"/>
                  </a:cubicBezTo>
                  <a:cubicBezTo>
                    <a:pt x="401479" y="181061"/>
                    <a:pt x="411956" y="187729"/>
                    <a:pt x="416719" y="180109"/>
                  </a:cubicBezTo>
                  <a:cubicBezTo>
                    <a:pt x="411004" y="182966"/>
                    <a:pt x="394811" y="171536"/>
                    <a:pt x="395764" y="171536"/>
                  </a:cubicBezTo>
                  <a:cubicBezTo>
                    <a:pt x="407194" y="166774"/>
                    <a:pt x="383381" y="202969"/>
                    <a:pt x="386239" y="197254"/>
                  </a:cubicBezTo>
                  <a:cubicBezTo>
                    <a:pt x="387191" y="189634"/>
                    <a:pt x="386239" y="190586"/>
                    <a:pt x="382429" y="199159"/>
                  </a:cubicBezTo>
                  <a:cubicBezTo>
                    <a:pt x="388144" y="179156"/>
                    <a:pt x="388144" y="183919"/>
                    <a:pt x="389096" y="167726"/>
                  </a:cubicBezTo>
                  <a:cubicBezTo>
                    <a:pt x="382429" y="163916"/>
                    <a:pt x="365284" y="205826"/>
                    <a:pt x="368141" y="204874"/>
                  </a:cubicBezTo>
                  <a:cubicBezTo>
                    <a:pt x="375761" y="153439"/>
                    <a:pt x="354806" y="167726"/>
                    <a:pt x="348139" y="143914"/>
                  </a:cubicBezTo>
                  <a:cubicBezTo>
                    <a:pt x="354806" y="143914"/>
                    <a:pt x="354806" y="147724"/>
                    <a:pt x="348139" y="153439"/>
                  </a:cubicBezTo>
                  <a:cubicBezTo>
                    <a:pt x="396716" y="129626"/>
                    <a:pt x="340519" y="154391"/>
                    <a:pt x="355759" y="139151"/>
                  </a:cubicBezTo>
                  <a:cubicBezTo>
                    <a:pt x="337661" y="138199"/>
                    <a:pt x="341471" y="143914"/>
                    <a:pt x="334804" y="154391"/>
                  </a:cubicBezTo>
                  <a:close/>
                  <a:moveTo>
                    <a:pt x="38576" y="154391"/>
                  </a:moveTo>
                  <a:cubicBezTo>
                    <a:pt x="38576" y="153439"/>
                    <a:pt x="39529" y="153439"/>
                    <a:pt x="39529" y="152486"/>
                  </a:cubicBezTo>
                  <a:cubicBezTo>
                    <a:pt x="39529" y="153439"/>
                    <a:pt x="39529" y="154391"/>
                    <a:pt x="38576" y="154391"/>
                  </a:cubicBezTo>
                  <a:close/>
                  <a:moveTo>
                    <a:pt x="420529" y="122959"/>
                  </a:moveTo>
                  <a:cubicBezTo>
                    <a:pt x="398621" y="122006"/>
                    <a:pt x="403384" y="129626"/>
                    <a:pt x="404336" y="144866"/>
                  </a:cubicBezTo>
                  <a:cubicBezTo>
                    <a:pt x="420529" y="152486"/>
                    <a:pt x="430054" y="110576"/>
                    <a:pt x="420529" y="122959"/>
                  </a:cubicBezTo>
                  <a:close/>
                  <a:moveTo>
                    <a:pt x="427196" y="142961"/>
                  </a:moveTo>
                  <a:cubicBezTo>
                    <a:pt x="431006" y="143914"/>
                    <a:pt x="428149" y="133436"/>
                    <a:pt x="427196" y="142961"/>
                  </a:cubicBezTo>
                  <a:close/>
                  <a:moveTo>
                    <a:pt x="430054" y="136294"/>
                  </a:moveTo>
                  <a:cubicBezTo>
                    <a:pt x="429101" y="136294"/>
                    <a:pt x="429101" y="136294"/>
                    <a:pt x="430054" y="136294"/>
                  </a:cubicBezTo>
                  <a:lnTo>
                    <a:pt x="430054" y="136294"/>
                  </a:lnTo>
                  <a:close/>
                  <a:moveTo>
                    <a:pt x="362426" y="141056"/>
                  </a:moveTo>
                  <a:cubicBezTo>
                    <a:pt x="364331" y="140104"/>
                    <a:pt x="355759" y="142009"/>
                    <a:pt x="362426" y="141056"/>
                  </a:cubicBezTo>
                  <a:close/>
                  <a:moveTo>
                    <a:pt x="370046" y="146771"/>
                  </a:moveTo>
                  <a:cubicBezTo>
                    <a:pt x="368141" y="136294"/>
                    <a:pt x="369094" y="144866"/>
                    <a:pt x="370046" y="146771"/>
                  </a:cubicBezTo>
                  <a:close/>
                  <a:moveTo>
                    <a:pt x="394811" y="159154"/>
                  </a:moveTo>
                  <a:cubicBezTo>
                    <a:pt x="399574" y="122006"/>
                    <a:pt x="392906" y="162011"/>
                    <a:pt x="394811" y="159154"/>
                  </a:cubicBezTo>
                  <a:close/>
                  <a:moveTo>
                    <a:pt x="757714" y="105814"/>
                  </a:moveTo>
                  <a:cubicBezTo>
                    <a:pt x="751046" y="88669"/>
                    <a:pt x="734854" y="128674"/>
                    <a:pt x="757714" y="105814"/>
                  </a:cubicBezTo>
                  <a:close/>
                  <a:moveTo>
                    <a:pt x="701516" y="101051"/>
                  </a:moveTo>
                  <a:cubicBezTo>
                    <a:pt x="686276" y="116291"/>
                    <a:pt x="671989" y="113434"/>
                    <a:pt x="687229" y="131531"/>
                  </a:cubicBezTo>
                  <a:cubicBezTo>
                    <a:pt x="686276" y="125816"/>
                    <a:pt x="684371" y="125816"/>
                    <a:pt x="682466" y="132484"/>
                  </a:cubicBezTo>
                  <a:cubicBezTo>
                    <a:pt x="685324" y="138199"/>
                    <a:pt x="706279" y="120101"/>
                    <a:pt x="696754" y="111529"/>
                  </a:cubicBezTo>
                  <a:cubicBezTo>
                    <a:pt x="706279" y="99146"/>
                    <a:pt x="722471" y="128674"/>
                    <a:pt x="730091" y="129626"/>
                  </a:cubicBezTo>
                  <a:cubicBezTo>
                    <a:pt x="740569" y="116291"/>
                    <a:pt x="728186" y="98194"/>
                    <a:pt x="701516" y="101051"/>
                  </a:cubicBezTo>
                  <a:close/>
                  <a:moveTo>
                    <a:pt x="519589" y="102004"/>
                  </a:moveTo>
                  <a:cubicBezTo>
                    <a:pt x="537686" y="150581"/>
                    <a:pt x="539591" y="101051"/>
                    <a:pt x="558641" y="116291"/>
                  </a:cubicBezTo>
                  <a:cubicBezTo>
                    <a:pt x="548164" y="131531"/>
                    <a:pt x="551974" y="129626"/>
                    <a:pt x="562451" y="129626"/>
                  </a:cubicBezTo>
                  <a:cubicBezTo>
                    <a:pt x="548164" y="152486"/>
                    <a:pt x="563404" y="117244"/>
                    <a:pt x="543401" y="130579"/>
                  </a:cubicBezTo>
                  <a:cubicBezTo>
                    <a:pt x="544354" y="134389"/>
                    <a:pt x="557689" y="159154"/>
                    <a:pt x="557689" y="158201"/>
                  </a:cubicBezTo>
                  <a:cubicBezTo>
                    <a:pt x="557689" y="158201"/>
                    <a:pt x="571976" y="148676"/>
                    <a:pt x="571976" y="148676"/>
                  </a:cubicBezTo>
                  <a:cubicBezTo>
                    <a:pt x="571976" y="146771"/>
                    <a:pt x="557689" y="150581"/>
                    <a:pt x="558641" y="140104"/>
                  </a:cubicBezTo>
                  <a:cubicBezTo>
                    <a:pt x="573881" y="129626"/>
                    <a:pt x="591026" y="122006"/>
                    <a:pt x="598646" y="115339"/>
                  </a:cubicBezTo>
                  <a:cubicBezTo>
                    <a:pt x="593884" y="134389"/>
                    <a:pt x="597694" y="118196"/>
                    <a:pt x="599599" y="126769"/>
                  </a:cubicBezTo>
                  <a:cubicBezTo>
                    <a:pt x="639604" y="85811"/>
                    <a:pt x="670084" y="175346"/>
                    <a:pt x="598646" y="105814"/>
                  </a:cubicBezTo>
                  <a:cubicBezTo>
                    <a:pt x="609124" y="102004"/>
                    <a:pt x="664369" y="122006"/>
                    <a:pt x="670084" y="114386"/>
                  </a:cubicBezTo>
                  <a:cubicBezTo>
                    <a:pt x="671036" y="111529"/>
                    <a:pt x="671036" y="108671"/>
                    <a:pt x="671036" y="105814"/>
                  </a:cubicBezTo>
                  <a:cubicBezTo>
                    <a:pt x="629126" y="99146"/>
                    <a:pt x="611981" y="95336"/>
                    <a:pt x="583406" y="110576"/>
                  </a:cubicBezTo>
                  <a:cubicBezTo>
                    <a:pt x="584359" y="111529"/>
                    <a:pt x="581501" y="61999"/>
                    <a:pt x="579596" y="61999"/>
                  </a:cubicBezTo>
                  <a:cubicBezTo>
                    <a:pt x="580549" y="64856"/>
                    <a:pt x="523399" y="99146"/>
                    <a:pt x="519589" y="102004"/>
                  </a:cubicBezTo>
                  <a:close/>
                  <a:moveTo>
                    <a:pt x="471011" y="120101"/>
                  </a:moveTo>
                  <a:cubicBezTo>
                    <a:pt x="451009" y="128674"/>
                    <a:pt x="461486" y="150581"/>
                    <a:pt x="435769" y="136294"/>
                  </a:cubicBezTo>
                  <a:cubicBezTo>
                    <a:pt x="439579" y="141056"/>
                    <a:pt x="431959" y="152486"/>
                    <a:pt x="431959" y="153439"/>
                  </a:cubicBezTo>
                  <a:cubicBezTo>
                    <a:pt x="457676" y="160106"/>
                    <a:pt x="475774" y="143914"/>
                    <a:pt x="471011" y="120101"/>
                  </a:cubicBezTo>
                  <a:close/>
                  <a:moveTo>
                    <a:pt x="373856" y="58189"/>
                  </a:moveTo>
                  <a:cubicBezTo>
                    <a:pt x="372904" y="58189"/>
                    <a:pt x="373856" y="58189"/>
                    <a:pt x="373856" y="5818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281" name="Google Shape;7281;p1"/>
            <p:cNvSpPr/>
            <p:nvPr/>
          </p:nvSpPr>
          <p:spPr>
            <a:xfrm>
              <a:off x="7680092" y="965358"/>
              <a:ext cx="9525" cy="19050"/>
            </a:xfrm>
            <a:custGeom>
              <a:avLst/>
              <a:gdLst/>
              <a:ahLst/>
              <a:cxnLst/>
              <a:rect l="l" t="t" r="r" b="b"/>
              <a:pathLst>
                <a:path w="9525" h="19050" extrusionOk="0">
                  <a:moveTo>
                    <a:pt x="7535" y="12859"/>
                  </a:moveTo>
                  <a:cubicBezTo>
                    <a:pt x="8488" y="10954"/>
                    <a:pt x="11345" y="10954"/>
                    <a:pt x="10393" y="7144"/>
                  </a:cubicBezTo>
                  <a:cubicBezTo>
                    <a:pt x="11345" y="10954"/>
                    <a:pt x="5630" y="8096"/>
                    <a:pt x="7535" y="1285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282" name="Google Shape;7282;p1"/>
            <p:cNvSpPr/>
            <p:nvPr/>
          </p:nvSpPr>
          <p:spPr>
            <a:xfrm>
              <a:off x="7683870" y="971982"/>
              <a:ext cx="9525" cy="9525"/>
            </a:xfrm>
            <a:custGeom>
              <a:avLst/>
              <a:gdLst/>
              <a:ahLst/>
              <a:cxnLst/>
              <a:rect l="l" t="t" r="r" b="b"/>
              <a:pathLst>
                <a:path w="9525" h="9525" extrusionOk="0">
                  <a:moveTo>
                    <a:pt x="7567" y="10045"/>
                  </a:moveTo>
                  <a:cubicBezTo>
                    <a:pt x="7567" y="5282"/>
                    <a:pt x="6615" y="7187"/>
                    <a:pt x="7567" y="10045"/>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283" name="Google Shape;7283;p1"/>
            <p:cNvSpPr/>
            <p:nvPr/>
          </p:nvSpPr>
          <p:spPr>
            <a:xfrm>
              <a:off x="7691914" y="1029908"/>
              <a:ext cx="9525" cy="19050"/>
            </a:xfrm>
            <a:custGeom>
              <a:avLst/>
              <a:gdLst/>
              <a:ahLst/>
              <a:cxnLst/>
              <a:rect l="l" t="t" r="r" b="b"/>
              <a:pathLst>
                <a:path w="9525" h="19050" extrusionOk="0">
                  <a:moveTo>
                    <a:pt x="7144" y="9269"/>
                  </a:moveTo>
                  <a:cubicBezTo>
                    <a:pt x="10001" y="697"/>
                    <a:pt x="8096" y="21652"/>
                    <a:pt x="7144" y="926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284" name="Google Shape;7284;p1"/>
            <p:cNvSpPr/>
            <p:nvPr/>
          </p:nvSpPr>
          <p:spPr>
            <a:xfrm>
              <a:off x="7690961" y="1042182"/>
              <a:ext cx="9525" cy="9525"/>
            </a:xfrm>
            <a:custGeom>
              <a:avLst/>
              <a:gdLst/>
              <a:ahLst/>
              <a:cxnLst/>
              <a:rect l="l" t="t" r="r" b="b"/>
              <a:pathLst>
                <a:path w="9525" h="9525" extrusionOk="0">
                  <a:moveTo>
                    <a:pt x="7144" y="10330"/>
                  </a:moveTo>
                  <a:cubicBezTo>
                    <a:pt x="12859" y="3663"/>
                    <a:pt x="8096" y="9378"/>
                    <a:pt x="7144" y="10330"/>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285" name="Google Shape;7285;p1"/>
            <p:cNvSpPr/>
            <p:nvPr/>
          </p:nvSpPr>
          <p:spPr>
            <a:xfrm>
              <a:off x="7612856" y="932688"/>
              <a:ext cx="9525" cy="9525"/>
            </a:xfrm>
            <a:custGeom>
              <a:avLst/>
              <a:gdLst/>
              <a:ahLst/>
              <a:cxnLst/>
              <a:rect l="l" t="t" r="r" b="b"/>
              <a:pathLst>
                <a:path w="9525" h="9525" extrusionOk="0">
                  <a:moveTo>
                    <a:pt x="10001" y="8381"/>
                  </a:moveTo>
                  <a:cubicBezTo>
                    <a:pt x="9049" y="5524"/>
                    <a:pt x="8096" y="8381"/>
                    <a:pt x="7144" y="9334"/>
                  </a:cubicBezTo>
                  <a:cubicBezTo>
                    <a:pt x="7144" y="9334"/>
                    <a:pt x="9049" y="10286"/>
                    <a:pt x="10001" y="8381"/>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286" name="Google Shape;7286;p1"/>
            <p:cNvSpPr/>
            <p:nvPr/>
          </p:nvSpPr>
          <p:spPr>
            <a:xfrm>
              <a:off x="6955771" y="1016793"/>
              <a:ext cx="28575" cy="9525"/>
            </a:xfrm>
            <a:custGeom>
              <a:avLst/>
              <a:gdLst/>
              <a:ahLst/>
              <a:cxnLst/>
              <a:rect l="l" t="t" r="r" b="b"/>
              <a:pathLst>
                <a:path w="28575" h="9525" extrusionOk="0">
                  <a:moveTo>
                    <a:pt x="28911" y="7144"/>
                  </a:moveTo>
                  <a:cubicBezTo>
                    <a:pt x="19386" y="7144"/>
                    <a:pt x="-14903" y="10954"/>
                    <a:pt x="28911"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287" name="Google Shape;7287;p1"/>
            <p:cNvSpPr/>
            <p:nvPr/>
          </p:nvSpPr>
          <p:spPr>
            <a:xfrm>
              <a:off x="7543324" y="954936"/>
              <a:ext cx="19050" cy="19050"/>
            </a:xfrm>
            <a:custGeom>
              <a:avLst/>
              <a:gdLst/>
              <a:ahLst/>
              <a:cxnLst/>
              <a:rect l="l" t="t" r="r" b="b"/>
              <a:pathLst>
                <a:path w="19050" h="19050" extrusionOk="0">
                  <a:moveTo>
                    <a:pt x="7144" y="16613"/>
                  </a:moveTo>
                  <a:cubicBezTo>
                    <a:pt x="34766" y="-1484"/>
                    <a:pt x="10954" y="10898"/>
                    <a:pt x="7144" y="16613"/>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288" name="Google Shape;7288;p1"/>
            <p:cNvSpPr/>
            <p:nvPr/>
          </p:nvSpPr>
          <p:spPr>
            <a:xfrm>
              <a:off x="7542242" y="938688"/>
              <a:ext cx="9525" cy="19050"/>
            </a:xfrm>
            <a:custGeom>
              <a:avLst/>
              <a:gdLst/>
              <a:ahLst/>
              <a:cxnLst/>
              <a:rect l="l" t="t" r="r" b="b"/>
              <a:pathLst>
                <a:path w="9525" h="19050" extrusionOk="0">
                  <a:moveTo>
                    <a:pt x="7273" y="7144"/>
                  </a:moveTo>
                  <a:cubicBezTo>
                    <a:pt x="11083" y="21431"/>
                    <a:pt x="6320" y="18574"/>
                    <a:pt x="7273"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289" name="Google Shape;7289;p1"/>
            <p:cNvSpPr/>
            <p:nvPr/>
          </p:nvSpPr>
          <p:spPr>
            <a:xfrm>
              <a:off x="7580867" y="1065371"/>
              <a:ext cx="9525" cy="9525"/>
            </a:xfrm>
            <a:custGeom>
              <a:avLst/>
              <a:gdLst/>
              <a:ahLst/>
              <a:cxnLst/>
              <a:rect l="l" t="t" r="r" b="b"/>
              <a:pathLst>
                <a:path w="9525" h="9525" extrusionOk="0">
                  <a:moveTo>
                    <a:pt x="8653" y="7144"/>
                  </a:moveTo>
                  <a:cubicBezTo>
                    <a:pt x="5795" y="14764"/>
                    <a:pt x="7701" y="9049"/>
                    <a:pt x="8653"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290" name="Google Shape;7290;p1"/>
            <p:cNvSpPr/>
            <p:nvPr/>
          </p:nvSpPr>
          <p:spPr>
            <a:xfrm>
              <a:off x="7476209" y="933175"/>
              <a:ext cx="9525" cy="9525"/>
            </a:xfrm>
            <a:custGeom>
              <a:avLst/>
              <a:gdLst/>
              <a:ahLst/>
              <a:cxnLst/>
              <a:rect l="l" t="t" r="r" b="b"/>
              <a:pathLst>
                <a:path w="9525" h="9525" extrusionOk="0">
                  <a:moveTo>
                    <a:pt x="9488" y="10752"/>
                  </a:moveTo>
                  <a:cubicBezTo>
                    <a:pt x="8536" y="9800"/>
                    <a:pt x="4726" y="3132"/>
                    <a:pt x="9488" y="10752"/>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291" name="Google Shape;7291;p1"/>
            <p:cNvSpPr/>
            <p:nvPr/>
          </p:nvSpPr>
          <p:spPr>
            <a:xfrm>
              <a:off x="7478554" y="933926"/>
              <a:ext cx="9525" cy="9525"/>
            </a:xfrm>
            <a:custGeom>
              <a:avLst/>
              <a:gdLst/>
              <a:ahLst/>
              <a:cxnLst/>
              <a:rect l="l" t="t" r="r" b="b"/>
              <a:pathLst>
                <a:path w="9525" h="9525" extrusionOk="0">
                  <a:moveTo>
                    <a:pt x="8096" y="7144"/>
                  </a:moveTo>
                  <a:lnTo>
                    <a:pt x="7144" y="9049"/>
                  </a:lnTo>
                  <a:lnTo>
                    <a:pt x="8096" y="7144"/>
                  </a:ln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292" name="Google Shape;7292;p1"/>
            <p:cNvSpPr/>
            <p:nvPr/>
          </p:nvSpPr>
          <p:spPr>
            <a:xfrm>
              <a:off x="7581424" y="1078282"/>
              <a:ext cx="9525" cy="9525"/>
            </a:xfrm>
            <a:custGeom>
              <a:avLst/>
              <a:gdLst/>
              <a:ahLst/>
              <a:cxnLst/>
              <a:rect l="l" t="t" r="r" b="b"/>
              <a:pathLst>
                <a:path w="9525" h="9525" extrusionOk="0">
                  <a:moveTo>
                    <a:pt x="7144" y="7567"/>
                  </a:moveTo>
                  <a:cubicBezTo>
                    <a:pt x="10001" y="7567"/>
                    <a:pt x="14764" y="6615"/>
                    <a:pt x="7144"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293" name="Google Shape;7293;p1"/>
            <p:cNvSpPr/>
            <p:nvPr/>
          </p:nvSpPr>
          <p:spPr>
            <a:xfrm>
              <a:off x="7552315" y="1046176"/>
              <a:ext cx="9525" cy="9525"/>
            </a:xfrm>
            <a:custGeom>
              <a:avLst/>
              <a:gdLst/>
              <a:ahLst/>
              <a:cxnLst/>
              <a:rect l="l" t="t" r="r" b="b"/>
              <a:pathLst>
                <a:path w="9525" h="9525" extrusionOk="0">
                  <a:moveTo>
                    <a:pt x="7677" y="9193"/>
                  </a:moveTo>
                  <a:lnTo>
                    <a:pt x="9582" y="7288"/>
                  </a:lnTo>
                  <a:cubicBezTo>
                    <a:pt x="9582" y="8241"/>
                    <a:pt x="5772" y="5383"/>
                    <a:pt x="7677" y="9193"/>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294" name="Google Shape;7294;p1"/>
            <p:cNvSpPr/>
            <p:nvPr/>
          </p:nvSpPr>
          <p:spPr>
            <a:xfrm>
              <a:off x="7456738" y="936783"/>
              <a:ext cx="9525" cy="9525"/>
            </a:xfrm>
            <a:custGeom>
              <a:avLst/>
              <a:gdLst/>
              <a:ahLst/>
              <a:cxnLst/>
              <a:rect l="l" t="t" r="r" b="b"/>
              <a:pathLst>
                <a:path w="9525" h="9525" extrusionOk="0">
                  <a:moveTo>
                    <a:pt x="9909" y="7144"/>
                  </a:moveTo>
                  <a:cubicBezTo>
                    <a:pt x="4194" y="13811"/>
                    <a:pt x="8956" y="8096"/>
                    <a:pt x="9909"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295" name="Google Shape;7295;p1"/>
            <p:cNvSpPr/>
            <p:nvPr/>
          </p:nvSpPr>
          <p:spPr>
            <a:xfrm>
              <a:off x="7533553" y="1068228"/>
              <a:ext cx="9525" cy="19050"/>
            </a:xfrm>
            <a:custGeom>
              <a:avLst/>
              <a:gdLst/>
              <a:ahLst/>
              <a:cxnLst/>
              <a:rect l="l" t="t" r="r" b="b"/>
              <a:pathLst>
                <a:path w="9525" h="19050" extrusionOk="0">
                  <a:moveTo>
                    <a:pt x="9294" y="7144"/>
                  </a:moveTo>
                  <a:cubicBezTo>
                    <a:pt x="11199" y="11906"/>
                    <a:pt x="4532" y="9049"/>
                    <a:pt x="8342" y="12859"/>
                  </a:cubicBezTo>
                  <a:cubicBezTo>
                    <a:pt x="12152" y="11906"/>
                    <a:pt x="10247" y="9049"/>
                    <a:pt x="929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296" name="Google Shape;7296;p1"/>
            <p:cNvSpPr/>
            <p:nvPr/>
          </p:nvSpPr>
          <p:spPr>
            <a:xfrm>
              <a:off x="7458551" y="1030128"/>
              <a:ext cx="9525" cy="9525"/>
            </a:xfrm>
            <a:custGeom>
              <a:avLst/>
              <a:gdLst/>
              <a:ahLst/>
              <a:cxnLst/>
              <a:rect l="l" t="t" r="r" b="b"/>
              <a:pathLst>
                <a:path w="9525" h="9525" extrusionOk="0">
                  <a:moveTo>
                    <a:pt x="8096" y="7144"/>
                  </a:moveTo>
                  <a:cubicBezTo>
                    <a:pt x="8096" y="7144"/>
                    <a:pt x="7144" y="7144"/>
                    <a:pt x="7144" y="8096"/>
                  </a:cubicBezTo>
                  <a:cubicBezTo>
                    <a:pt x="7144" y="7144"/>
                    <a:pt x="8096" y="7144"/>
                    <a:pt x="8096"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297" name="Google Shape;7297;p1"/>
            <p:cNvSpPr/>
            <p:nvPr/>
          </p:nvSpPr>
          <p:spPr>
            <a:xfrm>
              <a:off x="7459504" y="1029028"/>
              <a:ext cx="9525" cy="9525"/>
            </a:xfrm>
            <a:custGeom>
              <a:avLst/>
              <a:gdLst/>
              <a:ahLst/>
              <a:cxnLst/>
              <a:rect l="l" t="t" r="r" b="b"/>
              <a:pathLst>
                <a:path w="9525" h="9525" extrusionOk="0">
                  <a:moveTo>
                    <a:pt x="7144" y="8244"/>
                  </a:moveTo>
                  <a:cubicBezTo>
                    <a:pt x="8096" y="8244"/>
                    <a:pt x="10001" y="10149"/>
                    <a:pt x="10954" y="8244"/>
                  </a:cubicBezTo>
                  <a:cubicBezTo>
                    <a:pt x="9049" y="6339"/>
                    <a:pt x="8096" y="7291"/>
                    <a:pt x="7144" y="82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298" name="Google Shape;7298;p1"/>
            <p:cNvSpPr/>
            <p:nvPr/>
          </p:nvSpPr>
          <p:spPr>
            <a:xfrm>
              <a:off x="7445121" y="1029686"/>
              <a:ext cx="9525" cy="9525"/>
            </a:xfrm>
            <a:custGeom>
              <a:avLst/>
              <a:gdLst/>
              <a:ahLst/>
              <a:cxnLst/>
              <a:rect l="l" t="t" r="r" b="b"/>
              <a:pathLst>
                <a:path w="9525" h="9525" extrusionOk="0">
                  <a:moveTo>
                    <a:pt x="7239" y="10443"/>
                  </a:moveTo>
                  <a:cubicBezTo>
                    <a:pt x="12954" y="4728"/>
                    <a:pt x="6286" y="7586"/>
                    <a:pt x="7239" y="10443"/>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299" name="Google Shape;7299;p1"/>
            <p:cNvSpPr/>
            <p:nvPr/>
          </p:nvSpPr>
          <p:spPr>
            <a:xfrm>
              <a:off x="7347109" y="940446"/>
              <a:ext cx="19050" cy="9525"/>
            </a:xfrm>
            <a:custGeom>
              <a:avLst/>
              <a:gdLst/>
              <a:ahLst/>
              <a:cxnLst/>
              <a:rect l="l" t="t" r="r" b="b"/>
              <a:pathLst>
                <a:path w="19050" h="9525" extrusionOk="0">
                  <a:moveTo>
                    <a:pt x="7144" y="8244"/>
                  </a:moveTo>
                  <a:cubicBezTo>
                    <a:pt x="21431" y="12054"/>
                    <a:pt x="17621" y="4434"/>
                    <a:pt x="7144" y="82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300" name="Google Shape;7300;p1"/>
            <p:cNvSpPr/>
            <p:nvPr/>
          </p:nvSpPr>
          <p:spPr>
            <a:xfrm>
              <a:off x="7358539" y="938688"/>
              <a:ext cx="9525" cy="9525"/>
            </a:xfrm>
            <a:custGeom>
              <a:avLst/>
              <a:gdLst/>
              <a:ahLst/>
              <a:cxnLst/>
              <a:rect l="l" t="t" r="r" b="b"/>
              <a:pathLst>
                <a:path w="9525" h="9525" extrusionOk="0">
                  <a:moveTo>
                    <a:pt x="7144" y="8096"/>
                  </a:moveTo>
                  <a:cubicBezTo>
                    <a:pt x="8096" y="8096"/>
                    <a:pt x="8096" y="8096"/>
                    <a:pt x="9049" y="7144"/>
                  </a:cubicBezTo>
                  <a:cubicBezTo>
                    <a:pt x="8096" y="8096"/>
                    <a:pt x="7144" y="8096"/>
                    <a:pt x="7144" y="809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301" name="Google Shape;7301;p1"/>
            <p:cNvSpPr/>
            <p:nvPr/>
          </p:nvSpPr>
          <p:spPr>
            <a:xfrm>
              <a:off x="7501625" y="1081563"/>
              <a:ext cx="9525" cy="19050"/>
            </a:xfrm>
            <a:custGeom>
              <a:avLst/>
              <a:gdLst/>
              <a:ahLst/>
              <a:cxnLst/>
              <a:rect l="l" t="t" r="r" b="b"/>
              <a:pathLst>
                <a:path w="9525" h="19050" extrusionOk="0">
                  <a:moveTo>
                    <a:pt x="8837" y="7144"/>
                  </a:moveTo>
                  <a:cubicBezTo>
                    <a:pt x="5027" y="20479"/>
                    <a:pt x="8837" y="9049"/>
                    <a:pt x="883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302" name="Google Shape;7302;p1"/>
            <p:cNvSpPr/>
            <p:nvPr/>
          </p:nvSpPr>
          <p:spPr>
            <a:xfrm>
              <a:off x="7340288" y="939565"/>
              <a:ext cx="9525" cy="9525"/>
            </a:xfrm>
            <a:custGeom>
              <a:avLst/>
              <a:gdLst/>
              <a:ahLst/>
              <a:cxnLst/>
              <a:rect l="l" t="t" r="r" b="b"/>
              <a:pathLst>
                <a:path w="9525" h="9525" extrusionOk="0">
                  <a:moveTo>
                    <a:pt x="7297" y="8172"/>
                  </a:moveTo>
                  <a:cubicBezTo>
                    <a:pt x="8249" y="8172"/>
                    <a:pt x="9202" y="8172"/>
                    <a:pt x="10154" y="9125"/>
                  </a:cubicBezTo>
                  <a:cubicBezTo>
                    <a:pt x="10154" y="5315"/>
                    <a:pt x="6344" y="8172"/>
                    <a:pt x="7297" y="8172"/>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303" name="Google Shape;7303;p1"/>
            <p:cNvSpPr/>
            <p:nvPr/>
          </p:nvSpPr>
          <p:spPr>
            <a:xfrm>
              <a:off x="7398544" y="1026861"/>
              <a:ext cx="19050" cy="9525"/>
            </a:xfrm>
            <a:custGeom>
              <a:avLst/>
              <a:gdLst/>
              <a:ahLst/>
              <a:cxnLst/>
              <a:rect l="l" t="t" r="r" b="b"/>
              <a:pathLst>
                <a:path w="19050" h="9525" extrusionOk="0">
                  <a:moveTo>
                    <a:pt x="7144" y="9458"/>
                  </a:moveTo>
                  <a:cubicBezTo>
                    <a:pt x="8096" y="11363"/>
                    <a:pt x="10001" y="10411"/>
                    <a:pt x="11906" y="10411"/>
                  </a:cubicBezTo>
                  <a:cubicBezTo>
                    <a:pt x="10001" y="10411"/>
                    <a:pt x="8096" y="3743"/>
                    <a:pt x="7144" y="945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304" name="Google Shape;7304;p1"/>
            <p:cNvSpPr/>
            <p:nvPr/>
          </p:nvSpPr>
          <p:spPr>
            <a:xfrm>
              <a:off x="7329964" y="956592"/>
              <a:ext cx="9525" cy="19050"/>
            </a:xfrm>
            <a:custGeom>
              <a:avLst/>
              <a:gdLst/>
              <a:ahLst/>
              <a:cxnLst/>
              <a:rect l="l" t="t" r="r" b="b"/>
              <a:pathLst>
                <a:path w="9525" h="19050" extrusionOk="0">
                  <a:moveTo>
                    <a:pt x="7144" y="8290"/>
                  </a:moveTo>
                  <a:cubicBezTo>
                    <a:pt x="8096" y="8290"/>
                    <a:pt x="9049" y="11148"/>
                    <a:pt x="9049" y="14005"/>
                  </a:cubicBezTo>
                  <a:cubicBezTo>
                    <a:pt x="10001" y="11148"/>
                    <a:pt x="10954" y="4480"/>
                    <a:pt x="7144" y="8290"/>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305" name="Google Shape;7305;p1"/>
            <p:cNvSpPr/>
            <p:nvPr/>
          </p:nvSpPr>
          <p:spPr>
            <a:xfrm>
              <a:off x="7390924" y="1028329"/>
              <a:ext cx="9525" cy="9525"/>
            </a:xfrm>
            <a:custGeom>
              <a:avLst/>
              <a:gdLst/>
              <a:ahLst/>
              <a:cxnLst/>
              <a:rect l="l" t="t" r="r" b="b"/>
              <a:pathLst>
                <a:path w="9525" h="9525" extrusionOk="0">
                  <a:moveTo>
                    <a:pt x="7144" y="7990"/>
                  </a:moveTo>
                  <a:cubicBezTo>
                    <a:pt x="7144" y="7990"/>
                    <a:pt x="15716" y="6085"/>
                    <a:pt x="7144" y="7990"/>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306" name="Google Shape;7306;p1"/>
            <p:cNvSpPr/>
            <p:nvPr/>
          </p:nvSpPr>
          <p:spPr>
            <a:xfrm>
              <a:off x="7407519" y="1069159"/>
              <a:ext cx="9525" cy="19050"/>
            </a:xfrm>
            <a:custGeom>
              <a:avLst/>
              <a:gdLst/>
              <a:ahLst/>
              <a:cxnLst/>
              <a:rect l="l" t="t" r="r" b="b"/>
              <a:pathLst>
                <a:path w="9525" h="19050" extrusionOk="0">
                  <a:moveTo>
                    <a:pt x="7694" y="20500"/>
                  </a:moveTo>
                  <a:cubicBezTo>
                    <a:pt x="5789" y="23358"/>
                    <a:pt x="9599" y="-10932"/>
                    <a:pt x="7694" y="20500"/>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307" name="Google Shape;7307;p1"/>
            <p:cNvSpPr/>
            <p:nvPr/>
          </p:nvSpPr>
          <p:spPr>
            <a:xfrm>
              <a:off x="7400449" y="1073943"/>
              <a:ext cx="9525" cy="9525"/>
            </a:xfrm>
            <a:custGeom>
              <a:avLst/>
              <a:gdLst/>
              <a:ahLst/>
              <a:cxnLst/>
              <a:rect l="l" t="t" r="r" b="b"/>
              <a:pathLst>
                <a:path w="9525" h="9525" extrusionOk="0">
                  <a:moveTo>
                    <a:pt x="9049" y="7144"/>
                  </a:moveTo>
                  <a:cubicBezTo>
                    <a:pt x="8096" y="7144"/>
                    <a:pt x="8096" y="7144"/>
                    <a:pt x="7144" y="7144"/>
                  </a:cubicBezTo>
                  <a:cubicBezTo>
                    <a:pt x="8096" y="7144"/>
                    <a:pt x="9049" y="7144"/>
                    <a:pt x="9049"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308" name="Google Shape;7308;p1"/>
            <p:cNvSpPr/>
            <p:nvPr/>
          </p:nvSpPr>
          <p:spPr>
            <a:xfrm>
              <a:off x="7319486" y="1060608"/>
              <a:ext cx="9525" cy="9525"/>
            </a:xfrm>
            <a:custGeom>
              <a:avLst/>
              <a:gdLst/>
              <a:ahLst/>
              <a:cxnLst/>
              <a:rect l="l" t="t" r="r" b="b"/>
              <a:pathLst>
                <a:path w="9525" h="9525" extrusionOk="0">
                  <a:moveTo>
                    <a:pt x="7144" y="9049"/>
                  </a:moveTo>
                  <a:cubicBezTo>
                    <a:pt x="7144" y="8096"/>
                    <a:pt x="8096" y="8096"/>
                    <a:pt x="8096" y="7144"/>
                  </a:cubicBezTo>
                  <a:cubicBezTo>
                    <a:pt x="7144" y="8096"/>
                    <a:pt x="7144" y="8096"/>
                    <a:pt x="7144" y="904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309" name="Google Shape;7309;p1"/>
            <p:cNvSpPr/>
            <p:nvPr/>
          </p:nvSpPr>
          <p:spPr>
            <a:xfrm>
              <a:off x="7383867" y="1077738"/>
              <a:ext cx="9525" cy="9525"/>
            </a:xfrm>
            <a:custGeom>
              <a:avLst/>
              <a:gdLst/>
              <a:ahLst/>
              <a:cxnLst/>
              <a:rect l="l" t="t" r="r" b="b"/>
              <a:pathLst>
                <a:path w="9525" h="9525" extrusionOk="0">
                  <a:moveTo>
                    <a:pt x="8485" y="9064"/>
                  </a:moveTo>
                  <a:cubicBezTo>
                    <a:pt x="4675" y="4302"/>
                    <a:pt x="10390" y="10017"/>
                    <a:pt x="8485" y="906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310" name="Google Shape;7310;p1"/>
            <p:cNvSpPr/>
            <p:nvPr/>
          </p:nvSpPr>
          <p:spPr>
            <a:xfrm>
              <a:off x="7280434" y="946511"/>
              <a:ext cx="9525" cy="9525"/>
            </a:xfrm>
            <a:custGeom>
              <a:avLst/>
              <a:gdLst/>
              <a:ahLst/>
              <a:cxnLst/>
              <a:rect l="l" t="t" r="r" b="b"/>
              <a:pathLst>
                <a:path w="9525" h="9525" extrusionOk="0">
                  <a:moveTo>
                    <a:pt x="7144" y="10751"/>
                  </a:moveTo>
                  <a:cubicBezTo>
                    <a:pt x="8096" y="5036"/>
                    <a:pt x="8096" y="6941"/>
                    <a:pt x="7144" y="10751"/>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311" name="Google Shape;7311;p1"/>
            <p:cNvSpPr/>
            <p:nvPr/>
          </p:nvSpPr>
          <p:spPr>
            <a:xfrm>
              <a:off x="7278529" y="946308"/>
              <a:ext cx="9525" cy="9525"/>
            </a:xfrm>
            <a:custGeom>
              <a:avLst/>
              <a:gdLst/>
              <a:ahLst/>
              <a:cxnLst/>
              <a:rect l="l" t="t" r="r" b="b"/>
              <a:pathLst>
                <a:path w="9525" h="9525" extrusionOk="0">
                  <a:moveTo>
                    <a:pt x="7144" y="7144"/>
                  </a:moveTo>
                  <a:lnTo>
                    <a:pt x="7144" y="7144"/>
                  </a:lnTo>
                  <a:cubicBezTo>
                    <a:pt x="8096" y="7144"/>
                    <a:pt x="8096"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312" name="Google Shape;7312;p1"/>
            <p:cNvSpPr/>
            <p:nvPr/>
          </p:nvSpPr>
          <p:spPr>
            <a:xfrm>
              <a:off x="7328059" y="1055846"/>
              <a:ext cx="9525" cy="9525"/>
            </a:xfrm>
            <a:custGeom>
              <a:avLst/>
              <a:gdLst/>
              <a:ahLst/>
              <a:cxnLst/>
              <a:rect l="l" t="t" r="r" b="b"/>
              <a:pathLst>
                <a:path w="9525" h="9525" extrusionOk="0">
                  <a:moveTo>
                    <a:pt x="7144" y="9049"/>
                  </a:moveTo>
                  <a:cubicBezTo>
                    <a:pt x="9049" y="9049"/>
                    <a:pt x="10001" y="9049"/>
                    <a:pt x="10954" y="8096"/>
                  </a:cubicBezTo>
                  <a:cubicBezTo>
                    <a:pt x="10954" y="7144"/>
                    <a:pt x="7144" y="6191"/>
                    <a:pt x="7144" y="904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313" name="Google Shape;7313;p1"/>
            <p:cNvSpPr/>
            <p:nvPr/>
          </p:nvSpPr>
          <p:spPr>
            <a:xfrm>
              <a:off x="7266146" y="959008"/>
              <a:ext cx="9525" cy="9525"/>
            </a:xfrm>
            <a:custGeom>
              <a:avLst/>
              <a:gdLst/>
              <a:ahLst/>
              <a:cxnLst/>
              <a:rect l="l" t="t" r="r" b="b"/>
              <a:pathLst>
                <a:path w="9525" h="9525" extrusionOk="0">
                  <a:moveTo>
                    <a:pt x="7144" y="9684"/>
                  </a:moveTo>
                  <a:cubicBezTo>
                    <a:pt x="15716" y="3969"/>
                    <a:pt x="7144" y="9684"/>
                    <a:pt x="7144" y="968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314" name="Google Shape;7314;p1"/>
            <p:cNvSpPr/>
            <p:nvPr/>
          </p:nvSpPr>
          <p:spPr>
            <a:xfrm>
              <a:off x="7244864" y="952023"/>
              <a:ext cx="9525" cy="9525"/>
            </a:xfrm>
            <a:custGeom>
              <a:avLst/>
              <a:gdLst/>
              <a:ahLst/>
              <a:cxnLst/>
              <a:rect l="l" t="t" r="r" b="b"/>
              <a:pathLst>
                <a:path w="9525" h="9525" extrusionOk="0">
                  <a:moveTo>
                    <a:pt x="10329" y="7144"/>
                  </a:moveTo>
                  <a:cubicBezTo>
                    <a:pt x="11281" y="7144"/>
                    <a:pt x="2708" y="11906"/>
                    <a:pt x="10329"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315" name="Google Shape;7315;p1"/>
            <p:cNvSpPr/>
            <p:nvPr/>
          </p:nvSpPr>
          <p:spPr>
            <a:xfrm>
              <a:off x="7286149" y="1100084"/>
              <a:ext cx="9525" cy="19050"/>
            </a:xfrm>
            <a:custGeom>
              <a:avLst/>
              <a:gdLst/>
              <a:ahLst/>
              <a:cxnLst/>
              <a:rect l="l" t="t" r="r" b="b"/>
              <a:pathLst>
                <a:path w="9525" h="19050" extrusionOk="0">
                  <a:moveTo>
                    <a:pt x="7144" y="14340"/>
                  </a:moveTo>
                  <a:cubicBezTo>
                    <a:pt x="7144" y="14340"/>
                    <a:pt x="10001" y="-1852"/>
                    <a:pt x="7144" y="14340"/>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316" name="Google Shape;7316;p1"/>
            <p:cNvSpPr/>
            <p:nvPr/>
          </p:nvSpPr>
          <p:spPr>
            <a:xfrm>
              <a:off x="7064216" y="961548"/>
              <a:ext cx="95250" cy="76200"/>
            </a:xfrm>
            <a:custGeom>
              <a:avLst/>
              <a:gdLst/>
              <a:ahLst/>
              <a:cxnLst/>
              <a:rect l="l" t="t" r="r" b="b"/>
              <a:pathLst>
                <a:path w="95250" h="76200" extrusionOk="0">
                  <a:moveTo>
                    <a:pt x="69056" y="22384"/>
                  </a:moveTo>
                  <a:cubicBezTo>
                    <a:pt x="69056" y="22384"/>
                    <a:pt x="77629" y="29051"/>
                    <a:pt x="85249" y="28099"/>
                  </a:cubicBezTo>
                  <a:cubicBezTo>
                    <a:pt x="78581" y="26194"/>
                    <a:pt x="88106" y="15716"/>
                    <a:pt x="90964" y="10001"/>
                  </a:cubicBezTo>
                  <a:cubicBezTo>
                    <a:pt x="90011" y="10001"/>
                    <a:pt x="89059" y="9049"/>
                    <a:pt x="90011" y="7144"/>
                  </a:cubicBezTo>
                  <a:cubicBezTo>
                    <a:pt x="73819" y="18574"/>
                    <a:pt x="34766" y="16669"/>
                    <a:pt x="7144" y="20479"/>
                  </a:cubicBezTo>
                  <a:cubicBezTo>
                    <a:pt x="20479" y="24289"/>
                    <a:pt x="13811" y="61436"/>
                    <a:pt x="13811" y="69056"/>
                  </a:cubicBezTo>
                  <a:cubicBezTo>
                    <a:pt x="25241" y="76676"/>
                    <a:pt x="71914" y="31909"/>
                    <a:pt x="69056" y="2238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317" name="Google Shape;7317;p1"/>
            <p:cNvSpPr/>
            <p:nvPr/>
          </p:nvSpPr>
          <p:spPr>
            <a:xfrm>
              <a:off x="7141369" y="982741"/>
              <a:ext cx="9525" cy="9525"/>
            </a:xfrm>
            <a:custGeom>
              <a:avLst/>
              <a:gdLst/>
              <a:ahLst/>
              <a:cxnLst/>
              <a:rect l="l" t="t" r="r" b="b"/>
              <a:pathLst>
                <a:path w="9525" h="9525" extrusionOk="0">
                  <a:moveTo>
                    <a:pt x="7144" y="7858"/>
                  </a:moveTo>
                  <a:cubicBezTo>
                    <a:pt x="8096" y="7858"/>
                    <a:pt x="8096" y="7858"/>
                    <a:pt x="9049" y="7858"/>
                  </a:cubicBezTo>
                  <a:cubicBezTo>
                    <a:pt x="9049" y="6906"/>
                    <a:pt x="8096" y="6906"/>
                    <a:pt x="7144" y="785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318" name="Google Shape;7318;p1"/>
            <p:cNvSpPr/>
            <p:nvPr/>
          </p:nvSpPr>
          <p:spPr>
            <a:xfrm>
              <a:off x="7059454" y="975121"/>
              <a:ext cx="9525" cy="9525"/>
            </a:xfrm>
            <a:custGeom>
              <a:avLst/>
              <a:gdLst/>
              <a:ahLst/>
              <a:cxnLst/>
              <a:rect l="l" t="t" r="r" b="b"/>
              <a:pathLst>
                <a:path w="9525" h="9525" extrusionOk="0">
                  <a:moveTo>
                    <a:pt x="7144" y="7858"/>
                  </a:moveTo>
                  <a:lnTo>
                    <a:pt x="10001" y="7858"/>
                  </a:lnTo>
                  <a:cubicBezTo>
                    <a:pt x="10001" y="6906"/>
                    <a:pt x="9049" y="6906"/>
                    <a:pt x="7144" y="785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319" name="Google Shape;7319;p1"/>
            <p:cNvSpPr/>
            <p:nvPr/>
          </p:nvSpPr>
          <p:spPr>
            <a:xfrm>
              <a:off x="7152911" y="964882"/>
              <a:ext cx="9525" cy="9525"/>
            </a:xfrm>
            <a:custGeom>
              <a:avLst/>
              <a:gdLst/>
              <a:ahLst/>
              <a:cxnLst/>
              <a:rect l="l" t="t" r="r" b="b"/>
              <a:pathLst>
                <a:path w="9525" h="9525" extrusionOk="0">
                  <a:moveTo>
                    <a:pt x="11794" y="11430"/>
                  </a:moveTo>
                  <a:cubicBezTo>
                    <a:pt x="6079" y="5715"/>
                    <a:pt x="5126" y="5715"/>
                    <a:pt x="11794" y="11430"/>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320" name="Google Shape;7320;p1"/>
            <p:cNvSpPr/>
            <p:nvPr/>
          </p:nvSpPr>
          <p:spPr>
            <a:xfrm>
              <a:off x="7148832" y="960596"/>
              <a:ext cx="9525" cy="9525"/>
            </a:xfrm>
            <a:custGeom>
              <a:avLst/>
              <a:gdLst/>
              <a:ahLst/>
              <a:cxnLst/>
              <a:rect l="l" t="t" r="r" b="b"/>
              <a:pathLst>
                <a:path w="9525" h="9525" extrusionOk="0">
                  <a:moveTo>
                    <a:pt x="7301" y="7144"/>
                  </a:moveTo>
                  <a:cubicBezTo>
                    <a:pt x="6348" y="16669"/>
                    <a:pt x="10158" y="9049"/>
                    <a:pt x="7301"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321" name="Google Shape;7321;p1"/>
            <p:cNvSpPr/>
            <p:nvPr/>
          </p:nvSpPr>
          <p:spPr>
            <a:xfrm>
              <a:off x="7159425" y="1098708"/>
              <a:ext cx="9525" cy="9525"/>
            </a:xfrm>
            <a:custGeom>
              <a:avLst/>
              <a:gdLst/>
              <a:ahLst/>
              <a:cxnLst/>
              <a:rect l="l" t="t" r="r" b="b"/>
              <a:pathLst>
                <a:path w="9525" h="9525" extrusionOk="0">
                  <a:moveTo>
                    <a:pt x="10995" y="7144"/>
                  </a:moveTo>
                  <a:cubicBezTo>
                    <a:pt x="9090" y="7144"/>
                    <a:pt x="3375" y="10954"/>
                    <a:pt x="10995"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322" name="Google Shape;7322;p1"/>
            <p:cNvSpPr/>
            <p:nvPr/>
          </p:nvSpPr>
          <p:spPr>
            <a:xfrm>
              <a:off x="7141369" y="1091088"/>
              <a:ext cx="19050" cy="9525"/>
            </a:xfrm>
            <a:custGeom>
              <a:avLst/>
              <a:gdLst/>
              <a:ahLst/>
              <a:cxnLst/>
              <a:rect l="l" t="t" r="r" b="b"/>
              <a:pathLst>
                <a:path w="19050" h="9525" extrusionOk="0">
                  <a:moveTo>
                    <a:pt x="7144" y="8096"/>
                  </a:moveTo>
                  <a:cubicBezTo>
                    <a:pt x="9049" y="10954"/>
                    <a:pt x="11906" y="8096"/>
                    <a:pt x="12859" y="7144"/>
                  </a:cubicBezTo>
                  <a:cubicBezTo>
                    <a:pt x="9049" y="8096"/>
                    <a:pt x="10954" y="6191"/>
                    <a:pt x="7144" y="809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323" name="Google Shape;7323;p1"/>
            <p:cNvSpPr/>
            <p:nvPr/>
          </p:nvSpPr>
          <p:spPr>
            <a:xfrm>
              <a:off x="7146717" y="1124426"/>
              <a:ext cx="9525" cy="9525"/>
            </a:xfrm>
            <a:custGeom>
              <a:avLst/>
              <a:gdLst/>
              <a:ahLst/>
              <a:cxnLst/>
              <a:rect l="l" t="t" r="r" b="b"/>
              <a:pathLst>
                <a:path w="9525" h="9525" extrusionOk="0">
                  <a:moveTo>
                    <a:pt x="10368" y="7144"/>
                  </a:moveTo>
                  <a:cubicBezTo>
                    <a:pt x="6558" y="10001"/>
                    <a:pt x="5606" y="10954"/>
                    <a:pt x="10368"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324" name="Google Shape;7324;p1"/>
            <p:cNvSpPr/>
            <p:nvPr/>
          </p:nvSpPr>
          <p:spPr>
            <a:xfrm>
              <a:off x="7036594" y="1026318"/>
              <a:ext cx="9525" cy="9525"/>
            </a:xfrm>
            <a:custGeom>
              <a:avLst/>
              <a:gdLst/>
              <a:ahLst/>
              <a:cxnLst/>
              <a:rect l="l" t="t" r="r" b="b"/>
              <a:pathLst>
                <a:path w="9525" h="9525" extrusionOk="0">
                  <a:moveTo>
                    <a:pt x="9049" y="7144"/>
                  </a:moveTo>
                  <a:lnTo>
                    <a:pt x="7144" y="7144"/>
                  </a:lnTo>
                  <a:cubicBezTo>
                    <a:pt x="8096" y="8096"/>
                    <a:pt x="8096" y="7144"/>
                    <a:pt x="9049"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325" name="Google Shape;7325;p1"/>
            <p:cNvSpPr/>
            <p:nvPr/>
          </p:nvSpPr>
          <p:spPr>
            <a:xfrm>
              <a:off x="7021354" y="976980"/>
              <a:ext cx="57150" cy="57150"/>
            </a:xfrm>
            <a:custGeom>
              <a:avLst/>
              <a:gdLst/>
              <a:ahLst/>
              <a:cxnLst/>
              <a:rect l="l" t="t" r="r" b="b"/>
              <a:pathLst>
                <a:path w="57150" h="57150" extrusionOk="0">
                  <a:moveTo>
                    <a:pt x="50006" y="49814"/>
                  </a:moveTo>
                  <a:cubicBezTo>
                    <a:pt x="16669" y="26002"/>
                    <a:pt x="56674" y="-34958"/>
                    <a:pt x="7144" y="53624"/>
                  </a:cubicBezTo>
                  <a:cubicBezTo>
                    <a:pt x="15716" y="46957"/>
                    <a:pt x="20479" y="46957"/>
                    <a:pt x="20479" y="53624"/>
                  </a:cubicBezTo>
                  <a:cubicBezTo>
                    <a:pt x="20479" y="53624"/>
                    <a:pt x="24289" y="-2573"/>
                    <a:pt x="33814" y="15524"/>
                  </a:cubicBezTo>
                  <a:cubicBezTo>
                    <a:pt x="14764" y="25049"/>
                    <a:pt x="25241" y="68864"/>
                    <a:pt x="50006" y="4981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326" name="Google Shape;7326;p1"/>
            <p:cNvSpPr/>
            <p:nvPr/>
          </p:nvSpPr>
          <p:spPr>
            <a:xfrm>
              <a:off x="6977539" y="1022508"/>
              <a:ext cx="9525" cy="9525"/>
            </a:xfrm>
            <a:custGeom>
              <a:avLst/>
              <a:gdLst/>
              <a:ahLst/>
              <a:cxnLst/>
              <a:rect l="l" t="t" r="r" b="b"/>
              <a:pathLst>
                <a:path w="9525" h="9525" extrusionOk="0">
                  <a:moveTo>
                    <a:pt x="7144" y="7144"/>
                  </a:moveTo>
                  <a:lnTo>
                    <a:pt x="7144" y="7144"/>
                  </a:ln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327" name="Google Shape;7327;p1"/>
            <p:cNvSpPr/>
            <p:nvPr/>
          </p:nvSpPr>
          <p:spPr>
            <a:xfrm>
              <a:off x="6980396" y="1017266"/>
              <a:ext cx="9525" cy="19050"/>
            </a:xfrm>
            <a:custGeom>
              <a:avLst/>
              <a:gdLst/>
              <a:ahLst/>
              <a:cxnLst/>
              <a:rect l="l" t="t" r="r" b="b"/>
              <a:pathLst>
                <a:path w="9525" h="19050" extrusionOk="0">
                  <a:moveTo>
                    <a:pt x="7144" y="13339"/>
                  </a:moveTo>
                  <a:cubicBezTo>
                    <a:pt x="7144" y="956"/>
                    <a:pt x="7144" y="10481"/>
                    <a:pt x="7144" y="1333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328" name="Google Shape;7328;p1"/>
            <p:cNvSpPr/>
            <p:nvPr/>
          </p:nvSpPr>
          <p:spPr>
            <a:xfrm>
              <a:off x="6986069" y="984408"/>
              <a:ext cx="19050" cy="19050"/>
            </a:xfrm>
            <a:custGeom>
              <a:avLst/>
              <a:gdLst/>
              <a:ahLst/>
              <a:cxnLst/>
              <a:rect l="l" t="t" r="r" b="b"/>
              <a:pathLst>
                <a:path w="19050" h="19050" extrusionOk="0">
                  <a:moveTo>
                    <a:pt x="11948" y="7144"/>
                  </a:moveTo>
                  <a:cubicBezTo>
                    <a:pt x="8138" y="9049"/>
                    <a:pt x="3375" y="34766"/>
                    <a:pt x="11948"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329" name="Google Shape;7329;p1"/>
            <p:cNvSpPr/>
            <p:nvPr/>
          </p:nvSpPr>
          <p:spPr>
            <a:xfrm>
              <a:off x="7013734" y="989171"/>
              <a:ext cx="9525" cy="9525"/>
            </a:xfrm>
            <a:custGeom>
              <a:avLst/>
              <a:gdLst/>
              <a:ahLst/>
              <a:cxnLst/>
              <a:rect l="l" t="t" r="r" b="b"/>
              <a:pathLst>
                <a:path w="9525" h="9525" extrusionOk="0">
                  <a:moveTo>
                    <a:pt x="7144" y="7144"/>
                  </a:moveTo>
                  <a:cubicBezTo>
                    <a:pt x="8096" y="10001"/>
                    <a:pt x="8096" y="12859"/>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330" name="Google Shape;7330;p1"/>
            <p:cNvSpPr/>
            <p:nvPr/>
          </p:nvSpPr>
          <p:spPr>
            <a:xfrm>
              <a:off x="7010241" y="1019651"/>
              <a:ext cx="9525" cy="9525"/>
            </a:xfrm>
            <a:custGeom>
              <a:avLst/>
              <a:gdLst/>
              <a:ahLst/>
              <a:cxnLst/>
              <a:rect l="l" t="t" r="r" b="b"/>
              <a:pathLst>
                <a:path w="9525" h="9525" extrusionOk="0">
                  <a:moveTo>
                    <a:pt x="9684" y="7144"/>
                  </a:moveTo>
                  <a:cubicBezTo>
                    <a:pt x="9684" y="7144"/>
                    <a:pt x="3969" y="14764"/>
                    <a:pt x="968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331" name="Google Shape;7331;p1"/>
            <p:cNvSpPr/>
            <p:nvPr/>
          </p:nvSpPr>
          <p:spPr>
            <a:xfrm>
              <a:off x="7002304" y="988218"/>
              <a:ext cx="9525" cy="9525"/>
            </a:xfrm>
            <a:custGeom>
              <a:avLst/>
              <a:gdLst/>
              <a:ahLst/>
              <a:cxnLst/>
              <a:rect l="l" t="t" r="r" b="b"/>
              <a:pathLst>
                <a:path w="9525" h="9525" extrusionOk="0">
                  <a:moveTo>
                    <a:pt x="10001" y="8096"/>
                  </a:moveTo>
                  <a:cubicBezTo>
                    <a:pt x="9049" y="7144"/>
                    <a:pt x="8096" y="7144"/>
                    <a:pt x="7144" y="7144"/>
                  </a:cubicBezTo>
                  <a:lnTo>
                    <a:pt x="10001" y="8096"/>
                  </a:ln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332" name="Google Shape;7332;p1"/>
            <p:cNvSpPr/>
            <p:nvPr/>
          </p:nvSpPr>
          <p:spPr>
            <a:xfrm>
              <a:off x="7005253" y="1017005"/>
              <a:ext cx="9525" cy="9525"/>
            </a:xfrm>
            <a:custGeom>
              <a:avLst/>
              <a:gdLst/>
              <a:ahLst/>
              <a:cxnLst/>
              <a:rect l="l" t="t" r="r" b="b"/>
              <a:pathLst>
                <a:path w="9525" h="9525" extrusionOk="0">
                  <a:moveTo>
                    <a:pt x="9909" y="8837"/>
                  </a:moveTo>
                  <a:cubicBezTo>
                    <a:pt x="8956" y="8837"/>
                    <a:pt x="4194" y="5027"/>
                    <a:pt x="9909" y="883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333" name="Google Shape;7333;p1"/>
            <p:cNvSpPr/>
            <p:nvPr/>
          </p:nvSpPr>
          <p:spPr>
            <a:xfrm>
              <a:off x="7008532" y="978375"/>
              <a:ext cx="9525" cy="47625"/>
            </a:xfrm>
            <a:custGeom>
              <a:avLst/>
              <a:gdLst/>
              <a:ahLst/>
              <a:cxnLst/>
              <a:rect l="l" t="t" r="r" b="b"/>
              <a:pathLst>
                <a:path w="9525" h="47625" extrusionOk="0">
                  <a:moveTo>
                    <a:pt x="9488" y="48420"/>
                  </a:moveTo>
                  <a:cubicBezTo>
                    <a:pt x="4726" y="-43973"/>
                    <a:pt x="8536" y="47467"/>
                    <a:pt x="9488" y="48420"/>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334" name="Google Shape;7334;p1"/>
            <p:cNvSpPr/>
            <p:nvPr/>
          </p:nvSpPr>
          <p:spPr>
            <a:xfrm>
              <a:off x="7122411" y="1121568"/>
              <a:ext cx="9525" cy="9525"/>
            </a:xfrm>
            <a:custGeom>
              <a:avLst/>
              <a:gdLst/>
              <a:ahLst/>
              <a:cxnLst/>
              <a:rect l="l" t="t" r="r" b="b"/>
              <a:pathLst>
                <a:path w="9525" h="9525" extrusionOk="0">
                  <a:moveTo>
                    <a:pt x="9909" y="7144"/>
                  </a:moveTo>
                  <a:cubicBezTo>
                    <a:pt x="4194" y="13811"/>
                    <a:pt x="8957" y="8096"/>
                    <a:pt x="9909"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335" name="Google Shape;7335;p1"/>
            <p:cNvSpPr/>
            <p:nvPr/>
          </p:nvSpPr>
          <p:spPr>
            <a:xfrm>
              <a:off x="7105174" y="1119663"/>
              <a:ext cx="9525" cy="9525"/>
            </a:xfrm>
            <a:custGeom>
              <a:avLst/>
              <a:gdLst/>
              <a:ahLst/>
              <a:cxnLst/>
              <a:rect l="l" t="t" r="r" b="b"/>
              <a:pathLst>
                <a:path w="9525" h="9525" extrusionOk="0">
                  <a:moveTo>
                    <a:pt x="9049" y="7144"/>
                  </a:moveTo>
                  <a:cubicBezTo>
                    <a:pt x="8096" y="8096"/>
                    <a:pt x="8096" y="9049"/>
                    <a:pt x="7144" y="10001"/>
                  </a:cubicBezTo>
                  <a:cubicBezTo>
                    <a:pt x="8096" y="9049"/>
                    <a:pt x="8096" y="8096"/>
                    <a:pt x="9049"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336" name="Google Shape;7336;p1"/>
            <p:cNvSpPr/>
            <p:nvPr/>
          </p:nvSpPr>
          <p:spPr>
            <a:xfrm>
              <a:off x="7089099" y="1121568"/>
              <a:ext cx="28575" cy="38100"/>
            </a:xfrm>
            <a:custGeom>
              <a:avLst/>
              <a:gdLst/>
              <a:ahLst/>
              <a:cxnLst/>
              <a:rect l="l" t="t" r="r" b="b"/>
              <a:pathLst>
                <a:path w="28575" h="38100" extrusionOk="0">
                  <a:moveTo>
                    <a:pt x="14645" y="34766"/>
                  </a:moveTo>
                  <a:cubicBezTo>
                    <a:pt x="9883" y="30004"/>
                    <a:pt x="17503" y="17621"/>
                    <a:pt x="23218" y="7144"/>
                  </a:cubicBezTo>
                  <a:cubicBezTo>
                    <a:pt x="-6309" y="29051"/>
                    <a:pt x="13693" y="25241"/>
                    <a:pt x="14645" y="3476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337" name="Google Shape;7337;p1"/>
            <p:cNvSpPr/>
            <p:nvPr/>
          </p:nvSpPr>
          <p:spPr>
            <a:xfrm>
              <a:off x="7103269" y="1156103"/>
              <a:ext cx="9525" cy="9525"/>
            </a:xfrm>
            <a:custGeom>
              <a:avLst/>
              <a:gdLst/>
              <a:ahLst/>
              <a:cxnLst/>
              <a:rect l="l" t="t" r="r" b="b"/>
              <a:pathLst>
                <a:path w="9525" h="9525" extrusionOk="0">
                  <a:moveTo>
                    <a:pt x="7144" y="9756"/>
                  </a:moveTo>
                  <a:cubicBezTo>
                    <a:pt x="9049" y="9756"/>
                    <a:pt x="9049" y="9756"/>
                    <a:pt x="10001" y="8804"/>
                  </a:cubicBezTo>
                  <a:cubicBezTo>
                    <a:pt x="10001" y="4994"/>
                    <a:pt x="9049" y="8804"/>
                    <a:pt x="7144" y="975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338" name="Google Shape;7338;p1"/>
            <p:cNvSpPr/>
            <p:nvPr/>
          </p:nvSpPr>
          <p:spPr>
            <a:xfrm>
              <a:off x="7057830" y="1089183"/>
              <a:ext cx="9525" cy="19050"/>
            </a:xfrm>
            <a:custGeom>
              <a:avLst/>
              <a:gdLst/>
              <a:ahLst/>
              <a:cxnLst/>
              <a:rect l="l" t="t" r="r" b="b"/>
              <a:pathLst>
                <a:path w="9525" h="19050" extrusionOk="0">
                  <a:moveTo>
                    <a:pt x="7814" y="7144"/>
                  </a:moveTo>
                  <a:cubicBezTo>
                    <a:pt x="5910" y="17621"/>
                    <a:pt x="8767" y="10954"/>
                    <a:pt x="781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339" name="Google Shape;7339;p1"/>
            <p:cNvSpPr/>
            <p:nvPr/>
          </p:nvSpPr>
          <p:spPr>
            <a:xfrm>
              <a:off x="7060406" y="1092041"/>
              <a:ext cx="9525" cy="9525"/>
            </a:xfrm>
            <a:custGeom>
              <a:avLst/>
              <a:gdLst/>
              <a:ahLst/>
              <a:cxnLst/>
              <a:rect l="l" t="t" r="r" b="b"/>
              <a:pathLst>
                <a:path w="9525" h="9525" extrusionOk="0">
                  <a:moveTo>
                    <a:pt x="9049" y="7144"/>
                  </a:moveTo>
                  <a:lnTo>
                    <a:pt x="7144" y="8096"/>
                  </a:lnTo>
                  <a:cubicBezTo>
                    <a:pt x="7144" y="8096"/>
                    <a:pt x="8096" y="8096"/>
                    <a:pt x="9049"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340" name="Google Shape;7340;p1"/>
            <p:cNvSpPr/>
            <p:nvPr/>
          </p:nvSpPr>
          <p:spPr>
            <a:xfrm>
              <a:off x="7057549" y="1088231"/>
              <a:ext cx="9525" cy="9525"/>
            </a:xfrm>
            <a:custGeom>
              <a:avLst/>
              <a:gdLst/>
              <a:ahLst/>
              <a:cxnLst/>
              <a:rect l="l" t="t" r="r" b="b"/>
              <a:pathLst>
                <a:path w="9525" h="9525" extrusionOk="0">
                  <a:moveTo>
                    <a:pt x="7144" y="7144"/>
                  </a:moveTo>
                  <a:lnTo>
                    <a:pt x="7144" y="7144"/>
                  </a:lnTo>
                  <a:cubicBezTo>
                    <a:pt x="8096" y="8096"/>
                    <a:pt x="8096"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341" name="Google Shape;7341;p1"/>
            <p:cNvSpPr/>
            <p:nvPr/>
          </p:nvSpPr>
          <p:spPr>
            <a:xfrm>
              <a:off x="6993731" y="984739"/>
              <a:ext cx="9525" cy="9525"/>
            </a:xfrm>
            <a:custGeom>
              <a:avLst/>
              <a:gdLst/>
              <a:ahLst/>
              <a:cxnLst/>
              <a:rect l="l" t="t" r="r" b="b"/>
              <a:pathLst>
                <a:path w="9525" h="9525" extrusionOk="0">
                  <a:moveTo>
                    <a:pt x="10001" y="8718"/>
                  </a:moveTo>
                  <a:cubicBezTo>
                    <a:pt x="10001" y="5861"/>
                    <a:pt x="8096" y="7766"/>
                    <a:pt x="7144" y="7766"/>
                  </a:cubicBezTo>
                  <a:cubicBezTo>
                    <a:pt x="8096" y="7766"/>
                    <a:pt x="9049" y="8718"/>
                    <a:pt x="10001" y="871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342" name="Google Shape;7342;p1"/>
            <p:cNvSpPr/>
            <p:nvPr/>
          </p:nvSpPr>
          <p:spPr>
            <a:xfrm>
              <a:off x="6928009" y="1012031"/>
              <a:ext cx="9525" cy="9525"/>
            </a:xfrm>
            <a:custGeom>
              <a:avLst/>
              <a:gdLst/>
              <a:ahLst/>
              <a:cxnLst/>
              <a:rect l="l" t="t" r="r" b="b"/>
              <a:pathLst>
                <a:path w="9525" h="9525" extrusionOk="0">
                  <a:moveTo>
                    <a:pt x="8096" y="10001"/>
                  </a:moveTo>
                  <a:lnTo>
                    <a:pt x="7144" y="7144"/>
                  </a:lnTo>
                  <a:cubicBezTo>
                    <a:pt x="7144" y="9049"/>
                    <a:pt x="7144" y="10001"/>
                    <a:pt x="8096" y="10001"/>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343" name="Google Shape;7343;p1"/>
            <p:cNvSpPr/>
            <p:nvPr/>
          </p:nvSpPr>
          <p:spPr>
            <a:xfrm>
              <a:off x="6886099" y="1079658"/>
              <a:ext cx="9525" cy="9525"/>
            </a:xfrm>
            <a:custGeom>
              <a:avLst/>
              <a:gdLst/>
              <a:ahLst/>
              <a:cxnLst/>
              <a:rect l="l" t="t" r="r" b="b"/>
              <a:pathLst>
                <a:path w="9525" h="9525" extrusionOk="0">
                  <a:moveTo>
                    <a:pt x="8096" y="7144"/>
                  </a:moveTo>
                  <a:cubicBezTo>
                    <a:pt x="8096" y="8096"/>
                    <a:pt x="8096" y="8096"/>
                    <a:pt x="7144" y="8096"/>
                  </a:cubicBezTo>
                  <a:cubicBezTo>
                    <a:pt x="7144" y="8096"/>
                    <a:pt x="8096" y="8096"/>
                    <a:pt x="8096"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344" name="Google Shape;7344;p1"/>
            <p:cNvSpPr/>
            <p:nvPr/>
          </p:nvSpPr>
          <p:spPr>
            <a:xfrm>
              <a:off x="6882490" y="1080611"/>
              <a:ext cx="9525" cy="9525"/>
            </a:xfrm>
            <a:custGeom>
              <a:avLst/>
              <a:gdLst/>
              <a:ahLst/>
              <a:cxnLst/>
              <a:rect l="l" t="t" r="r" b="b"/>
              <a:pathLst>
                <a:path w="9525" h="9525" extrusionOk="0">
                  <a:moveTo>
                    <a:pt x="10752" y="7144"/>
                  </a:moveTo>
                  <a:cubicBezTo>
                    <a:pt x="3132" y="15716"/>
                    <a:pt x="9800" y="9049"/>
                    <a:pt x="10752"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345" name="Google Shape;7345;p1"/>
            <p:cNvSpPr/>
            <p:nvPr/>
          </p:nvSpPr>
          <p:spPr>
            <a:xfrm>
              <a:off x="6890374" y="1037748"/>
              <a:ext cx="19050" cy="38100"/>
            </a:xfrm>
            <a:custGeom>
              <a:avLst/>
              <a:gdLst/>
              <a:ahLst/>
              <a:cxnLst/>
              <a:rect l="l" t="t" r="r" b="b"/>
              <a:pathLst>
                <a:path w="19050" h="38100" extrusionOk="0">
                  <a:moveTo>
                    <a:pt x="19061" y="31909"/>
                  </a:moveTo>
                  <a:cubicBezTo>
                    <a:pt x="16204" y="24289"/>
                    <a:pt x="20014" y="9049"/>
                    <a:pt x="7631" y="7144"/>
                  </a:cubicBezTo>
                  <a:cubicBezTo>
                    <a:pt x="4774" y="15716"/>
                    <a:pt x="15251" y="40481"/>
                    <a:pt x="19061" y="3190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346" name="Google Shape;7346;p1"/>
            <p:cNvSpPr/>
            <p:nvPr/>
          </p:nvSpPr>
          <p:spPr>
            <a:xfrm>
              <a:off x="6884822" y="1062738"/>
              <a:ext cx="38100" cy="28575"/>
            </a:xfrm>
            <a:custGeom>
              <a:avLst/>
              <a:gdLst/>
              <a:ahLst/>
              <a:cxnLst/>
              <a:rect l="l" t="t" r="r" b="b"/>
              <a:pathLst>
                <a:path w="38100" h="28575" extrusionOk="0">
                  <a:moveTo>
                    <a:pt x="11278" y="18349"/>
                  </a:moveTo>
                  <a:cubicBezTo>
                    <a:pt x="20803" y="17397"/>
                    <a:pt x="44615" y="48829"/>
                    <a:pt x="24613" y="8824"/>
                  </a:cubicBezTo>
                  <a:cubicBezTo>
                    <a:pt x="20803" y="-1653"/>
                    <a:pt x="-2057" y="41209"/>
                    <a:pt x="11278" y="1834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347" name="Google Shape;7347;p1"/>
            <p:cNvSpPr/>
            <p:nvPr/>
          </p:nvSpPr>
          <p:spPr>
            <a:xfrm>
              <a:off x="6902291" y="1065371"/>
              <a:ext cx="9525" cy="9525"/>
            </a:xfrm>
            <a:custGeom>
              <a:avLst/>
              <a:gdLst/>
              <a:ahLst/>
              <a:cxnLst/>
              <a:rect l="l" t="t" r="r" b="b"/>
              <a:pathLst>
                <a:path w="9525" h="9525" extrusionOk="0">
                  <a:moveTo>
                    <a:pt x="7144" y="7144"/>
                  </a:moveTo>
                  <a:lnTo>
                    <a:pt x="7144" y="7144"/>
                  </a:lnTo>
                  <a:lnTo>
                    <a:pt x="7144" y="7144"/>
                  </a:ln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348" name="Google Shape;7348;p1"/>
            <p:cNvSpPr/>
            <p:nvPr/>
          </p:nvSpPr>
          <p:spPr>
            <a:xfrm>
              <a:off x="7413964" y="1218257"/>
              <a:ext cx="28575" cy="19050"/>
            </a:xfrm>
            <a:custGeom>
              <a:avLst/>
              <a:gdLst/>
              <a:ahLst/>
              <a:cxnLst/>
              <a:rect l="l" t="t" r="r" b="b"/>
              <a:pathLst>
                <a:path w="28575" h="19050" extrusionOk="0">
                  <a:moveTo>
                    <a:pt x="7916" y="13325"/>
                  </a:moveTo>
                  <a:cubicBezTo>
                    <a:pt x="296" y="16183"/>
                    <a:pt x="52683" y="-1915"/>
                    <a:pt x="7916" y="13325"/>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349" name="Google Shape;7349;p1"/>
            <p:cNvSpPr/>
            <p:nvPr/>
          </p:nvSpPr>
          <p:spPr>
            <a:xfrm>
              <a:off x="7701439" y="966311"/>
              <a:ext cx="9525" cy="9525"/>
            </a:xfrm>
            <a:custGeom>
              <a:avLst/>
              <a:gdLst/>
              <a:ahLst/>
              <a:cxnLst/>
              <a:rect l="l" t="t" r="r" b="b"/>
              <a:pathLst>
                <a:path w="9525" h="9525" extrusionOk="0">
                  <a:moveTo>
                    <a:pt x="7144" y="7144"/>
                  </a:moveTo>
                  <a:cubicBezTo>
                    <a:pt x="7144" y="10001"/>
                    <a:pt x="7144" y="10001"/>
                    <a:pt x="8096" y="10001"/>
                  </a:cubicBezTo>
                  <a:cubicBezTo>
                    <a:pt x="8096" y="10001"/>
                    <a:pt x="7144" y="9049"/>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350" name="Google Shape;7350;p1"/>
            <p:cNvSpPr/>
            <p:nvPr/>
          </p:nvSpPr>
          <p:spPr>
            <a:xfrm>
              <a:off x="7458551" y="1216818"/>
              <a:ext cx="9525" cy="19050"/>
            </a:xfrm>
            <a:custGeom>
              <a:avLst/>
              <a:gdLst/>
              <a:ahLst/>
              <a:cxnLst/>
              <a:rect l="l" t="t" r="r" b="b"/>
              <a:pathLst>
                <a:path w="9525" h="19050" extrusionOk="0">
                  <a:moveTo>
                    <a:pt x="7144" y="12859"/>
                  </a:moveTo>
                  <a:lnTo>
                    <a:pt x="9049" y="7144"/>
                  </a:lnTo>
                  <a:cubicBezTo>
                    <a:pt x="8096" y="8096"/>
                    <a:pt x="7144" y="10001"/>
                    <a:pt x="7144" y="1285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351" name="Google Shape;7351;p1"/>
            <p:cNvSpPr/>
            <p:nvPr/>
          </p:nvSpPr>
          <p:spPr>
            <a:xfrm>
              <a:off x="7455694" y="1305293"/>
              <a:ext cx="9525" cy="9525"/>
            </a:xfrm>
            <a:custGeom>
              <a:avLst/>
              <a:gdLst/>
              <a:ahLst/>
              <a:cxnLst/>
              <a:rect l="l" t="t" r="r" b="b"/>
              <a:pathLst>
                <a:path w="9525" h="9525" extrusionOk="0">
                  <a:moveTo>
                    <a:pt x="7144" y="9156"/>
                  </a:moveTo>
                  <a:cubicBezTo>
                    <a:pt x="7144" y="12014"/>
                    <a:pt x="10001" y="3441"/>
                    <a:pt x="7144" y="915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352" name="Google Shape;7352;p1"/>
            <p:cNvSpPr/>
            <p:nvPr/>
          </p:nvSpPr>
          <p:spPr>
            <a:xfrm>
              <a:off x="7515701" y="1174194"/>
              <a:ext cx="9525" cy="9525"/>
            </a:xfrm>
            <a:custGeom>
              <a:avLst/>
              <a:gdLst/>
              <a:ahLst/>
              <a:cxnLst/>
              <a:rect l="l" t="t" r="r" b="b"/>
              <a:pathLst>
                <a:path w="9525" h="9525" extrusionOk="0">
                  <a:moveTo>
                    <a:pt x="7144" y="7858"/>
                  </a:moveTo>
                  <a:cubicBezTo>
                    <a:pt x="8096" y="6906"/>
                    <a:pt x="8096" y="6906"/>
                    <a:pt x="7144" y="7858"/>
                  </a:cubicBezTo>
                  <a:cubicBezTo>
                    <a:pt x="8096" y="6906"/>
                    <a:pt x="8096" y="6906"/>
                    <a:pt x="7144" y="785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353" name="Google Shape;7353;p1"/>
            <p:cNvSpPr/>
            <p:nvPr/>
          </p:nvSpPr>
          <p:spPr>
            <a:xfrm>
              <a:off x="7369016" y="1322132"/>
              <a:ext cx="28575" cy="28575"/>
            </a:xfrm>
            <a:custGeom>
              <a:avLst/>
              <a:gdLst/>
              <a:ahLst/>
              <a:cxnLst/>
              <a:rect l="l" t="t" r="r" b="b"/>
              <a:pathLst>
                <a:path w="28575" h="28575" extrusionOk="0">
                  <a:moveTo>
                    <a:pt x="7144" y="21845"/>
                  </a:moveTo>
                  <a:cubicBezTo>
                    <a:pt x="19526" y="9463"/>
                    <a:pt x="33814" y="-3872"/>
                    <a:pt x="7144" y="21845"/>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354" name="Google Shape;7354;p1"/>
            <p:cNvSpPr/>
            <p:nvPr/>
          </p:nvSpPr>
          <p:spPr>
            <a:xfrm>
              <a:off x="7681436" y="1114901"/>
              <a:ext cx="9525" cy="9525"/>
            </a:xfrm>
            <a:custGeom>
              <a:avLst/>
              <a:gdLst/>
              <a:ahLst/>
              <a:cxnLst/>
              <a:rect l="l" t="t" r="r" b="b"/>
              <a:pathLst>
                <a:path w="9525" h="9525" extrusionOk="0">
                  <a:moveTo>
                    <a:pt x="7144" y="7144"/>
                  </a:moveTo>
                  <a:lnTo>
                    <a:pt x="7144" y="7144"/>
                  </a:ln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355" name="Google Shape;7355;p1"/>
            <p:cNvSpPr/>
            <p:nvPr/>
          </p:nvSpPr>
          <p:spPr>
            <a:xfrm>
              <a:off x="7681436" y="1114901"/>
              <a:ext cx="9525" cy="9525"/>
            </a:xfrm>
            <a:custGeom>
              <a:avLst/>
              <a:gdLst/>
              <a:ahLst/>
              <a:cxnLst/>
              <a:rect l="l" t="t" r="r" b="b"/>
              <a:pathLst>
                <a:path w="9525" h="9525" extrusionOk="0">
                  <a:moveTo>
                    <a:pt x="9049" y="9049"/>
                  </a:moveTo>
                  <a:lnTo>
                    <a:pt x="7144" y="7144"/>
                  </a:lnTo>
                  <a:cubicBezTo>
                    <a:pt x="8096" y="9049"/>
                    <a:pt x="8096" y="10954"/>
                    <a:pt x="9049" y="904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356" name="Google Shape;7356;p1"/>
            <p:cNvSpPr/>
            <p:nvPr/>
          </p:nvSpPr>
          <p:spPr>
            <a:xfrm>
              <a:off x="7457705" y="1222216"/>
              <a:ext cx="9525" cy="19050"/>
            </a:xfrm>
            <a:custGeom>
              <a:avLst/>
              <a:gdLst/>
              <a:ahLst/>
              <a:cxnLst/>
              <a:rect l="l" t="t" r="r" b="b"/>
              <a:pathLst>
                <a:path w="9525" h="19050" extrusionOk="0">
                  <a:moveTo>
                    <a:pt x="7990" y="12224"/>
                  </a:moveTo>
                  <a:cubicBezTo>
                    <a:pt x="6086" y="794"/>
                    <a:pt x="7990" y="12224"/>
                    <a:pt x="7990" y="1222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357" name="Google Shape;7357;p1"/>
            <p:cNvSpPr/>
            <p:nvPr/>
          </p:nvSpPr>
          <p:spPr>
            <a:xfrm>
              <a:off x="7450770" y="1243488"/>
              <a:ext cx="19050" cy="19050"/>
            </a:xfrm>
            <a:custGeom>
              <a:avLst/>
              <a:gdLst/>
              <a:ahLst/>
              <a:cxnLst/>
              <a:rect l="l" t="t" r="r" b="b"/>
              <a:pathLst>
                <a:path w="19050" h="19050" extrusionOk="0">
                  <a:moveTo>
                    <a:pt x="13972" y="7144"/>
                  </a:moveTo>
                  <a:cubicBezTo>
                    <a:pt x="6352" y="12859"/>
                    <a:pt x="3495" y="19526"/>
                    <a:pt x="13972"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358" name="Google Shape;7358;p1"/>
            <p:cNvSpPr/>
            <p:nvPr/>
          </p:nvSpPr>
          <p:spPr>
            <a:xfrm>
              <a:off x="7459504" y="1142507"/>
              <a:ext cx="76200" cy="95250"/>
            </a:xfrm>
            <a:custGeom>
              <a:avLst/>
              <a:gdLst/>
              <a:ahLst/>
              <a:cxnLst/>
              <a:rect l="l" t="t" r="r" b="b"/>
              <a:pathLst>
                <a:path w="76200" h="95250" extrusionOk="0">
                  <a:moveTo>
                    <a:pt x="53816" y="40498"/>
                  </a:moveTo>
                  <a:cubicBezTo>
                    <a:pt x="47149" y="45260"/>
                    <a:pt x="70961" y="24305"/>
                    <a:pt x="55721" y="24305"/>
                  </a:cubicBezTo>
                  <a:cubicBezTo>
                    <a:pt x="64294" y="30020"/>
                    <a:pt x="79534" y="23353"/>
                    <a:pt x="60484" y="7160"/>
                  </a:cubicBezTo>
                  <a:cubicBezTo>
                    <a:pt x="59531" y="6208"/>
                    <a:pt x="20479" y="47165"/>
                    <a:pt x="7144" y="80503"/>
                  </a:cubicBezTo>
                  <a:cubicBezTo>
                    <a:pt x="10001" y="74788"/>
                    <a:pt x="11906" y="77645"/>
                    <a:pt x="11906" y="89075"/>
                  </a:cubicBezTo>
                  <a:cubicBezTo>
                    <a:pt x="13811" y="74788"/>
                    <a:pt x="17621" y="74788"/>
                    <a:pt x="22384" y="88123"/>
                  </a:cubicBezTo>
                  <a:cubicBezTo>
                    <a:pt x="51911" y="60500"/>
                    <a:pt x="50006" y="47165"/>
                    <a:pt x="53816" y="4049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359" name="Google Shape;7359;p1"/>
            <p:cNvSpPr/>
            <p:nvPr/>
          </p:nvSpPr>
          <p:spPr>
            <a:xfrm>
              <a:off x="7488079" y="1202531"/>
              <a:ext cx="9525" cy="9525"/>
            </a:xfrm>
            <a:custGeom>
              <a:avLst/>
              <a:gdLst/>
              <a:ahLst/>
              <a:cxnLst/>
              <a:rect l="l" t="t" r="r" b="b"/>
              <a:pathLst>
                <a:path w="9525" h="9525" extrusionOk="0">
                  <a:moveTo>
                    <a:pt x="7144" y="7144"/>
                  </a:moveTo>
                  <a:cubicBezTo>
                    <a:pt x="7144" y="7144"/>
                    <a:pt x="8096" y="7144"/>
                    <a:pt x="8096" y="7144"/>
                  </a:cubicBezTo>
                  <a:cubicBezTo>
                    <a:pt x="8096" y="8096"/>
                    <a:pt x="8096"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360" name="Google Shape;7360;p1"/>
            <p:cNvSpPr/>
            <p:nvPr/>
          </p:nvSpPr>
          <p:spPr>
            <a:xfrm>
              <a:off x="7501414" y="1188772"/>
              <a:ext cx="9525" cy="9525"/>
            </a:xfrm>
            <a:custGeom>
              <a:avLst/>
              <a:gdLst/>
              <a:ahLst/>
              <a:cxnLst/>
              <a:rect l="l" t="t" r="r" b="b"/>
              <a:pathLst>
                <a:path w="9525" h="9525" extrusionOk="0">
                  <a:moveTo>
                    <a:pt x="7144" y="7567"/>
                  </a:moveTo>
                  <a:cubicBezTo>
                    <a:pt x="8096" y="7567"/>
                    <a:pt x="10001" y="6615"/>
                    <a:pt x="7144"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361" name="Google Shape;7361;p1"/>
            <p:cNvSpPr/>
            <p:nvPr/>
          </p:nvSpPr>
          <p:spPr>
            <a:xfrm>
              <a:off x="7463949" y="1236821"/>
              <a:ext cx="9525" cy="9525"/>
            </a:xfrm>
            <a:custGeom>
              <a:avLst/>
              <a:gdLst/>
              <a:ahLst/>
              <a:cxnLst/>
              <a:rect l="l" t="t" r="r" b="b"/>
              <a:pathLst>
                <a:path w="9525" h="9525" extrusionOk="0">
                  <a:moveTo>
                    <a:pt x="8414" y="7144"/>
                  </a:moveTo>
                  <a:cubicBezTo>
                    <a:pt x="5556" y="16669"/>
                    <a:pt x="8414" y="7144"/>
                    <a:pt x="841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362" name="Google Shape;7362;p1"/>
            <p:cNvSpPr/>
            <p:nvPr/>
          </p:nvSpPr>
          <p:spPr>
            <a:xfrm>
              <a:off x="7459080" y="1227084"/>
              <a:ext cx="9525" cy="9525"/>
            </a:xfrm>
            <a:custGeom>
              <a:avLst/>
              <a:gdLst/>
              <a:ahLst/>
              <a:cxnLst/>
              <a:rect l="l" t="t" r="r" b="b"/>
              <a:pathLst>
                <a:path w="9525" h="9525" extrusionOk="0">
                  <a:moveTo>
                    <a:pt x="7567" y="9260"/>
                  </a:moveTo>
                  <a:cubicBezTo>
                    <a:pt x="6615" y="4498"/>
                    <a:pt x="7567" y="9260"/>
                    <a:pt x="7567" y="9260"/>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363" name="Google Shape;7363;p1"/>
            <p:cNvSpPr/>
            <p:nvPr/>
          </p:nvSpPr>
          <p:spPr>
            <a:xfrm>
              <a:off x="7570946" y="1183481"/>
              <a:ext cx="9525" cy="9525"/>
            </a:xfrm>
            <a:custGeom>
              <a:avLst/>
              <a:gdLst/>
              <a:ahLst/>
              <a:cxnLst/>
              <a:rect l="l" t="t" r="r" b="b"/>
              <a:pathLst>
                <a:path w="9525" h="9525" extrusionOk="0">
                  <a:moveTo>
                    <a:pt x="7144" y="9049"/>
                  </a:moveTo>
                  <a:lnTo>
                    <a:pt x="7144" y="7144"/>
                  </a:lnTo>
                  <a:cubicBezTo>
                    <a:pt x="7144" y="8096"/>
                    <a:pt x="7144" y="9049"/>
                    <a:pt x="7144" y="904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364" name="Google Shape;7364;p1"/>
            <p:cNvSpPr/>
            <p:nvPr/>
          </p:nvSpPr>
          <p:spPr>
            <a:xfrm>
              <a:off x="7489031" y="1174843"/>
              <a:ext cx="47625" cy="47625"/>
            </a:xfrm>
            <a:custGeom>
              <a:avLst/>
              <a:gdLst/>
              <a:ahLst/>
              <a:cxnLst/>
              <a:rect l="l" t="t" r="r" b="b"/>
              <a:pathLst>
                <a:path w="47625" h="47625" extrusionOk="0">
                  <a:moveTo>
                    <a:pt x="39529" y="8162"/>
                  </a:moveTo>
                  <a:cubicBezTo>
                    <a:pt x="34766" y="11972"/>
                    <a:pt x="19526" y="37689"/>
                    <a:pt x="7144" y="35784"/>
                  </a:cubicBezTo>
                  <a:cubicBezTo>
                    <a:pt x="10954" y="36737"/>
                    <a:pt x="12859" y="38642"/>
                    <a:pt x="11906" y="41499"/>
                  </a:cubicBezTo>
                  <a:cubicBezTo>
                    <a:pt x="35719" y="48167"/>
                    <a:pt x="46196" y="-411"/>
                    <a:pt x="39529" y="8162"/>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365" name="Google Shape;7365;p1"/>
            <p:cNvSpPr/>
            <p:nvPr/>
          </p:nvSpPr>
          <p:spPr>
            <a:xfrm>
              <a:off x="7471886" y="1233540"/>
              <a:ext cx="9525" cy="9525"/>
            </a:xfrm>
            <a:custGeom>
              <a:avLst/>
              <a:gdLst/>
              <a:ahLst/>
              <a:cxnLst/>
              <a:rect l="l" t="t" r="r" b="b"/>
              <a:pathLst>
                <a:path w="9525" h="9525" extrusionOk="0">
                  <a:moveTo>
                    <a:pt x="7144" y="7567"/>
                  </a:moveTo>
                  <a:cubicBezTo>
                    <a:pt x="8096" y="7567"/>
                    <a:pt x="8096" y="6615"/>
                    <a:pt x="7144" y="7567"/>
                  </a:cubicBezTo>
                  <a:cubicBezTo>
                    <a:pt x="8096" y="6615"/>
                    <a:pt x="8096" y="7567"/>
                    <a:pt x="7144"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366" name="Google Shape;7366;p1"/>
            <p:cNvSpPr/>
            <p:nvPr/>
          </p:nvSpPr>
          <p:spPr>
            <a:xfrm>
              <a:off x="7370921" y="1179671"/>
              <a:ext cx="57150" cy="47625"/>
            </a:xfrm>
            <a:custGeom>
              <a:avLst/>
              <a:gdLst/>
              <a:ahLst/>
              <a:cxnLst/>
              <a:rect l="l" t="t" r="r" b="b"/>
              <a:pathLst>
                <a:path w="57150" h="47625" extrusionOk="0">
                  <a:moveTo>
                    <a:pt x="7144" y="25241"/>
                  </a:moveTo>
                  <a:cubicBezTo>
                    <a:pt x="20479" y="19526"/>
                    <a:pt x="34766" y="10001"/>
                    <a:pt x="55721" y="7144"/>
                  </a:cubicBezTo>
                  <a:cubicBezTo>
                    <a:pt x="56674" y="9049"/>
                    <a:pt x="51911" y="23336"/>
                    <a:pt x="53816" y="22384"/>
                  </a:cubicBezTo>
                  <a:cubicBezTo>
                    <a:pt x="37624" y="-476"/>
                    <a:pt x="47149" y="29051"/>
                    <a:pt x="29051" y="43339"/>
                  </a:cubicBezTo>
                  <a:cubicBezTo>
                    <a:pt x="30956" y="9049"/>
                    <a:pt x="8096" y="29051"/>
                    <a:pt x="7144" y="25241"/>
                  </a:cubicBezTo>
                  <a:close/>
                  <a:moveTo>
                    <a:pt x="11906" y="22384"/>
                  </a:moveTo>
                  <a:lnTo>
                    <a:pt x="15716" y="22384"/>
                  </a:lnTo>
                  <a:cubicBezTo>
                    <a:pt x="14764" y="21431"/>
                    <a:pt x="12859" y="21431"/>
                    <a:pt x="11906" y="2238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367" name="Google Shape;7367;p1"/>
            <p:cNvSpPr/>
            <p:nvPr/>
          </p:nvSpPr>
          <p:spPr>
            <a:xfrm>
              <a:off x="6901339" y="1130141"/>
              <a:ext cx="9525" cy="9525"/>
            </a:xfrm>
            <a:custGeom>
              <a:avLst/>
              <a:gdLst/>
              <a:ahLst/>
              <a:cxnLst/>
              <a:rect l="l" t="t" r="r" b="b"/>
              <a:pathLst>
                <a:path w="9525" h="9525" extrusionOk="0">
                  <a:moveTo>
                    <a:pt x="7144" y="9049"/>
                  </a:moveTo>
                  <a:cubicBezTo>
                    <a:pt x="7144" y="8096"/>
                    <a:pt x="7144" y="8096"/>
                    <a:pt x="7144" y="7144"/>
                  </a:cubicBezTo>
                  <a:cubicBezTo>
                    <a:pt x="7144" y="8096"/>
                    <a:pt x="7144" y="9049"/>
                    <a:pt x="7144" y="904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368" name="Google Shape;7368;p1"/>
            <p:cNvSpPr/>
            <p:nvPr/>
          </p:nvSpPr>
          <p:spPr>
            <a:xfrm>
              <a:off x="7207091" y="1315878"/>
              <a:ext cx="9525" cy="9525"/>
            </a:xfrm>
            <a:custGeom>
              <a:avLst/>
              <a:gdLst/>
              <a:ahLst/>
              <a:cxnLst/>
              <a:rect l="l" t="t" r="r" b="b"/>
              <a:pathLst>
                <a:path w="9525" h="9525" extrusionOk="0">
                  <a:moveTo>
                    <a:pt x="9049" y="7144"/>
                  </a:moveTo>
                  <a:lnTo>
                    <a:pt x="7144" y="7144"/>
                  </a:lnTo>
                  <a:cubicBezTo>
                    <a:pt x="7144" y="7144"/>
                    <a:pt x="8096" y="7144"/>
                    <a:pt x="9049"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369" name="Google Shape;7369;p1"/>
            <p:cNvSpPr/>
            <p:nvPr/>
          </p:nvSpPr>
          <p:spPr>
            <a:xfrm>
              <a:off x="7149941" y="1338738"/>
              <a:ext cx="9525" cy="9525"/>
            </a:xfrm>
            <a:custGeom>
              <a:avLst/>
              <a:gdLst/>
              <a:ahLst/>
              <a:cxnLst/>
              <a:rect l="l" t="t" r="r" b="b"/>
              <a:pathLst>
                <a:path w="9525" h="9525" extrusionOk="0">
                  <a:moveTo>
                    <a:pt x="10954" y="7144"/>
                  </a:moveTo>
                  <a:lnTo>
                    <a:pt x="7144" y="9049"/>
                  </a:lnTo>
                  <a:cubicBezTo>
                    <a:pt x="8096" y="9049"/>
                    <a:pt x="10001" y="8096"/>
                    <a:pt x="1095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370" name="Google Shape;7370;p1"/>
            <p:cNvSpPr/>
            <p:nvPr/>
          </p:nvSpPr>
          <p:spPr>
            <a:xfrm>
              <a:off x="6911816" y="1161573"/>
              <a:ext cx="9525" cy="9525"/>
            </a:xfrm>
            <a:custGeom>
              <a:avLst/>
              <a:gdLst/>
              <a:ahLst/>
              <a:cxnLst/>
              <a:rect l="l" t="t" r="r" b="b"/>
              <a:pathLst>
                <a:path w="9525" h="9525" extrusionOk="0">
                  <a:moveTo>
                    <a:pt x="7144" y="7144"/>
                  </a:moveTo>
                  <a:cubicBezTo>
                    <a:pt x="7144" y="8096"/>
                    <a:pt x="8096" y="9049"/>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371" name="Google Shape;7371;p1"/>
            <p:cNvSpPr/>
            <p:nvPr/>
          </p:nvSpPr>
          <p:spPr>
            <a:xfrm>
              <a:off x="7048976" y="1291113"/>
              <a:ext cx="9525" cy="9525"/>
            </a:xfrm>
            <a:custGeom>
              <a:avLst/>
              <a:gdLst/>
              <a:ahLst/>
              <a:cxnLst/>
              <a:rect l="l" t="t" r="r" b="b"/>
              <a:pathLst>
                <a:path w="9525" h="9525" extrusionOk="0">
                  <a:moveTo>
                    <a:pt x="8096" y="10001"/>
                  </a:moveTo>
                  <a:cubicBezTo>
                    <a:pt x="8096" y="9049"/>
                    <a:pt x="7144" y="8096"/>
                    <a:pt x="7144" y="7144"/>
                  </a:cubicBezTo>
                  <a:cubicBezTo>
                    <a:pt x="7144" y="8096"/>
                    <a:pt x="7144" y="9049"/>
                    <a:pt x="8096" y="10001"/>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372" name="Google Shape;7372;p1"/>
            <p:cNvSpPr/>
            <p:nvPr/>
          </p:nvSpPr>
          <p:spPr>
            <a:xfrm>
              <a:off x="7153604" y="1338738"/>
              <a:ext cx="9525" cy="9525"/>
            </a:xfrm>
            <a:custGeom>
              <a:avLst/>
              <a:gdLst/>
              <a:ahLst/>
              <a:cxnLst/>
              <a:rect l="l" t="t" r="r" b="b"/>
              <a:pathLst>
                <a:path w="9525" h="9525" extrusionOk="0">
                  <a:moveTo>
                    <a:pt x="8244" y="7144"/>
                  </a:moveTo>
                  <a:cubicBezTo>
                    <a:pt x="7291" y="7144"/>
                    <a:pt x="6339" y="7144"/>
                    <a:pt x="82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373" name="Google Shape;7373;p1"/>
            <p:cNvSpPr/>
            <p:nvPr/>
          </p:nvSpPr>
          <p:spPr>
            <a:xfrm>
              <a:off x="7230904" y="1341596"/>
              <a:ext cx="9525" cy="9525"/>
            </a:xfrm>
            <a:custGeom>
              <a:avLst/>
              <a:gdLst/>
              <a:ahLst/>
              <a:cxnLst/>
              <a:rect l="l" t="t" r="r" b="b"/>
              <a:pathLst>
                <a:path w="9525" h="9525" extrusionOk="0">
                  <a:moveTo>
                    <a:pt x="7144" y="8096"/>
                  </a:moveTo>
                  <a:cubicBezTo>
                    <a:pt x="8096" y="8096"/>
                    <a:pt x="8096" y="8096"/>
                    <a:pt x="9049" y="7144"/>
                  </a:cubicBezTo>
                  <a:cubicBezTo>
                    <a:pt x="8096" y="7144"/>
                    <a:pt x="7144" y="8096"/>
                    <a:pt x="7144" y="809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374" name="Google Shape;7374;p1"/>
            <p:cNvSpPr/>
            <p:nvPr/>
          </p:nvSpPr>
          <p:spPr>
            <a:xfrm>
              <a:off x="7228046" y="1316831"/>
              <a:ext cx="9525" cy="9525"/>
            </a:xfrm>
            <a:custGeom>
              <a:avLst/>
              <a:gdLst/>
              <a:ahLst/>
              <a:cxnLst/>
              <a:rect l="l" t="t" r="r" b="b"/>
              <a:pathLst>
                <a:path w="9525" h="9525" extrusionOk="0">
                  <a:moveTo>
                    <a:pt x="7144" y="8096"/>
                  </a:moveTo>
                  <a:cubicBezTo>
                    <a:pt x="8096" y="8096"/>
                    <a:pt x="8096" y="8096"/>
                    <a:pt x="9049" y="7144"/>
                  </a:cubicBezTo>
                  <a:lnTo>
                    <a:pt x="7144" y="8096"/>
                  </a:ln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375" name="Google Shape;7375;p1"/>
            <p:cNvSpPr/>
            <p:nvPr/>
          </p:nvSpPr>
          <p:spPr>
            <a:xfrm>
              <a:off x="7343299" y="1320641"/>
              <a:ext cx="9525" cy="9525"/>
            </a:xfrm>
            <a:custGeom>
              <a:avLst/>
              <a:gdLst/>
              <a:ahLst/>
              <a:cxnLst/>
              <a:rect l="l" t="t" r="r" b="b"/>
              <a:pathLst>
                <a:path w="9525" h="9525" extrusionOk="0">
                  <a:moveTo>
                    <a:pt x="7144" y="9049"/>
                  </a:moveTo>
                  <a:lnTo>
                    <a:pt x="10001" y="7144"/>
                  </a:lnTo>
                  <a:cubicBezTo>
                    <a:pt x="9049" y="8096"/>
                    <a:pt x="8096" y="8096"/>
                    <a:pt x="7144" y="904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376" name="Google Shape;7376;p1"/>
            <p:cNvSpPr/>
            <p:nvPr/>
          </p:nvSpPr>
          <p:spPr>
            <a:xfrm>
              <a:off x="7236619" y="1322546"/>
              <a:ext cx="9525" cy="9525"/>
            </a:xfrm>
            <a:custGeom>
              <a:avLst/>
              <a:gdLst/>
              <a:ahLst/>
              <a:cxnLst/>
              <a:rect l="l" t="t" r="r" b="b"/>
              <a:pathLst>
                <a:path w="9525" h="9525" extrusionOk="0">
                  <a:moveTo>
                    <a:pt x="7144" y="8096"/>
                  </a:moveTo>
                  <a:cubicBezTo>
                    <a:pt x="7144" y="8096"/>
                    <a:pt x="7144" y="7144"/>
                    <a:pt x="8096" y="7144"/>
                  </a:cubicBezTo>
                  <a:cubicBezTo>
                    <a:pt x="7144" y="7144"/>
                    <a:pt x="7144" y="8096"/>
                    <a:pt x="7144" y="809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377" name="Google Shape;7377;p1"/>
            <p:cNvSpPr/>
            <p:nvPr/>
          </p:nvSpPr>
          <p:spPr>
            <a:xfrm>
              <a:off x="6921341" y="1106328"/>
              <a:ext cx="9525" cy="9525"/>
            </a:xfrm>
            <a:custGeom>
              <a:avLst/>
              <a:gdLst/>
              <a:ahLst/>
              <a:cxnLst/>
              <a:rect l="l" t="t" r="r" b="b"/>
              <a:pathLst>
                <a:path w="9525" h="9525" extrusionOk="0">
                  <a:moveTo>
                    <a:pt x="7144" y="7144"/>
                  </a:moveTo>
                  <a:cubicBezTo>
                    <a:pt x="7144" y="7144"/>
                    <a:pt x="9049"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378" name="Google Shape;7378;p1"/>
            <p:cNvSpPr/>
            <p:nvPr/>
          </p:nvSpPr>
          <p:spPr>
            <a:xfrm>
              <a:off x="6906101" y="1098708"/>
              <a:ext cx="9525" cy="9525"/>
            </a:xfrm>
            <a:custGeom>
              <a:avLst/>
              <a:gdLst/>
              <a:ahLst/>
              <a:cxnLst/>
              <a:rect l="l" t="t" r="r" b="b"/>
              <a:pathLst>
                <a:path w="9525" h="9525" extrusionOk="0">
                  <a:moveTo>
                    <a:pt x="8096" y="10001"/>
                  </a:moveTo>
                  <a:lnTo>
                    <a:pt x="7144" y="7144"/>
                  </a:lnTo>
                  <a:cubicBezTo>
                    <a:pt x="7144" y="8096"/>
                    <a:pt x="7144" y="9049"/>
                    <a:pt x="8096" y="10001"/>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379" name="Google Shape;7379;p1"/>
            <p:cNvSpPr/>
            <p:nvPr/>
          </p:nvSpPr>
          <p:spPr>
            <a:xfrm>
              <a:off x="7008677" y="1256823"/>
              <a:ext cx="9525" cy="19050"/>
            </a:xfrm>
            <a:custGeom>
              <a:avLst/>
              <a:gdLst/>
              <a:ahLst/>
              <a:cxnLst/>
              <a:rect l="l" t="t" r="r" b="b"/>
              <a:pathLst>
                <a:path w="9525" h="19050" extrusionOk="0">
                  <a:moveTo>
                    <a:pt x="9343" y="11906"/>
                  </a:moveTo>
                  <a:cubicBezTo>
                    <a:pt x="9343" y="10001"/>
                    <a:pt x="8391" y="8096"/>
                    <a:pt x="9343" y="7144"/>
                  </a:cubicBezTo>
                  <a:cubicBezTo>
                    <a:pt x="7439" y="8096"/>
                    <a:pt x="5533" y="11906"/>
                    <a:pt x="9343" y="1190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380" name="Google Shape;7380;p1"/>
            <p:cNvSpPr/>
            <p:nvPr/>
          </p:nvSpPr>
          <p:spPr>
            <a:xfrm>
              <a:off x="6973729" y="1105376"/>
              <a:ext cx="9525" cy="9525"/>
            </a:xfrm>
            <a:custGeom>
              <a:avLst/>
              <a:gdLst/>
              <a:ahLst/>
              <a:cxnLst/>
              <a:rect l="l" t="t" r="r" b="b"/>
              <a:pathLst>
                <a:path w="9525" h="9525" extrusionOk="0">
                  <a:moveTo>
                    <a:pt x="10001" y="8096"/>
                  </a:moveTo>
                  <a:cubicBezTo>
                    <a:pt x="9049" y="8096"/>
                    <a:pt x="8096" y="8096"/>
                    <a:pt x="7144" y="7144"/>
                  </a:cubicBezTo>
                  <a:cubicBezTo>
                    <a:pt x="8096" y="8096"/>
                    <a:pt x="9049" y="8096"/>
                    <a:pt x="10001" y="809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381" name="Google Shape;7381;p1"/>
            <p:cNvSpPr/>
            <p:nvPr/>
          </p:nvSpPr>
          <p:spPr>
            <a:xfrm>
              <a:off x="6970871" y="1104423"/>
              <a:ext cx="9525" cy="9525"/>
            </a:xfrm>
            <a:custGeom>
              <a:avLst/>
              <a:gdLst/>
              <a:ahLst/>
              <a:cxnLst/>
              <a:rect l="l" t="t" r="r" b="b"/>
              <a:pathLst>
                <a:path w="9525" h="9525" extrusionOk="0">
                  <a:moveTo>
                    <a:pt x="9049" y="8096"/>
                  </a:moveTo>
                  <a:lnTo>
                    <a:pt x="7144" y="7144"/>
                  </a:lnTo>
                  <a:cubicBezTo>
                    <a:pt x="8096" y="8096"/>
                    <a:pt x="9049" y="8096"/>
                    <a:pt x="9049" y="809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382" name="Google Shape;7382;p1"/>
            <p:cNvSpPr/>
            <p:nvPr/>
          </p:nvSpPr>
          <p:spPr>
            <a:xfrm>
              <a:off x="7060406" y="1206341"/>
              <a:ext cx="9525" cy="9525"/>
            </a:xfrm>
            <a:custGeom>
              <a:avLst/>
              <a:gdLst/>
              <a:ahLst/>
              <a:cxnLst/>
              <a:rect l="l" t="t" r="r" b="b"/>
              <a:pathLst>
                <a:path w="9525" h="9525" extrusionOk="0">
                  <a:moveTo>
                    <a:pt x="7144" y="7144"/>
                  </a:moveTo>
                  <a:cubicBezTo>
                    <a:pt x="7144" y="8096"/>
                    <a:pt x="7144" y="8096"/>
                    <a:pt x="7144" y="8096"/>
                  </a:cubicBezTo>
                  <a:cubicBezTo>
                    <a:pt x="8096" y="7144"/>
                    <a:pt x="8096"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383" name="Google Shape;7383;p1"/>
            <p:cNvSpPr/>
            <p:nvPr/>
          </p:nvSpPr>
          <p:spPr>
            <a:xfrm>
              <a:off x="6877526" y="1085792"/>
              <a:ext cx="38100" cy="28575"/>
            </a:xfrm>
            <a:custGeom>
              <a:avLst/>
              <a:gdLst/>
              <a:ahLst/>
              <a:cxnLst/>
              <a:rect l="l" t="t" r="r" b="b"/>
              <a:pathLst>
                <a:path w="38100" h="28575" extrusionOk="0">
                  <a:moveTo>
                    <a:pt x="36671" y="17203"/>
                  </a:moveTo>
                  <a:cubicBezTo>
                    <a:pt x="29051" y="17203"/>
                    <a:pt x="10954" y="58"/>
                    <a:pt x="7144" y="10535"/>
                  </a:cubicBezTo>
                  <a:cubicBezTo>
                    <a:pt x="17621" y="37205"/>
                    <a:pt x="28099" y="21013"/>
                    <a:pt x="36671" y="17203"/>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384" name="Google Shape;7384;p1"/>
            <p:cNvSpPr/>
            <p:nvPr/>
          </p:nvSpPr>
          <p:spPr>
            <a:xfrm>
              <a:off x="6955208" y="1093522"/>
              <a:ext cx="9525" cy="9525"/>
            </a:xfrm>
            <a:custGeom>
              <a:avLst/>
              <a:gdLst/>
              <a:ahLst/>
              <a:cxnLst/>
              <a:rect l="l" t="t" r="r" b="b"/>
              <a:pathLst>
                <a:path w="9525" h="9525" extrusionOk="0">
                  <a:moveTo>
                    <a:pt x="7567" y="7567"/>
                  </a:moveTo>
                  <a:cubicBezTo>
                    <a:pt x="7567" y="7567"/>
                    <a:pt x="6615" y="6615"/>
                    <a:pt x="7567"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385" name="Google Shape;7385;p1"/>
            <p:cNvSpPr/>
            <p:nvPr/>
          </p:nvSpPr>
          <p:spPr>
            <a:xfrm>
              <a:off x="7332821" y="1209198"/>
              <a:ext cx="9525" cy="9525"/>
            </a:xfrm>
            <a:custGeom>
              <a:avLst/>
              <a:gdLst/>
              <a:ahLst/>
              <a:cxnLst/>
              <a:rect l="l" t="t" r="r" b="b"/>
              <a:pathLst>
                <a:path w="9525" h="9525" extrusionOk="0">
                  <a:moveTo>
                    <a:pt x="7144" y="9049"/>
                  </a:moveTo>
                  <a:lnTo>
                    <a:pt x="8096" y="7144"/>
                  </a:lnTo>
                  <a:cubicBezTo>
                    <a:pt x="7144" y="8096"/>
                    <a:pt x="7144" y="9049"/>
                    <a:pt x="7144" y="904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386" name="Google Shape;7386;p1"/>
            <p:cNvSpPr/>
            <p:nvPr/>
          </p:nvSpPr>
          <p:spPr>
            <a:xfrm>
              <a:off x="6930866" y="1105376"/>
              <a:ext cx="9525" cy="9525"/>
            </a:xfrm>
            <a:custGeom>
              <a:avLst/>
              <a:gdLst/>
              <a:ahLst/>
              <a:cxnLst/>
              <a:rect l="l" t="t" r="r" b="b"/>
              <a:pathLst>
                <a:path w="9525" h="9525" extrusionOk="0">
                  <a:moveTo>
                    <a:pt x="7144" y="7144"/>
                  </a:moveTo>
                  <a:lnTo>
                    <a:pt x="7144" y="7144"/>
                  </a:ln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387" name="Google Shape;7387;p1"/>
            <p:cNvSpPr/>
            <p:nvPr/>
          </p:nvSpPr>
          <p:spPr>
            <a:xfrm>
              <a:off x="7280434" y="1222533"/>
              <a:ext cx="9525" cy="9525"/>
            </a:xfrm>
            <a:custGeom>
              <a:avLst/>
              <a:gdLst/>
              <a:ahLst/>
              <a:cxnLst/>
              <a:rect l="l" t="t" r="r" b="b"/>
              <a:pathLst>
                <a:path w="9525" h="9525" extrusionOk="0">
                  <a:moveTo>
                    <a:pt x="7144" y="7144"/>
                  </a:moveTo>
                  <a:lnTo>
                    <a:pt x="7144" y="7144"/>
                  </a:ln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388" name="Google Shape;7388;p1"/>
            <p:cNvSpPr/>
            <p:nvPr/>
          </p:nvSpPr>
          <p:spPr>
            <a:xfrm>
              <a:off x="7310914" y="1331118"/>
              <a:ext cx="9525" cy="9525"/>
            </a:xfrm>
            <a:custGeom>
              <a:avLst/>
              <a:gdLst/>
              <a:ahLst/>
              <a:cxnLst/>
              <a:rect l="l" t="t" r="r" b="b"/>
              <a:pathLst>
                <a:path w="9525" h="9525" extrusionOk="0">
                  <a:moveTo>
                    <a:pt x="7144" y="7144"/>
                  </a:moveTo>
                  <a:cubicBezTo>
                    <a:pt x="7144" y="8096"/>
                    <a:pt x="7144" y="8096"/>
                    <a:pt x="7144" y="7144"/>
                  </a:cubicBezTo>
                  <a:cubicBezTo>
                    <a:pt x="8096" y="8096"/>
                    <a:pt x="8096"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389" name="Google Shape;7389;p1"/>
            <p:cNvSpPr/>
            <p:nvPr/>
          </p:nvSpPr>
          <p:spPr>
            <a:xfrm>
              <a:off x="7280434" y="1222771"/>
              <a:ext cx="9525" cy="9525"/>
            </a:xfrm>
            <a:custGeom>
              <a:avLst/>
              <a:gdLst/>
              <a:ahLst/>
              <a:cxnLst/>
              <a:rect l="l" t="t" r="r" b="b"/>
              <a:pathLst>
                <a:path w="9525" h="9525" extrusionOk="0">
                  <a:moveTo>
                    <a:pt x="7144" y="7858"/>
                  </a:moveTo>
                  <a:lnTo>
                    <a:pt x="7144" y="7858"/>
                  </a:lnTo>
                  <a:cubicBezTo>
                    <a:pt x="7144" y="6906"/>
                    <a:pt x="7144" y="6906"/>
                    <a:pt x="7144" y="785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390" name="Google Shape;7390;p1"/>
            <p:cNvSpPr/>
            <p:nvPr/>
          </p:nvSpPr>
          <p:spPr>
            <a:xfrm>
              <a:off x="7175659" y="1238726"/>
              <a:ext cx="9525" cy="9525"/>
            </a:xfrm>
            <a:custGeom>
              <a:avLst/>
              <a:gdLst/>
              <a:ahLst/>
              <a:cxnLst/>
              <a:rect l="l" t="t" r="r" b="b"/>
              <a:pathLst>
                <a:path w="9525" h="9525" extrusionOk="0">
                  <a:moveTo>
                    <a:pt x="7144" y="7144"/>
                  </a:moveTo>
                  <a:cubicBezTo>
                    <a:pt x="7144" y="7144"/>
                    <a:pt x="7144" y="8096"/>
                    <a:pt x="8096" y="9049"/>
                  </a:cubicBezTo>
                  <a:cubicBezTo>
                    <a:pt x="8096" y="9049"/>
                    <a:pt x="8096"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391" name="Google Shape;7391;p1"/>
            <p:cNvSpPr/>
            <p:nvPr/>
          </p:nvSpPr>
          <p:spPr>
            <a:xfrm>
              <a:off x="7195661" y="1249203"/>
              <a:ext cx="9525" cy="9525"/>
            </a:xfrm>
            <a:custGeom>
              <a:avLst/>
              <a:gdLst/>
              <a:ahLst/>
              <a:cxnLst/>
              <a:rect l="l" t="t" r="r" b="b"/>
              <a:pathLst>
                <a:path w="9525" h="9525" extrusionOk="0">
                  <a:moveTo>
                    <a:pt x="7144" y="7144"/>
                  </a:moveTo>
                  <a:cubicBezTo>
                    <a:pt x="7144" y="7144"/>
                    <a:pt x="8096" y="7144"/>
                    <a:pt x="7144" y="7144"/>
                  </a:cubicBezTo>
                  <a:lnTo>
                    <a:pt x="7144" y="7144"/>
                  </a:ln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392" name="Google Shape;7392;p1"/>
            <p:cNvSpPr/>
            <p:nvPr/>
          </p:nvSpPr>
          <p:spPr>
            <a:xfrm>
              <a:off x="7005161" y="1286351"/>
              <a:ext cx="9525" cy="9525"/>
            </a:xfrm>
            <a:custGeom>
              <a:avLst/>
              <a:gdLst/>
              <a:ahLst/>
              <a:cxnLst/>
              <a:rect l="l" t="t" r="r" b="b"/>
              <a:pathLst>
                <a:path w="9525" h="9525" extrusionOk="0">
                  <a:moveTo>
                    <a:pt x="7144" y="7144"/>
                  </a:moveTo>
                  <a:cubicBezTo>
                    <a:pt x="8096" y="8096"/>
                    <a:pt x="9049" y="8096"/>
                    <a:pt x="10001" y="8096"/>
                  </a:cubicBezTo>
                  <a:cubicBezTo>
                    <a:pt x="9049" y="7144"/>
                    <a:pt x="8096"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393" name="Google Shape;7393;p1"/>
            <p:cNvSpPr/>
            <p:nvPr/>
          </p:nvSpPr>
          <p:spPr>
            <a:xfrm>
              <a:off x="7280434" y="1220628"/>
              <a:ext cx="9525" cy="9525"/>
            </a:xfrm>
            <a:custGeom>
              <a:avLst/>
              <a:gdLst/>
              <a:ahLst/>
              <a:cxnLst/>
              <a:rect l="l" t="t" r="r" b="b"/>
              <a:pathLst>
                <a:path w="9525" h="9525" extrusionOk="0">
                  <a:moveTo>
                    <a:pt x="7144" y="9049"/>
                  </a:moveTo>
                  <a:cubicBezTo>
                    <a:pt x="7144" y="8096"/>
                    <a:pt x="7144" y="8096"/>
                    <a:pt x="8096" y="7144"/>
                  </a:cubicBezTo>
                  <a:cubicBezTo>
                    <a:pt x="7144" y="7144"/>
                    <a:pt x="7144" y="8096"/>
                    <a:pt x="7144" y="904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394" name="Google Shape;7394;p1"/>
            <p:cNvSpPr/>
            <p:nvPr/>
          </p:nvSpPr>
          <p:spPr>
            <a:xfrm>
              <a:off x="7139464" y="1260871"/>
              <a:ext cx="9525" cy="9525"/>
            </a:xfrm>
            <a:custGeom>
              <a:avLst/>
              <a:gdLst/>
              <a:ahLst/>
              <a:cxnLst/>
              <a:rect l="l" t="t" r="r" b="b"/>
              <a:pathLst>
                <a:path w="9525" h="9525" extrusionOk="0">
                  <a:moveTo>
                    <a:pt x="7144" y="7858"/>
                  </a:moveTo>
                  <a:cubicBezTo>
                    <a:pt x="8096" y="6906"/>
                    <a:pt x="8096" y="6906"/>
                    <a:pt x="7144" y="785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395" name="Google Shape;7395;p1"/>
            <p:cNvSpPr/>
            <p:nvPr/>
          </p:nvSpPr>
          <p:spPr>
            <a:xfrm>
              <a:off x="7122528" y="1255231"/>
              <a:ext cx="28575" cy="19050"/>
            </a:xfrm>
            <a:custGeom>
              <a:avLst/>
              <a:gdLst/>
              <a:ahLst/>
              <a:cxnLst/>
              <a:rect l="l" t="t" r="r" b="b"/>
              <a:pathLst>
                <a:path w="28575" h="19050" extrusionOk="0">
                  <a:moveTo>
                    <a:pt x="14554" y="7784"/>
                  </a:moveTo>
                  <a:cubicBezTo>
                    <a:pt x="-13069" y="37311"/>
                    <a:pt x="47891" y="2069"/>
                    <a:pt x="14554" y="778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396" name="Google Shape;7396;p1"/>
            <p:cNvSpPr/>
            <p:nvPr/>
          </p:nvSpPr>
          <p:spPr>
            <a:xfrm>
              <a:off x="7130891" y="1253013"/>
              <a:ext cx="9525" cy="9525"/>
            </a:xfrm>
            <a:custGeom>
              <a:avLst/>
              <a:gdLst/>
              <a:ahLst/>
              <a:cxnLst/>
              <a:rect l="l" t="t" r="r" b="b"/>
              <a:pathLst>
                <a:path w="9525" h="9525" extrusionOk="0">
                  <a:moveTo>
                    <a:pt x="7144" y="8096"/>
                  </a:moveTo>
                  <a:cubicBezTo>
                    <a:pt x="8096" y="8096"/>
                    <a:pt x="8096" y="7144"/>
                    <a:pt x="9049" y="7144"/>
                  </a:cubicBezTo>
                  <a:cubicBezTo>
                    <a:pt x="8096" y="7144"/>
                    <a:pt x="7144" y="7144"/>
                    <a:pt x="7144" y="809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397" name="Google Shape;7397;p1"/>
            <p:cNvSpPr/>
            <p:nvPr/>
          </p:nvSpPr>
          <p:spPr>
            <a:xfrm>
              <a:off x="7093744" y="1235868"/>
              <a:ext cx="9525" cy="9525"/>
            </a:xfrm>
            <a:custGeom>
              <a:avLst/>
              <a:gdLst/>
              <a:ahLst/>
              <a:cxnLst/>
              <a:rect l="l" t="t" r="r" b="b"/>
              <a:pathLst>
                <a:path w="9525" h="9525" extrusionOk="0">
                  <a:moveTo>
                    <a:pt x="9049" y="7144"/>
                  </a:moveTo>
                  <a:cubicBezTo>
                    <a:pt x="8096" y="7144"/>
                    <a:pt x="8096" y="7144"/>
                    <a:pt x="7144" y="7144"/>
                  </a:cubicBezTo>
                  <a:cubicBezTo>
                    <a:pt x="7144" y="7144"/>
                    <a:pt x="8096" y="7144"/>
                    <a:pt x="9049"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398" name="Google Shape;7398;p1"/>
            <p:cNvSpPr/>
            <p:nvPr/>
          </p:nvSpPr>
          <p:spPr>
            <a:xfrm>
              <a:off x="7404259" y="1240356"/>
              <a:ext cx="9525" cy="9525"/>
            </a:xfrm>
            <a:custGeom>
              <a:avLst/>
              <a:gdLst/>
              <a:ahLst/>
              <a:cxnLst/>
              <a:rect l="l" t="t" r="r" b="b"/>
              <a:pathLst>
                <a:path w="9525" h="9525" extrusionOk="0">
                  <a:moveTo>
                    <a:pt x="10954" y="7419"/>
                  </a:moveTo>
                  <a:cubicBezTo>
                    <a:pt x="10954" y="6466"/>
                    <a:pt x="2381" y="8371"/>
                    <a:pt x="10954" y="741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399" name="Google Shape;7399;p1"/>
            <p:cNvSpPr/>
            <p:nvPr/>
          </p:nvSpPr>
          <p:spPr>
            <a:xfrm>
              <a:off x="6989921" y="1210151"/>
              <a:ext cx="9525" cy="9525"/>
            </a:xfrm>
            <a:custGeom>
              <a:avLst/>
              <a:gdLst/>
              <a:ahLst/>
              <a:cxnLst/>
              <a:rect l="l" t="t" r="r" b="b"/>
              <a:pathLst>
                <a:path w="9525" h="9525" extrusionOk="0">
                  <a:moveTo>
                    <a:pt x="7144" y="7144"/>
                  </a:moveTo>
                  <a:cubicBezTo>
                    <a:pt x="9049" y="10001"/>
                    <a:pt x="10001"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400" name="Google Shape;7400;p1"/>
            <p:cNvSpPr/>
            <p:nvPr/>
          </p:nvSpPr>
          <p:spPr>
            <a:xfrm>
              <a:off x="7121366" y="1264443"/>
              <a:ext cx="9525" cy="9525"/>
            </a:xfrm>
            <a:custGeom>
              <a:avLst/>
              <a:gdLst/>
              <a:ahLst/>
              <a:cxnLst/>
              <a:rect l="l" t="t" r="r" b="b"/>
              <a:pathLst>
                <a:path w="9525" h="9525" extrusionOk="0">
                  <a:moveTo>
                    <a:pt x="7144" y="9049"/>
                  </a:moveTo>
                  <a:cubicBezTo>
                    <a:pt x="8096" y="9049"/>
                    <a:pt x="9049" y="8096"/>
                    <a:pt x="9049" y="7144"/>
                  </a:cubicBezTo>
                  <a:cubicBezTo>
                    <a:pt x="8096" y="8096"/>
                    <a:pt x="7144" y="8096"/>
                    <a:pt x="7144" y="904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401" name="Google Shape;7401;p1"/>
            <p:cNvSpPr/>
            <p:nvPr/>
          </p:nvSpPr>
          <p:spPr>
            <a:xfrm>
              <a:off x="6995319" y="1196220"/>
              <a:ext cx="9525" cy="19050"/>
            </a:xfrm>
            <a:custGeom>
              <a:avLst/>
              <a:gdLst/>
              <a:ahLst/>
              <a:cxnLst/>
              <a:rect l="l" t="t" r="r" b="b"/>
              <a:pathLst>
                <a:path w="9525" h="19050" extrusionOk="0">
                  <a:moveTo>
                    <a:pt x="8414" y="13455"/>
                  </a:moveTo>
                  <a:cubicBezTo>
                    <a:pt x="8414" y="8692"/>
                    <a:pt x="5556" y="2025"/>
                    <a:pt x="8414" y="13455"/>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402" name="Google Shape;7402;p1"/>
            <p:cNvSpPr/>
            <p:nvPr/>
          </p:nvSpPr>
          <p:spPr>
            <a:xfrm>
              <a:off x="6992779" y="1196816"/>
              <a:ext cx="9525" cy="9525"/>
            </a:xfrm>
            <a:custGeom>
              <a:avLst/>
              <a:gdLst/>
              <a:ahLst/>
              <a:cxnLst/>
              <a:rect l="l" t="t" r="r" b="b"/>
              <a:pathLst>
                <a:path w="9525" h="9525" extrusionOk="0">
                  <a:moveTo>
                    <a:pt x="7144" y="7144"/>
                  </a:moveTo>
                  <a:lnTo>
                    <a:pt x="7144" y="7144"/>
                  </a:lnTo>
                  <a:lnTo>
                    <a:pt x="7144" y="7144"/>
                  </a:ln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403" name="Google Shape;7403;p1"/>
            <p:cNvSpPr/>
            <p:nvPr/>
          </p:nvSpPr>
          <p:spPr>
            <a:xfrm>
              <a:off x="6894395" y="959638"/>
              <a:ext cx="847725" cy="400050"/>
            </a:xfrm>
            <a:custGeom>
              <a:avLst/>
              <a:gdLst/>
              <a:ahLst/>
              <a:cxnLst/>
              <a:rect l="l" t="t" r="r" b="b"/>
              <a:pathLst>
                <a:path w="847725" h="400050" extrusionOk="0">
                  <a:moveTo>
                    <a:pt x="561775" y="299566"/>
                  </a:moveTo>
                  <a:cubicBezTo>
                    <a:pt x="565585" y="298614"/>
                    <a:pt x="597970" y="282421"/>
                    <a:pt x="596065" y="285279"/>
                  </a:cubicBezTo>
                  <a:cubicBezTo>
                    <a:pt x="588445" y="289089"/>
                    <a:pt x="589397" y="285279"/>
                    <a:pt x="597017" y="274801"/>
                  </a:cubicBezTo>
                  <a:cubicBezTo>
                    <a:pt x="591302" y="271944"/>
                    <a:pt x="614162" y="290994"/>
                    <a:pt x="620830" y="287184"/>
                  </a:cubicBezTo>
                  <a:cubicBezTo>
                    <a:pt x="597017" y="270991"/>
                    <a:pt x="668455" y="253846"/>
                    <a:pt x="660835" y="259561"/>
                  </a:cubicBezTo>
                  <a:cubicBezTo>
                    <a:pt x="656072" y="238606"/>
                    <a:pt x="669407" y="251941"/>
                    <a:pt x="650357" y="248131"/>
                  </a:cubicBezTo>
                  <a:cubicBezTo>
                    <a:pt x="694172" y="254799"/>
                    <a:pt x="717032" y="182409"/>
                    <a:pt x="729415" y="214794"/>
                  </a:cubicBezTo>
                  <a:cubicBezTo>
                    <a:pt x="677980" y="230034"/>
                    <a:pt x="888482" y="-54764"/>
                    <a:pt x="824665" y="19531"/>
                  </a:cubicBezTo>
                  <a:cubicBezTo>
                    <a:pt x="832285" y="27151"/>
                    <a:pt x="840857" y="60489"/>
                    <a:pt x="844667" y="35724"/>
                  </a:cubicBezTo>
                  <a:cubicBezTo>
                    <a:pt x="860860" y="67156"/>
                    <a:pt x="813235" y="126211"/>
                    <a:pt x="804662" y="166216"/>
                  </a:cubicBezTo>
                  <a:cubicBezTo>
                    <a:pt x="804662" y="166216"/>
                    <a:pt x="797995" y="144309"/>
                    <a:pt x="797042" y="143356"/>
                  </a:cubicBezTo>
                  <a:cubicBezTo>
                    <a:pt x="789422" y="150976"/>
                    <a:pt x="794185" y="164311"/>
                    <a:pt x="789422" y="174789"/>
                  </a:cubicBezTo>
                  <a:cubicBezTo>
                    <a:pt x="794185" y="173836"/>
                    <a:pt x="799900" y="167169"/>
                    <a:pt x="802757" y="169074"/>
                  </a:cubicBezTo>
                  <a:cubicBezTo>
                    <a:pt x="790375" y="187171"/>
                    <a:pt x="748465" y="220509"/>
                    <a:pt x="751322" y="248131"/>
                  </a:cubicBezTo>
                  <a:cubicBezTo>
                    <a:pt x="756085" y="249084"/>
                    <a:pt x="741797" y="240511"/>
                    <a:pt x="742750" y="237654"/>
                  </a:cubicBezTo>
                  <a:cubicBezTo>
                    <a:pt x="744655" y="235749"/>
                    <a:pt x="709412" y="289089"/>
                    <a:pt x="709412" y="289089"/>
                  </a:cubicBezTo>
                  <a:cubicBezTo>
                    <a:pt x="698935" y="288136"/>
                    <a:pt x="717032" y="255751"/>
                    <a:pt x="703697" y="265276"/>
                  </a:cubicBezTo>
                  <a:cubicBezTo>
                    <a:pt x="700840" y="270991"/>
                    <a:pt x="700840" y="272896"/>
                    <a:pt x="702745" y="270991"/>
                  </a:cubicBezTo>
                  <a:cubicBezTo>
                    <a:pt x="686552" y="321474"/>
                    <a:pt x="582730" y="353859"/>
                    <a:pt x="565585" y="369099"/>
                  </a:cubicBezTo>
                  <a:cubicBezTo>
                    <a:pt x="566537" y="366241"/>
                    <a:pt x="603685" y="331951"/>
                    <a:pt x="552250" y="380529"/>
                  </a:cubicBezTo>
                  <a:cubicBezTo>
                    <a:pt x="579872" y="384339"/>
                    <a:pt x="587492" y="384339"/>
                    <a:pt x="574157" y="379576"/>
                  </a:cubicBezTo>
                  <a:cubicBezTo>
                    <a:pt x="584635" y="370051"/>
                    <a:pt x="597017" y="360526"/>
                    <a:pt x="614162" y="344334"/>
                  </a:cubicBezTo>
                  <a:cubicBezTo>
                    <a:pt x="635117" y="353859"/>
                    <a:pt x="597017" y="359574"/>
                    <a:pt x="635117" y="339571"/>
                  </a:cubicBezTo>
                  <a:cubicBezTo>
                    <a:pt x="621782" y="349096"/>
                    <a:pt x="619877" y="353859"/>
                    <a:pt x="629402" y="354811"/>
                  </a:cubicBezTo>
                  <a:cubicBezTo>
                    <a:pt x="622735" y="362431"/>
                    <a:pt x="615115" y="364336"/>
                    <a:pt x="607495" y="358621"/>
                  </a:cubicBezTo>
                  <a:cubicBezTo>
                    <a:pt x="606542" y="369099"/>
                    <a:pt x="610352" y="370051"/>
                    <a:pt x="620830" y="363384"/>
                  </a:cubicBezTo>
                  <a:cubicBezTo>
                    <a:pt x="597970" y="368146"/>
                    <a:pt x="500815" y="385291"/>
                    <a:pt x="500815" y="386244"/>
                  </a:cubicBezTo>
                  <a:cubicBezTo>
                    <a:pt x="505577" y="379576"/>
                    <a:pt x="503672" y="377671"/>
                    <a:pt x="495100" y="380529"/>
                  </a:cubicBezTo>
                  <a:cubicBezTo>
                    <a:pt x="495100" y="379576"/>
                    <a:pt x="540820" y="368146"/>
                    <a:pt x="540820" y="364336"/>
                  </a:cubicBezTo>
                  <a:cubicBezTo>
                    <a:pt x="540820" y="367194"/>
                    <a:pt x="542725" y="367194"/>
                    <a:pt x="544630" y="362431"/>
                  </a:cubicBezTo>
                  <a:cubicBezTo>
                    <a:pt x="545582" y="357669"/>
                    <a:pt x="457000" y="380529"/>
                    <a:pt x="463667" y="363384"/>
                  </a:cubicBezTo>
                  <a:cubicBezTo>
                    <a:pt x="463667" y="362431"/>
                    <a:pt x="456047" y="374814"/>
                    <a:pt x="457952" y="348144"/>
                  </a:cubicBezTo>
                  <a:cubicBezTo>
                    <a:pt x="436997" y="360526"/>
                    <a:pt x="424615" y="353859"/>
                    <a:pt x="418900" y="379576"/>
                  </a:cubicBezTo>
                  <a:cubicBezTo>
                    <a:pt x="426520" y="367194"/>
                    <a:pt x="457000" y="371956"/>
                    <a:pt x="457952" y="371956"/>
                  </a:cubicBezTo>
                  <a:cubicBezTo>
                    <a:pt x="457000" y="375766"/>
                    <a:pt x="452237" y="388149"/>
                    <a:pt x="454142" y="388149"/>
                  </a:cubicBezTo>
                  <a:cubicBezTo>
                    <a:pt x="408422" y="378624"/>
                    <a:pt x="357940" y="393864"/>
                    <a:pt x="293170" y="388149"/>
                  </a:cubicBezTo>
                  <a:cubicBezTo>
                    <a:pt x="293170" y="388149"/>
                    <a:pt x="329365" y="376719"/>
                    <a:pt x="335080" y="377671"/>
                  </a:cubicBezTo>
                  <a:cubicBezTo>
                    <a:pt x="330317" y="382434"/>
                    <a:pt x="326507" y="387196"/>
                    <a:pt x="324602" y="393864"/>
                  </a:cubicBezTo>
                  <a:cubicBezTo>
                    <a:pt x="334127" y="383386"/>
                    <a:pt x="339842" y="391959"/>
                    <a:pt x="347462" y="394816"/>
                  </a:cubicBezTo>
                  <a:cubicBezTo>
                    <a:pt x="338890" y="381481"/>
                    <a:pt x="345557" y="383386"/>
                    <a:pt x="346510" y="354811"/>
                  </a:cubicBezTo>
                  <a:cubicBezTo>
                    <a:pt x="340795" y="361479"/>
                    <a:pt x="265547" y="349096"/>
                    <a:pt x="280787" y="376719"/>
                  </a:cubicBezTo>
                  <a:cubicBezTo>
                    <a:pt x="283645" y="367194"/>
                    <a:pt x="290312" y="361479"/>
                    <a:pt x="299837" y="359574"/>
                  </a:cubicBezTo>
                  <a:cubicBezTo>
                    <a:pt x="294122" y="365289"/>
                    <a:pt x="296980" y="367194"/>
                    <a:pt x="306505" y="367194"/>
                  </a:cubicBezTo>
                  <a:cubicBezTo>
                    <a:pt x="289360" y="389101"/>
                    <a:pt x="301742" y="364336"/>
                    <a:pt x="295075" y="384339"/>
                  </a:cubicBezTo>
                  <a:cubicBezTo>
                    <a:pt x="298885" y="381481"/>
                    <a:pt x="250307" y="385291"/>
                    <a:pt x="252212" y="385291"/>
                  </a:cubicBezTo>
                  <a:cubicBezTo>
                    <a:pt x="254117" y="381481"/>
                    <a:pt x="252212" y="380529"/>
                    <a:pt x="247449" y="383386"/>
                  </a:cubicBezTo>
                  <a:cubicBezTo>
                    <a:pt x="243640" y="389101"/>
                    <a:pt x="274120" y="371004"/>
                    <a:pt x="271262" y="373861"/>
                  </a:cubicBezTo>
                  <a:cubicBezTo>
                    <a:pt x="261737" y="379576"/>
                    <a:pt x="251260" y="380529"/>
                    <a:pt x="248402" y="375766"/>
                  </a:cubicBezTo>
                  <a:cubicBezTo>
                    <a:pt x="244592" y="368146"/>
                    <a:pt x="263642" y="364336"/>
                    <a:pt x="266500" y="365289"/>
                  </a:cubicBezTo>
                  <a:cubicBezTo>
                    <a:pt x="258880" y="370051"/>
                    <a:pt x="262690" y="369099"/>
                    <a:pt x="278882" y="363384"/>
                  </a:cubicBezTo>
                  <a:cubicBezTo>
                    <a:pt x="261737" y="357669"/>
                    <a:pt x="216970" y="370051"/>
                    <a:pt x="202682" y="371004"/>
                  </a:cubicBezTo>
                  <a:cubicBezTo>
                    <a:pt x="207445" y="357669"/>
                    <a:pt x="232210" y="386244"/>
                    <a:pt x="236972" y="375766"/>
                  </a:cubicBezTo>
                  <a:cubicBezTo>
                    <a:pt x="236020" y="368146"/>
                    <a:pt x="231257" y="365289"/>
                    <a:pt x="223637" y="367194"/>
                  </a:cubicBezTo>
                  <a:cubicBezTo>
                    <a:pt x="236020" y="371004"/>
                    <a:pt x="241735" y="365289"/>
                    <a:pt x="240782" y="350049"/>
                  </a:cubicBezTo>
                  <a:cubicBezTo>
                    <a:pt x="235067" y="351001"/>
                    <a:pt x="233162" y="353859"/>
                    <a:pt x="235067" y="359574"/>
                  </a:cubicBezTo>
                  <a:cubicBezTo>
                    <a:pt x="211255" y="378624"/>
                    <a:pt x="208397" y="359574"/>
                    <a:pt x="190299" y="372909"/>
                  </a:cubicBezTo>
                  <a:cubicBezTo>
                    <a:pt x="180774" y="370051"/>
                    <a:pt x="165535" y="360526"/>
                    <a:pt x="160772" y="342429"/>
                  </a:cubicBezTo>
                  <a:cubicBezTo>
                    <a:pt x="150295" y="332904"/>
                    <a:pt x="188395" y="384339"/>
                    <a:pt x="199824" y="354811"/>
                  </a:cubicBezTo>
                  <a:cubicBezTo>
                    <a:pt x="196967" y="325284"/>
                    <a:pt x="125530" y="341476"/>
                    <a:pt x="144580" y="345286"/>
                  </a:cubicBezTo>
                  <a:cubicBezTo>
                    <a:pt x="148390" y="343381"/>
                    <a:pt x="123624" y="339571"/>
                    <a:pt x="117910" y="335761"/>
                  </a:cubicBezTo>
                  <a:cubicBezTo>
                    <a:pt x="113147" y="334809"/>
                    <a:pt x="148390" y="330999"/>
                    <a:pt x="145532" y="331951"/>
                  </a:cubicBezTo>
                  <a:cubicBezTo>
                    <a:pt x="151247" y="303376"/>
                    <a:pt x="92192" y="306234"/>
                    <a:pt x="78857" y="310044"/>
                  </a:cubicBezTo>
                  <a:cubicBezTo>
                    <a:pt x="75047" y="322426"/>
                    <a:pt x="16945" y="231939"/>
                    <a:pt x="24565" y="230034"/>
                  </a:cubicBezTo>
                  <a:cubicBezTo>
                    <a:pt x="32185" y="253846"/>
                    <a:pt x="32185" y="236701"/>
                    <a:pt x="40757" y="258609"/>
                  </a:cubicBezTo>
                  <a:cubicBezTo>
                    <a:pt x="32185" y="262419"/>
                    <a:pt x="55997" y="245274"/>
                    <a:pt x="55045" y="250989"/>
                  </a:cubicBezTo>
                  <a:cubicBezTo>
                    <a:pt x="47424" y="250036"/>
                    <a:pt x="41710" y="246226"/>
                    <a:pt x="37899" y="239559"/>
                  </a:cubicBezTo>
                  <a:cubicBezTo>
                    <a:pt x="77905" y="241464"/>
                    <a:pt x="13135" y="220509"/>
                    <a:pt x="12182" y="234796"/>
                  </a:cubicBezTo>
                  <a:cubicBezTo>
                    <a:pt x="-9726" y="204316"/>
                    <a:pt x="47424" y="237654"/>
                    <a:pt x="38852" y="215746"/>
                  </a:cubicBezTo>
                  <a:cubicBezTo>
                    <a:pt x="28374" y="210031"/>
                    <a:pt x="26470" y="199554"/>
                    <a:pt x="13135" y="194791"/>
                  </a:cubicBezTo>
                  <a:cubicBezTo>
                    <a:pt x="5515" y="210031"/>
                    <a:pt x="7420" y="216699"/>
                    <a:pt x="20755" y="214794"/>
                  </a:cubicBezTo>
                  <a:cubicBezTo>
                    <a:pt x="15992" y="209079"/>
                    <a:pt x="16945" y="208126"/>
                    <a:pt x="21707" y="211936"/>
                  </a:cubicBezTo>
                  <a:cubicBezTo>
                    <a:pt x="17897" y="204316"/>
                    <a:pt x="23612" y="163359"/>
                    <a:pt x="16945" y="150976"/>
                  </a:cubicBezTo>
                  <a:cubicBezTo>
                    <a:pt x="18849" y="152881"/>
                    <a:pt x="19802" y="151929"/>
                    <a:pt x="20755" y="146214"/>
                  </a:cubicBezTo>
                  <a:cubicBezTo>
                    <a:pt x="29327" y="150024"/>
                    <a:pt x="46472" y="158596"/>
                    <a:pt x="40757" y="154786"/>
                  </a:cubicBezTo>
                  <a:cubicBezTo>
                    <a:pt x="37899" y="150024"/>
                    <a:pt x="71237" y="209079"/>
                    <a:pt x="72190" y="194791"/>
                  </a:cubicBezTo>
                  <a:cubicBezTo>
                    <a:pt x="68380" y="195744"/>
                    <a:pt x="72190" y="197649"/>
                    <a:pt x="82667" y="199554"/>
                  </a:cubicBezTo>
                  <a:cubicBezTo>
                    <a:pt x="79810" y="204316"/>
                    <a:pt x="50282" y="141451"/>
                    <a:pt x="62665" y="159549"/>
                  </a:cubicBezTo>
                  <a:cubicBezTo>
                    <a:pt x="75047" y="156691"/>
                    <a:pt x="53140" y="145261"/>
                    <a:pt x="54092" y="146214"/>
                  </a:cubicBezTo>
                  <a:cubicBezTo>
                    <a:pt x="55045" y="154786"/>
                    <a:pt x="55045" y="150976"/>
                    <a:pt x="53140" y="134784"/>
                  </a:cubicBezTo>
                  <a:cubicBezTo>
                    <a:pt x="75047" y="139546"/>
                    <a:pt x="51235" y="147166"/>
                    <a:pt x="67427" y="141451"/>
                  </a:cubicBezTo>
                  <a:cubicBezTo>
                    <a:pt x="97907" y="150024"/>
                    <a:pt x="96955" y="192886"/>
                    <a:pt x="103622" y="199554"/>
                  </a:cubicBezTo>
                  <a:cubicBezTo>
                    <a:pt x="110290" y="209079"/>
                    <a:pt x="133149" y="184314"/>
                    <a:pt x="141722" y="215746"/>
                  </a:cubicBezTo>
                  <a:cubicBezTo>
                    <a:pt x="136007" y="206221"/>
                    <a:pt x="130292" y="230986"/>
                    <a:pt x="130292" y="234796"/>
                  </a:cubicBezTo>
                  <a:cubicBezTo>
                    <a:pt x="130292" y="234796"/>
                    <a:pt x="167440" y="250989"/>
                    <a:pt x="178870" y="243369"/>
                  </a:cubicBezTo>
                  <a:cubicBezTo>
                    <a:pt x="176965" y="252894"/>
                    <a:pt x="172202" y="257656"/>
                    <a:pt x="162677" y="257656"/>
                  </a:cubicBezTo>
                  <a:cubicBezTo>
                    <a:pt x="166487" y="247179"/>
                    <a:pt x="164582" y="247179"/>
                    <a:pt x="157915" y="259561"/>
                  </a:cubicBezTo>
                  <a:cubicBezTo>
                    <a:pt x="188395" y="270039"/>
                    <a:pt x="280787" y="238606"/>
                    <a:pt x="282692" y="294804"/>
                  </a:cubicBezTo>
                  <a:cubicBezTo>
                    <a:pt x="284597" y="290041"/>
                    <a:pt x="287455" y="289089"/>
                    <a:pt x="291265" y="290994"/>
                  </a:cubicBezTo>
                  <a:cubicBezTo>
                    <a:pt x="281740" y="283374"/>
                    <a:pt x="296980" y="268134"/>
                    <a:pt x="306505" y="269086"/>
                  </a:cubicBezTo>
                  <a:cubicBezTo>
                    <a:pt x="307457" y="275754"/>
                    <a:pt x="305552" y="276706"/>
                    <a:pt x="299837" y="271944"/>
                  </a:cubicBezTo>
                  <a:cubicBezTo>
                    <a:pt x="300790" y="288136"/>
                    <a:pt x="302695" y="286231"/>
                    <a:pt x="312220" y="287184"/>
                  </a:cubicBezTo>
                  <a:cubicBezTo>
                    <a:pt x="310315" y="297661"/>
                    <a:pt x="303647" y="305281"/>
                    <a:pt x="294122" y="310996"/>
                  </a:cubicBezTo>
                  <a:cubicBezTo>
                    <a:pt x="305552" y="298614"/>
                    <a:pt x="311267" y="297661"/>
                    <a:pt x="312220" y="306234"/>
                  </a:cubicBezTo>
                  <a:cubicBezTo>
                    <a:pt x="315077" y="304329"/>
                    <a:pt x="333175" y="288136"/>
                    <a:pt x="335080" y="286231"/>
                  </a:cubicBezTo>
                  <a:cubicBezTo>
                    <a:pt x="327460" y="286231"/>
                    <a:pt x="319840" y="285279"/>
                    <a:pt x="312220" y="284326"/>
                  </a:cubicBezTo>
                  <a:cubicBezTo>
                    <a:pt x="328412" y="269086"/>
                    <a:pt x="387467" y="271944"/>
                    <a:pt x="398897" y="270991"/>
                  </a:cubicBezTo>
                  <a:cubicBezTo>
                    <a:pt x="412232" y="280516"/>
                    <a:pt x="401755" y="272896"/>
                    <a:pt x="395087" y="280516"/>
                  </a:cubicBezTo>
                  <a:cubicBezTo>
                    <a:pt x="400802" y="277659"/>
                    <a:pt x="452237" y="279564"/>
                    <a:pt x="452237" y="279564"/>
                  </a:cubicBezTo>
                  <a:cubicBezTo>
                    <a:pt x="438902" y="284326"/>
                    <a:pt x="467477" y="248131"/>
                    <a:pt x="464620" y="253846"/>
                  </a:cubicBezTo>
                  <a:cubicBezTo>
                    <a:pt x="463667" y="261466"/>
                    <a:pt x="464620" y="260514"/>
                    <a:pt x="468430" y="251941"/>
                  </a:cubicBezTo>
                  <a:cubicBezTo>
                    <a:pt x="471287" y="263371"/>
                    <a:pt x="467477" y="270039"/>
                    <a:pt x="457952" y="270991"/>
                  </a:cubicBezTo>
                  <a:cubicBezTo>
                    <a:pt x="464620" y="272896"/>
                    <a:pt x="465572" y="277659"/>
                    <a:pt x="459857" y="283374"/>
                  </a:cubicBezTo>
                  <a:cubicBezTo>
                    <a:pt x="473192" y="289089"/>
                    <a:pt x="479860" y="246226"/>
                    <a:pt x="483670" y="245274"/>
                  </a:cubicBezTo>
                  <a:cubicBezTo>
                    <a:pt x="477955" y="303376"/>
                    <a:pt x="499862" y="279564"/>
                    <a:pt x="510340" y="304329"/>
                  </a:cubicBezTo>
                  <a:cubicBezTo>
                    <a:pt x="502720" y="305281"/>
                    <a:pt x="501767" y="302424"/>
                    <a:pt x="509387" y="294804"/>
                  </a:cubicBezTo>
                  <a:cubicBezTo>
                    <a:pt x="448427" y="326236"/>
                    <a:pt x="520817" y="291946"/>
                    <a:pt x="500815" y="310044"/>
                  </a:cubicBezTo>
                  <a:cubicBezTo>
                    <a:pt x="523675" y="307186"/>
                    <a:pt x="552250" y="313854"/>
                    <a:pt x="561775" y="299566"/>
                  </a:cubicBezTo>
                  <a:close/>
                  <a:moveTo>
                    <a:pt x="816092" y="28104"/>
                  </a:moveTo>
                  <a:cubicBezTo>
                    <a:pt x="816092" y="29056"/>
                    <a:pt x="817045" y="29056"/>
                    <a:pt x="817997" y="30009"/>
                  </a:cubicBezTo>
                  <a:cubicBezTo>
                    <a:pt x="817045" y="30009"/>
                    <a:pt x="816092" y="30009"/>
                    <a:pt x="816092" y="28104"/>
                  </a:cubicBezTo>
                  <a:close/>
                  <a:moveTo>
                    <a:pt x="383657" y="334809"/>
                  </a:moveTo>
                  <a:cubicBezTo>
                    <a:pt x="409375" y="337666"/>
                    <a:pt x="437950" y="319569"/>
                    <a:pt x="438902" y="304329"/>
                  </a:cubicBezTo>
                  <a:cubicBezTo>
                    <a:pt x="420805" y="295756"/>
                    <a:pt x="371275" y="346239"/>
                    <a:pt x="383657" y="334809"/>
                  </a:cubicBezTo>
                  <a:close/>
                  <a:moveTo>
                    <a:pt x="377942" y="313854"/>
                  </a:moveTo>
                  <a:cubicBezTo>
                    <a:pt x="373180" y="312901"/>
                    <a:pt x="376037" y="323379"/>
                    <a:pt x="377942" y="313854"/>
                  </a:cubicBezTo>
                  <a:close/>
                  <a:moveTo>
                    <a:pt x="374132" y="320521"/>
                  </a:moveTo>
                  <a:cubicBezTo>
                    <a:pt x="375085" y="320521"/>
                    <a:pt x="375085" y="320521"/>
                    <a:pt x="375085" y="321474"/>
                  </a:cubicBezTo>
                  <a:lnTo>
                    <a:pt x="374132" y="320521"/>
                  </a:lnTo>
                  <a:close/>
                  <a:moveTo>
                    <a:pt x="491290" y="306234"/>
                  </a:moveTo>
                  <a:cubicBezTo>
                    <a:pt x="488432" y="307186"/>
                    <a:pt x="498910" y="304329"/>
                    <a:pt x="491290" y="306234"/>
                  </a:cubicBezTo>
                  <a:close/>
                  <a:moveTo>
                    <a:pt x="481765" y="301471"/>
                  </a:moveTo>
                  <a:cubicBezTo>
                    <a:pt x="483670" y="311949"/>
                    <a:pt x="483670" y="303376"/>
                    <a:pt x="481765" y="301471"/>
                  </a:cubicBezTo>
                  <a:close/>
                  <a:moveTo>
                    <a:pt x="452237" y="290041"/>
                  </a:moveTo>
                  <a:cubicBezTo>
                    <a:pt x="443665" y="329094"/>
                    <a:pt x="456047" y="283374"/>
                    <a:pt x="452237" y="290041"/>
                  </a:cubicBezTo>
                  <a:close/>
                  <a:moveTo>
                    <a:pt x="77905" y="215746"/>
                  </a:moveTo>
                  <a:cubicBezTo>
                    <a:pt x="65522" y="231939"/>
                    <a:pt x="118862" y="231939"/>
                    <a:pt x="77905" y="215746"/>
                  </a:cubicBezTo>
                  <a:close/>
                  <a:moveTo>
                    <a:pt x="121720" y="272896"/>
                  </a:moveTo>
                  <a:cubicBezTo>
                    <a:pt x="148390" y="273849"/>
                    <a:pt x="158867" y="285279"/>
                    <a:pt x="156010" y="259561"/>
                  </a:cubicBezTo>
                  <a:cubicBezTo>
                    <a:pt x="154105" y="265276"/>
                    <a:pt x="156010" y="266229"/>
                    <a:pt x="161724" y="261466"/>
                  </a:cubicBezTo>
                  <a:cubicBezTo>
                    <a:pt x="162677" y="254799"/>
                    <a:pt x="131245" y="255751"/>
                    <a:pt x="135055" y="268134"/>
                  </a:cubicBezTo>
                  <a:cubicBezTo>
                    <a:pt x="114099" y="270991"/>
                    <a:pt x="123624" y="235749"/>
                    <a:pt x="119815" y="229081"/>
                  </a:cubicBezTo>
                  <a:cubicBezTo>
                    <a:pt x="101717" y="229081"/>
                    <a:pt x="120767" y="240511"/>
                    <a:pt x="96002" y="244321"/>
                  </a:cubicBezTo>
                  <a:cubicBezTo>
                    <a:pt x="106480" y="255751"/>
                    <a:pt x="107432" y="264324"/>
                    <a:pt x="121720" y="272896"/>
                  </a:cubicBezTo>
                  <a:close/>
                  <a:moveTo>
                    <a:pt x="296980" y="333856"/>
                  </a:moveTo>
                  <a:cubicBezTo>
                    <a:pt x="287455" y="284326"/>
                    <a:pt x="270310" y="329094"/>
                    <a:pt x="253165" y="309091"/>
                  </a:cubicBezTo>
                  <a:cubicBezTo>
                    <a:pt x="271262" y="297661"/>
                    <a:pt x="264595" y="297661"/>
                    <a:pt x="253165" y="294804"/>
                  </a:cubicBezTo>
                  <a:cubicBezTo>
                    <a:pt x="268405" y="275754"/>
                    <a:pt x="256974" y="305281"/>
                    <a:pt x="275072" y="299566"/>
                  </a:cubicBezTo>
                  <a:cubicBezTo>
                    <a:pt x="275072" y="296709"/>
                    <a:pt x="265547" y="266229"/>
                    <a:pt x="267452" y="269086"/>
                  </a:cubicBezTo>
                  <a:cubicBezTo>
                    <a:pt x="267452" y="269086"/>
                    <a:pt x="249355" y="273849"/>
                    <a:pt x="249355" y="273849"/>
                  </a:cubicBezTo>
                  <a:cubicBezTo>
                    <a:pt x="249355" y="274801"/>
                    <a:pt x="265547" y="277659"/>
                    <a:pt x="261737" y="286231"/>
                  </a:cubicBezTo>
                  <a:cubicBezTo>
                    <a:pt x="240782" y="290041"/>
                    <a:pt x="217922" y="290994"/>
                    <a:pt x="206492" y="294804"/>
                  </a:cubicBezTo>
                  <a:cubicBezTo>
                    <a:pt x="220780" y="279564"/>
                    <a:pt x="208397" y="293851"/>
                    <a:pt x="210302" y="283374"/>
                  </a:cubicBezTo>
                  <a:cubicBezTo>
                    <a:pt x="223637" y="293851"/>
                    <a:pt x="158867" y="291946"/>
                    <a:pt x="156010" y="292899"/>
                  </a:cubicBezTo>
                  <a:cubicBezTo>
                    <a:pt x="200777" y="324331"/>
                    <a:pt x="184585" y="303376"/>
                    <a:pt x="221732" y="306234"/>
                  </a:cubicBezTo>
                  <a:cubicBezTo>
                    <a:pt x="221732" y="305281"/>
                    <a:pt x="216970" y="326236"/>
                    <a:pt x="218874" y="326236"/>
                  </a:cubicBezTo>
                  <a:cubicBezTo>
                    <a:pt x="228399" y="307186"/>
                    <a:pt x="267452" y="335761"/>
                    <a:pt x="252212" y="335761"/>
                  </a:cubicBezTo>
                  <a:cubicBezTo>
                    <a:pt x="251260" y="333856"/>
                    <a:pt x="288407" y="334809"/>
                    <a:pt x="296980" y="333856"/>
                  </a:cubicBezTo>
                  <a:close/>
                  <a:moveTo>
                    <a:pt x="319840" y="329094"/>
                  </a:moveTo>
                  <a:cubicBezTo>
                    <a:pt x="345557" y="324331"/>
                    <a:pt x="338890" y="302424"/>
                    <a:pt x="367465" y="319569"/>
                  </a:cubicBezTo>
                  <a:cubicBezTo>
                    <a:pt x="364607" y="315759"/>
                    <a:pt x="370322" y="310044"/>
                    <a:pt x="373180" y="310044"/>
                  </a:cubicBezTo>
                  <a:cubicBezTo>
                    <a:pt x="367465" y="305281"/>
                    <a:pt x="368417" y="303376"/>
                    <a:pt x="375085" y="302424"/>
                  </a:cubicBezTo>
                  <a:cubicBezTo>
                    <a:pt x="344605" y="293851"/>
                    <a:pt x="317935" y="303376"/>
                    <a:pt x="319840" y="329094"/>
                  </a:cubicBezTo>
                  <a:close/>
                  <a:moveTo>
                    <a:pt x="475097" y="361479"/>
                  </a:moveTo>
                  <a:cubicBezTo>
                    <a:pt x="476050" y="361479"/>
                    <a:pt x="475097" y="361479"/>
                    <a:pt x="475097" y="36147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404" name="Google Shape;7404;p1"/>
            <p:cNvSpPr/>
            <p:nvPr/>
          </p:nvSpPr>
          <p:spPr>
            <a:xfrm>
              <a:off x="6914674" y="1098557"/>
              <a:ext cx="19050" cy="19050"/>
            </a:xfrm>
            <a:custGeom>
              <a:avLst/>
              <a:gdLst/>
              <a:ahLst/>
              <a:cxnLst/>
              <a:rect l="l" t="t" r="r" b="b"/>
              <a:pathLst>
                <a:path w="19050" h="19050" extrusionOk="0">
                  <a:moveTo>
                    <a:pt x="13811" y="11105"/>
                  </a:moveTo>
                  <a:cubicBezTo>
                    <a:pt x="11906" y="10153"/>
                    <a:pt x="10954" y="6343"/>
                    <a:pt x="7144" y="7295"/>
                  </a:cubicBezTo>
                  <a:cubicBezTo>
                    <a:pt x="10954" y="7295"/>
                    <a:pt x="9049" y="14915"/>
                    <a:pt x="13811" y="11105"/>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405" name="Google Shape;7405;p1"/>
            <p:cNvSpPr/>
            <p:nvPr/>
          </p:nvSpPr>
          <p:spPr>
            <a:xfrm>
              <a:off x="6921341" y="1097481"/>
              <a:ext cx="9525" cy="9525"/>
            </a:xfrm>
            <a:custGeom>
              <a:avLst/>
              <a:gdLst/>
              <a:ahLst/>
              <a:cxnLst/>
              <a:rect l="l" t="t" r="r" b="b"/>
              <a:pathLst>
                <a:path w="9525" h="9525" extrusionOk="0">
                  <a:moveTo>
                    <a:pt x="10001" y="7419"/>
                  </a:moveTo>
                  <a:cubicBezTo>
                    <a:pt x="6191" y="6466"/>
                    <a:pt x="6191" y="8371"/>
                    <a:pt x="10001" y="741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406" name="Google Shape;7406;p1"/>
            <p:cNvSpPr/>
            <p:nvPr/>
          </p:nvSpPr>
          <p:spPr>
            <a:xfrm>
              <a:off x="6949665" y="1084672"/>
              <a:ext cx="19050" cy="9525"/>
            </a:xfrm>
            <a:custGeom>
              <a:avLst/>
              <a:gdLst/>
              <a:ahLst/>
              <a:cxnLst/>
              <a:rect l="l" t="t" r="r" b="b"/>
              <a:pathLst>
                <a:path w="19050" h="9525" extrusionOk="0">
                  <a:moveTo>
                    <a:pt x="10253" y="9750"/>
                  </a:moveTo>
                  <a:cubicBezTo>
                    <a:pt x="-1177" y="4988"/>
                    <a:pt x="23588" y="7845"/>
                    <a:pt x="10253" y="9750"/>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407" name="Google Shape;7407;p1"/>
            <p:cNvSpPr/>
            <p:nvPr/>
          </p:nvSpPr>
          <p:spPr>
            <a:xfrm>
              <a:off x="6962500" y="1085044"/>
              <a:ext cx="9525" cy="9525"/>
            </a:xfrm>
            <a:custGeom>
              <a:avLst/>
              <a:gdLst/>
              <a:ahLst/>
              <a:cxnLst/>
              <a:rect l="l" t="t" r="r" b="b"/>
              <a:pathLst>
                <a:path w="9525" h="9525" extrusionOk="0">
                  <a:moveTo>
                    <a:pt x="10752" y="10330"/>
                  </a:moveTo>
                  <a:cubicBezTo>
                    <a:pt x="3132" y="3663"/>
                    <a:pt x="9800" y="9378"/>
                    <a:pt x="10752" y="10330"/>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408" name="Google Shape;7408;p1"/>
            <p:cNvSpPr/>
            <p:nvPr/>
          </p:nvSpPr>
          <p:spPr>
            <a:xfrm>
              <a:off x="6912830" y="1201578"/>
              <a:ext cx="9525" cy="9525"/>
            </a:xfrm>
            <a:custGeom>
              <a:avLst/>
              <a:gdLst/>
              <a:ahLst/>
              <a:cxnLst/>
              <a:rect l="l" t="t" r="r" b="b"/>
              <a:pathLst>
                <a:path w="9525" h="9525" extrusionOk="0">
                  <a:moveTo>
                    <a:pt x="8035" y="7144"/>
                  </a:moveTo>
                  <a:cubicBezTo>
                    <a:pt x="5177" y="9049"/>
                    <a:pt x="9940" y="10001"/>
                    <a:pt x="11845" y="10954"/>
                  </a:cubicBezTo>
                  <a:cubicBezTo>
                    <a:pt x="11845" y="10001"/>
                    <a:pt x="10892" y="8096"/>
                    <a:pt x="8035"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409" name="Google Shape;7409;p1"/>
            <p:cNvSpPr/>
            <p:nvPr/>
          </p:nvSpPr>
          <p:spPr>
            <a:xfrm>
              <a:off x="7722394" y="1087632"/>
              <a:ext cx="19050" cy="38100"/>
            </a:xfrm>
            <a:custGeom>
              <a:avLst/>
              <a:gdLst/>
              <a:ahLst/>
              <a:cxnLst/>
              <a:rect l="l" t="t" r="r" b="b"/>
              <a:pathLst>
                <a:path w="19050" h="38100" extrusionOk="0">
                  <a:moveTo>
                    <a:pt x="7144" y="38222"/>
                  </a:moveTo>
                  <a:cubicBezTo>
                    <a:pt x="11906" y="26792"/>
                    <a:pt x="33814" y="-25595"/>
                    <a:pt x="7144" y="38222"/>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410" name="Google Shape;7410;p1"/>
            <p:cNvSpPr/>
            <p:nvPr/>
          </p:nvSpPr>
          <p:spPr>
            <a:xfrm>
              <a:off x="6992884" y="1258305"/>
              <a:ext cx="28575" cy="9525"/>
            </a:xfrm>
            <a:custGeom>
              <a:avLst/>
              <a:gdLst/>
              <a:ahLst/>
              <a:cxnLst/>
              <a:rect l="l" t="t" r="r" b="b"/>
              <a:pathLst>
                <a:path w="28575" h="9525" extrusionOk="0">
                  <a:moveTo>
                    <a:pt x="30850" y="11377"/>
                  </a:moveTo>
                  <a:cubicBezTo>
                    <a:pt x="-22490" y="1852"/>
                    <a:pt x="30850" y="11377"/>
                    <a:pt x="30850" y="1137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411" name="Google Shape;7411;p1"/>
            <p:cNvSpPr/>
            <p:nvPr/>
          </p:nvSpPr>
          <p:spPr>
            <a:xfrm>
              <a:off x="7001351" y="1275513"/>
              <a:ext cx="19050" cy="19050"/>
            </a:xfrm>
            <a:custGeom>
              <a:avLst/>
              <a:gdLst/>
              <a:ahLst/>
              <a:cxnLst/>
              <a:rect l="l" t="t" r="r" b="b"/>
              <a:pathLst>
                <a:path w="19050" h="19050" extrusionOk="0">
                  <a:moveTo>
                    <a:pt x="7144" y="16077"/>
                  </a:moveTo>
                  <a:cubicBezTo>
                    <a:pt x="10001" y="4647"/>
                    <a:pt x="17621" y="3695"/>
                    <a:pt x="7144" y="1607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412" name="Google Shape;7412;p1"/>
            <p:cNvSpPr/>
            <p:nvPr/>
          </p:nvSpPr>
          <p:spPr>
            <a:xfrm>
              <a:off x="7026116" y="1176793"/>
              <a:ext cx="9525" cy="9525"/>
            </a:xfrm>
            <a:custGeom>
              <a:avLst/>
              <a:gdLst/>
              <a:ahLst/>
              <a:cxnLst/>
              <a:rect l="l" t="t" r="r" b="b"/>
              <a:pathLst>
                <a:path w="9525" h="9525" extrusionOk="0">
                  <a:moveTo>
                    <a:pt x="7144" y="9069"/>
                  </a:moveTo>
                  <a:cubicBezTo>
                    <a:pt x="13811" y="5259"/>
                    <a:pt x="8096" y="8117"/>
                    <a:pt x="7144" y="906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413" name="Google Shape;7413;p1"/>
            <p:cNvSpPr/>
            <p:nvPr/>
          </p:nvSpPr>
          <p:spPr>
            <a:xfrm>
              <a:off x="7042309" y="1296828"/>
              <a:ext cx="9525" cy="19050"/>
            </a:xfrm>
            <a:custGeom>
              <a:avLst/>
              <a:gdLst/>
              <a:ahLst/>
              <a:cxnLst/>
              <a:rect l="l" t="t" r="r" b="b"/>
              <a:pathLst>
                <a:path w="9525" h="19050" extrusionOk="0">
                  <a:moveTo>
                    <a:pt x="7144" y="7144"/>
                  </a:moveTo>
                  <a:cubicBezTo>
                    <a:pt x="7144" y="7144"/>
                    <a:pt x="9049" y="1857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414" name="Google Shape;7414;p1"/>
            <p:cNvSpPr/>
            <p:nvPr/>
          </p:nvSpPr>
          <p:spPr>
            <a:xfrm>
              <a:off x="7039451" y="1297781"/>
              <a:ext cx="9525" cy="9525"/>
            </a:xfrm>
            <a:custGeom>
              <a:avLst/>
              <a:gdLst/>
              <a:ahLst/>
              <a:cxnLst/>
              <a:rect l="l" t="t" r="r" b="b"/>
              <a:pathLst>
                <a:path w="9525" h="9525" extrusionOk="0">
                  <a:moveTo>
                    <a:pt x="7144" y="8096"/>
                  </a:moveTo>
                  <a:lnTo>
                    <a:pt x="9049" y="7144"/>
                  </a:lnTo>
                  <a:lnTo>
                    <a:pt x="7144" y="8096"/>
                  </a:ln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415" name="Google Shape;7415;p1"/>
            <p:cNvSpPr/>
            <p:nvPr/>
          </p:nvSpPr>
          <p:spPr>
            <a:xfrm>
              <a:off x="7032623" y="1167268"/>
              <a:ext cx="9525" cy="9525"/>
            </a:xfrm>
            <a:custGeom>
              <a:avLst/>
              <a:gdLst/>
              <a:ahLst/>
              <a:cxnLst/>
              <a:rect l="l" t="t" r="r" b="b"/>
              <a:pathLst>
                <a:path w="9525" h="9525" extrusionOk="0">
                  <a:moveTo>
                    <a:pt x="10162" y="9069"/>
                  </a:moveTo>
                  <a:cubicBezTo>
                    <a:pt x="8257" y="8117"/>
                    <a:pt x="4447" y="5259"/>
                    <a:pt x="10162" y="906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416" name="Google Shape;7416;p1"/>
            <p:cNvSpPr/>
            <p:nvPr/>
          </p:nvSpPr>
          <p:spPr>
            <a:xfrm>
              <a:off x="7035641" y="1211103"/>
              <a:ext cx="9525" cy="9525"/>
            </a:xfrm>
            <a:custGeom>
              <a:avLst/>
              <a:gdLst/>
              <a:ahLst/>
              <a:cxnLst/>
              <a:rect l="l" t="t" r="r" b="b"/>
              <a:pathLst>
                <a:path w="9525" h="9525" extrusionOk="0">
                  <a:moveTo>
                    <a:pt x="10954" y="7144"/>
                  </a:moveTo>
                  <a:lnTo>
                    <a:pt x="7144" y="7144"/>
                  </a:lnTo>
                  <a:cubicBezTo>
                    <a:pt x="8096" y="7144"/>
                    <a:pt x="10001" y="11906"/>
                    <a:pt x="1095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417" name="Google Shape;7417;p1"/>
            <p:cNvSpPr/>
            <p:nvPr/>
          </p:nvSpPr>
          <p:spPr>
            <a:xfrm>
              <a:off x="7067074" y="1306988"/>
              <a:ext cx="19050" cy="9525"/>
            </a:xfrm>
            <a:custGeom>
              <a:avLst/>
              <a:gdLst/>
              <a:ahLst/>
              <a:cxnLst/>
              <a:rect l="l" t="t" r="r" b="b"/>
              <a:pathLst>
                <a:path w="19050" h="9525" extrusionOk="0">
                  <a:moveTo>
                    <a:pt x="7144" y="8414"/>
                  </a:moveTo>
                  <a:cubicBezTo>
                    <a:pt x="19526" y="5556"/>
                    <a:pt x="7144" y="8414"/>
                    <a:pt x="7144" y="841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418" name="Google Shape;7418;p1"/>
            <p:cNvSpPr/>
            <p:nvPr/>
          </p:nvSpPr>
          <p:spPr>
            <a:xfrm>
              <a:off x="7066121" y="1200439"/>
              <a:ext cx="9525" cy="19050"/>
            </a:xfrm>
            <a:custGeom>
              <a:avLst/>
              <a:gdLst/>
              <a:ahLst/>
              <a:cxnLst/>
              <a:rect l="l" t="t" r="r" b="b"/>
              <a:pathLst>
                <a:path w="9525" h="19050" extrusionOk="0">
                  <a:moveTo>
                    <a:pt x="7144" y="12093"/>
                  </a:moveTo>
                  <a:cubicBezTo>
                    <a:pt x="7144" y="7331"/>
                    <a:pt x="12859" y="13046"/>
                    <a:pt x="10954" y="7331"/>
                  </a:cubicBezTo>
                  <a:cubicBezTo>
                    <a:pt x="7144" y="6378"/>
                    <a:pt x="8096" y="9236"/>
                    <a:pt x="7144" y="12093"/>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419" name="Google Shape;7419;p1"/>
            <p:cNvSpPr/>
            <p:nvPr/>
          </p:nvSpPr>
          <p:spPr>
            <a:xfrm>
              <a:off x="7095649" y="1249441"/>
              <a:ext cx="9525" cy="9525"/>
            </a:xfrm>
            <a:custGeom>
              <a:avLst/>
              <a:gdLst/>
              <a:ahLst/>
              <a:cxnLst/>
              <a:rect l="l" t="t" r="r" b="b"/>
              <a:pathLst>
                <a:path w="9525" h="9525" extrusionOk="0">
                  <a:moveTo>
                    <a:pt x="7144" y="7858"/>
                  </a:moveTo>
                  <a:cubicBezTo>
                    <a:pt x="8096" y="7858"/>
                    <a:pt x="8096" y="7858"/>
                    <a:pt x="9049" y="7858"/>
                  </a:cubicBezTo>
                  <a:cubicBezTo>
                    <a:pt x="8096" y="6906"/>
                    <a:pt x="8096" y="6906"/>
                    <a:pt x="7144" y="785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420" name="Google Shape;7420;p1"/>
            <p:cNvSpPr/>
            <p:nvPr/>
          </p:nvSpPr>
          <p:spPr>
            <a:xfrm>
              <a:off x="7091839" y="1248056"/>
              <a:ext cx="9525" cy="9525"/>
            </a:xfrm>
            <a:custGeom>
              <a:avLst/>
              <a:gdLst/>
              <a:ahLst/>
              <a:cxnLst/>
              <a:rect l="l" t="t" r="r" b="b"/>
              <a:pathLst>
                <a:path w="9525" h="9525" extrusionOk="0">
                  <a:moveTo>
                    <a:pt x="10954" y="9243"/>
                  </a:moveTo>
                  <a:cubicBezTo>
                    <a:pt x="9049" y="9243"/>
                    <a:pt x="8096" y="6386"/>
                    <a:pt x="7144" y="7338"/>
                  </a:cubicBezTo>
                  <a:cubicBezTo>
                    <a:pt x="8096" y="10196"/>
                    <a:pt x="9049" y="9243"/>
                    <a:pt x="10954" y="9243"/>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421" name="Google Shape;7421;p1"/>
            <p:cNvSpPr/>
            <p:nvPr/>
          </p:nvSpPr>
          <p:spPr>
            <a:xfrm>
              <a:off x="7109513" y="1253013"/>
              <a:ext cx="9525" cy="9525"/>
            </a:xfrm>
            <a:custGeom>
              <a:avLst/>
              <a:gdLst/>
              <a:ahLst/>
              <a:cxnLst/>
              <a:rect l="l" t="t" r="r" b="b"/>
              <a:pathLst>
                <a:path w="9525" h="9525" extrusionOk="0">
                  <a:moveTo>
                    <a:pt x="11377" y="7144"/>
                  </a:moveTo>
                  <a:cubicBezTo>
                    <a:pt x="1852" y="10954"/>
                    <a:pt x="11377" y="10001"/>
                    <a:pt x="1137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422" name="Google Shape;7422;p1"/>
            <p:cNvSpPr/>
            <p:nvPr/>
          </p:nvSpPr>
          <p:spPr>
            <a:xfrm>
              <a:off x="7160478" y="1342112"/>
              <a:ext cx="19050" cy="9525"/>
            </a:xfrm>
            <a:custGeom>
              <a:avLst/>
              <a:gdLst/>
              <a:ahLst/>
              <a:cxnLst/>
              <a:rect l="l" t="t" r="r" b="b"/>
              <a:pathLst>
                <a:path w="19050" h="9525" extrusionOk="0">
                  <a:moveTo>
                    <a:pt x="20420" y="9485"/>
                  </a:moveTo>
                  <a:cubicBezTo>
                    <a:pt x="5179" y="3770"/>
                    <a:pt x="417" y="10437"/>
                    <a:pt x="20420" y="9485"/>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423" name="Google Shape;7423;p1"/>
            <p:cNvSpPr/>
            <p:nvPr/>
          </p:nvSpPr>
          <p:spPr>
            <a:xfrm>
              <a:off x="7155656" y="1343501"/>
              <a:ext cx="9525" cy="9525"/>
            </a:xfrm>
            <a:custGeom>
              <a:avLst/>
              <a:gdLst/>
              <a:ahLst/>
              <a:cxnLst/>
              <a:rect l="l" t="t" r="r" b="b"/>
              <a:pathLst>
                <a:path w="9525" h="9525" extrusionOk="0">
                  <a:moveTo>
                    <a:pt x="9049" y="7144"/>
                  </a:moveTo>
                  <a:cubicBezTo>
                    <a:pt x="8096" y="7144"/>
                    <a:pt x="8096" y="7144"/>
                    <a:pt x="7144" y="7144"/>
                  </a:cubicBezTo>
                  <a:cubicBezTo>
                    <a:pt x="8096" y="7144"/>
                    <a:pt x="9049" y="7144"/>
                    <a:pt x="9049"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424" name="Google Shape;7424;p1"/>
            <p:cNvSpPr/>
            <p:nvPr/>
          </p:nvSpPr>
          <p:spPr>
            <a:xfrm>
              <a:off x="7104221" y="1203668"/>
              <a:ext cx="9525" cy="19050"/>
            </a:xfrm>
            <a:custGeom>
              <a:avLst/>
              <a:gdLst/>
              <a:ahLst/>
              <a:cxnLst/>
              <a:rect l="l" t="t" r="r" b="b"/>
              <a:pathLst>
                <a:path w="9525" h="19050" extrusionOk="0">
                  <a:moveTo>
                    <a:pt x="7144" y="12674"/>
                  </a:moveTo>
                  <a:cubicBezTo>
                    <a:pt x="16669" y="1244"/>
                    <a:pt x="9049" y="10769"/>
                    <a:pt x="7144" y="1267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425" name="Google Shape;7425;p1"/>
            <p:cNvSpPr/>
            <p:nvPr/>
          </p:nvSpPr>
          <p:spPr>
            <a:xfrm>
              <a:off x="7178409" y="1345406"/>
              <a:ext cx="9525" cy="9525"/>
            </a:xfrm>
            <a:custGeom>
              <a:avLst/>
              <a:gdLst/>
              <a:ahLst/>
              <a:cxnLst/>
              <a:rect l="l" t="t" r="r" b="b"/>
              <a:pathLst>
                <a:path w="9525" h="9525" extrusionOk="0">
                  <a:moveTo>
                    <a:pt x="11061" y="9049"/>
                  </a:moveTo>
                  <a:cubicBezTo>
                    <a:pt x="10109" y="9049"/>
                    <a:pt x="8204" y="9049"/>
                    <a:pt x="7251" y="7144"/>
                  </a:cubicBezTo>
                  <a:cubicBezTo>
                    <a:pt x="6299" y="10954"/>
                    <a:pt x="12014" y="10001"/>
                    <a:pt x="11061" y="904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426" name="Google Shape;7426;p1"/>
            <p:cNvSpPr/>
            <p:nvPr/>
          </p:nvSpPr>
          <p:spPr>
            <a:xfrm>
              <a:off x="7162324" y="1270158"/>
              <a:ext cx="19050" cy="9525"/>
            </a:xfrm>
            <a:custGeom>
              <a:avLst/>
              <a:gdLst/>
              <a:ahLst/>
              <a:cxnLst/>
              <a:rect l="l" t="t" r="r" b="b"/>
              <a:pathLst>
                <a:path w="19050" h="9525" extrusionOk="0">
                  <a:moveTo>
                    <a:pt x="12859" y="10001"/>
                  </a:moveTo>
                  <a:cubicBezTo>
                    <a:pt x="12859" y="8096"/>
                    <a:pt x="9049" y="9049"/>
                    <a:pt x="7144" y="7144"/>
                  </a:cubicBezTo>
                  <a:cubicBezTo>
                    <a:pt x="10001" y="8096"/>
                    <a:pt x="10954" y="14764"/>
                    <a:pt x="12859" y="10001"/>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427" name="Google Shape;7427;p1"/>
            <p:cNvSpPr/>
            <p:nvPr/>
          </p:nvSpPr>
          <p:spPr>
            <a:xfrm>
              <a:off x="7196959" y="1328261"/>
              <a:ext cx="9525" cy="19050"/>
            </a:xfrm>
            <a:custGeom>
              <a:avLst/>
              <a:gdLst/>
              <a:ahLst/>
              <a:cxnLst/>
              <a:rect l="l" t="t" r="r" b="b"/>
              <a:pathLst>
                <a:path w="9525" h="19050" extrusionOk="0">
                  <a:moveTo>
                    <a:pt x="10609" y="12859"/>
                  </a:moveTo>
                  <a:cubicBezTo>
                    <a:pt x="9656" y="12859"/>
                    <a:pt x="7751" y="10001"/>
                    <a:pt x="8704" y="7144"/>
                  </a:cubicBezTo>
                  <a:cubicBezTo>
                    <a:pt x="7751" y="8096"/>
                    <a:pt x="4894" y="14764"/>
                    <a:pt x="10609" y="1285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428" name="Google Shape;7428;p1"/>
            <p:cNvSpPr/>
            <p:nvPr/>
          </p:nvSpPr>
          <p:spPr>
            <a:xfrm>
              <a:off x="7173218" y="1274497"/>
              <a:ext cx="19050" cy="9525"/>
            </a:xfrm>
            <a:custGeom>
              <a:avLst/>
              <a:gdLst/>
              <a:ahLst/>
              <a:cxnLst/>
              <a:rect l="l" t="t" r="r" b="b"/>
              <a:pathLst>
                <a:path w="19050" h="9525" extrusionOk="0">
                  <a:moveTo>
                    <a:pt x="12442" y="7567"/>
                  </a:moveTo>
                  <a:cubicBezTo>
                    <a:pt x="11489" y="7567"/>
                    <a:pt x="1012" y="6615"/>
                    <a:pt x="12442"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429" name="Google Shape;7429;p1"/>
            <p:cNvSpPr/>
            <p:nvPr/>
          </p:nvSpPr>
          <p:spPr>
            <a:xfrm>
              <a:off x="7168086" y="1218415"/>
              <a:ext cx="9525" cy="19050"/>
            </a:xfrm>
            <a:custGeom>
              <a:avLst/>
              <a:gdLst/>
              <a:ahLst/>
              <a:cxnLst/>
              <a:rect l="l" t="t" r="r" b="b"/>
              <a:pathLst>
                <a:path w="9525" h="19050" extrusionOk="0">
                  <a:moveTo>
                    <a:pt x="10906" y="7452"/>
                  </a:moveTo>
                  <a:cubicBezTo>
                    <a:pt x="15669" y="3642"/>
                    <a:pt x="429" y="36979"/>
                    <a:pt x="10906" y="7452"/>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430" name="Google Shape;7430;p1"/>
            <p:cNvSpPr/>
            <p:nvPr/>
          </p:nvSpPr>
          <p:spPr>
            <a:xfrm>
              <a:off x="7175659" y="1228248"/>
              <a:ext cx="9525" cy="9525"/>
            </a:xfrm>
            <a:custGeom>
              <a:avLst/>
              <a:gdLst/>
              <a:ahLst/>
              <a:cxnLst/>
              <a:rect l="l" t="t" r="r" b="b"/>
              <a:pathLst>
                <a:path w="9525" h="9525" extrusionOk="0">
                  <a:moveTo>
                    <a:pt x="7144" y="7144"/>
                  </a:moveTo>
                  <a:cubicBezTo>
                    <a:pt x="8096" y="7144"/>
                    <a:pt x="8096" y="8096"/>
                    <a:pt x="9049" y="8096"/>
                  </a:cubicBezTo>
                  <a:cubicBezTo>
                    <a:pt x="9049" y="7144"/>
                    <a:pt x="8096"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431" name="Google Shape;7431;p1"/>
            <p:cNvSpPr/>
            <p:nvPr/>
          </p:nvSpPr>
          <p:spPr>
            <a:xfrm>
              <a:off x="7228999" y="1260633"/>
              <a:ext cx="9525" cy="9525"/>
            </a:xfrm>
            <a:custGeom>
              <a:avLst/>
              <a:gdLst/>
              <a:ahLst/>
              <a:cxnLst/>
              <a:rect l="l" t="t" r="r" b="b"/>
              <a:pathLst>
                <a:path w="9525" h="9525" extrusionOk="0">
                  <a:moveTo>
                    <a:pt x="9049" y="7144"/>
                  </a:moveTo>
                  <a:cubicBezTo>
                    <a:pt x="8096" y="7144"/>
                    <a:pt x="8096" y="8096"/>
                    <a:pt x="7144" y="8096"/>
                  </a:cubicBezTo>
                  <a:cubicBezTo>
                    <a:pt x="8096" y="8096"/>
                    <a:pt x="8096" y="8096"/>
                    <a:pt x="9049"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432" name="Google Shape;7432;p1"/>
            <p:cNvSpPr/>
            <p:nvPr/>
          </p:nvSpPr>
          <p:spPr>
            <a:xfrm>
              <a:off x="7197409" y="1227167"/>
              <a:ext cx="9525" cy="9525"/>
            </a:xfrm>
            <a:custGeom>
              <a:avLst/>
              <a:gdLst/>
              <a:ahLst/>
              <a:cxnLst/>
              <a:rect l="l" t="t" r="r" b="b"/>
              <a:pathLst>
                <a:path w="9525" h="9525" extrusionOk="0">
                  <a:moveTo>
                    <a:pt x="7301" y="7273"/>
                  </a:moveTo>
                  <a:cubicBezTo>
                    <a:pt x="6348" y="6320"/>
                    <a:pt x="10158" y="11083"/>
                    <a:pt x="7301" y="7273"/>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433" name="Google Shape;7433;p1"/>
            <p:cNvSpPr/>
            <p:nvPr/>
          </p:nvSpPr>
          <p:spPr>
            <a:xfrm>
              <a:off x="7297975" y="1338738"/>
              <a:ext cx="9525" cy="9525"/>
            </a:xfrm>
            <a:custGeom>
              <a:avLst/>
              <a:gdLst/>
              <a:ahLst/>
              <a:cxnLst/>
              <a:rect l="l" t="t" r="r" b="b"/>
              <a:pathLst>
                <a:path w="9525" h="9525" extrusionOk="0">
                  <a:moveTo>
                    <a:pt x="8653" y="7144"/>
                  </a:moveTo>
                  <a:cubicBezTo>
                    <a:pt x="5795" y="13811"/>
                    <a:pt x="7700" y="9049"/>
                    <a:pt x="8653"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434" name="Google Shape;7434;p1"/>
            <p:cNvSpPr/>
            <p:nvPr/>
          </p:nvSpPr>
          <p:spPr>
            <a:xfrm>
              <a:off x="7300674" y="1342548"/>
              <a:ext cx="9525" cy="9525"/>
            </a:xfrm>
            <a:custGeom>
              <a:avLst/>
              <a:gdLst/>
              <a:ahLst/>
              <a:cxnLst/>
              <a:rect l="l" t="t" r="r" b="b"/>
              <a:pathLst>
                <a:path w="9525" h="9525" extrusionOk="0">
                  <a:moveTo>
                    <a:pt x="7858" y="7144"/>
                  </a:moveTo>
                  <a:lnTo>
                    <a:pt x="7858" y="7144"/>
                  </a:lnTo>
                  <a:cubicBezTo>
                    <a:pt x="6906" y="7144"/>
                    <a:pt x="6906" y="7144"/>
                    <a:pt x="7858"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435" name="Google Shape;7435;p1"/>
            <p:cNvSpPr/>
            <p:nvPr/>
          </p:nvSpPr>
          <p:spPr>
            <a:xfrm>
              <a:off x="7212806" y="1262865"/>
              <a:ext cx="19050" cy="9525"/>
            </a:xfrm>
            <a:custGeom>
              <a:avLst/>
              <a:gdLst/>
              <a:ahLst/>
              <a:cxnLst/>
              <a:rect l="l" t="t" r="r" b="b"/>
              <a:pathLst>
                <a:path w="19050" h="9525" extrusionOk="0">
                  <a:moveTo>
                    <a:pt x="12859" y="7769"/>
                  </a:moveTo>
                  <a:cubicBezTo>
                    <a:pt x="10954" y="6817"/>
                    <a:pt x="9049" y="6817"/>
                    <a:pt x="7144" y="8722"/>
                  </a:cubicBezTo>
                  <a:cubicBezTo>
                    <a:pt x="8096" y="9674"/>
                    <a:pt x="13811" y="10627"/>
                    <a:pt x="12859" y="776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436" name="Google Shape;7436;p1"/>
            <p:cNvSpPr/>
            <p:nvPr/>
          </p:nvSpPr>
          <p:spPr>
            <a:xfrm>
              <a:off x="7315465" y="1328261"/>
              <a:ext cx="19050" cy="9525"/>
            </a:xfrm>
            <a:custGeom>
              <a:avLst/>
              <a:gdLst/>
              <a:ahLst/>
              <a:cxnLst/>
              <a:rect l="l" t="t" r="r" b="b"/>
              <a:pathLst>
                <a:path w="19050" h="9525" extrusionOk="0">
                  <a:moveTo>
                    <a:pt x="13070" y="7144"/>
                  </a:moveTo>
                  <a:cubicBezTo>
                    <a:pt x="-265" y="11906"/>
                    <a:pt x="13070" y="7144"/>
                    <a:pt x="13070"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437" name="Google Shape;7437;p1"/>
            <p:cNvSpPr/>
            <p:nvPr/>
          </p:nvSpPr>
          <p:spPr>
            <a:xfrm>
              <a:off x="7345204" y="1336394"/>
              <a:ext cx="19050" cy="9525"/>
            </a:xfrm>
            <a:custGeom>
              <a:avLst/>
              <a:gdLst/>
              <a:ahLst/>
              <a:cxnLst/>
              <a:rect l="l" t="t" r="r" b="b"/>
              <a:pathLst>
                <a:path w="19050" h="9525" extrusionOk="0">
                  <a:moveTo>
                    <a:pt x="7144" y="9488"/>
                  </a:moveTo>
                  <a:cubicBezTo>
                    <a:pt x="9049" y="8536"/>
                    <a:pt x="17621" y="4726"/>
                    <a:pt x="7144" y="948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438" name="Google Shape;7438;p1"/>
            <p:cNvSpPr/>
            <p:nvPr/>
          </p:nvSpPr>
          <p:spPr>
            <a:xfrm>
              <a:off x="7274279" y="1220628"/>
              <a:ext cx="9525" cy="19050"/>
            </a:xfrm>
            <a:custGeom>
              <a:avLst/>
              <a:gdLst/>
              <a:ahLst/>
              <a:cxnLst/>
              <a:rect l="l" t="t" r="r" b="b"/>
              <a:pathLst>
                <a:path w="9525" h="19050" extrusionOk="0">
                  <a:moveTo>
                    <a:pt x="9488" y="7144"/>
                  </a:moveTo>
                  <a:cubicBezTo>
                    <a:pt x="8536" y="7144"/>
                    <a:pt x="4726" y="23336"/>
                    <a:pt x="9488"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439" name="Google Shape;7439;p1"/>
            <p:cNvSpPr/>
            <p:nvPr/>
          </p:nvSpPr>
          <p:spPr>
            <a:xfrm>
              <a:off x="7529036" y="1231106"/>
              <a:ext cx="123825" cy="95250"/>
            </a:xfrm>
            <a:custGeom>
              <a:avLst/>
              <a:gdLst/>
              <a:ahLst/>
              <a:cxnLst/>
              <a:rect l="l" t="t" r="r" b="b"/>
              <a:pathLst>
                <a:path w="123825" h="95250" extrusionOk="0">
                  <a:moveTo>
                    <a:pt x="34766" y="67151"/>
                  </a:moveTo>
                  <a:cubicBezTo>
                    <a:pt x="34766" y="59531"/>
                    <a:pt x="12859" y="89059"/>
                    <a:pt x="26194" y="57626"/>
                  </a:cubicBezTo>
                  <a:cubicBezTo>
                    <a:pt x="11906" y="62389"/>
                    <a:pt x="10001" y="77629"/>
                    <a:pt x="7144" y="90964"/>
                  </a:cubicBezTo>
                  <a:cubicBezTo>
                    <a:pt x="8096" y="90011"/>
                    <a:pt x="9049" y="90964"/>
                    <a:pt x="9049" y="92869"/>
                  </a:cubicBezTo>
                  <a:cubicBezTo>
                    <a:pt x="39529" y="65246"/>
                    <a:pt x="78581" y="55721"/>
                    <a:pt x="121444" y="16669"/>
                  </a:cubicBezTo>
                  <a:cubicBezTo>
                    <a:pt x="103346" y="27146"/>
                    <a:pt x="106204" y="13811"/>
                    <a:pt x="101441" y="7144"/>
                  </a:cubicBezTo>
                  <a:cubicBezTo>
                    <a:pt x="79534" y="12859"/>
                    <a:pt x="30956" y="63341"/>
                    <a:pt x="34766" y="67151"/>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440" name="Google Shape;7440;p1"/>
            <p:cNvSpPr/>
            <p:nvPr/>
          </p:nvSpPr>
          <p:spPr>
            <a:xfrm>
              <a:off x="7529989" y="1293018"/>
              <a:ext cx="9525" cy="9525"/>
            </a:xfrm>
            <a:custGeom>
              <a:avLst/>
              <a:gdLst/>
              <a:ahLst/>
              <a:cxnLst/>
              <a:rect l="l" t="t" r="r" b="b"/>
              <a:pathLst>
                <a:path w="9525" h="9525" extrusionOk="0">
                  <a:moveTo>
                    <a:pt x="10001" y="7144"/>
                  </a:moveTo>
                  <a:cubicBezTo>
                    <a:pt x="9049" y="7144"/>
                    <a:pt x="8096" y="7144"/>
                    <a:pt x="7144" y="8096"/>
                  </a:cubicBezTo>
                  <a:cubicBezTo>
                    <a:pt x="8096" y="8096"/>
                    <a:pt x="9049" y="8096"/>
                    <a:pt x="10001"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441" name="Google Shape;7441;p1"/>
            <p:cNvSpPr/>
            <p:nvPr/>
          </p:nvSpPr>
          <p:spPr>
            <a:xfrm>
              <a:off x="7644289" y="1235868"/>
              <a:ext cx="9525" cy="9525"/>
            </a:xfrm>
            <a:custGeom>
              <a:avLst/>
              <a:gdLst/>
              <a:ahLst/>
              <a:cxnLst/>
              <a:rect l="l" t="t" r="r" b="b"/>
              <a:pathLst>
                <a:path w="9525" h="9525" extrusionOk="0">
                  <a:moveTo>
                    <a:pt x="10954" y="7144"/>
                  </a:moveTo>
                  <a:lnTo>
                    <a:pt x="7144" y="10954"/>
                  </a:lnTo>
                  <a:cubicBezTo>
                    <a:pt x="8096" y="10001"/>
                    <a:pt x="9049" y="9049"/>
                    <a:pt x="1095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442" name="Google Shape;7442;p1"/>
            <p:cNvSpPr/>
            <p:nvPr/>
          </p:nvSpPr>
          <p:spPr>
            <a:xfrm>
              <a:off x="7513796" y="1313973"/>
              <a:ext cx="19050" cy="9525"/>
            </a:xfrm>
            <a:custGeom>
              <a:avLst/>
              <a:gdLst/>
              <a:ahLst/>
              <a:cxnLst/>
              <a:rect l="l" t="t" r="r" b="b"/>
              <a:pathLst>
                <a:path w="19050" h="9525" extrusionOk="0">
                  <a:moveTo>
                    <a:pt x="7144" y="7144"/>
                  </a:moveTo>
                  <a:cubicBezTo>
                    <a:pt x="8096" y="8096"/>
                    <a:pt x="25241" y="1190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443" name="Google Shape;7443;p1"/>
            <p:cNvSpPr/>
            <p:nvPr/>
          </p:nvSpPr>
          <p:spPr>
            <a:xfrm>
              <a:off x="7525065" y="1314079"/>
              <a:ext cx="9525" cy="9525"/>
            </a:xfrm>
            <a:custGeom>
              <a:avLst/>
              <a:gdLst/>
              <a:ahLst/>
              <a:cxnLst/>
              <a:rect l="l" t="t" r="r" b="b"/>
              <a:pathLst>
                <a:path w="9525" h="9525" extrusionOk="0">
                  <a:moveTo>
                    <a:pt x="10162" y="11800"/>
                  </a:moveTo>
                  <a:cubicBezTo>
                    <a:pt x="8257" y="1323"/>
                    <a:pt x="4447" y="11800"/>
                    <a:pt x="10162" y="11800"/>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444" name="Google Shape;7444;p1"/>
            <p:cNvSpPr/>
            <p:nvPr/>
          </p:nvSpPr>
          <p:spPr>
            <a:xfrm>
              <a:off x="7485221" y="1214053"/>
              <a:ext cx="9525" cy="9525"/>
            </a:xfrm>
            <a:custGeom>
              <a:avLst/>
              <a:gdLst/>
              <a:ahLst/>
              <a:cxnLst/>
              <a:rect l="l" t="t" r="r" b="b"/>
              <a:pathLst>
                <a:path w="9525" h="9525" extrusionOk="0">
                  <a:moveTo>
                    <a:pt x="7144" y="9909"/>
                  </a:moveTo>
                  <a:cubicBezTo>
                    <a:pt x="9049" y="8956"/>
                    <a:pt x="13811" y="4194"/>
                    <a:pt x="7144" y="990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445" name="Google Shape;7445;p1"/>
            <p:cNvSpPr/>
            <p:nvPr/>
          </p:nvSpPr>
          <p:spPr>
            <a:xfrm>
              <a:off x="7505224" y="1215340"/>
              <a:ext cx="19050" cy="9525"/>
            </a:xfrm>
            <a:custGeom>
              <a:avLst/>
              <a:gdLst/>
              <a:ahLst/>
              <a:cxnLst/>
              <a:rect l="l" t="t" r="r" b="b"/>
              <a:pathLst>
                <a:path w="19050" h="9525" extrusionOk="0">
                  <a:moveTo>
                    <a:pt x="12859" y="7670"/>
                  </a:moveTo>
                  <a:cubicBezTo>
                    <a:pt x="10001" y="5765"/>
                    <a:pt x="8096" y="9575"/>
                    <a:pt x="7144" y="10527"/>
                  </a:cubicBezTo>
                  <a:cubicBezTo>
                    <a:pt x="10954" y="8622"/>
                    <a:pt x="10001" y="10527"/>
                    <a:pt x="12859" y="7670"/>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446" name="Google Shape;7446;p1"/>
            <p:cNvSpPr/>
            <p:nvPr/>
          </p:nvSpPr>
          <p:spPr>
            <a:xfrm>
              <a:off x="7491889" y="1184066"/>
              <a:ext cx="9525" cy="9525"/>
            </a:xfrm>
            <a:custGeom>
              <a:avLst/>
              <a:gdLst/>
              <a:ahLst/>
              <a:cxnLst/>
              <a:rect l="l" t="t" r="r" b="b"/>
              <a:pathLst>
                <a:path w="9525" h="9525" extrusionOk="0">
                  <a:moveTo>
                    <a:pt x="7144" y="10368"/>
                  </a:moveTo>
                  <a:cubicBezTo>
                    <a:pt x="10001" y="6558"/>
                    <a:pt x="10001" y="5606"/>
                    <a:pt x="7144" y="1036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447" name="Google Shape;7447;p1"/>
            <p:cNvSpPr/>
            <p:nvPr/>
          </p:nvSpPr>
          <p:spPr>
            <a:xfrm>
              <a:off x="7658576" y="1192053"/>
              <a:ext cx="9525" cy="9525"/>
            </a:xfrm>
            <a:custGeom>
              <a:avLst/>
              <a:gdLst/>
              <a:ahLst/>
              <a:cxnLst/>
              <a:rect l="l" t="t" r="r" b="b"/>
              <a:pathLst>
                <a:path w="9525" h="9525" extrusionOk="0">
                  <a:moveTo>
                    <a:pt x="7144" y="9049"/>
                  </a:moveTo>
                  <a:lnTo>
                    <a:pt x="8096" y="7144"/>
                  </a:lnTo>
                  <a:cubicBezTo>
                    <a:pt x="8096" y="8096"/>
                    <a:pt x="7144" y="9049"/>
                    <a:pt x="7144" y="904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448" name="Google Shape;7448;p1"/>
            <p:cNvSpPr/>
            <p:nvPr/>
          </p:nvSpPr>
          <p:spPr>
            <a:xfrm>
              <a:off x="7632859" y="1174908"/>
              <a:ext cx="57150" cy="66675"/>
            </a:xfrm>
            <a:custGeom>
              <a:avLst/>
              <a:gdLst/>
              <a:ahLst/>
              <a:cxnLst/>
              <a:rect l="l" t="t" r="r" b="b"/>
              <a:pathLst>
                <a:path w="57150" h="66675" extrusionOk="0">
                  <a:moveTo>
                    <a:pt x="7144" y="59531"/>
                  </a:moveTo>
                  <a:cubicBezTo>
                    <a:pt x="9049" y="58579"/>
                    <a:pt x="60484" y="55721"/>
                    <a:pt x="52864" y="7144"/>
                  </a:cubicBezTo>
                  <a:cubicBezTo>
                    <a:pt x="51911" y="23336"/>
                    <a:pt x="47149" y="29051"/>
                    <a:pt x="39529" y="23336"/>
                  </a:cubicBezTo>
                  <a:cubicBezTo>
                    <a:pt x="41434" y="25241"/>
                    <a:pt x="57626" y="50006"/>
                    <a:pt x="30956" y="46196"/>
                  </a:cubicBezTo>
                  <a:cubicBezTo>
                    <a:pt x="40481" y="37624"/>
                    <a:pt x="41434" y="30956"/>
                    <a:pt x="33814" y="26194"/>
                  </a:cubicBezTo>
                  <a:cubicBezTo>
                    <a:pt x="24289" y="37624"/>
                    <a:pt x="15716" y="49054"/>
                    <a:pt x="7144" y="59531"/>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449" name="Google Shape;7449;p1"/>
            <p:cNvSpPr/>
            <p:nvPr/>
          </p:nvSpPr>
          <p:spPr>
            <a:xfrm>
              <a:off x="7715726" y="1117335"/>
              <a:ext cx="9525" cy="9525"/>
            </a:xfrm>
            <a:custGeom>
              <a:avLst/>
              <a:gdLst/>
              <a:ahLst/>
              <a:cxnLst/>
              <a:rect l="l" t="t" r="r" b="b"/>
              <a:pathLst>
                <a:path w="9525" h="9525" extrusionOk="0">
                  <a:moveTo>
                    <a:pt x="7144" y="7567"/>
                  </a:moveTo>
                  <a:lnTo>
                    <a:pt x="7144" y="7567"/>
                  </a:lnTo>
                  <a:cubicBezTo>
                    <a:pt x="8096" y="7567"/>
                    <a:pt x="8096" y="6615"/>
                    <a:pt x="7144"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450" name="Google Shape;7450;p1"/>
            <p:cNvSpPr/>
            <p:nvPr/>
          </p:nvSpPr>
          <p:spPr>
            <a:xfrm>
              <a:off x="7712869" y="1120616"/>
              <a:ext cx="19050" cy="9525"/>
            </a:xfrm>
            <a:custGeom>
              <a:avLst/>
              <a:gdLst/>
              <a:ahLst/>
              <a:cxnLst/>
              <a:rect l="l" t="t" r="r" b="b"/>
              <a:pathLst>
                <a:path w="19050" h="9525" extrusionOk="0">
                  <a:moveTo>
                    <a:pt x="7144" y="7144"/>
                  </a:moveTo>
                  <a:cubicBezTo>
                    <a:pt x="17621" y="10954"/>
                    <a:pt x="11906" y="9049"/>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451" name="Google Shape;7451;p1"/>
            <p:cNvSpPr/>
            <p:nvPr/>
          </p:nvSpPr>
          <p:spPr>
            <a:xfrm>
              <a:off x="7707467" y="1127410"/>
              <a:ext cx="19050" cy="19050"/>
            </a:xfrm>
            <a:custGeom>
              <a:avLst/>
              <a:gdLst/>
              <a:ahLst/>
              <a:cxnLst/>
              <a:rect l="l" t="t" r="r" b="b"/>
              <a:pathLst>
                <a:path w="19050" h="19050" extrusionOk="0">
                  <a:moveTo>
                    <a:pt x="15403" y="18447"/>
                  </a:moveTo>
                  <a:cubicBezTo>
                    <a:pt x="16355" y="13685"/>
                    <a:pt x="-3647" y="-4413"/>
                    <a:pt x="15403" y="1844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452" name="Google Shape;7452;p1"/>
            <p:cNvSpPr/>
            <p:nvPr/>
          </p:nvSpPr>
          <p:spPr>
            <a:xfrm>
              <a:off x="7687402" y="1167684"/>
              <a:ext cx="9525" cy="9525"/>
            </a:xfrm>
            <a:custGeom>
              <a:avLst/>
              <a:gdLst/>
              <a:ahLst/>
              <a:cxnLst/>
              <a:rect l="l" t="t" r="r" b="b"/>
              <a:pathLst>
                <a:path w="9525" h="9525" extrusionOk="0">
                  <a:moveTo>
                    <a:pt x="9750" y="8653"/>
                  </a:moveTo>
                  <a:cubicBezTo>
                    <a:pt x="7845" y="7700"/>
                    <a:pt x="4988" y="5795"/>
                    <a:pt x="9750" y="8653"/>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453" name="Google Shape;7453;p1"/>
            <p:cNvSpPr/>
            <p:nvPr/>
          </p:nvSpPr>
          <p:spPr>
            <a:xfrm>
              <a:off x="7689056" y="1162889"/>
              <a:ext cx="9525" cy="9525"/>
            </a:xfrm>
            <a:custGeom>
              <a:avLst/>
              <a:gdLst/>
              <a:ahLst/>
              <a:cxnLst/>
              <a:rect l="l" t="t" r="r" b="b"/>
              <a:pathLst>
                <a:path w="9525" h="9525" extrusionOk="0">
                  <a:moveTo>
                    <a:pt x="7144" y="11543"/>
                  </a:moveTo>
                  <a:cubicBezTo>
                    <a:pt x="7144" y="7733"/>
                    <a:pt x="8096" y="3923"/>
                    <a:pt x="7144" y="11543"/>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454" name="Google Shape;7454;p1"/>
            <p:cNvSpPr/>
            <p:nvPr/>
          </p:nvSpPr>
          <p:spPr>
            <a:xfrm>
              <a:off x="7698581" y="1153953"/>
              <a:ext cx="9525" cy="9525"/>
            </a:xfrm>
            <a:custGeom>
              <a:avLst/>
              <a:gdLst/>
              <a:ahLst/>
              <a:cxnLst/>
              <a:rect l="l" t="t" r="r" b="b"/>
              <a:pathLst>
                <a:path w="9525" h="9525" extrusionOk="0">
                  <a:moveTo>
                    <a:pt x="7144" y="10954"/>
                  </a:moveTo>
                  <a:cubicBezTo>
                    <a:pt x="8096" y="10001"/>
                    <a:pt x="10001" y="9049"/>
                    <a:pt x="10954" y="7144"/>
                  </a:cubicBezTo>
                  <a:lnTo>
                    <a:pt x="7144" y="10954"/>
                  </a:ln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455" name="Google Shape;7455;p1"/>
            <p:cNvSpPr/>
            <p:nvPr/>
          </p:nvSpPr>
          <p:spPr>
            <a:xfrm>
              <a:off x="7695724" y="1157128"/>
              <a:ext cx="9525" cy="9525"/>
            </a:xfrm>
            <a:custGeom>
              <a:avLst/>
              <a:gdLst/>
              <a:ahLst/>
              <a:cxnLst/>
              <a:rect l="l" t="t" r="r" b="b"/>
              <a:pathLst>
                <a:path w="9525" h="9525" extrusionOk="0">
                  <a:moveTo>
                    <a:pt x="7144" y="9684"/>
                  </a:moveTo>
                  <a:cubicBezTo>
                    <a:pt x="7144" y="9684"/>
                    <a:pt x="15716" y="3969"/>
                    <a:pt x="7144" y="968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456" name="Google Shape;7456;p1"/>
            <p:cNvSpPr/>
            <p:nvPr/>
          </p:nvSpPr>
          <p:spPr>
            <a:xfrm>
              <a:off x="7691914" y="1162823"/>
              <a:ext cx="19050" cy="9525"/>
            </a:xfrm>
            <a:custGeom>
              <a:avLst/>
              <a:gdLst/>
              <a:ahLst/>
              <a:cxnLst/>
              <a:rect l="l" t="t" r="r" b="b"/>
              <a:pathLst>
                <a:path w="19050" h="9525" extrusionOk="0">
                  <a:moveTo>
                    <a:pt x="7144" y="8751"/>
                  </a:moveTo>
                  <a:cubicBezTo>
                    <a:pt x="12859" y="11609"/>
                    <a:pt x="21431" y="3989"/>
                    <a:pt x="7144" y="8751"/>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457" name="Google Shape;7457;p1"/>
            <p:cNvSpPr/>
            <p:nvPr/>
          </p:nvSpPr>
          <p:spPr>
            <a:xfrm>
              <a:off x="7517606" y="1176886"/>
              <a:ext cx="9525" cy="9525"/>
            </a:xfrm>
            <a:custGeom>
              <a:avLst/>
              <a:gdLst/>
              <a:ahLst/>
              <a:cxnLst/>
              <a:rect l="l" t="t" r="r" b="b"/>
              <a:pathLst>
                <a:path w="9525" h="9525" extrusionOk="0">
                  <a:moveTo>
                    <a:pt x="7144" y="11833"/>
                  </a:moveTo>
                  <a:cubicBezTo>
                    <a:pt x="9049" y="2308"/>
                    <a:pt x="7144" y="9928"/>
                    <a:pt x="7144" y="11833"/>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458" name="Google Shape;7458;p1"/>
            <p:cNvSpPr/>
            <p:nvPr/>
          </p:nvSpPr>
          <p:spPr>
            <a:xfrm>
              <a:off x="7534751" y="1171098"/>
              <a:ext cx="9525" cy="9525"/>
            </a:xfrm>
            <a:custGeom>
              <a:avLst/>
              <a:gdLst/>
              <a:ahLst/>
              <a:cxnLst/>
              <a:rect l="l" t="t" r="r" b="b"/>
              <a:pathLst>
                <a:path w="9525" h="9525" extrusionOk="0">
                  <a:moveTo>
                    <a:pt x="7144" y="10001"/>
                  </a:moveTo>
                  <a:cubicBezTo>
                    <a:pt x="7144" y="9049"/>
                    <a:pt x="7144" y="8096"/>
                    <a:pt x="7144" y="7144"/>
                  </a:cubicBezTo>
                  <a:cubicBezTo>
                    <a:pt x="7144" y="8096"/>
                    <a:pt x="7144" y="9049"/>
                    <a:pt x="7144" y="10001"/>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459" name="Google Shape;7459;p1"/>
            <p:cNvSpPr/>
            <p:nvPr/>
          </p:nvSpPr>
          <p:spPr>
            <a:xfrm>
              <a:off x="7529036" y="1143476"/>
              <a:ext cx="19050" cy="38100"/>
            </a:xfrm>
            <a:custGeom>
              <a:avLst/>
              <a:gdLst/>
              <a:ahLst/>
              <a:cxnLst/>
              <a:rect l="l" t="t" r="r" b="b"/>
              <a:pathLst>
                <a:path w="19050" h="38100" extrusionOk="0">
                  <a:moveTo>
                    <a:pt x="7144" y="7144"/>
                  </a:moveTo>
                  <a:cubicBezTo>
                    <a:pt x="13811" y="9049"/>
                    <a:pt x="13811" y="23336"/>
                    <a:pt x="13811" y="34766"/>
                  </a:cubicBezTo>
                  <a:cubicBezTo>
                    <a:pt x="25241" y="10954"/>
                    <a:pt x="10954" y="13811"/>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460" name="Google Shape;7460;p1"/>
            <p:cNvSpPr/>
            <p:nvPr/>
          </p:nvSpPr>
          <p:spPr>
            <a:xfrm>
              <a:off x="7516654" y="1138713"/>
              <a:ext cx="9525" cy="9525"/>
            </a:xfrm>
            <a:custGeom>
              <a:avLst/>
              <a:gdLst/>
              <a:ahLst/>
              <a:cxnLst/>
              <a:rect l="l" t="t" r="r" b="b"/>
              <a:pathLst>
                <a:path w="9525" h="9525" extrusionOk="0">
                  <a:moveTo>
                    <a:pt x="9049" y="7144"/>
                  </a:moveTo>
                  <a:cubicBezTo>
                    <a:pt x="7144" y="7144"/>
                    <a:pt x="7144" y="8096"/>
                    <a:pt x="7144" y="9049"/>
                  </a:cubicBezTo>
                  <a:cubicBezTo>
                    <a:pt x="9049" y="11906"/>
                    <a:pt x="8096" y="8096"/>
                    <a:pt x="9049"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461" name="Google Shape;7461;p1"/>
            <p:cNvSpPr/>
            <p:nvPr/>
          </p:nvSpPr>
          <p:spPr>
            <a:xfrm>
              <a:off x="7593057" y="1163019"/>
              <a:ext cx="9525" cy="9525"/>
            </a:xfrm>
            <a:custGeom>
              <a:avLst/>
              <a:gdLst/>
              <a:ahLst/>
              <a:cxnLst/>
              <a:rect l="l" t="t" r="r" b="b"/>
              <a:pathLst>
                <a:path w="9525" h="9525" extrusionOk="0">
                  <a:moveTo>
                    <a:pt x="10751" y="11413"/>
                  </a:moveTo>
                  <a:cubicBezTo>
                    <a:pt x="5036" y="2841"/>
                    <a:pt x="6941" y="9508"/>
                    <a:pt x="10751" y="11413"/>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462" name="Google Shape;7462;p1"/>
            <p:cNvSpPr/>
            <p:nvPr/>
          </p:nvSpPr>
          <p:spPr>
            <a:xfrm>
              <a:off x="7590949" y="1167288"/>
              <a:ext cx="9525" cy="9525"/>
            </a:xfrm>
            <a:custGeom>
              <a:avLst/>
              <a:gdLst/>
              <a:ahLst/>
              <a:cxnLst/>
              <a:rect l="l" t="t" r="r" b="b"/>
              <a:pathLst>
                <a:path w="9525" h="9525" extrusionOk="0">
                  <a:moveTo>
                    <a:pt x="7144" y="9049"/>
                  </a:moveTo>
                  <a:lnTo>
                    <a:pt x="8096" y="7144"/>
                  </a:lnTo>
                  <a:cubicBezTo>
                    <a:pt x="8096" y="7144"/>
                    <a:pt x="7144" y="7144"/>
                    <a:pt x="7144" y="904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463" name="Google Shape;7463;p1"/>
            <p:cNvSpPr/>
            <p:nvPr/>
          </p:nvSpPr>
          <p:spPr>
            <a:xfrm>
              <a:off x="7596902" y="1168241"/>
              <a:ext cx="9525" cy="9525"/>
            </a:xfrm>
            <a:custGeom>
              <a:avLst/>
              <a:gdLst/>
              <a:ahLst/>
              <a:cxnLst/>
              <a:rect l="l" t="t" r="r" b="b"/>
              <a:pathLst>
                <a:path w="9525" h="9525" extrusionOk="0">
                  <a:moveTo>
                    <a:pt x="7858" y="7144"/>
                  </a:moveTo>
                  <a:lnTo>
                    <a:pt x="7858" y="7144"/>
                  </a:lnTo>
                  <a:cubicBezTo>
                    <a:pt x="6906" y="7144"/>
                    <a:pt x="6906" y="7144"/>
                    <a:pt x="7858"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464" name="Google Shape;7464;p1"/>
            <p:cNvSpPr/>
            <p:nvPr/>
          </p:nvSpPr>
          <p:spPr>
            <a:xfrm>
              <a:off x="7710011" y="1143476"/>
              <a:ext cx="9525" cy="9525"/>
            </a:xfrm>
            <a:custGeom>
              <a:avLst/>
              <a:gdLst/>
              <a:ahLst/>
              <a:cxnLst/>
              <a:rect l="l" t="t" r="r" b="b"/>
              <a:pathLst>
                <a:path w="9525" h="9525" extrusionOk="0">
                  <a:moveTo>
                    <a:pt x="7144" y="10001"/>
                  </a:moveTo>
                  <a:cubicBezTo>
                    <a:pt x="9049" y="11906"/>
                    <a:pt x="10001" y="8096"/>
                    <a:pt x="10001" y="7144"/>
                  </a:cubicBezTo>
                  <a:cubicBezTo>
                    <a:pt x="8096" y="7144"/>
                    <a:pt x="7144" y="8096"/>
                    <a:pt x="7144" y="10001"/>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465" name="Google Shape;7465;p1"/>
            <p:cNvSpPr/>
            <p:nvPr/>
          </p:nvSpPr>
          <p:spPr>
            <a:xfrm>
              <a:off x="7750969" y="1052036"/>
              <a:ext cx="9525" cy="9525"/>
            </a:xfrm>
            <a:custGeom>
              <a:avLst/>
              <a:gdLst/>
              <a:ahLst/>
              <a:cxnLst/>
              <a:rect l="l" t="t" r="r" b="b"/>
              <a:pathLst>
                <a:path w="9525" h="9525" extrusionOk="0">
                  <a:moveTo>
                    <a:pt x="7144" y="8096"/>
                  </a:moveTo>
                  <a:lnTo>
                    <a:pt x="10001" y="7144"/>
                  </a:lnTo>
                  <a:cubicBezTo>
                    <a:pt x="8096" y="7144"/>
                    <a:pt x="8096" y="7144"/>
                    <a:pt x="7144" y="809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466" name="Google Shape;7466;p1"/>
            <p:cNvSpPr/>
            <p:nvPr/>
          </p:nvSpPr>
          <p:spPr>
            <a:xfrm>
              <a:off x="7700486" y="960596"/>
              <a:ext cx="9525" cy="9525"/>
            </a:xfrm>
            <a:custGeom>
              <a:avLst/>
              <a:gdLst/>
              <a:ahLst/>
              <a:cxnLst/>
              <a:rect l="l" t="t" r="r" b="b"/>
              <a:pathLst>
                <a:path w="9525" h="9525" extrusionOk="0">
                  <a:moveTo>
                    <a:pt x="8096" y="8096"/>
                  </a:moveTo>
                  <a:cubicBezTo>
                    <a:pt x="8096" y="8096"/>
                    <a:pt x="7144" y="7144"/>
                    <a:pt x="7144" y="7144"/>
                  </a:cubicBezTo>
                  <a:cubicBezTo>
                    <a:pt x="7144" y="7144"/>
                    <a:pt x="7144" y="8096"/>
                    <a:pt x="8096" y="809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467" name="Google Shape;7467;p1"/>
            <p:cNvSpPr/>
            <p:nvPr/>
          </p:nvSpPr>
          <p:spPr>
            <a:xfrm>
              <a:off x="7696676" y="954246"/>
              <a:ext cx="9525" cy="19050"/>
            </a:xfrm>
            <a:custGeom>
              <a:avLst/>
              <a:gdLst/>
              <a:ahLst/>
              <a:cxnLst/>
              <a:rect l="l" t="t" r="r" b="b"/>
              <a:pathLst>
                <a:path w="9525" h="19050" extrusionOk="0">
                  <a:moveTo>
                    <a:pt x="10954" y="13494"/>
                  </a:moveTo>
                  <a:cubicBezTo>
                    <a:pt x="2381" y="-794"/>
                    <a:pt x="10954" y="13494"/>
                    <a:pt x="10954" y="1349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468" name="Google Shape;7468;p1"/>
            <p:cNvSpPr/>
            <p:nvPr/>
          </p:nvSpPr>
          <p:spPr>
            <a:xfrm>
              <a:off x="7580573" y="1056872"/>
              <a:ext cx="19050" cy="19050"/>
            </a:xfrm>
            <a:custGeom>
              <a:avLst/>
              <a:gdLst/>
              <a:ahLst/>
              <a:cxnLst/>
              <a:rect l="l" t="t" r="r" b="b"/>
              <a:pathLst>
                <a:path w="19050" h="19050" extrusionOk="0">
                  <a:moveTo>
                    <a:pt x="8947" y="17547"/>
                  </a:moveTo>
                  <a:cubicBezTo>
                    <a:pt x="26092" y="-4360"/>
                    <a:pt x="375" y="14690"/>
                    <a:pt x="8947" y="1754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469" name="Google Shape;7469;p1"/>
            <p:cNvSpPr/>
            <p:nvPr/>
          </p:nvSpPr>
          <p:spPr>
            <a:xfrm>
              <a:off x="7566636" y="1053048"/>
              <a:ext cx="28575" cy="28575"/>
            </a:xfrm>
            <a:custGeom>
              <a:avLst/>
              <a:gdLst/>
              <a:ahLst/>
              <a:cxnLst/>
              <a:rect l="l" t="t" r="r" b="b"/>
              <a:pathLst>
                <a:path w="28575" h="28575" extrusionOk="0">
                  <a:moveTo>
                    <a:pt x="12407" y="10894"/>
                  </a:moveTo>
                  <a:cubicBezTo>
                    <a:pt x="20979" y="31849"/>
                    <a:pt x="7644" y="16609"/>
                    <a:pt x="22884" y="28039"/>
                  </a:cubicBezTo>
                  <a:cubicBezTo>
                    <a:pt x="25742" y="13752"/>
                    <a:pt x="-4738" y="417"/>
                    <a:pt x="12407" y="1089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470" name="Google Shape;7470;p1"/>
            <p:cNvSpPr/>
            <p:nvPr/>
          </p:nvSpPr>
          <p:spPr>
            <a:xfrm>
              <a:off x="7581424" y="1067276"/>
              <a:ext cx="9525" cy="9525"/>
            </a:xfrm>
            <a:custGeom>
              <a:avLst/>
              <a:gdLst/>
              <a:ahLst/>
              <a:cxnLst/>
              <a:rect l="l" t="t" r="r" b="b"/>
              <a:pathLst>
                <a:path w="9525" h="9525" extrusionOk="0">
                  <a:moveTo>
                    <a:pt x="7144" y="7144"/>
                  </a:moveTo>
                  <a:lnTo>
                    <a:pt x="7144" y="7144"/>
                  </a:lnTo>
                  <a:lnTo>
                    <a:pt x="7144" y="7144"/>
                  </a:ln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471" name="Google Shape;7471;p1"/>
            <p:cNvSpPr/>
            <p:nvPr/>
          </p:nvSpPr>
          <p:spPr>
            <a:xfrm>
              <a:off x="7230917" y="1195848"/>
              <a:ext cx="19050" cy="9525"/>
            </a:xfrm>
            <a:custGeom>
              <a:avLst/>
              <a:gdLst/>
              <a:ahLst/>
              <a:cxnLst/>
              <a:rect l="l" t="t" r="r" b="b"/>
              <a:pathLst>
                <a:path w="19050" h="9525" extrusionOk="0">
                  <a:moveTo>
                    <a:pt x="9988" y="9064"/>
                  </a:moveTo>
                  <a:cubicBezTo>
                    <a:pt x="30943" y="4302"/>
                    <a:pt x="-2394" y="10017"/>
                    <a:pt x="9988" y="906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472" name="Google Shape;7472;p1"/>
            <p:cNvSpPr/>
            <p:nvPr/>
          </p:nvSpPr>
          <p:spPr>
            <a:xfrm>
              <a:off x="7031831" y="1165383"/>
              <a:ext cx="9525" cy="9525"/>
            </a:xfrm>
            <a:custGeom>
              <a:avLst/>
              <a:gdLst/>
              <a:ahLst/>
              <a:cxnLst/>
              <a:rect l="l" t="t" r="r" b="b"/>
              <a:pathLst>
                <a:path w="9525" h="9525" extrusionOk="0">
                  <a:moveTo>
                    <a:pt x="7144" y="9049"/>
                  </a:moveTo>
                  <a:cubicBezTo>
                    <a:pt x="8096" y="8096"/>
                    <a:pt x="9049" y="8096"/>
                    <a:pt x="9049" y="7144"/>
                  </a:cubicBezTo>
                  <a:cubicBezTo>
                    <a:pt x="8096" y="7144"/>
                    <a:pt x="7144" y="8096"/>
                    <a:pt x="7144" y="904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473" name="Google Shape;7473;p1"/>
            <p:cNvSpPr/>
            <p:nvPr/>
          </p:nvSpPr>
          <p:spPr>
            <a:xfrm>
              <a:off x="7225189" y="1207293"/>
              <a:ext cx="9525" cy="19050"/>
            </a:xfrm>
            <a:custGeom>
              <a:avLst/>
              <a:gdLst/>
              <a:ahLst/>
              <a:cxnLst/>
              <a:rect l="l" t="t" r="r" b="b"/>
              <a:pathLst>
                <a:path w="9525" h="19050" extrusionOk="0">
                  <a:moveTo>
                    <a:pt x="9049" y="7144"/>
                  </a:moveTo>
                  <a:lnTo>
                    <a:pt x="7144" y="12859"/>
                  </a:lnTo>
                  <a:cubicBezTo>
                    <a:pt x="8096" y="10954"/>
                    <a:pt x="9049" y="9049"/>
                    <a:pt x="9049"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474" name="Google Shape;7474;p1"/>
            <p:cNvSpPr/>
            <p:nvPr/>
          </p:nvSpPr>
          <p:spPr>
            <a:xfrm>
              <a:off x="7239159" y="1125669"/>
              <a:ext cx="9525" cy="9525"/>
            </a:xfrm>
            <a:custGeom>
              <a:avLst/>
              <a:gdLst/>
              <a:ahLst/>
              <a:cxnLst/>
              <a:rect l="l" t="t" r="r" b="b"/>
              <a:pathLst>
                <a:path w="9525" h="9525" extrusionOk="0">
                  <a:moveTo>
                    <a:pt x="8414" y="7805"/>
                  </a:moveTo>
                  <a:cubicBezTo>
                    <a:pt x="8414" y="4948"/>
                    <a:pt x="5556" y="12568"/>
                    <a:pt x="8414" y="7805"/>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475" name="Google Shape;7475;p1"/>
            <p:cNvSpPr/>
            <p:nvPr/>
          </p:nvSpPr>
          <p:spPr>
            <a:xfrm>
              <a:off x="7179469" y="1226343"/>
              <a:ext cx="9525" cy="9525"/>
            </a:xfrm>
            <a:custGeom>
              <a:avLst/>
              <a:gdLst/>
              <a:ahLst/>
              <a:cxnLst/>
              <a:rect l="l" t="t" r="r" b="b"/>
              <a:pathLst>
                <a:path w="9525" h="9525" extrusionOk="0">
                  <a:moveTo>
                    <a:pt x="7144" y="7144"/>
                  </a:moveTo>
                  <a:cubicBezTo>
                    <a:pt x="7144" y="7144"/>
                    <a:pt x="7144" y="7144"/>
                    <a:pt x="7144" y="7144"/>
                  </a:cubicBez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476" name="Google Shape;7476;p1"/>
            <p:cNvSpPr/>
            <p:nvPr/>
          </p:nvSpPr>
          <p:spPr>
            <a:xfrm>
              <a:off x="7255541" y="1094898"/>
              <a:ext cx="19050" cy="19050"/>
            </a:xfrm>
            <a:custGeom>
              <a:avLst/>
              <a:gdLst/>
              <a:ahLst/>
              <a:cxnLst/>
              <a:rect l="l" t="t" r="r" b="b"/>
              <a:pathLst>
                <a:path w="19050" h="19050" extrusionOk="0">
                  <a:moveTo>
                    <a:pt x="13939" y="7144"/>
                  </a:moveTo>
                  <a:cubicBezTo>
                    <a:pt x="12034" y="10001"/>
                    <a:pt x="-349" y="37624"/>
                    <a:pt x="13939"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477" name="Google Shape;7477;p1"/>
            <p:cNvSpPr/>
            <p:nvPr/>
          </p:nvSpPr>
          <p:spPr>
            <a:xfrm>
              <a:off x="7097554" y="1136808"/>
              <a:ext cx="9525" cy="9525"/>
            </a:xfrm>
            <a:custGeom>
              <a:avLst/>
              <a:gdLst/>
              <a:ahLst/>
              <a:cxnLst/>
              <a:rect l="l" t="t" r="r" b="b"/>
              <a:pathLst>
                <a:path w="9525" h="9525" extrusionOk="0">
                  <a:moveTo>
                    <a:pt x="7144" y="7144"/>
                  </a:moveTo>
                  <a:lnTo>
                    <a:pt x="7144" y="7144"/>
                  </a:ln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478" name="Google Shape;7478;p1"/>
            <p:cNvSpPr/>
            <p:nvPr/>
          </p:nvSpPr>
          <p:spPr>
            <a:xfrm>
              <a:off x="7097554" y="1133951"/>
              <a:ext cx="9525" cy="9525"/>
            </a:xfrm>
            <a:custGeom>
              <a:avLst/>
              <a:gdLst/>
              <a:ahLst/>
              <a:cxnLst/>
              <a:rect l="l" t="t" r="r" b="b"/>
              <a:pathLst>
                <a:path w="9525" h="9525" extrusionOk="0">
                  <a:moveTo>
                    <a:pt x="8096" y="7144"/>
                  </a:moveTo>
                  <a:lnTo>
                    <a:pt x="7144" y="9049"/>
                  </a:lnTo>
                  <a:cubicBezTo>
                    <a:pt x="8096" y="9049"/>
                    <a:pt x="9049" y="8096"/>
                    <a:pt x="8096"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479" name="Google Shape;7479;p1"/>
            <p:cNvSpPr/>
            <p:nvPr/>
          </p:nvSpPr>
          <p:spPr>
            <a:xfrm>
              <a:off x="7227623" y="1203483"/>
              <a:ext cx="9525" cy="19050"/>
            </a:xfrm>
            <a:custGeom>
              <a:avLst/>
              <a:gdLst/>
              <a:ahLst/>
              <a:cxnLst/>
              <a:rect l="l" t="t" r="r" b="b"/>
              <a:pathLst>
                <a:path w="9525" h="19050" extrusionOk="0">
                  <a:moveTo>
                    <a:pt x="7567" y="7144"/>
                  </a:moveTo>
                  <a:cubicBezTo>
                    <a:pt x="6615" y="18574"/>
                    <a:pt x="7567" y="7144"/>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480" name="Google Shape;7480;p1"/>
            <p:cNvSpPr/>
            <p:nvPr/>
          </p:nvSpPr>
          <p:spPr>
            <a:xfrm>
              <a:off x="7231856" y="1182763"/>
              <a:ext cx="9525" cy="9525"/>
            </a:xfrm>
            <a:custGeom>
              <a:avLst/>
              <a:gdLst/>
              <a:ahLst/>
              <a:cxnLst/>
              <a:rect l="l" t="t" r="r" b="b"/>
              <a:pathLst>
                <a:path w="9525" h="9525" extrusionOk="0">
                  <a:moveTo>
                    <a:pt x="7144" y="11671"/>
                  </a:moveTo>
                  <a:cubicBezTo>
                    <a:pt x="10954" y="8814"/>
                    <a:pt x="13811" y="3099"/>
                    <a:pt x="7144" y="11671"/>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481" name="Google Shape;7481;p1"/>
            <p:cNvSpPr/>
            <p:nvPr/>
          </p:nvSpPr>
          <p:spPr>
            <a:xfrm>
              <a:off x="7164932" y="1200626"/>
              <a:ext cx="66675" cy="66675"/>
            </a:xfrm>
            <a:custGeom>
              <a:avLst/>
              <a:gdLst/>
              <a:ahLst/>
              <a:cxnLst/>
              <a:rect l="l" t="t" r="r" b="b"/>
              <a:pathLst>
                <a:path w="66675" h="66675" extrusionOk="0">
                  <a:moveTo>
                    <a:pt x="27395" y="36671"/>
                  </a:moveTo>
                  <a:cubicBezTo>
                    <a:pt x="40730" y="35719"/>
                    <a:pt x="7393" y="37624"/>
                    <a:pt x="18823" y="49054"/>
                  </a:cubicBezTo>
                  <a:cubicBezTo>
                    <a:pt x="15013" y="36671"/>
                    <a:pt x="5488" y="38576"/>
                    <a:pt x="7393" y="59531"/>
                  </a:cubicBezTo>
                  <a:cubicBezTo>
                    <a:pt x="9298" y="66199"/>
                    <a:pt x="47398" y="37624"/>
                    <a:pt x="66448" y="19526"/>
                  </a:cubicBezTo>
                  <a:cubicBezTo>
                    <a:pt x="62638" y="24289"/>
                    <a:pt x="62638" y="21431"/>
                    <a:pt x="65495" y="10001"/>
                  </a:cubicBezTo>
                  <a:cubicBezTo>
                    <a:pt x="60733" y="22384"/>
                    <a:pt x="58828" y="21431"/>
                    <a:pt x="58828" y="7144"/>
                  </a:cubicBezTo>
                  <a:cubicBezTo>
                    <a:pt x="24538" y="34766"/>
                    <a:pt x="38825" y="27146"/>
                    <a:pt x="27395" y="36671"/>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482" name="Google Shape;7482;p1"/>
            <p:cNvSpPr/>
            <p:nvPr/>
          </p:nvSpPr>
          <p:spPr>
            <a:xfrm>
              <a:off x="7204763" y="1214199"/>
              <a:ext cx="9525" cy="9525"/>
            </a:xfrm>
            <a:custGeom>
              <a:avLst/>
              <a:gdLst/>
              <a:ahLst/>
              <a:cxnLst/>
              <a:rect l="l" t="t" r="r" b="b"/>
              <a:pathLst>
                <a:path w="9525" h="9525" extrusionOk="0">
                  <a:moveTo>
                    <a:pt x="7567" y="7858"/>
                  </a:moveTo>
                  <a:cubicBezTo>
                    <a:pt x="7567" y="6906"/>
                    <a:pt x="7567" y="6906"/>
                    <a:pt x="7567" y="7858"/>
                  </a:cubicBezTo>
                  <a:cubicBezTo>
                    <a:pt x="6615" y="6906"/>
                    <a:pt x="7567" y="7858"/>
                    <a:pt x="7567" y="785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483" name="Google Shape;7483;p1"/>
            <p:cNvSpPr/>
            <p:nvPr/>
          </p:nvSpPr>
          <p:spPr>
            <a:xfrm>
              <a:off x="7192380" y="1220866"/>
              <a:ext cx="9525" cy="9525"/>
            </a:xfrm>
            <a:custGeom>
              <a:avLst/>
              <a:gdLst/>
              <a:ahLst/>
              <a:cxnLst/>
              <a:rect l="l" t="t" r="r" b="b"/>
              <a:pathLst>
                <a:path w="9525" h="9525" extrusionOk="0">
                  <a:moveTo>
                    <a:pt x="7567" y="7858"/>
                  </a:moveTo>
                  <a:cubicBezTo>
                    <a:pt x="7567" y="6906"/>
                    <a:pt x="6615" y="6906"/>
                    <a:pt x="7567" y="785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484" name="Google Shape;7484;p1"/>
            <p:cNvSpPr/>
            <p:nvPr/>
          </p:nvSpPr>
          <p:spPr>
            <a:xfrm>
              <a:off x="7226141" y="1188023"/>
              <a:ext cx="9525" cy="9525"/>
            </a:xfrm>
            <a:custGeom>
              <a:avLst/>
              <a:gdLst/>
              <a:ahLst/>
              <a:cxnLst/>
              <a:rect l="l" t="t" r="r" b="b"/>
              <a:pathLst>
                <a:path w="9525" h="9525" extrusionOk="0">
                  <a:moveTo>
                    <a:pt x="7144" y="11174"/>
                  </a:moveTo>
                  <a:cubicBezTo>
                    <a:pt x="10001" y="2602"/>
                    <a:pt x="7144" y="10222"/>
                    <a:pt x="7144" y="1117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485" name="Google Shape;7485;p1"/>
            <p:cNvSpPr/>
            <p:nvPr/>
          </p:nvSpPr>
          <p:spPr>
            <a:xfrm>
              <a:off x="7228046" y="1200626"/>
              <a:ext cx="9525" cy="9525"/>
            </a:xfrm>
            <a:custGeom>
              <a:avLst/>
              <a:gdLst/>
              <a:ahLst/>
              <a:cxnLst/>
              <a:rect l="l" t="t" r="r" b="b"/>
              <a:pathLst>
                <a:path w="9525" h="9525" extrusionOk="0">
                  <a:moveTo>
                    <a:pt x="7144" y="7144"/>
                  </a:moveTo>
                  <a:cubicBezTo>
                    <a:pt x="7144" y="11906"/>
                    <a:pt x="7144"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486" name="Google Shape;7486;p1"/>
            <p:cNvSpPr/>
            <p:nvPr/>
          </p:nvSpPr>
          <p:spPr>
            <a:xfrm>
              <a:off x="7157561" y="1183481"/>
              <a:ext cx="9525" cy="9525"/>
            </a:xfrm>
            <a:custGeom>
              <a:avLst/>
              <a:gdLst/>
              <a:ahLst/>
              <a:cxnLst/>
              <a:rect l="l" t="t" r="r" b="b"/>
              <a:pathLst>
                <a:path w="9525" h="9525" extrusionOk="0">
                  <a:moveTo>
                    <a:pt x="8096" y="7144"/>
                  </a:moveTo>
                  <a:lnTo>
                    <a:pt x="7144" y="8096"/>
                  </a:lnTo>
                  <a:cubicBezTo>
                    <a:pt x="8096" y="8096"/>
                    <a:pt x="8096" y="8096"/>
                    <a:pt x="8096"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487" name="Google Shape;7487;p1"/>
            <p:cNvSpPr/>
            <p:nvPr/>
          </p:nvSpPr>
          <p:spPr>
            <a:xfrm>
              <a:off x="7176556" y="1203483"/>
              <a:ext cx="38100" cy="28575"/>
            </a:xfrm>
            <a:custGeom>
              <a:avLst/>
              <a:gdLst/>
              <a:ahLst/>
              <a:cxnLst/>
              <a:rect l="l" t="t" r="r" b="b"/>
              <a:pathLst>
                <a:path w="38100" h="28575" extrusionOk="0">
                  <a:moveTo>
                    <a:pt x="7199" y="25241"/>
                  </a:moveTo>
                  <a:cubicBezTo>
                    <a:pt x="11962" y="25241"/>
                    <a:pt x="30059" y="11906"/>
                    <a:pt x="34822" y="17621"/>
                  </a:cubicBezTo>
                  <a:cubicBezTo>
                    <a:pt x="32917" y="14764"/>
                    <a:pt x="32917" y="12859"/>
                    <a:pt x="33869" y="10001"/>
                  </a:cubicBezTo>
                  <a:cubicBezTo>
                    <a:pt x="27202" y="14764"/>
                    <a:pt x="25297" y="13811"/>
                    <a:pt x="29107" y="7144"/>
                  </a:cubicBezTo>
                  <a:cubicBezTo>
                    <a:pt x="17677" y="15716"/>
                    <a:pt x="6247" y="26194"/>
                    <a:pt x="7199" y="25241"/>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488" name="Google Shape;7488;p1"/>
            <p:cNvSpPr/>
            <p:nvPr/>
          </p:nvSpPr>
          <p:spPr>
            <a:xfrm>
              <a:off x="7221379" y="1192053"/>
              <a:ext cx="9525" cy="9525"/>
            </a:xfrm>
            <a:custGeom>
              <a:avLst/>
              <a:gdLst/>
              <a:ahLst/>
              <a:cxnLst/>
              <a:rect l="l" t="t" r="r" b="b"/>
              <a:pathLst>
                <a:path w="9525" h="9525" extrusionOk="0">
                  <a:moveTo>
                    <a:pt x="7144" y="7144"/>
                  </a:moveTo>
                  <a:cubicBezTo>
                    <a:pt x="7144" y="7144"/>
                    <a:pt x="7144" y="7144"/>
                    <a:pt x="7144" y="7144"/>
                  </a:cubicBez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489" name="Google Shape;7489;p1"/>
            <p:cNvSpPr/>
            <p:nvPr/>
          </p:nvSpPr>
          <p:spPr>
            <a:xfrm>
              <a:off x="7222331" y="1210125"/>
              <a:ext cx="47625" cy="38100"/>
            </a:xfrm>
            <a:custGeom>
              <a:avLst/>
              <a:gdLst/>
              <a:ahLst/>
              <a:cxnLst/>
              <a:rect l="l" t="t" r="r" b="b"/>
              <a:pathLst>
                <a:path w="47625" h="38100" extrusionOk="0">
                  <a:moveTo>
                    <a:pt x="42386" y="29077"/>
                  </a:moveTo>
                  <a:cubicBezTo>
                    <a:pt x="32861" y="30030"/>
                    <a:pt x="24289" y="42412"/>
                    <a:pt x="7144" y="35745"/>
                  </a:cubicBezTo>
                  <a:cubicBezTo>
                    <a:pt x="7144" y="33840"/>
                    <a:pt x="13811" y="21457"/>
                    <a:pt x="11906" y="21457"/>
                  </a:cubicBezTo>
                  <a:cubicBezTo>
                    <a:pt x="12859" y="25267"/>
                    <a:pt x="10954" y="34792"/>
                    <a:pt x="19526" y="33840"/>
                  </a:cubicBezTo>
                  <a:cubicBezTo>
                    <a:pt x="20479" y="31935"/>
                    <a:pt x="31909" y="6217"/>
                    <a:pt x="30956" y="7170"/>
                  </a:cubicBezTo>
                  <a:cubicBezTo>
                    <a:pt x="25241" y="36697"/>
                    <a:pt x="42386" y="28125"/>
                    <a:pt x="42386" y="29077"/>
                  </a:cubicBezTo>
                  <a:close/>
                  <a:moveTo>
                    <a:pt x="39529" y="31935"/>
                  </a:moveTo>
                  <a:lnTo>
                    <a:pt x="37624" y="30982"/>
                  </a:lnTo>
                  <a:cubicBezTo>
                    <a:pt x="37624" y="31935"/>
                    <a:pt x="38576" y="31935"/>
                    <a:pt x="39529" y="31935"/>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490" name="Google Shape;7490;p1"/>
            <p:cNvSpPr/>
            <p:nvPr/>
          </p:nvSpPr>
          <p:spPr>
            <a:xfrm>
              <a:off x="7547134" y="1069181"/>
              <a:ext cx="9525" cy="9525"/>
            </a:xfrm>
            <a:custGeom>
              <a:avLst/>
              <a:gdLst/>
              <a:ahLst/>
              <a:cxnLst/>
              <a:rect l="l" t="t" r="r" b="b"/>
              <a:pathLst>
                <a:path w="9525" h="9525" extrusionOk="0">
                  <a:moveTo>
                    <a:pt x="7144" y="7144"/>
                  </a:moveTo>
                  <a:lnTo>
                    <a:pt x="7144" y="7144"/>
                  </a:lnTo>
                  <a:cubicBezTo>
                    <a:pt x="8096" y="7144"/>
                    <a:pt x="8096"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491" name="Google Shape;7491;p1"/>
            <p:cNvSpPr/>
            <p:nvPr/>
          </p:nvSpPr>
          <p:spPr>
            <a:xfrm>
              <a:off x="7319486" y="1121568"/>
              <a:ext cx="9525" cy="9525"/>
            </a:xfrm>
            <a:custGeom>
              <a:avLst/>
              <a:gdLst/>
              <a:ahLst/>
              <a:cxnLst/>
              <a:rect l="l" t="t" r="r" b="b"/>
              <a:pathLst>
                <a:path w="9525" h="9525" extrusionOk="0">
                  <a:moveTo>
                    <a:pt x="7144" y="7144"/>
                  </a:moveTo>
                  <a:lnTo>
                    <a:pt x="8096" y="7144"/>
                  </a:lnTo>
                  <a:cubicBezTo>
                    <a:pt x="8096"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492" name="Google Shape;7492;p1"/>
            <p:cNvSpPr/>
            <p:nvPr/>
          </p:nvSpPr>
          <p:spPr>
            <a:xfrm>
              <a:off x="7369016" y="1076801"/>
              <a:ext cx="9525" cy="9525"/>
            </a:xfrm>
            <a:custGeom>
              <a:avLst/>
              <a:gdLst/>
              <a:ahLst/>
              <a:cxnLst/>
              <a:rect l="l" t="t" r="r" b="b"/>
              <a:pathLst>
                <a:path w="9525" h="9525" extrusionOk="0">
                  <a:moveTo>
                    <a:pt x="7144" y="9049"/>
                  </a:moveTo>
                  <a:lnTo>
                    <a:pt x="8096" y="7144"/>
                  </a:lnTo>
                  <a:cubicBezTo>
                    <a:pt x="7144" y="7144"/>
                    <a:pt x="7144" y="8096"/>
                    <a:pt x="7144" y="904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493" name="Google Shape;7493;p1"/>
            <p:cNvSpPr/>
            <p:nvPr/>
          </p:nvSpPr>
          <p:spPr>
            <a:xfrm>
              <a:off x="7534751" y="1074896"/>
              <a:ext cx="9525" cy="9525"/>
            </a:xfrm>
            <a:custGeom>
              <a:avLst/>
              <a:gdLst/>
              <a:ahLst/>
              <a:cxnLst/>
              <a:rect l="l" t="t" r="r" b="b"/>
              <a:pathLst>
                <a:path w="9525" h="9525" extrusionOk="0">
                  <a:moveTo>
                    <a:pt x="7144" y="7144"/>
                  </a:moveTo>
                  <a:cubicBezTo>
                    <a:pt x="7144" y="7144"/>
                    <a:pt x="7144"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494" name="Google Shape;7494;p1"/>
            <p:cNvSpPr/>
            <p:nvPr/>
          </p:nvSpPr>
          <p:spPr>
            <a:xfrm>
              <a:off x="7419499" y="1084421"/>
              <a:ext cx="9525" cy="9525"/>
            </a:xfrm>
            <a:custGeom>
              <a:avLst/>
              <a:gdLst/>
              <a:ahLst/>
              <a:cxnLst/>
              <a:rect l="l" t="t" r="r" b="b"/>
              <a:pathLst>
                <a:path w="9525" h="9525" extrusionOk="0">
                  <a:moveTo>
                    <a:pt x="7144" y="7144"/>
                  </a:moveTo>
                  <a:cubicBezTo>
                    <a:pt x="7144" y="8096"/>
                    <a:pt x="8096" y="8096"/>
                    <a:pt x="9049" y="9049"/>
                  </a:cubicBezTo>
                  <a:cubicBezTo>
                    <a:pt x="8096" y="8096"/>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495" name="Google Shape;7495;p1"/>
            <p:cNvSpPr/>
            <p:nvPr/>
          </p:nvSpPr>
          <p:spPr>
            <a:xfrm>
              <a:off x="7368064" y="1078706"/>
              <a:ext cx="9525" cy="9525"/>
            </a:xfrm>
            <a:custGeom>
              <a:avLst/>
              <a:gdLst/>
              <a:ahLst/>
              <a:cxnLst/>
              <a:rect l="l" t="t" r="r" b="b"/>
              <a:pathLst>
                <a:path w="9525" h="9525" extrusionOk="0">
                  <a:moveTo>
                    <a:pt x="7144" y="7144"/>
                  </a:moveTo>
                  <a:cubicBezTo>
                    <a:pt x="7144" y="8096"/>
                    <a:pt x="8096"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496" name="Google Shape;7496;p1"/>
            <p:cNvSpPr/>
            <p:nvPr/>
          </p:nvSpPr>
          <p:spPr>
            <a:xfrm>
              <a:off x="7304776" y="1099661"/>
              <a:ext cx="9525" cy="9525"/>
            </a:xfrm>
            <a:custGeom>
              <a:avLst/>
              <a:gdLst/>
              <a:ahLst/>
              <a:cxnLst/>
              <a:rect l="l" t="t" r="r" b="b"/>
              <a:pathLst>
                <a:path w="9525" h="9525" extrusionOk="0">
                  <a:moveTo>
                    <a:pt x="7567" y="7144"/>
                  </a:moveTo>
                  <a:cubicBezTo>
                    <a:pt x="7567" y="7144"/>
                    <a:pt x="6615" y="7144"/>
                    <a:pt x="7567" y="7144"/>
                  </a:cubicBezTo>
                  <a:cubicBezTo>
                    <a:pt x="7567" y="7144"/>
                    <a:pt x="7567" y="7144"/>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497" name="Google Shape;7497;p1"/>
            <p:cNvSpPr/>
            <p:nvPr/>
          </p:nvSpPr>
          <p:spPr>
            <a:xfrm>
              <a:off x="7310199" y="1123473"/>
              <a:ext cx="9525" cy="9525"/>
            </a:xfrm>
            <a:custGeom>
              <a:avLst/>
              <a:gdLst/>
              <a:ahLst/>
              <a:cxnLst/>
              <a:rect l="l" t="t" r="r" b="b"/>
              <a:pathLst>
                <a:path w="9525" h="9525" extrusionOk="0">
                  <a:moveTo>
                    <a:pt x="7858" y="7144"/>
                  </a:moveTo>
                  <a:cubicBezTo>
                    <a:pt x="6906" y="7144"/>
                    <a:pt x="6906" y="7144"/>
                    <a:pt x="7858" y="7144"/>
                  </a:cubicBezTo>
                  <a:lnTo>
                    <a:pt x="7858" y="7144"/>
                  </a:ln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498" name="Google Shape;7498;p1"/>
            <p:cNvSpPr/>
            <p:nvPr/>
          </p:nvSpPr>
          <p:spPr>
            <a:xfrm>
              <a:off x="7271861" y="1111091"/>
              <a:ext cx="9525" cy="9525"/>
            </a:xfrm>
            <a:custGeom>
              <a:avLst/>
              <a:gdLst/>
              <a:ahLst/>
              <a:cxnLst/>
              <a:rect l="l" t="t" r="r" b="b"/>
              <a:pathLst>
                <a:path w="9525" h="9525" extrusionOk="0">
                  <a:moveTo>
                    <a:pt x="8096" y="7144"/>
                  </a:moveTo>
                  <a:lnTo>
                    <a:pt x="7144" y="8096"/>
                  </a:lnTo>
                  <a:cubicBezTo>
                    <a:pt x="8096" y="8096"/>
                    <a:pt x="8096" y="8096"/>
                    <a:pt x="8096"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499" name="Google Shape;7499;p1"/>
            <p:cNvSpPr/>
            <p:nvPr/>
          </p:nvSpPr>
          <p:spPr>
            <a:xfrm>
              <a:off x="7306151" y="1117758"/>
              <a:ext cx="9525" cy="9525"/>
            </a:xfrm>
            <a:custGeom>
              <a:avLst/>
              <a:gdLst/>
              <a:ahLst/>
              <a:cxnLst/>
              <a:rect l="l" t="t" r="r" b="b"/>
              <a:pathLst>
                <a:path w="9525" h="9525" extrusionOk="0">
                  <a:moveTo>
                    <a:pt x="7144" y="7144"/>
                  </a:moveTo>
                  <a:lnTo>
                    <a:pt x="7144" y="8096"/>
                  </a:lnTo>
                  <a:cubicBezTo>
                    <a:pt x="7144" y="8096"/>
                    <a:pt x="7144"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500" name="Google Shape;7500;p1"/>
            <p:cNvSpPr/>
            <p:nvPr/>
          </p:nvSpPr>
          <p:spPr>
            <a:xfrm>
              <a:off x="7567136" y="1088231"/>
              <a:ext cx="9525" cy="9525"/>
            </a:xfrm>
            <a:custGeom>
              <a:avLst/>
              <a:gdLst/>
              <a:ahLst/>
              <a:cxnLst/>
              <a:rect l="l" t="t" r="r" b="b"/>
              <a:pathLst>
                <a:path w="9525" h="9525" extrusionOk="0">
                  <a:moveTo>
                    <a:pt x="7144" y="7144"/>
                  </a:moveTo>
                  <a:cubicBezTo>
                    <a:pt x="7144" y="7144"/>
                    <a:pt x="8096" y="9049"/>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501" name="Google Shape;7501;p1"/>
            <p:cNvSpPr/>
            <p:nvPr/>
          </p:nvSpPr>
          <p:spPr>
            <a:xfrm>
              <a:off x="7565231" y="1073943"/>
              <a:ext cx="9525" cy="9525"/>
            </a:xfrm>
            <a:custGeom>
              <a:avLst/>
              <a:gdLst/>
              <a:ahLst/>
              <a:cxnLst/>
              <a:rect l="l" t="t" r="r" b="b"/>
              <a:pathLst>
                <a:path w="9525" h="9525" extrusionOk="0">
                  <a:moveTo>
                    <a:pt x="7144" y="8096"/>
                  </a:moveTo>
                  <a:lnTo>
                    <a:pt x="8096" y="7144"/>
                  </a:lnTo>
                  <a:cubicBezTo>
                    <a:pt x="7144" y="7144"/>
                    <a:pt x="7144" y="8096"/>
                    <a:pt x="7144" y="809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502" name="Google Shape;7502;p1"/>
            <p:cNvSpPr/>
            <p:nvPr/>
          </p:nvSpPr>
          <p:spPr>
            <a:xfrm>
              <a:off x="7444264" y="1089617"/>
              <a:ext cx="9525" cy="9525"/>
            </a:xfrm>
            <a:custGeom>
              <a:avLst/>
              <a:gdLst/>
              <a:ahLst/>
              <a:cxnLst/>
              <a:rect l="l" t="t" r="r" b="b"/>
              <a:pathLst>
                <a:path w="9525" h="9525" extrusionOk="0">
                  <a:moveTo>
                    <a:pt x="7144" y="7663"/>
                  </a:moveTo>
                  <a:cubicBezTo>
                    <a:pt x="8096" y="8615"/>
                    <a:pt x="9049" y="9568"/>
                    <a:pt x="9049" y="11473"/>
                  </a:cubicBezTo>
                  <a:cubicBezTo>
                    <a:pt x="9049" y="9568"/>
                    <a:pt x="8096" y="5758"/>
                    <a:pt x="7144" y="7663"/>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503" name="Google Shape;7503;p1"/>
            <p:cNvSpPr/>
            <p:nvPr/>
          </p:nvSpPr>
          <p:spPr>
            <a:xfrm>
              <a:off x="7583329" y="1136808"/>
              <a:ext cx="9525" cy="9525"/>
            </a:xfrm>
            <a:custGeom>
              <a:avLst/>
              <a:gdLst/>
              <a:ahLst/>
              <a:cxnLst/>
              <a:rect l="l" t="t" r="r" b="b"/>
              <a:pathLst>
                <a:path w="9525" h="9525" extrusionOk="0">
                  <a:moveTo>
                    <a:pt x="7144" y="10001"/>
                  </a:moveTo>
                  <a:cubicBezTo>
                    <a:pt x="7144" y="9049"/>
                    <a:pt x="7144" y="8096"/>
                    <a:pt x="7144" y="7144"/>
                  </a:cubicBezTo>
                  <a:cubicBezTo>
                    <a:pt x="7144" y="9049"/>
                    <a:pt x="7144" y="10001"/>
                    <a:pt x="7144" y="10001"/>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504" name="Google Shape;7504;p1"/>
            <p:cNvSpPr/>
            <p:nvPr/>
          </p:nvSpPr>
          <p:spPr>
            <a:xfrm>
              <a:off x="7583329" y="1134903"/>
              <a:ext cx="9525" cy="9525"/>
            </a:xfrm>
            <a:custGeom>
              <a:avLst/>
              <a:gdLst/>
              <a:ahLst/>
              <a:cxnLst/>
              <a:rect l="l" t="t" r="r" b="b"/>
              <a:pathLst>
                <a:path w="9525" h="9525" extrusionOk="0">
                  <a:moveTo>
                    <a:pt x="7144" y="9049"/>
                  </a:moveTo>
                  <a:cubicBezTo>
                    <a:pt x="7144" y="8096"/>
                    <a:pt x="7144" y="8096"/>
                    <a:pt x="7144" y="7144"/>
                  </a:cubicBezTo>
                  <a:cubicBezTo>
                    <a:pt x="7144" y="8096"/>
                    <a:pt x="7144" y="8096"/>
                    <a:pt x="7144" y="904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505" name="Google Shape;7505;p1"/>
            <p:cNvSpPr/>
            <p:nvPr/>
          </p:nvSpPr>
          <p:spPr>
            <a:xfrm>
              <a:off x="7494746" y="1170146"/>
              <a:ext cx="9525" cy="9525"/>
            </a:xfrm>
            <a:custGeom>
              <a:avLst/>
              <a:gdLst/>
              <a:ahLst/>
              <a:cxnLst/>
              <a:rect l="l" t="t" r="r" b="b"/>
              <a:pathLst>
                <a:path w="9525" h="9525" extrusionOk="0">
                  <a:moveTo>
                    <a:pt x="8096" y="8096"/>
                  </a:moveTo>
                  <a:cubicBezTo>
                    <a:pt x="8096" y="7144"/>
                    <a:pt x="7144" y="7144"/>
                    <a:pt x="7144" y="7144"/>
                  </a:cubicBezTo>
                  <a:cubicBezTo>
                    <a:pt x="8096" y="8096"/>
                    <a:pt x="8096" y="8096"/>
                    <a:pt x="8096" y="809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506" name="Google Shape;7506;p1"/>
            <p:cNvSpPr/>
            <p:nvPr/>
          </p:nvSpPr>
          <p:spPr>
            <a:xfrm>
              <a:off x="7559457" y="1054733"/>
              <a:ext cx="19050" cy="28575"/>
            </a:xfrm>
            <a:custGeom>
              <a:avLst/>
              <a:gdLst/>
              <a:ahLst/>
              <a:cxnLst/>
              <a:rect l="l" t="t" r="r" b="b"/>
              <a:pathLst>
                <a:path w="19050" h="28575" extrusionOk="0">
                  <a:moveTo>
                    <a:pt x="15775" y="27307"/>
                  </a:moveTo>
                  <a:cubicBezTo>
                    <a:pt x="2440" y="-9841"/>
                    <a:pt x="6250" y="13019"/>
                    <a:pt x="15775" y="2730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507" name="Google Shape;7507;p1"/>
            <p:cNvSpPr/>
            <p:nvPr/>
          </p:nvSpPr>
          <p:spPr>
            <a:xfrm>
              <a:off x="7585234" y="1119388"/>
              <a:ext cx="9525" cy="9525"/>
            </a:xfrm>
            <a:custGeom>
              <a:avLst/>
              <a:gdLst/>
              <a:ahLst/>
              <a:cxnLst/>
              <a:rect l="l" t="t" r="r" b="b"/>
              <a:pathLst>
                <a:path w="9525" h="9525" extrusionOk="0">
                  <a:moveTo>
                    <a:pt x="7144" y="7419"/>
                  </a:moveTo>
                  <a:cubicBezTo>
                    <a:pt x="7144" y="8371"/>
                    <a:pt x="8096" y="6466"/>
                    <a:pt x="7144" y="741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508" name="Google Shape;7508;p1"/>
            <p:cNvSpPr/>
            <p:nvPr/>
          </p:nvSpPr>
          <p:spPr>
            <a:xfrm>
              <a:off x="7283291" y="1222533"/>
              <a:ext cx="9525" cy="9525"/>
            </a:xfrm>
            <a:custGeom>
              <a:avLst/>
              <a:gdLst/>
              <a:ahLst/>
              <a:cxnLst/>
              <a:rect l="l" t="t" r="r" b="b"/>
              <a:pathLst>
                <a:path w="9525" h="9525" extrusionOk="0">
                  <a:moveTo>
                    <a:pt x="7144" y="7144"/>
                  </a:moveTo>
                  <a:lnTo>
                    <a:pt x="7144" y="9049"/>
                  </a:lnTo>
                  <a:cubicBezTo>
                    <a:pt x="7144" y="8096"/>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509" name="Google Shape;7509;p1"/>
            <p:cNvSpPr/>
            <p:nvPr/>
          </p:nvSpPr>
          <p:spPr>
            <a:xfrm>
              <a:off x="7570946" y="1097756"/>
              <a:ext cx="9525" cy="9525"/>
            </a:xfrm>
            <a:custGeom>
              <a:avLst/>
              <a:gdLst/>
              <a:ahLst/>
              <a:cxnLst/>
              <a:rect l="l" t="t" r="r" b="b"/>
              <a:pathLst>
                <a:path w="9525" h="9525" extrusionOk="0">
                  <a:moveTo>
                    <a:pt x="7144" y="7144"/>
                  </a:moveTo>
                  <a:lnTo>
                    <a:pt x="7144" y="7144"/>
                  </a:ln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510" name="Google Shape;7510;p1"/>
            <p:cNvSpPr/>
            <p:nvPr/>
          </p:nvSpPr>
          <p:spPr>
            <a:xfrm>
              <a:off x="7329011" y="1211103"/>
              <a:ext cx="9525" cy="9525"/>
            </a:xfrm>
            <a:custGeom>
              <a:avLst/>
              <a:gdLst/>
              <a:ahLst/>
              <a:cxnLst/>
              <a:rect l="l" t="t" r="r" b="b"/>
              <a:pathLst>
                <a:path w="9525" h="9525" extrusionOk="0">
                  <a:moveTo>
                    <a:pt x="7144" y="7144"/>
                  </a:moveTo>
                  <a:lnTo>
                    <a:pt x="7144" y="7144"/>
                  </a:lnTo>
                  <a:lnTo>
                    <a:pt x="7144" y="7144"/>
                  </a:ln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511" name="Google Shape;7511;p1"/>
            <p:cNvSpPr/>
            <p:nvPr/>
          </p:nvSpPr>
          <p:spPr>
            <a:xfrm>
              <a:off x="7285434" y="1102518"/>
              <a:ext cx="9525" cy="9525"/>
            </a:xfrm>
            <a:custGeom>
              <a:avLst/>
              <a:gdLst/>
              <a:ahLst/>
              <a:cxnLst/>
              <a:rect l="l" t="t" r="r" b="b"/>
              <a:pathLst>
                <a:path w="9525" h="9525" extrusionOk="0">
                  <a:moveTo>
                    <a:pt x="7858" y="7144"/>
                  </a:moveTo>
                  <a:lnTo>
                    <a:pt x="7858" y="7144"/>
                  </a:lnTo>
                  <a:cubicBezTo>
                    <a:pt x="6906" y="7144"/>
                    <a:pt x="6906" y="7144"/>
                    <a:pt x="7858"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512" name="Google Shape;7512;p1"/>
            <p:cNvSpPr/>
            <p:nvPr/>
          </p:nvSpPr>
          <p:spPr>
            <a:xfrm>
              <a:off x="7329011" y="1210151"/>
              <a:ext cx="9525" cy="9525"/>
            </a:xfrm>
            <a:custGeom>
              <a:avLst/>
              <a:gdLst/>
              <a:ahLst/>
              <a:cxnLst/>
              <a:rect l="l" t="t" r="r" b="b"/>
              <a:pathLst>
                <a:path w="9525" h="9525" extrusionOk="0">
                  <a:moveTo>
                    <a:pt x="7144" y="7144"/>
                  </a:moveTo>
                  <a:lnTo>
                    <a:pt x="7144" y="7144"/>
                  </a:lnTo>
                  <a:cubicBezTo>
                    <a:pt x="7144" y="8096"/>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513" name="Google Shape;7513;p1"/>
            <p:cNvSpPr/>
            <p:nvPr/>
          </p:nvSpPr>
          <p:spPr>
            <a:xfrm>
              <a:off x="7388066" y="1177766"/>
              <a:ext cx="9525" cy="9525"/>
            </a:xfrm>
            <a:custGeom>
              <a:avLst/>
              <a:gdLst/>
              <a:ahLst/>
              <a:cxnLst/>
              <a:rect l="l" t="t" r="r" b="b"/>
              <a:pathLst>
                <a:path w="9525" h="9525" extrusionOk="0">
                  <a:moveTo>
                    <a:pt x="8096" y="9049"/>
                  </a:moveTo>
                  <a:cubicBezTo>
                    <a:pt x="8096" y="9049"/>
                    <a:pt x="8096" y="8096"/>
                    <a:pt x="7144" y="7144"/>
                  </a:cubicBezTo>
                  <a:cubicBezTo>
                    <a:pt x="7144" y="7144"/>
                    <a:pt x="7144" y="8096"/>
                    <a:pt x="8096" y="904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514" name="Google Shape;7514;p1"/>
            <p:cNvSpPr/>
            <p:nvPr/>
          </p:nvSpPr>
          <p:spPr>
            <a:xfrm>
              <a:off x="7374731" y="1173956"/>
              <a:ext cx="9525" cy="9525"/>
            </a:xfrm>
            <a:custGeom>
              <a:avLst/>
              <a:gdLst/>
              <a:ahLst/>
              <a:cxnLst/>
              <a:rect l="l" t="t" r="r" b="b"/>
              <a:pathLst>
                <a:path w="9525" h="9525" extrusionOk="0">
                  <a:moveTo>
                    <a:pt x="7144" y="7144"/>
                  </a:moveTo>
                  <a:lnTo>
                    <a:pt x="7144" y="7144"/>
                  </a:lnTo>
                  <a:lnTo>
                    <a:pt x="7144" y="7144"/>
                  </a:ln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515" name="Google Shape;7515;p1"/>
            <p:cNvSpPr/>
            <p:nvPr/>
          </p:nvSpPr>
          <p:spPr>
            <a:xfrm>
              <a:off x="7431881" y="1068228"/>
              <a:ext cx="9525" cy="9525"/>
            </a:xfrm>
            <a:custGeom>
              <a:avLst/>
              <a:gdLst/>
              <a:ahLst/>
              <a:cxnLst/>
              <a:rect l="l" t="t" r="r" b="b"/>
              <a:pathLst>
                <a:path w="9525" h="9525" extrusionOk="0">
                  <a:moveTo>
                    <a:pt x="8096" y="7144"/>
                  </a:moveTo>
                  <a:cubicBezTo>
                    <a:pt x="7144" y="7144"/>
                    <a:pt x="7144" y="7144"/>
                    <a:pt x="7144" y="8096"/>
                  </a:cubicBezTo>
                  <a:cubicBezTo>
                    <a:pt x="7144" y="7144"/>
                    <a:pt x="8096" y="7144"/>
                    <a:pt x="8096"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516" name="Google Shape;7516;p1"/>
            <p:cNvSpPr/>
            <p:nvPr/>
          </p:nvSpPr>
          <p:spPr>
            <a:xfrm>
              <a:off x="7329011" y="1211103"/>
              <a:ext cx="9525" cy="9525"/>
            </a:xfrm>
            <a:custGeom>
              <a:avLst/>
              <a:gdLst/>
              <a:ahLst/>
              <a:cxnLst/>
              <a:rect l="l" t="t" r="r" b="b"/>
              <a:pathLst>
                <a:path w="9525" h="9525" extrusionOk="0">
                  <a:moveTo>
                    <a:pt x="7144" y="7144"/>
                  </a:moveTo>
                  <a:cubicBezTo>
                    <a:pt x="7144" y="8096"/>
                    <a:pt x="7144" y="8096"/>
                    <a:pt x="7144" y="9049"/>
                  </a:cubicBezTo>
                  <a:cubicBezTo>
                    <a:pt x="7144" y="8096"/>
                    <a:pt x="7144"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517" name="Google Shape;7517;p1"/>
            <p:cNvSpPr/>
            <p:nvPr/>
          </p:nvSpPr>
          <p:spPr>
            <a:xfrm>
              <a:off x="7399496" y="1147286"/>
              <a:ext cx="9525" cy="9525"/>
            </a:xfrm>
            <a:custGeom>
              <a:avLst/>
              <a:gdLst/>
              <a:ahLst/>
              <a:cxnLst/>
              <a:rect l="l" t="t" r="r" b="b"/>
              <a:pathLst>
                <a:path w="9525" h="9525" extrusionOk="0">
                  <a:moveTo>
                    <a:pt x="7144" y="7144"/>
                  </a:moveTo>
                  <a:cubicBezTo>
                    <a:pt x="7144" y="8096"/>
                    <a:pt x="7144" y="9049"/>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518" name="Google Shape;7518;p1"/>
            <p:cNvSpPr/>
            <p:nvPr/>
          </p:nvSpPr>
          <p:spPr>
            <a:xfrm>
              <a:off x="7402557" y="1137646"/>
              <a:ext cx="9525" cy="19050"/>
            </a:xfrm>
            <a:custGeom>
              <a:avLst/>
              <a:gdLst/>
              <a:ahLst/>
              <a:cxnLst/>
              <a:rect l="l" t="t" r="r" b="b"/>
              <a:pathLst>
                <a:path w="9525" h="19050" extrusionOk="0">
                  <a:moveTo>
                    <a:pt x="10751" y="19641"/>
                  </a:moveTo>
                  <a:cubicBezTo>
                    <a:pt x="11703" y="-12744"/>
                    <a:pt x="2178" y="29166"/>
                    <a:pt x="10751" y="19641"/>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519" name="Google Shape;7519;p1"/>
            <p:cNvSpPr/>
            <p:nvPr/>
          </p:nvSpPr>
          <p:spPr>
            <a:xfrm>
              <a:off x="7406164" y="1152048"/>
              <a:ext cx="9525" cy="9525"/>
            </a:xfrm>
            <a:custGeom>
              <a:avLst/>
              <a:gdLst/>
              <a:ahLst/>
              <a:cxnLst/>
              <a:rect l="l" t="t" r="r" b="b"/>
              <a:pathLst>
                <a:path w="9525" h="9525" extrusionOk="0">
                  <a:moveTo>
                    <a:pt x="7144" y="7144"/>
                  </a:moveTo>
                  <a:cubicBezTo>
                    <a:pt x="7144" y="7144"/>
                    <a:pt x="7144" y="8096"/>
                    <a:pt x="7144" y="9049"/>
                  </a:cubicBezTo>
                  <a:cubicBezTo>
                    <a:pt x="7144" y="8096"/>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520" name="Google Shape;7520;p1"/>
            <p:cNvSpPr/>
            <p:nvPr/>
          </p:nvSpPr>
          <p:spPr>
            <a:xfrm>
              <a:off x="7429976" y="1153001"/>
              <a:ext cx="9525" cy="9525"/>
            </a:xfrm>
            <a:custGeom>
              <a:avLst/>
              <a:gdLst/>
              <a:ahLst/>
              <a:cxnLst/>
              <a:rect l="l" t="t" r="r" b="b"/>
              <a:pathLst>
                <a:path w="9525" h="9525" extrusionOk="0">
                  <a:moveTo>
                    <a:pt x="7144" y="8096"/>
                  </a:moveTo>
                  <a:cubicBezTo>
                    <a:pt x="7144" y="8096"/>
                    <a:pt x="7144" y="7144"/>
                    <a:pt x="8096" y="7144"/>
                  </a:cubicBezTo>
                  <a:cubicBezTo>
                    <a:pt x="7144" y="8096"/>
                    <a:pt x="7144" y="8096"/>
                    <a:pt x="7144" y="809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521" name="Google Shape;7521;p1"/>
            <p:cNvSpPr/>
            <p:nvPr/>
          </p:nvSpPr>
          <p:spPr>
            <a:xfrm>
              <a:off x="7239476" y="1183481"/>
              <a:ext cx="9525" cy="9525"/>
            </a:xfrm>
            <a:custGeom>
              <a:avLst/>
              <a:gdLst/>
              <a:ahLst/>
              <a:cxnLst/>
              <a:rect l="l" t="t" r="r" b="b"/>
              <a:pathLst>
                <a:path w="9525" h="9525" extrusionOk="0">
                  <a:moveTo>
                    <a:pt x="7144" y="7144"/>
                  </a:moveTo>
                  <a:cubicBezTo>
                    <a:pt x="7144" y="8096"/>
                    <a:pt x="11906"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522" name="Google Shape;7522;p1"/>
            <p:cNvSpPr/>
            <p:nvPr/>
          </p:nvSpPr>
          <p:spPr>
            <a:xfrm>
              <a:off x="7511045" y="1120616"/>
              <a:ext cx="9525" cy="9525"/>
            </a:xfrm>
            <a:custGeom>
              <a:avLst/>
              <a:gdLst/>
              <a:ahLst/>
              <a:cxnLst/>
              <a:rect l="l" t="t" r="r" b="b"/>
              <a:pathLst>
                <a:path w="9525" h="9525" extrusionOk="0">
                  <a:moveTo>
                    <a:pt x="7990" y="7144"/>
                  </a:moveTo>
                  <a:cubicBezTo>
                    <a:pt x="6086" y="7144"/>
                    <a:pt x="7990" y="9049"/>
                    <a:pt x="7990"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523" name="Google Shape;7523;p1"/>
            <p:cNvSpPr/>
            <p:nvPr/>
          </p:nvSpPr>
          <p:spPr>
            <a:xfrm>
              <a:off x="7406164" y="1136808"/>
              <a:ext cx="9525" cy="9525"/>
            </a:xfrm>
            <a:custGeom>
              <a:avLst/>
              <a:gdLst/>
              <a:ahLst/>
              <a:cxnLst/>
              <a:rect l="l" t="t" r="r" b="b"/>
              <a:pathLst>
                <a:path w="9525" h="9525" extrusionOk="0">
                  <a:moveTo>
                    <a:pt x="7144" y="7144"/>
                  </a:moveTo>
                  <a:cubicBezTo>
                    <a:pt x="7144" y="8096"/>
                    <a:pt x="7144" y="9049"/>
                    <a:pt x="7144" y="9049"/>
                  </a:cubicBezTo>
                  <a:cubicBezTo>
                    <a:pt x="7144" y="9049"/>
                    <a:pt x="7144"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524" name="Google Shape;7524;p1"/>
            <p:cNvSpPr/>
            <p:nvPr/>
          </p:nvSpPr>
          <p:spPr>
            <a:xfrm>
              <a:off x="7516654" y="1130141"/>
              <a:ext cx="9525" cy="9525"/>
            </a:xfrm>
            <a:custGeom>
              <a:avLst/>
              <a:gdLst/>
              <a:ahLst/>
              <a:cxnLst/>
              <a:rect l="l" t="t" r="r" b="b"/>
              <a:pathLst>
                <a:path w="9525" h="9525" extrusionOk="0">
                  <a:moveTo>
                    <a:pt x="7144" y="7144"/>
                  </a:moveTo>
                  <a:cubicBezTo>
                    <a:pt x="10954" y="12859"/>
                    <a:pt x="10954" y="10001"/>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525" name="Google Shape;7525;p1"/>
            <p:cNvSpPr/>
            <p:nvPr/>
          </p:nvSpPr>
          <p:spPr>
            <a:xfrm>
              <a:off x="7520464" y="1130141"/>
              <a:ext cx="9525" cy="9525"/>
            </a:xfrm>
            <a:custGeom>
              <a:avLst/>
              <a:gdLst/>
              <a:ahLst/>
              <a:cxnLst/>
              <a:rect l="l" t="t" r="r" b="b"/>
              <a:pathLst>
                <a:path w="9525" h="9525" extrusionOk="0">
                  <a:moveTo>
                    <a:pt x="7144" y="7144"/>
                  </a:moveTo>
                  <a:lnTo>
                    <a:pt x="7144" y="7144"/>
                  </a:lnTo>
                  <a:lnTo>
                    <a:pt x="7144" y="7144"/>
                  </a:ln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526" name="Google Shape;7526;p1"/>
            <p:cNvSpPr/>
            <p:nvPr/>
          </p:nvSpPr>
          <p:spPr>
            <a:xfrm>
              <a:off x="7016591" y="1059788"/>
              <a:ext cx="581025" cy="180975"/>
            </a:xfrm>
            <a:custGeom>
              <a:avLst/>
              <a:gdLst/>
              <a:ahLst/>
              <a:cxnLst/>
              <a:rect l="l" t="t" r="r" b="b"/>
              <a:pathLst>
                <a:path w="581025" h="180975" extrusionOk="0">
                  <a:moveTo>
                    <a:pt x="228124" y="128932"/>
                  </a:moveTo>
                  <a:cubicBezTo>
                    <a:pt x="218599" y="131789"/>
                    <a:pt x="210979" y="134647"/>
                    <a:pt x="204311" y="142267"/>
                  </a:cubicBezTo>
                  <a:cubicBezTo>
                    <a:pt x="205264" y="144172"/>
                    <a:pt x="199549" y="120359"/>
                    <a:pt x="195739" y="121312"/>
                  </a:cubicBezTo>
                  <a:cubicBezTo>
                    <a:pt x="204311" y="148934"/>
                    <a:pt x="162401" y="126074"/>
                    <a:pt x="169069" y="125122"/>
                  </a:cubicBezTo>
                  <a:cubicBezTo>
                    <a:pt x="163354" y="146077"/>
                    <a:pt x="161449" y="124169"/>
                    <a:pt x="169069" y="141314"/>
                  </a:cubicBezTo>
                  <a:cubicBezTo>
                    <a:pt x="158591" y="125122"/>
                    <a:pt x="130969" y="121312"/>
                    <a:pt x="124301" y="131789"/>
                  </a:cubicBezTo>
                  <a:cubicBezTo>
                    <a:pt x="120491" y="125122"/>
                    <a:pt x="123349" y="117502"/>
                    <a:pt x="126206" y="111787"/>
                  </a:cubicBezTo>
                  <a:cubicBezTo>
                    <a:pt x="124301" y="113692"/>
                    <a:pt x="123349" y="114644"/>
                    <a:pt x="121444" y="112739"/>
                  </a:cubicBezTo>
                  <a:cubicBezTo>
                    <a:pt x="106204" y="109882"/>
                    <a:pt x="27146" y="128932"/>
                    <a:pt x="7144" y="114644"/>
                  </a:cubicBezTo>
                  <a:cubicBezTo>
                    <a:pt x="10001" y="107977"/>
                    <a:pt x="28099" y="85117"/>
                    <a:pt x="14764" y="90832"/>
                  </a:cubicBezTo>
                  <a:cubicBezTo>
                    <a:pt x="28099" y="68924"/>
                    <a:pt x="62389" y="89879"/>
                    <a:pt x="87154" y="75592"/>
                  </a:cubicBezTo>
                  <a:cubicBezTo>
                    <a:pt x="87154" y="78449"/>
                    <a:pt x="77629" y="89879"/>
                    <a:pt x="76676" y="92737"/>
                  </a:cubicBezTo>
                  <a:cubicBezTo>
                    <a:pt x="82391" y="85117"/>
                    <a:pt x="85249" y="84164"/>
                    <a:pt x="86201" y="90832"/>
                  </a:cubicBezTo>
                  <a:cubicBezTo>
                    <a:pt x="95726" y="84164"/>
                    <a:pt x="88106" y="80354"/>
                    <a:pt x="89059" y="75592"/>
                  </a:cubicBezTo>
                  <a:cubicBezTo>
                    <a:pt x="99536" y="77497"/>
                    <a:pt x="146209" y="77497"/>
                    <a:pt x="131921" y="87022"/>
                  </a:cubicBezTo>
                  <a:cubicBezTo>
                    <a:pt x="131921" y="87022"/>
                    <a:pt x="160496" y="73687"/>
                    <a:pt x="160496" y="73687"/>
                  </a:cubicBezTo>
                  <a:cubicBezTo>
                    <a:pt x="161449" y="76544"/>
                    <a:pt x="150019" y="94642"/>
                    <a:pt x="153829" y="94642"/>
                  </a:cubicBezTo>
                  <a:cubicBezTo>
                    <a:pt x="196691" y="80354"/>
                    <a:pt x="194786" y="82259"/>
                    <a:pt x="229076" y="77497"/>
                  </a:cubicBezTo>
                  <a:cubicBezTo>
                    <a:pt x="229076" y="75592"/>
                    <a:pt x="248126" y="48922"/>
                    <a:pt x="235744" y="63209"/>
                  </a:cubicBezTo>
                  <a:cubicBezTo>
                    <a:pt x="236696" y="74639"/>
                    <a:pt x="228124" y="46064"/>
                    <a:pt x="227171" y="46064"/>
                  </a:cubicBezTo>
                  <a:cubicBezTo>
                    <a:pt x="216694" y="58447"/>
                    <a:pt x="226219" y="62257"/>
                    <a:pt x="209074" y="70829"/>
                  </a:cubicBezTo>
                  <a:cubicBezTo>
                    <a:pt x="210026" y="56542"/>
                    <a:pt x="207169" y="55589"/>
                    <a:pt x="199549" y="67019"/>
                  </a:cubicBezTo>
                  <a:cubicBezTo>
                    <a:pt x="205264" y="44159"/>
                    <a:pt x="222409" y="32729"/>
                    <a:pt x="238601" y="51779"/>
                  </a:cubicBezTo>
                  <a:cubicBezTo>
                    <a:pt x="240506" y="24157"/>
                    <a:pt x="240506" y="68924"/>
                    <a:pt x="244316" y="39397"/>
                  </a:cubicBezTo>
                  <a:cubicBezTo>
                    <a:pt x="241459" y="43207"/>
                    <a:pt x="242411" y="46064"/>
                    <a:pt x="246221" y="45112"/>
                  </a:cubicBezTo>
                  <a:cubicBezTo>
                    <a:pt x="246221" y="49874"/>
                    <a:pt x="242411" y="64162"/>
                    <a:pt x="241459" y="69877"/>
                  </a:cubicBezTo>
                  <a:cubicBezTo>
                    <a:pt x="239554" y="64162"/>
                    <a:pt x="242411" y="78449"/>
                    <a:pt x="242411" y="77497"/>
                  </a:cubicBezTo>
                  <a:cubicBezTo>
                    <a:pt x="250984" y="75592"/>
                    <a:pt x="250031" y="58447"/>
                    <a:pt x="255746" y="57494"/>
                  </a:cubicBezTo>
                  <a:cubicBezTo>
                    <a:pt x="259556" y="58447"/>
                    <a:pt x="262414" y="82259"/>
                    <a:pt x="262414" y="81307"/>
                  </a:cubicBezTo>
                  <a:cubicBezTo>
                    <a:pt x="262414" y="68924"/>
                    <a:pt x="279559" y="71782"/>
                    <a:pt x="275749" y="47017"/>
                  </a:cubicBezTo>
                  <a:cubicBezTo>
                    <a:pt x="270986" y="52732"/>
                    <a:pt x="272891" y="60352"/>
                    <a:pt x="267176" y="60352"/>
                  </a:cubicBezTo>
                  <a:cubicBezTo>
                    <a:pt x="267176" y="55589"/>
                    <a:pt x="266224" y="54637"/>
                    <a:pt x="263366" y="58447"/>
                  </a:cubicBezTo>
                  <a:cubicBezTo>
                    <a:pt x="270986" y="39397"/>
                    <a:pt x="259556" y="55589"/>
                    <a:pt x="261461" y="56542"/>
                  </a:cubicBezTo>
                  <a:cubicBezTo>
                    <a:pt x="261461" y="53684"/>
                    <a:pt x="263366" y="42254"/>
                    <a:pt x="262414" y="40349"/>
                  </a:cubicBezTo>
                  <a:cubicBezTo>
                    <a:pt x="273844" y="41302"/>
                    <a:pt x="283369" y="39397"/>
                    <a:pt x="285274" y="53684"/>
                  </a:cubicBezTo>
                  <a:cubicBezTo>
                    <a:pt x="305276" y="49874"/>
                    <a:pt x="294799" y="15584"/>
                    <a:pt x="314801" y="52732"/>
                  </a:cubicBezTo>
                  <a:cubicBezTo>
                    <a:pt x="306229" y="35587"/>
                    <a:pt x="307181" y="50827"/>
                    <a:pt x="306229" y="51779"/>
                  </a:cubicBezTo>
                  <a:cubicBezTo>
                    <a:pt x="302419" y="44159"/>
                    <a:pt x="300514" y="46064"/>
                    <a:pt x="299561" y="57494"/>
                  </a:cubicBezTo>
                  <a:cubicBezTo>
                    <a:pt x="300514" y="51779"/>
                    <a:pt x="301466" y="46064"/>
                    <a:pt x="300514" y="40349"/>
                  </a:cubicBezTo>
                  <a:cubicBezTo>
                    <a:pt x="298609" y="53684"/>
                    <a:pt x="294799" y="42254"/>
                    <a:pt x="290989" y="42254"/>
                  </a:cubicBezTo>
                  <a:cubicBezTo>
                    <a:pt x="296704" y="54637"/>
                    <a:pt x="294799" y="62257"/>
                    <a:pt x="298609" y="82259"/>
                  </a:cubicBezTo>
                  <a:cubicBezTo>
                    <a:pt x="302419" y="65114"/>
                    <a:pt x="349091" y="59399"/>
                    <a:pt x="354806" y="68924"/>
                  </a:cubicBezTo>
                  <a:cubicBezTo>
                    <a:pt x="340519" y="25109"/>
                    <a:pt x="384334" y="89879"/>
                    <a:pt x="354806" y="39397"/>
                  </a:cubicBezTo>
                  <a:cubicBezTo>
                    <a:pt x="357664" y="47017"/>
                    <a:pt x="355759" y="53684"/>
                    <a:pt x="350996" y="59399"/>
                  </a:cubicBezTo>
                  <a:cubicBezTo>
                    <a:pt x="352901" y="54637"/>
                    <a:pt x="318611" y="63209"/>
                    <a:pt x="313849" y="64162"/>
                  </a:cubicBezTo>
                  <a:cubicBezTo>
                    <a:pt x="314801" y="47969"/>
                    <a:pt x="316706" y="63209"/>
                    <a:pt x="314801" y="45112"/>
                  </a:cubicBezTo>
                  <a:cubicBezTo>
                    <a:pt x="312896" y="53684"/>
                    <a:pt x="366236" y="23204"/>
                    <a:pt x="363379" y="24157"/>
                  </a:cubicBezTo>
                  <a:cubicBezTo>
                    <a:pt x="363379" y="27014"/>
                    <a:pt x="364331" y="27967"/>
                    <a:pt x="366236" y="25109"/>
                  </a:cubicBezTo>
                  <a:cubicBezTo>
                    <a:pt x="366236" y="23204"/>
                    <a:pt x="360521" y="40349"/>
                    <a:pt x="360521" y="40349"/>
                  </a:cubicBezTo>
                  <a:cubicBezTo>
                    <a:pt x="367189" y="14632"/>
                    <a:pt x="370046" y="42254"/>
                    <a:pt x="369094" y="44159"/>
                  </a:cubicBezTo>
                  <a:cubicBezTo>
                    <a:pt x="368141" y="39397"/>
                    <a:pt x="366236" y="40349"/>
                    <a:pt x="365284" y="47017"/>
                  </a:cubicBezTo>
                  <a:cubicBezTo>
                    <a:pt x="367189" y="41302"/>
                    <a:pt x="365284" y="43207"/>
                    <a:pt x="360521" y="51779"/>
                  </a:cubicBezTo>
                  <a:cubicBezTo>
                    <a:pt x="383381" y="56542"/>
                    <a:pt x="369094" y="12727"/>
                    <a:pt x="378619" y="21299"/>
                  </a:cubicBezTo>
                  <a:cubicBezTo>
                    <a:pt x="378619" y="23204"/>
                    <a:pt x="381476" y="28919"/>
                    <a:pt x="386239" y="24157"/>
                  </a:cubicBezTo>
                  <a:cubicBezTo>
                    <a:pt x="389096" y="37492"/>
                    <a:pt x="372904" y="25109"/>
                    <a:pt x="373856" y="25109"/>
                  </a:cubicBezTo>
                  <a:cubicBezTo>
                    <a:pt x="374809" y="26062"/>
                    <a:pt x="381476" y="55589"/>
                    <a:pt x="379571" y="55589"/>
                  </a:cubicBezTo>
                  <a:cubicBezTo>
                    <a:pt x="376714" y="47969"/>
                    <a:pt x="382429" y="27014"/>
                    <a:pt x="386239" y="39397"/>
                  </a:cubicBezTo>
                  <a:cubicBezTo>
                    <a:pt x="386239" y="29872"/>
                    <a:pt x="388144" y="28919"/>
                    <a:pt x="391954" y="35587"/>
                  </a:cubicBezTo>
                  <a:cubicBezTo>
                    <a:pt x="390049" y="24157"/>
                    <a:pt x="387191" y="29872"/>
                    <a:pt x="388144" y="17489"/>
                  </a:cubicBezTo>
                  <a:cubicBezTo>
                    <a:pt x="392906" y="16537"/>
                    <a:pt x="397669" y="16537"/>
                    <a:pt x="409099" y="31777"/>
                  </a:cubicBezTo>
                  <a:cubicBezTo>
                    <a:pt x="401479" y="35587"/>
                    <a:pt x="400526" y="33682"/>
                    <a:pt x="405289" y="25109"/>
                  </a:cubicBezTo>
                  <a:cubicBezTo>
                    <a:pt x="402431" y="24157"/>
                    <a:pt x="400526" y="23204"/>
                    <a:pt x="398621" y="22252"/>
                  </a:cubicBezTo>
                  <a:cubicBezTo>
                    <a:pt x="392906" y="20347"/>
                    <a:pt x="391954" y="36539"/>
                    <a:pt x="391954" y="36539"/>
                  </a:cubicBezTo>
                  <a:cubicBezTo>
                    <a:pt x="399574" y="32729"/>
                    <a:pt x="402431" y="33682"/>
                    <a:pt x="401479" y="38444"/>
                  </a:cubicBezTo>
                  <a:cubicBezTo>
                    <a:pt x="422434" y="45112"/>
                    <a:pt x="381476" y="18442"/>
                    <a:pt x="410051" y="39397"/>
                  </a:cubicBezTo>
                  <a:cubicBezTo>
                    <a:pt x="411004" y="33682"/>
                    <a:pt x="412909" y="33682"/>
                    <a:pt x="415766" y="39397"/>
                  </a:cubicBezTo>
                  <a:cubicBezTo>
                    <a:pt x="415766" y="36539"/>
                    <a:pt x="411004" y="21299"/>
                    <a:pt x="411004" y="20347"/>
                  </a:cubicBezTo>
                  <a:cubicBezTo>
                    <a:pt x="410051" y="33682"/>
                    <a:pt x="417671" y="23204"/>
                    <a:pt x="418624" y="23204"/>
                  </a:cubicBezTo>
                  <a:cubicBezTo>
                    <a:pt x="411004" y="24157"/>
                    <a:pt x="410051" y="21299"/>
                    <a:pt x="415766" y="14632"/>
                  </a:cubicBezTo>
                  <a:cubicBezTo>
                    <a:pt x="417671" y="7964"/>
                    <a:pt x="420529" y="39397"/>
                    <a:pt x="420529" y="39397"/>
                  </a:cubicBezTo>
                  <a:cubicBezTo>
                    <a:pt x="412909" y="29872"/>
                    <a:pt x="428149" y="39397"/>
                    <a:pt x="429101" y="41302"/>
                  </a:cubicBezTo>
                  <a:cubicBezTo>
                    <a:pt x="437674" y="53684"/>
                    <a:pt x="438626" y="10822"/>
                    <a:pt x="438626" y="10822"/>
                  </a:cubicBezTo>
                  <a:cubicBezTo>
                    <a:pt x="444341" y="21299"/>
                    <a:pt x="511016" y="6059"/>
                    <a:pt x="514826" y="19394"/>
                  </a:cubicBezTo>
                  <a:cubicBezTo>
                    <a:pt x="510064" y="19394"/>
                    <a:pt x="492919" y="23204"/>
                    <a:pt x="507206" y="37492"/>
                  </a:cubicBezTo>
                  <a:cubicBezTo>
                    <a:pt x="512921" y="35587"/>
                    <a:pt x="510064" y="19394"/>
                    <a:pt x="513874" y="39397"/>
                  </a:cubicBezTo>
                  <a:cubicBezTo>
                    <a:pt x="512921" y="33682"/>
                    <a:pt x="512921" y="31777"/>
                    <a:pt x="513874" y="34634"/>
                  </a:cubicBezTo>
                  <a:cubicBezTo>
                    <a:pt x="519589" y="25109"/>
                    <a:pt x="518636" y="15584"/>
                    <a:pt x="510064" y="7964"/>
                  </a:cubicBezTo>
                  <a:cubicBezTo>
                    <a:pt x="517684" y="1297"/>
                    <a:pt x="518636" y="37492"/>
                    <a:pt x="525304" y="36539"/>
                  </a:cubicBezTo>
                  <a:cubicBezTo>
                    <a:pt x="522446" y="27967"/>
                    <a:pt x="522446" y="26062"/>
                    <a:pt x="525304" y="29872"/>
                  </a:cubicBezTo>
                  <a:cubicBezTo>
                    <a:pt x="525304" y="28919"/>
                    <a:pt x="530066" y="23204"/>
                    <a:pt x="531971" y="25109"/>
                  </a:cubicBezTo>
                  <a:cubicBezTo>
                    <a:pt x="532924" y="17489"/>
                    <a:pt x="530066" y="12727"/>
                    <a:pt x="520541" y="11774"/>
                  </a:cubicBezTo>
                  <a:cubicBezTo>
                    <a:pt x="520541" y="12727"/>
                    <a:pt x="526256" y="27014"/>
                    <a:pt x="521494" y="20347"/>
                  </a:cubicBezTo>
                  <a:cubicBezTo>
                    <a:pt x="531019" y="-2513"/>
                    <a:pt x="530066" y="26062"/>
                    <a:pt x="541496" y="11774"/>
                  </a:cubicBezTo>
                  <a:cubicBezTo>
                    <a:pt x="545306" y="18442"/>
                    <a:pt x="564356" y="80354"/>
                    <a:pt x="543401" y="70829"/>
                  </a:cubicBezTo>
                  <a:cubicBezTo>
                    <a:pt x="542449" y="71782"/>
                    <a:pt x="539591" y="81307"/>
                    <a:pt x="544354" y="80354"/>
                  </a:cubicBezTo>
                  <a:cubicBezTo>
                    <a:pt x="541496" y="67019"/>
                    <a:pt x="565309" y="59399"/>
                    <a:pt x="569119" y="55589"/>
                  </a:cubicBezTo>
                  <a:cubicBezTo>
                    <a:pt x="564356" y="57494"/>
                    <a:pt x="566261" y="56542"/>
                    <a:pt x="575786" y="53684"/>
                  </a:cubicBezTo>
                  <a:cubicBezTo>
                    <a:pt x="583406" y="87022"/>
                    <a:pt x="561499" y="87022"/>
                    <a:pt x="554831" y="108929"/>
                  </a:cubicBezTo>
                  <a:cubicBezTo>
                    <a:pt x="557689" y="109882"/>
                    <a:pt x="538639" y="100357"/>
                    <a:pt x="542449" y="97499"/>
                  </a:cubicBezTo>
                  <a:cubicBezTo>
                    <a:pt x="536734" y="100357"/>
                    <a:pt x="551021" y="134647"/>
                    <a:pt x="522446" y="124169"/>
                  </a:cubicBezTo>
                  <a:cubicBezTo>
                    <a:pt x="529114" y="124169"/>
                    <a:pt x="516731" y="107977"/>
                    <a:pt x="511969" y="104167"/>
                  </a:cubicBezTo>
                  <a:cubicBezTo>
                    <a:pt x="511969" y="104167"/>
                    <a:pt x="490061" y="122264"/>
                    <a:pt x="489109" y="131789"/>
                  </a:cubicBezTo>
                  <a:cubicBezTo>
                    <a:pt x="487204" y="109882"/>
                    <a:pt x="491966" y="114644"/>
                    <a:pt x="491014" y="118454"/>
                  </a:cubicBezTo>
                  <a:cubicBezTo>
                    <a:pt x="489109" y="120359"/>
                    <a:pt x="392906" y="163222"/>
                    <a:pt x="377666" y="118454"/>
                  </a:cubicBezTo>
                  <a:cubicBezTo>
                    <a:pt x="378619" y="123217"/>
                    <a:pt x="377666" y="125122"/>
                    <a:pt x="374809" y="124169"/>
                  </a:cubicBezTo>
                  <a:cubicBezTo>
                    <a:pt x="382429" y="131789"/>
                    <a:pt x="381476" y="139409"/>
                    <a:pt x="372904" y="148934"/>
                  </a:cubicBezTo>
                  <a:cubicBezTo>
                    <a:pt x="370046" y="144172"/>
                    <a:pt x="370999" y="142267"/>
                    <a:pt x="376714" y="144172"/>
                  </a:cubicBezTo>
                  <a:cubicBezTo>
                    <a:pt x="370046" y="123217"/>
                    <a:pt x="377666" y="129884"/>
                    <a:pt x="369094" y="106072"/>
                  </a:cubicBezTo>
                  <a:cubicBezTo>
                    <a:pt x="365284" y="118454"/>
                    <a:pt x="363379" y="121312"/>
                    <a:pt x="361474" y="114644"/>
                  </a:cubicBezTo>
                  <a:cubicBezTo>
                    <a:pt x="350996" y="132742"/>
                    <a:pt x="360521" y="134647"/>
                    <a:pt x="362426" y="147982"/>
                  </a:cubicBezTo>
                  <a:cubicBezTo>
                    <a:pt x="346234" y="150839"/>
                    <a:pt x="294799" y="168937"/>
                    <a:pt x="283369" y="169889"/>
                  </a:cubicBezTo>
                  <a:cubicBezTo>
                    <a:pt x="280511" y="167032"/>
                    <a:pt x="282416" y="149887"/>
                    <a:pt x="269081" y="150839"/>
                  </a:cubicBezTo>
                  <a:cubicBezTo>
                    <a:pt x="276701" y="147029"/>
                    <a:pt x="257651" y="186082"/>
                    <a:pt x="261461" y="175604"/>
                  </a:cubicBezTo>
                  <a:cubicBezTo>
                    <a:pt x="262414" y="167984"/>
                    <a:pt x="261461" y="168937"/>
                    <a:pt x="258604" y="176557"/>
                  </a:cubicBezTo>
                  <a:cubicBezTo>
                    <a:pt x="263366" y="158459"/>
                    <a:pt x="263366" y="161317"/>
                    <a:pt x="264319" y="146077"/>
                  </a:cubicBezTo>
                  <a:cubicBezTo>
                    <a:pt x="263366" y="145124"/>
                    <a:pt x="242411" y="182272"/>
                    <a:pt x="247174" y="181319"/>
                  </a:cubicBezTo>
                  <a:cubicBezTo>
                    <a:pt x="253841" y="140362"/>
                    <a:pt x="238601" y="140362"/>
                    <a:pt x="235744" y="118454"/>
                  </a:cubicBezTo>
                  <a:cubicBezTo>
                    <a:pt x="240506" y="120359"/>
                    <a:pt x="240506" y="123217"/>
                    <a:pt x="235744" y="127979"/>
                  </a:cubicBezTo>
                  <a:cubicBezTo>
                    <a:pt x="249079" y="123217"/>
                    <a:pt x="240506" y="107977"/>
                    <a:pt x="228124" y="128932"/>
                  </a:cubicBezTo>
                  <a:close/>
                  <a:moveTo>
                    <a:pt x="30004" y="107024"/>
                  </a:moveTo>
                  <a:cubicBezTo>
                    <a:pt x="30004" y="106072"/>
                    <a:pt x="30956" y="106072"/>
                    <a:pt x="30956" y="105119"/>
                  </a:cubicBezTo>
                  <a:cubicBezTo>
                    <a:pt x="30004" y="106072"/>
                    <a:pt x="30004" y="107024"/>
                    <a:pt x="30004" y="107024"/>
                  </a:cubicBezTo>
                  <a:close/>
                  <a:moveTo>
                    <a:pt x="286226" y="104167"/>
                  </a:moveTo>
                  <a:cubicBezTo>
                    <a:pt x="280511" y="103214"/>
                    <a:pt x="266224" y="147982"/>
                    <a:pt x="286226" y="104167"/>
                  </a:cubicBezTo>
                  <a:close/>
                  <a:moveTo>
                    <a:pt x="290989" y="124169"/>
                  </a:moveTo>
                  <a:cubicBezTo>
                    <a:pt x="292894" y="125122"/>
                    <a:pt x="290989" y="115597"/>
                    <a:pt x="290989" y="124169"/>
                  </a:cubicBezTo>
                  <a:close/>
                  <a:moveTo>
                    <a:pt x="292894" y="117502"/>
                  </a:moveTo>
                  <a:cubicBezTo>
                    <a:pt x="291941" y="117502"/>
                    <a:pt x="291941" y="117502"/>
                    <a:pt x="292894" y="117502"/>
                  </a:cubicBezTo>
                  <a:lnTo>
                    <a:pt x="292894" y="117502"/>
                  </a:lnTo>
                  <a:close/>
                  <a:moveTo>
                    <a:pt x="247174" y="118454"/>
                  </a:moveTo>
                  <a:cubicBezTo>
                    <a:pt x="246221" y="118454"/>
                    <a:pt x="245269" y="118454"/>
                    <a:pt x="247174" y="118454"/>
                  </a:cubicBezTo>
                  <a:close/>
                  <a:moveTo>
                    <a:pt x="252889" y="124169"/>
                  </a:moveTo>
                  <a:cubicBezTo>
                    <a:pt x="250984" y="113692"/>
                    <a:pt x="250984" y="122264"/>
                    <a:pt x="252889" y="124169"/>
                  </a:cubicBezTo>
                  <a:close/>
                  <a:moveTo>
                    <a:pt x="269081" y="138457"/>
                  </a:moveTo>
                  <a:cubicBezTo>
                    <a:pt x="271939" y="105119"/>
                    <a:pt x="269081" y="137504"/>
                    <a:pt x="269081" y="138457"/>
                  </a:cubicBezTo>
                  <a:close/>
                  <a:moveTo>
                    <a:pt x="530066" y="67972"/>
                  </a:moveTo>
                  <a:cubicBezTo>
                    <a:pt x="524351" y="60352"/>
                    <a:pt x="525304" y="84164"/>
                    <a:pt x="530066" y="67972"/>
                  </a:cubicBezTo>
                  <a:close/>
                  <a:moveTo>
                    <a:pt x="491014" y="71782"/>
                  </a:moveTo>
                  <a:cubicBezTo>
                    <a:pt x="486251" y="87022"/>
                    <a:pt x="475774" y="88927"/>
                    <a:pt x="490061" y="103214"/>
                  </a:cubicBezTo>
                  <a:cubicBezTo>
                    <a:pt x="488156" y="97499"/>
                    <a:pt x="486251" y="98452"/>
                    <a:pt x="487204" y="105119"/>
                  </a:cubicBezTo>
                  <a:cubicBezTo>
                    <a:pt x="491014" y="110834"/>
                    <a:pt x="498634" y="88927"/>
                    <a:pt x="491014" y="83212"/>
                  </a:cubicBezTo>
                  <a:cubicBezTo>
                    <a:pt x="493871" y="71782"/>
                    <a:pt x="514826" y="92737"/>
                    <a:pt x="511016" y="94642"/>
                  </a:cubicBezTo>
                  <a:cubicBezTo>
                    <a:pt x="510064" y="86069"/>
                    <a:pt x="522446" y="96547"/>
                    <a:pt x="518636" y="96547"/>
                  </a:cubicBezTo>
                  <a:cubicBezTo>
                    <a:pt x="521494" y="83212"/>
                    <a:pt x="510064" y="64162"/>
                    <a:pt x="491014" y="71782"/>
                  </a:cubicBezTo>
                  <a:close/>
                  <a:moveTo>
                    <a:pt x="361474" y="83212"/>
                  </a:moveTo>
                  <a:cubicBezTo>
                    <a:pt x="376714" y="123217"/>
                    <a:pt x="398621" y="87974"/>
                    <a:pt x="382429" y="110834"/>
                  </a:cubicBezTo>
                  <a:cubicBezTo>
                    <a:pt x="384334" y="117502"/>
                    <a:pt x="394811" y="134647"/>
                    <a:pt x="396716" y="137504"/>
                  </a:cubicBezTo>
                  <a:cubicBezTo>
                    <a:pt x="399574" y="130837"/>
                    <a:pt x="400526" y="128932"/>
                    <a:pt x="401479" y="132742"/>
                  </a:cubicBezTo>
                  <a:cubicBezTo>
                    <a:pt x="382429" y="130837"/>
                    <a:pt x="414814" y="96547"/>
                    <a:pt x="416719" y="91784"/>
                  </a:cubicBezTo>
                  <a:cubicBezTo>
                    <a:pt x="417671" y="107977"/>
                    <a:pt x="416719" y="95594"/>
                    <a:pt x="420529" y="103214"/>
                  </a:cubicBezTo>
                  <a:cubicBezTo>
                    <a:pt x="423386" y="95594"/>
                    <a:pt x="421481" y="88927"/>
                    <a:pt x="414814" y="83212"/>
                  </a:cubicBezTo>
                  <a:cubicBezTo>
                    <a:pt x="426244" y="78449"/>
                    <a:pt x="463391" y="90832"/>
                    <a:pt x="472916" y="91784"/>
                  </a:cubicBezTo>
                  <a:cubicBezTo>
                    <a:pt x="478631" y="49874"/>
                    <a:pt x="403384" y="90832"/>
                    <a:pt x="405289" y="88927"/>
                  </a:cubicBezTo>
                  <a:cubicBezTo>
                    <a:pt x="405289" y="88927"/>
                    <a:pt x="400526" y="69877"/>
                    <a:pt x="398621" y="69877"/>
                  </a:cubicBezTo>
                  <a:cubicBezTo>
                    <a:pt x="399574" y="72734"/>
                    <a:pt x="364331" y="81307"/>
                    <a:pt x="361474" y="83212"/>
                  </a:cubicBezTo>
                  <a:close/>
                  <a:moveTo>
                    <a:pt x="351949" y="91784"/>
                  </a:moveTo>
                  <a:cubicBezTo>
                    <a:pt x="339566" y="103214"/>
                    <a:pt x="350996" y="101309"/>
                    <a:pt x="344329" y="114644"/>
                  </a:cubicBezTo>
                  <a:cubicBezTo>
                    <a:pt x="346234" y="107024"/>
                    <a:pt x="304324" y="124169"/>
                    <a:pt x="296704" y="118454"/>
                  </a:cubicBezTo>
                  <a:cubicBezTo>
                    <a:pt x="300514" y="124169"/>
                    <a:pt x="327184" y="122264"/>
                    <a:pt x="328136" y="125122"/>
                  </a:cubicBezTo>
                  <a:cubicBezTo>
                    <a:pt x="347186" y="132742"/>
                    <a:pt x="356711" y="111787"/>
                    <a:pt x="351949" y="91784"/>
                  </a:cubicBezTo>
                  <a:close/>
                  <a:moveTo>
                    <a:pt x="255746" y="66067"/>
                  </a:moveTo>
                  <a:cubicBezTo>
                    <a:pt x="255746" y="65114"/>
                    <a:pt x="255746" y="66067"/>
                    <a:pt x="255746" y="660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527" name="Google Shape;7527;p1"/>
            <p:cNvSpPr/>
            <p:nvPr/>
          </p:nvSpPr>
          <p:spPr>
            <a:xfrm>
              <a:off x="7568103" y="1082516"/>
              <a:ext cx="9525" cy="19050"/>
            </a:xfrm>
            <a:custGeom>
              <a:avLst/>
              <a:gdLst/>
              <a:ahLst/>
              <a:cxnLst/>
              <a:rect l="l" t="t" r="r" b="b"/>
              <a:pathLst>
                <a:path w="9525" h="19050" extrusionOk="0">
                  <a:moveTo>
                    <a:pt x="8082" y="12859"/>
                  </a:moveTo>
                  <a:cubicBezTo>
                    <a:pt x="8082" y="10954"/>
                    <a:pt x="9987" y="10001"/>
                    <a:pt x="8082" y="7144"/>
                  </a:cubicBezTo>
                  <a:cubicBezTo>
                    <a:pt x="9987" y="10954"/>
                    <a:pt x="5225" y="9049"/>
                    <a:pt x="8082" y="1285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528" name="Google Shape;7528;p1"/>
            <p:cNvSpPr/>
            <p:nvPr/>
          </p:nvSpPr>
          <p:spPr>
            <a:xfrm>
              <a:off x="7572137" y="1088482"/>
              <a:ext cx="9525" cy="9525"/>
            </a:xfrm>
            <a:custGeom>
              <a:avLst/>
              <a:gdLst/>
              <a:ahLst/>
              <a:cxnLst/>
              <a:rect l="l" t="t" r="r" b="b"/>
              <a:pathLst>
                <a:path w="9525" h="9525" extrusionOk="0">
                  <a:moveTo>
                    <a:pt x="7858" y="9750"/>
                  </a:moveTo>
                  <a:cubicBezTo>
                    <a:pt x="6906" y="4988"/>
                    <a:pt x="6906" y="7845"/>
                    <a:pt x="7858" y="9750"/>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529" name="Google Shape;7529;p1"/>
            <p:cNvSpPr/>
            <p:nvPr/>
          </p:nvSpPr>
          <p:spPr>
            <a:xfrm>
              <a:off x="7588091" y="1115217"/>
              <a:ext cx="9525" cy="19050"/>
            </a:xfrm>
            <a:custGeom>
              <a:avLst/>
              <a:gdLst/>
              <a:ahLst/>
              <a:cxnLst/>
              <a:rect l="l" t="t" r="r" b="b"/>
              <a:pathLst>
                <a:path w="9525" h="19050" extrusionOk="0">
                  <a:moveTo>
                    <a:pt x="7144" y="8732"/>
                  </a:moveTo>
                  <a:cubicBezTo>
                    <a:pt x="7144" y="2065"/>
                    <a:pt x="12859" y="19210"/>
                    <a:pt x="7144" y="8732"/>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530" name="Google Shape;7530;p1"/>
            <p:cNvSpPr/>
            <p:nvPr/>
          </p:nvSpPr>
          <p:spPr>
            <a:xfrm>
              <a:off x="7592854" y="1125755"/>
              <a:ext cx="9525" cy="9525"/>
            </a:xfrm>
            <a:custGeom>
              <a:avLst/>
              <a:gdLst/>
              <a:ahLst/>
              <a:cxnLst/>
              <a:rect l="l" t="t" r="r" b="b"/>
              <a:pathLst>
                <a:path w="9525" h="9525" extrusionOk="0">
                  <a:moveTo>
                    <a:pt x="7144" y="10577"/>
                  </a:moveTo>
                  <a:cubicBezTo>
                    <a:pt x="8096" y="3910"/>
                    <a:pt x="7144" y="8672"/>
                    <a:pt x="7144" y="1057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531" name="Google Shape;7531;p1"/>
            <p:cNvSpPr/>
            <p:nvPr/>
          </p:nvSpPr>
          <p:spPr>
            <a:xfrm>
              <a:off x="7512844" y="1063374"/>
              <a:ext cx="9525" cy="9525"/>
            </a:xfrm>
            <a:custGeom>
              <a:avLst/>
              <a:gdLst/>
              <a:ahLst/>
              <a:cxnLst/>
              <a:rect l="l" t="t" r="r" b="b"/>
              <a:pathLst>
                <a:path w="9525" h="9525" extrusionOk="0">
                  <a:moveTo>
                    <a:pt x="9049" y="8188"/>
                  </a:moveTo>
                  <a:cubicBezTo>
                    <a:pt x="7144" y="5331"/>
                    <a:pt x="8096" y="9141"/>
                    <a:pt x="7144" y="10093"/>
                  </a:cubicBezTo>
                  <a:cubicBezTo>
                    <a:pt x="8096" y="9141"/>
                    <a:pt x="9049" y="10093"/>
                    <a:pt x="9049" y="818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532" name="Google Shape;7532;p1"/>
            <p:cNvSpPr/>
            <p:nvPr/>
          </p:nvSpPr>
          <p:spPr>
            <a:xfrm>
              <a:off x="7079456" y="1099661"/>
              <a:ext cx="28575" cy="9525"/>
            </a:xfrm>
            <a:custGeom>
              <a:avLst/>
              <a:gdLst/>
              <a:ahLst/>
              <a:cxnLst/>
              <a:rect l="l" t="t" r="r" b="b"/>
              <a:pathLst>
                <a:path w="28575" h="9525" extrusionOk="0">
                  <a:moveTo>
                    <a:pt x="22384" y="7144"/>
                  </a:moveTo>
                  <a:lnTo>
                    <a:pt x="7144" y="8096"/>
                  </a:lnTo>
                  <a:cubicBezTo>
                    <a:pt x="10954" y="8096"/>
                    <a:pt x="14764" y="8096"/>
                    <a:pt x="2238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533" name="Google Shape;7533;p1"/>
            <p:cNvSpPr/>
            <p:nvPr/>
          </p:nvSpPr>
          <p:spPr>
            <a:xfrm>
              <a:off x="7442359" y="1081141"/>
              <a:ext cx="19050" cy="19050"/>
            </a:xfrm>
            <a:custGeom>
              <a:avLst/>
              <a:gdLst/>
              <a:ahLst/>
              <a:cxnLst/>
              <a:rect l="l" t="t" r="r" b="b"/>
              <a:pathLst>
                <a:path w="19050" h="19050" extrusionOk="0">
                  <a:moveTo>
                    <a:pt x="7144" y="18044"/>
                  </a:moveTo>
                  <a:cubicBezTo>
                    <a:pt x="17621" y="-54"/>
                    <a:pt x="8096" y="7566"/>
                    <a:pt x="7144" y="180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534" name="Google Shape;7534;p1"/>
            <p:cNvSpPr/>
            <p:nvPr/>
          </p:nvSpPr>
          <p:spPr>
            <a:xfrm>
              <a:off x="7433786" y="1067276"/>
              <a:ext cx="19050" cy="19050"/>
            </a:xfrm>
            <a:custGeom>
              <a:avLst/>
              <a:gdLst/>
              <a:ahLst/>
              <a:cxnLst/>
              <a:rect l="l" t="t" r="r" b="b"/>
              <a:pathLst>
                <a:path w="19050" h="19050" extrusionOk="0">
                  <a:moveTo>
                    <a:pt x="7144" y="7144"/>
                  </a:moveTo>
                  <a:cubicBezTo>
                    <a:pt x="16669" y="25241"/>
                    <a:pt x="10001" y="1571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535" name="Google Shape;7535;p1"/>
            <p:cNvSpPr/>
            <p:nvPr/>
          </p:nvSpPr>
          <p:spPr>
            <a:xfrm>
              <a:off x="7525226" y="1166336"/>
              <a:ext cx="9525" cy="9525"/>
            </a:xfrm>
            <a:custGeom>
              <a:avLst/>
              <a:gdLst/>
              <a:ahLst/>
              <a:cxnLst/>
              <a:rect l="l" t="t" r="r" b="b"/>
              <a:pathLst>
                <a:path w="9525" h="9525" extrusionOk="0">
                  <a:moveTo>
                    <a:pt x="7144" y="7144"/>
                  </a:moveTo>
                  <a:cubicBezTo>
                    <a:pt x="8096" y="14764"/>
                    <a:pt x="7144"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536" name="Google Shape;7536;p1"/>
            <p:cNvSpPr/>
            <p:nvPr/>
          </p:nvSpPr>
          <p:spPr>
            <a:xfrm>
              <a:off x="7417805" y="1074988"/>
              <a:ext cx="9525" cy="9525"/>
            </a:xfrm>
            <a:custGeom>
              <a:avLst/>
              <a:gdLst/>
              <a:ahLst/>
              <a:cxnLst/>
              <a:rect l="l" t="t" r="r" b="b"/>
              <a:pathLst>
                <a:path w="9525" h="9525" extrusionOk="0">
                  <a:moveTo>
                    <a:pt x="8837" y="9909"/>
                  </a:moveTo>
                  <a:cubicBezTo>
                    <a:pt x="8837" y="8956"/>
                    <a:pt x="5027" y="4194"/>
                    <a:pt x="8837" y="990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537" name="Google Shape;7537;p1"/>
            <p:cNvSpPr/>
            <p:nvPr/>
          </p:nvSpPr>
          <p:spPr>
            <a:xfrm>
              <a:off x="7419499" y="1074896"/>
              <a:ext cx="9525" cy="9525"/>
            </a:xfrm>
            <a:custGeom>
              <a:avLst/>
              <a:gdLst/>
              <a:ahLst/>
              <a:cxnLst/>
              <a:rect l="l" t="t" r="r" b="b"/>
              <a:pathLst>
                <a:path w="9525" h="9525" extrusionOk="0">
                  <a:moveTo>
                    <a:pt x="7144" y="7144"/>
                  </a:moveTo>
                  <a:lnTo>
                    <a:pt x="7144" y="9049"/>
                  </a:lnTo>
                  <a:lnTo>
                    <a:pt x="7144" y="7144"/>
                  </a:ln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538" name="Google Shape;7538;p1"/>
            <p:cNvSpPr/>
            <p:nvPr/>
          </p:nvSpPr>
          <p:spPr>
            <a:xfrm>
              <a:off x="7529036" y="1178162"/>
              <a:ext cx="9525" cy="9525"/>
            </a:xfrm>
            <a:custGeom>
              <a:avLst/>
              <a:gdLst/>
              <a:ahLst/>
              <a:cxnLst/>
              <a:rect l="l" t="t" r="r" b="b"/>
              <a:pathLst>
                <a:path w="9525" h="9525" extrusionOk="0">
                  <a:moveTo>
                    <a:pt x="7144" y="8653"/>
                  </a:moveTo>
                  <a:cubicBezTo>
                    <a:pt x="9049" y="7700"/>
                    <a:pt x="11906" y="5795"/>
                    <a:pt x="7144" y="8653"/>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539" name="Google Shape;7539;p1"/>
            <p:cNvSpPr/>
            <p:nvPr/>
          </p:nvSpPr>
          <p:spPr>
            <a:xfrm>
              <a:off x="7499806" y="1151942"/>
              <a:ext cx="9525" cy="9525"/>
            </a:xfrm>
            <a:custGeom>
              <a:avLst/>
              <a:gdLst/>
              <a:ahLst/>
              <a:cxnLst/>
              <a:rect l="l" t="t" r="r" b="b"/>
              <a:pathLst>
                <a:path w="9525" h="9525" extrusionOk="0">
                  <a:moveTo>
                    <a:pt x="7799" y="10107"/>
                  </a:moveTo>
                  <a:lnTo>
                    <a:pt x="8751" y="7250"/>
                  </a:lnTo>
                  <a:cubicBezTo>
                    <a:pt x="8751" y="7250"/>
                    <a:pt x="5894" y="6297"/>
                    <a:pt x="7799" y="1010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540" name="Google Shape;7540;p1"/>
            <p:cNvSpPr/>
            <p:nvPr/>
          </p:nvSpPr>
          <p:spPr>
            <a:xfrm>
              <a:off x="7407645" y="1079658"/>
              <a:ext cx="9525" cy="9525"/>
            </a:xfrm>
            <a:custGeom>
              <a:avLst/>
              <a:gdLst/>
              <a:ahLst/>
              <a:cxnLst/>
              <a:rect l="l" t="t" r="r" b="b"/>
              <a:pathLst>
                <a:path w="9525" h="9525" extrusionOk="0">
                  <a:moveTo>
                    <a:pt x="7567" y="7144"/>
                  </a:moveTo>
                  <a:cubicBezTo>
                    <a:pt x="6615" y="12859"/>
                    <a:pt x="7567" y="9049"/>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541" name="Google Shape;7541;p1"/>
            <p:cNvSpPr/>
            <p:nvPr/>
          </p:nvSpPr>
          <p:spPr>
            <a:xfrm>
              <a:off x="7493387" y="1174908"/>
              <a:ext cx="9525" cy="19050"/>
            </a:xfrm>
            <a:custGeom>
              <a:avLst/>
              <a:gdLst/>
              <a:ahLst/>
              <a:cxnLst/>
              <a:rect l="l" t="t" r="r" b="b"/>
              <a:pathLst>
                <a:path w="9525" h="19050" extrusionOk="0">
                  <a:moveTo>
                    <a:pt x="7550" y="7144"/>
                  </a:moveTo>
                  <a:cubicBezTo>
                    <a:pt x="10408" y="10954"/>
                    <a:pt x="4693" y="10001"/>
                    <a:pt x="8503" y="12859"/>
                  </a:cubicBezTo>
                  <a:cubicBezTo>
                    <a:pt x="10408" y="11906"/>
                    <a:pt x="9456" y="9049"/>
                    <a:pt x="7550"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542" name="Google Shape;7542;p1"/>
            <p:cNvSpPr/>
            <p:nvPr/>
          </p:nvSpPr>
          <p:spPr>
            <a:xfrm>
              <a:off x="7423309" y="1142523"/>
              <a:ext cx="9525" cy="9525"/>
            </a:xfrm>
            <a:custGeom>
              <a:avLst/>
              <a:gdLst/>
              <a:ahLst/>
              <a:cxnLst/>
              <a:rect l="l" t="t" r="r" b="b"/>
              <a:pathLst>
                <a:path w="9525" h="9525" extrusionOk="0">
                  <a:moveTo>
                    <a:pt x="7144" y="7144"/>
                  </a:moveTo>
                  <a:cubicBezTo>
                    <a:pt x="7144" y="7144"/>
                    <a:pt x="7144" y="7144"/>
                    <a:pt x="7144" y="7144"/>
                  </a:cubicBez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543" name="Google Shape;7543;p1"/>
            <p:cNvSpPr/>
            <p:nvPr/>
          </p:nvSpPr>
          <p:spPr>
            <a:xfrm>
              <a:off x="7423309" y="1141094"/>
              <a:ext cx="9525" cy="9525"/>
            </a:xfrm>
            <a:custGeom>
              <a:avLst/>
              <a:gdLst/>
              <a:ahLst/>
              <a:cxnLst/>
              <a:rect l="l" t="t" r="r" b="b"/>
              <a:pathLst>
                <a:path w="9525" h="9525" extrusionOk="0">
                  <a:moveTo>
                    <a:pt x="7144" y="8572"/>
                  </a:moveTo>
                  <a:cubicBezTo>
                    <a:pt x="8096" y="8572"/>
                    <a:pt x="9049" y="9525"/>
                    <a:pt x="10001" y="8572"/>
                  </a:cubicBezTo>
                  <a:cubicBezTo>
                    <a:pt x="8096" y="6668"/>
                    <a:pt x="8096" y="6668"/>
                    <a:pt x="7144" y="8572"/>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544" name="Google Shape;7544;p1"/>
            <p:cNvSpPr/>
            <p:nvPr/>
          </p:nvSpPr>
          <p:spPr>
            <a:xfrm>
              <a:off x="7413627" y="1143034"/>
              <a:ext cx="9525" cy="9525"/>
            </a:xfrm>
            <a:custGeom>
              <a:avLst/>
              <a:gdLst/>
              <a:ahLst/>
              <a:cxnLst/>
              <a:rect l="l" t="t" r="r" b="b"/>
              <a:pathLst>
                <a:path w="9525" h="9525" extrusionOk="0">
                  <a:moveTo>
                    <a:pt x="7301" y="10443"/>
                  </a:moveTo>
                  <a:cubicBezTo>
                    <a:pt x="10158" y="4728"/>
                    <a:pt x="6348" y="7586"/>
                    <a:pt x="7301" y="10443"/>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545" name="Google Shape;7545;p1"/>
            <p:cNvSpPr/>
            <p:nvPr/>
          </p:nvSpPr>
          <p:spPr>
            <a:xfrm>
              <a:off x="7327106" y="1087569"/>
              <a:ext cx="19050" cy="9525"/>
            </a:xfrm>
            <a:custGeom>
              <a:avLst/>
              <a:gdLst/>
              <a:ahLst/>
              <a:cxnLst/>
              <a:rect l="l" t="t" r="r" b="b"/>
              <a:pathLst>
                <a:path w="19050" h="9525" extrusionOk="0">
                  <a:moveTo>
                    <a:pt x="7144" y="7805"/>
                  </a:moveTo>
                  <a:cubicBezTo>
                    <a:pt x="19526" y="12568"/>
                    <a:pt x="10001" y="4948"/>
                    <a:pt x="7144" y="7805"/>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546" name="Google Shape;7546;p1"/>
            <p:cNvSpPr/>
            <p:nvPr/>
          </p:nvSpPr>
          <p:spPr>
            <a:xfrm>
              <a:off x="7366159" y="1075425"/>
              <a:ext cx="9525" cy="9525"/>
            </a:xfrm>
            <a:custGeom>
              <a:avLst/>
              <a:gdLst/>
              <a:ahLst/>
              <a:cxnLst/>
              <a:rect l="l" t="t" r="r" b="b"/>
              <a:pathLst>
                <a:path w="9525" h="9525" extrusionOk="0">
                  <a:moveTo>
                    <a:pt x="7144" y="7567"/>
                  </a:moveTo>
                  <a:cubicBezTo>
                    <a:pt x="7144" y="7567"/>
                    <a:pt x="7144" y="7567"/>
                    <a:pt x="7144" y="7567"/>
                  </a:cubicBezTo>
                  <a:cubicBezTo>
                    <a:pt x="7144" y="6615"/>
                    <a:pt x="7144" y="7567"/>
                    <a:pt x="7144"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547" name="Google Shape;7547;p1"/>
            <p:cNvSpPr/>
            <p:nvPr/>
          </p:nvSpPr>
          <p:spPr>
            <a:xfrm>
              <a:off x="7474744" y="1192053"/>
              <a:ext cx="9525" cy="19050"/>
            </a:xfrm>
            <a:custGeom>
              <a:avLst/>
              <a:gdLst/>
              <a:ahLst/>
              <a:cxnLst/>
              <a:rect l="l" t="t" r="r" b="b"/>
              <a:pathLst>
                <a:path w="9525" h="19050" extrusionOk="0">
                  <a:moveTo>
                    <a:pt x="7144" y="7144"/>
                  </a:moveTo>
                  <a:cubicBezTo>
                    <a:pt x="7144" y="20479"/>
                    <a:pt x="7144"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548" name="Google Shape;7548;p1"/>
            <p:cNvSpPr/>
            <p:nvPr/>
          </p:nvSpPr>
          <p:spPr>
            <a:xfrm>
              <a:off x="7322344" y="1086250"/>
              <a:ext cx="9525" cy="9525"/>
            </a:xfrm>
            <a:custGeom>
              <a:avLst/>
              <a:gdLst/>
              <a:ahLst/>
              <a:cxnLst/>
              <a:rect l="l" t="t" r="r" b="b"/>
              <a:pathLst>
                <a:path w="9525" h="9525" extrusionOk="0">
                  <a:moveTo>
                    <a:pt x="7144" y="8172"/>
                  </a:moveTo>
                  <a:cubicBezTo>
                    <a:pt x="8096" y="8172"/>
                    <a:pt x="8096" y="8172"/>
                    <a:pt x="9049" y="9125"/>
                  </a:cubicBezTo>
                  <a:cubicBezTo>
                    <a:pt x="9049" y="5315"/>
                    <a:pt x="7144" y="8172"/>
                    <a:pt x="7144" y="8172"/>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549" name="Google Shape;7549;p1"/>
            <p:cNvSpPr/>
            <p:nvPr/>
          </p:nvSpPr>
          <p:spPr>
            <a:xfrm>
              <a:off x="7382160" y="1142875"/>
              <a:ext cx="9525" cy="9525"/>
            </a:xfrm>
            <a:custGeom>
              <a:avLst/>
              <a:gdLst/>
              <a:ahLst/>
              <a:cxnLst/>
              <a:rect l="l" t="t" r="r" b="b"/>
              <a:pathLst>
                <a:path w="9525" h="9525" extrusionOk="0">
                  <a:moveTo>
                    <a:pt x="7335" y="9650"/>
                  </a:moveTo>
                  <a:cubicBezTo>
                    <a:pt x="8288" y="11555"/>
                    <a:pt x="9240" y="9650"/>
                    <a:pt x="10193" y="10602"/>
                  </a:cubicBezTo>
                  <a:cubicBezTo>
                    <a:pt x="9240" y="9650"/>
                    <a:pt x="6383" y="3935"/>
                    <a:pt x="7335" y="9650"/>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550" name="Google Shape;7550;p1"/>
            <p:cNvSpPr/>
            <p:nvPr/>
          </p:nvSpPr>
          <p:spPr>
            <a:xfrm>
              <a:off x="7318534" y="1102769"/>
              <a:ext cx="9525" cy="19050"/>
            </a:xfrm>
            <a:custGeom>
              <a:avLst/>
              <a:gdLst/>
              <a:ahLst/>
              <a:cxnLst/>
              <a:rect l="l" t="t" r="r" b="b"/>
              <a:pathLst>
                <a:path w="9525" h="19050" extrusionOk="0">
                  <a:moveTo>
                    <a:pt x="7144" y="7846"/>
                  </a:moveTo>
                  <a:cubicBezTo>
                    <a:pt x="8096" y="7846"/>
                    <a:pt x="9049" y="10703"/>
                    <a:pt x="9049" y="13561"/>
                  </a:cubicBezTo>
                  <a:cubicBezTo>
                    <a:pt x="10001" y="11656"/>
                    <a:pt x="9049" y="4988"/>
                    <a:pt x="7144" y="784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551" name="Google Shape;7551;p1"/>
            <p:cNvSpPr/>
            <p:nvPr/>
          </p:nvSpPr>
          <p:spPr>
            <a:xfrm>
              <a:off x="7376636" y="1144957"/>
              <a:ext cx="9525" cy="9525"/>
            </a:xfrm>
            <a:custGeom>
              <a:avLst/>
              <a:gdLst/>
              <a:ahLst/>
              <a:cxnLst/>
              <a:rect l="l" t="t" r="r" b="b"/>
              <a:pathLst>
                <a:path w="9525" h="9525" extrusionOk="0">
                  <a:moveTo>
                    <a:pt x="7144" y="7567"/>
                  </a:moveTo>
                  <a:cubicBezTo>
                    <a:pt x="7144" y="7567"/>
                    <a:pt x="12859" y="6615"/>
                    <a:pt x="7144"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552" name="Google Shape;7552;p1"/>
            <p:cNvSpPr/>
            <p:nvPr/>
          </p:nvSpPr>
          <p:spPr>
            <a:xfrm>
              <a:off x="7395556" y="1185373"/>
              <a:ext cx="9525" cy="19050"/>
            </a:xfrm>
            <a:custGeom>
              <a:avLst/>
              <a:gdLst/>
              <a:ahLst/>
              <a:cxnLst/>
              <a:rect l="l" t="t" r="r" b="b"/>
              <a:pathLst>
                <a:path w="9525" h="19050" extrusionOk="0">
                  <a:moveTo>
                    <a:pt x="8227" y="18586"/>
                  </a:moveTo>
                  <a:cubicBezTo>
                    <a:pt x="9179" y="16681"/>
                    <a:pt x="5369" y="-6179"/>
                    <a:pt x="8227" y="1858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553" name="Google Shape;7553;p1"/>
            <p:cNvSpPr/>
            <p:nvPr/>
          </p:nvSpPr>
          <p:spPr>
            <a:xfrm>
              <a:off x="7390924" y="1189196"/>
              <a:ext cx="9525" cy="9525"/>
            </a:xfrm>
            <a:custGeom>
              <a:avLst/>
              <a:gdLst/>
              <a:ahLst/>
              <a:cxnLst/>
              <a:rect l="l" t="t" r="r" b="b"/>
              <a:pathLst>
                <a:path w="9525" h="9525" extrusionOk="0">
                  <a:moveTo>
                    <a:pt x="8096" y="7144"/>
                  </a:moveTo>
                  <a:cubicBezTo>
                    <a:pt x="8096" y="7144"/>
                    <a:pt x="7144" y="7144"/>
                    <a:pt x="7144" y="7144"/>
                  </a:cubicBezTo>
                  <a:cubicBezTo>
                    <a:pt x="7144" y="7144"/>
                    <a:pt x="8096" y="7144"/>
                    <a:pt x="8096"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554" name="Google Shape;7554;p1"/>
            <p:cNvSpPr/>
            <p:nvPr/>
          </p:nvSpPr>
          <p:spPr>
            <a:xfrm>
              <a:off x="7352824" y="1167288"/>
              <a:ext cx="9525" cy="9525"/>
            </a:xfrm>
            <a:custGeom>
              <a:avLst/>
              <a:gdLst/>
              <a:ahLst/>
              <a:cxnLst/>
              <a:rect l="l" t="t" r="r" b="b"/>
              <a:pathLst>
                <a:path w="9525" h="9525" extrusionOk="0">
                  <a:moveTo>
                    <a:pt x="7144" y="9049"/>
                  </a:moveTo>
                  <a:cubicBezTo>
                    <a:pt x="7144" y="8096"/>
                    <a:pt x="7144" y="8096"/>
                    <a:pt x="8096" y="7144"/>
                  </a:cubicBezTo>
                  <a:cubicBezTo>
                    <a:pt x="8096" y="7144"/>
                    <a:pt x="8096" y="8096"/>
                    <a:pt x="7144" y="904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555" name="Google Shape;7555;p1"/>
            <p:cNvSpPr/>
            <p:nvPr/>
          </p:nvSpPr>
          <p:spPr>
            <a:xfrm>
              <a:off x="7377632" y="1191172"/>
              <a:ext cx="9525" cy="19050"/>
            </a:xfrm>
            <a:custGeom>
              <a:avLst/>
              <a:gdLst/>
              <a:ahLst/>
              <a:cxnLst/>
              <a:rect l="l" t="t" r="r" b="b"/>
              <a:pathLst>
                <a:path w="9525" h="19050" extrusionOk="0">
                  <a:moveTo>
                    <a:pt x="9959" y="11835"/>
                  </a:moveTo>
                  <a:cubicBezTo>
                    <a:pt x="1386" y="-2452"/>
                    <a:pt x="15674" y="21360"/>
                    <a:pt x="9959" y="11835"/>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556" name="Google Shape;7556;p1"/>
            <p:cNvSpPr/>
            <p:nvPr/>
          </p:nvSpPr>
          <p:spPr>
            <a:xfrm>
              <a:off x="7289006" y="1091674"/>
              <a:ext cx="9525" cy="9525"/>
            </a:xfrm>
            <a:custGeom>
              <a:avLst/>
              <a:gdLst/>
              <a:ahLst/>
              <a:cxnLst/>
              <a:rect l="l" t="t" r="r" b="b"/>
              <a:pathLst>
                <a:path w="9525" h="9525" extrusionOk="0">
                  <a:moveTo>
                    <a:pt x="7144" y="10368"/>
                  </a:moveTo>
                  <a:cubicBezTo>
                    <a:pt x="7144" y="6558"/>
                    <a:pt x="8096" y="5606"/>
                    <a:pt x="7144" y="1036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557" name="Google Shape;7557;p1"/>
            <p:cNvSpPr/>
            <p:nvPr/>
          </p:nvSpPr>
          <p:spPr>
            <a:xfrm>
              <a:off x="7288054" y="1091088"/>
              <a:ext cx="9525" cy="9525"/>
            </a:xfrm>
            <a:custGeom>
              <a:avLst/>
              <a:gdLst/>
              <a:ahLst/>
              <a:cxnLst/>
              <a:rect l="l" t="t" r="r" b="b"/>
              <a:pathLst>
                <a:path w="9525" h="9525" extrusionOk="0">
                  <a:moveTo>
                    <a:pt x="7144" y="7144"/>
                  </a:moveTo>
                  <a:lnTo>
                    <a:pt x="7144" y="7144"/>
                  </a:lnTo>
                  <a:cubicBezTo>
                    <a:pt x="8096"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558" name="Google Shape;7558;p1"/>
            <p:cNvSpPr/>
            <p:nvPr/>
          </p:nvSpPr>
          <p:spPr>
            <a:xfrm>
              <a:off x="7359299" y="1161956"/>
              <a:ext cx="9525" cy="9525"/>
            </a:xfrm>
            <a:custGeom>
              <a:avLst/>
              <a:gdLst/>
              <a:ahLst/>
              <a:cxnLst/>
              <a:rect l="l" t="t" r="r" b="b"/>
              <a:pathLst>
                <a:path w="9525" h="9525" extrusionOk="0">
                  <a:moveTo>
                    <a:pt x="7335" y="9618"/>
                  </a:moveTo>
                  <a:cubicBezTo>
                    <a:pt x="8288" y="9618"/>
                    <a:pt x="9241" y="9618"/>
                    <a:pt x="10193" y="7713"/>
                  </a:cubicBezTo>
                  <a:cubicBezTo>
                    <a:pt x="9241" y="6761"/>
                    <a:pt x="6383" y="6761"/>
                    <a:pt x="7335" y="961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559" name="Google Shape;7559;p1"/>
            <p:cNvSpPr/>
            <p:nvPr/>
          </p:nvSpPr>
          <p:spPr>
            <a:xfrm>
              <a:off x="7282339" y="1103682"/>
              <a:ext cx="9525" cy="9525"/>
            </a:xfrm>
            <a:custGeom>
              <a:avLst/>
              <a:gdLst/>
              <a:ahLst/>
              <a:cxnLst/>
              <a:rect l="l" t="t" r="r" b="b"/>
              <a:pathLst>
                <a:path w="9525" h="9525" extrusionOk="0">
                  <a:moveTo>
                    <a:pt x="7144" y="8837"/>
                  </a:moveTo>
                  <a:cubicBezTo>
                    <a:pt x="10954" y="5027"/>
                    <a:pt x="7144" y="8837"/>
                    <a:pt x="7144" y="883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560" name="Google Shape;7560;p1"/>
            <p:cNvSpPr/>
            <p:nvPr/>
          </p:nvSpPr>
          <p:spPr>
            <a:xfrm>
              <a:off x="7268743" y="1094803"/>
              <a:ext cx="9525" cy="9525"/>
            </a:xfrm>
            <a:custGeom>
              <a:avLst/>
              <a:gdLst/>
              <a:ahLst/>
              <a:cxnLst/>
              <a:rect l="l" t="t" r="r" b="b"/>
              <a:pathLst>
                <a:path w="9525" h="9525" extrusionOk="0">
                  <a:moveTo>
                    <a:pt x="9310" y="7239"/>
                  </a:moveTo>
                  <a:cubicBezTo>
                    <a:pt x="11215" y="6286"/>
                    <a:pt x="3595" y="12954"/>
                    <a:pt x="9310" y="723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561" name="Google Shape;7561;p1"/>
            <p:cNvSpPr/>
            <p:nvPr/>
          </p:nvSpPr>
          <p:spPr>
            <a:xfrm>
              <a:off x="7331869" y="1205282"/>
              <a:ext cx="9525" cy="19050"/>
            </a:xfrm>
            <a:custGeom>
              <a:avLst/>
              <a:gdLst/>
              <a:ahLst/>
              <a:cxnLst/>
              <a:rect l="l" t="t" r="r" b="b"/>
              <a:pathLst>
                <a:path w="9525" h="19050" extrusionOk="0">
                  <a:moveTo>
                    <a:pt x="7144" y="13917"/>
                  </a:moveTo>
                  <a:cubicBezTo>
                    <a:pt x="7144" y="13917"/>
                    <a:pt x="9049" y="-1323"/>
                    <a:pt x="7144" y="1391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562" name="Google Shape;7562;p1"/>
            <p:cNvSpPr/>
            <p:nvPr/>
          </p:nvSpPr>
          <p:spPr>
            <a:xfrm>
              <a:off x="7157561" y="1094898"/>
              <a:ext cx="66675" cy="28575"/>
            </a:xfrm>
            <a:custGeom>
              <a:avLst/>
              <a:gdLst/>
              <a:ahLst/>
              <a:cxnLst/>
              <a:rect l="l" t="t" r="r" b="b"/>
              <a:pathLst>
                <a:path w="66675" h="28575" extrusionOk="0">
                  <a:moveTo>
                    <a:pt x="47149" y="18574"/>
                  </a:moveTo>
                  <a:cubicBezTo>
                    <a:pt x="47149" y="19526"/>
                    <a:pt x="50959" y="26194"/>
                    <a:pt x="55721" y="27146"/>
                  </a:cubicBezTo>
                  <a:cubicBezTo>
                    <a:pt x="51911" y="24289"/>
                    <a:pt x="58579" y="14764"/>
                    <a:pt x="60484" y="10001"/>
                  </a:cubicBezTo>
                  <a:cubicBezTo>
                    <a:pt x="59531" y="10001"/>
                    <a:pt x="59531" y="9049"/>
                    <a:pt x="60484" y="7144"/>
                  </a:cubicBezTo>
                  <a:cubicBezTo>
                    <a:pt x="53816" y="12859"/>
                    <a:pt x="25241" y="8096"/>
                    <a:pt x="7144" y="7144"/>
                  </a:cubicBezTo>
                  <a:cubicBezTo>
                    <a:pt x="15716" y="12859"/>
                    <a:pt x="9049" y="21431"/>
                    <a:pt x="8096" y="28099"/>
                  </a:cubicBezTo>
                  <a:cubicBezTo>
                    <a:pt x="13811" y="32861"/>
                    <a:pt x="48101" y="30004"/>
                    <a:pt x="47149" y="1857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563" name="Google Shape;7563;p1"/>
            <p:cNvSpPr/>
            <p:nvPr/>
          </p:nvSpPr>
          <p:spPr>
            <a:xfrm>
              <a:off x="7207091" y="1113948"/>
              <a:ext cx="9525" cy="9525"/>
            </a:xfrm>
            <a:custGeom>
              <a:avLst/>
              <a:gdLst/>
              <a:ahLst/>
              <a:cxnLst/>
              <a:rect l="l" t="t" r="r" b="b"/>
              <a:pathLst>
                <a:path w="9525" h="9525" extrusionOk="0">
                  <a:moveTo>
                    <a:pt x="7144" y="7144"/>
                  </a:moveTo>
                  <a:cubicBezTo>
                    <a:pt x="7144" y="7144"/>
                    <a:pt x="8096" y="7144"/>
                    <a:pt x="8096" y="7144"/>
                  </a:cubicBezTo>
                  <a:cubicBezTo>
                    <a:pt x="8096"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564" name="Google Shape;7564;p1"/>
            <p:cNvSpPr/>
            <p:nvPr/>
          </p:nvSpPr>
          <p:spPr>
            <a:xfrm>
              <a:off x="7156609" y="1093946"/>
              <a:ext cx="9525" cy="9525"/>
            </a:xfrm>
            <a:custGeom>
              <a:avLst/>
              <a:gdLst/>
              <a:ahLst/>
              <a:cxnLst/>
              <a:rect l="l" t="t" r="r" b="b"/>
              <a:pathLst>
                <a:path w="9525" h="9525" extrusionOk="0">
                  <a:moveTo>
                    <a:pt x="7144" y="7144"/>
                  </a:moveTo>
                  <a:lnTo>
                    <a:pt x="9049" y="7144"/>
                  </a:lnTo>
                  <a:cubicBezTo>
                    <a:pt x="8096" y="7144"/>
                    <a:pt x="8096"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565" name="Google Shape;7565;p1"/>
            <p:cNvSpPr/>
            <p:nvPr/>
          </p:nvSpPr>
          <p:spPr>
            <a:xfrm>
              <a:off x="7215224" y="1097409"/>
              <a:ext cx="9525" cy="19050"/>
            </a:xfrm>
            <a:custGeom>
              <a:avLst/>
              <a:gdLst/>
              <a:ahLst/>
              <a:cxnLst/>
              <a:rect l="l" t="t" r="r" b="b"/>
              <a:pathLst>
                <a:path w="9525" h="19050" extrusionOk="0">
                  <a:moveTo>
                    <a:pt x="9488" y="12253"/>
                  </a:moveTo>
                  <a:cubicBezTo>
                    <a:pt x="4726" y="1776"/>
                    <a:pt x="8536" y="10348"/>
                    <a:pt x="9488" y="12253"/>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566" name="Google Shape;7566;p1"/>
            <p:cNvSpPr/>
            <p:nvPr/>
          </p:nvSpPr>
          <p:spPr>
            <a:xfrm>
              <a:off x="7212606" y="1092993"/>
              <a:ext cx="9525" cy="9525"/>
            </a:xfrm>
            <a:custGeom>
              <a:avLst/>
              <a:gdLst/>
              <a:ahLst/>
              <a:cxnLst/>
              <a:rect l="l" t="t" r="r" b="b"/>
              <a:pathLst>
                <a:path w="9525" h="9525" extrusionOk="0">
                  <a:moveTo>
                    <a:pt x="7344" y="7144"/>
                  </a:moveTo>
                  <a:cubicBezTo>
                    <a:pt x="6392" y="15716"/>
                    <a:pt x="9249" y="9049"/>
                    <a:pt x="73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567" name="Google Shape;7567;p1"/>
            <p:cNvSpPr/>
            <p:nvPr/>
          </p:nvSpPr>
          <p:spPr>
            <a:xfrm>
              <a:off x="7208136" y="1202531"/>
              <a:ext cx="9525" cy="9525"/>
            </a:xfrm>
            <a:custGeom>
              <a:avLst/>
              <a:gdLst/>
              <a:ahLst/>
              <a:cxnLst/>
              <a:rect l="l" t="t" r="r" b="b"/>
              <a:pathLst>
                <a:path w="9525" h="9525" extrusionOk="0">
                  <a:moveTo>
                    <a:pt x="9909" y="7144"/>
                  </a:moveTo>
                  <a:cubicBezTo>
                    <a:pt x="8957" y="8096"/>
                    <a:pt x="4194" y="10954"/>
                    <a:pt x="9909"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568" name="Google Shape;7568;p1"/>
            <p:cNvSpPr/>
            <p:nvPr/>
          </p:nvSpPr>
          <p:spPr>
            <a:xfrm>
              <a:off x="7196614" y="1192731"/>
              <a:ext cx="9525" cy="9525"/>
            </a:xfrm>
            <a:custGeom>
              <a:avLst/>
              <a:gdLst/>
              <a:ahLst/>
              <a:cxnLst/>
              <a:rect l="l" t="t" r="r" b="b"/>
              <a:pathLst>
                <a:path w="9525" h="9525" extrusionOk="0">
                  <a:moveTo>
                    <a:pt x="7144" y="7419"/>
                  </a:moveTo>
                  <a:cubicBezTo>
                    <a:pt x="8096" y="10276"/>
                    <a:pt x="10001" y="8371"/>
                    <a:pt x="10954" y="7419"/>
                  </a:cubicBezTo>
                  <a:cubicBezTo>
                    <a:pt x="9049" y="8371"/>
                    <a:pt x="10001" y="6466"/>
                    <a:pt x="7144" y="741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569" name="Google Shape;7569;p1"/>
            <p:cNvSpPr/>
            <p:nvPr/>
          </p:nvSpPr>
          <p:spPr>
            <a:xfrm>
              <a:off x="7195618" y="1227296"/>
              <a:ext cx="9525" cy="9525"/>
            </a:xfrm>
            <a:custGeom>
              <a:avLst/>
              <a:gdLst/>
              <a:ahLst/>
              <a:cxnLst/>
              <a:rect l="l" t="t" r="r" b="b"/>
              <a:pathLst>
                <a:path w="9525" h="9525" extrusionOk="0">
                  <a:moveTo>
                    <a:pt x="10045" y="7144"/>
                  </a:moveTo>
                  <a:cubicBezTo>
                    <a:pt x="7187" y="9049"/>
                    <a:pt x="5282" y="10954"/>
                    <a:pt x="10045"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570" name="Google Shape;7570;p1"/>
            <p:cNvSpPr/>
            <p:nvPr/>
          </p:nvSpPr>
          <p:spPr>
            <a:xfrm>
              <a:off x="7137559" y="1112996"/>
              <a:ext cx="9525" cy="9525"/>
            </a:xfrm>
            <a:custGeom>
              <a:avLst/>
              <a:gdLst/>
              <a:ahLst/>
              <a:cxnLst/>
              <a:rect l="l" t="t" r="r" b="b"/>
              <a:pathLst>
                <a:path w="9525" h="9525" extrusionOk="0">
                  <a:moveTo>
                    <a:pt x="8096" y="7144"/>
                  </a:moveTo>
                  <a:lnTo>
                    <a:pt x="7144" y="7144"/>
                  </a:lnTo>
                  <a:cubicBezTo>
                    <a:pt x="7144" y="8096"/>
                    <a:pt x="7144" y="7144"/>
                    <a:pt x="8096"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571" name="Google Shape;7571;p1"/>
            <p:cNvSpPr/>
            <p:nvPr/>
          </p:nvSpPr>
          <p:spPr>
            <a:xfrm>
              <a:off x="7126129" y="1093275"/>
              <a:ext cx="38100" cy="28575"/>
            </a:xfrm>
            <a:custGeom>
              <a:avLst/>
              <a:gdLst/>
              <a:ahLst/>
              <a:cxnLst/>
              <a:rect l="l" t="t" r="r" b="b"/>
              <a:pathLst>
                <a:path w="38100" h="28575" extrusionOk="0">
                  <a:moveTo>
                    <a:pt x="37624" y="24007"/>
                  </a:moveTo>
                  <a:cubicBezTo>
                    <a:pt x="35719" y="21149"/>
                    <a:pt x="26194" y="-11236"/>
                    <a:pt x="7144" y="22102"/>
                  </a:cubicBezTo>
                  <a:cubicBezTo>
                    <a:pt x="14764" y="17339"/>
                    <a:pt x="17621" y="17339"/>
                    <a:pt x="16669" y="24007"/>
                  </a:cubicBezTo>
                  <a:cubicBezTo>
                    <a:pt x="20479" y="21149"/>
                    <a:pt x="20479" y="18292"/>
                    <a:pt x="17621" y="16387"/>
                  </a:cubicBezTo>
                  <a:cubicBezTo>
                    <a:pt x="25241" y="1147"/>
                    <a:pt x="9049" y="47819"/>
                    <a:pt x="37624" y="2400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572" name="Google Shape;7572;p1"/>
            <p:cNvSpPr/>
            <p:nvPr/>
          </p:nvSpPr>
          <p:spPr>
            <a:xfrm>
              <a:off x="7094696" y="1105376"/>
              <a:ext cx="9525" cy="9525"/>
            </a:xfrm>
            <a:custGeom>
              <a:avLst/>
              <a:gdLst/>
              <a:ahLst/>
              <a:cxnLst/>
              <a:rect l="l" t="t" r="r" b="b"/>
              <a:pathLst>
                <a:path w="9525" h="9525" extrusionOk="0">
                  <a:moveTo>
                    <a:pt x="7144" y="7144"/>
                  </a:moveTo>
                  <a:lnTo>
                    <a:pt x="7144" y="7144"/>
                  </a:ln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573" name="Google Shape;7573;p1"/>
            <p:cNvSpPr/>
            <p:nvPr/>
          </p:nvSpPr>
          <p:spPr>
            <a:xfrm>
              <a:off x="7096601" y="1100413"/>
              <a:ext cx="9525" cy="19050"/>
            </a:xfrm>
            <a:custGeom>
              <a:avLst/>
              <a:gdLst/>
              <a:ahLst/>
              <a:cxnLst/>
              <a:rect l="l" t="t" r="r" b="b"/>
              <a:pathLst>
                <a:path w="9525" h="19050" extrusionOk="0">
                  <a:moveTo>
                    <a:pt x="7144" y="14011"/>
                  </a:moveTo>
                  <a:cubicBezTo>
                    <a:pt x="8096" y="676"/>
                    <a:pt x="7144" y="10201"/>
                    <a:pt x="7144" y="14011"/>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574" name="Google Shape;7574;p1"/>
            <p:cNvSpPr/>
            <p:nvPr/>
          </p:nvSpPr>
          <p:spPr>
            <a:xfrm>
              <a:off x="7099952" y="1095851"/>
              <a:ext cx="9525" cy="19050"/>
            </a:xfrm>
            <a:custGeom>
              <a:avLst/>
              <a:gdLst/>
              <a:ahLst/>
              <a:cxnLst/>
              <a:rect l="l" t="t" r="r" b="b"/>
              <a:pathLst>
                <a:path w="9525" h="19050" extrusionOk="0">
                  <a:moveTo>
                    <a:pt x="11413" y="7144"/>
                  </a:moveTo>
                  <a:cubicBezTo>
                    <a:pt x="9508" y="9049"/>
                    <a:pt x="2841" y="35719"/>
                    <a:pt x="11413"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575" name="Google Shape;7575;p1"/>
            <p:cNvSpPr/>
            <p:nvPr/>
          </p:nvSpPr>
          <p:spPr>
            <a:xfrm>
              <a:off x="7121604" y="1101566"/>
              <a:ext cx="9525" cy="9525"/>
            </a:xfrm>
            <a:custGeom>
              <a:avLst/>
              <a:gdLst/>
              <a:ahLst/>
              <a:cxnLst/>
              <a:rect l="l" t="t" r="r" b="b"/>
              <a:pathLst>
                <a:path w="9525" h="9525" extrusionOk="0">
                  <a:moveTo>
                    <a:pt x="7858" y="7144"/>
                  </a:moveTo>
                  <a:cubicBezTo>
                    <a:pt x="6906" y="10001"/>
                    <a:pt x="6906" y="12859"/>
                    <a:pt x="7858"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576" name="Google Shape;7576;p1"/>
            <p:cNvSpPr/>
            <p:nvPr/>
          </p:nvSpPr>
          <p:spPr>
            <a:xfrm>
              <a:off x="7118403" y="1104348"/>
              <a:ext cx="9525" cy="9525"/>
            </a:xfrm>
            <a:custGeom>
              <a:avLst/>
              <a:gdLst/>
              <a:ahLst/>
              <a:cxnLst/>
              <a:rect l="l" t="t" r="r" b="b"/>
              <a:pathLst>
                <a:path w="9525" h="9525" extrusionOk="0">
                  <a:moveTo>
                    <a:pt x="10107" y="7219"/>
                  </a:moveTo>
                  <a:cubicBezTo>
                    <a:pt x="10107" y="6266"/>
                    <a:pt x="3440" y="14839"/>
                    <a:pt x="10107" y="721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577" name="Google Shape;7577;p1"/>
            <p:cNvSpPr/>
            <p:nvPr/>
          </p:nvSpPr>
          <p:spPr>
            <a:xfrm>
              <a:off x="7113746" y="1100613"/>
              <a:ext cx="9525" cy="9525"/>
            </a:xfrm>
            <a:custGeom>
              <a:avLst/>
              <a:gdLst/>
              <a:ahLst/>
              <a:cxnLst/>
              <a:rect l="l" t="t" r="r" b="b"/>
              <a:pathLst>
                <a:path w="9525" h="9525" extrusionOk="0">
                  <a:moveTo>
                    <a:pt x="9049" y="8096"/>
                  </a:moveTo>
                  <a:cubicBezTo>
                    <a:pt x="8096" y="7144"/>
                    <a:pt x="8096" y="7144"/>
                    <a:pt x="7144" y="7144"/>
                  </a:cubicBezTo>
                  <a:lnTo>
                    <a:pt x="9049" y="8096"/>
                  </a:ln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578" name="Google Shape;7578;p1"/>
            <p:cNvSpPr/>
            <p:nvPr/>
          </p:nvSpPr>
          <p:spPr>
            <a:xfrm>
              <a:off x="7115334" y="1100825"/>
              <a:ext cx="9525" cy="9525"/>
            </a:xfrm>
            <a:custGeom>
              <a:avLst/>
              <a:gdLst/>
              <a:ahLst/>
              <a:cxnLst/>
              <a:rect l="l" t="t" r="r" b="b"/>
              <a:pathLst>
                <a:path w="9525" h="9525" extrusionOk="0">
                  <a:moveTo>
                    <a:pt x="8414" y="8837"/>
                  </a:moveTo>
                  <a:cubicBezTo>
                    <a:pt x="8414" y="8837"/>
                    <a:pt x="5556" y="5027"/>
                    <a:pt x="8414" y="883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579" name="Google Shape;7579;p1"/>
            <p:cNvSpPr/>
            <p:nvPr/>
          </p:nvSpPr>
          <p:spPr>
            <a:xfrm>
              <a:off x="7118378" y="1096570"/>
              <a:ext cx="9525" cy="19050"/>
            </a:xfrm>
            <a:custGeom>
              <a:avLst/>
              <a:gdLst/>
              <a:ahLst/>
              <a:cxnLst/>
              <a:rect l="l" t="t" r="r" b="b"/>
              <a:pathLst>
                <a:path w="9525" h="19050" extrusionOk="0">
                  <a:moveTo>
                    <a:pt x="8227" y="14044"/>
                  </a:moveTo>
                  <a:cubicBezTo>
                    <a:pt x="9179" y="2614"/>
                    <a:pt x="5369" y="7377"/>
                    <a:pt x="8227" y="140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580" name="Google Shape;7580;p1"/>
            <p:cNvSpPr/>
            <p:nvPr/>
          </p:nvSpPr>
          <p:spPr>
            <a:xfrm>
              <a:off x="7179448" y="1219676"/>
              <a:ext cx="9525" cy="9525"/>
            </a:xfrm>
            <a:custGeom>
              <a:avLst/>
              <a:gdLst/>
              <a:ahLst/>
              <a:cxnLst/>
              <a:rect l="l" t="t" r="r" b="b"/>
              <a:pathLst>
                <a:path w="9525" h="9525" extrusionOk="0">
                  <a:moveTo>
                    <a:pt x="9069" y="7144"/>
                  </a:moveTo>
                  <a:cubicBezTo>
                    <a:pt x="5259" y="12859"/>
                    <a:pt x="8117" y="9049"/>
                    <a:pt x="9069"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581" name="Google Shape;7581;p1"/>
            <p:cNvSpPr/>
            <p:nvPr/>
          </p:nvSpPr>
          <p:spPr>
            <a:xfrm>
              <a:off x="7167086" y="1214913"/>
              <a:ext cx="9525" cy="9525"/>
            </a:xfrm>
            <a:custGeom>
              <a:avLst/>
              <a:gdLst/>
              <a:ahLst/>
              <a:cxnLst/>
              <a:rect l="l" t="t" r="r" b="b"/>
              <a:pathLst>
                <a:path w="9525" h="9525" extrusionOk="0">
                  <a:moveTo>
                    <a:pt x="9049" y="7144"/>
                  </a:moveTo>
                  <a:cubicBezTo>
                    <a:pt x="8096" y="8096"/>
                    <a:pt x="8096" y="9049"/>
                    <a:pt x="7144" y="9049"/>
                  </a:cubicBezTo>
                  <a:cubicBezTo>
                    <a:pt x="9049" y="9049"/>
                    <a:pt x="9049" y="8096"/>
                    <a:pt x="9049"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582" name="Google Shape;7582;p1"/>
            <p:cNvSpPr/>
            <p:nvPr/>
          </p:nvSpPr>
          <p:spPr>
            <a:xfrm>
              <a:off x="7156009" y="1216818"/>
              <a:ext cx="19050" cy="38100"/>
            </a:xfrm>
            <a:custGeom>
              <a:avLst/>
              <a:gdLst/>
              <a:ahLst/>
              <a:cxnLst/>
              <a:rect l="l" t="t" r="r" b="b"/>
              <a:pathLst>
                <a:path w="19050" h="38100" extrusionOk="0">
                  <a:moveTo>
                    <a:pt x="8697" y="32861"/>
                  </a:moveTo>
                  <a:cubicBezTo>
                    <a:pt x="4886" y="25241"/>
                    <a:pt x="12506" y="18574"/>
                    <a:pt x="19174" y="7144"/>
                  </a:cubicBezTo>
                  <a:cubicBezTo>
                    <a:pt x="124" y="20479"/>
                    <a:pt x="9649" y="27146"/>
                    <a:pt x="8697" y="32861"/>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583" name="Google Shape;7583;p1"/>
            <p:cNvSpPr/>
            <p:nvPr/>
          </p:nvSpPr>
          <p:spPr>
            <a:xfrm>
              <a:off x="7161371" y="1250998"/>
              <a:ext cx="9525" cy="9525"/>
            </a:xfrm>
            <a:custGeom>
              <a:avLst/>
              <a:gdLst/>
              <a:ahLst/>
              <a:cxnLst/>
              <a:rect l="l" t="t" r="r" b="b"/>
              <a:pathLst>
                <a:path w="9525" h="9525" extrusionOk="0">
                  <a:moveTo>
                    <a:pt x="7144" y="9159"/>
                  </a:moveTo>
                  <a:cubicBezTo>
                    <a:pt x="8096" y="10111"/>
                    <a:pt x="9049" y="9159"/>
                    <a:pt x="9049" y="8206"/>
                  </a:cubicBezTo>
                  <a:cubicBezTo>
                    <a:pt x="9049" y="5349"/>
                    <a:pt x="8096" y="9159"/>
                    <a:pt x="7144" y="915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584" name="Google Shape;7584;p1"/>
            <p:cNvSpPr/>
            <p:nvPr/>
          </p:nvSpPr>
          <p:spPr>
            <a:xfrm>
              <a:off x="7141051" y="1177766"/>
              <a:ext cx="9525" cy="19050"/>
            </a:xfrm>
            <a:custGeom>
              <a:avLst/>
              <a:gdLst/>
              <a:ahLst/>
              <a:cxnLst/>
              <a:rect l="l" t="t" r="r" b="b"/>
              <a:pathLst>
                <a:path w="9525" h="19050" extrusionOk="0">
                  <a:moveTo>
                    <a:pt x="8414" y="7144"/>
                  </a:moveTo>
                  <a:cubicBezTo>
                    <a:pt x="5556" y="17621"/>
                    <a:pt x="8414" y="10954"/>
                    <a:pt x="841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585" name="Google Shape;7585;p1"/>
            <p:cNvSpPr/>
            <p:nvPr/>
          </p:nvSpPr>
          <p:spPr>
            <a:xfrm>
              <a:off x="7143274" y="1180623"/>
              <a:ext cx="9525" cy="9525"/>
            </a:xfrm>
            <a:custGeom>
              <a:avLst/>
              <a:gdLst/>
              <a:ahLst/>
              <a:cxnLst/>
              <a:rect l="l" t="t" r="r" b="b"/>
              <a:pathLst>
                <a:path w="9525" h="9525" extrusionOk="0">
                  <a:moveTo>
                    <a:pt x="8096" y="7144"/>
                  </a:moveTo>
                  <a:lnTo>
                    <a:pt x="7144" y="8096"/>
                  </a:lnTo>
                  <a:cubicBezTo>
                    <a:pt x="7144" y="8096"/>
                    <a:pt x="7144" y="8096"/>
                    <a:pt x="8096"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586" name="Google Shape;7586;p1"/>
            <p:cNvSpPr/>
            <p:nvPr/>
          </p:nvSpPr>
          <p:spPr>
            <a:xfrm>
              <a:off x="7142321" y="1176813"/>
              <a:ext cx="9525" cy="9525"/>
            </a:xfrm>
            <a:custGeom>
              <a:avLst/>
              <a:gdLst/>
              <a:ahLst/>
              <a:cxnLst/>
              <a:rect l="l" t="t" r="r" b="b"/>
              <a:pathLst>
                <a:path w="9525" h="9525" extrusionOk="0">
                  <a:moveTo>
                    <a:pt x="7144" y="7144"/>
                  </a:moveTo>
                  <a:lnTo>
                    <a:pt x="7144" y="7144"/>
                  </a:lnTo>
                  <a:cubicBezTo>
                    <a:pt x="7144" y="8096"/>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587" name="Google Shape;7587;p1"/>
            <p:cNvSpPr/>
            <p:nvPr/>
          </p:nvSpPr>
          <p:spPr>
            <a:xfrm>
              <a:off x="7107079" y="1096181"/>
              <a:ext cx="9525" cy="9525"/>
            </a:xfrm>
            <a:custGeom>
              <a:avLst/>
              <a:gdLst/>
              <a:ahLst/>
              <a:cxnLst/>
              <a:rect l="l" t="t" r="r" b="b"/>
              <a:pathLst>
                <a:path w="9525" h="9525" extrusionOk="0">
                  <a:moveTo>
                    <a:pt x="9049" y="8718"/>
                  </a:moveTo>
                  <a:cubicBezTo>
                    <a:pt x="9049" y="5861"/>
                    <a:pt x="8096" y="7766"/>
                    <a:pt x="7144" y="7766"/>
                  </a:cubicBezTo>
                  <a:cubicBezTo>
                    <a:pt x="7144" y="8718"/>
                    <a:pt x="8096" y="9671"/>
                    <a:pt x="9049" y="871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588" name="Google Shape;7588;p1"/>
            <p:cNvSpPr/>
            <p:nvPr/>
          </p:nvSpPr>
          <p:spPr>
            <a:xfrm>
              <a:off x="7057549" y="1098708"/>
              <a:ext cx="9525" cy="9525"/>
            </a:xfrm>
            <a:custGeom>
              <a:avLst/>
              <a:gdLst/>
              <a:ahLst/>
              <a:cxnLst/>
              <a:rect l="l" t="t" r="r" b="b"/>
              <a:pathLst>
                <a:path w="9525" h="9525" extrusionOk="0">
                  <a:moveTo>
                    <a:pt x="8096" y="9049"/>
                  </a:moveTo>
                  <a:lnTo>
                    <a:pt x="7144" y="7144"/>
                  </a:lnTo>
                  <a:cubicBezTo>
                    <a:pt x="8096" y="8096"/>
                    <a:pt x="8096" y="8096"/>
                    <a:pt x="8096" y="904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589" name="Google Shape;7589;p1"/>
            <p:cNvSpPr/>
            <p:nvPr/>
          </p:nvSpPr>
          <p:spPr>
            <a:xfrm>
              <a:off x="7028974" y="1169193"/>
              <a:ext cx="9525" cy="9525"/>
            </a:xfrm>
            <a:custGeom>
              <a:avLst/>
              <a:gdLst/>
              <a:ahLst/>
              <a:cxnLst/>
              <a:rect l="l" t="t" r="r" b="b"/>
              <a:pathLst>
                <a:path w="9525" h="9525" extrusionOk="0">
                  <a:moveTo>
                    <a:pt x="7144" y="7144"/>
                  </a:moveTo>
                  <a:cubicBezTo>
                    <a:pt x="7144" y="8096"/>
                    <a:pt x="7144" y="8096"/>
                    <a:pt x="7144" y="8096"/>
                  </a:cubicBezTo>
                  <a:cubicBezTo>
                    <a:pt x="7144" y="8096"/>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590" name="Google Shape;7590;p1"/>
            <p:cNvSpPr/>
            <p:nvPr/>
          </p:nvSpPr>
          <p:spPr>
            <a:xfrm>
              <a:off x="7026592" y="1170146"/>
              <a:ext cx="9525" cy="9525"/>
            </a:xfrm>
            <a:custGeom>
              <a:avLst/>
              <a:gdLst/>
              <a:ahLst/>
              <a:cxnLst/>
              <a:rect l="l" t="t" r="r" b="b"/>
              <a:pathLst>
                <a:path w="9525" h="9525" extrusionOk="0">
                  <a:moveTo>
                    <a:pt x="8573" y="7144"/>
                  </a:moveTo>
                  <a:cubicBezTo>
                    <a:pt x="6667" y="11906"/>
                    <a:pt x="6667" y="10954"/>
                    <a:pt x="8573"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591" name="Google Shape;7591;p1"/>
            <p:cNvSpPr/>
            <p:nvPr/>
          </p:nvSpPr>
          <p:spPr>
            <a:xfrm>
              <a:off x="7241381" y="687228"/>
              <a:ext cx="9525" cy="9525"/>
            </a:xfrm>
            <a:custGeom>
              <a:avLst/>
              <a:gdLst/>
              <a:ahLst/>
              <a:cxnLst/>
              <a:rect l="l" t="t" r="r" b="b"/>
              <a:pathLst>
                <a:path w="9525" h="9525" extrusionOk="0">
                  <a:moveTo>
                    <a:pt x="7144" y="7144"/>
                  </a:moveTo>
                  <a:cubicBezTo>
                    <a:pt x="10001" y="9049"/>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592" name="Google Shape;7592;p1"/>
            <p:cNvSpPr/>
            <p:nvPr/>
          </p:nvSpPr>
          <p:spPr>
            <a:xfrm>
              <a:off x="7242697" y="683398"/>
              <a:ext cx="9525" cy="9525"/>
            </a:xfrm>
            <a:custGeom>
              <a:avLst/>
              <a:gdLst/>
              <a:ahLst/>
              <a:cxnLst/>
              <a:rect l="l" t="t" r="r" b="b"/>
              <a:pathLst>
                <a:path w="9525" h="9525" extrusionOk="0">
                  <a:moveTo>
                    <a:pt x="11543" y="9069"/>
                  </a:moveTo>
                  <a:cubicBezTo>
                    <a:pt x="3923" y="5259"/>
                    <a:pt x="7733" y="8117"/>
                    <a:pt x="11543" y="906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593" name="Google Shape;7593;p1"/>
            <p:cNvSpPr/>
            <p:nvPr/>
          </p:nvSpPr>
          <p:spPr>
            <a:xfrm>
              <a:off x="7254716" y="638651"/>
              <a:ext cx="9525" cy="9525"/>
            </a:xfrm>
            <a:custGeom>
              <a:avLst/>
              <a:gdLst/>
              <a:ahLst/>
              <a:cxnLst/>
              <a:rect l="l" t="t" r="r" b="b"/>
              <a:pathLst>
                <a:path w="9525" h="9525" extrusionOk="0">
                  <a:moveTo>
                    <a:pt x="7144" y="7144"/>
                  </a:moveTo>
                  <a:lnTo>
                    <a:pt x="7144" y="7144"/>
                  </a:ln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594" name="Google Shape;7594;p1"/>
            <p:cNvSpPr/>
            <p:nvPr/>
          </p:nvSpPr>
          <p:spPr>
            <a:xfrm>
              <a:off x="7254716" y="609123"/>
              <a:ext cx="9525" cy="9525"/>
            </a:xfrm>
            <a:custGeom>
              <a:avLst/>
              <a:gdLst/>
              <a:ahLst/>
              <a:cxnLst/>
              <a:rect l="l" t="t" r="r" b="b"/>
              <a:pathLst>
                <a:path w="9525" h="9525" extrusionOk="0">
                  <a:moveTo>
                    <a:pt x="7144" y="7144"/>
                  </a:moveTo>
                  <a:cubicBezTo>
                    <a:pt x="8096" y="7144"/>
                    <a:pt x="8096" y="7144"/>
                    <a:pt x="7144" y="7144"/>
                  </a:cubicBezTo>
                  <a:cubicBezTo>
                    <a:pt x="8096" y="7144"/>
                    <a:pt x="8096"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595" name="Google Shape;7595;p1"/>
            <p:cNvSpPr/>
            <p:nvPr/>
          </p:nvSpPr>
          <p:spPr>
            <a:xfrm>
              <a:off x="7258526" y="603408"/>
              <a:ext cx="9525" cy="9525"/>
            </a:xfrm>
            <a:custGeom>
              <a:avLst/>
              <a:gdLst/>
              <a:ahLst/>
              <a:cxnLst/>
              <a:rect l="l" t="t" r="r" b="b"/>
              <a:pathLst>
                <a:path w="9525" h="9525" extrusionOk="0">
                  <a:moveTo>
                    <a:pt x="7144" y="7144"/>
                  </a:moveTo>
                  <a:cubicBezTo>
                    <a:pt x="7144" y="7144"/>
                    <a:pt x="7144" y="8096"/>
                    <a:pt x="7144" y="7144"/>
                  </a:cubicBezTo>
                  <a:cubicBezTo>
                    <a:pt x="7144" y="8096"/>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596" name="Google Shape;7596;p1"/>
            <p:cNvSpPr/>
            <p:nvPr/>
          </p:nvSpPr>
          <p:spPr>
            <a:xfrm>
              <a:off x="7254716" y="637698"/>
              <a:ext cx="9525" cy="9525"/>
            </a:xfrm>
            <a:custGeom>
              <a:avLst/>
              <a:gdLst/>
              <a:ahLst/>
              <a:cxnLst/>
              <a:rect l="l" t="t" r="r" b="b"/>
              <a:pathLst>
                <a:path w="9525" h="9525" extrusionOk="0">
                  <a:moveTo>
                    <a:pt x="7144" y="8096"/>
                  </a:moveTo>
                  <a:lnTo>
                    <a:pt x="8096" y="7144"/>
                  </a:lnTo>
                  <a:cubicBezTo>
                    <a:pt x="7144" y="7144"/>
                    <a:pt x="7144" y="7144"/>
                    <a:pt x="7144" y="809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597" name="Google Shape;7597;p1"/>
            <p:cNvSpPr/>
            <p:nvPr/>
          </p:nvSpPr>
          <p:spPr>
            <a:xfrm>
              <a:off x="7240429" y="677703"/>
              <a:ext cx="9525" cy="9525"/>
            </a:xfrm>
            <a:custGeom>
              <a:avLst/>
              <a:gdLst/>
              <a:ahLst/>
              <a:cxnLst/>
              <a:rect l="l" t="t" r="r" b="b"/>
              <a:pathLst>
                <a:path w="9525" h="9525" extrusionOk="0">
                  <a:moveTo>
                    <a:pt x="7144" y="7144"/>
                  </a:moveTo>
                  <a:cubicBezTo>
                    <a:pt x="7144" y="8096"/>
                    <a:pt x="8096"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598" name="Google Shape;7598;p1"/>
            <p:cNvSpPr/>
            <p:nvPr/>
          </p:nvSpPr>
          <p:spPr>
            <a:xfrm>
              <a:off x="7257574" y="651033"/>
              <a:ext cx="9525" cy="9525"/>
            </a:xfrm>
            <a:custGeom>
              <a:avLst/>
              <a:gdLst/>
              <a:ahLst/>
              <a:cxnLst/>
              <a:rect l="l" t="t" r="r" b="b"/>
              <a:pathLst>
                <a:path w="9525" h="9525" extrusionOk="0">
                  <a:moveTo>
                    <a:pt x="7144" y="7144"/>
                  </a:moveTo>
                  <a:cubicBezTo>
                    <a:pt x="7144" y="7144"/>
                    <a:pt x="10001" y="9049"/>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599" name="Google Shape;7599;p1"/>
            <p:cNvSpPr/>
            <p:nvPr/>
          </p:nvSpPr>
          <p:spPr>
            <a:xfrm>
              <a:off x="7254811" y="661087"/>
              <a:ext cx="9525" cy="9525"/>
            </a:xfrm>
            <a:custGeom>
              <a:avLst/>
              <a:gdLst/>
              <a:ahLst/>
              <a:cxnLst/>
              <a:rect l="l" t="t" r="r" b="b"/>
              <a:pathLst>
                <a:path w="9525" h="9525" extrusionOk="0">
                  <a:moveTo>
                    <a:pt x="9907" y="7567"/>
                  </a:moveTo>
                  <a:cubicBezTo>
                    <a:pt x="10859" y="6615"/>
                    <a:pt x="3239" y="7567"/>
                    <a:pt x="9907"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600" name="Google Shape;7600;p1"/>
            <p:cNvSpPr/>
            <p:nvPr/>
          </p:nvSpPr>
          <p:spPr>
            <a:xfrm>
              <a:off x="7251859" y="676751"/>
              <a:ext cx="9525" cy="9525"/>
            </a:xfrm>
            <a:custGeom>
              <a:avLst/>
              <a:gdLst/>
              <a:ahLst/>
              <a:cxnLst/>
              <a:rect l="l" t="t" r="r" b="b"/>
              <a:pathLst>
                <a:path w="9525" h="9525" extrusionOk="0">
                  <a:moveTo>
                    <a:pt x="7144" y="7144"/>
                  </a:moveTo>
                  <a:lnTo>
                    <a:pt x="7144" y="7144"/>
                  </a:lnTo>
                  <a:lnTo>
                    <a:pt x="7144" y="7144"/>
                  </a:ln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601" name="Google Shape;7601;p1"/>
            <p:cNvSpPr/>
            <p:nvPr/>
          </p:nvSpPr>
          <p:spPr>
            <a:xfrm>
              <a:off x="7258526" y="644366"/>
              <a:ext cx="9525" cy="9525"/>
            </a:xfrm>
            <a:custGeom>
              <a:avLst/>
              <a:gdLst/>
              <a:ahLst/>
              <a:cxnLst/>
              <a:rect l="l" t="t" r="r" b="b"/>
              <a:pathLst>
                <a:path w="9525" h="9525" extrusionOk="0">
                  <a:moveTo>
                    <a:pt x="7144" y="7144"/>
                  </a:moveTo>
                  <a:cubicBezTo>
                    <a:pt x="7144" y="7144"/>
                    <a:pt x="8096" y="7144"/>
                    <a:pt x="8096" y="7144"/>
                  </a:cubicBez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602" name="Google Shape;7602;p1"/>
            <p:cNvSpPr/>
            <p:nvPr/>
          </p:nvSpPr>
          <p:spPr>
            <a:xfrm>
              <a:off x="7245191" y="371951"/>
              <a:ext cx="9525" cy="9525"/>
            </a:xfrm>
            <a:custGeom>
              <a:avLst/>
              <a:gdLst/>
              <a:ahLst/>
              <a:cxnLst/>
              <a:rect l="l" t="t" r="r" b="b"/>
              <a:pathLst>
                <a:path w="9525" h="9525" extrusionOk="0">
                  <a:moveTo>
                    <a:pt x="7144" y="7144"/>
                  </a:moveTo>
                  <a:cubicBezTo>
                    <a:pt x="7144" y="7144"/>
                    <a:pt x="7144" y="7144"/>
                    <a:pt x="7144" y="7144"/>
                  </a:cubicBez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603" name="Google Shape;7603;p1"/>
            <p:cNvSpPr/>
            <p:nvPr/>
          </p:nvSpPr>
          <p:spPr>
            <a:xfrm>
              <a:off x="7254716" y="229076"/>
              <a:ext cx="9525" cy="9525"/>
            </a:xfrm>
            <a:custGeom>
              <a:avLst/>
              <a:gdLst/>
              <a:ahLst/>
              <a:cxnLst/>
              <a:rect l="l" t="t" r="r" b="b"/>
              <a:pathLst>
                <a:path w="9525" h="9525" extrusionOk="0">
                  <a:moveTo>
                    <a:pt x="7144" y="7144"/>
                  </a:moveTo>
                  <a:cubicBezTo>
                    <a:pt x="7144" y="7144"/>
                    <a:pt x="1095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604" name="Google Shape;7604;p1"/>
            <p:cNvSpPr/>
            <p:nvPr/>
          </p:nvSpPr>
          <p:spPr>
            <a:xfrm>
              <a:off x="7261384" y="594836"/>
              <a:ext cx="9525" cy="9525"/>
            </a:xfrm>
            <a:custGeom>
              <a:avLst/>
              <a:gdLst/>
              <a:ahLst/>
              <a:cxnLst/>
              <a:rect l="l" t="t" r="r" b="b"/>
              <a:pathLst>
                <a:path w="9525" h="9525" extrusionOk="0">
                  <a:moveTo>
                    <a:pt x="7144" y="7144"/>
                  </a:moveTo>
                  <a:lnTo>
                    <a:pt x="7144" y="7144"/>
                  </a:lnTo>
                  <a:cubicBezTo>
                    <a:pt x="8096"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605" name="Google Shape;7605;p1"/>
            <p:cNvSpPr/>
            <p:nvPr/>
          </p:nvSpPr>
          <p:spPr>
            <a:xfrm>
              <a:off x="7253764" y="512723"/>
              <a:ext cx="19050" cy="9525"/>
            </a:xfrm>
            <a:custGeom>
              <a:avLst/>
              <a:gdLst/>
              <a:ahLst/>
              <a:cxnLst/>
              <a:rect l="l" t="t" r="r" b="b"/>
              <a:pathLst>
                <a:path w="19050" h="9525" extrusionOk="0">
                  <a:moveTo>
                    <a:pt x="12859" y="8294"/>
                  </a:moveTo>
                  <a:cubicBezTo>
                    <a:pt x="10001" y="9246"/>
                    <a:pt x="10001" y="6389"/>
                    <a:pt x="7144" y="7341"/>
                  </a:cubicBezTo>
                  <a:cubicBezTo>
                    <a:pt x="8096" y="7341"/>
                    <a:pt x="11906" y="9246"/>
                    <a:pt x="12859" y="829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606" name="Google Shape;7606;p1"/>
            <p:cNvSpPr/>
            <p:nvPr/>
          </p:nvSpPr>
          <p:spPr>
            <a:xfrm>
              <a:off x="7240429" y="677703"/>
              <a:ext cx="9525" cy="9525"/>
            </a:xfrm>
            <a:custGeom>
              <a:avLst/>
              <a:gdLst/>
              <a:ahLst/>
              <a:cxnLst/>
              <a:rect l="l" t="t" r="r" b="b"/>
              <a:pathLst>
                <a:path w="9525" h="9525" extrusionOk="0">
                  <a:moveTo>
                    <a:pt x="7144" y="7144"/>
                  </a:moveTo>
                  <a:cubicBezTo>
                    <a:pt x="7144" y="7144"/>
                    <a:pt x="7144" y="7144"/>
                    <a:pt x="7144" y="7144"/>
                  </a:cubicBez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607" name="Google Shape;7607;p1"/>
            <p:cNvSpPr/>
            <p:nvPr/>
          </p:nvSpPr>
          <p:spPr>
            <a:xfrm>
              <a:off x="7253340" y="512921"/>
              <a:ext cx="9525" cy="9525"/>
            </a:xfrm>
            <a:custGeom>
              <a:avLst/>
              <a:gdLst/>
              <a:ahLst/>
              <a:cxnLst/>
              <a:rect l="l" t="t" r="r" b="b"/>
              <a:pathLst>
                <a:path w="9525" h="9525" extrusionOk="0">
                  <a:moveTo>
                    <a:pt x="7567" y="7144"/>
                  </a:moveTo>
                  <a:cubicBezTo>
                    <a:pt x="7567" y="7144"/>
                    <a:pt x="6615" y="7144"/>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608" name="Google Shape;7608;p1"/>
            <p:cNvSpPr/>
            <p:nvPr/>
          </p:nvSpPr>
          <p:spPr>
            <a:xfrm>
              <a:off x="7257574" y="573881"/>
              <a:ext cx="9525" cy="9525"/>
            </a:xfrm>
            <a:custGeom>
              <a:avLst/>
              <a:gdLst/>
              <a:ahLst/>
              <a:cxnLst/>
              <a:rect l="l" t="t" r="r" b="b"/>
              <a:pathLst>
                <a:path w="9525" h="9525" extrusionOk="0">
                  <a:moveTo>
                    <a:pt x="8096" y="7144"/>
                  </a:moveTo>
                  <a:cubicBezTo>
                    <a:pt x="7144" y="7144"/>
                    <a:pt x="7144" y="7144"/>
                    <a:pt x="7144" y="7144"/>
                  </a:cubicBezTo>
                  <a:cubicBezTo>
                    <a:pt x="7144" y="7144"/>
                    <a:pt x="8096" y="7144"/>
                    <a:pt x="8096"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609" name="Google Shape;7609;p1"/>
            <p:cNvSpPr/>
            <p:nvPr/>
          </p:nvSpPr>
          <p:spPr>
            <a:xfrm>
              <a:off x="7255669" y="589121"/>
              <a:ext cx="9525" cy="9525"/>
            </a:xfrm>
            <a:custGeom>
              <a:avLst/>
              <a:gdLst/>
              <a:ahLst/>
              <a:cxnLst/>
              <a:rect l="l" t="t" r="r" b="b"/>
              <a:pathLst>
                <a:path w="9525" h="9525" extrusionOk="0">
                  <a:moveTo>
                    <a:pt x="7144" y="7144"/>
                  </a:moveTo>
                  <a:lnTo>
                    <a:pt x="7144" y="7144"/>
                  </a:ln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610" name="Google Shape;7610;p1"/>
            <p:cNvSpPr/>
            <p:nvPr/>
          </p:nvSpPr>
          <p:spPr>
            <a:xfrm>
              <a:off x="7254046" y="565414"/>
              <a:ext cx="9525" cy="9525"/>
            </a:xfrm>
            <a:custGeom>
              <a:avLst/>
              <a:gdLst/>
              <a:ahLst/>
              <a:cxnLst/>
              <a:rect l="l" t="t" r="r" b="b"/>
              <a:pathLst>
                <a:path w="9525" h="9525" extrusionOk="0">
                  <a:moveTo>
                    <a:pt x="7814" y="7990"/>
                  </a:moveTo>
                  <a:cubicBezTo>
                    <a:pt x="8767" y="6085"/>
                    <a:pt x="5910" y="7990"/>
                    <a:pt x="7814" y="7990"/>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611" name="Google Shape;7611;p1"/>
            <p:cNvSpPr/>
            <p:nvPr/>
          </p:nvSpPr>
          <p:spPr>
            <a:xfrm>
              <a:off x="7253340" y="557688"/>
              <a:ext cx="9525" cy="9525"/>
            </a:xfrm>
            <a:custGeom>
              <a:avLst/>
              <a:gdLst/>
              <a:ahLst/>
              <a:cxnLst/>
              <a:rect l="l" t="t" r="r" b="b"/>
              <a:pathLst>
                <a:path w="9525" h="9525" extrusionOk="0">
                  <a:moveTo>
                    <a:pt x="7567" y="7144"/>
                  </a:moveTo>
                  <a:cubicBezTo>
                    <a:pt x="7567" y="7144"/>
                    <a:pt x="6615" y="8096"/>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612" name="Google Shape;7612;p1"/>
            <p:cNvSpPr/>
            <p:nvPr/>
          </p:nvSpPr>
          <p:spPr>
            <a:xfrm>
              <a:off x="7248049" y="395340"/>
              <a:ext cx="9525" cy="9525"/>
            </a:xfrm>
            <a:custGeom>
              <a:avLst/>
              <a:gdLst/>
              <a:ahLst/>
              <a:cxnLst/>
              <a:rect l="l" t="t" r="r" b="b"/>
              <a:pathLst>
                <a:path w="9525" h="9525" extrusionOk="0">
                  <a:moveTo>
                    <a:pt x="7144" y="7567"/>
                  </a:moveTo>
                  <a:cubicBezTo>
                    <a:pt x="8096" y="7567"/>
                    <a:pt x="9049" y="7567"/>
                    <a:pt x="10001" y="7567"/>
                  </a:cubicBezTo>
                  <a:cubicBezTo>
                    <a:pt x="8096" y="7567"/>
                    <a:pt x="7144" y="6615"/>
                    <a:pt x="7144"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613" name="Google Shape;7613;p1"/>
            <p:cNvSpPr/>
            <p:nvPr/>
          </p:nvSpPr>
          <p:spPr>
            <a:xfrm>
              <a:off x="7240111" y="677703"/>
              <a:ext cx="9525" cy="9525"/>
            </a:xfrm>
            <a:custGeom>
              <a:avLst/>
              <a:gdLst/>
              <a:ahLst/>
              <a:cxnLst/>
              <a:rect l="l" t="t" r="r" b="b"/>
              <a:pathLst>
                <a:path w="9525" h="9525" extrusionOk="0">
                  <a:moveTo>
                    <a:pt x="8414" y="7144"/>
                  </a:moveTo>
                  <a:cubicBezTo>
                    <a:pt x="5556" y="7144"/>
                    <a:pt x="8414" y="7144"/>
                    <a:pt x="841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614" name="Google Shape;7614;p1"/>
            <p:cNvSpPr/>
            <p:nvPr/>
          </p:nvSpPr>
          <p:spPr>
            <a:xfrm>
              <a:off x="7231856" y="565308"/>
              <a:ext cx="9525" cy="9525"/>
            </a:xfrm>
            <a:custGeom>
              <a:avLst/>
              <a:gdLst/>
              <a:ahLst/>
              <a:cxnLst/>
              <a:rect l="l" t="t" r="r" b="b"/>
              <a:pathLst>
                <a:path w="9525" h="9525" extrusionOk="0">
                  <a:moveTo>
                    <a:pt x="7144" y="8096"/>
                  </a:moveTo>
                  <a:lnTo>
                    <a:pt x="7144" y="7144"/>
                  </a:lnTo>
                  <a:cubicBezTo>
                    <a:pt x="7144" y="7144"/>
                    <a:pt x="7144" y="8096"/>
                    <a:pt x="7144" y="809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615" name="Google Shape;7615;p1"/>
            <p:cNvSpPr/>
            <p:nvPr/>
          </p:nvSpPr>
          <p:spPr>
            <a:xfrm>
              <a:off x="7244239" y="453866"/>
              <a:ext cx="9525" cy="9525"/>
            </a:xfrm>
            <a:custGeom>
              <a:avLst/>
              <a:gdLst/>
              <a:ahLst/>
              <a:cxnLst/>
              <a:rect l="l" t="t" r="r" b="b"/>
              <a:pathLst>
                <a:path w="9525" h="9525" extrusionOk="0">
                  <a:moveTo>
                    <a:pt x="7144" y="7144"/>
                  </a:moveTo>
                  <a:lnTo>
                    <a:pt x="7144" y="7144"/>
                  </a:ln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616" name="Google Shape;7616;p1"/>
            <p:cNvSpPr/>
            <p:nvPr/>
          </p:nvSpPr>
          <p:spPr>
            <a:xfrm>
              <a:off x="7231856" y="560122"/>
              <a:ext cx="9525" cy="9525"/>
            </a:xfrm>
            <a:custGeom>
              <a:avLst/>
              <a:gdLst/>
              <a:ahLst/>
              <a:cxnLst/>
              <a:rect l="l" t="t" r="r" b="b"/>
              <a:pathLst>
                <a:path w="9525" h="9525" extrusionOk="0">
                  <a:moveTo>
                    <a:pt x="7144" y="7567"/>
                  </a:moveTo>
                  <a:cubicBezTo>
                    <a:pt x="10001" y="7567"/>
                    <a:pt x="9049" y="6615"/>
                    <a:pt x="7144"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617" name="Google Shape;7617;p1"/>
            <p:cNvSpPr/>
            <p:nvPr/>
          </p:nvSpPr>
          <p:spPr>
            <a:xfrm>
              <a:off x="7250906" y="395763"/>
              <a:ext cx="9525" cy="9525"/>
            </a:xfrm>
            <a:custGeom>
              <a:avLst/>
              <a:gdLst/>
              <a:ahLst/>
              <a:cxnLst/>
              <a:rect l="l" t="t" r="r" b="b"/>
              <a:pathLst>
                <a:path w="9525" h="9525" extrusionOk="0">
                  <a:moveTo>
                    <a:pt x="7144" y="7144"/>
                  </a:moveTo>
                  <a:lnTo>
                    <a:pt x="7144" y="7144"/>
                  </a:lnTo>
                  <a:lnTo>
                    <a:pt x="7144" y="7144"/>
                  </a:ln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618" name="Google Shape;7618;p1"/>
            <p:cNvSpPr/>
            <p:nvPr/>
          </p:nvSpPr>
          <p:spPr>
            <a:xfrm>
              <a:off x="7236619" y="229984"/>
              <a:ext cx="47625" cy="466725"/>
            </a:xfrm>
            <a:custGeom>
              <a:avLst/>
              <a:gdLst/>
              <a:ahLst/>
              <a:cxnLst/>
              <a:rect l="l" t="t" r="r" b="b"/>
              <a:pathLst>
                <a:path w="47625" h="466725" extrusionOk="0">
                  <a:moveTo>
                    <a:pt x="14764" y="164351"/>
                  </a:moveTo>
                  <a:cubicBezTo>
                    <a:pt x="14764" y="173876"/>
                    <a:pt x="38576" y="170066"/>
                    <a:pt x="17621" y="173876"/>
                  </a:cubicBezTo>
                  <a:cubicBezTo>
                    <a:pt x="19526" y="171018"/>
                    <a:pt x="-6191" y="370091"/>
                    <a:pt x="16669" y="369138"/>
                  </a:cubicBezTo>
                  <a:cubicBezTo>
                    <a:pt x="10954" y="369138"/>
                    <a:pt x="18574" y="460578"/>
                    <a:pt x="15716" y="459626"/>
                  </a:cubicBezTo>
                  <a:cubicBezTo>
                    <a:pt x="17621" y="458673"/>
                    <a:pt x="16669" y="458673"/>
                    <a:pt x="13811" y="458673"/>
                  </a:cubicBezTo>
                  <a:cubicBezTo>
                    <a:pt x="14764" y="457721"/>
                    <a:pt x="15716" y="456768"/>
                    <a:pt x="16669" y="458673"/>
                  </a:cubicBezTo>
                  <a:cubicBezTo>
                    <a:pt x="30004" y="458673"/>
                    <a:pt x="25241" y="415811"/>
                    <a:pt x="25241" y="415811"/>
                  </a:cubicBezTo>
                  <a:cubicBezTo>
                    <a:pt x="28099" y="396761"/>
                    <a:pt x="32861" y="397713"/>
                    <a:pt x="21431" y="387236"/>
                  </a:cubicBezTo>
                  <a:cubicBezTo>
                    <a:pt x="23336" y="382473"/>
                    <a:pt x="39529" y="365328"/>
                    <a:pt x="30956" y="359613"/>
                  </a:cubicBezTo>
                  <a:cubicBezTo>
                    <a:pt x="1429" y="366281"/>
                    <a:pt x="52864" y="200546"/>
                    <a:pt x="46196" y="197688"/>
                  </a:cubicBezTo>
                  <a:cubicBezTo>
                    <a:pt x="37624" y="192926"/>
                    <a:pt x="43339" y="194831"/>
                    <a:pt x="44291" y="190068"/>
                  </a:cubicBezTo>
                  <a:cubicBezTo>
                    <a:pt x="32861" y="190068"/>
                    <a:pt x="35719" y="22428"/>
                    <a:pt x="34766" y="7188"/>
                  </a:cubicBezTo>
                  <a:cubicBezTo>
                    <a:pt x="31909" y="4331"/>
                    <a:pt x="15716" y="139586"/>
                    <a:pt x="15716" y="140538"/>
                  </a:cubicBezTo>
                  <a:cubicBezTo>
                    <a:pt x="15716" y="141491"/>
                    <a:pt x="19526" y="143396"/>
                    <a:pt x="16669" y="141491"/>
                  </a:cubicBezTo>
                  <a:cubicBezTo>
                    <a:pt x="18574" y="142443"/>
                    <a:pt x="18574" y="143396"/>
                    <a:pt x="15716" y="143396"/>
                  </a:cubicBezTo>
                  <a:cubicBezTo>
                    <a:pt x="20479" y="151016"/>
                    <a:pt x="14764" y="159588"/>
                    <a:pt x="14764" y="164351"/>
                  </a:cubicBezTo>
                  <a:close/>
                  <a:moveTo>
                    <a:pt x="23336" y="192926"/>
                  </a:moveTo>
                  <a:cubicBezTo>
                    <a:pt x="23336" y="192926"/>
                    <a:pt x="22384" y="191973"/>
                    <a:pt x="23336" y="192926"/>
                  </a:cubicBezTo>
                  <a:close/>
                  <a:moveTo>
                    <a:pt x="23336" y="195783"/>
                  </a:moveTo>
                  <a:cubicBezTo>
                    <a:pt x="23336" y="193878"/>
                    <a:pt x="27146" y="193878"/>
                    <a:pt x="23336" y="195783"/>
                  </a:cubicBezTo>
                  <a:close/>
                  <a:moveTo>
                    <a:pt x="43339" y="191021"/>
                  </a:moveTo>
                  <a:cubicBezTo>
                    <a:pt x="43339" y="191973"/>
                    <a:pt x="39529" y="190068"/>
                    <a:pt x="43339" y="191021"/>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619" name="Google Shape;7619;p1"/>
            <p:cNvSpPr/>
            <p:nvPr/>
          </p:nvSpPr>
          <p:spPr>
            <a:xfrm>
              <a:off x="7268289" y="412908"/>
              <a:ext cx="9525" cy="9525"/>
            </a:xfrm>
            <a:custGeom>
              <a:avLst/>
              <a:gdLst/>
              <a:ahLst/>
              <a:cxnLst/>
              <a:rect l="l" t="t" r="r" b="b"/>
              <a:pathLst>
                <a:path w="9525" h="9525" extrusionOk="0">
                  <a:moveTo>
                    <a:pt x="7858" y="7144"/>
                  </a:moveTo>
                  <a:cubicBezTo>
                    <a:pt x="6906" y="7144"/>
                    <a:pt x="6906" y="7144"/>
                    <a:pt x="7858"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620" name="Google Shape;7620;p1"/>
            <p:cNvSpPr/>
            <p:nvPr/>
          </p:nvSpPr>
          <p:spPr>
            <a:xfrm>
              <a:off x="7253870" y="638651"/>
              <a:ext cx="9525" cy="9525"/>
            </a:xfrm>
            <a:custGeom>
              <a:avLst/>
              <a:gdLst/>
              <a:ahLst/>
              <a:cxnLst/>
              <a:rect l="l" t="t" r="r" b="b"/>
              <a:pathLst>
                <a:path w="9525" h="9525" extrusionOk="0">
                  <a:moveTo>
                    <a:pt x="7990" y="7144"/>
                  </a:moveTo>
                  <a:cubicBezTo>
                    <a:pt x="7990" y="7144"/>
                    <a:pt x="6086" y="7144"/>
                    <a:pt x="7990"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621" name="Google Shape;7621;p1"/>
            <p:cNvSpPr/>
            <p:nvPr/>
          </p:nvSpPr>
          <p:spPr>
            <a:xfrm>
              <a:off x="7243286" y="451008"/>
              <a:ext cx="9525" cy="9525"/>
            </a:xfrm>
            <a:custGeom>
              <a:avLst/>
              <a:gdLst/>
              <a:ahLst/>
              <a:cxnLst/>
              <a:rect l="l" t="t" r="r" b="b"/>
              <a:pathLst>
                <a:path w="9525" h="9525" extrusionOk="0">
                  <a:moveTo>
                    <a:pt x="7144" y="7144"/>
                  </a:moveTo>
                  <a:cubicBezTo>
                    <a:pt x="9049"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622" name="Google Shape;7622;p1"/>
            <p:cNvSpPr/>
            <p:nvPr/>
          </p:nvSpPr>
          <p:spPr>
            <a:xfrm>
              <a:off x="7244239" y="651986"/>
              <a:ext cx="9525" cy="9525"/>
            </a:xfrm>
            <a:custGeom>
              <a:avLst/>
              <a:gdLst/>
              <a:ahLst/>
              <a:cxnLst/>
              <a:rect l="l" t="t" r="r" b="b"/>
              <a:pathLst>
                <a:path w="9525" h="9525" extrusionOk="0">
                  <a:moveTo>
                    <a:pt x="7144" y="7144"/>
                  </a:moveTo>
                  <a:cubicBezTo>
                    <a:pt x="7144" y="8096"/>
                    <a:pt x="7144" y="8096"/>
                    <a:pt x="7144" y="7144"/>
                  </a:cubicBezTo>
                  <a:cubicBezTo>
                    <a:pt x="7144" y="8096"/>
                    <a:pt x="7144"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623" name="Google Shape;7623;p1"/>
            <p:cNvSpPr/>
            <p:nvPr/>
          </p:nvSpPr>
          <p:spPr>
            <a:xfrm>
              <a:off x="7243286" y="658653"/>
              <a:ext cx="9525" cy="9525"/>
            </a:xfrm>
            <a:custGeom>
              <a:avLst/>
              <a:gdLst/>
              <a:ahLst/>
              <a:cxnLst/>
              <a:rect l="l" t="t" r="r" b="b"/>
              <a:pathLst>
                <a:path w="9525" h="9525" extrusionOk="0">
                  <a:moveTo>
                    <a:pt x="8096" y="7144"/>
                  </a:moveTo>
                  <a:lnTo>
                    <a:pt x="7144" y="8096"/>
                  </a:lnTo>
                  <a:cubicBezTo>
                    <a:pt x="7144" y="7144"/>
                    <a:pt x="7144" y="7144"/>
                    <a:pt x="8096"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624" name="Google Shape;7624;p1"/>
            <p:cNvSpPr/>
            <p:nvPr/>
          </p:nvSpPr>
          <p:spPr>
            <a:xfrm>
              <a:off x="7242334" y="662463"/>
              <a:ext cx="9525" cy="9525"/>
            </a:xfrm>
            <a:custGeom>
              <a:avLst/>
              <a:gdLst/>
              <a:ahLst/>
              <a:cxnLst/>
              <a:rect l="l" t="t" r="r" b="b"/>
              <a:pathLst>
                <a:path w="9525" h="9525" extrusionOk="0">
                  <a:moveTo>
                    <a:pt x="7144" y="7144"/>
                  </a:moveTo>
                  <a:cubicBezTo>
                    <a:pt x="7144" y="7144"/>
                    <a:pt x="10001"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625" name="Google Shape;7625;p1"/>
            <p:cNvSpPr/>
            <p:nvPr/>
          </p:nvSpPr>
          <p:spPr>
            <a:xfrm>
              <a:off x="7235904" y="590602"/>
              <a:ext cx="9525" cy="9525"/>
            </a:xfrm>
            <a:custGeom>
              <a:avLst/>
              <a:gdLst/>
              <a:ahLst/>
              <a:cxnLst/>
              <a:rect l="l" t="t" r="r" b="b"/>
              <a:pathLst>
                <a:path w="9525" h="9525" extrusionOk="0">
                  <a:moveTo>
                    <a:pt x="7858" y="7567"/>
                  </a:moveTo>
                  <a:cubicBezTo>
                    <a:pt x="7858" y="7567"/>
                    <a:pt x="7858" y="7567"/>
                    <a:pt x="7858" y="7567"/>
                  </a:cubicBezTo>
                  <a:cubicBezTo>
                    <a:pt x="6906" y="6615"/>
                    <a:pt x="6906" y="7567"/>
                    <a:pt x="7858"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626" name="Google Shape;7626;p1"/>
            <p:cNvSpPr/>
            <p:nvPr/>
          </p:nvSpPr>
          <p:spPr>
            <a:xfrm>
              <a:off x="7243286" y="611028"/>
              <a:ext cx="9525" cy="9525"/>
            </a:xfrm>
            <a:custGeom>
              <a:avLst/>
              <a:gdLst/>
              <a:ahLst/>
              <a:cxnLst/>
              <a:rect l="l" t="t" r="r" b="b"/>
              <a:pathLst>
                <a:path w="9525" h="9525" extrusionOk="0">
                  <a:moveTo>
                    <a:pt x="8096" y="8096"/>
                  </a:moveTo>
                  <a:cubicBezTo>
                    <a:pt x="7144" y="8096"/>
                    <a:pt x="7144" y="8096"/>
                    <a:pt x="7144" y="7144"/>
                  </a:cubicBezTo>
                  <a:cubicBezTo>
                    <a:pt x="7144" y="8096"/>
                    <a:pt x="7144" y="8096"/>
                    <a:pt x="8096" y="809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627" name="Google Shape;7627;p1"/>
            <p:cNvSpPr/>
            <p:nvPr/>
          </p:nvSpPr>
          <p:spPr>
            <a:xfrm>
              <a:off x="7231856" y="566261"/>
              <a:ext cx="9525" cy="9525"/>
            </a:xfrm>
            <a:custGeom>
              <a:avLst/>
              <a:gdLst/>
              <a:ahLst/>
              <a:cxnLst/>
              <a:rect l="l" t="t" r="r" b="b"/>
              <a:pathLst>
                <a:path w="9525" h="9525" extrusionOk="0">
                  <a:moveTo>
                    <a:pt x="7144" y="7144"/>
                  </a:move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628" name="Google Shape;7628;p1"/>
            <p:cNvSpPr/>
            <p:nvPr/>
          </p:nvSpPr>
          <p:spPr>
            <a:xfrm>
              <a:off x="7242863" y="611028"/>
              <a:ext cx="9525" cy="9525"/>
            </a:xfrm>
            <a:custGeom>
              <a:avLst/>
              <a:gdLst/>
              <a:ahLst/>
              <a:cxnLst/>
              <a:rect l="l" t="t" r="r" b="b"/>
              <a:pathLst>
                <a:path w="9525" h="9525" extrusionOk="0">
                  <a:moveTo>
                    <a:pt x="7567" y="7144"/>
                  </a:moveTo>
                  <a:cubicBezTo>
                    <a:pt x="6615" y="7144"/>
                    <a:pt x="7567" y="8096"/>
                    <a:pt x="7567" y="8096"/>
                  </a:cubicBezTo>
                  <a:cubicBezTo>
                    <a:pt x="7567" y="7144"/>
                    <a:pt x="7567" y="7144"/>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629" name="Google Shape;7629;p1"/>
            <p:cNvSpPr/>
            <p:nvPr/>
          </p:nvSpPr>
          <p:spPr>
            <a:xfrm>
              <a:off x="7239476" y="681513"/>
              <a:ext cx="9525" cy="9525"/>
            </a:xfrm>
            <a:custGeom>
              <a:avLst/>
              <a:gdLst/>
              <a:ahLst/>
              <a:cxnLst/>
              <a:rect l="l" t="t" r="r" b="b"/>
              <a:pathLst>
                <a:path w="9525" h="9525" extrusionOk="0">
                  <a:moveTo>
                    <a:pt x="7144" y="7144"/>
                  </a:moveTo>
                  <a:cubicBezTo>
                    <a:pt x="7144" y="7144"/>
                    <a:pt x="7144"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630" name="Google Shape;7630;p1"/>
            <p:cNvSpPr/>
            <p:nvPr/>
          </p:nvSpPr>
          <p:spPr>
            <a:xfrm>
              <a:off x="7239476" y="681513"/>
              <a:ext cx="9525" cy="9525"/>
            </a:xfrm>
            <a:custGeom>
              <a:avLst/>
              <a:gdLst/>
              <a:ahLst/>
              <a:cxnLst/>
              <a:rect l="l" t="t" r="r" b="b"/>
              <a:pathLst>
                <a:path w="9525" h="9525" extrusionOk="0">
                  <a:moveTo>
                    <a:pt x="7144" y="7144"/>
                  </a:moveTo>
                  <a:lnTo>
                    <a:pt x="7144" y="7144"/>
                  </a:lnTo>
                  <a:cubicBezTo>
                    <a:pt x="8096" y="8096"/>
                    <a:pt x="8096"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631" name="Google Shape;7631;p1"/>
            <p:cNvSpPr/>
            <p:nvPr/>
          </p:nvSpPr>
          <p:spPr>
            <a:xfrm>
              <a:off x="7240429" y="682466"/>
              <a:ext cx="9525" cy="9525"/>
            </a:xfrm>
            <a:custGeom>
              <a:avLst/>
              <a:gdLst/>
              <a:ahLst/>
              <a:cxnLst/>
              <a:rect l="l" t="t" r="r" b="b"/>
              <a:pathLst>
                <a:path w="9525" h="9525" extrusionOk="0">
                  <a:moveTo>
                    <a:pt x="7144" y="7144"/>
                  </a:moveTo>
                  <a:lnTo>
                    <a:pt x="7144" y="7144"/>
                  </a:ln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632" name="Google Shape;7632;p1"/>
            <p:cNvSpPr/>
            <p:nvPr/>
          </p:nvSpPr>
          <p:spPr>
            <a:xfrm>
              <a:off x="7240429" y="675798"/>
              <a:ext cx="9525" cy="9525"/>
            </a:xfrm>
            <a:custGeom>
              <a:avLst/>
              <a:gdLst/>
              <a:ahLst/>
              <a:cxnLst/>
              <a:rect l="l" t="t" r="r" b="b"/>
              <a:pathLst>
                <a:path w="9525" h="9525" extrusionOk="0">
                  <a:moveTo>
                    <a:pt x="8096" y="7144"/>
                  </a:moveTo>
                  <a:lnTo>
                    <a:pt x="7144" y="7144"/>
                  </a:lnTo>
                  <a:cubicBezTo>
                    <a:pt x="7144" y="7144"/>
                    <a:pt x="8096" y="7144"/>
                    <a:pt x="8096"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633" name="Google Shape;7633;p1"/>
            <p:cNvSpPr/>
            <p:nvPr/>
          </p:nvSpPr>
          <p:spPr>
            <a:xfrm>
              <a:off x="7239872" y="673893"/>
              <a:ext cx="9525" cy="9525"/>
            </a:xfrm>
            <a:custGeom>
              <a:avLst/>
              <a:gdLst/>
              <a:ahLst/>
              <a:cxnLst/>
              <a:rect l="l" t="t" r="r" b="b"/>
              <a:pathLst>
                <a:path w="9525" h="9525" extrusionOk="0">
                  <a:moveTo>
                    <a:pt x="8653" y="7144"/>
                  </a:moveTo>
                  <a:cubicBezTo>
                    <a:pt x="5796" y="11906"/>
                    <a:pt x="7700" y="7144"/>
                    <a:pt x="8653"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634" name="Google Shape;7634;p1"/>
            <p:cNvSpPr/>
            <p:nvPr/>
          </p:nvSpPr>
          <p:spPr>
            <a:xfrm>
              <a:off x="7254716" y="667226"/>
              <a:ext cx="9525" cy="9525"/>
            </a:xfrm>
            <a:custGeom>
              <a:avLst/>
              <a:gdLst/>
              <a:ahLst/>
              <a:cxnLst/>
              <a:rect l="l" t="t" r="r" b="b"/>
              <a:pathLst>
                <a:path w="9525" h="9525" extrusionOk="0">
                  <a:moveTo>
                    <a:pt x="7144" y="7144"/>
                  </a:moveTo>
                  <a:cubicBezTo>
                    <a:pt x="8096" y="10954"/>
                    <a:pt x="7144"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635" name="Google Shape;7635;p1"/>
            <p:cNvSpPr/>
            <p:nvPr/>
          </p:nvSpPr>
          <p:spPr>
            <a:xfrm>
              <a:off x="7256621" y="662463"/>
              <a:ext cx="9525" cy="9525"/>
            </a:xfrm>
            <a:custGeom>
              <a:avLst/>
              <a:gdLst/>
              <a:ahLst/>
              <a:cxnLst/>
              <a:rect l="l" t="t" r="r" b="b"/>
              <a:pathLst>
                <a:path w="9525" h="9525" extrusionOk="0">
                  <a:moveTo>
                    <a:pt x="7144" y="7144"/>
                  </a:moveTo>
                  <a:cubicBezTo>
                    <a:pt x="8096" y="8096"/>
                    <a:pt x="9049" y="7144"/>
                    <a:pt x="9049" y="7144"/>
                  </a:cubicBezTo>
                  <a:cubicBezTo>
                    <a:pt x="8096" y="7144"/>
                    <a:pt x="8096"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636" name="Google Shape;7636;p1"/>
            <p:cNvSpPr/>
            <p:nvPr/>
          </p:nvSpPr>
          <p:spPr>
            <a:xfrm>
              <a:off x="7255669" y="627221"/>
              <a:ext cx="9525" cy="9525"/>
            </a:xfrm>
            <a:custGeom>
              <a:avLst/>
              <a:gdLst/>
              <a:ahLst/>
              <a:cxnLst/>
              <a:rect l="l" t="t" r="r" b="b"/>
              <a:pathLst>
                <a:path w="9525" h="9525" extrusionOk="0">
                  <a:moveTo>
                    <a:pt x="7144" y="7144"/>
                  </a:moveTo>
                  <a:lnTo>
                    <a:pt x="10001" y="7144"/>
                  </a:lnTo>
                  <a:cubicBezTo>
                    <a:pt x="10001" y="7144"/>
                    <a:pt x="9049"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637" name="Google Shape;7637;p1"/>
            <p:cNvSpPr/>
            <p:nvPr/>
          </p:nvSpPr>
          <p:spPr>
            <a:xfrm>
              <a:off x="7241487" y="621506"/>
              <a:ext cx="9525" cy="9525"/>
            </a:xfrm>
            <a:custGeom>
              <a:avLst/>
              <a:gdLst/>
              <a:ahLst/>
              <a:cxnLst/>
              <a:rect l="l" t="t" r="r" b="b"/>
              <a:pathLst>
                <a:path w="9525" h="9525" extrusionOk="0">
                  <a:moveTo>
                    <a:pt x="7990" y="7144"/>
                  </a:moveTo>
                  <a:cubicBezTo>
                    <a:pt x="6085" y="10001"/>
                    <a:pt x="7990" y="7144"/>
                    <a:pt x="7990"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638" name="Google Shape;7638;p1"/>
            <p:cNvSpPr/>
            <p:nvPr/>
          </p:nvSpPr>
          <p:spPr>
            <a:xfrm>
              <a:off x="7260156" y="615805"/>
              <a:ext cx="9525" cy="9525"/>
            </a:xfrm>
            <a:custGeom>
              <a:avLst/>
              <a:gdLst/>
              <a:ahLst/>
              <a:cxnLst/>
              <a:rect l="l" t="t" r="r" b="b"/>
              <a:pathLst>
                <a:path w="9525" h="9525" extrusionOk="0">
                  <a:moveTo>
                    <a:pt x="7419" y="8082"/>
                  </a:moveTo>
                  <a:cubicBezTo>
                    <a:pt x="8371" y="9987"/>
                    <a:pt x="6466" y="5225"/>
                    <a:pt x="7419" y="8082"/>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639" name="Google Shape;7639;p1"/>
            <p:cNvSpPr/>
            <p:nvPr/>
          </p:nvSpPr>
          <p:spPr>
            <a:xfrm>
              <a:off x="7253764" y="559593"/>
              <a:ext cx="9525" cy="9525"/>
            </a:xfrm>
            <a:custGeom>
              <a:avLst/>
              <a:gdLst/>
              <a:ahLst/>
              <a:cxnLst/>
              <a:rect l="l" t="t" r="r" b="b"/>
              <a:pathLst>
                <a:path w="9525" h="9525" extrusionOk="0">
                  <a:moveTo>
                    <a:pt x="10001" y="7144"/>
                  </a:moveTo>
                  <a:lnTo>
                    <a:pt x="7144" y="7144"/>
                  </a:lnTo>
                  <a:cubicBezTo>
                    <a:pt x="7144" y="7144"/>
                    <a:pt x="10954" y="7144"/>
                    <a:pt x="10001"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640" name="Google Shape;7640;p1"/>
            <p:cNvSpPr/>
            <p:nvPr/>
          </p:nvSpPr>
          <p:spPr>
            <a:xfrm>
              <a:off x="7253764" y="533876"/>
              <a:ext cx="9525" cy="9525"/>
            </a:xfrm>
            <a:custGeom>
              <a:avLst/>
              <a:gdLst/>
              <a:ahLst/>
              <a:cxnLst/>
              <a:rect l="l" t="t" r="r" b="b"/>
              <a:pathLst>
                <a:path w="9525" h="9525" extrusionOk="0">
                  <a:moveTo>
                    <a:pt x="7144" y="8096"/>
                  </a:moveTo>
                  <a:cubicBezTo>
                    <a:pt x="9049" y="8096"/>
                    <a:pt x="10001" y="7144"/>
                    <a:pt x="8096" y="7144"/>
                  </a:cubicBezTo>
                  <a:cubicBezTo>
                    <a:pt x="8096" y="7144"/>
                    <a:pt x="7144" y="8096"/>
                    <a:pt x="7144" y="809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641" name="Google Shape;7641;p1"/>
            <p:cNvSpPr/>
            <p:nvPr/>
          </p:nvSpPr>
          <p:spPr>
            <a:xfrm>
              <a:off x="7268051" y="461486"/>
              <a:ext cx="9525" cy="9525"/>
            </a:xfrm>
            <a:custGeom>
              <a:avLst/>
              <a:gdLst/>
              <a:ahLst/>
              <a:cxnLst/>
              <a:rect l="l" t="t" r="r" b="b"/>
              <a:pathLst>
                <a:path w="9525" h="9525" extrusionOk="0">
                  <a:moveTo>
                    <a:pt x="7144" y="7144"/>
                  </a:moveTo>
                  <a:cubicBezTo>
                    <a:pt x="10001" y="8096"/>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642" name="Google Shape;7642;p1"/>
            <p:cNvSpPr/>
            <p:nvPr/>
          </p:nvSpPr>
          <p:spPr>
            <a:xfrm>
              <a:off x="7100136" y="741505"/>
              <a:ext cx="9525" cy="9525"/>
            </a:xfrm>
            <a:custGeom>
              <a:avLst/>
              <a:gdLst/>
              <a:ahLst/>
              <a:cxnLst/>
              <a:rect l="l" t="t" r="r" b="b"/>
              <a:pathLst>
                <a:path w="9525" h="9525" extrusionOk="0">
                  <a:moveTo>
                    <a:pt x="7419" y="9064"/>
                  </a:moveTo>
                  <a:cubicBezTo>
                    <a:pt x="6466" y="4302"/>
                    <a:pt x="8371" y="10017"/>
                    <a:pt x="7419" y="906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643" name="Google Shape;7643;p1"/>
            <p:cNvSpPr/>
            <p:nvPr/>
          </p:nvSpPr>
          <p:spPr>
            <a:xfrm>
              <a:off x="7096601" y="737711"/>
              <a:ext cx="9525" cy="19050"/>
            </a:xfrm>
            <a:custGeom>
              <a:avLst/>
              <a:gdLst/>
              <a:ahLst/>
              <a:cxnLst/>
              <a:rect l="l" t="t" r="r" b="b"/>
              <a:pathLst>
                <a:path w="9525" h="19050" extrusionOk="0">
                  <a:moveTo>
                    <a:pt x="7144" y="7144"/>
                  </a:moveTo>
                  <a:cubicBezTo>
                    <a:pt x="8096" y="17621"/>
                    <a:pt x="8096" y="1190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644" name="Google Shape;7644;p1"/>
            <p:cNvSpPr/>
            <p:nvPr/>
          </p:nvSpPr>
          <p:spPr>
            <a:xfrm>
              <a:off x="7063264" y="745331"/>
              <a:ext cx="9525" cy="9525"/>
            </a:xfrm>
            <a:custGeom>
              <a:avLst/>
              <a:gdLst/>
              <a:ahLst/>
              <a:cxnLst/>
              <a:rect l="l" t="t" r="r" b="b"/>
              <a:pathLst>
                <a:path w="9525" h="9525" extrusionOk="0">
                  <a:moveTo>
                    <a:pt x="7144" y="7144"/>
                  </a:moveTo>
                  <a:lnTo>
                    <a:pt x="7144" y="7144"/>
                  </a:ln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645" name="Google Shape;7645;p1"/>
            <p:cNvSpPr/>
            <p:nvPr/>
          </p:nvSpPr>
          <p:spPr>
            <a:xfrm>
              <a:off x="7044214" y="754856"/>
              <a:ext cx="9525" cy="9525"/>
            </a:xfrm>
            <a:custGeom>
              <a:avLst/>
              <a:gdLst/>
              <a:ahLst/>
              <a:cxnLst/>
              <a:rect l="l" t="t" r="r" b="b"/>
              <a:pathLst>
                <a:path w="9525" h="9525" extrusionOk="0">
                  <a:moveTo>
                    <a:pt x="7144" y="7144"/>
                  </a:moveTo>
                  <a:cubicBezTo>
                    <a:pt x="7144" y="7144"/>
                    <a:pt x="7144" y="7144"/>
                    <a:pt x="7144" y="7144"/>
                  </a:cubicBez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646" name="Google Shape;7646;p1"/>
            <p:cNvSpPr/>
            <p:nvPr/>
          </p:nvSpPr>
          <p:spPr>
            <a:xfrm>
              <a:off x="7038499" y="753903"/>
              <a:ext cx="9525" cy="9525"/>
            </a:xfrm>
            <a:custGeom>
              <a:avLst/>
              <a:gdLst/>
              <a:ahLst/>
              <a:cxnLst/>
              <a:rect l="l" t="t" r="r" b="b"/>
              <a:pathLst>
                <a:path w="9525" h="9525" extrusionOk="0">
                  <a:moveTo>
                    <a:pt x="7144" y="7144"/>
                  </a:moveTo>
                  <a:cubicBezTo>
                    <a:pt x="8096" y="7144"/>
                    <a:pt x="8096" y="7144"/>
                    <a:pt x="7144" y="7144"/>
                  </a:cubicBezTo>
                  <a:cubicBezTo>
                    <a:pt x="8096"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647" name="Google Shape;7647;p1"/>
            <p:cNvSpPr/>
            <p:nvPr/>
          </p:nvSpPr>
          <p:spPr>
            <a:xfrm>
              <a:off x="7062311" y="744378"/>
              <a:ext cx="9525" cy="9525"/>
            </a:xfrm>
            <a:custGeom>
              <a:avLst/>
              <a:gdLst/>
              <a:ahLst/>
              <a:cxnLst/>
              <a:rect l="l" t="t" r="r" b="b"/>
              <a:pathLst>
                <a:path w="9525" h="9525" extrusionOk="0">
                  <a:moveTo>
                    <a:pt x="8096" y="8096"/>
                  </a:moveTo>
                  <a:lnTo>
                    <a:pt x="7144" y="7144"/>
                  </a:lnTo>
                  <a:cubicBezTo>
                    <a:pt x="8096" y="9049"/>
                    <a:pt x="8096" y="8096"/>
                    <a:pt x="8096" y="809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648" name="Google Shape;7648;p1"/>
            <p:cNvSpPr/>
            <p:nvPr/>
          </p:nvSpPr>
          <p:spPr>
            <a:xfrm>
              <a:off x="7094696" y="746521"/>
              <a:ext cx="9525" cy="9525"/>
            </a:xfrm>
            <a:custGeom>
              <a:avLst/>
              <a:gdLst/>
              <a:ahLst/>
              <a:cxnLst/>
              <a:rect l="l" t="t" r="r" b="b"/>
              <a:pathLst>
                <a:path w="9525" h="9525" extrusionOk="0">
                  <a:moveTo>
                    <a:pt x="7144" y="7858"/>
                  </a:moveTo>
                  <a:cubicBezTo>
                    <a:pt x="7144" y="6906"/>
                    <a:pt x="7144" y="6906"/>
                    <a:pt x="7144" y="785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649" name="Google Shape;7649;p1"/>
            <p:cNvSpPr/>
            <p:nvPr/>
          </p:nvSpPr>
          <p:spPr>
            <a:xfrm>
              <a:off x="7070460" y="737690"/>
              <a:ext cx="9525" cy="9525"/>
            </a:xfrm>
            <a:custGeom>
              <a:avLst/>
              <a:gdLst/>
              <a:ahLst/>
              <a:cxnLst/>
              <a:rect l="l" t="t" r="r" b="b"/>
              <a:pathLst>
                <a:path w="9525" h="9525" extrusionOk="0">
                  <a:moveTo>
                    <a:pt x="7567" y="9069"/>
                  </a:moveTo>
                  <a:cubicBezTo>
                    <a:pt x="7567" y="8117"/>
                    <a:pt x="6615" y="5259"/>
                    <a:pt x="7567" y="906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650" name="Google Shape;7650;p1"/>
            <p:cNvSpPr/>
            <p:nvPr/>
          </p:nvSpPr>
          <p:spPr>
            <a:xfrm>
              <a:off x="7077551" y="735806"/>
              <a:ext cx="9525" cy="9525"/>
            </a:xfrm>
            <a:custGeom>
              <a:avLst/>
              <a:gdLst/>
              <a:ahLst/>
              <a:cxnLst/>
              <a:rect l="l" t="t" r="r" b="b"/>
              <a:pathLst>
                <a:path w="9525" h="9525" extrusionOk="0">
                  <a:moveTo>
                    <a:pt x="7144" y="7144"/>
                  </a:moveTo>
                  <a:cubicBezTo>
                    <a:pt x="7144" y="7144"/>
                    <a:pt x="10001" y="13811"/>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651" name="Google Shape;7651;p1"/>
            <p:cNvSpPr/>
            <p:nvPr/>
          </p:nvSpPr>
          <p:spPr>
            <a:xfrm>
              <a:off x="7089934" y="736758"/>
              <a:ext cx="9525" cy="9525"/>
            </a:xfrm>
            <a:custGeom>
              <a:avLst/>
              <a:gdLst/>
              <a:ahLst/>
              <a:cxnLst/>
              <a:rect l="l" t="t" r="r" b="b"/>
              <a:pathLst>
                <a:path w="9525" h="9525" extrusionOk="0">
                  <a:moveTo>
                    <a:pt x="7144" y="7144"/>
                  </a:moveTo>
                  <a:lnTo>
                    <a:pt x="7144" y="7144"/>
                  </a:ln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652" name="Google Shape;7652;p1"/>
            <p:cNvSpPr/>
            <p:nvPr/>
          </p:nvSpPr>
          <p:spPr>
            <a:xfrm>
              <a:off x="7065407" y="740145"/>
              <a:ext cx="9525" cy="9525"/>
            </a:xfrm>
            <a:custGeom>
              <a:avLst/>
              <a:gdLst/>
              <a:ahLst/>
              <a:cxnLst/>
              <a:rect l="l" t="t" r="r" b="b"/>
              <a:pathLst>
                <a:path w="9525" h="9525" extrusionOk="0">
                  <a:moveTo>
                    <a:pt x="7858" y="7567"/>
                  </a:moveTo>
                  <a:cubicBezTo>
                    <a:pt x="6906" y="7567"/>
                    <a:pt x="6906" y="6615"/>
                    <a:pt x="7858" y="7567"/>
                  </a:cubicBezTo>
                  <a:lnTo>
                    <a:pt x="7858" y="7567"/>
                  </a:ln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653" name="Google Shape;7653;p1"/>
            <p:cNvSpPr/>
            <p:nvPr/>
          </p:nvSpPr>
          <p:spPr>
            <a:xfrm>
              <a:off x="6943249" y="918686"/>
              <a:ext cx="9525" cy="9525"/>
            </a:xfrm>
            <a:custGeom>
              <a:avLst/>
              <a:gdLst/>
              <a:ahLst/>
              <a:cxnLst/>
              <a:rect l="l" t="t" r="r" b="b"/>
              <a:pathLst>
                <a:path w="9525" h="9525" extrusionOk="0">
                  <a:moveTo>
                    <a:pt x="7144" y="7144"/>
                  </a:moveTo>
                  <a:cubicBezTo>
                    <a:pt x="7144" y="7144"/>
                    <a:pt x="7144" y="7144"/>
                    <a:pt x="7144" y="7144"/>
                  </a:cubicBez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654" name="Google Shape;7654;p1"/>
            <p:cNvSpPr/>
            <p:nvPr/>
          </p:nvSpPr>
          <p:spPr>
            <a:xfrm>
              <a:off x="6925363" y="921396"/>
              <a:ext cx="9525" cy="9525"/>
            </a:xfrm>
            <a:custGeom>
              <a:avLst/>
              <a:gdLst/>
              <a:ahLst/>
              <a:cxnLst/>
              <a:rect l="l" t="t" r="r" b="b"/>
              <a:pathLst>
                <a:path w="9525" h="9525" extrusionOk="0">
                  <a:moveTo>
                    <a:pt x="8837" y="8244"/>
                  </a:moveTo>
                  <a:cubicBezTo>
                    <a:pt x="8837" y="7291"/>
                    <a:pt x="5027" y="6339"/>
                    <a:pt x="8837" y="82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655" name="Google Shape;7655;p1"/>
            <p:cNvSpPr/>
            <p:nvPr/>
          </p:nvSpPr>
          <p:spPr>
            <a:xfrm>
              <a:off x="7030879" y="754856"/>
              <a:ext cx="9525" cy="9525"/>
            </a:xfrm>
            <a:custGeom>
              <a:avLst/>
              <a:gdLst/>
              <a:ahLst/>
              <a:cxnLst/>
              <a:rect l="l" t="t" r="r" b="b"/>
              <a:pathLst>
                <a:path w="9525" h="9525" extrusionOk="0">
                  <a:moveTo>
                    <a:pt x="7144" y="7144"/>
                  </a:moveTo>
                  <a:lnTo>
                    <a:pt x="7144" y="7144"/>
                  </a:ln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656" name="Google Shape;7656;p1"/>
            <p:cNvSpPr/>
            <p:nvPr/>
          </p:nvSpPr>
          <p:spPr>
            <a:xfrm>
              <a:off x="6990874" y="804386"/>
              <a:ext cx="19050" cy="9525"/>
            </a:xfrm>
            <a:custGeom>
              <a:avLst/>
              <a:gdLst/>
              <a:ahLst/>
              <a:cxnLst/>
              <a:rect l="l" t="t" r="r" b="b"/>
              <a:pathLst>
                <a:path w="19050" h="9525" extrusionOk="0">
                  <a:moveTo>
                    <a:pt x="7144" y="7144"/>
                  </a:moveTo>
                  <a:cubicBezTo>
                    <a:pt x="10001" y="8096"/>
                    <a:pt x="9049" y="10001"/>
                    <a:pt x="11906" y="10001"/>
                  </a:cubicBezTo>
                  <a:cubicBezTo>
                    <a:pt x="10954" y="10001"/>
                    <a:pt x="9049"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657" name="Google Shape;7657;p1"/>
            <p:cNvSpPr/>
            <p:nvPr/>
          </p:nvSpPr>
          <p:spPr>
            <a:xfrm>
              <a:off x="7094696" y="747236"/>
              <a:ext cx="9525" cy="9525"/>
            </a:xfrm>
            <a:custGeom>
              <a:avLst/>
              <a:gdLst/>
              <a:ahLst/>
              <a:cxnLst/>
              <a:rect l="l" t="t" r="r" b="b"/>
              <a:pathLst>
                <a:path w="9525" h="9525" extrusionOk="0">
                  <a:moveTo>
                    <a:pt x="7144" y="7144"/>
                  </a:moveTo>
                  <a:cubicBezTo>
                    <a:pt x="7144" y="7144"/>
                    <a:pt x="7144" y="7144"/>
                    <a:pt x="7144" y="7144"/>
                  </a:cubicBez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658" name="Google Shape;7658;p1"/>
            <p:cNvSpPr/>
            <p:nvPr/>
          </p:nvSpPr>
          <p:spPr>
            <a:xfrm>
              <a:off x="6996589" y="807243"/>
              <a:ext cx="9525" cy="9525"/>
            </a:xfrm>
            <a:custGeom>
              <a:avLst/>
              <a:gdLst/>
              <a:ahLst/>
              <a:cxnLst/>
              <a:rect l="l" t="t" r="r" b="b"/>
              <a:pathLst>
                <a:path w="9525" h="9525" extrusionOk="0">
                  <a:moveTo>
                    <a:pt x="7144" y="7144"/>
                  </a:moveTo>
                  <a:cubicBezTo>
                    <a:pt x="7144" y="7144"/>
                    <a:pt x="7144"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659" name="Google Shape;7659;p1"/>
            <p:cNvSpPr/>
            <p:nvPr/>
          </p:nvSpPr>
          <p:spPr>
            <a:xfrm>
              <a:off x="7020401" y="767238"/>
              <a:ext cx="9525" cy="9525"/>
            </a:xfrm>
            <a:custGeom>
              <a:avLst/>
              <a:gdLst/>
              <a:ahLst/>
              <a:cxnLst/>
              <a:rect l="l" t="t" r="r" b="b"/>
              <a:pathLst>
                <a:path w="9525" h="9525" extrusionOk="0">
                  <a:moveTo>
                    <a:pt x="7144" y="7144"/>
                  </a:moveTo>
                  <a:cubicBezTo>
                    <a:pt x="7144" y="7144"/>
                    <a:pt x="8096" y="8096"/>
                    <a:pt x="8096" y="8096"/>
                  </a:cubicBezTo>
                  <a:cubicBezTo>
                    <a:pt x="8096" y="8096"/>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660" name="Google Shape;7660;p1"/>
            <p:cNvSpPr/>
            <p:nvPr/>
          </p:nvSpPr>
          <p:spPr>
            <a:xfrm>
              <a:off x="7031831" y="762476"/>
              <a:ext cx="9525" cy="9525"/>
            </a:xfrm>
            <a:custGeom>
              <a:avLst/>
              <a:gdLst/>
              <a:ahLst/>
              <a:cxnLst/>
              <a:rect l="l" t="t" r="r" b="b"/>
              <a:pathLst>
                <a:path w="9525" h="9525" extrusionOk="0">
                  <a:moveTo>
                    <a:pt x="7144" y="7144"/>
                  </a:moveTo>
                  <a:lnTo>
                    <a:pt x="7144" y="7144"/>
                  </a:ln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661" name="Google Shape;7661;p1"/>
            <p:cNvSpPr/>
            <p:nvPr/>
          </p:nvSpPr>
          <p:spPr>
            <a:xfrm>
              <a:off x="7017826" y="773906"/>
              <a:ext cx="9525" cy="9525"/>
            </a:xfrm>
            <a:custGeom>
              <a:avLst/>
              <a:gdLst/>
              <a:ahLst/>
              <a:cxnLst/>
              <a:rect l="l" t="t" r="r" b="b"/>
              <a:pathLst>
                <a:path w="9525" h="9525" extrusionOk="0">
                  <a:moveTo>
                    <a:pt x="7815" y="7144"/>
                  </a:moveTo>
                  <a:cubicBezTo>
                    <a:pt x="5909" y="7144"/>
                    <a:pt x="8767" y="8096"/>
                    <a:pt x="7815"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662" name="Google Shape;7662;p1"/>
            <p:cNvSpPr/>
            <p:nvPr/>
          </p:nvSpPr>
          <p:spPr>
            <a:xfrm>
              <a:off x="7014686" y="778668"/>
              <a:ext cx="9525" cy="9525"/>
            </a:xfrm>
            <a:custGeom>
              <a:avLst/>
              <a:gdLst/>
              <a:ahLst/>
              <a:cxnLst/>
              <a:rect l="l" t="t" r="r" b="b"/>
              <a:pathLst>
                <a:path w="9525" h="9525" extrusionOk="0">
                  <a:moveTo>
                    <a:pt x="7144" y="7144"/>
                  </a:moveTo>
                  <a:cubicBezTo>
                    <a:pt x="7144" y="8096"/>
                    <a:pt x="7144"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663" name="Google Shape;7663;p1"/>
            <p:cNvSpPr/>
            <p:nvPr/>
          </p:nvSpPr>
          <p:spPr>
            <a:xfrm>
              <a:off x="6944201" y="899636"/>
              <a:ext cx="9525" cy="9525"/>
            </a:xfrm>
            <a:custGeom>
              <a:avLst/>
              <a:gdLst/>
              <a:ahLst/>
              <a:cxnLst/>
              <a:rect l="l" t="t" r="r" b="b"/>
              <a:pathLst>
                <a:path w="9525" h="9525" extrusionOk="0">
                  <a:moveTo>
                    <a:pt x="10001" y="8096"/>
                  </a:moveTo>
                  <a:cubicBezTo>
                    <a:pt x="9049" y="8096"/>
                    <a:pt x="8096" y="8096"/>
                    <a:pt x="7144" y="7144"/>
                  </a:cubicBezTo>
                  <a:cubicBezTo>
                    <a:pt x="9049" y="8096"/>
                    <a:pt x="10001" y="9049"/>
                    <a:pt x="10001" y="809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664" name="Google Shape;7664;p1"/>
            <p:cNvSpPr/>
            <p:nvPr/>
          </p:nvSpPr>
          <p:spPr>
            <a:xfrm>
              <a:off x="7094696" y="745331"/>
              <a:ext cx="9525" cy="9525"/>
            </a:xfrm>
            <a:custGeom>
              <a:avLst/>
              <a:gdLst/>
              <a:ahLst/>
              <a:cxnLst/>
              <a:rect l="l" t="t" r="r" b="b"/>
              <a:pathLst>
                <a:path w="9525" h="9525" extrusionOk="0">
                  <a:moveTo>
                    <a:pt x="7144" y="7144"/>
                  </a:moveTo>
                  <a:cubicBezTo>
                    <a:pt x="7144" y="10954"/>
                    <a:pt x="7144"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665" name="Google Shape;7665;p1"/>
            <p:cNvSpPr/>
            <p:nvPr/>
          </p:nvSpPr>
          <p:spPr>
            <a:xfrm>
              <a:off x="7034265" y="790098"/>
              <a:ext cx="9525" cy="9525"/>
            </a:xfrm>
            <a:custGeom>
              <a:avLst/>
              <a:gdLst/>
              <a:ahLst/>
              <a:cxnLst/>
              <a:rect l="l" t="t" r="r" b="b"/>
              <a:pathLst>
                <a:path w="9525" h="9525" extrusionOk="0">
                  <a:moveTo>
                    <a:pt x="7567" y="7144"/>
                  </a:moveTo>
                  <a:lnTo>
                    <a:pt x="7567" y="7144"/>
                  </a:lnTo>
                  <a:cubicBezTo>
                    <a:pt x="6615" y="7144"/>
                    <a:pt x="7567" y="7144"/>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666" name="Google Shape;7666;p1"/>
            <p:cNvSpPr/>
            <p:nvPr/>
          </p:nvSpPr>
          <p:spPr>
            <a:xfrm>
              <a:off x="6960394" y="861536"/>
              <a:ext cx="9525" cy="9525"/>
            </a:xfrm>
            <a:custGeom>
              <a:avLst/>
              <a:gdLst/>
              <a:ahLst/>
              <a:cxnLst/>
              <a:rect l="l" t="t" r="r" b="b"/>
              <a:pathLst>
                <a:path w="9525" h="9525" extrusionOk="0">
                  <a:moveTo>
                    <a:pt x="7144" y="7144"/>
                  </a:moveTo>
                  <a:lnTo>
                    <a:pt x="7144" y="7144"/>
                  </a:lnTo>
                  <a:cubicBezTo>
                    <a:pt x="8096" y="7144"/>
                    <a:pt x="8096"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667" name="Google Shape;7667;p1"/>
            <p:cNvSpPr/>
            <p:nvPr/>
          </p:nvSpPr>
          <p:spPr>
            <a:xfrm>
              <a:off x="7030322" y="791856"/>
              <a:ext cx="9525" cy="9525"/>
            </a:xfrm>
            <a:custGeom>
              <a:avLst/>
              <a:gdLst/>
              <a:ahLst/>
              <a:cxnLst/>
              <a:rect l="l" t="t" r="r" b="b"/>
              <a:pathLst>
                <a:path w="9525" h="9525" extrusionOk="0">
                  <a:moveTo>
                    <a:pt x="8653" y="8244"/>
                  </a:moveTo>
                  <a:cubicBezTo>
                    <a:pt x="5796" y="6339"/>
                    <a:pt x="7700" y="7291"/>
                    <a:pt x="8653" y="82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668" name="Google Shape;7668;p1"/>
            <p:cNvSpPr/>
            <p:nvPr/>
          </p:nvSpPr>
          <p:spPr>
            <a:xfrm>
              <a:off x="6944201" y="900588"/>
              <a:ext cx="9525" cy="9525"/>
            </a:xfrm>
            <a:custGeom>
              <a:avLst/>
              <a:gdLst/>
              <a:ahLst/>
              <a:cxnLst/>
              <a:rect l="l" t="t" r="r" b="b"/>
              <a:pathLst>
                <a:path w="9525" h="9525" extrusionOk="0">
                  <a:moveTo>
                    <a:pt x="7144" y="7144"/>
                  </a:moveTo>
                  <a:lnTo>
                    <a:pt x="7144" y="7144"/>
                  </a:lnTo>
                  <a:lnTo>
                    <a:pt x="7144" y="7144"/>
                  </a:ln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669" name="Google Shape;7669;p1"/>
            <p:cNvSpPr/>
            <p:nvPr/>
          </p:nvSpPr>
          <p:spPr>
            <a:xfrm>
              <a:off x="6918484" y="738125"/>
              <a:ext cx="190500" cy="200025"/>
            </a:xfrm>
            <a:custGeom>
              <a:avLst/>
              <a:gdLst/>
              <a:ahLst/>
              <a:cxnLst/>
              <a:rect l="l" t="t" r="r" b="b"/>
              <a:pathLst>
                <a:path w="190500" h="200025" extrusionOk="0">
                  <a:moveTo>
                    <a:pt x="37624" y="177227"/>
                  </a:moveTo>
                  <a:cubicBezTo>
                    <a:pt x="40481" y="170559"/>
                    <a:pt x="16669" y="165797"/>
                    <a:pt x="37624" y="169607"/>
                  </a:cubicBezTo>
                  <a:cubicBezTo>
                    <a:pt x="28099" y="176274"/>
                    <a:pt x="130016" y="40067"/>
                    <a:pt x="128111" y="38162"/>
                  </a:cubicBezTo>
                  <a:cubicBezTo>
                    <a:pt x="137636" y="52449"/>
                    <a:pt x="140494" y="31494"/>
                    <a:pt x="137636" y="30542"/>
                  </a:cubicBezTo>
                  <a:cubicBezTo>
                    <a:pt x="138589" y="39114"/>
                    <a:pt x="167164" y="14349"/>
                    <a:pt x="165259" y="14349"/>
                  </a:cubicBezTo>
                  <a:cubicBezTo>
                    <a:pt x="168116" y="20064"/>
                    <a:pt x="173831" y="21969"/>
                    <a:pt x="178594" y="8634"/>
                  </a:cubicBezTo>
                  <a:cubicBezTo>
                    <a:pt x="181451" y="13397"/>
                    <a:pt x="182404" y="11492"/>
                    <a:pt x="183356" y="16254"/>
                  </a:cubicBezTo>
                  <a:cubicBezTo>
                    <a:pt x="183356" y="10539"/>
                    <a:pt x="184309" y="10539"/>
                    <a:pt x="184309" y="16254"/>
                  </a:cubicBezTo>
                  <a:cubicBezTo>
                    <a:pt x="183356" y="18159"/>
                    <a:pt x="185261" y="4824"/>
                    <a:pt x="185261" y="13397"/>
                  </a:cubicBezTo>
                  <a:cubicBezTo>
                    <a:pt x="184309" y="12444"/>
                    <a:pt x="183356" y="12444"/>
                    <a:pt x="184309" y="11492"/>
                  </a:cubicBezTo>
                  <a:cubicBezTo>
                    <a:pt x="179546" y="-891"/>
                    <a:pt x="152876" y="17207"/>
                    <a:pt x="152876" y="16254"/>
                  </a:cubicBezTo>
                  <a:cubicBezTo>
                    <a:pt x="137636" y="21017"/>
                    <a:pt x="136684" y="14349"/>
                    <a:pt x="135731" y="28637"/>
                  </a:cubicBezTo>
                  <a:cubicBezTo>
                    <a:pt x="130016" y="29589"/>
                    <a:pt x="130969" y="24827"/>
                    <a:pt x="121444" y="22922"/>
                  </a:cubicBezTo>
                  <a:cubicBezTo>
                    <a:pt x="122396" y="33399"/>
                    <a:pt x="123349" y="21017"/>
                    <a:pt x="121444" y="35304"/>
                  </a:cubicBezTo>
                  <a:cubicBezTo>
                    <a:pt x="121444" y="34352"/>
                    <a:pt x="112871" y="31494"/>
                    <a:pt x="112871" y="32447"/>
                  </a:cubicBezTo>
                  <a:cubicBezTo>
                    <a:pt x="117634" y="36257"/>
                    <a:pt x="114776" y="33399"/>
                    <a:pt x="119539" y="38162"/>
                  </a:cubicBezTo>
                  <a:cubicBezTo>
                    <a:pt x="111919" y="32447"/>
                    <a:pt x="89059" y="76262"/>
                    <a:pt x="73819" y="74357"/>
                  </a:cubicBezTo>
                  <a:cubicBezTo>
                    <a:pt x="74771" y="74357"/>
                    <a:pt x="25241" y="152462"/>
                    <a:pt x="14764" y="146747"/>
                  </a:cubicBezTo>
                  <a:cubicBezTo>
                    <a:pt x="22384" y="153414"/>
                    <a:pt x="17621" y="149604"/>
                    <a:pt x="14764" y="152462"/>
                  </a:cubicBezTo>
                  <a:cubicBezTo>
                    <a:pt x="23336" y="155319"/>
                    <a:pt x="14764" y="151509"/>
                    <a:pt x="24289" y="155319"/>
                  </a:cubicBezTo>
                  <a:cubicBezTo>
                    <a:pt x="20479" y="154367"/>
                    <a:pt x="9049" y="184847"/>
                    <a:pt x="7144" y="188657"/>
                  </a:cubicBezTo>
                  <a:cubicBezTo>
                    <a:pt x="9049" y="192467"/>
                    <a:pt x="28099" y="195324"/>
                    <a:pt x="28099" y="195324"/>
                  </a:cubicBezTo>
                  <a:cubicBezTo>
                    <a:pt x="28099" y="194372"/>
                    <a:pt x="25241" y="191514"/>
                    <a:pt x="28099" y="194372"/>
                  </a:cubicBezTo>
                  <a:cubicBezTo>
                    <a:pt x="27146" y="192467"/>
                    <a:pt x="27146" y="192467"/>
                    <a:pt x="30004" y="193419"/>
                  </a:cubicBezTo>
                  <a:cubicBezTo>
                    <a:pt x="27146" y="182942"/>
                    <a:pt x="34766" y="181989"/>
                    <a:pt x="37624" y="177227"/>
                  </a:cubicBezTo>
                  <a:close/>
                  <a:moveTo>
                    <a:pt x="35719" y="155319"/>
                  </a:moveTo>
                  <a:cubicBezTo>
                    <a:pt x="35719" y="155319"/>
                    <a:pt x="35719" y="156272"/>
                    <a:pt x="35719" y="155319"/>
                  </a:cubicBezTo>
                  <a:close/>
                  <a:moveTo>
                    <a:pt x="36671" y="153414"/>
                  </a:moveTo>
                  <a:cubicBezTo>
                    <a:pt x="35719" y="153414"/>
                    <a:pt x="31909" y="153414"/>
                    <a:pt x="36671" y="153414"/>
                  </a:cubicBezTo>
                  <a:close/>
                  <a:moveTo>
                    <a:pt x="16669" y="150557"/>
                  </a:moveTo>
                  <a:cubicBezTo>
                    <a:pt x="16669" y="149604"/>
                    <a:pt x="20479" y="151509"/>
                    <a:pt x="16669" y="15055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670" name="Google Shape;7670;p1"/>
            <p:cNvSpPr/>
            <p:nvPr/>
          </p:nvSpPr>
          <p:spPr>
            <a:xfrm>
              <a:off x="6930866" y="883443"/>
              <a:ext cx="9525" cy="9525"/>
            </a:xfrm>
            <a:custGeom>
              <a:avLst/>
              <a:gdLst/>
              <a:ahLst/>
              <a:cxnLst/>
              <a:rect l="l" t="t" r="r" b="b"/>
              <a:pathLst>
                <a:path w="9525" h="9525" extrusionOk="0">
                  <a:moveTo>
                    <a:pt x="7144" y="7144"/>
                  </a:moveTo>
                  <a:cubicBezTo>
                    <a:pt x="8096" y="7144"/>
                    <a:pt x="9049"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671" name="Google Shape;7671;p1"/>
            <p:cNvSpPr/>
            <p:nvPr/>
          </p:nvSpPr>
          <p:spPr>
            <a:xfrm>
              <a:off x="7064216" y="745860"/>
              <a:ext cx="9525" cy="9525"/>
            </a:xfrm>
            <a:custGeom>
              <a:avLst/>
              <a:gdLst/>
              <a:ahLst/>
              <a:cxnLst/>
              <a:rect l="l" t="t" r="r" b="b"/>
              <a:pathLst>
                <a:path w="9525" h="9525" extrusionOk="0">
                  <a:moveTo>
                    <a:pt x="7144" y="7567"/>
                  </a:moveTo>
                  <a:cubicBezTo>
                    <a:pt x="7144" y="6615"/>
                    <a:pt x="7144" y="7567"/>
                    <a:pt x="7144"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672" name="Google Shape;7672;p1"/>
            <p:cNvSpPr/>
            <p:nvPr/>
          </p:nvSpPr>
          <p:spPr>
            <a:xfrm>
              <a:off x="6960500" y="863441"/>
              <a:ext cx="9525" cy="9525"/>
            </a:xfrm>
            <a:custGeom>
              <a:avLst/>
              <a:gdLst/>
              <a:ahLst/>
              <a:cxnLst/>
              <a:rect l="l" t="t" r="r" b="b"/>
              <a:pathLst>
                <a:path w="9525" h="9525" extrusionOk="0">
                  <a:moveTo>
                    <a:pt x="7990" y="7144"/>
                  </a:moveTo>
                  <a:cubicBezTo>
                    <a:pt x="6085" y="7144"/>
                    <a:pt x="7990" y="7144"/>
                    <a:pt x="7990"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673" name="Google Shape;7673;p1"/>
            <p:cNvSpPr/>
            <p:nvPr/>
          </p:nvSpPr>
          <p:spPr>
            <a:xfrm>
              <a:off x="7076599" y="751046"/>
              <a:ext cx="9525" cy="9525"/>
            </a:xfrm>
            <a:custGeom>
              <a:avLst/>
              <a:gdLst/>
              <a:ahLst/>
              <a:cxnLst/>
              <a:rect l="l" t="t" r="r" b="b"/>
              <a:pathLst>
                <a:path w="9525" h="9525" extrusionOk="0">
                  <a:moveTo>
                    <a:pt x="7144" y="7144"/>
                  </a:moveTo>
                  <a:cubicBezTo>
                    <a:pt x="7144" y="7144"/>
                    <a:pt x="8096" y="7144"/>
                    <a:pt x="7144" y="7144"/>
                  </a:cubicBezTo>
                  <a:cubicBezTo>
                    <a:pt x="8096"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674" name="Google Shape;7674;p1"/>
            <p:cNvSpPr/>
            <p:nvPr/>
          </p:nvSpPr>
          <p:spPr>
            <a:xfrm>
              <a:off x="7081361" y="750093"/>
              <a:ext cx="9525" cy="9525"/>
            </a:xfrm>
            <a:custGeom>
              <a:avLst/>
              <a:gdLst/>
              <a:ahLst/>
              <a:cxnLst/>
              <a:rect l="l" t="t" r="r" b="b"/>
              <a:pathLst>
                <a:path w="9525" h="9525" extrusionOk="0">
                  <a:moveTo>
                    <a:pt x="7144" y="7144"/>
                  </a:moveTo>
                  <a:lnTo>
                    <a:pt x="7144" y="7144"/>
                  </a:ln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675" name="Google Shape;7675;p1"/>
            <p:cNvSpPr/>
            <p:nvPr/>
          </p:nvSpPr>
          <p:spPr>
            <a:xfrm>
              <a:off x="7083795" y="748400"/>
              <a:ext cx="9525" cy="9525"/>
            </a:xfrm>
            <a:custGeom>
              <a:avLst/>
              <a:gdLst/>
              <a:ahLst/>
              <a:cxnLst/>
              <a:rect l="l" t="t" r="r" b="b"/>
              <a:pathLst>
                <a:path w="9525" h="9525" extrusionOk="0">
                  <a:moveTo>
                    <a:pt x="7567" y="8837"/>
                  </a:moveTo>
                  <a:cubicBezTo>
                    <a:pt x="7567" y="8837"/>
                    <a:pt x="6615" y="5027"/>
                    <a:pt x="7567" y="883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676" name="Google Shape;7676;p1"/>
            <p:cNvSpPr/>
            <p:nvPr/>
          </p:nvSpPr>
          <p:spPr>
            <a:xfrm>
              <a:off x="7044214" y="776763"/>
              <a:ext cx="9525" cy="9525"/>
            </a:xfrm>
            <a:custGeom>
              <a:avLst/>
              <a:gdLst/>
              <a:ahLst/>
              <a:cxnLst/>
              <a:rect l="l" t="t" r="r" b="b"/>
              <a:pathLst>
                <a:path w="9525" h="9525" extrusionOk="0">
                  <a:moveTo>
                    <a:pt x="7144" y="7144"/>
                  </a:moveTo>
                  <a:cubicBezTo>
                    <a:pt x="7144" y="7144"/>
                    <a:pt x="7144" y="7144"/>
                    <a:pt x="7144" y="7144"/>
                  </a:cubicBezTo>
                  <a:cubicBezTo>
                    <a:pt x="7144" y="8096"/>
                    <a:pt x="7144"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677" name="Google Shape;7677;p1"/>
            <p:cNvSpPr/>
            <p:nvPr/>
          </p:nvSpPr>
          <p:spPr>
            <a:xfrm>
              <a:off x="7051834" y="762476"/>
              <a:ext cx="9525" cy="9525"/>
            </a:xfrm>
            <a:custGeom>
              <a:avLst/>
              <a:gdLst/>
              <a:ahLst/>
              <a:cxnLst/>
              <a:rect l="l" t="t" r="r" b="b"/>
              <a:pathLst>
                <a:path w="9525" h="9525" extrusionOk="0">
                  <a:moveTo>
                    <a:pt x="7144" y="7144"/>
                  </a:moveTo>
                  <a:cubicBezTo>
                    <a:pt x="7144" y="8096"/>
                    <a:pt x="7144" y="8096"/>
                    <a:pt x="7144" y="8096"/>
                  </a:cubicBezTo>
                  <a:cubicBezTo>
                    <a:pt x="8096" y="9049"/>
                    <a:pt x="8096" y="9049"/>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678" name="Google Shape;7678;p1"/>
            <p:cNvSpPr/>
            <p:nvPr/>
          </p:nvSpPr>
          <p:spPr>
            <a:xfrm>
              <a:off x="7034689" y="790098"/>
              <a:ext cx="9525" cy="9525"/>
            </a:xfrm>
            <a:custGeom>
              <a:avLst/>
              <a:gdLst/>
              <a:ahLst/>
              <a:cxnLst/>
              <a:rect l="l" t="t" r="r" b="b"/>
              <a:pathLst>
                <a:path w="9525" h="9525" extrusionOk="0">
                  <a:moveTo>
                    <a:pt x="7144" y="7144"/>
                  </a:move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679" name="Google Shape;7679;p1"/>
            <p:cNvSpPr/>
            <p:nvPr/>
          </p:nvSpPr>
          <p:spPr>
            <a:xfrm>
              <a:off x="7051834" y="764381"/>
              <a:ext cx="9525" cy="9525"/>
            </a:xfrm>
            <a:custGeom>
              <a:avLst/>
              <a:gdLst/>
              <a:ahLst/>
              <a:cxnLst/>
              <a:rect l="l" t="t" r="r" b="b"/>
              <a:pathLst>
                <a:path w="9525" h="9525" extrusionOk="0">
                  <a:moveTo>
                    <a:pt x="7144" y="7144"/>
                  </a:moveTo>
                  <a:cubicBezTo>
                    <a:pt x="7144" y="8096"/>
                    <a:pt x="7144" y="7144"/>
                    <a:pt x="7144" y="7144"/>
                  </a:cubicBez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680" name="Google Shape;7680;p1"/>
            <p:cNvSpPr/>
            <p:nvPr/>
          </p:nvSpPr>
          <p:spPr>
            <a:xfrm>
              <a:off x="7097554" y="746283"/>
              <a:ext cx="9525" cy="9525"/>
            </a:xfrm>
            <a:custGeom>
              <a:avLst/>
              <a:gdLst/>
              <a:ahLst/>
              <a:cxnLst/>
              <a:rect l="l" t="t" r="r" b="b"/>
              <a:pathLst>
                <a:path w="9525" h="9525" extrusionOk="0">
                  <a:moveTo>
                    <a:pt x="7144" y="7144"/>
                  </a:moveTo>
                  <a:cubicBezTo>
                    <a:pt x="7144" y="8096"/>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681" name="Google Shape;7681;p1"/>
            <p:cNvSpPr/>
            <p:nvPr/>
          </p:nvSpPr>
          <p:spPr>
            <a:xfrm>
              <a:off x="7097554" y="746283"/>
              <a:ext cx="9525" cy="9525"/>
            </a:xfrm>
            <a:custGeom>
              <a:avLst/>
              <a:gdLst/>
              <a:ahLst/>
              <a:cxnLst/>
              <a:rect l="l" t="t" r="r" b="b"/>
              <a:pathLst>
                <a:path w="9525" h="9525" extrusionOk="0">
                  <a:moveTo>
                    <a:pt x="7144" y="7144"/>
                  </a:moveTo>
                  <a:lnTo>
                    <a:pt x="7144" y="7144"/>
                  </a:ln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682" name="Google Shape;7682;p1"/>
            <p:cNvSpPr/>
            <p:nvPr/>
          </p:nvSpPr>
          <p:spPr>
            <a:xfrm>
              <a:off x="7097554" y="745331"/>
              <a:ext cx="9525" cy="9525"/>
            </a:xfrm>
            <a:custGeom>
              <a:avLst/>
              <a:gdLst/>
              <a:ahLst/>
              <a:cxnLst/>
              <a:rect l="l" t="t" r="r" b="b"/>
              <a:pathLst>
                <a:path w="9525" h="9525" extrusionOk="0">
                  <a:moveTo>
                    <a:pt x="7144" y="7144"/>
                  </a:moveTo>
                  <a:lnTo>
                    <a:pt x="7144" y="7144"/>
                  </a:lnTo>
                  <a:cubicBezTo>
                    <a:pt x="7144" y="8096"/>
                    <a:pt x="7144"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683" name="Google Shape;7683;p1"/>
            <p:cNvSpPr/>
            <p:nvPr/>
          </p:nvSpPr>
          <p:spPr>
            <a:xfrm>
              <a:off x="7092791" y="746283"/>
              <a:ext cx="9525" cy="9525"/>
            </a:xfrm>
            <a:custGeom>
              <a:avLst/>
              <a:gdLst/>
              <a:ahLst/>
              <a:cxnLst/>
              <a:rect l="l" t="t" r="r" b="b"/>
              <a:pathLst>
                <a:path w="9525" h="9525" extrusionOk="0">
                  <a:moveTo>
                    <a:pt x="7144" y="7144"/>
                  </a:moveTo>
                  <a:lnTo>
                    <a:pt x="7144" y="8096"/>
                  </a:lnTo>
                  <a:cubicBezTo>
                    <a:pt x="8096" y="8096"/>
                    <a:pt x="8096"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684" name="Google Shape;7684;p1"/>
            <p:cNvSpPr/>
            <p:nvPr/>
          </p:nvSpPr>
          <p:spPr>
            <a:xfrm>
              <a:off x="7091839" y="747236"/>
              <a:ext cx="9525" cy="9525"/>
            </a:xfrm>
            <a:custGeom>
              <a:avLst/>
              <a:gdLst/>
              <a:ahLst/>
              <a:cxnLst/>
              <a:rect l="l" t="t" r="r" b="b"/>
              <a:pathLst>
                <a:path w="9525" h="9525" extrusionOk="0">
                  <a:moveTo>
                    <a:pt x="7144" y="7144"/>
                  </a:moveTo>
                  <a:cubicBezTo>
                    <a:pt x="11906" y="9049"/>
                    <a:pt x="7144"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685" name="Google Shape;7685;p1"/>
            <p:cNvSpPr/>
            <p:nvPr/>
          </p:nvSpPr>
          <p:spPr>
            <a:xfrm>
              <a:off x="7082314" y="735912"/>
              <a:ext cx="9525" cy="9525"/>
            </a:xfrm>
            <a:custGeom>
              <a:avLst/>
              <a:gdLst/>
              <a:ahLst/>
              <a:cxnLst/>
              <a:rect l="l" t="t" r="r" b="b"/>
              <a:pathLst>
                <a:path w="9525" h="9525" extrusionOk="0">
                  <a:moveTo>
                    <a:pt x="7144" y="7990"/>
                  </a:moveTo>
                  <a:cubicBezTo>
                    <a:pt x="9049" y="6085"/>
                    <a:pt x="8096" y="7990"/>
                    <a:pt x="7144" y="7990"/>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686" name="Google Shape;7686;p1"/>
            <p:cNvSpPr/>
            <p:nvPr/>
          </p:nvSpPr>
          <p:spPr>
            <a:xfrm>
              <a:off x="7077551" y="734853"/>
              <a:ext cx="9525" cy="9525"/>
            </a:xfrm>
            <a:custGeom>
              <a:avLst/>
              <a:gdLst/>
              <a:ahLst/>
              <a:cxnLst/>
              <a:rect l="l" t="t" r="r" b="b"/>
              <a:pathLst>
                <a:path w="9525" h="9525" extrusionOk="0">
                  <a:moveTo>
                    <a:pt x="8096" y="9049"/>
                  </a:moveTo>
                  <a:cubicBezTo>
                    <a:pt x="8096" y="8096"/>
                    <a:pt x="7144" y="7144"/>
                    <a:pt x="7144" y="7144"/>
                  </a:cubicBezTo>
                  <a:cubicBezTo>
                    <a:pt x="8096" y="8096"/>
                    <a:pt x="8096" y="8096"/>
                    <a:pt x="8096" y="904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687" name="Google Shape;7687;p1"/>
            <p:cNvSpPr/>
            <p:nvPr/>
          </p:nvSpPr>
          <p:spPr>
            <a:xfrm>
              <a:off x="7054691" y="745331"/>
              <a:ext cx="9525" cy="9525"/>
            </a:xfrm>
            <a:custGeom>
              <a:avLst/>
              <a:gdLst/>
              <a:ahLst/>
              <a:cxnLst/>
              <a:rect l="l" t="t" r="r" b="b"/>
              <a:pathLst>
                <a:path w="9525" h="9525" extrusionOk="0">
                  <a:moveTo>
                    <a:pt x="8096" y="9049"/>
                  </a:moveTo>
                  <a:lnTo>
                    <a:pt x="7144" y="7144"/>
                  </a:lnTo>
                  <a:cubicBezTo>
                    <a:pt x="7144" y="8096"/>
                    <a:pt x="7144" y="8096"/>
                    <a:pt x="8096" y="904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688" name="Google Shape;7688;p1"/>
            <p:cNvSpPr/>
            <p:nvPr/>
          </p:nvSpPr>
          <p:spPr>
            <a:xfrm>
              <a:off x="7058372" y="761523"/>
              <a:ext cx="9525" cy="9525"/>
            </a:xfrm>
            <a:custGeom>
              <a:avLst/>
              <a:gdLst/>
              <a:ahLst/>
              <a:cxnLst/>
              <a:rect l="l" t="t" r="r" b="b"/>
              <a:pathLst>
                <a:path w="9525" h="9525" extrusionOk="0">
                  <a:moveTo>
                    <a:pt x="7273" y="7144"/>
                  </a:moveTo>
                  <a:cubicBezTo>
                    <a:pt x="11083" y="8096"/>
                    <a:pt x="6320" y="7144"/>
                    <a:pt x="7273"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689" name="Google Shape;7689;p1"/>
            <p:cNvSpPr/>
            <p:nvPr/>
          </p:nvSpPr>
          <p:spPr>
            <a:xfrm>
              <a:off x="7045844" y="747079"/>
              <a:ext cx="9525" cy="9525"/>
            </a:xfrm>
            <a:custGeom>
              <a:avLst/>
              <a:gdLst/>
              <a:ahLst/>
              <a:cxnLst/>
              <a:rect l="l" t="t" r="r" b="b"/>
              <a:pathLst>
                <a:path w="9525" h="9525" extrusionOk="0">
                  <a:moveTo>
                    <a:pt x="7419" y="7301"/>
                  </a:moveTo>
                  <a:cubicBezTo>
                    <a:pt x="8371" y="6348"/>
                    <a:pt x="6466" y="10158"/>
                    <a:pt x="7419" y="7301"/>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690" name="Google Shape;7690;p1"/>
            <p:cNvSpPr/>
            <p:nvPr/>
          </p:nvSpPr>
          <p:spPr>
            <a:xfrm>
              <a:off x="7012781" y="776122"/>
              <a:ext cx="9525" cy="9525"/>
            </a:xfrm>
            <a:custGeom>
              <a:avLst/>
              <a:gdLst/>
              <a:ahLst/>
              <a:cxnLst/>
              <a:rect l="l" t="t" r="r" b="b"/>
              <a:pathLst>
                <a:path w="9525" h="9525" extrusionOk="0">
                  <a:moveTo>
                    <a:pt x="7144" y="7785"/>
                  </a:moveTo>
                  <a:lnTo>
                    <a:pt x="10001" y="9690"/>
                  </a:lnTo>
                  <a:cubicBezTo>
                    <a:pt x="10001" y="8737"/>
                    <a:pt x="7144" y="5880"/>
                    <a:pt x="7144" y="7785"/>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691" name="Google Shape;7691;p1"/>
            <p:cNvSpPr/>
            <p:nvPr/>
          </p:nvSpPr>
          <p:spPr>
            <a:xfrm>
              <a:off x="7002044" y="792241"/>
              <a:ext cx="9525" cy="9525"/>
            </a:xfrm>
            <a:custGeom>
              <a:avLst/>
              <a:gdLst/>
              <a:ahLst/>
              <a:cxnLst/>
              <a:rect l="l" t="t" r="r" b="b"/>
              <a:pathLst>
                <a:path w="9525" h="9525" extrusionOk="0">
                  <a:moveTo>
                    <a:pt x="9308" y="7858"/>
                  </a:moveTo>
                  <a:cubicBezTo>
                    <a:pt x="8356" y="6906"/>
                    <a:pt x="6451" y="6906"/>
                    <a:pt x="7403" y="7858"/>
                  </a:cubicBezTo>
                  <a:cubicBezTo>
                    <a:pt x="8356" y="7858"/>
                    <a:pt x="9308" y="7858"/>
                    <a:pt x="9308" y="785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692" name="Google Shape;7692;p1"/>
            <p:cNvSpPr/>
            <p:nvPr/>
          </p:nvSpPr>
          <p:spPr>
            <a:xfrm>
              <a:off x="6938592" y="848730"/>
              <a:ext cx="9525" cy="9525"/>
            </a:xfrm>
            <a:custGeom>
              <a:avLst/>
              <a:gdLst/>
              <a:ahLst/>
              <a:cxnLst/>
              <a:rect l="l" t="t" r="r" b="b"/>
              <a:pathLst>
                <a:path w="9525" h="9525" extrusionOk="0">
                  <a:moveTo>
                    <a:pt x="7990" y="7567"/>
                  </a:moveTo>
                  <a:cubicBezTo>
                    <a:pt x="6086" y="6615"/>
                    <a:pt x="7990" y="7567"/>
                    <a:pt x="7990"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693" name="Google Shape;7693;p1"/>
            <p:cNvSpPr/>
            <p:nvPr/>
          </p:nvSpPr>
          <p:spPr>
            <a:xfrm>
              <a:off x="7761658" y="937259"/>
              <a:ext cx="9525" cy="9525"/>
            </a:xfrm>
            <a:custGeom>
              <a:avLst/>
              <a:gdLst/>
              <a:ahLst/>
              <a:cxnLst/>
              <a:rect l="l" t="t" r="r" b="b"/>
              <a:pathLst>
                <a:path w="9525" h="9525" extrusionOk="0">
                  <a:moveTo>
                    <a:pt x="8837" y="8573"/>
                  </a:moveTo>
                  <a:cubicBezTo>
                    <a:pt x="8837" y="6667"/>
                    <a:pt x="5027" y="6667"/>
                    <a:pt x="8837" y="8573"/>
                  </a:cubicBezTo>
                  <a:lnTo>
                    <a:pt x="8837" y="8573"/>
                  </a:ln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694" name="Google Shape;7694;p1"/>
            <p:cNvSpPr/>
            <p:nvPr/>
          </p:nvSpPr>
          <p:spPr>
            <a:xfrm>
              <a:off x="7753403" y="933926"/>
              <a:ext cx="9525" cy="9525"/>
            </a:xfrm>
            <a:custGeom>
              <a:avLst/>
              <a:gdLst/>
              <a:ahLst/>
              <a:cxnLst/>
              <a:rect l="l" t="t" r="r" b="b"/>
              <a:pathLst>
                <a:path w="9525" h="9525" extrusionOk="0">
                  <a:moveTo>
                    <a:pt x="7567" y="7144"/>
                  </a:moveTo>
                  <a:cubicBezTo>
                    <a:pt x="6615" y="8096"/>
                    <a:pt x="7567" y="14764"/>
                    <a:pt x="7567" y="7144"/>
                  </a:cubicBezTo>
                  <a:lnTo>
                    <a:pt x="7567" y="7144"/>
                  </a:ln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695" name="Google Shape;7695;p1"/>
            <p:cNvSpPr/>
            <p:nvPr/>
          </p:nvSpPr>
          <p:spPr>
            <a:xfrm>
              <a:off x="7630954" y="922496"/>
              <a:ext cx="9525" cy="9525"/>
            </a:xfrm>
            <a:custGeom>
              <a:avLst/>
              <a:gdLst/>
              <a:ahLst/>
              <a:cxnLst/>
              <a:rect l="l" t="t" r="r" b="b"/>
              <a:pathLst>
                <a:path w="9525" h="9525" extrusionOk="0">
                  <a:moveTo>
                    <a:pt x="9049" y="8096"/>
                  </a:moveTo>
                  <a:lnTo>
                    <a:pt x="7144" y="7144"/>
                  </a:lnTo>
                  <a:cubicBezTo>
                    <a:pt x="7144" y="9049"/>
                    <a:pt x="8096" y="8096"/>
                    <a:pt x="9049" y="809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696" name="Google Shape;7696;p1"/>
            <p:cNvSpPr/>
            <p:nvPr/>
          </p:nvSpPr>
          <p:spPr>
            <a:xfrm>
              <a:off x="7738586" y="944641"/>
              <a:ext cx="9525" cy="9525"/>
            </a:xfrm>
            <a:custGeom>
              <a:avLst/>
              <a:gdLst/>
              <a:ahLst/>
              <a:cxnLst/>
              <a:rect l="l" t="t" r="r" b="b"/>
              <a:pathLst>
                <a:path w="9525" h="9525" extrusionOk="0">
                  <a:moveTo>
                    <a:pt x="7144" y="7858"/>
                  </a:moveTo>
                  <a:cubicBezTo>
                    <a:pt x="9049" y="6906"/>
                    <a:pt x="8096" y="6906"/>
                    <a:pt x="7144" y="7858"/>
                  </a:cubicBezTo>
                  <a:lnTo>
                    <a:pt x="7144" y="7858"/>
                  </a:ln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697" name="Google Shape;7697;p1"/>
            <p:cNvSpPr/>
            <p:nvPr/>
          </p:nvSpPr>
          <p:spPr>
            <a:xfrm>
              <a:off x="7665244" y="913606"/>
              <a:ext cx="9525" cy="9525"/>
            </a:xfrm>
            <a:custGeom>
              <a:avLst/>
              <a:gdLst/>
              <a:ahLst/>
              <a:cxnLst/>
              <a:rect l="l" t="t" r="r" b="b"/>
              <a:pathLst>
                <a:path w="9525" h="9525" extrusionOk="0">
                  <a:moveTo>
                    <a:pt x="7144" y="8414"/>
                  </a:moveTo>
                  <a:cubicBezTo>
                    <a:pt x="7144" y="8414"/>
                    <a:pt x="9049" y="5556"/>
                    <a:pt x="7144" y="8414"/>
                  </a:cubicBezTo>
                  <a:lnTo>
                    <a:pt x="7144" y="8414"/>
                  </a:ln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698" name="Google Shape;7698;p1"/>
            <p:cNvSpPr/>
            <p:nvPr/>
          </p:nvSpPr>
          <p:spPr>
            <a:xfrm>
              <a:off x="7688909" y="910113"/>
              <a:ext cx="9525" cy="9525"/>
            </a:xfrm>
            <a:custGeom>
              <a:avLst/>
              <a:gdLst/>
              <a:ahLst/>
              <a:cxnLst/>
              <a:rect l="l" t="t" r="r" b="b"/>
              <a:pathLst>
                <a:path w="9525" h="9525" extrusionOk="0">
                  <a:moveTo>
                    <a:pt x="8244" y="7144"/>
                  </a:moveTo>
                  <a:cubicBezTo>
                    <a:pt x="4434" y="7144"/>
                    <a:pt x="12054" y="13811"/>
                    <a:pt x="8244" y="7144"/>
                  </a:cubicBezTo>
                  <a:lnTo>
                    <a:pt x="8244" y="7144"/>
                  </a:ln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699" name="Google Shape;7699;p1"/>
            <p:cNvSpPr/>
            <p:nvPr/>
          </p:nvSpPr>
          <p:spPr>
            <a:xfrm>
              <a:off x="6845141" y="1012983"/>
              <a:ext cx="9525" cy="9525"/>
            </a:xfrm>
            <a:custGeom>
              <a:avLst/>
              <a:gdLst/>
              <a:ahLst/>
              <a:cxnLst/>
              <a:rect l="l" t="t" r="r" b="b"/>
              <a:pathLst>
                <a:path w="9525" h="9525" extrusionOk="0">
                  <a:moveTo>
                    <a:pt x="7144" y="7144"/>
                  </a:moveTo>
                  <a:cubicBezTo>
                    <a:pt x="7144" y="7144"/>
                    <a:pt x="7144" y="8096"/>
                    <a:pt x="7144" y="7144"/>
                  </a:cubicBezTo>
                  <a:cubicBezTo>
                    <a:pt x="7144" y="8096"/>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700" name="Google Shape;7700;p1"/>
            <p:cNvSpPr/>
            <p:nvPr/>
          </p:nvSpPr>
          <p:spPr>
            <a:xfrm>
              <a:off x="6844189" y="1012031"/>
              <a:ext cx="9525" cy="9525"/>
            </a:xfrm>
            <a:custGeom>
              <a:avLst/>
              <a:gdLst/>
              <a:ahLst/>
              <a:cxnLst/>
              <a:rect l="l" t="t" r="r" b="b"/>
              <a:pathLst>
                <a:path w="9525" h="9525" extrusionOk="0">
                  <a:moveTo>
                    <a:pt x="7144" y="7144"/>
                  </a:moveTo>
                  <a:cubicBezTo>
                    <a:pt x="7144" y="8096"/>
                    <a:pt x="7144" y="8096"/>
                    <a:pt x="7144" y="7144"/>
                  </a:cubicBezTo>
                  <a:cubicBezTo>
                    <a:pt x="8096" y="8096"/>
                    <a:pt x="7144"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701" name="Google Shape;7701;p1"/>
            <p:cNvSpPr/>
            <p:nvPr/>
          </p:nvSpPr>
          <p:spPr>
            <a:xfrm>
              <a:off x="6844189" y="1012031"/>
              <a:ext cx="9525" cy="9525"/>
            </a:xfrm>
            <a:custGeom>
              <a:avLst/>
              <a:gdLst/>
              <a:ahLst/>
              <a:cxnLst/>
              <a:rect l="l" t="t" r="r" b="b"/>
              <a:pathLst>
                <a:path w="9525" h="9525" extrusionOk="0">
                  <a:moveTo>
                    <a:pt x="7144" y="7144"/>
                  </a:moveTo>
                  <a:cubicBezTo>
                    <a:pt x="7144" y="7144"/>
                    <a:pt x="7144" y="7144"/>
                    <a:pt x="7144" y="7144"/>
                  </a:cubicBezTo>
                  <a:lnTo>
                    <a:pt x="7144" y="7144"/>
                  </a:ln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702" name="Google Shape;7702;p1"/>
            <p:cNvSpPr/>
            <p:nvPr/>
          </p:nvSpPr>
          <p:spPr>
            <a:xfrm>
              <a:off x="7231856" y="928211"/>
              <a:ext cx="9525" cy="19050"/>
            </a:xfrm>
            <a:custGeom>
              <a:avLst/>
              <a:gdLst/>
              <a:ahLst/>
              <a:cxnLst/>
              <a:rect l="l" t="t" r="r" b="b"/>
              <a:pathLst>
                <a:path w="9525" h="19050" extrusionOk="0">
                  <a:moveTo>
                    <a:pt x="9049" y="12859"/>
                  </a:moveTo>
                  <a:cubicBezTo>
                    <a:pt x="8096" y="11906"/>
                    <a:pt x="10954" y="7144"/>
                    <a:pt x="7144" y="7144"/>
                  </a:cubicBezTo>
                  <a:cubicBezTo>
                    <a:pt x="10954" y="8096"/>
                    <a:pt x="4286" y="10954"/>
                    <a:pt x="9049" y="1285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703" name="Google Shape;7703;p1"/>
            <p:cNvSpPr/>
            <p:nvPr/>
          </p:nvSpPr>
          <p:spPr>
            <a:xfrm>
              <a:off x="7233761" y="933926"/>
              <a:ext cx="9525" cy="9525"/>
            </a:xfrm>
            <a:custGeom>
              <a:avLst/>
              <a:gdLst/>
              <a:ahLst/>
              <a:cxnLst/>
              <a:rect l="l" t="t" r="r" b="b"/>
              <a:pathLst>
                <a:path w="9525" h="9525" extrusionOk="0">
                  <a:moveTo>
                    <a:pt x="7144" y="7144"/>
                  </a:moveTo>
                  <a:cubicBezTo>
                    <a:pt x="7144" y="7144"/>
                    <a:pt x="8096" y="7144"/>
                    <a:pt x="7144" y="7144"/>
                  </a:cubicBezTo>
                  <a:lnTo>
                    <a:pt x="7144" y="7144"/>
                  </a:ln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704" name="Google Shape;7704;p1"/>
            <p:cNvSpPr/>
            <p:nvPr/>
          </p:nvSpPr>
          <p:spPr>
            <a:xfrm>
              <a:off x="6933898" y="992028"/>
              <a:ext cx="9525" cy="9525"/>
            </a:xfrm>
            <a:custGeom>
              <a:avLst/>
              <a:gdLst/>
              <a:ahLst/>
              <a:cxnLst/>
              <a:rect l="l" t="t" r="r" b="b"/>
              <a:pathLst>
                <a:path w="9525" h="9525" extrusionOk="0">
                  <a:moveTo>
                    <a:pt x="8875" y="10001"/>
                  </a:moveTo>
                  <a:cubicBezTo>
                    <a:pt x="7922" y="9049"/>
                    <a:pt x="7922" y="8096"/>
                    <a:pt x="7922" y="7144"/>
                  </a:cubicBezTo>
                  <a:cubicBezTo>
                    <a:pt x="8875" y="9049"/>
                    <a:pt x="5065" y="10001"/>
                    <a:pt x="8875" y="10001"/>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705" name="Google Shape;7705;p1"/>
            <p:cNvSpPr/>
            <p:nvPr/>
          </p:nvSpPr>
          <p:spPr>
            <a:xfrm>
              <a:off x="7738586" y="944403"/>
              <a:ext cx="9525" cy="9525"/>
            </a:xfrm>
            <a:custGeom>
              <a:avLst/>
              <a:gdLst/>
              <a:ahLst/>
              <a:cxnLst/>
              <a:rect l="l" t="t" r="r" b="b"/>
              <a:pathLst>
                <a:path w="9525" h="9525" extrusionOk="0">
                  <a:moveTo>
                    <a:pt x="7144" y="7144"/>
                  </a:moveTo>
                  <a:cubicBezTo>
                    <a:pt x="7144" y="10001"/>
                    <a:pt x="7144" y="7144"/>
                    <a:pt x="7144" y="7144"/>
                  </a:cubicBezTo>
                  <a:lnTo>
                    <a:pt x="7144" y="7144"/>
                  </a:ln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706" name="Google Shape;7706;p1"/>
            <p:cNvSpPr/>
            <p:nvPr/>
          </p:nvSpPr>
          <p:spPr>
            <a:xfrm>
              <a:off x="6981900" y="942369"/>
              <a:ext cx="9525" cy="9525"/>
            </a:xfrm>
            <a:custGeom>
              <a:avLst/>
              <a:gdLst/>
              <a:ahLst/>
              <a:cxnLst/>
              <a:rect l="l" t="t" r="r" b="b"/>
              <a:pathLst>
                <a:path w="9525" h="9525" extrusionOk="0">
                  <a:moveTo>
                    <a:pt x="7544" y="7273"/>
                  </a:moveTo>
                  <a:cubicBezTo>
                    <a:pt x="5640" y="11083"/>
                    <a:pt x="11355" y="6320"/>
                    <a:pt x="7544" y="7273"/>
                  </a:cubicBezTo>
                  <a:lnTo>
                    <a:pt x="7544" y="7273"/>
                  </a:ln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707" name="Google Shape;7707;p1"/>
            <p:cNvSpPr/>
            <p:nvPr/>
          </p:nvSpPr>
          <p:spPr>
            <a:xfrm>
              <a:off x="6844189" y="913278"/>
              <a:ext cx="914400" cy="352425"/>
            </a:xfrm>
            <a:custGeom>
              <a:avLst/>
              <a:gdLst/>
              <a:ahLst/>
              <a:cxnLst/>
              <a:rect l="l" t="t" r="r" b="b"/>
              <a:pathLst>
                <a:path w="914400" h="352425" extrusionOk="0">
                  <a:moveTo>
                    <a:pt x="910114" y="31601"/>
                  </a:moveTo>
                  <a:cubicBezTo>
                    <a:pt x="903446" y="18267"/>
                    <a:pt x="830104" y="13504"/>
                    <a:pt x="816769" y="21124"/>
                  </a:cubicBezTo>
                  <a:cubicBezTo>
                    <a:pt x="812959" y="8742"/>
                    <a:pt x="810101" y="15409"/>
                    <a:pt x="796767" y="18267"/>
                  </a:cubicBezTo>
                  <a:cubicBezTo>
                    <a:pt x="788194" y="19219"/>
                    <a:pt x="778669" y="19219"/>
                    <a:pt x="768192" y="19219"/>
                  </a:cubicBezTo>
                  <a:lnTo>
                    <a:pt x="768192" y="17314"/>
                  </a:lnTo>
                  <a:cubicBezTo>
                    <a:pt x="767239" y="18267"/>
                    <a:pt x="768192" y="18267"/>
                    <a:pt x="768192" y="19219"/>
                  </a:cubicBezTo>
                  <a:cubicBezTo>
                    <a:pt x="711994" y="17314"/>
                    <a:pt x="634842" y="-3641"/>
                    <a:pt x="613886" y="14456"/>
                  </a:cubicBezTo>
                  <a:cubicBezTo>
                    <a:pt x="621506" y="13504"/>
                    <a:pt x="617696" y="13504"/>
                    <a:pt x="620554" y="18267"/>
                  </a:cubicBezTo>
                  <a:cubicBezTo>
                    <a:pt x="609124" y="1121"/>
                    <a:pt x="455771" y="15409"/>
                    <a:pt x="440531" y="21124"/>
                  </a:cubicBezTo>
                  <a:cubicBezTo>
                    <a:pt x="425291" y="50651"/>
                    <a:pt x="164306" y="33506"/>
                    <a:pt x="163354" y="35411"/>
                  </a:cubicBezTo>
                  <a:cubicBezTo>
                    <a:pt x="159544" y="37317"/>
                    <a:pt x="141446" y="38269"/>
                    <a:pt x="142399" y="40174"/>
                  </a:cubicBezTo>
                  <a:cubicBezTo>
                    <a:pt x="122396" y="22076"/>
                    <a:pt x="34766" y="106849"/>
                    <a:pt x="7144" y="104944"/>
                  </a:cubicBezTo>
                  <a:cubicBezTo>
                    <a:pt x="10001" y="106849"/>
                    <a:pt x="16669" y="115421"/>
                    <a:pt x="18574" y="115421"/>
                  </a:cubicBezTo>
                  <a:cubicBezTo>
                    <a:pt x="19526" y="114469"/>
                    <a:pt x="20479" y="113517"/>
                    <a:pt x="20479" y="112564"/>
                  </a:cubicBezTo>
                  <a:cubicBezTo>
                    <a:pt x="28099" y="108754"/>
                    <a:pt x="72866" y="95419"/>
                    <a:pt x="76676" y="94467"/>
                  </a:cubicBezTo>
                  <a:cubicBezTo>
                    <a:pt x="78581" y="93514"/>
                    <a:pt x="98584" y="83989"/>
                    <a:pt x="99536" y="80179"/>
                  </a:cubicBezTo>
                  <a:cubicBezTo>
                    <a:pt x="102394" y="80179"/>
                    <a:pt x="107156" y="81131"/>
                    <a:pt x="106204" y="81131"/>
                  </a:cubicBezTo>
                  <a:cubicBezTo>
                    <a:pt x="108109" y="92561"/>
                    <a:pt x="94774" y="76369"/>
                    <a:pt x="101441" y="89704"/>
                  </a:cubicBezTo>
                  <a:cubicBezTo>
                    <a:pt x="118586" y="92561"/>
                    <a:pt x="136684" y="94467"/>
                    <a:pt x="156686" y="96371"/>
                  </a:cubicBezTo>
                  <a:cubicBezTo>
                    <a:pt x="133826" y="103992"/>
                    <a:pt x="112871" y="111611"/>
                    <a:pt x="112871" y="111611"/>
                  </a:cubicBezTo>
                  <a:lnTo>
                    <a:pt x="144304" y="213529"/>
                  </a:lnTo>
                  <a:lnTo>
                    <a:pt x="339566" y="336401"/>
                  </a:lnTo>
                  <a:lnTo>
                    <a:pt x="423386" y="348784"/>
                  </a:lnTo>
                  <a:lnTo>
                    <a:pt x="493871" y="305921"/>
                  </a:lnTo>
                  <a:lnTo>
                    <a:pt x="644367" y="238294"/>
                  </a:lnTo>
                  <a:cubicBezTo>
                    <a:pt x="644367" y="238294"/>
                    <a:pt x="692944" y="229721"/>
                    <a:pt x="702469" y="225911"/>
                  </a:cubicBezTo>
                  <a:cubicBezTo>
                    <a:pt x="711994" y="223054"/>
                    <a:pt x="762476" y="159236"/>
                    <a:pt x="772001" y="149711"/>
                  </a:cubicBezTo>
                  <a:cubicBezTo>
                    <a:pt x="781526" y="140186"/>
                    <a:pt x="791051" y="85894"/>
                    <a:pt x="791051" y="85894"/>
                  </a:cubicBezTo>
                  <a:cubicBezTo>
                    <a:pt x="791051" y="85894"/>
                    <a:pt x="765334" y="54461"/>
                    <a:pt x="746284" y="54461"/>
                  </a:cubicBezTo>
                  <a:cubicBezTo>
                    <a:pt x="740569" y="54461"/>
                    <a:pt x="686276" y="56367"/>
                    <a:pt x="613886" y="59224"/>
                  </a:cubicBezTo>
                  <a:cubicBezTo>
                    <a:pt x="686276" y="47794"/>
                    <a:pt x="749142" y="36364"/>
                    <a:pt x="792004" y="27792"/>
                  </a:cubicBezTo>
                  <a:cubicBezTo>
                    <a:pt x="812006" y="23981"/>
                    <a:pt x="890111" y="36364"/>
                    <a:pt x="908209" y="33506"/>
                  </a:cubicBezTo>
                  <a:cubicBezTo>
                    <a:pt x="908209" y="33506"/>
                    <a:pt x="908209" y="32554"/>
                    <a:pt x="910114" y="31601"/>
                  </a:cubicBezTo>
                  <a:close/>
                  <a:moveTo>
                    <a:pt x="150971" y="56367"/>
                  </a:moveTo>
                  <a:cubicBezTo>
                    <a:pt x="150019" y="56367"/>
                    <a:pt x="147161" y="57319"/>
                    <a:pt x="150971" y="56367"/>
                  </a:cubicBezTo>
                  <a:lnTo>
                    <a:pt x="150971" y="56367"/>
                  </a:lnTo>
                  <a:close/>
                  <a:moveTo>
                    <a:pt x="157639" y="57319"/>
                  </a:moveTo>
                  <a:cubicBezTo>
                    <a:pt x="153829" y="56367"/>
                    <a:pt x="154781" y="54461"/>
                    <a:pt x="157639" y="57319"/>
                  </a:cubicBezTo>
                  <a:lnTo>
                    <a:pt x="157639" y="57319"/>
                  </a:ln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708" name="Google Shape;7708;p1"/>
            <p:cNvSpPr/>
            <p:nvPr/>
          </p:nvSpPr>
          <p:spPr>
            <a:xfrm>
              <a:off x="7747738" y="937166"/>
              <a:ext cx="9525" cy="9525"/>
            </a:xfrm>
            <a:custGeom>
              <a:avLst/>
              <a:gdLst/>
              <a:ahLst/>
              <a:cxnLst/>
              <a:rect l="l" t="t" r="r" b="b"/>
              <a:pathLst>
                <a:path w="9525" h="9525" extrusionOk="0">
                  <a:moveTo>
                    <a:pt x="9422" y="7713"/>
                  </a:moveTo>
                  <a:cubicBezTo>
                    <a:pt x="7517" y="6761"/>
                    <a:pt x="6565" y="6761"/>
                    <a:pt x="7517" y="9618"/>
                  </a:cubicBezTo>
                  <a:cubicBezTo>
                    <a:pt x="9422" y="8666"/>
                    <a:pt x="9422" y="8666"/>
                    <a:pt x="9422" y="7713"/>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709" name="Google Shape;7709;p1"/>
            <p:cNvSpPr/>
            <p:nvPr/>
          </p:nvSpPr>
          <p:spPr>
            <a:xfrm>
              <a:off x="7747159" y="939641"/>
              <a:ext cx="9525" cy="9525"/>
            </a:xfrm>
            <a:custGeom>
              <a:avLst/>
              <a:gdLst/>
              <a:ahLst/>
              <a:cxnLst/>
              <a:rect l="l" t="t" r="r" b="b"/>
              <a:pathLst>
                <a:path w="9525" h="9525" extrusionOk="0">
                  <a:moveTo>
                    <a:pt x="9049" y="7144"/>
                  </a:moveTo>
                  <a:cubicBezTo>
                    <a:pt x="8096" y="7144"/>
                    <a:pt x="8096" y="7144"/>
                    <a:pt x="7144" y="7144"/>
                  </a:cubicBezTo>
                  <a:cubicBezTo>
                    <a:pt x="7144" y="7144"/>
                    <a:pt x="8096" y="7144"/>
                    <a:pt x="9049" y="7144"/>
                  </a:cubicBezTo>
                  <a:cubicBezTo>
                    <a:pt x="9049" y="7144"/>
                    <a:pt x="9049" y="7144"/>
                    <a:pt x="9049"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710" name="Google Shape;7710;p1"/>
            <p:cNvSpPr/>
            <p:nvPr/>
          </p:nvSpPr>
          <p:spPr>
            <a:xfrm>
              <a:off x="6913721" y="1001553"/>
              <a:ext cx="9525" cy="9525"/>
            </a:xfrm>
            <a:custGeom>
              <a:avLst/>
              <a:gdLst/>
              <a:ahLst/>
              <a:cxnLst/>
              <a:rect l="l" t="t" r="r" b="b"/>
              <a:pathLst>
                <a:path w="9525" h="9525" extrusionOk="0">
                  <a:moveTo>
                    <a:pt x="7144" y="7144"/>
                  </a:moveTo>
                  <a:cubicBezTo>
                    <a:pt x="8096" y="7144"/>
                    <a:pt x="8096" y="7144"/>
                    <a:pt x="7144" y="7144"/>
                  </a:cubicBez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711" name="Google Shape;7711;p1"/>
            <p:cNvSpPr/>
            <p:nvPr/>
          </p:nvSpPr>
          <p:spPr>
            <a:xfrm>
              <a:off x="6843236" y="1011078"/>
              <a:ext cx="9525" cy="9525"/>
            </a:xfrm>
            <a:custGeom>
              <a:avLst/>
              <a:gdLst/>
              <a:ahLst/>
              <a:cxnLst/>
              <a:rect l="l" t="t" r="r" b="b"/>
              <a:pathLst>
                <a:path w="9525" h="9525" extrusionOk="0">
                  <a:moveTo>
                    <a:pt x="8096" y="7144"/>
                  </a:moveTo>
                  <a:cubicBezTo>
                    <a:pt x="7144" y="7144"/>
                    <a:pt x="7144" y="7144"/>
                    <a:pt x="7144" y="7144"/>
                  </a:cubicBezTo>
                  <a:cubicBezTo>
                    <a:pt x="7144" y="7144"/>
                    <a:pt x="7144" y="7144"/>
                    <a:pt x="8096"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712" name="Google Shape;7712;p1"/>
            <p:cNvSpPr/>
            <p:nvPr/>
          </p:nvSpPr>
          <p:spPr>
            <a:xfrm>
              <a:off x="7633811" y="923448"/>
              <a:ext cx="9525" cy="9525"/>
            </a:xfrm>
            <a:custGeom>
              <a:avLst/>
              <a:gdLst/>
              <a:ahLst/>
              <a:cxnLst/>
              <a:rect l="l" t="t" r="r" b="b"/>
              <a:pathLst>
                <a:path w="9525" h="9525" extrusionOk="0">
                  <a:moveTo>
                    <a:pt x="7144" y="7144"/>
                  </a:moveTo>
                  <a:cubicBezTo>
                    <a:pt x="7144" y="8096"/>
                    <a:pt x="7144" y="7144"/>
                    <a:pt x="7144" y="7144"/>
                  </a:cubicBezTo>
                  <a:lnTo>
                    <a:pt x="7144" y="7144"/>
                  </a:ln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713" name="Google Shape;7713;p1"/>
            <p:cNvSpPr/>
            <p:nvPr/>
          </p:nvSpPr>
          <p:spPr>
            <a:xfrm>
              <a:off x="7698581" y="922707"/>
              <a:ext cx="9525" cy="9525"/>
            </a:xfrm>
            <a:custGeom>
              <a:avLst/>
              <a:gdLst/>
              <a:ahLst/>
              <a:cxnLst/>
              <a:rect l="l" t="t" r="r" b="b"/>
              <a:pathLst>
                <a:path w="9525" h="9525" extrusionOk="0">
                  <a:moveTo>
                    <a:pt x="7144" y="8837"/>
                  </a:moveTo>
                  <a:cubicBezTo>
                    <a:pt x="7144" y="8837"/>
                    <a:pt x="7144" y="5027"/>
                    <a:pt x="7144" y="8837"/>
                  </a:cubicBezTo>
                  <a:lnTo>
                    <a:pt x="7144" y="8837"/>
                  </a:ln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714" name="Google Shape;7714;p1"/>
            <p:cNvSpPr/>
            <p:nvPr/>
          </p:nvSpPr>
          <p:spPr>
            <a:xfrm>
              <a:off x="7749064" y="943451"/>
              <a:ext cx="9525" cy="9525"/>
            </a:xfrm>
            <a:custGeom>
              <a:avLst/>
              <a:gdLst/>
              <a:ahLst/>
              <a:cxnLst/>
              <a:rect l="l" t="t" r="r" b="b"/>
              <a:pathLst>
                <a:path w="9525" h="9525" extrusionOk="0">
                  <a:moveTo>
                    <a:pt x="7144" y="7144"/>
                  </a:moveTo>
                  <a:cubicBezTo>
                    <a:pt x="9049" y="7144"/>
                    <a:pt x="8096" y="7144"/>
                    <a:pt x="7144" y="7144"/>
                  </a:cubicBezTo>
                  <a:lnTo>
                    <a:pt x="7144" y="7144"/>
                  </a:ln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715" name="Google Shape;7715;p1"/>
            <p:cNvSpPr/>
            <p:nvPr/>
          </p:nvSpPr>
          <p:spPr>
            <a:xfrm>
              <a:off x="7750969" y="941546"/>
              <a:ext cx="9525" cy="9525"/>
            </a:xfrm>
            <a:custGeom>
              <a:avLst/>
              <a:gdLst/>
              <a:ahLst/>
              <a:cxnLst/>
              <a:rect l="l" t="t" r="r" b="b"/>
              <a:pathLst>
                <a:path w="9525" h="9525" extrusionOk="0">
                  <a:moveTo>
                    <a:pt x="8096" y="7144"/>
                  </a:moveTo>
                  <a:lnTo>
                    <a:pt x="7144" y="8096"/>
                  </a:lnTo>
                  <a:cubicBezTo>
                    <a:pt x="7144" y="8096"/>
                    <a:pt x="8096" y="8096"/>
                    <a:pt x="8096"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716" name="Google Shape;7716;p1"/>
            <p:cNvSpPr/>
            <p:nvPr/>
          </p:nvSpPr>
          <p:spPr>
            <a:xfrm>
              <a:off x="7729061" y="946837"/>
              <a:ext cx="19050" cy="9525"/>
            </a:xfrm>
            <a:custGeom>
              <a:avLst/>
              <a:gdLst/>
              <a:ahLst/>
              <a:cxnLst/>
              <a:rect l="l" t="t" r="r" b="b"/>
              <a:pathLst>
                <a:path w="19050" h="9525" extrusionOk="0">
                  <a:moveTo>
                    <a:pt x="7144" y="7567"/>
                  </a:moveTo>
                  <a:cubicBezTo>
                    <a:pt x="7144" y="7567"/>
                    <a:pt x="19526" y="6615"/>
                    <a:pt x="7144" y="7567"/>
                  </a:cubicBezTo>
                  <a:lnTo>
                    <a:pt x="7144" y="7567"/>
                  </a:ln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717" name="Google Shape;7717;p1"/>
            <p:cNvSpPr/>
            <p:nvPr/>
          </p:nvSpPr>
          <p:spPr>
            <a:xfrm>
              <a:off x="7707154" y="908604"/>
              <a:ext cx="9525" cy="9525"/>
            </a:xfrm>
            <a:custGeom>
              <a:avLst/>
              <a:gdLst/>
              <a:ahLst/>
              <a:cxnLst/>
              <a:rect l="l" t="t" r="r" b="b"/>
              <a:pathLst>
                <a:path w="9525" h="9525" extrusionOk="0">
                  <a:moveTo>
                    <a:pt x="7144" y="8653"/>
                  </a:moveTo>
                  <a:cubicBezTo>
                    <a:pt x="10954" y="7700"/>
                    <a:pt x="13811" y="5795"/>
                    <a:pt x="7144" y="8653"/>
                  </a:cubicBezTo>
                  <a:lnTo>
                    <a:pt x="7144" y="8653"/>
                  </a:ln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718" name="Google Shape;7718;p1"/>
            <p:cNvSpPr/>
            <p:nvPr/>
          </p:nvSpPr>
          <p:spPr>
            <a:xfrm>
              <a:off x="7693104" y="909161"/>
              <a:ext cx="9525" cy="9525"/>
            </a:xfrm>
            <a:custGeom>
              <a:avLst/>
              <a:gdLst/>
              <a:ahLst/>
              <a:cxnLst/>
              <a:rect l="l" t="t" r="r" b="b"/>
              <a:pathLst>
                <a:path w="9525" h="9525" extrusionOk="0">
                  <a:moveTo>
                    <a:pt x="7858" y="9049"/>
                  </a:moveTo>
                  <a:cubicBezTo>
                    <a:pt x="9763" y="8096"/>
                    <a:pt x="7858" y="7144"/>
                    <a:pt x="7858" y="7144"/>
                  </a:cubicBezTo>
                  <a:cubicBezTo>
                    <a:pt x="6906" y="8096"/>
                    <a:pt x="6906" y="8096"/>
                    <a:pt x="7858" y="904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719" name="Google Shape;7719;p1"/>
            <p:cNvSpPr/>
            <p:nvPr/>
          </p:nvSpPr>
          <p:spPr>
            <a:xfrm>
              <a:off x="7289006" y="920505"/>
              <a:ext cx="9525" cy="9525"/>
            </a:xfrm>
            <a:custGeom>
              <a:avLst/>
              <a:gdLst/>
              <a:ahLst/>
              <a:cxnLst/>
              <a:rect l="l" t="t" r="r" b="b"/>
              <a:pathLst>
                <a:path w="9525" h="9525" extrusionOk="0">
                  <a:moveTo>
                    <a:pt x="10954" y="9135"/>
                  </a:moveTo>
                  <a:cubicBezTo>
                    <a:pt x="10001" y="7230"/>
                    <a:pt x="8096" y="6277"/>
                    <a:pt x="7144" y="8182"/>
                  </a:cubicBezTo>
                  <a:cubicBezTo>
                    <a:pt x="9049" y="8182"/>
                    <a:pt x="10954" y="9135"/>
                    <a:pt x="10954" y="9135"/>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grpSp>
      <p:grpSp>
        <p:nvGrpSpPr>
          <p:cNvPr id="7720" name="Google Shape;7720;p1"/>
          <p:cNvGrpSpPr/>
          <p:nvPr/>
        </p:nvGrpSpPr>
        <p:grpSpPr>
          <a:xfrm flipH="1">
            <a:off x="2796269" y="2617137"/>
            <a:ext cx="301680" cy="301680"/>
            <a:chOff x="3627581" y="5303470"/>
            <a:chExt cx="228600" cy="228600"/>
          </a:xfrm>
        </p:grpSpPr>
        <p:sp>
          <p:nvSpPr>
            <p:cNvPr id="7721" name="Google Shape;7721;p1"/>
            <p:cNvSpPr/>
            <p:nvPr/>
          </p:nvSpPr>
          <p:spPr>
            <a:xfrm>
              <a:off x="3627581" y="5303470"/>
              <a:ext cx="228600" cy="228600"/>
            </a:xfrm>
            <a:custGeom>
              <a:avLst/>
              <a:gdLst/>
              <a:ahLst/>
              <a:cxnLst/>
              <a:rect l="l" t="t" r="r" b="b"/>
              <a:pathLst>
                <a:path w="228600" h="228600" extrusionOk="0">
                  <a:moveTo>
                    <a:pt x="46211" y="221531"/>
                  </a:moveTo>
                  <a:cubicBezTo>
                    <a:pt x="-64279" y="176764"/>
                    <a:pt x="83359" y="-55646"/>
                    <a:pt x="194801" y="23411"/>
                  </a:cubicBezTo>
                  <a:cubicBezTo>
                    <a:pt x="237664" y="53891"/>
                    <a:pt x="222424" y="142474"/>
                    <a:pt x="203374" y="181526"/>
                  </a:cubicBezTo>
                  <a:cubicBezTo>
                    <a:pt x="157654" y="272966"/>
                    <a:pt x="118601" y="187241"/>
                    <a:pt x="42401" y="225341"/>
                  </a:cubicBezTo>
                  <a:cubicBezTo>
                    <a:pt x="115744" y="200576"/>
                    <a:pt x="163369" y="269156"/>
                    <a:pt x="208136" y="184384"/>
                  </a:cubicBezTo>
                  <a:cubicBezTo>
                    <a:pt x="234806" y="132949"/>
                    <a:pt x="245284" y="31984"/>
                    <a:pt x="174799" y="12934"/>
                  </a:cubicBezTo>
                  <a:cubicBezTo>
                    <a:pt x="117649" y="-2306"/>
                    <a:pt x="41449" y="36746"/>
                    <a:pt x="21446" y="87229"/>
                  </a:cubicBezTo>
                  <a:cubicBezTo>
                    <a:pt x="4301" y="128186"/>
                    <a:pt x="491" y="221531"/>
                    <a:pt x="46211" y="221531"/>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722" name="Google Shape;7722;p1"/>
            <p:cNvSpPr/>
            <p:nvPr/>
          </p:nvSpPr>
          <p:spPr>
            <a:xfrm>
              <a:off x="3671748" y="5360695"/>
              <a:ext cx="38100" cy="47625"/>
            </a:xfrm>
            <a:custGeom>
              <a:avLst/>
              <a:gdLst/>
              <a:ahLst/>
              <a:cxnLst/>
              <a:rect l="l" t="t" r="r" b="b"/>
              <a:pathLst>
                <a:path w="38100" h="47625" extrusionOk="0">
                  <a:moveTo>
                    <a:pt x="30619" y="25241"/>
                  </a:moveTo>
                  <a:cubicBezTo>
                    <a:pt x="44906" y="25241"/>
                    <a:pt x="38239" y="7144"/>
                    <a:pt x="22046" y="7144"/>
                  </a:cubicBezTo>
                  <a:cubicBezTo>
                    <a:pt x="19189" y="7144"/>
                    <a:pt x="-7481" y="46196"/>
                    <a:pt x="18236" y="44291"/>
                  </a:cubicBezTo>
                  <a:cubicBezTo>
                    <a:pt x="22999" y="43339"/>
                    <a:pt x="35381" y="25241"/>
                    <a:pt x="30619" y="25241"/>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723" name="Google Shape;7723;p1"/>
            <p:cNvSpPr/>
            <p:nvPr/>
          </p:nvSpPr>
          <p:spPr>
            <a:xfrm>
              <a:off x="3720092" y="5350981"/>
              <a:ext cx="28575" cy="38100"/>
            </a:xfrm>
            <a:custGeom>
              <a:avLst/>
              <a:gdLst/>
              <a:ahLst/>
              <a:cxnLst/>
              <a:rect l="l" t="t" r="r" b="b"/>
              <a:pathLst>
                <a:path w="28575" h="38100" extrusionOk="0">
                  <a:moveTo>
                    <a:pt x="27042" y="7333"/>
                  </a:moveTo>
                  <a:cubicBezTo>
                    <a:pt x="-1533" y="4475"/>
                    <a:pt x="3230" y="34955"/>
                    <a:pt x="25137" y="34955"/>
                  </a:cubicBezTo>
                  <a:cubicBezTo>
                    <a:pt x="25137" y="31145"/>
                    <a:pt x="35615" y="9238"/>
                    <a:pt x="27042" y="7333"/>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724" name="Google Shape;7724;p1"/>
            <p:cNvSpPr/>
            <p:nvPr/>
          </p:nvSpPr>
          <p:spPr>
            <a:xfrm>
              <a:off x="3771153" y="5359666"/>
              <a:ext cx="47625" cy="38100"/>
            </a:xfrm>
            <a:custGeom>
              <a:avLst/>
              <a:gdLst/>
              <a:ahLst/>
              <a:cxnLst/>
              <a:rect l="l" t="t" r="r" b="b"/>
              <a:pathLst>
                <a:path w="47625" h="38100" extrusionOk="0">
                  <a:moveTo>
                    <a:pt x="35037" y="15793"/>
                  </a:moveTo>
                  <a:cubicBezTo>
                    <a:pt x="27417" y="-3257"/>
                    <a:pt x="10272" y="12935"/>
                    <a:pt x="7415" y="28175"/>
                  </a:cubicBezTo>
                  <a:cubicBezTo>
                    <a:pt x="2652" y="58655"/>
                    <a:pt x="62659" y="7220"/>
                    <a:pt x="35037" y="15793"/>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725" name="Google Shape;7725;p1"/>
            <p:cNvSpPr/>
            <p:nvPr/>
          </p:nvSpPr>
          <p:spPr>
            <a:xfrm>
              <a:off x="3786663" y="5423934"/>
              <a:ext cx="38100" cy="38100"/>
            </a:xfrm>
            <a:custGeom>
              <a:avLst/>
              <a:gdLst/>
              <a:ahLst/>
              <a:cxnLst/>
              <a:rect l="l" t="t" r="r" b="b"/>
              <a:pathLst>
                <a:path w="38100" h="38100" extrusionOk="0">
                  <a:moveTo>
                    <a:pt x="34766" y="9628"/>
                  </a:moveTo>
                  <a:cubicBezTo>
                    <a:pt x="20479" y="1055"/>
                    <a:pt x="8096" y="16295"/>
                    <a:pt x="7144" y="30583"/>
                  </a:cubicBezTo>
                  <a:cubicBezTo>
                    <a:pt x="7144" y="37250"/>
                    <a:pt x="51911" y="20105"/>
                    <a:pt x="34766" y="962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726" name="Google Shape;7726;p1"/>
            <p:cNvSpPr/>
            <p:nvPr/>
          </p:nvSpPr>
          <p:spPr>
            <a:xfrm>
              <a:off x="3752036" y="5477311"/>
              <a:ext cx="38100" cy="19050"/>
            </a:xfrm>
            <a:custGeom>
              <a:avLst/>
              <a:gdLst/>
              <a:ahLst/>
              <a:cxnLst/>
              <a:rect l="l" t="t" r="r" b="b"/>
              <a:pathLst>
                <a:path w="38100" h="19050" extrusionOk="0">
                  <a:moveTo>
                    <a:pt x="35104" y="7685"/>
                  </a:moveTo>
                  <a:cubicBezTo>
                    <a:pt x="31294" y="4828"/>
                    <a:pt x="-25856" y="14353"/>
                    <a:pt x="35104" y="11495"/>
                  </a:cubicBezTo>
                  <a:cubicBezTo>
                    <a:pt x="37009" y="9590"/>
                    <a:pt x="37009" y="8638"/>
                    <a:pt x="35104" y="7685"/>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727" name="Google Shape;7727;p1"/>
            <p:cNvSpPr/>
            <p:nvPr/>
          </p:nvSpPr>
          <p:spPr>
            <a:xfrm>
              <a:off x="3672329" y="5478520"/>
              <a:ext cx="28575" cy="38100"/>
            </a:xfrm>
            <a:custGeom>
              <a:avLst/>
              <a:gdLst/>
              <a:ahLst/>
              <a:cxnLst/>
              <a:rect l="l" t="t" r="r" b="b"/>
              <a:pathLst>
                <a:path w="28575" h="38100" extrusionOk="0">
                  <a:moveTo>
                    <a:pt x="29086" y="7429"/>
                  </a:moveTo>
                  <a:cubicBezTo>
                    <a:pt x="29086" y="5524"/>
                    <a:pt x="7178" y="13144"/>
                    <a:pt x="7178" y="31241"/>
                  </a:cubicBezTo>
                  <a:cubicBezTo>
                    <a:pt x="6226" y="19811"/>
                    <a:pt x="25276" y="24574"/>
                    <a:pt x="29086" y="742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728" name="Google Shape;7728;p1"/>
            <p:cNvSpPr/>
            <p:nvPr/>
          </p:nvSpPr>
          <p:spPr>
            <a:xfrm>
              <a:off x="3665748" y="5423188"/>
              <a:ext cx="38100" cy="28575"/>
            </a:xfrm>
            <a:custGeom>
              <a:avLst/>
              <a:gdLst/>
              <a:ahLst/>
              <a:cxnLst/>
              <a:rect l="l" t="t" r="r" b="b"/>
              <a:pathLst>
                <a:path w="38100" h="28575" extrusionOk="0">
                  <a:moveTo>
                    <a:pt x="25189" y="7516"/>
                  </a:moveTo>
                  <a:cubicBezTo>
                    <a:pt x="-9101" y="14184"/>
                    <a:pt x="15664" y="33234"/>
                    <a:pt x="17569" y="30376"/>
                  </a:cubicBezTo>
                  <a:cubicBezTo>
                    <a:pt x="16616" y="30376"/>
                    <a:pt x="43286" y="3706"/>
                    <a:pt x="25189" y="751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729" name="Google Shape;7729;p1"/>
            <p:cNvSpPr/>
            <p:nvPr/>
          </p:nvSpPr>
          <p:spPr>
            <a:xfrm>
              <a:off x="3715479" y="5440618"/>
              <a:ext cx="57150" cy="47625"/>
            </a:xfrm>
            <a:custGeom>
              <a:avLst/>
              <a:gdLst/>
              <a:ahLst/>
              <a:cxnLst/>
              <a:rect l="l" t="t" r="r" b="b"/>
              <a:pathLst>
                <a:path w="57150" h="47625" extrusionOk="0">
                  <a:moveTo>
                    <a:pt x="28798" y="7231"/>
                  </a:moveTo>
                  <a:cubicBezTo>
                    <a:pt x="-11207" y="6279"/>
                    <a:pt x="9748" y="64381"/>
                    <a:pt x="46896" y="33901"/>
                  </a:cubicBezTo>
                  <a:cubicBezTo>
                    <a:pt x="71661" y="12946"/>
                    <a:pt x="44991" y="6279"/>
                    <a:pt x="28798" y="7231"/>
                  </a:cubicBezTo>
                  <a:cubicBezTo>
                    <a:pt x="79281" y="6279"/>
                    <a:pt x="27846" y="45331"/>
                    <a:pt x="23083" y="36759"/>
                  </a:cubicBezTo>
                  <a:cubicBezTo>
                    <a:pt x="19273" y="31044"/>
                    <a:pt x="1176" y="6279"/>
                    <a:pt x="28798" y="7231"/>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grpSp>
      <p:grpSp>
        <p:nvGrpSpPr>
          <p:cNvPr id="7730" name="Google Shape;7730;p1"/>
          <p:cNvGrpSpPr/>
          <p:nvPr/>
        </p:nvGrpSpPr>
        <p:grpSpPr>
          <a:xfrm rot="4229431" flipH="1">
            <a:off x="4744895" y="775926"/>
            <a:ext cx="398468" cy="225143"/>
            <a:chOff x="3699986" y="6116874"/>
            <a:chExt cx="301942" cy="170604"/>
          </a:xfrm>
        </p:grpSpPr>
        <p:sp>
          <p:nvSpPr>
            <p:cNvPr id="7731" name="Google Shape;7731;p1"/>
            <p:cNvSpPr/>
            <p:nvPr/>
          </p:nvSpPr>
          <p:spPr>
            <a:xfrm>
              <a:off x="3699986" y="6118885"/>
              <a:ext cx="28575" cy="161925"/>
            </a:xfrm>
            <a:custGeom>
              <a:avLst/>
              <a:gdLst/>
              <a:ahLst/>
              <a:cxnLst/>
              <a:rect l="l" t="t" r="r" b="b"/>
              <a:pathLst>
                <a:path w="28575" h="161925" extrusionOk="0">
                  <a:moveTo>
                    <a:pt x="7144" y="7144"/>
                  </a:moveTo>
                  <a:cubicBezTo>
                    <a:pt x="7144" y="19526"/>
                    <a:pt x="19526" y="155734"/>
                    <a:pt x="23336" y="155734"/>
                  </a:cubicBezTo>
                  <a:cubicBezTo>
                    <a:pt x="30004" y="155734"/>
                    <a:pt x="19526" y="84296"/>
                    <a:pt x="18574" y="74771"/>
                  </a:cubicBezTo>
                  <a:cubicBezTo>
                    <a:pt x="16669" y="56674"/>
                    <a:pt x="7144" y="13811"/>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732" name="Google Shape;7732;p1"/>
            <p:cNvSpPr/>
            <p:nvPr/>
          </p:nvSpPr>
          <p:spPr>
            <a:xfrm>
              <a:off x="3716178" y="6267475"/>
              <a:ext cx="285750" cy="19050"/>
            </a:xfrm>
            <a:custGeom>
              <a:avLst/>
              <a:gdLst/>
              <a:ahLst/>
              <a:cxnLst/>
              <a:rect l="l" t="t" r="r" b="b"/>
              <a:pathLst>
                <a:path w="285750" h="19050" extrusionOk="0">
                  <a:moveTo>
                    <a:pt x="7144" y="7144"/>
                  </a:moveTo>
                  <a:cubicBezTo>
                    <a:pt x="31909" y="7144"/>
                    <a:pt x="278606" y="24289"/>
                    <a:pt x="278606" y="9049"/>
                  </a:cubicBezTo>
                  <a:cubicBezTo>
                    <a:pt x="278606" y="10001"/>
                    <a:pt x="19526"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733" name="Google Shape;7733;p1"/>
            <p:cNvSpPr/>
            <p:nvPr/>
          </p:nvSpPr>
          <p:spPr>
            <a:xfrm>
              <a:off x="3700938" y="6116874"/>
              <a:ext cx="295275" cy="161925"/>
            </a:xfrm>
            <a:custGeom>
              <a:avLst/>
              <a:gdLst/>
              <a:ahLst/>
              <a:cxnLst/>
              <a:rect l="l" t="t" r="r" b="b"/>
              <a:pathLst>
                <a:path w="295275" h="161925" extrusionOk="0">
                  <a:moveTo>
                    <a:pt x="10001" y="7250"/>
                  </a:moveTo>
                  <a:cubicBezTo>
                    <a:pt x="16669" y="9155"/>
                    <a:pt x="50959" y="33920"/>
                    <a:pt x="67151" y="41540"/>
                  </a:cubicBezTo>
                  <a:cubicBezTo>
                    <a:pt x="94774" y="55827"/>
                    <a:pt x="121444" y="72020"/>
                    <a:pt x="149066" y="85355"/>
                  </a:cubicBezTo>
                  <a:cubicBezTo>
                    <a:pt x="161449" y="92022"/>
                    <a:pt x="290036" y="163460"/>
                    <a:pt x="293846" y="159650"/>
                  </a:cubicBezTo>
                  <a:cubicBezTo>
                    <a:pt x="293846" y="159650"/>
                    <a:pt x="8096" y="2487"/>
                    <a:pt x="7144" y="7250"/>
                  </a:cubicBezTo>
                  <a:cubicBezTo>
                    <a:pt x="7144" y="9155"/>
                    <a:pt x="8096" y="10107"/>
                    <a:pt x="9049" y="10107"/>
                  </a:cubicBezTo>
                  <a:cubicBezTo>
                    <a:pt x="11906" y="11060"/>
                    <a:pt x="11906" y="9155"/>
                    <a:pt x="10001" y="7250"/>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734" name="Google Shape;7734;p1"/>
            <p:cNvSpPr/>
            <p:nvPr/>
          </p:nvSpPr>
          <p:spPr>
            <a:xfrm>
              <a:off x="3745910" y="6186461"/>
              <a:ext cx="19050" cy="57150"/>
            </a:xfrm>
            <a:custGeom>
              <a:avLst/>
              <a:gdLst/>
              <a:ahLst/>
              <a:cxnLst/>
              <a:rect l="l" t="t" r="r" b="b"/>
              <a:pathLst>
                <a:path w="19050" h="57150" extrusionOk="0">
                  <a:moveTo>
                    <a:pt x="9797" y="7195"/>
                  </a:moveTo>
                  <a:cubicBezTo>
                    <a:pt x="7892" y="11958"/>
                    <a:pt x="4082" y="56725"/>
                    <a:pt x="11702" y="56725"/>
                  </a:cubicBezTo>
                  <a:cubicBezTo>
                    <a:pt x="16465" y="56725"/>
                    <a:pt x="10750" y="5290"/>
                    <a:pt x="9797" y="7195"/>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735" name="Google Shape;7735;p1"/>
            <p:cNvSpPr/>
            <p:nvPr/>
          </p:nvSpPr>
          <p:spPr>
            <a:xfrm>
              <a:off x="3750442" y="6230353"/>
              <a:ext cx="114300" cy="19050"/>
            </a:xfrm>
            <a:custGeom>
              <a:avLst/>
              <a:gdLst/>
              <a:ahLst/>
              <a:cxnLst/>
              <a:rect l="l" t="t" r="r" b="b"/>
              <a:pathLst>
                <a:path w="114300" h="19050" extrusionOk="0">
                  <a:moveTo>
                    <a:pt x="7170" y="13786"/>
                  </a:moveTo>
                  <a:cubicBezTo>
                    <a:pt x="19552" y="14738"/>
                    <a:pt x="106230" y="14738"/>
                    <a:pt x="106230" y="9976"/>
                  </a:cubicBezTo>
                  <a:cubicBezTo>
                    <a:pt x="104325" y="9023"/>
                    <a:pt x="102420" y="9976"/>
                    <a:pt x="101467" y="12833"/>
                  </a:cubicBezTo>
                  <a:cubicBezTo>
                    <a:pt x="101467" y="16643"/>
                    <a:pt x="109087" y="16643"/>
                    <a:pt x="109087" y="12833"/>
                  </a:cubicBezTo>
                  <a:cubicBezTo>
                    <a:pt x="108135" y="-502"/>
                    <a:pt x="5265" y="13786"/>
                    <a:pt x="7170" y="1378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736" name="Google Shape;7736;p1"/>
            <p:cNvSpPr/>
            <p:nvPr/>
          </p:nvSpPr>
          <p:spPr>
            <a:xfrm>
              <a:off x="3749516" y="6190323"/>
              <a:ext cx="114300" cy="57150"/>
            </a:xfrm>
            <a:custGeom>
              <a:avLst/>
              <a:gdLst/>
              <a:ahLst/>
              <a:cxnLst/>
              <a:rect l="l" t="t" r="r" b="b"/>
              <a:pathLst>
                <a:path w="114300" h="57150" extrusionOk="0">
                  <a:moveTo>
                    <a:pt x="7144" y="7144"/>
                  </a:moveTo>
                  <a:cubicBezTo>
                    <a:pt x="28099" y="20479"/>
                    <a:pt x="51911" y="30956"/>
                    <a:pt x="73819" y="41434"/>
                  </a:cubicBezTo>
                  <a:cubicBezTo>
                    <a:pt x="71914" y="40481"/>
                    <a:pt x="117634" y="60484"/>
                    <a:pt x="109061" y="51911"/>
                  </a:cubicBezTo>
                  <a:cubicBezTo>
                    <a:pt x="108109" y="50959"/>
                    <a:pt x="102394" y="51911"/>
                    <a:pt x="105251" y="54769"/>
                  </a:cubicBezTo>
                  <a:cubicBezTo>
                    <a:pt x="87154" y="36671"/>
                    <a:pt x="25241" y="1857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737" name="Google Shape;7737;p1"/>
            <p:cNvSpPr/>
            <p:nvPr/>
          </p:nvSpPr>
          <p:spPr>
            <a:xfrm>
              <a:off x="3718954" y="6252235"/>
              <a:ext cx="19050" cy="28575"/>
            </a:xfrm>
            <a:custGeom>
              <a:avLst/>
              <a:gdLst/>
              <a:ahLst/>
              <a:cxnLst/>
              <a:rect l="l" t="t" r="r" b="b"/>
              <a:pathLst>
                <a:path w="19050" h="28575" extrusionOk="0">
                  <a:moveTo>
                    <a:pt x="12941" y="19526"/>
                  </a:moveTo>
                  <a:cubicBezTo>
                    <a:pt x="15798" y="13811"/>
                    <a:pt x="15798" y="10001"/>
                    <a:pt x="11988" y="7144"/>
                  </a:cubicBezTo>
                  <a:cubicBezTo>
                    <a:pt x="558" y="7144"/>
                    <a:pt x="12941" y="28099"/>
                    <a:pt x="12941" y="1952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738" name="Google Shape;7738;p1"/>
            <p:cNvSpPr/>
            <p:nvPr/>
          </p:nvSpPr>
          <p:spPr>
            <a:xfrm>
              <a:off x="3728901" y="6255750"/>
              <a:ext cx="19050" cy="19050"/>
            </a:xfrm>
            <a:custGeom>
              <a:avLst/>
              <a:gdLst/>
              <a:ahLst/>
              <a:cxnLst/>
              <a:rect l="l" t="t" r="r" b="b"/>
              <a:pathLst>
                <a:path w="19050" h="19050" extrusionOk="0">
                  <a:moveTo>
                    <a:pt x="12518" y="15059"/>
                  </a:moveTo>
                  <a:cubicBezTo>
                    <a:pt x="13471" y="12201"/>
                    <a:pt x="13471" y="9344"/>
                    <a:pt x="11566" y="7439"/>
                  </a:cubicBezTo>
                  <a:cubicBezTo>
                    <a:pt x="1088" y="4581"/>
                    <a:pt x="12518" y="23631"/>
                    <a:pt x="12518" y="1505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739" name="Google Shape;7739;p1"/>
            <p:cNvSpPr/>
            <p:nvPr/>
          </p:nvSpPr>
          <p:spPr>
            <a:xfrm>
              <a:off x="3737626" y="6257625"/>
              <a:ext cx="19050" cy="19050"/>
            </a:xfrm>
            <a:custGeom>
              <a:avLst/>
              <a:gdLst/>
              <a:ahLst/>
              <a:cxnLst/>
              <a:rect l="l" t="t" r="r" b="b"/>
              <a:pathLst>
                <a:path w="19050" h="19050" extrusionOk="0">
                  <a:moveTo>
                    <a:pt x="11413" y="14136"/>
                  </a:moveTo>
                  <a:cubicBezTo>
                    <a:pt x="13318" y="11279"/>
                    <a:pt x="13318" y="9374"/>
                    <a:pt x="11413" y="7469"/>
                  </a:cubicBezTo>
                  <a:cubicBezTo>
                    <a:pt x="2841" y="4611"/>
                    <a:pt x="9508" y="21756"/>
                    <a:pt x="11413" y="1413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740" name="Google Shape;7740;p1"/>
            <p:cNvSpPr/>
            <p:nvPr/>
          </p:nvSpPr>
          <p:spPr>
            <a:xfrm>
              <a:off x="3758297" y="6255093"/>
              <a:ext cx="19050" cy="19050"/>
            </a:xfrm>
            <a:custGeom>
              <a:avLst/>
              <a:gdLst/>
              <a:ahLst/>
              <a:cxnLst/>
              <a:rect l="l" t="t" r="r" b="b"/>
              <a:pathLst>
                <a:path w="19050" h="19050" extrusionOk="0">
                  <a:moveTo>
                    <a:pt x="13603" y="15716"/>
                  </a:moveTo>
                  <a:cubicBezTo>
                    <a:pt x="15508" y="11906"/>
                    <a:pt x="14555" y="9049"/>
                    <a:pt x="10745" y="7144"/>
                  </a:cubicBezTo>
                  <a:cubicBezTo>
                    <a:pt x="1220" y="8096"/>
                    <a:pt x="13603" y="24289"/>
                    <a:pt x="13603" y="1571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741" name="Google Shape;7741;p1"/>
            <p:cNvSpPr/>
            <p:nvPr/>
          </p:nvSpPr>
          <p:spPr>
            <a:xfrm>
              <a:off x="3770432" y="6257950"/>
              <a:ext cx="19050" cy="19050"/>
            </a:xfrm>
            <a:custGeom>
              <a:avLst/>
              <a:gdLst/>
              <a:ahLst/>
              <a:cxnLst/>
              <a:rect l="l" t="t" r="r" b="b"/>
              <a:pathLst>
                <a:path w="19050" h="19050" extrusionOk="0">
                  <a:moveTo>
                    <a:pt x="12897" y="13811"/>
                  </a:moveTo>
                  <a:cubicBezTo>
                    <a:pt x="13850" y="10954"/>
                    <a:pt x="12897" y="9049"/>
                    <a:pt x="10040" y="7144"/>
                  </a:cubicBezTo>
                  <a:cubicBezTo>
                    <a:pt x="7182" y="9049"/>
                    <a:pt x="6230" y="11906"/>
                    <a:pt x="8135" y="15716"/>
                  </a:cubicBezTo>
                  <a:cubicBezTo>
                    <a:pt x="11945" y="17621"/>
                    <a:pt x="12897" y="16669"/>
                    <a:pt x="12897" y="13811"/>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742" name="Google Shape;7742;p1"/>
            <p:cNvSpPr/>
            <p:nvPr/>
          </p:nvSpPr>
          <p:spPr>
            <a:xfrm>
              <a:off x="3778111" y="6256998"/>
              <a:ext cx="19050" cy="19050"/>
            </a:xfrm>
            <a:custGeom>
              <a:avLst/>
              <a:gdLst/>
              <a:ahLst/>
              <a:cxnLst/>
              <a:rect l="l" t="t" r="r" b="b"/>
              <a:pathLst>
                <a:path w="19050" h="19050" extrusionOk="0">
                  <a:moveTo>
                    <a:pt x="12839" y="15716"/>
                  </a:moveTo>
                  <a:cubicBezTo>
                    <a:pt x="14744" y="11906"/>
                    <a:pt x="13791" y="9049"/>
                    <a:pt x="10934" y="7144"/>
                  </a:cubicBezTo>
                  <a:cubicBezTo>
                    <a:pt x="1409" y="7144"/>
                    <a:pt x="12839" y="23336"/>
                    <a:pt x="12839" y="1571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743" name="Google Shape;7743;p1"/>
            <p:cNvSpPr/>
            <p:nvPr/>
          </p:nvSpPr>
          <p:spPr>
            <a:xfrm>
              <a:off x="3811029" y="6254140"/>
              <a:ext cx="19050" cy="19050"/>
            </a:xfrm>
            <a:custGeom>
              <a:avLst/>
              <a:gdLst/>
              <a:ahLst/>
              <a:cxnLst/>
              <a:rect l="l" t="t" r="r" b="b"/>
              <a:pathLst>
                <a:path w="19050" h="19050" extrusionOk="0">
                  <a:moveTo>
                    <a:pt x="13258" y="17621"/>
                  </a:moveTo>
                  <a:cubicBezTo>
                    <a:pt x="15163" y="12859"/>
                    <a:pt x="15163" y="10001"/>
                    <a:pt x="11353" y="7144"/>
                  </a:cubicBezTo>
                  <a:cubicBezTo>
                    <a:pt x="876" y="7144"/>
                    <a:pt x="13258" y="25241"/>
                    <a:pt x="13258" y="17621"/>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744" name="Google Shape;7744;p1"/>
            <p:cNvSpPr/>
            <p:nvPr/>
          </p:nvSpPr>
          <p:spPr>
            <a:xfrm>
              <a:off x="3821316" y="6256045"/>
              <a:ext cx="19050" cy="19050"/>
            </a:xfrm>
            <a:custGeom>
              <a:avLst/>
              <a:gdLst/>
              <a:ahLst/>
              <a:cxnLst/>
              <a:rect l="l" t="t" r="r" b="b"/>
              <a:pathLst>
                <a:path w="19050" h="19050" extrusionOk="0">
                  <a:moveTo>
                    <a:pt x="13449" y="16669"/>
                  </a:moveTo>
                  <a:cubicBezTo>
                    <a:pt x="14401" y="12859"/>
                    <a:pt x="13449" y="9049"/>
                    <a:pt x="10591" y="7144"/>
                  </a:cubicBezTo>
                  <a:cubicBezTo>
                    <a:pt x="1066" y="8096"/>
                    <a:pt x="14401" y="25241"/>
                    <a:pt x="13449" y="1666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745" name="Google Shape;7745;p1"/>
            <p:cNvSpPr/>
            <p:nvPr/>
          </p:nvSpPr>
          <p:spPr>
            <a:xfrm>
              <a:off x="3840347" y="6252235"/>
              <a:ext cx="19050" cy="28575"/>
            </a:xfrm>
            <a:custGeom>
              <a:avLst/>
              <a:gdLst/>
              <a:ahLst/>
              <a:cxnLst/>
              <a:rect l="l" t="t" r="r" b="b"/>
              <a:pathLst>
                <a:path w="19050" h="28575" extrusionOk="0">
                  <a:moveTo>
                    <a:pt x="11562" y="19526"/>
                  </a:moveTo>
                  <a:cubicBezTo>
                    <a:pt x="9657" y="17621"/>
                    <a:pt x="15372" y="7144"/>
                    <a:pt x="10610" y="7144"/>
                  </a:cubicBezTo>
                  <a:cubicBezTo>
                    <a:pt x="5847" y="7144"/>
                    <a:pt x="6800" y="21431"/>
                    <a:pt x="8705" y="22384"/>
                  </a:cubicBezTo>
                  <a:cubicBezTo>
                    <a:pt x="11562" y="23336"/>
                    <a:pt x="12515" y="22384"/>
                    <a:pt x="11562" y="1952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746" name="Google Shape;7746;p1"/>
            <p:cNvSpPr/>
            <p:nvPr/>
          </p:nvSpPr>
          <p:spPr>
            <a:xfrm>
              <a:off x="3849910" y="6254140"/>
              <a:ext cx="19050" cy="19050"/>
            </a:xfrm>
            <a:custGeom>
              <a:avLst/>
              <a:gdLst/>
              <a:ahLst/>
              <a:cxnLst/>
              <a:rect l="l" t="t" r="r" b="b"/>
              <a:pathLst>
                <a:path w="19050" h="19050" extrusionOk="0">
                  <a:moveTo>
                    <a:pt x="14382" y="17621"/>
                  </a:moveTo>
                  <a:cubicBezTo>
                    <a:pt x="16287" y="12859"/>
                    <a:pt x="15335" y="9049"/>
                    <a:pt x="11525" y="7144"/>
                  </a:cubicBezTo>
                  <a:cubicBezTo>
                    <a:pt x="-858" y="7144"/>
                    <a:pt x="17240" y="26194"/>
                    <a:pt x="14382" y="17621"/>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747" name="Google Shape;7747;p1"/>
            <p:cNvSpPr/>
            <p:nvPr/>
          </p:nvSpPr>
          <p:spPr>
            <a:xfrm>
              <a:off x="3862753" y="6250330"/>
              <a:ext cx="19050" cy="28575"/>
            </a:xfrm>
            <a:custGeom>
              <a:avLst/>
              <a:gdLst/>
              <a:ahLst/>
              <a:cxnLst/>
              <a:rect l="l" t="t" r="r" b="b"/>
              <a:pathLst>
                <a:path w="19050" h="28575" extrusionOk="0">
                  <a:moveTo>
                    <a:pt x="13921" y="20479"/>
                  </a:moveTo>
                  <a:cubicBezTo>
                    <a:pt x="16779" y="14764"/>
                    <a:pt x="15826" y="10001"/>
                    <a:pt x="12016" y="7144"/>
                  </a:cubicBezTo>
                  <a:cubicBezTo>
                    <a:pt x="-366" y="8096"/>
                    <a:pt x="14874" y="28099"/>
                    <a:pt x="13921" y="2047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748" name="Google Shape;7748;p1"/>
            <p:cNvSpPr/>
            <p:nvPr/>
          </p:nvSpPr>
          <p:spPr>
            <a:xfrm>
              <a:off x="3897900" y="6262713"/>
              <a:ext cx="19050" cy="19050"/>
            </a:xfrm>
            <a:custGeom>
              <a:avLst/>
              <a:gdLst/>
              <a:ahLst/>
              <a:cxnLst/>
              <a:rect l="l" t="t" r="r" b="b"/>
              <a:pathLst>
                <a:path w="19050" h="19050" extrusionOk="0">
                  <a:moveTo>
                    <a:pt x="14017" y="18574"/>
                  </a:moveTo>
                  <a:cubicBezTo>
                    <a:pt x="15922" y="13811"/>
                    <a:pt x="14970" y="10001"/>
                    <a:pt x="11160" y="7144"/>
                  </a:cubicBezTo>
                  <a:cubicBezTo>
                    <a:pt x="682" y="8096"/>
                    <a:pt x="14017" y="27146"/>
                    <a:pt x="14017" y="1857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749" name="Google Shape;7749;p1"/>
            <p:cNvSpPr/>
            <p:nvPr/>
          </p:nvSpPr>
          <p:spPr>
            <a:xfrm>
              <a:off x="3911539" y="6257950"/>
              <a:ext cx="19050" cy="28575"/>
            </a:xfrm>
            <a:custGeom>
              <a:avLst/>
              <a:gdLst/>
              <a:ahLst/>
              <a:cxnLst/>
              <a:rect l="l" t="t" r="r" b="b"/>
              <a:pathLst>
                <a:path w="19050" h="28575" extrusionOk="0">
                  <a:moveTo>
                    <a:pt x="15618" y="22384"/>
                  </a:moveTo>
                  <a:cubicBezTo>
                    <a:pt x="17523" y="15716"/>
                    <a:pt x="16570" y="10954"/>
                    <a:pt x="11808" y="7144"/>
                  </a:cubicBezTo>
                  <a:cubicBezTo>
                    <a:pt x="-575" y="7144"/>
                    <a:pt x="15618" y="30004"/>
                    <a:pt x="15618" y="2238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750" name="Google Shape;7750;p1"/>
            <p:cNvSpPr/>
            <p:nvPr/>
          </p:nvSpPr>
          <p:spPr>
            <a:xfrm>
              <a:off x="3923201" y="6258903"/>
              <a:ext cx="19050" cy="28575"/>
            </a:xfrm>
            <a:custGeom>
              <a:avLst/>
              <a:gdLst/>
              <a:ahLst/>
              <a:cxnLst/>
              <a:rect l="l" t="t" r="r" b="b"/>
              <a:pathLst>
                <a:path w="19050" h="28575" extrusionOk="0">
                  <a:moveTo>
                    <a:pt x="14433" y="21431"/>
                  </a:moveTo>
                  <a:cubicBezTo>
                    <a:pt x="17291" y="14764"/>
                    <a:pt x="16338" y="10001"/>
                    <a:pt x="11576" y="7144"/>
                  </a:cubicBezTo>
                  <a:cubicBezTo>
                    <a:pt x="146" y="7144"/>
                    <a:pt x="14433" y="30004"/>
                    <a:pt x="14433" y="21431"/>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751" name="Google Shape;7751;p1"/>
            <p:cNvSpPr/>
            <p:nvPr/>
          </p:nvSpPr>
          <p:spPr>
            <a:xfrm>
              <a:off x="3933018" y="6264618"/>
              <a:ext cx="19050" cy="19050"/>
            </a:xfrm>
            <a:custGeom>
              <a:avLst/>
              <a:gdLst/>
              <a:ahLst/>
              <a:cxnLst/>
              <a:rect l="l" t="t" r="r" b="b"/>
              <a:pathLst>
                <a:path w="19050" h="19050" extrusionOk="0">
                  <a:moveTo>
                    <a:pt x="13189" y="15716"/>
                  </a:moveTo>
                  <a:cubicBezTo>
                    <a:pt x="15094" y="11906"/>
                    <a:pt x="14142" y="9049"/>
                    <a:pt x="10332" y="7144"/>
                  </a:cubicBezTo>
                  <a:cubicBezTo>
                    <a:pt x="1759" y="7144"/>
                    <a:pt x="13189" y="24289"/>
                    <a:pt x="13189" y="1571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752" name="Google Shape;7752;p1"/>
            <p:cNvSpPr/>
            <p:nvPr/>
          </p:nvSpPr>
          <p:spPr>
            <a:xfrm>
              <a:off x="3948608" y="6259855"/>
              <a:ext cx="19050" cy="19050"/>
            </a:xfrm>
            <a:custGeom>
              <a:avLst/>
              <a:gdLst/>
              <a:ahLst/>
              <a:cxnLst/>
              <a:rect l="l" t="t" r="r" b="b"/>
              <a:pathLst>
                <a:path w="19050" h="19050" extrusionOk="0">
                  <a:moveTo>
                    <a:pt x="12839" y="16669"/>
                  </a:moveTo>
                  <a:cubicBezTo>
                    <a:pt x="14744" y="11906"/>
                    <a:pt x="14744" y="9049"/>
                    <a:pt x="10934" y="7144"/>
                  </a:cubicBezTo>
                  <a:cubicBezTo>
                    <a:pt x="1409" y="7144"/>
                    <a:pt x="12839" y="25241"/>
                    <a:pt x="12839" y="1666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grpSp>
      <p:grpSp>
        <p:nvGrpSpPr>
          <p:cNvPr id="7753" name="Google Shape;7753;p1"/>
          <p:cNvGrpSpPr/>
          <p:nvPr/>
        </p:nvGrpSpPr>
        <p:grpSpPr>
          <a:xfrm rot="-2776620" flipH="1">
            <a:off x="4362088" y="1580919"/>
            <a:ext cx="442463" cy="326412"/>
            <a:chOff x="3625593" y="6426852"/>
            <a:chExt cx="335279" cy="247341"/>
          </a:xfrm>
        </p:grpSpPr>
        <p:sp>
          <p:nvSpPr>
            <p:cNvPr id="7754" name="Google Shape;7754;p1"/>
            <p:cNvSpPr/>
            <p:nvPr/>
          </p:nvSpPr>
          <p:spPr>
            <a:xfrm>
              <a:off x="3625691" y="6427877"/>
              <a:ext cx="95250" cy="161925"/>
            </a:xfrm>
            <a:custGeom>
              <a:avLst/>
              <a:gdLst/>
              <a:ahLst/>
              <a:cxnLst/>
              <a:rect l="l" t="t" r="r" b="b"/>
              <a:pathLst>
                <a:path w="95250" h="161925" extrusionOk="0">
                  <a:moveTo>
                    <a:pt x="88106" y="8667"/>
                  </a:moveTo>
                  <a:cubicBezTo>
                    <a:pt x="83344" y="40100"/>
                    <a:pt x="76676" y="70580"/>
                    <a:pt x="60484" y="99155"/>
                  </a:cubicBezTo>
                  <a:cubicBezTo>
                    <a:pt x="56674" y="104870"/>
                    <a:pt x="8096" y="161067"/>
                    <a:pt x="7144" y="160115"/>
                  </a:cubicBezTo>
                  <a:cubicBezTo>
                    <a:pt x="12859" y="171545"/>
                    <a:pt x="69056" y="94392"/>
                    <a:pt x="72866" y="86772"/>
                  </a:cubicBezTo>
                  <a:cubicBezTo>
                    <a:pt x="79534" y="72485"/>
                    <a:pt x="84296" y="57245"/>
                    <a:pt x="88106" y="41052"/>
                  </a:cubicBezTo>
                  <a:cubicBezTo>
                    <a:pt x="88106" y="37242"/>
                    <a:pt x="89059" y="-858"/>
                    <a:pt x="88106" y="86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755" name="Google Shape;7755;p1"/>
            <p:cNvSpPr/>
            <p:nvPr/>
          </p:nvSpPr>
          <p:spPr>
            <a:xfrm>
              <a:off x="3710463" y="6426852"/>
              <a:ext cx="114300" cy="66675"/>
            </a:xfrm>
            <a:custGeom>
              <a:avLst/>
              <a:gdLst/>
              <a:ahLst/>
              <a:cxnLst/>
              <a:rect l="l" t="t" r="r" b="b"/>
              <a:pathLst>
                <a:path w="114300" h="66675" extrusionOk="0">
                  <a:moveTo>
                    <a:pt x="7144" y="11597"/>
                  </a:moveTo>
                  <a:cubicBezTo>
                    <a:pt x="30004" y="7787"/>
                    <a:pt x="59531" y="9692"/>
                    <a:pt x="80486" y="23979"/>
                  </a:cubicBezTo>
                  <a:cubicBezTo>
                    <a:pt x="86201" y="27789"/>
                    <a:pt x="110966" y="63032"/>
                    <a:pt x="113824" y="60174"/>
                  </a:cubicBezTo>
                  <a:cubicBezTo>
                    <a:pt x="122396" y="52554"/>
                    <a:pt x="70009" y="14454"/>
                    <a:pt x="64294" y="11597"/>
                  </a:cubicBezTo>
                  <a:cubicBezTo>
                    <a:pt x="44291" y="2072"/>
                    <a:pt x="13811" y="10644"/>
                    <a:pt x="7144" y="1159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756" name="Google Shape;7756;p1"/>
            <p:cNvSpPr/>
            <p:nvPr/>
          </p:nvSpPr>
          <p:spPr>
            <a:xfrm>
              <a:off x="3817997" y="6469223"/>
              <a:ext cx="142875" cy="76200"/>
            </a:xfrm>
            <a:custGeom>
              <a:avLst/>
              <a:gdLst/>
              <a:ahLst/>
              <a:cxnLst/>
              <a:rect l="l" t="t" r="r" b="b"/>
              <a:pathLst>
                <a:path w="142875" h="76200" extrusionOk="0">
                  <a:moveTo>
                    <a:pt x="8195" y="18756"/>
                  </a:moveTo>
                  <a:cubicBezTo>
                    <a:pt x="30103" y="5421"/>
                    <a:pt x="59630" y="13994"/>
                    <a:pt x="80585" y="24471"/>
                  </a:cubicBezTo>
                  <a:cubicBezTo>
                    <a:pt x="87253" y="27329"/>
                    <a:pt x="137735" y="67334"/>
                    <a:pt x="133925" y="70191"/>
                  </a:cubicBezTo>
                  <a:cubicBezTo>
                    <a:pt x="150118" y="60666"/>
                    <a:pt x="76775" y="16851"/>
                    <a:pt x="70108" y="13994"/>
                  </a:cubicBezTo>
                  <a:cubicBezTo>
                    <a:pt x="57725" y="9231"/>
                    <a:pt x="43438" y="6374"/>
                    <a:pt x="30103" y="7326"/>
                  </a:cubicBezTo>
                  <a:cubicBezTo>
                    <a:pt x="21530" y="9231"/>
                    <a:pt x="2480" y="22566"/>
                    <a:pt x="8195" y="1875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757" name="Google Shape;7757;p1"/>
            <p:cNvSpPr/>
            <p:nvPr/>
          </p:nvSpPr>
          <p:spPr>
            <a:xfrm>
              <a:off x="3864768" y="6530365"/>
              <a:ext cx="85725" cy="142875"/>
            </a:xfrm>
            <a:custGeom>
              <a:avLst/>
              <a:gdLst/>
              <a:ahLst/>
              <a:cxnLst/>
              <a:rect l="l" t="t" r="r" b="b"/>
              <a:pathLst>
                <a:path w="85725" h="142875" extrusionOk="0">
                  <a:moveTo>
                    <a:pt x="86201" y="7144"/>
                  </a:moveTo>
                  <a:cubicBezTo>
                    <a:pt x="60484" y="19526"/>
                    <a:pt x="46196" y="56674"/>
                    <a:pt x="33814" y="80486"/>
                  </a:cubicBezTo>
                  <a:cubicBezTo>
                    <a:pt x="27146" y="92869"/>
                    <a:pt x="12859" y="135731"/>
                    <a:pt x="10001" y="138589"/>
                  </a:cubicBezTo>
                  <a:cubicBezTo>
                    <a:pt x="16669" y="132874"/>
                    <a:pt x="7144" y="131921"/>
                    <a:pt x="7144" y="134779"/>
                  </a:cubicBezTo>
                  <a:cubicBezTo>
                    <a:pt x="8096" y="130016"/>
                    <a:pt x="39529" y="80486"/>
                    <a:pt x="46196" y="67151"/>
                  </a:cubicBezTo>
                  <a:cubicBezTo>
                    <a:pt x="54769" y="53816"/>
                    <a:pt x="76676" y="11906"/>
                    <a:pt x="86201"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758" name="Google Shape;7758;p1"/>
            <p:cNvSpPr/>
            <p:nvPr/>
          </p:nvSpPr>
          <p:spPr>
            <a:xfrm>
              <a:off x="3742608" y="6477978"/>
              <a:ext cx="85725" cy="161925"/>
            </a:xfrm>
            <a:custGeom>
              <a:avLst/>
              <a:gdLst/>
              <a:ahLst/>
              <a:cxnLst/>
              <a:rect l="l" t="t" r="r" b="b"/>
              <a:pathLst>
                <a:path w="85725" h="161925" extrusionOk="0">
                  <a:moveTo>
                    <a:pt x="79774" y="7144"/>
                  </a:moveTo>
                  <a:cubicBezTo>
                    <a:pt x="70249" y="19526"/>
                    <a:pt x="2621" y="153829"/>
                    <a:pt x="7384" y="155734"/>
                  </a:cubicBezTo>
                  <a:cubicBezTo>
                    <a:pt x="15004" y="157639"/>
                    <a:pt x="77869" y="10001"/>
                    <a:pt x="7977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759" name="Google Shape;7759;p1"/>
            <p:cNvSpPr/>
            <p:nvPr/>
          </p:nvSpPr>
          <p:spPr>
            <a:xfrm>
              <a:off x="3625593" y="6575022"/>
              <a:ext cx="123825" cy="57150"/>
            </a:xfrm>
            <a:custGeom>
              <a:avLst/>
              <a:gdLst/>
              <a:ahLst/>
              <a:cxnLst/>
              <a:rect l="l" t="t" r="r" b="b"/>
              <a:pathLst>
                <a:path w="123825" h="57150" extrusionOk="0">
                  <a:moveTo>
                    <a:pt x="125351" y="56785"/>
                  </a:moveTo>
                  <a:cubicBezTo>
                    <a:pt x="107254" y="42497"/>
                    <a:pt x="92014" y="25352"/>
                    <a:pt x="71059" y="15827"/>
                  </a:cubicBezTo>
                  <a:cubicBezTo>
                    <a:pt x="65344" y="12970"/>
                    <a:pt x="4384" y="-365"/>
                    <a:pt x="7241" y="12970"/>
                  </a:cubicBezTo>
                  <a:cubicBezTo>
                    <a:pt x="5336" y="5350"/>
                    <a:pt x="73916" y="23447"/>
                    <a:pt x="79631" y="26305"/>
                  </a:cubicBezTo>
                  <a:cubicBezTo>
                    <a:pt x="92014" y="33925"/>
                    <a:pt x="121541" y="53927"/>
                    <a:pt x="125351" y="56785"/>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760" name="Google Shape;7760;p1"/>
            <p:cNvSpPr/>
            <p:nvPr/>
          </p:nvSpPr>
          <p:spPr>
            <a:xfrm>
              <a:off x="3741876" y="6616990"/>
              <a:ext cx="133350" cy="57150"/>
            </a:xfrm>
            <a:custGeom>
              <a:avLst/>
              <a:gdLst/>
              <a:ahLst/>
              <a:cxnLst/>
              <a:rect l="l" t="t" r="r" b="b"/>
              <a:pathLst>
                <a:path w="133350" h="57150" extrusionOk="0">
                  <a:moveTo>
                    <a:pt x="7163" y="18626"/>
                  </a:moveTo>
                  <a:cubicBezTo>
                    <a:pt x="33833" y="23389"/>
                    <a:pt x="53836" y="8149"/>
                    <a:pt x="84316" y="21484"/>
                  </a:cubicBezTo>
                  <a:cubicBezTo>
                    <a:pt x="90983" y="24341"/>
                    <a:pt x="131941" y="54821"/>
                    <a:pt x="134798" y="51011"/>
                  </a:cubicBezTo>
                  <a:cubicBezTo>
                    <a:pt x="140513" y="41486"/>
                    <a:pt x="58598" y="7196"/>
                    <a:pt x="51931" y="7196"/>
                  </a:cubicBezTo>
                  <a:cubicBezTo>
                    <a:pt x="40501" y="6244"/>
                    <a:pt x="6211" y="18626"/>
                    <a:pt x="7163" y="1862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761" name="Google Shape;7761;p1"/>
            <p:cNvSpPr/>
            <p:nvPr/>
          </p:nvSpPr>
          <p:spPr>
            <a:xfrm>
              <a:off x="3865721" y="6531318"/>
              <a:ext cx="85725" cy="142875"/>
            </a:xfrm>
            <a:custGeom>
              <a:avLst/>
              <a:gdLst/>
              <a:ahLst/>
              <a:cxnLst/>
              <a:rect l="l" t="t" r="r" b="b"/>
              <a:pathLst>
                <a:path w="85725" h="142875" extrusionOk="0">
                  <a:moveTo>
                    <a:pt x="84296" y="7144"/>
                  </a:moveTo>
                  <a:cubicBezTo>
                    <a:pt x="77629" y="18574"/>
                    <a:pt x="8096" y="139541"/>
                    <a:pt x="7144" y="138589"/>
                  </a:cubicBezTo>
                  <a:cubicBezTo>
                    <a:pt x="19526" y="148114"/>
                    <a:pt x="82391" y="9049"/>
                    <a:pt x="84296"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762" name="Google Shape;7762;p1"/>
            <p:cNvSpPr/>
            <p:nvPr/>
          </p:nvSpPr>
          <p:spPr>
            <a:xfrm>
              <a:off x="3724620" y="6451704"/>
              <a:ext cx="66675" cy="38100"/>
            </a:xfrm>
            <a:custGeom>
              <a:avLst/>
              <a:gdLst/>
              <a:ahLst/>
              <a:cxnLst/>
              <a:rect l="l" t="t" r="r" b="b"/>
              <a:pathLst>
                <a:path w="66675" h="38100" extrusionOk="0">
                  <a:moveTo>
                    <a:pt x="9180" y="8653"/>
                  </a:moveTo>
                  <a:cubicBezTo>
                    <a:pt x="16800" y="8653"/>
                    <a:pt x="64425" y="33418"/>
                    <a:pt x="61567" y="34370"/>
                  </a:cubicBezTo>
                  <a:cubicBezTo>
                    <a:pt x="71092" y="28655"/>
                    <a:pt x="34897" y="9605"/>
                    <a:pt x="32040" y="8653"/>
                  </a:cubicBezTo>
                  <a:cubicBezTo>
                    <a:pt x="26325" y="5795"/>
                    <a:pt x="-345" y="7700"/>
                    <a:pt x="9180" y="8653"/>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763" name="Google Shape;7763;p1"/>
            <p:cNvSpPr/>
            <p:nvPr/>
          </p:nvSpPr>
          <p:spPr>
            <a:xfrm>
              <a:off x="3716178" y="6468463"/>
              <a:ext cx="66675" cy="38100"/>
            </a:xfrm>
            <a:custGeom>
              <a:avLst/>
              <a:gdLst/>
              <a:ahLst/>
              <a:cxnLst/>
              <a:rect l="l" t="t" r="r" b="b"/>
              <a:pathLst>
                <a:path w="66675" h="38100" extrusionOk="0">
                  <a:moveTo>
                    <a:pt x="7144" y="9991"/>
                  </a:moveTo>
                  <a:cubicBezTo>
                    <a:pt x="18574" y="7134"/>
                    <a:pt x="67151" y="35709"/>
                    <a:pt x="64294" y="37614"/>
                  </a:cubicBezTo>
                  <a:cubicBezTo>
                    <a:pt x="70009" y="31899"/>
                    <a:pt x="34766" y="9991"/>
                    <a:pt x="32861" y="9039"/>
                  </a:cubicBezTo>
                  <a:cubicBezTo>
                    <a:pt x="19526" y="4276"/>
                    <a:pt x="7144" y="9991"/>
                    <a:pt x="7144" y="9991"/>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764" name="Google Shape;7764;p1"/>
            <p:cNvSpPr/>
            <p:nvPr/>
          </p:nvSpPr>
          <p:spPr>
            <a:xfrm>
              <a:off x="3705413" y="6482048"/>
              <a:ext cx="66675" cy="38100"/>
            </a:xfrm>
            <a:custGeom>
              <a:avLst/>
              <a:gdLst/>
              <a:ahLst/>
              <a:cxnLst/>
              <a:rect l="l" t="t" r="r" b="b"/>
              <a:pathLst>
                <a:path w="66675" h="38100" extrusionOk="0">
                  <a:moveTo>
                    <a:pt x="10289" y="13551"/>
                  </a:moveTo>
                  <a:cubicBezTo>
                    <a:pt x="20766" y="11646"/>
                    <a:pt x="67439" y="36411"/>
                    <a:pt x="66486" y="37364"/>
                  </a:cubicBezTo>
                  <a:cubicBezTo>
                    <a:pt x="72201" y="31649"/>
                    <a:pt x="44579" y="16409"/>
                    <a:pt x="43626" y="15456"/>
                  </a:cubicBezTo>
                  <a:cubicBezTo>
                    <a:pt x="35054" y="11646"/>
                    <a:pt x="25529" y="4979"/>
                    <a:pt x="15051" y="7836"/>
                  </a:cubicBezTo>
                  <a:cubicBezTo>
                    <a:pt x="16004" y="8789"/>
                    <a:pt x="764" y="15456"/>
                    <a:pt x="10289" y="13551"/>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765" name="Google Shape;7765;p1"/>
            <p:cNvSpPr/>
            <p:nvPr/>
          </p:nvSpPr>
          <p:spPr>
            <a:xfrm>
              <a:off x="3701359" y="6504078"/>
              <a:ext cx="66675" cy="38100"/>
            </a:xfrm>
            <a:custGeom>
              <a:avLst/>
              <a:gdLst/>
              <a:ahLst/>
              <a:cxnLst/>
              <a:rect l="l" t="t" r="r" b="b"/>
              <a:pathLst>
                <a:path w="66675" h="38100" extrusionOk="0">
                  <a:moveTo>
                    <a:pt x="8628" y="7713"/>
                  </a:moveTo>
                  <a:cubicBezTo>
                    <a:pt x="14343" y="8666"/>
                    <a:pt x="67683" y="33431"/>
                    <a:pt x="65778" y="35336"/>
                  </a:cubicBezTo>
                  <a:cubicBezTo>
                    <a:pt x="71493" y="29621"/>
                    <a:pt x="37203" y="10571"/>
                    <a:pt x="32441" y="9618"/>
                  </a:cubicBezTo>
                  <a:cubicBezTo>
                    <a:pt x="24821" y="6761"/>
                    <a:pt x="1008" y="6761"/>
                    <a:pt x="8628" y="7713"/>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766" name="Google Shape;7766;p1"/>
            <p:cNvSpPr/>
            <p:nvPr/>
          </p:nvSpPr>
          <p:spPr>
            <a:xfrm>
              <a:off x="3685433" y="6524693"/>
              <a:ext cx="76200" cy="47625"/>
            </a:xfrm>
            <a:custGeom>
              <a:avLst/>
              <a:gdLst/>
              <a:ahLst/>
              <a:cxnLst/>
              <a:rect l="l" t="t" r="r" b="b"/>
              <a:pathLst>
                <a:path w="76200" h="47625" extrusionOk="0">
                  <a:moveTo>
                    <a:pt x="13124" y="13768"/>
                  </a:moveTo>
                  <a:cubicBezTo>
                    <a:pt x="33127" y="5196"/>
                    <a:pt x="60749" y="42343"/>
                    <a:pt x="71227" y="40438"/>
                  </a:cubicBezTo>
                  <a:cubicBezTo>
                    <a:pt x="90277" y="35676"/>
                    <a:pt x="1694" y="-5282"/>
                    <a:pt x="7409" y="10911"/>
                  </a:cubicBezTo>
                  <a:cubicBezTo>
                    <a:pt x="8362" y="15673"/>
                    <a:pt x="12172" y="13768"/>
                    <a:pt x="13124" y="1376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767" name="Google Shape;7767;p1"/>
            <p:cNvSpPr/>
            <p:nvPr/>
          </p:nvSpPr>
          <p:spPr>
            <a:xfrm>
              <a:off x="3681253" y="6548071"/>
              <a:ext cx="76200" cy="38100"/>
            </a:xfrm>
            <a:custGeom>
              <a:avLst/>
              <a:gdLst/>
              <a:ahLst/>
              <a:cxnLst/>
              <a:rect l="l" t="t" r="r" b="b"/>
              <a:pathLst>
                <a:path w="76200" h="38100" extrusionOk="0">
                  <a:moveTo>
                    <a:pt x="8732" y="10393"/>
                  </a:moveTo>
                  <a:cubicBezTo>
                    <a:pt x="16352" y="10393"/>
                    <a:pt x="80169" y="28490"/>
                    <a:pt x="71597" y="37063"/>
                  </a:cubicBezTo>
                  <a:cubicBezTo>
                    <a:pt x="80169" y="28490"/>
                    <a:pt x="41117" y="8488"/>
                    <a:pt x="36354" y="7535"/>
                  </a:cubicBezTo>
                  <a:cubicBezTo>
                    <a:pt x="28734" y="5630"/>
                    <a:pt x="159" y="11345"/>
                    <a:pt x="8732" y="10393"/>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768" name="Google Shape;7768;p1"/>
            <p:cNvSpPr/>
            <p:nvPr/>
          </p:nvSpPr>
          <p:spPr>
            <a:xfrm>
              <a:off x="3827621" y="6493895"/>
              <a:ext cx="104775" cy="47625"/>
            </a:xfrm>
            <a:custGeom>
              <a:avLst/>
              <a:gdLst/>
              <a:ahLst/>
              <a:cxnLst/>
              <a:rect l="l" t="t" r="r" b="b"/>
              <a:pathLst>
                <a:path w="104775" h="47625" extrusionOk="0">
                  <a:moveTo>
                    <a:pt x="7144" y="8372"/>
                  </a:moveTo>
                  <a:cubicBezTo>
                    <a:pt x="28099" y="752"/>
                    <a:pt x="92869" y="50282"/>
                    <a:pt x="97631" y="46472"/>
                  </a:cubicBezTo>
                  <a:cubicBezTo>
                    <a:pt x="104299" y="41710"/>
                    <a:pt x="53816" y="14087"/>
                    <a:pt x="50959" y="13134"/>
                  </a:cubicBezTo>
                  <a:cubicBezTo>
                    <a:pt x="32861" y="4562"/>
                    <a:pt x="10954" y="7419"/>
                    <a:pt x="7144" y="8372"/>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769" name="Google Shape;7769;p1"/>
            <p:cNvSpPr/>
            <p:nvPr/>
          </p:nvSpPr>
          <p:spPr>
            <a:xfrm>
              <a:off x="3826439" y="6512030"/>
              <a:ext cx="85725" cy="38100"/>
            </a:xfrm>
            <a:custGeom>
              <a:avLst/>
              <a:gdLst/>
              <a:ahLst/>
              <a:cxnLst/>
              <a:rect l="l" t="t" r="r" b="b"/>
              <a:pathLst>
                <a:path w="85725" h="38100" extrusionOk="0">
                  <a:moveTo>
                    <a:pt x="8325" y="7382"/>
                  </a:moveTo>
                  <a:cubicBezTo>
                    <a:pt x="17850" y="8334"/>
                    <a:pt x="80715" y="34052"/>
                    <a:pt x="79763" y="35004"/>
                  </a:cubicBezTo>
                  <a:cubicBezTo>
                    <a:pt x="87383" y="30242"/>
                    <a:pt x="42615" y="9287"/>
                    <a:pt x="39758" y="8334"/>
                  </a:cubicBezTo>
                  <a:cubicBezTo>
                    <a:pt x="32138" y="6429"/>
                    <a:pt x="705" y="7382"/>
                    <a:pt x="8325" y="7382"/>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770" name="Google Shape;7770;p1"/>
            <p:cNvSpPr/>
            <p:nvPr/>
          </p:nvSpPr>
          <p:spPr>
            <a:xfrm>
              <a:off x="3817762" y="6528865"/>
              <a:ext cx="76200" cy="38100"/>
            </a:xfrm>
            <a:custGeom>
              <a:avLst/>
              <a:gdLst/>
              <a:ahLst/>
              <a:cxnLst/>
              <a:rect l="l" t="t" r="r" b="b"/>
              <a:pathLst>
                <a:path w="76200" h="38100" extrusionOk="0">
                  <a:moveTo>
                    <a:pt x="8430" y="8644"/>
                  </a:moveTo>
                  <a:cubicBezTo>
                    <a:pt x="20813" y="6739"/>
                    <a:pt x="68438" y="36267"/>
                    <a:pt x="72248" y="33409"/>
                  </a:cubicBezTo>
                  <a:cubicBezTo>
                    <a:pt x="77963" y="29599"/>
                    <a:pt x="37005" y="9597"/>
                    <a:pt x="32243" y="8644"/>
                  </a:cubicBezTo>
                  <a:cubicBezTo>
                    <a:pt x="22718" y="4834"/>
                    <a:pt x="1763" y="9597"/>
                    <a:pt x="8430" y="86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771" name="Google Shape;7771;p1"/>
            <p:cNvSpPr/>
            <p:nvPr/>
          </p:nvSpPr>
          <p:spPr>
            <a:xfrm>
              <a:off x="3809911" y="6546215"/>
              <a:ext cx="76200" cy="47625"/>
            </a:xfrm>
            <a:custGeom>
              <a:avLst/>
              <a:gdLst/>
              <a:ahLst/>
              <a:cxnLst/>
              <a:rect l="l" t="t" r="r" b="b"/>
              <a:pathLst>
                <a:path w="76200" h="47625" extrusionOk="0">
                  <a:moveTo>
                    <a:pt x="7708" y="11296"/>
                  </a:moveTo>
                  <a:cubicBezTo>
                    <a:pt x="24853" y="12249"/>
                    <a:pt x="34378" y="9391"/>
                    <a:pt x="49618" y="18916"/>
                  </a:cubicBezTo>
                  <a:cubicBezTo>
                    <a:pt x="54381" y="21774"/>
                    <a:pt x="75336" y="45586"/>
                    <a:pt x="76288" y="44634"/>
                  </a:cubicBezTo>
                  <a:cubicBezTo>
                    <a:pt x="88671" y="37966"/>
                    <a:pt x="42951" y="9391"/>
                    <a:pt x="39141" y="8439"/>
                  </a:cubicBezTo>
                  <a:cubicBezTo>
                    <a:pt x="29616" y="4629"/>
                    <a:pt x="2946" y="10344"/>
                    <a:pt x="7708" y="1129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772" name="Google Shape;7772;p1"/>
            <p:cNvSpPr/>
            <p:nvPr/>
          </p:nvSpPr>
          <p:spPr>
            <a:xfrm>
              <a:off x="3800458" y="6572009"/>
              <a:ext cx="76200" cy="38100"/>
            </a:xfrm>
            <a:custGeom>
              <a:avLst/>
              <a:gdLst/>
              <a:ahLst/>
              <a:cxnLst/>
              <a:rect l="l" t="t" r="r" b="b"/>
              <a:pathLst>
                <a:path w="76200" h="38100" extrusionOk="0">
                  <a:moveTo>
                    <a:pt x="8589" y="8363"/>
                  </a:moveTo>
                  <a:cubicBezTo>
                    <a:pt x="17161" y="8363"/>
                    <a:pt x="73359" y="31223"/>
                    <a:pt x="73359" y="31223"/>
                  </a:cubicBezTo>
                  <a:cubicBezTo>
                    <a:pt x="81931" y="26460"/>
                    <a:pt x="33354" y="8363"/>
                    <a:pt x="30496" y="7410"/>
                  </a:cubicBezTo>
                  <a:cubicBezTo>
                    <a:pt x="25734" y="6458"/>
                    <a:pt x="969" y="8363"/>
                    <a:pt x="8589" y="8363"/>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773" name="Google Shape;7773;p1"/>
            <p:cNvSpPr/>
            <p:nvPr/>
          </p:nvSpPr>
          <p:spPr>
            <a:xfrm>
              <a:off x="3793301" y="6586774"/>
              <a:ext cx="85725" cy="38100"/>
            </a:xfrm>
            <a:custGeom>
              <a:avLst/>
              <a:gdLst/>
              <a:ahLst/>
              <a:cxnLst/>
              <a:rect l="l" t="t" r="r" b="b"/>
              <a:pathLst>
                <a:path w="85725" h="38100" extrusionOk="0">
                  <a:moveTo>
                    <a:pt x="7174" y="8837"/>
                  </a:moveTo>
                  <a:cubicBezTo>
                    <a:pt x="15746" y="8837"/>
                    <a:pt x="81469" y="28840"/>
                    <a:pt x="78611" y="34555"/>
                  </a:cubicBezTo>
                  <a:cubicBezTo>
                    <a:pt x="82421" y="28840"/>
                    <a:pt x="43369" y="9790"/>
                    <a:pt x="38606" y="8837"/>
                  </a:cubicBezTo>
                  <a:cubicBezTo>
                    <a:pt x="28129" y="5027"/>
                    <a:pt x="6221" y="8837"/>
                    <a:pt x="7174" y="883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774" name="Google Shape;7774;p1"/>
            <p:cNvSpPr/>
            <p:nvPr/>
          </p:nvSpPr>
          <p:spPr>
            <a:xfrm>
              <a:off x="3782181" y="6602186"/>
              <a:ext cx="76200" cy="28575"/>
            </a:xfrm>
            <a:custGeom>
              <a:avLst/>
              <a:gdLst/>
              <a:ahLst/>
              <a:cxnLst/>
              <a:rect l="l" t="t" r="r" b="b"/>
              <a:pathLst>
                <a:path w="76200" h="28575" extrusionOk="0">
                  <a:moveTo>
                    <a:pt x="7816" y="7713"/>
                  </a:moveTo>
                  <a:cubicBezTo>
                    <a:pt x="13531" y="7713"/>
                    <a:pt x="76396" y="31526"/>
                    <a:pt x="76396" y="30573"/>
                  </a:cubicBezTo>
                  <a:cubicBezTo>
                    <a:pt x="79254" y="27716"/>
                    <a:pt x="45916" y="11523"/>
                    <a:pt x="42106" y="9618"/>
                  </a:cubicBezTo>
                  <a:cubicBezTo>
                    <a:pt x="34486" y="6761"/>
                    <a:pt x="2101" y="6761"/>
                    <a:pt x="7816" y="7713"/>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775" name="Google Shape;7775;p1"/>
            <p:cNvSpPr/>
            <p:nvPr/>
          </p:nvSpPr>
          <p:spPr>
            <a:xfrm>
              <a:off x="3742848" y="6626346"/>
              <a:ext cx="133350" cy="47625"/>
            </a:xfrm>
            <a:custGeom>
              <a:avLst/>
              <a:gdLst/>
              <a:ahLst/>
              <a:cxnLst/>
              <a:rect l="l" t="t" r="r" b="b"/>
              <a:pathLst>
                <a:path w="133350" h="47625" extrusionOk="0">
                  <a:moveTo>
                    <a:pt x="7144" y="9271"/>
                  </a:moveTo>
                  <a:cubicBezTo>
                    <a:pt x="31909" y="6413"/>
                    <a:pt x="55721" y="11176"/>
                    <a:pt x="79534" y="19748"/>
                  </a:cubicBezTo>
                  <a:cubicBezTo>
                    <a:pt x="86201" y="21653"/>
                    <a:pt x="130016" y="46418"/>
                    <a:pt x="133826" y="43561"/>
                  </a:cubicBezTo>
                  <a:cubicBezTo>
                    <a:pt x="137636" y="39751"/>
                    <a:pt x="70961" y="12128"/>
                    <a:pt x="64294" y="10223"/>
                  </a:cubicBezTo>
                  <a:cubicBezTo>
                    <a:pt x="44291" y="4508"/>
                    <a:pt x="12859" y="8318"/>
                    <a:pt x="7144" y="9271"/>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grpSp>
      <p:grpSp>
        <p:nvGrpSpPr>
          <p:cNvPr id="7776" name="Google Shape;7776;p1"/>
          <p:cNvGrpSpPr/>
          <p:nvPr/>
        </p:nvGrpSpPr>
        <p:grpSpPr>
          <a:xfrm flipH="1">
            <a:off x="5639513" y="1116422"/>
            <a:ext cx="301680" cy="230103"/>
            <a:chOff x="3617118" y="5760691"/>
            <a:chExt cx="228600" cy="174362"/>
          </a:xfrm>
        </p:grpSpPr>
        <p:sp>
          <p:nvSpPr>
            <p:cNvPr id="7777" name="Google Shape;7777;p1"/>
            <p:cNvSpPr/>
            <p:nvPr/>
          </p:nvSpPr>
          <p:spPr>
            <a:xfrm>
              <a:off x="3657123" y="5763603"/>
              <a:ext cx="19050" cy="171450"/>
            </a:xfrm>
            <a:custGeom>
              <a:avLst/>
              <a:gdLst/>
              <a:ahLst/>
              <a:cxnLst/>
              <a:rect l="l" t="t" r="r" b="b"/>
              <a:pathLst>
                <a:path w="19050" h="171450" extrusionOk="0">
                  <a:moveTo>
                    <a:pt x="7144" y="7144"/>
                  </a:moveTo>
                  <a:cubicBezTo>
                    <a:pt x="7144" y="21431"/>
                    <a:pt x="7144" y="166211"/>
                    <a:pt x="10001" y="166211"/>
                  </a:cubicBezTo>
                  <a:cubicBezTo>
                    <a:pt x="19526" y="166211"/>
                    <a:pt x="7144" y="9049"/>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778" name="Google Shape;7778;p1"/>
            <p:cNvSpPr/>
            <p:nvPr/>
          </p:nvSpPr>
          <p:spPr>
            <a:xfrm>
              <a:off x="3648342" y="5760691"/>
              <a:ext cx="19050" cy="38100"/>
            </a:xfrm>
            <a:custGeom>
              <a:avLst/>
              <a:gdLst/>
              <a:ahLst/>
              <a:cxnLst/>
              <a:rect l="l" t="t" r="r" b="b"/>
              <a:pathLst>
                <a:path w="19050" h="38100" extrusionOk="0">
                  <a:moveTo>
                    <a:pt x="14972" y="8150"/>
                  </a:moveTo>
                  <a:cubicBezTo>
                    <a:pt x="14972" y="8150"/>
                    <a:pt x="3542" y="32915"/>
                    <a:pt x="8305" y="31963"/>
                  </a:cubicBezTo>
                  <a:cubicBezTo>
                    <a:pt x="18782" y="30058"/>
                    <a:pt x="15925" y="1483"/>
                    <a:pt x="14972" y="8150"/>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779" name="Google Shape;7779;p1"/>
            <p:cNvSpPr/>
            <p:nvPr/>
          </p:nvSpPr>
          <p:spPr>
            <a:xfrm>
              <a:off x="3654388" y="5765921"/>
              <a:ext cx="28575" cy="28575"/>
            </a:xfrm>
            <a:custGeom>
              <a:avLst/>
              <a:gdLst/>
              <a:ahLst/>
              <a:cxnLst/>
              <a:rect l="l" t="t" r="r" b="b"/>
              <a:pathLst>
                <a:path w="28575" h="28575" extrusionOk="0">
                  <a:moveTo>
                    <a:pt x="7974" y="8636"/>
                  </a:moveTo>
                  <a:cubicBezTo>
                    <a:pt x="7974" y="20066"/>
                    <a:pt x="11784" y="26733"/>
                    <a:pt x="20357" y="29591"/>
                  </a:cubicBezTo>
                  <a:cubicBezTo>
                    <a:pt x="37502" y="24828"/>
                    <a:pt x="1307" y="1016"/>
                    <a:pt x="7974" y="863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780" name="Google Shape;7780;p1"/>
            <p:cNvSpPr/>
            <p:nvPr/>
          </p:nvSpPr>
          <p:spPr>
            <a:xfrm>
              <a:off x="3617118" y="5880760"/>
              <a:ext cx="228600" cy="9525"/>
            </a:xfrm>
            <a:custGeom>
              <a:avLst/>
              <a:gdLst/>
              <a:ahLst/>
              <a:cxnLst/>
              <a:rect l="l" t="t" r="r" b="b"/>
              <a:pathLst>
                <a:path w="228600" h="9525" extrusionOk="0">
                  <a:moveTo>
                    <a:pt x="7144" y="7144"/>
                  </a:moveTo>
                  <a:cubicBezTo>
                    <a:pt x="79534" y="7144"/>
                    <a:pt x="151924" y="10001"/>
                    <a:pt x="223361" y="10001"/>
                  </a:cubicBezTo>
                  <a:cubicBezTo>
                    <a:pt x="153829" y="10001"/>
                    <a:pt x="66199"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781" name="Google Shape;7781;p1"/>
            <p:cNvSpPr/>
            <p:nvPr/>
          </p:nvSpPr>
          <p:spPr>
            <a:xfrm>
              <a:off x="3811428" y="5874093"/>
              <a:ext cx="9525" cy="9525"/>
            </a:xfrm>
            <a:custGeom>
              <a:avLst/>
              <a:gdLst/>
              <a:ahLst/>
              <a:cxnLst/>
              <a:rect l="l" t="t" r="r" b="b"/>
              <a:pathLst>
                <a:path w="9525" h="9525" extrusionOk="0">
                  <a:moveTo>
                    <a:pt x="7144" y="7144"/>
                  </a:moveTo>
                  <a:lnTo>
                    <a:pt x="7144" y="7144"/>
                  </a:ln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782" name="Google Shape;7782;p1"/>
            <p:cNvSpPr/>
            <p:nvPr/>
          </p:nvSpPr>
          <p:spPr>
            <a:xfrm>
              <a:off x="3811278" y="5884570"/>
              <a:ext cx="28575" cy="19050"/>
            </a:xfrm>
            <a:custGeom>
              <a:avLst/>
              <a:gdLst/>
              <a:ahLst/>
              <a:cxnLst/>
              <a:rect l="l" t="t" r="r" b="b"/>
              <a:pathLst>
                <a:path w="28575" h="19050" extrusionOk="0">
                  <a:moveTo>
                    <a:pt x="28249" y="7144"/>
                  </a:moveTo>
                  <a:cubicBezTo>
                    <a:pt x="27296" y="8096"/>
                    <a:pt x="1579" y="5239"/>
                    <a:pt x="8246" y="16669"/>
                  </a:cubicBezTo>
                  <a:cubicBezTo>
                    <a:pt x="9199" y="19526"/>
                    <a:pt x="25391" y="10001"/>
                    <a:pt x="28249"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783" name="Google Shape;7783;p1"/>
            <p:cNvSpPr/>
            <p:nvPr/>
          </p:nvSpPr>
          <p:spPr>
            <a:xfrm>
              <a:off x="3657056" y="5779780"/>
              <a:ext cx="161925" cy="85725"/>
            </a:xfrm>
            <a:custGeom>
              <a:avLst/>
              <a:gdLst/>
              <a:ahLst/>
              <a:cxnLst/>
              <a:rect l="l" t="t" r="r" b="b"/>
              <a:pathLst>
                <a:path w="161925" h="85725" extrusionOk="0">
                  <a:moveTo>
                    <a:pt x="157706" y="81454"/>
                  </a:moveTo>
                  <a:cubicBezTo>
                    <a:pt x="104366" y="83359"/>
                    <a:pt x="143419" y="22399"/>
                    <a:pt x="116749" y="15732"/>
                  </a:cubicBezTo>
                  <a:cubicBezTo>
                    <a:pt x="78649" y="6207"/>
                    <a:pt x="94841" y="57642"/>
                    <a:pt x="74839" y="64309"/>
                  </a:cubicBezTo>
                  <a:cubicBezTo>
                    <a:pt x="55789" y="70977"/>
                    <a:pt x="57694" y="46212"/>
                    <a:pt x="50074" y="46212"/>
                  </a:cubicBezTo>
                  <a:cubicBezTo>
                    <a:pt x="39596" y="46212"/>
                    <a:pt x="46264" y="47164"/>
                    <a:pt x="32929" y="50974"/>
                  </a:cubicBezTo>
                  <a:cubicBezTo>
                    <a:pt x="51026" y="46212"/>
                    <a:pt x="-6124" y="101457"/>
                    <a:pt x="10069" y="65262"/>
                  </a:cubicBezTo>
                  <a:cubicBezTo>
                    <a:pt x="11974" y="60499"/>
                    <a:pt x="20546" y="77644"/>
                    <a:pt x="25309" y="74787"/>
                  </a:cubicBezTo>
                  <a:cubicBezTo>
                    <a:pt x="42454" y="63357"/>
                    <a:pt x="16736" y="40497"/>
                    <a:pt x="50074" y="41449"/>
                  </a:cubicBezTo>
                  <a:cubicBezTo>
                    <a:pt x="58646" y="41449"/>
                    <a:pt x="54836" y="68119"/>
                    <a:pt x="71029" y="65262"/>
                  </a:cubicBezTo>
                  <a:cubicBezTo>
                    <a:pt x="79601" y="64309"/>
                    <a:pt x="77696" y="44307"/>
                    <a:pt x="82459" y="40497"/>
                  </a:cubicBezTo>
                  <a:cubicBezTo>
                    <a:pt x="93889" y="29067"/>
                    <a:pt x="95794" y="-10938"/>
                    <a:pt x="125321" y="16684"/>
                  </a:cubicBezTo>
                  <a:cubicBezTo>
                    <a:pt x="140561" y="30019"/>
                    <a:pt x="117701" y="81454"/>
                    <a:pt x="157706" y="8145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grpSp>
      <p:grpSp>
        <p:nvGrpSpPr>
          <p:cNvPr id="7784" name="Google Shape;7784;p1"/>
          <p:cNvGrpSpPr/>
          <p:nvPr/>
        </p:nvGrpSpPr>
        <p:grpSpPr>
          <a:xfrm>
            <a:off x="8217069" y="2674157"/>
            <a:ext cx="1235493" cy="167062"/>
            <a:chOff x="8244503" y="4909526"/>
            <a:chExt cx="2901326" cy="392315"/>
          </a:xfrm>
        </p:grpSpPr>
        <p:sp>
          <p:nvSpPr>
            <p:cNvPr id="7785" name="Google Shape;7785;p1"/>
            <p:cNvSpPr/>
            <p:nvPr/>
          </p:nvSpPr>
          <p:spPr>
            <a:xfrm>
              <a:off x="8244503" y="5003666"/>
              <a:ext cx="66675" cy="238125"/>
            </a:xfrm>
            <a:custGeom>
              <a:avLst/>
              <a:gdLst/>
              <a:ahLst/>
              <a:cxnLst/>
              <a:rect l="l" t="t" r="r" b="b"/>
              <a:pathLst>
                <a:path w="66675" h="238125" extrusionOk="0">
                  <a:moveTo>
                    <a:pt x="7155" y="7286"/>
                  </a:moveTo>
                  <a:cubicBezTo>
                    <a:pt x="8107" y="19668"/>
                    <a:pt x="38587" y="258746"/>
                    <a:pt x="61447" y="234933"/>
                  </a:cubicBezTo>
                  <a:cubicBezTo>
                    <a:pt x="66210" y="231123"/>
                    <a:pt x="6202" y="618"/>
                    <a:pt x="7155" y="728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786" name="Google Shape;7786;p1"/>
            <p:cNvSpPr/>
            <p:nvPr/>
          </p:nvSpPr>
          <p:spPr>
            <a:xfrm>
              <a:off x="8263336" y="4998252"/>
              <a:ext cx="114300" cy="161925"/>
            </a:xfrm>
            <a:custGeom>
              <a:avLst/>
              <a:gdLst/>
              <a:ahLst/>
              <a:cxnLst/>
              <a:rect l="l" t="t" r="r" b="b"/>
              <a:pathLst>
                <a:path w="114300" h="161925" extrusionOk="0">
                  <a:moveTo>
                    <a:pt x="8325" y="161290"/>
                  </a:moveTo>
                  <a:cubicBezTo>
                    <a:pt x="6420" y="165100"/>
                    <a:pt x="115957" y="15557"/>
                    <a:pt x="112147" y="12700"/>
                  </a:cubicBezTo>
                  <a:cubicBezTo>
                    <a:pt x="71190" y="-29210"/>
                    <a:pt x="-3105" y="180340"/>
                    <a:pt x="8325" y="161290"/>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787" name="Google Shape;7787;p1"/>
            <p:cNvSpPr/>
            <p:nvPr/>
          </p:nvSpPr>
          <p:spPr>
            <a:xfrm>
              <a:off x="8315217" y="5083741"/>
              <a:ext cx="171450" cy="142875"/>
            </a:xfrm>
            <a:custGeom>
              <a:avLst/>
              <a:gdLst/>
              <a:ahLst/>
              <a:cxnLst/>
              <a:rect l="l" t="t" r="r" b="b"/>
              <a:pathLst>
                <a:path w="171450" h="142875" extrusionOk="0">
                  <a:moveTo>
                    <a:pt x="7878" y="7221"/>
                  </a:moveTo>
                  <a:cubicBezTo>
                    <a:pt x="47883" y="3411"/>
                    <a:pt x="153611" y="142476"/>
                    <a:pt x="156468" y="139618"/>
                  </a:cubicBezTo>
                  <a:cubicBezTo>
                    <a:pt x="220286" y="76753"/>
                    <a:pt x="-7362" y="9126"/>
                    <a:pt x="7878" y="7221"/>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788" name="Google Shape;7788;p1"/>
            <p:cNvSpPr/>
            <p:nvPr/>
          </p:nvSpPr>
          <p:spPr>
            <a:xfrm>
              <a:off x="8449833" y="4909526"/>
              <a:ext cx="114300" cy="142875"/>
            </a:xfrm>
            <a:custGeom>
              <a:avLst/>
              <a:gdLst/>
              <a:ahLst/>
              <a:cxnLst/>
              <a:rect l="l" t="t" r="r" b="b"/>
              <a:pathLst>
                <a:path w="114300" h="142875" extrusionOk="0">
                  <a:moveTo>
                    <a:pt x="101863" y="20463"/>
                  </a:moveTo>
                  <a:cubicBezTo>
                    <a:pt x="58048" y="-37639"/>
                    <a:pt x="-53395" y="111903"/>
                    <a:pt x="49475" y="132858"/>
                  </a:cubicBezTo>
                  <a:cubicBezTo>
                    <a:pt x="179968" y="159528"/>
                    <a:pt x="73288" y="-4302"/>
                    <a:pt x="67573" y="16653"/>
                  </a:cubicBezTo>
                  <a:cubicBezTo>
                    <a:pt x="65668" y="22368"/>
                    <a:pt x="148535" y="90948"/>
                    <a:pt x="98053" y="98568"/>
                  </a:cubicBezTo>
                  <a:cubicBezTo>
                    <a:pt x="87575" y="100473"/>
                    <a:pt x="7565" y="150003"/>
                    <a:pt x="22805" y="93806"/>
                  </a:cubicBezTo>
                  <a:cubicBezTo>
                    <a:pt x="29473" y="68088"/>
                    <a:pt x="83765" y="-4302"/>
                    <a:pt x="101863" y="20463"/>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789" name="Google Shape;7789;p1"/>
            <p:cNvSpPr/>
            <p:nvPr/>
          </p:nvSpPr>
          <p:spPr>
            <a:xfrm>
              <a:off x="8483949" y="4913169"/>
              <a:ext cx="57150" cy="114300"/>
            </a:xfrm>
            <a:custGeom>
              <a:avLst/>
              <a:gdLst/>
              <a:ahLst/>
              <a:cxnLst/>
              <a:rect l="l" t="t" r="r" b="b"/>
              <a:pathLst>
                <a:path w="57150" h="114300" extrusionOk="0">
                  <a:moveTo>
                    <a:pt x="22027" y="11105"/>
                  </a:moveTo>
                  <a:cubicBezTo>
                    <a:pt x="-1786" y="63493"/>
                    <a:pt x="2977" y="97783"/>
                    <a:pt x="36314" y="114928"/>
                  </a:cubicBezTo>
                  <a:cubicBezTo>
                    <a:pt x="87749" y="100640"/>
                    <a:pt x="22027" y="-15565"/>
                    <a:pt x="22027" y="11105"/>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790" name="Google Shape;7790;p1"/>
            <p:cNvSpPr/>
            <p:nvPr/>
          </p:nvSpPr>
          <p:spPr>
            <a:xfrm>
              <a:off x="8450069" y="4949748"/>
              <a:ext cx="95250" cy="47625"/>
            </a:xfrm>
            <a:custGeom>
              <a:avLst/>
              <a:gdLst/>
              <a:ahLst/>
              <a:cxnLst/>
              <a:rect l="l" t="t" r="r" b="b"/>
              <a:pathLst>
                <a:path w="95250" h="47625" extrusionOk="0">
                  <a:moveTo>
                    <a:pt x="13044" y="40249"/>
                  </a:moveTo>
                  <a:cubicBezTo>
                    <a:pt x="47334" y="54536"/>
                    <a:pt x="74004" y="49774"/>
                    <a:pt x="93054" y="27866"/>
                  </a:cubicBezTo>
                  <a:cubicBezTo>
                    <a:pt x="92102" y="-27379"/>
                    <a:pt x="-19341" y="45964"/>
                    <a:pt x="13044" y="4024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791" name="Google Shape;7791;p1"/>
            <p:cNvSpPr/>
            <p:nvPr/>
          </p:nvSpPr>
          <p:spPr>
            <a:xfrm>
              <a:off x="8625491" y="5099660"/>
              <a:ext cx="180975" cy="171450"/>
            </a:xfrm>
            <a:custGeom>
              <a:avLst/>
              <a:gdLst/>
              <a:ahLst/>
              <a:cxnLst/>
              <a:rect l="l" t="t" r="r" b="b"/>
              <a:pathLst>
                <a:path w="180975" h="171450" extrusionOk="0">
                  <a:moveTo>
                    <a:pt x="122419" y="14161"/>
                  </a:moveTo>
                  <a:cubicBezTo>
                    <a:pt x="105274" y="-21081"/>
                    <a:pt x="-49031" y="84646"/>
                    <a:pt x="29074" y="148464"/>
                  </a:cubicBezTo>
                  <a:cubicBezTo>
                    <a:pt x="132897" y="234189"/>
                    <a:pt x="178617" y="36069"/>
                    <a:pt x="182427" y="35116"/>
                  </a:cubicBezTo>
                  <a:cubicBezTo>
                    <a:pt x="179569" y="36069"/>
                    <a:pt x="62412" y="242761"/>
                    <a:pt x="23359" y="118936"/>
                  </a:cubicBezTo>
                  <a:cubicBezTo>
                    <a:pt x="9072" y="72264"/>
                    <a:pt x="118609" y="4636"/>
                    <a:pt x="122419" y="14161"/>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792" name="Google Shape;7792;p1"/>
            <p:cNvSpPr/>
            <p:nvPr/>
          </p:nvSpPr>
          <p:spPr>
            <a:xfrm>
              <a:off x="8708488" y="4945324"/>
              <a:ext cx="123825" cy="104775"/>
            </a:xfrm>
            <a:custGeom>
              <a:avLst/>
              <a:gdLst/>
              <a:ahLst/>
              <a:cxnLst/>
              <a:rect l="l" t="t" r="r" b="b"/>
              <a:pathLst>
                <a:path w="123825" h="104775" extrusionOk="0">
                  <a:moveTo>
                    <a:pt x="45138" y="10382"/>
                  </a:moveTo>
                  <a:cubicBezTo>
                    <a:pt x="-20585" y="45625"/>
                    <a:pt x="4180" y="105632"/>
                    <a:pt x="79428" y="96107"/>
                  </a:cubicBezTo>
                  <a:cubicBezTo>
                    <a:pt x="178488" y="83725"/>
                    <a:pt x="81333" y="857"/>
                    <a:pt x="74665" y="7525"/>
                  </a:cubicBezTo>
                  <a:cubicBezTo>
                    <a:pt x="82285" y="-95"/>
                    <a:pt x="142293" y="163735"/>
                    <a:pt x="19420" y="67532"/>
                  </a:cubicBezTo>
                  <a:cubicBezTo>
                    <a:pt x="7990" y="58007"/>
                    <a:pt x="69903" y="-2000"/>
                    <a:pt x="45138" y="10382"/>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793" name="Google Shape;7793;p1"/>
            <p:cNvSpPr/>
            <p:nvPr/>
          </p:nvSpPr>
          <p:spPr>
            <a:xfrm>
              <a:off x="8679777" y="4971800"/>
              <a:ext cx="133350" cy="38100"/>
            </a:xfrm>
            <a:custGeom>
              <a:avLst/>
              <a:gdLst/>
              <a:ahLst/>
              <a:cxnLst/>
              <a:rect l="l" t="t" r="r" b="b"/>
              <a:pathLst>
                <a:path w="133350" h="38100" extrusionOk="0">
                  <a:moveTo>
                    <a:pt x="9079" y="32484"/>
                  </a:moveTo>
                  <a:cubicBezTo>
                    <a:pt x="6221" y="32484"/>
                    <a:pt x="132904" y="37246"/>
                    <a:pt x="127189" y="19149"/>
                  </a:cubicBezTo>
                  <a:cubicBezTo>
                    <a:pt x="117664" y="-14189"/>
                    <a:pt x="-9971" y="32484"/>
                    <a:pt x="9079" y="3248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794" name="Google Shape;7794;p1"/>
            <p:cNvSpPr/>
            <p:nvPr/>
          </p:nvSpPr>
          <p:spPr>
            <a:xfrm>
              <a:off x="8877354" y="5080884"/>
              <a:ext cx="190500" cy="57150"/>
            </a:xfrm>
            <a:custGeom>
              <a:avLst/>
              <a:gdLst/>
              <a:ahLst/>
              <a:cxnLst/>
              <a:rect l="l" t="t" r="r" b="b"/>
              <a:pathLst>
                <a:path w="190500" h="57150" extrusionOk="0">
                  <a:moveTo>
                    <a:pt x="8669" y="53892"/>
                  </a:moveTo>
                  <a:cubicBezTo>
                    <a:pt x="4859" y="54845"/>
                    <a:pt x="188691" y="31985"/>
                    <a:pt x="188691" y="27222"/>
                  </a:cubicBezTo>
                  <a:cubicBezTo>
                    <a:pt x="189644" y="-31833"/>
                    <a:pt x="-12286" y="58655"/>
                    <a:pt x="8669" y="53892"/>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795" name="Google Shape;7795;p1"/>
            <p:cNvSpPr/>
            <p:nvPr/>
          </p:nvSpPr>
          <p:spPr>
            <a:xfrm>
              <a:off x="8852515" y="5098307"/>
              <a:ext cx="190500" cy="76200"/>
            </a:xfrm>
            <a:custGeom>
              <a:avLst/>
              <a:gdLst/>
              <a:ahLst/>
              <a:cxnLst/>
              <a:rect l="l" t="t" r="r" b="b"/>
              <a:pathLst>
                <a:path w="190500" h="76200" extrusionOk="0">
                  <a:moveTo>
                    <a:pt x="9696" y="73617"/>
                  </a:moveTo>
                  <a:cubicBezTo>
                    <a:pt x="5886" y="75522"/>
                    <a:pt x="187813" y="27897"/>
                    <a:pt x="187813" y="27897"/>
                  </a:cubicBezTo>
                  <a:cubicBezTo>
                    <a:pt x="187813" y="-41635"/>
                    <a:pt x="-17927" y="86952"/>
                    <a:pt x="9696" y="7361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796" name="Google Shape;7796;p1"/>
            <p:cNvSpPr/>
            <p:nvPr/>
          </p:nvSpPr>
          <p:spPr>
            <a:xfrm>
              <a:off x="8855886" y="5172475"/>
              <a:ext cx="142875" cy="57150"/>
            </a:xfrm>
            <a:custGeom>
              <a:avLst/>
              <a:gdLst/>
              <a:ahLst/>
              <a:cxnLst/>
              <a:rect l="l" t="t" r="r" b="b"/>
              <a:pathLst>
                <a:path w="142875" h="57150" extrusionOk="0">
                  <a:moveTo>
                    <a:pt x="11087" y="57551"/>
                  </a:moveTo>
                  <a:cubicBezTo>
                    <a:pt x="12992" y="56599"/>
                    <a:pt x="136817" y="32786"/>
                    <a:pt x="136817" y="26119"/>
                  </a:cubicBezTo>
                  <a:cubicBezTo>
                    <a:pt x="136817" y="-34841"/>
                    <a:pt x="-19393" y="71839"/>
                    <a:pt x="11087" y="57551"/>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797" name="Google Shape;7797;p1"/>
            <p:cNvSpPr/>
            <p:nvPr/>
          </p:nvSpPr>
          <p:spPr>
            <a:xfrm>
              <a:off x="9106527" y="5060005"/>
              <a:ext cx="123825" cy="200025"/>
            </a:xfrm>
            <a:custGeom>
              <a:avLst/>
              <a:gdLst/>
              <a:ahLst/>
              <a:cxnLst/>
              <a:rect l="l" t="t" r="r" b="b"/>
              <a:pathLst>
                <a:path w="123825" h="200025" extrusionOk="0">
                  <a:moveTo>
                    <a:pt x="7144" y="201454"/>
                  </a:moveTo>
                  <a:cubicBezTo>
                    <a:pt x="22384" y="176689"/>
                    <a:pt x="52864" y="30004"/>
                    <a:pt x="22384" y="33814"/>
                  </a:cubicBezTo>
                  <a:cubicBezTo>
                    <a:pt x="178594" y="323374"/>
                    <a:pt x="97631" y="9049"/>
                    <a:pt x="104299" y="7144"/>
                  </a:cubicBezTo>
                  <a:cubicBezTo>
                    <a:pt x="70009" y="16669"/>
                    <a:pt x="168116" y="113824"/>
                    <a:pt x="103346" y="130016"/>
                  </a:cubicBezTo>
                  <a:cubicBezTo>
                    <a:pt x="81439" y="134779"/>
                    <a:pt x="24289" y="10954"/>
                    <a:pt x="21431" y="28099"/>
                  </a:cubicBezTo>
                  <a:cubicBezTo>
                    <a:pt x="12859" y="65246"/>
                    <a:pt x="9049" y="198596"/>
                    <a:pt x="7144" y="20145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798" name="Google Shape;7798;p1"/>
            <p:cNvSpPr/>
            <p:nvPr/>
          </p:nvSpPr>
          <p:spPr>
            <a:xfrm>
              <a:off x="9578967" y="5003668"/>
              <a:ext cx="47625" cy="247650"/>
            </a:xfrm>
            <a:custGeom>
              <a:avLst/>
              <a:gdLst/>
              <a:ahLst/>
              <a:cxnLst/>
              <a:rect l="l" t="t" r="r" b="b"/>
              <a:pathLst>
                <a:path w="47625" h="247650" extrusionOk="0">
                  <a:moveTo>
                    <a:pt x="7144" y="7284"/>
                  </a:moveTo>
                  <a:cubicBezTo>
                    <a:pt x="8096" y="26334"/>
                    <a:pt x="17621" y="247314"/>
                    <a:pt x="37624" y="241599"/>
                  </a:cubicBezTo>
                  <a:cubicBezTo>
                    <a:pt x="65246" y="233979"/>
                    <a:pt x="7144" y="616"/>
                    <a:pt x="7144" y="728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799" name="Google Shape;7799;p1"/>
            <p:cNvSpPr/>
            <p:nvPr/>
          </p:nvSpPr>
          <p:spPr>
            <a:xfrm>
              <a:off x="9642742" y="5074853"/>
              <a:ext cx="47625" cy="161925"/>
            </a:xfrm>
            <a:custGeom>
              <a:avLst/>
              <a:gdLst/>
              <a:ahLst/>
              <a:cxnLst/>
              <a:rect l="l" t="t" r="r" b="b"/>
              <a:pathLst>
                <a:path w="47625" h="161925" extrusionOk="0">
                  <a:moveTo>
                    <a:pt x="7186" y="8489"/>
                  </a:moveTo>
                  <a:cubicBezTo>
                    <a:pt x="7186" y="7536"/>
                    <a:pt x="11948" y="160889"/>
                    <a:pt x="26236" y="160889"/>
                  </a:cubicBezTo>
                  <a:cubicBezTo>
                    <a:pt x="69098" y="160889"/>
                    <a:pt x="5281" y="-9609"/>
                    <a:pt x="7186" y="848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800" name="Google Shape;7800;p1"/>
            <p:cNvSpPr/>
            <p:nvPr/>
          </p:nvSpPr>
          <p:spPr>
            <a:xfrm>
              <a:off x="9577884" y="5091869"/>
              <a:ext cx="123825" cy="57150"/>
            </a:xfrm>
            <a:custGeom>
              <a:avLst/>
              <a:gdLst/>
              <a:ahLst/>
              <a:cxnLst/>
              <a:rect l="l" t="t" r="r" b="b"/>
              <a:pathLst>
                <a:path w="123825" h="57150" extrusionOk="0">
                  <a:moveTo>
                    <a:pt x="11084" y="42907"/>
                  </a:moveTo>
                  <a:cubicBezTo>
                    <a:pt x="58709" y="63862"/>
                    <a:pt x="94904" y="60052"/>
                    <a:pt x="118717" y="30525"/>
                  </a:cubicBezTo>
                  <a:cubicBezTo>
                    <a:pt x="118717" y="-28530"/>
                    <a:pt x="-17491" y="42907"/>
                    <a:pt x="11084" y="4290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801" name="Google Shape;7801;p1"/>
            <p:cNvSpPr/>
            <p:nvPr/>
          </p:nvSpPr>
          <p:spPr>
            <a:xfrm>
              <a:off x="9703139" y="5107630"/>
              <a:ext cx="114300" cy="142875"/>
            </a:xfrm>
            <a:custGeom>
              <a:avLst/>
              <a:gdLst/>
              <a:ahLst/>
              <a:cxnLst/>
              <a:rect l="l" t="t" r="r" b="b"/>
              <a:pathLst>
                <a:path w="114300" h="142875" extrusionOk="0">
                  <a:moveTo>
                    <a:pt x="97284" y="7144"/>
                  </a:moveTo>
                  <a:cubicBezTo>
                    <a:pt x="-26541" y="7144"/>
                    <a:pt x="-13206" y="180499"/>
                    <a:pt x="79186" y="127159"/>
                  </a:cubicBezTo>
                  <a:cubicBezTo>
                    <a:pt x="157291" y="82391"/>
                    <a:pt x="55374" y="7144"/>
                    <a:pt x="52516" y="18574"/>
                  </a:cubicBezTo>
                  <a:cubicBezTo>
                    <a:pt x="41086" y="61436"/>
                    <a:pt x="151576" y="89059"/>
                    <a:pt x="33466" y="118586"/>
                  </a:cubicBezTo>
                  <a:cubicBezTo>
                    <a:pt x="-5586" y="128111"/>
                    <a:pt x="95379" y="7144"/>
                    <a:pt x="9728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802" name="Google Shape;7802;p1"/>
            <p:cNvSpPr/>
            <p:nvPr/>
          </p:nvSpPr>
          <p:spPr>
            <a:xfrm>
              <a:off x="9864058" y="5127880"/>
              <a:ext cx="114300" cy="57150"/>
            </a:xfrm>
            <a:custGeom>
              <a:avLst/>
              <a:gdLst/>
              <a:ahLst/>
              <a:cxnLst/>
              <a:rect l="l" t="t" r="r" b="b"/>
              <a:pathLst>
                <a:path w="114300" h="57150" extrusionOk="0">
                  <a:moveTo>
                    <a:pt x="10660" y="45949"/>
                  </a:moveTo>
                  <a:cubicBezTo>
                    <a:pt x="54475" y="61189"/>
                    <a:pt x="86860" y="55474"/>
                    <a:pt x="107815" y="27852"/>
                  </a:cubicBezTo>
                  <a:cubicBezTo>
                    <a:pt x="108767" y="-28346"/>
                    <a:pt x="-15058" y="47854"/>
                    <a:pt x="10660" y="4594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803" name="Google Shape;7803;p1"/>
            <p:cNvSpPr/>
            <p:nvPr/>
          </p:nvSpPr>
          <p:spPr>
            <a:xfrm>
              <a:off x="9986849" y="5054084"/>
              <a:ext cx="200025" cy="171450"/>
            </a:xfrm>
            <a:custGeom>
              <a:avLst/>
              <a:gdLst/>
              <a:ahLst/>
              <a:cxnLst/>
              <a:rect l="l" t="t" r="r" b="b"/>
              <a:pathLst>
                <a:path w="200025" h="171450" extrusionOk="0">
                  <a:moveTo>
                    <a:pt x="197431" y="35925"/>
                  </a:moveTo>
                  <a:cubicBezTo>
                    <a:pt x="207909" y="-39323"/>
                    <a:pt x="-19739" y="47355"/>
                    <a:pt x="9789" y="131175"/>
                  </a:cubicBezTo>
                  <a:cubicBezTo>
                    <a:pt x="44079" y="227377"/>
                    <a:pt x="205051" y="130222"/>
                    <a:pt x="200289" y="125460"/>
                  </a:cubicBezTo>
                  <a:cubicBezTo>
                    <a:pt x="183144" y="108315"/>
                    <a:pt x="-36884" y="241665"/>
                    <a:pt x="44079" y="74977"/>
                  </a:cubicBezTo>
                  <a:cubicBezTo>
                    <a:pt x="62176" y="36877"/>
                    <a:pt x="201241" y="5445"/>
                    <a:pt x="197431" y="35925"/>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804" name="Google Shape;7804;p1"/>
            <p:cNvSpPr/>
            <p:nvPr/>
          </p:nvSpPr>
          <p:spPr>
            <a:xfrm>
              <a:off x="10219999" y="5025617"/>
              <a:ext cx="57150" cy="200025"/>
            </a:xfrm>
            <a:custGeom>
              <a:avLst/>
              <a:gdLst/>
              <a:ahLst/>
              <a:cxnLst/>
              <a:rect l="l" t="t" r="r" b="b"/>
              <a:pathLst>
                <a:path w="57150" h="200025" extrusionOk="0">
                  <a:moveTo>
                    <a:pt x="7144" y="7242"/>
                  </a:moveTo>
                  <a:cubicBezTo>
                    <a:pt x="10001" y="27244"/>
                    <a:pt x="35719" y="235842"/>
                    <a:pt x="50959" y="190122"/>
                  </a:cubicBezTo>
                  <a:cubicBezTo>
                    <a:pt x="56674" y="172977"/>
                    <a:pt x="7144" y="2479"/>
                    <a:pt x="7144" y="7242"/>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805" name="Google Shape;7805;p1"/>
            <p:cNvSpPr/>
            <p:nvPr/>
          </p:nvSpPr>
          <p:spPr>
            <a:xfrm>
              <a:off x="10304678" y="5065025"/>
              <a:ext cx="47625" cy="142875"/>
            </a:xfrm>
            <a:custGeom>
              <a:avLst/>
              <a:gdLst/>
              <a:ahLst/>
              <a:cxnLst/>
              <a:rect l="l" t="t" r="r" b="b"/>
              <a:pathLst>
                <a:path w="47625" h="142875" extrusionOk="0">
                  <a:moveTo>
                    <a:pt x="7237" y="8792"/>
                  </a:moveTo>
                  <a:cubicBezTo>
                    <a:pt x="7237" y="9744"/>
                    <a:pt x="11047" y="142142"/>
                    <a:pt x="26287" y="142142"/>
                  </a:cubicBezTo>
                  <a:cubicBezTo>
                    <a:pt x="68197" y="142142"/>
                    <a:pt x="4380" y="-10258"/>
                    <a:pt x="7237" y="8792"/>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806" name="Google Shape;7806;p1"/>
            <p:cNvSpPr/>
            <p:nvPr/>
          </p:nvSpPr>
          <p:spPr>
            <a:xfrm>
              <a:off x="10219026" y="5096312"/>
              <a:ext cx="104775" cy="57150"/>
            </a:xfrm>
            <a:custGeom>
              <a:avLst/>
              <a:gdLst/>
              <a:ahLst/>
              <a:cxnLst/>
              <a:rect l="l" t="t" r="r" b="b"/>
              <a:pathLst>
                <a:path w="104775" h="57150" extrusionOk="0">
                  <a:moveTo>
                    <a:pt x="10974" y="43227"/>
                  </a:moveTo>
                  <a:cubicBezTo>
                    <a:pt x="56694" y="61324"/>
                    <a:pt x="87174" y="54657"/>
                    <a:pt x="103367" y="25129"/>
                  </a:cubicBezTo>
                  <a:cubicBezTo>
                    <a:pt x="89079" y="-24401"/>
                    <a:pt x="-13791" y="44179"/>
                    <a:pt x="10974" y="4322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807" name="Google Shape;7807;p1"/>
            <p:cNvSpPr/>
            <p:nvPr/>
          </p:nvSpPr>
          <p:spPr>
            <a:xfrm>
              <a:off x="10355950" y="5177101"/>
              <a:ext cx="85725" cy="114300"/>
            </a:xfrm>
            <a:custGeom>
              <a:avLst/>
              <a:gdLst/>
              <a:ahLst/>
              <a:cxnLst/>
              <a:rect l="l" t="t" r="r" b="b"/>
              <a:pathLst>
                <a:path w="85725" h="114300" extrusionOk="0">
                  <a:moveTo>
                    <a:pt x="50263" y="45305"/>
                  </a:moveTo>
                  <a:cubicBezTo>
                    <a:pt x="75028" y="59593"/>
                    <a:pt x="23593" y="78643"/>
                    <a:pt x="9305" y="87215"/>
                  </a:cubicBezTo>
                  <a:cubicBezTo>
                    <a:pt x="-7840" y="96740"/>
                    <a:pt x="82648" y="128173"/>
                    <a:pt x="82648" y="104360"/>
                  </a:cubicBezTo>
                  <a:cubicBezTo>
                    <a:pt x="82648" y="98645"/>
                    <a:pt x="12163" y="65308"/>
                    <a:pt x="16925" y="100550"/>
                  </a:cubicBezTo>
                  <a:cubicBezTo>
                    <a:pt x="57883" y="89120"/>
                    <a:pt x="79790" y="62450"/>
                    <a:pt x="83600" y="21493"/>
                  </a:cubicBezTo>
                  <a:cubicBezTo>
                    <a:pt x="71218" y="-29942"/>
                    <a:pt x="27403" y="75785"/>
                    <a:pt x="50263" y="45305"/>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808" name="Google Shape;7808;p1"/>
            <p:cNvSpPr/>
            <p:nvPr/>
          </p:nvSpPr>
          <p:spPr>
            <a:xfrm>
              <a:off x="10294302" y="5097088"/>
              <a:ext cx="133350" cy="38100"/>
            </a:xfrm>
            <a:custGeom>
              <a:avLst/>
              <a:gdLst/>
              <a:ahLst/>
              <a:cxnLst/>
              <a:rect l="l" t="t" r="r" b="b"/>
              <a:pathLst>
                <a:path w="133350" h="38100" extrusionOk="0">
                  <a:moveTo>
                    <a:pt x="9041" y="32926"/>
                  </a:moveTo>
                  <a:cubicBezTo>
                    <a:pt x="9993" y="32926"/>
                    <a:pt x="132866" y="37688"/>
                    <a:pt x="132866" y="25306"/>
                  </a:cubicBezTo>
                  <a:cubicBezTo>
                    <a:pt x="133819" y="-20414"/>
                    <a:pt x="-10961" y="34831"/>
                    <a:pt x="9041" y="3292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809" name="Google Shape;7809;p1"/>
            <p:cNvSpPr/>
            <p:nvPr/>
          </p:nvSpPr>
          <p:spPr>
            <a:xfrm>
              <a:off x="10514798" y="5074436"/>
              <a:ext cx="152400" cy="47625"/>
            </a:xfrm>
            <a:custGeom>
              <a:avLst/>
              <a:gdLst/>
              <a:ahLst/>
              <a:cxnLst/>
              <a:rect l="l" t="t" r="r" b="b"/>
              <a:pathLst>
                <a:path w="152400" h="47625" extrusionOk="0">
                  <a:moveTo>
                    <a:pt x="7620" y="42243"/>
                  </a:moveTo>
                  <a:cubicBezTo>
                    <a:pt x="14288" y="29861"/>
                    <a:pt x="155258" y="43196"/>
                    <a:pt x="151448" y="27956"/>
                  </a:cubicBezTo>
                  <a:cubicBezTo>
                    <a:pt x="134303" y="-32052"/>
                    <a:pt x="-1905" y="58436"/>
                    <a:pt x="7620" y="42243"/>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810" name="Google Shape;7810;p1"/>
            <p:cNvSpPr/>
            <p:nvPr/>
          </p:nvSpPr>
          <p:spPr>
            <a:xfrm>
              <a:off x="10693964" y="5055838"/>
              <a:ext cx="152400" cy="161925"/>
            </a:xfrm>
            <a:custGeom>
              <a:avLst/>
              <a:gdLst/>
              <a:ahLst/>
              <a:cxnLst/>
              <a:rect l="l" t="t" r="r" b="b"/>
              <a:pathLst>
                <a:path w="152400" h="161925" extrusionOk="0">
                  <a:moveTo>
                    <a:pt x="127538" y="34171"/>
                  </a:moveTo>
                  <a:cubicBezTo>
                    <a:pt x="143731" y="20836"/>
                    <a:pt x="48481" y="-31551"/>
                    <a:pt x="17049" y="59889"/>
                  </a:cubicBezTo>
                  <a:cubicBezTo>
                    <a:pt x="-36291" y="216099"/>
                    <a:pt x="142779" y="131326"/>
                    <a:pt x="151351" y="145614"/>
                  </a:cubicBezTo>
                  <a:cubicBezTo>
                    <a:pt x="132301" y="113229"/>
                    <a:pt x="-37244" y="205621"/>
                    <a:pt x="38004" y="59889"/>
                  </a:cubicBezTo>
                  <a:cubicBezTo>
                    <a:pt x="73246" y="-9644"/>
                    <a:pt x="117061" y="41791"/>
                    <a:pt x="127538" y="34171"/>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811" name="Google Shape;7811;p1"/>
            <p:cNvSpPr/>
            <p:nvPr/>
          </p:nvSpPr>
          <p:spPr>
            <a:xfrm>
              <a:off x="10914003" y="5022155"/>
              <a:ext cx="38100" cy="180975"/>
            </a:xfrm>
            <a:custGeom>
              <a:avLst/>
              <a:gdLst/>
              <a:ahLst/>
              <a:cxnLst/>
              <a:rect l="l" t="t" r="r" b="b"/>
              <a:pathLst>
                <a:path w="38100" h="180975" extrusionOk="0">
                  <a:moveTo>
                    <a:pt x="7512" y="7847"/>
                  </a:moveTo>
                  <a:cubicBezTo>
                    <a:pt x="6560" y="65949"/>
                    <a:pt x="6560" y="122147"/>
                    <a:pt x="18942" y="173582"/>
                  </a:cubicBezTo>
                  <a:cubicBezTo>
                    <a:pt x="19895" y="179297"/>
                    <a:pt x="46565" y="162152"/>
                    <a:pt x="36087" y="151674"/>
                  </a:cubicBezTo>
                  <a:cubicBezTo>
                    <a:pt x="25610" y="148817"/>
                    <a:pt x="18942" y="153579"/>
                    <a:pt x="15133" y="164057"/>
                  </a:cubicBezTo>
                  <a:cubicBezTo>
                    <a:pt x="55137" y="175487"/>
                    <a:pt x="7512" y="-5488"/>
                    <a:pt x="7512" y="784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812" name="Google Shape;7812;p1"/>
            <p:cNvSpPr/>
            <p:nvPr/>
          </p:nvSpPr>
          <p:spPr>
            <a:xfrm>
              <a:off x="10987714" y="5017420"/>
              <a:ext cx="47625" cy="190500"/>
            </a:xfrm>
            <a:custGeom>
              <a:avLst/>
              <a:gdLst/>
              <a:ahLst/>
              <a:cxnLst/>
              <a:rect l="l" t="t" r="r" b="b"/>
              <a:pathLst>
                <a:path w="47625" h="190500" extrusionOk="0">
                  <a:moveTo>
                    <a:pt x="7144" y="7819"/>
                  </a:moveTo>
                  <a:cubicBezTo>
                    <a:pt x="7144" y="1151"/>
                    <a:pt x="10954" y="196414"/>
                    <a:pt x="38576" y="188794"/>
                  </a:cubicBezTo>
                  <a:cubicBezTo>
                    <a:pt x="60484" y="183079"/>
                    <a:pt x="7144" y="-5516"/>
                    <a:pt x="7144" y="781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813" name="Google Shape;7813;p1"/>
            <p:cNvSpPr/>
            <p:nvPr/>
          </p:nvSpPr>
          <p:spPr>
            <a:xfrm>
              <a:off x="10912959" y="5089769"/>
              <a:ext cx="123825" cy="38100"/>
            </a:xfrm>
            <a:custGeom>
              <a:avLst/>
              <a:gdLst/>
              <a:ahLst/>
              <a:cxnLst/>
              <a:rect l="l" t="t" r="r" b="b"/>
              <a:pathLst>
                <a:path w="123825" h="38100" extrusionOk="0">
                  <a:moveTo>
                    <a:pt x="10462" y="25958"/>
                  </a:moveTo>
                  <a:cubicBezTo>
                    <a:pt x="12367" y="25958"/>
                    <a:pt x="120952" y="39293"/>
                    <a:pt x="123809" y="29768"/>
                  </a:cubicBezTo>
                  <a:cubicBezTo>
                    <a:pt x="137144" y="-18810"/>
                    <a:pt x="-17161" y="25958"/>
                    <a:pt x="10462" y="2595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814" name="Google Shape;7814;p1"/>
            <p:cNvSpPr/>
            <p:nvPr/>
          </p:nvSpPr>
          <p:spPr>
            <a:xfrm>
              <a:off x="11041054" y="5178016"/>
              <a:ext cx="104775" cy="123825"/>
            </a:xfrm>
            <a:custGeom>
              <a:avLst/>
              <a:gdLst/>
              <a:ahLst/>
              <a:cxnLst/>
              <a:rect l="l" t="t" r="r" b="b"/>
              <a:pathLst>
                <a:path w="104775" h="123825" extrusionOk="0">
                  <a:moveTo>
                    <a:pt x="30956" y="17720"/>
                  </a:moveTo>
                  <a:cubicBezTo>
                    <a:pt x="41434" y="15815"/>
                    <a:pt x="52864" y="14863"/>
                    <a:pt x="63341" y="12958"/>
                  </a:cubicBezTo>
                  <a:cubicBezTo>
                    <a:pt x="47149" y="-1330"/>
                    <a:pt x="71914" y="87253"/>
                    <a:pt x="80486" y="77728"/>
                  </a:cubicBezTo>
                  <a:cubicBezTo>
                    <a:pt x="76676" y="82490"/>
                    <a:pt x="7144" y="111065"/>
                    <a:pt x="7144" y="119638"/>
                  </a:cubicBezTo>
                  <a:cubicBezTo>
                    <a:pt x="7144" y="140593"/>
                    <a:pt x="175736" y="63440"/>
                    <a:pt x="71914" y="46295"/>
                  </a:cubicBezTo>
                  <a:cubicBezTo>
                    <a:pt x="70009" y="36770"/>
                    <a:pt x="68104" y="-14665"/>
                    <a:pt x="30956" y="17720"/>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grpSp>
      <p:grpSp>
        <p:nvGrpSpPr>
          <p:cNvPr id="7815" name="Google Shape;7815;p1"/>
          <p:cNvGrpSpPr/>
          <p:nvPr/>
        </p:nvGrpSpPr>
        <p:grpSpPr>
          <a:xfrm flipH="1">
            <a:off x="3289344" y="2820896"/>
            <a:ext cx="610799" cy="465880"/>
            <a:chOff x="3617118" y="5760691"/>
            <a:chExt cx="228600" cy="174362"/>
          </a:xfrm>
        </p:grpSpPr>
        <p:sp>
          <p:nvSpPr>
            <p:cNvPr id="7816" name="Google Shape;7816;p1"/>
            <p:cNvSpPr/>
            <p:nvPr/>
          </p:nvSpPr>
          <p:spPr>
            <a:xfrm>
              <a:off x="3657123" y="5763603"/>
              <a:ext cx="19050" cy="171450"/>
            </a:xfrm>
            <a:custGeom>
              <a:avLst/>
              <a:gdLst/>
              <a:ahLst/>
              <a:cxnLst/>
              <a:rect l="l" t="t" r="r" b="b"/>
              <a:pathLst>
                <a:path w="19050" h="171450" extrusionOk="0">
                  <a:moveTo>
                    <a:pt x="7144" y="7144"/>
                  </a:moveTo>
                  <a:cubicBezTo>
                    <a:pt x="7144" y="21431"/>
                    <a:pt x="7144" y="166211"/>
                    <a:pt x="10001" y="166211"/>
                  </a:cubicBezTo>
                  <a:cubicBezTo>
                    <a:pt x="19526" y="166211"/>
                    <a:pt x="7144" y="9049"/>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817" name="Google Shape;7817;p1"/>
            <p:cNvSpPr/>
            <p:nvPr/>
          </p:nvSpPr>
          <p:spPr>
            <a:xfrm>
              <a:off x="3648342" y="5760691"/>
              <a:ext cx="19050" cy="38100"/>
            </a:xfrm>
            <a:custGeom>
              <a:avLst/>
              <a:gdLst/>
              <a:ahLst/>
              <a:cxnLst/>
              <a:rect l="l" t="t" r="r" b="b"/>
              <a:pathLst>
                <a:path w="19050" h="38100" extrusionOk="0">
                  <a:moveTo>
                    <a:pt x="14972" y="8150"/>
                  </a:moveTo>
                  <a:cubicBezTo>
                    <a:pt x="14972" y="8150"/>
                    <a:pt x="3542" y="32915"/>
                    <a:pt x="8305" y="31963"/>
                  </a:cubicBezTo>
                  <a:cubicBezTo>
                    <a:pt x="18782" y="30058"/>
                    <a:pt x="15925" y="1483"/>
                    <a:pt x="14972" y="8150"/>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818" name="Google Shape;7818;p1"/>
            <p:cNvSpPr/>
            <p:nvPr/>
          </p:nvSpPr>
          <p:spPr>
            <a:xfrm>
              <a:off x="3654388" y="5765921"/>
              <a:ext cx="28575" cy="28575"/>
            </a:xfrm>
            <a:custGeom>
              <a:avLst/>
              <a:gdLst/>
              <a:ahLst/>
              <a:cxnLst/>
              <a:rect l="l" t="t" r="r" b="b"/>
              <a:pathLst>
                <a:path w="28575" h="28575" extrusionOk="0">
                  <a:moveTo>
                    <a:pt x="7974" y="8636"/>
                  </a:moveTo>
                  <a:cubicBezTo>
                    <a:pt x="7974" y="20066"/>
                    <a:pt x="11784" y="26733"/>
                    <a:pt x="20357" y="29591"/>
                  </a:cubicBezTo>
                  <a:cubicBezTo>
                    <a:pt x="37502" y="24828"/>
                    <a:pt x="1307" y="1016"/>
                    <a:pt x="7974" y="863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819" name="Google Shape;7819;p1"/>
            <p:cNvSpPr/>
            <p:nvPr/>
          </p:nvSpPr>
          <p:spPr>
            <a:xfrm>
              <a:off x="3617118" y="5880760"/>
              <a:ext cx="228600" cy="9525"/>
            </a:xfrm>
            <a:custGeom>
              <a:avLst/>
              <a:gdLst/>
              <a:ahLst/>
              <a:cxnLst/>
              <a:rect l="l" t="t" r="r" b="b"/>
              <a:pathLst>
                <a:path w="228600" h="9525" extrusionOk="0">
                  <a:moveTo>
                    <a:pt x="7144" y="7144"/>
                  </a:moveTo>
                  <a:cubicBezTo>
                    <a:pt x="79534" y="7144"/>
                    <a:pt x="151924" y="10001"/>
                    <a:pt x="223361" y="10001"/>
                  </a:cubicBezTo>
                  <a:cubicBezTo>
                    <a:pt x="153829" y="10001"/>
                    <a:pt x="66199"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820" name="Google Shape;7820;p1"/>
            <p:cNvSpPr/>
            <p:nvPr/>
          </p:nvSpPr>
          <p:spPr>
            <a:xfrm>
              <a:off x="3811428" y="5874093"/>
              <a:ext cx="9525" cy="9525"/>
            </a:xfrm>
            <a:custGeom>
              <a:avLst/>
              <a:gdLst/>
              <a:ahLst/>
              <a:cxnLst/>
              <a:rect l="l" t="t" r="r" b="b"/>
              <a:pathLst>
                <a:path w="9525" h="9525" extrusionOk="0">
                  <a:moveTo>
                    <a:pt x="7144" y="7144"/>
                  </a:moveTo>
                  <a:lnTo>
                    <a:pt x="7144" y="7144"/>
                  </a:ln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821" name="Google Shape;7821;p1"/>
            <p:cNvSpPr/>
            <p:nvPr/>
          </p:nvSpPr>
          <p:spPr>
            <a:xfrm>
              <a:off x="3811278" y="5884570"/>
              <a:ext cx="28575" cy="19050"/>
            </a:xfrm>
            <a:custGeom>
              <a:avLst/>
              <a:gdLst/>
              <a:ahLst/>
              <a:cxnLst/>
              <a:rect l="l" t="t" r="r" b="b"/>
              <a:pathLst>
                <a:path w="28575" h="19050" extrusionOk="0">
                  <a:moveTo>
                    <a:pt x="28249" y="7144"/>
                  </a:moveTo>
                  <a:cubicBezTo>
                    <a:pt x="27296" y="8096"/>
                    <a:pt x="1579" y="5239"/>
                    <a:pt x="8246" y="16669"/>
                  </a:cubicBezTo>
                  <a:cubicBezTo>
                    <a:pt x="9199" y="19526"/>
                    <a:pt x="25391" y="10001"/>
                    <a:pt x="28249"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822" name="Google Shape;7822;p1"/>
            <p:cNvSpPr/>
            <p:nvPr/>
          </p:nvSpPr>
          <p:spPr>
            <a:xfrm>
              <a:off x="3657056" y="5779780"/>
              <a:ext cx="161925" cy="85725"/>
            </a:xfrm>
            <a:custGeom>
              <a:avLst/>
              <a:gdLst/>
              <a:ahLst/>
              <a:cxnLst/>
              <a:rect l="l" t="t" r="r" b="b"/>
              <a:pathLst>
                <a:path w="161925" h="85725" extrusionOk="0">
                  <a:moveTo>
                    <a:pt x="157706" y="81454"/>
                  </a:moveTo>
                  <a:cubicBezTo>
                    <a:pt x="104366" y="83359"/>
                    <a:pt x="143419" y="22399"/>
                    <a:pt x="116749" y="15732"/>
                  </a:cubicBezTo>
                  <a:cubicBezTo>
                    <a:pt x="78649" y="6207"/>
                    <a:pt x="94841" y="57642"/>
                    <a:pt x="74839" y="64309"/>
                  </a:cubicBezTo>
                  <a:cubicBezTo>
                    <a:pt x="55789" y="70977"/>
                    <a:pt x="57694" y="46212"/>
                    <a:pt x="50074" y="46212"/>
                  </a:cubicBezTo>
                  <a:cubicBezTo>
                    <a:pt x="39596" y="46212"/>
                    <a:pt x="46264" y="47164"/>
                    <a:pt x="32929" y="50974"/>
                  </a:cubicBezTo>
                  <a:cubicBezTo>
                    <a:pt x="51026" y="46212"/>
                    <a:pt x="-6124" y="101457"/>
                    <a:pt x="10069" y="65262"/>
                  </a:cubicBezTo>
                  <a:cubicBezTo>
                    <a:pt x="11974" y="60499"/>
                    <a:pt x="20546" y="77644"/>
                    <a:pt x="25309" y="74787"/>
                  </a:cubicBezTo>
                  <a:cubicBezTo>
                    <a:pt x="42454" y="63357"/>
                    <a:pt x="16736" y="40497"/>
                    <a:pt x="50074" y="41449"/>
                  </a:cubicBezTo>
                  <a:cubicBezTo>
                    <a:pt x="58646" y="41449"/>
                    <a:pt x="54836" y="68119"/>
                    <a:pt x="71029" y="65262"/>
                  </a:cubicBezTo>
                  <a:cubicBezTo>
                    <a:pt x="79601" y="64309"/>
                    <a:pt x="77696" y="44307"/>
                    <a:pt x="82459" y="40497"/>
                  </a:cubicBezTo>
                  <a:cubicBezTo>
                    <a:pt x="93889" y="29067"/>
                    <a:pt x="95794" y="-10938"/>
                    <a:pt x="125321" y="16684"/>
                  </a:cubicBezTo>
                  <a:cubicBezTo>
                    <a:pt x="140561" y="30019"/>
                    <a:pt x="117701" y="81454"/>
                    <a:pt x="157706" y="8145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grpSp>
      <p:grpSp>
        <p:nvGrpSpPr>
          <p:cNvPr id="7823" name="Google Shape;7823;p1"/>
          <p:cNvGrpSpPr/>
          <p:nvPr/>
        </p:nvGrpSpPr>
        <p:grpSpPr>
          <a:xfrm rot="-5400000">
            <a:off x="1879711" y="2779422"/>
            <a:ext cx="469229" cy="1556131"/>
            <a:chOff x="5817392" y="2512218"/>
            <a:chExt cx="552450" cy="1832122"/>
          </a:xfrm>
        </p:grpSpPr>
        <p:sp>
          <p:nvSpPr>
            <p:cNvPr id="7824" name="Google Shape;7824;p1"/>
            <p:cNvSpPr/>
            <p:nvPr/>
          </p:nvSpPr>
          <p:spPr>
            <a:xfrm>
              <a:off x="5818346" y="2512218"/>
              <a:ext cx="548533" cy="294323"/>
            </a:xfrm>
            <a:custGeom>
              <a:avLst/>
              <a:gdLst/>
              <a:ahLst/>
              <a:cxnLst/>
              <a:rect l="l" t="t" r="r" b="b"/>
              <a:pathLst>
                <a:path w="552450" h="304800" extrusionOk="0">
                  <a:moveTo>
                    <a:pt x="552926" y="305276"/>
                  </a:moveTo>
                  <a:lnTo>
                    <a:pt x="7144" y="305276"/>
                  </a:lnTo>
                  <a:lnTo>
                    <a:pt x="7144" y="178594"/>
                  </a:lnTo>
                  <a:cubicBezTo>
                    <a:pt x="7144" y="-50006"/>
                    <a:pt x="552926" y="-50006"/>
                    <a:pt x="552926" y="178594"/>
                  </a:cubicBezTo>
                  <a:lnTo>
                    <a:pt x="552926" y="305276"/>
                  </a:lnTo>
                  <a:close/>
                </a:path>
              </a:pathLst>
            </a:custGeom>
            <a:solidFill>
              <a:schemeClr val="l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825" name="Google Shape;7825;p1"/>
            <p:cNvSpPr/>
            <p:nvPr/>
          </p:nvSpPr>
          <p:spPr>
            <a:xfrm>
              <a:off x="5817392" y="3601390"/>
              <a:ext cx="552450" cy="742950"/>
            </a:xfrm>
            <a:custGeom>
              <a:avLst/>
              <a:gdLst/>
              <a:ahLst/>
              <a:cxnLst/>
              <a:rect l="l" t="t" r="r" b="b"/>
              <a:pathLst>
                <a:path w="552450" h="742950" extrusionOk="0">
                  <a:moveTo>
                    <a:pt x="551974" y="228614"/>
                  </a:moveTo>
                  <a:lnTo>
                    <a:pt x="279559" y="739154"/>
                  </a:lnTo>
                  <a:lnTo>
                    <a:pt x="7144" y="228614"/>
                  </a:lnTo>
                  <a:cubicBezTo>
                    <a:pt x="186214" y="-71423"/>
                    <a:pt x="367189" y="-61898"/>
                    <a:pt x="551974" y="228614"/>
                  </a:cubicBezTo>
                  <a:close/>
                </a:path>
              </a:pathLst>
            </a:custGeom>
            <a:solidFill>
              <a:schemeClr val="accent1">
                <a:alpha val="51764"/>
              </a:scheme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826" name="Google Shape;7826;p1"/>
            <p:cNvSpPr/>
            <p:nvPr/>
          </p:nvSpPr>
          <p:spPr>
            <a:xfrm>
              <a:off x="5935503" y="3680081"/>
              <a:ext cx="304800" cy="657225"/>
            </a:xfrm>
            <a:custGeom>
              <a:avLst/>
              <a:gdLst/>
              <a:ahLst/>
              <a:cxnLst/>
              <a:rect l="l" t="t" r="r" b="b"/>
              <a:pathLst>
                <a:path w="304800" h="657225" extrusionOk="0">
                  <a:moveTo>
                    <a:pt x="297656" y="37526"/>
                  </a:moveTo>
                  <a:lnTo>
                    <a:pt x="161449" y="654746"/>
                  </a:lnTo>
                  <a:lnTo>
                    <a:pt x="7144" y="51814"/>
                  </a:lnTo>
                  <a:cubicBezTo>
                    <a:pt x="107156" y="-10099"/>
                    <a:pt x="188119" y="-574"/>
                    <a:pt x="297656" y="37526"/>
                  </a:cubicBezTo>
                  <a:close/>
                </a:path>
              </a:pathLst>
            </a:custGeom>
            <a:solidFill>
              <a:schemeClr val="lt1">
                <a:alpha val="53725"/>
              </a:scheme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827" name="Google Shape;7827;p1"/>
            <p:cNvSpPr/>
            <p:nvPr/>
          </p:nvSpPr>
          <p:spPr>
            <a:xfrm>
              <a:off x="5919078" y="2844641"/>
              <a:ext cx="337344" cy="952500"/>
            </a:xfrm>
            <a:custGeom>
              <a:avLst/>
              <a:gdLst/>
              <a:ahLst/>
              <a:cxnLst/>
              <a:rect l="l" t="t" r="r" b="b"/>
              <a:pathLst>
                <a:path w="276225" h="952500" extrusionOk="0">
                  <a:moveTo>
                    <a:pt x="277808" y="7144"/>
                  </a:moveTo>
                  <a:cubicBezTo>
                    <a:pt x="278760" y="277654"/>
                    <a:pt x="276855" y="511016"/>
                    <a:pt x="277808" y="903446"/>
                  </a:cubicBezTo>
                  <a:cubicBezTo>
                    <a:pt x="193035" y="926306"/>
                    <a:pt x="159698" y="947261"/>
                    <a:pt x="95880" y="948214"/>
                  </a:cubicBezTo>
                  <a:cubicBezTo>
                    <a:pt x="57780" y="948214"/>
                    <a:pt x="45398" y="925354"/>
                    <a:pt x="7298" y="925354"/>
                  </a:cubicBezTo>
                  <a:cubicBezTo>
                    <a:pt x="6345" y="530066"/>
                    <a:pt x="10155" y="287179"/>
                    <a:pt x="9203" y="7144"/>
                  </a:cubicBezTo>
                  <a:lnTo>
                    <a:pt x="277808" y="7144"/>
                  </a:lnTo>
                  <a:close/>
                </a:path>
              </a:pathLst>
            </a:custGeom>
            <a:solidFill>
              <a:srgbClr val="FD8BC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828" name="Google Shape;7828;p1"/>
            <p:cNvSpPr/>
            <p:nvPr/>
          </p:nvSpPr>
          <p:spPr>
            <a:xfrm>
              <a:off x="6214479" y="2843688"/>
              <a:ext cx="152400" cy="990600"/>
            </a:xfrm>
            <a:custGeom>
              <a:avLst/>
              <a:gdLst/>
              <a:ahLst/>
              <a:cxnLst/>
              <a:rect l="l" t="t" r="r" b="b"/>
              <a:pathLst>
                <a:path w="152400" h="990600" extrusionOk="0">
                  <a:moveTo>
                    <a:pt x="152031" y="8096"/>
                  </a:moveTo>
                  <a:cubicBezTo>
                    <a:pt x="152983" y="346234"/>
                    <a:pt x="151078" y="536734"/>
                    <a:pt x="152031" y="980599"/>
                  </a:cubicBezTo>
                  <a:cubicBezTo>
                    <a:pt x="78688" y="1003459"/>
                    <a:pt x="39636" y="931069"/>
                    <a:pt x="7251" y="905351"/>
                  </a:cubicBezTo>
                  <a:cubicBezTo>
                    <a:pt x="6298" y="698659"/>
                    <a:pt x="12013" y="156686"/>
                    <a:pt x="12013" y="7144"/>
                  </a:cubicBezTo>
                  <a:lnTo>
                    <a:pt x="152031" y="8096"/>
                  </a:ln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829" name="Google Shape;7829;p1"/>
            <p:cNvSpPr/>
            <p:nvPr/>
          </p:nvSpPr>
          <p:spPr>
            <a:xfrm>
              <a:off x="5817922" y="2845593"/>
              <a:ext cx="142875" cy="981075"/>
            </a:xfrm>
            <a:custGeom>
              <a:avLst/>
              <a:gdLst/>
              <a:ahLst/>
              <a:cxnLst/>
              <a:rect l="l" t="t" r="r" b="b"/>
              <a:pathLst>
                <a:path w="142875" h="981075" extrusionOk="0">
                  <a:moveTo>
                    <a:pt x="141870" y="7144"/>
                  </a:moveTo>
                  <a:cubicBezTo>
                    <a:pt x="142822" y="320516"/>
                    <a:pt x="137107" y="487204"/>
                    <a:pt x="139012" y="925354"/>
                  </a:cubicBezTo>
                  <a:cubicBezTo>
                    <a:pt x="107580" y="925354"/>
                    <a:pt x="38047" y="980599"/>
                    <a:pt x="7567" y="980599"/>
                  </a:cubicBezTo>
                  <a:cubicBezTo>
                    <a:pt x="6615" y="748189"/>
                    <a:pt x="7567" y="180499"/>
                    <a:pt x="7567" y="7144"/>
                  </a:cubicBezTo>
                  <a:lnTo>
                    <a:pt x="141870" y="7144"/>
                  </a:lnTo>
                  <a:close/>
                </a:path>
              </a:pathLst>
            </a:custGeom>
            <a:solidFill>
              <a:srgbClr val="FC4B9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830" name="Google Shape;7830;p1"/>
            <p:cNvSpPr/>
            <p:nvPr/>
          </p:nvSpPr>
          <p:spPr>
            <a:xfrm>
              <a:off x="5818346" y="2747486"/>
              <a:ext cx="548533" cy="148225"/>
            </a:xfrm>
            <a:custGeom>
              <a:avLst/>
              <a:gdLst/>
              <a:ahLst/>
              <a:cxnLst/>
              <a:rect l="l" t="t" r="r" b="b"/>
              <a:pathLst>
                <a:path w="552450" h="161925" extrusionOk="0">
                  <a:moveTo>
                    <a:pt x="7144" y="7144"/>
                  </a:moveTo>
                  <a:lnTo>
                    <a:pt x="552926" y="7144"/>
                  </a:lnTo>
                  <a:lnTo>
                    <a:pt x="552926" y="162401"/>
                  </a:lnTo>
                  <a:lnTo>
                    <a:pt x="7144" y="162401"/>
                  </a:lnTo>
                  <a:close/>
                </a:path>
              </a:pathLst>
            </a:custGeom>
            <a:solidFill>
              <a:srgbClr val="939598"/>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831" name="Google Shape;7831;p1"/>
            <p:cNvSpPr/>
            <p:nvPr/>
          </p:nvSpPr>
          <p:spPr>
            <a:xfrm>
              <a:off x="6014561" y="4183185"/>
              <a:ext cx="161925" cy="152400"/>
            </a:xfrm>
            <a:custGeom>
              <a:avLst/>
              <a:gdLst/>
              <a:ahLst/>
              <a:cxnLst/>
              <a:rect l="l" t="t" r="r" b="b"/>
              <a:pathLst>
                <a:path w="161925" h="152400" extrusionOk="0">
                  <a:moveTo>
                    <a:pt x="163354" y="7814"/>
                  </a:moveTo>
                  <a:lnTo>
                    <a:pt x="85249" y="154499"/>
                  </a:lnTo>
                  <a:lnTo>
                    <a:pt x="7144" y="7814"/>
                  </a:lnTo>
                  <a:cubicBezTo>
                    <a:pt x="47149" y="8767"/>
                    <a:pt x="107156" y="5910"/>
                    <a:pt x="163354" y="7814"/>
                  </a:cubicBezTo>
                  <a:close/>
                </a:path>
              </a:pathLst>
            </a:custGeom>
            <a:solidFill>
              <a:srgbClr val="231F2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grpSp>
      <p:grpSp>
        <p:nvGrpSpPr>
          <p:cNvPr id="7832" name="Google Shape;7832;p1"/>
          <p:cNvGrpSpPr/>
          <p:nvPr/>
        </p:nvGrpSpPr>
        <p:grpSpPr>
          <a:xfrm rot="1920982">
            <a:off x="9631268" y="1455110"/>
            <a:ext cx="452879" cy="2322388"/>
            <a:chOff x="5817393" y="2012156"/>
            <a:chExt cx="552450" cy="2832994"/>
          </a:xfrm>
        </p:grpSpPr>
        <p:sp>
          <p:nvSpPr>
            <p:cNvPr id="7833" name="Google Shape;7833;p1"/>
            <p:cNvSpPr/>
            <p:nvPr/>
          </p:nvSpPr>
          <p:spPr>
            <a:xfrm>
              <a:off x="5818346" y="2012156"/>
              <a:ext cx="548533" cy="322898"/>
            </a:xfrm>
            <a:custGeom>
              <a:avLst/>
              <a:gdLst/>
              <a:ahLst/>
              <a:cxnLst/>
              <a:rect l="l" t="t" r="r" b="b"/>
              <a:pathLst>
                <a:path w="552450" h="304800" extrusionOk="0">
                  <a:moveTo>
                    <a:pt x="552926" y="305276"/>
                  </a:moveTo>
                  <a:lnTo>
                    <a:pt x="7144" y="305276"/>
                  </a:lnTo>
                  <a:lnTo>
                    <a:pt x="7144" y="178594"/>
                  </a:lnTo>
                  <a:cubicBezTo>
                    <a:pt x="7144" y="-50006"/>
                    <a:pt x="552926" y="-50006"/>
                    <a:pt x="552926" y="178594"/>
                  </a:cubicBezTo>
                  <a:lnTo>
                    <a:pt x="552926" y="305276"/>
                  </a:lnTo>
                  <a:close/>
                </a:path>
              </a:pathLst>
            </a:custGeom>
            <a:solidFill>
              <a:schemeClr val="l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834" name="Google Shape;7834;p1"/>
            <p:cNvSpPr/>
            <p:nvPr/>
          </p:nvSpPr>
          <p:spPr>
            <a:xfrm>
              <a:off x="5817393" y="4100980"/>
              <a:ext cx="552450" cy="742950"/>
            </a:xfrm>
            <a:custGeom>
              <a:avLst/>
              <a:gdLst/>
              <a:ahLst/>
              <a:cxnLst/>
              <a:rect l="l" t="t" r="r" b="b"/>
              <a:pathLst>
                <a:path w="552450" h="742950" extrusionOk="0">
                  <a:moveTo>
                    <a:pt x="546259" y="228133"/>
                  </a:moveTo>
                  <a:lnTo>
                    <a:pt x="279559" y="739626"/>
                  </a:lnTo>
                  <a:lnTo>
                    <a:pt x="7144" y="229086"/>
                  </a:lnTo>
                  <a:cubicBezTo>
                    <a:pt x="186214" y="-70952"/>
                    <a:pt x="361474" y="-62380"/>
                    <a:pt x="546259" y="228133"/>
                  </a:cubicBezTo>
                  <a:close/>
                </a:path>
              </a:pathLst>
            </a:custGeom>
            <a:solidFill>
              <a:schemeClr val="accent1">
                <a:alpha val="65882"/>
              </a:scheme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835" name="Google Shape;7835;p1"/>
            <p:cNvSpPr/>
            <p:nvPr/>
          </p:nvSpPr>
          <p:spPr>
            <a:xfrm>
              <a:off x="5923059" y="4187925"/>
              <a:ext cx="304800" cy="657225"/>
            </a:xfrm>
            <a:custGeom>
              <a:avLst/>
              <a:gdLst/>
              <a:ahLst/>
              <a:cxnLst/>
              <a:rect l="l" t="t" r="r" b="b"/>
              <a:pathLst>
                <a:path w="304800" h="657225" extrusionOk="0">
                  <a:moveTo>
                    <a:pt x="297656" y="37526"/>
                  </a:moveTo>
                  <a:lnTo>
                    <a:pt x="161449" y="654746"/>
                  </a:lnTo>
                  <a:lnTo>
                    <a:pt x="7144" y="51814"/>
                  </a:lnTo>
                  <a:cubicBezTo>
                    <a:pt x="107156" y="-10099"/>
                    <a:pt x="188119" y="-574"/>
                    <a:pt x="297656" y="37526"/>
                  </a:cubicBezTo>
                  <a:close/>
                </a:path>
              </a:pathLst>
            </a:custGeom>
            <a:solidFill>
              <a:schemeClr val="lt1">
                <a:alpha val="55686"/>
              </a:scheme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836" name="Google Shape;7836;p1"/>
            <p:cNvSpPr/>
            <p:nvPr/>
          </p:nvSpPr>
          <p:spPr>
            <a:xfrm>
              <a:off x="5919077" y="2373154"/>
              <a:ext cx="337346" cy="1924050"/>
            </a:xfrm>
            <a:custGeom>
              <a:avLst/>
              <a:gdLst/>
              <a:ahLst/>
              <a:cxnLst/>
              <a:rect l="l" t="t" r="r" b="b"/>
              <a:pathLst>
                <a:path w="276225" h="1924050" extrusionOk="0">
                  <a:moveTo>
                    <a:pt x="277808" y="7144"/>
                  </a:moveTo>
                  <a:cubicBezTo>
                    <a:pt x="278760" y="277654"/>
                    <a:pt x="276855" y="1482566"/>
                    <a:pt x="277808" y="1874996"/>
                  </a:cubicBezTo>
                  <a:cubicBezTo>
                    <a:pt x="193035" y="1897856"/>
                    <a:pt x="159698" y="1918811"/>
                    <a:pt x="95880" y="1919764"/>
                  </a:cubicBezTo>
                  <a:cubicBezTo>
                    <a:pt x="57780" y="1919764"/>
                    <a:pt x="45398" y="1896904"/>
                    <a:pt x="7298" y="1896904"/>
                  </a:cubicBezTo>
                  <a:cubicBezTo>
                    <a:pt x="6345" y="1501616"/>
                    <a:pt x="10155" y="287179"/>
                    <a:pt x="9203" y="7144"/>
                  </a:cubicBezTo>
                  <a:lnTo>
                    <a:pt x="277808" y="7144"/>
                  </a:lnTo>
                  <a:close/>
                </a:path>
              </a:pathLst>
            </a:custGeom>
            <a:solidFill>
              <a:srgbClr val="FD8BC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837" name="Google Shape;7837;p1"/>
            <p:cNvSpPr/>
            <p:nvPr/>
          </p:nvSpPr>
          <p:spPr>
            <a:xfrm>
              <a:off x="6214479" y="2372201"/>
              <a:ext cx="152400" cy="1962150"/>
            </a:xfrm>
            <a:custGeom>
              <a:avLst/>
              <a:gdLst/>
              <a:ahLst/>
              <a:cxnLst/>
              <a:rect l="l" t="t" r="r" b="b"/>
              <a:pathLst>
                <a:path w="152400" h="1962150" extrusionOk="0">
                  <a:moveTo>
                    <a:pt x="152031" y="8096"/>
                  </a:moveTo>
                  <a:cubicBezTo>
                    <a:pt x="152983" y="346234"/>
                    <a:pt x="151078" y="1508284"/>
                    <a:pt x="152031" y="1952149"/>
                  </a:cubicBezTo>
                  <a:cubicBezTo>
                    <a:pt x="78688" y="1975009"/>
                    <a:pt x="39636" y="1902619"/>
                    <a:pt x="7251" y="1876901"/>
                  </a:cubicBezTo>
                  <a:cubicBezTo>
                    <a:pt x="6298" y="1670209"/>
                    <a:pt x="12013" y="156686"/>
                    <a:pt x="12013" y="7144"/>
                  </a:cubicBezTo>
                  <a:lnTo>
                    <a:pt x="152031" y="8096"/>
                  </a:lnTo>
                  <a:close/>
                </a:path>
              </a:pathLst>
            </a:custGeom>
            <a:solidFill>
              <a:srgbClr val="FC4B9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838" name="Google Shape;7838;p1"/>
            <p:cNvSpPr/>
            <p:nvPr/>
          </p:nvSpPr>
          <p:spPr>
            <a:xfrm>
              <a:off x="5817922" y="2374106"/>
              <a:ext cx="142875" cy="1952625"/>
            </a:xfrm>
            <a:custGeom>
              <a:avLst/>
              <a:gdLst/>
              <a:ahLst/>
              <a:cxnLst/>
              <a:rect l="l" t="t" r="r" b="b"/>
              <a:pathLst>
                <a:path w="142875" h="1952625" extrusionOk="0">
                  <a:moveTo>
                    <a:pt x="141870" y="7144"/>
                  </a:moveTo>
                  <a:cubicBezTo>
                    <a:pt x="142822" y="320516"/>
                    <a:pt x="137107" y="1458754"/>
                    <a:pt x="139012" y="1896904"/>
                  </a:cubicBezTo>
                  <a:cubicBezTo>
                    <a:pt x="107580" y="1896904"/>
                    <a:pt x="38047" y="1952149"/>
                    <a:pt x="7567" y="1952149"/>
                  </a:cubicBezTo>
                  <a:cubicBezTo>
                    <a:pt x="6615" y="1719739"/>
                    <a:pt x="7567" y="180499"/>
                    <a:pt x="7567" y="7144"/>
                  </a:cubicBezTo>
                  <a:lnTo>
                    <a:pt x="141870" y="7144"/>
                  </a:ln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839" name="Google Shape;7839;p1"/>
            <p:cNvSpPr/>
            <p:nvPr/>
          </p:nvSpPr>
          <p:spPr>
            <a:xfrm>
              <a:off x="6014561" y="4683248"/>
              <a:ext cx="161925" cy="152400"/>
            </a:xfrm>
            <a:custGeom>
              <a:avLst/>
              <a:gdLst/>
              <a:ahLst/>
              <a:cxnLst/>
              <a:rect l="l" t="t" r="r" b="b"/>
              <a:pathLst>
                <a:path w="161925" h="152400" extrusionOk="0">
                  <a:moveTo>
                    <a:pt x="163354" y="7815"/>
                  </a:moveTo>
                  <a:lnTo>
                    <a:pt x="85249" y="154499"/>
                  </a:lnTo>
                  <a:lnTo>
                    <a:pt x="7144" y="7815"/>
                  </a:lnTo>
                  <a:cubicBezTo>
                    <a:pt x="47149" y="8767"/>
                    <a:pt x="107156" y="5909"/>
                    <a:pt x="163354" y="7815"/>
                  </a:cubicBezTo>
                  <a:close/>
                </a:path>
              </a:pathLst>
            </a:custGeom>
            <a:solidFill>
              <a:srgbClr val="231F2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840" name="Google Shape;7840;p1"/>
            <p:cNvSpPr/>
            <p:nvPr/>
          </p:nvSpPr>
          <p:spPr>
            <a:xfrm>
              <a:off x="5818346" y="2247424"/>
              <a:ext cx="548533" cy="166794"/>
            </a:xfrm>
            <a:custGeom>
              <a:avLst/>
              <a:gdLst/>
              <a:ahLst/>
              <a:cxnLst/>
              <a:rect l="l" t="t" r="r" b="b"/>
              <a:pathLst>
                <a:path w="552450" h="161925" extrusionOk="0">
                  <a:moveTo>
                    <a:pt x="7144" y="7144"/>
                  </a:moveTo>
                  <a:lnTo>
                    <a:pt x="552926" y="7144"/>
                  </a:lnTo>
                  <a:lnTo>
                    <a:pt x="552926" y="162401"/>
                  </a:lnTo>
                  <a:lnTo>
                    <a:pt x="7144" y="162401"/>
                  </a:lnTo>
                  <a:close/>
                </a:path>
              </a:pathLst>
            </a:custGeom>
            <a:solidFill>
              <a:srgbClr val="939598"/>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grpSp>
      <p:grpSp>
        <p:nvGrpSpPr>
          <p:cNvPr id="7841" name="Google Shape;7841;p1"/>
          <p:cNvGrpSpPr/>
          <p:nvPr/>
        </p:nvGrpSpPr>
        <p:grpSpPr>
          <a:xfrm>
            <a:off x="3760260" y="6200408"/>
            <a:ext cx="4887801" cy="533631"/>
            <a:chOff x="3760260" y="6164312"/>
            <a:chExt cx="4887801" cy="533631"/>
          </a:xfrm>
        </p:grpSpPr>
        <p:grpSp>
          <p:nvGrpSpPr>
            <p:cNvPr id="7842" name="Google Shape;7842;p1"/>
            <p:cNvGrpSpPr/>
            <p:nvPr/>
          </p:nvGrpSpPr>
          <p:grpSpPr>
            <a:xfrm rot="2085916">
              <a:off x="3869374" y="6191680"/>
              <a:ext cx="209674" cy="448348"/>
              <a:chOff x="3759252" y="3898331"/>
              <a:chExt cx="733425" cy="1568286"/>
            </a:xfrm>
          </p:grpSpPr>
          <p:sp>
            <p:nvSpPr>
              <p:cNvPr id="7843" name="Google Shape;7843;p1"/>
              <p:cNvSpPr/>
              <p:nvPr/>
            </p:nvSpPr>
            <p:spPr>
              <a:xfrm>
                <a:off x="3759252" y="3898331"/>
                <a:ext cx="733425" cy="733427"/>
              </a:xfrm>
              <a:custGeom>
                <a:avLst/>
                <a:gdLst/>
                <a:ahLst/>
                <a:cxnLst/>
                <a:rect l="l" t="t" r="r" b="b"/>
                <a:pathLst>
                  <a:path w="733425" h="733425" extrusionOk="0">
                    <a:moveTo>
                      <a:pt x="698183" y="370523"/>
                    </a:moveTo>
                    <a:cubicBezTo>
                      <a:pt x="698183" y="551484"/>
                      <a:pt x="551484" y="698183"/>
                      <a:pt x="370523" y="698183"/>
                    </a:cubicBezTo>
                    <a:cubicBezTo>
                      <a:pt x="189561" y="698183"/>
                      <a:pt x="42863" y="551484"/>
                      <a:pt x="42863" y="370523"/>
                    </a:cubicBezTo>
                    <a:cubicBezTo>
                      <a:pt x="42863" y="189561"/>
                      <a:pt x="189561" y="42863"/>
                      <a:pt x="370523" y="42863"/>
                    </a:cubicBezTo>
                    <a:cubicBezTo>
                      <a:pt x="551484" y="42863"/>
                      <a:pt x="698183" y="189561"/>
                      <a:pt x="698183" y="370523"/>
                    </a:cubicBezTo>
                    <a:close/>
                  </a:path>
                </a:pathLst>
              </a:custGeom>
              <a:solidFill>
                <a:schemeClr val="accent1"/>
              </a:solidFill>
              <a:ln w="38100" cap="rnd" cmpd="sng">
                <a:solidFill>
                  <a:schemeClr val="lt1"/>
                </a:solidFill>
                <a:prstDash val="solid"/>
                <a:round/>
                <a:headEnd type="none" w="sm" len="sm"/>
                <a:tailEnd type="none" w="sm" len="sm"/>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844" name="Google Shape;7844;p1"/>
              <p:cNvSpPr/>
              <p:nvPr/>
            </p:nvSpPr>
            <p:spPr>
              <a:xfrm>
                <a:off x="4030976" y="4666517"/>
                <a:ext cx="209550" cy="800100"/>
              </a:xfrm>
              <a:custGeom>
                <a:avLst/>
                <a:gdLst/>
                <a:ahLst/>
                <a:cxnLst/>
                <a:rect l="l" t="t" r="r" b="b"/>
                <a:pathLst>
                  <a:path w="209550" h="800100" extrusionOk="0">
                    <a:moveTo>
                      <a:pt x="148334" y="21431"/>
                    </a:moveTo>
                    <a:lnTo>
                      <a:pt x="188339" y="680561"/>
                    </a:lnTo>
                    <a:cubicBezTo>
                      <a:pt x="191197" y="709136"/>
                      <a:pt x="180719" y="736759"/>
                      <a:pt x="159764" y="756761"/>
                    </a:cubicBezTo>
                    <a:lnTo>
                      <a:pt x="159764" y="756761"/>
                    </a:lnTo>
                    <a:cubicBezTo>
                      <a:pt x="124522" y="791051"/>
                      <a:pt x="87374" y="791051"/>
                      <a:pt x="51179" y="757714"/>
                    </a:cubicBezTo>
                    <a:lnTo>
                      <a:pt x="51179" y="757714"/>
                    </a:lnTo>
                    <a:cubicBezTo>
                      <a:pt x="30224" y="738664"/>
                      <a:pt x="19747" y="710089"/>
                      <a:pt x="21652" y="681514"/>
                    </a:cubicBezTo>
                    <a:lnTo>
                      <a:pt x="54037" y="21431"/>
                    </a:lnTo>
                    <a:lnTo>
                      <a:pt x="148334" y="21431"/>
                    </a:lnTo>
                    <a:close/>
                  </a:path>
                </a:pathLst>
              </a:custGeom>
              <a:solidFill>
                <a:schemeClr val="accent1"/>
              </a:solidFill>
              <a:ln w="28575" cap="rnd" cmpd="sng">
                <a:solidFill>
                  <a:schemeClr val="lt1"/>
                </a:solidFill>
                <a:prstDash val="solid"/>
                <a:round/>
                <a:headEnd type="none" w="sm" len="sm"/>
                <a:tailEnd type="none" w="sm" len="sm"/>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845" name="Google Shape;7845;p1"/>
              <p:cNvSpPr/>
              <p:nvPr/>
            </p:nvSpPr>
            <p:spPr>
              <a:xfrm>
                <a:off x="4051188" y="4578886"/>
                <a:ext cx="161925" cy="123824"/>
              </a:xfrm>
              <a:custGeom>
                <a:avLst/>
                <a:gdLst/>
                <a:ahLst/>
                <a:cxnLst/>
                <a:rect l="l" t="t" r="r" b="b"/>
                <a:pathLst>
                  <a:path w="161925" h="123825" extrusionOk="0">
                    <a:moveTo>
                      <a:pt x="81439" y="28099"/>
                    </a:moveTo>
                    <a:cubicBezTo>
                      <a:pt x="60484" y="28099"/>
                      <a:pt x="40481" y="26194"/>
                      <a:pt x="21431" y="23336"/>
                    </a:cubicBezTo>
                    <a:lnTo>
                      <a:pt x="22384" y="110014"/>
                    </a:lnTo>
                    <a:lnTo>
                      <a:pt x="141446" y="109061"/>
                    </a:lnTo>
                    <a:lnTo>
                      <a:pt x="141446" y="21431"/>
                    </a:lnTo>
                    <a:cubicBezTo>
                      <a:pt x="121444" y="25241"/>
                      <a:pt x="101441" y="27146"/>
                      <a:pt x="81439" y="28099"/>
                    </a:cubicBezTo>
                    <a:close/>
                  </a:path>
                </a:pathLst>
              </a:custGeom>
              <a:solidFill>
                <a:srgbClr val="FFFFFF"/>
              </a:solidFill>
              <a:ln w="28575" cap="rnd" cmpd="sng">
                <a:solidFill>
                  <a:srgbClr val="333331"/>
                </a:solidFill>
                <a:prstDash val="solid"/>
                <a:round/>
                <a:headEnd type="none" w="sm" len="sm"/>
                <a:tailEnd type="none" w="sm" len="sm"/>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grpSp>
        <p:grpSp>
          <p:nvGrpSpPr>
            <p:cNvPr id="7846" name="Google Shape;7846;p1"/>
            <p:cNvGrpSpPr/>
            <p:nvPr/>
          </p:nvGrpSpPr>
          <p:grpSpPr>
            <a:xfrm rot="1668552">
              <a:off x="4699586" y="6199553"/>
              <a:ext cx="258163" cy="432571"/>
              <a:chOff x="5741156" y="2836054"/>
              <a:chExt cx="704887" cy="1181100"/>
            </a:xfrm>
          </p:grpSpPr>
          <p:sp>
            <p:nvSpPr>
              <p:cNvPr id="7847" name="Google Shape;7847;p1"/>
              <p:cNvSpPr/>
              <p:nvPr/>
            </p:nvSpPr>
            <p:spPr>
              <a:xfrm>
                <a:off x="5765909" y="2854152"/>
                <a:ext cx="647696" cy="1152524"/>
              </a:xfrm>
              <a:custGeom>
                <a:avLst/>
                <a:gdLst/>
                <a:ahLst/>
                <a:cxnLst/>
                <a:rect l="l" t="t" r="r" b="b"/>
                <a:pathLst>
                  <a:path w="647700" h="1152525" extrusionOk="0">
                    <a:moveTo>
                      <a:pt x="533889" y="11918"/>
                    </a:moveTo>
                    <a:lnTo>
                      <a:pt x="130029" y="7156"/>
                    </a:lnTo>
                    <a:cubicBezTo>
                      <a:pt x="67164" y="6203"/>
                      <a:pt x="14777" y="61448"/>
                      <a:pt x="14777" y="130028"/>
                    </a:cubicBezTo>
                    <a:lnTo>
                      <a:pt x="14777" y="145268"/>
                    </a:lnTo>
                    <a:lnTo>
                      <a:pt x="13824" y="242423"/>
                    </a:lnTo>
                    <a:lnTo>
                      <a:pt x="8109" y="904411"/>
                    </a:lnTo>
                    <a:lnTo>
                      <a:pt x="7157" y="1001566"/>
                    </a:lnTo>
                    <a:lnTo>
                      <a:pt x="7157" y="1016806"/>
                    </a:lnTo>
                    <a:cubicBezTo>
                      <a:pt x="6204" y="1084433"/>
                      <a:pt x="57639" y="1140631"/>
                      <a:pt x="120504" y="1141583"/>
                    </a:cubicBezTo>
                    <a:lnTo>
                      <a:pt x="524364" y="1146346"/>
                    </a:lnTo>
                    <a:cubicBezTo>
                      <a:pt x="588182" y="1147298"/>
                      <a:pt x="639617" y="1092053"/>
                      <a:pt x="640569" y="1023473"/>
                    </a:cubicBezTo>
                    <a:lnTo>
                      <a:pt x="640569" y="1008233"/>
                    </a:lnTo>
                    <a:lnTo>
                      <a:pt x="641522" y="911078"/>
                    </a:lnTo>
                    <a:lnTo>
                      <a:pt x="647237" y="249091"/>
                    </a:lnTo>
                    <a:lnTo>
                      <a:pt x="648189" y="151936"/>
                    </a:lnTo>
                    <a:lnTo>
                      <a:pt x="648189" y="136696"/>
                    </a:lnTo>
                    <a:cubicBezTo>
                      <a:pt x="648189" y="68116"/>
                      <a:pt x="597707" y="11918"/>
                      <a:pt x="533889" y="11918"/>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848" name="Google Shape;7848;p1"/>
              <p:cNvSpPr/>
              <p:nvPr/>
            </p:nvSpPr>
            <p:spPr>
              <a:xfrm>
                <a:off x="5751623" y="2836054"/>
                <a:ext cx="676270" cy="1181100"/>
              </a:xfrm>
              <a:custGeom>
                <a:avLst/>
                <a:gdLst/>
                <a:ahLst/>
                <a:cxnLst/>
                <a:rect l="l" t="t" r="r" b="b"/>
                <a:pathLst>
                  <a:path w="676275" h="1181100" extrusionOk="0">
                    <a:moveTo>
                      <a:pt x="548177" y="26207"/>
                    </a:moveTo>
                    <a:lnTo>
                      <a:pt x="144317" y="21444"/>
                    </a:lnTo>
                    <a:cubicBezTo>
                      <a:pt x="81452" y="20492"/>
                      <a:pt x="29064" y="71927"/>
                      <a:pt x="29064" y="134792"/>
                    </a:cubicBezTo>
                    <a:lnTo>
                      <a:pt x="21444" y="1043477"/>
                    </a:lnTo>
                    <a:cubicBezTo>
                      <a:pt x="20492" y="1107294"/>
                      <a:pt x="71927" y="1158729"/>
                      <a:pt x="134792" y="1159682"/>
                    </a:cubicBezTo>
                    <a:lnTo>
                      <a:pt x="538652" y="1164444"/>
                    </a:lnTo>
                    <a:cubicBezTo>
                      <a:pt x="602469" y="1165397"/>
                      <a:pt x="653904" y="1113962"/>
                      <a:pt x="654857" y="1051097"/>
                    </a:cubicBezTo>
                    <a:lnTo>
                      <a:pt x="662477" y="142412"/>
                    </a:lnTo>
                    <a:cubicBezTo>
                      <a:pt x="662477" y="78594"/>
                      <a:pt x="611994" y="27159"/>
                      <a:pt x="548177" y="26207"/>
                    </a:cubicBezTo>
                    <a:close/>
                  </a:path>
                </a:pathLst>
              </a:custGeom>
              <a:noFill/>
              <a:ln w="28575" cap="rnd" cmpd="sng">
                <a:solidFill>
                  <a:schemeClr val="lt1"/>
                </a:solidFill>
                <a:prstDash val="solid"/>
                <a:round/>
                <a:headEnd type="none" w="sm" len="sm"/>
                <a:tailEnd type="none" w="sm" len="sm"/>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849" name="Google Shape;7849;p1"/>
              <p:cNvSpPr/>
              <p:nvPr/>
            </p:nvSpPr>
            <p:spPr>
              <a:xfrm>
                <a:off x="5752588" y="3053237"/>
                <a:ext cx="676270" cy="742949"/>
              </a:xfrm>
              <a:custGeom>
                <a:avLst/>
                <a:gdLst/>
                <a:ahLst/>
                <a:cxnLst/>
                <a:rect l="l" t="t" r="r" b="b"/>
                <a:pathLst>
                  <a:path w="676275" h="742950" extrusionOk="0">
                    <a:moveTo>
                      <a:pt x="653891" y="730091"/>
                    </a:moveTo>
                    <a:lnTo>
                      <a:pt x="21431" y="722471"/>
                    </a:lnTo>
                    <a:lnTo>
                      <a:pt x="27146" y="21431"/>
                    </a:lnTo>
                    <a:lnTo>
                      <a:pt x="660559" y="28099"/>
                    </a:lnTo>
                    <a:close/>
                  </a:path>
                </a:pathLst>
              </a:custGeom>
              <a:solidFill>
                <a:srgbClr val="FFFFFF"/>
              </a:solidFill>
              <a:ln w="28575" cap="rnd" cmpd="sng">
                <a:solidFill>
                  <a:schemeClr val="lt1"/>
                </a:solidFill>
                <a:prstDash val="solid"/>
                <a:round/>
                <a:headEnd type="none" w="sm" len="sm"/>
                <a:tailEnd type="none" w="sm" len="sm"/>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850" name="Google Shape;7850;p1"/>
              <p:cNvSpPr/>
              <p:nvPr/>
            </p:nvSpPr>
            <p:spPr>
              <a:xfrm>
                <a:off x="6023096" y="3826666"/>
                <a:ext cx="133349" cy="133350"/>
              </a:xfrm>
              <a:custGeom>
                <a:avLst/>
                <a:gdLst/>
                <a:ahLst/>
                <a:cxnLst/>
                <a:rect l="l" t="t" r="r" b="b"/>
                <a:pathLst>
                  <a:path w="133350" h="133350" extrusionOk="0">
                    <a:moveTo>
                      <a:pt x="116681" y="69056"/>
                    </a:moveTo>
                    <a:cubicBezTo>
                      <a:pt x="116681" y="95359"/>
                      <a:pt x="95359" y="116681"/>
                      <a:pt x="69056" y="116681"/>
                    </a:cubicBezTo>
                    <a:cubicBezTo>
                      <a:pt x="42754" y="116681"/>
                      <a:pt x="21431" y="95359"/>
                      <a:pt x="21431" y="69056"/>
                    </a:cubicBezTo>
                    <a:cubicBezTo>
                      <a:pt x="21431" y="42754"/>
                      <a:pt x="42754" y="21431"/>
                      <a:pt x="69056" y="21431"/>
                    </a:cubicBezTo>
                    <a:cubicBezTo>
                      <a:pt x="95359" y="21431"/>
                      <a:pt x="116681" y="42754"/>
                      <a:pt x="116681" y="69056"/>
                    </a:cubicBezTo>
                    <a:close/>
                  </a:path>
                </a:pathLst>
              </a:custGeom>
              <a:solidFill>
                <a:srgbClr val="FFFFFF"/>
              </a:solidFill>
              <a:ln w="28575" cap="rnd" cmpd="sng">
                <a:solidFill>
                  <a:srgbClr val="333331"/>
                </a:solidFill>
                <a:prstDash val="solid"/>
                <a:round/>
                <a:headEnd type="none" w="sm" len="sm"/>
                <a:tailEnd type="none" w="sm" len="sm"/>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851" name="Google Shape;7851;p1"/>
              <p:cNvSpPr/>
              <p:nvPr/>
            </p:nvSpPr>
            <p:spPr>
              <a:xfrm>
                <a:off x="5931656" y="2949416"/>
                <a:ext cx="333372" cy="38100"/>
              </a:xfrm>
              <a:custGeom>
                <a:avLst/>
                <a:gdLst/>
                <a:ahLst/>
                <a:cxnLst/>
                <a:rect l="l" t="t" r="r" b="b"/>
                <a:pathLst>
                  <a:path w="333375" h="38100" extrusionOk="0">
                    <a:moveTo>
                      <a:pt x="315754" y="37624"/>
                    </a:moveTo>
                    <a:lnTo>
                      <a:pt x="22384" y="37624"/>
                    </a:lnTo>
                    <a:cubicBezTo>
                      <a:pt x="13811" y="37624"/>
                      <a:pt x="7144" y="30956"/>
                      <a:pt x="7144" y="22384"/>
                    </a:cubicBezTo>
                    <a:lnTo>
                      <a:pt x="7144" y="22384"/>
                    </a:lnTo>
                    <a:cubicBezTo>
                      <a:pt x="7144" y="13811"/>
                      <a:pt x="13811" y="7144"/>
                      <a:pt x="22384" y="7144"/>
                    </a:cubicBezTo>
                    <a:lnTo>
                      <a:pt x="315754" y="7144"/>
                    </a:lnTo>
                    <a:cubicBezTo>
                      <a:pt x="324326" y="7144"/>
                      <a:pt x="330994" y="13811"/>
                      <a:pt x="330994" y="22384"/>
                    </a:cubicBezTo>
                    <a:lnTo>
                      <a:pt x="330994" y="22384"/>
                    </a:lnTo>
                    <a:cubicBezTo>
                      <a:pt x="330994" y="30956"/>
                      <a:pt x="324326" y="37624"/>
                      <a:pt x="315754" y="37624"/>
                    </a:cubicBezTo>
                    <a:close/>
                  </a:path>
                </a:pathLst>
              </a:custGeom>
              <a:solidFill>
                <a:srgbClr val="33333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852" name="Google Shape;7852;p1"/>
              <p:cNvSpPr/>
              <p:nvPr/>
            </p:nvSpPr>
            <p:spPr>
              <a:xfrm>
                <a:off x="5741156" y="3120854"/>
                <a:ext cx="47625" cy="104774"/>
              </a:xfrm>
              <a:custGeom>
                <a:avLst/>
                <a:gdLst/>
                <a:ahLst/>
                <a:cxnLst/>
                <a:rect l="l" t="t" r="r" b="b"/>
                <a:pathLst>
                  <a:path w="47625" h="104775" extrusionOk="0">
                    <a:moveTo>
                      <a:pt x="25241" y="100489"/>
                    </a:moveTo>
                    <a:lnTo>
                      <a:pt x="25241" y="100489"/>
                    </a:lnTo>
                    <a:cubicBezTo>
                      <a:pt x="15716" y="100489"/>
                      <a:pt x="7144" y="92869"/>
                      <a:pt x="7144" y="82391"/>
                    </a:cubicBezTo>
                    <a:lnTo>
                      <a:pt x="7144" y="25241"/>
                    </a:lnTo>
                    <a:cubicBezTo>
                      <a:pt x="7144" y="15716"/>
                      <a:pt x="14764" y="7144"/>
                      <a:pt x="25241" y="7144"/>
                    </a:cubicBezTo>
                    <a:lnTo>
                      <a:pt x="25241" y="7144"/>
                    </a:lnTo>
                    <a:cubicBezTo>
                      <a:pt x="34766" y="7144"/>
                      <a:pt x="43339" y="14764"/>
                      <a:pt x="43339" y="25241"/>
                    </a:cubicBezTo>
                    <a:lnTo>
                      <a:pt x="43339" y="82391"/>
                    </a:lnTo>
                    <a:cubicBezTo>
                      <a:pt x="43339" y="92869"/>
                      <a:pt x="34766" y="100489"/>
                      <a:pt x="25241" y="100489"/>
                    </a:cubicBezTo>
                    <a:close/>
                  </a:path>
                </a:pathLst>
              </a:custGeom>
              <a:solidFill>
                <a:srgbClr val="33333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853" name="Google Shape;7853;p1"/>
              <p:cNvSpPr/>
              <p:nvPr/>
            </p:nvSpPr>
            <p:spPr>
              <a:xfrm>
                <a:off x="6398396" y="3130387"/>
                <a:ext cx="47625" cy="104774"/>
              </a:xfrm>
              <a:custGeom>
                <a:avLst/>
                <a:gdLst/>
                <a:ahLst/>
                <a:cxnLst/>
                <a:rect l="l" t="t" r="r" b="b"/>
                <a:pathLst>
                  <a:path w="47625" h="104775" extrusionOk="0">
                    <a:moveTo>
                      <a:pt x="25241" y="100489"/>
                    </a:moveTo>
                    <a:lnTo>
                      <a:pt x="25241" y="100489"/>
                    </a:lnTo>
                    <a:cubicBezTo>
                      <a:pt x="15716" y="100489"/>
                      <a:pt x="7144" y="92869"/>
                      <a:pt x="7144" y="82391"/>
                    </a:cubicBezTo>
                    <a:lnTo>
                      <a:pt x="7144" y="25241"/>
                    </a:lnTo>
                    <a:cubicBezTo>
                      <a:pt x="7144" y="15716"/>
                      <a:pt x="14764" y="7144"/>
                      <a:pt x="25241" y="7144"/>
                    </a:cubicBezTo>
                    <a:lnTo>
                      <a:pt x="25241" y="7144"/>
                    </a:lnTo>
                    <a:cubicBezTo>
                      <a:pt x="34766" y="7144"/>
                      <a:pt x="43339" y="14764"/>
                      <a:pt x="43339" y="25241"/>
                    </a:cubicBezTo>
                    <a:lnTo>
                      <a:pt x="43339" y="82391"/>
                    </a:lnTo>
                    <a:cubicBezTo>
                      <a:pt x="43339" y="92869"/>
                      <a:pt x="34766" y="100489"/>
                      <a:pt x="25241" y="100489"/>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854" name="Google Shape;7854;p1"/>
              <p:cNvSpPr/>
              <p:nvPr/>
            </p:nvSpPr>
            <p:spPr>
              <a:xfrm>
                <a:off x="6398418" y="3242786"/>
                <a:ext cx="47625" cy="104774"/>
              </a:xfrm>
              <a:custGeom>
                <a:avLst/>
                <a:gdLst/>
                <a:ahLst/>
                <a:cxnLst/>
                <a:rect l="l" t="t" r="r" b="b"/>
                <a:pathLst>
                  <a:path w="47625" h="104775" extrusionOk="0">
                    <a:moveTo>
                      <a:pt x="25241" y="100489"/>
                    </a:moveTo>
                    <a:lnTo>
                      <a:pt x="25241" y="100489"/>
                    </a:lnTo>
                    <a:cubicBezTo>
                      <a:pt x="15716" y="100489"/>
                      <a:pt x="7144" y="92869"/>
                      <a:pt x="7144" y="82391"/>
                    </a:cubicBezTo>
                    <a:lnTo>
                      <a:pt x="7144" y="25241"/>
                    </a:lnTo>
                    <a:cubicBezTo>
                      <a:pt x="7144" y="15716"/>
                      <a:pt x="14764" y="7144"/>
                      <a:pt x="25241" y="7144"/>
                    </a:cubicBezTo>
                    <a:lnTo>
                      <a:pt x="25241" y="7144"/>
                    </a:lnTo>
                    <a:cubicBezTo>
                      <a:pt x="34766" y="7144"/>
                      <a:pt x="43339" y="14764"/>
                      <a:pt x="43339" y="25241"/>
                    </a:cubicBezTo>
                    <a:lnTo>
                      <a:pt x="43339" y="82391"/>
                    </a:lnTo>
                    <a:cubicBezTo>
                      <a:pt x="43339" y="91916"/>
                      <a:pt x="34766" y="100489"/>
                      <a:pt x="25241" y="100489"/>
                    </a:cubicBezTo>
                    <a:close/>
                  </a:path>
                </a:pathLst>
              </a:custGeom>
              <a:solidFill>
                <a:srgbClr val="33333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grpSp>
        <p:grpSp>
          <p:nvGrpSpPr>
            <p:cNvPr id="7855" name="Google Shape;7855;p1"/>
            <p:cNvGrpSpPr/>
            <p:nvPr/>
          </p:nvGrpSpPr>
          <p:grpSpPr>
            <a:xfrm>
              <a:off x="6690038" y="6231285"/>
              <a:ext cx="307041" cy="369139"/>
              <a:chOff x="5669742" y="4251352"/>
              <a:chExt cx="847723" cy="1019181"/>
            </a:xfrm>
          </p:grpSpPr>
          <p:sp>
            <p:nvSpPr>
              <p:cNvPr id="7856" name="Google Shape;7856;p1"/>
              <p:cNvSpPr/>
              <p:nvPr/>
            </p:nvSpPr>
            <p:spPr>
              <a:xfrm>
                <a:off x="5669742" y="4251352"/>
                <a:ext cx="847723" cy="1019181"/>
              </a:xfrm>
              <a:custGeom>
                <a:avLst/>
                <a:gdLst/>
                <a:ahLst/>
                <a:cxnLst/>
                <a:rect l="l" t="t" r="r" b="b"/>
                <a:pathLst>
                  <a:path w="847725" h="1019175" extrusionOk="0">
                    <a:moveTo>
                      <a:pt x="742474" y="1001554"/>
                    </a:moveTo>
                    <a:lnTo>
                      <a:pt x="112871" y="1002506"/>
                    </a:lnTo>
                    <a:cubicBezTo>
                      <a:pt x="63341" y="1002506"/>
                      <a:pt x="22384" y="962501"/>
                      <a:pt x="22384" y="912019"/>
                    </a:cubicBezTo>
                    <a:lnTo>
                      <a:pt x="21431" y="112871"/>
                    </a:lnTo>
                    <a:cubicBezTo>
                      <a:pt x="21431" y="63341"/>
                      <a:pt x="61436" y="22384"/>
                      <a:pt x="111919" y="22384"/>
                    </a:cubicBezTo>
                    <a:lnTo>
                      <a:pt x="741521" y="21431"/>
                    </a:lnTo>
                    <a:cubicBezTo>
                      <a:pt x="791051" y="21431"/>
                      <a:pt x="832009" y="61436"/>
                      <a:pt x="832009" y="111919"/>
                    </a:cubicBezTo>
                    <a:lnTo>
                      <a:pt x="832961" y="911066"/>
                    </a:lnTo>
                    <a:cubicBezTo>
                      <a:pt x="832961" y="960596"/>
                      <a:pt x="792004" y="1000601"/>
                      <a:pt x="742474" y="1001554"/>
                    </a:cubicBezTo>
                    <a:close/>
                  </a:path>
                </a:pathLst>
              </a:custGeom>
              <a:solidFill>
                <a:schemeClr val="accent1"/>
              </a:solidFill>
              <a:ln w="28575" cap="rnd" cmpd="sng">
                <a:solidFill>
                  <a:schemeClr val="lt1"/>
                </a:solidFill>
                <a:prstDash val="solid"/>
                <a:round/>
                <a:headEnd type="none" w="sm" len="sm"/>
                <a:tailEnd type="none" w="sm" len="sm"/>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857" name="Google Shape;7857;p1"/>
              <p:cNvSpPr/>
              <p:nvPr/>
            </p:nvSpPr>
            <p:spPr>
              <a:xfrm>
                <a:off x="5772613" y="4369466"/>
                <a:ext cx="638173" cy="200027"/>
              </a:xfrm>
              <a:custGeom>
                <a:avLst/>
                <a:gdLst/>
                <a:ahLst/>
                <a:cxnLst/>
                <a:rect l="l" t="t" r="r" b="b"/>
                <a:pathLst>
                  <a:path w="638175" h="200025" extrusionOk="0">
                    <a:moveTo>
                      <a:pt x="21431" y="21431"/>
                    </a:moveTo>
                    <a:lnTo>
                      <a:pt x="625316" y="21431"/>
                    </a:lnTo>
                    <a:lnTo>
                      <a:pt x="625316" y="179546"/>
                    </a:lnTo>
                    <a:lnTo>
                      <a:pt x="21431" y="179546"/>
                    </a:lnTo>
                    <a:close/>
                  </a:path>
                </a:pathLst>
              </a:custGeom>
              <a:solidFill>
                <a:srgbClr val="FFFFFF"/>
              </a:solidFill>
              <a:ln w="28575" cap="rnd" cmpd="sng">
                <a:solidFill>
                  <a:srgbClr val="333331"/>
                </a:solidFill>
                <a:prstDash val="solid"/>
                <a:round/>
                <a:headEnd type="none" w="sm" len="sm"/>
                <a:tailEnd type="none" w="sm" len="sm"/>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858" name="Google Shape;7858;p1"/>
              <p:cNvSpPr/>
              <p:nvPr/>
            </p:nvSpPr>
            <p:spPr>
              <a:xfrm>
                <a:off x="5786901" y="4629500"/>
                <a:ext cx="152399" cy="66675"/>
              </a:xfrm>
              <a:custGeom>
                <a:avLst/>
                <a:gdLst/>
                <a:ahLst/>
                <a:cxnLst/>
                <a:rect l="l" t="t" r="r" b="b"/>
                <a:pathLst>
                  <a:path w="152400" h="66675" extrusionOk="0">
                    <a:moveTo>
                      <a:pt x="7144" y="7144"/>
                    </a:moveTo>
                    <a:lnTo>
                      <a:pt x="152876" y="7144"/>
                    </a:lnTo>
                    <a:lnTo>
                      <a:pt x="152876" y="62389"/>
                    </a:lnTo>
                    <a:lnTo>
                      <a:pt x="7144" y="62389"/>
                    </a:lnTo>
                    <a:close/>
                  </a:path>
                </a:pathLst>
              </a:custGeom>
              <a:solidFill>
                <a:srgbClr val="33333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859" name="Google Shape;7859;p1"/>
              <p:cNvSpPr/>
              <p:nvPr/>
            </p:nvSpPr>
            <p:spPr>
              <a:xfrm>
                <a:off x="6015502" y="4628548"/>
                <a:ext cx="152399" cy="66675"/>
              </a:xfrm>
              <a:custGeom>
                <a:avLst/>
                <a:gdLst/>
                <a:ahLst/>
                <a:cxnLst/>
                <a:rect l="l" t="t" r="r" b="b"/>
                <a:pathLst>
                  <a:path w="152400" h="66675" extrusionOk="0">
                    <a:moveTo>
                      <a:pt x="7144" y="7144"/>
                    </a:moveTo>
                    <a:lnTo>
                      <a:pt x="152876" y="7144"/>
                    </a:lnTo>
                    <a:lnTo>
                      <a:pt x="152876" y="62389"/>
                    </a:lnTo>
                    <a:lnTo>
                      <a:pt x="7144" y="62389"/>
                    </a:lnTo>
                    <a:close/>
                  </a:path>
                </a:pathLst>
              </a:custGeom>
              <a:solidFill>
                <a:srgbClr val="33333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860" name="Google Shape;7860;p1"/>
              <p:cNvSpPr/>
              <p:nvPr/>
            </p:nvSpPr>
            <p:spPr>
              <a:xfrm>
                <a:off x="6244100" y="4628548"/>
                <a:ext cx="152399" cy="66675"/>
              </a:xfrm>
              <a:custGeom>
                <a:avLst/>
                <a:gdLst/>
                <a:ahLst/>
                <a:cxnLst/>
                <a:rect l="l" t="t" r="r" b="b"/>
                <a:pathLst>
                  <a:path w="152400" h="66675" extrusionOk="0">
                    <a:moveTo>
                      <a:pt x="7144" y="7144"/>
                    </a:moveTo>
                    <a:lnTo>
                      <a:pt x="152876" y="7144"/>
                    </a:lnTo>
                    <a:lnTo>
                      <a:pt x="152876" y="62389"/>
                    </a:lnTo>
                    <a:lnTo>
                      <a:pt x="7144" y="62389"/>
                    </a:lnTo>
                    <a:close/>
                  </a:path>
                </a:pathLst>
              </a:custGeom>
              <a:solidFill>
                <a:srgbClr val="33333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861" name="Google Shape;7861;p1"/>
              <p:cNvSpPr/>
              <p:nvPr/>
            </p:nvSpPr>
            <p:spPr>
              <a:xfrm>
                <a:off x="5913583" y="4443762"/>
                <a:ext cx="85725" cy="47624"/>
              </a:xfrm>
              <a:custGeom>
                <a:avLst/>
                <a:gdLst/>
                <a:ahLst/>
                <a:cxnLst/>
                <a:rect l="l" t="t" r="r" b="b"/>
                <a:pathLst>
                  <a:path w="85725" h="47625" extrusionOk="0">
                    <a:moveTo>
                      <a:pt x="7144" y="7144"/>
                    </a:moveTo>
                    <a:lnTo>
                      <a:pt x="81439" y="7144"/>
                    </a:lnTo>
                    <a:lnTo>
                      <a:pt x="81439" y="43339"/>
                    </a:lnTo>
                    <a:lnTo>
                      <a:pt x="7144" y="43339"/>
                    </a:lnTo>
                    <a:close/>
                  </a:path>
                </a:pathLst>
              </a:custGeom>
              <a:solidFill>
                <a:srgbClr val="33333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862" name="Google Shape;7862;p1"/>
              <p:cNvSpPr/>
              <p:nvPr/>
            </p:nvSpPr>
            <p:spPr>
              <a:xfrm>
                <a:off x="6021215" y="4443762"/>
                <a:ext cx="85725" cy="47624"/>
              </a:xfrm>
              <a:custGeom>
                <a:avLst/>
                <a:gdLst/>
                <a:ahLst/>
                <a:cxnLst/>
                <a:rect l="l" t="t" r="r" b="b"/>
                <a:pathLst>
                  <a:path w="85725" h="47625" extrusionOk="0">
                    <a:moveTo>
                      <a:pt x="7144" y="7144"/>
                    </a:moveTo>
                    <a:lnTo>
                      <a:pt x="81439" y="7144"/>
                    </a:lnTo>
                    <a:lnTo>
                      <a:pt x="81439" y="43339"/>
                    </a:lnTo>
                    <a:lnTo>
                      <a:pt x="7144" y="43339"/>
                    </a:lnTo>
                    <a:close/>
                  </a:path>
                </a:pathLst>
              </a:custGeom>
              <a:solidFill>
                <a:srgbClr val="33333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863" name="Google Shape;7863;p1"/>
              <p:cNvSpPr/>
              <p:nvPr/>
            </p:nvSpPr>
            <p:spPr>
              <a:xfrm>
                <a:off x="6129800" y="4443762"/>
                <a:ext cx="85725" cy="47624"/>
              </a:xfrm>
              <a:custGeom>
                <a:avLst/>
                <a:gdLst/>
                <a:ahLst/>
                <a:cxnLst/>
                <a:rect l="l" t="t" r="r" b="b"/>
                <a:pathLst>
                  <a:path w="85725" h="47625" extrusionOk="0">
                    <a:moveTo>
                      <a:pt x="7144" y="7144"/>
                    </a:moveTo>
                    <a:lnTo>
                      <a:pt x="81439" y="7144"/>
                    </a:lnTo>
                    <a:lnTo>
                      <a:pt x="81439" y="43339"/>
                    </a:lnTo>
                    <a:lnTo>
                      <a:pt x="7144" y="43339"/>
                    </a:lnTo>
                    <a:close/>
                  </a:path>
                </a:pathLst>
              </a:custGeom>
              <a:solidFill>
                <a:srgbClr val="33333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864" name="Google Shape;7864;p1"/>
              <p:cNvSpPr/>
              <p:nvPr/>
            </p:nvSpPr>
            <p:spPr>
              <a:xfrm>
                <a:off x="6237433" y="4443760"/>
                <a:ext cx="85725" cy="47624"/>
              </a:xfrm>
              <a:custGeom>
                <a:avLst/>
                <a:gdLst/>
                <a:ahLst/>
                <a:cxnLst/>
                <a:rect l="l" t="t" r="r" b="b"/>
                <a:pathLst>
                  <a:path w="85725" h="47625" extrusionOk="0">
                    <a:moveTo>
                      <a:pt x="7144" y="7144"/>
                    </a:moveTo>
                    <a:lnTo>
                      <a:pt x="81439" y="7144"/>
                    </a:lnTo>
                    <a:lnTo>
                      <a:pt x="81439" y="43339"/>
                    </a:lnTo>
                    <a:lnTo>
                      <a:pt x="7144" y="43339"/>
                    </a:lnTo>
                    <a:close/>
                  </a:path>
                </a:pathLst>
              </a:custGeom>
              <a:solidFill>
                <a:srgbClr val="33333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865" name="Google Shape;7865;p1"/>
              <p:cNvSpPr/>
              <p:nvPr/>
            </p:nvSpPr>
            <p:spPr>
              <a:xfrm>
                <a:off x="5786901" y="4797139"/>
                <a:ext cx="152399" cy="85725"/>
              </a:xfrm>
              <a:custGeom>
                <a:avLst/>
                <a:gdLst/>
                <a:ahLst/>
                <a:cxnLst/>
                <a:rect l="l" t="t" r="r" b="b"/>
                <a:pathLst>
                  <a:path w="152400" h="85725" extrusionOk="0">
                    <a:moveTo>
                      <a:pt x="7144" y="7144"/>
                    </a:moveTo>
                    <a:lnTo>
                      <a:pt x="152876" y="7144"/>
                    </a:lnTo>
                    <a:lnTo>
                      <a:pt x="152876" y="82391"/>
                    </a:lnTo>
                    <a:lnTo>
                      <a:pt x="7144" y="82391"/>
                    </a:lnTo>
                    <a:close/>
                  </a:path>
                </a:pathLst>
              </a:custGeom>
              <a:solidFill>
                <a:srgbClr val="33333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866" name="Google Shape;7866;p1"/>
              <p:cNvSpPr/>
              <p:nvPr/>
            </p:nvSpPr>
            <p:spPr>
              <a:xfrm>
                <a:off x="6015502" y="4796187"/>
                <a:ext cx="152399" cy="85725"/>
              </a:xfrm>
              <a:custGeom>
                <a:avLst/>
                <a:gdLst/>
                <a:ahLst/>
                <a:cxnLst/>
                <a:rect l="l" t="t" r="r" b="b"/>
                <a:pathLst>
                  <a:path w="152400" h="85725" extrusionOk="0">
                    <a:moveTo>
                      <a:pt x="7144" y="7144"/>
                    </a:moveTo>
                    <a:lnTo>
                      <a:pt x="152876" y="7144"/>
                    </a:lnTo>
                    <a:lnTo>
                      <a:pt x="152876" y="82391"/>
                    </a:lnTo>
                    <a:lnTo>
                      <a:pt x="7144" y="82391"/>
                    </a:lnTo>
                    <a:close/>
                  </a:path>
                </a:pathLst>
              </a:custGeom>
              <a:solidFill>
                <a:srgbClr val="33333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867" name="Google Shape;7867;p1"/>
              <p:cNvSpPr/>
              <p:nvPr/>
            </p:nvSpPr>
            <p:spPr>
              <a:xfrm>
                <a:off x="6245052" y="4796182"/>
                <a:ext cx="152399" cy="85725"/>
              </a:xfrm>
              <a:custGeom>
                <a:avLst/>
                <a:gdLst/>
                <a:ahLst/>
                <a:cxnLst/>
                <a:rect l="l" t="t" r="r" b="b"/>
                <a:pathLst>
                  <a:path w="152400" h="85725" extrusionOk="0">
                    <a:moveTo>
                      <a:pt x="7144" y="7144"/>
                    </a:moveTo>
                    <a:lnTo>
                      <a:pt x="152876" y="7144"/>
                    </a:lnTo>
                    <a:lnTo>
                      <a:pt x="152876" y="82391"/>
                    </a:lnTo>
                    <a:lnTo>
                      <a:pt x="7144" y="82391"/>
                    </a:lnTo>
                    <a:close/>
                  </a:path>
                </a:pathLst>
              </a:custGeom>
              <a:solidFill>
                <a:srgbClr val="33333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868" name="Google Shape;7868;p1"/>
              <p:cNvSpPr/>
              <p:nvPr/>
            </p:nvSpPr>
            <p:spPr>
              <a:xfrm>
                <a:off x="5786898" y="4932392"/>
                <a:ext cx="152399" cy="85725"/>
              </a:xfrm>
              <a:custGeom>
                <a:avLst/>
                <a:gdLst/>
                <a:ahLst/>
                <a:cxnLst/>
                <a:rect l="l" t="t" r="r" b="b"/>
                <a:pathLst>
                  <a:path w="152400" h="85725" extrusionOk="0">
                    <a:moveTo>
                      <a:pt x="7144" y="7144"/>
                    </a:moveTo>
                    <a:lnTo>
                      <a:pt x="152876" y="7144"/>
                    </a:lnTo>
                    <a:lnTo>
                      <a:pt x="152876" y="82391"/>
                    </a:lnTo>
                    <a:lnTo>
                      <a:pt x="7144" y="82391"/>
                    </a:lnTo>
                    <a:close/>
                  </a:path>
                </a:pathLst>
              </a:custGeom>
              <a:solidFill>
                <a:srgbClr val="33333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869" name="Google Shape;7869;p1"/>
              <p:cNvSpPr/>
              <p:nvPr/>
            </p:nvSpPr>
            <p:spPr>
              <a:xfrm>
                <a:off x="6015498" y="4932392"/>
                <a:ext cx="152399" cy="85725"/>
              </a:xfrm>
              <a:custGeom>
                <a:avLst/>
                <a:gdLst/>
                <a:ahLst/>
                <a:cxnLst/>
                <a:rect l="l" t="t" r="r" b="b"/>
                <a:pathLst>
                  <a:path w="152400" h="85725" extrusionOk="0">
                    <a:moveTo>
                      <a:pt x="7144" y="7144"/>
                    </a:moveTo>
                    <a:lnTo>
                      <a:pt x="152876" y="7144"/>
                    </a:lnTo>
                    <a:lnTo>
                      <a:pt x="152876" y="82391"/>
                    </a:lnTo>
                    <a:lnTo>
                      <a:pt x="7144" y="82391"/>
                    </a:lnTo>
                    <a:close/>
                  </a:path>
                </a:pathLst>
              </a:custGeom>
              <a:solidFill>
                <a:srgbClr val="33333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870" name="Google Shape;7870;p1"/>
              <p:cNvSpPr/>
              <p:nvPr/>
            </p:nvSpPr>
            <p:spPr>
              <a:xfrm>
                <a:off x="6245049" y="4932383"/>
                <a:ext cx="152399" cy="85725"/>
              </a:xfrm>
              <a:custGeom>
                <a:avLst/>
                <a:gdLst/>
                <a:ahLst/>
                <a:cxnLst/>
                <a:rect l="l" t="t" r="r" b="b"/>
                <a:pathLst>
                  <a:path w="152400" h="85725" extrusionOk="0">
                    <a:moveTo>
                      <a:pt x="7144" y="7144"/>
                    </a:moveTo>
                    <a:lnTo>
                      <a:pt x="152876" y="7144"/>
                    </a:lnTo>
                    <a:lnTo>
                      <a:pt x="152876" y="82391"/>
                    </a:lnTo>
                    <a:lnTo>
                      <a:pt x="7144" y="82391"/>
                    </a:lnTo>
                    <a:close/>
                  </a:path>
                </a:pathLst>
              </a:custGeom>
              <a:solidFill>
                <a:srgbClr val="33333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871" name="Google Shape;7871;p1"/>
              <p:cNvSpPr/>
              <p:nvPr/>
            </p:nvSpPr>
            <p:spPr>
              <a:xfrm>
                <a:off x="5786900" y="5068584"/>
                <a:ext cx="152399" cy="85725"/>
              </a:xfrm>
              <a:custGeom>
                <a:avLst/>
                <a:gdLst/>
                <a:ahLst/>
                <a:cxnLst/>
                <a:rect l="l" t="t" r="r" b="b"/>
                <a:pathLst>
                  <a:path w="152400" h="85725" extrusionOk="0">
                    <a:moveTo>
                      <a:pt x="7144" y="7144"/>
                    </a:moveTo>
                    <a:lnTo>
                      <a:pt x="152876" y="7144"/>
                    </a:lnTo>
                    <a:lnTo>
                      <a:pt x="152876" y="82391"/>
                    </a:lnTo>
                    <a:lnTo>
                      <a:pt x="7144" y="82391"/>
                    </a:lnTo>
                    <a:close/>
                  </a:path>
                </a:pathLst>
              </a:custGeom>
              <a:solidFill>
                <a:srgbClr val="33333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872" name="Google Shape;7872;p1"/>
              <p:cNvSpPr/>
              <p:nvPr/>
            </p:nvSpPr>
            <p:spPr>
              <a:xfrm>
                <a:off x="6016452" y="5067625"/>
                <a:ext cx="152399" cy="85725"/>
              </a:xfrm>
              <a:custGeom>
                <a:avLst/>
                <a:gdLst/>
                <a:ahLst/>
                <a:cxnLst/>
                <a:rect l="l" t="t" r="r" b="b"/>
                <a:pathLst>
                  <a:path w="152400" h="85725" extrusionOk="0">
                    <a:moveTo>
                      <a:pt x="7144" y="7144"/>
                    </a:moveTo>
                    <a:lnTo>
                      <a:pt x="152876" y="7144"/>
                    </a:lnTo>
                    <a:lnTo>
                      <a:pt x="152876" y="82391"/>
                    </a:lnTo>
                    <a:lnTo>
                      <a:pt x="7144" y="82391"/>
                    </a:lnTo>
                    <a:close/>
                  </a:path>
                </a:pathLst>
              </a:custGeom>
              <a:solidFill>
                <a:srgbClr val="33333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873" name="Google Shape;7873;p1"/>
              <p:cNvSpPr/>
              <p:nvPr/>
            </p:nvSpPr>
            <p:spPr>
              <a:xfrm>
                <a:off x="6245066" y="5067618"/>
                <a:ext cx="152399" cy="85725"/>
              </a:xfrm>
              <a:custGeom>
                <a:avLst/>
                <a:gdLst/>
                <a:ahLst/>
                <a:cxnLst/>
                <a:rect l="l" t="t" r="r" b="b"/>
                <a:pathLst>
                  <a:path w="152400" h="85725" extrusionOk="0">
                    <a:moveTo>
                      <a:pt x="7144" y="7144"/>
                    </a:moveTo>
                    <a:lnTo>
                      <a:pt x="152876" y="7144"/>
                    </a:lnTo>
                    <a:lnTo>
                      <a:pt x="152876" y="82391"/>
                    </a:lnTo>
                    <a:lnTo>
                      <a:pt x="7144" y="82391"/>
                    </a:lnTo>
                    <a:close/>
                  </a:path>
                </a:pathLst>
              </a:custGeom>
              <a:solidFill>
                <a:srgbClr val="33333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grpSp>
        <p:grpSp>
          <p:nvGrpSpPr>
            <p:cNvPr id="7874" name="Google Shape;7874;p1"/>
            <p:cNvGrpSpPr/>
            <p:nvPr/>
          </p:nvGrpSpPr>
          <p:grpSpPr>
            <a:xfrm>
              <a:off x="7508433" y="6214441"/>
              <a:ext cx="441588" cy="402826"/>
              <a:chOff x="6273521" y="3976679"/>
              <a:chExt cx="1106805" cy="1009650"/>
            </a:xfrm>
          </p:grpSpPr>
          <p:sp>
            <p:nvSpPr>
              <p:cNvPr id="7875" name="Google Shape;7875;p1"/>
              <p:cNvSpPr/>
              <p:nvPr/>
            </p:nvSpPr>
            <p:spPr>
              <a:xfrm>
                <a:off x="6273521" y="3976679"/>
                <a:ext cx="1009651" cy="1009650"/>
              </a:xfrm>
              <a:custGeom>
                <a:avLst/>
                <a:gdLst/>
                <a:ahLst/>
                <a:cxnLst/>
                <a:rect l="l" t="t" r="r" b="b"/>
                <a:pathLst>
                  <a:path w="1009650" h="1009650" extrusionOk="0">
                    <a:moveTo>
                      <a:pt x="992981" y="507206"/>
                    </a:moveTo>
                    <a:cubicBezTo>
                      <a:pt x="992981" y="775492"/>
                      <a:pt x="775492" y="992981"/>
                      <a:pt x="507206" y="992981"/>
                    </a:cubicBezTo>
                    <a:cubicBezTo>
                      <a:pt x="238920" y="992981"/>
                      <a:pt x="21431" y="775492"/>
                      <a:pt x="21431" y="507206"/>
                    </a:cubicBezTo>
                    <a:cubicBezTo>
                      <a:pt x="21431" y="238920"/>
                      <a:pt x="238920" y="21431"/>
                      <a:pt x="507206" y="21431"/>
                    </a:cubicBezTo>
                    <a:cubicBezTo>
                      <a:pt x="775492" y="21431"/>
                      <a:pt x="992981" y="238920"/>
                      <a:pt x="992981" y="507206"/>
                    </a:cubicBezTo>
                    <a:close/>
                  </a:path>
                </a:pathLst>
              </a:custGeom>
              <a:solidFill>
                <a:srgbClr val="FFFFFF"/>
              </a:solidFill>
              <a:ln w="28575" cap="rnd" cmpd="sng">
                <a:solidFill>
                  <a:srgbClr val="333331"/>
                </a:solidFill>
                <a:prstDash val="solid"/>
                <a:round/>
                <a:headEnd type="none" w="sm" len="sm"/>
                <a:tailEnd type="none" w="sm" len="sm"/>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876" name="Google Shape;7876;p1"/>
              <p:cNvSpPr/>
              <p:nvPr/>
            </p:nvSpPr>
            <p:spPr>
              <a:xfrm>
                <a:off x="6408775" y="4137210"/>
                <a:ext cx="971551" cy="742950"/>
              </a:xfrm>
              <a:custGeom>
                <a:avLst/>
                <a:gdLst/>
                <a:ahLst/>
                <a:cxnLst/>
                <a:rect l="l" t="t" r="r" b="b"/>
                <a:pathLst>
                  <a:path w="971550" h="742950" extrusionOk="0">
                    <a:moveTo>
                      <a:pt x="909161" y="312896"/>
                    </a:moveTo>
                    <a:lnTo>
                      <a:pt x="718661" y="322421"/>
                    </a:lnTo>
                    <a:cubicBezTo>
                      <a:pt x="693896" y="151924"/>
                      <a:pt x="548164" y="21431"/>
                      <a:pt x="371951" y="21431"/>
                    </a:cubicBezTo>
                    <a:cubicBezTo>
                      <a:pt x="178594" y="21431"/>
                      <a:pt x="21431" y="178594"/>
                      <a:pt x="21431" y="371951"/>
                    </a:cubicBezTo>
                    <a:cubicBezTo>
                      <a:pt x="21431" y="565309"/>
                      <a:pt x="178594" y="722471"/>
                      <a:pt x="371951" y="722471"/>
                    </a:cubicBezTo>
                    <a:cubicBezTo>
                      <a:pt x="548164" y="722471"/>
                      <a:pt x="694849" y="591979"/>
                      <a:pt x="718661" y="422434"/>
                    </a:cubicBezTo>
                    <a:lnTo>
                      <a:pt x="909161" y="431959"/>
                    </a:lnTo>
                    <a:cubicBezTo>
                      <a:pt x="936784" y="431959"/>
                      <a:pt x="959644" y="399574"/>
                      <a:pt x="959644" y="371951"/>
                    </a:cubicBezTo>
                    <a:cubicBezTo>
                      <a:pt x="959644" y="344329"/>
                      <a:pt x="936784" y="312896"/>
                      <a:pt x="909161" y="312896"/>
                    </a:cubicBezTo>
                    <a:close/>
                  </a:path>
                </a:pathLst>
              </a:custGeom>
              <a:solidFill>
                <a:srgbClr val="FFFFFF"/>
              </a:solidFill>
              <a:ln w="28575" cap="rnd" cmpd="sng">
                <a:solidFill>
                  <a:schemeClr val="accent1"/>
                </a:solidFill>
                <a:prstDash val="solid"/>
                <a:round/>
                <a:headEnd type="none" w="sm" len="sm"/>
                <a:tailEnd type="none" w="sm" len="sm"/>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877" name="Google Shape;7877;p1"/>
              <p:cNvSpPr/>
              <p:nvPr/>
            </p:nvSpPr>
            <p:spPr>
              <a:xfrm>
                <a:off x="6481160" y="4184325"/>
                <a:ext cx="590551" cy="590549"/>
              </a:xfrm>
              <a:custGeom>
                <a:avLst/>
                <a:gdLst/>
                <a:ahLst/>
                <a:cxnLst/>
                <a:rect l="l" t="t" r="r" b="b"/>
                <a:pathLst>
                  <a:path w="590550" h="590550" extrusionOk="0">
                    <a:moveTo>
                      <a:pt x="577691" y="299561"/>
                    </a:moveTo>
                    <a:cubicBezTo>
                      <a:pt x="577691" y="453168"/>
                      <a:pt x="453168" y="577691"/>
                      <a:pt x="299561" y="577691"/>
                    </a:cubicBezTo>
                    <a:cubicBezTo>
                      <a:pt x="145954" y="577691"/>
                      <a:pt x="21431" y="453168"/>
                      <a:pt x="21431" y="299561"/>
                    </a:cubicBezTo>
                    <a:cubicBezTo>
                      <a:pt x="21431" y="145954"/>
                      <a:pt x="145954" y="21431"/>
                      <a:pt x="299561" y="21431"/>
                    </a:cubicBezTo>
                    <a:cubicBezTo>
                      <a:pt x="453168" y="21431"/>
                      <a:pt x="577691" y="145954"/>
                      <a:pt x="577691" y="299561"/>
                    </a:cubicBezTo>
                    <a:close/>
                  </a:path>
                </a:pathLst>
              </a:custGeom>
              <a:solidFill>
                <a:schemeClr val="accent1"/>
              </a:solidFill>
              <a:ln w="28575" cap="rnd" cmpd="sng">
                <a:solidFill>
                  <a:schemeClr val="lt1"/>
                </a:solidFill>
                <a:prstDash val="solid"/>
                <a:round/>
                <a:headEnd type="none" w="sm" len="sm"/>
                <a:tailEnd type="none" w="sm" len="sm"/>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grpSp>
        <p:grpSp>
          <p:nvGrpSpPr>
            <p:cNvPr id="7878" name="Google Shape;7878;p1"/>
            <p:cNvGrpSpPr/>
            <p:nvPr/>
          </p:nvGrpSpPr>
          <p:grpSpPr>
            <a:xfrm rot="-1723099">
              <a:off x="5589595" y="6261868"/>
              <a:ext cx="488727" cy="339540"/>
              <a:chOff x="8715692" y="3926823"/>
              <a:chExt cx="2809876" cy="1952148"/>
            </a:xfrm>
          </p:grpSpPr>
          <p:sp>
            <p:nvSpPr>
              <p:cNvPr id="7879" name="Google Shape;7879;p1"/>
              <p:cNvSpPr/>
              <p:nvPr/>
            </p:nvSpPr>
            <p:spPr>
              <a:xfrm>
                <a:off x="8804263" y="4250193"/>
                <a:ext cx="2600325" cy="1628778"/>
              </a:xfrm>
              <a:custGeom>
                <a:avLst/>
                <a:gdLst/>
                <a:ahLst/>
                <a:cxnLst/>
                <a:rect l="l" t="t" r="r" b="b"/>
                <a:pathLst>
                  <a:path w="2600325" h="1628775" extrusionOk="0">
                    <a:moveTo>
                      <a:pt x="2426506" y="1611154"/>
                    </a:moveTo>
                    <a:lnTo>
                      <a:pt x="148126" y="1574006"/>
                    </a:lnTo>
                    <a:cubicBezTo>
                      <a:pt x="76688" y="1573054"/>
                      <a:pt x="20491" y="1513999"/>
                      <a:pt x="21443" y="1443514"/>
                    </a:cubicBezTo>
                    <a:lnTo>
                      <a:pt x="45256" y="21431"/>
                    </a:lnTo>
                    <a:lnTo>
                      <a:pt x="2580811" y="63341"/>
                    </a:lnTo>
                    <a:lnTo>
                      <a:pt x="2556998" y="1484471"/>
                    </a:lnTo>
                    <a:cubicBezTo>
                      <a:pt x="2556046" y="1555909"/>
                      <a:pt x="2496991" y="1612106"/>
                      <a:pt x="2426506" y="1611154"/>
                    </a:cubicBezTo>
                    <a:close/>
                  </a:path>
                </a:pathLst>
              </a:custGeom>
              <a:solidFill>
                <a:srgbClr val="FFFFFF"/>
              </a:solidFill>
              <a:ln w="28575" cap="rnd" cmpd="sng">
                <a:solidFill>
                  <a:schemeClr val="lt1"/>
                </a:solidFill>
                <a:prstDash val="solid"/>
                <a:round/>
                <a:headEnd type="none" w="sm" len="sm"/>
                <a:tailEnd type="none" w="sm" len="sm"/>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880" name="Google Shape;7880;p1"/>
              <p:cNvSpPr/>
              <p:nvPr/>
            </p:nvSpPr>
            <p:spPr>
              <a:xfrm>
                <a:off x="8715694" y="3996829"/>
                <a:ext cx="2809875" cy="333376"/>
              </a:xfrm>
              <a:custGeom>
                <a:avLst/>
                <a:gdLst/>
                <a:ahLst/>
                <a:cxnLst/>
                <a:rect l="l" t="t" r="r" b="b"/>
                <a:pathLst>
                  <a:path w="2809875" h="333375" extrusionOk="0">
                    <a:moveTo>
                      <a:pt x="2669381" y="315754"/>
                    </a:moveTo>
                    <a:lnTo>
                      <a:pt x="133826" y="273844"/>
                    </a:lnTo>
                    <a:lnTo>
                      <a:pt x="21431" y="21431"/>
                    </a:lnTo>
                    <a:lnTo>
                      <a:pt x="2789396" y="67151"/>
                    </a:lnTo>
                    <a:close/>
                  </a:path>
                </a:pathLst>
              </a:custGeom>
              <a:solidFill>
                <a:schemeClr val="accent1"/>
              </a:solidFill>
              <a:ln w="28575" cap="rnd" cmpd="sng">
                <a:solidFill>
                  <a:srgbClr val="333331"/>
                </a:solidFill>
                <a:prstDash val="solid"/>
                <a:round/>
                <a:headEnd type="none" w="sm" len="sm"/>
                <a:tailEnd type="none" w="sm" len="sm"/>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881" name="Google Shape;7881;p1"/>
              <p:cNvSpPr/>
              <p:nvPr/>
            </p:nvSpPr>
            <p:spPr>
              <a:xfrm>
                <a:off x="8715692" y="3926823"/>
                <a:ext cx="2809875" cy="152401"/>
              </a:xfrm>
              <a:custGeom>
                <a:avLst/>
                <a:gdLst/>
                <a:ahLst/>
                <a:cxnLst/>
                <a:rect l="l" t="t" r="r" b="b"/>
                <a:pathLst>
                  <a:path w="2809875" h="152400" extrusionOk="0">
                    <a:moveTo>
                      <a:pt x="2654141" y="62862"/>
                    </a:moveTo>
                    <a:lnTo>
                      <a:pt x="161449" y="21904"/>
                    </a:lnTo>
                    <a:cubicBezTo>
                      <a:pt x="85249" y="20952"/>
                      <a:pt x="22384" y="15237"/>
                      <a:pt x="21431" y="91437"/>
                    </a:cubicBezTo>
                    <a:lnTo>
                      <a:pt x="21431" y="91437"/>
                    </a:lnTo>
                    <a:lnTo>
                      <a:pt x="2789396" y="137157"/>
                    </a:lnTo>
                    <a:lnTo>
                      <a:pt x="2789396" y="137157"/>
                    </a:lnTo>
                    <a:cubicBezTo>
                      <a:pt x="2791301" y="60957"/>
                      <a:pt x="2730341" y="64767"/>
                      <a:pt x="2654141" y="62862"/>
                    </a:cubicBezTo>
                    <a:close/>
                  </a:path>
                </a:pathLst>
              </a:custGeom>
              <a:solidFill>
                <a:srgbClr val="FFFFFF"/>
              </a:solidFill>
              <a:ln w="28575" cap="rnd" cmpd="sng">
                <a:solidFill>
                  <a:schemeClr val="lt1"/>
                </a:solidFill>
                <a:prstDash val="solid"/>
                <a:round/>
                <a:headEnd type="none" w="sm" len="sm"/>
                <a:tailEnd type="none" w="sm" len="sm"/>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882" name="Google Shape;7882;p1"/>
              <p:cNvSpPr/>
              <p:nvPr/>
            </p:nvSpPr>
            <p:spPr>
              <a:xfrm>
                <a:off x="9748203" y="5393197"/>
                <a:ext cx="695326" cy="352425"/>
              </a:xfrm>
              <a:custGeom>
                <a:avLst/>
                <a:gdLst/>
                <a:ahLst/>
                <a:cxnLst/>
                <a:rect l="l" t="t" r="r" b="b"/>
                <a:pathLst>
                  <a:path w="695325" h="352425" extrusionOk="0">
                    <a:moveTo>
                      <a:pt x="629126" y="30956"/>
                    </a:moveTo>
                    <a:lnTo>
                      <a:pt x="71914" y="21431"/>
                    </a:lnTo>
                    <a:cubicBezTo>
                      <a:pt x="46196" y="21431"/>
                      <a:pt x="25241" y="41434"/>
                      <a:pt x="25241" y="67151"/>
                    </a:cubicBezTo>
                    <a:lnTo>
                      <a:pt x="21431" y="280511"/>
                    </a:lnTo>
                    <a:cubicBezTo>
                      <a:pt x="21431" y="306229"/>
                      <a:pt x="41434" y="327184"/>
                      <a:pt x="67151" y="327184"/>
                    </a:cubicBezTo>
                    <a:lnTo>
                      <a:pt x="624364" y="336709"/>
                    </a:lnTo>
                    <a:cubicBezTo>
                      <a:pt x="650081" y="336709"/>
                      <a:pt x="671036" y="316706"/>
                      <a:pt x="671036" y="290989"/>
                    </a:cubicBezTo>
                    <a:lnTo>
                      <a:pt x="674846" y="77629"/>
                    </a:lnTo>
                    <a:cubicBezTo>
                      <a:pt x="674846" y="52864"/>
                      <a:pt x="654844" y="31909"/>
                      <a:pt x="629126" y="30956"/>
                    </a:cubicBezTo>
                    <a:close/>
                  </a:path>
                </a:pathLst>
              </a:custGeom>
              <a:solidFill>
                <a:schemeClr val="accent1"/>
              </a:solidFill>
              <a:ln w="28575" cap="rnd" cmpd="sng">
                <a:solidFill>
                  <a:srgbClr val="333331"/>
                </a:solidFill>
                <a:prstDash val="solid"/>
                <a:round/>
                <a:headEnd type="none" w="sm" len="sm"/>
                <a:tailEnd type="none" w="sm" len="sm"/>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883" name="Google Shape;7883;p1"/>
              <p:cNvSpPr/>
              <p:nvPr/>
            </p:nvSpPr>
            <p:spPr>
              <a:xfrm>
                <a:off x="9054777" y="5171263"/>
                <a:ext cx="152401" cy="142875"/>
              </a:xfrm>
              <a:custGeom>
                <a:avLst/>
                <a:gdLst/>
                <a:ahLst/>
                <a:cxnLst/>
                <a:rect l="l" t="t" r="r" b="b"/>
                <a:pathLst>
                  <a:path w="152400" h="142875" extrusionOk="0">
                    <a:moveTo>
                      <a:pt x="146209" y="9049"/>
                    </a:moveTo>
                    <a:lnTo>
                      <a:pt x="10001" y="7144"/>
                    </a:lnTo>
                    <a:lnTo>
                      <a:pt x="7144" y="134779"/>
                    </a:lnTo>
                    <a:lnTo>
                      <a:pt x="144304" y="136684"/>
                    </a:lnTo>
                    <a:close/>
                  </a:path>
                </a:pathLst>
              </a:custGeom>
              <a:solidFill>
                <a:srgbClr val="33333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884" name="Google Shape;7884;p1"/>
              <p:cNvSpPr/>
              <p:nvPr/>
            </p:nvSpPr>
            <p:spPr>
              <a:xfrm>
                <a:off x="9271946" y="5175074"/>
                <a:ext cx="152401" cy="142875"/>
              </a:xfrm>
              <a:custGeom>
                <a:avLst/>
                <a:gdLst/>
                <a:ahLst/>
                <a:cxnLst/>
                <a:rect l="l" t="t" r="r" b="b"/>
                <a:pathLst>
                  <a:path w="152400" h="142875" extrusionOk="0">
                    <a:moveTo>
                      <a:pt x="146209" y="9049"/>
                    </a:moveTo>
                    <a:lnTo>
                      <a:pt x="9049" y="7144"/>
                    </a:lnTo>
                    <a:lnTo>
                      <a:pt x="7144" y="134779"/>
                    </a:lnTo>
                    <a:lnTo>
                      <a:pt x="144304" y="136684"/>
                    </a:lnTo>
                    <a:close/>
                  </a:path>
                </a:pathLst>
              </a:custGeom>
              <a:solidFill>
                <a:srgbClr val="33333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885" name="Google Shape;7885;p1"/>
              <p:cNvSpPr/>
              <p:nvPr/>
            </p:nvSpPr>
            <p:spPr>
              <a:xfrm>
                <a:off x="9488163" y="5177930"/>
                <a:ext cx="1019175" cy="152401"/>
              </a:xfrm>
              <a:custGeom>
                <a:avLst/>
                <a:gdLst/>
                <a:ahLst/>
                <a:cxnLst/>
                <a:rect l="l" t="t" r="r" b="b"/>
                <a:pathLst>
                  <a:path w="1019175" h="152400" extrusionOk="0">
                    <a:moveTo>
                      <a:pt x="876776" y="21431"/>
                    </a:moveTo>
                    <a:lnTo>
                      <a:pt x="10001" y="7144"/>
                    </a:lnTo>
                    <a:lnTo>
                      <a:pt x="7144" y="134779"/>
                    </a:lnTo>
                    <a:lnTo>
                      <a:pt x="874871" y="149066"/>
                    </a:lnTo>
                    <a:lnTo>
                      <a:pt x="1011079" y="151924"/>
                    </a:lnTo>
                    <a:lnTo>
                      <a:pt x="1013936" y="24289"/>
                    </a:lnTo>
                    <a:close/>
                  </a:path>
                </a:pathLst>
              </a:custGeom>
              <a:solidFill>
                <a:srgbClr val="33333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886" name="Google Shape;7886;p1"/>
              <p:cNvSpPr/>
              <p:nvPr/>
            </p:nvSpPr>
            <p:spPr>
              <a:xfrm>
                <a:off x="10572108" y="5196030"/>
                <a:ext cx="152401" cy="142875"/>
              </a:xfrm>
              <a:custGeom>
                <a:avLst/>
                <a:gdLst/>
                <a:ahLst/>
                <a:cxnLst/>
                <a:rect l="l" t="t" r="r" b="b"/>
                <a:pathLst>
                  <a:path w="152400" h="142875" extrusionOk="0">
                    <a:moveTo>
                      <a:pt x="146209" y="9049"/>
                    </a:moveTo>
                    <a:lnTo>
                      <a:pt x="9049" y="7144"/>
                    </a:lnTo>
                    <a:lnTo>
                      <a:pt x="7144" y="134779"/>
                    </a:lnTo>
                    <a:lnTo>
                      <a:pt x="144304" y="136684"/>
                    </a:lnTo>
                    <a:close/>
                  </a:path>
                </a:pathLst>
              </a:custGeom>
              <a:solidFill>
                <a:srgbClr val="33333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887" name="Google Shape;7887;p1"/>
              <p:cNvSpPr/>
              <p:nvPr/>
            </p:nvSpPr>
            <p:spPr>
              <a:xfrm>
                <a:off x="10789278" y="5199839"/>
                <a:ext cx="152401" cy="142875"/>
              </a:xfrm>
              <a:custGeom>
                <a:avLst/>
                <a:gdLst/>
                <a:ahLst/>
                <a:cxnLst/>
                <a:rect l="l" t="t" r="r" b="b"/>
                <a:pathLst>
                  <a:path w="152400" h="142875" extrusionOk="0">
                    <a:moveTo>
                      <a:pt x="146209" y="9049"/>
                    </a:moveTo>
                    <a:lnTo>
                      <a:pt x="9049" y="7144"/>
                    </a:lnTo>
                    <a:lnTo>
                      <a:pt x="7144" y="134779"/>
                    </a:lnTo>
                    <a:lnTo>
                      <a:pt x="143351" y="136684"/>
                    </a:lnTo>
                    <a:close/>
                  </a:path>
                </a:pathLst>
              </a:custGeom>
              <a:solidFill>
                <a:srgbClr val="33333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888" name="Google Shape;7888;p1"/>
              <p:cNvSpPr/>
              <p:nvPr/>
            </p:nvSpPr>
            <p:spPr>
              <a:xfrm>
                <a:off x="9058590" y="4976000"/>
                <a:ext cx="361951" cy="142875"/>
              </a:xfrm>
              <a:custGeom>
                <a:avLst/>
                <a:gdLst/>
                <a:ahLst/>
                <a:cxnLst/>
                <a:rect l="l" t="t" r="r" b="b"/>
                <a:pathLst>
                  <a:path w="361950" h="142875" extrusionOk="0">
                    <a:moveTo>
                      <a:pt x="226219" y="10954"/>
                    </a:moveTo>
                    <a:lnTo>
                      <a:pt x="9049" y="7144"/>
                    </a:lnTo>
                    <a:lnTo>
                      <a:pt x="7144" y="134779"/>
                    </a:lnTo>
                    <a:lnTo>
                      <a:pt x="223361" y="137636"/>
                    </a:lnTo>
                    <a:lnTo>
                      <a:pt x="360521" y="140494"/>
                    </a:lnTo>
                    <a:lnTo>
                      <a:pt x="362426" y="12859"/>
                    </a:lnTo>
                    <a:close/>
                  </a:path>
                </a:pathLst>
              </a:custGeom>
              <a:solidFill>
                <a:srgbClr val="33333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889" name="Google Shape;7889;p1"/>
              <p:cNvSpPr/>
              <p:nvPr/>
            </p:nvSpPr>
            <p:spPr>
              <a:xfrm>
                <a:off x="9491803" y="4982509"/>
                <a:ext cx="142875" cy="142875"/>
              </a:xfrm>
              <a:custGeom>
                <a:avLst/>
                <a:gdLst/>
                <a:ahLst/>
                <a:cxnLst/>
                <a:rect l="l" t="t" r="r" b="b"/>
                <a:pathLst>
                  <a:path w="142875" h="142875" extrusionOk="0">
                    <a:moveTo>
                      <a:pt x="9363" y="7261"/>
                    </a:moveTo>
                    <a:lnTo>
                      <a:pt x="136985" y="9363"/>
                    </a:lnTo>
                    <a:lnTo>
                      <a:pt x="134883" y="136985"/>
                    </a:lnTo>
                    <a:lnTo>
                      <a:pt x="7261" y="134883"/>
                    </a:lnTo>
                    <a:close/>
                  </a:path>
                </a:pathLst>
              </a:custGeom>
              <a:solidFill>
                <a:srgbClr val="33333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890" name="Google Shape;7890;p1"/>
              <p:cNvSpPr/>
              <p:nvPr/>
            </p:nvSpPr>
            <p:spPr>
              <a:xfrm>
                <a:off x="9708195" y="4986478"/>
                <a:ext cx="152401" cy="142875"/>
              </a:xfrm>
              <a:custGeom>
                <a:avLst/>
                <a:gdLst/>
                <a:ahLst/>
                <a:cxnLst/>
                <a:rect l="l" t="t" r="r" b="b"/>
                <a:pathLst>
                  <a:path w="152400" h="142875" extrusionOk="0">
                    <a:moveTo>
                      <a:pt x="146209" y="9049"/>
                    </a:moveTo>
                    <a:lnTo>
                      <a:pt x="10001" y="7144"/>
                    </a:lnTo>
                    <a:lnTo>
                      <a:pt x="7144" y="134779"/>
                    </a:lnTo>
                    <a:lnTo>
                      <a:pt x="144304" y="136684"/>
                    </a:lnTo>
                    <a:close/>
                  </a:path>
                </a:pathLst>
              </a:custGeom>
              <a:solidFill>
                <a:srgbClr val="33333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891" name="Google Shape;7891;p1"/>
              <p:cNvSpPr/>
              <p:nvPr/>
            </p:nvSpPr>
            <p:spPr>
              <a:xfrm>
                <a:off x="9925364" y="4990288"/>
                <a:ext cx="152401" cy="142875"/>
              </a:xfrm>
              <a:custGeom>
                <a:avLst/>
                <a:gdLst/>
                <a:ahLst/>
                <a:cxnLst/>
                <a:rect l="l" t="t" r="r" b="b"/>
                <a:pathLst>
                  <a:path w="152400" h="142875" extrusionOk="0">
                    <a:moveTo>
                      <a:pt x="146209" y="9049"/>
                    </a:moveTo>
                    <a:lnTo>
                      <a:pt x="9049" y="7144"/>
                    </a:lnTo>
                    <a:lnTo>
                      <a:pt x="7144" y="134779"/>
                    </a:lnTo>
                    <a:lnTo>
                      <a:pt x="144304" y="136684"/>
                    </a:lnTo>
                    <a:close/>
                  </a:path>
                </a:pathLst>
              </a:custGeom>
              <a:solidFill>
                <a:srgbClr val="33333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892" name="Google Shape;7892;p1"/>
              <p:cNvSpPr/>
              <p:nvPr/>
            </p:nvSpPr>
            <p:spPr>
              <a:xfrm>
                <a:off x="10792140" y="5004575"/>
                <a:ext cx="152401" cy="142875"/>
              </a:xfrm>
              <a:custGeom>
                <a:avLst/>
                <a:gdLst/>
                <a:ahLst/>
                <a:cxnLst/>
                <a:rect l="l" t="t" r="r" b="b"/>
                <a:pathLst>
                  <a:path w="152400" h="142875" extrusionOk="0">
                    <a:moveTo>
                      <a:pt x="146209" y="9049"/>
                    </a:moveTo>
                    <a:lnTo>
                      <a:pt x="9049" y="7144"/>
                    </a:lnTo>
                    <a:lnTo>
                      <a:pt x="7144" y="134779"/>
                    </a:lnTo>
                    <a:lnTo>
                      <a:pt x="144304" y="136684"/>
                    </a:lnTo>
                    <a:close/>
                  </a:path>
                </a:pathLst>
              </a:custGeom>
              <a:solidFill>
                <a:srgbClr val="33333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893" name="Google Shape;7893;p1"/>
              <p:cNvSpPr/>
              <p:nvPr/>
            </p:nvSpPr>
            <p:spPr>
              <a:xfrm>
                <a:off x="9061449" y="4780736"/>
                <a:ext cx="152401" cy="142875"/>
              </a:xfrm>
              <a:custGeom>
                <a:avLst/>
                <a:gdLst/>
                <a:ahLst/>
                <a:cxnLst/>
                <a:rect l="l" t="t" r="r" b="b"/>
                <a:pathLst>
                  <a:path w="152400" h="142875" extrusionOk="0">
                    <a:moveTo>
                      <a:pt x="146209" y="9049"/>
                    </a:moveTo>
                    <a:lnTo>
                      <a:pt x="9049" y="7144"/>
                    </a:lnTo>
                    <a:lnTo>
                      <a:pt x="7144" y="133826"/>
                    </a:lnTo>
                    <a:lnTo>
                      <a:pt x="144304" y="136684"/>
                    </a:lnTo>
                    <a:close/>
                  </a:path>
                </a:pathLst>
              </a:custGeom>
              <a:solidFill>
                <a:srgbClr val="33333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894" name="Google Shape;7894;p1"/>
              <p:cNvSpPr/>
              <p:nvPr/>
            </p:nvSpPr>
            <p:spPr>
              <a:xfrm>
                <a:off x="9278618" y="4783594"/>
                <a:ext cx="152401" cy="142875"/>
              </a:xfrm>
              <a:custGeom>
                <a:avLst/>
                <a:gdLst/>
                <a:ahLst/>
                <a:cxnLst/>
                <a:rect l="l" t="t" r="r" b="b"/>
                <a:pathLst>
                  <a:path w="152400" h="142875" extrusionOk="0">
                    <a:moveTo>
                      <a:pt x="146209" y="9049"/>
                    </a:moveTo>
                    <a:lnTo>
                      <a:pt x="9049" y="7144"/>
                    </a:lnTo>
                    <a:lnTo>
                      <a:pt x="7144" y="134779"/>
                    </a:lnTo>
                    <a:lnTo>
                      <a:pt x="144304" y="136684"/>
                    </a:lnTo>
                    <a:close/>
                  </a:path>
                </a:pathLst>
              </a:custGeom>
              <a:solidFill>
                <a:srgbClr val="33333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895" name="Google Shape;7895;p1"/>
              <p:cNvSpPr/>
              <p:nvPr/>
            </p:nvSpPr>
            <p:spPr>
              <a:xfrm>
                <a:off x="9494657" y="4787230"/>
                <a:ext cx="142875" cy="142875"/>
              </a:xfrm>
              <a:custGeom>
                <a:avLst/>
                <a:gdLst/>
                <a:ahLst/>
                <a:cxnLst/>
                <a:rect l="l" t="t" r="r" b="b"/>
                <a:pathLst>
                  <a:path w="142875" h="142875" extrusionOk="0">
                    <a:moveTo>
                      <a:pt x="9363" y="7261"/>
                    </a:moveTo>
                    <a:lnTo>
                      <a:pt x="136985" y="9363"/>
                    </a:lnTo>
                    <a:lnTo>
                      <a:pt x="134883" y="136985"/>
                    </a:lnTo>
                    <a:lnTo>
                      <a:pt x="7261" y="134883"/>
                    </a:lnTo>
                    <a:close/>
                  </a:path>
                </a:pathLst>
              </a:custGeom>
              <a:solidFill>
                <a:srgbClr val="33333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896" name="Google Shape;7896;p1"/>
              <p:cNvSpPr/>
              <p:nvPr/>
            </p:nvSpPr>
            <p:spPr>
              <a:xfrm>
                <a:off x="9712005" y="4791214"/>
                <a:ext cx="152401" cy="142875"/>
              </a:xfrm>
              <a:custGeom>
                <a:avLst/>
                <a:gdLst/>
                <a:ahLst/>
                <a:cxnLst/>
                <a:rect l="l" t="t" r="r" b="b"/>
                <a:pathLst>
                  <a:path w="152400" h="142875" extrusionOk="0">
                    <a:moveTo>
                      <a:pt x="146209" y="9049"/>
                    </a:moveTo>
                    <a:lnTo>
                      <a:pt x="9049" y="7144"/>
                    </a:lnTo>
                    <a:lnTo>
                      <a:pt x="7144" y="134779"/>
                    </a:lnTo>
                    <a:lnTo>
                      <a:pt x="144304" y="136684"/>
                    </a:lnTo>
                    <a:close/>
                  </a:path>
                </a:pathLst>
              </a:custGeom>
              <a:solidFill>
                <a:srgbClr val="33333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897" name="Google Shape;7897;p1"/>
              <p:cNvSpPr/>
              <p:nvPr/>
            </p:nvSpPr>
            <p:spPr>
              <a:xfrm>
                <a:off x="9928224" y="4795024"/>
                <a:ext cx="152401" cy="142875"/>
              </a:xfrm>
              <a:custGeom>
                <a:avLst/>
                <a:gdLst/>
                <a:ahLst/>
                <a:cxnLst/>
                <a:rect l="l" t="t" r="r" b="b"/>
                <a:pathLst>
                  <a:path w="152400" h="142875" extrusionOk="0">
                    <a:moveTo>
                      <a:pt x="146209" y="9049"/>
                    </a:moveTo>
                    <a:lnTo>
                      <a:pt x="9049" y="7144"/>
                    </a:lnTo>
                    <a:lnTo>
                      <a:pt x="7144" y="133826"/>
                    </a:lnTo>
                    <a:lnTo>
                      <a:pt x="144304" y="136684"/>
                    </a:lnTo>
                    <a:close/>
                  </a:path>
                </a:pathLst>
              </a:custGeom>
              <a:solidFill>
                <a:srgbClr val="33333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898" name="Google Shape;7898;p1"/>
              <p:cNvSpPr/>
              <p:nvPr/>
            </p:nvSpPr>
            <p:spPr>
              <a:xfrm>
                <a:off x="10145393" y="4797882"/>
                <a:ext cx="152401" cy="142875"/>
              </a:xfrm>
              <a:custGeom>
                <a:avLst/>
                <a:gdLst/>
                <a:ahLst/>
                <a:cxnLst/>
                <a:rect l="l" t="t" r="r" b="b"/>
                <a:pathLst>
                  <a:path w="152400" h="142875" extrusionOk="0">
                    <a:moveTo>
                      <a:pt x="146209" y="9049"/>
                    </a:moveTo>
                    <a:lnTo>
                      <a:pt x="9049" y="7144"/>
                    </a:lnTo>
                    <a:lnTo>
                      <a:pt x="7144" y="134779"/>
                    </a:lnTo>
                    <a:lnTo>
                      <a:pt x="144304" y="136684"/>
                    </a:lnTo>
                    <a:close/>
                  </a:path>
                </a:pathLst>
              </a:custGeom>
              <a:solidFill>
                <a:srgbClr val="33333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899" name="Google Shape;7899;p1"/>
              <p:cNvSpPr/>
              <p:nvPr/>
            </p:nvSpPr>
            <p:spPr>
              <a:xfrm>
                <a:off x="10141583" y="4801690"/>
                <a:ext cx="371474" cy="333376"/>
              </a:xfrm>
              <a:custGeom>
                <a:avLst/>
                <a:gdLst/>
                <a:ahLst/>
                <a:cxnLst/>
                <a:rect l="l" t="t" r="r" b="b"/>
                <a:pathLst>
                  <a:path w="371475" h="333375" extrusionOk="0">
                    <a:moveTo>
                      <a:pt x="230029" y="7144"/>
                    </a:moveTo>
                    <a:lnTo>
                      <a:pt x="226219" y="202406"/>
                    </a:lnTo>
                    <a:lnTo>
                      <a:pt x="136684" y="201454"/>
                    </a:lnTo>
                    <a:lnTo>
                      <a:pt x="10001" y="198596"/>
                    </a:lnTo>
                    <a:lnTo>
                      <a:pt x="7144" y="326231"/>
                    </a:lnTo>
                    <a:lnTo>
                      <a:pt x="134779" y="329089"/>
                    </a:lnTo>
                    <a:lnTo>
                      <a:pt x="224314" y="330041"/>
                    </a:lnTo>
                    <a:lnTo>
                      <a:pt x="361474" y="331946"/>
                    </a:lnTo>
                    <a:lnTo>
                      <a:pt x="363379" y="204311"/>
                    </a:lnTo>
                    <a:lnTo>
                      <a:pt x="366236" y="9049"/>
                    </a:lnTo>
                    <a:close/>
                  </a:path>
                </a:pathLst>
              </a:custGeom>
              <a:solidFill>
                <a:srgbClr val="33333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900" name="Google Shape;7900;p1"/>
              <p:cNvSpPr/>
              <p:nvPr/>
            </p:nvSpPr>
            <p:spPr>
              <a:xfrm>
                <a:off x="9065259" y="4584522"/>
                <a:ext cx="361951" cy="142875"/>
              </a:xfrm>
              <a:custGeom>
                <a:avLst/>
                <a:gdLst/>
                <a:ahLst/>
                <a:cxnLst/>
                <a:rect l="l" t="t" r="r" b="b"/>
                <a:pathLst>
                  <a:path w="361950" h="142875" extrusionOk="0">
                    <a:moveTo>
                      <a:pt x="225266" y="10954"/>
                    </a:moveTo>
                    <a:lnTo>
                      <a:pt x="9049" y="7144"/>
                    </a:lnTo>
                    <a:lnTo>
                      <a:pt x="7144" y="134779"/>
                    </a:lnTo>
                    <a:lnTo>
                      <a:pt x="223361" y="138589"/>
                    </a:lnTo>
                    <a:lnTo>
                      <a:pt x="360521" y="140494"/>
                    </a:lnTo>
                    <a:lnTo>
                      <a:pt x="362426" y="12859"/>
                    </a:lnTo>
                    <a:close/>
                  </a:path>
                </a:pathLst>
              </a:custGeom>
              <a:solidFill>
                <a:srgbClr val="33333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901" name="Google Shape;7901;p1"/>
              <p:cNvSpPr/>
              <p:nvPr/>
            </p:nvSpPr>
            <p:spPr>
              <a:xfrm>
                <a:off x="9498465" y="4591971"/>
                <a:ext cx="142875" cy="142875"/>
              </a:xfrm>
              <a:custGeom>
                <a:avLst/>
                <a:gdLst/>
                <a:ahLst/>
                <a:cxnLst/>
                <a:rect l="l" t="t" r="r" b="b"/>
                <a:pathLst>
                  <a:path w="142875" h="142875" extrusionOk="0">
                    <a:moveTo>
                      <a:pt x="9363" y="7261"/>
                    </a:moveTo>
                    <a:lnTo>
                      <a:pt x="136985" y="9363"/>
                    </a:lnTo>
                    <a:lnTo>
                      <a:pt x="134883" y="136985"/>
                    </a:lnTo>
                    <a:lnTo>
                      <a:pt x="7261" y="134883"/>
                    </a:lnTo>
                    <a:close/>
                  </a:path>
                </a:pathLst>
              </a:custGeom>
              <a:solidFill>
                <a:srgbClr val="33333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902" name="Google Shape;7902;p1"/>
              <p:cNvSpPr/>
              <p:nvPr/>
            </p:nvSpPr>
            <p:spPr>
              <a:xfrm>
                <a:off x="9714865" y="4595951"/>
                <a:ext cx="152401" cy="142875"/>
              </a:xfrm>
              <a:custGeom>
                <a:avLst/>
                <a:gdLst/>
                <a:ahLst/>
                <a:cxnLst/>
                <a:rect l="l" t="t" r="r" b="b"/>
                <a:pathLst>
                  <a:path w="152400" h="142875" extrusionOk="0">
                    <a:moveTo>
                      <a:pt x="146209" y="9049"/>
                    </a:moveTo>
                    <a:lnTo>
                      <a:pt x="9049" y="7144"/>
                    </a:lnTo>
                    <a:lnTo>
                      <a:pt x="7144" y="133826"/>
                    </a:lnTo>
                    <a:lnTo>
                      <a:pt x="144304" y="136684"/>
                    </a:lnTo>
                    <a:close/>
                  </a:path>
                </a:pathLst>
              </a:custGeom>
              <a:solidFill>
                <a:srgbClr val="33333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903" name="Google Shape;7903;p1"/>
              <p:cNvSpPr/>
              <p:nvPr/>
            </p:nvSpPr>
            <p:spPr>
              <a:xfrm>
                <a:off x="9932034" y="4598809"/>
                <a:ext cx="152401" cy="142875"/>
              </a:xfrm>
              <a:custGeom>
                <a:avLst/>
                <a:gdLst/>
                <a:ahLst/>
                <a:cxnLst/>
                <a:rect l="l" t="t" r="r" b="b"/>
                <a:pathLst>
                  <a:path w="152400" h="142875" extrusionOk="0">
                    <a:moveTo>
                      <a:pt x="146209" y="10001"/>
                    </a:moveTo>
                    <a:lnTo>
                      <a:pt x="9049" y="7144"/>
                    </a:lnTo>
                    <a:lnTo>
                      <a:pt x="7144" y="134779"/>
                    </a:lnTo>
                    <a:lnTo>
                      <a:pt x="144304" y="136684"/>
                    </a:lnTo>
                    <a:close/>
                  </a:path>
                </a:pathLst>
              </a:custGeom>
              <a:solidFill>
                <a:srgbClr val="33333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904" name="Google Shape;7904;p1"/>
              <p:cNvSpPr/>
              <p:nvPr/>
            </p:nvSpPr>
            <p:spPr>
              <a:xfrm>
                <a:off x="10148250" y="4602618"/>
                <a:ext cx="152401" cy="142875"/>
              </a:xfrm>
              <a:custGeom>
                <a:avLst/>
                <a:gdLst/>
                <a:ahLst/>
                <a:cxnLst/>
                <a:rect l="l" t="t" r="r" b="b"/>
                <a:pathLst>
                  <a:path w="152400" h="142875" extrusionOk="0">
                    <a:moveTo>
                      <a:pt x="146209" y="9049"/>
                    </a:moveTo>
                    <a:lnTo>
                      <a:pt x="9049" y="7144"/>
                    </a:lnTo>
                    <a:lnTo>
                      <a:pt x="7144" y="134779"/>
                    </a:lnTo>
                    <a:lnTo>
                      <a:pt x="144304" y="136684"/>
                    </a:lnTo>
                    <a:close/>
                  </a:path>
                </a:pathLst>
              </a:custGeom>
              <a:solidFill>
                <a:srgbClr val="33333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905" name="Google Shape;7905;p1"/>
              <p:cNvSpPr/>
              <p:nvPr/>
            </p:nvSpPr>
            <p:spPr>
              <a:xfrm>
                <a:off x="10365421" y="4606429"/>
                <a:ext cx="152401" cy="142875"/>
              </a:xfrm>
              <a:custGeom>
                <a:avLst/>
                <a:gdLst/>
                <a:ahLst/>
                <a:cxnLst/>
                <a:rect l="l" t="t" r="r" b="b"/>
                <a:pathLst>
                  <a:path w="152400" h="142875" extrusionOk="0">
                    <a:moveTo>
                      <a:pt x="146209" y="9049"/>
                    </a:moveTo>
                    <a:lnTo>
                      <a:pt x="9049" y="7144"/>
                    </a:lnTo>
                    <a:lnTo>
                      <a:pt x="7144" y="134779"/>
                    </a:lnTo>
                    <a:lnTo>
                      <a:pt x="144304" y="136684"/>
                    </a:lnTo>
                    <a:close/>
                  </a:path>
                </a:pathLst>
              </a:custGeom>
              <a:solidFill>
                <a:srgbClr val="33333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906" name="Google Shape;7906;p1"/>
              <p:cNvSpPr/>
              <p:nvPr/>
            </p:nvSpPr>
            <p:spPr>
              <a:xfrm>
                <a:off x="10581638" y="4610238"/>
                <a:ext cx="152401" cy="142875"/>
              </a:xfrm>
              <a:custGeom>
                <a:avLst/>
                <a:gdLst/>
                <a:ahLst/>
                <a:cxnLst/>
                <a:rect l="l" t="t" r="r" b="b"/>
                <a:pathLst>
                  <a:path w="152400" h="142875" extrusionOk="0">
                    <a:moveTo>
                      <a:pt x="146209" y="9049"/>
                    </a:moveTo>
                    <a:lnTo>
                      <a:pt x="9049" y="7144"/>
                    </a:lnTo>
                    <a:lnTo>
                      <a:pt x="7144" y="133826"/>
                    </a:lnTo>
                    <a:lnTo>
                      <a:pt x="144304" y="136684"/>
                    </a:lnTo>
                    <a:close/>
                  </a:path>
                </a:pathLst>
              </a:custGeom>
              <a:solidFill>
                <a:srgbClr val="33333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907" name="Google Shape;7907;p1"/>
              <p:cNvSpPr/>
              <p:nvPr/>
            </p:nvSpPr>
            <p:spPr>
              <a:xfrm>
                <a:off x="10798809" y="4613097"/>
                <a:ext cx="152401" cy="142875"/>
              </a:xfrm>
              <a:custGeom>
                <a:avLst/>
                <a:gdLst/>
                <a:ahLst/>
                <a:cxnLst/>
                <a:rect l="l" t="t" r="r" b="b"/>
                <a:pathLst>
                  <a:path w="152400" h="142875" extrusionOk="0">
                    <a:moveTo>
                      <a:pt x="146209" y="10001"/>
                    </a:moveTo>
                    <a:lnTo>
                      <a:pt x="9049" y="7144"/>
                    </a:lnTo>
                    <a:lnTo>
                      <a:pt x="7144" y="134779"/>
                    </a:lnTo>
                    <a:lnTo>
                      <a:pt x="144304" y="136684"/>
                    </a:lnTo>
                    <a:close/>
                  </a:path>
                </a:pathLst>
              </a:custGeom>
              <a:solidFill>
                <a:srgbClr val="33333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908" name="Google Shape;7908;p1"/>
              <p:cNvSpPr/>
              <p:nvPr/>
            </p:nvSpPr>
            <p:spPr>
              <a:xfrm>
                <a:off x="11015026" y="4616906"/>
                <a:ext cx="152401" cy="142875"/>
              </a:xfrm>
              <a:custGeom>
                <a:avLst/>
                <a:gdLst/>
                <a:ahLst/>
                <a:cxnLst/>
                <a:rect l="l" t="t" r="r" b="b"/>
                <a:pathLst>
                  <a:path w="152400" h="142875" extrusionOk="0">
                    <a:moveTo>
                      <a:pt x="146209" y="9049"/>
                    </a:moveTo>
                    <a:lnTo>
                      <a:pt x="10001" y="7144"/>
                    </a:lnTo>
                    <a:lnTo>
                      <a:pt x="7144" y="134779"/>
                    </a:lnTo>
                    <a:lnTo>
                      <a:pt x="144304" y="136684"/>
                    </a:lnTo>
                    <a:close/>
                  </a:path>
                </a:pathLst>
              </a:custGeom>
              <a:solidFill>
                <a:srgbClr val="33333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909" name="Google Shape;7909;p1"/>
              <p:cNvSpPr/>
              <p:nvPr/>
            </p:nvSpPr>
            <p:spPr>
              <a:xfrm>
                <a:off x="11005500" y="5206503"/>
                <a:ext cx="152401" cy="142875"/>
              </a:xfrm>
              <a:custGeom>
                <a:avLst/>
                <a:gdLst/>
                <a:ahLst/>
                <a:cxnLst/>
                <a:rect l="l" t="t" r="r" b="b"/>
                <a:pathLst>
                  <a:path w="152400" h="142875" extrusionOk="0">
                    <a:moveTo>
                      <a:pt x="146209" y="9049"/>
                    </a:moveTo>
                    <a:lnTo>
                      <a:pt x="9049" y="7144"/>
                    </a:lnTo>
                    <a:lnTo>
                      <a:pt x="7144" y="133826"/>
                    </a:lnTo>
                    <a:lnTo>
                      <a:pt x="144304" y="136684"/>
                    </a:lnTo>
                    <a:close/>
                  </a:path>
                </a:pathLst>
              </a:custGeom>
              <a:solidFill>
                <a:srgbClr val="33333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910" name="Google Shape;7910;p1"/>
              <p:cNvSpPr/>
              <p:nvPr/>
            </p:nvSpPr>
            <p:spPr>
              <a:xfrm>
                <a:off x="9068119" y="4389253"/>
                <a:ext cx="152401" cy="142875"/>
              </a:xfrm>
              <a:custGeom>
                <a:avLst/>
                <a:gdLst/>
                <a:ahLst/>
                <a:cxnLst/>
                <a:rect l="l" t="t" r="r" b="b"/>
                <a:pathLst>
                  <a:path w="152400" h="142875" extrusionOk="0">
                    <a:moveTo>
                      <a:pt x="146209" y="9049"/>
                    </a:moveTo>
                    <a:lnTo>
                      <a:pt x="9049" y="7144"/>
                    </a:lnTo>
                    <a:lnTo>
                      <a:pt x="7144" y="134779"/>
                    </a:lnTo>
                    <a:lnTo>
                      <a:pt x="144304" y="136684"/>
                    </a:lnTo>
                    <a:close/>
                  </a:path>
                </a:pathLst>
              </a:custGeom>
              <a:solidFill>
                <a:srgbClr val="33333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911" name="Google Shape;7911;p1"/>
              <p:cNvSpPr/>
              <p:nvPr/>
            </p:nvSpPr>
            <p:spPr>
              <a:xfrm>
                <a:off x="9284334" y="4393090"/>
                <a:ext cx="152401" cy="142876"/>
              </a:xfrm>
              <a:custGeom>
                <a:avLst/>
                <a:gdLst/>
                <a:ahLst/>
                <a:cxnLst/>
                <a:rect l="l" t="t" r="r" b="b"/>
                <a:pathLst>
                  <a:path w="152400" h="142875" extrusionOk="0">
                    <a:moveTo>
                      <a:pt x="147161" y="9049"/>
                    </a:moveTo>
                    <a:lnTo>
                      <a:pt x="10001" y="7144"/>
                    </a:lnTo>
                    <a:lnTo>
                      <a:pt x="7144" y="134779"/>
                    </a:lnTo>
                    <a:lnTo>
                      <a:pt x="144304" y="136684"/>
                    </a:lnTo>
                    <a:close/>
                  </a:path>
                </a:pathLst>
              </a:custGeom>
              <a:solidFill>
                <a:srgbClr val="33333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912" name="Google Shape;7912;p1"/>
              <p:cNvSpPr/>
              <p:nvPr/>
            </p:nvSpPr>
            <p:spPr>
              <a:xfrm>
                <a:off x="9501501" y="4396881"/>
                <a:ext cx="152401" cy="142875"/>
              </a:xfrm>
              <a:custGeom>
                <a:avLst/>
                <a:gdLst/>
                <a:ahLst/>
                <a:cxnLst/>
                <a:rect l="l" t="t" r="r" b="b"/>
                <a:pathLst>
                  <a:path w="152400" h="142875" extrusionOk="0">
                    <a:moveTo>
                      <a:pt x="146209" y="9049"/>
                    </a:moveTo>
                    <a:lnTo>
                      <a:pt x="9049" y="7144"/>
                    </a:lnTo>
                    <a:lnTo>
                      <a:pt x="7144" y="133826"/>
                    </a:lnTo>
                    <a:lnTo>
                      <a:pt x="144304" y="136684"/>
                    </a:lnTo>
                    <a:close/>
                  </a:path>
                </a:pathLst>
              </a:custGeom>
              <a:solidFill>
                <a:srgbClr val="33333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913" name="Google Shape;7913;p1"/>
              <p:cNvSpPr/>
              <p:nvPr/>
            </p:nvSpPr>
            <p:spPr>
              <a:xfrm>
                <a:off x="9718678" y="4399719"/>
                <a:ext cx="152401" cy="142875"/>
              </a:xfrm>
              <a:custGeom>
                <a:avLst/>
                <a:gdLst/>
                <a:ahLst/>
                <a:cxnLst/>
                <a:rect l="l" t="t" r="r" b="b"/>
                <a:pathLst>
                  <a:path w="152400" h="142875" extrusionOk="0">
                    <a:moveTo>
                      <a:pt x="146209" y="10001"/>
                    </a:moveTo>
                    <a:lnTo>
                      <a:pt x="9049" y="7144"/>
                    </a:lnTo>
                    <a:lnTo>
                      <a:pt x="7144" y="134779"/>
                    </a:lnTo>
                    <a:lnTo>
                      <a:pt x="143351" y="136684"/>
                    </a:lnTo>
                    <a:close/>
                  </a:path>
                </a:pathLst>
              </a:custGeom>
              <a:solidFill>
                <a:srgbClr val="33333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914" name="Google Shape;7914;p1"/>
              <p:cNvSpPr/>
              <p:nvPr/>
            </p:nvSpPr>
            <p:spPr>
              <a:xfrm>
                <a:off x="9934897" y="4403524"/>
                <a:ext cx="152401" cy="142875"/>
              </a:xfrm>
              <a:custGeom>
                <a:avLst/>
                <a:gdLst/>
                <a:ahLst/>
                <a:cxnLst/>
                <a:rect l="l" t="t" r="r" b="b"/>
                <a:pathLst>
                  <a:path w="152400" h="142875" extrusionOk="0">
                    <a:moveTo>
                      <a:pt x="146209" y="9049"/>
                    </a:moveTo>
                    <a:lnTo>
                      <a:pt x="9049" y="7144"/>
                    </a:lnTo>
                    <a:lnTo>
                      <a:pt x="7144" y="134779"/>
                    </a:lnTo>
                    <a:lnTo>
                      <a:pt x="144304" y="136684"/>
                    </a:lnTo>
                    <a:close/>
                  </a:path>
                </a:pathLst>
              </a:custGeom>
              <a:solidFill>
                <a:srgbClr val="33333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915" name="Google Shape;7915;p1"/>
              <p:cNvSpPr/>
              <p:nvPr/>
            </p:nvSpPr>
            <p:spPr>
              <a:xfrm>
                <a:off x="10152067" y="4407357"/>
                <a:ext cx="152401" cy="142875"/>
              </a:xfrm>
              <a:custGeom>
                <a:avLst/>
                <a:gdLst/>
                <a:ahLst/>
                <a:cxnLst/>
                <a:rect l="l" t="t" r="r" b="b"/>
                <a:pathLst>
                  <a:path w="152400" h="142875" extrusionOk="0">
                    <a:moveTo>
                      <a:pt x="146209" y="9049"/>
                    </a:moveTo>
                    <a:lnTo>
                      <a:pt x="9049" y="7144"/>
                    </a:lnTo>
                    <a:lnTo>
                      <a:pt x="7144" y="134779"/>
                    </a:lnTo>
                    <a:lnTo>
                      <a:pt x="143351" y="136684"/>
                    </a:lnTo>
                    <a:close/>
                  </a:path>
                </a:pathLst>
              </a:custGeom>
              <a:solidFill>
                <a:srgbClr val="33333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916" name="Google Shape;7916;p1"/>
              <p:cNvSpPr/>
              <p:nvPr/>
            </p:nvSpPr>
            <p:spPr>
              <a:xfrm>
                <a:off x="10368285" y="4411146"/>
                <a:ext cx="152401" cy="142875"/>
              </a:xfrm>
              <a:custGeom>
                <a:avLst/>
                <a:gdLst/>
                <a:ahLst/>
                <a:cxnLst/>
                <a:rect l="l" t="t" r="r" b="b"/>
                <a:pathLst>
                  <a:path w="152400" h="142875" extrusionOk="0">
                    <a:moveTo>
                      <a:pt x="146209" y="9049"/>
                    </a:moveTo>
                    <a:lnTo>
                      <a:pt x="9049" y="7144"/>
                    </a:lnTo>
                    <a:lnTo>
                      <a:pt x="7144" y="133826"/>
                    </a:lnTo>
                    <a:lnTo>
                      <a:pt x="144304" y="136684"/>
                    </a:lnTo>
                    <a:close/>
                  </a:path>
                </a:pathLst>
              </a:custGeom>
              <a:solidFill>
                <a:srgbClr val="33333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917" name="Google Shape;7917;p1"/>
              <p:cNvSpPr/>
              <p:nvPr/>
            </p:nvSpPr>
            <p:spPr>
              <a:xfrm>
                <a:off x="10585472" y="4414031"/>
                <a:ext cx="152401" cy="142876"/>
              </a:xfrm>
              <a:custGeom>
                <a:avLst/>
                <a:gdLst/>
                <a:ahLst/>
                <a:cxnLst/>
                <a:rect l="l" t="t" r="r" b="b"/>
                <a:pathLst>
                  <a:path w="152400" h="142875" extrusionOk="0">
                    <a:moveTo>
                      <a:pt x="146209" y="10001"/>
                    </a:moveTo>
                    <a:lnTo>
                      <a:pt x="9049" y="7144"/>
                    </a:lnTo>
                    <a:lnTo>
                      <a:pt x="7144" y="134779"/>
                    </a:lnTo>
                    <a:lnTo>
                      <a:pt x="143351" y="136684"/>
                    </a:lnTo>
                    <a:close/>
                  </a:path>
                </a:pathLst>
              </a:custGeom>
              <a:solidFill>
                <a:srgbClr val="33333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918" name="Google Shape;7918;p1"/>
              <p:cNvSpPr/>
              <p:nvPr/>
            </p:nvSpPr>
            <p:spPr>
              <a:xfrm>
                <a:off x="10801673" y="4417822"/>
                <a:ext cx="152401" cy="142875"/>
              </a:xfrm>
              <a:custGeom>
                <a:avLst/>
                <a:gdLst/>
                <a:ahLst/>
                <a:cxnLst/>
                <a:rect l="l" t="t" r="r" b="b"/>
                <a:pathLst>
                  <a:path w="152400" h="142875" extrusionOk="0">
                    <a:moveTo>
                      <a:pt x="146209" y="9049"/>
                    </a:moveTo>
                    <a:lnTo>
                      <a:pt x="9049" y="7144"/>
                    </a:lnTo>
                    <a:lnTo>
                      <a:pt x="7144" y="134779"/>
                    </a:lnTo>
                    <a:lnTo>
                      <a:pt x="144304" y="136684"/>
                    </a:lnTo>
                    <a:close/>
                  </a:path>
                </a:pathLst>
              </a:custGeom>
              <a:solidFill>
                <a:srgbClr val="33333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919" name="Google Shape;7919;p1"/>
              <p:cNvSpPr/>
              <p:nvPr/>
            </p:nvSpPr>
            <p:spPr>
              <a:xfrm>
                <a:off x="11018838" y="4421635"/>
                <a:ext cx="152401" cy="142875"/>
              </a:xfrm>
              <a:custGeom>
                <a:avLst/>
                <a:gdLst/>
                <a:ahLst/>
                <a:cxnLst/>
                <a:rect l="l" t="t" r="r" b="b"/>
                <a:pathLst>
                  <a:path w="152400" h="142875" extrusionOk="0">
                    <a:moveTo>
                      <a:pt x="146209" y="9049"/>
                    </a:moveTo>
                    <a:lnTo>
                      <a:pt x="9049" y="7144"/>
                    </a:lnTo>
                    <a:lnTo>
                      <a:pt x="7144" y="134779"/>
                    </a:lnTo>
                    <a:lnTo>
                      <a:pt x="144304" y="136684"/>
                    </a:lnTo>
                    <a:close/>
                  </a:path>
                </a:pathLst>
              </a:custGeom>
              <a:solidFill>
                <a:srgbClr val="33333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grpSp>
        <p:grpSp>
          <p:nvGrpSpPr>
            <p:cNvPr id="7920" name="Google Shape;7920;p1"/>
            <p:cNvGrpSpPr/>
            <p:nvPr/>
          </p:nvGrpSpPr>
          <p:grpSpPr>
            <a:xfrm rot="2010100">
              <a:off x="8434081" y="6219421"/>
              <a:ext cx="98688" cy="447458"/>
              <a:chOff x="7783270" y="3992865"/>
              <a:chExt cx="267645" cy="1213522"/>
            </a:xfrm>
          </p:grpSpPr>
          <p:sp>
            <p:nvSpPr>
              <p:cNvPr id="7921" name="Google Shape;7921;p1"/>
              <p:cNvSpPr/>
              <p:nvPr/>
            </p:nvSpPr>
            <p:spPr>
              <a:xfrm>
                <a:off x="7783287" y="4105294"/>
                <a:ext cx="190501" cy="990600"/>
              </a:xfrm>
              <a:custGeom>
                <a:avLst/>
                <a:gdLst/>
                <a:ahLst/>
                <a:cxnLst/>
                <a:rect l="l" t="t" r="r" b="b"/>
                <a:pathLst>
                  <a:path w="190500" h="990600" extrusionOk="0">
                    <a:moveTo>
                      <a:pt x="155734" y="973931"/>
                    </a:moveTo>
                    <a:lnTo>
                      <a:pt x="21431" y="970121"/>
                    </a:lnTo>
                    <a:lnTo>
                      <a:pt x="43339" y="21431"/>
                    </a:lnTo>
                    <a:lnTo>
                      <a:pt x="177641" y="25241"/>
                    </a:lnTo>
                    <a:close/>
                  </a:path>
                </a:pathLst>
              </a:custGeom>
              <a:solidFill>
                <a:schemeClr val="accent1"/>
              </a:solidFill>
              <a:ln w="15875" cap="rnd" cmpd="sng">
                <a:solidFill>
                  <a:schemeClr val="lt1"/>
                </a:solidFill>
                <a:prstDash val="solid"/>
                <a:round/>
                <a:headEnd type="none" w="sm" len="sm"/>
                <a:tailEnd type="none" w="sm" len="sm"/>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922" name="Google Shape;7922;p1"/>
              <p:cNvSpPr/>
              <p:nvPr/>
            </p:nvSpPr>
            <p:spPr>
              <a:xfrm>
                <a:off x="7831864" y="3992865"/>
                <a:ext cx="123825" cy="152400"/>
              </a:xfrm>
              <a:custGeom>
                <a:avLst/>
                <a:gdLst/>
                <a:ahLst/>
                <a:cxnLst/>
                <a:rect l="l" t="t" r="r" b="b"/>
                <a:pathLst>
                  <a:path w="123825" h="152400" extrusionOk="0">
                    <a:moveTo>
                      <a:pt x="66199" y="21467"/>
                    </a:moveTo>
                    <a:lnTo>
                      <a:pt x="66199" y="21467"/>
                    </a:lnTo>
                    <a:cubicBezTo>
                      <a:pt x="44291" y="20515"/>
                      <a:pt x="25241" y="38612"/>
                      <a:pt x="24289" y="61472"/>
                    </a:cubicBezTo>
                    <a:lnTo>
                      <a:pt x="21431" y="134815"/>
                    </a:lnTo>
                    <a:lnTo>
                      <a:pt x="102394" y="137672"/>
                    </a:lnTo>
                    <a:lnTo>
                      <a:pt x="105251" y="64330"/>
                    </a:lnTo>
                    <a:cubicBezTo>
                      <a:pt x="106204" y="40517"/>
                      <a:pt x="89059" y="22420"/>
                      <a:pt x="66199" y="21467"/>
                    </a:cubicBezTo>
                    <a:close/>
                  </a:path>
                </a:pathLst>
              </a:custGeom>
              <a:solidFill>
                <a:schemeClr val="lt1"/>
              </a:solidFill>
              <a:ln w="15875" cap="rnd" cmpd="sng">
                <a:solidFill>
                  <a:schemeClr val="lt1"/>
                </a:solidFill>
                <a:prstDash val="solid"/>
                <a:round/>
                <a:headEnd type="none" w="sm" len="sm"/>
                <a:tailEnd type="none" w="sm" len="sm"/>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923" name="Google Shape;7923;p1"/>
              <p:cNvSpPr/>
              <p:nvPr/>
            </p:nvSpPr>
            <p:spPr>
              <a:xfrm>
                <a:off x="7783270" y="5053987"/>
                <a:ext cx="171451" cy="152400"/>
              </a:xfrm>
              <a:custGeom>
                <a:avLst/>
                <a:gdLst/>
                <a:ahLst/>
                <a:cxnLst/>
                <a:rect l="l" t="t" r="r" b="b"/>
                <a:pathLst>
                  <a:path w="171450" h="152400" extrusionOk="0">
                    <a:moveTo>
                      <a:pt x="21431" y="21431"/>
                    </a:moveTo>
                    <a:lnTo>
                      <a:pt x="61436" y="118586"/>
                    </a:lnTo>
                    <a:cubicBezTo>
                      <a:pt x="70009" y="139541"/>
                      <a:pt x="99536" y="140494"/>
                      <a:pt x="109061" y="119539"/>
                    </a:cubicBezTo>
                    <a:lnTo>
                      <a:pt x="154781" y="25241"/>
                    </a:lnTo>
                    <a:lnTo>
                      <a:pt x="21431" y="21431"/>
                    </a:lnTo>
                    <a:close/>
                  </a:path>
                </a:pathLst>
              </a:custGeom>
              <a:solidFill>
                <a:srgbClr val="3F3F3F"/>
              </a:solidFill>
              <a:ln w="15875" cap="rnd" cmpd="sng">
                <a:solidFill>
                  <a:schemeClr val="lt1"/>
                </a:solidFill>
                <a:prstDash val="solid"/>
                <a:round/>
                <a:headEnd type="none" w="sm" len="sm"/>
                <a:tailEnd type="none" w="sm" len="sm"/>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924" name="Google Shape;7924;p1"/>
              <p:cNvSpPr/>
              <p:nvPr/>
            </p:nvSpPr>
            <p:spPr>
              <a:xfrm>
                <a:off x="7812789" y="4156731"/>
                <a:ext cx="238126" cy="314325"/>
              </a:xfrm>
              <a:custGeom>
                <a:avLst/>
                <a:gdLst/>
                <a:ahLst/>
                <a:cxnLst/>
                <a:rect l="l" t="t" r="r" b="b"/>
                <a:pathLst>
                  <a:path w="238125" h="314325" extrusionOk="0">
                    <a:moveTo>
                      <a:pt x="21431" y="21431"/>
                    </a:moveTo>
                    <a:lnTo>
                      <a:pt x="164306" y="23336"/>
                    </a:lnTo>
                    <a:cubicBezTo>
                      <a:pt x="198596" y="24289"/>
                      <a:pt x="226219" y="58579"/>
                      <a:pt x="224314" y="100489"/>
                    </a:cubicBezTo>
                    <a:lnTo>
                      <a:pt x="218599" y="297656"/>
                    </a:lnTo>
                  </a:path>
                </a:pathLst>
              </a:custGeom>
              <a:noFill/>
              <a:ln w="15875" cap="rnd" cmpd="sng">
                <a:solidFill>
                  <a:schemeClr val="lt1"/>
                </a:solidFill>
                <a:prstDash val="solid"/>
                <a:round/>
                <a:headEnd type="none" w="sm" len="sm"/>
                <a:tailEnd type="none" w="sm" len="sm"/>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grpSp>
      </p:grpSp>
      <p:grpSp>
        <p:nvGrpSpPr>
          <p:cNvPr id="7925" name="Google Shape;7925;p1"/>
          <p:cNvGrpSpPr/>
          <p:nvPr/>
        </p:nvGrpSpPr>
        <p:grpSpPr>
          <a:xfrm rot="-1756918" flipH="1">
            <a:off x="8725110" y="2957545"/>
            <a:ext cx="163140" cy="405702"/>
            <a:chOff x="7012781" y="5504021"/>
            <a:chExt cx="479108" cy="1191464"/>
          </a:xfrm>
        </p:grpSpPr>
        <p:sp>
          <p:nvSpPr>
            <p:cNvPr id="7926" name="Google Shape;7926;p1"/>
            <p:cNvSpPr/>
            <p:nvPr/>
          </p:nvSpPr>
          <p:spPr>
            <a:xfrm>
              <a:off x="7174559" y="5661183"/>
              <a:ext cx="9525" cy="9525"/>
            </a:xfrm>
            <a:custGeom>
              <a:avLst/>
              <a:gdLst/>
              <a:ahLst/>
              <a:cxnLst/>
              <a:rect l="l" t="t" r="r" b="b"/>
              <a:pathLst>
                <a:path w="9525" h="9525" extrusionOk="0">
                  <a:moveTo>
                    <a:pt x="8244" y="7144"/>
                  </a:moveTo>
                  <a:cubicBezTo>
                    <a:pt x="7291" y="7144"/>
                    <a:pt x="6339" y="10954"/>
                    <a:pt x="82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927" name="Google Shape;7927;p1"/>
            <p:cNvSpPr/>
            <p:nvPr/>
          </p:nvSpPr>
          <p:spPr>
            <a:xfrm>
              <a:off x="7170896" y="5669756"/>
              <a:ext cx="9525" cy="9525"/>
            </a:xfrm>
            <a:custGeom>
              <a:avLst/>
              <a:gdLst/>
              <a:ahLst/>
              <a:cxnLst/>
              <a:rect l="l" t="t" r="r" b="b"/>
              <a:pathLst>
                <a:path w="9525" h="9525" extrusionOk="0">
                  <a:moveTo>
                    <a:pt x="7144" y="7144"/>
                  </a:moveTo>
                  <a:cubicBezTo>
                    <a:pt x="9049" y="8096"/>
                    <a:pt x="13811"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928" name="Google Shape;7928;p1"/>
            <p:cNvSpPr/>
            <p:nvPr/>
          </p:nvSpPr>
          <p:spPr>
            <a:xfrm>
              <a:off x="7175659" y="5803106"/>
              <a:ext cx="9525" cy="9525"/>
            </a:xfrm>
            <a:custGeom>
              <a:avLst/>
              <a:gdLst/>
              <a:ahLst/>
              <a:cxnLst/>
              <a:rect l="l" t="t" r="r" b="b"/>
              <a:pathLst>
                <a:path w="9525" h="9525" extrusionOk="0">
                  <a:moveTo>
                    <a:pt x="7144" y="7144"/>
                  </a:moveTo>
                  <a:lnTo>
                    <a:pt x="7144" y="7144"/>
                  </a:ln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929" name="Google Shape;7929;p1"/>
            <p:cNvSpPr/>
            <p:nvPr/>
          </p:nvSpPr>
          <p:spPr>
            <a:xfrm>
              <a:off x="7180951" y="5867876"/>
              <a:ext cx="9525" cy="9525"/>
            </a:xfrm>
            <a:custGeom>
              <a:avLst/>
              <a:gdLst/>
              <a:ahLst/>
              <a:cxnLst/>
              <a:rect l="l" t="t" r="r" b="b"/>
              <a:pathLst>
                <a:path w="9525" h="9525" extrusionOk="0">
                  <a:moveTo>
                    <a:pt x="7567" y="7144"/>
                  </a:moveTo>
                  <a:cubicBezTo>
                    <a:pt x="7567" y="7144"/>
                    <a:pt x="6615" y="7144"/>
                    <a:pt x="7567" y="7144"/>
                  </a:cubicBezTo>
                  <a:cubicBezTo>
                    <a:pt x="6615" y="7144"/>
                    <a:pt x="7567" y="7144"/>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930" name="Google Shape;7930;p1"/>
            <p:cNvSpPr/>
            <p:nvPr/>
          </p:nvSpPr>
          <p:spPr>
            <a:xfrm>
              <a:off x="7178516" y="5879306"/>
              <a:ext cx="9525" cy="9525"/>
            </a:xfrm>
            <a:custGeom>
              <a:avLst/>
              <a:gdLst/>
              <a:ahLst/>
              <a:cxnLst/>
              <a:rect l="l" t="t" r="r" b="b"/>
              <a:pathLst>
                <a:path w="9525" h="9525" extrusionOk="0">
                  <a:moveTo>
                    <a:pt x="7144" y="7144"/>
                  </a:moveTo>
                  <a:cubicBezTo>
                    <a:pt x="8096" y="7144"/>
                    <a:pt x="8096" y="7144"/>
                    <a:pt x="7144" y="7144"/>
                  </a:cubicBez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931" name="Google Shape;7931;p1"/>
            <p:cNvSpPr/>
            <p:nvPr/>
          </p:nvSpPr>
          <p:spPr>
            <a:xfrm>
              <a:off x="7174706" y="5803106"/>
              <a:ext cx="9525" cy="9525"/>
            </a:xfrm>
            <a:custGeom>
              <a:avLst/>
              <a:gdLst/>
              <a:ahLst/>
              <a:cxnLst/>
              <a:rect l="l" t="t" r="r" b="b"/>
              <a:pathLst>
                <a:path w="9525" h="9525" extrusionOk="0">
                  <a:moveTo>
                    <a:pt x="8096" y="7144"/>
                  </a:moveTo>
                  <a:lnTo>
                    <a:pt x="7144" y="9049"/>
                  </a:lnTo>
                  <a:cubicBezTo>
                    <a:pt x="9049" y="9049"/>
                    <a:pt x="8096" y="8096"/>
                    <a:pt x="8096"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932" name="Google Shape;7932;p1"/>
            <p:cNvSpPr/>
            <p:nvPr/>
          </p:nvSpPr>
          <p:spPr>
            <a:xfrm>
              <a:off x="7179321" y="5681991"/>
              <a:ext cx="9525" cy="9525"/>
            </a:xfrm>
            <a:custGeom>
              <a:avLst/>
              <a:gdLst/>
              <a:ahLst/>
              <a:cxnLst/>
              <a:rect l="l" t="t" r="r" b="b"/>
              <a:pathLst>
                <a:path w="9525" h="9525" extrusionOk="0">
                  <a:moveTo>
                    <a:pt x="8244" y="8244"/>
                  </a:moveTo>
                  <a:cubicBezTo>
                    <a:pt x="7291" y="6339"/>
                    <a:pt x="6339" y="7291"/>
                    <a:pt x="8244" y="82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933" name="Google Shape;7933;p1"/>
            <p:cNvSpPr/>
            <p:nvPr/>
          </p:nvSpPr>
          <p:spPr>
            <a:xfrm>
              <a:off x="7168674" y="5773684"/>
              <a:ext cx="9525" cy="9525"/>
            </a:xfrm>
            <a:custGeom>
              <a:avLst/>
              <a:gdLst/>
              <a:ahLst/>
              <a:cxnLst/>
              <a:rect l="l" t="t" r="r" b="b"/>
              <a:pathLst>
                <a:path w="9525" h="9525" extrusionOk="0">
                  <a:moveTo>
                    <a:pt x="8414" y="7990"/>
                  </a:moveTo>
                  <a:cubicBezTo>
                    <a:pt x="8414" y="7990"/>
                    <a:pt x="5556" y="6085"/>
                    <a:pt x="8414" y="7990"/>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934" name="Google Shape;7934;p1"/>
            <p:cNvSpPr/>
            <p:nvPr/>
          </p:nvSpPr>
          <p:spPr>
            <a:xfrm>
              <a:off x="7167086" y="5752223"/>
              <a:ext cx="9525" cy="9525"/>
            </a:xfrm>
            <a:custGeom>
              <a:avLst/>
              <a:gdLst/>
              <a:ahLst/>
              <a:cxnLst/>
              <a:rect l="l" t="t" r="r" b="b"/>
              <a:pathLst>
                <a:path w="9525" h="9525" extrusionOk="0">
                  <a:moveTo>
                    <a:pt x="7144" y="7545"/>
                  </a:moveTo>
                  <a:cubicBezTo>
                    <a:pt x="7144" y="11354"/>
                    <a:pt x="14764" y="5639"/>
                    <a:pt x="7144" y="7545"/>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935" name="Google Shape;7935;p1"/>
            <p:cNvSpPr/>
            <p:nvPr/>
          </p:nvSpPr>
          <p:spPr>
            <a:xfrm>
              <a:off x="7168991" y="5688806"/>
              <a:ext cx="9525" cy="9525"/>
            </a:xfrm>
            <a:custGeom>
              <a:avLst/>
              <a:gdLst/>
              <a:ahLst/>
              <a:cxnLst/>
              <a:rect l="l" t="t" r="r" b="b"/>
              <a:pathLst>
                <a:path w="9525" h="9525" extrusionOk="0">
                  <a:moveTo>
                    <a:pt x="7144" y="7144"/>
                  </a:moveTo>
                  <a:lnTo>
                    <a:pt x="7144" y="7144"/>
                  </a:ln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936" name="Google Shape;7936;p1"/>
            <p:cNvSpPr/>
            <p:nvPr/>
          </p:nvSpPr>
          <p:spPr>
            <a:xfrm>
              <a:off x="7169944" y="5790723"/>
              <a:ext cx="9525" cy="9525"/>
            </a:xfrm>
            <a:custGeom>
              <a:avLst/>
              <a:gdLst/>
              <a:ahLst/>
              <a:cxnLst/>
              <a:rect l="l" t="t" r="r" b="b"/>
              <a:pathLst>
                <a:path w="9525" h="9525" extrusionOk="0">
                  <a:moveTo>
                    <a:pt x="8096" y="7144"/>
                  </a:moveTo>
                  <a:cubicBezTo>
                    <a:pt x="8096" y="7144"/>
                    <a:pt x="7144" y="7144"/>
                    <a:pt x="7144" y="7144"/>
                  </a:cubicBezTo>
                  <a:cubicBezTo>
                    <a:pt x="8096" y="7144"/>
                    <a:pt x="8096" y="7144"/>
                    <a:pt x="8096"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937" name="Google Shape;7937;p1"/>
            <p:cNvSpPr/>
            <p:nvPr/>
          </p:nvSpPr>
          <p:spPr>
            <a:xfrm>
              <a:off x="7194709" y="5675471"/>
              <a:ext cx="9525" cy="9525"/>
            </a:xfrm>
            <a:custGeom>
              <a:avLst/>
              <a:gdLst/>
              <a:ahLst/>
              <a:cxnLst/>
              <a:rect l="l" t="t" r="r" b="b"/>
              <a:pathLst>
                <a:path w="9525" h="9525" extrusionOk="0">
                  <a:moveTo>
                    <a:pt x="7144" y="7144"/>
                  </a:moveTo>
                  <a:cubicBezTo>
                    <a:pt x="7144" y="7144"/>
                    <a:pt x="7144" y="7144"/>
                    <a:pt x="7144" y="7144"/>
                  </a:cubicBez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938" name="Google Shape;7938;p1"/>
            <p:cNvSpPr/>
            <p:nvPr/>
          </p:nvSpPr>
          <p:spPr>
            <a:xfrm>
              <a:off x="7168991" y="5659490"/>
              <a:ext cx="9525" cy="9525"/>
            </a:xfrm>
            <a:custGeom>
              <a:avLst/>
              <a:gdLst/>
              <a:ahLst/>
              <a:cxnLst/>
              <a:rect l="l" t="t" r="r" b="b"/>
              <a:pathLst>
                <a:path w="9525" h="9525" extrusionOk="0">
                  <a:moveTo>
                    <a:pt x="7144" y="8837"/>
                  </a:moveTo>
                  <a:cubicBezTo>
                    <a:pt x="7144" y="8837"/>
                    <a:pt x="9049" y="5027"/>
                    <a:pt x="7144" y="883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939" name="Google Shape;7939;p1"/>
            <p:cNvSpPr/>
            <p:nvPr/>
          </p:nvSpPr>
          <p:spPr>
            <a:xfrm>
              <a:off x="7177564" y="5899837"/>
              <a:ext cx="9525" cy="9525"/>
            </a:xfrm>
            <a:custGeom>
              <a:avLst/>
              <a:gdLst/>
              <a:ahLst/>
              <a:cxnLst/>
              <a:rect l="l" t="t" r="r" b="b"/>
              <a:pathLst>
                <a:path w="9525" h="9525" extrusionOk="0">
                  <a:moveTo>
                    <a:pt x="7144" y="7567"/>
                  </a:moveTo>
                  <a:lnTo>
                    <a:pt x="7144" y="7567"/>
                  </a:lnTo>
                  <a:cubicBezTo>
                    <a:pt x="7144" y="6614"/>
                    <a:pt x="7144" y="7567"/>
                    <a:pt x="7144"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940" name="Google Shape;7940;p1"/>
            <p:cNvSpPr/>
            <p:nvPr/>
          </p:nvSpPr>
          <p:spPr>
            <a:xfrm>
              <a:off x="7246144" y="5931299"/>
              <a:ext cx="19050" cy="9525"/>
            </a:xfrm>
            <a:custGeom>
              <a:avLst/>
              <a:gdLst/>
              <a:ahLst/>
              <a:cxnLst/>
              <a:rect l="l" t="t" r="r" b="b"/>
              <a:pathLst>
                <a:path w="19050" h="9525" extrusionOk="0">
                  <a:moveTo>
                    <a:pt x="12859" y="9443"/>
                  </a:moveTo>
                  <a:cubicBezTo>
                    <a:pt x="10001" y="11349"/>
                    <a:pt x="10001" y="5633"/>
                    <a:pt x="7144" y="7538"/>
                  </a:cubicBezTo>
                  <a:cubicBezTo>
                    <a:pt x="8096" y="8491"/>
                    <a:pt x="10954" y="12301"/>
                    <a:pt x="12859" y="9443"/>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941" name="Google Shape;7941;p1"/>
            <p:cNvSpPr/>
            <p:nvPr/>
          </p:nvSpPr>
          <p:spPr>
            <a:xfrm>
              <a:off x="7179469" y="5684043"/>
              <a:ext cx="9525" cy="9525"/>
            </a:xfrm>
            <a:custGeom>
              <a:avLst/>
              <a:gdLst/>
              <a:ahLst/>
              <a:cxnLst/>
              <a:rect l="l" t="t" r="r" b="b"/>
              <a:pathLst>
                <a:path w="9525" h="9525" extrusionOk="0">
                  <a:moveTo>
                    <a:pt x="7144" y="7144"/>
                  </a:moveTo>
                  <a:cubicBezTo>
                    <a:pt x="7144" y="7144"/>
                    <a:pt x="7144" y="7144"/>
                    <a:pt x="7144" y="7144"/>
                  </a:cubicBez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942" name="Google Shape;7942;p1"/>
            <p:cNvSpPr/>
            <p:nvPr/>
          </p:nvSpPr>
          <p:spPr>
            <a:xfrm>
              <a:off x="7245720" y="5932646"/>
              <a:ext cx="9525" cy="9525"/>
            </a:xfrm>
            <a:custGeom>
              <a:avLst/>
              <a:gdLst/>
              <a:ahLst/>
              <a:cxnLst/>
              <a:rect l="l" t="t" r="r" b="b"/>
              <a:pathLst>
                <a:path w="9525" h="9525" extrusionOk="0">
                  <a:moveTo>
                    <a:pt x="7567" y="7144"/>
                  </a:moveTo>
                  <a:cubicBezTo>
                    <a:pt x="7567" y="7144"/>
                    <a:pt x="6615" y="7144"/>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943" name="Google Shape;7943;p1"/>
            <p:cNvSpPr/>
            <p:nvPr/>
          </p:nvSpPr>
          <p:spPr>
            <a:xfrm>
              <a:off x="7185184" y="5945981"/>
              <a:ext cx="9525" cy="9525"/>
            </a:xfrm>
            <a:custGeom>
              <a:avLst/>
              <a:gdLst/>
              <a:ahLst/>
              <a:cxnLst/>
              <a:rect l="l" t="t" r="r" b="b"/>
              <a:pathLst>
                <a:path w="9525" h="9525" extrusionOk="0">
                  <a:moveTo>
                    <a:pt x="7144" y="8096"/>
                  </a:moveTo>
                  <a:cubicBezTo>
                    <a:pt x="8096" y="8096"/>
                    <a:pt x="8096" y="8096"/>
                    <a:pt x="8096" y="7144"/>
                  </a:cubicBezTo>
                  <a:cubicBezTo>
                    <a:pt x="8096" y="7144"/>
                    <a:pt x="8096" y="7144"/>
                    <a:pt x="7144" y="809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944" name="Google Shape;7944;p1"/>
            <p:cNvSpPr/>
            <p:nvPr/>
          </p:nvSpPr>
          <p:spPr>
            <a:xfrm>
              <a:off x="7185184" y="5911691"/>
              <a:ext cx="9525" cy="9525"/>
            </a:xfrm>
            <a:custGeom>
              <a:avLst/>
              <a:gdLst/>
              <a:ahLst/>
              <a:cxnLst/>
              <a:rect l="l" t="t" r="r" b="b"/>
              <a:pathLst>
                <a:path w="9525" h="9525" extrusionOk="0">
                  <a:moveTo>
                    <a:pt x="7144" y="7144"/>
                  </a:moveTo>
                  <a:lnTo>
                    <a:pt x="7144" y="7144"/>
                  </a:ln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945" name="Google Shape;7945;p1"/>
            <p:cNvSpPr/>
            <p:nvPr/>
          </p:nvSpPr>
          <p:spPr>
            <a:xfrm>
              <a:off x="7191180" y="5963764"/>
              <a:ext cx="9525" cy="9525"/>
            </a:xfrm>
            <a:custGeom>
              <a:avLst/>
              <a:gdLst/>
              <a:ahLst/>
              <a:cxnLst/>
              <a:rect l="l" t="t" r="r" b="b"/>
              <a:pathLst>
                <a:path w="9525" h="9525" extrusionOk="0">
                  <a:moveTo>
                    <a:pt x="7814" y="7458"/>
                  </a:moveTo>
                  <a:cubicBezTo>
                    <a:pt x="5910" y="13173"/>
                    <a:pt x="8767" y="5553"/>
                    <a:pt x="7814" y="745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946" name="Google Shape;7946;p1"/>
            <p:cNvSpPr/>
            <p:nvPr/>
          </p:nvSpPr>
          <p:spPr>
            <a:xfrm>
              <a:off x="7194709" y="5982572"/>
              <a:ext cx="9525" cy="9525"/>
            </a:xfrm>
            <a:custGeom>
              <a:avLst/>
              <a:gdLst/>
              <a:ahLst/>
              <a:cxnLst/>
              <a:rect l="l" t="t" r="r" b="b"/>
              <a:pathLst>
                <a:path w="9525" h="9525" extrusionOk="0">
                  <a:moveTo>
                    <a:pt x="7144" y="8653"/>
                  </a:moveTo>
                  <a:cubicBezTo>
                    <a:pt x="7144" y="7701"/>
                    <a:pt x="8096" y="5795"/>
                    <a:pt x="7144" y="8653"/>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947" name="Google Shape;7947;p1"/>
            <p:cNvSpPr/>
            <p:nvPr/>
          </p:nvSpPr>
          <p:spPr>
            <a:xfrm>
              <a:off x="7250550" y="5671661"/>
              <a:ext cx="9525" cy="9525"/>
            </a:xfrm>
            <a:custGeom>
              <a:avLst/>
              <a:gdLst/>
              <a:ahLst/>
              <a:cxnLst/>
              <a:rect l="l" t="t" r="r" b="b"/>
              <a:pathLst>
                <a:path w="9525" h="9525" extrusionOk="0">
                  <a:moveTo>
                    <a:pt x="8453" y="10001"/>
                  </a:moveTo>
                  <a:cubicBezTo>
                    <a:pt x="8453" y="9049"/>
                    <a:pt x="7500" y="8096"/>
                    <a:pt x="7500" y="7144"/>
                  </a:cubicBezTo>
                  <a:cubicBezTo>
                    <a:pt x="8453" y="9049"/>
                    <a:pt x="5595" y="10001"/>
                    <a:pt x="8453" y="10001"/>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948" name="Google Shape;7948;p1"/>
            <p:cNvSpPr/>
            <p:nvPr/>
          </p:nvSpPr>
          <p:spPr>
            <a:xfrm>
              <a:off x="7178516" y="5683091"/>
              <a:ext cx="9525" cy="9525"/>
            </a:xfrm>
            <a:custGeom>
              <a:avLst/>
              <a:gdLst/>
              <a:ahLst/>
              <a:cxnLst/>
              <a:rect l="l" t="t" r="r" b="b"/>
              <a:pathLst>
                <a:path w="9525" h="9525" extrusionOk="0">
                  <a:moveTo>
                    <a:pt x="7144" y="7144"/>
                  </a:moveTo>
                  <a:cubicBezTo>
                    <a:pt x="10001"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949" name="Google Shape;7949;p1"/>
            <p:cNvSpPr/>
            <p:nvPr/>
          </p:nvSpPr>
          <p:spPr>
            <a:xfrm>
              <a:off x="7214711" y="5962173"/>
              <a:ext cx="9525" cy="9525"/>
            </a:xfrm>
            <a:custGeom>
              <a:avLst/>
              <a:gdLst/>
              <a:ahLst/>
              <a:cxnLst/>
              <a:rect l="l" t="t" r="r" b="b"/>
              <a:pathLst>
                <a:path w="9525" h="9525" extrusionOk="0">
                  <a:moveTo>
                    <a:pt x="7144" y="7144"/>
                  </a:moveTo>
                  <a:lnTo>
                    <a:pt x="7144" y="10001"/>
                  </a:lnTo>
                  <a:cubicBezTo>
                    <a:pt x="7144" y="9049"/>
                    <a:pt x="7144"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950" name="Google Shape;7950;p1"/>
            <p:cNvSpPr/>
            <p:nvPr/>
          </p:nvSpPr>
          <p:spPr>
            <a:xfrm>
              <a:off x="7250192" y="5805011"/>
              <a:ext cx="9525" cy="9525"/>
            </a:xfrm>
            <a:custGeom>
              <a:avLst/>
              <a:gdLst/>
              <a:ahLst/>
              <a:cxnLst/>
              <a:rect l="l" t="t" r="r" b="b"/>
              <a:pathLst>
                <a:path w="9525" h="9525" extrusionOk="0">
                  <a:moveTo>
                    <a:pt x="7858" y="7144"/>
                  </a:moveTo>
                  <a:lnTo>
                    <a:pt x="7858" y="7144"/>
                  </a:lnTo>
                  <a:cubicBezTo>
                    <a:pt x="6906" y="7144"/>
                    <a:pt x="6906" y="7144"/>
                    <a:pt x="7858"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951" name="Google Shape;7951;p1"/>
            <p:cNvSpPr/>
            <p:nvPr/>
          </p:nvSpPr>
          <p:spPr>
            <a:xfrm>
              <a:off x="7214155" y="5973603"/>
              <a:ext cx="9525" cy="9525"/>
            </a:xfrm>
            <a:custGeom>
              <a:avLst/>
              <a:gdLst/>
              <a:ahLst/>
              <a:cxnLst/>
              <a:rect l="l" t="t" r="r" b="b"/>
              <a:pathLst>
                <a:path w="9525" h="9525" extrusionOk="0">
                  <a:moveTo>
                    <a:pt x="8653" y="7144"/>
                  </a:moveTo>
                  <a:cubicBezTo>
                    <a:pt x="7701" y="8096"/>
                    <a:pt x="5795" y="11906"/>
                    <a:pt x="8653"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952" name="Google Shape;7952;p1"/>
            <p:cNvSpPr/>
            <p:nvPr/>
          </p:nvSpPr>
          <p:spPr>
            <a:xfrm>
              <a:off x="7250906" y="5671661"/>
              <a:ext cx="9525" cy="9525"/>
            </a:xfrm>
            <a:custGeom>
              <a:avLst/>
              <a:gdLst/>
              <a:ahLst/>
              <a:cxnLst/>
              <a:rect l="l" t="t" r="r" b="b"/>
              <a:pathLst>
                <a:path w="9525" h="9525" extrusionOk="0">
                  <a:moveTo>
                    <a:pt x="7144" y="7144"/>
                  </a:moveTo>
                  <a:lnTo>
                    <a:pt x="7144" y="7144"/>
                  </a:lnTo>
                  <a:lnTo>
                    <a:pt x="7144" y="7144"/>
                  </a:ln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953" name="Google Shape;7953;p1"/>
            <p:cNvSpPr/>
            <p:nvPr/>
          </p:nvSpPr>
          <p:spPr>
            <a:xfrm>
              <a:off x="7168039" y="5653563"/>
              <a:ext cx="123825" cy="361950"/>
            </a:xfrm>
            <a:custGeom>
              <a:avLst/>
              <a:gdLst/>
              <a:ahLst/>
              <a:cxnLst/>
              <a:rect l="l" t="t" r="r" b="b"/>
              <a:pathLst>
                <a:path w="123825" h="361950" extrusionOk="0">
                  <a:moveTo>
                    <a:pt x="70961" y="31909"/>
                  </a:moveTo>
                  <a:cubicBezTo>
                    <a:pt x="70009" y="31909"/>
                    <a:pt x="93821" y="24289"/>
                    <a:pt x="92869" y="20479"/>
                  </a:cubicBezTo>
                  <a:cubicBezTo>
                    <a:pt x="90964" y="22384"/>
                    <a:pt x="90964" y="22384"/>
                    <a:pt x="92869" y="21431"/>
                  </a:cubicBezTo>
                  <a:cubicBezTo>
                    <a:pt x="92869" y="23336"/>
                    <a:pt x="91916" y="24289"/>
                    <a:pt x="90964" y="25241"/>
                  </a:cubicBezTo>
                  <a:cubicBezTo>
                    <a:pt x="91916" y="25241"/>
                    <a:pt x="95726" y="21431"/>
                    <a:pt x="96679" y="22384"/>
                  </a:cubicBezTo>
                  <a:cubicBezTo>
                    <a:pt x="94774" y="29051"/>
                    <a:pt x="92869" y="23336"/>
                    <a:pt x="92869" y="30956"/>
                  </a:cubicBezTo>
                  <a:cubicBezTo>
                    <a:pt x="95726" y="30004"/>
                    <a:pt x="96679" y="28099"/>
                    <a:pt x="97631" y="25241"/>
                  </a:cubicBezTo>
                  <a:cubicBezTo>
                    <a:pt x="96679" y="26194"/>
                    <a:pt x="91916" y="30956"/>
                    <a:pt x="101441" y="26194"/>
                  </a:cubicBezTo>
                  <a:cubicBezTo>
                    <a:pt x="95726" y="29051"/>
                    <a:pt x="101441" y="30004"/>
                    <a:pt x="101441" y="30956"/>
                  </a:cubicBezTo>
                  <a:cubicBezTo>
                    <a:pt x="87154" y="70009"/>
                    <a:pt x="86201" y="166211"/>
                    <a:pt x="90964" y="194786"/>
                  </a:cubicBezTo>
                  <a:cubicBezTo>
                    <a:pt x="86201" y="194786"/>
                    <a:pt x="86201" y="195739"/>
                    <a:pt x="90964" y="195739"/>
                  </a:cubicBezTo>
                  <a:cubicBezTo>
                    <a:pt x="90011" y="197644"/>
                    <a:pt x="70009" y="233839"/>
                    <a:pt x="81439" y="242411"/>
                  </a:cubicBezTo>
                  <a:cubicBezTo>
                    <a:pt x="83344" y="251936"/>
                    <a:pt x="43339" y="334804"/>
                    <a:pt x="56674" y="336709"/>
                  </a:cubicBezTo>
                  <a:cubicBezTo>
                    <a:pt x="58579" y="329089"/>
                    <a:pt x="52864" y="338614"/>
                    <a:pt x="53816" y="337661"/>
                  </a:cubicBezTo>
                  <a:cubicBezTo>
                    <a:pt x="54769" y="335756"/>
                    <a:pt x="58579" y="330994"/>
                    <a:pt x="53816" y="336709"/>
                  </a:cubicBezTo>
                  <a:cubicBezTo>
                    <a:pt x="56674" y="326231"/>
                    <a:pt x="50006" y="303372"/>
                    <a:pt x="44291" y="283369"/>
                  </a:cubicBezTo>
                  <a:cubicBezTo>
                    <a:pt x="46196" y="285274"/>
                    <a:pt x="48101" y="287179"/>
                    <a:pt x="50006" y="289084"/>
                  </a:cubicBezTo>
                  <a:cubicBezTo>
                    <a:pt x="49054" y="288131"/>
                    <a:pt x="40481" y="258604"/>
                    <a:pt x="43339" y="262414"/>
                  </a:cubicBezTo>
                  <a:cubicBezTo>
                    <a:pt x="43339" y="261461"/>
                    <a:pt x="36671" y="258604"/>
                    <a:pt x="33814" y="258604"/>
                  </a:cubicBezTo>
                  <a:cubicBezTo>
                    <a:pt x="36671" y="256699"/>
                    <a:pt x="39529" y="255747"/>
                    <a:pt x="42386" y="255747"/>
                  </a:cubicBezTo>
                  <a:cubicBezTo>
                    <a:pt x="34766" y="246222"/>
                    <a:pt x="24289" y="195739"/>
                    <a:pt x="31909" y="190976"/>
                  </a:cubicBezTo>
                  <a:cubicBezTo>
                    <a:pt x="27146" y="169069"/>
                    <a:pt x="18574" y="140494"/>
                    <a:pt x="16669" y="126206"/>
                  </a:cubicBezTo>
                  <a:cubicBezTo>
                    <a:pt x="15716" y="125254"/>
                    <a:pt x="17621" y="113824"/>
                    <a:pt x="22384" y="108109"/>
                  </a:cubicBezTo>
                  <a:cubicBezTo>
                    <a:pt x="21431" y="111919"/>
                    <a:pt x="13811" y="100489"/>
                    <a:pt x="14764" y="100489"/>
                  </a:cubicBezTo>
                  <a:cubicBezTo>
                    <a:pt x="21431" y="104299"/>
                    <a:pt x="13811" y="27147"/>
                    <a:pt x="12859" y="26194"/>
                  </a:cubicBezTo>
                  <a:cubicBezTo>
                    <a:pt x="10954" y="28099"/>
                    <a:pt x="11906" y="28099"/>
                    <a:pt x="14764" y="27147"/>
                  </a:cubicBezTo>
                  <a:cubicBezTo>
                    <a:pt x="18574" y="30004"/>
                    <a:pt x="476" y="42386"/>
                    <a:pt x="14764" y="53816"/>
                  </a:cubicBezTo>
                  <a:cubicBezTo>
                    <a:pt x="11906" y="54769"/>
                    <a:pt x="10001" y="84297"/>
                    <a:pt x="7144" y="85249"/>
                  </a:cubicBezTo>
                  <a:cubicBezTo>
                    <a:pt x="14764" y="95726"/>
                    <a:pt x="12859" y="125254"/>
                    <a:pt x="20479" y="138589"/>
                  </a:cubicBezTo>
                  <a:cubicBezTo>
                    <a:pt x="7144" y="141447"/>
                    <a:pt x="15716" y="144304"/>
                    <a:pt x="15716" y="155734"/>
                  </a:cubicBezTo>
                  <a:cubicBezTo>
                    <a:pt x="18574" y="191929"/>
                    <a:pt x="10954" y="194786"/>
                    <a:pt x="24289" y="219551"/>
                  </a:cubicBezTo>
                  <a:cubicBezTo>
                    <a:pt x="24289" y="228124"/>
                    <a:pt x="17621" y="219551"/>
                    <a:pt x="16669" y="220504"/>
                  </a:cubicBezTo>
                  <a:cubicBezTo>
                    <a:pt x="19526" y="220504"/>
                    <a:pt x="18574" y="222409"/>
                    <a:pt x="15716" y="225266"/>
                  </a:cubicBezTo>
                  <a:cubicBezTo>
                    <a:pt x="14764" y="224314"/>
                    <a:pt x="22384" y="233839"/>
                    <a:pt x="23336" y="237649"/>
                  </a:cubicBezTo>
                  <a:cubicBezTo>
                    <a:pt x="20479" y="241459"/>
                    <a:pt x="14764" y="244316"/>
                    <a:pt x="14764" y="247174"/>
                  </a:cubicBezTo>
                  <a:cubicBezTo>
                    <a:pt x="19526" y="252889"/>
                    <a:pt x="14764" y="245269"/>
                    <a:pt x="23336" y="250984"/>
                  </a:cubicBezTo>
                  <a:cubicBezTo>
                    <a:pt x="21431" y="252889"/>
                    <a:pt x="17621" y="255747"/>
                    <a:pt x="17621" y="254794"/>
                  </a:cubicBezTo>
                  <a:cubicBezTo>
                    <a:pt x="14764" y="259556"/>
                    <a:pt x="26194" y="264319"/>
                    <a:pt x="28099" y="267176"/>
                  </a:cubicBezTo>
                  <a:cubicBezTo>
                    <a:pt x="22384" y="268129"/>
                    <a:pt x="22384" y="279559"/>
                    <a:pt x="27146" y="282416"/>
                  </a:cubicBezTo>
                  <a:cubicBezTo>
                    <a:pt x="30004" y="276701"/>
                    <a:pt x="23336" y="280511"/>
                    <a:pt x="30956" y="276701"/>
                  </a:cubicBezTo>
                  <a:cubicBezTo>
                    <a:pt x="17621" y="287179"/>
                    <a:pt x="35719" y="302419"/>
                    <a:pt x="35719" y="313849"/>
                  </a:cubicBezTo>
                  <a:cubicBezTo>
                    <a:pt x="36671" y="314801"/>
                    <a:pt x="32861" y="351949"/>
                    <a:pt x="38576" y="363379"/>
                  </a:cubicBezTo>
                  <a:cubicBezTo>
                    <a:pt x="44291" y="362426"/>
                    <a:pt x="45244" y="362426"/>
                    <a:pt x="42386" y="363379"/>
                  </a:cubicBezTo>
                  <a:cubicBezTo>
                    <a:pt x="49054" y="368141"/>
                    <a:pt x="70009" y="350997"/>
                    <a:pt x="73819" y="352901"/>
                  </a:cubicBezTo>
                  <a:cubicBezTo>
                    <a:pt x="74771" y="353854"/>
                    <a:pt x="76676" y="324326"/>
                    <a:pt x="76676" y="321469"/>
                  </a:cubicBezTo>
                  <a:cubicBezTo>
                    <a:pt x="89059" y="331947"/>
                    <a:pt x="77629" y="327184"/>
                    <a:pt x="80486" y="325279"/>
                  </a:cubicBezTo>
                  <a:cubicBezTo>
                    <a:pt x="70961" y="315754"/>
                    <a:pt x="94774" y="285274"/>
                    <a:pt x="98584" y="281464"/>
                  </a:cubicBezTo>
                  <a:cubicBezTo>
                    <a:pt x="97631" y="277654"/>
                    <a:pt x="96679" y="276701"/>
                    <a:pt x="93821" y="279559"/>
                  </a:cubicBezTo>
                  <a:cubicBezTo>
                    <a:pt x="87154" y="262414"/>
                    <a:pt x="112871" y="156686"/>
                    <a:pt x="120491" y="139541"/>
                  </a:cubicBezTo>
                  <a:cubicBezTo>
                    <a:pt x="122396" y="128111"/>
                    <a:pt x="106204" y="55722"/>
                    <a:pt x="117634" y="46197"/>
                  </a:cubicBezTo>
                  <a:cubicBezTo>
                    <a:pt x="114776" y="46197"/>
                    <a:pt x="126206" y="51911"/>
                    <a:pt x="125254" y="51911"/>
                  </a:cubicBezTo>
                  <a:cubicBezTo>
                    <a:pt x="122396" y="48101"/>
                    <a:pt x="121444" y="32861"/>
                    <a:pt x="119539" y="34766"/>
                  </a:cubicBezTo>
                  <a:cubicBezTo>
                    <a:pt x="119539" y="33814"/>
                    <a:pt x="119539" y="42386"/>
                    <a:pt x="119539" y="39529"/>
                  </a:cubicBezTo>
                  <a:cubicBezTo>
                    <a:pt x="119539" y="35719"/>
                    <a:pt x="117634" y="33814"/>
                    <a:pt x="114776" y="33814"/>
                  </a:cubicBezTo>
                  <a:cubicBezTo>
                    <a:pt x="137636" y="23336"/>
                    <a:pt x="112871" y="12859"/>
                    <a:pt x="121444" y="8097"/>
                  </a:cubicBezTo>
                  <a:cubicBezTo>
                    <a:pt x="90011" y="16669"/>
                    <a:pt x="40481" y="8097"/>
                    <a:pt x="15716" y="7144"/>
                  </a:cubicBezTo>
                  <a:cubicBezTo>
                    <a:pt x="10001" y="9049"/>
                    <a:pt x="10001" y="26194"/>
                    <a:pt x="13811" y="29051"/>
                  </a:cubicBezTo>
                  <a:cubicBezTo>
                    <a:pt x="22384" y="25241"/>
                    <a:pt x="14764" y="28099"/>
                    <a:pt x="15716" y="29051"/>
                  </a:cubicBezTo>
                  <a:cubicBezTo>
                    <a:pt x="13811" y="26194"/>
                    <a:pt x="55721" y="35719"/>
                    <a:pt x="63341" y="24289"/>
                  </a:cubicBezTo>
                  <a:cubicBezTo>
                    <a:pt x="66199" y="32861"/>
                    <a:pt x="63341" y="22384"/>
                    <a:pt x="70961" y="31909"/>
                  </a:cubicBezTo>
                  <a:close/>
                  <a:moveTo>
                    <a:pt x="101441" y="41434"/>
                  </a:moveTo>
                  <a:cubicBezTo>
                    <a:pt x="101441" y="41434"/>
                    <a:pt x="100489" y="38576"/>
                    <a:pt x="101441" y="41434"/>
                  </a:cubicBezTo>
                  <a:close/>
                  <a:moveTo>
                    <a:pt x="100489" y="47149"/>
                  </a:moveTo>
                  <a:cubicBezTo>
                    <a:pt x="101441" y="44291"/>
                    <a:pt x="103346" y="44291"/>
                    <a:pt x="100489" y="47149"/>
                  </a:cubicBezTo>
                  <a:close/>
                  <a:moveTo>
                    <a:pt x="121444" y="36672"/>
                  </a:moveTo>
                  <a:cubicBezTo>
                    <a:pt x="122396" y="39529"/>
                    <a:pt x="117634" y="34766"/>
                    <a:pt x="121444" y="36672"/>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954" name="Google Shape;7954;p1"/>
            <p:cNvSpPr/>
            <p:nvPr/>
          </p:nvSpPr>
          <p:spPr>
            <a:xfrm>
              <a:off x="7278105" y="5681186"/>
              <a:ext cx="9525" cy="9525"/>
            </a:xfrm>
            <a:custGeom>
              <a:avLst/>
              <a:gdLst/>
              <a:ahLst/>
              <a:cxnLst/>
              <a:rect l="l" t="t" r="r" b="b"/>
              <a:pathLst>
                <a:path w="9525" h="9525" extrusionOk="0">
                  <a:moveTo>
                    <a:pt x="7567" y="7144"/>
                  </a:moveTo>
                  <a:cubicBezTo>
                    <a:pt x="7567" y="7144"/>
                    <a:pt x="6615" y="8096"/>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955" name="Google Shape;7955;p1"/>
            <p:cNvSpPr/>
            <p:nvPr/>
          </p:nvSpPr>
          <p:spPr>
            <a:xfrm>
              <a:off x="7176336" y="5802153"/>
              <a:ext cx="9525" cy="9525"/>
            </a:xfrm>
            <a:custGeom>
              <a:avLst/>
              <a:gdLst/>
              <a:ahLst/>
              <a:cxnLst/>
              <a:rect l="l" t="t" r="r" b="b"/>
              <a:pathLst>
                <a:path w="9525" h="9525" extrusionOk="0">
                  <a:moveTo>
                    <a:pt x="7419" y="7144"/>
                  </a:moveTo>
                  <a:cubicBezTo>
                    <a:pt x="6466" y="7144"/>
                    <a:pt x="8371" y="7144"/>
                    <a:pt x="7419"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956" name="Google Shape;7956;p1"/>
            <p:cNvSpPr/>
            <p:nvPr/>
          </p:nvSpPr>
          <p:spPr>
            <a:xfrm>
              <a:off x="7249954" y="5798872"/>
              <a:ext cx="9525" cy="9525"/>
            </a:xfrm>
            <a:custGeom>
              <a:avLst/>
              <a:gdLst/>
              <a:ahLst/>
              <a:cxnLst/>
              <a:rect l="l" t="t" r="r" b="b"/>
              <a:pathLst>
                <a:path w="9525" h="9525" extrusionOk="0">
                  <a:moveTo>
                    <a:pt x="7144" y="7567"/>
                  </a:moveTo>
                  <a:cubicBezTo>
                    <a:pt x="8096" y="6615"/>
                    <a:pt x="7144" y="7567"/>
                    <a:pt x="7144"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957" name="Google Shape;7957;p1"/>
            <p:cNvSpPr/>
            <p:nvPr/>
          </p:nvSpPr>
          <p:spPr>
            <a:xfrm>
              <a:off x="7183279" y="5770297"/>
              <a:ext cx="9525" cy="9525"/>
            </a:xfrm>
            <a:custGeom>
              <a:avLst/>
              <a:gdLst/>
              <a:ahLst/>
              <a:cxnLst/>
              <a:rect l="l" t="t" r="r" b="b"/>
              <a:pathLst>
                <a:path w="9525" h="9525" extrusionOk="0">
                  <a:moveTo>
                    <a:pt x="7144" y="7567"/>
                  </a:moveTo>
                  <a:cubicBezTo>
                    <a:pt x="7144" y="7567"/>
                    <a:pt x="7144" y="7567"/>
                    <a:pt x="7144" y="7567"/>
                  </a:cubicBezTo>
                  <a:cubicBezTo>
                    <a:pt x="7144" y="6615"/>
                    <a:pt x="7144" y="7567"/>
                    <a:pt x="7144"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958" name="Google Shape;7958;p1"/>
            <p:cNvSpPr/>
            <p:nvPr/>
          </p:nvSpPr>
          <p:spPr>
            <a:xfrm>
              <a:off x="7182326" y="5755481"/>
              <a:ext cx="9525" cy="9525"/>
            </a:xfrm>
            <a:custGeom>
              <a:avLst/>
              <a:gdLst/>
              <a:ahLst/>
              <a:cxnLst/>
              <a:rect l="l" t="t" r="r" b="b"/>
              <a:pathLst>
                <a:path w="9525" h="9525" extrusionOk="0">
                  <a:moveTo>
                    <a:pt x="7144" y="9049"/>
                  </a:moveTo>
                  <a:lnTo>
                    <a:pt x="8096" y="7144"/>
                  </a:lnTo>
                  <a:cubicBezTo>
                    <a:pt x="7144" y="8096"/>
                    <a:pt x="7144" y="8096"/>
                    <a:pt x="7144" y="904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959" name="Google Shape;7959;p1"/>
            <p:cNvSpPr/>
            <p:nvPr/>
          </p:nvSpPr>
          <p:spPr>
            <a:xfrm>
              <a:off x="7181056" y="5746908"/>
              <a:ext cx="9525" cy="9525"/>
            </a:xfrm>
            <a:custGeom>
              <a:avLst/>
              <a:gdLst/>
              <a:ahLst/>
              <a:cxnLst/>
              <a:rect l="l" t="t" r="r" b="b"/>
              <a:pathLst>
                <a:path w="9525" h="9525" extrusionOk="0">
                  <a:moveTo>
                    <a:pt x="8414" y="7144"/>
                  </a:moveTo>
                  <a:cubicBezTo>
                    <a:pt x="8414" y="7144"/>
                    <a:pt x="5556" y="7144"/>
                    <a:pt x="841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960" name="Google Shape;7960;p1"/>
            <p:cNvSpPr/>
            <p:nvPr/>
          </p:nvSpPr>
          <p:spPr>
            <a:xfrm>
              <a:off x="7204234" y="5908833"/>
              <a:ext cx="9525" cy="9525"/>
            </a:xfrm>
            <a:custGeom>
              <a:avLst/>
              <a:gdLst/>
              <a:ahLst/>
              <a:cxnLst/>
              <a:rect l="l" t="t" r="r" b="b"/>
              <a:pathLst>
                <a:path w="9525" h="9525" extrusionOk="0">
                  <a:moveTo>
                    <a:pt x="7144" y="7144"/>
                  </a:moveTo>
                  <a:cubicBezTo>
                    <a:pt x="7144" y="7144"/>
                    <a:pt x="7144" y="7144"/>
                    <a:pt x="7144" y="7144"/>
                  </a:cubicBezTo>
                  <a:cubicBezTo>
                    <a:pt x="8096" y="8097"/>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961" name="Google Shape;7961;p1"/>
            <p:cNvSpPr/>
            <p:nvPr/>
          </p:nvSpPr>
          <p:spPr>
            <a:xfrm>
              <a:off x="7190899" y="5861208"/>
              <a:ext cx="9525" cy="9525"/>
            </a:xfrm>
            <a:custGeom>
              <a:avLst/>
              <a:gdLst/>
              <a:ahLst/>
              <a:cxnLst/>
              <a:rect l="l" t="t" r="r" b="b"/>
              <a:pathLst>
                <a:path w="9525" h="9525" extrusionOk="0">
                  <a:moveTo>
                    <a:pt x="7144" y="7144"/>
                  </a:moveTo>
                  <a:cubicBezTo>
                    <a:pt x="8096" y="7144"/>
                    <a:pt x="8096" y="8097"/>
                    <a:pt x="9049" y="8097"/>
                  </a:cubicBezTo>
                  <a:cubicBezTo>
                    <a:pt x="9049" y="7144"/>
                    <a:pt x="9049"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962" name="Google Shape;7962;p1"/>
            <p:cNvSpPr/>
            <p:nvPr/>
          </p:nvSpPr>
          <p:spPr>
            <a:xfrm>
              <a:off x="7214288" y="5962173"/>
              <a:ext cx="9525" cy="9525"/>
            </a:xfrm>
            <a:custGeom>
              <a:avLst/>
              <a:gdLst/>
              <a:ahLst/>
              <a:cxnLst/>
              <a:rect l="l" t="t" r="r" b="b"/>
              <a:pathLst>
                <a:path w="9525" h="9525" extrusionOk="0">
                  <a:moveTo>
                    <a:pt x="7567" y="7144"/>
                  </a:moveTo>
                  <a:cubicBezTo>
                    <a:pt x="7567" y="7144"/>
                    <a:pt x="6615" y="8096"/>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963" name="Google Shape;7963;p1"/>
            <p:cNvSpPr/>
            <p:nvPr/>
          </p:nvSpPr>
          <p:spPr>
            <a:xfrm>
              <a:off x="7192804" y="5863113"/>
              <a:ext cx="9525" cy="9525"/>
            </a:xfrm>
            <a:custGeom>
              <a:avLst/>
              <a:gdLst/>
              <a:ahLst/>
              <a:cxnLst/>
              <a:rect l="l" t="t" r="r" b="b"/>
              <a:pathLst>
                <a:path w="9525" h="9525" extrusionOk="0">
                  <a:moveTo>
                    <a:pt x="7144" y="9049"/>
                  </a:moveTo>
                  <a:cubicBezTo>
                    <a:pt x="7144" y="8097"/>
                    <a:pt x="7144" y="7144"/>
                    <a:pt x="7144" y="7144"/>
                  </a:cubicBezTo>
                  <a:cubicBezTo>
                    <a:pt x="7144" y="7144"/>
                    <a:pt x="7144" y="8097"/>
                    <a:pt x="7144" y="904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964" name="Google Shape;7964;p1"/>
            <p:cNvSpPr/>
            <p:nvPr/>
          </p:nvSpPr>
          <p:spPr>
            <a:xfrm>
              <a:off x="7179469" y="5673142"/>
              <a:ext cx="9525" cy="9525"/>
            </a:xfrm>
            <a:custGeom>
              <a:avLst/>
              <a:gdLst/>
              <a:ahLst/>
              <a:cxnLst/>
              <a:rect l="l" t="t" r="r" b="b"/>
              <a:pathLst>
                <a:path w="9525" h="9525" extrusionOk="0">
                  <a:moveTo>
                    <a:pt x="7144" y="7567"/>
                  </a:moveTo>
                  <a:cubicBezTo>
                    <a:pt x="7144" y="7567"/>
                    <a:pt x="7144" y="6614"/>
                    <a:pt x="7144"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965" name="Google Shape;7965;p1"/>
            <p:cNvSpPr/>
            <p:nvPr/>
          </p:nvSpPr>
          <p:spPr>
            <a:xfrm>
              <a:off x="7178516" y="5673566"/>
              <a:ext cx="9525" cy="9525"/>
            </a:xfrm>
            <a:custGeom>
              <a:avLst/>
              <a:gdLst/>
              <a:ahLst/>
              <a:cxnLst/>
              <a:rect l="l" t="t" r="r" b="b"/>
              <a:pathLst>
                <a:path w="9525" h="9525" extrusionOk="0">
                  <a:moveTo>
                    <a:pt x="7144" y="7144"/>
                  </a:moveTo>
                  <a:lnTo>
                    <a:pt x="7144" y="7144"/>
                  </a:ln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966" name="Google Shape;7966;p1"/>
            <p:cNvSpPr/>
            <p:nvPr/>
          </p:nvSpPr>
          <p:spPr>
            <a:xfrm>
              <a:off x="7177564" y="5671661"/>
              <a:ext cx="9525" cy="9525"/>
            </a:xfrm>
            <a:custGeom>
              <a:avLst/>
              <a:gdLst/>
              <a:ahLst/>
              <a:cxnLst/>
              <a:rect l="l" t="t" r="r" b="b"/>
              <a:pathLst>
                <a:path w="9525" h="9525" extrusionOk="0">
                  <a:moveTo>
                    <a:pt x="7144" y="7144"/>
                  </a:moveTo>
                  <a:lnTo>
                    <a:pt x="8096" y="8096"/>
                  </a:lnTo>
                  <a:cubicBezTo>
                    <a:pt x="8096" y="8096"/>
                    <a:pt x="8096"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967" name="Google Shape;7967;p1"/>
            <p:cNvSpPr/>
            <p:nvPr/>
          </p:nvSpPr>
          <p:spPr>
            <a:xfrm>
              <a:off x="7179469" y="5687853"/>
              <a:ext cx="9525" cy="9525"/>
            </a:xfrm>
            <a:custGeom>
              <a:avLst/>
              <a:gdLst/>
              <a:ahLst/>
              <a:cxnLst/>
              <a:rect l="l" t="t" r="r" b="b"/>
              <a:pathLst>
                <a:path w="9525" h="9525" extrusionOk="0">
                  <a:moveTo>
                    <a:pt x="7144" y="7144"/>
                  </a:moveTo>
                  <a:lnTo>
                    <a:pt x="8096" y="7144"/>
                  </a:lnTo>
                  <a:cubicBezTo>
                    <a:pt x="8096"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968" name="Google Shape;7968;p1"/>
            <p:cNvSpPr/>
            <p:nvPr/>
          </p:nvSpPr>
          <p:spPr>
            <a:xfrm>
              <a:off x="7180421" y="5686583"/>
              <a:ext cx="9525" cy="19050"/>
            </a:xfrm>
            <a:custGeom>
              <a:avLst/>
              <a:gdLst/>
              <a:ahLst/>
              <a:cxnLst/>
              <a:rect l="l" t="t" r="r" b="b"/>
              <a:pathLst>
                <a:path w="9525" h="19050" extrusionOk="0">
                  <a:moveTo>
                    <a:pt x="7144" y="12224"/>
                  </a:moveTo>
                  <a:cubicBezTo>
                    <a:pt x="8096" y="794"/>
                    <a:pt x="7144" y="12224"/>
                    <a:pt x="7144" y="1222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969" name="Google Shape;7969;p1"/>
            <p:cNvSpPr/>
            <p:nvPr/>
          </p:nvSpPr>
          <p:spPr>
            <a:xfrm>
              <a:off x="7167721" y="5734902"/>
              <a:ext cx="9525" cy="9525"/>
            </a:xfrm>
            <a:custGeom>
              <a:avLst/>
              <a:gdLst/>
              <a:ahLst/>
              <a:cxnLst/>
              <a:rect l="l" t="t" r="r" b="b"/>
              <a:pathLst>
                <a:path w="9525" h="9525" extrusionOk="0">
                  <a:moveTo>
                    <a:pt x="8414" y="10578"/>
                  </a:moveTo>
                  <a:cubicBezTo>
                    <a:pt x="5556" y="3910"/>
                    <a:pt x="8414" y="8672"/>
                    <a:pt x="8414" y="1057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970" name="Google Shape;7970;p1"/>
            <p:cNvSpPr/>
            <p:nvPr/>
          </p:nvSpPr>
          <p:spPr>
            <a:xfrm>
              <a:off x="7167086" y="5748919"/>
              <a:ext cx="9525" cy="9525"/>
            </a:xfrm>
            <a:custGeom>
              <a:avLst/>
              <a:gdLst/>
              <a:ahLst/>
              <a:cxnLst/>
              <a:rect l="l" t="t" r="r" b="b"/>
              <a:pathLst>
                <a:path w="9525" h="9525" extrusionOk="0">
                  <a:moveTo>
                    <a:pt x="9049" y="7990"/>
                  </a:moveTo>
                  <a:cubicBezTo>
                    <a:pt x="8096" y="6085"/>
                    <a:pt x="7144" y="7990"/>
                    <a:pt x="7144" y="7990"/>
                  </a:cubicBezTo>
                  <a:cubicBezTo>
                    <a:pt x="7144" y="8943"/>
                    <a:pt x="8096" y="8943"/>
                    <a:pt x="9049" y="7990"/>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971" name="Google Shape;7971;p1"/>
            <p:cNvSpPr/>
            <p:nvPr/>
          </p:nvSpPr>
          <p:spPr>
            <a:xfrm>
              <a:off x="7173754" y="5826918"/>
              <a:ext cx="9525" cy="9525"/>
            </a:xfrm>
            <a:custGeom>
              <a:avLst/>
              <a:gdLst/>
              <a:ahLst/>
              <a:cxnLst/>
              <a:rect l="l" t="t" r="r" b="b"/>
              <a:pathLst>
                <a:path w="9525" h="9525" extrusionOk="0">
                  <a:moveTo>
                    <a:pt x="10001" y="7144"/>
                  </a:moveTo>
                  <a:lnTo>
                    <a:pt x="7144" y="7144"/>
                  </a:lnTo>
                  <a:cubicBezTo>
                    <a:pt x="8096" y="8096"/>
                    <a:pt x="8096" y="7144"/>
                    <a:pt x="10001"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972" name="Google Shape;7972;p1"/>
            <p:cNvSpPr/>
            <p:nvPr/>
          </p:nvSpPr>
          <p:spPr>
            <a:xfrm>
              <a:off x="7190899" y="5838110"/>
              <a:ext cx="9525" cy="9525"/>
            </a:xfrm>
            <a:custGeom>
              <a:avLst/>
              <a:gdLst/>
              <a:ahLst/>
              <a:cxnLst/>
              <a:rect l="l" t="t" r="r" b="b"/>
              <a:pathLst>
                <a:path w="9525" h="9525" extrusionOk="0">
                  <a:moveTo>
                    <a:pt x="7144" y="9287"/>
                  </a:moveTo>
                  <a:cubicBezTo>
                    <a:pt x="8096" y="6429"/>
                    <a:pt x="8096" y="6429"/>
                    <a:pt x="7144" y="928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973" name="Google Shape;7973;p1"/>
            <p:cNvSpPr/>
            <p:nvPr/>
          </p:nvSpPr>
          <p:spPr>
            <a:xfrm>
              <a:off x="7173553" y="5850130"/>
              <a:ext cx="9525" cy="9525"/>
            </a:xfrm>
            <a:custGeom>
              <a:avLst/>
              <a:gdLst/>
              <a:ahLst/>
              <a:cxnLst/>
              <a:rect l="l" t="t" r="r" b="b"/>
              <a:pathLst>
                <a:path w="9525" h="9525" extrusionOk="0">
                  <a:moveTo>
                    <a:pt x="7344" y="7745"/>
                  </a:moveTo>
                  <a:cubicBezTo>
                    <a:pt x="6392" y="4887"/>
                    <a:pt x="9249" y="13460"/>
                    <a:pt x="7344" y="7745"/>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974" name="Google Shape;7974;p1"/>
            <p:cNvSpPr/>
            <p:nvPr/>
          </p:nvSpPr>
          <p:spPr>
            <a:xfrm>
              <a:off x="7190746" y="5978693"/>
              <a:ext cx="9525" cy="9525"/>
            </a:xfrm>
            <a:custGeom>
              <a:avLst/>
              <a:gdLst/>
              <a:ahLst/>
              <a:cxnLst/>
              <a:rect l="l" t="t" r="r" b="b"/>
              <a:pathLst>
                <a:path w="9525" h="9525" extrusionOk="0">
                  <a:moveTo>
                    <a:pt x="7297" y="8722"/>
                  </a:moveTo>
                  <a:lnTo>
                    <a:pt x="10154" y="7769"/>
                  </a:lnTo>
                  <a:cubicBezTo>
                    <a:pt x="10154" y="6817"/>
                    <a:pt x="6344" y="6817"/>
                    <a:pt x="7297" y="8722"/>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975" name="Google Shape;7975;p1"/>
            <p:cNvSpPr/>
            <p:nvPr/>
          </p:nvSpPr>
          <p:spPr>
            <a:xfrm>
              <a:off x="7236619" y="5979318"/>
              <a:ext cx="9525" cy="9525"/>
            </a:xfrm>
            <a:custGeom>
              <a:avLst/>
              <a:gdLst/>
              <a:ahLst/>
              <a:cxnLst/>
              <a:rect l="l" t="t" r="r" b="b"/>
              <a:pathLst>
                <a:path w="9525" h="9525" extrusionOk="0">
                  <a:moveTo>
                    <a:pt x="7144" y="10001"/>
                  </a:moveTo>
                  <a:cubicBezTo>
                    <a:pt x="9049" y="10001"/>
                    <a:pt x="10001" y="8096"/>
                    <a:pt x="9049" y="7144"/>
                  </a:cubicBezTo>
                  <a:cubicBezTo>
                    <a:pt x="9049" y="8096"/>
                    <a:pt x="7144" y="9049"/>
                    <a:pt x="7144" y="10001"/>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976" name="Google Shape;7976;p1"/>
            <p:cNvSpPr/>
            <p:nvPr/>
          </p:nvSpPr>
          <p:spPr>
            <a:xfrm>
              <a:off x="7273637" y="5815488"/>
              <a:ext cx="9525" cy="9525"/>
            </a:xfrm>
            <a:custGeom>
              <a:avLst/>
              <a:gdLst/>
              <a:ahLst/>
              <a:cxnLst/>
              <a:rect l="l" t="t" r="r" b="b"/>
              <a:pathLst>
                <a:path w="9525" h="9525" extrusionOk="0">
                  <a:moveTo>
                    <a:pt x="7273" y="7144"/>
                  </a:moveTo>
                  <a:cubicBezTo>
                    <a:pt x="11083" y="9049"/>
                    <a:pt x="6320" y="7144"/>
                    <a:pt x="7273"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977" name="Google Shape;7977;p1"/>
            <p:cNvSpPr/>
            <p:nvPr/>
          </p:nvSpPr>
          <p:spPr>
            <a:xfrm>
              <a:off x="7252097" y="5891688"/>
              <a:ext cx="9525" cy="9525"/>
            </a:xfrm>
            <a:custGeom>
              <a:avLst/>
              <a:gdLst/>
              <a:ahLst/>
              <a:cxnLst/>
              <a:rect l="l" t="t" r="r" b="b"/>
              <a:pathLst>
                <a:path w="9525" h="9525" extrusionOk="0">
                  <a:moveTo>
                    <a:pt x="7858" y="7144"/>
                  </a:moveTo>
                  <a:cubicBezTo>
                    <a:pt x="6906" y="7144"/>
                    <a:pt x="6906" y="14764"/>
                    <a:pt x="7858"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978" name="Google Shape;7978;p1"/>
            <p:cNvSpPr/>
            <p:nvPr/>
          </p:nvSpPr>
          <p:spPr>
            <a:xfrm>
              <a:off x="7248063" y="5898386"/>
              <a:ext cx="19050" cy="19050"/>
            </a:xfrm>
            <a:custGeom>
              <a:avLst/>
              <a:gdLst/>
              <a:ahLst/>
              <a:cxnLst/>
              <a:rect l="l" t="t" r="r" b="b"/>
              <a:pathLst>
                <a:path w="19050" h="19050" extrusionOk="0">
                  <a:moveTo>
                    <a:pt x="8081" y="14733"/>
                  </a:moveTo>
                  <a:cubicBezTo>
                    <a:pt x="22369" y="29021"/>
                    <a:pt x="8081" y="9018"/>
                    <a:pt x="10939" y="9018"/>
                  </a:cubicBezTo>
                  <a:cubicBezTo>
                    <a:pt x="-491" y="2351"/>
                    <a:pt x="18559" y="15686"/>
                    <a:pt x="8081" y="14733"/>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979" name="Google Shape;7979;p1"/>
            <p:cNvSpPr/>
            <p:nvPr/>
          </p:nvSpPr>
          <p:spPr>
            <a:xfrm>
              <a:off x="7302341" y="6096476"/>
              <a:ext cx="9525" cy="9525"/>
            </a:xfrm>
            <a:custGeom>
              <a:avLst/>
              <a:gdLst/>
              <a:ahLst/>
              <a:cxnLst/>
              <a:rect l="l" t="t" r="r" b="b"/>
              <a:pathLst>
                <a:path w="9525" h="9525" extrusionOk="0">
                  <a:moveTo>
                    <a:pt x="7144" y="8097"/>
                  </a:moveTo>
                  <a:lnTo>
                    <a:pt x="7144" y="7144"/>
                  </a:lnTo>
                  <a:cubicBezTo>
                    <a:pt x="7144" y="7144"/>
                    <a:pt x="7144" y="7144"/>
                    <a:pt x="7144" y="809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980" name="Google Shape;7980;p1"/>
            <p:cNvSpPr/>
            <p:nvPr/>
          </p:nvSpPr>
          <p:spPr>
            <a:xfrm>
              <a:off x="7330916" y="6212681"/>
              <a:ext cx="9525" cy="9525"/>
            </a:xfrm>
            <a:custGeom>
              <a:avLst/>
              <a:gdLst/>
              <a:ahLst/>
              <a:cxnLst/>
              <a:rect l="l" t="t" r="r" b="b"/>
              <a:pathLst>
                <a:path w="9525" h="9525" extrusionOk="0">
                  <a:moveTo>
                    <a:pt x="8096" y="8096"/>
                  </a:moveTo>
                  <a:cubicBezTo>
                    <a:pt x="8096" y="7144"/>
                    <a:pt x="7144" y="7144"/>
                    <a:pt x="7144" y="7144"/>
                  </a:cubicBezTo>
                  <a:cubicBezTo>
                    <a:pt x="8096" y="8096"/>
                    <a:pt x="8096" y="8096"/>
                    <a:pt x="8096" y="809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981" name="Google Shape;7981;p1"/>
            <p:cNvSpPr/>
            <p:nvPr/>
          </p:nvSpPr>
          <p:spPr>
            <a:xfrm>
              <a:off x="7333774" y="6233636"/>
              <a:ext cx="9525" cy="9525"/>
            </a:xfrm>
            <a:custGeom>
              <a:avLst/>
              <a:gdLst/>
              <a:ahLst/>
              <a:cxnLst/>
              <a:rect l="l" t="t" r="r" b="b"/>
              <a:pathLst>
                <a:path w="9525" h="9525" extrusionOk="0">
                  <a:moveTo>
                    <a:pt x="7144" y="8096"/>
                  </a:moveTo>
                  <a:cubicBezTo>
                    <a:pt x="7144" y="8096"/>
                    <a:pt x="7144" y="7144"/>
                    <a:pt x="7144" y="7144"/>
                  </a:cubicBezTo>
                  <a:cubicBezTo>
                    <a:pt x="7144" y="7144"/>
                    <a:pt x="7144" y="8096"/>
                    <a:pt x="7144" y="809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982" name="Google Shape;7982;p1"/>
            <p:cNvSpPr/>
            <p:nvPr/>
          </p:nvSpPr>
          <p:spPr>
            <a:xfrm>
              <a:off x="7302341" y="6097428"/>
              <a:ext cx="9525" cy="9525"/>
            </a:xfrm>
            <a:custGeom>
              <a:avLst/>
              <a:gdLst/>
              <a:ahLst/>
              <a:cxnLst/>
              <a:rect l="l" t="t" r="r" b="b"/>
              <a:pathLst>
                <a:path w="9525" h="9525" extrusionOk="0">
                  <a:moveTo>
                    <a:pt x="7144" y="7144"/>
                  </a:moveTo>
                  <a:lnTo>
                    <a:pt x="7144" y="10953"/>
                  </a:lnTo>
                  <a:cubicBezTo>
                    <a:pt x="8096" y="10001"/>
                    <a:pt x="7144"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983" name="Google Shape;7983;p1"/>
            <p:cNvSpPr/>
            <p:nvPr/>
          </p:nvSpPr>
          <p:spPr>
            <a:xfrm>
              <a:off x="7260960" y="5929231"/>
              <a:ext cx="9525" cy="9525"/>
            </a:xfrm>
            <a:custGeom>
              <a:avLst/>
              <a:gdLst/>
              <a:ahLst/>
              <a:cxnLst/>
              <a:rect l="l" t="t" r="r" b="b"/>
              <a:pathLst>
                <a:path w="9525" h="9525" extrusionOk="0">
                  <a:moveTo>
                    <a:pt x="7567" y="8653"/>
                  </a:moveTo>
                  <a:cubicBezTo>
                    <a:pt x="6615" y="5795"/>
                    <a:pt x="7567" y="7700"/>
                    <a:pt x="7567" y="8653"/>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984" name="Google Shape;7984;p1"/>
            <p:cNvSpPr/>
            <p:nvPr/>
          </p:nvSpPr>
          <p:spPr>
            <a:xfrm>
              <a:off x="7284223" y="6045020"/>
              <a:ext cx="9525" cy="9525"/>
            </a:xfrm>
            <a:custGeom>
              <a:avLst/>
              <a:gdLst/>
              <a:ahLst/>
              <a:cxnLst/>
              <a:rect l="l" t="t" r="r" b="b"/>
              <a:pathLst>
                <a:path w="9525" h="9525" extrusionOk="0">
                  <a:moveTo>
                    <a:pt x="9069" y="9069"/>
                  </a:moveTo>
                  <a:cubicBezTo>
                    <a:pt x="8117" y="8117"/>
                    <a:pt x="5259" y="5259"/>
                    <a:pt x="9069" y="906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985" name="Google Shape;7985;p1"/>
            <p:cNvSpPr/>
            <p:nvPr/>
          </p:nvSpPr>
          <p:spPr>
            <a:xfrm>
              <a:off x="7274719" y="6005743"/>
              <a:ext cx="9525" cy="9525"/>
            </a:xfrm>
            <a:custGeom>
              <a:avLst/>
              <a:gdLst/>
              <a:ahLst/>
              <a:cxnLst/>
              <a:rect l="l" t="t" r="r" b="b"/>
              <a:pathLst>
                <a:path w="9525" h="9525" extrusionOk="0">
                  <a:moveTo>
                    <a:pt x="7144" y="8342"/>
                  </a:moveTo>
                  <a:cubicBezTo>
                    <a:pt x="8096" y="15009"/>
                    <a:pt x="13811" y="3579"/>
                    <a:pt x="7144" y="8342"/>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986" name="Google Shape;7986;p1"/>
            <p:cNvSpPr/>
            <p:nvPr/>
          </p:nvSpPr>
          <p:spPr>
            <a:xfrm>
              <a:off x="7250906" y="5941218"/>
              <a:ext cx="9525" cy="9525"/>
            </a:xfrm>
            <a:custGeom>
              <a:avLst/>
              <a:gdLst/>
              <a:ahLst/>
              <a:cxnLst/>
              <a:rect l="l" t="t" r="r" b="b"/>
              <a:pathLst>
                <a:path w="9525" h="9525" extrusionOk="0">
                  <a:moveTo>
                    <a:pt x="8096" y="8096"/>
                  </a:moveTo>
                  <a:lnTo>
                    <a:pt x="7144" y="7144"/>
                  </a:lnTo>
                  <a:cubicBezTo>
                    <a:pt x="8096" y="7144"/>
                    <a:pt x="8096" y="7144"/>
                    <a:pt x="8096" y="809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987" name="Google Shape;7987;p1"/>
            <p:cNvSpPr/>
            <p:nvPr/>
          </p:nvSpPr>
          <p:spPr>
            <a:xfrm>
              <a:off x="7292393" y="6074568"/>
              <a:ext cx="9525" cy="9525"/>
            </a:xfrm>
            <a:custGeom>
              <a:avLst/>
              <a:gdLst/>
              <a:ahLst/>
              <a:cxnLst/>
              <a:rect l="l" t="t" r="r" b="b"/>
              <a:pathLst>
                <a:path w="9525" h="9525" extrusionOk="0">
                  <a:moveTo>
                    <a:pt x="7567" y="7144"/>
                  </a:moveTo>
                  <a:cubicBezTo>
                    <a:pt x="7567" y="7144"/>
                    <a:pt x="6615" y="8096"/>
                    <a:pt x="7567" y="7144"/>
                  </a:cubicBezTo>
                  <a:cubicBezTo>
                    <a:pt x="7567" y="8096"/>
                    <a:pt x="7567" y="8096"/>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988" name="Google Shape;7988;p1"/>
            <p:cNvSpPr/>
            <p:nvPr/>
          </p:nvSpPr>
          <p:spPr>
            <a:xfrm>
              <a:off x="7270909" y="5839301"/>
              <a:ext cx="9525" cy="9525"/>
            </a:xfrm>
            <a:custGeom>
              <a:avLst/>
              <a:gdLst/>
              <a:ahLst/>
              <a:cxnLst/>
              <a:rect l="l" t="t" r="r" b="b"/>
              <a:pathLst>
                <a:path w="9525" h="9525" extrusionOk="0">
                  <a:moveTo>
                    <a:pt x="7144" y="7144"/>
                  </a:moveTo>
                  <a:cubicBezTo>
                    <a:pt x="7144" y="7144"/>
                    <a:pt x="7144" y="7144"/>
                    <a:pt x="7144" y="7144"/>
                  </a:cubicBez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989" name="Google Shape;7989;p1"/>
            <p:cNvSpPr/>
            <p:nvPr/>
          </p:nvSpPr>
          <p:spPr>
            <a:xfrm>
              <a:off x="7275671" y="5789771"/>
              <a:ext cx="9525" cy="9525"/>
            </a:xfrm>
            <a:custGeom>
              <a:avLst/>
              <a:gdLst/>
              <a:ahLst/>
              <a:cxnLst/>
              <a:rect l="l" t="t" r="r" b="b"/>
              <a:pathLst>
                <a:path w="9525" h="9525" extrusionOk="0">
                  <a:moveTo>
                    <a:pt x="7144" y="7144"/>
                  </a:moveTo>
                  <a:cubicBezTo>
                    <a:pt x="8096" y="8097"/>
                    <a:pt x="10954" y="9049"/>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990" name="Google Shape;7990;p1"/>
            <p:cNvSpPr/>
            <p:nvPr/>
          </p:nvSpPr>
          <p:spPr>
            <a:xfrm>
              <a:off x="7340018" y="6271312"/>
              <a:ext cx="9525" cy="9525"/>
            </a:xfrm>
            <a:custGeom>
              <a:avLst/>
              <a:gdLst/>
              <a:ahLst/>
              <a:cxnLst/>
              <a:rect l="l" t="t" r="r" b="b"/>
              <a:pathLst>
                <a:path w="9525" h="9525" extrusionOk="0">
                  <a:moveTo>
                    <a:pt x="7567" y="7567"/>
                  </a:moveTo>
                  <a:cubicBezTo>
                    <a:pt x="7567" y="7567"/>
                    <a:pt x="7567" y="7567"/>
                    <a:pt x="7567" y="7567"/>
                  </a:cubicBezTo>
                  <a:cubicBezTo>
                    <a:pt x="6615" y="6614"/>
                    <a:pt x="7567" y="7567"/>
                    <a:pt x="7567"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991" name="Google Shape;7991;p1"/>
            <p:cNvSpPr/>
            <p:nvPr/>
          </p:nvSpPr>
          <p:spPr>
            <a:xfrm>
              <a:off x="7453789" y="6438988"/>
              <a:ext cx="19050" cy="9525"/>
            </a:xfrm>
            <a:custGeom>
              <a:avLst/>
              <a:gdLst/>
              <a:ahLst/>
              <a:cxnLst/>
              <a:rect l="l" t="t" r="r" b="b"/>
              <a:pathLst>
                <a:path w="19050" h="9525" extrusionOk="0">
                  <a:moveTo>
                    <a:pt x="12859" y="8485"/>
                  </a:moveTo>
                  <a:cubicBezTo>
                    <a:pt x="11906" y="13247"/>
                    <a:pt x="8096" y="2769"/>
                    <a:pt x="7144" y="9437"/>
                  </a:cubicBezTo>
                  <a:cubicBezTo>
                    <a:pt x="8096" y="8485"/>
                    <a:pt x="12859" y="14199"/>
                    <a:pt x="12859" y="8485"/>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992" name="Google Shape;7992;p1"/>
            <p:cNvSpPr/>
            <p:nvPr/>
          </p:nvSpPr>
          <p:spPr>
            <a:xfrm>
              <a:off x="7261384" y="5931693"/>
              <a:ext cx="9525" cy="9525"/>
            </a:xfrm>
            <a:custGeom>
              <a:avLst/>
              <a:gdLst/>
              <a:ahLst/>
              <a:cxnLst/>
              <a:rect l="l" t="t" r="r" b="b"/>
              <a:pathLst>
                <a:path w="9525" h="9525" extrusionOk="0">
                  <a:moveTo>
                    <a:pt x="7144" y="7144"/>
                  </a:moveTo>
                  <a:lnTo>
                    <a:pt x="7144" y="9049"/>
                  </a:lnTo>
                  <a:cubicBezTo>
                    <a:pt x="8096" y="8096"/>
                    <a:pt x="7144"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993" name="Google Shape;7993;p1"/>
            <p:cNvSpPr/>
            <p:nvPr/>
          </p:nvSpPr>
          <p:spPr>
            <a:xfrm>
              <a:off x="7453789" y="6441281"/>
              <a:ext cx="9525" cy="9525"/>
            </a:xfrm>
            <a:custGeom>
              <a:avLst/>
              <a:gdLst/>
              <a:ahLst/>
              <a:cxnLst/>
              <a:rect l="l" t="t" r="r" b="b"/>
              <a:pathLst>
                <a:path w="9525" h="9525" extrusionOk="0">
                  <a:moveTo>
                    <a:pt x="7144" y="7144"/>
                  </a:moveTo>
                  <a:cubicBezTo>
                    <a:pt x="7144" y="8096"/>
                    <a:pt x="7144" y="9049"/>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994" name="Google Shape;7994;p1"/>
            <p:cNvSpPr/>
            <p:nvPr/>
          </p:nvSpPr>
          <p:spPr>
            <a:xfrm>
              <a:off x="7368064" y="6391751"/>
              <a:ext cx="9525" cy="9525"/>
            </a:xfrm>
            <a:custGeom>
              <a:avLst/>
              <a:gdLst/>
              <a:ahLst/>
              <a:cxnLst/>
              <a:rect l="l" t="t" r="r" b="b"/>
              <a:pathLst>
                <a:path w="9525" h="9525" extrusionOk="0">
                  <a:moveTo>
                    <a:pt x="7144" y="8097"/>
                  </a:moveTo>
                  <a:cubicBezTo>
                    <a:pt x="7144" y="8097"/>
                    <a:pt x="8096" y="7144"/>
                    <a:pt x="8096" y="7144"/>
                  </a:cubicBezTo>
                  <a:cubicBezTo>
                    <a:pt x="8096" y="7144"/>
                    <a:pt x="7144" y="8097"/>
                    <a:pt x="7144" y="809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995" name="Google Shape;7995;p1"/>
            <p:cNvSpPr/>
            <p:nvPr/>
          </p:nvSpPr>
          <p:spPr>
            <a:xfrm>
              <a:off x="7351871" y="6291738"/>
              <a:ext cx="9525" cy="9525"/>
            </a:xfrm>
            <a:custGeom>
              <a:avLst/>
              <a:gdLst/>
              <a:ahLst/>
              <a:cxnLst/>
              <a:rect l="l" t="t" r="r" b="b"/>
              <a:pathLst>
                <a:path w="9525" h="9525" extrusionOk="0">
                  <a:moveTo>
                    <a:pt x="7144" y="7144"/>
                  </a:moveTo>
                  <a:lnTo>
                    <a:pt x="7144" y="9049"/>
                  </a:lnTo>
                  <a:cubicBezTo>
                    <a:pt x="7144" y="8097"/>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996" name="Google Shape;7996;p1"/>
            <p:cNvSpPr/>
            <p:nvPr/>
          </p:nvSpPr>
          <p:spPr>
            <a:xfrm>
              <a:off x="7380446" y="6423724"/>
              <a:ext cx="9525" cy="9525"/>
            </a:xfrm>
            <a:custGeom>
              <a:avLst/>
              <a:gdLst/>
              <a:ahLst/>
              <a:cxnLst/>
              <a:rect l="l" t="t" r="r" b="b"/>
              <a:pathLst>
                <a:path w="9525" h="9525" extrusionOk="0">
                  <a:moveTo>
                    <a:pt x="7144" y="7555"/>
                  </a:moveTo>
                  <a:cubicBezTo>
                    <a:pt x="8096" y="18032"/>
                    <a:pt x="8096" y="4698"/>
                    <a:pt x="7144" y="7555"/>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997" name="Google Shape;7997;p1"/>
            <p:cNvSpPr/>
            <p:nvPr/>
          </p:nvSpPr>
          <p:spPr>
            <a:xfrm>
              <a:off x="7389971" y="6456081"/>
              <a:ext cx="9525" cy="9525"/>
            </a:xfrm>
            <a:custGeom>
              <a:avLst/>
              <a:gdLst/>
              <a:ahLst/>
              <a:cxnLst/>
              <a:rect l="l" t="t" r="r" b="b"/>
              <a:pathLst>
                <a:path w="9525" h="9525" extrusionOk="0">
                  <a:moveTo>
                    <a:pt x="7144" y="9488"/>
                  </a:moveTo>
                  <a:cubicBezTo>
                    <a:pt x="7144" y="8536"/>
                    <a:pt x="7144" y="4726"/>
                    <a:pt x="7144" y="948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998" name="Google Shape;7998;p1"/>
            <p:cNvSpPr/>
            <p:nvPr/>
          </p:nvSpPr>
          <p:spPr>
            <a:xfrm>
              <a:off x="7291490" y="5940257"/>
              <a:ext cx="9525" cy="9525"/>
            </a:xfrm>
            <a:custGeom>
              <a:avLst/>
              <a:gdLst/>
              <a:ahLst/>
              <a:cxnLst/>
              <a:rect l="l" t="t" r="r" b="b"/>
              <a:pathLst>
                <a:path w="9525" h="9525" extrusionOk="0">
                  <a:moveTo>
                    <a:pt x="7517" y="10010"/>
                  </a:moveTo>
                  <a:cubicBezTo>
                    <a:pt x="8470" y="9057"/>
                    <a:pt x="8470" y="8105"/>
                    <a:pt x="9422" y="8105"/>
                  </a:cubicBezTo>
                  <a:cubicBezTo>
                    <a:pt x="7517" y="9057"/>
                    <a:pt x="6565" y="4295"/>
                    <a:pt x="7517" y="10010"/>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999" name="Google Shape;7999;p1"/>
            <p:cNvSpPr/>
            <p:nvPr/>
          </p:nvSpPr>
          <p:spPr>
            <a:xfrm>
              <a:off x="7260431" y="5931693"/>
              <a:ext cx="9525" cy="9525"/>
            </a:xfrm>
            <a:custGeom>
              <a:avLst/>
              <a:gdLst/>
              <a:ahLst/>
              <a:cxnLst/>
              <a:rect l="l" t="t" r="r" b="b"/>
              <a:pathLst>
                <a:path w="9525" h="9525" extrusionOk="0">
                  <a:moveTo>
                    <a:pt x="7144" y="7144"/>
                  </a:moveTo>
                  <a:cubicBezTo>
                    <a:pt x="1095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000" name="Google Shape;8000;p1"/>
            <p:cNvSpPr/>
            <p:nvPr/>
          </p:nvSpPr>
          <p:spPr>
            <a:xfrm>
              <a:off x="7403306" y="6420326"/>
              <a:ext cx="9525" cy="19050"/>
            </a:xfrm>
            <a:custGeom>
              <a:avLst/>
              <a:gdLst/>
              <a:ahLst/>
              <a:cxnLst/>
              <a:rect l="l" t="t" r="r" b="b"/>
              <a:pathLst>
                <a:path w="9525" h="19050" extrusionOk="0">
                  <a:moveTo>
                    <a:pt x="7144" y="7144"/>
                  </a:moveTo>
                  <a:lnTo>
                    <a:pt x="8096" y="12859"/>
                  </a:lnTo>
                  <a:cubicBezTo>
                    <a:pt x="8096" y="10954"/>
                    <a:pt x="7144" y="9049"/>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001" name="Google Shape;8001;p1"/>
            <p:cNvSpPr/>
            <p:nvPr/>
          </p:nvSpPr>
          <p:spPr>
            <a:xfrm>
              <a:off x="7369969" y="6181248"/>
              <a:ext cx="9525" cy="9525"/>
            </a:xfrm>
            <a:custGeom>
              <a:avLst/>
              <a:gdLst/>
              <a:ahLst/>
              <a:cxnLst/>
              <a:rect l="l" t="t" r="r" b="b"/>
              <a:pathLst>
                <a:path w="9525" h="9525" extrusionOk="0">
                  <a:moveTo>
                    <a:pt x="8096" y="8096"/>
                  </a:moveTo>
                  <a:lnTo>
                    <a:pt x="7144" y="7144"/>
                  </a:lnTo>
                  <a:cubicBezTo>
                    <a:pt x="7144" y="8096"/>
                    <a:pt x="7144" y="8096"/>
                    <a:pt x="8096" y="809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002" name="Google Shape;8002;p1"/>
            <p:cNvSpPr/>
            <p:nvPr/>
          </p:nvSpPr>
          <p:spPr>
            <a:xfrm>
              <a:off x="7407921" y="6441281"/>
              <a:ext cx="9525" cy="9525"/>
            </a:xfrm>
            <a:custGeom>
              <a:avLst/>
              <a:gdLst/>
              <a:ahLst/>
              <a:cxnLst/>
              <a:rect l="l" t="t" r="r" b="b"/>
              <a:pathLst>
                <a:path w="9525" h="9525" extrusionOk="0">
                  <a:moveTo>
                    <a:pt x="8244" y="7144"/>
                  </a:moveTo>
                  <a:cubicBezTo>
                    <a:pt x="7291" y="8096"/>
                    <a:pt x="6339" y="16669"/>
                    <a:pt x="82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003" name="Google Shape;8003;p1"/>
            <p:cNvSpPr/>
            <p:nvPr/>
          </p:nvSpPr>
          <p:spPr>
            <a:xfrm>
              <a:off x="7293769" y="5941218"/>
              <a:ext cx="9525" cy="9525"/>
            </a:xfrm>
            <a:custGeom>
              <a:avLst/>
              <a:gdLst/>
              <a:ahLst/>
              <a:cxnLst/>
              <a:rect l="l" t="t" r="r" b="b"/>
              <a:pathLst>
                <a:path w="9525" h="9525" extrusionOk="0">
                  <a:moveTo>
                    <a:pt x="7144" y="7144"/>
                  </a:moveTo>
                  <a:lnTo>
                    <a:pt x="7144" y="7144"/>
                  </a:lnTo>
                  <a:lnTo>
                    <a:pt x="7144" y="7144"/>
                  </a:ln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004" name="Google Shape;8004;p1"/>
            <p:cNvSpPr/>
            <p:nvPr/>
          </p:nvSpPr>
          <p:spPr>
            <a:xfrm>
              <a:off x="7249384" y="5793700"/>
              <a:ext cx="228600" cy="752475"/>
            </a:xfrm>
            <a:custGeom>
              <a:avLst/>
              <a:gdLst/>
              <a:ahLst/>
              <a:cxnLst/>
              <a:rect l="l" t="t" r="r" b="b"/>
              <a:pathLst>
                <a:path w="228600" h="752475" extrusionOk="0">
                  <a:moveTo>
                    <a:pt x="38194" y="120372"/>
                  </a:moveTo>
                  <a:cubicBezTo>
                    <a:pt x="38194" y="121324"/>
                    <a:pt x="54386" y="160377"/>
                    <a:pt x="57244" y="158472"/>
                  </a:cubicBezTo>
                  <a:cubicBezTo>
                    <a:pt x="54386" y="155614"/>
                    <a:pt x="54386" y="155614"/>
                    <a:pt x="56291" y="158472"/>
                  </a:cubicBezTo>
                  <a:cubicBezTo>
                    <a:pt x="45813" y="167997"/>
                    <a:pt x="62006" y="110847"/>
                    <a:pt x="57244" y="168949"/>
                  </a:cubicBezTo>
                  <a:cubicBezTo>
                    <a:pt x="53434" y="170855"/>
                    <a:pt x="51529" y="159424"/>
                    <a:pt x="52481" y="160377"/>
                  </a:cubicBezTo>
                  <a:cubicBezTo>
                    <a:pt x="50576" y="161330"/>
                    <a:pt x="48671" y="161330"/>
                    <a:pt x="47719" y="162282"/>
                  </a:cubicBezTo>
                  <a:cubicBezTo>
                    <a:pt x="48671" y="182285"/>
                    <a:pt x="78198" y="193714"/>
                    <a:pt x="77246" y="208955"/>
                  </a:cubicBezTo>
                  <a:cubicBezTo>
                    <a:pt x="77246" y="208955"/>
                    <a:pt x="95344" y="286107"/>
                    <a:pt x="102011" y="303252"/>
                  </a:cubicBezTo>
                  <a:cubicBezTo>
                    <a:pt x="104869" y="306110"/>
                    <a:pt x="106773" y="309919"/>
                    <a:pt x="108679" y="313730"/>
                  </a:cubicBezTo>
                  <a:cubicBezTo>
                    <a:pt x="111536" y="375642"/>
                    <a:pt x="130586" y="413742"/>
                    <a:pt x="148684" y="458510"/>
                  </a:cubicBezTo>
                  <a:cubicBezTo>
                    <a:pt x="142969" y="463272"/>
                    <a:pt x="146779" y="457557"/>
                    <a:pt x="149636" y="460414"/>
                  </a:cubicBezTo>
                  <a:cubicBezTo>
                    <a:pt x="151541" y="468987"/>
                    <a:pt x="162019" y="577572"/>
                    <a:pt x="177259" y="584239"/>
                  </a:cubicBezTo>
                  <a:cubicBezTo>
                    <a:pt x="185831" y="600432"/>
                    <a:pt x="210596" y="706160"/>
                    <a:pt x="207738" y="712827"/>
                  </a:cubicBezTo>
                  <a:cubicBezTo>
                    <a:pt x="203929" y="712827"/>
                    <a:pt x="179163" y="715685"/>
                    <a:pt x="182973" y="722352"/>
                  </a:cubicBezTo>
                  <a:cubicBezTo>
                    <a:pt x="184879" y="721399"/>
                    <a:pt x="142016" y="557569"/>
                    <a:pt x="134396" y="537567"/>
                  </a:cubicBezTo>
                  <a:cubicBezTo>
                    <a:pt x="137254" y="541377"/>
                    <a:pt x="142969" y="582335"/>
                    <a:pt x="145826" y="585192"/>
                  </a:cubicBezTo>
                  <a:cubicBezTo>
                    <a:pt x="144873" y="584239"/>
                    <a:pt x="122013" y="492799"/>
                    <a:pt x="126776" y="498514"/>
                  </a:cubicBezTo>
                  <a:cubicBezTo>
                    <a:pt x="126776" y="497562"/>
                    <a:pt x="119156" y="490894"/>
                    <a:pt x="115346" y="491847"/>
                  </a:cubicBezTo>
                  <a:cubicBezTo>
                    <a:pt x="125823" y="493752"/>
                    <a:pt x="103916" y="427077"/>
                    <a:pt x="103916" y="428030"/>
                  </a:cubicBezTo>
                  <a:cubicBezTo>
                    <a:pt x="102963" y="425172"/>
                    <a:pt x="102011" y="423267"/>
                    <a:pt x="101059" y="420410"/>
                  </a:cubicBezTo>
                  <a:cubicBezTo>
                    <a:pt x="97248" y="417552"/>
                    <a:pt x="85819" y="387072"/>
                    <a:pt x="83913" y="367069"/>
                  </a:cubicBezTo>
                  <a:cubicBezTo>
                    <a:pt x="85819" y="368022"/>
                    <a:pt x="87723" y="368974"/>
                    <a:pt x="88676" y="369927"/>
                  </a:cubicBezTo>
                  <a:cubicBezTo>
                    <a:pt x="75341" y="331827"/>
                    <a:pt x="68673" y="301347"/>
                    <a:pt x="58196" y="265152"/>
                  </a:cubicBezTo>
                  <a:cubicBezTo>
                    <a:pt x="53434" y="260389"/>
                    <a:pt x="49623" y="258485"/>
                    <a:pt x="47719" y="254674"/>
                  </a:cubicBezTo>
                  <a:cubicBezTo>
                    <a:pt x="49623" y="257532"/>
                    <a:pt x="42004" y="230862"/>
                    <a:pt x="42004" y="229910"/>
                  </a:cubicBezTo>
                  <a:cubicBezTo>
                    <a:pt x="47719" y="236577"/>
                    <a:pt x="44861" y="216574"/>
                    <a:pt x="35336" y="208955"/>
                  </a:cubicBezTo>
                  <a:cubicBezTo>
                    <a:pt x="48671" y="220385"/>
                    <a:pt x="9619" y="156567"/>
                    <a:pt x="9619" y="156567"/>
                  </a:cubicBezTo>
                  <a:cubicBezTo>
                    <a:pt x="12476" y="150852"/>
                    <a:pt x="19144" y="127992"/>
                    <a:pt x="7713" y="125135"/>
                  </a:cubicBezTo>
                  <a:cubicBezTo>
                    <a:pt x="6761" y="127992"/>
                    <a:pt x="6761" y="128944"/>
                    <a:pt x="9619" y="127992"/>
                  </a:cubicBezTo>
                  <a:cubicBezTo>
                    <a:pt x="18191" y="137517"/>
                    <a:pt x="10571" y="158472"/>
                    <a:pt x="27716" y="176569"/>
                  </a:cubicBezTo>
                  <a:cubicBezTo>
                    <a:pt x="25811" y="205144"/>
                    <a:pt x="42004" y="253722"/>
                    <a:pt x="55338" y="277535"/>
                  </a:cubicBezTo>
                  <a:cubicBezTo>
                    <a:pt x="49623" y="280392"/>
                    <a:pt x="50576" y="282297"/>
                    <a:pt x="48671" y="281344"/>
                  </a:cubicBezTo>
                  <a:cubicBezTo>
                    <a:pt x="50576" y="293727"/>
                    <a:pt x="51529" y="299442"/>
                    <a:pt x="57244" y="308967"/>
                  </a:cubicBezTo>
                  <a:cubicBezTo>
                    <a:pt x="61054" y="323255"/>
                    <a:pt x="67721" y="357544"/>
                    <a:pt x="67721" y="357544"/>
                  </a:cubicBezTo>
                  <a:cubicBezTo>
                    <a:pt x="68673" y="369927"/>
                    <a:pt x="82961" y="388977"/>
                    <a:pt x="76294" y="403264"/>
                  </a:cubicBezTo>
                  <a:cubicBezTo>
                    <a:pt x="77246" y="402312"/>
                    <a:pt x="78198" y="400407"/>
                    <a:pt x="80104" y="399455"/>
                  </a:cubicBezTo>
                  <a:cubicBezTo>
                    <a:pt x="82961" y="417552"/>
                    <a:pt x="83913" y="411837"/>
                    <a:pt x="90581" y="424219"/>
                  </a:cubicBezTo>
                  <a:cubicBezTo>
                    <a:pt x="92486" y="435649"/>
                    <a:pt x="82961" y="425172"/>
                    <a:pt x="82961" y="426124"/>
                  </a:cubicBezTo>
                  <a:cubicBezTo>
                    <a:pt x="90581" y="440412"/>
                    <a:pt x="95344" y="461367"/>
                    <a:pt x="89629" y="472797"/>
                  </a:cubicBezTo>
                  <a:cubicBezTo>
                    <a:pt x="89629" y="472797"/>
                    <a:pt x="103916" y="484227"/>
                    <a:pt x="99154" y="487085"/>
                  </a:cubicBezTo>
                  <a:cubicBezTo>
                    <a:pt x="98201" y="485180"/>
                    <a:pt x="96296" y="483274"/>
                    <a:pt x="94391" y="483274"/>
                  </a:cubicBezTo>
                  <a:cubicBezTo>
                    <a:pt x="105821" y="500419"/>
                    <a:pt x="99154" y="523280"/>
                    <a:pt x="113441" y="537567"/>
                  </a:cubicBezTo>
                  <a:cubicBezTo>
                    <a:pt x="112488" y="534710"/>
                    <a:pt x="110584" y="531852"/>
                    <a:pt x="109631" y="528994"/>
                  </a:cubicBezTo>
                  <a:cubicBezTo>
                    <a:pt x="116298" y="527089"/>
                    <a:pt x="108679" y="535662"/>
                    <a:pt x="115346" y="527089"/>
                  </a:cubicBezTo>
                  <a:cubicBezTo>
                    <a:pt x="103916" y="549949"/>
                    <a:pt x="132491" y="606147"/>
                    <a:pt x="136301" y="631864"/>
                  </a:cubicBezTo>
                  <a:cubicBezTo>
                    <a:pt x="134396" y="631864"/>
                    <a:pt x="131538" y="631864"/>
                    <a:pt x="130586" y="629960"/>
                  </a:cubicBezTo>
                  <a:cubicBezTo>
                    <a:pt x="136301" y="650914"/>
                    <a:pt x="156304" y="675680"/>
                    <a:pt x="155351" y="697587"/>
                  </a:cubicBezTo>
                  <a:cubicBezTo>
                    <a:pt x="147731" y="713780"/>
                    <a:pt x="169638" y="729972"/>
                    <a:pt x="164876" y="746164"/>
                  </a:cubicBezTo>
                  <a:cubicBezTo>
                    <a:pt x="165829" y="748069"/>
                    <a:pt x="175354" y="734735"/>
                    <a:pt x="176306" y="747117"/>
                  </a:cubicBezTo>
                  <a:cubicBezTo>
                    <a:pt x="174401" y="748069"/>
                    <a:pt x="171544" y="749022"/>
                    <a:pt x="169638" y="749974"/>
                  </a:cubicBezTo>
                  <a:cubicBezTo>
                    <a:pt x="171544" y="752832"/>
                    <a:pt x="218216" y="729019"/>
                    <a:pt x="223931" y="726162"/>
                  </a:cubicBezTo>
                  <a:cubicBezTo>
                    <a:pt x="221073" y="730924"/>
                    <a:pt x="217263" y="734735"/>
                    <a:pt x="211548" y="736639"/>
                  </a:cubicBezTo>
                  <a:cubicBezTo>
                    <a:pt x="217263" y="735687"/>
                    <a:pt x="222026" y="732830"/>
                    <a:pt x="225836" y="729019"/>
                  </a:cubicBezTo>
                  <a:cubicBezTo>
                    <a:pt x="229646" y="726162"/>
                    <a:pt x="211548" y="640437"/>
                    <a:pt x="209644" y="643294"/>
                  </a:cubicBezTo>
                  <a:cubicBezTo>
                    <a:pt x="202976" y="634722"/>
                    <a:pt x="162971" y="422314"/>
                    <a:pt x="155351" y="424219"/>
                  </a:cubicBezTo>
                  <a:cubicBezTo>
                    <a:pt x="150588" y="407074"/>
                    <a:pt x="141063" y="369927"/>
                    <a:pt x="140111" y="352782"/>
                  </a:cubicBezTo>
                  <a:cubicBezTo>
                    <a:pt x="132491" y="322302"/>
                    <a:pt x="91534" y="269914"/>
                    <a:pt x="101059" y="238482"/>
                  </a:cubicBezTo>
                  <a:cubicBezTo>
                    <a:pt x="108679" y="267057"/>
                    <a:pt x="99154" y="239435"/>
                    <a:pt x="109631" y="246102"/>
                  </a:cubicBezTo>
                  <a:cubicBezTo>
                    <a:pt x="108679" y="245149"/>
                    <a:pt x="96296" y="216574"/>
                    <a:pt x="96296" y="216574"/>
                  </a:cubicBezTo>
                  <a:cubicBezTo>
                    <a:pt x="93438" y="215622"/>
                    <a:pt x="98201" y="228005"/>
                    <a:pt x="97248" y="227052"/>
                  </a:cubicBezTo>
                  <a:cubicBezTo>
                    <a:pt x="88676" y="220385"/>
                    <a:pt x="89629" y="187047"/>
                    <a:pt x="85819" y="185142"/>
                  </a:cubicBezTo>
                  <a:cubicBezTo>
                    <a:pt x="61054" y="147994"/>
                    <a:pt x="53434" y="82272"/>
                    <a:pt x="40098" y="41314"/>
                  </a:cubicBezTo>
                  <a:cubicBezTo>
                    <a:pt x="33431" y="19407"/>
                    <a:pt x="27716" y="-8215"/>
                    <a:pt x="19144" y="17502"/>
                  </a:cubicBezTo>
                  <a:cubicBezTo>
                    <a:pt x="16286" y="22264"/>
                    <a:pt x="28669" y="93702"/>
                    <a:pt x="40098" y="102274"/>
                  </a:cubicBezTo>
                  <a:cubicBezTo>
                    <a:pt x="37241" y="104180"/>
                    <a:pt x="34384" y="104180"/>
                    <a:pt x="31526" y="102274"/>
                  </a:cubicBezTo>
                  <a:cubicBezTo>
                    <a:pt x="49623" y="95607"/>
                    <a:pt x="36288" y="123230"/>
                    <a:pt x="38194" y="120372"/>
                  </a:cubicBezTo>
                  <a:close/>
                  <a:moveTo>
                    <a:pt x="87723" y="235624"/>
                  </a:moveTo>
                  <a:cubicBezTo>
                    <a:pt x="86771" y="234672"/>
                    <a:pt x="85819" y="229910"/>
                    <a:pt x="87723" y="235624"/>
                  </a:cubicBezTo>
                  <a:close/>
                  <a:moveTo>
                    <a:pt x="90581" y="246102"/>
                  </a:moveTo>
                  <a:cubicBezTo>
                    <a:pt x="88676" y="238482"/>
                    <a:pt x="91534" y="241339"/>
                    <a:pt x="90581" y="246102"/>
                  </a:cubicBezTo>
                  <a:close/>
                  <a:moveTo>
                    <a:pt x="103916" y="219432"/>
                  </a:moveTo>
                  <a:cubicBezTo>
                    <a:pt x="106773" y="225147"/>
                    <a:pt x="99154" y="217527"/>
                    <a:pt x="103916" y="219432"/>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005" name="Google Shape;8005;p1"/>
            <p:cNvSpPr/>
            <p:nvPr/>
          </p:nvSpPr>
          <p:spPr>
            <a:xfrm>
              <a:off x="7340679" y="6003808"/>
              <a:ext cx="9525" cy="9525"/>
            </a:xfrm>
            <a:custGeom>
              <a:avLst/>
              <a:gdLst/>
              <a:ahLst/>
              <a:cxnLst/>
              <a:rect l="l" t="t" r="r" b="b"/>
              <a:pathLst>
                <a:path w="9525" h="9525" extrusionOk="0">
                  <a:moveTo>
                    <a:pt x="7858" y="7419"/>
                  </a:moveTo>
                  <a:cubicBezTo>
                    <a:pt x="6906" y="6466"/>
                    <a:pt x="6906" y="8371"/>
                    <a:pt x="7858" y="741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006" name="Google Shape;8006;p1"/>
            <p:cNvSpPr/>
            <p:nvPr/>
          </p:nvSpPr>
          <p:spPr>
            <a:xfrm>
              <a:off x="7302341" y="6095100"/>
              <a:ext cx="9525" cy="9525"/>
            </a:xfrm>
            <a:custGeom>
              <a:avLst/>
              <a:gdLst/>
              <a:ahLst/>
              <a:cxnLst/>
              <a:rect l="l" t="t" r="r" b="b"/>
              <a:pathLst>
                <a:path w="9525" h="9525" extrusionOk="0">
                  <a:moveTo>
                    <a:pt x="7144" y="7567"/>
                  </a:moveTo>
                  <a:cubicBezTo>
                    <a:pt x="7144" y="7567"/>
                    <a:pt x="8096" y="6614"/>
                    <a:pt x="7144"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007" name="Google Shape;8007;p1"/>
            <p:cNvSpPr/>
            <p:nvPr/>
          </p:nvSpPr>
          <p:spPr>
            <a:xfrm>
              <a:off x="7366159" y="6171300"/>
              <a:ext cx="9525" cy="9525"/>
            </a:xfrm>
            <a:custGeom>
              <a:avLst/>
              <a:gdLst/>
              <a:ahLst/>
              <a:cxnLst/>
              <a:rect l="l" t="t" r="r" b="b"/>
              <a:pathLst>
                <a:path w="9525" h="9525" extrusionOk="0">
                  <a:moveTo>
                    <a:pt x="7144" y="7567"/>
                  </a:moveTo>
                  <a:cubicBezTo>
                    <a:pt x="7144" y="7567"/>
                    <a:pt x="7144" y="6614"/>
                    <a:pt x="7144"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008" name="Google Shape;8008;p1"/>
            <p:cNvSpPr/>
            <p:nvPr/>
          </p:nvSpPr>
          <p:spPr>
            <a:xfrm>
              <a:off x="7296626" y="6036997"/>
              <a:ext cx="9525" cy="9525"/>
            </a:xfrm>
            <a:custGeom>
              <a:avLst/>
              <a:gdLst/>
              <a:ahLst/>
              <a:cxnLst/>
              <a:rect l="l" t="t" r="r" b="b"/>
              <a:pathLst>
                <a:path w="9525" h="9525" extrusionOk="0">
                  <a:moveTo>
                    <a:pt x="7144" y="7567"/>
                  </a:moveTo>
                  <a:cubicBezTo>
                    <a:pt x="8096" y="7567"/>
                    <a:pt x="8096" y="7567"/>
                    <a:pt x="7144" y="7567"/>
                  </a:cubicBezTo>
                  <a:cubicBezTo>
                    <a:pt x="8096" y="6615"/>
                    <a:pt x="8096" y="7567"/>
                    <a:pt x="7144"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009" name="Google Shape;8009;p1"/>
            <p:cNvSpPr/>
            <p:nvPr/>
          </p:nvSpPr>
          <p:spPr>
            <a:xfrm>
              <a:off x="7290911" y="6009798"/>
              <a:ext cx="9525" cy="9525"/>
            </a:xfrm>
            <a:custGeom>
              <a:avLst/>
              <a:gdLst/>
              <a:ahLst/>
              <a:cxnLst/>
              <a:rect l="l" t="t" r="r" b="b"/>
              <a:pathLst>
                <a:path w="9525" h="9525" extrusionOk="0">
                  <a:moveTo>
                    <a:pt x="7144" y="10953"/>
                  </a:moveTo>
                  <a:lnTo>
                    <a:pt x="7144" y="7144"/>
                  </a:lnTo>
                  <a:cubicBezTo>
                    <a:pt x="7144" y="9049"/>
                    <a:pt x="7144" y="10001"/>
                    <a:pt x="7144" y="10953"/>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010" name="Google Shape;8010;p1"/>
            <p:cNvSpPr/>
            <p:nvPr/>
          </p:nvSpPr>
          <p:spPr>
            <a:xfrm>
              <a:off x="7286128" y="5995511"/>
              <a:ext cx="9525" cy="9525"/>
            </a:xfrm>
            <a:custGeom>
              <a:avLst/>
              <a:gdLst/>
              <a:ahLst/>
              <a:cxnLst/>
              <a:rect l="l" t="t" r="r" b="b"/>
              <a:pathLst>
                <a:path w="9525" h="9525" extrusionOk="0">
                  <a:moveTo>
                    <a:pt x="9069" y="7144"/>
                  </a:moveTo>
                  <a:cubicBezTo>
                    <a:pt x="8117" y="7144"/>
                    <a:pt x="5259" y="7144"/>
                    <a:pt x="9069"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011" name="Google Shape;8011;p1"/>
            <p:cNvSpPr/>
            <p:nvPr/>
          </p:nvSpPr>
          <p:spPr>
            <a:xfrm>
              <a:off x="7369969" y="6285071"/>
              <a:ext cx="9525" cy="9525"/>
            </a:xfrm>
            <a:custGeom>
              <a:avLst/>
              <a:gdLst/>
              <a:ahLst/>
              <a:cxnLst/>
              <a:rect l="l" t="t" r="r" b="b"/>
              <a:pathLst>
                <a:path w="9525" h="9525" extrusionOk="0">
                  <a:moveTo>
                    <a:pt x="7144" y="7144"/>
                  </a:moveTo>
                  <a:cubicBezTo>
                    <a:pt x="7144" y="8097"/>
                    <a:pt x="7144" y="8097"/>
                    <a:pt x="7144" y="7144"/>
                  </a:cubicBezTo>
                  <a:cubicBezTo>
                    <a:pt x="8096" y="10002"/>
                    <a:pt x="8096" y="9049"/>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012" name="Google Shape;8012;p1"/>
            <p:cNvSpPr/>
            <p:nvPr/>
          </p:nvSpPr>
          <p:spPr>
            <a:xfrm>
              <a:off x="7339489" y="6200298"/>
              <a:ext cx="9525" cy="9525"/>
            </a:xfrm>
            <a:custGeom>
              <a:avLst/>
              <a:gdLst/>
              <a:ahLst/>
              <a:cxnLst/>
              <a:rect l="l" t="t" r="r" b="b"/>
              <a:pathLst>
                <a:path w="9525" h="9525" extrusionOk="0">
                  <a:moveTo>
                    <a:pt x="7144" y="7144"/>
                  </a:moveTo>
                  <a:cubicBezTo>
                    <a:pt x="8096" y="8096"/>
                    <a:pt x="9049" y="9049"/>
                    <a:pt x="9049" y="10001"/>
                  </a:cubicBezTo>
                  <a:cubicBezTo>
                    <a:pt x="9049" y="8096"/>
                    <a:pt x="9049"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013" name="Google Shape;8013;p1"/>
            <p:cNvSpPr/>
            <p:nvPr/>
          </p:nvSpPr>
          <p:spPr>
            <a:xfrm>
              <a:off x="7402354" y="6419373"/>
              <a:ext cx="9525" cy="9525"/>
            </a:xfrm>
            <a:custGeom>
              <a:avLst/>
              <a:gdLst/>
              <a:ahLst/>
              <a:cxnLst/>
              <a:rect l="l" t="t" r="r" b="b"/>
              <a:pathLst>
                <a:path w="9525" h="9525" extrusionOk="0">
                  <a:moveTo>
                    <a:pt x="7144" y="7144"/>
                  </a:moveTo>
                  <a:cubicBezTo>
                    <a:pt x="7144" y="7144"/>
                    <a:pt x="8096"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014" name="Google Shape;8014;p1"/>
            <p:cNvSpPr/>
            <p:nvPr/>
          </p:nvSpPr>
          <p:spPr>
            <a:xfrm>
              <a:off x="7342346" y="6203156"/>
              <a:ext cx="9525" cy="9525"/>
            </a:xfrm>
            <a:custGeom>
              <a:avLst/>
              <a:gdLst/>
              <a:ahLst/>
              <a:cxnLst/>
              <a:rect l="l" t="t" r="r" b="b"/>
              <a:pathLst>
                <a:path w="9525" h="9525" extrusionOk="0">
                  <a:moveTo>
                    <a:pt x="8096" y="10954"/>
                  </a:moveTo>
                  <a:cubicBezTo>
                    <a:pt x="8096" y="9049"/>
                    <a:pt x="8096" y="8096"/>
                    <a:pt x="7144" y="7144"/>
                  </a:cubicBezTo>
                  <a:cubicBezTo>
                    <a:pt x="7144" y="8096"/>
                    <a:pt x="7144" y="10001"/>
                    <a:pt x="8096" y="1095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015" name="Google Shape;8015;p1"/>
            <p:cNvSpPr/>
            <p:nvPr/>
          </p:nvSpPr>
          <p:spPr>
            <a:xfrm>
              <a:off x="7258764" y="5913448"/>
              <a:ext cx="9525" cy="9525"/>
            </a:xfrm>
            <a:custGeom>
              <a:avLst/>
              <a:gdLst/>
              <a:ahLst/>
              <a:cxnLst/>
              <a:rect l="l" t="t" r="r" b="b"/>
              <a:pathLst>
                <a:path w="9525" h="9525" extrusionOk="0">
                  <a:moveTo>
                    <a:pt x="7858" y="8244"/>
                  </a:moveTo>
                  <a:cubicBezTo>
                    <a:pt x="6906" y="7291"/>
                    <a:pt x="6906" y="6339"/>
                    <a:pt x="7858" y="82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016" name="Google Shape;8016;p1"/>
            <p:cNvSpPr/>
            <p:nvPr/>
          </p:nvSpPr>
          <p:spPr>
            <a:xfrm>
              <a:off x="7258526" y="5913172"/>
              <a:ext cx="9525" cy="9525"/>
            </a:xfrm>
            <a:custGeom>
              <a:avLst/>
              <a:gdLst/>
              <a:ahLst/>
              <a:cxnLst/>
              <a:rect l="l" t="t" r="r" b="b"/>
              <a:pathLst>
                <a:path w="9525" h="9525" extrusionOk="0">
                  <a:moveTo>
                    <a:pt x="7144" y="7567"/>
                  </a:moveTo>
                  <a:lnTo>
                    <a:pt x="7144" y="7567"/>
                  </a:lnTo>
                  <a:cubicBezTo>
                    <a:pt x="7144" y="6615"/>
                    <a:pt x="7144" y="7567"/>
                    <a:pt x="7144"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017" name="Google Shape;8017;p1"/>
            <p:cNvSpPr/>
            <p:nvPr/>
          </p:nvSpPr>
          <p:spPr>
            <a:xfrm>
              <a:off x="7256621" y="5910738"/>
              <a:ext cx="9525" cy="9525"/>
            </a:xfrm>
            <a:custGeom>
              <a:avLst/>
              <a:gdLst/>
              <a:ahLst/>
              <a:cxnLst/>
              <a:rect l="l" t="t" r="r" b="b"/>
              <a:pathLst>
                <a:path w="9525" h="9525" extrusionOk="0">
                  <a:moveTo>
                    <a:pt x="7144" y="7144"/>
                  </a:moveTo>
                  <a:lnTo>
                    <a:pt x="8096" y="9049"/>
                  </a:lnTo>
                  <a:cubicBezTo>
                    <a:pt x="8096" y="8097"/>
                    <a:pt x="8096"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018" name="Google Shape;8018;p1"/>
            <p:cNvSpPr/>
            <p:nvPr/>
          </p:nvSpPr>
          <p:spPr>
            <a:xfrm>
              <a:off x="7262336" y="5939313"/>
              <a:ext cx="9525" cy="9525"/>
            </a:xfrm>
            <a:custGeom>
              <a:avLst/>
              <a:gdLst/>
              <a:ahLst/>
              <a:cxnLst/>
              <a:rect l="l" t="t" r="r" b="b"/>
              <a:pathLst>
                <a:path w="9525" h="9525" extrusionOk="0">
                  <a:moveTo>
                    <a:pt x="7144" y="7144"/>
                  </a:moveTo>
                  <a:lnTo>
                    <a:pt x="8096" y="7144"/>
                  </a:lnTo>
                  <a:cubicBezTo>
                    <a:pt x="8096"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019" name="Google Shape;8019;p1"/>
            <p:cNvSpPr/>
            <p:nvPr/>
          </p:nvSpPr>
          <p:spPr>
            <a:xfrm>
              <a:off x="7263818" y="5938043"/>
              <a:ext cx="9525" cy="19050"/>
            </a:xfrm>
            <a:custGeom>
              <a:avLst/>
              <a:gdLst/>
              <a:ahLst/>
              <a:cxnLst/>
              <a:rect l="l" t="t" r="r" b="b"/>
              <a:pathLst>
                <a:path w="9525" h="19050" extrusionOk="0">
                  <a:moveTo>
                    <a:pt x="7567" y="16034"/>
                  </a:moveTo>
                  <a:cubicBezTo>
                    <a:pt x="6615" y="-3969"/>
                    <a:pt x="7567" y="16034"/>
                    <a:pt x="7567" y="1603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020" name="Google Shape;8020;p1"/>
            <p:cNvSpPr/>
            <p:nvPr/>
          </p:nvSpPr>
          <p:spPr>
            <a:xfrm>
              <a:off x="7268144" y="5974912"/>
              <a:ext cx="9525" cy="19050"/>
            </a:xfrm>
            <a:custGeom>
              <a:avLst/>
              <a:gdLst/>
              <a:ahLst/>
              <a:cxnLst/>
              <a:rect l="l" t="t" r="r" b="b"/>
              <a:pathLst>
                <a:path w="9525" h="19050" extrusionOk="0">
                  <a:moveTo>
                    <a:pt x="9909" y="13455"/>
                  </a:moveTo>
                  <a:cubicBezTo>
                    <a:pt x="4194" y="2025"/>
                    <a:pt x="8956" y="8692"/>
                    <a:pt x="9909" y="13455"/>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021" name="Google Shape;8021;p1"/>
            <p:cNvSpPr/>
            <p:nvPr/>
          </p:nvSpPr>
          <p:spPr>
            <a:xfrm>
              <a:off x="7272814" y="5999956"/>
              <a:ext cx="9525" cy="9525"/>
            </a:xfrm>
            <a:custGeom>
              <a:avLst/>
              <a:gdLst/>
              <a:ahLst/>
              <a:cxnLst/>
              <a:rect l="l" t="t" r="r" b="b"/>
              <a:pathLst>
                <a:path w="9525" h="9525" extrusionOk="0">
                  <a:moveTo>
                    <a:pt x="9049" y="8414"/>
                  </a:moveTo>
                  <a:cubicBezTo>
                    <a:pt x="8096" y="5556"/>
                    <a:pt x="7144" y="8414"/>
                    <a:pt x="7144" y="8414"/>
                  </a:cubicBezTo>
                  <a:cubicBezTo>
                    <a:pt x="8096" y="10319"/>
                    <a:pt x="9049" y="11271"/>
                    <a:pt x="9049" y="841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022" name="Google Shape;8022;p1"/>
            <p:cNvSpPr/>
            <p:nvPr/>
          </p:nvSpPr>
          <p:spPr>
            <a:xfrm>
              <a:off x="7309009" y="6139338"/>
              <a:ext cx="9525" cy="9525"/>
            </a:xfrm>
            <a:custGeom>
              <a:avLst/>
              <a:gdLst/>
              <a:ahLst/>
              <a:cxnLst/>
              <a:rect l="l" t="t" r="r" b="b"/>
              <a:pathLst>
                <a:path w="9525" h="9525" extrusionOk="0">
                  <a:moveTo>
                    <a:pt x="10001" y="7144"/>
                  </a:moveTo>
                  <a:lnTo>
                    <a:pt x="7144" y="7144"/>
                  </a:lnTo>
                  <a:cubicBezTo>
                    <a:pt x="9049" y="10001"/>
                    <a:pt x="9049" y="7144"/>
                    <a:pt x="10001"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023" name="Google Shape;8023;p1"/>
            <p:cNvSpPr/>
            <p:nvPr/>
          </p:nvSpPr>
          <p:spPr>
            <a:xfrm>
              <a:off x="7331445" y="6158493"/>
              <a:ext cx="9525" cy="9525"/>
            </a:xfrm>
            <a:custGeom>
              <a:avLst/>
              <a:gdLst/>
              <a:ahLst/>
              <a:cxnLst/>
              <a:rect l="l" t="t" r="r" b="b"/>
              <a:pathLst>
                <a:path w="9525" h="9525" extrusionOk="0">
                  <a:moveTo>
                    <a:pt x="7567" y="10849"/>
                  </a:moveTo>
                  <a:cubicBezTo>
                    <a:pt x="7567" y="7991"/>
                    <a:pt x="6615" y="4181"/>
                    <a:pt x="7567" y="1084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024" name="Google Shape;8024;p1"/>
            <p:cNvSpPr/>
            <p:nvPr/>
          </p:nvSpPr>
          <p:spPr>
            <a:xfrm>
              <a:off x="7318133" y="6181536"/>
              <a:ext cx="9525" cy="9525"/>
            </a:xfrm>
            <a:custGeom>
              <a:avLst/>
              <a:gdLst/>
              <a:ahLst/>
              <a:cxnLst/>
              <a:rect l="l" t="t" r="r" b="b"/>
              <a:pathLst>
                <a:path w="9525" h="9525" extrusionOk="0">
                  <a:moveTo>
                    <a:pt x="7545" y="7808"/>
                  </a:moveTo>
                  <a:cubicBezTo>
                    <a:pt x="5639" y="3998"/>
                    <a:pt x="11355" y="18286"/>
                    <a:pt x="7545" y="780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025" name="Google Shape;8025;p1"/>
            <p:cNvSpPr/>
            <p:nvPr/>
          </p:nvSpPr>
          <p:spPr>
            <a:xfrm>
              <a:off x="7385635" y="6450236"/>
              <a:ext cx="9525" cy="9525"/>
            </a:xfrm>
            <a:custGeom>
              <a:avLst/>
              <a:gdLst/>
              <a:ahLst/>
              <a:cxnLst/>
              <a:rect l="l" t="t" r="r" b="b"/>
              <a:pathLst>
                <a:path w="9525" h="9525" extrusionOk="0">
                  <a:moveTo>
                    <a:pt x="7670" y="9618"/>
                  </a:moveTo>
                  <a:lnTo>
                    <a:pt x="10527" y="7713"/>
                  </a:lnTo>
                  <a:cubicBezTo>
                    <a:pt x="9575" y="6761"/>
                    <a:pt x="5765" y="6761"/>
                    <a:pt x="7670" y="961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026" name="Google Shape;8026;p1"/>
            <p:cNvSpPr/>
            <p:nvPr/>
          </p:nvSpPr>
          <p:spPr>
            <a:xfrm>
              <a:off x="7444264" y="6522243"/>
              <a:ext cx="19050" cy="9525"/>
            </a:xfrm>
            <a:custGeom>
              <a:avLst/>
              <a:gdLst/>
              <a:ahLst/>
              <a:cxnLst/>
              <a:rect l="l" t="t" r="r" b="b"/>
              <a:pathLst>
                <a:path w="19050" h="9525" extrusionOk="0">
                  <a:moveTo>
                    <a:pt x="7144" y="8096"/>
                  </a:moveTo>
                  <a:cubicBezTo>
                    <a:pt x="9049" y="9049"/>
                    <a:pt x="11906" y="9049"/>
                    <a:pt x="12859" y="7144"/>
                  </a:cubicBezTo>
                  <a:cubicBezTo>
                    <a:pt x="10954" y="7144"/>
                    <a:pt x="8096" y="7144"/>
                    <a:pt x="7144" y="809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027" name="Google Shape;8027;p1"/>
            <p:cNvSpPr/>
            <p:nvPr/>
          </p:nvSpPr>
          <p:spPr>
            <a:xfrm>
              <a:off x="7397882" y="6191302"/>
              <a:ext cx="9525" cy="9525"/>
            </a:xfrm>
            <a:custGeom>
              <a:avLst/>
              <a:gdLst/>
              <a:ahLst/>
              <a:cxnLst/>
              <a:rect l="l" t="t" r="r" b="b"/>
              <a:pathLst>
                <a:path w="9525" h="9525" extrusionOk="0">
                  <a:moveTo>
                    <a:pt x="7805" y="7567"/>
                  </a:moveTo>
                  <a:cubicBezTo>
                    <a:pt x="12568" y="7567"/>
                    <a:pt x="4948" y="6615"/>
                    <a:pt x="7805"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028" name="Google Shape;8028;p1"/>
            <p:cNvSpPr/>
            <p:nvPr/>
          </p:nvSpPr>
          <p:spPr>
            <a:xfrm>
              <a:off x="7419710" y="6514623"/>
              <a:ext cx="9525" cy="9525"/>
            </a:xfrm>
            <a:custGeom>
              <a:avLst/>
              <a:gdLst/>
              <a:ahLst/>
              <a:cxnLst/>
              <a:rect l="l" t="t" r="r" b="b"/>
              <a:pathLst>
                <a:path w="9525" h="9525" extrusionOk="0">
                  <a:moveTo>
                    <a:pt x="8837" y="7144"/>
                  </a:moveTo>
                  <a:cubicBezTo>
                    <a:pt x="5027" y="8096"/>
                    <a:pt x="8837" y="7144"/>
                    <a:pt x="883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029" name="Google Shape;8029;p1"/>
            <p:cNvSpPr/>
            <p:nvPr/>
          </p:nvSpPr>
          <p:spPr>
            <a:xfrm>
              <a:off x="7416641" y="6519238"/>
              <a:ext cx="19050" cy="9525"/>
            </a:xfrm>
            <a:custGeom>
              <a:avLst/>
              <a:gdLst/>
              <a:ahLst/>
              <a:cxnLst/>
              <a:rect l="l" t="t" r="r" b="b"/>
              <a:pathLst>
                <a:path w="19050" h="9525" extrusionOk="0">
                  <a:moveTo>
                    <a:pt x="7144" y="8244"/>
                  </a:moveTo>
                  <a:cubicBezTo>
                    <a:pt x="15716" y="7291"/>
                    <a:pt x="10954" y="6338"/>
                    <a:pt x="7144" y="82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030" name="Google Shape;8030;p1"/>
            <p:cNvSpPr/>
            <p:nvPr/>
          </p:nvSpPr>
          <p:spPr>
            <a:xfrm>
              <a:off x="7427119" y="6565106"/>
              <a:ext cx="9525" cy="9525"/>
            </a:xfrm>
            <a:custGeom>
              <a:avLst/>
              <a:gdLst/>
              <a:ahLst/>
              <a:cxnLst/>
              <a:rect l="l" t="t" r="r" b="b"/>
              <a:pathLst>
                <a:path w="9525" h="9525" extrusionOk="0">
                  <a:moveTo>
                    <a:pt x="7144" y="7144"/>
                  </a:moveTo>
                  <a:lnTo>
                    <a:pt x="7144" y="7144"/>
                  </a:ln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031" name="Google Shape;8031;p1"/>
            <p:cNvSpPr/>
            <p:nvPr/>
          </p:nvSpPr>
          <p:spPr>
            <a:xfrm>
              <a:off x="7437596" y="6597491"/>
              <a:ext cx="9525" cy="9525"/>
            </a:xfrm>
            <a:custGeom>
              <a:avLst/>
              <a:gdLst/>
              <a:ahLst/>
              <a:cxnLst/>
              <a:rect l="l" t="t" r="r" b="b"/>
              <a:pathLst>
                <a:path w="9525" h="9525" extrusionOk="0">
                  <a:moveTo>
                    <a:pt x="7144" y="7144"/>
                  </a:moveTo>
                  <a:cubicBezTo>
                    <a:pt x="7144" y="7144"/>
                    <a:pt x="7144" y="8096"/>
                    <a:pt x="7144" y="7144"/>
                  </a:cubicBezTo>
                  <a:cubicBezTo>
                    <a:pt x="7144" y="8096"/>
                    <a:pt x="7144"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032" name="Google Shape;8032;p1"/>
            <p:cNvSpPr/>
            <p:nvPr/>
          </p:nvSpPr>
          <p:spPr>
            <a:xfrm>
              <a:off x="7437596" y="6609450"/>
              <a:ext cx="9525" cy="9525"/>
            </a:xfrm>
            <a:custGeom>
              <a:avLst/>
              <a:gdLst/>
              <a:ahLst/>
              <a:cxnLst/>
              <a:rect l="l" t="t" r="r" b="b"/>
              <a:pathLst>
                <a:path w="9525" h="9525" extrusionOk="0">
                  <a:moveTo>
                    <a:pt x="7144" y="7567"/>
                  </a:moveTo>
                  <a:cubicBezTo>
                    <a:pt x="7144" y="7567"/>
                    <a:pt x="7144" y="6614"/>
                    <a:pt x="7144" y="7567"/>
                  </a:cubicBezTo>
                  <a:cubicBezTo>
                    <a:pt x="7144" y="7567"/>
                    <a:pt x="7144" y="7567"/>
                    <a:pt x="7144"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033" name="Google Shape;8033;p1"/>
            <p:cNvSpPr/>
            <p:nvPr/>
          </p:nvSpPr>
          <p:spPr>
            <a:xfrm>
              <a:off x="7426166" y="6565106"/>
              <a:ext cx="9525" cy="9525"/>
            </a:xfrm>
            <a:custGeom>
              <a:avLst/>
              <a:gdLst/>
              <a:ahLst/>
              <a:cxnLst/>
              <a:rect l="l" t="t" r="r" b="b"/>
              <a:pathLst>
                <a:path w="9525" h="9525" extrusionOk="0">
                  <a:moveTo>
                    <a:pt x="8096" y="7144"/>
                  </a:moveTo>
                  <a:lnTo>
                    <a:pt x="7144" y="8096"/>
                  </a:lnTo>
                  <a:cubicBezTo>
                    <a:pt x="9049" y="8096"/>
                    <a:pt x="8096" y="7144"/>
                    <a:pt x="8096"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034" name="Google Shape;8034;p1"/>
            <p:cNvSpPr/>
            <p:nvPr/>
          </p:nvSpPr>
          <p:spPr>
            <a:xfrm>
              <a:off x="7425452" y="6523196"/>
              <a:ext cx="9525" cy="9525"/>
            </a:xfrm>
            <a:custGeom>
              <a:avLst/>
              <a:gdLst/>
              <a:ahLst/>
              <a:cxnLst/>
              <a:rect l="l" t="t" r="r" b="b"/>
              <a:pathLst>
                <a:path w="9525" h="9525" extrusionOk="0">
                  <a:moveTo>
                    <a:pt x="7858" y="7144"/>
                  </a:moveTo>
                  <a:cubicBezTo>
                    <a:pt x="6906" y="7144"/>
                    <a:pt x="6906" y="7144"/>
                    <a:pt x="7858"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035" name="Google Shape;8035;p1"/>
            <p:cNvSpPr/>
            <p:nvPr/>
          </p:nvSpPr>
          <p:spPr>
            <a:xfrm>
              <a:off x="7418758" y="6553676"/>
              <a:ext cx="9525" cy="9525"/>
            </a:xfrm>
            <a:custGeom>
              <a:avLst/>
              <a:gdLst/>
              <a:ahLst/>
              <a:cxnLst/>
              <a:rect l="l" t="t" r="r" b="b"/>
              <a:pathLst>
                <a:path w="9525" h="9525" extrusionOk="0">
                  <a:moveTo>
                    <a:pt x="8837" y="7144"/>
                  </a:moveTo>
                  <a:cubicBezTo>
                    <a:pt x="8837" y="7144"/>
                    <a:pt x="5027" y="7144"/>
                    <a:pt x="883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036" name="Google Shape;8036;p1"/>
            <p:cNvSpPr/>
            <p:nvPr/>
          </p:nvSpPr>
          <p:spPr>
            <a:xfrm>
              <a:off x="7416641" y="6544020"/>
              <a:ext cx="9525" cy="9525"/>
            </a:xfrm>
            <a:custGeom>
              <a:avLst/>
              <a:gdLst/>
              <a:ahLst/>
              <a:cxnLst/>
              <a:rect l="l" t="t" r="r" b="b"/>
              <a:pathLst>
                <a:path w="9525" h="9525" extrusionOk="0">
                  <a:moveTo>
                    <a:pt x="7144" y="8227"/>
                  </a:moveTo>
                  <a:cubicBezTo>
                    <a:pt x="7144" y="9179"/>
                    <a:pt x="13811" y="5369"/>
                    <a:pt x="7144" y="822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037" name="Google Shape;8037;p1"/>
            <p:cNvSpPr/>
            <p:nvPr/>
          </p:nvSpPr>
          <p:spPr>
            <a:xfrm>
              <a:off x="7415689" y="6528911"/>
              <a:ext cx="9525" cy="9525"/>
            </a:xfrm>
            <a:custGeom>
              <a:avLst/>
              <a:gdLst/>
              <a:ahLst/>
              <a:cxnLst/>
              <a:rect l="l" t="t" r="r" b="b"/>
              <a:pathLst>
                <a:path w="9525" h="9525" extrusionOk="0">
                  <a:moveTo>
                    <a:pt x="7144" y="7144"/>
                  </a:moveTo>
                  <a:lnTo>
                    <a:pt x="7144" y="7144"/>
                  </a:ln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038" name="Google Shape;8038;p1"/>
            <p:cNvSpPr/>
            <p:nvPr/>
          </p:nvSpPr>
          <p:spPr>
            <a:xfrm>
              <a:off x="7421642" y="6560343"/>
              <a:ext cx="9525" cy="9525"/>
            </a:xfrm>
            <a:custGeom>
              <a:avLst/>
              <a:gdLst/>
              <a:ahLst/>
              <a:cxnLst/>
              <a:rect l="l" t="t" r="r" b="b"/>
              <a:pathLst>
                <a:path w="9525" h="9525" extrusionOk="0">
                  <a:moveTo>
                    <a:pt x="7858" y="7144"/>
                  </a:moveTo>
                  <a:cubicBezTo>
                    <a:pt x="6906" y="8096"/>
                    <a:pt x="6906" y="8096"/>
                    <a:pt x="7858" y="7144"/>
                  </a:cubicBezTo>
                  <a:cubicBezTo>
                    <a:pt x="6906" y="8096"/>
                    <a:pt x="7858" y="8096"/>
                    <a:pt x="7858"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039" name="Google Shape;8039;p1"/>
            <p:cNvSpPr/>
            <p:nvPr/>
          </p:nvSpPr>
          <p:spPr>
            <a:xfrm>
              <a:off x="7453789" y="6518671"/>
              <a:ext cx="9525" cy="9525"/>
            </a:xfrm>
            <a:custGeom>
              <a:avLst/>
              <a:gdLst/>
              <a:ahLst/>
              <a:cxnLst/>
              <a:rect l="l" t="t" r="r" b="b"/>
              <a:pathLst>
                <a:path w="9525" h="9525" extrusionOk="0">
                  <a:moveTo>
                    <a:pt x="7144" y="7858"/>
                  </a:moveTo>
                  <a:cubicBezTo>
                    <a:pt x="7144" y="7858"/>
                    <a:pt x="7144" y="7858"/>
                    <a:pt x="7144" y="7858"/>
                  </a:cubicBezTo>
                  <a:cubicBezTo>
                    <a:pt x="7144" y="6906"/>
                    <a:pt x="7144" y="6906"/>
                    <a:pt x="7144" y="785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040" name="Google Shape;8040;p1"/>
            <p:cNvSpPr/>
            <p:nvPr/>
          </p:nvSpPr>
          <p:spPr>
            <a:xfrm>
              <a:off x="7467124" y="6507003"/>
              <a:ext cx="9525" cy="9525"/>
            </a:xfrm>
            <a:custGeom>
              <a:avLst/>
              <a:gdLst/>
              <a:ahLst/>
              <a:cxnLst/>
              <a:rect l="l" t="t" r="r" b="b"/>
              <a:pathLst>
                <a:path w="9525" h="9525" extrusionOk="0">
                  <a:moveTo>
                    <a:pt x="7144" y="7144"/>
                  </a:moveTo>
                  <a:cubicBezTo>
                    <a:pt x="8096" y="8096"/>
                    <a:pt x="10954"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041" name="Google Shape;8041;p1"/>
            <p:cNvSpPr/>
            <p:nvPr/>
          </p:nvSpPr>
          <p:spPr>
            <a:xfrm>
              <a:off x="7441406" y="6630828"/>
              <a:ext cx="9525" cy="9525"/>
            </a:xfrm>
            <a:custGeom>
              <a:avLst/>
              <a:gdLst/>
              <a:ahLst/>
              <a:cxnLst/>
              <a:rect l="l" t="t" r="r" b="b"/>
              <a:pathLst>
                <a:path w="9525" h="9525" extrusionOk="0">
                  <a:moveTo>
                    <a:pt x="7144" y="7144"/>
                  </a:moveTo>
                  <a:cubicBezTo>
                    <a:pt x="7144" y="7144"/>
                    <a:pt x="7144" y="7144"/>
                    <a:pt x="7144" y="7144"/>
                  </a:cubicBez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042" name="Google Shape;8042;p1"/>
            <p:cNvSpPr/>
            <p:nvPr/>
          </p:nvSpPr>
          <p:spPr>
            <a:xfrm>
              <a:off x="7471886" y="6662261"/>
              <a:ext cx="9525" cy="19050"/>
            </a:xfrm>
            <a:custGeom>
              <a:avLst/>
              <a:gdLst/>
              <a:ahLst/>
              <a:cxnLst/>
              <a:rect l="l" t="t" r="r" b="b"/>
              <a:pathLst>
                <a:path w="9525" h="19050" extrusionOk="0">
                  <a:moveTo>
                    <a:pt x="9049" y="11906"/>
                  </a:moveTo>
                  <a:cubicBezTo>
                    <a:pt x="8096" y="10001"/>
                    <a:pt x="8096" y="8096"/>
                    <a:pt x="7144" y="7144"/>
                  </a:cubicBezTo>
                  <a:cubicBezTo>
                    <a:pt x="8096" y="8096"/>
                    <a:pt x="8096" y="11906"/>
                    <a:pt x="9049" y="1190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043" name="Google Shape;8043;p1"/>
            <p:cNvSpPr/>
            <p:nvPr/>
          </p:nvSpPr>
          <p:spPr>
            <a:xfrm>
              <a:off x="7426166" y="6523196"/>
              <a:ext cx="9525" cy="9525"/>
            </a:xfrm>
            <a:custGeom>
              <a:avLst/>
              <a:gdLst/>
              <a:ahLst/>
              <a:cxnLst/>
              <a:rect l="l" t="t" r="r" b="b"/>
              <a:pathLst>
                <a:path w="9525" h="9525" extrusionOk="0">
                  <a:moveTo>
                    <a:pt x="7144" y="7144"/>
                  </a:moveTo>
                  <a:cubicBezTo>
                    <a:pt x="7144" y="7144"/>
                    <a:pt x="7144" y="8097"/>
                    <a:pt x="7144" y="7144"/>
                  </a:cubicBezTo>
                  <a:cubicBezTo>
                    <a:pt x="7144" y="8097"/>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044" name="Google Shape;8044;p1"/>
            <p:cNvSpPr/>
            <p:nvPr/>
          </p:nvSpPr>
          <p:spPr>
            <a:xfrm>
              <a:off x="7471886" y="6662261"/>
              <a:ext cx="9525" cy="9525"/>
            </a:xfrm>
            <a:custGeom>
              <a:avLst/>
              <a:gdLst/>
              <a:ahLst/>
              <a:cxnLst/>
              <a:rect l="l" t="t" r="r" b="b"/>
              <a:pathLst>
                <a:path w="9525" h="9525" extrusionOk="0">
                  <a:moveTo>
                    <a:pt x="7144" y="7144"/>
                  </a:move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045" name="Google Shape;8045;p1"/>
            <p:cNvSpPr/>
            <p:nvPr/>
          </p:nvSpPr>
          <p:spPr>
            <a:xfrm>
              <a:off x="7454741" y="6656546"/>
              <a:ext cx="9525" cy="9525"/>
            </a:xfrm>
            <a:custGeom>
              <a:avLst/>
              <a:gdLst/>
              <a:ahLst/>
              <a:cxnLst/>
              <a:rect l="l" t="t" r="r" b="b"/>
              <a:pathLst>
                <a:path w="9525" h="9525" extrusionOk="0">
                  <a:moveTo>
                    <a:pt x="7144" y="10954"/>
                  </a:moveTo>
                  <a:cubicBezTo>
                    <a:pt x="7144" y="9049"/>
                    <a:pt x="7144" y="8097"/>
                    <a:pt x="7144" y="7144"/>
                  </a:cubicBezTo>
                  <a:cubicBezTo>
                    <a:pt x="7144" y="8097"/>
                    <a:pt x="7144" y="9049"/>
                    <a:pt x="7144" y="1095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046" name="Google Shape;8046;p1"/>
            <p:cNvSpPr/>
            <p:nvPr/>
          </p:nvSpPr>
          <p:spPr>
            <a:xfrm>
              <a:off x="7446169" y="6626066"/>
              <a:ext cx="9525" cy="9525"/>
            </a:xfrm>
            <a:custGeom>
              <a:avLst/>
              <a:gdLst/>
              <a:ahLst/>
              <a:cxnLst/>
              <a:rect l="l" t="t" r="r" b="b"/>
              <a:pathLst>
                <a:path w="9525" h="9525" extrusionOk="0">
                  <a:moveTo>
                    <a:pt x="7144" y="7144"/>
                  </a:moveTo>
                  <a:lnTo>
                    <a:pt x="7144" y="8096"/>
                  </a:lnTo>
                  <a:cubicBezTo>
                    <a:pt x="7144" y="8096"/>
                    <a:pt x="7144"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047" name="Google Shape;8047;p1"/>
            <p:cNvSpPr/>
            <p:nvPr/>
          </p:nvSpPr>
          <p:spPr>
            <a:xfrm>
              <a:off x="7456646" y="6651783"/>
              <a:ext cx="9525" cy="9525"/>
            </a:xfrm>
            <a:custGeom>
              <a:avLst/>
              <a:gdLst/>
              <a:ahLst/>
              <a:cxnLst/>
              <a:rect l="l" t="t" r="r" b="b"/>
              <a:pathLst>
                <a:path w="9525" h="9525" extrusionOk="0">
                  <a:moveTo>
                    <a:pt x="7144" y="7144"/>
                  </a:moveTo>
                  <a:cubicBezTo>
                    <a:pt x="8096" y="10002"/>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048" name="Google Shape;8048;p1"/>
            <p:cNvSpPr/>
            <p:nvPr/>
          </p:nvSpPr>
          <p:spPr>
            <a:xfrm>
              <a:off x="7459504" y="6654084"/>
              <a:ext cx="9525" cy="9525"/>
            </a:xfrm>
            <a:custGeom>
              <a:avLst/>
              <a:gdLst/>
              <a:ahLst/>
              <a:cxnLst/>
              <a:rect l="l" t="t" r="r" b="b"/>
              <a:pathLst>
                <a:path w="9525" h="9525" extrusionOk="0">
                  <a:moveTo>
                    <a:pt x="7144" y="8653"/>
                  </a:moveTo>
                  <a:cubicBezTo>
                    <a:pt x="7144" y="5795"/>
                    <a:pt x="7144" y="7701"/>
                    <a:pt x="7144" y="8653"/>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049" name="Google Shape;8049;p1"/>
            <p:cNvSpPr/>
            <p:nvPr/>
          </p:nvSpPr>
          <p:spPr>
            <a:xfrm>
              <a:off x="7455694" y="6543304"/>
              <a:ext cx="9525" cy="9525"/>
            </a:xfrm>
            <a:custGeom>
              <a:avLst/>
              <a:gdLst/>
              <a:ahLst/>
              <a:cxnLst/>
              <a:rect l="l" t="t" r="r" b="b"/>
              <a:pathLst>
                <a:path w="9525" h="9525" extrusionOk="0">
                  <a:moveTo>
                    <a:pt x="7144" y="7990"/>
                  </a:moveTo>
                  <a:cubicBezTo>
                    <a:pt x="8096" y="7990"/>
                    <a:pt x="9049" y="7990"/>
                    <a:pt x="10001" y="7990"/>
                  </a:cubicBezTo>
                  <a:cubicBezTo>
                    <a:pt x="7144" y="7990"/>
                    <a:pt x="7144" y="6085"/>
                    <a:pt x="7144" y="7990"/>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050" name="Google Shape;8050;p1"/>
            <p:cNvSpPr/>
            <p:nvPr/>
          </p:nvSpPr>
          <p:spPr>
            <a:xfrm>
              <a:off x="7424261" y="6523725"/>
              <a:ext cx="9525" cy="9525"/>
            </a:xfrm>
            <a:custGeom>
              <a:avLst/>
              <a:gdLst/>
              <a:ahLst/>
              <a:cxnLst/>
              <a:rect l="l" t="t" r="r" b="b"/>
              <a:pathLst>
                <a:path w="9525" h="9525" extrusionOk="0">
                  <a:moveTo>
                    <a:pt x="7144" y="7567"/>
                  </a:moveTo>
                  <a:cubicBezTo>
                    <a:pt x="10954" y="6614"/>
                    <a:pt x="8096" y="7567"/>
                    <a:pt x="7144"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051" name="Google Shape;8051;p1"/>
            <p:cNvSpPr/>
            <p:nvPr/>
          </p:nvSpPr>
          <p:spPr>
            <a:xfrm>
              <a:off x="7451884" y="6577488"/>
              <a:ext cx="9525" cy="9525"/>
            </a:xfrm>
            <a:custGeom>
              <a:avLst/>
              <a:gdLst/>
              <a:ahLst/>
              <a:cxnLst/>
              <a:rect l="l" t="t" r="r" b="b"/>
              <a:pathLst>
                <a:path w="9525" h="9525" extrusionOk="0">
                  <a:moveTo>
                    <a:pt x="7144" y="7144"/>
                  </a:moveTo>
                  <a:lnTo>
                    <a:pt x="7144" y="9049"/>
                  </a:lnTo>
                  <a:cubicBezTo>
                    <a:pt x="8096" y="8097"/>
                    <a:pt x="8096" y="8097"/>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052" name="Google Shape;8052;p1"/>
            <p:cNvSpPr/>
            <p:nvPr/>
          </p:nvSpPr>
          <p:spPr>
            <a:xfrm>
              <a:off x="7456646" y="6578970"/>
              <a:ext cx="9525" cy="9525"/>
            </a:xfrm>
            <a:custGeom>
              <a:avLst/>
              <a:gdLst/>
              <a:ahLst/>
              <a:cxnLst/>
              <a:rect l="l" t="t" r="r" b="b"/>
              <a:pathLst>
                <a:path w="9525" h="9525" extrusionOk="0">
                  <a:moveTo>
                    <a:pt x="7144" y="7567"/>
                  </a:moveTo>
                  <a:lnTo>
                    <a:pt x="7144" y="7567"/>
                  </a:lnTo>
                  <a:cubicBezTo>
                    <a:pt x="7144" y="6615"/>
                    <a:pt x="7144" y="7567"/>
                    <a:pt x="7144"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053" name="Google Shape;8053;p1"/>
            <p:cNvSpPr/>
            <p:nvPr/>
          </p:nvSpPr>
          <p:spPr>
            <a:xfrm>
              <a:off x="7452836" y="6578441"/>
              <a:ext cx="9525" cy="19050"/>
            </a:xfrm>
            <a:custGeom>
              <a:avLst/>
              <a:gdLst/>
              <a:ahLst/>
              <a:cxnLst/>
              <a:rect l="l" t="t" r="r" b="b"/>
              <a:pathLst>
                <a:path w="9525" h="19050" extrusionOk="0">
                  <a:moveTo>
                    <a:pt x="7144" y="7144"/>
                  </a:moveTo>
                  <a:cubicBezTo>
                    <a:pt x="9049" y="25241"/>
                    <a:pt x="7144" y="10001"/>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054" name="Google Shape;8054;p1"/>
            <p:cNvSpPr/>
            <p:nvPr/>
          </p:nvSpPr>
          <p:spPr>
            <a:xfrm>
              <a:off x="7457599" y="6543198"/>
              <a:ext cx="9525" cy="9525"/>
            </a:xfrm>
            <a:custGeom>
              <a:avLst/>
              <a:gdLst/>
              <a:ahLst/>
              <a:cxnLst/>
              <a:rect l="l" t="t" r="r" b="b"/>
              <a:pathLst>
                <a:path w="9525" h="9525" extrusionOk="0">
                  <a:moveTo>
                    <a:pt x="7144" y="7144"/>
                  </a:moveTo>
                  <a:lnTo>
                    <a:pt x="7144" y="7144"/>
                  </a:lnTo>
                  <a:lnTo>
                    <a:pt x="7144" y="7144"/>
                  </a:ln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055" name="Google Shape;8055;p1"/>
            <p:cNvSpPr/>
            <p:nvPr/>
          </p:nvSpPr>
          <p:spPr>
            <a:xfrm>
              <a:off x="7412831" y="6504125"/>
              <a:ext cx="76200" cy="171450"/>
            </a:xfrm>
            <a:custGeom>
              <a:avLst/>
              <a:gdLst/>
              <a:ahLst/>
              <a:cxnLst/>
              <a:rect l="l" t="t" r="r" b="b"/>
              <a:pathLst>
                <a:path w="76200" h="171450" extrusionOk="0">
                  <a:moveTo>
                    <a:pt x="45244" y="37644"/>
                  </a:moveTo>
                  <a:cubicBezTo>
                    <a:pt x="45244" y="34787"/>
                    <a:pt x="51911" y="48122"/>
                    <a:pt x="57626" y="47169"/>
                  </a:cubicBezTo>
                  <a:cubicBezTo>
                    <a:pt x="55721" y="46217"/>
                    <a:pt x="55721" y="46217"/>
                    <a:pt x="56674" y="47169"/>
                  </a:cubicBezTo>
                  <a:cubicBezTo>
                    <a:pt x="51911" y="45264"/>
                    <a:pt x="51911" y="46217"/>
                    <a:pt x="55721" y="50026"/>
                  </a:cubicBezTo>
                  <a:cubicBezTo>
                    <a:pt x="49054" y="50979"/>
                    <a:pt x="54769" y="47169"/>
                    <a:pt x="47149" y="48122"/>
                  </a:cubicBezTo>
                  <a:cubicBezTo>
                    <a:pt x="47149" y="47169"/>
                    <a:pt x="58579" y="72887"/>
                    <a:pt x="48101" y="72887"/>
                  </a:cubicBezTo>
                  <a:cubicBezTo>
                    <a:pt x="50959" y="74792"/>
                    <a:pt x="49054" y="76697"/>
                    <a:pt x="54769" y="79554"/>
                  </a:cubicBezTo>
                  <a:cubicBezTo>
                    <a:pt x="50006" y="82412"/>
                    <a:pt x="57626" y="89079"/>
                    <a:pt x="49054" y="77649"/>
                  </a:cubicBezTo>
                  <a:cubicBezTo>
                    <a:pt x="58579" y="90984"/>
                    <a:pt x="46196" y="74792"/>
                    <a:pt x="53816" y="86222"/>
                  </a:cubicBezTo>
                  <a:cubicBezTo>
                    <a:pt x="53816" y="86222"/>
                    <a:pt x="47149" y="75744"/>
                    <a:pt x="50959" y="81459"/>
                  </a:cubicBezTo>
                  <a:cubicBezTo>
                    <a:pt x="57626" y="92889"/>
                    <a:pt x="49054" y="78601"/>
                    <a:pt x="49054" y="78601"/>
                  </a:cubicBezTo>
                  <a:cubicBezTo>
                    <a:pt x="50006" y="80507"/>
                    <a:pt x="50959" y="83364"/>
                    <a:pt x="51911" y="85269"/>
                  </a:cubicBezTo>
                  <a:cubicBezTo>
                    <a:pt x="51911" y="85269"/>
                    <a:pt x="44291" y="69076"/>
                    <a:pt x="51911" y="84317"/>
                  </a:cubicBezTo>
                  <a:cubicBezTo>
                    <a:pt x="50006" y="82412"/>
                    <a:pt x="49054" y="79554"/>
                    <a:pt x="48101" y="76697"/>
                  </a:cubicBezTo>
                  <a:cubicBezTo>
                    <a:pt x="50959" y="82412"/>
                    <a:pt x="52864" y="90032"/>
                    <a:pt x="54769" y="95747"/>
                  </a:cubicBezTo>
                  <a:cubicBezTo>
                    <a:pt x="53816" y="92889"/>
                    <a:pt x="52864" y="89079"/>
                    <a:pt x="50959" y="86222"/>
                  </a:cubicBezTo>
                  <a:cubicBezTo>
                    <a:pt x="51911" y="90032"/>
                    <a:pt x="53816" y="93842"/>
                    <a:pt x="54769" y="97651"/>
                  </a:cubicBezTo>
                  <a:cubicBezTo>
                    <a:pt x="52864" y="92889"/>
                    <a:pt x="50959" y="88126"/>
                    <a:pt x="50006" y="83364"/>
                  </a:cubicBezTo>
                  <a:cubicBezTo>
                    <a:pt x="50959" y="87174"/>
                    <a:pt x="53816" y="94794"/>
                    <a:pt x="48101" y="78601"/>
                  </a:cubicBezTo>
                  <a:cubicBezTo>
                    <a:pt x="49054" y="80507"/>
                    <a:pt x="48101" y="79554"/>
                    <a:pt x="47149" y="75744"/>
                  </a:cubicBezTo>
                  <a:cubicBezTo>
                    <a:pt x="49054" y="80507"/>
                    <a:pt x="49054" y="80507"/>
                    <a:pt x="47149" y="76697"/>
                  </a:cubicBezTo>
                  <a:cubicBezTo>
                    <a:pt x="49054" y="83364"/>
                    <a:pt x="50959" y="90984"/>
                    <a:pt x="53816" y="97651"/>
                  </a:cubicBezTo>
                  <a:cubicBezTo>
                    <a:pt x="50959" y="90984"/>
                    <a:pt x="46196" y="70982"/>
                    <a:pt x="54769" y="104319"/>
                  </a:cubicBezTo>
                  <a:cubicBezTo>
                    <a:pt x="52864" y="98604"/>
                    <a:pt x="51911" y="93842"/>
                    <a:pt x="50006" y="88126"/>
                  </a:cubicBezTo>
                  <a:cubicBezTo>
                    <a:pt x="51911" y="95747"/>
                    <a:pt x="53816" y="103367"/>
                    <a:pt x="55721" y="110987"/>
                  </a:cubicBezTo>
                  <a:cubicBezTo>
                    <a:pt x="52864" y="97651"/>
                    <a:pt x="52864" y="103367"/>
                    <a:pt x="49054" y="86222"/>
                  </a:cubicBezTo>
                  <a:cubicBezTo>
                    <a:pt x="50959" y="93842"/>
                    <a:pt x="50959" y="95747"/>
                    <a:pt x="50006" y="91937"/>
                  </a:cubicBezTo>
                  <a:cubicBezTo>
                    <a:pt x="50959" y="96699"/>
                    <a:pt x="51911" y="101462"/>
                    <a:pt x="52864" y="106224"/>
                  </a:cubicBezTo>
                  <a:cubicBezTo>
                    <a:pt x="44291" y="70029"/>
                    <a:pt x="50959" y="97651"/>
                    <a:pt x="51911" y="101462"/>
                  </a:cubicBezTo>
                  <a:cubicBezTo>
                    <a:pt x="39529" y="45264"/>
                    <a:pt x="53816" y="113844"/>
                    <a:pt x="47149" y="78601"/>
                  </a:cubicBezTo>
                  <a:cubicBezTo>
                    <a:pt x="48101" y="82412"/>
                    <a:pt x="51911" y="101462"/>
                    <a:pt x="47149" y="80507"/>
                  </a:cubicBezTo>
                  <a:cubicBezTo>
                    <a:pt x="48101" y="87174"/>
                    <a:pt x="50006" y="92889"/>
                    <a:pt x="50959" y="99557"/>
                  </a:cubicBezTo>
                  <a:cubicBezTo>
                    <a:pt x="49054" y="90032"/>
                    <a:pt x="47149" y="80507"/>
                    <a:pt x="45244" y="70029"/>
                  </a:cubicBezTo>
                  <a:cubicBezTo>
                    <a:pt x="47149" y="80507"/>
                    <a:pt x="49054" y="90984"/>
                    <a:pt x="50006" y="101462"/>
                  </a:cubicBezTo>
                  <a:cubicBezTo>
                    <a:pt x="49054" y="93842"/>
                    <a:pt x="47149" y="86222"/>
                    <a:pt x="46196" y="78601"/>
                  </a:cubicBezTo>
                  <a:cubicBezTo>
                    <a:pt x="49054" y="82412"/>
                    <a:pt x="49054" y="85269"/>
                    <a:pt x="47149" y="87174"/>
                  </a:cubicBezTo>
                  <a:cubicBezTo>
                    <a:pt x="46196" y="85269"/>
                    <a:pt x="46196" y="87174"/>
                    <a:pt x="47149" y="92889"/>
                  </a:cubicBezTo>
                  <a:cubicBezTo>
                    <a:pt x="47149" y="89079"/>
                    <a:pt x="43339" y="66219"/>
                    <a:pt x="47149" y="92889"/>
                  </a:cubicBezTo>
                  <a:cubicBezTo>
                    <a:pt x="44291" y="70029"/>
                    <a:pt x="45244" y="79554"/>
                    <a:pt x="46196" y="85269"/>
                  </a:cubicBezTo>
                  <a:cubicBezTo>
                    <a:pt x="46196" y="83364"/>
                    <a:pt x="45244" y="80507"/>
                    <a:pt x="45244" y="78601"/>
                  </a:cubicBezTo>
                  <a:cubicBezTo>
                    <a:pt x="46196" y="87174"/>
                    <a:pt x="45244" y="87174"/>
                    <a:pt x="46196" y="90984"/>
                  </a:cubicBezTo>
                  <a:cubicBezTo>
                    <a:pt x="45244" y="87174"/>
                    <a:pt x="46196" y="89079"/>
                    <a:pt x="46196" y="97651"/>
                  </a:cubicBezTo>
                  <a:cubicBezTo>
                    <a:pt x="42386" y="55742"/>
                    <a:pt x="47149" y="118607"/>
                    <a:pt x="44291" y="78601"/>
                  </a:cubicBezTo>
                  <a:cubicBezTo>
                    <a:pt x="46196" y="114797"/>
                    <a:pt x="44291" y="73839"/>
                    <a:pt x="44291" y="87174"/>
                  </a:cubicBezTo>
                  <a:cubicBezTo>
                    <a:pt x="44291" y="91937"/>
                    <a:pt x="44291" y="90032"/>
                    <a:pt x="44291" y="80507"/>
                  </a:cubicBezTo>
                  <a:cubicBezTo>
                    <a:pt x="44291" y="85269"/>
                    <a:pt x="44291" y="89079"/>
                    <a:pt x="43339" y="93842"/>
                  </a:cubicBezTo>
                  <a:cubicBezTo>
                    <a:pt x="43339" y="89079"/>
                    <a:pt x="43339" y="84317"/>
                    <a:pt x="43339" y="79554"/>
                  </a:cubicBezTo>
                  <a:cubicBezTo>
                    <a:pt x="44291" y="83364"/>
                    <a:pt x="43339" y="87174"/>
                    <a:pt x="42386" y="90984"/>
                  </a:cubicBezTo>
                  <a:cubicBezTo>
                    <a:pt x="42386" y="70982"/>
                    <a:pt x="40481" y="92889"/>
                    <a:pt x="42386" y="84317"/>
                  </a:cubicBezTo>
                  <a:cubicBezTo>
                    <a:pt x="40481" y="89079"/>
                    <a:pt x="42386" y="88126"/>
                    <a:pt x="39529" y="102414"/>
                  </a:cubicBezTo>
                  <a:cubicBezTo>
                    <a:pt x="40481" y="95747"/>
                    <a:pt x="40481" y="89079"/>
                    <a:pt x="41434" y="82412"/>
                  </a:cubicBezTo>
                  <a:cubicBezTo>
                    <a:pt x="40481" y="90032"/>
                    <a:pt x="40481" y="90032"/>
                    <a:pt x="41434" y="82412"/>
                  </a:cubicBezTo>
                  <a:cubicBezTo>
                    <a:pt x="39529" y="90032"/>
                    <a:pt x="39529" y="90032"/>
                    <a:pt x="41434" y="83364"/>
                  </a:cubicBezTo>
                  <a:cubicBezTo>
                    <a:pt x="38576" y="94794"/>
                    <a:pt x="42386" y="81459"/>
                    <a:pt x="38576" y="88126"/>
                  </a:cubicBezTo>
                  <a:cubicBezTo>
                    <a:pt x="38576" y="89079"/>
                    <a:pt x="39529" y="80507"/>
                    <a:pt x="40481" y="79554"/>
                  </a:cubicBezTo>
                  <a:cubicBezTo>
                    <a:pt x="38576" y="81459"/>
                    <a:pt x="34766" y="84317"/>
                    <a:pt x="34766" y="88126"/>
                  </a:cubicBezTo>
                  <a:cubicBezTo>
                    <a:pt x="34766" y="88126"/>
                    <a:pt x="38576" y="78601"/>
                    <a:pt x="37624" y="79554"/>
                  </a:cubicBezTo>
                  <a:cubicBezTo>
                    <a:pt x="36671" y="80507"/>
                    <a:pt x="31909" y="84317"/>
                    <a:pt x="36671" y="78601"/>
                  </a:cubicBezTo>
                  <a:cubicBezTo>
                    <a:pt x="38576" y="80507"/>
                    <a:pt x="21431" y="54789"/>
                    <a:pt x="19526" y="50979"/>
                  </a:cubicBezTo>
                  <a:cubicBezTo>
                    <a:pt x="29051" y="52884"/>
                    <a:pt x="18574" y="46217"/>
                    <a:pt x="18574" y="47169"/>
                  </a:cubicBezTo>
                  <a:cubicBezTo>
                    <a:pt x="21431" y="46217"/>
                    <a:pt x="18574" y="47169"/>
                    <a:pt x="23336" y="41454"/>
                  </a:cubicBezTo>
                  <a:cubicBezTo>
                    <a:pt x="24289" y="42407"/>
                    <a:pt x="14764" y="40501"/>
                    <a:pt x="15716" y="40501"/>
                  </a:cubicBezTo>
                  <a:cubicBezTo>
                    <a:pt x="24289" y="40501"/>
                    <a:pt x="20479" y="34787"/>
                    <a:pt x="23336" y="33834"/>
                  </a:cubicBezTo>
                  <a:cubicBezTo>
                    <a:pt x="20479" y="31929"/>
                    <a:pt x="15716" y="30976"/>
                    <a:pt x="10001" y="29072"/>
                  </a:cubicBezTo>
                  <a:cubicBezTo>
                    <a:pt x="13811" y="25262"/>
                    <a:pt x="12859" y="23357"/>
                    <a:pt x="16669" y="23357"/>
                  </a:cubicBezTo>
                  <a:cubicBezTo>
                    <a:pt x="10954" y="22404"/>
                    <a:pt x="10954" y="22404"/>
                    <a:pt x="15716" y="21451"/>
                  </a:cubicBezTo>
                  <a:cubicBezTo>
                    <a:pt x="18574" y="22404"/>
                    <a:pt x="3334" y="19547"/>
                    <a:pt x="12859" y="20499"/>
                  </a:cubicBezTo>
                  <a:cubicBezTo>
                    <a:pt x="12859" y="20499"/>
                    <a:pt x="476" y="31929"/>
                    <a:pt x="13811" y="31929"/>
                  </a:cubicBezTo>
                  <a:cubicBezTo>
                    <a:pt x="11906" y="32882"/>
                    <a:pt x="9049" y="34787"/>
                    <a:pt x="7144" y="35739"/>
                  </a:cubicBezTo>
                  <a:cubicBezTo>
                    <a:pt x="11906" y="39549"/>
                    <a:pt x="6191" y="47169"/>
                    <a:pt x="15716" y="51932"/>
                  </a:cubicBezTo>
                  <a:cubicBezTo>
                    <a:pt x="5239" y="55742"/>
                    <a:pt x="19526" y="53837"/>
                    <a:pt x="23336" y="54789"/>
                  </a:cubicBezTo>
                  <a:cubicBezTo>
                    <a:pt x="15716" y="57647"/>
                    <a:pt x="21431" y="56694"/>
                    <a:pt x="13811" y="60504"/>
                  </a:cubicBezTo>
                  <a:cubicBezTo>
                    <a:pt x="12859" y="61457"/>
                    <a:pt x="19526" y="62409"/>
                    <a:pt x="19526" y="64314"/>
                  </a:cubicBezTo>
                  <a:cubicBezTo>
                    <a:pt x="21431" y="73839"/>
                    <a:pt x="21431" y="90984"/>
                    <a:pt x="26194" y="88126"/>
                  </a:cubicBezTo>
                  <a:cubicBezTo>
                    <a:pt x="27146" y="107176"/>
                    <a:pt x="21431" y="92889"/>
                    <a:pt x="31909" y="91937"/>
                  </a:cubicBezTo>
                  <a:cubicBezTo>
                    <a:pt x="31909" y="92889"/>
                    <a:pt x="27146" y="105272"/>
                    <a:pt x="27146" y="106224"/>
                  </a:cubicBezTo>
                  <a:cubicBezTo>
                    <a:pt x="29051" y="100509"/>
                    <a:pt x="30004" y="101462"/>
                    <a:pt x="30004" y="110034"/>
                  </a:cubicBezTo>
                  <a:cubicBezTo>
                    <a:pt x="30004" y="110034"/>
                    <a:pt x="32861" y="105272"/>
                    <a:pt x="33814" y="105272"/>
                  </a:cubicBezTo>
                  <a:cubicBezTo>
                    <a:pt x="32861" y="112892"/>
                    <a:pt x="30004" y="122417"/>
                    <a:pt x="31909" y="128132"/>
                  </a:cubicBezTo>
                  <a:cubicBezTo>
                    <a:pt x="36671" y="111939"/>
                    <a:pt x="22384" y="146229"/>
                    <a:pt x="34766" y="115749"/>
                  </a:cubicBezTo>
                  <a:cubicBezTo>
                    <a:pt x="34766" y="119559"/>
                    <a:pt x="34766" y="128132"/>
                    <a:pt x="34766" y="130989"/>
                  </a:cubicBezTo>
                  <a:cubicBezTo>
                    <a:pt x="36671" y="124322"/>
                    <a:pt x="37624" y="126226"/>
                    <a:pt x="35719" y="134799"/>
                  </a:cubicBezTo>
                  <a:cubicBezTo>
                    <a:pt x="35719" y="133847"/>
                    <a:pt x="36671" y="122417"/>
                    <a:pt x="39529" y="120512"/>
                  </a:cubicBezTo>
                  <a:cubicBezTo>
                    <a:pt x="38576" y="128132"/>
                    <a:pt x="44291" y="141467"/>
                    <a:pt x="41434" y="148134"/>
                  </a:cubicBezTo>
                  <a:cubicBezTo>
                    <a:pt x="41434" y="136704"/>
                    <a:pt x="41434" y="134799"/>
                    <a:pt x="41434" y="123369"/>
                  </a:cubicBezTo>
                  <a:cubicBezTo>
                    <a:pt x="41434" y="130989"/>
                    <a:pt x="44291" y="141467"/>
                    <a:pt x="45244" y="147182"/>
                  </a:cubicBezTo>
                  <a:cubicBezTo>
                    <a:pt x="44291" y="145276"/>
                    <a:pt x="44291" y="142419"/>
                    <a:pt x="45244" y="140514"/>
                  </a:cubicBezTo>
                  <a:cubicBezTo>
                    <a:pt x="47149" y="145276"/>
                    <a:pt x="48101" y="150039"/>
                    <a:pt x="46196" y="154801"/>
                  </a:cubicBezTo>
                  <a:cubicBezTo>
                    <a:pt x="47149" y="150992"/>
                    <a:pt x="47149" y="147182"/>
                    <a:pt x="46196" y="144324"/>
                  </a:cubicBezTo>
                  <a:cubicBezTo>
                    <a:pt x="46196" y="147182"/>
                    <a:pt x="46196" y="150039"/>
                    <a:pt x="47149" y="152897"/>
                  </a:cubicBezTo>
                  <a:cubicBezTo>
                    <a:pt x="47149" y="148134"/>
                    <a:pt x="48101" y="144324"/>
                    <a:pt x="48101" y="139562"/>
                  </a:cubicBezTo>
                  <a:cubicBezTo>
                    <a:pt x="48101" y="155754"/>
                    <a:pt x="51911" y="154801"/>
                    <a:pt x="49054" y="143372"/>
                  </a:cubicBezTo>
                  <a:cubicBezTo>
                    <a:pt x="49054" y="149087"/>
                    <a:pt x="49054" y="147182"/>
                    <a:pt x="49054" y="136704"/>
                  </a:cubicBezTo>
                  <a:cubicBezTo>
                    <a:pt x="49054" y="143372"/>
                    <a:pt x="50959" y="146229"/>
                    <a:pt x="51911" y="152897"/>
                  </a:cubicBezTo>
                  <a:cubicBezTo>
                    <a:pt x="51911" y="151944"/>
                    <a:pt x="54769" y="152897"/>
                    <a:pt x="53816" y="148134"/>
                  </a:cubicBezTo>
                  <a:cubicBezTo>
                    <a:pt x="53816" y="152897"/>
                    <a:pt x="54769" y="156707"/>
                    <a:pt x="54769" y="160517"/>
                  </a:cubicBezTo>
                  <a:cubicBezTo>
                    <a:pt x="54769" y="161469"/>
                    <a:pt x="57626" y="154801"/>
                    <a:pt x="56674" y="155754"/>
                  </a:cubicBezTo>
                  <a:cubicBezTo>
                    <a:pt x="56674" y="162422"/>
                    <a:pt x="56674" y="162422"/>
                    <a:pt x="56674" y="154801"/>
                  </a:cubicBezTo>
                  <a:cubicBezTo>
                    <a:pt x="58579" y="168137"/>
                    <a:pt x="57626" y="160517"/>
                    <a:pt x="58579" y="161469"/>
                  </a:cubicBezTo>
                  <a:cubicBezTo>
                    <a:pt x="58579" y="165279"/>
                    <a:pt x="60484" y="166232"/>
                    <a:pt x="62389" y="169089"/>
                  </a:cubicBezTo>
                  <a:cubicBezTo>
                    <a:pt x="63341" y="166232"/>
                    <a:pt x="65246" y="165279"/>
                    <a:pt x="63341" y="161469"/>
                  </a:cubicBezTo>
                  <a:cubicBezTo>
                    <a:pt x="65246" y="163374"/>
                    <a:pt x="66199" y="167184"/>
                    <a:pt x="67151" y="170042"/>
                  </a:cubicBezTo>
                  <a:cubicBezTo>
                    <a:pt x="63341" y="160517"/>
                    <a:pt x="68104" y="168137"/>
                    <a:pt x="68104" y="168137"/>
                  </a:cubicBezTo>
                  <a:cubicBezTo>
                    <a:pt x="69056" y="165279"/>
                    <a:pt x="68104" y="163374"/>
                    <a:pt x="67151" y="160517"/>
                  </a:cubicBezTo>
                  <a:cubicBezTo>
                    <a:pt x="69056" y="165279"/>
                    <a:pt x="66199" y="157659"/>
                    <a:pt x="70009" y="161469"/>
                  </a:cubicBezTo>
                  <a:cubicBezTo>
                    <a:pt x="69056" y="155754"/>
                    <a:pt x="69056" y="155754"/>
                    <a:pt x="70009" y="160517"/>
                  </a:cubicBezTo>
                  <a:cubicBezTo>
                    <a:pt x="70009" y="155754"/>
                    <a:pt x="69056" y="150992"/>
                    <a:pt x="67151" y="147182"/>
                  </a:cubicBezTo>
                  <a:cubicBezTo>
                    <a:pt x="69056" y="152897"/>
                    <a:pt x="71914" y="158612"/>
                    <a:pt x="73819" y="163374"/>
                  </a:cubicBezTo>
                  <a:cubicBezTo>
                    <a:pt x="72866" y="157659"/>
                    <a:pt x="71914" y="151944"/>
                    <a:pt x="70009" y="146229"/>
                  </a:cubicBezTo>
                  <a:cubicBezTo>
                    <a:pt x="75724" y="160517"/>
                    <a:pt x="70961" y="137657"/>
                    <a:pt x="70009" y="132894"/>
                  </a:cubicBezTo>
                  <a:cubicBezTo>
                    <a:pt x="70009" y="133847"/>
                    <a:pt x="74771" y="141467"/>
                    <a:pt x="74771" y="141467"/>
                  </a:cubicBezTo>
                  <a:cubicBezTo>
                    <a:pt x="76676" y="139562"/>
                    <a:pt x="70961" y="114797"/>
                    <a:pt x="70009" y="112892"/>
                  </a:cubicBezTo>
                  <a:cubicBezTo>
                    <a:pt x="74771" y="111939"/>
                    <a:pt x="71914" y="113844"/>
                    <a:pt x="75724" y="113844"/>
                  </a:cubicBezTo>
                  <a:cubicBezTo>
                    <a:pt x="72866" y="108129"/>
                    <a:pt x="70009" y="103367"/>
                    <a:pt x="67151" y="98604"/>
                  </a:cubicBezTo>
                  <a:cubicBezTo>
                    <a:pt x="78581" y="92889"/>
                    <a:pt x="58579" y="68124"/>
                    <a:pt x="66199" y="64314"/>
                  </a:cubicBezTo>
                  <a:cubicBezTo>
                    <a:pt x="67151" y="64314"/>
                    <a:pt x="70961" y="65267"/>
                    <a:pt x="73819" y="66219"/>
                  </a:cubicBezTo>
                  <a:cubicBezTo>
                    <a:pt x="68104" y="63362"/>
                    <a:pt x="70961" y="57647"/>
                    <a:pt x="67151" y="59551"/>
                  </a:cubicBezTo>
                  <a:cubicBezTo>
                    <a:pt x="68104" y="59551"/>
                    <a:pt x="68104" y="61457"/>
                    <a:pt x="68104" y="61457"/>
                  </a:cubicBezTo>
                  <a:cubicBezTo>
                    <a:pt x="67151" y="59551"/>
                    <a:pt x="65246" y="58599"/>
                    <a:pt x="62389" y="59551"/>
                  </a:cubicBezTo>
                  <a:cubicBezTo>
                    <a:pt x="66199" y="58599"/>
                    <a:pt x="67151" y="13832"/>
                    <a:pt x="68104" y="9069"/>
                  </a:cubicBezTo>
                  <a:cubicBezTo>
                    <a:pt x="65246" y="5259"/>
                    <a:pt x="46196" y="8117"/>
                    <a:pt x="46196" y="9069"/>
                  </a:cubicBezTo>
                  <a:cubicBezTo>
                    <a:pt x="51911" y="13832"/>
                    <a:pt x="47149" y="10022"/>
                    <a:pt x="46196" y="10022"/>
                  </a:cubicBezTo>
                  <a:cubicBezTo>
                    <a:pt x="48101" y="11926"/>
                    <a:pt x="47149" y="11926"/>
                    <a:pt x="45244" y="11926"/>
                  </a:cubicBezTo>
                  <a:cubicBezTo>
                    <a:pt x="45244" y="13832"/>
                    <a:pt x="48101" y="11926"/>
                    <a:pt x="50959" y="13832"/>
                  </a:cubicBezTo>
                  <a:cubicBezTo>
                    <a:pt x="43339" y="16689"/>
                    <a:pt x="53816" y="23357"/>
                    <a:pt x="43339" y="23357"/>
                  </a:cubicBezTo>
                  <a:cubicBezTo>
                    <a:pt x="53816" y="25262"/>
                    <a:pt x="39529" y="27167"/>
                    <a:pt x="51911" y="30976"/>
                  </a:cubicBezTo>
                  <a:cubicBezTo>
                    <a:pt x="39529" y="37644"/>
                    <a:pt x="58579" y="34787"/>
                    <a:pt x="45244" y="37644"/>
                  </a:cubicBezTo>
                  <a:close/>
                  <a:moveTo>
                    <a:pt x="54769" y="67172"/>
                  </a:moveTo>
                  <a:cubicBezTo>
                    <a:pt x="54769" y="67172"/>
                    <a:pt x="53816" y="65267"/>
                    <a:pt x="54769" y="67172"/>
                  </a:cubicBezTo>
                  <a:close/>
                  <a:moveTo>
                    <a:pt x="54769" y="69076"/>
                  </a:moveTo>
                  <a:cubicBezTo>
                    <a:pt x="55721" y="68124"/>
                    <a:pt x="58579" y="68124"/>
                    <a:pt x="54769" y="69076"/>
                  </a:cubicBezTo>
                  <a:close/>
                  <a:moveTo>
                    <a:pt x="74771" y="63362"/>
                  </a:moveTo>
                  <a:cubicBezTo>
                    <a:pt x="74771" y="64314"/>
                    <a:pt x="70961" y="63362"/>
                    <a:pt x="74771" y="63362"/>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056" name="Google Shape;8056;p1"/>
            <p:cNvSpPr/>
            <p:nvPr/>
          </p:nvSpPr>
          <p:spPr>
            <a:xfrm>
              <a:off x="7475549" y="6559920"/>
              <a:ext cx="9525" cy="9525"/>
            </a:xfrm>
            <a:custGeom>
              <a:avLst/>
              <a:gdLst/>
              <a:ahLst/>
              <a:cxnLst/>
              <a:rect l="l" t="t" r="r" b="b"/>
              <a:pathLst>
                <a:path w="9525" h="9525" extrusionOk="0">
                  <a:moveTo>
                    <a:pt x="8244" y="7567"/>
                  </a:moveTo>
                  <a:cubicBezTo>
                    <a:pt x="7291" y="6615"/>
                    <a:pt x="6339" y="7567"/>
                    <a:pt x="8244"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057" name="Google Shape;8057;p1"/>
            <p:cNvSpPr/>
            <p:nvPr/>
          </p:nvSpPr>
          <p:spPr>
            <a:xfrm>
              <a:off x="7427648" y="6564153"/>
              <a:ext cx="9525" cy="9525"/>
            </a:xfrm>
            <a:custGeom>
              <a:avLst/>
              <a:gdLst/>
              <a:ahLst/>
              <a:cxnLst/>
              <a:rect l="l" t="t" r="r" b="b"/>
              <a:pathLst>
                <a:path w="9525" h="9525" extrusionOk="0">
                  <a:moveTo>
                    <a:pt x="7567" y="7144"/>
                  </a:moveTo>
                  <a:cubicBezTo>
                    <a:pt x="6615" y="7144"/>
                    <a:pt x="7567" y="7144"/>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058" name="Google Shape;8058;p1"/>
            <p:cNvSpPr/>
            <p:nvPr/>
          </p:nvSpPr>
          <p:spPr>
            <a:xfrm>
              <a:off x="7455694" y="6576536"/>
              <a:ext cx="9525" cy="9525"/>
            </a:xfrm>
            <a:custGeom>
              <a:avLst/>
              <a:gdLst/>
              <a:ahLst/>
              <a:cxnLst/>
              <a:rect l="l" t="t" r="r" b="b"/>
              <a:pathLst>
                <a:path w="9525" h="9525" extrusionOk="0">
                  <a:moveTo>
                    <a:pt x="7144" y="7144"/>
                  </a:moveTo>
                  <a:cubicBezTo>
                    <a:pt x="8096" y="10001"/>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059" name="Google Shape;8059;p1"/>
            <p:cNvSpPr/>
            <p:nvPr/>
          </p:nvSpPr>
          <p:spPr>
            <a:xfrm>
              <a:off x="7431881" y="6547961"/>
              <a:ext cx="9525" cy="9525"/>
            </a:xfrm>
            <a:custGeom>
              <a:avLst/>
              <a:gdLst/>
              <a:ahLst/>
              <a:cxnLst/>
              <a:rect l="l" t="t" r="r" b="b"/>
              <a:pathLst>
                <a:path w="9525" h="9525" extrusionOk="0">
                  <a:moveTo>
                    <a:pt x="7144" y="7144"/>
                  </a:moveTo>
                  <a:cubicBezTo>
                    <a:pt x="8096" y="7144"/>
                    <a:pt x="8096" y="7144"/>
                    <a:pt x="7144" y="7144"/>
                  </a:cubicBezTo>
                  <a:cubicBezTo>
                    <a:pt x="8096" y="7144"/>
                    <a:pt x="8096"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060" name="Google Shape;8060;p1"/>
            <p:cNvSpPr/>
            <p:nvPr/>
          </p:nvSpPr>
          <p:spPr>
            <a:xfrm>
              <a:off x="7430929" y="6541293"/>
              <a:ext cx="9525" cy="9525"/>
            </a:xfrm>
            <a:custGeom>
              <a:avLst/>
              <a:gdLst/>
              <a:ahLst/>
              <a:cxnLst/>
              <a:rect l="l" t="t" r="r" b="b"/>
              <a:pathLst>
                <a:path w="9525" h="9525" extrusionOk="0">
                  <a:moveTo>
                    <a:pt x="7144" y="8096"/>
                  </a:moveTo>
                  <a:lnTo>
                    <a:pt x="8096" y="7144"/>
                  </a:lnTo>
                  <a:cubicBezTo>
                    <a:pt x="7144" y="8096"/>
                    <a:pt x="7144" y="8096"/>
                    <a:pt x="7144" y="809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061" name="Google Shape;8061;p1"/>
            <p:cNvSpPr/>
            <p:nvPr/>
          </p:nvSpPr>
          <p:spPr>
            <a:xfrm>
              <a:off x="7429003" y="6538436"/>
              <a:ext cx="9525" cy="9525"/>
            </a:xfrm>
            <a:custGeom>
              <a:avLst/>
              <a:gdLst/>
              <a:ahLst/>
              <a:cxnLst/>
              <a:rect l="l" t="t" r="r" b="b"/>
              <a:pathLst>
                <a:path w="9525" h="9525" extrusionOk="0">
                  <a:moveTo>
                    <a:pt x="9069" y="7144"/>
                  </a:moveTo>
                  <a:cubicBezTo>
                    <a:pt x="8117" y="7144"/>
                    <a:pt x="5259" y="7144"/>
                    <a:pt x="9069"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062" name="Google Shape;8062;p1"/>
            <p:cNvSpPr/>
            <p:nvPr/>
          </p:nvSpPr>
          <p:spPr>
            <a:xfrm>
              <a:off x="7450931" y="6581536"/>
              <a:ext cx="9525" cy="9525"/>
            </a:xfrm>
            <a:custGeom>
              <a:avLst/>
              <a:gdLst/>
              <a:ahLst/>
              <a:cxnLst/>
              <a:rect l="l" t="t" r="r" b="b"/>
              <a:pathLst>
                <a:path w="9525" h="9525" extrusionOk="0">
                  <a:moveTo>
                    <a:pt x="7144" y="7858"/>
                  </a:moveTo>
                  <a:cubicBezTo>
                    <a:pt x="7144" y="7858"/>
                    <a:pt x="7144" y="7858"/>
                    <a:pt x="7144" y="7858"/>
                  </a:cubicBezTo>
                  <a:cubicBezTo>
                    <a:pt x="7144" y="6906"/>
                    <a:pt x="7144" y="6906"/>
                    <a:pt x="7144" y="785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063" name="Google Shape;8063;p1"/>
            <p:cNvSpPr/>
            <p:nvPr/>
          </p:nvSpPr>
          <p:spPr>
            <a:xfrm>
              <a:off x="7443311" y="6581625"/>
              <a:ext cx="9525" cy="9525"/>
            </a:xfrm>
            <a:custGeom>
              <a:avLst/>
              <a:gdLst/>
              <a:ahLst/>
              <a:cxnLst/>
              <a:rect l="l" t="t" r="r" b="b"/>
              <a:pathLst>
                <a:path w="9525" h="9525" extrusionOk="0">
                  <a:moveTo>
                    <a:pt x="7144" y="8722"/>
                  </a:moveTo>
                  <a:cubicBezTo>
                    <a:pt x="7144" y="8722"/>
                    <a:pt x="8096" y="7769"/>
                    <a:pt x="8096" y="7769"/>
                  </a:cubicBezTo>
                  <a:cubicBezTo>
                    <a:pt x="8096" y="6817"/>
                    <a:pt x="8096" y="6817"/>
                    <a:pt x="7144" y="8722"/>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064" name="Google Shape;8064;p1"/>
            <p:cNvSpPr/>
            <p:nvPr/>
          </p:nvSpPr>
          <p:spPr>
            <a:xfrm>
              <a:off x="7451884" y="6577488"/>
              <a:ext cx="9525" cy="9525"/>
            </a:xfrm>
            <a:custGeom>
              <a:avLst/>
              <a:gdLst/>
              <a:ahLst/>
              <a:cxnLst/>
              <a:rect l="l" t="t" r="r" b="b"/>
              <a:pathLst>
                <a:path w="9525" h="9525" extrusionOk="0">
                  <a:moveTo>
                    <a:pt x="7144" y="7144"/>
                  </a:moveTo>
                  <a:cubicBezTo>
                    <a:pt x="7144" y="7144"/>
                    <a:pt x="8096"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065" name="Google Shape;8065;p1"/>
            <p:cNvSpPr/>
            <p:nvPr/>
          </p:nvSpPr>
          <p:spPr>
            <a:xfrm>
              <a:off x="7444502" y="6581827"/>
              <a:ext cx="9525" cy="9525"/>
            </a:xfrm>
            <a:custGeom>
              <a:avLst/>
              <a:gdLst/>
              <a:ahLst/>
              <a:cxnLst/>
              <a:rect l="l" t="t" r="r" b="b"/>
              <a:pathLst>
                <a:path w="9525" h="9525" extrusionOk="0">
                  <a:moveTo>
                    <a:pt x="7858" y="7567"/>
                  </a:moveTo>
                  <a:cubicBezTo>
                    <a:pt x="7858" y="7567"/>
                    <a:pt x="7858" y="6615"/>
                    <a:pt x="7858" y="7567"/>
                  </a:cubicBezTo>
                  <a:cubicBezTo>
                    <a:pt x="6906" y="7567"/>
                    <a:pt x="6906" y="8520"/>
                    <a:pt x="7858"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066" name="Google Shape;8066;p1"/>
            <p:cNvSpPr/>
            <p:nvPr/>
          </p:nvSpPr>
          <p:spPr>
            <a:xfrm>
              <a:off x="7424790" y="6518962"/>
              <a:ext cx="9525" cy="9525"/>
            </a:xfrm>
            <a:custGeom>
              <a:avLst/>
              <a:gdLst/>
              <a:ahLst/>
              <a:cxnLst/>
              <a:rect l="l" t="t" r="r" b="b"/>
              <a:pathLst>
                <a:path w="9525" h="9525" extrusionOk="0">
                  <a:moveTo>
                    <a:pt x="7567" y="7567"/>
                  </a:moveTo>
                  <a:cubicBezTo>
                    <a:pt x="7567" y="7567"/>
                    <a:pt x="6615" y="6614"/>
                    <a:pt x="7567"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067" name="Google Shape;8067;p1"/>
            <p:cNvSpPr/>
            <p:nvPr/>
          </p:nvSpPr>
          <p:spPr>
            <a:xfrm>
              <a:off x="7424261" y="6519386"/>
              <a:ext cx="9525" cy="9525"/>
            </a:xfrm>
            <a:custGeom>
              <a:avLst/>
              <a:gdLst/>
              <a:ahLst/>
              <a:cxnLst/>
              <a:rect l="l" t="t" r="r" b="b"/>
              <a:pathLst>
                <a:path w="9525" h="9525" extrusionOk="0">
                  <a:moveTo>
                    <a:pt x="7144" y="7144"/>
                  </a:moveTo>
                  <a:lnTo>
                    <a:pt x="7144" y="7144"/>
                  </a:ln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068" name="Google Shape;8068;p1"/>
            <p:cNvSpPr/>
            <p:nvPr/>
          </p:nvSpPr>
          <p:spPr>
            <a:xfrm>
              <a:off x="7423309" y="6518962"/>
              <a:ext cx="9525" cy="9525"/>
            </a:xfrm>
            <a:custGeom>
              <a:avLst/>
              <a:gdLst/>
              <a:ahLst/>
              <a:cxnLst/>
              <a:rect l="l" t="t" r="r" b="b"/>
              <a:pathLst>
                <a:path w="9525" h="9525" extrusionOk="0">
                  <a:moveTo>
                    <a:pt x="7144" y="7567"/>
                  </a:moveTo>
                  <a:lnTo>
                    <a:pt x="7144" y="7567"/>
                  </a:lnTo>
                  <a:cubicBezTo>
                    <a:pt x="8096" y="7567"/>
                    <a:pt x="8096" y="6614"/>
                    <a:pt x="7144"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069" name="Google Shape;8069;p1"/>
            <p:cNvSpPr/>
            <p:nvPr/>
          </p:nvSpPr>
          <p:spPr>
            <a:xfrm>
              <a:off x="7426166" y="6525101"/>
              <a:ext cx="9525" cy="9525"/>
            </a:xfrm>
            <a:custGeom>
              <a:avLst/>
              <a:gdLst/>
              <a:ahLst/>
              <a:cxnLst/>
              <a:rect l="l" t="t" r="r" b="b"/>
              <a:pathLst>
                <a:path w="9525" h="9525" extrusionOk="0">
                  <a:moveTo>
                    <a:pt x="7144" y="7144"/>
                  </a:moveTo>
                  <a:lnTo>
                    <a:pt x="8096" y="7144"/>
                  </a:ln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070" name="Google Shape;8070;p1"/>
            <p:cNvSpPr/>
            <p:nvPr/>
          </p:nvSpPr>
          <p:spPr>
            <a:xfrm>
              <a:off x="7427119" y="6524466"/>
              <a:ext cx="9525" cy="9525"/>
            </a:xfrm>
            <a:custGeom>
              <a:avLst/>
              <a:gdLst/>
              <a:ahLst/>
              <a:cxnLst/>
              <a:rect l="l" t="t" r="r" b="b"/>
              <a:pathLst>
                <a:path w="9525" h="9525" extrusionOk="0">
                  <a:moveTo>
                    <a:pt x="7144" y="9684"/>
                  </a:moveTo>
                  <a:cubicBezTo>
                    <a:pt x="8096" y="3969"/>
                    <a:pt x="7144" y="9684"/>
                    <a:pt x="7144" y="968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071" name="Google Shape;8071;p1"/>
            <p:cNvSpPr/>
            <p:nvPr/>
          </p:nvSpPr>
          <p:spPr>
            <a:xfrm>
              <a:off x="7415900" y="6537336"/>
              <a:ext cx="9525" cy="9525"/>
            </a:xfrm>
            <a:custGeom>
              <a:avLst/>
              <a:gdLst/>
              <a:ahLst/>
              <a:cxnLst/>
              <a:rect l="l" t="t" r="r" b="b"/>
              <a:pathLst>
                <a:path w="9525" h="9525" extrusionOk="0">
                  <a:moveTo>
                    <a:pt x="8837" y="8244"/>
                  </a:moveTo>
                  <a:cubicBezTo>
                    <a:pt x="5027" y="6339"/>
                    <a:pt x="8837" y="7291"/>
                    <a:pt x="8837" y="82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072" name="Google Shape;8072;p1"/>
            <p:cNvSpPr/>
            <p:nvPr/>
          </p:nvSpPr>
          <p:spPr>
            <a:xfrm>
              <a:off x="7415689" y="6542932"/>
              <a:ext cx="9525" cy="9525"/>
            </a:xfrm>
            <a:custGeom>
              <a:avLst/>
              <a:gdLst/>
              <a:ahLst/>
              <a:cxnLst/>
              <a:rect l="l" t="t" r="r" b="b"/>
              <a:pathLst>
                <a:path w="9525" h="9525" extrusionOk="0">
                  <a:moveTo>
                    <a:pt x="9049" y="7411"/>
                  </a:moveTo>
                  <a:cubicBezTo>
                    <a:pt x="8096" y="6458"/>
                    <a:pt x="7144" y="8363"/>
                    <a:pt x="7144" y="8363"/>
                  </a:cubicBezTo>
                  <a:cubicBezTo>
                    <a:pt x="8096" y="8363"/>
                    <a:pt x="8096" y="8363"/>
                    <a:pt x="9049" y="7411"/>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073" name="Google Shape;8073;p1"/>
            <p:cNvSpPr/>
            <p:nvPr/>
          </p:nvSpPr>
          <p:spPr>
            <a:xfrm>
              <a:off x="7426166" y="6575583"/>
              <a:ext cx="9525" cy="9525"/>
            </a:xfrm>
            <a:custGeom>
              <a:avLst/>
              <a:gdLst/>
              <a:ahLst/>
              <a:cxnLst/>
              <a:rect l="l" t="t" r="r" b="b"/>
              <a:pathLst>
                <a:path w="9525" h="9525" extrusionOk="0">
                  <a:moveTo>
                    <a:pt x="10001" y="7144"/>
                  </a:moveTo>
                  <a:lnTo>
                    <a:pt x="7144" y="8097"/>
                  </a:lnTo>
                  <a:cubicBezTo>
                    <a:pt x="8096" y="8097"/>
                    <a:pt x="9049" y="7144"/>
                    <a:pt x="10001"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074" name="Google Shape;8074;p1"/>
            <p:cNvSpPr/>
            <p:nvPr/>
          </p:nvSpPr>
          <p:spPr>
            <a:xfrm>
              <a:off x="7443111" y="6573663"/>
              <a:ext cx="9525" cy="9525"/>
            </a:xfrm>
            <a:custGeom>
              <a:avLst/>
              <a:gdLst/>
              <a:ahLst/>
              <a:cxnLst/>
              <a:rect l="l" t="t" r="r" b="b"/>
              <a:pathLst>
                <a:path w="9525" h="9525" extrusionOk="0">
                  <a:moveTo>
                    <a:pt x="7344" y="9064"/>
                  </a:moveTo>
                  <a:cubicBezTo>
                    <a:pt x="9249" y="4301"/>
                    <a:pt x="6392" y="10017"/>
                    <a:pt x="7344" y="906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075" name="Google Shape;8075;p1"/>
            <p:cNvSpPr/>
            <p:nvPr/>
          </p:nvSpPr>
          <p:spPr>
            <a:xfrm>
              <a:off x="7429776" y="6591226"/>
              <a:ext cx="9525" cy="9525"/>
            </a:xfrm>
            <a:custGeom>
              <a:avLst/>
              <a:gdLst/>
              <a:ahLst/>
              <a:cxnLst/>
              <a:rect l="l" t="t" r="r" b="b"/>
              <a:pathLst>
                <a:path w="9525" h="9525" extrusionOk="0">
                  <a:moveTo>
                    <a:pt x="7344" y="7694"/>
                  </a:moveTo>
                  <a:cubicBezTo>
                    <a:pt x="6392" y="5789"/>
                    <a:pt x="9249" y="9599"/>
                    <a:pt x="7344" y="769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076" name="Google Shape;8076;p1"/>
            <p:cNvSpPr/>
            <p:nvPr/>
          </p:nvSpPr>
          <p:spPr>
            <a:xfrm>
              <a:off x="7459504" y="6652736"/>
              <a:ext cx="9525" cy="19050"/>
            </a:xfrm>
            <a:custGeom>
              <a:avLst/>
              <a:gdLst/>
              <a:ahLst/>
              <a:cxnLst/>
              <a:rect l="l" t="t" r="r" b="b"/>
              <a:pathLst>
                <a:path w="9525" h="19050" extrusionOk="0">
                  <a:moveTo>
                    <a:pt x="7144" y="14764"/>
                  </a:moveTo>
                  <a:lnTo>
                    <a:pt x="7144" y="7144"/>
                  </a:lnTo>
                  <a:cubicBezTo>
                    <a:pt x="7144" y="9049"/>
                    <a:pt x="7144" y="16669"/>
                    <a:pt x="7144" y="1476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077" name="Google Shape;8077;p1"/>
            <p:cNvSpPr/>
            <p:nvPr/>
          </p:nvSpPr>
          <p:spPr>
            <a:xfrm>
              <a:off x="7467124" y="6665118"/>
              <a:ext cx="9525" cy="9525"/>
            </a:xfrm>
            <a:custGeom>
              <a:avLst/>
              <a:gdLst/>
              <a:ahLst/>
              <a:cxnLst/>
              <a:rect l="l" t="t" r="r" b="b"/>
              <a:pathLst>
                <a:path w="9525" h="9525" extrusionOk="0">
                  <a:moveTo>
                    <a:pt x="7144" y="7144"/>
                  </a:moveTo>
                  <a:cubicBezTo>
                    <a:pt x="7144" y="9049"/>
                    <a:pt x="7144" y="10001"/>
                    <a:pt x="8096" y="9049"/>
                  </a:cubicBezTo>
                  <a:cubicBezTo>
                    <a:pt x="8096" y="8096"/>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078" name="Google Shape;8078;p1"/>
            <p:cNvSpPr/>
            <p:nvPr/>
          </p:nvSpPr>
          <p:spPr>
            <a:xfrm>
              <a:off x="7482364" y="6634570"/>
              <a:ext cx="9525" cy="9525"/>
            </a:xfrm>
            <a:custGeom>
              <a:avLst/>
              <a:gdLst/>
              <a:ahLst/>
              <a:cxnLst/>
              <a:rect l="l" t="t" r="r" b="b"/>
              <a:pathLst>
                <a:path w="9525" h="9525" extrusionOk="0">
                  <a:moveTo>
                    <a:pt x="7144" y="7212"/>
                  </a:moveTo>
                  <a:cubicBezTo>
                    <a:pt x="10954" y="15784"/>
                    <a:pt x="7144" y="6259"/>
                    <a:pt x="7144" y="7212"/>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079" name="Google Shape;8079;p1"/>
            <p:cNvSpPr/>
            <p:nvPr/>
          </p:nvSpPr>
          <p:spPr>
            <a:xfrm>
              <a:off x="7196593" y="5894451"/>
              <a:ext cx="9525" cy="9525"/>
            </a:xfrm>
            <a:custGeom>
              <a:avLst/>
              <a:gdLst/>
              <a:ahLst/>
              <a:cxnLst/>
              <a:rect l="l" t="t" r="r" b="b"/>
              <a:pathLst>
                <a:path w="9525" h="9525" extrusionOk="0">
                  <a:moveTo>
                    <a:pt x="9069" y="7239"/>
                  </a:moveTo>
                  <a:cubicBezTo>
                    <a:pt x="8117" y="6286"/>
                    <a:pt x="5259" y="12954"/>
                    <a:pt x="9069" y="723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080" name="Google Shape;8080;p1"/>
            <p:cNvSpPr/>
            <p:nvPr/>
          </p:nvSpPr>
          <p:spPr>
            <a:xfrm>
              <a:off x="7189946" y="5898970"/>
              <a:ext cx="19050" cy="19050"/>
            </a:xfrm>
            <a:custGeom>
              <a:avLst/>
              <a:gdLst/>
              <a:ahLst/>
              <a:cxnLst/>
              <a:rect l="l" t="t" r="r" b="b"/>
              <a:pathLst>
                <a:path w="19050" h="19050" extrusionOk="0">
                  <a:moveTo>
                    <a:pt x="7144" y="14149"/>
                  </a:moveTo>
                  <a:cubicBezTo>
                    <a:pt x="15716" y="32247"/>
                    <a:pt x="9049" y="8435"/>
                    <a:pt x="11906" y="10340"/>
                  </a:cubicBezTo>
                  <a:cubicBezTo>
                    <a:pt x="3334" y="-138"/>
                    <a:pt x="16669" y="18912"/>
                    <a:pt x="7144" y="1414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081" name="Google Shape;8081;p1"/>
            <p:cNvSpPr/>
            <p:nvPr/>
          </p:nvSpPr>
          <p:spPr>
            <a:xfrm>
              <a:off x="7149941" y="6095523"/>
              <a:ext cx="9525" cy="9525"/>
            </a:xfrm>
            <a:custGeom>
              <a:avLst/>
              <a:gdLst/>
              <a:ahLst/>
              <a:cxnLst/>
              <a:rect l="l" t="t" r="r" b="b"/>
              <a:pathLst>
                <a:path w="9525" h="9525" extrusionOk="0">
                  <a:moveTo>
                    <a:pt x="7144" y="8096"/>
                  </a:moveTo>
                  <a:lnTo>
                    <a:pt x="8096" y="7144"/>
                  </a:lnTo>
                  <a:cubicBezTo>
                    <a:pt x="7144" y="7144"/>
                    <a:pt x="7144" y="8096"/>
                    <a:pt x="7144" y="809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082" name="Google Shape;8082;p1"/>
            <p:cNvSpPr/>
            <p:nvPr/>
          </p:nvSpPr>
          <p:spPr>
            <a:xfrm>
              <a:off x="7126367" y="6212681"/>
              <a:ext cx="9525" cy="9525"/>
            </a:xfrm>
            <a:custGeom>
              <a:avLst/>
              <a:gdLst/>
              <a:ahLst/>
              <a:cxnLst/>
              <a:rect l="l" t="t" r="r" b="b"/>
              <a:pathLst>
                <a:path w="9525" h="9525" extrusionOk="0">
                  <a:moveTo>
                    <a:pt x="7858" y="9049"/>
                  </a:moveTo>
                  <a:cubicBezTo>
                    <a:pt x="7858" y="8096"/>
                    <a:pt x="7858" y="8096"/>
                    <a:pt x="7858" y="7144"/>
                  </a:cubicBezTo>
                  <a:cubicBezTo>
                    <a:pt x="6906" y="9049"/>
                    <a:pt x="6906" y="9049"/>
                    <a:pt x="7858" y="904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083" name="Google Shape;8083;p1"/>
            <p:cNvSpPr/>
            <p:nvPr/>
          </p:nvSpPr>
          <p:spPr>
            <a:xfrm>
              <a:off x="7119461" y="6233636"/>
              <a:ext cx="9525" cy="9525"/>
            </a:xfrm>
            <a:custGeom>
              <a:avLst/>
              <a:gdLst/>
              <a:ahLst/>
              <a:cxnLst/>
              <a:rect l="l" t="t" r="r" b="b"/>
              <a:pathLst>
                <a:path w="9525" h="9525" extrusionOk="0">
                  <a:moveTo>
                    <a:pt x="7144" y="8096"/>
                  </a:moveTo>
                  <a:cubicBezTo>
                    <a:pt x="7144" y="8096"/>
                    <a:pt x="7144" y="7144"/>
                    <a:pt x="7144" y="7144"/>
                  </a:cubicBezTo>
                  <a:cubicBezTo>
                    <a:pt x="7144" y="7144"/>
                    <a:pt x="7144" y="7144"/>
                    <a:pt x="7144" y="809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084" name="Google Shape;8084;p1"/>
            <p:cNvSpPr/>
            <p:nvPr/>
          </p:nvSpPr>
          <p:spPr>
            <a:xfrm>
              <a:off x="7148036" y="6096476"/>
              <a:ext cx="9525" cy="9525"/>
            </a:xfrm>
            <a:custGeom>
              <a:avLst/>
              <a:gdLst/>
              <a:ahLst/>
              <a:cxnLst/>
              <a:rect l="l" t="t" r="r" b="b"/>
              <a:pathLst>
                <a:path w="9525" h="9525" extrusionOk="0">
                  <a:moveTo>
                    <a:pt x="9049" y="7144"/>
                  </a:moveTo>
                  <a:lnTo>
                    <a:pt x="7144" y="10001"/>
                  </a:lnTo>
                  <a:cubicBezTo>
                    <a:pt x="9049" y="10954"/>
                    <a:pt x="9049" y="9049"/>
                    <a:pt x="9049"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085" name="Google Shape;8085;p1"/>
            <p:cNvSpPr/>
            <p:nvPr/>
          </p:nvSpPr>
          <p:spPr>
            <a:xfrm>
              <a:off x="7192804" y="5932089"/>
              <a:ext cx="9525" cy="9525"/>
            </a:xfrm>
            <a:custGeom>
              <a:avLst/>
              <a:gdLst/>
              <a:ahLst/>
              <a:cxnLst/>
              <a:rect l="l" t="t" r="r" b="b"/>
              <a:pathLst>
                <a:path w="9525" h="9525" extrusionOk="0">
                  <a:moveTo>
                    <a:pt x="7144" y="8653"/>
                  </a:moveTo>
                  <a:cubicBezTo>
                    <a:pt x="7144" y="5796"/>
                    <a:pt x="7144" y="7700"/>
                    <a:pt x="7144" y="8653"/>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086" name="Google Shape;8086;p1"/>
            <p:cNvSpPr/>
            <p:nvPr/>
          </p:nvSpPr>
          <p:spPr>
            <a:xfrm>
              <a:off x="7156185" y="6041744"/>
              <a:ext cx="9525" cy="9525"/>
            </a:xfrm>
            <a:custGeom>
              <a:avLst/>
              <a:gdLst/>
              <a:ahLst/>
              <a:cxnLst/>
              <a:rect l="l" t="t" r="r" b="b"/>
              <a:pathLst>
                <a:path w="9525" h="9525" extrusionOk="0">
                  <a:moveTo>
                    <a:pt x="7567" y="9488"/>
                  </a:moveTo>
                  <a:cubicBezTo>
                    <a:pt x="7567" y="8536"/>
                    <a:pt x="6615" y="4726"/>
                    <a:pt x="7567" y="948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087" name="Google Shape;8087;p1"/>
            <p:cNvSpPr/>
            <p:nvPr/>
          </p:nvSpPr>
          <p:spPr>
            <a:xfrm>
              <a:off x="7163039" y="6003769"/>
              <a:ext cx="9525" cy="9525"/>
            </a:xfrm>
            <a:custGeom>
              <a:avLst/>
              <a:gdLst/>
              <a:ahLst/>
              <a:cxnLst/>
              <a:rect l="l" t="t" r="r" b="b"/>
              <a:pathLst>
                <a:path w="9525" h="9525" extrusionOk="0">
                  <a:moveTo>
                    <a:pt x="7380" y="7458"/>
                  </a:moveTo>
                  <a:cubicBezTo>
                    <a:pt x="5476" y="13173"/>
                    <a:pt x="15953" y="5553"/>
                    <a:pt x="7380" y="745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088" name="Google Shape;8088;p1"/>
            <p:cNvSpPr/>
            <p:nvPr/>
          </p:nvSpPr>
          <p:spPr>
            <a:xfrm>
              <a:off x="7179707" y="5940266"/>
              <a:ext cx="9525" cy="9525"/>
            </a:xfrm>
            <a:custGeom>
              <a:avLst/>
              <a:gdLst/>
              <a:ahLst/>
              <a:cxnLst/>
              <a:rect l="l" t="t" r="r" b="b"/>
              <a:pathLst>
                <a:path w="9525" h="9525" extrusionOk="0">
                  <a:moveTo>
                    <a:pt x="7858" y="8096"/>
                  </a:moveTo>
                  <a:lnTo>
                    <a:pt x="7858" y="7144"/>
                  </a:lnTo>
                  <a:cubicBezTo>
                    <a:pt x="6906" y="7144"/>
                    <a:pt x="6906" y="7144"/>
                    <a:pt x="7858" y="809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089" name="Google Shape;8089;p1"/>
            <p:cNvSpPr/>
            <p:nvPr/>
          </p:nvSpPr>
          <p:spPr>
            <a:xfrm>
              <a:off x="7149941" y="6072663"/>
              <a:ext cx="9525" cy="9525"/>
            </a:xfrm>
            <a:custGeom>
              <a:avLst/>
              <a:gdLst/>
              <a:ahLst/>
              <a:cxnLst/>
              <a:rect l="l" t="t" r="r" b="b"/>
              <a:pathLst>
                <a:path w="9525" h="9525" extrusionOk="0">
                  <a:moveTo>
                    <a:pt x="8096" y="7144"/>
                  </a:moveTo>
                  <a:cubicBezTo>
                    <a:pt x="8096" y="7144"/>
                    <a:pt x="7144" y="7144"/>
                    <a:pt x="7144" y="7144"/>
                  </a:cubicBezTo>
                  <a:cubicBezTo>
                    <a:pt x="7144" y="7144"/>
                    <a:pt x="8096" y="7144"/>
                    <a:pt x="8096"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090" name="Google Shape;8090;p1"/>
            <p:cNvSpPr/>
            <p:nvPr/>
          </p:nvSpPr>
          <p:spPr>
            <a:xfrm>
              <a:off x="7140416" y="5833824"/>
              <a:ext cx="9525" cy="9525"/>
            </a:xfrm>
            <a:custGeom>
              <a:avLst/>
              <a:gdLst/>
              <a:ahLst/>
              <a:cxnLst/>
              <a:rect l="l" t="t" r="r" b="b"/>
              <a:pathLst>
                <a:path w="9525" h="9525" extrusionOk="0">
                  <a:moveTo>
                    <a:pt x="7144" y="7858"/>
                  </a:moveTo>
                  <a:cubicBezTo>
                    <a:pt x="8096" y="7858"/>
                    <a:pt x="8096" y="7858"/>
                    <a:pt x="7144" y="7858"/>
                  </a:cubicBezTo>
                  <a:cubicBezTo>
                    <a:pt x="8096" y="6906"/>
                    <a:pt x="8096" y="6906"/>
                    <a:pt x="7144" y="785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091" name="Google Shape;8091;p1"/>
            <p:cNvSpPr/>
            <p:nvPr/>
          </p:nvSpPr>
          <p:spPr>
            <a:xfrm>
              <a:off x="7163276" y="5790723"/>
              <a:ext cx="9525" cy="9525"/>
            </a:xfrm>
            <a:custGeom>
              <a:avLst/>
              <a:gdLst/>
              <a:ahLst/>
              <a:cxnLst/>
              <a:rect l="l" t="t" r="r" b="b"/>
              <a:pathLst>
                <a:path w="9525" h="9525" extrusionOk="0">
                  <a:moveTo>
                    <a:pt x="7144" y="7144"/>
                  </a:moveTo>
                  <a:cubicBezTo>
                    <a:pt x="8096" y="7144"/>
                    <a:pt x="10001" y="10001"/>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092" name="Google Shape;8092;p1"/>
            <p:cNvSpPr/>
            <p:nvPr/>
          </p:nvSpPr>
          <p:spPr>
            <a:xfrm>
              <a:off x="7108984" y="6270069"/>
              <a:ext cx="9525" cy="9525"/>
            </a:xfrm>
            <a:custGeom>
              <a:avLst/>
              <a:gdLst/>
              <a:ahLst/>
              <a:cxnLst/>
              <a:rect l="l" t="t" r="r" b="b"/>
              <a:pathLst>
                <a:path w="9525" h="9525" extrusionOk="0">
                  <a:moveTo>
                    <a:pt x="7144" y="7858"/>
                  </a:moveTo>
                  <a:lnTo>
                    <a:pt x="7144" y="7858"/>
                  </a:lnTo>
                  <a:cubicBezTo>
                    <a:pt x="7144" y="6906"/>
                    <a:pt x="7144" y="6906"/>
                    <a:pt x="7144" y="785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093" name="Google Shape;8093;p1"/>
            <p:cNvSpPr/>
            <p:nvPr/>
          </p:nvSpPr>
          <p:spPr>
            <a:xfrm>
              <a:off x="7049929" y="6455254"/>
              <a:ext cx="19050" cy="19050"/>
            </a:xfrm>
            <a:custGeom>
              <a:avLst/>
              <a:gdLst/>
              <a:ahLst/>
              <a:cxnLst/>
              <a:rect l="l" t="t" r="r" b="b"/>
              <a:pathLst>
                <a:path w="19050" h="19050" extrusionOk="0">
                  <a:moveTo>
                    <a:pt x="12859" y="10316"/>
                  </a:moveTo>
                  <a:cubicBezTo>
                    <a:pt x="10001" y="14126"/>
                    <a:pt x="10954" y="3648"/>
                    <a:pt x="7144" y="8410"/>
                  </a:cubicBezTo>
                  <a:cubicBezTo>
                    <a:pt x="8096" y="8410"/>
                    <a:pt x="10001" y="15078"/>
                    <a:pt x="12859" y="1031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094" name="Google Shape;8094;p1"/>
            <p:cNvSpPr/>
            <p:nvPr/>
          </p:nvSpPr>
          <p:spPr>
            <a:xfrm>
              <a:off x="7192804" y="5935503"/>
              <a:ext cx="9525" cy="9525"/>
            </a:xfrm>
            <a:custGeom>
              <a:avLst/>
              <a:gdLst/>
              <a:ahLst/>
              <a:cxnLst/>
              <a:rect l="l" t="t" r="r" b="b"/>
              <a:pathLst>
                <a:path w="9525" h="9525" extrusionOk="0">
                  <a:moveTo>
                    <a:pt x="7144" y="7144"/>
                  </a:moveTo>
                  <a:lnTo>
                    <a:pt x="7144" y="9048"/>
                  </a:ln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095" name="Google Shape;8095;p1"/>
            <p:cNvSpPr/>
            <p:nvPr/>
          </p:nvSpPr>
          <p:spPr>
            <a:xfrm>
              <a:off x="7048553" y="6456521"/>
              <a:ext cx="9525" cy="9525"/>
            </a:xfrm>
            <a:custGeom>
              <a:avLst/>
              <a:gdLst/>
              <a:ahLst/>
              <a:cxnLst/>
              <a:rect l="l" t="t" r="r" b="b"/>
              <a:pathLst>
                <a:path w="9525" h="9525" extrusionOk="0">
                  <a:moveTo>
                    <a:pt x="7567" y="7144"/>
                  </a:moveTo>
                  <a:cubicBezTo>
                    <a:pt x="7567" y="8097"/>
                    <a:pt x="6615" y="9049"/>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096" name="Google Shape;8096;p1"/>
            <p:cNvSpPr/>
            <p:nvPr/>
          </p:nvSpPr>
          <p:spPr>
            <a:xfrm>
              <a:off x="7095649" y="6393656"/>
              <a:ext cx="9525" cy="9525"/>
            </a:xfrm>
            <a:custGeom>
              <a:avLst/>
              <a:gdLst/>
              <a:ahLst/>
              <a:cxnLst/>
              <a:rect l="l" t="t" r="r" b="b"/>
              <a:pathLst>
                <a:path w="9525" h="9525" extrusionOk="0">
                  <a:moveTo>
                    <a:pt x="7144" y="8096"/>
                  </a:moveTo>
                  <a:cubicBezTo>
                    <a:pt x="8096" y="8096"/>
                    <a:pt x="8096" y="8096"/>
                    <a:pt x="8096" y="7144"/>
                  </a:cubicBezTo>
                  <a:cubicBezTo>
                    <a:pt x="8096" y="7144"/>
                    <a:pt x="8096" y="7144"/>
                    <a:pt x="7144" y="809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097" name="Google Shape;8097;p1"/>
            <p:cNvSpPr/>
            <p:nvPr/>
          </p:nvSpPr>
          <p:spPr>
            <a:xfrm>
              <a:off x="7109936" y="6293643"/>
              <a:ext cx="9525" cy="9525"/>
            </a:xfrm>
            <a:custGeom>
              <a:avLst/>
              <a:gdLst/>
              <a:ahLst/>
              <a:cxnLst/>
              <a:rect l="l" t="t" r="r" b="b"/>
              <a:pathLst>
                <a:path w="9525" h="9525" extrusionOk="0">
                  <a:moveTo>
                    <a:pt x="8096" y="7144"/>
                  </a:moveTo>
                  <a:lnTo>
                    <a:pt x="7144" y="9049"/>
                  </a:lnTo>
                  <a:cubicBezTo>
                    <a:pt x="8096" y="8096"/>
                    <a:pt x="8096" y="7144"/>
                    <a:pt x="8096"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098" name="Google Shape;8098;p1"/>
            <p:cNvSpPr/>
            <p:nvPr/>
          </p:nvSpPr>
          <p:spPr>
            <a:xfrm>
              <a:off x="7091992" y="6427506"/>
              <a:ext cx="9525" cy="9525"/>
            </a:xfrm>
            <a:custGeom>
              <a:avLst/>
              <a:gdLst/>
              <a:ahLst/>
              <a:cxnLst/>
              <a:rect l="l" t="t" r="r" b="b"/>
              <a:pathLst>
                <a:path w="9525" h="9525" extrusionOk="0">
                  <a:moveTo>
                    <a:pt x="8896" y="7583"/>
                  </a:moveTo>
                  <a:cubicBezTo>
                    <a:pt x="4133" y="17108"/>
                    <a:pt x="10801" y="4726"/>
                    <a:pt x="8896" y="7583"/>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099" name="Google Shape;8099;p1"/>
            <p:cNvSpPr/>
            <p:nvPr/>
          </p:nvSpPr>
          <p:spPr>
            <a:xfrm>
              <a:off x="7087076" y="6460966"/>
              <a:ext cx="9525" cy="9525"/>
            </a:xfrm>
            <a:custGeom>
              <a:avLst/>
              <a:gdLst/>
              <a:ahLst/>
              <a:cxnLst/>
              <a:rect l="l" t="t" r="r" b="b"/>
              <a:pathLst>
                <a:path w="9525" h="9525" extrusionOk="0">
                  <a:moveTo>
                    <a:pt x="7144" y="8414"/>
                  </a:moveTo>
                  <a:cubicBezTo>
                    <a:pt x="8096" y="8414"/>
                    <a:pt x="9049" y="5556"/>
                    <a:pt x="7144" y="841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100" name="Google Shape;8100;p1"/>
            <p:cNvSpPr/>
            <p:nvPr/>
          </p:nvSpPr>
          <p:spPr>
            <a:xfrm>
              <a:off x="7122319" y="5935548"/>
              <a:ext cx="9525" cy="9525"/>
            </a:xfrm>
            <a:custGeom>
              <a:avLst/>
              <a:gdLst/>
              <a:ahLst/>
              <a:cxnLst/>
              <a:rect l="l" t="t" r="r" b="b"/>
              <a:pathLst>
                <a:path w="9525" h="9525" extrusionOk="0">
                  <a:moveTo>
                    <a:pt x="7144" y="9957"/>
                  </a:moveTo>
                  <a:cubicBezTo>
                    <a:pt x="8096" y="9004"/>
                    <a:pt x="9049" y="9004"/>
                    <a:pt x="10001" y="9004"/>
                  </a:cubicBezTo>
                  <a:cubicBezTo>
                    <a:pt x="8096" y="9004"/>
                    <a:pt x="8096" y="4242"/>
                    <a:pt x="7144" y="995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101" name="Google Shape;8101;p1"/>
            <p:cNvSpPr/>
            <p:nvPr/>
          </p:nvSpPr>
          <p:spPr>
            <a:xfrm>
              <a:off x="7191851" y="5933598"/>
              <a:ext cx="9525" cy="9525"/>
            </a:xfrm>
            <a:custGeom>
              <a:avLst/>
              <a:gdLst/>
              <a:ahLst/>
              <a:cxnLst/>
              <a:rect l="l" t="t" r="r" b="b"/>
              <a:pathLst>
                <a:path w="9525" h="9525" extrusionOk="0">
                  <a:moveTo>
                    <a:pt x="7144" y="7144"/>
                  </a:moveTo>
                  <a:cubicBezTo>
                    <a:pt x="10001" y="9049"/>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102" name="Google Shape;8102;p1"/>
            <p:cNvSpPr/>
            <p:nvPr/>
          </p:nvSpPr>
          <p:spPr>
            <a:xfrm>
              <a:off x="7114699" y="6433661"/>
              <a:ext cx="9525" cy="19050"/>
            </a:xfrm>
            <a:custGeom>
              <a:avLst/>
              <a:gdLst/>
              <a:ahLst/>
              <a:cxnLst/>
              <a:rect l="l" t="t" r="r" b="b"/>
              <a:pathLst>
                <a:path w="9525" h="19050" extrusionOk="0">
                  <a:moveTo>
                    <a:pt x="8096" y="7144"/>
                  </a:moveTo>
                  <a:lnTo>
                    <a:pt x="7144" y="12859"/>
                  </a:lnTo>
                  <a:cubicBezTo>
                    <a:pt x="7144" y="10953"/>
                    <a:pt x="7144" y="9049"/>
                    <a:pt x="8096"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103" name="Google Shape;8103;p1"/>
            <p:cNvSpPr/>
            <p:nvPr/>
          </p:nvSpPr>
          <p:spPr>
            <a:xfrm>
              <a:off x="7075646" y="6184106"/>
              <a:ext cx="9525" cy="9525"/>
            </a:xfrm>
            <a:custGeom>
              <a:avLst/>
              <a:gdLst/>
              <a:ahLst/>
              <a:cxnLst/>
              <a:rect l="l" t="t" r="r" b="b"/>
              <a:pathLst>
                <a:path w="9525" h="9525" extrusionOk="0">
                  <a:moveTo>
                    <a:pt x="7144" y="8096"/>
                  </a:moveTo>
                  <a:lnTo>
                    <a:pt x="7144" y="7144"/>
                  </a:lnTo>
                  <a:cubicBezTo>
                    <a:pt x="7144" y="7144"/>
                    <a:pt x="7144" y="7144"/>
                    <a:pt x="7144" y="809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104" name="Google Shape;8104;p1"/>
            <p:cNvSpPr/>
            <p:nvPr/>
          </p:nvSpPr>
          <p:spPr>
            <a:xfrm>
              <a:off x="7109076" y="6455568"/>
              <a:ext cx="9525" cy="9525"/>
            </a:xfrm>
            <a:custGeom>
              <a:avLst/>
              <a:gdLst/>
              <a:ahLst/>
              <a:cxnLst/>
              <a:rect l="l" t="t" r="r" b="b"/>
              <a:pathLst>
                <a:path w="9525" h="9525" extrusionOk="0">
                  <a:moveTo>
                    <a:pt x="9909" y="7144"/>
                  </a:moveTo>
                  <a:cubicBezTo>
                    <a:pt x="8956" y="7144"/>
                    <a:pt x="4194" y="14764"/>
                    <a:pt x="9909"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105" name="Google Shape;8105;p1"/>
            <p:cNvSpPr/>
            <p:nvPr/>
          </p:nvSpPr>
          <p:spPr>
            <a:xfrm>
              <a:off x="7125176" y="5937408"/>
              <a:ext cx="9525" cy="9525"/>
            </a:xfrm>
            <a:custGeom>
              <a:avLst/>
              <a:gdLst/>
              <a:ahLst/>
              <a:cxnLst/>
              <a:rect l="l" t="t" r="r" b="b"/>
              <a:pathLst>
                <a:path w="9525" h="9525" extrusionOk="0">
                  <a:moveTo>
                    <a:pt x="7144" y="7144"/>
                  </a:moveTo>
                  <a:lnTo>
                    <a:pt x="7144" y="7144"/>
                  </a:lnTo>
                  <a:lnTo>
                    <a:pt x="7144" y="7144"/>
                  </a:ln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106" name="Google Shape;8106;p1"/>
            <p:cNvSpPr/>
            <p:nvPr/>
          </p:nvSpPr>
          <p:spPr>
            <a:xfrm>
              <a:off x="7024896" y="5789541"/>
              <a:ext cx="180975" cy="771525"/>
            </a:xfrm>
            <a:custGeom>
              <a:avLst/>
              <a:gdLst/>
              <a:ahLst/>
              <a:cxnLst/>
              <a:rect l="l" t="t" r="r" b="b"/>
              <a:pathLst>
                <a:path w="180975" h="771525" extrusionOk="0">
                  <a:moveTo>
                    <a:pt x="107424" y="117863"/>
                  </a:moveTo>
                  <a:cubicBezTo>
                    <a:pt x="107424" y="118816"/>
                    <a:pt x="107424" y="160726"/>
                    <a:pt x="111235" y="160726"/>
                  </a:cubicBezTo>
                  <a:cubicBezTo>
                    <a:pt x="110282" y="156916"/>
                    <a:pt x="109329" y="156916"/>
                    <a:pt x="110282" y="160726"/>
                  </a:cubicBezTo>
                  <a:cubicBezTo>
                    <a:pt x="96947" y="165488"/>
                    <a:pt x="133142" y="117863"/>
                    <a:pt x="107424" y="171203"/>
                  </a:cubicBezTo>
                  <a:cubicBezTo>
                    <a:pt x="102662" y="171203"/>
                    <a:pt x="105520" y="160726"/>
                    <a:pt x="106472" y="161678"/>
                  </a:cubicBezTo>
                  <a:cubicBezTo>
                    <a:pt x="104567" y="161678"/>
                    <a:pt x="102662" y="161678"/>
                    <a:pt x="100757" y="160726"/>
                  </a:cubicBezTo>
                  <a:cubicBezTo>
                    <a:pt x="94089" y="179776"/>
                    <a:pt x="103614" y="199778"/>
                    <a:pt x="95995" y="212161"/>
                  </a:cubicBezTo>
                  <a:cubicBezTo>
                    <a:pt x="95995" y="212161"/>
                    <a:pt x="77897" y="289313"/>
                    <a:pt x="75992" y="307411"/>
                  </a:cubicBezTo>
                  <a:cubicBezTo>
                    <a:pt x="76945" y="311221"/>
                    <a:pt x="76945" y="315983"/>
                    <a:pt x="76945" y="319793"/>
                  </a:cubicBezTo>
                  <a:cubicBezTo>
                    <a:pt x="51227" y="376943"/>
                    <a:pt x="51227" y="418853"/>
                    <a:pt x="48370" y="467431"/>
                  </a:cubicBezTo>
                  <a:cubicBezTo>
                    <a:pt x="41702" y="469336"/>
                    <a:pt x="47417" y="466478"/>
                    <a:pt x="48370" y="469336"/>
                  </a:cubicBezTo>
                  <a:cubicBezTo>
                    <a:pt x="45512" y="477908"/>
                    <a:pt x="20747" y="582683"/>
                    <a:pt x="32177" y="595066"/>
                  </a:cubicBezTo>
                  <a:cubicBezTo>
                    <a:pt x="33129" y="634119"/>
                    <a:pt x="-39261" y="806521"/>
                    <a:pt x="57895" y="764611"/>
                  </a:cubicBezTo>
                  <a:cubicBezTo>
                    <a:pt x="92185" y="750323"/>
                    <a:pt x="97899" y="639833"/>
                    <a:pt x="101710" y="589351"/>
                  </a:cubicBezTo>
                  <a:cubicBezTo>
                    <a:pt x="102662" y="593161"/>
                    <a:pt x="103614" y="597923"/>
                    <a:pt x="104567" y="601733"/>
                  </a:cubicBezTo>
                  <a:cubicBezTo>
                    <a:pt x="104567" y="599828"/>
                    <a:pt x="109329" y="505531"/>
                    <a:pt x="111235" y="513151"/>
                  </a:cubicBezTo>
                  <a:cubicBezTo>
                    <a:pt x="111235" y="512198"/>
                    <a:pt x="107424" y="503626"/>
                    <a:pt x="104567" y="501721"/>
                  </a:cubicBezTo>
                  <a:cubicBezTo>
                    <a:pt x="113139" y="508388"/>
                    <a:pt x="121712" y="437903"/>
                    <a:pt x="121712" y="439808"/>
                  </a:cubicBezTo>
                  <a:cubicBezTo>
                    <a:pt x="121712" y="436951"/>
                    <a:pt x="122664" y="434093"/>
                    <a:pt x="122664" y="431236"/>
                  </a:cubicBezTo>
                  <a:cubicBezTo>
                    <a:pt x="120760" y="427426"/>
                    <a:pt x="122664" y="395041"/>
                    <a:pt x="130285" y="375991"/>
                  </a:cubicBezTo>
                  <a:cubicBezTo>
                    <a:pt x="131237" y="376943"/>
                    <a:pt x="132189" y="378848"/>
                    <a:pt x="134095" y="379801"/>
                  </a:cubicBezTo>
                  <a:cubicBezTo>
                    <a:pt x="138857" y="339796"/>
                    <a:pt x="144572" y="309316"/>
                    <a:pt x="152192" y="272168"/>
                  </a:cubicBezTo>
                  <a:cubicBezTo>
                    <a:pt x="150287" y="265501"/>
                    <a:pt x="146477" y="262643"/>
                    <a:pt x="147429" y="258833"/>
                  </a:cubicBezTo>
                  <a:cubicBezTo>
                    <a:pt x="148382" y="262643"/>
                    <a:pt x="153145" y="235021"/>
                    <a:pt x="153145" y="234068"/>
                  </a:cubicBezTo>
                  <a:cubicBezTo>
                    <a:pt x="155049" y="242641"/>
                    <a:pt x="160764" y="222638"/>
                    <a:pt x="156002" y="212161"/>
                  </a:cubicBezTo>
                  <a:cubicBezTo>
                    <a:pt x="163622" y="228353"/>
                    <a:pt x="164574" y="159773"/>
                    <a:pt x="164574" y="159773"/>
                  </a:cubicBezTo>
                  <a:cubicBezTo>
                    <a:pt x="169337" y="155011"/>
                    <a:pt x="183624" y="135961"/>
                    <a:pt x="174099" y="130246"/>
                  </a:cubicBezTo>
                  <a:cubicBezTo>
                    <a:pt x="172195" y="132151"/>
                    <a:pt x="172195" y="133103"/>
                    <a:pt x="175052" y="133103"/>
                  </a:cubicBezTo>
                  <a:cubicBezTo>
                    <a:pt x="179814" y="145486"/>
                    <a:pt x="156002" y="155963"/>
                    <a:pt x="163622" y="179776"/>
                  </a:cubicBezTo>
                  <a:cubicBezTo>
                    <a:pt x="149335" y="204541"/>
                    <a:pt x="142667" y="255976"/>
                    <a:pt x="145524" y="282646"/>
                  </a:cubicBezTo>
                  <a:cubicBezTo>
                    <a:pt x="139810" y="282646"/>
                    <a:pt x="138857" y="284551"/>
                    <a:pt x="137904" y="282646"/>
                  </a:cubicBezTo>
                  <a:cubicBezTo>
                    <a:pt x="134095" y="294076"/>
                    <a:pt x="133142" y="299791"/>
                    <a:pt x="134095" y="311221"/>
                  </a:cubicBezTo>
                  <a:cubicBezTo>
                    <a:pt x="132189" y="325508"/>
                    <a:pt x="122664" y="359798"/>
                    <a:pt x="122664" y="359798"/>
                  </a:cubicBezTo>
                  <a:cubicBezTo>
                    <a:pt x="117902" y="372181"/>
                    <a:pt x="123617" y="395041"/>
                    <a:pt x="111235" y="404566"/>
                  </a:cubicBezTo>
                  <a:cubicBezTo>
                    <a:pt x="113139" y="403613"/>
                    <a:pt x="114092" y="402661"/>
                    <a:pt x="115997" y="402661"/>
                  </a:cubicBezTo>
                  <a:cubicBezTo>
                    <a:pt x="111235" y="420758"/>
                    <a:pt x="114092" y="415043"/>
                    <a:pt x="115045" y="430283"/>
                  </a:cubicBezTo>
                  <a:cubicBezTo>
                    <a:pt x="112187" y="441713"/>
                    <a:pt x="108377" y="428378"/>
                    <a:pt x="107424" y="428378"/>
                  </a:cubicBezTo>
                  <a:cubicBezTo>
                    <a:pt x="108377" y="444571"/>
                    <a:pt x="103614" y="466478"/>
                    <a:pt x="94089" y="473146"/>
                  </a:cubicBezTo>
                  <a:cubicBezTo>
                    <a:pt x="94089" y="473146"/>
                    <a:pt x="101710" y="490291"/>
                    <a:pt x="96947" y="490291"/>
                  </a:cubicBezTo>
                  <a:cubicBezTo>
                    <a:pt x="96947" y="487433"/>
                    <a:pt x="95995" y="485528"/>
                    <a:pt x="94089" y="484576"/>
                  </a:cubicBezTo>
                  <a:cubicBezTo>
                    <a:pt x="96947" y="504578"/>
                    <a:pt x="81707" y="522676"/>
                    <a:pt x="88374" y="541726"/>
                  </a:cubicBezTo>
                  <a:cubicBezTo>
                    <a:pt x="88374" y="538869"/>
                    <a:pt x="88374" y="535058"/>
                    <a:pt x="88374" y="532201"/>
                  </a:cubicBezTo>
                  <a:cubicBezTo>
                    <a:pt x="95042" y="533153"/>
                    <a:pt x="84564" y="536963"/>
                    <a:pt x="94089" y="533153"/>
                  </a:cubicBezTo>
                  <a:cubicBezTo>
                    <a:pt x="74087" y="548394"/>
                    <a:pt x="88374" y="614116"/>
                    <a:pt x="81707" y="639833"/>
                  </a:cubicBezTo>
                  <a:cubicBezTo>
                    <a:pt x="79802" y="638881"/>
                    <a:pt x="77897" y="637928"/>
                    <a:pt x="76945" y="635071"/>
                  </a:cubicBezTo>
                  <a:cubicBezTo>
                    <a:pt x="73135" y="656026"/>
                    <a:pt x="79802" y="687458"/>
                    <a:pt x="70277" y="706508"/>
                  </a:cubicBezTo>
                  <a:cubicBezTo>
                    <a:pt x="56942" y="716986"/>
                    <a:pt x="62657" y="742703"/>
                    <a:pt x="63610" y="748419"/>
                  </a:cubicBezTo>
                  <a:cubicBezTo>
                    <a:pt x="69324" y="741751"/>
                    <a:pt x="24557" y="736988"/>
                    <a:pt x="18842" y="736988"/>
                  </a:cubicBezTo>
                  <a:cubicBezTo>
                    <a:pt x="39797" y="731273"/>
                    <a:pt x="26462" y="734131"/>
                    <a:pt x="26462" y="734131"/>
                  </a:cubicBezTo>
                  <a:cubicBezTo>
                    <a:pt x="17889" y="738894"/>
                    <a:pt x="46464" y="656978"/>
                    <a:pt x="39797" y="662694"/>
                  </a:cubicBezTo>
                  <a:cubicBezTo>
                    <a:pt x="37892" y="652216"/>
                    <a:pt x="81707" y="441713"/>
                    <a:pt x="75039" y="438856"/>
                  </a:cubicBezTo>
                  <a:cubicBezTo>
                    <a:pt x="77897" y="421711"/>
                    <a:pt x="86470" y="383611"/>
                    <a:pt x="93137" y="368371"/>
                  </a:cubicBezTo>
                  <a:cubicBezTo>
                    <a:pt x="99804" y="337891"/>
                    <a:pt x="86470" y="272168"/>
                    <a:pt x="109329" y="249308"/>
                  </a:cubicBezTo>
                  <a:cubicBezTo>
                    <a:pt x="103614" y="277883"/>
                    <a:pt x="107424" y="249308"/>
                    <a:pt x="114092" y="259786"/>
                  </a:cubicBezTo>
                  <a:cubicBezTo>
                    <a:pt x="109329" y="242641"/>
                    <a:pt x="114092" y="244546"/>
                    <a:pt x="117902" y="229306"/>
                  </a:cubicBezTo>
                  <a:cubicBezTo>
                    <a:pt x="112187" y="228353"/>
                    <a:pt x="113139" y="231211"/>
                    <a:pt x="112187" y="237878"/>
                  </a:cubicBezTo>
                  <a:cubicBezTo>
                    <a:pt x="107424" y="227401"/>
                    <a:pt x="122664" y="198826"/>
                    <a:pt x="120760" y="195016"/>
                  </a:cubicBezTo>
                  <a:cubicBezTo>
                    <a:pt x="115045" y="150248"/>
                    <a:pt x="141714" y="88336"/>
                    <a:pt x="144572" y="44521"/>
                  </a:cubicBezTo>
                  <a:cubicBezTo>
                    <a:pt x="146477" y="21661"/>
                    <a:pt x="151239" y="-5962"/>
                    <a:pt x="134095" y="14041"/>
                  </a:cubicBezTo>
                  <a:cubicBezTo>
                    <a:pt x="129332" y="17851"/>
                    <a:pt x="115045" y="88336"/>
                    <a:pt x="122664" y="100718"/>
                  </a:cubicBezTo>
                  <a:cubicBezTo>
                    <a:pt x="119807" y="100718"/>
                    <a:pt x="116949" y="99766"/>
                    <a:pt x="115045" y="97861"/>
                  </a:cubicBezTo>
                  <a:cubicBezTo>
                    <a:pt x="126474" y="99766"/>
                    <a:pt x="105520" y="120721"/>
                    <a:pt x="107424" y="117863"/>
                  </a:cubicBezTo>
                  <a:close/>
                  <a:moveTo>
                    <a:pt x="93137" y="240736"/>
                  </a:moveTo>
                  <a:cubicBezTo>
                    <a:pt x="93137" y="239783"/>
                    <a:pt x="94089" y="235021"/>
                    <a:pt x="93137" y="240736"/>
                  </a:cubicBezTo>
                  <a:close/>
                  <a:moveTo>
                    <a:pt x="91232" y="251213"/>
                  </a:moveTo>
                  <a:cubicBezTo>
                    <a:pt x="93137" y="244546"/>
                    <a:pt x="94089" y="247403"/>
                    <a:pt x="91232" y="251213"/>
                  </a:cubicBezTo>
                  <a:close/>
                  <a:moveTo>
                    <a:pt x="115045" y="233116"/>
                  </a:moveTo>
                  <a:cubicBezTo>
                    <a:pt x="115045" y="240736"/>
                    <a:pt x="111235" y="229306"/>
                    <a:pt x="115045" y="23311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107" name="Google Shape;8107;p1"/>
            <p:cNvSpPr/>
            <p:nvPr/>
          </p:nvSpPr>
          <p:spPr>
            <a:xfrm>
              <a:off x="7128563" y="6011703"/>
              <a:ext cx="9525" cy="9525"/>
            </a:xfrm>
            <a:custGeom>
              <a:avLst/>
              <a:gdLst/>
              <a:ahLst/>
              <a:cxnLst/>
              <a:rect l="l" t="t" r="r" b="b"/>
              <a:pathLst>
                <a:path w="9525" h="9525" extrusionOk="0">
                  <a:moveTo>
                    <a:pt x="7567" y="7144"/>
                  </a:moveTo>
                  <a:cubicBezTo>
                    <a:pt x="7567" y="7144"/>
                    <a:pt x="6615" y="8096"/>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108" name="Google Shape;8108;p1"/>
            <p:cNvSpPr/>
            <p:nvPr/>
          </p:nvSpPr>
          <p:spPr>
            <a:xfrm>
              <a:off x="7150894" y="6095100"/>
              <a:ext cx="9525" cy="9525"/>
            </a:xfrm>
            <a:custGeom>
              <a:avLst/>
              <a:gdLst/>
              <a:ahLst/>
              <a:cxnLst/>
              <a:rect l="l" t="t" r="r" b="b"/>
              <a:pathLst>
                <a:path w="9525" h="9525" extrusionOk="0">
                  <a:moveTo>
                    <a:pt x="7144" y="7567"/>
                  </a:moveTo>
                  <a:cubicBezTo>
                    <a:pt x="7144" y="7567"/>
                    <a:pt x="8096" y="6614"/>
                    <a:pt x="7144"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109" name="Google Shape;8109;p1"/>
            <p:cNvSpPr/>
            <p:nvPr/>
          </p:nvSpPr>
          <p:spPr>
            <a:xfrm>
              <a:off x="7076599" y="6172914"/>
              <a:ext cx="9525" cy="9525"/>
            </a:xfrm>
            <a:custGeom>
              <a:avLst/>
              <a:gdLst/>
              <a:ahLst/>
              <a:cxnLst/>
              <a:rect l="l" t="t" r="r" b="b"/>
              <a:pathLst>
                <a:path w="9525" h="9525" extrusionOk="0">
                  <a:moveTo>
                    <a:pt x="7144" y="7858"/>
                  </a:moveTo>
                  <a:cubicBezTo>
                    <a:pt x="8096" y="6906"/>
                    <a:pt x="8096" y="6906"/>
                    <a:pt x="7144" y="785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110" name="Google Shape;8110;p1"/>
            <p:cNvSpPr/>
            <p:nvPr/>
          </p:nvSpPr>
          <p:spPr>
            <a:xfrm>
              <a:off x="7170896" y="6040517"/>
              <a:ext cx="9525" cy="9525"/>
            </a:xfrm>
            <a:custGeom>
              <a:avLst/>
              <a:gdLst/>
              <a:ahLst/>
              <a:cxnLst/>
              <a:rect l="l" t="t" r="r" b="b"/>
              <a:pathLst>
                <a:path w="9525" h="9525" extrusionOk="0">
                  <a:moveTo>
                    <a:pt x="7144" y="7858"/>
                  </a:moveTo>
                  <a:cubicBezTo>
                    <a:pt x="7144" y="6906"/>
                    <a:pt x="7144" y="6906"/>
                    <a:pt x="7144" y="7858"/>
                  </a:cubicBezTo>
                  <a:cubicBezTo>
                    <a:pt x="7144" y="6906"/>
                    <a:pt x="7144" y="6906"/>
                    <a:pt x="7144" y="785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111" name="Google Shape;8111;p1"/>
            <p:cNvSpPr/>
            <p:nvPr/>
          </p:nvSpPr>
          <p:spPr>
            <a:xfrm>
              <a:off x="7175659" y="6013608"/>
              <a:ext cx="9525" cy="9525"/>
            </a:xfrm>
            <a:custGeom>
              <a:avLst/>
              <a:gdLst/>
              <a:ahLst/>
              <a:cxnLst/>
              <a:rect l="l" t="t" r="r" b="b"/>
              <a:pathLst>
                <a:path w="9525" h="9525" extrusionOk="0">
                  <a:moveTo>
                    <a:pt x="7144" y="10002"/>
                  </a:moveTo>
                  <a:lnTo>
                    <a:pt x="9049" y="7144"/>
                  </a:lnTo>
                  <a:cubicBezTo>
                    <a:pt x="8096" y="8097"/>
                    <a:pt x="7144" y="9049"/>
                    <a:pt x="7144" y="10002"/>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112" name="Google Shape;8112;p1"/>
            <p:cNvSpPr/>
            <p:nvPr/>
          </p:nvSpPr>
          <p:spPr>
            <a:xfrm>
              <a:off x="7179151" y="5997522"/>
              <a:ext cx="9525" cy="9525"/>
            </a:xfrm>
            <a:custGeom>
              <a:avLst/>
              <a:gdLst/>
              <a:ahLst/>
              <a:cxnLst/>
              <a:rect l="l" t="t" r="r" b="b"/>
              <a:pathLst>
                <a:path w="9525" h="9525" extrusionOk="0">
                  <a:moveTo>
                    <a:pt x="8414" y="7990"/>
                  </a:moveTo>
                  <a:cubicBezTo>
                    <a:pt x="8414" y="7990"/>
                    <a:pt x="5556" y="6085"/>
                    <a:pt x="8414" y="7990"/>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113" name="Google Shape;8113;p1"/>
            <p:cNvSpPr/>
            <p:nvPr/>
          </p:nvSpPr>
          <p:spPr>
            <a:xfrm>
              <a:off x="7129939" y="6295548"/>
              <a:ext cx="9525" cy="9525"/>
            </a:xfrm>
            <a:custGeom>
              <a:avLst/>
              <a:gdLst/>
              <a:ahLst/>
              <a:cxnLst/>
              <a:rect l="l" t="t" r="r" b="b"/>
              <a:pathLst>
                <a:path w="9525" h="9525" extrusionOk="0">
                  <a:moveTo>
                    <a:pt x="7144" y="7144"/>
                  </a:moveTo>
                  <a:cubicBezTo>
                    <a:pt x="7144" y="7144"/>
                    <a:pt x="7144" y="8096"/>
                    <a:pt x="7144" y="7144"/>
                  </a:cubicBezTo>
                  <a:cubicBezTo>
                    <a:pt x="7144" y="10001"/>
                    <a:pt x="7144" y="9049"/>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114" name="Google Shape;8114;p1"/>
            <p:cNvSpPr/>
            <p:nvPr/>
          </p:nvSpPr>
          <p:spPr>
            <a:xfrm>
              <a:off x="7139464" y="6206013"/>
              <a:ext cx="9525" cy="9525"/>
            </a:xfrm>
            <a:custGeom>
              <a:avLst/>
              <a:gdLst/>
              <a:ahLst/>
              <a:cxnLst/>
              <a:rect l="l" t="t" r="r" b="b"/>
              <a:pathLst>
                <a:path w="9525" h="9525" extrusionOk="0">
                  <a:moveTo>
                    <a:pt x="7144" y="7144"/>
                  </a:moveTo>
                  <a:cubicBezTo>
                    <a:pt x="7144" y="8097"/>
                    <a:pt x="8096" y="9049"/>
                    <a:pt x="8096" y="10001"/>
                  </a:cubicBezTo>
                  <a:cubicBezTo>
                    <a:pt x="8096" y="9049"/>
                    <a:pt x="9049" y="8097"/>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115" name="Google Shape;8115;p1"/>
            <p:cNvSpPr/>
            <p:nvPr/>
          </p:nvSpPr>
          <p:spPr>
            <a:xfrm>
              <a:off x="7115228" y="6432708"/>
              <a:ext cx="9525" cy="9525"/>
            </a:xfrm>
            <a:custGeom>
              <a:avLst/>
              <a:gdLst/>
              <a:ahLst/>
              <a:cxnLst/>
              <a:rect l="l" t="t" r="r" b="b"/>
              <a:pathLst>
                <a:path w="9525" h="9525" extrusionOk="0">
                  <a:moveTo>
                    <a:pt x="7567" y="7144"/>
                  </a:moveTo>
                  <a:cubicBezTo>
                    <a:pt x="7567" y="8097"/>
                    <a:pt x="6615" y="9049"/>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116" name="Google Shape;8116;p1"/>
            <p:cNvSpPr/>
            <p:nvPr/>
          </p:nvSpPr>
          <p:spPr>
            <a:xfrm>
              <a:off x="7139464" y="6209823"/>
              <a:ext cx="9525" cy="9525"/>
            </a:xfrm>
            <a:custGeom>
              <a:avLst/>
              <a:gdLst/>
              <a:ahLst/>
              <a:cxnLst/>
              <a:rect l="l" t="t" r="r" b="b"/>
              <a:pathLst>
                <a:path w="9525" h="9525" extrusionOk="0">
                  <a:moveTo>
                    <a:pt x="7144" y="10953"/>
                  </a:moveTo>
                  <a:cubicBezTo>
                    <a:pt x="8096" y="9049"/>
                    <a:pt x="8096" y="8096"/>
                    <a:pt x="8096" y="7144"/>
                  </a:cubicBezTo>
                  <a:cubicBezTo>
                    <a:pt x="7144" y="8096"/>
                    <a:pt x="7144" y="9049"/>
                    <a:pt x="7144" y="10953"/>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117" name="Google Shape;8117;p1"/>
            <p:cNvSpPr/>
            <p:nvPr/>
          </p:nvSpPr>
          <p:spPr>
            <a:xfrm>
              <a:off x="7196614" y="5916306"/>
              <a:ext cx="9525" cy="9525"/>
            </a:xfrm>
            <a:custGeom>
              <a:avLst/>
              <a:gdLst/>
              <a:ahLst/>
              <a:cxnLst/>
              <a:rect l="l" t="t" r="r" b="b"/>
              <a:pathLst>
                <a:path w="9525" h="9525" extrusionOk="0">
                  <a:moveTo>
                    <a:pt x="7144" y="8244"/>
                  </a:moveTo>
                  <a:cubicBezTo>
                    <a:pt x="7144" y="7291"/>
                    <a:pt x="7144" y="6338"/>
                    <a:pt x="7144" y="82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118" name="Google Shape;8118;p1"/>
            <p:cNvSpPr/>
            <p:nvPr/>
          </p:nvSpPr>
          <p:spPr>
            <a:xfrm>
              <a:off x="7195661" y="5915501"/>
              <a:ext cx="9525" cy="9525"/>
            </a:xfrm>
            <a:custGeom>
              <a:avLst/>
              <a:gdLst/>
              <a:ahLst/>
              <a:cxnLst/>
              <a:rect l="l" t="t" r="r" b="b"/>
              <a:pathLst>
                <a:path w="9525" h="9525" extrusionOk="0">
                  <a:moveTo>
                    <a:pt x="7144" y="8097"/>
                  </a:moveTo>
                  <a:lnTo>
                    <a:pt x="7144" y="7144"/>
                  </a:lnTo>
                  <a:cubicBezTo>
                    <a:pt x="7144" y="7144"/>
                    <a:pt x="7144" y="8097"/>
                    <a:pt x="7144" y="809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119" name="Google Shape;8119;p1"/>
            <p:cNvSpPr/>
            <p:nvPr/>
          </p:nvSpPr>
          <p:spPr>
            <a:xfrm>
              <a:off x="7195661" y="5912643"/>
              <a:ext cx="9525" cy="9525"/>
            </a:xfrm>
            <a:custGeom>
              <a:avLst/>
              <a:gdLst/>
              <a:ahLst/>
              <a:cxnLst/>
              <a:rect l="l" t="t" r="r" b="b"/>
              <a:pathLst>
                <a:path w="9525" h="9525" extrusionOk="0">
                  <a:moveTo>
                    <a:pt x="7144" y="7144"/>
                  </a:moveTo>
                  <a:lnTo>
                    <a:pt x="7144" y="9049"/>
                  </a:lnTo>
                  <a:cubicBezTo>
                    <a:pt x="7144" y="9049"/>
                    <a:pt x="8096"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120" name="Google Shape;8120;p1"/>
            <p:cNvSpPr/>
            <p:nvPr/>
          </p:nvSpPr>
          <p:spPr>
            <a:xfrm>
              <a:off x="7190899" y="5942171"/>
              <a:ext cx="9525" cy="9525"/>
            </a:xfrm>
            <a:custGeom>
              <a:avLst/>
              <a:gdLst/>
              <a:ahLst/>
              <a:cxnLst/>
              <a:rect l="l" t="t" r="r" b="b"/>
              <a:pathLst>
                <a:path w="9525" h="9525" extrusionOk="0">
                  <a:moveTo>
                    <a:pt x="7144" y="7144"/>
                  </a:moveTo>
                  <a:lnTo>
                    <a:pt x="8096" y="7144"/>
                  </a:ln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121" name="Google Shape;8121;p1"/>
            <p:cNvSpPr/>
            <p:nvPr/>
          </p:nvSpPr>
          <p:spPr>
            <a:xfrm>
              <a:off x="7188994" y="5941324"/>
              <a:ext cx="9525" cy="19050"/>
            </a:xfrm>
            <a:custGeom>
              <a:avLst/>
              <a:gdLst/>
              <a:ahLst/>
              <a:cxnLst/>
              <a:rect l="l" t="t" r="r" b="b"/>
              <a:pathLst>
                <a:path w="9525" h="19050" extrusionOk="0">
                  <a:moveTo>
                    <a:pt x="7144" y="15610"/>
                  </a:moveTo>
                  <a:cubicBezTo>
                    <a:pt x="13811" y="-3440"/>
                    <a:pt x="8096" y="15610"/>
                    <a:pt x="7144" y="15610"/>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122" name="Google Shape;8122;p1"/>
            <p:cNvSpPr/>
            <p:nvPr/>
          </p:nvSpPr>
          <p:spPr>
            <a:xfrm>
              <a:off x="7170896" y="5971645"/>
              <a:ext cx="9525" cy="19050"/>
            </a:xfrm>
            <a:custGeom>
              <a:avLst/>
              <a:gdLst/>
              <a:ahLst/>
              <a:cxnLst/>
              <a:rect l="l" t="t" r="r" b="b"/>
              <a:pathLst>
                <a:path w="9525" h="19050" extrusionOk="0">
                  <a:moveTo>
                    <a:pt x="7144" y="13865"/>
                  </a:moveTo>
                  <a:cubicBezTo>
                    <a:pt x="7144" y="1482"/>
                    <a:pt x="9049" y="9102"/>
                    <a:pt x="7144" y="13865"/>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123" name="Google Shape;8123;p1"/>
            <p:cNvSpPr/>
            <p:nvPr/>
          </p:nvSpPr>
          <p:spPr>
            <a:xfrm>
              <a:off x="7164229" y="5995685"/>
              <a:ext cx="9525" cy="9525"/>
            </a:xfrm>
            <a:custGeom>
              <a:avLst/>
              <a:gdLst/>
              <a:ahLst/>
              <a:cxnLst/>
              <a:rect l="l" t="t" r="r" b="b"/>
              <a:pathLst>
                <a:path w="9525" h="9525" extrusionOk="0">
                  <a:moveTo>
                    <a:pt x="9049" y="8875"/>
                  </a:moveTo>
                  <a:cubicBezTo>
                    <a:pt x="9049" y="5065"/>
                    <a:pt x="7144" y="8875"/>
                    <a:pt x="7144" y="7922"/>
                  </a:cubicBezTo>
                  <a:cubicBezTo>
                    <a:pt x="7144" y="10779"/>
                    <a:pt x="7144" y="11732"/>
                    <a:pt x="9049" y="8875"/>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124" name="Google Shape;8124;p1"/>
            <p:cNvSpPr/>
            <p:nvPr/>
          </p:nvSpPr>
          <p:spPr>
            <a:xfrm>
              <a:off x="7137559" y="6138386"/>
              <a:ext cx="9525" cy="9525"/>
            </a:xfrm>
            <a:custGeom>
              <a:avLst/>
              <a:gdLst/>
              <a:ahLst/>
              <a:cxnLst/>
              <a:rect l="l" t="t" r="r" b="b"/>
              <a:pathLst>
                <a:path w="9525" h="9525" extrusionOk="0">
                  <a:moveTo>
                    <a:pt x="10001" y="8096"/>
                  </a:moveTo>
                  <a:lnTo>
                    <a:pt x="7144" y="7144"/>
                  </a:lnTo>
                  <a:cubicBezTo>
                    <a:pt x="7144" y="10001"/>
                    <a:pt x="9049" y="7144"/>
                    <a:pt x="10001" y="809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125" name="Google Shape;8125;p1"/>
            <p:cNvSpPr/>
            <p:nvPr/>
          </p:nvSpPr>
          <p:spPr>
            <a:xfrm>
              <a:off x="7148989" y="6164614"/>
              <a:ext cx="9525" cy="9525"/>
            </a:xfrm>
            <a:custGeom>
              <a:avLst/>
              <a:gdLst/>
              <a:ahLst/>
              <a:cxnLst/>
              <a:rect l="l" t="t" r="r" b="b"/>
              <a:pathLst>
                <a:path w="9525" h="9525" extrusionOk="0">
                  <a:moveTo>
                    <a:pt x="7144" y="10443"/>
                  </a:moveTo>
                  <a:cubicBezTo>
                    <a:pt x="8096" y="7586"/>
                    <a:pt x="9049" y="4728"/>
                    <a:pt x="7144" y="10443"/>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126" name="Google Shape;8126;p1"/>
            <p:cNvSpPr/>
            <p:nvPr/>
          </p:nvSpPr>
          <p:spPr>
            <a:xfrm>
              <a:off x="7127610" y="6180299"/>
              <a:ext cx="9525" cy="9525"/>
            </a:xfrm>
            <a:custGeom>
              <a:avLst/>
              <a:gdLst/>
              <a:ahLst/>
              <a:cxnLst/>
              <a:rect l="l" t="t" r="r" b="b"/>
              <a:pathLst>
                <a:path w="9525" h="9525" extrusionOk="0">
                  <a:moveTo>
                    <a:pt x="7567" y="8094"/>
                  </a:moveTo>
                  <a:cubicBezTo>
                    <a:pt x="7567" y="3331"/>
                    <a:pt x="6615" y="18571"/>
                    <a:pt x="7567" y="809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127" name="Google Shape;8127;p1"/>
            <p:cNvSpPr/>
            <p:nvPr/>
          </p:nvSpPr>
          <p:spPr>
            <a:xfrm>
              <a:off x="7085971" y="6454008"/>
              <a:ext cx="9525" cy="9525"/>
            </a:xfrm>
            <a:custGeom>
              <a:avLst/>
              <a:gdLst/>
              <a:ahLst/>
              <a:cxnLst/>
              <a:rect l="l" t="t" r="r" b="b"/>
              <a:pathLst>
                <a:path w="9525" h="9525" extrusionOk="0">
                  <a:moveTo>
                    <a:pt x="7297" y="9657"/>
                  </a:moveTo>
                  <a:lnTo>
                    <a:pt x="10154" y="9657"/>
                  </a:lnTo>
                  <a:cubicBezTo>
                    <a:pt x="10154" y="6799"/>
                    <a:pt x="6344" y="5847"/>
                    <a:pt x="7297" y="965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128" name="Google Shape;8128;p1"/>
            <p:cNvSpPr/>
            <p:nvPr/>
          </p:nvSpPr>
          <p:spPr>
            <a:xfrm>
              <a:off x="7052786" y="6517227"/>
              <a:ext cx="19050" cy="9525"/>
            </a:xfrm>
            <a:custGeom>
              <a:avLst/>
              <a:gdLst/>
              <a:ahLst/>
              <a:cxnLst/>
              <a:rect l="l" t="t" r="r" b="b"/>
              <a:pathLst>
                <a:path w="19050" h="9525" extrusionOk="0">
                  <a:moveTo>
                    <a:pt x="12859" y="10254"/>
                  </a:moveTo>
                  <a:cubicBezTo>
                    <a:pt x="11906" y="8349"/>
                    <a:pt x="10001" y="6445"/>
                    <a:pt x="7144" y="7397"/>
                  </a:cubicBezTo>
                  <a:cubicBezTo>
                    <a:pt x="10001" y="8349"/>
                    <a:pt x="11906" y="10254"/>
                    <a:pt x="12859" y="1025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129" name="Google Shape;8129;p1"/>
            <p:cNvSpPr/>
            <p:nvPr/>
          </p:nvSpPr>
          <p:spPr>
            <a:xfrm>
              <a:off x="7096249" y="6204904"/>
              <a:ext cx="9525" cy="9525"/>
            </a:xfrm>
            <a:custGeom>
              <a:avLst/>
              <a:gdLst/>
              <a:ahLst/>
              <a:cxnLst/>
              <a:rect l="l" t="t" r="r" b="b"/>
              <a:pathLst>
                <a:path w="9525" h="9525" extrusionOk="0">
                  <a:moveTo>
                    <a:pt x="7496" y="7301"/>
                  </a:moveTo>
                  <a:cubicBezTo>
                    <a:pt x="12258" y="10158"/>
                    <a:pt x="5591" y="6348"/>
                    <a:pt x="7496" y="7301"/>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130" name="Google Shape;8130;p1"/>
            <p:cNvSpPr/>
            <p:nvPr/>
          </p:nvSpPr>
          <p:spPr>
            <a:xfrm>
              <a:off x="7088241" y="6528064"/>
              <a:ext cx="9525" cy="9525"/>
            </a:xfrm>
            <a:custGeom>
              <a:avLst/>
              <a:gdLst/>
              <a:ahLst/>
              <a:cxnLst/>
              <a:rect l="l" t="t" r="r" b="b"/>
              <a:pathLst>
                <a:path w="9525" h="9525" extrusionOk="0">
                  <a:moveTo>
                    <a:pt x="8837" y="7990"/>
                  </a:moveTo>
                  <a:cubicBezTo>
                    <a:pt x="5027" y="6085"/>
                    <a:pt x="8837" y="7990"/>
                    <a:pt x="8837" y="7990"/>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131" name="Google Shape;8131;p1"/>
            <p:cNvSpPr/>
            <p:nvPr/>
          </p:nvSpPr>
          <p:spPr>
            <a:xfrm>
              <a:off x="7083266" y="6529863"/>
              <a:ext cx="9525" cy="9525"/>
            </a:xfrm>
            <a:custGeom>
              <a:avLst/>
              <a:gdLst/>
              <a:ahLst/>
              <a:cxnLst/>
              <a:rect l="l" t="t" r="r" b="b"/>
              <a:pathLst>
                <a:path w="9525" h="9525" extrusionOk="0">
                  <a:moveTo>
                    <a:pt x="7144" y="7144"/>
                  </a:moveTo>
                  <a:cubicBezTo>
                    <a:pt x="14764" y="11906"/>
                    <a:pt x="11906" y="9049"/>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132" name="Google Shape;8132;p1"/>
            <p:cNvSpPr/>
            <p:nvPr/>
          </p:nvSpPr>
          <p:spPr>
            <a:xfrm>
              <a:off x="7066121" y="6572726"/>
              <a:ext cx="9525" cy="9525"/>
            </a:xfrm>
            <a:custGeom>
              <a:avLst/>
              <a:gdLst/>
              <a:ahLst/>
              <a:cxnLst/>
              <a:rect l="l" t="t" r="r" b="b"/>
              <a:pathLst>
                <a:path w="9525" h="9525" extrusionOk="0">
                  <a:moveTo>
                    <a:pt x="7144" y="7144"/>
                  </a:moveTo>
                  <a:lnTo>
                    <a:pt x="7144" y="7144"/>
                  </a:ln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133" name="Google Shape;8133;p1"/>
            <p:cNvSpPr/>
            <p:nvPr/>
          </p:nvSpPr>
          <p:spPr>
            <a:xfrm>
              <a:off x="7048976" y="6592728"/>
              <a:ext cx="9525" cy="9525"/>
            </a:xfrm>
            <a:custGeom>
              <a:avLst/>
              <a:gdLst/>
              <a:ahLst/>
              <a:cxnLst/>
              <a:rect l="l" t="t" r="r" b="b"/>
              <a:pathLst>
                <a:path w="9525" h="9525" extrusionOk="0">
                  <a:moveTo>
                    <a:pt x="7144" y="8096"/>
                  </a:moveTo>
                  <a:cubicBezTo>
                    <a:pt x="7144" y="8096"/>
                    <a:pt x="7144" y="7144"/>
                    <a:pt x="7144" y="7144"/>
                  </a:cubicBezTo>
                  <a:cubicBezTo>
                    <a:pt x="7144" y="8096"/>
                    <a:pt x="7144" y="8096"/>
                    <a:pt x="7144" y="809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134" name="Google Shape;8134;p1"/>
            <p:cNvSpPr/>
            <p:nvPr/>
          </p:nvSpPr>
          <p:spPr>
            <a:xfrm>
              <a:off x="7045695" y="6591061"/>
              <a:ext cx="9525" cy="9525"/>
            </a:xfrm>
            <a:custGeom>
              <a:avLst/>
              <a:gdLst/>
              <a:ahLst/>
              <a:cxnLst/>
              <a:rect l="l" t="t" r="r" b="b"/>
              <a:pathLst>
                <a:path w="9525" h="9525" extrusionOk="0">
                  <a:moveTo>
                    <a:pt x="7567" y="7858"/>
                  </a:moveTo>
                  <a:lnTo>
                    <a:pt x="7567" y="7858"/>
                  </a:lnTo>
                  <a:cubicBezTo>
                    <a:pt x="7567" y="6906"/>
                    <a:pt x="6615" y="6906"/>
                    <a:pt x="7567" y="785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135" name="Google Shape;8135;p1"/>
            <p:cNvSpPr/>
            <p:nvPr/>
          </p:nvSpPr>
          <p:spPr>
            <a:xfrm>
              <a:off x="7065169" y="6572726"/>
              <a:ext cx="9525" cy="9525"/>
            </a:xfrm>
            <a:custGeom>
              <a:avLst/>
              <a:gdLst/>
              <a:ahLst/>
              <a:cxnLst/>
              <a:rect l="l" t="t" r="r" b="b"/>
              <a:pathLst>
                <a:path w="9525" h="9525" extrusionOk="0">
                  <a:moveTo>
                    <a:pt x="8096" y="7144"/>
                  </a:moveTo>
                  <a:lnTo>
                    <a:pt x="7144" y="7144"/>
                  </a:lnTo>
                  <a:cubicBezTo>
                    <a:pt x="8096" y="8097"/>
                    <a:pt x="8096" y="7144"/>
                    <a:pt x="8096"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136" name="Google Shape;8136;p1"/>
            <p:cNvSpPr/>
            <p:nvPr/>
          </p:nvSpPr>
          <p:spPr>
            <a:xfrm>
              <a:off x="7089219" y="6537721"/>
              <a:ext cx="9525" cy="9525"/>
            </a:xfrm>
            <a:custGeom>
              <a:avLst/>
              <a:gdLst/>
              <a:ahLst/>
              <a:cxnLst/>
              <a:rect l="l" t="t" r="r" b="b"/>
              <a:pathLst>
                <a:path w="9525" h="9525" extrusionOk="0">
                  <a:moveTo>
                    <a:pt x="7858" y="7858"/>
                  </a:moveTo>
                  <a:cubicBezTo>
                    <a:pt x="6906" y="6906"/>
                    <a:pt x="6906" y="6906"/>
                    <a:pt x="7858" y="785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137" name="Google Shape;8137;p1"/>
            <p:cNvSpPr/>
            <p:nvPr/>
          </p:nvSpPr>
          <p:spPr>
            <a:xfrm>
              <a:off x="7065804" y="6558834"/>
              <a:ext cx="9525" cy="9525"/>
            </a:xfrm>
            <a:custGeom>
              <a:avLst/>
              <a:gdLst/>
              <a:ahLst/>
              <a:cxnLst/>
              <a:rect l="l" t="t" r="r" b="b"/>
              <a:pathLst>
                <a:path w="9525" h="9525" extrusionOk="0">
                  <a:moveTo>
                    <a:pt x="8414" y="8653"/>
                  </a:moveTo>
                  <a:cubicBezTo>
                    <a:pt x="8414" y="7701"/>
                    <a:pt x="5556" y="5795"/>
                    <a:pt x="8414" y="8653"/>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138" name="Google Shape;8138;p1"/>
            <p:cNvSpPr/>
            <p:nvPr/>
          </p:nvSpPr>
          <p:spPr>
            <a:xfrm>
              <a:off x="7068979" y="6550818"/>
              <a:ext cx="9525" cy="9525"/>
            </a:xfrm>
            <a:custGeom>
              <a:avLst/>
              <a:gdLst/>
              <a:ahLst/>
              <a:cxnLst/>
              <a:rect l="l" t="t" r="r" b="b"/>
              <a:pathLst>
                <a:path w="9525" h="9525" extrusionOk="0">
                  <a:moveTo>
                    <a:pt x="7144" y="7144"/>
                  </a:moveTo>
                  <a:cubicBezTo>
                    <a:pt x="7144" y="7144"/>
                    <a:pt x="13811"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139" name="Google Shape;8139;p1"/>
            <p:cNvSpPr/>
            <p:nvPr/>
          </p:nvSpPr>
          <p:spPr>
            <a:xfrm>
              <a:off x="7077551" y="6537483"/>
              <a:ext cx="9525" cy="9525"/>
            </a:xfrm>
            <a:custGeom>
              <a:avLst/>
              <a:gdLst/>
              <a:ahLst/>
              <a:cxnLst/>
              <a:rect l="l" t="t" r="r" b="b"/>
              <a:pathLst>
                <a:path w="9525" h="9525" extrusionOk="0">
                  <a:moveTo>
                    <a:pt x="7144" y="7144"/>
                  </a:moveTo>
                  <a:lnTo>
                    <a:pt x="7144" y="7144"/>
                  </a:lnTo>
                  <a:lnTo>
                    <a:pt x="7144" y="7144"/>
                  </a:ln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140" name="Google Shape;8140;p1"/>
            <p:cNvSpPr/>
            <p:nvPr/>
          </p:nvSpPr>
          <p:spPr>
            <a:xfrm>
              <a:off x="7063264" y="6566058"/>
              <a:ext cx="9525" cy="9525"/>
            </a:xfrm>
            <a:custGeom>
              <a:avLst/>
              <a:gdLst/>
              <a:ahLst/>
              <a:cxnLst/>
              <a:rect l="l" t="t" r="r" b="b"/>
              <a:pathLst>
                <a:path w="9525" h="9525" extrusionOk="0">
                  <a:moveTo>
                    <a:pt x="8096" y="7144"/>
                  </a:moveTo>
                  <a:cubicBezTo>
                    <a:pt x="8096" y="7144"/>
                    <a:pt x="7144" y="7144"/>
                    <a:pt x="7144" y="7144"/>
                  </a:cubicBezTo>
                  <a:cubicBezTo>
                    <a:pt x="8096" y="7144"/>
                    <a:pt x="8096" y="7144"/>
                    <a:pt x="8096"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141" name="Google Shape;8141;p1"/>
            <p:cNvSpPr/>
            <p:nvPr/>
          </p:nvSpPr>
          <p:spPr>
            <a:xfrm>
              <a:off x="7018496" y="6532959"/>
              <a:ext cx="9525" cy="9525"/>
            </a:xfrm>
            <a:custGeom>
              <a:avLst/>
              <a:gdLst/>
              <a:ahLst/>
              <a:cxnLst/>
              <a:rect l="l" t="t" r="r" b="b"/>
              <a:pathLst>
                <a:path w="9525" h="9525" extrusionOk="0">
                  <a:moveTo>
                    <a:pt x="7144" y="7858"/>
                  </a:moveTo>
                  <a:cubicBezTo>
                    <a:pt x="7144" y="7858"/>
                    <a:pt x="7144" y="7858"/>
                    <a:pt x="7144" y="7858"/>
                  </a:cubicBezTo>
                  <a:cubicBezTo>
                    <a:pt x="7144" y="6906"/>
                    <a:pt x="7144" y="6906"/>
                    <a:pt x="7144" y="785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142" name="Google Shape;8142;p1"/>
            <p:cNvSpPr/>
            <p:nvPr/>
          </p:nvSpPr>
          <p:spPr>
            <a:xfrm>
              <a:off x="7031831" y="6521291"/>
              <a:ext cx="9525" cy="9525"/>
            </a:xfrm>
            <a:custGeom>
              <a:avLst/>
              <a:gdLst/>
              <a:ahLst/>
              <a:cxnLst/>
              <a:rect l="l" t="t" r="r" b="b"/>
              <a:pathLst>
                <a:path w="9525" h="9525" extrusionOk="0">
                  <a:moveTo>
                    <a:pt x="7144" y="7144"/>
                  </a:moveTo>
                  <a:cubicBezTo>
                    <a:pt x="8096" y="7144"/>
                    <a:pt x="1095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143" name="Google Shape;8143;p1"/>
            <p:cNvSpPr/>
            <p:nvPr/>
          </p:nvSpPr>
          <p:spPr>
            <a:xfrm>
              <a:off x="7043261" y="6587013"/>
              <a:ext cx="9525" cy="9525"/>
            </a:xfrm>
            <a:custGeom>
              <a:avLst/>
              <a:gdLst/>
              <a:ahLst/>
              <a:cxnLst/>
              <a:rect l="l" t="t" r="r" b="b"/>
              <a:pathLst>
                <a:path w="9525" h="9525" extrusionOk="0">
                  <a:moveTo>
                    <a:pt x="7144" y="7144"/>
                  </a:moveTo>
                  <a:lnTo>
                    <a:pt x="7144" y="7144"/>
                  </a:ln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144" name="Google Shape;8144;p1"/>
            <p:cNvSpPr/>
            <p:nvPr/>
          </p:nvSpPr>
          <p:spPr>
            <a:xfrm>
              <a:off x="7034689" y="6607968"/>
              <a:ext cx="9525" cy="47625"/>
            </a:xfrm>
            <a:custGeom>
              <a:avLst/>
              <a:gdLst/>
              <a:ahLst/>
              <a:cxnLst/>
              <a:rect l="l" t="t" r="r" b="b"/>
              <a:pathLst>
                <a:path w="9525" h="47625" extrusionOk="0">
                  <a:moveTo>
                    <a:pt x="10954" y="7144"/>
                  </a:moveTo>
                  <a:cubicBezTo>
                    <a:pt x="9049" y="21431"/>
                    <a:pt x="9049" y="24289"/>
                    <a:pt x="7144" y="40481"/>
                  </a:cubicBezTo>
                  <a:cubicBezTo>
                    <a:pt x="8096" y="33814"/>
                    <a:pt x="10001" y="16669"/>
                    <a:pt x="1095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145" name="Google Shape;8145;p1"/>
            <p:cNvSpPr/>
            <p:nvPr/>
          </p:nvSpPr>
          <p:spPr>
            <a:xfrm>
              <a:off x="7088981" y="6538436"/>
              <a:ext cx="9525" cy="9525"/>
            </a:xfrm>
            <a:custGeom>
              <a:avLst/>
              <a:gdLst/>
              <a:ahLst/>
              <a:cxnLst/>
              <a:rect l="l" t="t" r="r" b="b"/>
              <a:pathLst>
                <a:path w="9525" h="9525" extrusionOk="0">
                  <a:moveTo>
                    <a:pt x="7144" y="7144"/>
                  </a:moveTo>
                  <a:cubicBezTo>
                    <a:pt x="7144" y="7144"/>
                    <a:pt x="7144" y="7144"/>
                    <a:pt x="7144" y="7144"/>
                  </a:cubicBez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146" name="Google Shape;8146;p1"/>
            <p:cNvSpPr/>
            <p:nvPr/>
          </p:nvSpPr>
          <p:spPr>
            <a:xfrm>
              <a:off x="7034265" y="6640353"/>
              <a:ext cx="9525" cy="9525"/>
            </a:xfrm>
            <a:custGeom>
              <a:avLst/>
              <a:gdLst/>
              <a:ahLst/>
              <a:cxnLst/>
              <a:rect l="l" t="t" r="r" b="b"/>
              <a:pathLst>
                <a:path w="9525" h="9525" extrusionOk="0">
                  <a:moveTo>
                    <a:pt x="7567" y="7144"/>
                  </a:moveTo>
                  <a:cubicBezTo>
                    <a:pt x="7567" y="8096"/>
                    <a:pt x="6615" y="10953"/>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147" name="Google Shape;8147;p1"/>
            <p:cNvSpPr/>
            <p:nvPr/>
          </p:nvSpPr>
          <p:spPr>
            <a:xfrm>
              <a:off x="7042309" y="6595586"/>
              <a:ext cx="9525" cy="9525"/>
            </a:xfrm>
            <a:custGeom>
              <a:avLst/>
              <a:gdLst/>
              <a:ahLst/>
              <a:cxnLst/>
              <a:rect l="l" t="t" r="r" b="b"/>
              <a:pathLst>
                <a:path w="9525" h="9525" extrusionOk="0">
                  <a:moveTo>
                    <a:pt x="7144" y="7144"/>
                  </a:moveTo>
                  <a:cubicBezTo>
                    <a:pt x="7144" y="9049"/>
                    <a:pt x="7144" y="10001"/>
                    <a:pt x="7144" y="10953"/>
                  </a:cubicBezTo>
                  <a:cubicBezTo>
                    <a:pt x="7144" y="10001"/>
                    <a:pt x="7144" y="9049"/>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148" name="Google Shape;8148;p1"/>
            <p:cNvSpPr/>
            <p:nvPr/>
          </p:nvSpPr>
          <p:spPr>
            <a:xfrm>
              <a:off x="7045166" y="6601301"/>
              <a:ext cx="9525" cy="9525"/>
            </a:xfrm>
            <a:custGeom>
              <a:avLst/>
              <a:gdLst/>
              <a:ahLst/>
              <a:cxnLst/>
              <a:rect l="l" t="t" r="r" b="b"/>
              <a:pathLst>
                <a:path w="9525" h="9525" extrusionOk="0">
                  <a:moveTo>
                    <a:pt x="7144" y="7144"/>
                  </a:moveTo>
                  <a:lnTo>
                    <a:pt x="7144" y="7144"/>
                  </a:ln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149" name="Google Shape;8149;p1"/>
            <p:cNvSpPr/>
            <p:nvPr/>
          </p:nvSpPr>
          <p:spPr>
            <a:xfrm>
              <a:off x="7042309" y="6612181"/>
              <a:ext cx="9525" cy="9525"/>
            </a:xfrm>
            <a:custGeom>
              <a:avLst/>
              <a:gdLst/>
              <a:ahLst/>
              <a:cxnLst/>
              <a:rect l="l" t="t" r="r" b="b"/>
              <a:pathLst>
                <a:path w="9525" h="9525" extrusionOk="0">
                  <a:moveTo>
                    <a:pt x="7144" y="7694"/>
                  </a:moveTo>
                  <a:cubicBezTo>
                    <a:pt x="7144" y="5789"/>
                    <a:pt x="7144" y="9599"/>
                    <a:pt x="7144" y="769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150" name="Google Shape;8150;p1"/>
            <p:cNvSpPr/>
            <p:nvPr/>
          </p:nvSpPr>
          <p:spPr>
            <a:xfrm>
              <a:off x="7041356" y="6616541"/>
              <a:ext cx="9525" cy="9525"/>
            </a:xfrm>
            <a:custGeom>
              <a:avLst/>
              <a:gdLst/>
              <a:ahLst/>
              <a:cxnLst/>
              <a:rect l="l" t="t" r="r" b="b"/>
              <a:pathLst>
                <a:path w="9525" h="9525" extrusionOk="0">
                  <a:moveTo>
                    <a:pt x="7144" y="7144"/>
                  </a:moveTo>
                  <a:cubicBezTo>
                    <a:pt x="7144" y="12859"/>
                    <a:pt x="7144"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151" name="Google Shape;8151;p1"/>
            <p:cNvSpPr/>
            <p:nvPr/>
          </p:nvSpPr>
          <p:spPr>
            <a:xfrm>
              <a:off x="7021354" y="6557248"/>
              <a:ext cx="9525" cy="9525"/>
            </a:xfrm>
            <a:custGeom>
              <a:avLst/>
              <a:gdLst/>
              <a:ahLst/>
              <a:cxnLst/>
              <a:rect l="l" t="t" r="r" b="b"/>
              <a:pathLst>
                <a:path w="9525" h="9525" extrusionOk="0">
                  <a:moveTo>
                    <a:pt x="7144" y="8334"/>
                  </a:moveTo>
                  <a:cubicBezTo>
                    <a:pt x="8096" y="8334"/>
                    <a:pt x="9049" y="8334"/>
                    <a:pt x="10001" y="7382"/>
                  </a:cubicBezTo>
                  <a:cubicBezTo>
                    <a:pt x="8096" y="7382"/>
                    <a:pt x="7144" y="6429"/>
                    <a:pt x="7144" y="833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152" name="Google Shape;8152;p1"/>
            <p:cNvSpPr/>
            <p:nvPr/>
          </p:nvSpPr>
          <p:spPr>
            <a:xfrm>
              <a:off x="7088029" y="6537483"/>
              <a:ext cx="9525" cy="9525"/>
            </a:xfrm>
            <a:custGeom>
              <a:avLst/>
              <a:gdLst/>
              <a:ahLst/>
              <a:cxnLst/>
              <a:rect l="l" t="t" r="r" b="b"/>
              <a:pathLst>
                <a:path w="9525" h="9525" extrusionOk="0">
                  <a:moveTo>
                    <a:pt x="7144" y="7144"/>
                  </a:moveTo>
                  <a:cubicBezTo>
                    <a:pt x="10001" y="8097"/>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153" name="Google Shape;8153;p1"/>
            <p:cNvSpPr/>
            <p:nvPr/>
          </p:nvSpPr>
          <p:spPr>
            <a:xfrm>
              <a:off x="7044214" y="6680358"/>
              <a:ext cx="9525" cy="9525"/>
            </a:xfrm>
            <a:custGeom>
              <a:avLst/>
              <a:gdLst/>
              <a:ahLst/>
              <a:cxnLst/>
              <a:rect l="l" t="t" r="r" b="b"/>
              <a:pathLst>
                <a:path w="9525" h="9525" extrusionOk="0">
                  <a:moveTo>
                    <a:pt x="7144" y="8097"/>
                  </a:moveTo>
                  <a:lnTo>
                    <a:pt x="7144" y="7144"/>
                  </a:lnTo>
                  <a:cubicBezTo>
                    <a:pt x="7144" y="8097"/>
                    <a:pt x="7144" y="8097"/>
                    <a:pt x="7144" y="809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154" name="Google Shape;8154;p1"/>
            <p:cNvSpPr/>
            <p:nvPr/>
          </p:nvSpPr>
          <p:spPr>
            <a:xfrm>
              <a:off x="7016829" y="6640353"/>
              <a:ext cx="9525" cy="9525"/>
            </a:xfrm>
            <a:custGeom>
              <a:avLst/>
              <a:gdLst/>
              <a:ahLst/>
              <a:cxnLst/>
              <a:rect l="l" t="t" r="r" b="b"/>
              <a:pathLst>
                <a:path w="9525" h="9525" extrusionOk="0">
                  <a:moveTo>
                    <a:pt x="7858" y="7144"/>
                  </a:moveTo>
                  <a:lnTo>
                    <a:pt x="7858" y="7144"/>
                  </a:lnTo>
                  <a:cubicBezTo>
                    <a:pt x="6906" y="8096"/>
                    <a:pt x="6906" y="8096"/>
                    <a:pt x="7858"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155" name="Google Shape;8155;p1"/>
            <p:cNvSpPr/>
            <p:nvPr/>
          </p:nvSpPr>
          <p:spPr>
            <a:xfrm>
              <a:off x="7041885" y="6676435"/>
              <a:ext cx="9525" cy="19050"/>
            </a:xfrm>
            <a:custGeom>
              <a:avLst/>
              <a:gdLst/>
              <a:ahLst/>
              <a:cxnLst/>
              <a:rect l="l" t="t" r="r" b="b"/>
              <a:pathLst>
                <a:path w="9525" h="19050" extrusionOk="0">
                  <a:moveTo>
                    <a:pt x="7567" y="12020"/>
                  </a:moveTo>
                  <a:cubicBezTo>
                    <a:pt x="6615" y="1542"/>
                    <a:pt x="7567" y="11067"/>
                    <a:pt x="7567" y="12020"/>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156" name="Google Shape;8156;p1"/>
            <p:cNvSpPr/>
            <p:nvPr/>
          </p:nvSpPr>
          <p:spPr>
            <a:xfrm>
              <a:off x="7024211" y="6557486"/>
              <a:ext cx="9525" cy="9525"/>
            </a:xfrm>
            <a:custGeom>
              <a:avLst/>
              <a:gdLst/>
              <a:ahLst/>
              <a:cxnLst/>
              <a:rect l="l" t="t" r="r" b="b"/>
              <a:pathLst>
                <a:path w="9525" h="9525" extrusionOk="0">
                  <a:moveTo>
                    <a:pt x="7144" y="7144"/>
                  </a:moveTo>
                  <a:lnTo>
                    <a:pt x="7144" y="7144"/>
                  </a:lnTo>
                  <a:lnTo>
                    <a:pt x="7144" y="7144"/>
                  </a:ln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157" name="Google Shape;8157;p1"/>
            <p:cNvSpPr/>
            <p:nvPr/>
          </p:nvSpPr>
          <p:spPr>
            <a:xfrm>
              <a:off x="7012781" y="6522488"/>
              <a:ext cx="85725" cy="171450"/>
            </a:xfrm>
            <a:custGeom>
              <a:avLst/>
              <a:gdLst/>
              <a:ahLst/>
              <a:cxnLst/>
              <a:rect l="l" t="t" r="r" b="b"/>
              <a:pathLst>
                <a:path w="85725" h="171450" extrusionOk="0">
                  <a:moveTo>
                    <a:pt x="10954" y="34522"/>
                  </a:moveTo>
                  <a:cubicBezTo>
                    <a:pt x="10954" y="31664"/>
                    <a:pt x="17621" y="44047"/>
                    <a:pt x="23336" y="43094"/>
                  </a:cubicBezTo>
                  <a:cubicBezTo>
                    <a:pt x="21431" y="42141"/>
                    <a:pt x="21431" y="42141"/>
                    <a:pt x="22384" y="43094"/>
                  </a:cubicBezTo>
                  <a:cubicBezTo>
                    <a:pt x="17621" y="41189"/>
                    <a:pt x="17621" y="42141"/>
                    <a:pt x="21431" y="45951"/>
                  </a:cubicBezTo>
                  <a:cubicBezTo>
                    <a:pt x="14764" y="46904"/>
                    <a:pt x="20479" y="43094"/>
                    <a:pt x="12859" y="44047"/>
                  </a:cubicBezTo>
                  <a:cubicBezTo>
                    <a:pt x="10001" y="50714"/>
                    <a:pt x="14764" y="89766"/>
                    <a:pt x="8096" y="121199"/>
                  </a:cubicBezTo>
                  <a:cubicBezTo>
                    <a:pt x="10001" y="119294"/>
                    <a:pt x="10954" y="118341"/>
                    <a:pt x="11906" y="116436"/>
                  </a:cubicBezTo>
                  <a:cubicBezTo>
                    <a:pt x="8096" y="124056"/>
                    <a:pt x="8096" y="124056"/>
                    <a:pt x="11906" y="118341"/>
                  </a:cubicBezTo>
                  <a:cubicBezTo>
                    <a:pt x="10954" y="121199"/>
                    <a:pt x="10001" y="124056"/>
                    <a:pt x="9049" y="126914"/>
                  </a:cubicBezTo>
                  <a:cubicBezTo>
                    <a:pt x="10954" y="125961"/>
                    <a:pt x="11906" y="124056"/>
                    <a:pt x="11906" y="121199"/>
                  </a:cubicBezTo>
                  <a:cubicBezTo>
                    <a:pt x="10954" y="122151"/>
                    <a:pt x="6191" y="148822"/>
                    <a:pt x="10954" y="135486"/>
                  </a:cubicBezTo>
                  <a:cubicBezTo>
                    <a:pt x="9049" y="144059"/>
                    <a:pt x="10001" y="150726"/>
                    <a:pt x="10001" y="159299"/>
                  </a:cubicBezTo>
                  <a:cubicBezTo>
                    <a:pt x="10954" y="154536"/>
                    <a:pt x="12859" y="148822"/>
                    <a:pt x="13811" y="144059"/>
                  </a:cubicBezTo>
                  <a:cubicBezTo>
                    <a:pt x="12859" y="147869"/>
                    <a:pt x="11906" y="150726"/>
                    <a:pt x="10954" y="154536"/>
                  </a:cubicBezTo>
                  <a:cubicBezTo>
                    <a:pt x="11906" y="150726"/>
                    <a:pt x="12859" y="146916"/>
                    <a:pt x="13811" y="143106"/>
                  </a:cubicBezTo>
                  <a:cubicBezTo>
                    <a:pt x="12859" y="157394"/>
                    <a:pt x="10954" y="154536"/>
                    <a:pt x="9049" y="165966"/>
                  </a:cubicBezTo>
                  <a:cubicBezTo>
                    <a:pt x="10001" y="163109"/>
                    <a:pt x="10001" y="163109"/>
                    <a:pt x="9049" y="166919"/>
                  </a:cubicBezTo>
                  <a:cubicBezTo>
                    <a:pt x="10954" y="167872"/>
                    <a:pt x="14764" y="153584"/>
                    <a:pt x="14764" y="152631"/>
                  </a:cubicBezTo>
                  <a:cubicBezTo>
                    <a:pt x="11906" y="178349"/>
                    <a:pt x="23336" y="134534"/>
                    <a:pt x="14764" y="162156"/>
                  </a:cubicBezTo>
                  <a:cubicBezTo>
                    <a:pt x="16669" y="160251"/>
                    <a:pt x="18574" y="157394"/>
                    <a:pt x="18574" y="153584"/>
                  </a:cubicBezTo>
                  <a:cubicBezTo>
                    <a:pt x="10954" y="166919"/>
                    <a:pt x="23336" y="166919"/>
                    <a:pt x="27146" y="172634"/>
                  </a:cubicBezTo>
                  <a:cubicBezTo>
                    <a:pt x="23336" y="168824"/>
                    <a:pt x="30004" y="170729"/>
                    <a:pt x="30956" y="164061"/>
                  </a:cubicBezTo>
                  <a:cubicBezTo>
                    <a:pt x="30956" y="165966"/>
                    <a:pt x="31909" y="173586"/>
                    <a:pt x="31909" y="163109"/>
                  </a:cubicBezTo>
                  <a:cubicBezTo>
                    <a:pt x="33814" y="166919"/>
                    <a:pt x="32861" y="166919"/>
                    <a:pt x="32861" y="168824"/>
                  </a:cubicBezTo>
                  <a:cubicBezTo>
                    <a:pt x="32861" y="163109"/>
                    <a:pt x="34766" y="162156"/>
                    <a:pt x="34766" y="155489"/>
                  </a:cubicBezTo>
                  <a:cubicBezTo>
                    <a:pt x="35719" y="182159"/>
                    <a:pt x="35719" y="138344"/>
                    <a:pt x="36671" y="167872"/>
                  </a:cubicBezTo>
                  <a:cubicBezTo>
                    <a:pt x="38576" y="165966"/>
                    <a:pt x="37624" y="150726"/>
                    <a:pt x="38576" y="165014"/>
                  </a:cubicBezTo>
                  <a:cubicBezTo>
                    <a:pt x="39529" y="156441"/>
                    <a:pt x="39529" y="146916"/>
                    <a:pt x="40481" y="138344"/>
                  </a:cubicBezTo>
                  <a:cubicBezTo>
                    <a:pt x="40481" y="145011"/>
                    <a:pt x="40481" y="151679"/>
                    <a:pt x="40481" y="158347"/>
                  </a:cubicBezTo>
                  <a:cubicBezTo>
                    <a:pt x="40481" y="150726"/>
                    <a:pt x="40481" y="143106"/>
                    <a:pt x="42386" y="135486"/>
                  </a:cubicBezTo>
                  <a:cubicBezTo>
                    <a:pt x="49054" y="145011"/>
                    <a:pt x="45244" y="127866"/>
                    <a:pt x="45244" y="128819"/>
                  </a:cubicBezTo>
                  <a:cubicBezTo>
                    <a:pt x="44291" y="122151"/>
                    <a:pt x="43339" y="115484"/>
                    <a:pt x="42386" y="109769"/>
                  </a:cubicBezTo>
                  <a:cubicBezTo>
                    <a:pt x="43339" y="116436"/>
                    <a:pt x="46196" y="120247"/>
                    <a:pt x="47149" y="126914"/>
                  </a:cubicBezTo>
                  <a:cubicBezTo>
                    <a:pt x="45244" y="118341"/>
                    <a:pt x="45244" y="118341"/>
                    <a:pt x="47149" y="125961"/>
                  </a:cubicBezTo>
                  <a:cubicBezTo>
                    <a:pt x="47149" y="127866"/>
                    <a:pt x="48101" y="101197"/>
                    <a:pt x="48101" y="101197"/>
                  </a:cubicBezTo>
                  <a:cubicBezTo>
                    <a:pt x="49054" y="103101"/>
                    <a:pt x="50006" y="105959"/>
                    <a:pt x="51911" y="106911"/>
                  </a:cubicBezTo>
                  <a:cubicBezTo>
                    <a:pt x="51911" y="105006"/>
                    <a:pt x="50006" y="88814"/>
                    <a:pt x="47149" y="89766"/>
                  </a:cubicBezTo>
                  <a:cubicBezTo>
                    <a:pt x="47149" y="90719"/>
                    <a:pt x="47149" y="86909"/>
                    <a:pt x="52864" y="91672"/>
                  </a:cubicBezTo>
                  <a:cubicBezTo>
                    <a:pt x="50006" y="87861"/>
                    <a:pt x="50959" y="78336"/>
                    <a:pt x="57626" y="79289"/>
                  </a:cubicBezTo>
                  <a:cubicBezTo>
                    <a:pt x="58579" y="67859"/>
                    <a:pt x="65246" y="53572"/>
                    <a:pt x="67151" y="47856"/>
                  </a:cubicBezTo>
                  <a:cubicBezTo>
                    <a:pt x="73819" y="55476"/>
                    <a:pt x="69056" y="44047"/>
                    <a:pt x="68104" y="44047"/>
                  </a:cubicBezTo>
                  <a:cubicBezTo>
                    <a:pt x="70961" y="44999"/>
                    <a:pt x="68104" y="44047"/>
                    <a:pt x="75724" y="42141"/>
                  </a:cubicBezTo>
                  <a:cubicBezTo>
                    <a:pt x="75724" y="44047"/>
                    <a:pt x="69056" y="36426"/>
                    <a:pt x="70009" y="37379"/>
                  </a:cubicBezTo>
                  <a:cubicBezTo>
                    <a:pt x="76676" y="42141"/>
                    <a:pt x="77629" y="35474"/>
                    <a:pt x="79534" y="36426"/>
                  </a:cubicBezTo>
                  <a:cubicBezTo>
                    <a:pt x="78581" y="33569"/>
                    <a:pt x="74771" y="29759"/>
                    <a:pt x="71914" y="24997"/>
                  </a:cubicBezTo>
                  <a:cubicBezTo>
                    <a:pt x="77629" y="24997"/>
                    <a:pt x="77629" y="22139"/>
                    <a:pt x="80486" y="24044"/>
                  </a:cubicBezTo>
                  <a:cubicBezTo>
                    <a:pt x="76676" y="20234"/>
                    <a:pt x="76676" y="19281"/>
                    <a:pt x="81439" y="22139"/>
                  </a:cubicBezTo>
                  <a:cubicBezTo>
                    <a:pt x="82391" y="24997"/>
                    <a:pt x="72866" y="13566"/>
                    <a:pt x="79534" y="19281"/>
                  </a:cubicBezTo>
                  <a:cubicBezTo>
                    <a:pt x="79534" y="19281"/>
                    <a:pt x="62389" y="21186"/>
                    <a:pt x="73819" y="29759"/>
                  </a:cubicBezTo>
                  <a:cubicBezTo>
                    <a:pt x="70961" y="29759"/>
                    <a:pt x="69056" y="28806"/>
                    <a:pt x="66199" y="28806"/>
                  </a:cubicBezTo>
                  <a:cubicBezTo>
                    <a:pt x="68104" y="34522"/>
                    <a:pt x="58579" y="37379"/>
                    <a:pt x="63341" y="46904"/>
                  </a:cubicBezTo>
                  <a:cubicBezTo>
                    <a:pt x="51911" y="44047"/>
                    <a:pt x="65246" y="50714"/>
                    <a:pt x="67151" y="53572"/>
                  </a:cubicBezTo>
                  <a:cubicBezTo>
                    <a:pt x="59531" y="51666"/>
                    <a:pt x="64294" y="53572"/>
                    <a:pt x="56674" y="52619"/>
                  </a:cubicBezTo>
                  <a:cubicBezTo>
                    <a:pt x="55721" y="52619"/>
                    <a:pt x="59531" y="57381"/>
                    <a:pt x="59531" y="58334"/>
                  </a:cubicBezTo>
                  <a:cubicBezTo>
                    <a:pt x="52864" y="65954"/>
                    <a:pt x="48101" y="73574"/>
                    <a:pt x="39529" y="70716"/>
                  </a:cubicBezTo>
                  <a:cubicBezTo>
                    <a:pt x="37624" y="69764"/>
                    <a:pt x="50006" y="82147"/>
                    <a:pt x="38576" y="72622"/>
                  </a:cubicBezTo>
                  <a:cubicBezTo>
                    <a:pt x="39529" y="73574"/>
                    <a:pt x="45244" y="85004"/>
                    <a:pt x="45244" y="84051"/>
                  </a:cubicBezTo>
                  <a:cubicBezTo>
                    <a:pt x="40481" y="77384"/>
                    <a:pt x="38576" y="75479"/>
                    <a:pt x="41434" y="78336"/>
                  </a:cubicBezTo>
                  <a:cubicBezTo>
                    <a:pt x="37624" y="68811"/>
                    <a:pt x="43339" y="84051"/>
                    <a:pt x="38576" y="74526"/>
                  </a:cubicBezTo>
                  <a:cubicBezTo>
                    <a:pt x="39529" y="77384"/>
                    <a:pt x="41434" y="81194"/>
                    <a:pt x="42386" y="85956"/>
                  </a:cubicBezTo>
                  <a:cubicBezTo>
                    <a:pt x="42386" y="82147"/>
                    <a:pt x="41434" y="81194"/>
                    <a:pt x="40481" y="82147"/>
                  </a:cubicBezTo>
                  <a:cubicBezTo>
                    <a:pt x="37624" y="77384"/>
                    <a:pt x="38576" y="75479"/>
                    <a:pt x="36671" y="70716"/>
                  </a:cubicBezTo>
                  <a:cubicBezTo>
                    <a:pt x="41434" y="85956"/>
                    <a:pt x="33814" y="56429"/>
                    <a:pt x="40481" y="85004"/>
                  </a:cubicBezTo>
                  <a:cubicBezTo>
                    <a:pt x="39529" y="82147"/>
                    <a:pt x="37624" y="77384"/>
                    <a:pt x="37624" y="74526"/>
                  </a:cubicBezTo>
                  <a:cubicBezTo>
                    <a:pt x="37624" y="75479"/>
                    <a:pt x="36671" y="74526"/>
                    <a:pt x="36671" y="72622"/>
                  </a:cubicBezTo>
                  <a:cubicBezTo>
                    <a:pt x="37624" y="75479"/>
                    <a:pt x="39529" y="88814"/>
                    <a:pt x="36671" y="74526"/>
                  </a:cubicBezTo>
                  <a:cubicBezTo>
                    <a:pt x="37624" y="81194"/>
                    <a:pt x="39529" y="86909"/>
                    <a:pt x="39529" y="93576"/>
                  </a:cubicBezTo>
                  <a:cubicBezTo>
                    <a:pt x="38576" y="88814"/>
                    <a:pt x="36671" y="83099"/>
                    <a:pt x="35719" y="77384"/>
                  </a:cubicBezTo>
                  <a:cubicBezTo>
                    <a:pt x="36671" y="81194"/>
                    <a:pt x="36671" y="85004"/>
                    <a:pt x="36671" y="88814"/>
                  </a:cubicBezTo>
                  <a:cubicBezTo>
                    <a:pt x="34766" y="81194"/>
                    <a:pt x="37624" y="95481"/>
                    <a:pt x="38576" y="98339"/>
                  </a:cubicBezTo>
                  <a:cubicBezTo>
                    <a:pt x="37624" y="97386"/>
                    <a:pt x="37624" y="97386"/>
                    <a:pt x="37624" y="99291"/>
                  </a:cubicBezTo>
                  <a:cubicBezTo>
                    <a:pt x="36671" y="93576"/>
                    <a:pt x="36671" y="88814"/>
                    <a:pt x="35719" y="83099"/>
                  </a:cubicBezTo>
                  <a:cubicBezTo>
                    <a:pt x="36671" y="88814"/>
                    <a:pt x="36671" y="111674"/>
                    <a:pt x="34766" y="85004"/>
                  </a:cubicBezTo>
                  <a:cubicBezTo>
                    <a:pt x="34766" y="89766"/>
                    <a:pt x="34766" y="93576"/>
                    <a:pt x="34766" y="98339"/>
                  </a:cubicBezTo>
                  <a:cubicBezTo>
                    <a:pt x="34766" y="95481"/>
                    <a:pt x="34766" y="92624"/>
                    <a:pt x="33814" y="89766"/>
                  </a:cubicBezTo>
                  <a:cubicBezTo>
                    <a:pt x="33814" y="96434"/>
                    <a:pt x="33814" y="102149"/>
                    <a:pt x="33814" y="108816"/>
                  </a:cubicBezTo>
                  <a:cubicBezTo>
                    <a:pt x="32861" y="68811"/>
                    <a:pt x="32861" y="115484"/>
                    <a:pt x="32861" y="119294"/>
                  </a:cubicBezTo>
                  <a:cubicBezTo>
                    <a:pt x="31909" y="91672"/>
                    <a:pt x="31909" y="129772"/>
                    <a:pt x="31909" y="104054"/>
                  </a:cubicBezTo>
                  <a:cubicBezTo>
                    <a:pt x="30956" y="113579"/>
                    <a:pt x="30956" y="115484"/>
                    <a:pt x="30956" y="108816"/>
                  </a:cubicBezTo>
                  <a:cubicBezTo>
                    <a:pt x="30956" y="114531"/>
                    <a:pt x="30004" y="121199"/>
                    <a:pt x="30004" y="126914"/>
                  </a:cubicBezTo>
                  <a:cubicBezTo>
                    <a:pt x="30004" y="118341"/>
                    <a:pt x="30956" y="109769"/>
                    <a:pt x="30956" y="101197"/>
                  </a:cubicBezTo>
                  <a:cubicBezTo>
                    <a:pt x="30956" y="103101"/>
                    <a:pt x="30956" y="104054"/>
                    <a:pt x="30956" y="105959"/>
                  </a:cubicBezTo>
                  <a:cubicBezTo>
                    <a:pt x="30956" y="103101"/>
                    <a:pt x="30956" y="100244"/>
                    <a:pt x="30956" y="98339"/>
                  </a:cubicBezTo>
                  <a:cubicBezTo>
                    <a:pt x="30956" y="97386"/>
                    <a:pt x="29051" y="120247"/>
                    <a:pt x="30004" y="105959"/>
                  </a:cubicBezTo>
                  <a:cubicBezTo>
                    <a:pt x="29051" y="115484"/>
                    <a:pt x="29051" y="125961"/>
                    <a:pt x="27146" y="135486"/>
                  </a:cubicBezTo>
                  <a:cubicBezTo>
                    <a:pt x="28099" y="128819"/>
                    <a:pt x="28099" y="122151"/>
                    <a:pt x="29051" y="115484"/>
                  </a:cubicBezTo>
                  <a:cubicBezTo>
                    <a:pt x="28099" y="124056"/>
                    <a:pt x="28099" y="132629"/>
                    <a:pt x="27146" y="141201"/>
                  </a:cubicBezTo>
                  <a:cubicBezTo>
                    <a:pt x="28099" y="129772"/>
                    <a:pt x="26194" y="115484"/>
                    <a:pt x="30004" y="105006"/>
                  </a:cubicBezTo>
                  <a:cubicBezTo>
                    <a:pt x="30004" y="106911"/>
                    <a:pt x="30004" y="108816"/>
                    <a:pt x="29051" y="111674"/>
                  </a:cubicBezTo>
                  <a:cubicBezTo>
                    <a:pt x="29051" y="108816"/>
                    <a:pt x="29051" y="105959"/>
                    <a:pt x="30004" y="103101"/>
                  </a:cubicBezTo>
                  <a:cubicBezTo>
                    <a:pt x="29051" y="115484"/>
                    <a:pt x="27146" y="128819"/>
                    <a:pt x="26194" y="142154"/>
                  </a:cubicBezTo>
                  <a:cubicBezTo>
                    <a:pt x="27146" y="134534"/>
                    <a:pt x="27146" y="133581"/>
                    <a:pt x="26194" y="140249"/>
                  </a:cubicBezTo>
                  <a:cubicBezTo>
                    <a:pt x="27146" y="132629"/>
                    <a:pt x="27146" y="125009"/>
                    <a:pt x="28099" y="118341"/>
                  </a:cubicBezTo>
                  <a:cubicBezTo>
                    <a:pt x="27146" y="127866"/>
                    <a:pt x="26194" y="137391"/>
                    <a:pt x="25241" y="146916"/>
                  </a:cubicBezTo>
                  <a:cubicBezTo>
                    <a:pt x="26194" y="134534"/>
                    <a:pt x="28099" y="122151"/>
                    <a:pt x="29051" y="108816"/>
                  </a:cubicBezTo>
                  <a:cubicBezTo>
                    <a:pt x="28099" y="113579"/>
                    <a:pt x="28099" y="118341"/>
                    <a:pt x="27146" y="123104"/>
                  </a:cubicBezTo>
                  <a:cubicBezTo>
                    <a:pt x="29051" y="104054"/>
                    <a:pt x="26194" y="142154"/>
                    <a:pt x="24289" y="147869"/>
                  </a:cubicBezTo>
                  <a:cubicBezTo>
                    <a:pt x="27146" y="123104"/>
                    <a:pt x="27146" y="106911"/>
                    <a:pt x="29051" y="94529"/>
                  </a:cubicBezTo>
                  <a:cubicBezTo>
                    <a:pt x="27146" y="105959"/>
                    <a:pt x="26194" y="117389"/>
                    <a:pt x="24289" y="129772"/>
                  </a:cubicBezTo>
                  <a:cubicBezTo>
                    <a:pt x="27146" y="109769"/>
                    <a:pt x="38576" y="89766"/>
                    <a:pt x="41434" y="69764"/>
                  </a:cubicBezTo>
                  <a:cubicBezTo>
                    <a:pt x="41434" y="82147"/>
                    <a:pt x="31909" y="85956"/>
                    <a:pt x="30004" y="82147"/>
                  </a:cubicBezTo>
                  <a:cubicBezTo>
                    <a:pt x="29051" y="87861"/>
                    <a:pt x="28099" y="94529"/>
                    <a:pt x="27146" y="100244"/>
                  </a:cubicBezTo>
                  <a:cubicBezTo>
                    <a:pt x="29051" y="85956"/>
                    <a:pt x="29051" y="87861"/>
                    <a:pt x="30004" y="76431"/>
                  </a:cubicBezTo>
                  <a:cubicBezTo>
                    <a:pt x="29051" y="84051"/>
                    <a:pt x="27146" y="91672"/>
                    <a:pt x="26194" y="99291"/>
                  </a:cubicBezTo>
                  <a:cubicBezTo>
                    <a:pt x="30956" y="68811"/>
                    <a:pt x="24289" y="111674"/>
                    <a:pt x="28099" y="86909"/>
                  </a:cubicBezTo>
                  <a:cubicBezTo>
                    <a:pt x="25241" y="103101"/>
                    <a:pt x="28099" y="85004"/>
                    <a:pt x="28099" y="85004"/>
                  </a:cubicBezTo>
                  <a:cubicBezTo>
                    <a:pt x="28099" y="86909"/>
                    <a:pt x="27146" y="89766"/>
                    <a:pt x="27146" y="91672"/>
                  </a:cubicBezTo>
                  <a:cubicBezTo>
                    <a:pt x="31909" y="72622"/>
                    <a:pt x="25241" y="100244"/>
                    <a:pt x="24289" y="103101"/>
                  </a:cubicBezTo>
                  <a:cubicBezTo>
                    <a:pt x="26194" y="93576"/>
                    <a:pt x="28099" y="84051"/>
                    <a:pt x="30004" y="75479"/>
                  </a:cubicBezTo>
                  <a:cubicBezTo>
                    <a:pt x="29051" y="81194"/>
                    <a:pt x="27146" y="86909"/>
                    <a:pt x="25241" y="91672"/>
                  </a:cubicBezTo>
                  <a:cubicBezTo>
                    <a:pt x="26194" y="85956"/>
                    <a:pt x="27146" y="80241"/>
                    <a:pt x="29051" y="75479"/>
                  </a:cubicBezTo>
                  <a:cubicBezTo>
                    <a:pt x="28099" y="79289"/>
                    <a:pt x="27146" y="83099"/>
                    <a:pt x="25241" y="86909"/>
                  </a:cubicBezTo>
                  <a:cubicBezTo>
                    <a:pt x="26194" y="84051"/>
                    <a:pt x="29051" y="77384"/>
                    <a:pt x="29051" y="74526"/>
                  </a:cubicBezTo>
                  <a:cubicBezTo>
                    <a:pt x="27146" y="78336"/>
                    <a:pt x="26194" y="83099"/>
                    <a:pt x="24289" y="86909"/>
                  </a:cubicBezTo>
                  <a:cubicBezTo>
                    <a:pt x="36671" y="50714"/>
                    <a:pt x="25241" y="82147"/>
                    <a:pt x="25241" y="80241"/>
                  </a:cubicBezTo>
                  <a:cubicBezTo>
                    <a:pt x="26194" y="72622"/>
                    <a:pt x="34766" y="81194"/>
                    <a:pt x="39529" y="69764"/>
                  </a:cubicBezTo>
                  <a:cubicBezTo>
                    <a:pt x="36671" y="73574"/>
                    <a:pt x="25241" y="77384"/>
                    <a:pt x="22384" y="81194"/>
                  </a:cubicBezTo>
                  <a:cubicBezTo>
                    <a:pt x="24289" y="77384"/>
                    <a:pt x="29051" y="72622"/>
                    <a:pt x="29051" y="70716"/>
                  </a:cubicBezTo>
                  <a:cubicBezTo>
                    <a:pt x="29051" y="71669"/>
                    <a:pt x="22384" y="73574"/>
                    <a:pt x="21431" y="72622"/>
                  </a:cubicBezTo>
                  <a:cubicBezTo>
                    <a:pt x="22384" y="71669"/>
                    <a:pt x="24289" y="70716"/>
                    <a:pt x="20479" y="70716"/>
                  </a:cubicBezTo>
                  <a:cubicBezTo>
                    <a:pt x="26194" y="71669"/>
                    <a:pt x="28099" y="65954"/>
                    <a:pt x="30956" y="64049"/>
                  </a:cubicBezTo>
                  <a:cubicBezTo>
                    <a:pt x="31909" y="64049"/>
                    <a:pt x="35719" y="65001"/>
                    <a:pt x="38576" y="65954"/>
                  </a:cubicBezTo>
                  <a:cubicBezTo>
                    <a:pt x="32861" y="64049"/>
                    <a:pt x="35719" y="57381"/>
                    <a:pt x="30956" y="59286"/>
                  </a:cubicBezTo>
                  <a:cubicBezTo>
                    <a:pt x="31909" y="59286"/>
                    <a:pt x="31909" y="61191"/>
                    <a:pt x="31909" y="61191"/>
                  </a:cubicBezTo>
                  <a:cubicBezTo>
                    <a:pt x="30956" y="59286"/>
                    <a:pt x="29051" y="58334"/>
                    <a:pt x="26194" y="59286"/>
                  </a:cubicBezTo>
                  <a:cubicBezTo>
                    <a:pt x="30004" y="58334"/>
                    <a:pt x="30004" y="13566"/>
                    <a:pt x="30004" y="8804"/>
                  </a:cubicBezTo>
                  <a:cubicBezTo>
                    <a:pt x="27146" y="4994"/>
                    <a:pt x="8096" y="8804"/>
                    <a:pt x="8096" y="9756"/>
                  </a:cubicBezTo>
                  <a:cubicBezTo>
                    <a:pt x="13811" y="13566"/>
                    <a:pt x="9049" y="9756"/>
                    <a:pt x="9049" y="10709"/>
                  </a:cubicBezTo>
                  <a:cubicBezTo>
                    <a:pt x="10954" y="12614"/>
                    <a:pt x="10954" y="12614"/>
                    <a:pt x="8096" y="12614"/>
                  </a:cubicBezTo>
                  <a:cubicBezTo>
                    <a:pt x="8096" y="14519"/>
                    <a:pt x="10954" y="12614"/>
                    <a:pt x="13811" y="14519"/>
                  </a:cubicBezTo>
                  <a:cubicBezTo>
                    <a:pt x="6191" y="17376"/>
                    <a:pt x="16669" y="24044"/>
                    <a:pt x="7144" y="24044"/>
                  </a:cubicBezTo>
                  <a:cubicBezTo>
                    <a:pt x="17621" y="24997"/>
                    <a:pt x="3334" y="28806"/>
                    <a:pt x="15716" y="31664"/>
                  </a:cubicBezTo>
                  <a:cubicBezTo>
                    <a:pt x="5239" y="33569"/>
                    <a:pt x="24289" y="30711"/>
                    <a:pt x="10954" y="34522"/>
                  </a:cubicBezTo>
                  <a:close/>
                  <a:moveTo>
                    <a:pt x="21431" y="63097"/>
                  </a:moveTo>
                  <a:cubicBezTo>
                    <a:pt x="21431" y="62144"/>
                    <a:pt x="20479" y="61191"/>
                    <a:pt x="21431" y="63097"/>
                  </a:cubicBezTo>
                  <a:close/>
                  <a:moveTo>
                    <a:pt x="21431" y="65001"/>
                  </a:moveTo>
                  <a:cubicBezTo>
                    <a:pt x="22384" y="64049"/>
                    <a:pt x="25241" y="63097"/>
                    <a:pt x="21431" y="65001"/>
                  </a:cubicBezTo>
                  <a:close/>
                  <a:moveTo>
                    <a:pt x="41434" y="58334"/>
                  </a:moveTo>
                  <a:cubicBezTo>
                    <a:pt x="41434" y="59286"/>
                    <a:pt x="37624" y="58334"/>
                    <a:pt x="41434" y="5833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158" name="Google Shape;8158;p1"/>
            <p:cNvSpPr/>
            <p:nvPr/>
          </p:nvSpPr>
          <p:spPr>
            <a:xfrm>
              <a:off x="7042161" y="6573255"/>
              <a:ext cx="9525" cy="9525"/>
            </a:xfrm>
            <a:custGeom>
              <a:avLst/>
              <a:gdLst/>
              <a:ahLst/>
              <a:cxnLst/>
              <a:rect l="l" t="t" r="r" b="b"/>
              <a:pathLst>
                <a:path w="9525" h="9525" extrusionOk="0">
                  <a:moveTo>
                    <a:pt x="8244" y="7567"/>
                  </a:moveTo>
                  <a:cubicBezTo>
                    <a:pt x="7291" y="6614"/>
                    <a:pt x="6339" y="7567"/>
                    <a:pt x="8244"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159" name="Google Shape;8159;p1"/>
            <p:cNvSpPr/>
            <p:nvPr/>
          </p:nvSpPr>
          <p:spPr>
            <a:xfrm>
              <a:off x="7066799" y="6572726"/>
              <a:ext cx="9525" cy="9525"/>
            </a:xfrm>
            <a:custGeom>
              <a:avLst/>
              <a:gdLst/>
              <a:ahLst/>
              <a:cxnLst/>
              <a:rect l="l" t="t" r="r" b="b"/>
              <a:pathLst>
                <a:path w="9525" h="9525" extrusionOk="0">
                  <a:moveTo>
                    <a:pt x="7419" y="7144"/>
                  </a:moveTo>
                  <a:cubicBezTo>
                    <a:pt x="6466" y="7144"/>
                    <a:pt x="8371" y="7144"/>
                    <a:pt x="7419"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160" name="Google Shape;8160;p1"/>
            <p:cNvSpPr/>
            <p:nvPr/>
          </p:nvSpPr>
          <p:spPr>
            <a:xfrm>
              <a:off x="7015639" y="6636939"/>
              <a:ext cx="9525" cy="9525"/>
            </a:xfrm>
            <a:custGeom>
              <a:avLst/>
              <a:gdLst/>
              <a:ahLst/>
              <a:cxnLst/>
              <a:rect l="l" t="t" r="r" b="b"/>
              <a:pathLst>
                <a:path w="9525" h="9525" extrusionOk="0">
                  <a:moveTo>
                    <a:pt x="7144" y="8653"/>
                  </a:moveTo>
                  <a:cubicBezTo>
                    <a:pt x="8096" y="5796"/>
                    <a:pt x="7144" y="7700"/>
                    <a:pt x="7144" y="8653"/>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161" name="Google Shape;8161;p1"/>
            <p:cNvSpPr/>
            <p:nvPr/>
          </p:nvSpPr>
          <p:spPr>
            <a:xfrm>
              <a:off x="7079456" y="6562248"/>
              <a:ext cx="9525" cy="9525"/>
            </a:xfrm>
            <a:custGeom>
              <a:avLst/>
              <a:gdLst/>
              <a:ahLst/>
              <a:cxnLst/>
              <a:rect l="l" t="t" r="r" b="b"/>
              <a:pathLst>
                <a:path w="9525" h="9525" extrusionOk="0">
                  <a:moveTo>
                    <a:pt x="7144" y="7144"/>
                  </a:moveTo>
                  <a:cubicBezTo>
                    <a:pt x="8096" y="7144"/>
                    <a:pt x="8096" y="7144"/>
                    <a:pt x="7144" y="7144"/>
                  </a:cubicBezTo>
                  <a:cubicBezTo>
                    <a:pt x="8096" y="7144"/>
                    <a:pt x="8096"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162" name="Google Shape;8162;p1"/>
            <p:cNvSpPr/>
            <p:nvPr/>
          </p:nvSpPr>
          <p:spPr>
            <a:xfrm>
              <a:off x="7082314" y="6555581"/>
              <a:ext cx="9525" cy="9525"/>
            </a:xfrm>
            <a:custGeom>
              <a:avLst/>
              <a:gdLst/>
              <a:ahLst/>
              <a:cxnLst/>
              <a:rect l="l" t="t" r="r" b="b"/>
              <a:pathLst>
                <a:path w="9525" h="9525" extrusionOk="0">
                  <a:moveTo>
                    <a:pt x="7144" y="8096"/>
                  </a:moveTo>
                  <a:lnTo>
                    <a:pt x="8096" y="7144"/>
                  </a:lnTo>
                  <a:cubicBezTo>
                    <a:pt x="7144" y="8096"/>
                    <a:pt x="7144" y="8096"/>
                    <a:pt x="7144" y="809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163" name="Google Shape;8163;p1"/>
            <p:cNvSpPr/>
            <p:nvPr/>
          </p:nvSpPr>
          <p:spPr>
            <a:xfrm>
              <a:off x="7082949" y="6552300"/>
              <a:ext cx="9525" cy="9525"/>
            </a:xfrm>
            <a:custGeom>
              <a:avLst/>
              <a:gdLst/>
              <a:ahLst/>
              <a:cxnLst/>
              <a:rect l="l" t="t" r="r" b="b"/>
              <a:pathLst>
                <a:path w="9525" h="9525" extrusionOk="0">
                  <a:moveTo>
                    <a:pt x="8414" y="7567"/>
                  </a:moveTo>
                  <a:cubicBezTo>
                    <a:pt x="8414" y="7567"/>
                    <a:pt x="5556" y="6614"/>
                    <a:pt x="8414"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164" name="Google Shape;8164;p1"/>
            <p:cNvSpPr/>
            <p:nvPr/>
          </p:nvSpPr>
          <p:spPr>
            <a:xfrm>
              <a:off x="7053739" y="6644163"/>
              <a:ext cx="9525" cy="9525"/>
            </a:xfrm>
            <a:custGeom>
              <a:avLst/>
              <a:gdLst/>
              <a:ahLst/>
              <a:cxnLst/>
              <a:rect l="l" t="t" r="r" b="b"/>
              <a:pathLst>
                <a:path w="9525" h="9525" extrusionOk="0">
                  <a:moveTo>
                    <a:pt x="7144" y="7144"/>
                  </a:moveTo>
                  <a:cubicBezTo>
                    <a:pt x="7144" y="7144"/>
                    <a:pt x="7144" y="7144"/>
                    <a:pt x="7144" y="7144"/>
                  </a:cubicBezTo>
                  <a:cubicBezTo>
                    <a:pt x="7144" y="9049"/>
                    <a:pt x="7144" y="8097"/>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165" name="Google Shape;8165;p1"/>
            <p:cNvSpPr/>
            <p:nvPr/>
          </p:nvSpPr>
          <p:spPr>
            <a:xfrm>
              <a:off x="7057549" y="6603206"/>
              <a:ext cx="9525" cy="9525"/>
            </a:xfrm>
            <a:custGeom>
              <a:avLst/>
              <a:gdLst/>
              <a:ahLst/>
              <a:cxnLst/>
              <a:rect l="l" t="t" r="r" b="b"/>
              <a:pathLst>
                <a:path w="9525" h="9525" extrusionOk="0">
                  <a:moveTo>
                    <a:pt x="7144" y="7144"/>
                  </a:moveTo>
                  <a:cubicBezTo>
                    <a:pt x="7144" y="8096"/>
                    <a:pt x="8096" y="9049"/>
                    <a:pt x="8096" y="9049"/>
                  </a:cubicBezTo>
                  <a:cubicBezTo>
                    <a:pt x="8096" y="9049"/>
                    <a:pt x="8096" y="9049"/>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166" name="Google Shape;8166;p1"/>
            <p:cNvSpPr/>
            <p:nvPr/>
          </p:nvSpPr>
          <p:spPr>
            <a:xfrm>
              <a:off x="7044214" y="6681311"/>
              <a:ext cx="9525" cy="9525"/>
            </a:xfrm>
            <a:custGeom>
              <a:avLst/>
              <a:gdLst/>
              <a:ahLst/>
              <a:cxnLst/>
              <a:rect l="l" t="t" r="r" b="b"/>
              <a:pathLst>
                <a:path w="9525" h="9525" extrusionOk="0">
                  <a:moveTo>
                    <a:pt x="7144" y="7144"/>
                  </a:move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167" name="Google Shape;8167;p1"/>
            <p:cNvSpPr/>
            <p:nvPr/>
          </p:nvSpPr>
          <p:spPr>
            <a:xfrm>
              <a:off x="7057549" y="6606063"/>
              <a:ext cx="9525" cy="9525"/>
            </a:xfrm>
            <a:custGeom>
              <a:avLst/>
              <a:gdLst/>
              <a:ahLst/>
              <a:cxnLst/>
              <a:rect l="l" t="t" r="r" b="b"/>
              <a:pathLst>
                <a:path w="9525" h="9525" extrusionOk="0">
                  <a:moveTo>
                    <a:pt x="7144" y="8097"/>
                  </a:moveTo>
                  <a:cubicBezTo>
                    <a:pt x="8096" y="8097"/>
                    <a:pt x="8096" y="8097"/>
                    <a:pt x="7144" y="7144"/>
                  </a:cubicBezTo>
                  <a:cubicBezTo>
                    <a:pt x="8096" y="7144"/>
                    <a:pt x="7144" y="7144"/>
                    <a:pt x="7144" y="809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168" name="Google Shape;8168;p1"/>
            <p:cNvSpPr/>
            <p:nvPr/>
          </p:nvSpPr>
          <p:spPr>
            <a:xfrm>
              <a:off x="7090886" y="6534202"/>
              <a:ext cx="9525" cy="9525"/>
            </a:xfrm>
            <a:custGeom>
              <a:avLst/>
              <a:gdLst/>
              <a:ahLst/>
              <a:cxnLst/>
              <a:rect l="l" t="t" r="r" b="b"/>
              <a:pathLst>
                <a:path w="9525" h="9525" extrusionOk="0">
                  <a:moveTo>
                    <a:pt x="7144" y="7567"/>
                  </a:moveTo>
                  <a:cubicBezTo>
                    <a:pt x="7144" y="7567"/>
                    <a:pt x="7144" y="6615"/>
                    <a:pt x="7144"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169" name="Google Shape;8169;p1"/>
            <p:cNvSpPr/>
            <p:nvPr/>
          </p:nvSpPr>
          <p:spPr>
            <a:xfrm>
              <a:off x="7090172" y="6533673"/>
              <a:ext cx="9525" cy="9525"/>
            </a:xfrm>
            <a:custGeom>
              <a:avLst/>
              <a:gdLst/>
              <a:ahLst/>
              <a:cxnLst/>
              <a:rect l="l" t="t" r="r" b="b"/>
              <a:pathLst>
                <a:path w="9525" h="9525" extrusionOk="0">
                  <a:moveTo>
                    <a:pt x="7858" y="7144"/>
                  </a:moveTo>
                  <a:lnTo>
                    <a:pt x="7858" y="7144"/>
                  </a:lnTo>
                  <a:cubicBezTo>
                    <a:pt x="6906" y="7144"/>
                    <a:pt x="6906" y="7144"/>
                    <a:pt x="7858"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170" name="Google Shape;8170;p1"/>
            <p:cNvSpPr/>
            <p:nvPr/>
          </p:nvSpPr>
          <p:spPr>
            <a:xfrm>
              <a:off x="7089934" y="6532721"/>
              <a:ext cx="9525" cy="9525"/>
            </a:xfrm>
            <a:custGeom>
              <a:avLst/>
              <a:gdLst/>
              <a:ahLst/>
              <a:cxnLst/>
              <a:rect l="l" t="t" r="r" b="b"/>
              <a:pathLst>
                <a:path w="9525" h="9525" extrusionOk="0">
                  <a:moveTo>
                    <a:pt x="7144" y="7144"/>
                  </a:moveTo>
                  <a:lnTo>
                    <a:pt x="7144" y="7144"/>
                  </a:lnTo>
                  <a:cubicBezTo>
                    <a:pt x="7144" y="8097"/>
                    <a:pt x="8096" y="8097"/>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171" name="Google Shape;8171;p1"/>
            <p:cNvSpPr/>
            <p:nvPr/>
          </p:nvSpPr>
          <p:spPr>
            <a:xfrm>
              <a:off x="7088029" y="6539388"/>
              <a:ext cx="9525" cy="9525"/>
            </a:xfrm>
            <a:custGeom>
              <a:avLst/>
              <a:gdLst/>
              <a:ahLst/>
              <a:cxnLst/>
              <a:rect l="l" t="t" r="r" b="b"/>
              <a:pathLst>
                <a:path w="9525" h="9525" extrusionOk="0">
                  <a:moveTo>
                    <a:pt x="7144" y="7144"/>
                  </a:moveTo>
                  <a:lnTo>
                    <a:pt x="8096" y="7144"/>
                  </a:lnTo>
                  <a:cubicBezTo>
                    <a:pt x="8096" y="8097"/>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172" name="Google Shape;8172;p1"/>
            <p:cNvSpPr/>
            <p:nvPr/>
          </p:nvSpPr>
          <p:spPr>
            <a:xfrm>
              <a:off x="7088029" y="6539600"/>
              <a:ext cx="9525" cy="9525"/>
            </a:xfrm>
            <a:custGeom>
              <a:avLst/>
              <a:gdLst/>
              <a:ahLst/>
              <a:cxnLst/>
              <a:rect l="l" t="t" r="r" b="b"/>
              <a:pathLst>
                <a:path w="9525" h="9525" extrusionOk="0">
                  <a:moveTo>
                    <a:pt x="7144" y="8837"/>
                  </a:moveTo>
                  <a:cubicBezTo>
                    <a:pt x="10954" y="5027"/>
                    <a:pt x="7144" y="8837"/>
                    <a:pt x="7144" y="883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173" name="Google Shape;8173;p1"/>
            <p:cNvSpPr/>
            <p:nvPr/>
          </p:nvSpPr>
          <p:spPr>
            <a:xfrm>
              <a:off x="7072895" y="6543410"/>
              <a:ext cx="9525" cy="9525"/>
            </a:xfrm>
            <a:custGeom>
              <a:avLst/>
              <a:gdLst/>
              <a:ahLst/>
              <a:cxnLst/>
              <a:rect l="l" t="t" r="r" b="b"/>
              <a:pathLst>
                <a:path w="9525" h="9525" extrusionOk="0">
                  <a:moveTo>
                    <a:pt x="7990" y="8837"/>
                  </a:moveTo>
                  <a:cubicBezTo>
                    <a:pt x="6086" y="5027"/>
                    <a:pt x="7990" y="8837"/>
                    <a:pt x="7990" y="883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174" name="Google Shape;8174;p1"/>
            <p:cNvSpPr/>
            <p:nvPr/>
          </p:nvSpPr>
          <p:spPr>
            <a:xfrm>
              <a:off x="7068979" y="6548913"/>
              <a:ext cx="9525" cy="9525"/>
            </a:xfrm>
            <a:custGeom>
              <a:avLst/>
              <a:gdLst/>
              <a:ahLst/>
              <a:cxnLst/>
              <a:rect l="l" t="t" r="r" b="b"/>
              <a:pathLst>
                <a:path w="9525" h="9525" extrusionOk="0">
                  <a:moveTo>
                    <a:pt x="9049" y="8097"/>
                  </a:moveTo>
                  <a:cubicBezTo>
                    <a:pt x="9049" y="7144"/>
                    <a:pt x="7144" y="8097"/>
                    <a:pt x="7144" y="7144"/>
                  </a:cubicBezTo>
                  <a:cubicBezTo>
                    <a:pt x="7144" y="8097"/>
                    <a:pt x="8096" y="8097"/>
                    <a:pt x="9049" y="809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175" name="Google Shape;8175;p1"/>
            <p:cNvSpPr/>
            <p:nvPr/>
          </p:nvSpPr>
          <p:spPr>
            <a:xfrm>
              <a:off x="7058501" y="6581298"/>
              <a:ext cx="9525" cy="9525"/>
            </a:xfrm>
            <a:custGeom>
              <a:avLst/>
              <a:gdLst/>
              <a:ahLst/>
              <a:cxnLst/>
              <a:rect l="l" t="t" r="r" b="b"/>
              <a:pathLst>
                <a:path w="9525" h="9525" extrusionOk="0">
                  <a:moveTo>
                    <a:pt x="10001" y="8096"/>
                  </a:moveTo>
                  <a:lnTo>
                    <a:pt x="7144" y="7144"/>
                  </a:lnTo>
                  <a:cubicBezTo>
                    <a:pt x="8096" y="8096"/>
                    <a:pt x="9049" y="7144"/>
                    <a:pt x="10001" y="809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176" name="Google Shape;8176;p1"/>
            <p:cNvSpPr/>
            <p:nvPr/>
          </p:nvSpPr>
          <p:spPr>
            <a:xfrm>
              <a:off x="7063264" y="6592581"/>
              <a:ext cx="9525" cy="9525"/>
            </a:xfrm>
            <a:custGeom>
              <a:avLst/>
              <a:gdLst/>
              <a:ahLst/>
              <a:cxnLst/>
              <a:rect l="l" t="t" r="r" b="b"/>
              <a:pathLst>
                <a:path w="9525" h="9525" extrusionOk="0">
                  <a:moveTo>
                    <a:pt x="7144" y="8244"/>
                  </a:moveTo>
                  <a:cubicBezTo>
                    <a:pt x="8096" y="6338"/>
                    <a:pt x="8096" y="7291"/>
                    <a:pt x="7144" y="82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177" name="Google Shape;8177;p1"/>
            <p:cNvSpPr/>
            <p:nvPr/>
          </p:nvSpPr>
          <p:spPr>
            <a:xfrm>
              <a:off x="7045844" y="6585511"/>
              <a:ext cx="9525" cy="9525"/>
            </a:xfrm>
            <a:custGeom>
              <a:avLst/>
              <a:gdLst/>
              <a:ahLst/>
              <a:cxnLst/>
              <a:rect l="l" t="t" r="r" b="b"/>
              <a:pathLst>
                <a:path w="9525" h="9525" extrusionOk="0">
                  <a:moveTo>
                    <a:pt x="7419" y="7694"/>
                  </a:moveTo>
                  <a:cubicBezTo>
                    <a:pt x="6466" y="5789"/>
                    <a:pt x="8371" y="9599"/>
                    <a:pt x="7419" y="769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178" name="Google Shape;8178;p1"/>
            <p:cNvSpPr/>
            <p:nvPr/>
          </p:nvSpPr>
          <p:spPr>
            <a:xfrm>
              <a:off x="7041356" y="6605099"/>
              <a:ext cx="9525" cy="19050"/>
            </a:xfrm>
            <a:custGeom>
              <a:avLst/>
              <a:gdLst/>
              <a:ahLst/>
              <a:cxnLst/>
              <a:rect l="l" t="t" r="r" b="b"/>
              <a:pathLst>
                <a:path w="9525" h="19050" extrusionOk="0">
                  <a:moveTo>
                    <a:pt x="7144" y="8108"/>
                  </a:moveTo>
                  <a:lnTo>
                    <a:pt x="7144" y="20490"/>
                  </a:lnTo>
                  <a:cubicBezTo>
                    <a:pt x="7144" y="17633"/>
                    <a:pt x="7144" y="3345"/>
                    <a:pt x="7144" y="810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179" name="Google Shape;8179;p1"/>
            <p:cNvSpPr/>
            <p:nvPr/>
          </p:nvSpPr>
          <p:spPr>
            <a:xfrm>
              <a:off x="7037546" y="6622077"/>
              <a:ext cx="9525" cy="19050"/>
            </a:xfrm>
            <a:custGeom>
              <a:avLst/>
              <a:gdLst/>
              <a:ahLst/>
              <a:cxnLst/>
              <a:rect l="l" t="t" r="r" b="b"/>
              <a:pathLst>
                <a:path w="9525" h="19050" extrusionOk="0">
                  <a:moveTo>
                    <a:pt x="7144" y="16847"/>
                  </a:moveTo>
                  <a:cubicBezTo>
                    <a:pt x="8096" y="8275"/>
                    <a:pt x="8096" y="2560"/>
                    <a:pt x="7144" y="12085"/>
                  </a:cubicBezTo>
                  <a:cubicBezTo>
                    <a:pt x="7144" y="13037"/>
                    <a:pt x="7144" y="18753"/>
                    <a:pt x="7144" y="1684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180" name="Google Shape;8180;p1"/>
            <p:cNvSpPr/>
            <p:nvPr/>
          </p:nvSpPr>
          <p:spPr>
            <a:xfrm>
              <a:off x="7038499" y="6588479"/>
              <a:ext cx="9525" cy="9525"/>
            </a:xfrm>
            <a:custGeom>
              <a:avLst/>
              <a:gdLst/>
              <a:ahLst/>
              <a:cxnLst/>
              <a:rect l="l" t="t" r="r" b="b"/>
              <a:pathLst>
                <a:path w="9525" h="9525" extrusionOk="0">
                  <a:moveTo>
                    <a:pt x="7144" y="9488"/>
                  </a:moveTo>
                  <a:cubicBezTo>
                    <a:pt x="9049" y="4726"/>
                    <a:pt x="8096" y="8536"/>
                    <a:pt x="7144" y="948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181" name="Google Shape;8181;p1"/>
            <p:cNvSpPr/>
            <p:nvPr/>
          </p:nvSpPr>
          <p:spPr>
            <a:xfrm>
              <a:off x="7238249" y="5802176"/>
              <a:ext cx="9525" cy="9525"/>
            </a:xfrm>
            <a:custGeom>
              <a:avLst/>
              <a:gdLst/>
              <a:ahLst/>
              <a:cxnLst/>
              <a:rect l="l" t="t" r="r" b="b"/>
              <a:pathLst>
                <a:path w="9525" h="9525" extrusionOk="0">
                  <a:moveTo>
                    <a:pt x="7419" y="9978"/>
                  </a:moveTo>
                  <a:cubicBezTo>
                    <a:pt x="6466" y="2358"/>
                    <a:pt x="8371" y="12836"/>
                    <a:pt x="7419" y="997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182" name="Google Shape;8182;p1"/>
            <p:cNvSpPr/>
            <p:nvPr/>
          </p:nvSpPr>
          <p:spPr>
            <a:xfrm>
              <a:off x="7237571" y="5798343"/>
              <a:ext cx="9525" cy="19050"/>
            </a:xfrm>
            <a:custGeom>
              <a:avLst/>
              <a:gdLst/>
              <a:ahLst/>
              <a:cxnLst/>
              <a:rect l="l" t="t" r="r" b="b"/>
              <a:pathLst>
                <a:path w="9525" h="19050" extrusionOk="0">
                  <a:moveTo>
                    <a:pt x="7144" y="7144"/>
                  </a:moveTo>
                  <a:cubicBezTo>
                    <a:pt x="8096" y="17621"/>
                    <a:pt x="7144" y="1190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183" name="Google Shape;8183;p1"/>
            <p:cNvSpPr/>
            <p:nvPr/>
          </p:nvSpPr>
          <p:spPr>
            <a:xfrm>
              <a:off x="7230904" y="5793581"/>
              <a:ext cx="9525" cy="9525"/>
            </a:xfrm>
            <a:custGeom>
              <a:avLst/>
              <a:gdLst/>
              <a:ahLst/>
              <a:cxnLst/>
              <a:rect l="l" t="t" r="r" b="b"/>
              <a:pathLst>
                <a:path w="9525" h="9525" extrusionOk="0">
                  <a:moveTo>
                    <a:pt x="7144" y="7144"/>
                  </a:moveTo>
                  <a:lnTo>
                    <a:pt x="7144" y="7144"/>
                  </a:ln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184" name="Google Shape;8184;p1"/>
            <p:cNvSpPr/>
            <p:nvPr/>
          </p:nvSpPr>
          <p:spPr>
            <a:xfrm>
              <a:off x="7228046" y="5790961"/>
              <a:ext cx="9525" cy="9525"/>
            </a:xfrm>
            <a:custGeom>
              <a:avLst/>
              <a:gdLst/>
              <a:ahLst/>
              <a:cxnLst/>
              <a:rect l="l" t="t" r="r" b="b"/>
              <a:pathLst>
                <a:path w="9525" h="9525" extrusionOk="0">
                  <a:moveTo>
                    <a:pt x="7144" y="7858"/>
                  </a:moveTo>
                  <a:cubicBezTo>
                    <a:pt x="7144" y="7858"/>
                    <a:pt x="8096" y="6906"/>
                    <a:pt x="7144" y="7858"/>
                  </a:cubicBezTo>
                  <a:cubicBezTo>
                    <a:pt x="8096" y="6906"/>
                    <a:pt x="7144" y="6906"/>
                    <a:pt x="7144" y="785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185" name="Google Shape;8185;p1"/>
            <p:cNvSpPr/>
            <p:nvPr/>
          </p:nvSpPr>
          <p:spPr>
            <a:xfrm>
              <a:off x="7228999" y="5787866"/>
              <a:ext cx="9525" cy="9525"/>
            </a:xfrm>
            <a:custGeom>
              <a:avLst/>
              <a:gdLst/>
              <a:ahLst/>
              <a:cxnLst/>
              <a:rect l="l" t="t" r="r" b="b"/>
              <a:pathLst>
                <a:path w="9525" h="9525" extrusionOk="0">
                  <a:moveTo>
                    <a:pt x="7144" y="7144"/>
                  </a:moveTo>
                  <a:cubicBezTo>
                    <a:pt x="7144" y="7144"/>
                    <a:pt x="7144" y="7144"/>
                    <a:pt x="7144" y="7144"/>
                  </a:cubicBez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186" name="Google Shape;8186;p1"/>
            <p:cNvSpPr/>
            <p:nvPr/>
          </p:nvSpPr>
          <p:spPr>
            <a:xfrm>
              <a:off x="7230904" y="5792628"/>
              <a:ext cx="9525" cy="9525"/>
            </a:xfrm>
            <a:custGeom>
              <a:avLst/>
              <a:gdLst/>
              <a:ahLst/>
              <a:cxnLst/>
              <a:rect l="l" t="t" r="r" b="b"/>
              <a:pathLst>
                <a:path w="9525" h="9525" extrusionOk="0">
                  <a:moveTo>
                    <a:pt x="7144" y="8096"/>
                  </a:moveTo>
                  <a:lnTo>
                    <a:pt x="7144" y="7144"/>
                  </a:lnTo>
                  <a:cubicBezTo>
                    <a:pt x="7144" y="8096"/>
                    <a:pt x="7144" y="8096"/>
                    <a:pt x="7144" y="809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187" name="Google Shape;8187;p1"/>
            <p:cNvSpPr/>
            <p:nvPr/>
          </p:nvSpPr>
          <p:spPr>
            <a:xfrm>
              <a:off x="7237148" y="5805816"/>
              <a:ext cx="9525" cy="9525"/>
            </a:xfrm>
            <a:custGeom>
              <a:avLst/>
              <a:gdLst/>
              <a:ahLst/>
              <a:cxnLst/>
              <a:rect l="l" t="t" r="r" b="b"/>
              <a:pathLst>
                <a:path w="9525" h="9525" extrusionOk="0">
                  <a:moveTo>
                    <a:pt x="7567" y="8244"/>
                  </a:moveTo>
                  <a:cubicBezTo>
                    <a:pt x="6615" y="6339"/>
                    <a:pt x="7567" y="7291"/>
                    <a:pt x="7567" y="82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188" name="Google Shape;8188;p1"/>
            <p:cNvSpPr/>
            <p:nvPr/>
          </p:nvSpPr>
          <p:spPr>
            <a:xfrm>
              <a:off x="7232809" y="5789453"/>
              <a:ext cx="9525" cy="9525"/>
            </a:xfrm>
            <a:custGeom>
              <a:avLst/>
              <a:gdLst/>
              <a:ahLst/>
              <a:cxnLst/>
              <a:rect l="l" t="t" r="r" b="b"/>
              <a:pathLst>
                <a:path w="9525" h="9525" extrusionOk="0">
                  <a:moveTo>
                    <a:pt x="7144" y="8414"/>
                  </a:moveTo>
                  <a:cubicBezTo>
                    <a:pt x="7144" y="8414"/>
                    <a:pt x="7144" y="5556"/>
                    <a:pt x="7144" y="841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189" name="Google Shape;8189;p1"/>
            <p:cNvSpPr/>
            <p:nvPr/>
          </p:nvSpPr>
          <p:spPr>
            <a:xfrm>
              <a:off x="7233761" y="5790723"/>
              <a:ext cx="9525" cy="9525"/>
            </a:xfrm>
            <a:custGeom>
              <a:avLst/>
              <a:gdLst/>
              <a:ahLst/>
              <a:cxnLst/>
              <a:rect l="l" t="t" r="r" b="b"/>
              <a:pathLst>
                <a:path w="9525" h="9525" extrusionOk="0">
                  <a:moveTo>
                    <a:pt x="7144" y="7144"/>
                  </a:moveTo>
                  <a:cubicBezTo>
                    <a:pt x="7144" y="15716"/>
                    <a:pt x="7144"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190" name="Google Shape;8190;p1"/>
            <p:cNvSpPr/>
            <p:nvPr/>
          </p:nvSpPr>
          <p:spPr>
            <a:xfrm>
              <a:off x="7235666" y="5795062"/>
              <a:ext cx="9525" cy="9525"/>
            </a:xfrm>
            <a:custGeom>
              <a:avLst/>
              <a:gdLst/>
              <a:ahLst/>
              <a:cxnLst/>
              <a:rect l="l" t="t" r="r" b="b"/>
              <a:pathLst>
                <a:path w="9525" h="9525" extrusionOk="0">
                  <a:moveTo>
                    <a:pt x="7144" y="7567"/>
                  </a:moveTo>
                  <a:lnTo>
                    <a:pt x="7144" y="7567"/>
                  </a:lnTo>
                  <a:cubicBezTo>
                    <a:pt x="7144" y="6614"/>
                    <a:pt x="7144" y="7567"/>
                    <a:pt x="7144"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191" name="Google Shape;8191;p1"/>
            <p:cNvSpPr/>
            <p:nvPr/>
          </p:nvSpPr>
          <p:spPr>
            <a:xfrm>
              <a:off x="7231856" y="5789771"/>
              <a:ext cx="9525" cy="9525"/>
            </a:xfrm>
            <a:custGeom>
              <a:avLst/>
              <a:gdLst/>
              <a:ahLst/>
              <a:cxnLst/>
              <a:rect l="l" t="t" r="r" b="b"/>
              <a:pathLst>
                <a:path w="9525" h="9525" extrusionOk="0">
                  <a:moveTo>
                    <a:pt x="7144" y="8097"/>
                  </a:moveTo>
                  <a:cubicBezTo>
                    <a:pt x="7144" y="8097"/>
                    <a:pt x="7144" y="7144"/>
                    <a:pt x="7144" y="7144"/>
                  </a:cubicBezTo>
                  <a:lnTo>
                    <a:pt x="7144" y="8097"/>
                  </a:ln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192" name="Google Shape;8192;p1"/>
            <p:cNvSpPr/>
            <p:nvPr/>
          </p:nvSpPr>
          <p:spPr>
            <a:xfrm>
              <a:off x="7200424" y="5769768"/>
              <a:ext cx="9525" cy="9525"/>
            </a:xfrm>
            <a:custGeom>
              <a:avLst/>
              <a:gdLst/>
              <a:ahLst/>
              <a:cxnLst/>
              <a:rect l="l" t="t" r="r" b="b"/>
              <a:pathLst>
                <a:path w="9525" h="9525" extrusionOk="0">
                  <a:moveTo>
                    <a:pt x="7144" y="7144"/>
                  </a:moveTo>
                  <a:cubicBezTo>
                    <a:pt x="7144" y="7144"/>
                    <a:pt x="7144" y="7144"/>
                    <a:pt x="7144" y="7144"/>
                  </a:cubicBez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193" name="Google Shape;8193;p1"/>
            <p:cNvSpPr/>
            <p:nvPr/>
          </p:nvSpPr>
          <p:spPr>
            <a:xfrm>
              <a:off x="7214711" y="5770721"/>
              <a:ext cx="9525" cy="9525"/>
            </a:xfrm>
            <a:custGeom>
              <a:avLst/>
              <a:gdLst/>
              <a:ahLst/>
              <a:cxnLst/>
              <a:rect l="l" t="t" r="r" b="b"/>
              <a:pathLst>
                <a:path w="9525" h="9525" extrusionOk="0">
                  <a:moveTo>
                    <a:pt x="7144" y="7144"/>
                  </a:moveTo>
                  <a:cubicBezTo>
                    <a:pt x="8096" y="7144"/>
                    <a:pt x="1095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194" name="Google Shape;8194;p1"/>
            <p:cNvSpPr/>
            <p:nvPr/>
          </p:nvSpPr>
          <p:spPr>
            <a:xfrm>
              <a:off x="7229951" y="5784056"/>
              <a:ext cx="9525" cy="9525"/>
            </a:xfrm>
            <a:custGeom>
              <a:avLst/>
              <a:gdLst/>
              <a:ahLst/>
              <a:cxnLst/>
              <a:rect l="l" t="t" r="r" b="b"/>
              <a:pathLst>
                <a:path w="9525" h="9525" extrusionOk="0">
                  <a:moveTo>
                    <a:pt x="7144" y="7144"/>
                  </a:moveTo>
                  <a:lnTo>
                    <a:pt x="7144" y="7144"/>
                  </a:ln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195" name="Google Shape;8195;p1"/>
            <p:cNvSpPr/>
            <p:nvPr/>
          </p:nvSpPr>
          <p:spPr>
            <a:xfrm>
              <a:off x="7222331" y="5784056"/>
              <a:ext cx="19050" cy="9525"/>
            </a:xfrm>
            <a:custGeom>
              <a:avLst/>
              <a:gdLst/>
              <a:ahLst/>
              <a:cxnLst/>
              <a:rect l="l" t="t" r="r" b="b"/>
              <a:pathLst>
                <a:path w="19050" h="9525" extrusionOk="0">
                  <a:moveTo>
                    <a:pt x="11906" y="7144"/>
                  </a:moveTo>
                  <a:cubicBezTo>
                    <a:pt x="10001" y="8096"/>
                    <a:pt x="9049" y="9049"/>
                    <a:pt x="7144" y="10001"/>
                  </a:cubicBezTo>
                  <a:cubicBezTo>
                    <a:pt x="7144" y="10001"/>
                    <a:pt x="10001" y="8096"/>
                    <a:pt x="11906"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196" name="Google Shape;8196;p1"/>
            <p:cNvSpPr/>
            <p:nvPr/>
          </p:nvSpPr>
          <p:spPr>
            <a:xfrm>
              <a:off x="7236619" y="5805963"/>
              <a:ext cx="9525" cy="9525"/>
            </a:xfrm>
            <a:custGeom>
              <a:avLst/>
              <a:gdLst/>
              <a:ahLst/>
              <a:cxnLst/>
              <a:rect l="l" t="t" r="r" b="b"/>
              <a:pathLst>
                <a:path w="9525" h="9525" extrusionOk="0">
                  <a:moveTo>
                    <a:pt x="7144" y="7144"/>
                  </a:moveTo>
                  <a:lnTo>
                    <a:pt x="7144" y="7144"/>
                  </a:ln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197" name="Google Shape;8197;p1"/>
            <p:cNvSpPr/>
            <p:nvPr/>
          </p:nvSpPr>
          <p:spPr>
            <a:xfrm>
              <a:off x="7220955" y="5787866"/>
              <a:ext cx="9525" cy="9525"/>
            </a:xfrm>
            <a:custGeom>
              <a:avLst/>
              <a:gdLst/>
              <a:ahLst/>
              <a:cxnLst/>
              <a:rect l="l" t="t" r="r" b="b"/>
              <a:pathLst>
                <a:path w="9525" h="9525" extrusionOk="0">
                  <a:moveTo>
                    <a:pt x="7567" y="7144"/>
                  </a:moveTo>
                  <a:cubicBezTo>
                    <a:pt x="7567" y="7144"/>
                    <a:pt x="6615" y="7144"/>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198" name="Google Shape;8198;p1"/>
            <p:cNvSpPr/>
            <p:nvPr/>
          </p:nvSpPr>
          <p:spPr>
            <a:xfrm>
              <a:off x="7227094" y="5785961"/>
              <a:ext cx="9525" cy="9525"/>
            </a:xfrm>
            <a:custGeom>
              <a:avLst/>
              <a:gdLst/>
              <a:ahLst/>
              <a:cxnLst/>
              <a:rect l="l" t="t" r="r" b="b"/>
              <a:pathLst>
                <a:path w="9525" h="9525" extrusionOk="0">
                  <a:moveTo>
                    <a:pt x="8096" y="7144"/>
                  </a:moveTo>
                  <a:cubicBezTo>
                    <a:pt x="8096" y="7144"/>
                    <a:pt x="8096" y="8096"/>
                    <a:pt x="7144" y="8096"/>
                  </a:cubicBezTo>
                  <a:cubicBezTo>
                    <a:pt x="8096" y="7144"/>
                    <a:pt x="8096" y="7144"/>
                    <a:pt x="8096"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199" name="Google Shape;8199;p1"/>
            <p:cNvSpPr/>
            <p:nvPr/>
          </p:nvSpPr>
          <p:spPr>
            <a:xfrm>
              <a:off x="7227094" y="5789771"/>
              <a:ext cx="9525" cy="9525"/>
            </a:xfrm>
            <a:custGeom>
              <a:avLst/>
              <a:gdLst/>
              <a:ahLst/>
              <a:cxnLst/>
              <a:rect l="l" t="t" r="r" b="b"/>
              <a:pathLst>
                <a:path w="9525" h="9525" extrusionOk="0">
                  <a:moveTo>
                    <a:pt x="7144" y="7144"/>
                  </a:moveTo>
                  <a:lnTo>
                    <a:pt x="7144" y="7144"/>
                  </a:ln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200" name="Google Shape;8200;p1"/>
            <p:cNvSpPr/>
            <p:nvPr/>
          </p:nvSpPr>
          <p:spPr>
            <a:xfrm>
              <a:off x="7226141" y="5788395"/>
              <a:ext cx="9525" cy="9525"/>
            </a:xfrm>
            <a:custGeom>
              <a:avLst/>
              <a:gdLst/>
              <a:ahLst/>
              <a:cxnLst/>
              <a:rect l="l" t="t" r="r" b="b"/>
              <a:pathLst>
                <a:path w="9525" h="9525" extrusionOk="0">
                  <a:moveTo>
                    <a:pt x="7144" y="7567"/>
                  </a:moveTo>
                  <a:cubicBezTo>
                    <a:pt x="7144" y="6615"/>
                    <a:pt x="7144" y="7567"/>
                    <a:pt x="7144"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201" name="Google Shape;8201;p1"/>
            <p:cNvSpPr/>
            <p:nvPr/>
          </p:nvSpPr>
          <p:spPr>
            <a:xfrm>
              <a:off x="7225189" y="5788818"/>
              <a:ext cx="9525" cy="9525"/>
            </a:xfrm>
            <a:custGeom>
              <a:avLst/>
              <a:gdLst/>
              <a:ahLst/>
              <a:cxnLst/>
              <a:rect l="l" t="t" r="r" b="b"/>
              <a:pathLst>
                <a:path w="9525" h="9525" extrusionOk="0">
                  <a:moveTo>
                    <a:pt x="7144" y="7144"/>
                  </a:moveTo>
                  <a:cubicBezTo>
                    <a:pt x="7144" y="8096"/>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202" name="Google Shape;8202;p1"/>
            <p:cNvSpPr/>
            <p:nvPr/>
          </p:nvSpPr>
          <p:spPr>
            <a:xfrm>
              <a:off x="7201376" y="5774531"/>
              <a:ext cx="9525" cy="9525"/>
            </a:xfrm>
            <a:custGeom>
              <a:avLst/>
              <a:gdLst/>
              <a:ahLst/>
              <a:cxnLst/>
              <a:rect l="l" t="t" r="r" b="b"/>
              <a:pathLst>
                <a:path w="9525" h="9525" extrusionOk="0">
                  <a:moveTo>
                    <a:pt x="7144" y="7144"/>
                  </a:moveTo>
                  <a:cubicBezTo>
                    <a:pt x="8096" y="7144"/>
                    <a:pt x="9049" y="7144"/>
                    <a:pt x="10001" y="7144"/>
                  </a:cubicBezTo>
                  <a:cubicBezTo>
                    <a:pt x="8096"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203" name="Google Shape;8203;p1"/>
            <p:cNvSpPr/>
            <p:nvPr/>
          </p:nvSpPr>
          <p:spPr>
            <a:xfrm>
              <a:off x="7236619" y="5805011"/>
              <a:ext cx="9525" cy="9525"/>
            </a:xfrm>
            <a:custGeom>
              <a:avLst/>
              <a:gdLst/>
              <a:ahLst/>
              <a:cxnLst/>
              <a:rect l="l" t="t" r="r" b="b"/>
              <a:pathLst>
                <a:path w="9525" h="9525" extrusionOk="0">
                  <a:moveTo>
                    <a:pt x="7144" y="7144"/>
                  </a:moveTo>
                  <a:cubicBezTo>
                    <a:pt x="8096" y="10001"/>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204" name="Google Shape;8204;p1"/>
            <p:cNvSpPr/>
            <p:nvPr/>
          </p:nvSpPr>
          <p:spPr>
            <a:xfrm>
              <a:off x="7213759" y="5807445"/>
              <a:ext cx="9525" cy="9525"/>
            </a:xfrm>
            <a:custGeom>
              <a:avLst/>
              <a:gdLst/>
              <a:ahLst/>
              <a:cxnLst/>
              <a:rect l="l" t="t" r="r" b="b"/>
              <a:pathLst>
                <a:path w="9525" h="9525" extrusionOk="0">
                  <a:moveTo>
                    <a:pt x="7144" y="7567"/>
                  </a:moveTo>
                  <a:lnTo>
                    <a:pt x="7144" y="7567"/>
                  </a:lnTo>
                  <a:cubicBezTo>
                    <a:pt x="7144" y="6615"/>
                    <a:pt x="7144" y="7567"/>
                    <a:pt x="7144"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205" name="Google Shape;8205;p1"/>
            <p:cNvSpPr/>
            <p:nvPr/>
          </p:nvSpPr>
          <p:spPr>
            <a:xfrm>
              <a:off x="7202329" y="5785008"/>
              <a:ext cx="9525" cy="9525"/>
            </a:xfrm>
            <a:custGeom>
              <a:avLst/>
              <a:gdLst/>
              <a:ahLst/>
              <a:cxnLst/>
              <a:rect l="l" t="t" r="r" b="b"/>
              <a:pathLst>
                <a:path w="9525" h="9525" extrusionOk="0">
                  <a:moveTo>
                    <a:pt x="7144" y="7144"/>
                  </a:moveTo>
                  <a:lnTo>
                    <a:pt x="7144" y="7144"/>
                  </a:ln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206" name="Google Shape;8206;p1"/>
            <p:cNvSpPr/>
            <p:nvPr/>
          </p:nvSpPr>
          <p:spPr>
            <a:xfrm>
              <a:off x="7212806" y="5804990"/>
              <a:ext cx="9525" cy="9525"/>
            </a:xfrm>
            <a:custGeom>
              <a:avLst/>
              <a:gdLst/>
              <a:ahLst/>
              <a:cxnLst/>
              <a:rect l="l" t="t" r="r" b="b"/>
              <a:pathLst>
                <a:path w="9525" h="9525" extrusionOk="0">
                  <a:moveTo>
                    <a:pt x="7144" y="9069"/>
                  </a:moveTo>
                  <a:cubicBezTo>
                    <a:pt x="9049" y="5259"/>
                    <a:pt x="7144" y="8117"/>
                    <a:pt x="7144" y="906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207" name="Google Shape;8207;p1"/>
            <p:cNvSpPr/>
            <p:nvPr/>
          </p:nvSpPr>
          <p:spPr>
            <a:xfrm>
              <a:off x="7204234" y="5774531"/>
              <a:ext cx="9525" cy="9525"/>
            </a:xfrm>
            <a:custGeom>
              <a:avLst/>
              <a:gdLst/>
              <a:ahLst/>
              <a:cxnLst/>
              <a:rect l="l" t="t" r="r" b="b"/>
              <a:pathLst>
                <a:path w="9525" h="9525" extrusionOk="0">
                  <a:moveTo>
                    <a:pt x="7144" y="7144"/>
                  </a:moveTo>
                  <a:lnTo>
                    <a:pt x="7144" y="7144"/>
                  </a:lnTo>
                  <a:lnTo>
                    <a:pt x="7144" y="7144"/>
                  </a:ln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208" name="Google Shape;8208;p1"/>
            <p:cNvSpPr/>
            <p:nvPr/>
          </p:nvSpPr>
          <p:spPr>
            <a:xfrm>
              <a:off x="7194709" y="5771673"/>
              <a:ext cx="47625" cy="47625"/>
            </a:xfrm>
            <a:custGeom>
              <a:avLst/>
              <a:gdLst/>
              <a:ahLst/>
              <a:cxnLst/>
              <a:rect l="l" t="t" r="r" b="b"/>
              <a:pathLst>
                <a:path w="47625" h="47625" extrusionOk="0">
                  <a:moveTo>
                    <a:pt x="10001" y="8096"/>
                  </a:moveTo>
                  <a:cubicBezTo>
                    <a:pt x="10954" y="7144"/>
                    <a:pt x="14764" y="10001"/>
                    <a:pt x="21431" y="10001"/>
                  </a:cubicBezTo>
                  <a:cubicBezTo>
                    <a:pt x="19526" y="10001"/>
                    <a:pt x="19526" y="10001"/>
                    <a:pt x="20479" y="10001"/>
                  </a:cubicBezTo>
                  <a:cubicBezTo>
                    <a:pt x="15716" y="10001"/>
                    <a:pt x="19526" y="10001"/>
                    <a:pt x="10954" y="10001"/>
                  </a:cubicBezTo>
                  <a:cubicBezTo>
                    <a:pt x="21431" y="7144"/>
                    <a:pt x="8096" y="12859"/>
                    <a:pt x="16669" y="11906"/>
                  </a:cubicBezTo>
                  <a:cubicBezTo>
                    <a:pt x="16669" y="11906"/>
                    <a:pt x="10001" y="12859"/>
                    <a:pt x="15716" y="11906"/>
                  </a:cubicBezTo>
                  <a:cubicBezTo>
                    <a:pt x="10954" y="11906"/>
                    <a:pt x="15716" y="11906"/>
                    <a:pt x="15716" y="11906"/>
                  </a:cubicBezTo>
                  <a:cubicBezTo>
                    <a:pt x="10954" y="11906"/>
                    <a:pt x="10954" y="11906"/>
                    <a:pt x="15716" y="12859"/>
                  </a:cubicBezTo>
                  <a:cubicBezTo>
                    <a:pt x="13811" y="11906"/>
                    <a:pt x="11906" y="12859"/>
                    <a:pt x="10001" y="14764"/>
                  </a:cubicBezTo>
                  <a:cubicBezTo>
                    <a:pt x="13811" y="14764"/>
                    <a:pt x="13811" y="14764"/>
                    <a:pt x="10954" y="14764"/>
                  </a:cubicBezTo>
                  <a:cubicBezTo>
                    <a:pt x="15716" y="13811"/>
                    <a:pt x="10001" y="17621"/>
                    <a:pt x="16669" y="15716"/>
                  </a:cubicBezTo>
                  <a:cubicBezTo>
                    <a:pt x="15716" y="16669"/>
                    <a:pt x="16669" y="16669"/>
                    <a:pt x="12859" y="17621"/>
                  </a:cubicBezTo>
                  <a:cubicBezTo>
                    <a:pt x="17621" y="16669"/>
                    <a:pt x="18574" y="15716"/>
                    <a:pt x="10954" y="19526"/>
                  </a:cubicBezTo>
                  <a:cubicBezTo>
                    <a:pt x="12859" y="18574"/>
                    <a:pt x="15716" y="19526"/>
                    <a:pt x="15716" y="19526"/>
                  </a:cubicBezTo>
                  <a:cubicBezTo>
                    <a:pt x="12859" y="21431"/>
                    <a:pt x="10954" y="20478"/>
                    <a:pt x="14764" y="19526"/>
                  </a:cubicBezTo>
                  <a:cubicBezTo>
                    <a:pt x="8096" y="19526"/>
                    <a:pt x="16669" y="20478"/>
                    <a:pt x="10954" y="21431"/>
                  </a:cubicBezTo>
                  <a:cubicBezTo>
                    <a:pt x="16669" y="20478"/>
                    <a:pt x="10954" y="22384"/>
                    <a:pt x="10001" y="22384"/>
                  </a:cubicBezTo>
                  <a:cubicBezTo>
                    <a:pt x="11906" y="24289"/>
                    <a:pt x="13811" y="24289"/>
                    <a:pt x="16669" y="22384"/>
                  </a:cubicBezTo>
                  <a:cubicBezTo>
                    <a:pt x="11906" y="23336"/>
                    <a:pt x="12859" y="23336"/>
                    <a:pt x="16669" y="22384"/>
                  </a:cubicBezTo>
                  <a:cubicBezTo>
                    <a:pt x="10954" y="26194"/>
                    <a:pt x="14764" y="22384"/>
                    <a:pt x="10001" y="24289"/>
                  </a:cubicBezTo>
                  <a:cubicBezTo>
                    <a:pt x="10954" y="24289"/>
                    <a:pt x="10954" y="24289"/>
                    <a:pt x="10001" y="24289"/>
                  </a:cubicBezTo>
                  <a:cubicBezTo>
                    <a:pt x="10954" y="26194"/>
                    <a:pt x="16669" y="24289"/>
                    <a:pt x="17621" y="24289"/>
                  </a:cubicBezTo>
                  <a:cubicBezTo>
                    <a:pt x="9049" y="28099"/>
                    <a:pt x="16669" y="25241"/>
                    <a:pt x="18574" y="25241"/>
                  </a:cubicBezTo>
                  <a:cubicBezTo>
                    <a:pt x="10954" y="27146"/>
                    <a:pt x="20479" y="30003"/>
                    <a:pt x="14764" y="34766"/>
                  </a:cubicBezTo>
                  <a:cubicBezTo>
                    <a:pt x="16669" y="36671"/>
                    <a:pt x="17621" y="27146"/>
                    <a:pt x="16669" y="38576"/>
                  </a:cubicBezTo>
                  <a:cubicBezTo>
                    <a:pt x="16669" y="35719"/>
                    <a:pt x="25241" y="37624"/>
                    <a:pt x="21431" y="40481"/>
                  </a:cubicBezTo>
                  <a:cubicBezTo>
                    <a:pt x="24289" y="37624"/>
                    <a:pt x="23336" y="40481"/>
                    <a:pt x="26194" y="37624"/>
                  </a:cubicBezTo>
                  <a:cubicBezTo>
                    <a:pt x="26194" y="39528"/>
                    <a:pt x="25241" y="40481"/>
                    <a:pt x="24289" y="42386"/>
                  </a:cubicBezTo>
                  <a:cubicBezTo>
                    <a:pt x="25241" y="42386"/>
                    <a:pt x="28099" y="40481"/>
                    <a:pt x="30004" y="38576"/>
                  </a:cubicBezTo>
                  <a:cubicBezTo>
                    <a:pt x="29051" y="40481"/>
                    <a:pt x="28099" y="41434"/>
                    <a:pt x="27146" y="43339"/>
                  </a:cubicBezTo>
                  <a:cubicBezTo>
                    <a:pt x="30956" y="38576"/>
                    <a:pt x="31909" y="38576"/>
                    <a:pt x="29051" y="42386"/>
                  </a:cubicBezTo>
                  <a:cubicBezTo>
                    <a:pt x="30956" y="40481"/>
                    <a:pt x="31909" y="40481"/>
                    <a:pt x="30956" y="42386"/>
                  </a:cubicBezTo>
                  <a:cubicBezTo>
                    <a:pt x="31909" y="41434"/>
                    <a:pt x="33814" y="34766"/>
                    <a:pt x="34766" y="34766"/>
                  </a:cubicBezTo>
                  <a:cubicBezTo>
                    <a:pt x="31909" y="42386"/>
                    <a:pt x="32861" y="41434"/>
                    <a:pt x="31909" y="43339"/>
                  </a:cubicBezTo>
                  <a:cubicBezTo>
                    <a:pt x="34766" y="39528"/>
                    <a:pt x="33814" y="44291"/>
                    <a:pt x="33814" y="40481"/>
                  </a:cubicBezTo>
                  <a:cubicBezTo>
                    <a:pt x="32861" y="42386"/>
                    <a:pt x="32861" y="42386"/>
                    <a:pt x="35719" y="38576"/>
                  </a:cubicBezTo>
                  <a:cubicBezTo>
                    <a:pt x="34766" y="40481"/>
                    <a:pt x="34766" y="42386"/>
                    <a:pt x="34766" y="43339"/>
                  </a:cubicBezTo>
                  <a:cubicBezTo>
                    <a:pt x="36671" y="38576"/>
                    <a:pt x="37624" y="41434"/>
                    <a:pt x="37624" y="34766"/>
                  </a:cubicBezTo>
                  <a:cubicBezTo>
                    <a:pt x="34766" y="42386"/>
                    <a:pt x="39529" y="27146"/>
                    <a:pt x="36671" y="40481"/>
                  </a:cubicBezTo>
                  <a:cubicBezTo>
                    <a:pt x="38576" y="35719"/>
                    <a:pt x="38576" y="34766"/>
                    <a:pt x="37624" y="39528"/>
                  </a:cubicBezTo>
                  <a:cubicBezTo>
                    <a:pt x="38576" y="35719"/>
                    <a:pt x="38576" y="35719"/>
                    <a:pt x="37624" y="39528"/>
                  </a:cubicBezTo>
                  <a:cubicBezTo>
                    <a:pt x="37624" y="38576"/>
                    <a:pt x="37624" y="37624"/>
                    <a:pt x="38576" y="36671"/>
                  </a:cubicBezTo>
                  <a:cubicBezTo>
                    <a:pt x="37624" y="39528"/>
                    <a:pt x="39529" y="32861"/>
                    <a:pt x="38576" y="41434"/>
                  </a:cubicBezTo>
                  <a:cubicBezTo>
                    <a:pt x="38576" y="41434"/>
                    <a:pt x="40481" y="37624"/>
                    <a:pt x="40481" y="36671"/>
                  </a:cubicBezTo>
                  <a:cubicBezTo>
                    <a:pt x="40481" y="37624"/>
                    <a:pt x="40481" y="38576"/>
                    <a:pt x="40481" y="40481"/>
                  </a:cubicBezTo>
                  <a:cubicBezTo>
                    <a:pt x="39529" y="34766"/>
                    <a:pt x="41434" y="38576"/>
                    <a:pt x="42386" y="40481"/>
                  </a:cubicBezTo>
                  <a:cubicBezTo>
                    <a:pt x="43339" y="32861"/>
                    <a:pt x="43339" y="40481"/>
                    <a:pt x="44291" y="41434"/>
                  </a:cubicBezTo>
                  <a:cubicBezTo>
                    <a:pt x="44291" y="40481"/>
                    <a:pt x="44291" y="34766"/>
                    <a:pt x="44291" y="34766"/>
                  </a:cubicBezTo>
                  <a:cubicBezTo>
                    <a:pt x="43339" y="45244"/>
                    <a:pt x="45244" y="37624"/>
                    <a:pt x="44291" y="35719"/>
                  </a:cubicBezTo>
                  <a:cubicBezTo>
                    <a:pt x="44291" y="37624"/>
                    <a:pt x="44291" y="37624"/>
                    <a:pt x="44291" y="34766"/>
                  </a:cubicBezTo>
                  <a:cubicBezTo>
                    <a:pt x="44291" y="42386"/>
                    <a:pt x="44291" y="36671"/>
                    <a:pt x="44291" y="35719"/>
                  </a:cubicBezTo>
                  <a:cubicBezTo>
                    <a:pt x="44291" y="37624"/>
                    <a:pt x="44291" y="38576"/>
                    <a:pt x="44291" y="40481"/>
                  </a:cubicBezTo>
                  <a:cubicBezTo>
                    <a:pt x="44291" y="39528"/>
                    <a:pt x="44291" y="40481"/>
                    <a:pt x="44291" y="41434"/>
                  </a:cubicBezTo>
                  <a:cubicBezTo>
                    <a:pt x="45244" y="40481"/>
                    <a:pt x="44291" y="35719"/>
                    <a:pt x="44291" y="34766"/>
                  </a:cubicBezTo>
                  <a:cubicBezTo>
                    <a:pt x="44291" y="37624"/>
                    <a:pt x="44291" y="40481"/>
                    <a:pt x="45244" y="43339"/>
                  </a:cubicBezTo>
                  <a:cubicBezTo>
                    <a:pt x="45244" y="42386"/>
                    <a:pt x="45244" y="39528"/>
                    <a:pt x="46196" y="44291"/>
                  </a:cubicBezTo>
                  <a:cubicBezTo>
                    <a:pt x="47149" y="39528"/>
                    <a:pt x="46196" y="40481"/>
                    <a:pt x="47149" y="33814"/>
                  </a:cubicBezTo>
                  <a:cubicBezTo>
                    <a:pt x="48101" y="40481"/>
                    <a:pt x="48101" y="36671"/>
                    <a:pt x="48101" y="42386"/>
                  </a:cubicBezTo>
                  <a:cubicBezTo>
                    <a:pt x="48101" y="37624"/>
                    <a:pt x="48101" y="37624"/>
                    <a:pt x="48101" y="42386"/>
                  </a:cubicBezTo>
                  <a:cubicBezTo>
                    <a:pt x="48101" y="43339"/>
                    <a:pt x="48101" y="30956"/>
                    <a:pt x="48101" y="39528"/>
                  </a:cubicBezTo>
                  <a:cubicBezTo>
                    <a:pt x="48101" y="36671"/>
                    <a:pt x="45244" y="34766"/>
                    <a:pt x="47149" y="37624"/>
                  </a:cubicBezTo>
                  <a:cubicBezTo>
                    <a:pt x="46196" y="33814"/>
                    <a:pt x="47149" y="34766"/>
                    <a:pt x="46196" y="30003"/>
                  </a:cubicBezTo>
                  <a:cubicBezTo>
                    <a:pt x="46196" y="30003"/>
                    <a:pt x="46196" y="25241"/>
                    <a:pt x="46196" y="36671"/>
                  </a:cubicBezTo>
                  <a:cubicBezTo>
                    <a:pt x="46196" y="33814"/>
                    <a:pt x="45244" y="31909"/>
                    <a:pt x="45244" y="29051"/>
                  </a:cubicBezTo>
                  <a:cubicBezTo>
                    <a:pt x="47149" y="32861"/>
                    <a:pt x="45244" y="29051"/>
                    <a:pt x="45244" y="33814"/>
                  </a:cubicBezTo>
                  <a:cubicBezTo>
                    <a:pt x="45244" y="31909"/>
                    <a:pt x="45244" y="27146"/>
                    <a:pt x="45244" y="33814"/>
                  </a:cubicBezTo>
                  <a:cubicBezTo>
                    <a:pt x="45244" y="28099"/>
                    <a:pt x="45244" y="37624"/>
                    <a:pt x="44291" y="29051"/>
                  </a:cubicBezTo>
                  <a:cubicBezTo>
                    <a:pt x="44291" y="33814"/>
                    <a:pt x="44291" y="25241"/>
                    <a:pt x="43339" y="31909"/>
                  </a:cubicBezTo>
                  <a:cubicBezTo>
                    <a:pt x="43339" y="24289"/>
                    <a:pt x="45244" y="30956"/>
                    <a:pt x="43339" y="27146"/>
                  </a:cubicBezTo>
                  <a:cubicBezTo>
                    <a:pt x="42386" y="30003"/>
                    <a:pt x="42386" y="33814"/>
                    <a:pt x="42386" y="37624"/>
                  </a:cubicBezTo>
                  <a:cubicBezTo>
                    <a:pt x="42386" y="32861"/>
                    <a:pt x="42386" y="31909"/>
                    <a:pt x="42386" y="33814"/>
                  </a:cubicBezTo>
                  <a:cubicBezTo>
                    <a:pt x="42386" y="30956"/>
                    <a:pt x="42386" y="32861"/>
                    <a:pt x="42386" y="27146"/>
                  </a:cubicBezTo>
                  <a:cubicBezTo>
                    <a:pt x="42386" y="28099"/>
                    <a:pt x="39529" y="29051"/>
                    <a:pt x="41434" y="30956"/>
                  </a:cubicBezTo>
                  <a:cubicBezTo>
                    <a:pt x="40481" y="30003"/>
                    <a:pt x="39529" y="29051"/>
                    <a:pt x="40481" y="24289"/>
                  </a:cubicBezTo>
                  <a:cubicBezTo>
                    <a:pt x="40481" y="24289"/>
                    <a:pt x="36671" y="35719"/>
                    <a:pt x="40481" y="23336"/>
                  </a:cubicBezTo>
                  <a:cubicBezTo>
                    <a:pt x="40481" y="26194"/>
                    <a:pt x="38576" y="30003"/>
                    <a:pt x="38576" y="31909"/>
                  </a:cubicBezTo>
                  <a:cubicBezTo>
                    <a:pt x="39529" y="26194"/>
                    <a:pt x="40481" y="24289"/>
                    <a:pt x="39529" y="27146"/>
                  </a:cubicBezTo>
                  <a:cubicBezTo>
                    <a:pt x="41434" y="19526"/>
                    <a:pt x="37624" y="32861"/>
                    <a:pt x="40481" y="23336"/>
                  </a:cubicBezTo>
                  <a:cubicBezTo>
                    <a:pt x="39529" y="26194"/>
                    <a:pt x="39529" y="27146"/>
                    <a:pt x="39529" y="24289"/>
                  </a:cubicBezTo>
                  <a:cubicBezTo>
                    <a:pt x="39529" y="26194"/>
                    <a:pt x="38576" y="27146"/>
                    <a:pt x="37624" y="29051"/>
                  </a:cubicBezTo>
                  <a:cubicBezTo>
                    <a:pt x="38576" y="26194"/>
                    <a:pt x="39529" y="22384"/>
                    <a:pt x="40481" y="19526"/>
                  </a:cubicBezTo>
                  <a:cubicBezTo>
                    <a:pt x="37624" y="28099"/>
                    <a:pt x="43339" y="11906"/>
                    <a:pt x="37624" y="27146"/>
                  </a:cubicBezTo>
                  <a:cubicBezTo>
                    <a:pt x="38576" y="25241"/>
                    <a:pt x="38576" y="23336"/>
                    <a:pt x="39529" y="21431"/>
                  </a:cubicBezTo>
                  <a:cubicBezTo>
                    <a:pt x="38576" y="22384"/>
                    <a:pt x="36671" y="28099"/>
                    <a:pt x="39529" y="21431"/>
                  </a:cubicBezTo>
                  <a:cubicBezTo>
                    <a:pt x="38576" y="23336"/>
                    <a:pt x="37624" y="26194"/>
                    <a:pt x="36671" y="29051"/>
                  </a:cubicBezTo>
                  <a:cubicBezTo>
                    <a:pt x="37624" y="27146"/>
                    <a:pt x="38576" y="24289"/>
                    <a:pt x="39529" y="22384"/>
                  </a:cubicBezTo>
                  <a:cubicBezTo>
                    <a:pt x="33814" y="33814"/>
                    <a:pt x="42386" y="18574"/>
                    <a:pt x="36671" y="28099"/>
                  </a:cubicBezTo>
                  <a:cubicBezTo>
                    <a:pt x="37624" y="26194"/>
                    <a:pt x="37624" y="27146"/>
                    <a:pt x="35719" y="30003"/>
                  </a:cubicBezTo>
                  <a:cubicBezTo>
                    <a:pt x="41434" y="16669"/>
                    <a:pt x="33814" y="31909"/>
                    <a:pt x="37624" y="24289"/>
                  </a:cubicBezTo>
                  <a:cubicBezTo>
                    <a:pt x="34766" y="28099"/>
                    <a:pt x="34766" y="29051"/>
                    <a:pt x="36671" y="25241"/>
                  </a:cubicBezTo>
                  <a:cubicBezTo>
                    <a:pt x="35719" y="26194"/>
                    <a:pt x="34766" y="28099"/>
                    <a:pt x="33814" y="29051"/>
                  </a:cubicBezTo>
                  <a:cubicBezTo>
                    <a:pt x="41434" y="17621"/>
                    <a:pt x="33814" y="28099"/>
                    <a:pt x="33814" y="28099"/>
                  </a:cubicBezTo>
                  <a:cubicBezTo>
                    <a:pt x="34766" y="26194"/>
                    <a:pt x="34766" y="27146"/>
                    <a:pt x="31909" y="30003"/>
                  </a:cubicBezTo>
                  <a:cubicBezTo>
                    <a:pt x="34766" y="25241"/>
                    <a:pt x="33814" y="24289"/>
                    <a:pt x="30956" y="29051"/>
                  </a:cubicBezTo>
                  <a:cubicBezTo>
                    <a:pt x="31909" y="27146"/>
                    <a:pt x="33814" y="26194"/>
                    <a:pt x="34766" y="24289"/>
                  </a:cubicBezTo>
                  <a:cubicBezTo>
                    <a:pt x="31909" y="27146"/>
                    <a:pt x="36671" y="24289"/>
                    <a:pt x="30004" y="29051"/>
                  </a:cubicBezTo>
                  <a:cubicBezTo>
                    <a:pt x="33814" y="25241"/>
                    <a:pt x="33814" y="25241"/>
                    <a:pt x="29051" y="30003"/>
                  </a:cubicBezTo>
                  <a:cubicBezTo>
                    <a:pt x="27146" y="31909"/>
                    <a:pt x="32861" y="25241"/>
                    <a:pt x="33814" y="25241"/>
                  </a:cubicBezTo>
                  <a:cubicBezTo>
                    <a:pt x="32861" y="26194"/>
                    <a:pt x="32861" y="26194"/>
                    <a:pt x="34766" y="24289"/>
                  </a:cubicBezTo>
                  <a:cubicBezTo>
                    <a:pt x="33814" y="24289"/>
                    <a:pt x="30956" y="27146"/>
                    <a:pt x="30004" y="28099"/>
                  </a:cubicBezTo>
                  <a:cubicBezTo>
                    <a:pt x="37624" y="18574"/>
                    <a:pt x="20479" y="34766"/>
                    <a:pt x="33814" y="24289"/>
                  </a:cubicBezTo>
                  <a:cubicBezTo>
                    <a:pt x="33814" y="25241"/>
                    <a:pt x="29051" y="27146"/>
                    <a:pt x="29051" y="28099"/>
                  </a:cubicBezTo>
                  <a:cubicBezTo>
                    <a:pt x="30004" y="27146"/>
                    <a:pt x="33814" y="23336"/>
                    <a:pt x="35719" y="22384"/>
                  </a:cubicBezTo>
                  <a:cubicBezTo>
                    <a:pt x="33814" y="23336"/>
                    <a:pt x="31909" y="24289"/>
                    <a:pt x="30004" y="26194"/>
                  </a:cubicBezTo>
                  <a:cubicBezTo>
                    <a:pt x="32861" y="25241"/>
                    <a:pt x="36671" y="22384"/>
                    <a:pt x="39529" y="20478"/>
                  </a:cubicBezTo>
                  <a:cubicBezTo>
                    <a:pt x="36671" y="22384"/>
                    <a:pt x="33814" y="24289"/>
                    <a:pt x="38576" y="21431"/>
                  </a:cubicBezTo>
                  <a:cubicBezTo>
                    <a:pt x="25241" y="28099"/>
                    <a:pt x="41434" y="19526"/>
                    <a:pt x="34766" y="23336"/>
                  </a:cubicBezTo>
                  <a:cubicBezTo>
                    <a:pt x="37624" y="21431"/>
                    <a:pt x="32861" y="24289"/>
                    <a:pt x="36671" y="22384"/>
                  </a:cubicBezTo>
                  <a:cubicBezTo>
                    <a:pt x="34766" y="23336"/>
                    <a:pt x="38576" y="22384"/>
                    <a:pt x="31909" y="23336"/>
                  </a:cubicBezTo>
                  <a:cubicBezTo>
                    <a:pt x="33814" y="22384"/>
                    <a:pt x="36671" y="21431"/>
                    <a:pt x="38576" y="20478"/>
                  </a:cubicBezTo>
                  <a:cubicBezTo>
                    <a:pt x="30004" y="25241"/>
                    <a:pt x="42386" y="19526"/>
                    <a:pt x="32861" y="20478"/>
                  </a:cubicBezTo>
                  <a:cubicBezTo>
                    <a:pt x="38576" y="19526"/>
                    <a:pt x="35719" y="22384"/>
                    <a:pt x="31909" y="20478"/>
                  </a:cubicBezTo>
                  <a:cubicBezTo>
                    <a:pt x="32861" y="20478"/>
                    <a:pt x="39529" y="18574"/>
                    <a:pt x="32861" y="19526"/>
                  </a:cubicBezTo>
                  <a:cubicBezTo>
                    <a:pt x="34766" y="18574"/>
                    <a:pt x="36671" y="19526"/>
                    <a:pt x="37624" y="18574"/>
                  </a:cubicBezTo>
                  <a:cubicBezTo>
                    <a:pt x="34766" y="18574"/>
                    <a:pt x="31909" y="19526"/>
                    <a:pt x="29051" y="19526"/>
                  </a:cubicBezTo>
                  <a:cubicBezTo>
                    <a:pt x="30956" y="19526"/>
                    <a:pt x="32861" y="19526"/>
                    <a:pt x="34766" y="18574"/>
                  </a:cubicBezTo>
                  <a:cubicBezTo>
                    <a:pt x="30956" y="19526"/>
                    <a:pt x="35719" y="17621"/>
                    <a:pt x="35719" y="17621"/>
                  </a:cubicBezTo>
                  <a:cubicBezTo>
                    <a:pt x="34766" y="16669"/>
                    <a:pt x="30004" y="17621"/>
                    <a:pt x="28099" y="17621"/>
                  </a:cubicBezTo>
                  <a:cubicBezTo>
                    <a:pt x="30004" y="17621"/>
                    <a:pt x="30004" y="17621"/>
                    <a:pt x="28099" y="17621"/>
                  </a:cubicBezTo>
                  <a:cubicBezTo>
                    <a:pt x="30956" y="17621"/>
                    <a:pt x="30956" y="17621"/>
                    <a:pt x="27146" y="17621"/>
                  </a:cubicBezTo>
                  <a:cubicBezTo>
                    <a:pt x="30956" y="17621"/>
                    <a:pt x="31909" y="16669"/>
                    <a:pt x="27146" y="17621"/>
                  </a:cubicBezTo>
                  <a:cubicBezTo>
                    <a:pt x="30004" y="17621"/>
                    <a:pt x="30004" y="17621"/>
                    <a:pt x="36671" y="16669"/>
                  </a:cubicBezTo>
                  <a:cubicBezTo>
                    <a:pt x="26194" y="16669"/>
                    <a:pt x="30956" y="16669"/>
                    <a:pt x="32861" y="16669"/>
                  </a:cubicBezTo>
                  <a:cubicBezTo>
                    <a:pt x="31909" y="16669"/>
                    <a:pt x="42386" y="16669"/>
                    <a:pt x="30004" y="16669"/>
                  </a:cubicBezTo>
                  <a:cubicBezTo>
                    <a:pt x="33814" y="16669"/>
                    <a:pt x="9049" y="17621"/>
                    <a:pt x="33814" y="16669"/>
                  </a:cubicBezTo>
                  <a:cubicBezTo>
                    <a:pt x="21431" y="14764"/>
                    <a:pt x="28099" y="15716"/>
                    <a:pt x="30956" y="15716"/>
                  </a:cubicBezTo>
                  <a:cubicBezTo>
                    <a:pt x="19526" y="14764"/>
                    <a:pt x="30004" y="14764"/>
                    <a:pt x="30956" y="15716"/>
                  </a:cubicBezTo>
                  <a:cubicBezTo>
                    <a:pt x="28099" y="15716"/>
                    <a:pt x="26194" y="10953"/>
                    <a:pt x="26194" y="11906"/>
                  </a:cubicBezTo>
                  <a:cubicBezTo>
                    <a:pt x="32861" y="12859"/>
                    <a:pt x="26194" y="10953"/>
                    <a:pt x="27146" y="10953"/>
                  </a:cubicBezTo>
                  <a:cubicBezTo>
                    <a:pt x="30956" y="10953"/>
                    <a:pt x="22384" y="13811"/>
                    <a:pt x="32861" y="10953"/>
                  </a:cubicBezTo>
                  <a:cubicBezTo>
                    <a:pt x="26194" y="10001"/>
                    <a:pt x="16669" y="7144"/>
                    <a:pt x="10954" y="7144"/>
                  </a:cubicBezTo>
                  <a:cubicBezTo>
                    <a:pt x="16669" y="10001"/>
                    <a:pt x="12859" y="7144"/>
                    <a:pt x="10954" y="7144"/>
                  </a:cubicBezTo>
                  <a:cubicBezTo>
                    <a:pt x="13811" y="7144"/>
                    <a:pt x="2381" y="10001"/>
                    <a:pt x="13811" y="8096"/>
                  </a:cubicBezTo>
                  <a:cubicBezTo>
                    <a:pt x="7144" y="7144"/>
                    <a:pt x="8096" y="7144"/>
                    <a:pt x="14764" y="8096"/>
                  </a:cubicBezTo>
                  <a:cubicBezTo>
                    <a:pt x="13811" y="8096"/>
                    <a:pt x="6191" y="7144"/>
                    <a:pt x="12859" y="8096"/>
                  </a:cubicBezTo>
                  <a:cubicBezTo>
                    <a:pt x="8096" y="8096"/>
                    <a:pt x="9049" y="6191"/>
                    <a:pt x="12859" y="9049"/>
                  </a:cubicBezTo>
                  <a:cubicBezTo>
                    <a:pt x="10954" y="9049"/>
                    <a:pt x="9049" y="9049"/>
                    <a:pt x="7144" y="9049"/>
                  </a:cubicBezTo>
                  <a:cubicBezTo>
                    <a:pt x="9049" y="9049"/>
                    <a:pt x="10001" y="10001"/>
                    <a:pt x="11906" y="10001"/>
                  </a:cubicBezTo>
                  <a:cubicBezTo>
                    <a:pt x="9049" y="10001"/>
                    <a:pt x="1429" y="9049"/>
                    <a:pt x="15716" y="10953"/>
                  </a:cubicBezTo>
                  <a:cubicBezTo>
                    <a:pt x="2381" y="7144"/>
                    <a:pt x="24289" y="9049"/>
                    <a:pt x="10001" y="8096"/>
                  </a:cubicBezTo>
                  <a:close/>
                  <a:moveTo>
                    <a:pt x="18574" y="13811"/>
                  </a:moveTo>
                  <a:cubicBezTo>
                    <a:pt x="18574" y="13811"/>
                    <a:pt x="17621" y="13811"/>
                    <a:pt x="18574" y="13811"/>
                  </a:cubicBezTo>
                  <a:close/>
                  <a:moveTo>
                    <a:pt x="18574" y="13811"/>
                  </a:moveTo>
                  <a:cubicBezTo>
                    <a:pt x="18574" y="13811"/>
                    <a:pt x="23336" y="13811"/>
                    <a:pt x="18574" y="13811"/>
                  </a:cubicBezTo>
                  <a:close/>
                  <a:moveTo>
                    <a:pt x="37624" y="12859"/>
                  </a:moveTo>
                  <a:cubicBezTo>
                    <a:pt x="37624" y="12859"/>
                    <a:pt x="34766" y="12859"/>
                    <a:pt x="37624" y="1285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209" name="Google Shape;8209;p1"/>
            <p:cNvSpPr/>
            <p:nvPr/>
          </p:nvSpPr>
          <p:spPr>
            <a:xfrm>
              <a:off x="7221231" y="5777388"/>
              <a:ext cx="9525" cy="9525"/>
            </a:xfrm>
            <a:custGeom>
              <a:avLst/>
              <a:gdLst/>
              <a:ahLst/>
              <a:cxnLst/>
              <a:rect l="l" t="t" r="r" b="b"/>
              <a:pathLst>
                <a:path w="9525" h="9525" extrusionOk="0">
                  <a:moveTo>
                    <a:pt x="8244" y="7144"/>
                  </a:moveTo>
                  <a:cubicBezTo>
                    <a:pt x="7291" y="7144"/>
                    <a:pt x="6339" y="7144"/>
                    <a:pt x="82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210" name="Google Shape;8210;p1"/>
            <p:cNvSpPr/>
            <p:nvPr/>
          </p:nvSpPr>
          <p:spPr>
            <a:xfrm>
              <a:off x="7230904" y="5793581"/>
              <a:ext cx="9525" cy="9525"/>
            </a:xfrm>
            <a:custGeom>
              <a:avLst/>
              <a:gdLst/>
              <a:ahLst/>
              <a:cxnLst/>
              <a:rect l="l" t="t" r="r" b="b"/>
              <a:pathLst>
                <a:path w="9525" h="9525" extrusionOk="0">
                  <a:moveTo>
                    <a:pt x="7144" y="7144"/>
                  </a:moveTo>
                  <a:cubicBezTo>
                    <a:pt x="7144" y="7144"/>
                    <a:pt x="7144" y="9049"/>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211" name="Google Shape;8211;p1"/>
            <p:cNvSpPr/>
            <p:nvPr/>
          </p:nvSpPr>
          <p:spPr>
            <a:xfrm>
              <a:off x="7201376" y="5785008"/>
              <a:ext cx="9525" cy="9525"/>
            </a:xfrm>
            <a:custGeom>
              <a:avLst/>
              <a:gdLst/>
              <a:ahLst/>
              <a:cxnLst/>
              <a:rect l="l" t="t" r="r" b="b"/>
              <a:pathLst>
                <a:path w="9525" h="9525" extrusionOk="0">
                  <a:moveTo>
                    <a:pt x="7144" y="7144"/>
                  </a:moveTo>
                  <a:cubicBezTo>
                    <a:pt x="8096"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212" name="Google Shape;8212;p1"/>
            <p:cNvSpPr/>
            <p:nvPr/>
          </p:nvSpPr>
          <p:spPr>
            <a:xfrm>
              <a:off x="7232809" y="5804058"/>
              <a:ext cx="9525" cy="9525"/>
            </a:xfrm>
            <a:custGeom>
              <a:avLst/>
              <a:gdLst/>
              <a:ahLst/>
              <a:cxnLst/>
              <a:rect l="l" t="t" r="r" b="b"/>
              <a:pathLst>
                <a:path w="9525" h="9525" extrusionOk="0">
                  <a:moveTo>
                    <a:pt x="7144" y="7144"/>
                  </a:moveTo>
                  <a:cubicBezTo>
                    <a:pt x="7144" y="7144"/>
                    <a:pt x="7144" y="7144"/>
                    <a:pt x="7144" y="7144"/>
                  </a:cubicBez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213" name="Google Shape;8213;p1"/>
            <p:cNvSpPr/>
            <p:nvPr/>
          </p:nvSpPr>
          <p:spPr>
            <a:xfrm>
              <a:off x="7233761" y="5804058"/>
              <a:ext cx="9525" cy="9525"/>
            </a:xfrm>
            <a:custGeom>
              <a:avLst/>
              <a:gdLst/>
              <a:ahLst/>
              <a:cxnLst/>
              <a:rect l="l" t="t" r="r" b="b"/>
              <a:pathLst>
                <a:path w="9525" h="9525" extrusionOk="0">
                  <a:moveTo>
                    <a:pt x="7144" y="7144"/>
                  </a:moveTo>
                  <a:lnTo>
                    <a:pt x="7144" y="8097"/>
                  </a:lnTo>
                  <a:cubicBezTo>
                    <a:pt x="7144" y="8097"/>
                    <a:pt x="7144" y="8097"/>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214" name="Google Shape;8214;p1"/>
            <p:cNvSpPr/>
            <p:nvPr/>
          </p:nvSpPr>
          <p:spPr>
            <a:xfrm>
              <a:off x="7234714" y="5804270"/>
              <a:ext cx="9525" cy="9525"/>
            </a:xfrm>
            <a:custGeom>
              <a:avLst/>
              <a:gdLst/>
              <a:ahLst/>
              <a:cxnLst/>
              <a:rect l="l" t="t" r="r" b="b"/>
              <a:pathLst>
                <a:path w="9525" h="9525" extrusionOk="0">
                  <a:moveTo>
                    <a:pt x="7144" y="8837"/>
                  </a:moveTo>
                  <a:cubicBezTo>
                    <a:pt x="7144" y="8837"/>
                    <a:pt x="7144" y="5027"/>
                    <a:pt x="7144" y="883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215" name="Google Shape;8215;p1"/>
            <p:cNvSpPr/>
            <p:nvPr/>
          </p:nvSpPr>
          <p:spPr>
            <a:xfrm>
              <a:off x="7220426" y="5806916"/>
              <a:ext cx="9525" cy="9525"/>
            </a:xfrm>
            <a:custGeom>
              <a:avLst/>
              <a:gdLst/>
              <a:ahLst/>
              <a:cxnLst/>
              <a:rect l="l" t="t" r="r" b="b"/>
              <a:pathLst>
                <a:path w="9525" h="9525" extrusionOk="0">
                  <a:moveTo>
                    <a:pt x="7144" y="7144"/>
                  </a:moveTo>
                  <a:cubicBezTo>
                    <a:pt x="7144" y="7144"/>
                    <a:pt x="7144" y="7144"/>
                    <a:pt x="7144" y="7144"/>
                  </a:cubicBezTo>
                  <a:cubicBezTo>
                    <a:pt x="7144" y="8096"/>
                    <a:pt x="7144"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216" name="Google Shape;8216;p1"/>
            <p:cNvSpPr/>
            <p:nvPr/>
          </p:nvSpPr>
          <p:spPr>
            <a:xfrm>
              <a:off x="7226141" y="5802153"/>
              <a:ext cx="9525" cy="9525"/>
            </a:xfrm>
            <a:custGeom>
              <a:avLst/>
              <a:gdLst/>
              <a:ahLst/>
              <a:cxnLst/>
              <a:rect l="l" t="t" r="r" b="b"/>
              <a:pathLst>
                <a:path w="9525" h="9525" extrusionOk="0">
                  <a:moveTo>
                    <a:pt x="7144" y="7144"/>
                  </a:moveTo>
                  <a:cubicBezTo>
                    <a:pt x="7144" y="8096"/>
                    <a:pt x="7144" y="8096"/>
                    <a:pt x="7144" y="8096"/>
                  </a:cubicBezTo>
                  <a:cubicBezTo>
                    <a:pt x="7144" y="8096"/>
                    <a:pt x="7144" y="9048"/>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217" name="Google Shape;8217;p1"/>
            <p:cNvSpPr/>
            <p:nvPr/>
          </p:nvSpPr>
          <p:spPr>
            <a:xfrm>
              <a:off x="7213759" y="5807868"/>
              <a:ext cx="9525" cy="9525"/>
            </a:xfrm>
            <a:custGeom>
              <a:avLst/>
              <a:gdLst/>
              <a:ahLst/>
              <a:cxnLst/>
              <a:rect l="l" t="t" r="r" b="b"/>
              <a:pathLst>
                <a:path w="9525" h="9525" extrusionOk="0">
                  <a:moveTo>
                    <a:pt x="7144" y="7144"/>
                  </a:move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218" name="Google Shape;8218;p1"/>
            <p:cNvSpPr/>
            <p:nvPr/>
          </p:nvSpPr>
          <p:spPr>
            <a:xfrm>
              <a:off x="7226141" y="5803106"/>
              <a:ext cx="9525" cy="9525"/>
            </a:xfrm>
            <a:custGeom>
              <a:avLst/>
              <a:gdLst/>
              <a:ahLst/>
              <a:cxnLst/>
              <a:rect l="l" t="t" r="r" b="b"/>
              <a:pathLst>
                <a:path w="9525" h="9525" extrusionOk="0">
                  <a:moveTo>
                    <a:pt x="7144" y="7144"/>
                  </a:moveTo>
                  <a:cubicBezTo>
                    <a:pt x="7144" y="8096"/>
                    <a:pt x="7144" y="8096"/>
                    <a:pt x="7144" y="7144"/>
                  </a:cubicBez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219" name="Google Shape;8219;p1"/>
            <p:cNvSpPr/>
            <p:nvPr/>
          </p:nvSpPr>
          <p:spPr>
            <a:xfrm>
              <a:off x="7237571" y="5806492"/>
              <a:ext cx="9525" cy="9525"/>
            </a:xfrm>
            <a:custGeom>
              <a:avLst/>
              <a:gdLst/>
              <a:ahLst/>
              <a:cxnLst/>
              <a:rect l="l" t="t" r="r" b="b"/>
              <a:pathLst>
                <a:path w="9525" h="9525" extrusionOk="0">
                  <a:moveTo>
                    <a:pt x="7144" y="7567"/>
                  </a:moveTo>
                  <a:cubicBezTo>
                    <a:pt x="7144" y="7567"/>
                    <a:pt x="7144" y="6614"/>
                    <a:pt x="7144"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220" name="Google Shape;8220;p1"/>
            <p:cNvSpPr/>
            <p:nvPr/>
          </p:nvSpPr>
          <p:spPr>
            <a:xfrm>
              <a:off x="7237571" y="5806201"/>
              <a:ext cx="9525" cy="9525"/>
            </a:xfrm>
            <a:custGeom>
              <a:avLst/>
              <a:gdLst/>
              <a:ahLst/>
              <a:cxnLst/>
              <a:rect l="l" t="t" r="r" b="b"/>
              <a:pathLst>
                <a:path w="9525" h="9525" extrusionOk="0">
                  <a:moveTo>
                    <a:pt x="7144" y="7858"/>
                  </a:moveTo>
                  <a:lnTo>
                    <a:pt x="7144" y="7858"/>
                  </a:lnTo>
                  <a:cubicBezTo>
                    <a:pt x="7144" y="6906"/>
                    <a:pt x="7144" y="6906"/>
                    <a:pt x="7144" y="785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221" name="Google Shape;8221;p1"/>
            <p:cNvSpPr/>
            <p:nvPr/>
          </p:nvSpPr>
          <p:spPr>
            <a:xfrm>
              <a:off x="7237571" y="5805011"/>
              <a:ext cx="9525" cy="9525"/>
            </a:xfrm>
            <a:custGeom>
              <a:avLst/>
              <a:gdLst/>
              <a:ahLst/>
              <a:cxnLst/>
              <a:rect l="l" t="t" r="r" b="b"/>
              <a:pathLst>
                <a:path w="9525" h="9525" extrusionOk="0">
                  <a:moveTo>
                    <a:pt x="7144" y="7144"/>
                  </a:moveTo>
                  <a:lnTo>
                    <a:pt x="7144" y="7144"/>
                  </a:lnTo>
                  <a:cubicBezTo>
                    <a:pt x="7144" y="8096"/>
                    <a:pt x="7144"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222" name="Google Shape;8222;p1"/>
            <p:cNvSpPr/>
            <p:nvPr/>
          </p:nvSpPr>
          <p:spPr>
            <a:xfrm>
              <a:off x="7236619" y="5805963"/>
              <a:ext cx="9525" cy="9525"/>
            </a:xfrm>
            <a:custGeom>
              <a:avLst/>
              <a:gdLst/>
              <a:ahLst/>
              <a:cxnLst/>
              <a:rect l="l" t="t" r="r" b="b"/>
              <a:pathLst>
                <a:path w="9525" h="9525" extrusionOk="0">
                  <a:moveTo>
                    <a:pt x="7144" y="7144"/>
                  </a:moveTo>
                  <a:lnTo>
                    <a:pt x="7144" y="8097"/>
                  </a:lnTo>
                  <a:cubicBezTo>
                    <a:pt x="7144" y="8097"/>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223" name="Google Shape;8223;p1"/>
            <p:cNvSpPr/>
            <p:nvPr/>
          </p:nvSpPr>
          <p:spPr>
            <a:xfrm>
              <a:off x="7236619" y="5805963"/>
              <a:ext cx="9525" cy="9525"/>
            </a:xfrm>
            <a:custGeom>
              <a:avLst/>
              <a:gdLst/>
              <a:ahLst/>
              <a:cxnLst/>
              <a:rect l="l" t="t" r="r" b="b"/>
              <a:pathLst>
                <a:path w="9525" h="9525" extrusionOk="0">
                  <a:moveTo>
                    <a:pt x="7144" y="7144"/>
                  </a:moveTo>
                  <a:cubicBezTo>
                    <a:pt x="8096" y="10954"/>
                    <a:pt x="7144" y="8097"/>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224" name="Google Shape;8224;p1"/>
            <p:cNvSpPr/>
            <p:nvPr/>
          </p:nvSpPr>
          <p:spPr>
            <a:xfrm>
              <a:off x="7233867" y="5791887"/>
              <a:ext cx="9525" cy="9525"/>
            </a:xfrm>
            <a:custGeom>
              <a:avLst/>
              <a:gdLst/>
              <a:ahLst/>
              <a:cxnLst/>
              <a:rect l="l" t="t" r="r" b="b"/>
              <a:pathLst>
                <a:path w="9525" h="9525" extrusionOk="0">
                  <a:moveTo>
                    <a:pt x="7990" y="8837"/>
                  </a:moveTo>
                  <a:cubicBezTo>
                    <a:pt x="7990" y="8837"/>
                    <a:pt x="6086" y="5027"/>
                    <a:pt x="7990" y="883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225" name="Google Shape;8225;p1"/>
            <p:cNvSpPr/>
            <p:nvPr/>
          </p:nvSpPr>
          <p:spPr>
            <a:xfrm>
              <a:off x="7233761" y="5789771"/>
              <a:ext cx="9525" cy="9525"/>
            </a:xfrm>
            <a:custGeom>
              <a:avLst/>
              <a:gdLst/>
              <a:ahLst/>
              <a:cxnLst/>
              <a:rect l="l" t="t" r="r" b="b"/>
              <a:pathLst>
                <a:path w="9525" h="9525" extrusionOk="0">
                  <a:moveTo>
                    <a:pt x="7144" y="9049"/>
                  </a:moveTo>
                  <a:cubicBezTo>
                    <a:pt x="7144" y="8097"/>
                    <a:pt x="7144" y="7144"/>
                    <a:pt x="7144" y="7144"/>
                  </a:cubicBezTo>
                  <a:cubicBezTo>
                    <a:pt x="7144" y="8097"/>
                    <a:pt x="7144" y="8097"/>
                    <a:pt x="7144" y="904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226" name="Google Shape;8226;p1"/>
            <p:cNvSpPr/>
            <p:nvPr/>
          </p:nvSpPr>
          <p:spPr>
            <a:xfrm>
              <a:off x="7229951" y="5788818"/>
              <a:ext cx="9525" cy="9525"/>
            </a:xfrm>
            <a:custGeom>
              <a:avLst/>
              <a:gdLst/>
              <a:ahLst/>
              <a:cxnLst/>
              <a:rect l="l" t="t" r="r" b="b"/>
              <a:pathLst>
                <a:path w="9525" h="9525" extrusionOk="0">
                  <a:moveTo>
                    <a:pt x="7144" y="10001"/>
                  </a:moveTo>
                  <a:lnTo>
                    <a:pt x="7144" y="7144"/>
                  </a:lnTo>
                  <a:cubicBezTo>
                    <a:pt x="7144" y="8096"/>
                    <a:pt x="7144" y="8096"/>
                    <a:pt x="7144" y="10001"/>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227" name="Google Shape;8227;p1"/>
            <p:cNvSpPr/>
            <p:nvPr/>
          </p:nvSpPr>
          <p:spPr>
            <a:xfrm>
              <a:off x="7227094" y="5804349"/>
              <a:ext cx="9525" cy="9525"/>
            </a:xfrm>
            <a:custGeom>
              <a:avLst/>
              <a:gdLst/>
              <a:ahLst/>
              <a:cxnLst/>
              <a:rect l="l" t="t" r="r" b="b"/>
              <a:pathLst>
                <a:path w="9525" h="9525" extrusionOk="0">
                  <a:moveTo>
                    <a:pt x="7144" y="7805"/>
                  </a:moveTo>
                  <a:cubicBezTo>
                    <a:pt x="8096" y="12568"/>
                    <a:pt x="7144" y="4948"/>
                    <a:pt x="7144" y="7805"/>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228" name="Google Shape;8228;p1"/>
            <p:cNvSpPr/>
            <p:nvPr/>
          </p:nvSpPr>
          <p:spPr>
            <a:xfrm>
              <a:off x="7229528" y="5786363"/>
              <a:ext cx="9525" cy="9525"/>
            </a:xfrm>
            <a:custGeom>
              <a:avLst/>
              <a:gdLst/>
              <a:ahLst/>
              <a:cxnLst/>
              <a:rect l="l" t="t" r="r" b="b"/>
              <a:pathLst>
                <a:path w="9525" h="9525" extrusionOk="0">
                  <a:moveTo>
                    <a:pt x="7567" y="7694"/>
                  </a:moveTo>
                  <a:cubicBezTo>
                    <a:pt x="7567" y="5789"/>
                    <a:pt x="6615" y="9599"/>
                    <a:pt x="7567" y="769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229" name="Google Shape;8229;p1"/>
            <p:cNvSpPr/>
            <p:nvPr/>
          </p:nvSpPr>
          <p:spPr>
            <a:xfrm>
              <a:off x="7225189" y="5786722"/>
              <a:ext cx="9525" cy="9525"/>
            </a:xfrm>
            <a:custGeom>
              <a:avLst/>
              <a:gdLst/>
              <a:ahLst/>
              <a:cxnLst/>
              <a:rect l="l" t="t" r="r" b="b"/>
              <a:pathLst>
                <a:path w="9525" h="9525" extrusionOk="0">
                  <a:moveTo>
                    <a:pt x="9049" y="7335"/>
                  </a:moveTo>
                  <a:lnTo>
                    <a:pt x="7144" y="10193"/>
                  </a:lnTo>
                  <a:cubicBezTo>
                    <a:pt x="7144" y="9240"/>
                    <a:pt x="10001" y="6383"/>
                    <a:pt x="9049" y="7335"/>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230" name="Google Shape;8230;p1"/>
            <p:cNvSpPr/>
            <p:nvPr/>
          </p:nvSpPr>
          <p:spPr>
            <a:xfrm>
              <a:off x="7223813" y="5786766"/>
              <a:ext cx="9525" cy="9525"/>
            </a:xfrm>
            <a:custGeom>
              <a:avLst/>
              <a:gdLst/>
              <a:ahLst/>
              <a:cxnLst/>
              <a:rect l="l" t="t" r="r" b="b"/>
              <a:pathLst>
                <a:path w="9525" h="9525" extrusionOk="0">
                  <a:moveTo>
                    <a:pt x="7567" y="8244"/>
                  </a:moveTo>
                  <a:cubicBezTo>
                    <a:pt x="8519" y="7291"/>
                    <a:pt x="9472" y="6339"/>
                    <a:pt x="7567" y="8244"/>
                  </a:cubicBezTo>
                  <a:cubicBezTo>
                    <a:pt x="7567" y="7291"/>
                    <a:pt x="6615" y="8244"/>
                    <a:pt x="7567" y="82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231" name="Google Shape;8231;p1"/>
            <p:cNvSpPr/>
            <p:nvPr/>
          </p:nvSpPr>
          <p:spPr>
            <a:xfrm>
              <a:off x="7226141" y="5781198"/>
              <a:ext cx="9525" cy="9525"/>
            </a:xfrm>
            <a:custGeom>
              <a:avLst/>
              <a:gdLst/>
              <a:ahLst/>
              <a:cxnLst/>
              <a:rect l="l" t="t" r="r" b="b"/>
              <a:pathLst>
                <a:path w="9525" h="9525" extrusionOk="0">
                  <a:moveTo>
                    <a:pt x="7144" y="7144"/>
                  </a:moveTo>
                  <a:cubicBezTo>
                    <a:pt x="10001" y="7144"/>
                    <a:pt x="8096"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232" name="Google Shape;8232;p1"/>
            <p:cNvSpPr/>
            <p:nvPr/>
          </p:nvSpPr>
          <p:spPr>
            <a:xfrm>
              <a:off x="7242334" y="5670708"/>
              <a:ext cx="9525" cy="9525"/>
            </a:xfrm>
            <a:custGeom>
              <a:avLst/>
              <a:gdLst/>
              <a:ahLst/>
              <a:cxnLst/>
              <a:rect l="l" t="t" r="r" b="b"/>
              <a:pathLst>
                <a:path w="9525" h="9525" extrusionOk="0">
                  <a:moveTo>
                    <a:pt x="7144" y="7144"/>
                  </a:moveTo>
                  <a:cubicBezTo>
                    <a:pt x="10954" y="8097"/>
                    <a:pt x="8096"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233" name="Google Shape;8233;p1"/>
            <p:cNvSpPr/>
            <p:nvPr/>
          </p:nvSpPr>
          <p:spPr>
            <a:xfrm>
              <a:off x="7244297" y="5665628"/>
              <a:ext cx="9525" cy="9525"/>
            </a:xfrm>
            <a:custGeom>
              <a:avLst/>
              <a:gdLst/>
              <a:ahLst/>
              <a:cxnLst/>
              <a:rect l="l" t="t" r="r" b="b"/>
              <a:pathLst>
                <a:path w="9525" h="9525" extrusionOk="0">
                  <a:moveTo>
                    <a:pt x="11847" y="8414"/>
                  </a:moveTo>
                  <a:cubicBezTo>
                    <a:pt x="4228" y="5556"/>
                    <a:pt x="7085" y="8414"/>
                    <a:pt x="11847" y="841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234" name="Google Shape;8234;p1"/>
            <p:cNvSpPr/>
            <p:nvPr/>
          </p:nvSpPr>
          <p:spPr>
            <a:xfrm>
              <a:off x="7251859" y="5613558"/>
              <a:ext cx="9525" cy="9525"/>
            </a:xfrm>
            <a:custGeom>
              <a:avLst/>
              <a:gdLst/>
              <a:ahLst/>
              <a:cxnLst/>
              <a:rect l="l" t="t" r="r" b="b"/>
              <a:pathLst>
                <a:path w="9525" h="9525" extrusionOk="0">
                  <a:moveTo>
                    <a:pt x="7144" y="7144"/>
                  </a:moveTo>
                  <a:lnTo>
                    <a:pt x="7144" y="7144"/>
                  </a:ln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235" name="Google Shape;8235;p1"/>
            <p:cNvSpPr/>
            <p:nvPr/>
          </p:nvSpPr>
          <p:spPr>
            <a:xfrm>
              <a:off x="7252811" y="5580221"/>
              <a:ext cx="9525" cy="9525"/>
            </a:xfrm>
            <a:custGeom>
              <a:avLst/>
              <a:gdLst/>
              <a:ahLst/>
              <a:cxnLst/>
              <a:rect l="l" t="t" r="r" b="b"/>
              <a:pathLst>
                <a:path w="9525" h="9525" extrusionOk="0">
                  <a:moveTo>
                    <a:pt x="7144" y="7144"/>
                  </a:moveTo>
                  <a:cubicBezTo>
                    <a:pt x="7144" y="7144"/>
                    <a:pt x="7144" y="7144"/>
                    <a:pt x="7144" y="7144"/>
                  </a:cubicBez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236" name="Google Shape;8236;p1"/>
            <p:cNvSpPr/>
            <p:nvPr/>
          </p:nvSpPr>
          <p:spPr>
            <a:xfrm>
              <a:off x="7255669" y="5574506"/>
              <a:ext cx="9525" cy="9525"/>
            </a:xfrm>
            <a:custGeom>
              <a:avLst/>
              <a:gdLst/>
              <a:ahLst/>
              <a:cxnLst/>
              <a:rect l="l" t="t" r="r" b="b"/>
              <a:pathLst>
                <a:path w="9525" h="9525" extrusionOk="0">
                  <a:moveTo>
                    <a:pt x="7144" y="7144"/>
                  </a:moveTo>
                  <a:cubicBezTo>
                    <a:pt x="7144" y="7144"/>
                    <a:pt x="7144" y="7144"/>
                    <a:pt x="7144" y="7144"/>
                  </a:cubicBezTo>
                  <a:cubicBezTo>
                    <a:pt x="8096" y="7144"/>
                    <a:pt x="8096"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237" name="Google Shape;8237;p1"/>
            <p:cNvSpPr/>
            <p:nvPr/>
          </p:nvSpPr>
          <p:spPr>
            <a:xfrm>
              <a:off x="7251859" y="5612606"/>
              <a:ext cx="9525" cy="9525"/>
            </a:xfrm>
            <a:custGeom>
              <a:avLst/>
              <a:gdLst/>
              <a:ahLst/>
              <a:cxnLst/>
              <a:rect l="l" t="t" r="r" b="b"/>
              <a:pathLst>
                <a:path w="9525" h="9525" extrusionOk="0">
                  <a:moveTo>
                    <a:pt x="7144" y="8096"/>
                  </a:moveTo>
                  <a:lnTo>
                    <a:pt x="8096" y="7144"/>
                  </a:lnTo>
                  <a:cubicBezTo>
                    <a:pt x="7144" y="7144"/>
                    <a:pt x="7144" y="7144"/>
                    <a:pt x="7144" y="809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238" name="Google Shape;8238;p1"/>
            <p:cNvSpPr/>
            <p:nvPr/>
          </p:nvSpPr>
          <p:spPr>
            <a:xfrm>
              <a:off x="7240429" y="5660231"/>
              <a:ext cx="9525" cy="9525"/>
            </a:xfrm>
            <a:custGeom>
              <a:avLst/>
              <a:gdLst/>
              <a:ahLst/>
              <a:cxnLst/>
              <a:rect l="l" t="t" r="r" b="b"/>
              <a:pathLst>
                <a:path w="9525" h="9525" extrusionOk="0">
                  <a:moveTo>
                    <a:pt x="7144" y="7144"/>
                  </a:moveTo>
                  <a:cubicBezTo>
                    <a:pt x="8096" y="8096"/>
                    <a:pt x="8096"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239" name="Google Shape;8239;p1"/>
            <p:cNvSpPr/>
            <p:nvPr/>
          </p:nvSpPr>
          <p:spPr>
            <a:xfrm>
              <a:off x="7255669" y="5627846"/>
              <a:ext cx="9525" cy="9525"/>
            </a:xfrm>
            <a:custGeom>
              <a:avLst/>
              <a:gdLst/>
              <a:ahLst/>
              <a:cxnLst/>
              <a:rect l="l" t="t" r="r" b="b"/>
              <a:pathLst>
                <a:path w="9525" h="9525" extrusionOk="0">
                  <a:moveTo>
                    <a:pt x="7144" y="7144"/>
                  </a:moveTo>
                  <a:cubicBezTo>
                    <a:pt x="7144" y="7144"/>
                    <a:pt x="10001" y="8097"/>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240" name="Google Shape;8240;p1"/>
            <p:cNvSpPr/>
            <p:nvPr/>
          </p:nvSpPr>
          <p:spPr>
            <a:xfrm>
              <a:off x="7253235" y="5639001"/>
              <a:ext cx="9525" cy="9525"/>
            </a:xfrm>
            <a:custGeom>
              <a:avLst/>
              <a:gdLst/>
              <a:ahLst/>
              <a:cxnLst/>
              <a:rect l="l" t="t" r="r" b="b"/>
              <a:pathLst>
                <a:path w="9525" h="9525" extrusionOk="0">
                  <a:moveTo>
                    <a:pt x="10530" y="7419"/>
                  </a:moveTo>
                  <a:cubicBezTo>
                    <a:pt x="10530" y="6466"/>
                    <a:pt x="2910" y="8371"/>
                    <a:pt x="10530" y="741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241" name="Google Shape;8241;p1"/>
            <p:cNvSpPr/>
            <p:nvPr/>
          </p:nvSpPr>
          <p:spPr>
            <a:xfrm>
              <a:off x="7251859" y="5657373"/>
              <a:ext cx="9525" cy="9525"/>
            </a:xfrm>
            <a:custGeom>
              <a:avLst/>
              <a:gdLst/>
              <a:ahLst/>
              <a:cxnLst/>
              <a:rect l="l" t="t" r="r" b="b"/>
              <a:pathLst>
                <a:path w="9525" h="9525" extrusionOk="0">
                  <a:moveTo>
                    <a:pt x="7144" y="7144"/>
                  </a:moveTo>
                  <a:lnTo>
                    <a:pt x="7144" y="7144"/>
                  </a:lnTo>
                  <a:lnTo>
                    <a:pt x="7144" y="7144"/>
                  </a:ln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242" name="Google Shape;8242;p1"/>
            <p:cNvSpPr/>
            <p:nvPr/>
          </p:nvSpPr>
          <p:spPr>
            <a:xfrm>
              <a:off x="7255669" y="5619511"/>
              <a:ext cx="9525" cy="9525"/>
            </a:xfrm>
            <a:custGeom>
              <a:avLst/>
              <a:gdLst/>
              <a:ahLst/>
              <a:cxnLst/>
              <a:rect l="l" t="t" r="r" b="b"/>
              <a:pathLst>
                <a:path w="9525" h="9525" extrusionOk="0">
                  <a:moveTo>
                    <a:pt x="7144" y="7858"/>
                  </a:moveTo>
                  <a:cubicBezTo>
                    <a:pt x="7144" y="7858"/>
                    <a:pt x="8096" y="7858"/>
                    <a:pt x="8096" y="7858"/>
                  </a:cubicBezTo>
                  <a:cubicBezTo>
                    <a:pt x="8096" y="6906"/>
                    <a:pt x="7144" y="6906"/>
                    <a:pt x="7144" y="785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243" name="Google Shape;8243;p1"/>
            <p:cNvSpPr/>
            <p:nvPr/>
          </p:nvSpPr>
          <p:spPr>
            <a:xfrm>
              <a:off x="7217569" y="5648801"/>
              <a:ext cx="9525" cy="9525"/>
            </a:xfrm>
            <a:custGeom>
              <a:avLst/>
              <a:gdLst/>
              <a:ahLst/>
              <a:cxnLst/>
              <a:rect l="l" t="t" r="r" b="b"/>
              <a:pathLst>
                <a:path w="9525" h="9525" extrusionOk="0">
                  <a:moveTo>
                    <a:pt x="7144" y="7144"/>
                  </a:moveTo>
                  <a:cubicBezTo>
                    <a:pt x="7144" y="7144"/>
                    <a:pt x="7144" y="7144"/>
                    <a:pt x="7144" y="7144"/>
                  </a:cubicBez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244" name="Google Shape;8244;p1"/>
            <p:cNvSpPr/>
            <p:nvPr/>
          </p:nvSpPr>
          <p:spPr>
            <a:xfrm>
              <a:off x="7201588" y="5662136"/>
              <a:ext cx="9525" cy="9525"/>
            </a:xfrm>
            <a:custGeom>
              <a:avLst/>
              <a:gdLst/>
              <a:ahLst/>
              <a:cxnLst/>
              <a:rect l="l" t="t" r="r" b="b"/>
              <a:pathLst>
                <a:path w="9525" h="9525" extrusionOk="0">
                  <a:moveTo>
                    <a:pt x="8837" y="7144"/>
                  </a:moveTo>
                  <a:cubicBezTo>
                    <a:pt x="8837" y="7144"/>
                    <a:pt x="5027" y="7144"/>
                    <a:pt x="883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245" name="Google Shape;8245;p1"/>
            <p:cNvSpPr/>
            <p:nvPr/>
          </p:nvSpPr>
          <p:spPr>
            <a:xfrm>
              <a:off x="7259479" y="5564028"/>
              <a:ext cx="9525" cy="9525"/>
            </a:xfrm>
            <a:custGeom>
              <a:avLst/>
              <a:gdLst/>
              <a:ahLst/>
              <a:cxnLst/>
              <a:rect l="l" t="t" r="r" b="b"/>
              <a:pathLst>
                <a:path w="9525" h="9525" extrusionOk="0">
                  <a:moveTo>
                    <a:pt x="7144" y="7144"/>
                  </a:moveTo>
                  <a:lnTo>
                    <a:pt x="7144" y="7144"/>
                  </a:ln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246" name="Google Shape;8246;p1"/>
            <p:cNvSpPr/>
            <p:nvPr/>
          </p:nvSpPr>
          <p:spPr>
            <a:xfrm>
              <a:off x="7211700" y="5506878"/>
              <a:ext cx="9525" cy="19050"/>
            </a:xfrm>
            <a:custGeom>
              <a:avLst/>
              <a:gdLst/>
              <a:ahLst/>
              <a:cxnLst/>
              <a:rect l="l" t="t" r="r" b="b"/>
              <a:pathLst>
                <a:path w="9525" h="19050" extrusionOk="0">
                  <a:moveTo>
                    <a:pt x="7297" y="7144"/>
                  </a:moveTo>
                  <a:cubicBezTo>
                    <a:pt x="9202" y="10001"/>
                    <a:pt x="5392" y="10953"/>
                    <a:pt x="8250" y="12859"/>
                  </a:cubicBezTo>
                  <a:cubicBezTo>
                    <a:pt x="8250" y="11906"/>
                    <a:pt x="10155" y="8096"/>
                    <a:pt x="729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247" name="Google Shape;8247;p1"/>
            <p:cNvSpPr/>
            <p:nvPr/>
          </p:nvSpPr>
          <p:spPr>
            <a:xfrm>
              <a:off x="7240429" y="5659517"/>
              <a:ext cx="9525" cy="9525"/>
            </a:xfrm>
            <a:custGeom>
              <a:avLst/>
              <a:gdLst/>
              <a:ahLst/>
              <a:cxnLst/>
              <a:rect l="l" t="t" r="r" b="b"/>
              <a:pathLst>
                <a:path w="9525" h="9525" extrusionOk="0">
                  <a:moveTo>
                    <a:pt x="7144" y="7858"/>
                  </a:moveTo>
                  <a:cubicBezTo>
                    <a:pt x="7144" y="6906"/>
                    <a:pt x="7144" y="6906"/>
                    <a:pt x="7144" y="7858"/>
                  </a:cubicBezTo>
                  <a:cubicBezTo>
                    <a:pt x="7144" y="6906"/>
                    <a:pt x="7144" y="6906"/>
                    <a:pt x="7144" y="785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248" name="Google Shape;8248;p1"/>
            <p:cNvSpPr/>
            <p:nvPr/>
          </p:nvSpPr>
          <p:spPr>
            <a:xfrm>
              <a:off x="7212806" y="5512593"/>
              <a:ext cx="9525" cy="9525"/>
            </a:xfrm>
            <a:custGeom>
              <a:avLst/>
              <a:gdLst/>
              <a:ahLst/>
              <a:cxnLst/>
              <a:rect l="l" t="t" r="r" b="b"/>
              <a:pathLst>
                <a:path w="9525" h="9525" extrusionOk="0">
                  <a:moveTo>
                    <a:pt x="7144" y="7144"/>
                  </a:moveTo>
                  <a:cubicBezTo>
                    <a:pt x="7144" y="7144"/>
                    <a:pt x="8096"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249" name="Google Shape;8249;p1"/>
            <p:cNvSpPr/>
            <p:nvPr/>
          </p:nvSpPr>
          <p:spPr>
            <a:xfrm>
              <a:off x="7255669" y="5559266"/>
              <a:ext cx="9525" cy="9525"/>
            </a:xfrm>
            <a:custGeom>
              <a:avLst/>
              <a:gdLst/>
              <a:ahLst/>
              <a:cxnLst/>
              <a:rect l="l" t="t" r="r" b="b"/>
              <a:pathLst>
                <a:path w="9525" h="9525" extrusionOk="0">
                  <a:moveTo>
                    <a:pt x="8096" y="7144"/>
                  </a:moveTo>
                  <a:cubicBezTo>
                    <a:pt x="7144" y="7144"/>
                    <a:pt x="7144" y="7144"/>
                    <a:pt x="7144" y="7144"/>
                  </a:cubicBezTo>
                  <a:cubicBezTo>
                    <a:pt x="7144" y="7144"/>
                    <a:pt x="8096" y="7144"/>
                    <a:pt x="8096"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250" name="Google Shape;8250;p1"/>
            <p:cNvSpPr/>
            <p:nvPr/>
          </p:nvSpPr>
          <p:spPr>
            <a:xfrm>
              <a:off x="7253764" y="5576411"/>
              <a:ext cx="9525" cy="9525"/>
            </a:xfrm>
            <a:custGeom>
              <a:avLst/>
              <a:gdLst/>
              <a:ahLst/>
              <a:cxnLst/>
              <a:rect l="l" t="t" r="r" b="b"/>
              <a:pathLst>
                <a:path w="9525" h="9525" extrusionOk="0">
                  <a:moveTo>
                    <a:pt x="7144" y="7144"/>
                  </a:moveTo>
                  <a:lnTo>
                    <a:pt x="7144" y="7144"/>
                  </a:ln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251" name="Google Shape;8251;p1"/>
            <p:cNvSpPr/>
            <p:nvPr/>
          </p:nvSpPr>
          <p:spPr>
            <a:xfrm>
              <a:off x="7252261" y="5549070"/>
              <a:ext cx="9525" cy="9525"/>
            </a:xfrm>
            <a:custGeom>
              <a:avLst/>
              <a:gdLst/>
              <a:ahLst/>
              <a:cxnLst/>
              <a:rect l="l" t="t" r="r" b="b"/>
              <a:pathLst>
                <a:path w="9525" h="9525" extrusionOk="0">
                  <a:moveTo>
                    <a:pt x="7694" y="7815"/>
                  </a:moveTo>
                  <a:cubicBezTo>
                    <a:pt x="9599" y="5909"/>
                    <a:pt x="5789" y="8767"/>
                    <a:pt x="7694" y="7815"/>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252" name="Google Shape;8252;p1"/>
            <p:cNvSpPr/>
            <p:nvPr/>
          </p:nvSpPr>
          <p:spPr>
            <a:xfrm>
              <a:off x="7251435" y="5540216"/>
              <a:ext cx="9525" cy="9525"/>
            </a:xfrm>
            <a:custGeom>
              <a:avLst/>
              <a:gdLst/>
              <a:ahLst/>
              <a:cxnLst/>
              <a:rect l="l" t="t" r="r" b="b"/>
              <a:pathLst>
                <a:path w="9525" h="9525" extrusionOk="0">
                  <a:moveTo>
                    <a:pt x="7567" y="7144"/>
                  </a:moveTo>
                  <a:cubicBezTo>
                    <a:pt x="7567" y="7144"/>
                    <a:pt x="6615" y="8096"/>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253" name="Google Shape;8253;p1"/>
            <p:cNvSpPr/>
            <p:nvPr/>
          </p:nvSpPr>
          <p:spPr>
            <a:xfrm>
              <a:off x="7212806" y="5619273"/>
              <a:ext cx="9525" cy="9525"/>
            </a:xfrm>
            <a:custGeom>
              <a:avLst/>
              <a:gdLst/>
              <a:ahLst/>
              <a:cxnLst/>
              <a:rect l="l" t="t" r="r" b="b"/>
              <a:pathLst>
                <a:path w="9525" h="9525" extrusionOk="0">
                  <a:moveTo>
                    <a:pt x="10001" y="7144"/>
                  </a:moveTo>
                  <a:cubicBezTo>
                    <a:pt x="9049" y="7144"/>
                    <a:pt x="8096" y="7144"/>
                    <a:pt x="7144" y="8096"/>
                  </a:cubicBezTo>
                  <a:cubicBezTo>
                    <a:pt x="9049" y="8096"/>
                    <a:pt x="10001" y="9049"/>
                    <a:pt x="10001"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254" name="Google Shape;8254;p1"/>
            <p:cNvSpPr/>
            <p:nvPr/>
          </p:nvSpPr>
          <p:spPr>
            <a:xfrm>
              <a:off x="7240408" y="5660231"/>
              <a:ext cx="9525" cy="9525"/>
            </a:xfrm>
            <a:custGeom>
              <a:avLst/>
              <a:gdLst/>
              <a:ahLst/>
              <a:cxnLst/>
              <a:rect l="l" t="t" r="r" b="b"/>
              <a:pathLst>
                <a:path w="9525" h="9525" extrusionOk="0">
                  <a:moveTo>
                    <a:pt x="9069" y="7144"/>
                  </a:moveTo>
                  <a:cubicBezTo>
                    <a:pt x="5259" y="7144"/>
                    <a:pt x="8117" y="7144"/>
                    <a:pt x="9069"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255" name="Google Shape;8255;p1"/>
            <p:cNvSpPr/>
            <p:nvPr/>
          </p:nvSpPr>
          <p:spPr>
            <a:xfrm>
              <a:off x="7229951" y="5547836"/>
              <a:ext cx="9525" cy="9525"/>
            </a:xfrm>
            <a:custGeom>
              <a:avLst/>
              <a:gdLst/>
              <a:ahLst/>
              <a:cxnLst/>
              <a:rect l="l" t="t" r="r" b="b"/>
              <a:pathLst>
                <a:path w="9525" h="9525" extrusionOk="0">
                  <a:moveTo>
                    <a:pt x="7144" y="9049"/>
                  </a:moveTo>
                  <a:lnTo>
                    <a:pt x="7144" y="7144"/>
                  </a:lnTo>
                  <a:cubicBezTo>
                    <a:pt x="7144" y="8096"/>
                    <a:pt x="7144" y="9049"/>
                    <a:pt x="7144" y="904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256" name="Google Shape;8256;p1"/>
            <p:cNvSpPr/>
            <p:nvPr/>
          </p:nvSpPr>
          <p:spPr>
            <a:xfrm>
              <a:off x="7212806" y="5569743"/>
              <a:ext cx="9525" cy="9525"/>
            </a:xfrm>
            <a:custGeom>
              <a:avLst/>
              <a:gdLst/>
              <a:ahLst/>
              <a:cxnLst/>
              <a:rect l="l" t="t" r="r" b="b"/>
              <a:pathLst>
                <a:path w="9525" h="9525" extrusionOk="0">
                  <a:moveTo>
                    <a:pt x="7144" y="7144"/>
                  </a:moveTo>
                  <a:lnTo>
                    <a:pt x="7144" y="7144"/>
                  </a:lnTo>
                  <a:cubicBezTo>
                    <a:pt x="8096" y="7144"/>
                    <a:pt x="8096"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257" name="Google Shape;8257;p1"/>
            <p:cNvSpPr/>
            <p:nvPr/>
          </p:nvSpPr>
          <p:spPr>
            <a:xfrm>
              <a:off x="7229951" y="5543311"/>
              <a:ext cx="9525" cy="9525"/>
            </a:xfrm>
            <a:custGeom>
              <a:avLst/>
              <a:gdLst/>
              <a:ahLst/>
              <a:cxnLst/>
              <a:rect l="l" t="t" r="r" b="b"/>
              <a:pathLst>
                <a:path w="9525" h="9525" extrusionOk="0">
                  <a:moveTo>
                    <a:pt x="7144" y="7858"/>
                  </a:moveTo>
                  <a:cubicBezTo>
                    <a:pt x="9049" y="6906"/>
                    <a:pt x="9049" y="6906"/>
                    <a:pt x="7144" y="785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258" name="Google Shape;8258;p1"/>
            <p:cNvSpPr/>
            <p:nvPr/>
          </p:nvSpPr>
          <p:spPr>
            <a:xfrm>
              <a:off x="7212806" y="5620226"/>
              <a:ext cx="9525" cy="9525"/>
            </a:xfrm>
            <a:custGeom>
              <a:avLst/>
              <a:gdLst/>
              <a:ahLst/>
              <a:cxnLst/>
              <a:rect l="l" t="t" r="r" b="b"/>
              <a:pathLst>
                <a:path w="9525" h="9525" extrusionOk="0">
                  <a:moveTo>
                    <a:pt x="7144" y="7144"/>
                  </a:moveTo>
                  <a:lnTo>
                    <a:pt x="7144" y="7144"/>
                  </a:lnTo>
                  <a:lnTo>
                    <a:pt x="7144" y="7144"/>
                  </a:ln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259" name="Google Shape;8259;p1"/>
            <p:cNvSpPr/>
            <p:nvPr/>
          </p:nvSpPr>
          <p:spPr>
            <a:xfrm>
              <a:off x="7188876" y="5504021"/>
              <a:ext cx="85725" cy="171450"/>
            </a:xfrm>
            <a:custGeom>
              <a:avLst/>
              <a:gdLst/>
              <a:ahLst/>
              <a:cxnLst/>
              <a:rect l="l" t="t" r="r" b="b"/>
              <a:pathLst>
                <a:path w="85725" h="171450" extrusionOk="0">
                  <a:moveTo>
                    <a:pt x="37741" y="132874"/>
                  </a:moveTo>
                  <a:cubicBezTo>
                    <a:pt x="37741" y="135731"/>
                    <a:pt x="31074" y="121444"/>
                    <a:pt x="25359" y="121444"/>
                  </a:cubicBezTo>
                  <a:cubicBezTo>
                    <a:pt x="27264" y="122397"/>
                    <a:pt x="27264" y="122397"/>
                    <a:pt x="26311" y="121444"/>
                  </a:cubicBezTo>
                  <a:cubicBezTo>
                    <a:pt x="31074" y="123349"/>
                    <a:pt x="32026" y="122397"/>
                    <a:pt x="27264" y="118586"/>
                  </a:cubicBezTo>
                  <a:cubicBezTo>
                    <a:pt x="33931" y="117634"/>
                    <a:pt x="28216" y="122397"/>
                    <a:pt x="35836" y="120491"/>
                  </a:cubicBezTo>
                  <a:cubicBezTo>
                    <a:pt x="39646" y="111919"/>
                    <a:pt x="32026" y="62389"/>
                    <a:pt x="28216" y="53816"/>
                  </a:cubicBezTo>
                  <a:cubicBezTo>
                    <a:pt x="32979" y="53816"/>
                    <a:pt x="32979" y="52864"/>
                    <a:pt x="28216" y="52864"/>
                  </a:cubicBezTo>
                  <a:cubicBezTo>
                    <a:pt x="30121" y="47149"/>
                    <a:pt x="37741" y="38577"/>
                    <a:pt x="27264" y="31909"/>
                  </a:cubicBezTo>
                  <a:cubicBezTo>
                    <a:pt x="31074" y="35719"/>
                    <a:pt x="34884" y="29052"/>
                    <a:pt x="32026" y="30004"/>
                  </a:cubicBezTo>
                  <a:cubicBezTo>
                    <a:pt x="39646" y="33814"/>
                    <a:pt x="47266" y="36672"/>
                    <a:pt x="51076" y="31909"/>
                  </a:cubicBezTo>
                  <a:cubicBezTo>
                    <a:pt x="49171" y="37624"/>
                    <a:pt x="49171" y="53816"/>
                    <a:pt x="55839" y="69056"/>
                  </a:cubicBezTo>
                  <a:cubicBezTo>
                    <a:pt x="53934" y="68104"/>
                    <a:pt x="52029" y="67152"/>
                    <a:pt x="50124" y="66199"/>
                  </a:cubicBezTo>
                  <a:cubicBezTo>
                    <a:pt x="56791" y="75724"/>
                    <a:pt x="48219" y="82391"/>
                    <a:pt x="62506" y="82391"/>
                  </a:cubicBezTo>
                  <a:cubicBezTo>
                    <a:pt x="59649" y="83344"/>
                    <a:pt x="56791" y="64294"/>
                    <a:pt x="53934" y="65247"/>
                  </a:cubicBezTo>
                  <a:cubicBezTo>
                    <a:pt x="57744" y="65247"/>
                    <a:pt x="57744" y="66199"/>
                    <a:pt x="53934" y="66199"/>
                  </a:cubicBezTo>
                  <a:cubicBezTo>
                    <a:pt x="53934" y="66199"/>
                    <a:pt x="64411" y="77629"/>
                    <a:pt x="54886" y="78581"/>
                  </a:cubicBezTo>
                  <a:cubicBezTo>
                    <a:pt x="55839" y="79534"/>
                    <a:pt x="62506" y="87154"/>
                    <a:pt x="63459" y="84297"/>
                  </a:cubicBezTo>
                  <a:cubicBezTo>
                    <a:pt x="55839" y="78581"/>
                    <a:pt x="66316" y="126206"/>
                    <a:pt x="66316" y="131922"/>
                  </a:cubicBezTo>
                  <a:cubicBezTo>
                    <a:pt x="58696" y="126206"/>
                    <a:pt x="66316" y="137636"/>
                    <a:pt x="66316" y="136684"/>
                  </a:cubicBezTo>
                  <a:cubicBezTo>
                    <a:pt x="63459" y="136684"/>
                    <a:pt x="65364" y="136684"/>
                    <a:pt x="59649" y="141447"/>
                  </a:cubicBezTo>
                  <a:cubicBezTo>
                    <a:pt x="59649" y="139541"/>
                    <a:pt x="67269" y="145256"/>
                    <a:pt x="66316" y="145256"/>
                  </a:cubicBezTo>
                  <a:cubicBezTo>
                    <a:pt x="57744" y="142399"/>
                    <a:pt x="59649" y="150019"/>
                    <a:pt x="57744" y="149066"/>
                  </a:cubicBezTo>
                  <a:cubicBezTo>
                    <a:pt x="59649" y="150972"/>
                    <a:pt x="65364" y="155734"/>
                    <a:pt x="68221" y="159544"/>
                  </a:cubicBezTo>
                  <a:cubicBezTo>
                    <a:pt x="63459" y="161449"/>
                    <a:pt x="63459" y="164306"/>
                    <a:pt x="60601" y="163354"/>
                  </a:cubicBezTo>
                  <a:cubicBezTo>
                    <a:pt x="63459" y="166211"/>
                    <a:pt x="59649" y="168116"/>
                    <a:pt x="65364" y="168116"/>
                  </a:cubicBezTo>
                  <a:cubicBezTo>
                    <a:pt x="67269" y="167164"/>
                    <a:pt x="66316" y="167164"/>
                    <a:pt x="63459" y="167164"/>
                  </a:cubicBezTo>
                  <a:cubicBezTo>
                    <a:pt x="63459" y="167164"/>
                    <a:pt x="78699" y="159544"/>
                    <a:pt x="66316" y="153829"/>
                  </a:cubicBezTo>
                  <a:cubicBezTo>
                    <a:pt x="69174" y="152877"/>
                    <a:pt x="71079" y="152877"/>
                    <a:pt x="73936" y="151924"/>
                  </a:cubicBezTo>
                  <a:cubicBezTo>
                    <a:pt x="72031" y="148114"/>
                    <a:pt x="77746" y="139541"/>
                    <a:pt x="71079" y="130969"/>
                  </a:cubicBezTo>
                  <a:cubicBezTo>
                    <a:pt x="82509" y="130969"/>
                    <a:pt x="67269" y="127159"/>
                    <a:pt x="65364" y="125254"/>
                  </a:cubicBezTo>
                  <a:cubicBezTo>
                    <a:pt x="72984" y="124302"/>
                    <a:pt x="68221" y="124302"/>
                    <a:pt x="75841" y="122397"/>
                  </a:cubicBezTo>
                  <a:cubicBezTo>
                    <a:pt x="76794" y="122397"/>
                    <a:pt x="71079" y="117634"/>
                    <a:pt x="71079" y="116681"/>
                  </a:cubicBezTo>
                  <a:cubicBezTo>
                    <a:pt x="72984" y="94774"/>
                    <a:pt x="79651" y="97631"/>
                    <a:pt x="68221" y="83344"/>
                  </a:cubicBezTo>
                  <a:cubicBezTo>
                    <a:pt x="70126" y="78581"/>
                    <a:pt x="73936" y="83344"/>
                    <a:pt x="75841" y="83344"/>
                  </a:cubicBezTo>
                  <a:cubicBezTo>
                    <a:pt x="73936" y="83344"/>
                    <a:pt x="73936" y="82391"/>
                    <a:pt x="77746" y="81439"/>
                  </a:cubicBezTo>
                  <a:cubicBezTo>
                    <a:pt x="77746" y="81439"/>
                    <a:pt x="72031" y="77629"/>
                    <a:pt x="71079" y="74772"/>
                  </a:cubicBezTo>
                  <a:cubicBezTo>
                    <a:pt x="74889" y="72866"/>
                    <a:pt x="78699" y="71914"/>
                    <a:pt x="80604" y="70009"/>
                  </a:cubicBezTo>
                  <a:cubicBezTo>
                    <a:pt x="75841" y="66199"/>
                    <a:pt x="82509" y="71914"/>
                    <a:pt x="72984" y="68104"/>
                  </a:cubicBezTo>
                  <a:cubicBezTo>
                    <a:pt x="74889" y="67152"/>
                    <a:pt x="78699" y="65247"/>
                    <a:pt x="79651" y="66199"/>
                  </a:cubicBezTo>
                  <a:cubicBezTo>
                    <a:pt x="82509" y="64294"/>
                    <a:pt x="72984" y="81439"/>
                    <a:pt x="71079" y="78581"/>
                  </a:cubicBezTo>
                  <a:cubicBezTo>
                    <a:pt x="71079" y="78581"/>
                    <a:pt x="80604" y="72866"/>
                    <a:pt x="78699" y="70961"/>
                  </a:cubicBezTo>
                  <a:cubicBezTo>
                    <a:pt x="72031" y="72866"/>
                    <a:pt x="76794" y="71914"/>
                    <a:pt x="70126" y="73819"/>
                  </a:cubicBezTo>
                  <a:cubicBezTo>
                    <a:pt x="82509" y="69056"/>
                    <a:pt x="68221" y="58579"/>
                    <a:pt x="69174" y="54769"/>
                  </a:cubicBezTo>
                  <a:cubicBezTo>
                    <a:pt x="79651" y="57627"/>
                    <a:pt x="70126" y="50006"/>
                    <a:pt x="67269" y="50959"/>
                  </a:cubicBezTo>
                  <a:cubicBezTo>
                    <a:pt x="75841" y="48102"/>
                    <a:pt x="68221" y="35719"/>
                    <a:pt x="67269" y="36672"/>
                  </a:cubicBezTo>
                  <a:cubicBezTo>
                    <a:pt x="81556" y="30956"/>
                    <a:pt x="64411" y="19527"/>
                    <a:pt x="65364" y="22384"/>
                  </a:cubicBezTo>
                  <a:cubicBezTo>
                    <a:pt x="66316" y="21431"/>
                    <a:pt x="74889" y="12859"/>
                    <a:pt x="72031" y="10954"/>
                  </a:cubicBezTo>
                  <a:cubicBezTo>
                    <a:pt x="54886" y="18574"/>
                    <a:pt x="66316" y="12859"/>
                    <a:pt x="53934" y="18574"/>
                  </a:cubicBezTo>
                  <a:cubicBezTo>
                    <a:pt x="65364" y="1429"/>
                    <a:pt x="59649" y="17622"/>
                    <a:pt x="57744" y="13811"/>
                  </a:cubicBezTo>
                  <a:cubicBezTo>
                    <a:pt x="52029" y="20479"/>
                    <a:pt x="32026" y="3334"/>
                    <a:pt x="34884" y="17622"/>
                  </a:cubicBezTo>
                  <a:cubicBezTo>
                    <a:pt x="31074" y="19527"/>
                    <a:pt x="27264" y="9049"/>
                    <a:pt x="24406" y="7144"/>
                  </a:cubicBezTo>
                  <a:cubicBezTo>
                    <a:pt x="21549" y="9049"/>
                    <a:pt x="21549" y="10954"/>
                    <a:pt x="26311" y="11906"/>
                  </a:cubicBezTo>
                  <a:cubicBezTo>
                    <a:pt x="27264" y="10002"/>
                    <a:pt x="5356" y="10954"/>
                    <a:pt x="7261" y="10954"/>
                  </a:cubicBezTo>
                  <a:cubicBezTo>
                    <a:pt x="9166" y="41434"/>
                    <a:pt x="13929" y="44291"/>
                    <a:pt x="7261" y="67152"/>
                  </a:cubicBezTo>
                  <a:cubicBezTo>
                    <a:pt x="10119" y="68104"/>
                    <a:pt x="12976" y="69056"/>
                    <a:pt x="15834" y="70009"/>
                  </a:cubicBezTo>
                  <a:cubicBezTo>
                    <a:pt x="12024" y="78581"/>
                    <a:pt x="19644" y="97631"/>
                    <a:pt x="16786" y="99536"/>
                  </a:cubicBezTo>
                  <a:cubicBezTo>
                    <a:pt x="16786" y="99536"/>
                    <a:pt x="11071" y="97631"/>
                    <a:pt x="9166" y="97631"/>
                  </a:cubicBezTo>
                  <a:cubicBezTo>
                    <a:pt x="13929" y="100489"/>
                    <a:pt x="12024" y="107156"/>
                    <a:pt x="16786" y="106204"/>
                  </a:cubicBezTo>
                  <a:cubicBezTo>
                    <a:pt x="15834" y="106204"/>
                    <a:pt x="15834" y="103347"/>
                    <a:pt x="15834" y="103347"/>
                  </a:cubicBezTo>
                  <a:cubicBezTo>
                    <a:pt x="16786" y="106204"/>
                    <a:pt x="18691" y="106204"/>
                    <a:pt x="21549" y="106204"/>
                  </a:cubicBezTo>
                  <a:cubicBezTo>
                    <a:pt x="2499" y="110966"/>
                    <a:pt x="24406" y="117634"/>
                    <a:pt x="15834" y="115729"/>
                  </a:cubicBezTo>
                  <a:cubicBezTo>
                    <a:pt x="28216" y="125254"/>
                    <a:pt x="15834" y="160497"/>
                    <a:pt x="15834" y="165259"/>
                  </a:cubicBezTo>
                  <a:cubicBezTo>
                    <a:pt x="18691" y="169069"/>
                    <a:pt x="36789" y="166211"/>
                    <a:pt x="37741" y="165259"/>
                  </a:cubicBezTo>
                  <a:cubicBezTo>
                    <a:pt x="33931" y="160497"/>
                    <a:pt x="36789" y="165259"/>
                    <a:pt x="37741" y="164306"/>
                  </a:cubicBezTo>
                  <a:cubicBezTo>
                    <a:pt x="35836" y="162402"/>
                    <a:pt x="36789" y="161449"/>
                    <a:pt x="38694" y="161449"/>
                  </a:cubicBezTo>
                  <a:cubicBezTo>
                    <a:pt x="38694" y="157639"/>
                    <a:pt x="35836" y="161449"/>
                    <a:pt x="32979" y="159544"/>
                  </a:cubicBezTo>
                  <a:cubicBezTo>
                    <a:pt x="38694" y="157639"/>
                    <a:pt x="39646" y="142399"/>
                    <a:pt x="32026" y="140494"/>
                  </a:cubicBezTo>
                  <a:cubicBezTo>
                    <a:pt x="43456" y="133827"/>
                    <a:pt x="25359" y="137636"/>
                    <a:pt x="37741" y="132874"/>
                  </a:cubicBezTo>
                  <a:close/>
                  <a:moveTo>
                    <a:pt x="28216" y="99536"/>
                  </a:moveTo>
                  <a:cubicBezTo>
                    <a:pt x="29169" y="99536"/>
                    <a:pt x="29169" y="100489"/>
                    <a:pt x="28216" y="99536"/>
                  </a:cubicBezTo>
                  <a:close/>
                  <a:moveTo>
                    <a:pt x="28216" y="96679"/>
                  </a:moveTo>
                  <a:cubicBezTo>
                    <a:pt x="28216" y="97631"/>
                    <a:pt x="25359" y="98584"/>
                    <a:pt x="28216" y="96679"/>
                  </a:cubicBezTo>
                  <a:close/>
                  <a:moveTo>
                    <a:pt x="9166" y="103347"/>
                  </a:moveTo>
                  <a:cubicBezTo>
                    <a:pt x="8214" y="102394"/>
                    <a:pt x="12976" y="104299"/>
                    <a:pt x="9166" y="10334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260" name="Google Shape;8260;p1"/>
            <p:cNvSpPr/>
            <p:nvPr/>
          </p:nvSpPr>
          <p:spPr>
            <a:xfrm>
              <a:off x="7194709" y="5600223"/>
              <a:ext cx="9525" cy="9525"/>
            </a:xfrm>
            <a:custGeom>
              <a:avLst/>
              <a:gdLst/>
              <a:ahLst/>
              <a:cxnLst/>
              <a:rect l="l" t="t" r="r" b="b"/>
              <a:pathLst>
                <a:path w="9525" h="9525" extrusionOk="0">
                  <a:moveTo>
                    <a:pt x="7144" y="7144"/>
                  </a:moveTo>
                  <a:cubicBezTo>
                    <a:pt x="7144" y="8096"/>
                    <a:pt x="8096"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261" name="Google Shape;8261;p1"/>
            <p:cNvSpPr/>
            <p:nvPr/>
          </p:nvSpPr>
          <p:spPr>
            <a:xfrm>
              <a:off x="7251435" y="5613558"/>
              <a:ext cx="9525" cy="9525"/>
            </a:xfrm>
            <a:custGeom>
              <a:avLst/>
              <a:gdLst/>
              <a:ahLst/>
              <a:cxnLst/>
              <a:rect l="l" t="t" r="r" b="b"/>
              <a:pathLst>
                <a:path w="9525" h="9525" extrusionOk="0">
                  <a:moveTo>
                    <a:pt x="7567" y="7144"/>
                  </a:moveTo>
                  <a:cubicBezTo>
                    <a:pt x="7567" y="7144"/>
                    <a:pt x="6615" y="7144"/>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262" name="Google Shape;8262;p1"/>
            <p:cNvSpPr/>
            <p:nvPr/>
          </p:nvSpPr>
          <p:spPr>
            <a:xfrm>
              <a:off x="7213865" y="5572601"/>
              <a:ext cx="9525" cy="9525"/>
            </a:xfrm>
            <a:custGeom>
              <a:avLst/>
              <a:gdLst/>
              <a:ahLst/>
              <a:cxnLst/>
              <a:rect l="l" t="t" r="r" b="b"/>
              <a:pathLst>
                <a:path w="9525" h="9525" extrusionOk="0">
                  <a:moveTo>
                    <a:pt x="7990" y="7144"/>
                  </a:moveTo>
                  <a:cubicBezTo>
                    <a:pt x="6085" y="7144"/>
                    <a:pt x="7990" y="7144"/>
                    <a:pt x="7990"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263" name="Google Shape;8263;p1"/>
            <p:cNvSpPr/>
            <p:nvPr/>
          </p:nvSpPr>
          <p:spPr>
            <a:xfrm>
              <a:off x="7241910" y="5629751"/>
              <a:ext cx="9525" cy="9525"/>
            </a:xfrm>
            <a:custGeom>
              <a:avLst/>
              <a:gdLst/>
              <a:ahLst/>
              <a:cxnLst/>
              <a:rect l="l" t="t" r="r" b="b"/>
              <a:pathLst>
                <a:path w="9525" h="9525" extrusionOk="0">
                  <a:moveTo>
                    <a:pt x="7567" y="7144"/>
                  </a:moveTo>
                  <a:cubicBezTo>
                    <a:pt x="7567" y="7144"/>
                    <a:pt x="6615" y="7144"/>
                    <a:pt x="7567" y="7144"/>
                  </a:cubicBezTo>
                  <a:cubicBezTo>
                    <a:pt x="6615" y="7144"/>
                    <a:pt x="7567" y="7144"/>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264" name="Google Shape;8264;p1"/>
            <p:cNvSpPr/>
            <p:nvPr/>
          </p:nvSpPr>
          <p:spPr>
            <a:xfrm>
              <a:off x="7241381" y="5636418"/>
              <a:ext cx="9525" cy="9525"/>
            </a:xfrm>
            <a:custGeom>
              <a:avLst/>
              <a:gdLst/>
              <a:ahLst/>
              <a:cxnLst/>
              <a:rect l="l" t="t" r="r" b="b"/>
              <a:pathLst>
                <a:path w="9525" h="9525" extrusionOk="0">
                  <a:moveTo>
                    <a:pt x="8096" y="7144"/>
                  </a:moveTo>
                  <a:lnTo>
                    <a:pt x="7144" y="8096"/>
                  </a:lnTo>
                  <a:cubicBezTo>
                    <a:pt x="7144" y="8096"/>
                    <a:pt x="7144" y="8096"/>
                    <a:pt x="8096"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265" name="Google Shape;8265;p1"/>
            <p:cNvSpPr/>
            <p:nvPr/>
          </p:nvSpPr>
          <p:spPr>
            <a:xfrm>
              <a:off x="7240429" y="5642133"/>
              <a:ext cx="9525" cy="9525"/>
            </a:xfrm>
            <a:custGeom>
              <a:avLst/>
              <a:gdLst/>
              <a:ahLst/>
              <a:cxnLst/>
              <a:rect l="l" t="t" r="r" b="b"/>
              <a:pathLst>
                <a:path w="9525" h="9525" extrusionOk="0">
                  <a:moveTo>
                    <a:pt x="7144" y="7144"/>
                  </a:moveTo>
                  <a:cubicBezTo>
                    <a:pt x="8096" y="7144"/>
                    <a:pt x="1095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266" name="Google Shape;8266;p1"/>
            <p:cNvSpPr/>
            <p:nvPr/>
          </p:nvSpPr>
          <p:spPr>
            <a:xfrm>
              <a:off x="7233999" y="5577601"/>
              <a:ext cx="9525" cy="9525"/>
            </a:xfrm>
            <a:custGeom>
              <a:avLst/>
              <a:gdLst/>
              <a:ahLst/>
              <a:cxnLst/>
              <a:rect l="l" t="t" r="r" b="b"/>
              <a:pathLst>
                <a:path w="9525" h="9525" extrusionOk="0">
                  <a:moveTo>
                    <a:pt x="7858" y="7858"/>
                  </a:moveTo>
                  <a:cubicBezTo>
                    <a:pt x="7858" y="6906"/>
                    <a:pt x="6906" y="6906"/>
                    <a:pt x="7858" y="7858"/>
                  </a:cubicBezTo>
                  <a:cubicBezTo>
                    <a:pt x="6906" y="6906"/>
                    <a:pt x="6906" y="6906"/>
                    <a:pt x="7858" y="785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267" name="Google Shape;8267;p1"/>
            <p:cNvSpPr/>
            <p:nvPr/>
          </p:nvSpPr>
          <p:spPr>
            <a:xfrm>
              <a:off x="7240756" y="5582126"/>
              <a:ext cx="9525" cy="9525"/>
            </a:xfrm>
            <a:custGeom>
              <a:avLst/>
              <a:gdLst/>
              <a:ahLst/>
              <a:cxnLst/>
              <a:rect l="l" t="t" r="r" b="b"/>
              <a:pathLst>
                <a:path w="9525" h="9525" extrusionOk="0">
                  <a:moveTo>
                    <a:pt x="8722" y="8097"/>
                  </a:moveTo>
                  <a:cubicBezTo>
                    <a:pt x="7769" y="8097"/>
                    <a:pt x="7769" y="7144"/>
                    <a:pt x="7769" y="7144"/>
                  </a:cubicBezTo>
                  <a:cubicBezTo>
                    <a:pt x="6817" y="8097"/>
                    <a:pt x="6817" y="8097"/>
                    <a:pt x="8722" y="809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268" name="Google Shape;8268;p1"/>
            <p:cNvSpPr/>
            <p:nvPr/>
          </p:nvSpPr>
          <p:spPr>
            <a:xfrm>
              <a:off x="7229951" y="5550270"/>
              <a:ext cx="9525" cy="9525"/>
            </a:xfrm>
            <a:custGeom>
              <a:avLst/>
              <a:gdLst/>
              <a:ahLst/>
              <a:cxnLst/>
              <a:rect l="l" t="t" r="r" b="b"/>
              <a:pathLst>
                <a:path w="9525" h="9525" extrusionOk="0">
                  <a:moveTo>
                    <a:pt x="7144" y="7567"/>
                  </a:moveTo>
                  <a:cubicBezTo>
                    <a:pt x="7144" y="7567"/>
                    <a:pt x="7144" y="6615"/>
                    <a:pt x="7144"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269" name="Google Shape;8269;p1"/>
            <p:cNvSpPr/>
            <p:nvPr/>
          </p:nvSpPr>
          <p:spPr>
            <a:xfrm>
              <a:off x="7240005" y="5581173"/>
              <a:ext cx="9525" cy="9525"/>
            </a:xfrm>
            <a:custGeom>
              <a:avLst/>
              <a:gdLst/>
              <a:ahLst/>
              <a:cxnLst/>
              <a:rect l="l" t="t" r="r" b="b"/>
              <a:pathLst>
                <a:path w="9525" h="9525" extrusionOk="0">
                  <a:moveTo>
                    <a:pt x="7567" y="7144"/>
                  </a:moveTo>
                  <a:cubicBezTo>
                    <a:pt x="6615" y="7144"/>
                    <a:pt x="7567" y="8096"/>
                    <a:pt x="7567" y="8096"/>
                  </a:cubicBezTo>
                  <a:cubicBezTo>
                    <a:pt x="7567" y="8096"/>
                    <a:pt x="8520" y="8096"/>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270" name="Google Shape;8270;p1"/>
            <p:cNvSpPr/>
            <p:nvPr/>
          </p:nvSpPr>
          <p:spPr>
            <a:xfrm>
              <a:off x="7240429" y="5664993"/>
              <a:ext cx="9525" cy="9525"/>
            </a:xfrm>
            <a:custGeom>
              <a:avLst/>
              <a:gdLst/>
              <a:ahLst/>
              <a:cxnLst/>
              <a:rect l="l" t="t" r="r" b="b"/>
              <a:pathLst>
                <a:path w="9525" h="9525" extrusionOk="0">
                  <a:moveTo>
                    <a:pt x="7144" y="7144"/>
                  </a:move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271" name="Google Shape;8271;p1"/>
            <p:cNvSpPr/>
            <p:nvPr/>
          </p:nvSpPr>
          <p:spPr>
            <a:xfrm>
              <a:off x="7240429" y="5664993"/>
              <a:ext cx="9525" cy="9525"/>
            </a:xfrm>
            <a:custGeom>
              <a:avLst/>
              <a:gdLst/>
              <a:ahLst/>
              <a:cxnLst/>
              <a:rect l="l" t="t" r="r" b="b"/>
              <a:pathLst>
                <a:path w="9525" h="9525" extrusionOk="0">
                  <a:moveTo>
                    <a:pt x="7144" y="7144"/>
                  </a:moveTo>
                  <a:lnTo>
                    <a:pt x="7144" y="7144"/>
                  </a:lnTo>
                  <a:cubicBezTo>
                    <a:pt x="8096" y="7144"/>
                    <a:pt x="8096"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272" name="Google Shape;8272;p1"/>
            <p:cNvSpPr/>
            <p:nvPr/>
          </p:nvSpPr>
          <p:spPr>
            <a:xfrm>
              <a:off x="7240958" y="5665946"/>
              <a:ext cx="9525" cy="9525"/>
            </a:xfrm>
            <a:custGeom>
              <a:avLst/>
              <a:gdLst/>
              <a:ahLst/>
              <a:cxnLst/>
              <a:rect l="l" t="t" r="r" b="b"/>
              <a:pathLst>
                <a:path w="9525" h="9525" extrusionOk="0">
                  <a:moveTo>
                    <a:pt x="7567" y="7144"/>
                  </a:moveTo>
                  <a:lnTo>
                    <a:pt x="7567" y="7144"/>
                  </a:lnTo>
                  <a:cubicBezTo>
                    <a:pt x="7567" y="7144"/>
                    <a:pt x="6615" y="7144"/>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273" name="Google Shape;8273;p1"/>
            <p:cNvSpPr/>
            <p:nvPr/>
          </p:nvSpPr>
          <p:spPr>
            <a:xfrm>
              <a:off x="7240429" y="5657373"/>
              <a:ext cx="9525" cy="9525"/>
            </a:xfrm>
            <a:custGeom>
              <a:avLst/>
              <a:gdLst/>
              <a:ahLst/>
              <a:cxnLst/>
              <a:rect l="l" t="t" r="r" b="b"/>
              <a:pathLst>
                <a:path w="9525" h="9525" extrusionOk="0">
                  <a:moveTo>
                    <a:pt x="8096" y="7144"/>
                  </a:moveTo>
                  <a:lnTo>
                    <a:pt x="7144" y="7144"/>
                  </a:lnTo>
                  <a:cubicBezTo>
                    <a:pt x="7144" y="7144"/>
                    <a:pt x="7144" y="7144"/>
                    <a:pt x="8096"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274" name="Google Shape;8274;p1"/>
            <p:cNvSpPr/>
            <p:nvPr/>
          </p:nvSpPr>
          <p:spPr>
            <a:xfrm>
              <a:off x="7239872" y="5655468"/>
              <a:ext cx="9525" cy="9525"/>
            </a:xfrm>
            <a:custGeom>
              <a:avLst/>
              <a:gdLst/>
              <a:ahLst/>
              <a:cxnLst/>
              <a:rect l="l" t="t" r="r" b="b"/>
              <a:pathLst>
                <a:path w="9525" h="9525" extrusionOk="0">
                  <a:moveTo>
                    <a:pt x="8653" y="7144"/>
                  </a:moveTo>
                  <a:cubicBezTo>
                    <a:pt x="5796" y="12859"/>
                    <a:pt x="7700" y="7144"/>
                    <a:pt x="8653"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275" name="Google Shape;8275;p1"/>
            <p:cNvSpPr/>
            <p:nvPr/>
          </p:nvSpPr>
          <p:spPr>
            <a:xfrm>
              <a:off x="7253607" y="5645943"/>
              <a:ext cx="9525" cy="9525"/>
            </a:xfrm>
            <a:custGeom>
              <a:avLst/>
              <a:gdLst/>
              <a:ahLst/>
              <a:cxnLst/>
              <a:rect l="l" t="t" r="r" b="b"/>
              <a:pathLst>
                <a:path w="9525" h="9525" extrusionOk="0">
                  <a:moveTo>
                    <a:pt x="7301" y="7144"/>
                  </a:moveTo>
                  <a:cubicBezTo>
                    <a:pt x="10158" y="10954"/>
                    <a:pt x="6348" y="8096"/>
                    <a:pt x="7301"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276" name="Google Shape;8276;p1"/>
            <p:cNvSpPr/>
            <p:nvPr/>
          </p:nvSpPr>
          <p:spPr>
            <a:xfrm>
              <a:off x="7254716" y="5640467"/>
              <a:ext cx="9525" cy="9525"/>
            </a:xfrm>
            <a:custGeom>
              <a:avLst/>
              <a:gdLst/>
              <a:ahLst/>
              <a:cxnLst/>
              <a:rect l="l" t="t" r="r" b="b"/>
              <a:pathLst>
                <a:path w="9525" h="9525" extrusionOk="0">
                  <a:moveTo>
                    <a:pt x="7144" y="7858"/>
                  </a:moveTo>
                  <a:cubicBezTo>
                    <a:pt x="8096" y="8810"/>
                    <a:pt x="9049" y="7858"/>
                    <a:pt x="9049" y="7858"/>
                  </a:cubicBezTo>
                  <a:cubicBezTo>
                    <a:pt x="8096" y="6906"/>
                    <a:pt x="8096" y="6906"/>
                    <a:pt x="7144" y="785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277" name="Google Shape;8277;p1"/>
            <p:cNvSpPr/>
            <p:nvPr/>
          </p:nvSpPr>
          <p:spPr>
            <a:xfrm>
              <a:off x="7253764" y="5600752"/>
              <a:ext cx="9525" cy="9525"/>
            </a:xfrm>
            <a:custGeom>
              <a:avLst/>
              <a:gdLst/>
              <a:ahLst/>
              <a:cxnLst/>
              <a:rect l="l" t="t" r="r" b="b"/>
              <a:pathLst>
                <a:path w="9525" h="9525" extrusionOk="0">
                  <a:moveTo>
                    <a:pt x="7144" y="7567"/>
                  </a:moveTo>
                  <a:lnTo>
                    <a:pt x="10001" y="7567"/>
                  </a:lnTo>
                  <a:cubicBezTo>
                    <a:pt x="9049" y="6615"/>
                    <a:pt x="8096" y="7567"/>
                    <a:pt x="7144"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278" name="Google Shape;8278;p1"/>
            <p:cNvSpPr/>
            <p:nvPr/>
          </p:nvSpPr>
          <p:spPr>
            <a:xfrm>
              <a:off x="7239053" y="5594508"/>
              <a:ext cx="9525" cy="9525"/>
            </a:xfrm>
            <a:custGeom>
              <a:avLst/>
              <a:gdLst/>
              <a:ahLst/>
              <a:cxnLst/>
              <a:rect l="l" t="t" r="r" b="b"/>
              <a:pathLst>
                <a:path w="9525" h="9525" extrusionOk="0">
                  <a:moveTo>
                    <a:pt x="7567" y="7144"/>
                  </a:moveTo>
                  <a:cubicBezTo>
                    <a:pt x="6615" y="9049"/>
                    <a:pt x="7567" y="7144"/>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279" name="Google Shape;8279;p1"/>
            <p:cNvSpPr/>
            <p:nvPr/>
          </p:nvSpPr>
          <p:spPr>
            <a:xfrm>
              <a:off x="7257299" y="5587855"/>
              <a:ext cx="9525" cy="9525"/>
            </a:xfrm>
            <a:custGeom>
              <a:avLst/>
              <a:gdLst/>
              <a:ahLst/>
              <a:cxnLst/>
              <a:rect l="l" t="t" r="r" b="b"/>
              <a:pathLst>
                <a:path w="9525" h="9525" extrusionOk="0">
                  <a:moveTo>
                    <a:pt x="7419" y="8082"/>
                  </a:moveTo>
                  <a:cubicBezTo>
                    <a:pt x="8371" y="9987"/>
                    <a:pt x="6466" y="5225"/>
                    <a:pt x="7419" y="8082"/>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280" name="Google Shape;8280;p1"/>
            <p:cNvSpPr/>
            <p:nvPr/>
          </p:nvSpPr>
          <p:spPr>
            <a:xfrm>
              <a:off x="7251859" y="5542121"/>
              <a:ext cx="9525" cy="9525"/>
            </a:xfrm>
            <a:custGeom>
              <a:avLst/>
              <a:gdLst/>
              <a:ahLst/>
              <a:cxnLst/>
              <a:rect l="l" t="t" r="r" b="b"/>
              <a:pathLst>
                <a:path w="9525" h="9525" extrusionOk="0">
                  <a:moveTo>
                    <a:pt x="10001" y="7144"/>
                  </a:moveTo>
                  <a:lnTo>
                    <a:pt x="7144" y="7144"/>
                  </a:lnTo>
                  <a:cubicBezTo>
                    <a:pt x="7144" y="7144"/>
                    <a:pt x="10954" y="7144"/>
                    <a:pt x="10001"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281" name="Google Shape;8281;p1"/>
            <p:cNvSpPr/>
            <p:nvPr/>
          </p:nvSpPr>
          <p:spPr>
            <a:xfrm>
              <a:off x="7243286" y="5506792"/>
              <a:ext cx="9525" cy="9525"/>
            </a:xfrm>
            <a:custGeom>
              <a:avLst/>
              <a:gdLst/>
              <a:ahLst/>
              <a:cxnLst/>
              <a:rect l="l" t="t" r="r" b="b"/>
              <a:pathLst>
                <a:path w="9525" h="9525" extrusionOk="0">
                  <a:moveTo>
                    <a:pt x="9049" y="9134"/>
                  </a:moveTo>
                  <a:cubicBezTo>
                    <a:pt x="10001" y="7230"/>
                    <a:pt x="9049" y="6277"/>
                    <a:pt x="7144" y="8182"/>
                  </a:cubicBezTo>
                  <a:cubicBezTo>
                    <a:pt x="8096" y="9134"/>
                    <a:pt x="8096" y="10087"/>
                    <a:pt x="9049" y="913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282" name="Google Shape;8282;p1"/>
            <p:cNvSpPr/>
            <p:nvPr/>
          </p:nvSpPr>
          <p:spPr>
            <a:xfrm>
              <a:off x="7187724" y="5565510"/>
              <a:ext cx="9525" cy="9525"/>
            </a:xfrm>
            <a:custGeom>
              <a:avLst/>
              <a:gdLst/>
              <a:ahLst/>
              <a:cxnLst/>
              <a:rect l="l" t="t" r="r" b="b"/>
              <a:pathLst>
                <a:path w="9525" h="9525" extrusionOk="0">
                  <a:moveTo>
                    <a:pt x="8414" y="7567"/>
                  </a:moveTo>
                  <a:cubicBezTo>
                    <a:pt x="5556" y="6615"/>
                    <a:pt x="8414" y="7567"/>
                    <a:pt x="8414"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grpSp>
      <p:sp>
        <p:nvSpPr>
          <p:cNvPr id="8283" name="Google Shape;8283;p1"/>
          <p:cNvSpPr txBox="1"/>
          <p:nvPr/>
        </p:nvSpPr>
        <p:spPr>
          <a:xfrm>
            <a:off x="3001108" y="3153508"/>
            <a:ext cx="6189784" cy="707886"/>
          </a:xfrm>
          <a:prstGeom prst="rect">
            <a:avLst/>
          </a:prstGeom>
          <a:noFill/>
          <a:ln>
            <a:noFill/>
          </a:ln>
        </p:spPr>
        <p:txBody>
          <a:bodyPr spcFirstLastPara="1" wrap="square" lIns="91425" tIns="45700" rIns="91425" bIns="45700" anchor="t" anchorCtr="0">
            <a:spAutoFit/>
          </a:bodyPr>
          <a:lstStyle/>
          <a:p>
            <a:pPr marL="0" marR="0" lvl="0" indent="0" algn="ctr" rtl="0">
              <a:spcBef>
                <a:spcPts val="0"/>
              </a:spcBef>
              <a:spcAft>
                <a:spcPts val="0"/>
              </a:spcAft>
              <a:buNone/>
            </a:pPr>
            <a:r>
              <a:rPr lang="en-US" sz="4000">
                <a:solidFill>
                  <a:schemeClr val="dk1"/>
                </a:solidFill>
                <a:latin typeface="Arial"/>
                <a:ea typeface="Arial"/>
                <a:cs typeface="Arial"/>
                <a:sym typeface="Arial"/>
              </a:rPr>
              <a:t>ANALISIS KONTRASTIF</a:t>
            </a:r>
            <a:endParaRPr sz="4000">
              <a:solidFill>
                <a:schemeClr val="dk1"/>
              </a:solidFill>
              <a:latin typeface="Arial"/>
              <a:ea typeface="Arial"/>
              <a:cs typeface="Arial"/>
              <a:sym typeface="Arial"/>
            </a:endParaRPr>
          </a:p>
        </p:txBody>
      </p:sp>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8514"/>
        <p:cNvGrpSpPr/>
        <p:nvPr/>
      </p:nvGrpSpPr>
      <p:grpSpPr>
        <a:xfrm>
          <a:off x="0" y="0"/>
          <a:ext cx="0" cy="0"/>
          <a:chOff x="0" y="0"/>
          <a:chExt cx="0" cy="0"/>
        </a:xfrm>
      </p:grpSpPr>
      <p:grpSp>
        <p:nvGrpSpPr>
          <p:cNvPr id="8515" name="Google Shape;8515;p10"/>
          <p:cNvGrpSpPr/>
          <p:nvPr/>
        </p:nvGrpSpPr>
        <p:grpSpPr>
          <a:xfrm>
            <a:off x="3799914" y="1358411"/>
            <a:ext cx="4788855" cy="1019175"/>
            <a:chOff x="0" y="0"/>
            <a:chExt cx="4249176" cy="1019175"/>
          </a:xfrm>
        </p:grpSpPr>
        <p:sp>
          <p:nvSpPr>
            <p:cNvPr id="8516" name="Google Shape;8516;p10"/>
            <p:cNvSpPr/>
            <p:nvPr/>
          </p:nvSpPr>
          <p:spPr>
            <a:xfrm>
              <a:off x="0" y="0"/>
              <a:ext cx="4249176" cy="1019175"/>
            </a:xfrm>
            <a:prstGeom prst="roundRect">
              <a:avLst>
                <a:gd name="adj" fmla="val 16667"/>
              </a:avLst>
            </a:prstGeom>
            <a:solidFill>
              <a:schemeClr val="lt1"/>
            </a:solidFill>
            <a:ln w="12700" cap="flat" cmpd="sng">
              <a:solidFill>
                <a:schemeClr val="accent6"/>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l" rtl="0">
                <a:lnSpc>
                  <a:spcPct val="107000"/>
                </a:lnSpc>
                <a:spcBef>
                  <a:spcPts val="0"/>
                </a:spcBef>
                <a:spcAft>
                  <a:spcPts val="0"/>
                </a:spcAft>
                <a:buNone/>
              </a:pPr>
              <a:r>
                <a:rPr lang="en-US" sz="1100">
                  <a:solidFill>
                    <a:schemeClr val="dk1"/>
                  </a:solidFill>
                  <a:latin typeface="Arial"/>
                  <a:ea typeface="Arial"/>
                  <a:cs typeface="Arial"/>
                  <a:sym typeface="Arial"/>
                </a:rPr>
                <a:t>Kompetensi B1</a:t>
              </a:r>
              <a:endParaRPr sz="1100">
                <a:solidFill>
                  <a:schemeClr val="dk1"/>
                </a:solidFill>
                <a:latin typeface="Arial"/>
                <a:ea typeface="Arial"/>
                <a:cs typeface="Arial"/>
                <a:sym typeface="Arial"/>
              </a:endParaRPr>
            </a:p>
            <a:p>
              <a:pPr marL="914400" marR="0" lvl="0" indent="457200" algn="l" rtl="0">
                <a:lnSpc>
                  <a:spcPct val="107000"/>
                </a:lnSpc>
                <a:spcBef>
                  <a:spcPts val="800"/>
                </a:spcBef>
                <a:spcAft>
                  <a:spcPts val="0"/>
                </a:spcAft>
                <a:buNone/>
              </a:pPr>
              <a:r>
                <a:rPr lang="en-US" sz="1100">
                  <a:solidFill>
                    <a:schemeClr val="dk1"/>
                  </a:solidFill>
                  <a:latin typeface="Arial"/>
                  <a:ea typeface="Arial"/>
                  <a:cs typeface="Arial"/>
                  <a:sym typeface="Arial"/>
                </a:rPr>
                <a:t>     Analisis Kontrastif 		 Eksplanasi</a:t>
              </a:r>
              <a:endParaRPr sz="1100">
                <a:solidFill>
                  <a:schemeClr val="dk1"/>
                </a:solidFill>
                <a:latin typeface="Arial"/>
                <a:ea typeface="Arial"/>
                <a:cs typeface="Arial"/>
                <a:sym typeface="Arial"/>
              </a:endParaRPr>
            </a:p>
            <a:p>
              <a:pPr marL="0" marR="0" lvl="0" indent="0" algn="l" rtl="0">
                <a:lnSpc>
                  <a:spcPct val="107000"/>
                </a:lnSpc>
                <a:spcBef>
                  <a:spcPts val="800"/>
                </a:spcBef>
                <a:spcAft>
                  <a:spcPts val="0"/>
                </a:spcAft>
                <a:buNone/>
              </a:pPr>
              <a:r>
                <a:rPr lang="en-US" sz="1100">
                  <a:solidFill>
                    <a:schemeClr val="dk1"/>
                  </a:solidFill>
                  <a:latin typeface="Arial"/>
                  <a:ea typeface="Arial"/>
                  <a:cs typeface="Arial"/>
                  <a:sym typeface="Arial"/>
                </a:rPr>
                <a:t>Kompetensi B2</a:t>
              </a:r>
              <a:endParaRPr sz="1100">
                <a:solidFill>
                  <a:schemeClr val="dk1"/>
                </a:solidFill>
                <a:latin typeface="Arial"/>
                <a:ea typeface="Arial"/>
                <a:cs typeface="Arial"/>
                <a:sym typeface="Arial"/>
              </a:endParaRPr>
            </a:p>
          </p:txBody>
        </p:sp>
        <p:cxnSp>
          <p:nvCxnSpPr>
            <p:cNvPr id="8517" name="Google Shape;8517;p10"/>
            <p:cNvCxnSpPr/>
            <p:nvPr/>
          </p:nvCxnSpPr>
          <p:spPr>
            <a:xfrm>
              <a:off x="1047750" y="200025"/>
              <a:ext cx="1085850" cy="171450"/>
            </a:xfrm>
            <a:prstGeom prst="bentConnector3">
              <a:avLst>
                <a:gd name="adj1" fmla="val -232655"/>
              </a:avLst>
            </a:prstGeom>
            <a:noFill/>
            <a:ln w="19050" cap="flat" cmpd="sng">
              <a:solidFill>
                <a:schemeClr val="dk1"/>
              </a:solidFill>
              <a:prstDash val="solid"/>
              <a:miter lim="800000"/>
              <a:headEnd type="none" w="sm" len="sm"/>
              <a:tailEnd type="stealth" w="med" len="med"/>
            </a:ln>
          </p:spPr>
        </p:cxnSp>
        <p:cxnSp>
          <p:nvCxnSpPr>
            <p:cNvPr id="8518" name="Google Shape;8518;p10"/>
            <p:cNvCxnSpPr/>
            <p:nvPr/>
          </p:nvCxnSpPr>
          <p:spPr>
            <a:xfrm rot="10800000" flipH="1">
              <a:off x="1047750" y="628650"/>
              <a:ext cx="1085850" cy="133350"/>
            </a:xfrm>
            <a:prstGeom prst="bentConnector3">
              <a:avLst>
                <a:gd name="adj1" fmla="val -232655"/>
              </a:avLst>
            </a:prstGeom>
            <a:noFill/>
            <a:ln w="19050" cap="flat" cmpd="sng">
              <a:solidFill>
                <a:schemeClr val="dk1"/>
              </a:solidFill>
              <a:prstDash val="solid"/>
              <a:miter lim="800000"/>
              <a:headEnd type="none" w="sm" len="sm"/>
              <a:tailEnd type="stealth" w="med" len="med"/>
            </a:ln>
          </p:spPr>
        </p:cxnSp>
        <p:cxnSp>
          <p:nvCxnSpPr>
            <p:cNvPr id="8519" name="Google Shape;8519;p10"/>
            <p:cNvCxnSpPr/>
            <p:nvPr/>
          </p:nvCxnSpPr>
          <p:spPr>
            <a:xfrm>
              <a:off x="2682660" y="495300"/>
              <a:ext cx="666750" cy="0"/>
            </a:xfrm>
            <a:prstGeom prst="straightConnector1">
              <a:avLst/>
            </a:prstGeom>
            <a:noFill/>
            <a:ln w="19050" cap="flat" cmpd="sng">
              <a:solidFill>
                <a:schemeClr val="dk1"/>
              </a:solidFill>
              <a:prstDash val="solid"/>
              <a:miter lim="800000"/>
              <a:headEnd type="none" w="sm" len="sm"/>
              <a:tailEnd type="stealth" w="med" len="med"/>
            </a:ln>
          </p:spPr>
        </p:cxnSp>
      </p:grpSp>
      <p:grpSp>
        <p:nvGrpSpPr>
          <p:cNvPr id="8520" name="Google Shape;8520;p10"/>
          <p:cNvGrpSpPr/>
          <p:nvPr/>
        </p:nvGrpSpPr>
        <p:grpSpPr>
          <a:xfrm rot="5400000">
            <a:off x="10212722" y="4667890"/>
            <a:ext cx="1315346" cy="2436639"/>
            <a:chOff x="5741156" y="2836054"/>
            <a:chExt cx="704887" cy="1181100"/>
          </a:xfrm>
        </p:grpSpPr>
        <p:sp>
          <p:nvSpPr>
            <p:cNvPr id="8521" name="Google Shape;8521;p10"/>
            <p:cNvSpPr/>
            <p:nvPr/>
          </p:nvSpPr>
          <p:spPr>
            <a:xfrm>
              <a:off x="5765909" y="2854152"/>
              <a:ext cx="647696" cy="1152524"/>
            </a:xfrm>
            <a:custGeom>
              <a:avLst/>
              <a:gdLst/>
              <a:ahLst/>
              <a:cxnLst/>
              <a:rect l="l" t="t" r="r" b="b"/>
              <a:pathLst>
                <a:path w="647700" h="1152525" extrusionOk="0">
                  <a:moveTo>
                    <a:pt x="533889" y="11918"/>
                  </a:moveTo>
                  <a:lnTo>
                    <a:pt x="130029" y="7156"/>
                  </a:lnTo>
                  <a:cubicBezTo>
                    <a:pt x="67164" y="6203"/>
                    <a:pt x="14777" y="61448"/>
                    <a:pt x="14777" y="130028"/>
                  </a:cubicBezTo>
                  <a:lnTo>
                    <a:pt x="14777" y="145268"/>
                  </a:lnTo>
                  <a:lnTo>
                    <a:pt x="13824" y="242423"/>
                  </a:lnTo>
                  <a:lnTo>
                    <a:pt x="8109" y="904411"/>
                  </a:lnTo>
                  <a:lnTo>
                    <a:pt x="7157" y="1001566"/>
                  </a:lnTo>
                  <a:lnTo>
                    <a:pt x="7157" y="1016806"/>
                  </a:lnTo>
                  <a:cubicBezTo>
                    <a:pt x="6204" y="1084433"/>
                    <a:pt x="57639" y="1140631"/>
                    <a:pt x="120504" y="1141583"/>
                  </a:cubicBezTo>
                  <a:lnTo>
                    <a:pt x="524364" y="1146346"/>
                  </a:lnTo>
                  <a:cubicBezTo>
                    <a:pt x="588182" y="1147298"/>
                    <a:pt x="639617" y="1092053"/>
                    <a:pt x="640569" y="1023473"/>
                  </a:cubicBezTo>
                  <a:lnTo>
                    <a:pt x="640569" y="1008233"/>
                  </a:lnTo>
                  <a:lnTo>
                    <a:pt x="641522" y="911078"/>
                  </a:lnTo>
                  <a:lnTo>
                    <a:pt x="647237" y="249091"/>
                  </a:lnTo>
                  <a:lnTo>
                    <a:pt x="648189" y="151936"/>
                  </a:lnTo>
                  <a:lnTo>
                    <a:pt x="648189" y="136696"/>
                  </a:lnTo>
                  <a:cubicBezTo>
                    <a:pt x="648189" y="68116"/>
                    <a:pt x="597707" y="11918"/>
                    <a:pt x="533889" y="11918"/>
                  </a:cubicBez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522" name="Google Shape;8522;p10"/>
            <p:cNvSpPr/>
            <p:nvPr/>
          </p:nvSpPr>
          <p:spPr>
            <a:xfrm>
              <a:off x="5751623" y="2836054"/>
              <a:ext cx="676270" cy="1181100"/>
            </a:xfrm>
            <a:custGeom>
              <a:avLst/>
              <a:gdLst/>
              <a:ahLst/>
              <a:cxnLst/>
              <a:rect l="l" t="t" r="r" b="b"/>
              <a:pathLst>
                <a:path w="676275" h="1181100" extrusionOk="0">
                  <a:moveTo>
                    <a:pt x="548177" y="26207"/>
                  </a:moveTo>
                  <a:lnTo>
                    <a:pt x="144317" y="21444"/>
                  </a:lnTo>
                  <a:cubicBezTo>
                    <a:pt x="81452" y="20492"/>
                    <a:pt x="29064" y="71927"/>
                    <a:pt x="29064" y="134792"/>
                  </a:cubicBezTo>
                  <a:lnTo>
                    <a:pt x="21444" y="1043477"/>
                  </a:lnTo>
                  <a:cubicBezTo>
                    <a:pt x="20492" y="1107294"/>
                    <a:pt x="71927" y="1158729"/>
                    <a:pt x="134792" y="1159682"/>
                  </a:cubicBezTo>
                  <a:lnTo>
                    <a:pt x="538652" y="1164444"/>
                  </a:lnTo>
                  <a:cubicBezTo>
                    <a:pt x="602469" y="1165397"/>
                    <a:pt x="653904" y="1113962"/>
                    <a:pt x="654857" y="1051097"/>
                  </a:cubicBezTo>
                  <a:lnTo>
                    <a:pt x="662477" y="142412"/>
                  </a:lnTo>
                  <a:cubicBezTo>
                    <a:pt x="662477" y="78594"/>
                    <a:pt x="611994" y="27159"/>
                    <a:pt x="548177" y="26207"/>
                  </a:cubicBezTo>
                  <a:close/>
                </a:path>
              </a:pathLst>
            </a:custGeom>
            <a:noFill/>
            <a:ln w="28575" cap="rnd" cmpd="sng">
              <a:solidFill>
                <a:srgbClr val="333331"/>
              </a:solidFill>
              <a:prstDash val="solid"/>
              <a:round/>
              <a:headEnd type="none" w="sm" len="sm"/>
              <a:tailEnd type="none" w="sm" len="sm"/>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523" name="Google Shape;8523;p10"/>
            <p:cNvSpPr/>
            <p:nvPr/>
          </p:nvSpPr>
          <p:spPr>
            <a:xfrm>
              <a:off x="5752588" y="3053237"/>
              <a:ext cx="676270" cy="742949"/>
            </a:xfrm>
            <a:custGeom>
              <a:avLst/>
              <a:gdLst/>
              <a:ahLst/>
              <a:cxnLst/>
              <a:rect l="l" t="t" r="r" b="b"/>
              <a:pathLst>
                <a:path w="676275" h="742950" extrusionOk="0">
                  <a:moveTo>
                    <a:pt x="653891" y="730091"/>
                  </a:moveTo>
                  <a:lnTo>
                    <a:pt x="21431" y="722471"/>
                  </a:lnTo>
                  <a:lnTo>
                    <a:pt x="27146" y="21431"/>
                  </a:lnTo>
                  <a:lnTo>
                    <a:pt x="660559" y="28099"/>
                  </a:lnTo>
                  <a:close/>
                </a:path>
              </a:pathLst>
            </a:custGeom>
            <a:solidFill>
              <a:srgbClr val="FFFFFF"/>
            </a:solidFill>
            <a:ln w="28575" cap="rnd" cmpd="sng">
              <a:solidFill>
                <a:srgbClr val="333331"/>
              </a:solidFill>
              <a:prstDash val="solid"/>
              <a:round/>
              <a:headEnd type="none" w="sm" len="sm"/>
              <a:tailEnd type="none" w="sm" len="sm"/>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524" name="Google Shape;8524;p10"/>
            <p:cNvSpPr/>
            <p:nvPr/>
          </p:nvSpPr>
          <p:spPr>
            <a:xfrm>
              <a:off x="6023096" y="3826666"/>
              <a:ext cx="133349" cy="133350"/>
            </a:xfrm>
            <a:custGeom>
              <a:avLst/>
              <a:gdLst/>
              <a:ahLst/>
              <a:cxnLst/>
              <a:rect l="l" t="t" r="r" b="b"/>
              <a:pathLst>
                <a:path w="133350" h="133350" extrusionOk="0">
                  <a:moveTo>
                    <a:pt x="116681" y="69056"/>
                  </a:moveTo>
                  <a:cubicBezTo>
                    <a:pt x="116681" y="95359"/>
                    <a:pt x="95359" y="116681"/>
                    <a:pt x="69056" y="116681"/>
                  </a:cubicBezTo>
                  <a:cubicBezTo>
                    <a:pt x="42754" y="116681"/>
                    <a:pt x="21431" y="95359"/>
                    <a:pt x="21431" y="69056"/>
                  </a:cubicBezTo>
                  <a:cubicBezTo>
                    <a:pt x="21431" y="42754"/>
                    <a:pt x="42754" y="21431"/>
                    <a:pt x="69056" y="21431"/>
                  </a:cubicBezTo>
                  <a:cubicBezTo>
                    <a:pt x="95359" y="21431"/>
                    <a:pt x="116681" y="42754"/>
                    <a:pt x="116681" y="69056"/>
                  </a:cubicBezTo>
                  <a:close/>
                </a:path>
              </a:pathLst>
            </a:custGeom>
            <a:solidFill>
              <a:srgbClr val="FFFFFF"/>
            </a:solidFill>
            <a:ln w="28575" cap="rnd" cmpd="sng">
              <a:solidFill>
                <a:srgbClr val="333331"/>
              </a:solidFill>
              <a:prstDash val="solid"/>
              <a:round/>
              <a:headEnd type="none" w="sm" len="sm"/>
              <a:tailEnd type="none" w="sm" len="sm"/>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525" name="Google Shape;8525;p10"/>
            <p:cNvSpPr/>
            <p:nvPr/>
          </p:nvSpPr>
          <p:spPr>
            <a:xfrm>
              <a:off x="5931656" y="2949416"/>
              <a:ext cx="333372" cy="38100"/>
            </a:xfrm>
            <a:custGeom>
              <a:avLst/>
              <a:gdLst/>
              <a:ahLst/>
              <a:cxnLst/>
              <a:rect l="l" t="t" r="r" b="b"/>
              <a:pathLst>
                <a:path w="333375" h="38100" extrusionOk="0">
                  <a:moveTo>
                    <a:pt x="315754" y="37624"/>
                  </a:moveTo>
                  <a:lnTo>
                    <a:pt x="22384" y="37624"/>
                  </a:lnTo>
                  <a:cubicBezTo>
                    <a:pt x="13811" y="37624"/>
                    <a:pt x="7144" y="30956"/>
                    <a:pt x="7144" y="22384"/>
                  </a:cubicBezTo>
                  <a:lnTo>
                    <a:pt x="7144" y="22384"/>
                  </a:lnTo>
                  <a:cubicBezTo>
                    <a:pt x="7144" y="13811"/>
                    <a:pt x="13811" y="7144"/>
                    <a:pt x="22384" y="7144"/>
                  </a:cubicBezTo>
                  <a:lnTo>
                    <a:pt x="315754" y="7144"/>
                  </a:lnTo>
                  <a:cubicBezTo>
                    <a:pt x="324326" y="7144"/>
                    <a:pt x="330994" y="13811"/>
                    <a:pt x="330994" y="22384"/>
                  </a:cubicBezTo>
                  <a:lnTo>
                    <a:pt x="330994" y="22384"/>
                  </a:lnTo>
                  <a:cubicBezTo>
                    <a:pt x="330994" y="30956"/>
                    <a:pt x="324326" y="37624"/>
                    <a:pt x="315754" y="37624"/>
                  </a:cubicBezTo>
                  <a:close/>
                </a:path>
              </a:pathLst>
            </a:custGeom>
            <a:solidFill>
              <a:srgbClr val="33333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526" name="Google Shape;8526;p10"/>
            <p:cNvSpPr/>
            <p:nvPr/>
          </p:nvSpPr>
          <p:spPr>
            <a:xfrm>
              <a:off x="5741156" y="3120854"/>
              <a:ext cx="47625" cy="104774"/>
            </a:xfrm>
            <a:custGeom>
              <a:avLst/>
              <a:gdLst/>
              <a:ahLst/>
              <a:cxnLst/>
              <a:rect l="l" t="t" r="r" b="b"/>
              <a:pathLst>
                <a:path w="47625" h="104775" extrusionOk="0">
                  <a:moveTo>
                    <a:pt x="25241" y="100489"/>
                  </a:moveTo>
                  <a:lnTo>
                    <a:pt x="25241" y="100489"/>
                  </a:lnTo>
                  <a:cubicBezTo>
                    <a:pt x="15716" y="100489"/>
                    <a:pt x="7144" y="92869"/>
                    <a:pt x="7144" y="82391"/>
                  </a:cubicBezTo>
                  <a:lnTo>
                    <a:pt x="7144" y="25241"/>
                  </a:lnTo>
                  <a:cubicBezTo>
                    <a:pt x="7144" y="15716"/>
                    <a:pt x="14764" y="7144"/>
                    <a:pt x="25241" y="7144"/>
                  </a:cubicBezTo>
                  <a:lnTo>
                    <a:pt x="25241" y="7144"/>
                  </a:lnTo>
                  <a:cubicBezTo>
                    <a:pt x="34766" y="7144"/>
                    <a:pt x="43339" y="14764"/>
                    <a:pt x="43339" y="25241"/>
                  </a:cubicBezTo>
                  <a:lnTo>
                    <a:pt x="43339" y="82391"/>
                  </a:lnTo>
                  <a:cubicBezTo>
                    <a:pt x="43339" y="92869"/>
                    <a:pt x="34766" y="100489"/>
                    <a:pt x="25241" y="100489"/>
                  </a:cubicBezTo>
                  <a:close/>
                </a:path>
              </a:pathLst>
            </a:custGeom>
            <a:solidFill>
              <a:srgbClr val="33333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527" name="Google Shape;8527;p10"/>
            <p:cNvSpPr/>
            <p:nvPr/>
          </p:nvSpPr>
          <p:spPr>
            <a:xfrm>
              <a:off x="6398396" y="3130387"/>
              <a:ext cx="47625" cy="104774"/>
            </a:xfrm>
            <a:custGeom>
              <a:avLst/>
              <a:gdLst/>
              <a:ahLst/>
              <a:cxnLst/>
              <a:rect l="l" t="t" r="r" b="b"/>
              <a:pathLst>
                <a:path w="47625" h="104775" extrusionOk="0">
                  <a:moveTo>
                    <a:pt x="25241" y="100489"/>
                  </a:moveTo>
                  <a:lnTo>
                    <a:pt x="25241" y="100489"/>
                  </a:lnTo>
                  <a:cubicBezTo>
                    <a:pt x="15716" y="100489"/>
                    <a:pt x="7144" y="92869"/>
                    <a:pt x="7144" y="82391"/>
                  </a:cubicBezTo>
                  <a:lnTo>
                    <a:pt x="7144" y="25241"/>
                  </a:lnTo>
                  <a:cubicBezTo>
                    <a:pt x="7144" y="15716"/>
                    <a:pt x="14764" y="7144"/>
                    <a:pt x="25241" y="7144"/>
                  </a:cubicBezTo>
                  <a:lnTo>
                    <a:pt x="25241" y="7144"/>
                  </a:lnTo>
                  <a:cubicBezTo>
                    <a:pt x="34766" y="7144"/>
                    <a:pt x="43339" y="14764"/>
                    <a:pt x="43339" y="25241"/>
                  </a:cubicBezTo>
                  <a:lnTo>
                    <a:pt x="43339" y="82391"/>
                  </a:lnTo>
                  <a:cubicBezTo>
                    <a:pt x="43339" y="92869"/>
                    <a:pt x="34766" y="100489"/>
                    <a:pt x="25241" y="100489"/>
                  </a:cubicBezTo>
                  <a:close/>
                </a:path>
              </a:pathLst>
            </a:custGeom>
            <a:solidFill>
              <a:srgbClr val="33333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528" name="Google Shape;8528;p10"/>
            <p:cNvSpPr/>
            <p:nvPr/>
          </p:nvSpPr>
          <p:spPr>
            <a:xfrm>
              <a:off x="6398418" y="3242786"/>
              <a:ext cx="47625" cy="104774"/>
            </a:xfrm>
            <a:custGeom>
              <a:avLst/>
              <a:gdLst/>
              <a:ahLst/>
              <a:cxnLst/>
              <a:rect l="l" t="t" r="r" b="b"/>
              <a:pathLst>
                <a:path w="47625" h="104775" extrusionOk="0">
                  <a:moveTo>
                    <a:pt x="25241" y="100489"/>
                  </a:moveTo>
                  <a:lnTo>
                    <a:pt x="25241" y="100489"/>
                  </a:lnTo>
                  <a:cubicBezTo>
                    <a:pt x="15716" y="100489"/>
                    <a:pt x="7144" y="92869"/>
                    <a:pt x="7144" y="82391"/>
                  </a:cubicBezTo>
                  <a:lnTo>
                    <a:pt x="7144" y="25241"/>
                  </a:lnTo>
                  <a:cubicBezTo>
                    <a:pt x="7144" y="15716"/>
                    <a:pt x="14764" y="7144"/>
                    <a:pt x="25241" y="7144"/>
                  </a:cubicBezTo>
                  <a:lnTo>
                    <a:pt x="25241" y="7144"/>
                  </a:lnTo>
                  <a:cubicBezTo>
                    <a:pt x="34766" y="7144"/>
                    <a:pt x="43339" y="14764"/>
                    <a:pt x="43339" y="25241"/>
                  </a:cubicBezTo>
                  <a:lnTo>
                    <a:pt x="43339" y="82391"/>
                  </a:lnTo>
                  <a:cubicBezTo>
                    <a:pt x="43339" y="91916"/>
                    <a:pt x="34766" y="100489"/>
                    <a:pt x="25241" y="100489"/>
                  </a:cubicBezTo>
                  <a:close/>
                </a:path>
              </a:pathLst>
            </a:custGeom>
            <a:solidFill>
              <a:srgbClr val="33333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grpSp>
      <p:sp>
        <p:nvSpPr>
          <p:cNvPr id="8529" name="Google Shape;8529;p10"/>
          <p:cNvSpPr/>
          <p:nvPr/>
        </p:nvSpPr>
        <p:spPr>
          <a:xfrm>
            <a:off x="2756038" y="923164"/>
            <a:ext cx="1043876" cy="369332"/>
          </a:xfrm>
          <a:prstGeom prst="rect">
            <a:avLst/>
          </a:prstGeom>
          <a:noFill/>
          <a:ln>
            <a:noFill/>
          </a:ln>
        </p:spPr>
        <p:txBody>
          <a:bodyPr spcFirstLastPara="1" wrap="square" lIns="91425" tIns="45700" rIns="91425" bIns="45700" anchor="t" anchorCtr="0">
            <a:spAutoFit/>
          </a:bodyPr>
          <a:lstStyle/>
          <a:p>
            <a:pPr marL="0" marR="0" lvl="0" indent="0" algn="l" rtl="0">
              <a:spcBef>
                <a:spcPts val="0"/>
              </a:spcBef>
              <a:spcAft>
                <a:spcPts val="0"/>
              </a:spcAft>
              <a:buNone/>
            </a:pPr>
            <a:r>
              <a:rPr lang="en-US" sz="1800" b="1">
                <a:solidFill>
                  <a:schemeClr val="dk1"/>
                </a:solidFill>
                <a:latin typeface="Arial"/>
                <a:ea typeface="Arial"/>
                <a:cs typeface="Arial"/>
                <a:sym typeface="Arial"/>
              </a:rPr>
              <a:t>Model 3</a:t>
            </a:r>
            <a:endParaRPr sz="1800">
              <a:solidFill>
                <a:schemeClr val="dk1"/>
              </a:solidFill>
              <a:latin typeface="Arial"/>
              <a:ea typeface="Arial"/>
              <a:cs typeface="Arial"/>
              <a:sym typeface="Arial"/>
            </a:endParaRPr>
          </a:p>
        </p:txBody>
      </p:sp>
      <p:sp>
        <p:nvSpPr>
          <p:cNvPr id="8530" name="Google Shape;8530;p10"/>
          <p:cNvSpPr txBox="1"/>
          <p:nvPr/>
        </p:nvSpPr>
        <p:spPr>
          <a:xfrm>
            <a:off x="3799914" y="2684585"/>
            <a:ext cx="6887046" cy="1569660"/>
          </a:xfrm>
          <a:prstGeom prst="rect">
            <a:avLst/>
          </a:prstGeom>
          <a:noFill/>
          <a:ln>
            <a:noFill/>
          </a:ln>
        </p:spPr>
        <p:txBody>
          <a:bodyPr spcFirstLastPara="1" wrap="square" lIns="91425" tIns="45700" rIns="91425" bIns="45700" anchor="t" anchorCtr="0">
            <a:spAutoFit/>
          </a:bodyPr>
          <a:lstStyle/>
          <a:p>
            <a:pPr marL="0" marR="0" lvl="0" indent="0" algn="l" rtl="0">
              <a:spcBef>
                <a:spcPts val="0"/>
              </a:spcBef>
              <a:spcAft>
                <a:spcPts val="0"/>
              </a:spcAft>
              <a:buNone/>
            </a:pPr>
            <a:r>
              <a:rPr lang="en-US" sz="1600">
                <a:solidFill>
                  <a:schemeClr val="dk1"/>
                </a:solidFill>
                <a:latin typeface="Arial"/>
                <a:ea typeface="Arial"/>
                <a:cs typeface="Arial"/>
                <a:sym typeface="Arial"/>
              </a:rPr>
              <a:t>Dalam model ini, kompetensi siswa dalam B1 dan B2 diperbandingkan. Hasil perbandingan tersebut dijelaskan. Penjelasan mencakup unsur-unsur yang sama dan unsur-unsur yang berbeda, yang terdapat dalam B1 dan B2. dari penjelasan ini akan dapat dibuktikan benarkah bahwa kompetensi B1 akan berpengaruh terhadap kompetensi B2 yang sedang dipelajari.</a:t>
            </a:r>
            <a:endParaRPr/>
          </a:p>
        </p:txBody>
      </p:sp>
      <p:sp>
        <p:nvSpPr>
          <p:cNvPr id="8531" name="Google Shape;8531;p10"/>
          <p:cNvSpPr/>
          <p:nvPr/>
        </p:nvSpPr>
        <p:spPr>
          <a:xfrm>
            <a:off x="245617" y="2784170"/>
            <a:ext cx="1912672" cy="3833160"/>
          </a:xfrm>
          <a:custGeom>
            <a:avLst/>
            <a:gdLst/>
            <a:ahLst/>
            <a:cxnLst/>
            <a:rect l="l" t="t" r="r" b="b"/>
            <a:pathLst>
              <a:path w="1912672" h="3833160" extrusionOk="0">
                <a:moveTo>
                  <a:pt x="930503" y="0"/>
                </a:moveTo>
                <a:cubicBezTo>
                  <a:pt x="929383" y="4182"/>
                  <a:pt x="928449" y="8365"/>
                  <a:pt x="927329" y="12547"/>
                </a:cubicBezTo>
                <a:cubicBezTo>
                  <a:pt x="926770" y="15423"/>
                  <a:pt x="926396" y="18037"/>
                  <a:pt x="925836" y="20912"/>
                </a:cubicBezTo>
                <a:lnTo>
                  <a:pt x="924156" y="26401"/>
                </a:lnTo>
                <a:lnTo>
                  <a:pt x="924156" y="29538"/>
                </a:lnTo>
                <a:lnTo>
                  <a:pt x="925836" y="31106"/>
                </a:lnTo>
                <a:lnTo>
                  <a:pt x="925836" y="32675"/>
                </a:lnTo>
                <a:lnTo>
                  <a:pt x="927329" y="32675"/>
                </a:lnTo>
                <a:lnTo>
                  <a:pt x="927329" y="35027"/>
                </a:lnTo>
                <a:cubicBezTo>
                  <a:pt x="926770" y="36596"/>
                  <a:pt x="926396" y="38164"/>
                  <a:pt x="925836" y="39733"/>
                </a:cubicBezTo>
                <a:lnTo>
                  <a:pt x="924156" y="46790"/>
                </a:lnTo>
                <a:lnTo>
                  <a:pt x="921917" y="57769"/>
                </a:lnTo>
                <a:cubicBezTo>
                  <a:pt x="920423" y="62997"/>
                  <a:pt x="918743" y="67964"/>
                  <a:pt x="917250" y="73192"/>
                </a:cubicBezTo>
                <a:cubicBezTo>
                  <a:pt x="914824" y="80511"/>
                  <a:pt x="912584" y="87830"/>
                  <a:pt x="910157" y="95149"/>
                </a:cubicBezTo>
                <a:cubicBezTo>
                  <a:pt x="907918" y="104037"/>
                  <a:pt x="905491" y="112663"/>
                  <a:pt x="903251" y="121550"/>
                </a:cubicBezTo>
                <a:cubicBezTo>
                  <a:pt x="899518" y="133052"/>
                  <a:pt x="895972" y="144292"/>
                  <a:pt x="892239" y="155793"/>
                </a:cubicBezTo>
                <a:cubicBezTo>
                  <a:pt x="887946" y="169647"/>
                  <a:pt x="883466" y="183240"/>
                  <a:pt x="879173" y="197094"/>
                </a:cubicBezTo>
                <a:cubicBezTo>
                  <a:pt x="873947" y="218529"/>
                  <a:pt x="868720" y="240225"/>
                  <a:pt x="863494" y="261659"/>
                </a:cubicBezTo>
                <a:cubicBezTo>
                  <a:pt x="859948" y="284662"/>
                  <a:pt x="856215" y="307927"/>
                  <a:pt x="852668" y="330930"/>
                </a:cubicBezTo>
                <a:cubicBezTo>
                  <a:pt x="849868" y="354717"/>
                  <a:pt x="846882" y="378243"/>
                  <a:pt x="844082" y="402030"/>
                </a:cubicBezTo>
                <a:cubicBezTo>
                  <a:pt x="840162" y="427124"/>
                  <a:pt x="836429" y="452480"/>
                  <a:pt x="832510" y="477574"/>
                </a:cubicBezTo>
                <a:cubicBezTo>
                  <a:pt x="831950" y="483063"/>
                  <a:pt x="831390" y="488291"/>
                  <a:pt x="830830" y="493781"/>
                </a:cubicBezTo>
                <a:lnTo>
                  <a:pt x="828590" y="518091"/>
                </a:lnTo>
                <a:cubicBezTo>
                  <a:pt x="828030" y="526717"/>
                  <a:pt x="827470" y="535082"/>
                  <a:pt x="826910" y="543708"/>
                </a:cubicBezTo>
                <a:cubicBezTo>
                  <a:pt x="826350" y="553118"/>
                  <a:pt x="825977" y="562267"/>
                  <a:pt x="825417" y="571677"/>
                </a:cubicBezTo>
                <a:lnTo>
                  <a:pt x="825417" y="600431"/>
                </a:lnTo>
                <a:cubicBezTo>
                  <a:pt x="826537" y="609057"/>
                  <a:pt x="827470" y="617683"/>
                  <a:pt x="828590" y="626310"/>
                </a:cubicBezTo>
                <a:cubicBezTo>
                  <a:pt x="829896" y="633890"/>
                  <a:pt x="831203" y="641209"/>
                  <a:pt x="832510" y="648790"/>
                </a:cubicBezTo>
                <a:cubicBezTo>
                  <a:pt x="834749" y="654018"/>
                  <a:pt x="837176" y="659246"/>
                  <a:pt x="839416" y="664474"/>
                </a:cubicBezTo>
                <a:lnTo>
                  <a:pt x="876746" y="661337"/>
                </a:lnTo>
                <a:lnTo>
                  <a:pt x="913330" y="648790"/>
                </a:lnTo>
                <a:lnTo>
                  <a:pt x="948235" y="628662"/>
                </a:lnTo>
                <a:lnTo>
                  <a:pt x="984072" y="600431"/>
                </a:lnTo>
                <a:lnTo>
                  <a:pt x="1016736" y="567756"/>
                </a:lnTo>
                <a:lnTo>
                  <a:pt x="1048654" y="528024"/>
                </a:lnTo>
                <a:lnTo>
                  <a:pt x="1078892" y="485939"/>
                </a:lnTo>
                <a:lnTo>
                  <a:pt x="1106890" y="441763"/>
                </a:lnTo>
                <a:lnTo>
                  <a:pt x="1134141" y="394972"/>
                </a:lnTo>
                <a:lnTo>
                  <a:pt x="1157473" y="346614"/>
                </a:lnTo>
                <a:lnTo>
                  <a:pt x="1179311" y="299824"/>
                </a:lnTo>
                <a:cubicBezTo>
                  <a:pt x="1185284" y="284662"/>
                  <a:pt x="1191257" y="269763"/>
                  <a:pt x="1197230" y="254602"/>
                </a:cubicBezTo>
                <a:lnTo>
                  <a:pt x="1205816" y="254602"/>
                </a:lnTo>
                <a:lnTo>
                  <a:pt x="1205816" y="259307"/>
                </a:lnTo>
                <a:cubicBezTo>
                  <a:pt x="1201150" y="274468"/>
                  <a:pt x="1196484" y="289368"/>
                  <a:pt x="1191817" y="304529"/>
                </a:cubicBezTo>
                <a:cubicBezTo>
                  <a:pt x="1186591" y="320213"/>
                  <a:pt x="1181365" y="335635"/>
                  <a:pt x="1176138" y="351319"/>
                </a:cubicBezTo>
                <a:cubicBezTo>
                  <a:pt x="1170539" y="366480"/>
                  <a:pt x="1164752" y="381380"/>
                  <a:pt x="1159153" y="396541"/>
                </a:cubicBezTo>
                <a:lnTo>
                  <a:pt x="1141981" y="440194"/>
                </a:lnTo>
                <a:cubicBezTo>
                  <a:pt x="1136008" y="454310"/>
                  <a:pt x="1130035" y="468687"/>
                  <a:pt x="1124062" y="482802"/>
                </a:cubicBezTo>
                <a:lnTo>
                  <a:pt x="1103903" y="522535"/>
                </a:lnTo>
                <a:lnTo>
                  <a:pt x="1082812" y="560699"/>
                </a:lnTo>
                <a:lnTo>
                  <a:pt x="1057240" y="595726"/>
                </a:lnTo>
                <a:lnTo>
                  <a:pt x="1030735" y="630231"/>
                </a:lnTo>
                <a:lnTo>
                  <a:pt x="999564" y="658200"/>
                </a:lnTo>
                <a:lnTo>
                  <a:pt x="963914" y="683817"/>
                </a:lnTo>
                <a:lnTo>
                  <a:pt x="924156" y="706559"/>
                </a:lnTo>
                <a:lnTo>
                  <a:pt x="882159" y="723550"/>
                </a:lnTo>
                <a:lnTo>
                  <a:pt x="832510" y="735313"/>
                </a:lnTo>
                <a:cubicBezTo>
                  <a:pt x="833070" y="762498"/>
                  <a:pt x="833443" y="789945"/>
                  <a:pt x="834003" y="817130"/>
                </a:cubicBezTo>
                <a:cubicBezTo>
                  <a:pt x="836243" y="843008"/>
                  <a:pt x="838669" y="869148"/>
                  <a:pt x="840909" y="895027"/>
                </a:cubicBezTo>
                <a:cubicBezTo>
                  <a:pt x="844829" y="919598"/>
                  <a:pt x="848748" y="944431"/>
                  <a:pt x="852668" y="969002"/>
                </a:cubicBezTo>
                <a:cubicBezTo>
                  <a:pt x="857894" y="992267"/>
                  <a:pt x="862934" y="1015792"/>
                  <a:pt x="868160" y="1039057"/>
                </a:cubicBezTo>
                <a:cubicBezTo>
                  <a:pt x="874693" y="1061276"/>
                  <a:pt x="881039" y="1083756"/>
                  <a:pt x="887572" y="1105975"/>
                </a:cubicBezTo>
                <a:cubicBezTo>
                  <a:pt x="894665" y="1127409"/>
                  <a:pt x="901571" y="1148583"/>
                  <a:pt x="908664" y="1170017"/>
                </a:cubicBezTo>
                <a:lnTo>
                  <a:pt x="932742" y="1230662"/>
                </a:lnTo>
                <a:lnTo>
                  <a:pt x="956821" y="1289738"/>
                </a:lnTo>
                <a:cubicBezTo>
                  <a:pt x="959247" y="1294443"/>
                  <a:pt x="961487" y="1299148"/>
                  <a:pt x="963914" y="1303853"/>
                </a:cubicBezTo>
                <a:lnTo>
                  <a:pt x="970073" y="1321105"/>
                </a:lnTo>
                <a:cubicBezTo>
                  <a:pt x="972873" y="1327379"/>
                  <a:pt x="975859" y="1333391"/>
                  <a:pt x="978659" y="1339665"/>
                </a:cubicBezTo>
                <a:lnTo>
                  <a:pt x="986499" y="1359269"/>
                </a:lnTo>
                <a:cubicBezTo>
                  <a:pt x="989858" y="1365543"/>
                  <a:pt x="993218" y="1371555"/>
                  <a:pt x="996578" y="1377829"/>
                </a:cubicBezTo>
                <a:cubicBezTo>
                  <a:pt x="1000498" y="1383057"/>
                  <a:pt x="1004231" y="1388285"/>
                  <a:pt x="1008150" y="1393512"/>
                </a:cubicBezTo>
                <a:cubicBezTo>
                  <a:pt x="1012817" y="1398218"/>
                  <a:pt x="1017483" y="1402661"/>
                  <a:pt x="1022149" y="1407367"/>
                </a:cubicBezTo>
                <a:lnTo>
                  <a:pt x="1037828" y="1417561"/>
                </a:lnTo>
                <a:lnTo>
                  <a:pt x="1056494" y="1421482"/>
                </a:lnTo>
                <a:lnTo>
                  <a:pt x="1075906" y="1420698"/>
                </a:lnTo>
                <a:lnTo>
                  <a:pt x="1110810" y="1408935"/>
                </a:lnTo>
                <a:lnTo>
                  <a:pt x="1141981" y="1389592"/>
                </a:lnTo>
                <a:lnTo>
                  <a:pt x="1172219" y="1365282"/>
                </a:lnTo>
                <a:lnTo>
                  <a:pt x="1197230" y="1336528"/>
                </a:lnTo>
                <a:lnTo>
                  <a:pt x="1221308" y="1305421"/>
                </a:lnTo>
                <a:cubicBezTo>
                  <a:pt x="1228775" y="1294443"/>
                  <a:pt x="1236427" y="1283725"/>
                  <a:pt x="1243893" y="1272747"/>
                </a:cubicBezTo>
                <a:lnTo>
                  <a:pt x="1264052" y="1241640"/>
                </a:lnTo>
                <a:cubicBezTo>
                  <a:pt x="1269838" y="1231707"/>
                  <a:pt x="1275438" y="1221774"/>
                  <a:pt x="1281224" y="1211841"/>
                </a:cubicBezTo>
                <a:lnTo>
                  <a:pt x="1319301" y="1144139"/>
                </a:lnTo>
                <a:lnTo>
                  <a:pt x="1355885" y="1067811"/>
                </a:lnTo>
                <a:lnTo>
                  <a:pt x="1392469" y="984425"/>
                </a:lnTo>
                <a:lnTo>
                  <a:pt x="1426627" y="893458"/>
                </a:lnTo>
                <a:cubicBezTo>
                  <a:pt x="1437080" y="861568"/>
                  <a:pt x="1447346" y="829416"/>
                  <a:pt x="1457798" y="797525"/>
                </a:cubicBezTo>
                <a:lnTo>
                  <a:pt x="1485796" y="695580"/>
                </a:lnTo>
                <a:cubicBezTo>
                  <a:pt x="1494382" y="660030"/>
                  <a:pt x="1502782" y="624480"/>
                  <a:pt x="1511368" y="588930"/>
                </a:cubicBezTo>
                <a:cubicBezTo>
                  <a:pt x="1517527" y="552073"/>
                  <a:pt x="1523873" y="515215"/>
                  <a:pt x="1530033" y="478358"/>
                </a:cubicBezTo>
                <a:cubicBezTo>
                  <a:pt x="1534699" y="440717"/>
                  <a:pt x="1539366" y="402814"/>
                  <a:pt x="1544032" y="365173"/>
                </a:cubicBezTo>
                <a:cubicBezTo>
                  <a:pt x="1546832" y="326486"/>
                  <a:pt x="1549818" y="288061"/>
                  <a:pt x="1552618" y="249374"/>
                </a:cubicBezTo>
                <a:cubicBezTo>
                  <a:pt x="1554858" y="251204"/>
                  <a:pt x="1557284" y="252772"/>
                  <a:pt x="1559524" y="254602"/>
                </a:cubicBezTo>
                <a:lnTo>
                  <a:pt x="1565124" y="267933"/>
                </a:lnTo>
                <a:cubicBezTo>
                  <a:pt x="1566617" y="274468"/>
                  <a:pt x="1568297" y="281003"/>
                  <a:pt x="1569790" y="287538"/>
                </a:cubicBezTo>
                <a:cubicBezTo>
                  <a:pt x="1570537" y="296164"/>
                  <a:pt x="1571283" y="304529"/>
                  <a:pt x="1572030" y="313155"/>
                </a:cubicBezTo>
                <a:cubicBezTo>
                  <a:pt x="1572590" y="323088"/>
                  <a:pt x="1572963" y="332760"/>
                  <a:pt x="1573523" y="342693"/>
                </a:cubicBezTo>
                <a:lnTo>
                  <a:pt x="1573523" y="376936"/>
                </a:lnTo>
                <a:lnTo>
                  <a:pt x="1573523" y="413532"/>
                </a:lnTo>
                <a:cubicBezTo>
                  <a:pt x="1572963" y="426863"/>
                  <a:pt x="1572590" y="439933"/>
                  <a:pt x="1572030" y="453264"/>
                </a:cubicBezTo>
                <a:cubicBezTo>
                  <a:pt x="1571283" y="466857"/>
                  <a:pt x="1570537" y="480188"/>
                  <a:pt x="1569790" y="493781"/>
                </a:cubicBezTo>
                <a:cubicBezTo>
                  <a:pt x="1568670" y="507635"/>
                  <a:pt x="1567737" y="521228"/>
                  <a:pt x="1566617" y="535082"/>
                </a:cubicBezTo>
                <a:cubicBezTo>
                  <a:pt x="1565124" y="548936"/>
                  <a:pt x="1563444" y="562528"/>
                  <a:pt x="1561951" y="576383"/>
                </a:cubicBezTo>
                <a:cubicBezTo>
                  <a:pt x="1561204" y="589714"/>
                  <a:pt x="1560271" y="602784"/>
                  <a:pt x="1559524" y="616115"/>
                </a:cubicBezTo>
                <a:cubicBezTo>
                  <a:pt x="1558031" y="628401"/>
                  <a:pt x="1556351" y="640425"/>
                  <a:pt x="1554858" y="652711"/>
                </a:cubicBezTo>
                <a:cubicBezTo>
                  <a:pt x="1553551" y="664212"/>
                  <a:pt x="1552431" y="675452"/>
                  <a:pt x="1551125" y="686954"/>
                </a:cubicBezTo>
                <a:cubicBezTo>
                  <a:pt x="1549632" y="696887"/>
                  <a:pt x="1547952" y="706559"/>
                  <a:pt x="1546458" y="716492"/>
                </a:cubicBezTo>
                <a:lnTo>
                  <a:pt x="1542539" y="740802"/>
                </a:lnTo>
                <a:cubicBezTo>
                  <a:pt x="1541419" y="747337"/>
                  <a:pt x="1540486" y="753610"/>
                  <a:pt x="1539366" y="760145"/>
                </a:cubicBezTo>
                <a:lnTo>
                  <a:pt x="1483370" y="981288"/>
                </a:lnTo>
                <a:lnTo>
                  <a:pt x="1528540" y="976844"/>
                </a:lnTo>
                <a:lnTo>
                  <a:pt x="1570537" y="965865"/>
                </a:lnTo>
                <a:lnTo>
                  <a:pt x="1610107" y="950182"/>
                </a:lnTo>
                <a:lnTo>
                  <a:pt x="1648185" y="930054"/>
                </a:lnTo>
                <a:lnTo>
                  <a:pt x="1682529" y="907312"/>
                </a:lnTo>
                <a:lnTo>
                  <a:pt x="1713513" y="882480"/>
                </a:lnTo>
                <a:lnTo>
                  <a:pt x="1743191" y="856863"/>
                </a:lnTo>
                <a:lnTo>
                  <a:pt x="1770442" y="832553"/>
                </a:lnTo>
                <a:lnTo>
                  <a:pt x="1772682" y="844315"/>
                </a:lnTo>
                <a:cubicBezTo>
                  <a:pt x="1764470" y="857124"/>
                  <a:pt x="1756070" y="869671"/>
                  <a:pt x="1747857" y="882480"/>
                </a:cubicBezTo>
                <a:cubicBezTo>
                  <a:pt x="1737778" y="894765"/>
                  <a:pt x="1727512" y="906790"/>
                  <a:pt x="1717433" y="919075"/>
                </a:cubicBezTo>
                <a:lnTo>
                  <a:pt x="1680849" y="951750"/>
                </a:lnTo>
                <a:lnTo>
                  <a:pt x="1639785" y="981288"/>
                </a:lnTo>
                <a:lnTo>
                  <a:pt x="1596108" y="1007951"/>
                </a:lnTo>
                <a:lnTo>
                  <a:pt x="1549445" y="1031215"/>
                </a:lnTo>
                <a:lnTo>
                  <a:pt x="1501288" y="1049251"/>
                </a:lnTo>
                <a:lnTo>
                  <a:pt x="1452199" y="1062321"/>
                </a:lnTo>
                <a:lnTo>
                  <a:pt x="1442119" y="1093689"/>
                </a:lnTo>
                <a:cubicBezTo>
                  <a:pt x="1437453" y="1105975"/>
                  <a:pt x="1432787" y="1117999"/>
                  <a:pt x="1428120" y="1130285"/>
                </a:cubicBezTo>
                <a:lnTo>
                  <a:pt x="1412628" y="1168449"/>
                </a:lnTo>
                <a:lnTo>
                  <a:pt x="1392469" y="1209750"/>
                </a:lnTo>
                <a:cubicBezTo>
                  <a:pt x="1385377" y="1224127"/>
                  <a:pt x="1378470" y="1238765"/>
                  <a:pt x="1371378" y="1253142"/>
                </a:cubicBezTo>
                <a:cubicBezTo>
                  <a:pt x="1363912" y="1267519"/>
                  <a:pt x="1356259" y="1281634"/>
                  <a:pt x="1348793" y="1296011"/>
                </a:cubicBezTo>
                <a:lnTo>
                  <a:pt x="1324714" y="1336528"/>
                </a:lnTo>
                <a:lnTo>
                  <a:pt x="1300636" y="1376260"/>
                </a:lnTo>
                <a:cubicBezTo>
                  <a:pt x="1293170" y="1388546"/>
                  <a:pt x="1285517" y="1400570"/>
                  <a:pt x="1278051" y="1412856"/>
                </a:cubicBezTo>
                <a:lnTo>
                  <a:pt x="1253973" y="1445531"/>
                </a:lnTo>
                <a:lnTo>
                  <a:pt x="1232881" y="1474546"/>
                </a:lnTo>
                <a:lnTo>
                  <a:pt x="1212722" y="1495458"/>
                </a:lnTo>
                <a:cubicBezTo>
                  <a:pt x="1213842" y="1500686"/>
                  <a:pt x="1214776" y="1505914"/>
                  <a:pt x="1215895" y="1511142"/>
                </a:cubicBezTo>
                <a:cubicBezTo>
                  <a:pt x="1217762" y="1512187"/>
                  <a:pt x="1219442" y="1513233"/>
                  <a:pt x="1221308" y="1514278"/>
                </a:cubicBezTo>
                <a:lnTo>
                  <a:pt x="1255466" y="1504084"/>
                </a:lnTo>
                <a:lnTo>
                  <a:pt x="1289810" y="1499379"/>
                </a:lnTo>
                <a:lnTo>
                  <a:pt x="1326208" y="1499379"/>
                </a:lnTo>
                <a:lnTo>
                  <a:pt x="1361298" y="1500947"/>
                </a:lnTo>
                <a:lnTo>
                  <a:pt x="1398629" y="1502515"/>
                </a:lnTo>
                <a:lnTo>
                  <a:pt x="1432040" y="1502515"/>
                </a:lnTo>
                <a:lnTo>
                  <a:pt x="1464704" y="1498594"/>
                </a:lnTo>
                <a:lnTo>
                  <a:pt x="1530033" y="1482911"/>
                </a:lnTo>
                <a:lnTo>
                  <a:pt x="1590695" y="1462783"/>
                </a:lnTo>
                <a:lnTo>
                  <a:pt x="1647438" y="1438734"/>
                </a:lnTo>
                <a:lnTo>
                  <a:pt x="1699514" y="1408935"/>
                </a:lnTo>
                <a:lnTo>
                  <a:pt x="1747857" y="1376260"/>
                </a:lnTo>
                <a:lnTo>
                  <a:pt x="1791348" y="1338096"/>
                </a:lnTo>
                <a:lnTo>
                  <a:pt x="1831105" y="1298364"/>
                </a:lnTo>
                <a:lnTo>
                  <a:pt x="1867502" y="1253142"/>
                </a:lnTo>
                <a:lnTo>
                  <a:pt x="1900166" y="1205045"/>
                </a:lnTo>
                <a:cubicBezTo>
                  <a:pt x="1904273" y="1208443"/>
                  <a:pt x="1908566" y="1211580"/>
                  <a:pt x="1912672" y="1214978"/>
                </a:cubicBezTo>
                <a:lnTo>
                  <a:pt x="1912672" y="1218114"/>
                </a:lnTo>
                <a:cubicBezTo>
                  <a:pt x="1906699" y="1232753"/>
                  <a:pt x="1900726" y="1247130"/>
                  <a:pt x="1894754" y="1261768"/>
                </a:cubicBezTo>
                <a:lnTo>
                  <a:pt x="1869182" y="1306990"/>
                </a:lnTo>
                <a:lnTo>
                  <a:pt x="1838011" y="1352212"/>
                </a:lnTo>
                <a:lnTo>
                  <a:pt x="1801427" y="1396649"/>
                </a:lnTo>
                <a:lnTo>
                  <a:pt x="1760176" y="1438734"/>
                </a:lnTo>
                <a:lnTo>
                  <a:pt x="1716686" y="1480035"/>
                </a:lnTo>
                <a:lnTo>
                  <a:pt x="1670770" y="1516631"/>
                </a:lnTo>
                <a:lnTo>
                  <a:pt x="1625786" y="1549306"/>
                </a:lnTo>
                <a:lnTo>
                  <a:pt x="1582109" y="1574923"/>
                </a:lnTo>
                <a:lnTo>
                  <a:pt x="1539366" y="1595834"/>
                </a:lnTo>
                <a:lnTo>
                  <a:pt x="1516781" y="1602892"/>
                </a:lnTo>
                <a:lnTo>
                  <a:pt x="1488783" y="1608382"/>
                </a:lnTo>
                <a:lnTo>
                  <a:pt x="1457798" y="1614655"/>
                </a:lnTo>
                <a:lnTo>
                  <a:pt x="1425134" y="1620144"/>
                </a:lnTo>
                <a:lnTo>
                  <a:pt x="1390790" y="1625634"/>
                </a:lnTo>
                <a:lnTo>
                  <a:pt x="1355885" y="1631123"/>
                </a:lnTo>
                <a:lnTo>
                  <a:pt x="1323221" y="1637135"/>
                </a:lnTo>
                <a:lnTo>
                  <a:pt x="1292050" y="1644193"/>
                </a:lnTo>
                <a:lnTo>
                  <a:pt x="1262559" y="1654388"/>
                </a:lnTo>
                <a:lnTo>
                  <a:pt x="1238481" y="1663798"/>
                </a:lnTo>
                <a:cubicBezTo>
                  <a:pt x="1232321" y="1668242"/>
                  <a:pt x="1225975" y="1672424"/>
                  <a:pt x="1219815" y="1676868"/>
                </a:cubicBezTo>
                <a:lnTo>
                  <a:pt x="1205816" y="1692552"/>
                </a:lnTo>
                <a:cubicBezTo>
                  <a:pt x="1198350" y="1707713"/>
                  <a:pt x="1190697" y="1722612"/>
                  <a:pt x="1183231" y="1737774"/>
                </a:cubicBezTo>
                <a:cubicBezTo>
                  <a:pt x="1178005" y="1754242"/>
                  <a:pt x="1172779" y="1770448"/>
                  <a:pt x="1167552" y="1786916"/>
                </a:cubicBezTo>
                <a:cubicBezTo>
                  <a:pt x="1163446" y="1803907"/>
                  <a:pt x="1159339" y="1821159"/>
                  <a:pt x="1155233" y="1838150"/>
                </a:cubicBezTo>
                <a:cubicBezTo>
                  <a:pt x="1152807" y="1855664"/>
                  <a:pt x="1150567" y="1872916"/>
                  <a:pt x="1148140" y="1890430"/>
                </a:cubicBezTo>
                <a:cubicBezTo>
                  <a:pt x="1147207" y="1908728"/>
                  <a:pt x="1146087" y="1927287"/>
                  <a:pt x="1145154" y="1945585"/>
                </a:cubicBezTo>
                <a:cubicBezTo>
                  <a:pt x="1144594" y="1964144"/>
                  <a:pt x="1144034" y="1982442"/>
                  <a:pt x="1143474" y="2001001"/>
                </a:cubicBezTo>
                <a:cubicBezTo>
                  <a:pt x="1144034" y="2019561"/>
                  <a:pt x="1144594" y="2037858"/>
                  <a:pt x="1145154" y="2056418"/>
                </a:cubicBezTo>
                <a:cubicBezTo>
                  <a:pt x="1146087" y="2075238"/>
                  <a:pt x="1147207" y="2094320"/>
                  <a:pt x="1148140" y="2113141"/>
                </a:cubicBezTo>
                <a:cubicBezTo>
                  <a:pt x="1149447" y="2131962"/>
                  <a:pt x="1150753" y="2150521"/>
                  <a:pt x="1152060" y="2169341"/>
                </a:cubicBezTo>
                <a:cubicBezTo>
                  <a:pt x="1153553" y="2187639"/>
                  <a:pt x="1155233" y="2206199"/>
                  <a:pt x="1156726" y="2224496"/>
                </a:cubicBezTo>
                <a:cubicBezTo>
                  <a:pt x="1156913" y="2251420"/>
                  <a:pt x="1157286" y="2278606"/>
                  <a:pt x="1157473" y="2305530"/>
                </a:cubicBezTo>
                <a:cubicBezTo>
                  <a:pt x="1156166" y="2332454"/>
                  <a:pt x="1154860" y="2359639"/>
                  <a:pt x="1153553" y="2386563"/>
                </a:cubicBezTo>
                <a:cubicBezTo>
                  <a:pt x="1151313" y="2412442"/>
                  <a:pt x="1148887" y="2438581"/>
                  <a:pt x="1146647" y="2464460"/>
                </a:cubicBezTo>
                <a:cubicBezTo>
                  <a:pt x="1143847" y="2489815"/>
                  <a:pt x="1140861" y="2515432"/>
                  <a:pt x="1138061" y="2540788"/>
                </a:cubicBezTo>
                <a:lnTo>
                  <a:pt x="1133570" y="2649282"/>
                </a:lnTo>
                <a:lnTo>
                  <a:pt x="1135587" y="2649282"/>
                </a:lnTo>
                <a:cubicBezTo>
                  <a:pt x="1150480" y="2750578"/>
                  <a:pt x="1105996" y="2851875"/>
                  <a:pt x="1180266" y="2953171"/>
                </a:cubicBezTo>
                <a:lnTo>
                  <a:pt x="1207679" y="2969405"/>
                </a:lnTo>
                <a:lnTo>
                  <a:pt x="1234848" y="2985127"/>
                </a:lnTo>
                <a:lnTo>
                  <a:pt x="1258166" y="3001068"/>
                </a:lnTo>
                <a:lnTo>
                  <a:pt x="1307538" y="3040740"/>
                </a:lnTo>
                <a:lnTo>
                  <a:pt x="1351565" y="3082914"/>
                </a:lnTo>
                <a:lnTo>
                  <a:pt x="1389568" y="3124303"/>
                </a:lnTo>
                <a:lnTo>
                  <a:pt x="1424031" y="3165885"/>
                </a:lnTo>
                <a:lnTo>
                  <a:pt x="1455679" y="3207993"/>
                </a:lnTo>
                <a:lnTo>
                  <a:pt x="1485527" y="3248526"/>
                </a:lnTo>
                <a:lnTo>
                  <a:pt x="1512168" y="3287746"/>
                </a:lnTo>
                <a:cubicBezTo>
                  <a:pt x="1507921" y="3290013"/>
                  <a:pt x="1503811" y="3292402"/>
                  <a:pt x="1499563" y="3294670"/>
                </a:cubicBezTo>
                <a:lnTo>
                  <a:pt x="1456733" y="3246355"/>
                </a:lnTo>
                <a:lnTo>
                  <a:pt x="1412405" y="3200323"/>
                </a:lnTo>
                <a:lnTo>
                  <a:pt x="1366622" y="3157506"/>
                </a:lnTo>
                <a:lnTo>
                  <a:pt x="1319006" y="3118477"/>
                </a:lnTo>
                <a:lnTo>
                  <a:pt x="1268398" y="3084012"/>
                </a:lnTo>
                <a:lnTo>
                  <a:pt x="1215820" y="3053212"/>
                </a:lnTo>
                <a:lnTo>
                  <a:pt x="1162136" y="3026534"/>
                </a:lnTo>
                <a:lnTo>
                  <a:pt x="1105505" y="3006561"/>
                </a:lnTo>
                <a:lnTo>
                  <a:pt x="1055550" y="3272471"/>
                </a:lnTo>
                <a:lnTo>
                  <a:pt x="1106379" y="3308927"/>
                </a:lnTo>
                <a:lnTo>
                  <a:pt x="1151347" y="3348334"/>
                </a:lnTo>
                <a:lnTo>
                  <a:pt x="1187691" y="3388268"/>
                </a:lnTo>
                <a:lnTo>
                  <a:pt x="1216725" y="3430484"/>
                </a:lnTo>
                <a:lnTo>
                  <a:pt x="1238582" y="3473897"/>
                </a:lnTo>
                <a:lnTo>
                  <a:pt x="1252456" y="3516304"/>
                </a:lnTo>
                <a:lnTo>
                  <a:pt x="1258768" y="3559273"/>
                </a:lnTo>
                <a:lnTo>
                  <a:pt x="1256926" y="3601386"/>
                </a:lnTo>
                <a:lnTo>
                  <a:pt x="1247774" y="3640689"/>
                </a:lnTo>
                <a:cubicBezTo>
                  <a:pt x="1245406" y="3641309"/>
                  <a:pt x="1243176" y="3642051"/>
                  <a:pt x="1240808" y="3642671"/>
                </a:cubicBezTo>
                <a:lnTo>
                  <a:pt x="1237950" y="3632080"/>
                </a:lnTo>
                <a:cubicBezTo>
                  <a:pt x="1240887" y="3624171"/>
                  <a:pt x="1243515" y="3616290"/>
                  <a:pt x="1246452" y="3608381"/>
                </a:cubicBezTo>
                <a:cubicBezTo>
                  <a:pt x="1246598" y="3599523"/>
                  <a:pt x="1246743" y="3590666"/>
                  <a:pt x="1246889" y="3581808"/>
                </a:cubicBezTo>
                <a:cubicBezTo>
                  <a:pt x="1245926" y="3571981"/>
                  <a:pt x="1244656" y="3562182"/>
                  <a:pt x="1243694" y="3552354"/>
                </a:cubicBezTo>
                <a:lnTo>
                  <a:pt x="1233485" y="3522742"/>
                </a:lnTo>
                <a:lnTo>
                  <a:pt x="1218246" y="3491717"/>
                </a:lnTo>
                <a:lnTo>
                  <a:pt x="1199371" y="3461697"/>
                </a:lnTo>
                <a:lnTo>
                  <a:pt x="1175758" y="3432919"/>
                </a:lnTo>
                <a:lnTo>
                  <a:pt x="1147962" y="3405866"/>
                </a:lnTo>
                <a:lnTo>
                  <a:pt x="1119222" y="3381579"/>
                </a:lnTo>
                <a:lnTo>
                  <a:pt x="1101535" y="3369675"/>
                </a:lnTo>
                <a:lnTo>
                  <a:pt x="1087698" y="3357550"/>
                </a:lnTo>
                <a:lnTo>
                  <a:pt x="1073608" y="3348798"/>
                </a:lnTo>
                <a:lnTo>
                  <a:pt x="1059423" y="3340859"/>
                </a:lnTo>
                <a:lnTo>
                  <a:pt x="1043960" y="3337192"/>
                </a:lnTo>
                <a:cubicBezTo>
                  <a:pt x="1037850" y="3358793"/>
                  <a:pt x="1031431" y="3380423"/>
                  <a:pt x="1025322" y="3402025"/>
                </a:cubicBezTo>
                <a:lnTo>
                  <a:pt x="1003697" y="3462443"/>
                </a:lnTo>
                <a:lnTo>
                  <a:pt x="978914" y="3523689"/>
                </a:lnTo>
                <a:lnTo>
                  <a:pt x="949550" y="3583615"/>
                </a:lnTo>
                <a:lnTo>
                  <a:pt x="915669" y="3646771"/>
                </a:lnTo>
                <a:lnTo>
                  <a:pt x="876441" y="3712430"/>
                </a:lnTo>
                <a:cubicBezTo>
                  <a:pt x="873575" y="3715909"/>
                  <a:pt x="870850" y="3719511"/>
                  <a:pt x="867986" y="3722991"/>
                </a:cubicBezTo>
                <a:cubicBezTo>
                  <a:pt x="864722" y="3728518"/>
                  <a:pt x="861631" y="3733895"/>
                  <a:pt x="858368" y="3739422"/>
                </a:cubicBezTo>
                <a:lnTo>
                  <a:pt x="845551" y="3755745"/>
                </a:lnTo>
                <a:cubicBezTo>
                  <a:pt x="841638" y="3761600"/>
                  <a:pt x="837586" y="3767334"/>
                  <a:pt x="833671" y="3773189"/>
                </a:cubicBezTo>
                <a:cubicBezTo>
                  <a:pt x="828969" y="3779250"/>
                  <a:pt x="824574" y="3785283"/>
                  <a:pt x="819871" y="3791345"/>
                </a:cubicBezTo>
                <a:cubicBezTo>
                  <a:pt x="814988" y="3796351"/>
                  <a:pt x="809967" y="3801236"/>
                  <a:pt x="805085" y="3806242"/>
                </a:cubicBezTo>
                <a:lnTo>
                  <a:pt x="790388" y="3819121"/>
                </a:lnTo>
                <a:cubicBezTo>
                  <a:pt x="785253" y="3822408"/>
                  <a:pt x="780151" y="3825425"/>
                  <a:pt x="775016" y="3828711"/>
                </a:cubicBezTo>
                <a:lnTo>
                  <a:pt x="761637" y="3833160"/>
                </a:lnTo>
                <a:lnTo>
                  <a:pt x="758567" y="3826878"/>
                </a:lnTo>
                <a:lnTo>
                  <a:pt x="805952" y="3777351"/>
                </a:lnTo>
                <a:lnTo>
                  <a:pt x="847525" y="3722733"/>
                </a:lnTo>
                <a:cubicBezTo>
                  <a:pt x="859186" y="3703299"/>
                  <a:pt x="871156" y="3683838"/>
                  <a:pt x="882815" y="3664405"/>
                </a:cubicBezTo>
                <a:cubicBezTo>
                  <a:pt x="892002" y="3645200"/>
                  <a:pt x="901497" y="3625966"/>
                  <a:pt x="910683" y="3606761"/>
                </a:cubicBezTo>
                <a:lnTo>
                  <a:pt x="933675" y="3550236"/>
                </a:lnTo>
                <a:lnTo>
                  <a:pt x="943120" y="3508495"/>
                </a:lnTo>
                <a:cubicBezTo>
                  <a:pt x="944292" y="3508923"/>
                  <a:pt x="945325" y="3509230"/>
                  <a:pt x="946497" y="3509658"/>
                </a:cubicBezTo>
                <a:lnTo>
                  <a:pt x="947522" y="3508759"/>
                </a:lnTo>
                <a:cubicBezTo>
                  <a:pt x="947449" y="3508096"/>
                  <a:pt x="947375" y="3507433"/>
                  <a:pt x="947302" y="3506770"/>
                </a:cubicBezTo>
                <a:cubicBezTo>
                  <a:pt x="947058" y="3506256"/>
                  <a:pt x="946952" y="3505864"/>
                  <a:pt x="946709" y="3505350"/>
                </a:cubicBezTo>
                <a:cubicBezTo>
                  <a:pt x="946219" y="3504323"/>
                  <a:pt x="945870" y="3503418"/>
                  <a:pt x="945381" y="3502390"/>
                </a:cubicBezTo>
                <a:cubicBezTo>
                  <a:pt x="945927" y="3501670"/>
                  <a:pt x="946333" y="3500829"/>
                  <a:pt x="946879" y="3500109"/>
                </a:cubicBezTo>
                <a:cubicBezTo>
                  <a:pt x="946851" y="3499486"/>
                  <a:pt x="946824" y="3498863"/>
                  <a:pt x="946796" y="3498240"/>
                </a:cubicBezTo>
                <a:cubicBezTo>
                  <a:pt x="946893" y="3497427"/>
                  <a:pt x="947131" y="3496735"/>
                  <a:pt x="947228" y="3495922"/>
                </a:cubicBezTo>
                <a:lnTo>
                  <a:pt x="946202" y="3496821"/>
                </a:lnTo>
                <a:lnTo>
                  <a:pt x="946796" y="3498240"/>
                </a:lnTo>
                <a:cubicBezTo>
                  <a:pt x="945618" y="3501699"/>
                  <a:pt x="944300" y="3505037"/>
                  <a:pt x="943120" y="3508495"/>
                </a:cubicBezTo>
                <a:lnTo>
                  <a:pt x="920055" y="3504456"/>
                </a:lnTo>
                <a:lnTo>
                  <a:pt x="891050" y="3506594"/>
                </a:lnTo>
                <a:lnTo>
                  <a:pt x="860172" y="3511582"/>
                </a:lnTo>
                <a:lnTo>
                  <a:pt x="826163" y="3521016"/>
                </a:lnTo>
                <a:lnTo>
                  <a:pt x="790835" y="3533785"/>
                </a:lnTo>
                <a:lnTo>
                  <a:pt x="755037" y="3547939"/>
                </a:lnTo>
                <a:lnTo>
                  <a:pt x="720010" y="3564567"/>
                </a:lnTo>
                <a:lnTo>
                  <a:pt x="686563" y="3580781"/>
                </a:lnTo>
                <a:lnTo>
                  <a:pt x="655247" y="3597068"/>
                </a:lnTo>
                <a:lnTo>
                  <a:pt x="687635" y="3566747"/>
                </a:lnTo>
                <a:lnTo>
                  <a:pt x="719332" y="3540910"/>
                </a:lnTo>
                <a:lnTo>
                  <a:pt x="753129" y="3520510"/>
                </a:lnTo>
                <a:lnTo>
                  <a:pt x="789139" y="3502048"/>
                </a:lnTo>
                <a:lnTo>
                  <a:pt x="826517" y="3487482"/>
                </a:lnTo>
                <a:lnTo>
                  <a:pt x="868462" y="3476916"/>
                </a:lnTo>
                <a:lnTo>
                  <a:pt x="962011" y="3455565"/>
                </a:lnTo>
                <a:lnTo>
                  <a:pt x="973820" y="3382651"/>
                </a:lnTo>
                <a:lnTo>
                  <a:pt x="979476" y="3310035"/>
                </a:lnTo>
                <a:cubicBezTo>
                  <a:pt x="979307" y="3285528"/>
                  <a:pt x="979139" y="3261020"/>
                  <a:pt x="978970" y="3236513"/>
                </a:cubicBezTo>
                <a:lnTo>
                  <a:pt x="972281" y="3163562"/>
                </a:lnTo>
                <a:lnTo>
                  <a:pt x="909718" y="2935624"/>
                </a:lnTo>
                <a:cubicBezTo>
                  <a:pt x="906722" y="2935096"/>
                  <a:pt x="903866" y="2934690"/>
                  <a:pt x="900871" y="2934162"/>
                </a:cubicBezTo>
                <a:lnTo>
                  <a:pt x="870406" y="2984139"/>
                </a:lnTo>
                <a:lnTo>
                  <a:pt x="833789" y="3034414"/>
                </a:lnTo>
                <a:lnTo>
                  <a:pt x="791581" y="3086679"/>
                </a:lnTo>
                <a:lnTo>
                  <a:pt x="743642" y="3135720"/>
                </a:lnTo>
                <a:lnTo>
                  <a:pt x="692759" y="3186373"/>
                </a:lnTo>
                <a:lnTo>
                  <a:pt x="637219" y="3235043"/>
                </a:lnTo>
                <a:lnTo>
                  <a:pt x="578815" y="3282100"/>
                </a:lnTo>
                <a:lnTo>
                  <a:pt x="518156" y="3326282"/>
                </a:lnTo>
                <a:lnTo>
                  <a:pt x="455177" y="3368134"/>
                </a:lnTo>
                <a:lnTo>
                  <a:pt x="393663" y="3407974"/>
                </a:lnTo>
                <a:lnTo>
                  <a:pt x="330228" y="3443435"/>
                </a:lnTo>
                <a:lnTo>
                  <a:pt x="267517" y="3474139"/>
                </a:lnTo>
                <a:lnTo>
                  <a:pt x="206814" y="3502111"/>
                </a:lnTo>
                <a:lnTo>
                  <a:pt x="148203" y="3524128"/>
                </a:lnTo>
                <a:lnTo>
                  <a:pt x="92246" y="3541882"/>
                </a:lnTo>
                <a:lnTo>
                  <a:pt x="37645" y="3552139"/>
                </a:lnTo>
                <a:cubicBezTo>
                  <a:pt x="41209" y="3550471"/>
                  <a:pt x="44636" y="3548681"/>
                  <a:pt x="48200" y="3547012"/>
                </a:cubicBezTo>
                <a:cubicBezTo>
                  <a:pt x="50496" y="3545729"/>
                  <a:pt x="52482" y="3544474"/>
                  <a:pt x="54777" y="3543191"/>
                </a:cubicBezTo>
                <a:lnTo>
                  <a:pt x="59610" y="3541137"/>
                </a:lnTo>
                <a:lnTo>
                  <a:pt x="61660" y="3539340"/>
                </a:lnTo>
                <a:lnTo>
                  <a:pt x="61441" y="3537351"/>
                </a:lnTo>
                <a:lnTo>
                  <a:pt x="62467" y="3536452"/>
                </a:lnTo>
                <a:lnTo>
                  <a:pt x="61359" y="3535481"/>
                </a:lnTo>
                <a:lnTo>
                  <a:pt x="62897" y="3534134"/>
                </a:lnTo>
                <a:cubicBezTo>
                  <a:pt x="64337" y="3533599"/>
                  <a:pt x="65641" y="3532943"/>
                  <a:pt x="67081" y="3532408"/>
                </a:cubicBezTo>
                <a:lnTo>
                  <a:pt x="72939" y="3529456"/>
                </a:lnTo>
                <a:lnTo>
                  <a:pt x="81778" y="3524622"/>
                </a:lnTo>
                <a:cubicBezTo>
                  <a:pt x="86302" y="3522596"/>
                  <a:pt x="90795" y="3520842"/>
                  <a:pt x="95320" y="3518818"/>
                </a:cubicBezTo>
                <a:lnTo>
                  <a:pt x="114932" y="3510846"/>
                </a:lnTo>
                <a:cubicBezTo>
                  <a:pt x="122403" y="3507210"/>
                  <a:pt x="129842" y="3503844"/>
                  <a:pt x="137312" y="3500207"/>
                </a:cubicBezTo>
                <a:lnTo>
                  <a:pt x="167862" y="3487744"/>
                </a:lnTo>
                <a:lnTo>
                  <a:pt x="204549" y="3472571"/>
                </a:lnTo>
                <a:lnTo>
                  <a:pt x="258382" y="3445767"/>
                </a:lnTo>
                <a:lnTo>
                  <a:pt x="311693" y="3413115"/>
                </a:lnTo>
                <a:lnTo>
                  <a:pt x="364540" y="3377961"/>
                </a:lnTo>
                <a:lnTo>
                  <a:pt x="422506" y="3342200"/>
                </a:lnTo>
                <a:lnTo>
                  <a:pt x="434347" y="3334006"/>
                </a:lnTo>
                <a:lnTo>
                  <a:pt x="451900" y="3321534"/>
                </a:lnTo>
                <a:lnTo>
                  <a:pt x="469893" y="3307950"/>
                </a:lnTo>
                <a:cubicBezTo>
                  <a:pt x="476460" y="3302923"/>
                  <a:pt x="482718" y="3297924"/>
                  <a:pt x="489284" y="3292897"/>
                </a:cubicBezTo>
                <a:lnTo>
                  <a:pt x="508083" y="3276424"/>
                </a:lnTo>
                <a:cubicBezTo>
                  <a:pt x="512893" y="3270755"/>
                  <a:pt x="517839" y="3265207"/>
                  <a:pt x="522649" y="3259537"/>
                </a:cubicBezTo>
                <a:lnTo>
                  <a:pt x="534440" y="3244112"/>
                </a:lnTo>
                <a:cubicBezTo>
                  <a:pt x="536197" y="3239662"/>
                  <a:pt x="537817" y="3235090"/>
                  <a:pt x="539574" y="3230640"/>
                </a:cubicBezTo>
                <a:lnTo>
                  <a:pt x="509849" y="3208187"/>
                </a:lnTo>
                <a:lnTo>
                  <a:pt x="474526" y="3191609"/>
                </a:lnTo>
                <a:lnTo>
                  <a:pt x="435493" y="3180466"/>
                </a:lnTo>
                <a:lnTo>
                  <a:pt x="390471" y="3173359"/>
                </a:lnTo>
                <a:lnTo>
                  <a:pt x="344894" y="3170859"/>
                </a:lnTo>
                <a:lnTo>
                  <a:pt x="295258" y="3172887"/>
                </a:lnTo>
                <a:lnTo>
                  <a:pt x="245329" y="3177354"/>
                </a:lnTo>
                <a:lnTo>
                  <a:pt x="195694" y="3184474"/>
                </a:lnTo>
                <a:lnTo>
                  <a:pt x="144902" y="3193577"/>
                </a:lnTo>
                <a:lnTo>
                  <a:pt x="95992" y="3206125"/>
                </a:lnTo>
                <a:lnTo>
                  <a:pt x="49213" y="3218744"/>
                </a:lnTo>
                <a:lnTo>
                  <a:pt x="6365" y="3233010"/>
                </a:lnTo>
                <a:lnTo>
                  <a:pt x="0" y="3227433"/>
                </a:lnTo>
                <a:lnTo>
                  <a:pt x="3076" y="3224737"/>
                </a:lnTo>
                <a:lnTo>
                  <a:pt x="43018" y="3207924"/>
                </a:lnTo>
                <a:lnTo>
                  <a:pt x="85231" y="3191304"/>
                </a:lnTo>
                <a:lnTo>
                  <a:pt x="127386" y="3176431"/>
                </a:lnTo>
                <a:lnTo>
                  <a:pt x="168655" y="3162578"/>
                </a:lnTo>
                <a:lnTo>
                  <a:pt x="209793" y="3149808"/>
                </a:lnTo>
                <a:lnTo>
                  <a:pt x="250713" y="3140141"/>
                </a:lnTo>
                <a:lnTo>
                  <a:pt x="291298" y="3131978"/>
                </a:lnTo>
                <a:lnTo>
                  <a:pt x="333154" y="3128523"/>
                </a:lnTo>
                <a:lnTo>
                  <a:pt x="375359" y="3125974"/>
                </a:lnTo>
                <a:lnTo>
                  <a:pt x="416751" y="3130200"/>
                </a:lnTo>
                <a:lnTo>
                  <a:pt x="459928" y="3138683"/>
                </a:lnTo>
                <a:lnTo>
                  <a:pt x="504268" y="3151481"/>
                </a:lnTo>
                <a:lnTo>
                  <a:pt x="546509" y="3169029"/>
                </a:lnTo>
                <a:lnTo>
                  <a:pt x="591005" y="3194544"/>
                </a:lnTo>
                <a:lnTo>
                  <a:pt x="643386" y="3146702"/>
                </a:lnTo>
                <a:lnTo>
                  <a:pt x="689192" y="3097589"/>
                </a:lnTo>
                <a:lnTo>
                  <a:pt x="728837" y="3047570"/>
                </a:lnTo>
                <a:cubicBezTo>
                  <a:pt x="740172" y="3030847"/>
                  <a:pt x="751816" y="3014096"/>
                  <a:pt x="763151" y="2997373"/>
                </a:cubicBezTo>
                <a:cubicBezTo>
                  <a:pt x="772834" y="2980400"/>
                  <a:pt x="782826" y="2963399"/>
                  <a:pt x="792509" y="2946426"/>
                </a:cubicBezTo>
                <a:lnTo>
                  <a:pt x="818742" y="2896035"/>
                </a:lnTo>
                <a:lnTo>
                  <a:pt x="840539" y="2845651"/>
                </a:lnTo>
                <a:lnTo>
                  <a:pt x="868659" y="2777611"/>
                </a:lnTo>
                <a:cubicBezTo>
                  <a:pt x="870144" y="2745788"/>
                  <a:pt x="891015" y="2708017"/>
                  <a:pt x="886079" y="2678806"/>
                </a:cubicBezTo>
                <a:cubicBezTo>
                  <a:pt x="888879" y="2644040"/>
                  <a:pt x="891865" y="2609013"/>
                  <a:pt x="894665" y="2574247"/>
                </a:cubicBezTo>
                <a:cubicBezTo>
                  <a:pt x="899891" y="2560131"/>
                  <a:pt x="904931" y="2546277"/>
                  <a:pt x="910157" y="2532162"/>
                </a:cubicBezTo>
                <a:cubicBezTo>
                  <a:pt x="914637" y="2516478"/>
                  <a:pt x="918930" y="2501055"/>
                  <a:pt x="923410" y="2485372"/>
                </a:cubicBezTo>
                <a:cubicBezTo>
                  <a:pt x="927516" y="2468119"/>
                  <a:pt x="931809" y="2450606"/>
                  <a:pt x="935916" y="2433353"/>
                </a:cubicBezTo>
                <a:cubicBezTo>
                  <a:pt x="939835" y="2414794"/>
                  <a:pt x="943568" y="2396496"/>
                  <a:pt x="947488" y="2377937"/>
                </a:cubicBezTo>
                <a:cubicBezTo>
                  <a:pt x="950661" y="2358071"/>
                  <a:pt x="953648" y="2337943"/>
                  <a:pt x="956821" y="2318077"/>
                </a:cubicBezTo>
                <a:cubicBezTo>
                  <a:pt x="959247" y="2297688"/>
                  <a:pt x="961487" y="2277560"/>
                  <a:pt x="963914" y="2257171"/>
                </a:cubicBezTo>
                <a:cubicBezTo>
                  <a:pt x="966153" y="2235998"/>
                  <a:pt x="968580" y="2214563"/>
                  <a:pt x="970820" y="2193390"/>
                </a:cubicBezTo>
                <a:cubicBezTo>
                  <a:pt x="972313" y="2171955"/>
                  <a:pt x="973993" y="2150259"/>
                  <a:pt x="975486" y="2128825"/>
                </a:cubicBezTo>
                <a:cubicBezTo>
                  <a:pt x="976793" y="2106345"/>
                  <a:pt x="978099" y="2084126"/>
                  <a:pt x="979406" y="2061646"/>
                </a:cubicBezTo>
                <a:lnTo>
                  <a:pt x="979406" y="1995512"/>
                </a:lnTo>
                <a:lnTo>
                  <a:pt x="979406" y="1930162"/>
                </a:lnTo>
                <a:cubicBezTo>
                  <a:pt x="978099" y="1908205"/>
                  <a:pt x="976793" y="1886509"/>
                  <a:pt x="975486" y="1864552"/>
                </a:cubicBezTo>
                <a:cubicBezTo>
                  <a:pt x="973619" y="1843640"/>
                  <a:pt x="971940" y="1822466"/>
                  <a:pt x="970073" y="1801555"/>
                </a:cubicBezTo>
                <a:cubicBezTo>
                  <a:pt x="967833" y="1781166"/>
                  <a:pt x="965407" y="1760515"/>
                  <a:pt x="963167" y="1740126"/>
                </a:cubicBezTo>
                <a:cubicBezTo>
                  <a:pt x="959807" y="1720260"/>
                  <a:pt x="956261" y="1700655"/>
                  <a:pt x="952901" y="1680789"/>
                </a:cubicBezTo>
                <a:cubicBezTo>
                  <a:pt x="948235" y="1662491"/>
                  <a:pt x="943568" y="1643932"/>
                  <a:pt x="938902" y="1625634"/>
                </a:cubicBezTo>
                <a:cubicBezTo>
                  <a:pt x="933676" y="1608120"/>
                  <a:pt x="928636" y="1590868"/>
                  <a:pt x="923410" y="1573354"/>
                </a:cubicBezTo>
                <a:cubicBezTo>
                  <a:pt x="917250" y="1557670"/>
                  <a:pt x="910904" y="1542248"/>
                  <a:pt x="904744" y="1526564"/>
                </a:cubicBezTo>
                <a:cubicBezTo>
                  <a:pt x="897838" y="1512710"/>
                  <a:pt x="890745" y="1499117"/>
                  <a:pt x="883839" y="1485263"/>
                </a:cubicBezTo>
                <a:cubicBezTo>
                  <a:pt x="875813" y="1472977"/>
                  <a:pt x="867600" y="1460953"/>
                  <a:pt x="859574" y="1448667"/>
                </a:cubicBezTo>
                <a:cubicBezTo>
                  <a:pt x="850615" y="1438734"/>
                  <a:pt x="841469" y="1429063"/>
                  <a:pt x="832510" y="1419129"/>
                </a:cubicBezTo>
                <a:lnTo>
                  <a:pt x="801338" y="1396649"/>
                </a:lnTo>
                <a:lnTo>
                  <a:pt x="774834" y="1383318"/>
                </a:lnTo>
                <a:lnTo>
                  <a:pt x="745342" y="1377829"/>
                </a:lnTo>
                <a:lnTo>
                  <a:pt x="714918" y="1377829"/>
                </a:lnTo>
                <a:lnTo>
                  <a:pt x="683187" y="1381750"/>
                </a:lnTo>
                <a:lnTo>
                  <a:pt x="652016" y="1388023"/>
                </a:lnTo>
                <a:lnTo>
                  <a:pt x="620845" y="1396649"/>
                </a:lnTo>
                <a:lnTo>
                  <a:pt x="589860" y="1403446"/>
                </a:lnTo>
                <a:lnTo>
                  <a:pt x="559436" y="1410503"/>
                </a:lnTo>
                <a:lnTo>
                  <a:pt x="531438" y="1414424"/>
                </a:lnTo>
                <a:lnTo>
                  <a:pt x="467602" y="1417561"/>
                </a:lnTo>
                <a:lnTo>
                  <a:pt x="405447" y="1414424"/>
                </a:lnTo>
                <a:lnTo>
                  <a:pt x="347958" y="1407367"/>
                </a:lnTo>
                <a:lnTo>
                  <a:pt x="292708" y="1397433"/>
                </a:lnTo>
                <a:lnTo>
                  <a:pt x="238952" y="1384886"/>
                </a:lnTo>
                <a:lnTo>
                  <a:pt x="187622" y="1372339"/>
                </a:lnTo>
                <a:lnTo>
                  <a:pt x="139466" y="1358485"/>
                </a:lnTo>
                <a:cubicBezTo>
                  <a:pt x="140586" y="1353257"/>
                  <a:pt x="141519" y="1348029"/>
                  <a:pt x="142639" y="1342801"/>
                </a:cubicBezTo>
                <a:lnTo>
                  <a:pt x="208714" y="1352212"/>
                </a:lnTo>
                <a:lnTo>
                  <a:pt x="274043" y="1358485"/>
                </a:lnTo>
                <a:lnTo>
                  <a:pt x="337878" y="1360838"/>
                </a:lnTo>
                <a:lnTo>
                  <a:pt x="400034" y="1358485"/>
                </a:lnTo>
                <a:lnTo>
                  <a:pt x="460696" y="1349859"/>
                </a:lnTo>
                <a:lnTo>
                  <a:pt x="519865" y="1336528"/>
                </a:lnTo>
                <a:lnTo>
                  <a:pt x="576608" y="1318753"/>
                </a:lnTo>
                <a:lnTo>
                  <a:pt x="630177" y="1292874"/>
                </a:lnTo>
                <a:lnTo>
                  <a:pt x="699426" y="1258631"/>
                </a:lnTo>
                <a:lnTo>
                  <a:pt x="572688" y="1147276"/>
                </a:lnTo>
                <a:lnTo>
                  <a:pt x="459203" y="1022589"/>
                </a:lnTo>
                <a:lnTo>
                  <a:pt x="396861" y="1029647"/>
                </a:lnTo>
                <a:lnTo>
                  <a:pt x="336198" y="1029647"/>
                </a:lnTo>
                <a:lnTo>
                  <a:pt x="280949" y="1022589"/>
                </a:lnTo>
                <a:lnTo>
                  <a:pt x="228873" y="1007951"/>
                </a:lnTo>
                <a:lnTo>
                  <a:pt x="180716" y="986777"/>
                </a:lnTo>
                <a:lnTo>
                  <a:pt x="138719" y="960376"/>
                </a:lnTo>
                <a:lnTo>
                  <a:pt x="101389" y="927701"/>
                </a:lnTo>
                <a:lnTo>
                  <a:pt x="70218" y="889537"/>
                </a:lnTo>
                <a:lnTo>
                  <a:pt x="46139" y="848236"/>
                </a:lnTo>
                <a:cubicBezTo>
                  <a:pt x="47259" y="845884"/>
                  <a:pt x="48192" y="843531"/>
                  <a:pt x="49312" y="841179"/>
                </a:cubicBezTo>
                <a:lnTo>
                  <a:pt x="59392" y="848236"/>
                </a:lnTo>
                <a:cubicBezTo>
                  <a:pt x="63498" y="857385"/>
                  <a:pt x="67791" y="866273"/>
                  <a:pt x="71897" y="875422"/>
                </a:cubicBezTo>
                <a:lnTo>
                  <a:pt x="92056" y="898948"/>
                </a:lnTo>
                <a:cubicBezTo>
                  <a:pt x="100269" y="906790"/>
                  <a:pt x="108668" y="914370"/>
                  <a:pt x="116881" y="922212"/>
                </a:cubicBezTo>
                <a:lnTo>
                  <a:pt x="146559" y="940248"/>
                </a:lnTo>
                <a:lnTo>
                  <a:pt x="180716" y="955671"/>
                </a:lnTo>
                <a:lnTo>
                  <a:pt x="216554" y="967434"/>
                </a:lnTo>
                <a:lnTo>
                  <a:pt x="254631" y="974492"/>
                </a:lnTo>
                <a:lnTo>
                  <a:pt x="294201" y="976844"/>
                </a:lnTo>
                <a:lnTo>
                  <a:pt x="332279" y="976060"/>
                </a:lnTo>
                <a:lnTo>
                  <a:pt x="353371" y="972923"/>
                </a:lnTo>
                <a:lnTo>
                  <a:pt x="372036" y="972923"/>
                </a:lnTo>
                <a:lnTo>
                  <a:pt x="388275" y="969786"/>
                </a:lnTo>
                <a:lnTo>
                  <a:pt x="403954" y="965865"/>
                </a:lnTo>
                <a:lnTo>
                  <a:pt x="417206" y="957239"/>
                </a:lnTo>
                <a:cubicBezTo>
                  <a:pt x="404700" y="933714"/>
                  <a:pt x="392381" y="909926"/>
                  <a:pt x="379875" y="886400"/>
                </a:cubicBezTo>
                <a:lnTo>
                  <a:pt x="347958" y="817130"/>
                </a:lnTo>
                <a:lnTo>
                  <a:pt x="317533" y="744723"/>
                </a:lnTo>
                <a:lnTo>
                  <a:pt x="291215" y="669963"/>
                </a:lnTo>
                <a:lnTo>
                  <a:pt x="265457" y="588930"/>
                </a:lnTo>
                <a:lnTo>
                  <a:pt x="241379" y="501623"/>
                </a:lnTo>
                <a:cubicBezTo>
                  <a:pt x="240632" y="496395"/>
                  <a:pt x="239699" y="491167"/>
                  <a:pt x="238952" y="485939"/>
                </a:cubicBezTo>
                <a:cubicBezTo>
                  <a:pt x="236899" y="478620"/>
                  <a:pt x="234846" y="471562"/>
                  <a:pt x="232793" y="464243"/>
                </a:cubicBezTo>
                <a:cubicBezTo>
                  <a:pt x="231486" y="456140"/>
                  <a:pt x="230179" y="448298"/>
                  <a:pt x="228873" y="440194"/>
                </a:cubicBezTo>
                <a:cubicBezTo>
                  <a:pt x="227006" y="432091"/>
                  <a:pt x="225326" y="423988"/>
                  <a:pt x="223460" y="415884"/>
                </a:cubicBezTo>
                <a:cubicBezTo>
                  <a:pt x="221967" y="406997"/>
                  <a:pt x="220287" y="398371"/>
                  <a:pt x="218794" y="389483"/>
                </a:cubicBezTo>
                <a:cubicBezTo>
                  <a:pt x="218234" y="381380"/>
                  <a:pt x="217860" y="373276"/>
                  <a:pt x="217300" y="365173"/>
                </a:cubicBezTo>
                <a:lnTo>
                  <a:pt x="217300" y="342693"/>
                </a:lnTo>
                <a:cubicBezTo>
                  <a:pt x="218234" y="335896"/>
                  <a:pt x="219354" y="329362"/>
                  <a:pt x="220287" y="322565"/>
                </a:cubicBezTo>
                <a:lnTo>
                  <a:pt x="225886" y="308450"/>
                </a:lnTo>
                <a:lnTo>
                  <a:pt x="232793" y="311586"/>
                </a:lnTo>
                <a:cubicBezTo>
                  <a:pt x="234846" y="337988"/>
                  <a:pt x="236899" y="364650"/>
                  <a:pt x="238952" y="391051"/>
                </a:cubicBezTo>
                <a:cubicBezTo>
                  <a:pt x="243618" y="417453"/>
                  <a:pt x="248285" y="444115"/>
                  <a:pt x="252951" y="470516"/>
                </a:cubicBezTo>
                <a:cubicBezTo>
                  <a:pt x="260044" y="496395"/>
                  <a:pt x="266950" y="522535"/>
                  <a:pt x="274043" y="548413"/>
                </a:cubicBezTo>
                <a:cubicBezTo>
                  <a:pt x="282629" y="572200"/>
                  <a:pt x="291028" y="596249"/>
                  <a:pt x="299614" y="620036"/>
                </a:cubicBezTo>
                <a:lnTo>
                  <a:pt x="327612" y="686954"/>
                </a:lnTo>
                <a:lnTo>
                  <a:pt x="353371" y="730607"/>
                </a:lnTo>
                <a:cubicBezTo>
                  <a:pt x="352251" y="731130"/>
                  <a:pt x="351317" y="731653"/>
                  <a:pt x="350197" y="732176"/>
                </a:cubicBezTo>
                <a:lnTo>
                  <a:pt x="350197" y="733744"/>
                </a:lnTo>
                <a:lnTo>
                  <a:pt x="351877" y="735313"/>
                </a:lnTo>
                <a:cubicBezTo>
                  <a:pt x="352437" y="735574"/>
                  <a:pt x="352811" y="735835"/>
                  <a:pt x="353371" y="736097"/>
                </a:cubicBezTo>
                <a:cubicBezTo>
                  <a:pt x="354490" y="736619"/>
                  <a:pt x="355424" y="737142"/>
                  <a:pt x="356544" y="737665"/>
                </a:cubicBezTo>
                <a:cubicBezTo>
                  <a:pt x="356730" y="738711"/>
                  <a:pt x="357104" y="739756"/>
                  <a:pt x="357290" y="740802"/>
                </a:cubicBezTo>
                <a:lnTo>
                  <a:pt x="358784" y="742370"/>
                </a:lnTo>
                <a:cubicBezTo>
                  <a:pt x="359343" y="743154"/>
                  <a:pt x="359717" y="743939"/>
                  <a:pt x="360277" y="744723"/>
                </a:cubicBezTo>
                <a:lnTo>
                  <a:pt x="360277" y="743154"/>
                </a:lnTo>
                <a:cubicBezTo>
                  <a:pt x="359717" y="742893"/>
                  <a:pt x="359343" y="742632"/>
                  <a:pt x="358784" y="742370"/>
                </a:cubicBezTo>
                <a:cubicBezTo>
                  <a:pt x="356917" y="738449"/>
                  <a:pt x="355237" y="734528"/>
                  <a:pt x="353371" y="730607"/>
                </a:cubicBezTo>
                <a:lnTo>
                  <a:pt x="372036" y="716492"/>
                </a:lnTo>
                <a:cubicBezTo>
                  <a:pt x="378009" y="708389"/>
                  <a:pt x="383982" y="700547"/>
                  <a:pt x="389955" y="692443"/>
                </a:cubicBezTo>
                <a:cubicBezTo>
                  <a:pt x="395554" y="683033"/>
                  <a:pt x="401340" y="673884"/>
                  <a:pt x="406940" y="664474"/>
                </a:cubicBezTo>
                <a:cubicBezTo>
                  <a:pt x="412166" y="652972"/>
                  <a:pt x="417393" y="641732"/>
                  <a:pt x="422619" y="630231"/>
                </a:cubicBezTo>
                <a:cubicBezTo>
                  <a:pt x="427285" y="617422"/>
                  <a:pt x="431952" y="604875"/>
                  <a:pt x="436618" y="592066"/>
                </a:cubicBezTo>
                <a:cubicBezTo>
                  <a:pt x="441098" y="578735"/>
                  <a:pt x="445391" y="565665"/>
                  <a:pt x="449870" y="552334"/>
                </a:cubicBezTo>
                <a:cubicBezTo>
                  <a:pt x="453417" y="538480"/>
                  <a:pt x="457150" y="524887"/>
                  <a:pt x="460696" y="511033"/>
                </a:cubicBezTo>
                <a:cubicBezTo>
                  <a:pt x="464056" y="497702"/>
                  <a:pt x="467416" y="484632"/>
                  <a:pt x="470776" y="471301"/>
                </a:cubicBezTo>
                <a:cubicBezTo>
                  <a:pt x="473575" y="458492"/>
                  <a:pt x="476562" y="445945"/>
                  <a:pt x="479362" y="433136"/>
                </a:cubicBezTo>
                <a:cubicBezTo>
                  <a:pt x="479922" y="450127"/>
                  <a:pt x="480295" y="467380"/>
                  <a:pt x="480855" y="484370"/>
                </a:cubicBezTo>
                <a:cubicBezTo>
                  <a:pt x="480295" y="500054"/>
                  <a:pt x="479922" y="515477"/>
                  <a:pt x="479362" y="531161"/>
                </a:cubicBezTo>
                <a:cubicBezTo>
                  <a:pt x="476935" y="545799"/>
                  <a:pt x="474695" y="560176"/>
                  <a:pt x="472269" y="574814"/>
                </a:cubicBezTo>
                <a:cubicBezTo>
                  <a:pt x="468909" y="589452"/>
                  <a:pt x="465549" y="603829"/>
                  <a:pt x="462189" y="618468"/>
                </a:cubicBezTo>
                <a:cubicBezTo>
                  <a:pt x="457523" y="632322"/>
                  <a:pt x="452857" y="645914"/>
                  <a:pt x="448190" y="659769"/>
                </a:cubicBezTo>
                <a:lnTo>
                  <a:pt x="428032" y="701069"/>
                </a:lnTo>
                <a:lnTo>
                  <a:pt x="381369" y="791252"/>
                </a:lnTo>
                <a:lnTo>
                  <a:pt x="429525" y="863920"/>
                </a:lnTo>
                <a:lnTo>
                  <a:pt x="481601" y="931622"/>
                </a:lnTo>
                <a:lnTo>
                  <a:pt x="538531" y="995403"/>
                </a:lnTo>
                <a:lnTo>
                  <a:pt x="599193" y="1053957"/>
                </a:lnTo>
                <a:lnTo>
                  <a:pt x="816831" y="1205045"/>
                </a:lnTo>
                <a:cubicBezTo>
                  <a:pt x="819257" y="1203215"/>
                  <a:pt x="821497" y="1201385"/>
                  <a:pt x="823924" y="1199555"/>
                </a:cubicBezTo>
                <a:cubicBezTo>
                  <a:pt x="817951" y="1177336"/>
                  <a:pt x="811978" y="1154856"/>
                  <a:pt x="806005" y="1132637"/>
                </a:cubicBezTo>
                <a:cubicBezTo>
                  <a:pt x="801338" y="1108589"/>
                  <a:pt x="796672" y="1084802"/>
                  <a:pt x="792006" y="1060753"/>
                </a:cubicBezTo>
                <a:cubicBezTo>
                  <a:pt x="788086" y="1034875"/>
                  <a:pt x="784166" y="1008735"/>
                  <a:pt x="780247" y="982856"/>
                </a:cubicBezTo>
                <a:cubicBezTo>
                  <a:pt x="778380" y="956455"/>
                  <a:pt x="776700" y="929793"/>
                  <a:pt x="774834" y="903391"/>
                </a:cubicBezTo>
                <a:cubicBezTo>
                  <a:pt x="773340" y="875683"/>
                  <a:pt x="771661" y="847975"/>
                  <a:pt x="770167" y="820267"/>
                </a:cubicBezTo>
                <a:lnTo>
                  <a:pt x="770167" y="735313"/>
                </a:lnTo>
                <a:cubicBezTo>
                  <a:pt x="771287" y="706820"/>
                  <a:pt x="772221" y="678066"/>
                  <a:pt x="773340" y="649574"/>
                </a:cubicBezTo>
                <a:cubicBezTo>
                  <a:pt x="775580" y="621343"/>
                  <a:pt x="778007" y="592851"/>
                  <a:pt x="780247" y="564620"/>
                </a:cubicBezTo>
                <a:cubicBezTo>
                  <a:pt x="783606" y="536389"/>
                  <a:pt x="787153" y="508158"/>
                  <a:pt x="790513" y="479927"/>
                </a:cubicBezTo>
                <a:cubicBezTo>
                  <a:pt x="794059" y="452741"/>
                  <a:pt x="797792" y="425295"/>
                  <a:pt x="801338" y="398109"/>
                </a:cubicBezTo>
                <a:cubicBezTo>
                  <a:pt x="806565" y="371708"/>
                  <a:pt x="811604" y="345045"/>
                  <a:pt x="816831" y="318644"/>
                </a:cubicBezTo>
                <a:cubicBezTo>
                  <a:pt x="822990" y="293811"/>
                  <a:pt x="829336" y="268717"/>
                  <a:pt x="835496" y="243884"/>
                </a:cubicBezTo>
                <a:cubicBezTo>
                  <a:pt x="842029" y="220359"/>
                  <a:pt x="848375" y="196571"/>
                  <a:pt x="854908" y="173046"/>
                </a:cubicBezTo>
                <a:cubicBezTo>
                  <a:pt x="862374" y="151611"/>
                  <a:pt x="870027" y="130438"/>
                  <a:pt x="877493" y="109003"/>
                </a:cubicBezTo>
                <a:lnTo>
                  <a:pt x="901571" y="50711"/>
                </a:lnTo>
                <a:lnTo>
                  <a:pt x="930503" y="0"/>
                </a:lnTo>
                <a:close/>
              </a:path>
            </a:pathLst>
          </a:custGeom>
          <a:solidFill>
            <a:schemeClr val="accent4"/>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200">
              <a:solidFill>
                <a:schemeClr val="dk1"/>
              </a:solidFill>
              <a:latin typeface="Arial"/>
              <a:ea typeface="Arial"/>
              <a:cs typeface="Arial"/>
              <a:sym typeface="Arial"/>
            </a:endParaRPr>
          </a:p>
        </p:txBody>
      </p:sp>
      <p:grpSp>
        <p:nvGrpSpPr>
          <p:cNvPr id="8532" name="Google Shape;8532;p10"/>
          <p:cNvGrpSpPr/>
          <p:nvPr/>
        </p:nvGrpSpPr>
        <p:grpSpPr>
          <a:xfrm>
            <a:off x="-163912" y="2479407"/>
            <a:ext cx="2628441" cy="2169789"/>
            <a:chOff x="6610739" y="1586415"/>
            <a:chExt cx="2628441" cy="2169788"/>
          </a:xfrm>
        </p:grpSpPr>
        <p:sp>
          <p:nvSpPr>
            <p:cNvPr id="8533" name="Google Shape;8533;p10"/>
            <p:cNvSpPr/>
            <p:nvPr/>
          </p:nvSpPr>
          <p:spPr>
            <a:xfrm>
              <a:off x="8483374" y="2810128"/>
              <a:ext cx="456500" cy="267151"/>
            </a:xfrm>
            <a:custGeom>
              <a:avLst/>
              <a:gdLst/>
              <a:ahLst/>
              <a:cxnLst/>
              <a:rect l="l" t="t" r="r" b="b"/>
              <a:pathLst>
                <a:path w="456500" h="267151" extrusionOk="0">
                  <a:moveTo>
                    <a:pt x="170642" y="16"/>
                  </a:moveTo>
                  <a:cubicBezTo>
                    <a:pt x="499366" y="-1403"/>
                    <a:pt x="372768" y="93415"/>
                    <a:pt x="436596" y="220999"/>
                  </a:cubicBezTo>
                  <a:lnTo>
                    <a:pt x="456500" y="256728"/>
                  </a:lnTo>
                  <a:lnTo>
                    <a:pt x="431522" y="267151"/>
                  </a:lnTo>
                  <a:cubicBezTo>
                    <a:pt x="427973" y="258562"/>
                    <a:pt x="424161" y="250774"/>
                    <a:pt x="420384" y="243721"/>
                  </a:cubicBezTo>
                  <a:cubicBezTo>
                    <a:pt x="264104" y="178582"/>
                    <a:pt x="71032" y="411152"/>
                    <a:pt x="0" y="6700"/>
                  </a:cubicBezTo>
                  <a:cubicBezTo>
                    <a:pt x="67428" y="2385"/>
                    <a:pt x="123681" y="218"/>
                    <a:pt x="170642" y="16"/>
                  </a:cubicBezTo>
                  <a:close/>
                </a:path>
              </a:pathLst>
            </a:custGeom>
            <a:solidFill>
              <a:srgbClr val="FC4B9D"/>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200">
                <a:solidFill>
                  <a:schemeClr val="lt1"/>
                </a:solidFill>
                <a:latin typeface="Arial"/>
                <a:ea typeface="Arial"/>
                <a:cs typeface="Arial"/>
                <a:sym typeface="Arial"/>
              </a:endParaRPr>
            </a:p>
          </p:txBody>
        </p:sp>
        <p:sp>
          <p:nvSpPr>
            <p:cNvPr id="8534" name="Google Shape;8534;p10"/>
            <p:cNvSpPr/>
            <p:nvPr/>
          </p:nvSpPr>
          <p:spPr>
            <a:xfrm>
              <a:off x="8393318" y="2447832"/>
              <a:ext cx="428691" cy="250877"/>
            </a:xfrm>
            <a:custGeom>
              <a:avLst/>
              <a:gdLst/>
              <a:ahLst/>
              <a:cxnLst/>
              <a:rect l="l" t="t" r="r" b="b"/>
              <a:pathLst>
                <a:path w="456500" h="267151" extrusionOk="0">
                  <a:moveTo>
                    <a:pt x="170642" y="16"/>
                  </a:moveTo>
                  <a:cubicBezTo>
                    <a:pt x="499366" y="-1403"/>
                    <a:pt x="372768" y="93415"/>
                    <a:pt x="436596" y="220999"/>
                  </a:cubicBezTo>
                  <a:lnTo>
                    <a:pt x="456500" y="256728"/>
                  </a:lnTo>
                  <a:lnTo>
                    <a:pt x="431522" y="267151"/>
                  </a:lnTo>
                  <a:cubicBezTo>
                    <a:pt x="427973" y="258562"/>
                    <a:pt x="424161" y="250774"/>
                    <a:pt x="420384" y="243721"/>
                  </a:cubicBezTo>
                  <a:cubicBezTo>
                    <a:pt x="264104" y="178582"/>
                    <a:pt x="71032" y="411152"/>
                    <a:pt x="0" y="6700"/>
                  </a:cubicBezTo>
                  <a:cubicBezTo>
                    <a:pt x="67428" y="2385"/>
                    <a:pt x="123681" y="218"/>
                    <a:pt x="170642" y="16"/>
                  </a:cubicBezTo>
                  <a:close/>
                </a:path>
              </a:pathLst>
            </a:custGeom>
            <a:solidFill>
              <a:srgbClr val="FC4B9D"/>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200">
                <a:solidFill>
                  <a:schemeClr val="lt1"/>
                </a:solidFill>
                <a:latin typeface="Arial"/>
                <a:ea typeface="Arial"/>
                <a:cs typeface="Arial"/>
                <a:sym typeface="Arial"/>
              </a:endParaRPr>
            </a:p>
          </p:txBody>
        </p:sp>
        <p:sp>
          <p:nvSpPr>
            <p:cNvPr id="8535" name="Google Shape;8535;p10"/>
            <p:cNvSpPr/>
            <p:nvPr/>
          </p:nvSpPr>
          <p:spPr>
            <a:xfrm flipH="1">
              <a:off x="7984364" y="1586415"/>
              <a:ext cx="456500" cy="267151"/>
            </a:xfrm>
            <a:custGeom>
              <a:avLst/>
              <a:gdLst/>
              <a:ahLst/>
              <a:cxnLst/>
              <a:rect l="l" t="t" r="r" b="b"/>
              <a:pathLst>
                <a:path w="456500" h="267151" extrusionOk="0">
                  <a:moveTo>
                    <a:pt x="170642" y="16"/>
                  </a:moveTo>
                  <a:cubicBezTo>
                    <a:pt x="499366" y="-1403"/>
                    <a:pt x="372768" y="93415"/>
                    <a:pt x="436596" y="220999"/>
                  </a:cubicBezTo>
                  <a:lnTo>
                    <a:pt x="456500" y="256728"/>
                  </a:lnTo>
                  <a:lnTo>
                    <a:pt x="431522" y="267151"/>
                  </a:lnTo>
                  <a:cubicBezTo>
                    <a:pt x="427973" y="258562"/>
                    <a:pt x="424161" y="250774"/>
                    <a:pt x="420384" y="243721"/>
                  </a:cubicBezTo>
                  <a:cubicBezTo>
                    <a:pt x="264104" y="178582"/>
                    <a:pt x="71032" y="411152"/>
                    <a:pt x="0" y="6700"/>
                  </a:cubicBezTo>
                  <a:cubicBezTo>
                    <a:pt x="67428" y="2385"/>
                    <a:pt x="123681" y="218"/>
                    <a:pt x="170642" y="16"/>
                  </a:cubicBezTo>
                  <a:close/>
                </a:path>
              </a:pathLst>
            </a:custGeom>
            <a:solidFill>
              <a:srgbClr val="FC4B9D"/>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200">
                <a:solidFill>
                  <a:schemeClr val="lt1"/>
                </a:solidFill>
                <a:latin typeface="Arial"/>
                <a:ea typeface="Arial"/>
                <a:cs typeface="Arial"/>
                <a:sym typeface="Arial"/>
              </a:endParaRPr>
            </a:p>
          </p:txBody>
        </p:sp>
        <p:sp>
          <p:nvSpPr>
            <p:cNvPr id="8536" name="Google Shape;8536;p10"/>
            <p:cNvSpPr/>
            <p:nvPr/>
          </p:nvSpPr>
          <p:spPr>
            <a:xfrm rot="-1441522" flipH="1">
              <a:off x="7230574" y="1902759"/>
              <a:ext cx="403731" cy="236270"/>
            </a:xfrm>
            <a:custGeom>
              <a:avLst/>
              <a:gdLst/>
              <a:ahLst/>
              <a:cxnLst/>
              <a:rect l="l" t="t" r="r" b="b"/>
              <a:pathLst>
                <a:path w="456500" h="267151" extrusionOk="0">
                  <a:moveTo>
                    <a:pt x="170642" y="16"/>
                  </a:moveTo>
                  <a:cubicBezTo>
                    <a:pt x="499366" y="-1403"/>
                    <a:pt x="372768" y="93415"/>
                    <a:pt x="436596" y="220999"/>
                  </a:cubicBezTo>
                  <a:lnTo>
                    <a:pt x="456500" y="256728"/>
                  </a:lnTo>
                  <a:lnTo>
                    <a:pt x="431522" y="267151"/>
                  </a:lnTo>
                  <a:cubicBezTo>
                    <a:pt x="427973" y="258562"/>
                    <a:pt x="424161" y="250774"/>
                    <a:pt x="420384" y="243721"/>
                  </a:cubicBezTo>
                  <a:cubicBezTo>
                    <a:pt x="264104" y="178582"/>
                    <a:pt x="71032" y="411152"/>
                    <a:pt x="0" y="6700"/>
                  </a:cubicBezTo>
                  <a:cubicBezTo>
                    <a:pt x="67428" y="2385"/>
                    <a:pt x="123681" y="218"/>
                    <a:pt x="170642" y="16"/>
                  </a:cubicBezTo>
                  <a:close/>
                </a:path>
              </a:pathLst>
            </a:custGeom>
            <a:solidFill>
              <a:srgbClr val="FC4B9D"/>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200">
                <a:solidFill>
                  <a:schemeClr val="lt1"/>
                </a:solidFill>
                <a:latin typeface="Arial"/>
                <a:ea typeface="Arial"/>
                <a:cs typeface="Arial"/>
                <a:sym typeface="Arial"/>
              </a:endParaRPr>
            </a:p>
          </p:txBody>
        </p:sp>
        <p:sp>
          <p:nvSpPr>
            <p:cNvPr id="8537" name="Google Shape;8537;p10"/>
            <p:cNvSpPr/>
            <p:nvPr/>
          </p:nvSpPr>
          <p:spPr>
            <a:xfrm flipH="1">
              <a:off x="7150209" y="2468771"/>
              <a:ext cx="456500" cy="267151"/>
            </a:xfrm>
            <a:custGeom>
              <a:avLst/>
              <a:gdLst/>
              <a:ahLst/>
              <a:cxnLst/>
              <a:rect l="l" t="t" r="r" b="b"/>
              <a:pathLst>
                <a:path w="456500" h="267151" extrusionOk="0">
                  <a:moveTo>
                    <a:pt x="170642" y="16"/>
                  </a:moveTo>
                  <a:cubicBezTo>
                    <a:pt x="499366" y="-1403"/>
                    <a:pt x="372768" y="93415"/>
                    <a:pt x="436596" y="220999"/>
                  </a:cubicBezTo>
                  <a:lnTo>
                    <a:pt x="456500" y="256728"/>
                  </a:lnTo>
                  <a:lnTo>
                    <a:pt x="431522" y="267151"/>
                  </a:lnTo>
                  <a:cubicBezTo>
                    <a:pt x="427973" y="258562"/>
                    <a:pt x="424161" y="250774"/>
                    <a:pt x="420384" y="243721"/>
                  </a:cubicBezTo>
                  <a:cubicBezTo>
                    <a:pt x="264104" y="178582"/>
                    <a:pt x="71032" y="411152"/>
                    <a:pt x="0" y="6700"/>
                  </a:cubicBezTo>
                  <a:cubicBezTo>
                    <a:pt x="67428" y="2385"/>
                    <a:pt x="123681" y="218"/>
                    <a:pt x="170642" y="16"/>
                  </a:cubicBezTo>
                  <a:close/>
                </a:path>
              </a:pathLst>
            </a:custGeom>
            <a:solidFill>
              <a:srgbClr val="FC4B9D"/>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200">
                <a:solidFill>
                  <a:schemeClr val="lt1"/>
                </a:solidFill>
                <a:latin typeface="Arial"/>
                <a:ea typeface="Arial"/>
                <a:cs typeface="Arial"/>
                <a:sym typeface="Arial"/>
              </a:endParaRPr>
            </a:p>
          </p:txBody>
        </p:sp>
        <p:sp>
          <p:nvSpPr>
            <p:cNvPr id="8538" name="Google Shape;8538;p10"/>
            <p:cNvSpPr/>
            <p:nvPr/>
          </p:nvSpPr>
          <p:spPr>
            <a:xfrm rot="-1991445" flipH="1">
              <a:off x="7440273" y="2826279"/>
              <a:ext cx="414738" cy="242711"/>
            </a:xfrm>
            <a:custGeom>
              <a:avLst/>
              <a:gdLst/>
              <a:ahLst/>
              <a:cxnLst/>
              <a:rect l="l" t="t" r="r" b="b"/>
              <a:pathLst>
                <a:path w="456500" h="267151" extrusionOk="0">
                  <a:moveTo>
                    <a:pt x="170642" y="16"/>
                  </a:moveTo>
                  <a:cubicBezTo>
                    <a:pt x="499366" y="-1403"/>
                    <a:pt x="372768" y="93415"/>
                    <a:pt x="436596" y="220999"/>
                  </a:cubicBezTo>
                  <a:lnTo>
                    <a:pt x="456500" y="256728"/>
                  </a:lnTo>
                  <a:lnTo>
                    <a:pt x="431522" y="267151"/>
                  </a:lnTo>
                  <a:cubicBezTo>
                    <a:pt x="427973" y="258562"/>
                    <a:pt x="424161" y="250774"/>
                    <a:pt x="420384" y="243721"/>
                  </a:cubicBezTo>
                  <a:cubicBezTo>
                    <a:pt x="264104" y="178582"/>
                    <a:pt x="71032" y="411152"/>
                    <a:pt x="0" y="6700"/>
                  </a:cubicBezTo>
                  <a:cubicBezTo>
                    <a:pt x="67428" y="2385"/>
                    <a:pt x="123681" y="218"/>
                    <a:pt x="170642" y="16"/>
                  </a:cubicBezTo>
                  <a:close/>
                </a:path>
              </a:pathLst>
            </a:custGeom>
            <a:solidFill>
              <a:srgbClr val="FC4B9D"/>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200">
                <a:solidFill>
                  <a:schemeClr val="lt1"/>
                </a:solidFill>
                <a:latin typeface="Arial"/>
                <a:ea typeface="Arial"/>
                <a:cs typeface="Arial"/>
                <a:sym typeface="Arial"/>
              </a:endParaRPr>
            </a:p>
          </p:txBody>
        </p:sp>
        <p:sp>
          <p:nvSpPr>
            <p:cNvPr id="8539" name="Google Shape;8539;p10"/>
            <p:cNvSpPr/>
            <p:nvPr/>
          </p:nvSpPr>
          <p:spPr>
            <a:xfrm rot="4168950" flipH="1">
              <a:off x="8396960" y="3097621"/>
              <a:ext cx="456500" cy="267151"/>
            </a:xfrm>
            <a:custGeom>
              <a:avLst/>
              <a:gdLst/>
              <a:ahLst/>
              <a:cxnLst/>
              <a:rect l="l" t="t" r="r" b="b"/>
              <a:pathLst>
                <a:path w="456500" h="267151" extrusionOk="0">
                  <a:moveTo>
                    <a:pt x="170642" y="16"/>
                  </a:moveTo>
                  <a:cubicBezTo>
                    <a:pt x="499366" y="-1403"/>
                    <a:pt x="372768" y="93415"/>
                    <a:pt x="436596" y="220999"/>
                  </a:cubicBezTo>
                  <a:lnTo>
                    <a:pt x="456500" y="256728"/>
                  </a:lnTo>
                  <a:lnTo>
                    <a:pt x="431522" y="267151"/>
                  </a:lnTo>
                  <a:cubicBezTo>
                    <a:pt x="427973" y="258562"/>
                    <a:pt x="424161" y="250774"/>
                    <a:pt x="420384" y="243721"/>
                  </a:cubicBezTo>
                  <a:cubicBezTo>
                    <a:pt x="264104" y="178582"/>
                    <a:pt x="71032" y="411152"/>
                    <a:pt x="0" y="6700"/>
                  </a:cubicBezTo>
                  <a:cubicBezTo>
                    <a:pt x="67428" y="2385"/>
                    <a:pt x="123681" y="218"/>
                    <a:pt x="170642" y="16"/>
                  </a:cubicBezTo>
                  <a:close/>
                </a:path>
              </a:pathLst>
            </a:custGeom>
            <a:solidFill>
              <a:srgbClr val="FC4B9D"/>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200">
                <a:solidFill>
                  <a:schemeClr val="lt1"/>
                </a:solidFill>
                <a:latin typeface="Arial"/>
                <a:ea typeface="Arial"/>
                <a:cs typeface="Arial"/>
                <a:sym typeface="Arial"/>
              </a:endParaRPr>
            </a:p>
          </p:txBody>
        </p:sp>
        <p:sp>
          <p:nvSpPr>
            <p:cNvPr id="8540" name="Google Shape;8540;p10"/>
            <p:cNvSpPr/>
            <p:nvPr/>
          </p:nvSpPr>
          <p:spPr>
            <a:xfrm rot="4168950" flipH="1">
              <a:off x="7198941" y="3171162"/>
              <a:ext cx="337427" cy="197468"/>
            </a:xfrm>
            <a:custGeom>
              <a:avLst/>
              <a:gdLst/>
              <a:ahLst/>
              <a:cxnLst/>
              <a:rect l="l" t="t" r="r" b="b"/>
              <a:pathLst>
                <a:path w="456500" h="267151" extrusionOk="0">
                  <a:moveTo>
                    <a:pt x="170642" y="16"/>
                  </a:moveTo>
                  <a:cubicBezTo>
                    <a:pt x="499366" y="-1403"/>
                    <a:pt x="372768" y="93415"/>
                    <a:pt x="436596" y="220999"/>
                  </a:cubicBezTo>
                  <a:lnTo>
                    <a:pt x="456500" y="256728"/>
                  </a:lnTo>
                  <a:lnTo>
                    <a:pt x="431522" y="267151"/>
                  </a:lnTo>
                  <a:cubicBezTo>
                    <a:pt x="427973" y="258562"/>
                    <a:pt x="424161" y="250774"/>
                    <a:pt x="420384" y="243721"/>
                  </a:cubicBezTo>
                  <a:cubicBezTo>
                    <a:pt x="264104" y="178582"/>
                    <a:pt x="71032" y="411152"/>
                    <a:pt x="0" y="6700"/>
                  </a:cubicBezTo>
                  <a:cubicBezTo>
                    <a:pt x="67428" y="2385"/>
                    <a:pt x="123681" y="218"/>
                    <a:pt x="170642" y="16"/>
                  </a:cubicBezTo>
                  <a:close/>
                </a:path>
              </a:pathLst>
            </a:custGeom>
            <a:solidFill>
              <a:srgbClr val="FC4B9D"/>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200">
                <a:solidFill>
                  <a:schemeClr val="lt1"/>
                </a:solidFill>
                <a:latin typeface="Arial"/>
                <a:ea typeface="Arial"/>
                <a:cs typeface="Arial"/>
                <a:sym typeface="Arial"/>
              </a:endParaRPr>
            </a:p>
          </p:txBody>
        </p:sp>
        <p:sp>
          <p:nvSpPr>
            <p:cNvPr id="8541" name="Google Shape;8541;p10"/>
            <p:cNvSpPr/>
            <p:nvPr/>
          </p:nvSpPr>
          <p:spPr>
            <a:xfrm rot="3290765" flipH="1">
              <a:off x="7552694" y="2300529"/>
              <a:ext cx="382544" cy="223871"/>
            </a:xfrm>
            <a:custGeom>
              <a:avLst/>
              <a:gdLst/>
              <a:ahLst/>
              <a:cxnLst/>
              <a:rect l="l" t="t" r="r" b="b"/>
              <a:pathLst>
                <a:path w="456500" h="267151" extrusionOk="0">
                  <a:moveTo>
                    <a:pt x="170642" y="16"/>
                  </a:moveTo>
                  <a:cubicBezTo>
                    <a:pt x="499366" y="-1403"/>
                    <a:pt x="372768" y="93415"/>
                    <a:pt x="436596" y="220999"/>
                  </a:cubicBezTo>
                  <a:lnTo>
                    <a:pt x="456500" y="256728"/>
                  </a:lnTo>
                  <a:lnTo>
                    <a:pt x="431522" y="267151"/>
                  </a:lnTo>
                  <a:cubicBezTo>
                    <a:pt x="427973" y="258562"/>
                    <a:pt x="424161" y="250774"/>
                    <a:pt x="420384" y="243721"/>
                  </a:cubicBezTo>
                  <a:cubicBezTo>
                    <a:pt x="264104" y="178582"/>
                    <a:pt x="71032" y="411152"/>
                    <a:pt x="0" y="6700"/>
                  </a:cubicBezTo>
                  <a:cubicBezTo>
                    <a:pt x="67428" y="2385"/>
                    <a:pt x="123681" y="218"/>
                    <a:pt x="170642" y="16"/>
                  </a:cubicBezTo>
                  <a:close/>
                </a:path>
              </a:pathLst>
            </a:custGeom>
            <a:solidFill>
              <a:srgbClr val="FC4B9D"/>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200">
                <a:solidFill>
                  <a:schemeClr val="lt1"/>
                </a:solidFill>
                <a:latin typeface="Arial"/>
                <a:ea typeface="Arial"/>
                <a:cs typeface="Arial"/>
                <a:sym typeface="Arial"/>
              </a:endParaRPr>
            </a:p>
          </p:txBody>
        </p:sp>
        <p:sp>
          <p:nvSpPr>
            <p:cNvPr id="8542" name="Google Shape;8542;p10"/>
            <p:cNvSpPr/>
            <p:nvPr/>
          </p:nvSpPr>
          <p:spPr>
            <a:xfrm rot="-900000" flipH="1">
              <a:off x="8197783" y="1792341"/>
              <a:ext cx="456500" cy="267151"/>
            </a:xfrm>
            <a:custGeom>
              <a:avLst/>
              <a:gdLst/>
              <a:ahLst/>
              <a:cxnLst/>
              <a:rect l="l" t="t" r="r" b="b"/>
              <a:pathLst>
                <a:path w="456500" h="267151" extrusionOk="0">
                  <a:moveTo>
                    <a:pt x="170642" y="16"/>
                  </a:moveTo>
                  <a:cubicBezTo>
                    <a:pt x="499366" y="-1403"/>
                    <a:pt x="372768" y="93415"/>
                    <a:pt x="436596" y="220999"/>
                  </a:cubicBezTo>
                  <a:lnTo>
                    <a:pt x="456500" y="256728"/>
                  </a:lnTo>
                  <a:lnTo>
                    <a:pt x="431522" y="267151"/>
                  </a:lnTo>
                  <a:cubicBezTo>
                    <a:pt x="427973" y="258562"/>
                    <a:pt x="424161" y="250774"/>
                    <a:pt x="420384" y="243721"/>
                  </a:cubicBezTo>
                  <a:cubicBezTo>
                    <a:pt x="264104" y="178582"/>
                    <a:pt x="71032" y="411152"/>
                    <a:pt x="0" y="6700"/>
                  </a:cubicBezTo>
                  <a:cubicBezTo>
                    <a:pt x="67428" y="2385"/>
                    <a:pt x="123681" y="218"/>
                    <a:pt x="170642" y="16"/>
                  </a:cubicBezTo>
                  <a:close/>
                </a:path>
              </a:pathLst>
            </a:custGeom>
            <a:solidFill>
              <a:srgbClr val="FC4B9D"/>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200">
                <a:solidFill>
                  <a:schemeClr val="lt1"/>
                </a:solidFill>
                <a:latin typeface="Arial"/>
                <a:ea typeface="Arial"/>
                <a:cs typeface="Arial"/>
                <a:sym typeface="Arial"/>
              </a:endParaRPr>
            </a:p>
          </p:txBody>
        </p:sp>
        <p:sp>
          <p:nvSpPr>
            <p:cNvPr id="8543" name="Google Shape;8543;p10"/>
            <p:cNvSpPr/>
            <p:nvPr/>
          </p:nvSpPr>
          <p:spPr>
            <a:xfrm rot="-1161959">
              <a:off x="7518032" y="1667868"/>
              <a:ext cx="456500" cy="267151"/>
            </a:xfrm>
            <a:custGeom>
              <a:avLst/>
              <a:gdLst/>
              <a:ahLst/>
              <a:cxnLst/>
              <a:rect l="l" t="t" r="r" b="b"/>
              <a:pathLst>
                <a:path w="456500" h="267151" extrusionOk="0">
                  <a:moveTo>
                    <a:pt x="170642" y="16"/>
                  </a:moveTo>
                  <a:cubicBezTo>
                    <a:pt x="499366" y="-1403"/>
                    <a:pt x="372768" y="93415"/>
                    <a:pt x="436596" y="220999"/>
                  </a:cubicBezTo>
                  <a:lnTo>
                    <a:pt x="456500" y="256728"/>
                  </a:lnTo>
                  <a:lnTo>
                    <a:pt x="431522" y="267151"/>
                  </a:lnTo>
                  <a:cubicBezTo>
                    <a:pt x="427973" y="258562"/>
                    <a:pt x="424161" y="250774"/>
                    <a:pt x="420384" y="243721"/>
                  </a:cubicBezTo>
                  <a:cubicBezTo>
                    <a:pt x="264104" y="178582"/>
                    <a:pt x="71032" y="411152"/>
                    <a:pt x="0" y="6700"/>
                  </a:cubicBezTo>
                  <a:cubicBezTo>
                    <a:pt x="67428" y="2385"/>
                    <a:pt x="123681" y="218"/>
                    <a:pt x="170642" y="16"/>
                  </a:cubicBezTo>
                  <a:close/>
                </a:path>
              </a:pathLst>
            </a:custGeom>
            <a:solidFill>
              <a:srgbClr val="FC4B9D"/>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200">
                <a:solidFill>
                  <a:schemeClr val="lt1"/>
                </a:solidFill>
                <a:latin typeface="Arial"/>
                <a:ea typeface="Arial"/>
                <a:cs typeface="Arial"/>
                <a:sym typeface="Arial"/>
              </a:endParaRPr>
            </a:p>
          </p:txBody>
        </p:sp>
        <p:sp>
          <p:nvSpPr>
            <p:cNvPr id="8544" name="Google Shape;8544;p10"/>
            <p:cNvSpPr/>
            <p:nvPr/>
          </p:nvSpPr>
          <p:spPr>
            <a:xfrm rot="-1161959">
              <a:off x="6642118" y="2502772"/>
              <a:ext cx="456500" cy="267151"/>
            </a:xfrm>
            <a:custGeom>
              <a:avLst/>
              <a:gdLst/>
              <a:ahLst/>
              <a:cxnLst/>
              <a:rect l="l" t="t" r="r" b="b"/>
              <a:pathLst>
                <a:path w="456500" h="267151" extrusionOk="0">
                  <a:moveTo>
                    <a:pt x="170642" y="16"/>
                  </a:moveTo>
                  <a:cubicBezTo>
                    <a:pt x="499366" y="-1403"/>
                    <a:pt x="372768" y="93415"/>
                    <a:pt x="436596" y="220999"/>
                  </a:cubicBezTo>
                  <a:lnTo>
                    <a:pt x="456500" y="256728"/>
                  </a:lnTo>
                  <a:lnTo>
                    <a:pt x="431522" y="267151"/>
                  </a:lnTo>
                  <a:cubicBezTo>
                    <a:pt x="427973" y="258562"/>
                    <a:pt x="424161" y="250774"/>
                    <a:pt x="420384" y="243721"/>
                  </a:cubicBezTo>
                  <a:cubicBezTo>
                    <a:pt x="264104" y="178582"/>
                    <a:pt x="71032" y="411152"/>
                    <a:pt x="0" y="6700"/>
                  </a:cubicBezTo>
                  <a:cubicBezTo>
                    <a:pt x="67428" y="2385"/>
                    <a:pt x="123681" y="218"/>
                    <a:pt x="170642" y="16"/>
                  </a:cubicBezTo>
                  <a:close/>
                </a:path>
              </a:pathLst>
            </a:custGeom>
            <a:solidFill>
              <a:srgbClr val="FC4B9D"/>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200">
                <a:solidFill>
                  <a:schemeClr val="lt1"/>
                </a:solidFill>
                <a:latin typeface="Arial"/>
                <a:ea typeface="Arial"/>
                <a:cs typeface="Arial"/>
                <a:sym typeface="Arial"/>
              </a:endParaRPr>
            </a:p>
          </p:txBody>
        </p:sp>
        <p:sp>
          <p:nvSpPr>
            <p:cNvPr id="8545" name="Google Shape;8545;p10"/>
            <p:cNvSpPr/>
            <p:nvPr/>
          </p:nvSpPr>
          <p:spPr>
            <a:xfrm rot="-1161959">
              <a:off x="6722073" y="2950374"/>
              <a:ext cx="456500" cy="267151"/>
            </a:xfrm>
            <a:custGeom>
              <a:avLst/>
              <a:gdLst/>
              <a:ahLst/>
              <a:cxnLst/>
              <a:rect l="l" t="t" r="r" b="b"/>
              <a:pathLst>
                <a:path w="456500" h="267151" extrusionOk="0">
                  <a:moveTo>
                    <a:pt x="170642" y="16"/>
                  </a:moveTo>
                  <a:cubicBezTo>
                    <a:pt x="499366" y="-1403"/>
                    <a:pt x="372768" y="93415"/>
                    <a:pt x="436596" y="220999"/>
                  </a:cubicBezTo>
                  <a:lnTo>
                    <a:pt x="456500" y="256728"/>
                  </a:lnTo>
                  <a:lnTo>
                    <a:pt x="431522" y="267151"/>
                  </a:lnTo>
                  <a:cubicBezTo>
                    <a:pt x="427973" y="258562"/>
                    <a:pt x="424161" y="250774"/>
                    <a:pt x="420384" y="243721"/>
                  </a:cubicBezTo>
                  <a:cubicBezTo>
                    <a:pt x="264104" y="178582"/>
                    <a:pt x="71032" y="411152"/>
                    <a:pt x="0" y="6700"/>
                  </a:cubicBezTo>
                  <a:cubicBezTo>
                    <a:pt x="67428" y="2385"/>
                    <a:pt x="123681" y="218"/>
                    <a:pt x="170642" y="16"/>
                  </a:cubicBezTo>
                  <a:close/>
                </a:path>
              </a:pathLst>
            </a:custGeom>
            <a:solidFill>
              <a:srgbClr val="FC4B9D"/>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200">
                <a:solidFill>
                  <a:schemeClr val="lt1"/>
                </a:solidFill>
                <a:latin typeface="Arial"/>
                <a:ea typeface="Arial"/>
                <a:cs typeface="Arial"/>
                <a:sym typeface="Arial"/>
              </a:endParaRPr>
            </a:p>
          </p:txBody>
        </p:sp>
        <p:sp>
          <p:nvSpPr>
            <p:cNvPr id="8546" name="Google Shape;8546;p10"/>
            <p:cNvSpPr/>
            <p:nvPr/>
          </p:nvSpPr>
          <p:spPr>
            <a:xfrm rot="-1161959">
              <a:off x="6874631" y="2028765"/>
              <a:ext cx="403731" cy="236270"/>
            </a:xfrm>
            <a:custGeom>
              <a:avLst/>
              <a:gdLst/>
              <a:ahLst/>
              <a:cxnLst/>
              <a:rect l="l" t="t" r="r" b="b"/>
              <a:pathLst>
                <a:path w="456500" h="267151" extrusionOk="0">
                  <a:moveTo>
                    <a:pt x="170642" y="16"/>
                  </a:moveTo>
                  <a:cubicBezTo>
                    <a:pt x="499366" y="-1403"/>
                    <a:pt x="372768" y="93415"/>
                    <a:pt x="436596" y="220999"/>
                  </a:cubicBezTo>
                  <a:lnTo>
                    <a:pt x="456500" y="256728"/>
                  </a:lnTo>
                  <a:lnTo>
                    <a:pt x="431522" y="267151"/>
                  </a:lnTo>
                  <a:cubicBezTo>
                    <a:pt x="427973" y="258562"/>
                    <a:pt x="424161" y="250774"/>
                    <a:pt x="420384" y="243721"/>
                  </a:cubicBezTo>
                  <a:cubicBezTo>
                    <a:pt x="264104" y="178582"/>
                    <a:pt x="71032" y="411152"/>
                    <a:pt x="0" y="6700"/>
                  </a:cubicBezTo>
                  <a:cubicBezTo>
                    <a:pt x="67428" y="2385"/>
                    <a:pt x="123681" y="218"/>
                    <a:pt x="170642" y="16"/>
                  </a:cubicBezTo>
                  <a:close/>
                </a:path>
              </a:pathLst>
            </a:custGeom>
            <a:solidFill>
              <a:srgbClr val="FC4B9D"/>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200">
                <a:solidFill>
                  <a:schemeClr val="lt1"/>
                </a:solidFill>
                <a:latin typeface="Arial"/>
                <a:ea typeface="Arial"/>
                <a:cs typeface="Arial"/>
                <a:sym typeface="Arial"/>
              </a:endParaRPr>
            </a:p>
          </p:txBody>
        </p:sp>
        <p:sp>
          <p:nvSpPr>
            <p:cNvPr id="8547" name="Google Shape;8547;p10"/>
            <p:cNvSpPr/>
            <p:nvPr/>
          </p:nvSpPr>
          <p:spPr>
            <a:xfrm rot="853396">
              <a:off x="7752655" y="1975320"/>
              <a:ext cx="456500" cy="267151"/>
            </a:xfrm>
            <a:custGeom>
              <a:avLst/>
              <a:gdLst/>
              <a:ahLst/>
              <a:cxnLst/>
              <a:rect l="l" t="t" r="r" b="b"/>
              <a:pathLst>
                <a:path w="456500" h="267151" extrusionOk="0">
                  <a:moveTo>
                    <a:pt x="170642" y="16"/>
                  </a:moveTo>
                  <a:cubicBezTo>
                    <a:pt x="499366" y="-1403"/>
                    <a:pt x="372768" y="93415"/>
                    <a:pt x="436596" y="220999"/>
                  </a:cubicBezTo>
                  <a:lnTo>
                    <a:pt x="456500" y="256728"/>
                  </a:lnTo>
                  <a:lnTo>
                    <a:pt x="431522" y="267151"/>
                  </a:lnTo>
                  <a:cubicBezTo>
                    <a:pt x="427973" y="258562"/>
                    <a:pt x="424161" y="250774"/>
                    <a:pt x="420384" y="243721"/>
                  </a:cubicBezTo>
                  <a:cubicBezTo>
                    <a:pt x="264104" y="178582"/>
                    <a:pt x="71032" y="411152"/>
                    <a:pt x="0" y="6700"/>
                  </a:cubicBezTo>
                  <a:cubicBezTo>
                    <a:pt x="67428" y="2385"/>
                    <a:pt x="123681" y="218"/>
                    <a:pt x="170642" y="16"/>
                  </a:cubicBezTo>
                  <a:close/>
                </a:path>
              </a:pathLst>
            </a:custGeom>
            <a:solidFill>
              <a:srgbClr val="FC4B9D"/>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200">
                <a:solidFill>
                  <a:schemeClr val="lt1"/>
                </a:solidFill>
                <a:latin typeface="Arial"/>
                <a:ea typeface="Arial"/>
                <a:cs typeface="Arial"/>
                <a:sym typeface="Arial"/>
              </a:endParaRPr>
            </a:p>
          </p:txBody>
        </p:sp>
        <p:sp>
          <p:nvSpPr>
            <p:cNvPr id="8548" name="Google Shape;8548;p10"/>
            <p:cNvSpPr/>
            <p:nvPr/>
          </p:nvSpPr>
          <p:spPr>
            <a:xfrm rot="853396">
              <a:off x="7502774" y="2063012"/>
              <a:ext cx="332631" cy="194661"/>
            </a:xfrm>
            <a:custGeom>
              <a:avLst/>
              <a:gdLst/>
              <a:ahLst/>
              <a:cxnLst/>
              <a:rect l="l" t="t" r="r" b="b"/>
              <a:pathLst>
                <a:path w="456500" h="267151" extrusionOk="0">
                  <a:moveTo>
                    <a:pt x="170642" y="16"/>
                  </a:moveTo>
                  <a:cubicBezTo>
                    <a:pt x="499366" y="-1403"/>
                    <a:pt x="372768" y="93415"/>
                    <a:pt x="436596" y="220999"/>
                  </a:cubicBezTo>
                  <a:lnTo>
                    <a:pt x="456500" y="256728"/>
                  </a:lnTo>
                  <a:lnTo>
                    <a:pt x="431522" y="267151"/>
                  </a:lnTo>
                  <a:cubicBezTo>
                    <a:pt x="427973" y="258562"/>
                    <a:pt x="424161" y="250774"/>
                    <a:pt x="420384" y="243721"/>
                  </a:cubicBezTo>
                  <a:cubicBezTo>
                    <a:pt x="264104" y="178582"/>
                    <a:pt x="71032" y="411152"/>
                    <a:pt x="0" y="6700"/>
                  </a:cubicBezTo>
                  <a:cubicBezTo>
                    <a:pt x="67428" y="2385"/>
                    <a:pt x="123681" y="218"/>
                    <a:pt x="170642" y="16"/>
                  </a:cubicBezTo>
                  <a:close/>
                </a:path>
              </a:pathLst>
            </a:custGeom>
            <a:solidFill>
              <a:srgbClr val="FC4B9D"/>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200">
                <a:solidFill>
                  <a:schemeClr val="lt1"/>
                </a:solidFill>
                <a:latin typeface="Arial"/>
                <a:ea typeface="Arial"/>
                <a:cs typeface="Arial"/>
                <a:sym typeface="Arial"/>
              </a:endParaRPr>
            </a:p>
          </p:txBody>
        </p:sp>
        <p:sp>
          <p:nvSpPr>
            <p:cNvPr id="8549" name="Google Shape;8549;p10"/>
            <p:cNvSpPr/>
            <p:nvPr/>
          </p:nvSpPr>
          <p:spPr>
            <a:xfrm rot="853396">
              <a:off x="8061064" y="2455062"/>
              <a:ext cx="332631" cy="194661"/>
            </a:xfrm>
            <a:custGeom>
              <a:avLst/>
              <a:gdLst/>
              <a:ahLst/>
              <a:cxnLst/>
              <a:rect l="l" t="t" r="r" b="b"/>
              <a:pathLst>
                <a:path w="456500" h="267151" extrusionOk="0">
                  <a:moveTo>
                    <a:pt x="170642" y="16"/>
                  </a:moveTo>
                  <a:cubicBezTo>
                    <a:pt x="499366" y="-1403"/>
                    <a:pt x="372768" y="93415"/>
                    <a:pt x="436596" y="220999"/>
                  </a:cubicBezTo>
                  <a:lnTo>
                    <a:pt x="456500" y="256728"/>
                  </a:lnTo>
                  <a:lnTo>
                    <a:pt x="431522" y="267151"/>
                  </a:lnTo>
                  <a:cubicBezTo>
                    <a:pt x="427973" y="258562"/>
                    <a:pt x="424161" y="250774"/>
                    <a:pt x="420384" y="243721"/>
                  </a:cubicBezTo>
                  <a:cubicBezTo>
                    <a:pt x="264104" y="178582"/>
                    <a:pt x="71032" y="411152"/>
                    <a:pt x="0" y="6700"/>
                  </a:cubicBezTo>
                  <a:cubicBezTo>
                    <a:pt x="67428" y="2385"/>
                    <a:pt x="123681" y="218"/>
                    <a:pt x="170642" y="16"/>
                  </a:cubicBezTo>
                  <a:close/>
                </a:path>
              </a:pathLst>
            </a:custGeom>
            <a:solidFill>
              <a:srgbClr val="FC4B9D"/>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200">
                <a:solidFill>
                  <a:schemeClr val="lt1"/>
                </a:solidFill>
                <a:latin typeface="Arial"/>
                <a:ea typeface="Arial"/>
                <a:cs typeface="Arial"/>
                <a:sym typeface="Arial"/>
              </a:endParaRPr>
            </a:p>
          </p:txBody>
        </p:sp>
        <p:sp>
          <p:nvSpPr>
            <p:cNvPr id="8550" name="Google Shape;8550;p10"/>
            <p:cNvSpPr/>
            <p:nvPr/>
          </p:nvSpPr>
          <p:spPr>
            <a:xfrm rot="-5969551">
              <a:off x="6958835" y="3216138"/>
              <a:ext cx="332631" cy="194661"/>
            </a:xfrm>
            <a:custGeom>
              <a:avLst/>
              <a:gdLst/>
              <a:ahLst/>
              <a:cxnLst/>
              <a:rect l="l" t="t" r="r" b="b"/>
              <a:pathLst>
                <a:path w="456500" h="267151" extrusionOk="0">
                  <a:moveTo>
                    <a:pt x="170642" y="16"/>
                  </a:moveTo>
                  <a:cubicBezTo>
                    <a:pt x="499366" y="-1403"/>
                    <a:pt x="372768" y="93415"/>
                    <a:pt x="436596" y="220999"/>
                  </a:cubicBezTo>
                  <a:lnTo>
                    <a:pt x="456500" y="256728"/>
                  </a:lnTo>
                  <a:lnTo>
                    <a:pt x="431522" y="267151"/>
                  </a:lnTo>
                  <a:cubicBezTo>
                    <a:pt x="427973" y="258562"/>
                    <a:pt x="424161" y="250774"/>
                    <a:pt x="420384" y="243721"/>
                  </a:cubicBezTo>
                  <a:cubicBezTo>
                    <a:pt x="264104" y="178582"/>
                    <a:pt x="71032" y="411152"/>
                    <a:pt x="0" y="6700"/>
                  </a:cubicBezTo>
                  <a:cubicBezTo>
                    <a:pt x="67428" y="2385"/>
                    <a:pt x="123681" y="218"/>
                    <a:pt x="170642" y="16"/>
                  </a:cubicBezTo>
                  <a:close/>
                </a:path>
              </a:pathLst>
            </a:custGeom>
            <a:solidFill>
              <a:srgbClr val="FC4B9D"/>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200">
                <a:solidFill>
                  <a:schemeClr val="lt1"/>
                </a:solidFill>
                <a:latin typeface="Arial"/>
                <a:ea typeface="Arial"/>
                <a:cs typeface="Arial"/>
                <a:sym typeface="Arial"/>
              </a:endParaRPr>
            </a:p>
          </p:txBody>
        </p:sp>
        <p:sp>
          <p:nvSpPr>
            <p:cNvPr id="8551" name="Google Shape;8551;p10"/>
            <p:cNvSpPr/>
            <p:nvPr/>
          </p:nvSpPr>
          <p:spPr>
            <a:xfrm rot="-8561191">
              <a:off x="8340851" y="3480646"/>
              <a:ext cx="332631" cy="194661"/>
            </a:xfrm>
            <a:custGeom>
              <a:avLst/>
              <a:gdLst/>
              <a:ahLst/>
              <a:cxnLst/>
              <a:rect l="l" t="t" r="r" b="b"/>
              <a:pathLst>
                <a:path w="456500" h="267151" extrusionOk="0">
                  <a:moveTo>
                    <a:pt x="170642" y="16"/>
                  </a:moveTo>
                  <a:cubicBezTo>
                    <a:pt x="499366" y="-1403"/>
                    <a:pt x="372768" y="93415"/>
                    <a:pt x="436596" y="220999"/>
                  </a:cubicBezTo>
                  <a:lnTo>
                    <a:pt x="456500" y="256728"/>
                  </a:lnTo>
                  <a:lnTo>
                    <a:pt x="431522" y="267151"/>
                  </a:lnTo>
                  <a:cubicBezTo>
                    <a:pt x="427973" y="258562"/>
                    <a:pt x="424161" y="250774"/>
                    <a:pt x="420384" y="243721"/>
                  </a:cubicBezTo>
                  <a:cubicBezTo>
                    <a:pt x="264104" y="178582"/>
                    <a:pt x="71032" y="411152"/>
                    <a:pt x="0" y="6700"/>
                  </a:cubicBezTo>
                  <a:cubicBezTo>
                    <a:pt x="67428" y="2385"/>
                    <a:pt x="123681" y="218"/>
                    <a:pt x="170642" y="16"/>
                  </a:cubicBezTo>
                  <a:close/>
                </a:path>
              </a:pathLst>
            </a:custGeom>
            <a:solidFill>
              <a:srgbClr val="FC4B9D"/>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200">
                <a:solidFill>
                  <a:schemeClr val="lt1"/>
                </a:solidFill>
                <a:latin typeface="Arial"/>
                <a:ea typeface="Arial"/>
                <a:cs typeface="Arial"/>
                <a:sym typeface="Arial"/>
              </a:endParaRPr>
            </a:p>
          </p:txBody>
        </p:sp>
        <p:sp>
          <p:nvSpPr>
            <p:cNvPr id="8552" name="Google Shape;8552;p10"/>
            <p:cNvSpPr/>
            <p:nvPr/>
          </p:nvSpPr>
          <p:spPr>
            <a:xfrm rot="3510183">
              <a:off x="6930961" y="2359214"/>
              <a:ext cx="332631" cy="194661"/>
            </a:xfrm>
            <a:custGeom>
              <a:avLst/>
              <a:gdLst/>
              <a:ahLst/>
              <a:cxnLst/>
              <a:rect l="l" t="t" r="r" b="b"/>
              <a:pathLst>
                <a:path w="456500" h="267151" extrusionOk="0">
                  <a:moveTo>
                    <a:pt x="170642" y="16"/>
                  </a:moveTo>
                  <a:cubicBezTo>
                    <a:pt x="499366" y="-1403"/>
                    <a:pt x="372768" y="93415"/>
                    <a:pt x="436596" y="220999"/>
                  </a:cubicBezTo>
                  <a:lnTo>
                    <a:pt x="456500" y="256728"/>
                  </a:lnTo>
                  <a:lnTo>
                    <a:pt x="431522" y="267151"/>
                  </a:lnTo>
                  <a:cubicBezTo>
                    <a:pt x="427973" y="258562"/>
                    <a:pt x="424161" y="250774"/>
                    <a:pt x="420384" y="243721"/>
                  </a:cubicBezTo>
                  <a:cubicBezTo>
                    <a:pt x="264104" y="178582"/>
                    <a:pt x="71032" y="411152"/>
                    <a:pt x="0" y="6700"/>
                  </a:cubicBezTo>
                  <a:cubicBezTo>
                    <a:pt x="67428" y="2385"/>
                    <a:pt x="123681" y="218"/>
                    <a:pt x="170642" y="16"/>
                  </a:cubicBezTo>
                  <a:close/>
                </a:path>
              </a:pathLst>
            </a:custGeom>
            <a:solidFill>
              <a:srgbClr val="FC4B9D"/>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200">
                <a:solidFill>
                  <a:schemeClr val="lt1"/>
                </a:solidFill>
                <a:latin typeface="Arial"/>
                <a:ea typeface="Arial"/>
                <a:cs typeface="Arial"/>
                <a:sym typeface="Arial"/>
              </a:endParaRPr>
            </a:p>
          </p:txBody>
        </p:sp>
        <p:sp>
          <p:nvSpPr>
            <p:cNvPr id="8553" name="Google Shape;8553;p10"/>
            <p:cNvSpPr/>
            <p:nvPr/>
          </p:nvSpPr>
          <p:spPr>
            <a:xfrm rot="3510183">
              <a:off x="7042260" y="2855596"/>
              <a:ext cx="332631" cy="194661"/>
            </a:xfrm>
            <a:custGeom>
              <a:avLst/>
              <a:gdLst/>
              <a:ahLst/>
              <a:cxnLst/>
              <a:rect l="l" t="t" r="r" b="b"/>
              <a:pathLst>
                <a:path w="456500" h="267151" extrusionOk="0">
                  <a:moveTo>
                    <a:pt x="170642" y="16"/>
                  </a:moveTo>
                  <a:cubicBezTo>
                    <a:pt x="499366" y="-1403"/>
                    <a:pt x="372768" y="93415"/>
                    <a:pt x="436596" y="220999"/>
                  </a:cubicBezTo>
                  <a:lnTo>
                    <a:pt x="456500" y="256728"/>
                  </a:lnTo>
                  <a:lnTo>
                    <a:pt x="431522" y="267151"/>
                  </a:lnTo>
                  <a:cubicBezTo>
                    <a:pt x="427973" y="258562"/>
                    <a:pt x="424161" y="250774"/>
                    <a:pt x="420384" y="243721"/>
                  </a:cubicBezTo>
                  <a:cubicBezTo>
                    <a:pt x="264104" y="178582"/>
                    <a:pt x="71032" y="411152"/>
                    <a:pt x="0" y="6700"/>
                  </a:cubicBezTo>
                  <a:cubicBezTo>
                    <a:pt x="67428" y="2385"/>
                    <a:pt x="123681" y="218"/>
                    <a:pt x="170642" y="16"/>
                  </a:cubicBezTo>
                  <a:close/>
                </a:path>
              </a:pathLst>
            </a:custGeom>
            <a:solidFill>
              <a:srgbClr val="FC4B9D"/>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200">
                <a:solidFill>
                  <a:schemeClr val="lt1"/>
                </a:solidFill>
                <a:latin typeface="Arial"/>
                <a:ea typeface="Arial"/>
                <a:cs typeface="Arial"/>
                <a:sym typeface="Arial"/>
              </a:endParaRPr>
            </a:p>
          </p:txBody>
        </p:sp>
        <p:sp>
          <p:nvSpPr>
            <p:cNvPr id="8554" name="Google Shape;8554;p10"/>
            <p:cNvSpPr/>
            <p:nvPr/>
          </p:nvSpPr>
          <p:spPr>
            <a:xfrm rot="-1356697">
              <a:off x="8272468" y="2191084"/>
              <a:ext cx="332631" cy="194661"/>
            </a:xfrm>
            <a:custGeom>
              <a:avLst/>
              <a:gdLst/>
              <a:ahLst/>
              <a:cxnLst/>
              <a:rect l="l" t="t" r="r" b="b"/>
              <a:pathLst>
                <a:path w="456500" h="267151" extrusionOk="0">
                  <a:moveTo>
                    <a:pt x="170642" y="16"/>
                  </a:moveTo>
                  <a:cubicBezTo>
                    <a:pt x="499366" y="-1403"/>
                    <a:pt x="372768" y="93415"/>
                    <a:pt x="436596" y="220999"/>
                  </a:cubicBezTo>
                  <a:lnTo>
                    <a:pt x="456500" y="256728"/>
                  </a:lnTo>
                  <a:lnTo>
                    <a:pt x="431522" y="267151"/>
                  </a:lnTo>
                  <a:cubicBezTo>
                    <a:pt x="427973" y="258562"/>
                    <a:pt x="424161" y="250774"/>
                    <a:pt x="420384" y="243721"/>
                  </a:cubicBezTo>
                  <a:cubicBezTo>
                    <a:pt x="264104" y="178582"/>
                    <a:pt x="71032" y="411152"/>
                    <a:pt x="0" y="6700"/>
                  </a:cubicBezTo>
                  <a:cubicBezTo>
                    <a:pt x="67428" y="2385"/>
                    <a:pt x="123681" y="218"/>
                    <a:pt x="170642" y="16"/>
                  </a:cubicBezTo>
                  <a:close/>
                </a:path>
              </a:pathLst>
            </a:custGeom>
            <a:solidFill>
              <a:srgbClr val="FC4B9D"/>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200">
                <a:solidFill>
                  <a:schemeClr val="lt1"/>
                </a:solidFill>
                <a:latin typeface="Arial"/>
                <a:ea typeface="Arial"/>
                <a:cs typeface="Arial"/>
                <a:sym typeface="Arial"/>
              </a:endParaRPr>
            </a:p>
          </p:txBody>
        </p:sp>
        <p:sp>
          <p:nvSpPr>
            <p:cNvPr id="8555" name="Google Shape;8555;p10"/>
            <p:cNvSpPr/>
            <p:nvPr/>
          </p:nvSpPr>
          <p:spPr>
            <a:xfrm rot="-645132">
              <a:off x="8079293" y="2696412"/>
              <a:ext cx="332631" cy="194661"/>
            </a:xfrm>
            <a:custGeom>
              <a:avLst/>
              <a:gdLst/>
              <a:ahLst/>
              <a:cxnLst/>
              <a:rect l="l" t="t" r="r" b="b"/>
              <a:pathLst>
                <a:path w="456500" h="267151" extrusionOk="0">
                  <a:moveTo>
                    <a:pt x="170642" y="16"/>
                  </a:moveTo>
                  <a:cubicBezTo>
                    <a:pt x="499366" y="-1403"/>
                    <a:pt x="372768" y="93415"/>
                    <a:pt x="436596" y="220999"/>
                  </a:cubicBezTo>
                  <a:lnTo>
                    <a:pt x="456500" y="256728"/>
                  </a:lnTo>
                  <a:lnTo>
                    <a:pt x="431522" y="267151"/>
                  </a:lnTo>
                  <a:cubicBezTo>
                    <a:pt x="427973" y="258562"/>
                    <a:pt x="424161" y="250774"/>
                    <a:pt x="420384" y="243721"/>
                  </a:cubicBezTo>
                  <a:cubicBezTo>
                    <a:pt x="264104" y="178582"/>
                    <a:pt x="71032" y="411152"/>
                    <a:pt x="0" y="6700"/>
                  </a:cubicBezTo>
                  <a:cubicBezTo>
                    <a:pt x="67428" y="2385"/>
                    <a:pt x="123681" y="218"/>
                    <a:pt x="170642" y="16"/>
                  </a:cubicBezTo>
                  <a:close/>
                </a:path>
              </a:pathLst>
            </a:custGeom>
            <a:solidFill>
              <a:srgbClr val="FC4B9D"/>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200">
                <a:solidFill>
                  <a:schemeClr val="lt1"/>
                </a:solidFill>
                <a:latin typeface="Arial"/>
                <a:ea typeface="Arial"/>
                <a:cs typeface="Arial"/>
                <a:sym typeface="Arial"/>
              </a:endParaRPr>
            </a:p>
          </p:txBody>
        </p:sp>
        <p:sp>
          <p:nvSpPr>
            <p:cNvPr id="8556" name="Google Shape;8556;p10"/>
            <p:cNvSpPr/>
            <p:nvPr/>
          </p:nvSpPr>
          <p:spPr>
            <a:xfrm rot="1785835">
              <a:off x="7612614" y="3257615"/>
              <a:ext cx="332631" cy="286206"/>
            </a:xfrm>
            <a:custGeom>
              <a:avLst/>
              <a:gdLst/>
              <a:ahLst/>
              <a:cxnLst/>
              <a:rect l="l" t="t" r="r" b="b"/>
              <a:pathLst>
                <a:path w="456500" h="267151" extrusionOk="0">
                  <a:moveTo>
                    <a:pt x="170642" y="16"/>
                  </a:moveTo>
                  <a:cubicBezTo>
                    <a:pt x="499366" y="-1403"/>
                    <a:pt x="372768" y="93415"/>
                    <a:pt x="436596" y="220999"/>
                  </a:cubicBezTo>
                  <a:lnTo>
                    <a:pt x="456500" y="256728"/>
                  </a:lnTo>
                  <a:lnTo>
                    <a:pt x="431522" y="267151"/>
                  </a:lnTo>
                  <a:cubicBezTo>
                    <a:pt x="427973" y="258562"/>
                    <a:pt x="424161" y="250774"/>
                    <a:pt x="420384" y="243721"/>
                  </a:cubicBezTo>
                  <a:cubicBezTo>
                    <a:pt x="264104" y="178582"/>
                    <a:pt x="71032" y="411152"/>
                    <a:pt x="0" y="6700"/>
                  </a:cubicBezTo>
                  <a:cubicBezTo>
                    <a:pt x="67428" y="2385"/>
                    <a:pt x="123681" y="218"/>
                    <a:pt x="170642" y="16"/>
                  </a:cubicBezTo>
                  <a:close/>
                </a:path>
              </a:pathLst>
            </a:custGeom>
            <a:solidFill>
              <a:srgbClr val="FC4B9D"/>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200">
                <a:solidFill>
                  <a:schemeClr val="lt1"/>
                </a:solidFill>
                <a:latin typeface="Arial"/>
                <a:ea typeface="Arial"/>
                <a:cs typeface="Arial"/>
                <a:sym typeface="Arial"/>
              </a:endParaRPr>
            </a:p>
          </p:txBody>
        </p:sp>
        <p:sp>
          <p:nvSpPr>
            <p:cNvPr id="8557" name="Google Shape;8557;p10"/>
            <p:cNvSpPr/>
            <p:nvPr/>
          </p:nvSpPr>
          <p:spPr>
            <a:xfrm rot="1785835">
              <a:off x="7998331" y="2859830"/>
              <a:ext cx="332631" cy="286206"/>
            </a:xfrm>
            <a:custGeom>
              <a:avLst/>
              <a:gdLst/>
              <a:ahLst/>
              <a:cxnLst/>
              <a:rect l="l" t="t" r="r" b="b"/>
              <a:pathLst>
                <a:path w="456500" h="267151" extrusionOk="0">
                  <a:moveTo>
                    <a:pt x="170642" y="16"/>
                  </a:moveTo>
                  <a:cubicBezTo>
                    <a:pt x="499366" y="-1403"/>
                    <a:pt x="372768" y="93415"/>
                    <a:pt x="436596" y="220999"/>
                  </a:cubicBezTo>
                  <a:lnTo>
                    <a:pt x="456500" y="256728"/>
                  </a:lnTo>
                  <a:lnTo>
                    <a:pt x="431522" y="267151"/>
                  </a:lnTo>
                  <a:cubicBezTo>
                    <a:pt x="427973" y="258562"/>
                    <a:pt x="424161" y="250774"/>
                    <a:pt x="420384" y="243721"/>
                  </a:cubicBezTo>
                  <a:cubicBezTo>
                    <a:pt x="264104" y="178582"/>
                    <a:pt x="71032" y="411152"/>
                    <a:pt x="0" y="6700"/>
                  </a:cubicBezTo>
                  <a:cubicBezTo>
                    <a:pt x="67428" y="2385"/>
                    <a:pt x="123681" y="218"/>
                    <a:pt x="170642" y="16"/>
                  </a:cubicBezTo>
                  <a:close/>
                </a:path>
              </a:pathLst>
            </a:custGeom>
            <a:solidFill>
              <a:srgbClr val="FC4B9D"/>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200">
                <a:solidFill>
                  <a:schemeClr val="lt1"/>
                </a:solidFill>
                <a:latin typeface="Arial"/>
                <a:ea typeface="Arial"/>
                <a:cs typeface="Arial"/>
                <a:sym typeface="Arial"/>
              </a:endParaRPr>
            </a:p>
          </p:txBody>
        </p:sp>
        <p:sp>
          <p:nvSpPr>
            <p:cNvPr id="8558" name="Google Shape;8558;p10"/>
            <p:cNvSpPr/>
            <p:nvPr/>
          </p:nvSpPr>
          <p:spPr>
            <a:xfrm rot="-1295115" flipH="1">
              <a:off x="8561973" y="1907185"/>
              <a:ext cx="332631" cy="194661"/>
            </a:xfrm>
            <a:custGeom>
              <a:avLst/>
              <a:gdLst/>
              <a:ahLst/>
              <a:cxnLst/>
              <a:rect l="l" t="t" r="r" b="b"/>
              <a:pathLst>
                <a:path w="456500" h="267151" extrusionOk="0">
                  <a:moveTo>
                    <a:pt x="170642" y="16"/>
                  </a:moveTo>
                  <a:cubicBezTo>
                    <a:pt x="499366" y="-1403"/>
                    <a:pt x="372768" y="93415"/>
                    <a:pt x="436596" y="220999"/>
                  </a:cubicBezTo>
                  <a:lnTo>
                    <a:pt x="456500" y="256728"/>
                  </a:lnTo>
                  <a:lnTo>
                    <a:pt x="431522" y="267151"/>
                  </a:lnTo>
                  <a:cubicBezTo>
                    <a:pt x="427973" y="258562"/>
                    <a:pt x="424161" y="250774"/>
                    <a:pt x="420384" y="243721"/>
                  </a:cubicBezTo>
                  <a:cubicBezTo>
                    <a:pt x="264104" y="178582"/>
                    <a:pt x="71032" y="411152"/>
                    <a:pt x="0" y="6700"/>
                  </a:cubicBezTo>
                  <a:cubicBezTo>
                    <a:pt x="67428" y="2385"/>
                    <a:pt x="123681" y="218"/>
                    <a:pt x="170642" y="16"/>
                  </a:cubicBezTo>
                  <a:close/>
                </a:path>
              </a:pathLst>
            </a:custGeom>
            <a:solidFill>
              <a:srgbClr val="FC4B9D"/>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200">
                <a:solidFill>
                  <a:schemeClr val="lt1"/>
                </a:solidFill>
                <a:latin typeface="Arial"/>
                <a:ea typeface="Arial"/>
                <a:cs typeface="Arial"/>
                <a:sym typeface="Arial"/>
              </a:endParaRPr>
            </a:p>
          </p:txBody>
        </p:sp>
        <p:sp>
          <p:nvSpPr>
            <p:cNvPr id="8559" name="Google Shape;8559;p10"/>
            <p:cNvSpPr/>
            <p:nvPr/>
          </p:nvSpPr>
          <p:spPr>
            <a:xfrm rot="740837" flipH="1">
              <a:off x="8629293" y="2152165"/>
              <a:ext cx="337427" cy="197468"/>
            </a:xfrm>
            <a:custGeom>
              <a:avLst/>
              <a:gdLst/>
              <a:ahLst/>
              <a:cxnLst/>
              <a:rect l="l" t="t" r="r" b="b"/>
              <a:pathLst>
                <a:path w="456500" h="267151" extrusionOk="0">
                  <a:moveTo>
                    <a:pt x="170642" y="16"/>
                  </a:moveTo>
                  <a:cubicBezTo>
                    <a:pt x="499366" y="-1403"/>
                    <a:pt x="372768" y="93415"/>
                    <a:pt x="436596" y="220999"/>
                  </a:cubicBezTo>
                  <a:lnTo>
                    <a:pt x="456500" y="256728"/>
                  </a:lnTo>
                  <a:lnTo>
                    <a:pt x="431522" y="267151"/>
                  </a:lnTo>
                  <a:cubicBezTo>
                    <a:pt x="427973" y="258562"/>
                    <a:pt x="424161" y="250774"/>
                    <a:pt x="420384" y="243721"/>
                  </a:cubicBezTo>
                  <a:cubicBezTo>
                    <a:pt x="264104" y="178582"/>
                    <a:pt x="71032" y="411152"/>
                    <a:pt x="0" y="6700"/>
                  </a:cubicBezTo>
                  <a:cubicBezTo>
                    <a:pt x="67428" y="2385"/>
                    <a:pt x="123681" y="218"/>
                    <a:pt x="170642" y="16"/>
                  </a:cubicBezTo>
                  <a:close/>
                </a:path>
              </a:pathLst>
            </a:custGeom>
            <a:solidFill>
              <a:srgbClr val="FC4B9D"/>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200">
                <a:solidFill>
                  <a:schemeClr val="lt1"/>
                </a:solidFill>
                <a:latin typeface="Arial"/>
                <a:ea typeface="Arial"/>
                <a:cs typeface="Arial"/>
                <a:sym typeface="Arial"/>
              </a:endParaRPr>
            </a:p>
          </p:txBody>
        </p:sp>
        <p:sp>
          <p:nvSpPr>
            <p:cNvPr id="8560" name="Google Shape;8560;p10"/>
            <p:cNvSpPr/>
            <p:nvPr/>
          </p:nvSpPr>
          <p:spPr>
            <a:xfrm rot="10475025">
              <a:off x="8898105" y="3148643"/>
              <a:ext cx="332631" cy="194661"/>
            </a:xfrm>
            <a:custGeom>
              <a:avLst/>
              <a:gdLst/>
              <a:ahLst/>
              <a:cxnLst/>
              <a:rect l="l" t="t" r="r" b="b"/>
              <a:pathLst>
                <a:path w="456500" h="267151" extrusionOk="0">
                  <a:moveTo>
                    <a:pt x="170642" y="16"/>
                  </a:moveTo>
                  <a:cubicBezTo>
                    <a:pt x="499366" y="-1403"/>
                    <a:pt x="372768" y="93415"/>
                    <a:pt x="436596" y="220999"/>
                  </a:cubicBezTo>
                  <a:lnTo>
                    <a:pt x="456500" y="256728"/>
                  </a:lnTo>
                  <a:lnTo>
                    <a:pt x="431522" y="267151"/>
                  </a:lnTo>
                  <a:cubicBezTo>
                    <a:pt x="427973" y="258562"/>
                    <a:pt x="424161" y="250774"/>
                    <a:pt x="420384" y="243721"/>
                  </a:cubicBezTo>
                  <a:cubicBezTo>
                    <a:pt x="264104" y="178582"/>
                    <a:pt x="71032" y="411152"/>
                    <a:pt x="0" y="6700"/>
                  </a:cubicBezTo>
                  <a:cubicBezTo>
                    <a:pt x="67428" y="2385"/>
                    <a:pt x="123681" y="218"/>
                    <a:pt x="170642" y="16"/>
                  </a:cubicBezTo>
                  <a:close/>
                </a:path>
              </a:pathLst>
            </a:custGeom>
            <a:solidFill>
              <a:srgbClr val="FC4B9D"/>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200">
                <a:solidFill>
                  <a:schemeClr val="lt1"/>
                </a:solidFill>
                <a:latin typeface="Arial"/>
                <a:ea typeface="Arial"/>
                <a:cs typeface="Arial"/>
                <a:sym typeface="Arial"/>
              </a:endParaRPr>
            </a:p>
          </p:txBody>
        </p:sp>
        <p:sp>
          <p:nvSpPr>
            <p:cNvPr id="8561" name="Google Shape;8561;p10"/>
            <p:cNvSpPr/>
            <p:nvPr/>
          </p:nvSpPr>
          <p:spPr>
            <a:xfrm rot="6257908">
              <a:off x="8937474" y="2809527"/>
              <a:ext cx="332631" cy="194661"/>
            </a:xfrm>
            <a:custGeom>
              <a:avLst/>
              <a:gdLst/>
              <a:ahLst/>
              <a:cxnLst/>
              <a:rect l="l" t="t" r="r" b="b"/>
              <a:pathLst>
                <a:path w="456500" h="267151" extrusionOk="0">
                  <a:moveTo>
                    <a:pt x="170642" y="16"/>
                  </a:moveTo>
                  <a:cubicBezTo>
                    <a:pt x="499366" y="-1403"/>
                    <a:pt x="372768" y="93415"/>
                    <a:pt x="436596" y="220999"/>
                  </a:cubicBezTo>
                  <a:lnTo>
                    <a:pt x="456500" y="256728"/>
                  </a:lnTo>
                  <a:lnTo>
                    <a:pt x="431522" y="267151"/>
                  </a:lnTo>
                  <a:cubicBezTo>
                    <a:pt x="427973" y="258562"/>
                    <a:pt x="424161" y="250774"/>
                    <a:pt x="420384" y="243721"/>
                  </a:cubicBezTo>
                  <a:cubicBezTo>
                    <a:pt x="264104" y="178582"/>
                    <a:pt x="71032" y="411152"/>
                    <a:pt x="0" y="6700"/>
                  </a:cubicBezTo>
                  <a:cubicBezTo>
                    <a:pt x="67428" y="2385"/>
                    <a:pt x="123681" y="218"/>
                    <a:pt x="170642" y="16"/>
                  </a:cubicBezTo>
                  <a:close/>
                </a:path>
              </a:pathLst>
            </a:custGeom>
            <a:solidFill>
              <a:srgbClr val="FC4B9D"/>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200">
                <a:solidFill>
                  <a:schemeClr val="lt1"/>
                </a:solidFill>
                <a:latin typeface="Arial"/>
                <a:ea typeface="Arial"/>
                <a:cs typeface="Arial"/>
                <a:sym typeface="Arial"/>
              </a:endParaRPr>
            </a:p>
          </p:txBody>
        </p:sp>
        <p:sp>
          <p:nvSpPr>
            <p:cNvPr id="8562" name="Google Shape;8562;p10"/>
            <p:cNvSpPr/>
            <p:nvPr/>
          </p:nvSpPr>
          <p:spPr>
            <a:xfrm rot="6257908">
              <a:off x="8820117" y="2424021"/>
              <a:ext cx="332631" cy="194661"/>
            </a:xfrm>
            <a:custGeom>
              <a:avLst/>
              <a:gdLst/>
              <a:ahLst/>
              <a:cxnLst/>
              <a:rect l="l" t="t" r="r" b="b"/>
              <a:pathLst>
                <a:path w="456500" h="267151" extrusionOk="0">
                  <a:moveTo>
                    <a:pt x="170642" y="16"/>
                  </a:moveTo>
                  <a:cubicBezTo>
                    <a:pt x="499366" y="-1403"/>
                    <a:pt x="372768" y="93415"/>
                    <a:pt x="436596" y="220999"/>
                  </a:cubicBezTo>
                  <a:lnTo>
                    <a:pt x="456500" y="256728"/>
                  </a:lnTo>
                  <a:lnTo>
                    <a:pt x="431522" y="267151"/>
                  </a:lnTo>
                  <a:cubicBezTo>
                    <a:pt x="427973" y="258562"/>
                    <a:pt x="424161" y="250774"/>
                    <a:pt x="420384" y="243721"/>
                  </a:cubicBezTo>
                  <a:cubicBezTo>
                    <a:pt x="264104" y="178582"/>
                    <a:pt x="71032" y="411152"/>
                    <a:pt x="0" y="6700"/>
                  </a:cubicBezTo>
                  <a:cubicBezTo>
                    <a:pt x="67428" y="2385"/>
                    <a:pt x="123681" y="218"/>
                    <a:pt x="170642" y="16"/>
                  </a:cubicBezTo>
                  <a:close/>
                </a:path>
              </a:pathLst>
            </a:custGeom>
            <a:solidFill>
              <a:srgbClr val="FC4B9D"/>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200">
                <a:solidFill>
                  <a:schemeClr val="lt1"/>
                </a:solidFill>
                <a:latin typeface="Arial"/>
                <a:ea typeface="Arial"/>
                <a:cs typeface="Arial"/>
                <a:sym typeface="Arial"/>
              </a:endParaRPr>
            </a:p>
          </p:txBody>
        </p:sp>
      </p:grpSp>
    </p:spTree>
  </p:cSld>
  <p:clrMapOvr>
    <a:masterClrMapping/>
  </p:clrMapOvr>
  <mc:AlternateContent xmlns:mc="http://schemas.openxmlformats.org/markup-compatibility/2006">
    <mc:Choice xmlns:p14="http://schemas.microsoft.com/office/powerpoint/2010/main" Requires="p14">
      <p:transition spd="slow" p14:dur="2500">
        <p:checker/>
      </p:transition>
    </mc:Choice>
    <mc:Fallback>
      <p:transition spd="slow">
        <p:checker/>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8529"/>
                                        </p:tgtEl>
                                        <p:attrNameLst>
                                          <p:attrName>style.visibility</p:attrName>
                                        </p:attrNameLst>
                                      </p:cBhvr>
                                      <p:to>
                                        <p:strVal val="visible"/>
                                      </p:to>
                                    </p:set>
                                    <p:animEffect transition="in" filter="fade">
                                      <p:cBhvr>
                                        <p:cTn id="7" dur="500"/>
                                        <p:tgtEl>
                                          <p:spTgt spid="8529"/>
                                        </p:tgtEl>
                                      </p:cBhvr>
                                    </p:animEffect>
                                  </p:childTnLst>
                                </p:cTn>
                              </p:par>
                              <p:par>
                                <p:cTn id="8" presetID="10" presetClass="entr" presetSubtype="0" fill="hold" nodeType="withEffect">
                                  <p:stCondLst>
                                    <p:cond delay="0"/>
                                  </p:stCondLst>
                                  <p:childTnLst>
                                    <p:set>
                                      <p:cBhvr>
                                        <p:cTn id="9" dur="1" fill="hold">
                                          <p:stCondLst>
                                            <p:cond delay="0"/>
                                          </p:stCondLst>
                                        </p:cTn>
                                        <p:tgtEl>
                                          <p:spTgt spid="8515"/>
                                        </p:tgtEl>
                                        <p:attrNameLst>
                                          <p:attrName>style.visibility</p:attrName>
                                        </p:attrNameLst>
                                      </p:cBhvr>
                                      <p:to>
                                        <p:strVal val="visible"/>
                                      </p:to>
                                    </p:set>
                                    <p:animEffect transition="in" filter="fade">
                                      <p:cBhvr>
                                        <p:cTn id="10" dur="500"/>
                                        <p:tgtEl>
                                          <p:spTgt spid="8515"/>
                                        </p:tgtEl>
                                      </p:cBhvr>
                                    </p:animEffect>
                                  </p:childTnLst>
                                </p:cTn>
                              </p:par>
                            </p:childTnLst>
                          </p:cTn>
                        </p:par>
                      </p:childTnLst>
                    </p:cTn>
                  </p:par>
                  <p:par>
                    <p:cTn id="11" fill="hold">
                      <p:stCondLst>
                        <p:cond delay="indefinite"/>
                      </p:stCondLst>
                      <p:childTnLst>
                        <p:par>
                          <p:cTn id="12" fill="hold">
                            <p:stCondLst>
                              <p:cond delay="0"/>
                            </p:stCondLst>
                            <p:childTnLst>
                              <p:par>
                                <p:cTn id="13" presetID="10" presetClass="entr" presetSubtype="0" fill="hold" nodeType="clickEffect">
                                  <p:stCondLst>
                                    <p:cond delay="0"/>
                                  </p:stCondLst>
                                  <p:childTnLst>
                                    <p:set>
                                      <p:cBhvr>
                                        <p:cTn id="14" dur="1" fill="hold">
                                          <p:stCondLst>
                                            <p:cond delay="0"/>
                                          </p:stCondLst>
                                        </p:cTn>
                                        <p:tgtEl>
                                          <p:spTgt spid="8530">
                                            <p:txEl>
                                              <p:pRg st="0" end="0"/>
                                            </p:txEl>
                                          </p:spTgt>
                                        </p:tgtEl>
                                        <p:attrNameLst>
                                          <p:attrName>style.visibility</p:attrName>
                                        </p:attrNameLst>
                                      </p:cBhvr>
                                      <p:to>
                                        <p:strVal val="visible"/>
                                      </p:to>
                                    </p:set>
                                    <p:animEffect transition="in" filter="fade">
                                      <p:cBhvr>
                                        <p:cTn id="15" dur="500"/>
                                        <p:tgtEl>
                                          <p:spTgt spid="8530">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8566"/>
        <p:cNvGrpSpPr/>
        <p:nvPr/>
      </p:nvGrpSpPr>
      <p:grpSpPr>
        <a:xfrm>
          <a:off x="0" y="0"/>
          <a:ext cx="0" cy="0"/>
          <a:chOff x="0" y="0"/>
          <a:chExt cx="0" cy="0"/>
        </a:xfrm>
      </p:grpSpPr>
      <p:sp>
        <p:nvSpPr>
          <p:cNvPr id="8567" name="Google Shape;8567;p11"/>
          <p:cNvSpPr txBox="1">
            <a:spLocks noGrp="1"/>
          </p:cNvSpPr>
          <p:nvPr>
            <p:ph type="body" idx="1"/>
          </p:nvPr>
        </p:nvSpPr>
        <p:spPr>
          <a:xfrm>
            <a:off x="323529" y="339509"/>
            <a:ext cx="11573197" cy="724247"/>
          </a:xfrm>
          <a:prstGeom prst="rect">
            <a:avLst/>
          </a:prstGeom>
          <a:noFill/>
          <a:ln>
            <a:noFill/>
          </a:ln>
        </p:spPr>
        <p:txBody>
          <a:bodyPr spcFirstLastPara="1" wrap="square" lIns="91425" tIns="45700" rIns="91425" bIns="45700" anchor="ctr" anchorCtr="0">
            <a:noAutofit/>
          </a:bodyPr>
          <a:lstStyle/>
          <a:p>
            <a:pPr marL="0" lvl="0" indent="0" algn="ctr" rtl="0">
              <a:lnSpc>
                <a:spcPct val="90000"/>
              </a:lnSpc>
              <a:spcBef>
                <a:spcPts val="0"/>
              </a:spcBef>
              <a:spcAft>
                <a:spcPts val="0"/>
              </a:spcAft>
              <a:buClr>
                <a:srgbClr val="262626"/>
              </a:buClr>
              <a:buSzPts val="5400"/>
              <a:buNone/>
            </a:pPr>
            <a:r>
              <a:rPr lang="en-US"/>
              <a:t>Prosedur Kerja Analisis Kontrastif</a:t>
            </a:r>
            <a:endParaRPr/>
          </a:p>
        </p:txBody>
      </p:sp>
      <p:grpSp>
        <p:nvGrpSpPr>
          <p:cNvPr id="8568" name="Google Shape;8568;p11"/>
          <p:cNvGrpSpPr/>
          <p:nvPr/>
        </p:nvGrpSpPr>
        <p:grpSpPr>
          <a:xfrm rot="10800000">
            <a:off x="4662817" y="3775233"/>
            <a:ext cx="540000" cy="1692000"/>
            <a:chOff x="5355771" y="1915886"/>
            <a:chExt cx="540000" cy="1692000"/>
          </a:xfrm>
        </p:grpSpPr>
        <p:sp>
          <p:nvSpPr>
            <p:cNvPr id="8569" name="Google Shape;8569;p11"/>
            <p:cNvSpPr/>
            <p:nvPr/>
          </p:nvSpPr>
          <p:spPr>
            <a:xfrm>
              <a:off x="5355771" y="1915886"/>
              <a:ext cx="540000" cy="1692000"/>
            </a:xfrm>
            <a:custGeom>
              <a:avLst/>
              <a:gdLst/>
              <a:ahLst/>
              <a:cxnLst/>
              <a:rect l="l" t="t" r="r" b="b"/>
              <a:pathLst>
                <a:path w="642258" h="1752600" extrusionOk="0">
                  <a:moveTo>
                    <a:pt x="0" y="1752600"/>
                  </a:moveTo>
                  <a:lnTo>
                    <a:pt x="348343" y="1752600"/>
                  </a:lnTo>
                  <a:lnTo>
                    <a:pt x="348343" y="0"/>
                  </a:lnTo>
                  <a:lnTo>
                    <a:pt x="642258" y="0"/>
                  </a:lnTo>
                </a:path>
              </a:pathLst>
            </a:custGeom>
            <a:noFill/>
            <a:ln w="28575" cap="flat" cmpd="sng">
              <a:solidFill>
                <a:schemeClr val="accent4"/>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2700">
                <a:solidFill>
                  <a:srgbClr val="3F3F3F"/>
                </a:solidFill>
                <a:latin typeface="Arial"/>
                <a:ea typeface="Arial"/>
                <a:cs typeface="Arial"/>
                <a:sym typeface="Arial"/>
              </a:endParaRPr>
            </a:p>
          </p:txBody>
        </p:sp>
        <p:sp>
          <p:nvSpPr>
            <p:cNvPr id="8570" name="Google Shape;8570;p11"/>
            <p:cNvSpPr/>
            <p:nvPr/>
          </p:nvSpPr>
          <p:spPr>
            <a:xfrm>
              <a:off x="5522720" y="2214804"/>
              <a:ext cx="250588" cy="216024"/>
            </a:xfrm>
            <a:prstGeom prst="triangle">
              <a:avLst>
                <a:gd name="adj" fmla="val 50000"/>
              </a:avLst>
            </a:prstGeom>
            <a:solidFill>
              <a:schemeClr val="accent4"/>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700">
                <a:solidFill>
                  <a:srgbClr val="3F3F3F"/>
                </a:solidFill>
                <a:latin typeface="Arial"/>
                <a:ea typeface="Arial"/>
                <a:cs typeface="Arial"/>
                <a:sym typeface="Arial"/>
              </a:endParaRPr>
            </a:p>
          </p:txBody>
        </p:sp>
      </p:grpSp>
      <p:sp>
        <p:nvSpPr>
          <p:cNvPr id="8571" name="Google Shape;8571;p11"/>
          <p:cNvSpPr/>
          <p:nvPr/>
        </p:nvSpPr>
        <p:spPr>
          <a:xfrm rot="10800000">
            <a:off x="4978329" y="3201861"/>
            <a:ext cx="2235344" cy="1236889"/>
          </a:xfrm>
          <a:custGeom>
            <a:avLst/>
            <a:gdLst/>
            <a:ahLst/>
            <a:cxnLst/>
            <a:rect l="l" t="t" r="r" b="b"/>
            <a:pathLst>
              <a:path w="2513902" h="1391026" extrusionOk="0">
                <a:moveTo>
                  <a:pt x="1390337" y="97116"/>
                </a:moveTo>
                <a:lnTo>
                  <a:pt x="1390337" y="72919"/>
                </a:lnTo>
                <a:lnTo>
                  <a:pt x="1123565" y="72919"/>
                </a:lnTo>
                <a:lnTo>
                  <a:pt x="1123565" y="97116"/>
                </a:lnTo>
                <a:close/>
                <a:moveTo>
                  <a:pt x="2178715" y="1323989"/>
                </a:moveTo>
                <a:lnTo>
                  <a:pt x="2178715" y="217871"/>
                </a:lnTo>
                <a:lnTo>
                  <a:pt x="335187" y="217871"/>
                </a:lnTo>
                <a:lnTo>
                  <a:pt x="335187" y="1323989"/>
                </a:lnTo>
                <a:close/>
                <a:moveTo>
                  <a:pt x="2190205" y="1391026"/>
                </a:moveTo>
                <a:lnTo>
                  <a:pt x="323696" y="1391026"/>
                </a:lnTo>
                <a:cubicBezTo>
                  <a:pt x="293019" y="1391026"/>
                  <a:pt x="268149" y="1366157"/>
                  <a:pt x="268149" y="1335479"/>
                </a:cubicBezTo>
                <a:lnTo>
                  <a:pt x="268149" y="117315"/>
                </a:lnTo>
                <a:lnTo>
                  <a:pt x="0" y="117315"/>
                </a:lnTo>
                <a:lnTo>
                  <a:pt x="0" y="50278"/>
                </a:lnTo>
                <a:lnTo>
                  <a:pt x="65286" y="0"/>
                </a:lnTo>
                <a:lnTo>
                  <a:pt x="2448616" y="0"/>
                </a:lnTo>
                <a:lnTo>
                  <a:pt x="2513902" y="50278"/>
                </a:lnTo>
                <a:lnTo>
                  <a:pt x="2513902" y="117315"/>
                </a:lnTo>
                <a:lnTo>
                  <a:pt x="2245752" y="117315"/>
                </a:lnTo>
                <a:lnTo>
                  <a:pt x="2245752" y="1335479"/>
                </a:lnTo>
                <a:cubicBezTo>
                  <a:pt x="2245752" y="1366157"/>
                  <a:pt x="2220883" y="1391026"/>
                  <a:pt x="2190205" y="1391026"/>
                </a:cubicBezTo>
                <a:close/>
              </a:path>
            </a:pathLst>
          </a:custGeom>
          <a:solidFill>
            <a:schemeClr val="accent6"/>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700">
              <a:solidFill>
                <a:srgbClr val="3F3F3F"/>
              </a:solidFill>
              <a:latin typeface="Arial"/>
              <a:ea typeface="Arial"/>
              <a:cs typeface="Arial"/>
              <a:sym typeface="Arial"/>
            </a:endParaRPr>
          </a:p>
        </p:txBody>
      </p:sp>
      <p:sp>
        <p:nvSpPr>
          <p:cNvPr id="8572" name="Google Shape;8572;p11"/>
          <p:cNvSpPr/>
          <p:nvPr/>
        </p:nvSpPr>
        <p:spPr>
          <a:xfrm>
            <a:off x="7519093" y="1604199"/>
            <a:ext cx="792088" cy="792088"/>
          </a:xfrm>
          <a:prstGeom prst="ellipse">
            <a:avLst/>
          </a:prstGeom>
          <a:solidFill>
            <a:schemeClr val="accen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700">
              <a:solidFill>
                <a:srgbClr val="3F3F3F"/>
              </a:solidFill>
              <a:latin typeface="Arial"/>
              <a:ea typeface="Arial"/>
              <a:cs typeface="Arial"/>
              <a:sym typeface="Arial"/>
            </a:endParaRPr>
          </a:p>
        </p:txBody>
      </p:sp>
      <p:grpSp>
        <p:nvGrpSpPr>
          <p:cNvPr id="8573" name="Google Shape;8573;p11"/>
          <p:cNvGrpSpPr/>
          <p:nvPr/>
        </p:nvGrpSpPr>
        <p:grpSpPr>
          <a:xfrm>
            <a:off x="6973551" y="2024525"/>
            <a:ext cx="540000" cy="1692000"/>
            <a:chOff x="5355771" y="1915886"/>
            <a:chExt cx="540000" cy="1692000"/>
          </a:xfrm>
        </p:grpSpPr>
        <p:sp>
          <p:nvSpPr>
            <p:cNvPr id="8574" name="Google Shape;8574;p11"/>
            <p:cNvSpPr/>
            <p:nvPr/>
          </p:nvSpPr>
          <p:spPr>
            <a:xfrm>
              <a:off x="5355771" y="1915886"/>
              <a:ext cx="540000" cy="1692000"/>
            </a:xfrm>
            <a:custGeom>
              <a:avLst/>
              <a:gdLst/>
              <a:ahLst/>
              <a:cxnLst/>
              <a:rect l="l" t="t" r="r" b="b"/>
              <a:pathLst>
                <a:path w="642258" h="1752600" extrusionOk="0">
                  <a:moveTo>
                    <a:pt x="0" y="1752600"/>
                  </a:moveTo>
                  <a:lnTo>
                    <a:pt x="348343" y="1752600"/>
                  </a:lnTo>
                  <a:lnTo>
                    <a:pt x="348343" y="0"/>
                  </a:lnTo>
                  <a:lnTo>
                    <a:pt x="642258" y="0"/>
                  </a:lnTo>
                </a:path>
              </a:pathLst>
            </a:custGeom>
            <a:noFill/>
            <a:ln w="28575" cap="flat" cmpd="sng">
              <a:solidFill>
                <a:schemeClr val="accent2"/>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2700">
                <a:solidFill>
                  <a:srgbClr val="3F3F3F"/>
                </a:solidFill>
                <a:latin typeface="Arial"/>
                <a:ea typeface="Arial"/>
                <a:cs typeface="Arial"/>
                <a:sym typeface="Arial"/>
              </a:endParaRPr>
            </a:p>
          </p:txBody>
        </p:sp>
        <p:sp>
          <p:nvSpPr>
            <p:cNvPr id="8575" name="Google Shape;8575;p11"/>
            <p:cNvSpPr/>
            <p:nvPr/>
          </p:nvSpPr>
          <p:spPr>
            <a:xfrm>
              <a:off x="5531512" y="2214804"/>
              <a:ext cx="250588" cy="216024"/>
            </a:xfrm>
            <a:prstGeom prst="triangle">
              <a:avLst>
                <a:gd name="adj" fmla="val 50000"/>
              </a:avLst>
            </a:prstGeom>
            <a:solidFill>
              <a:schemeClr val="accen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700">
                <a:solidFill>
                  <a:srgbClr val="3F3F3F"/>
                </a:solidFill>
                <a:latin typeface="Arial"/>
                <a:ea typeface="Arial"/>
                <a:cs typeface="Arial"/>
                <a:sym typeface="Arial"/>
              </a:endParaRPr>
            </a:p>
          </p:txBody>
        </p:sp>
      </p:grpSp>
      <p:grpSp>
        <p:nvGrpSpPr>
          <p:cNvPr id="8576" name="Google Shape;8576;p11"/>
          <p:cNvGrpSpPr/>
          <p:nvPr/>
        </p:nvGrpSpPr>
        <p:grpSpPr>
          <a:xfrm>
            <a:off x="5423596" y="4525728"/>
            <a:ext cx="2520000" cy="576000"/>
            <a:chOff x="4016829" y="4452257"/>
            <a:chExt cx="2520000" cy="576000"/>
          </a:xfrm>
        </p:grpSpPr>
        <p:sp>
          <p:nvSpPr>
            <p:cNvPr id="8577" name="Google Shape;8577;p11"/>
            <p:cNvSpPr/>
            <p:nvPr/>
          </p:nvSpPr>
          <p:spPr>
            <a:xfrm>
              <a:off x="4016829" y="4452257"/>
              <a:ext cx="2520000" cy="576000"/>
            </a:xfrm>
            <a:custGeom>
              <a:avLst/>
              <a:gdLst/>
              <a:ahLst/>
              <a:cxnLst/>
              <a:rect l="l" t="t" r="r" b="b"/>
              <a:pathLst>
                <a:path w="2438400" h="402772" extrusionOk="0">
                  <a:moveTo>
                    <a:pt x="0" y="0"/>
                  </a:moveTo>
                  <a:lnTo>
                    <a:pt x="0" y="185057"/>
                  </a:lnTo>
                  <a:lnTo>
                    <a:pt x="2438400" y="185057"/>
                  </a:lnTo>
                  <a:lnTo>
                    <a:pt x="2438400" y="402772"/>
                  </a:lnTo>
                </a:path>
              </a:pathLst>
            </a:custGeom>
            <a:noFill/>
            <a:ln w="28575" cap="flat" cmpd="sng">
              <a:solidFill>
                <a:schemeClr val="accent6"/>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2700">
                <a:solidFill>
                  <a:srgbClr val="3F3F3F"/>
                </a:solidFill>
                <a:latin typeface="Arial"/>
                <a:ea typeface="Arial"/>
                <a:cs typeface="Arial"/>
                <a:sym typeface="Arial"/>
              </a:endParaRPr>
            </a:p>
          </p:txBody>
        </p:sp>
        <p:sp>
          <p:nvSpPr>
            <p:cNvPr id="8578" name="Google Shape;8578;p11"/>
            <p:cNvSpPr/>
            <p:nvPr/>
          </p:nvSpPr>
          <p:spPr>
            <a:xfrm rot="5400000" flipH="1">
              <a:off x="5872735" y="4613873"/>
              <a:ext cx="250588" cy="216024"/>
            </a:xfrm>
            <a:prstGeom prst="triangle">
              <a:avLst>
                <a:gd name="adj" fmla="val 50000"/>
              </a:avLst>
            </a:prstGeom>
            <a:solidFill>
              <a:schemeClr val="accent6"/>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700">
                <a:solidFill>
                  <a:srgbClr val="3F3F3F"/>
                </a:solidFill>
                <a:latin typeface="Arial"/>
                <a:ea typeface="Arial"/>
                <a:cs typeface="Arial"/>
                <a:sym typeface="Arial"/>
              </a:endParaRPr>
            </a:p>
          </p:txBody>
        </p:sp>
      </p:grpSp>
      <p:sp>
        <p:nvSpPr>
          <p:cNvPr id="8579" name="Google Shape;8579;p11"/>
          <p:cNvSpPr/>
          <p:nvPr/>
        </p:nvSpPr>
        <p:spPr>
          <a:xfrm>
            <a:off x="7580249" y="5079458"/>
            <a:ext cx="792088" cy="792088"/>
          </a:xfrm>
          <a:prstGeom prst="ellipse">
            <a:avLst/>
          </a:prstGeom>
          <a:solidFill>
            <a:schemeClr val="accent6"/>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700">
              <a:solidFill>
                <a:srgbClr val="3F3F3F"/>
              </a:solidFill>
              <a:latin typeface="Arial"/>
              <a:ea typeface="Arial"/>
              <a:cs typeface="Arial"/>
              <a:sym typeface="Arial"/>
            </a:endParaRPr>
          </a:p>
        </p:txBody>
      </p:sp>
      <p:sp>
        <p:nvSpPr>
          <p:cNvPr id="8580" name="Google Shape;8580;p11"/>
          <p:cNvSpPr/>
          <p:nvPr/>
        </p:nvSpPr>
        <p:spPr>
          <a:xfrm>
            <a:off x="3892957" y="5079458"/>
            <a:ext cx="792088" cy="792088"/>
          </a:xfrm>
          <a:prstGeom prst="ellipse">
            <a:avLst/>
          </a:prstGeom>
          <a:solidFill>
            <a:schemeClr val="accent4"/>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700">
              <a:solidFill>
                <a:srgbClr val="3F3F3F"/>
              </a:solidFill>
              <a:latin typeface="Arial"/>
              <a:ea typeface="Arial"/>
              <a:cs typeface="Arial"/>
              <a:sym typeface="Arial"/>
            </a:endParaRPr>
          </a:p>
        </p:txBody>
      </p:sp>
      <p:sp>
        <p:nvSpPr>
          <p:cNvPr id="8581" name="Google Shape;8581;p11"/>
          <p:cNvSpPr/>
          <p:nvPr/>
        </p:nvSpPr>
        <p:spPr>
          <a:xfrm>
            <a:off x="3921814" y="1648554"/>
            <a:ext cx="792088" cy="792088"/>
          </a:xfrm>
          <a:prstGeom prst="ellipse">
            <a:avLst/>
          </a:prstGeom>
          <a:solidFill>
            <a:srgbClr val="FD8BC0"/>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700">
              <a:solidFill>
                <a:srgbClr val="3F3F3F"/>
              </a:solidFill>
              <a:latin typeface="Arial"/>
              <a:ea typeface="Arial"/>
              <a:cs typeface="Arial"/>
              <a:sym typeface="Arial"/>
            </a:endParaRPr>
          </a:p>
        </p:txBody>
      </p:sp>
      <p:sp>
        <p:nvSpPr>
          <p:cNvPr id="8582" name="Google Shape;8582;p11"/>
          <p:cNvSpPr txBox="1"/>
          <p:nvPr/>
        </p:nvSpPr>
        <p:spPr>
          <a:xfrm>
            <a:off x="5441200" y="3486974"/>
            <a:ext cx="1312102" cy="523220"/>
          </a:xfrm>
          <a:prstGeom prst="rect">
            <a:avLst/>
          </a:prstGeom>
          <a:noFill/>
          <a:ln>
            <a:noFill/>
          </a:ln>
        </p:spPr>
        <p:txBody>
          <a:bodyPr spcFirstLastPara="1" wrap="square" lIns="91425" tIns="45700" rIns="91425" bIns="45700" anchor="t" anchorCtr="0">
            <a:spAutoFit/>
          </a:bodyPr>
          <a:lstStyle/>
          <a:p>
            <a:pPr marL="0" marR="0" lvl="0" indent="0" algn="ctr" rtl="0">
              <a:spcBef>
                <a:spcPts val="0"/>
              </a:spcBef>
              <a:spcAft>
                <a:spcPts val="0"/>
              </a:spcAft>
              <a:buNone/>
            </a:pPr>
            <a:r>
              <a:rPr lang="en-US" sz="1400" b="1">
                <a:solidFill>
                  <a:srgbClr val="3F3F3F"/>
                </a:solidFill>
                <a:latin typeface="Arial"/>
                <a:ea typeface="Arial"/>
                <a:cs typeface="Arial"/>
                <a:sym typeface="Arial"/>
              </a:rPr>
              <a:t>Analisis Kontrastif</a:t>
            </a:r>
            <a:endParaRPr sz="1400" b="1">
              <a:solidFill>
                <a:srgbClr val="3F3F3F"/>
              </a:solidFill>
              <a:latin typeface="Arial"/>
              <a:ea typeface="Arial"/>
              <a:cs typeface="Arial"/>
              <a:sym typeface="Arial"/>
            </a:endParaRPr>
          </a:p>
        </p:txBody>
      </p:sp>
      <p:sp>
        <p:nvSpPr>
          <p:cNvPr id="8583" name="Google Shape;8583;p11"/>
          <p:cNvSpPr/>
          <p:nvPr/>
        </p:nvSpPr>
        <p:spPr>
          <a:xfrm>
            <a:off x="4130052" y="1802770"/>
            <a:ext cx="375614" cy="483656"/>
          </a:xfrm>
          <a:custGeom>
            <a:avLst/>
            <a:gdLst/>
            <a:ahLst/>
            <a:cxnLst/>
            <a:rect l="l" t="t" r="r" b="b"/>
            <a:pathLst>
              <a:path w="3039346" h="3913585" extrusionOk="0">
                <a:moveTo>
                  <a:pt x="1527178" y="2618567"/>
                </a:moveTo>
                <a:cubicBezTo>
                  <a:pt x="1429201" y="2618567"/>
                  <a:pt x="1349775" y="2697993"/>
                  <a:pt x="1349775" y="2795971"/>
                </a:cubicBezTo>
                <a:cubicBezTo>
                  <a:pt x="1349775" y="2861110"/>
                  <a:pt x="1384883" y="2918050"/>
                  <a:pt x="1437574" y="2948279"/>
                </a:cubicBezTo>
                <a:lnTo>
                  <a:pt x="1275150" y="3311239"/>
                </a:lnTo>
                <a:lnTo>
                  <a:pt x="1779206" y="3311239"/>
                </a:lnTo>
                <a:lnTo>
                  <a:pt x="1616782" y="2948279"/>
                </a:lnTo>
                <a:cubicBezTo>
                  <a:pt x="1669475" y="2918050"/>
                  <a:pt x="1704582" y="2861110"/>
                  <a:pt x="1704582" y="2795971"/>
                </a:cubicBezTo>
                <a:cubicBezTo>
                  <a:pt x="1704582" y="2697993"/>
                  <a:pt x="1625156" y="2618567"/>
                  <a:pt x="1527178" y="2618567"/>
                </a:cubicBezTo>
                <a:close/>
                <a:moveTo>
                  <a:pt x="1527178" y="0"/>
                </a:moveTo>
                <a:cubicBezTo>
                  <a:pt x="2026975" y="0"/>
                  <a:pt x="2435288" y="391686"/>
                  <a:pt x="2460697" y="884907"/>
                </a:cubicBezTo>
                <a:lnTo>
                  <a:pt x="2463282" y="884907"/>
                </a:lnTo>
                <a:lnTo>
                  <a:pt x="2463282" y="936104"/>
                </a:lnTo>
                <a:lnTo>
                  <a:pt x="2463282" y="1656184"/>
                </a:lnTo>
                <a:lnTo>
                  <a:pt x="2067282" y="1656184"/>
                </a:lnTo>
                <a:lnTo>
                  <a:pt x="2067282" y="1427425"/>
                </a:lnTo>
                <a:lnTo>
                  <a:pt x="2310132" y="1427584"/>
                </a:lnTo>
                <a:cubicBezTo>
                  <a:pt x="2310132" y="1320268"/>
                  <a:pt x="2206785" y="1230216"/>
                  <a:pt x="2067282" y="1206340"/>
                </a:cubicBezTo>
                <a:lnTo>
                  <a:pt x="2067282" y="936104"/>
                </a:lnTo>
                <a:lnTo>
                  <a:pt x="2066786" y="936104"/>
                </a:lnTo>
                <a:cubicBezTo>
                  <a:pt x="2066786" y="638087"/>
                  <a:pt x="1825195" y="396496"/>
                  <a:pt x="1527178" y="396496"/>
                </a:cubicBezTo>
                <a:cubicBezTo>
                  <a:pt x="1229161" y="396496"/>
                  <a:pt x="987570" y="638087"/>
                  <a:pt x="987570" y="936104"/>
                </a:cubicBezTo>
                <a:lnTo>
                  <a:pt x="987074" y="936104"/>
                </a:lnTo>
                <a:lnTo>
                  <a:pt x="987074" y="1872209"/>
                </a:lnTo>
                <a:lnTo>
                  <a:pt x="2699110" y="1872209"/>
                </a:lnTo>
                <a:cubicBezTo>
                  <a:pt x="2887017" y="1872209"/>
                  <a:pt x="3039346" y="2024538"/>
                  <a:pt x="3039346" y="2212445"/>
                </a:cubicBezTo>
                <a:lnTo>
                  <a:pt x="3039346" y="3573349"/>
                </a:lnTo>
                <a:cubicBezTo>
                  <a:pt x="3039346" y="3761256"/>
                  <a:pt x="2887017" y="3913585"/>
                  <a:pt x="2699110" y="3913585"/>
                </a:cubicBezTo>
                <a:lnTo>
                  <a:pt x="340236" y="3913585"/>
                </a:lnTo>
                <a:cubicBezTo>
                  <a:pt x="152329" y="3913585"/>
                  <a:pt x="0" y="3761256"/>
                  <a:pt x="0" y="3573349"/>
                </a:cubicBezTo>
                <a:lnTo>
                  <a:pt x="0" y="2212445"/>
                </a:lnTo>
                <a:cubicBezTo>
                  <a:pt x="0" y="2024538"/>
                  <a:pt x="152329" y="1872209"/>
                  <a:pt x="340236" y="1872209"/>
                </a:cubicBezTo>
                <a:lnTo>
                  <a:pt x="591074" y="1872209"/>
                </a:lnTo>
                <a:lnTo>
                  <a:pt x="591074" y="936104"/>
                </a:lnTo>
                <a:cubicBezTo>
                  <a:pt x="591074" y="419108"/>
                  <a:pt x="1010182" y="0"/>
                  <a:pt x="1527178" y="0"/>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700">
              <a:solidFill>
                <a:srgbClr val="3F3F3F"/>
              </a:solidFill>
              <a:latin typeface="Arial"/>
              <a:ea typeface="Arial"/>
              <a:cs typeface="Arial"/>
              <a:sym typeface="Arial"/>
            </a:endParaRPr>
          </a:p>
        </p:txBody>
      </p:sp>
      <p:sp>
        <p:nvSpPr>
          <p:cNvPr id="8584" name="Google Shape;8584;p11"/>
          <p:cNvSpPr/>
          <p:nvPr/>
        </p:nvSpPr>
        <p:spPr>
          <a:xfrm>
            <a:off x="7715494" y="1802771"/>
            <a:ext cx="399286" cy="409183"/>
          </a:xfrm>
          <a:custGeom>
            <a:avLst/>
            <a:gdLst/>
            <a:ahLst/>
            <a:cxnLst/>
            <a:rect l="l" t="t" r="r" b="b"/>
            <a:pathLst>
              <a:path w="3888432" h="3984815" extrusionOk="0">
                <a:moveTo>
                  <a:pt x="3131805" y="2156163"/>
                </a:moveTo>
                <a:lnTo>
                  <a:pt x="3132791" y="2156712"/>
                </a:lnTo>
                <a:lnTo>
                  <a:pt x="3132791" y="3458037"/>
                </a:lnTo>
                <a:lnTo>
                  <a:pt x="2592791" y="3458037"/>
                </a:lnTo>
                <a:lnTo>
                  <a:pt x="2592791" y="2392416"/>
                </a:lnTo>
                <a:lnTo>
                  <a:pt x="3131805" y="2392416"/>
                </a:lnTo>
                <a:close/>
                <a:moveTo>
                  <a:pt x="1894806" y="1447696"/>
                </a:moveTo>
                <a:lnTo>
                  <a:pt x="2434806" y="1447696"/>
                </a:lnTo>
                <a:lnTo>
                  <a:pt x="2434806" y="3067696"/>
                </a:lnTo>
                <a:lnTo>
                  <a:pt x="2425859" y="3067696"/>
                </a:lnTo>
                <a:lnTo>
                  <a:pt x="2425859" y="3458037"/>
                </a:lnTo>
                <a:lnTo>
                  <a:pt x="1885859" y="3458037"/>
                </a:lnTo>
                <a:lnTo>
                  <a:pt x="1885859" y="1462222"/>
                </a:lnTo>
                <a:lnTo>
                  <a:pt x="1894806" y="1467205"/>
                </a:lnTo>
                <a:close/>
                <a:moveTo>
                  <a:pt x="1178927" y="1068489"/>
                </a:moveTo>
                <a:lnTo>
                  <a:pt x="1179306" y="1068700"/>
                </a:lnTo>
                <a:lnTo>
                  <a:pt x="1179306" y="1992407"/>
                </a:lnTo>
                <a:lnTo>
                  <a:pt x="1718927" y="1992407"/>
                </a:lnTo>
                <a:lnTo>
                  <a:pt x="1718927" y="3458037"/>
                </a:lnTo>
                <a:lnTo>
                  <a:pt x="1178927" y="3458037"/>
                </a:lnTo>
                <a:close/>
                <a:moveTo>
                  <a:pt x="471995" y="674757"/>
                </a:moveTo>
                <a:lnTo>
                  <a:pt x="482407" y="680556"/>
                </a:lnTo>
                <a:lnTo>
                  <a:pt x="1022307" y="680556"/>
                </a:lnTo>
                <a:lnTo>
                  <a:pt x="1022307" y="2085638"/>
                </a:lnTo>
                <a:lnTo>
                  <a:pt x="1011995" y="2085638"/>
                </a:lnTo>
                <a:lnTo>
                  <a:pt x="1011995" y="3458037"/>
                </a:lnTo>
                <a:lnTo>
                  <a:pt x="471995" y="3458037"/>
                </a:lnTo>
                <a:close/>
                <a:moveTo>
                  <a:pt x="3301860" y="259154"/>
                </a:moveTo>
                <a:lnTo>
                  <a:pt x="3841860" y="259154"/>
                </a:lnTo>
                <a:lnTo>
                  <a:pt x="3841860" y="2548347"/>
                </a:lnTo>
                <a:lnTo>
                  <a:pt x="3835956" y="2548347"/>
                </a:lnTo>
                <a:lnTo>
                  <a:pt x="3839723" y="2550445"/>
                </a:lnTo>
                <a:lnTo>
                  <a:pt x="3839723" y="3458037"/>
                </a:lnTo>
                <a:lnTo>
                  <a:pt x="3299723" y="3458037"/>
                </a:lnTo>
                <a:lnTo>
                  <a:pt x="3299723" y="2249687"/>
                </a:lnTo>
                <a:lnTo>
                  <a:pt x="3301860" y="2250877"/>
                </a:lnTo>
                <a:close/>
                <a:moveTo>
                  <a:pt x="0" y="0"/>
                </a:moveTo>
                <a:lnTo>
                  <a:pt x="360000" y="0"/>
                </a:lnTo>
                <a:lnTo>
                  <a:pt x="360000" y="3624815"/>
                </a:lnTo>
                <a:lnTo>
                  <a:pt x="3888432" y="3624815"/>
                </a:lnTo>
                <a:lnTo>
                  <a:pt x="3888432" y="3984815"/>
                </a:lnTo>
                <a:lnTo>
                  <a:pt x="0" y="3984815"/>
                </a:lnTo>
                <a:lnTo>
                  <a:pt x="0" y="3888432"/>
                </a:lnTo>
                <a:lnTo>
                  <a:pt x="0" y="3624815"/>
                </a:lnTo>
                <a:close/>
              </a:path>
            </a:pathLst>
          </a:custGeom>
          <a:solidFill>
            <a:schemeClr val="l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700">
              <a:solidFill>
                <a:srgbClr val="3F3F3F"/>
              </a:solidFill>
              <a:latin typeface="Arial"/>
              <a:ea typeface="Arial"/>
              <a:cs typeface="Arial"/>
              <a:sym typeface="Arial"/>
            </a:endParaRPr>
          </a:p>
        </p:txBody>
      </p:sp>
      <p:sp>
        <p:nvSpPr>
          <p:cNvPr id="8585" name="Google Shape;8585;p11"/>
          <p:cNvSpPr/>
          <p:nvPr/>
        </p:nvSpPr>
        <p:spPr>
          <a:xfrm>
            <a:off x="7784920" y="5276030"/>
            <a:ext cx="399243" cy="398945"/>
          </a:xfrm>
          <a:custGeom>
            <a:avLst/>
            <a:gdLst/>
            <a:ahLst/>
            <a:cxnLst/>
            <a:rect l="l" t="t" r="r" b="b"/>
            <a:pathLst>
              <a:path w="3971162" h="3968213" extrusionOk="0">
                <a:moveTo>
                  <a:pt x="808855" y="2815607"/>
                </a:moveTo>
                <a:lnTo>
                  <a:pt x="1168895" y="2815607"/>
                </a:lnTo>
                <a:lnTo>
                  <a:pt x="1168895" y="3175607"/>
                </a:lnTo>
                <a:lnTo>
                  <a:pt x="808855" y="3175607"/>
                </a:lnTo>
                <a:close/>
                <a:moveTo>
                  <a:pt x="697665" y="2704397"/>
                </a:moveTo>
                <a:lnTo>
                  <a:pt x="697665" y="3286817"/>
                </a:lnTo>
                <a:lnTo>
                  <a:pt x="1280085" y="3286817"/>
                </a:lnTo>
                <a:lnTo>
                  <a:pt x="1280085" y="2704397"/>
                </a:lnTo>
                <a:close/>
                <a:moveTo>
                  <a:pt x="537750" y="2544482"/>
                </a:moveTo>
                <a:lnTo>
                  <a:pt x="1440000" y="2544482"/>
                </a:lnTo>
                <a:lnTo>
                  <a:pt x="1440000" y="3446732"/>
                </a:lnTo>
                <a:lnTo>
                  <a:pt x="537750" y="3446732"/>
                </a:lnTo>
                <a:close/>
                <a:moveTo>
                  <a:pt x="0" y="2528213"/>
                </a:moveTo>
                <a:lnTo>
                  <a:pt x="360000" y="2528213"/>
                </a:lnTo>
                <a:lnTo>
                  <a:pt x="360000" y="3608213"/>
                </a:lnTo>
                <a:lnTo>
                  <a:pt x="1440000" y="3608213"/>
                </a:lnTo>
                <a:lnTo>
                  <a:pt x="1440000" y="3968213"/>
                </a:lnTo>
                <a:lnTo>
                  <a:pt x="360000" y="3968213"/>
                </a:lnTo>
                <a:lnTo>
                  <a:pt x="0" y="3968213"/>
                </a:lnTo>
                <a:lnTo>
                  <a:pt x="0" y="3608213"/>
                </a:lnTo>
                <a:close/>
                <a:moveTo>
                  <a:pt x="3605829" y="2524046"/>
                </a:moveTo>
                <a:lnTo>
                  <a:pt x="3965829" y="2524046"/>
                </a:lnTo>
                <a:lnTo>
                  <a:pt x="3965829" y="3604046"/>
                </a:lnTo>
                <a:lnTo>
                  <a:pt x="3965829" y="3964046"/>
                </a:lnTo>
                <a:lnTo>
                  <a:pt x="3605829" y="3964046"/>
                </a:lnTo>
                <a:lnTo>
                  <a:pt x="2525829" y="3964046"/>
                </a:lnTo>
                <a:lnTo>
                  <a:pt x="2525829" y="3604046"/>
                </a:lnTo>
                <a:lnTo>
                  <a:pt x="3605829" y="3604046"/>
                </a:lnTo>
                <a:close/>
                <a:moveTo>
                  <a:pt x="1542677" y="2468095"/>
                </a:moveTo>
                <a:lnTo>
                  <a:pt x="1758701" y="2468095"/>
                </a:lnTo>
                <a:lnTo>
                  <a:pt x="1758701" y="2835684"/>
                </a:lnTo>
                <a:lnTo>
                  <a:pt x="1542677" y="2835684"/>
                </a:lnTo>
                <a:close/>
                <a:moveTo>
                  <a:pt x="3174101" y="2437460"/>
                </a:moveTo>
                <a:lnTo>
                  <a:pt x="3390125" y="2437460"/>
                </a:lnTo>
                <a:lnTo>
                  <a:pt x="3390125" y="2663201"/>
                </a:lnTo>
                <a:lnTo>
                  <a:pt x="3174101" y="2663201"/>
                </a:lnTo>
                <a:close/>
                <a:moveTo>
                  <a:pt x="2809842" y="2295613"/>
                </a:moveTo>
                <a:lnTo>
                  <a:pt x="3025866" y="2295613"/>
                </a:lnTo>
                <a:lnTo>
                  <a:pt x="3025866" y="2663202"/>
                </a:lnTo>
                <a:lnTo>
                  <a:pt x="3389097" y="2663202"/>
                </a:lnTo>
                <a:lnTo>
                  <a:pt x="3389097" y="2873898"/>
                </a:lnTo>
                <a:lnTo>
                  <a:pt x="3389097" y="2873898"/>
                </a:lnTo>
                <a:lnTo>
                  <a:pt x="3389097" y="3446732"/>
                </a:lnTo>
                <a:lnTo>
                  <a:pt x="3173073" y="3446732"/>
                </a:lnTo>
                <a:lnTo>
                  <a:pt x="3173073" y="2879226"/>
                </a:lnTo>
                <a:lnTo>
                  <a:pt x="3021508" y="2879226"/>
                </a:lnTo>
                <a:lnTo>
                  <a:pt x="3021508" y="2663202"/>
                </a:lnTo>
                <a:lnTo>
                  <a:pt x="2809842" y="2663202"/>
                </a:lnTo>
                <a:close/>
                <a:moveTo>
                  <a:pt x="2093780" y="2089306"/>
                </a:moveTo>
                <a:lnTo>
                  <a:pt x="2309804" y="2089306"/>
                </a:lnTo>
                <a:lnTo>
                  <a:pt x="2309804" y="2315047"/>
                </a:lnTo>
                <a:lnTo>
                  <a:pt x="2093780" y="2315047"/>
                </a:lnTo>
                <a:close/>
                <a:moveTo>
                  <a:pt x="2656492" y="1853849"/>
                </a:moveTo>
                <a:lnTo>
                  <a:pt x="2872516" y="1853849"/>
                </a:lnTo>
                <a:lnTo>
                  <a:pt x="2872516" y="2038657"/>
                </a:lnTo>
                <a:lnTo>
                  <a:pt x="2989835" y="2038657"/>
                </a:lnTo>
                <a:lnTo>
                  <a:pt x="2989835" y="1887092"/>
                </a:lnTo>
                <a:lnTo>
                  <a:pt x="3205859" y="1887092"/>
                </a:lnTo>
                <a:lnTo>
                  <a:pt x="3205859" y="2028940"/>
                </a:lnTo>
                <a:lnTo>
                  <a:pt x="3390125" y="2028940"/>
                </a:lnTo>
                <a:lnTo>
                  <a:pt x="3390125" y="2254681"/>
                </a:lnTo>
                <a:lnTo>
                  <a:pt x="3205859" y="2254681"/>
                </a:lnTo>
                <a:lnTo>
                  <a:pt x="3174101" y="2254681"/>
                </a:lnTo>
                <a:lnTo>
                  <a:pt x="3005149" y="2254681"/>
                </a:lnTo>
                <a:lnTo>
                  <a:pt x="2989835" y="2254681"/>
                </a:lnTo>
                <a:lnTo>
                  <a:pt x="2688721" y="2254681"/>
                </a:lnTo>
                <a:lnTo>
                  <a:pt x="2688721" y="2447179"/>
                </a:lnTo>
                <a:lnTo>
                  <a:pt x="2488606" y="2447179"/>
                </a:lnTo>
                <a:lnTo>
                  <a:pt x="2488606" y="2663841"/>
                </a:lnTo>
                <a:lnTo>
                  <a:pt x="2486018" y="2663841"/>
                </a:lnTo>
                <a:lnTo>
                  <a:pt x="2486018" y="2846997"/>
                </a:lnTo>
                <a:lnTo>
                  <a:pt x="2840287" y="2846997"/>
                </a:lnTo>
                <a:lnTo>
                  <a:pt x="2840287" y="3046907"/>
                </a:lnTo>
                <a:lnTo>
                  <a:pt x="3045880" y="3046907"/>
                </a:lnTo>
                <a:lnTo>
                  <a:pt x="3045880" y="3272648"/>
                </a:lnTo>
                <a:lnTo>
                  <a:pt x="2829856" y="3272648"/>
                </a:lnTo>
                <a:lnTo>
                  <a:pt x="2829856" y="3063021"/>
                </a:lnTo>
                <a:lnTo>
                  <a:pt x="2472698" y="3063021"/>
                </a:lnTo>
                <a:lnTo>
                  <a:pt x="2472698" y="2847499"/>
                </a:lnTo>
                <a:lnTo>
                  <a:pt x="2093780" y="2847499"/>
                </a:lnTo>
                <a:lnTo>
                  <a:pt x="2088510" y="2847499"/>
                </a:lnTo>
                <a:lnTo>
                  <a:pt x="1910267" y="2847499"/>
                </a:lnTo>
                <a:lnTo>
                  <a:pt x="1910267" y="3028023"/>
                </a:lnTo>
                <a:lnTo>
                  <a:pt x="2277575" y="3028023"/>
                </a:lnTo>
                <a:lnTo>
                  <a:pt x="2277575" y="3241488"/>
                </a:lnTo>
                <a:lnTo>
                  <a:pt x="2829855" y="3241488"/>
                </a:lnTo>
                <a:lnTo>
                  <a:pt x="2829855" y="3457512"/>
                </a:lnTo>
                <a:lnTo>
                  <a:pt x="2269993" y="3457512"/>
                </a:lnTo>
                <a:lnTo>
                  <a:pt x="2269993" y="3244047"/>
                </a:lnTo>
                <a:lnTo>
                  <a:pt x="2111604" y="3244047"/>
                </a:lnTo>
                <a:lnTo>
                  <a:pt x="2111604" y="3446733"/>
                </a:lnTo>
                <a:lnTo>
                  <a:pt x="1744015" y="3446733"/>
                </a:lnTo>
                <a:lnTo>
                  <a:pt x="1744015" y="3230709"/>
                </a:lnTo>
                <a:lnTo>
                  <a:pt x="1909986" y="3230709"/>
                </a:lnTo>
                <a:lnTo>
                  <a:pt x="1909986" y="3051709"/>
                </a:lnTo>
                <a:lnTo>
                  <a:pt x="1542678" y="3051709"/>
                </a:lnTo>
                <a:lnTo>
                  <a:pt x="1542678" y="2835685"/>
                </a:lnTo>
                <a:lnTo>
                  <a:pt x="1877756" y="2835685"/>
                </a:lnTo>
                <a:lnTo>
                  <a:pt x="1877756" y="2315047"/>
                </a:lnTo>
                <a:lnTo>
                  <a:pt x="2093780" y="2315047"/>
                </a:lnTo>
                <a:lnTo>
                  <a:pt x="2093780" y="2631475"/>
                </a:lnTo>
                <a:lnTo>
                  <a:pt x="2272582" y="2631475"/>
                </a:lnTo>
                <a:lnTo>
                  <a:pt x="2272582" y="2438100"/>
                </a:lnTo>
                <a:lnTo>
                  <a:pt x="2472697" y="2438100"/>
                </a:lnTo>
                <a:lnTo>
                  <a:pt x="2472697" y="2254681"/>
                </a:lnTo>
                <a:lnTo>
                  <a:pt x="2472697" y="2221438"/>
                </a:lnTo>
                <a:lnTo>
                  <a:pt x="2472697" y="2038657"/>
                </a:lnTo>
                <a:lnTo>
                  <a:pt x="2656492" y="2038657"/>
                </a:lnTo>
                <a:close/>
                <a:moveTo>
                  <a:pt x="2989836" y="1667759"/>
                </a:moveTo>
                <a:lnTo>
                  <a:pt x="3357425" y="1667759"/>
                </a:lnTo>
                <a:lnTo>
                  <a:pt x="3357425" y="1883783"/>
                </a:lnTo>
                <a:lnTo>
                  <a:pt x="2989836" y="1883783"/>
                </a:lnTo>
                <a:close/>
                <a:moveTo>
                  <a:pt x="2309586" y="1554888"/>
                </a:moveTo>
                <a:lnTo>
                  <a:pt x="2829824" y="1554888"/>
                </a:lnTo>
                <a:lnTo>
                  <a:pt x="2829824" y="1770912"/>
                </a:lnTo>
                <a:lnTo>
                  <a:pt x="2525643" y="1770912"/>
                </a:lnTo>
                <a:lnTo>
                  <a:pt x="2525643" y="1927296"/>
                </a:lnTo>
                <a:lnTo>
                  <a:pt x="2309619" y="1927296"/>
                </a:lnTo>
                <a:lnTo>
                  <a:pt x="2309619" y="1770912"/>
                </a:lnTo>
                <a:lnTo>
                  <a:pt x="2309586" y="1770912"/>
                </a:lnTo>
                <a:close/>
                <a:moveTo>
                  <a:pt x="616397" y="1550030"/>
                </a:moveTo>
                <a:lnTo>
                  <a:pt x="808855" y="1550030"/>
                </a:lnTo>
                <a:lnTo>
                  <a:pt x="832421" y="1550030"/>
                </a:lnTo>
                <a:lnTo>
                  <a:pt x="1024879" y="1550030"/>
                </a:lnTo>
                <a:lnTo>
                  <a:pt x="1024879" y="1775771"/>
                </a:lnTo>
                <a:lnTo>
                  <a:pt x="832421" y="1775771"/>
                </a:lnTo>
                <a:lnTo>
                  <a:pt x="832421" y="2079590"/>
                </a:lnTo>
                <a:lnTo>
                  <a:pt x="1028931" y="2079590"/>
                </a:lnTo>
                <a:lnTo>
                  <a:pt x="1192537" y="2079590"/>
                </a:lnTo>
                <a:lnTo>
                  <a:pt x="1244955" y="2079590"/>
                </a:lnTo>
                <a:lnTo>
                  <a:pt x="1244955" y="2231155"/>
                </a:lnTo>
                <a:lnTo>
                  <a:pt x="1468668" y="2231155"/>
                </a:lnTo>
                <a:lnTo>
                  <a:pt x="1468668" y="2447179"/>
                </a:lnTo>
                <a:lnTo>
                  <a:pt x="1244955" y="2447179"/>
                </a:lnTo>
                <a:lnTo>
                  <a:pt x="1244955" y="2447179"/>
                </a:lnTo>
                <a:lnTo>
                  <a:pt x="1028931" y="2447179"/>
                </a:lnTo>
                <a:lnTo>
                  <a:pt x="1028931" y="2295614"/>
                </a:lnTo>
                <a:lnTo>
                  <a:pt x="619703" y="2295614"/>
                </a:lnTo>
                <a:lnTo>
                  <a:pt x="619703" y="2082482"/>
                </a:lnTo>
                <a:lnTo>
                  <a:pt x="616397" y="2082482"/>
                </a:lnTo>
                <a:close/>
                <a:moveTo>
                  <a:pt x="1747452" y="1324289"/>
                </a:moveTo>
                <a:lnTo>
                  <a:pt x="1963476" y="1324289"/>
                </a:lnTo>
                <a:lnTo>
                  <a:pt x="1963476" y="1528779"/>
                </a:lnTo>
                <a:lnTo>
                  <a:pt x="2151955" y="1528779"/>
                </a:lnTo>
                <a:lnTo>
                  <a:pt x="2151955" y="1754520"/>
                </a:lnTo>
                <a:lnTo>
                  <a:pt x="1935931" y="1754520"/>
                </a:lnTo>
                <a:lnTo>
                  <a:pt x="1935931" y="1550030"/>
                </a:lnTo>
                <a:lnTo>
                  <a:pt x="1758702" y="1550030"/>
                </a:lnTo>
                <a:lnTo>
                  <a:pt x="1758702" y="1863566"/>
                </a:lnTo>
                <a:lnTo>
                  <a:pt x="2119726" y="1863566"/>
                </a:lnTo>
                <a:lnTo>
                  <a:pt x="2119726" y="2079590"/>
                </a:lnTo>
                <a:lnTo>
                  <a:pt x="1761543" y="2079590"/>
                </a:lnTo>
                <a:lnTo>
                  <a:pt x="1761543" y="2259540"/>
                </a:lnTo>
                <a:lnTo>
                  <a:pt x="1545519" y="2259540"/>
                </a:lnTo>
                <a:lnTo>
                  <a:pt x="1545519" y="2082482"/>
                </a:lnTo>
                <a:lnTo>
                  <a:pt x="1542678" y="2082482"/>
                </a:lnTo>
                <a:lnTo>
                  <a:pt x="1542678" y="2079589"/>
                </a:lnTo>
                <a:lnTo>
                  <a:pt x="1030691" y="2079589"/>
                </a:lnTo>
                <a:lnTo>
                  <a:pt x="1030691" y="1863565"/>
                </a:lnTo>
                <a:lnTo>
                  <a:pt x="1192537" y="1863565"/>
                </a:lnTo>
                <a:lnTo>
                  <a:pt x="1192537" y="1662900"/>
                </a:lnTo>
                <a:lnTo>
                  <a:pt x="1440000" y="1662900"/>
                </a:lnTo>
                <a:lnTo>
                  <a:pt x="1440000" y="1863565"/>
                </a:lnTo>
                <a:lnTo>
                  <a:pt x="1542678" y="1863565"/>
                </a:lnTo>
                <a:lnTo>
                  <a:pt x="1542678" y="1550030"/>
                </a:lnTo>
                <a:lnTo>
                  <a:pt x="1747452" y="1550030"/>
                </a:lnTo>
                <a:close/>
                <a:moveTo>
                  <a:pt x="2802267" y="814725"/>
                </a:moveTo>
                <a:lnTo>
                  <a:pt x="3162307" y="814725"/>
                </a:lnTo>
                <a:lnTo>
                  <a:pt x="3162307" y="1174725"/>
                </a:lnTo>
                <a:lnTo>
                  <a:pt x="2802267" y="1174725"/>
                </a:lnTo>
                <a:close/>
                <a:moveTo>
                  <a:pt x="884915" y="814725"/>
                </a:moveTo>
                <a:lnTo>
                  <a:pt x="1244955" y="814725"/>
                </a:lnTo>
                <a:lnTo>
                  <a:pt x="1244955" y="1174725"/>
                </a:lnTo>
                <a:lnTo>
                  <a:pt x="884915" y="1174725"/>
                </a:lnTo>
                <a:close/>
                <a:moveTo>
                  <a:pt x="2691077" y="703515"/>
                </a:moveTo>
                <a:lnTo>
                  <a:pt x="2691077" y="1285935"/>
                </a:lnTo>
                <a:lnTo>
                  <a:pt x="3273497" y="1285935"/>
                </a:lnTo>
                <a:lnTo>
                  <a:pt x="3273497" y="703515"/>
                </a:lnTo>
                <a:close/>
                <a:moveTo>
                  <a:pt x="773725" y="703515"/>
                </a:moveTo>
                <a:lnTo>
                  <a:pt x="773725" y="1285935"/>
                </a:lnTo>
                <a:lnTo>
                  <a:pt x="1356145" y="1285935"/>
                </a:lnTo>
                <a:lnTo>
                  <a:pt x="1356145" y="703515"/>
                </a:lnTo>
                <a:close/>
                <a:moveTo>
                  <a:pt x="2531162" y="543600"/>
                </a:moveTo>
                <a:lnTo>
                  <a:pt x="3433412" y="543600"/>
                </a:lnTo>
                <a:lnTo>
                  <a:pt x="3433412" y="1445850"/>
                </a:lnTo>
                <a:lnTo>
                  <a:pt x="2531162" y="1445850"/>
                </a:lnTo>
                <a:close/>
                <a:moveTo>
                  <a:pt x="613810" y="543600"/>
                </a:moveTo>
                <a:lnTo>
                  <a:pt x="1516060" y="543600"/>
                </a:lnTo>
                <a:lnTo>
                  <a:pt x="1516060" y="1445850"/>
                </a:lnTo>
                <a:lnTo>
                  <a:pt x="613810" y="1445850"/>
                </a:lnTo>
                <a:close/>
                <a:moveTo>
                  <a:pt x="2088509" y="543244"/>
                </a:moveTo>
                <a:lnTo>
                  <a:pt x="2283187" y="543244"/>
                </a:lnTo>
                <a:lnTo>
                  <a:pt x="2283187" y="759268"/>
                </a:lnTo>
                <a:lnTo>
                  <a:pt x="2088509" y="759268"/>
                </a:lnTo>
                <a:close/>
                <a:moveTo>
                  <a:pt x="1751276" y="543243"/>
                </a:moveTo>
                <a:lnTo>
                  <a:pt x="1967300" y="543243"/>
                </a:lnTo>
                <a:lnTo>
                  <a:pt x="1967300" y="986389"/>
                </a:lnTo>
                <a:lnTo>
                  <a:pt x="2119726" y="986389"/>
                </a:lnTo>
                <a:lnTo>
                  <a:pt x="2119726" y="986388"/>
                </a:lnTo>
                <a:lnTo>
                  <a:pt x="2335750" y="986388"/>
                </a:lnTo>
                <a:lnTo>
                  <a:pt x="2335750" y="1491348"/>
                </a:lnTo>
                <a:lnTo>
                  <a:pt x="2119726" y="1491348"/>
                </a:lnTo>
                <a:lnTo>
                  <a:pt x="2119726" y="1202413"/>
                </a:lnTo>
                <a:lnTo>
                  <a:pt x="1747396" y="1202413"/>
                </a:lnTo>
                <a:lnTo>
                  <a:pt x="1747396" y="986389"/>
                </a:lnTo>
                <a:lnTo>
                  <a:pt x="1751276" y="986389"/>
                </a:lnTo>
                <a:close/>
                <a:moveTo>
                  <a:pt x="4409" y="5850"/>
                </a:moveTo>
                <a:lnTo>
                  <a:pt x="364409" y="5850"/>
                </a:lnTo>
                <a:lnTo>
                  <a:pt x="1444409" y="5850"/>
                </a:lnTo>
                <a:lnTo>
                  <a:pt x="1444409" y="365850"/>
                </a:lnTo>
                <a:lnTo>
                  <a:pt x="364409" y="365850"/>
                </a:lnTo>
                <a:lnTo>
                  <a:pt x="364409" y="1445850"/>
                </a:lnTo>
                <a:lnTo>
                  <a:pt x="4409" y="1445850"/>
                </a:lnTo>
                <a:lnTo>
                  <a:pt x="4409" y="365850"/>
                </a:lnTo>
                <a:close/>
                <a:moveTo>
                  <a:pt x="2531162" y="0"/>
                </a:moveTo>
                <a:lnTo>
                  <a:pt x="3611162" y="0"/>
                </a:lnTo>
                <a:lnTo>
                  <a:pt x="3971162" y="0"/>
                </a:lnTo>
                <a:lnTo>
                  <a:pt x="3971162" y="360000"/>
                </a:lnTo>
                <a:lnTo>
                  <a:pt x="3971162" y="1440000"/>
                </a:lnTo>
                <a:lnTo>
                  <a:pt x="3611162" y="1440000"/>
                </a:lnTo>
                <a:lnTo>
                  <a:pt x="3611162" y="360000"/>
                </a:lnTo>
                <a:lnTo>
                  <a:pt x="2531162" y="360000"/>
                </a:lnTo>
                <a:close/>
              </a:path>
            </a:pathLst>
          </a:custGeom>
          <a:solidFill>
            <a:schemeClr val="l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700">
              <a:solidFill>
                <a:srgbClr val="3F3F3F"/>
              </a:solidFill>
              <a:latin typeface="Arial"/>
              <a:ea typeface="Arial"/>
              <a:cs typeface="Arial"/>
              <a:sym typeface="Arial"/>
            </a:endParaRPr>
          </a:p>
        </p:txBody>
      </p:sp>
      <p:grpSp>
        <p:nvGrpSpPr>
          <p:cNvPr id="8586" name="Google Shape;8586;p11"/>
          <p:cNvGrpSpPr/>
          <p:nvPr/>
        </p:nvGrpSpPr>
        <p:grpSpPr>
          <a:xfrm>
            <a:off x="8395230" y="1652792"/>
            <a:ext cx="3204000" cy="1487654"/>
            <a:chOff x="3556042" y="1744979"/>
            <a:chExt cx="3240000" cy="1487654"/>
          </a:xfrm>
        </p:grpSpPr>
        <p:sp>
          <p:nvSpPr>
            <p:cNvPr id="8587" name="Google Shape;8587;p11"/>
            <p:cNvSpPr txBox="1"/>
            <p:nvPr/>
          </p:nvSpPr>
          <p:spPr>
            <a:xfrm>
              <a:off x="3556042" y="2032304"/>
              <a:ext cx="3240000" cy="1200329"/>
            </a:xfrm>
            <a:prstGeom prst="rect">
              <a:avLst/>
            </a:prstGeom>
            <a:noFill/>
            <a:ln>
              <a:noFill/>
            </a:ln>
          </p:spPr>
          <p:txBody>
            <a:bodyPr spcFirstLastPara="1" wrap="square" lIns="91425" tIns="45700" rIns="91425" bIns="45700" anchor="t" anchorCtr="0">
              <a:spAutoFit/>
            </a:bodyPr>
            <a:lstStyle/>
            <a:p>
              <a:pPr marL="0" marR="0" lvl="0" indent="0" algn="l" rtl="0">
                <a:spcBef>
                  <a:spcPts val="0"/>
                </a:spcBef>
                <a:spcAft>
                  <a:spcPts val="0"/>
                </a:spcAft>
                <a:buNone/>
              </a:pPr>
              <a:r>
                <a:rPr lang="en-US" sz="1200">
                  <a:solidFill>
                    <a:srgbClr val="3F3F3F"/>
                  </a:solidFill>
                  <a:latin typeface="Arial"/>
                  <a:ea typeface="Arial"/>
                  <a:cs typeface="Arial"/>
                  <a:sym typeface="Arial"/>
                </a:rPr>
                <a:t>Langkah ketiga adalah mengontraskan unsur-unsur yang diperbandingkan. Dengan mengontraskan unsur-unsur yang diperbandingkan akan ditemukan unsur-unsur yang berbeda dari sistem kedua bahasa ataupun unsur-unsur yang sama</a:t>
              </a:r>
              <a:endParaRPr sz="1200">
                <a:solidFill>
                  <a:srgbClr val="3F3F3F"/>
                </a:solidFill>
                <a:latin typeface="Arial"/>
                <a:ea typeface="Arial"/>
                <a:cs typeface="Arial"/>
                <a:sym typeface="Arial"/>
              </a:endParaRPr>
            </a:p>
          </p:txBody>
        </p:sp>
        <p:sp>
          <p:nvSpPr>
            <p:cNvPr id="8588" name="Google Shape;8588;p11"/>
            <p:cNvSpPr txBox="1"/>
            <p:nvPr/>
          </p:nvSpPr>
          <p:spPr>
            <a:xfrm>
              <a:off x="3556042" y="1744979"/>
              <a:ext cx="3240000" cy="307777"/>
            </a:xfrm>
            <a:prstGeom prst="rect">
              <a:avLst/>
            </a:prstGeom>
            <a:noFill/>
            <a:ln>
              <a:noFill/>
            </a:ln>
          </p:spPr>
          <p:txBody>
            <a:bodyPr spcFirstLastPara="1" wrap="square" lIns="91425" tIns="45700" rIns="91425" bIns="45700" anchor="t" anchorCtr="0">
              <a:spAutoFit/>
            </a:bodyPr>
            <a:lstStyle/>
            <a:p>
              <a:pPr marL="0" marR="0" lvl="0" indent="0" algn="l" rtl="0">
                <a:spcBef>
                  <a:spcPts val="0"/>
                </a:spcBef>
                <a:spcAft>
                  <a:spcPts val="0"/>
                </a:spcAft>
                <a:buNone/>
              </a:pPr>
              <a:r>
                <a:rPr lang="en-US" sz="1400" b="1">
                  <a:solidFill>
                    <a:srgbClr val="3F3F3F"/>
                  </a:solidFill>
                  <a:latin typeface="Arial"/>
                  <a:ea typeface="Arial"/>
                  <a:cs typeface="Arial"/>
                  <a:sym typeface="Arial"/>
                </a:rPr>
                <a:t>Pengontrasan</a:t>
              </a:r>
              <a:endParaRPr sz="1400" b="1">
                <a:solidFill>
                  <a:srgbClr val="3F3F3F"/>
                </a:solidFill>
                <a:latin typeface="Arial"/>
                <a:ea typeface="Arial"/>
                <a:cs typeface="Arial"/>
                <a:sym typeface="Arial"/>
              </a:endParaRPr>
            </a:p>
          </p:txBody>
        </p:sp>
      </p:grpSp>
      <p:grpSp>
        <p:nvGrpSpPr>
          <p:cNvPr id="8589" name="Google Shape;8589;p11"/>
          <p:cNvGrpSpPr/>
          <p:nvPr/>
        </p:nvGrpSpPr>
        <p:grpSpPr>
          <a:xfrm>
            <a:off x="8395230" y="4916341"/>
            <a:ext cx="3204000" cy="1302988"/>
            <a:chOff x="3556042" y="1744979"/>
            <a:chExt cx="3240000" cy="1302988"/>
          </a:xfrm>
        </p:grpSpPr>
        <p:sp>
          <p:nvSpPr>
            <p:cNvPr id="8590" name="Google Shape;8590;p11"/>
            <p:cNvSpPr txBox="1"/>
            <p:nvPr/>
          </p:nvSpPr>
          <p:spPr>
            <a:xfrm>
              <a:off x="3556042" y="2032304"/>
              <a:ext cx="3240000" cy="1015663"/>
            </a:xfrm>
            <a:prstGeom prst="rect">
              <a:avLst/>
            </a:prstGeom>
            <a:noFill/>
            <a:ln>
              <a:noFill/>
            </a:ln>
          </p:spPr>
          <p:txBody>
            <a:bodyPr spcFirstLastPara="1" wrap="square" lIns="91425" tIns="45700" rIns="91425" bIns="45700" anchor="t" anchorCtr="0">
              <a:spAutoFit/>
            </a:bodyPr>
            <a:lstStyle/>
            <a:p>
              <a:pPr marL="0" marR="0" lvl="0" indent="0" algn="l" rtl="0">
                <a:spcBef>
                  <a:spcPts val="0"/>
                </a:spcBef>
                <a:spcAft>
                  <a:spcPts val="0"/>
                </a:spcAft>
                <a:buNone/>
              </a:pPr>
              <a:r>
                <a:rPr lang="en-US" sz="1200">
                  <a:solidFill>
                    <a:srgbClr val="3F3F3F"/>
                  </a:solidFill>
                  <a:latin typeface="Arial"/>
                  <a:ea typeface="Arial"/>
                  <a:cs typeface="Arial"/>
                  <a:sym typeface="Arial"/>
                </a:rPr>
                <a:t>Dalam langkah kedua ini, ahli bahasa atau guru bahasa menentukan unsur kebahasaan yang berbeda, baik yang berhubungan dengan fonologi, morfologi, maupun sintaksis.</a:t>
              </a:r>
              <a:endParaRPr sz="1200">
                <a:solidFill>
                  <a:srgbClr val="3F3F3F"/>
                </a:solidFill>
                <a:latin typeface="Arial"/>
                <a:ea typeface="Arial"/>
                <a:cs typeface="Arial"/>
                <a:sym typeface="Arial"/>
              </a:endParaRPr>
            </a:p>
          </p:txBody>
        </p:sp>
        <p:sp>
          <p:nvSpPr>
            <p:cNvPr id="8591" name="Google Shape;8591;p11"/>
            <p:cNvSpPr txBox="1"/>
            <p:nvPr/>
          </p:nvSpPr>
          <p:spPr>
            <a:xfrm>
              <a:off x="3556042" y="1744979"/>
              <a:ext cx="3240000" cy="307777"/>
            </a:xfrm>
            <a:prstGeom prst="rect">
              <a:avLst/>
            </a:prstGeom>
            <a:noFill/>
            <a:ln>
              <a:noFill/>
            </a:ln>
          </p:spPr>
          <p:txBody>
            <a:bodyPr spcFirstLastPara="1" wrap="square" lIns="91425" tIns="45700" rIns="91425" bIns="45700" anchor="t" anchorCtr="0">
              <a:spAutoFit/>
            </a:bodyPr>
            <a:lstStyle/>
            <a:p>
              <a:pPr marL="0" marR="0" lvl="0" indent="0" algn="l" rtl="0">
                <a:spcBef>
                  <a:spcPts val="0"/>
                </a:spcBef>
                <a:spcAft>
                  <a:spcPts val="0"/>
                </a:spcAft>
                <a:buNone/>
              </a:pPr>
              <a:r>
                <a:rPr lang="en-US" sz="1400" b="1">
                  <a:solidFill>
                    <a:srgbClr val="3F3F3F"/>
                  </a:solidFill>
                  <a:latin typeface="Arial"/>
                  <a:ea typeface="Arial"/>
                  <a:cs typeface="Arial"/>
                  <a:sym typeface="Arial"/>
                </a:rPr>
                <a:t>Seleksi</a:t>
              </a:r>
              <a:endParaRPr sz="1400" b="1">
                <a:solidFill>
                  <a:srgbClr val="3F3F3F"/>
                </a:solidFill>
                <a:latin typeface="Arial"/>
                <a:ea typeface="Arial"/>
                <a:cs typeface="Arial"/>
                <a:sym typeface="Arial"/>
              </a:endParaRPr>
            </a:p>
          </p:txBody>
        </p:sp>
      </p:grpSp>
      <p:grpSp>
        <p:nvGrpSpPr>
          <p:cNvPr id="8592" name="Google Shape;8592;p11"/>
          <p:cNvGrpSpPr/>
          <p:nvPr/>
        </p:nvGrpSpPr>
        <p:grpSpPr>
          <a:xfrm>
            <a:off x="609513" y="4916341"/>
            <a:ext cx="3204000" cy="1118322"/>
            <a:chOff x="3556042" y="1744979"/>
            <a:chExt cx="3240000" cy="1118322"/>
          </a:xfrm>
        </p:grpSpPr>
        <p:sp>
          <p:nvSpPr>
            <p:cNvPr id="8593" name="Google Shape;8593;p11"/>
            <p:cNvSpPr txBox="1"/>
            <p:nvPr/>
          </p:nvSpPr>
          <p:spPr>
            <a:xfrm>
              <a:off x="3556042" y="2032304"/>
              <a:ext cx="3240000" cy="830997"/>
            </a:xfrm>
            <a:prstGeom prst="rect">
              <a:avLst/>
            </a:prstGeom>
            <a:noFill/>
            <a:ln>
              <a:noFill/>
            </a:ln>
          </p:spPr>
          <p:txBody>
            <a:bodyPr spcFirstLastPara="1" wrap="square" lIns="91425" tIns="45700" rIns="91425" bIns="45700" anchor="t" anchorCtr="0">
              <a:spAutoFit/>
            </a:bodyPr>
            <a:lstStyle/>
            <a:p>
              <a:pPr marL="0" marR="0" lvl="0" indent="0" algn="r" rtl="0">
                <a:spcBef>
                  <a:spcPts val="0"/>
                </a:spcBef>
                <a:spcAft>
                  <a:spcPts val="0"/>
                </a:spcAft>
                <a:buNone/>
              </a:pPr>
              <a:r>
                <a:rPr lang="en-US" sz="1200">
                  <a:solidFill>
                    <a:srgbClr val="3F3F3F"/>
                  </a:solidFill>
                  <a:latin typeface="Arial"/>
                  <a:ea typeface="Arial"/>
                  <a:cs typeface="Arial"/>
                  <a:sym typeface="Arial"/>
                </a:rPr>
                <a:t>Yang dimaksudkan dengan deskripsi adalah ahli bahasa atau guru bahasa berusaha mendeskripsikan sistem bahasa pertama dan bahasa kedua   </a:t>
              </a:r>
              <a:endParaRPr sz="1200">
                <a:solidFill>
                  <a:srgbClr val="3F3F3F"/>
                </a:solidFill>
                <a:latin typeface="Arial"/>
                <a:ea typeface="Arial"/>
                <a:cs typeface="Arial"/>
                <a:sym typeface="Arial"/>
              </a:endParaRPr>
            </a:p>
          </p:txBody>
        </p:sp>
        <p:sp>
          <p:nvSpPr>
            <p:cNvPr id="8594" name="Google Shape;8594;p11"/>
            <p:cNvSpPr txBox="1"/>
            <p:nvPr/>
          </p:nvSpPr>
          <p:spPr>
            <a:xfrm>
              <a:off x="3556042" y="1744979"/>
              <a:ext cx="3240000" cy="307777"/>
            </a:xfrm>
            <a:prstGeom prst="rect">
              <a:avLst/>
            </a:prstGeom>
            <a:noFill/>
            <a:ln>
              <a:noFill/>
            </a:ln>
          </p:spPr>
          <p:txBody>
            <a:bodyPr spcFirstLastPara="1" wrap="square" lIns="91425" tIns="45700" rIns="91425" bIns="45700" anchor="t" anchorCtr="0">
              <a:spAutoFit/>
            </a:bodyPr>
            <a:lstStyle/>
            <a:p>
              <a:pPr marL="0" marR="0" lvl="0" indent="0" algn="r" rtl="0">
                <a:spcBef>
                  <a:spcPts val="0"/>
                </a:spcBef>
                <a:spcAft>
                  <a:spcPts val="0"/>
                </a:spcAft>
                <a:buNone/>
              </a:pPr>
              <a:r>
                <a:rPr lang="en-US" sz="1400" b="1">
                  <a:solidFill>
                    <a:srgbClr val="3F3F3F"/>
                  </a:solidFill>
                  <a:latin typeface="Arial"/>
                  <a:ea typeface="Arial"/>
                  <a:cs typeface="Arial"/>
                  <a:sym typeface="Arial"/>
                </a:rPr>
                <a:t>Deskripsi</a:t>
              </a:r>
              <a:endParaRPr sz="1400" b="1">
                <a:solidFill>
                  <a:srgbClr val="3F3F3F"/>
                </a:solidFill>
                <a:latin typeface="Arial"/>
                <a:ea typeface="Arial"/>
                <a:cs typeface="Arial"/>
                <a:sym typeface="Arial"/>
              </a:endParaRPr>
            </a:p>
          </p:txBody>
        </p:sp>
      </p:grpSp>
      <p:grpSp>
        <p:nvGrpSpPr>
          <p:cNvPr id="8595" name="Google Shape;8595;p11"/>
          <p:cNvGrpSpPr/>
          <p:nvPr/>
        </p:nvGrpSpPr>
        <p:grpSpPr>
          <a:xfrm>
            <a:off x="609513" y="1558492"/>
            <a:ext cx="3204000" cy="1856985"/>
            <a:chOff x="3556042" y="1744979"/>
            <a:chExt cx="3240000" cy="1856985"/>
          </a:xfrm>
        </p:grpSpPr>
        <p:sp>
          <p:nvSpPr>
            <p:cNvPr id="8596" name="Google Shape;8596;p11"/>
            <p:cNvSpPr txBox="1"/>
            <p:nvPr/>
          </p:nvSpPr>
          <p:spPr>
            <a:xfrm>
              <a:off x="3556042" y="2032304"/>
              <a:ext cx="3240000" cy="1569660"/>
            </a:xfrm>
            <a:prstGeom prst="rect">
              <a:avLst/>
            </a:prstGeom>
            <a:noFill/>
            <a:ln>
              <a:noFill/>
            </a:ln>
          </p:spPr>
          <p:txBody>
            <a:bodyPr spcFirstLastPara="1" wrap="square" lIns="91425" tIns="45700" rIns="91425" bIns="45700" anchor="t" anchorCtr="0">
              <a:spAutoFit/>
            </a:bodyPr>
            <a:lstStyle/>
            <a:p>
              <a:pPr marL="0" marR="0" lvl="0" indent="0" algn="r" rtl="0">
                <a:spcBef>
                  <a:spcPts val="0"/>
                </a:spcBef>
                <a:spcAft>
                  <a:spcPts val="0"/>
                </a:spcAft>
                <a:buNone/>
              </a:pPr>
              <a:r>
                <a:rPr lang="en-US" sz="1200">
                  <a:solidFill>
                    <a:srgbClr val="3F3F3F"/>
                  </a:solidFill>
                  <a:latin typeface="Arial"/>
                  <a:ea typeface="Arial"/>
                  <a:cs typeface="Arial"/>
                  <a:sym typeface="Arial"/>
                </a:rPr>
                <a:t>Setelah diketahui perbedaan dan atau persamaan dalam kedua bahasa yang diperbandingkan, ahli bahasa atau guru bahasa menentukan kesalahan yang dibuat siswa terhadap bahasa yang sedang dipelajari/ bahasa target karena pengaruh bahasa pertama yang lebih dulu dikuasainya (hubungkan dengan langkah (1) deskripsi.</a:t>
              </a:r>
              <a:endParaRPr sz="1200">
                <a:solidFill>
                  <a:srgbClr val="3F3F3F"/>
                </a:solidFill>
                <a:latin typeface="Arial"/>
                <a:ea typeface="Arial"/>
                <a:cs typeface="Arial"/>
                <a:sym typeface="Arial"/>
              </a:endParaRPr>
            </a:p>
          </p:txBody>
        </p:sp>
        <p:sp>
          <p:nvSpPr>
            <p:cNvPr id="8597" name="Google Shape;8597;p11"/>
            <p:cNvSpPr txBox="1"/>
            <p:nvPr/>
          </p:nvSpPr>
          <p:spPr>
            <a:xfrm>
              <a:off x="3556042" y="1744979"/>
              <a:ext cx="3240000" cy="307777"/>
            </a:xfrm>
            <a:prstGeom prst="rect">
              <a:avLst/>
            </a:prstGeom>
            <a:noFill/>
            <a:ln>
              <a:noFill/>
            </a:ln>
          </p:spPr>
          <p:txBody>
            <a:bodyPr spcFirstLastPara="1" wrap="square" lIns="91425" tIns="45700" rIns="91425" bIns="45700" anchor="t" anchorCtr="0">
              <a:spAutoFit/>
            </a:bodyPr>
            <a:lstStyle/>
            <a:p>
              <a:pPr marL="0" marR="0" lvl="0" indent="0" algn="r" rtl="0">
                <a:spcBef>
                  <a:spcPts val="0"/>
                </a:spcBef>
                <a:spcAft>
                  <a:spcPts val="0"/>
                </a:spcAft>
                <a:buNone/>
              </a:pPr>
              <a:r>
                <a:rPr lang="en-US" sz="1400" b="1">
                  <a:solidFill>
                    <a:srgbClr val="3F3F3F"/>
                  </a:solidFill>
                  <a:latin typeface="Arial"/>
                  <a:ea typeface="Arial"/>
                  <a:cs typeface="Arial"/>
                  <a:sym typeface="Arial"/>
                </a:rPr>
                <a:t>Penentuan Kesalahan</a:t>
              </a:r>
              <a:endParaRPr sz="1400" b="1">
                <a:solidFill>
                  <a:srgbClr val="3F3F3F"/>
                </a:solidFill>
                <a:latin typeface="Arial"/>
                <a:ea typeface="Arial"/>
                <a:cs typeface="Arial"/>
                <a:sym typeface="Arial"/>
              </a:endParaRPr>
            </a:p>
          </p:txBody>
        </p:sp>
      </p:grpSp>
      <p:grpSp>
        <p:nvGrpSpPr>
          <p:cNvPr id="8598" name="Google Shape;8598;p11"/>
          <p:cNvGrpSpPr/>
          <p:nvPr/>
        </p:nvGrpSpPr>
        <p:grpSpPr>
          <a:xfrm rot="10800000">
            <a:off x="4307817" y="2459154"/>
            <a:ext cx="2520000" cy="576000"/>
            <a:chOff x="4016829" y="4452257"/>
            <a:chExt cx="2520000" cy="576000"/>
          </a:xfrm>
        </p:grpSpPr>
        <p:sp>
          <p:nvSpPr>
            <p:cNvPr id="8599" name="Google Shape;8599;p11"/>
            <p:cNvSpPr/>
            <p:nvPr/>
          </p:nvSpPr>
          <p:spPr>
            <a:xfrm>
              <a:off x="4016829" y="4452257"/>
              <a:ext cx="2520000" cy="576000"/>
            </a:xfrm>
            <a:custGeom>
              <a:avLst/>
              <a:gdLst/>
              <a:ahLst/>
              <a:cxnLst/>
              <a:rect l="l" t="t" r="r" b="b"/>
              <a:pathLst>
                <a:path w="2438400" h="402772" extrusionOk="0">
                  <a:moveTo>
                    <a:pt x="0" y="0"/>
                  </a:moveTo>
                  <a:lnTo>
                    <a:pt x="0" y="185057"/>
                  </a:lnTo>
                  <a:lnTo>
                    <a:pt x="2438400" y="185057"/>
                  </a:lnTo>
                  <a:lnTo>
                    <a:pt x="2438400" y="402772"/>
                  </a:lnTo>
                </a:path>
              </a:pathLst>
            </a:custGeom>
            <a:noFill/>
            <a:ln w="28575" cap="flat" cmpd="sng">
              <a:solidFill>
                <a:srgbClr val="FD8BC0"/>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2700">
                <a:solidFill>
                  <a:srgbClr val="3F3F3F"/>
                </a:solidFill>
                <a:latin typeface="Arial"/>
                <a:ea typeface="Arial"/>
                <a:cs typeface="Arial"/>
                <a:sym typeface="Arial"/>
              </a:endParaRPr>
            </a:p>
          </p:txBody>
        </p:sp>
        <p:sp>
          <p:nvSpPr>
            <p:cNvPr id="8600" name="Google Shape;8600;p11"/>
            <p:cNvSpPr/>
            <p:nvPr/>
          </p:nvSpPr>
          <p:spPr>
            <a:xfrm rot="5400000" flipH="1">
              <a:off x="5872735" y="4605081"/>
              <a:ext cx="250588" cy="216024"/>
            </a:xfrm>
            <a:prstGeom prst="triangle">
              <a:avLst>
                <a:gd name="adj" fmla="val 50000"/>
              </a:avLst>
            </a:prstGeom>
            <a:solidFill>
              <a:srgbClr val="FD8BC0"/>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700">
                <a:solidFill>
                  <a:srgbClr val="3F3F3F"/>
                </a:solidFill>
                <a:latin typeface="Arial"/>
                <a:ea typeface="Arial"/>
                <a:cs typeface="Arial"/>
                <a:sym typeface="Arial"/>
              </a:endParaRPr>
            </a:p>
          </p:txBody>
        </p:sp>
      </p:grpSp>
      <p:sp>
        <p:nvSpPr>
          <p:cNvPr id="8601" name="Google Shape;8601;p11"/>
          <p:cNvSpPr/>
          <p:nvPr/>
        </p:nvSpPr>
        <p:spPr>
          <a:xfrm>
            <a:off x="8288665" y="3697548"/>
            <a:ext cx="322040" cy="322040"/>
          </a:xfrm>
          <a:custGeom>
            <a:avLst/>
            <a:gdLst/>
            <a:ahLst/>
            <a:cxnLst/>
            <a:rect l="l" t="t" r="r" b="b"/>
            <a:pathLst>
              <a:path w="3240000" h="3240000" extrusionOk="0">
                <a:moveTo>
                  <a:pt x="401869" y="2055482"/>
                </a:moveTo>
                <a:lnTo>
                  <a:pt x="869869" y="2055482"/>
                </a:lnTo>
                <a:lnTo>
                  <a:pt x="869869" y="2919482"/>
                </a:lnTo>
                <a:lnTo>
                  <a:pt x="401869" y="2919482"/>
                </a:lnTo>
                <a:close/>
                <a:moveTo>
                  <a:pt x="1121949" y="1695482"/>
                </a:moveTo>
                <a:lnTo>
                  <a:pt x="1589949" y="1695482"/>
                </a:lnTo>
                <a:lnTo>
                  <a:pt x="1589949" y="2919482"/>
                </a:lnTo>
                <a:lnTo>
                  <a:pt x="1121949" y="2919482"/>
                </a:lnTo>
                <a:close/>
                <a:moveTo>
                  <a:pt x="1842029" y="1335482"/>
                </a:moveTo>
                <a:lnTo>
                  <a:pt x="2310029" y="1335482"/>
                </a:lnTo>
                <a:lnTo>
                  <a:pt x="2310029" y="2919482"/>
                </a:lnTo>
                <a:lnTo>
                  <a:pt x="1842029" y="2919482"/>
                </a:lnTo>
                <a:close/>
                <a:moveTo>
                  <a:pt x="2562109" y="975482"/>
                </a:moveTo>
                <a:lnTo>
                  <a:pt x="3030109" y="975482"/>
                </a:lnTo>
                <a:lnTo>
                  <a:pt x="3030109" y="2919482"/>
                </a:lnTo>
                <a:lnTo>
                  <a:pt x="2562109" y="2919482"/>
                </a:lnTo>
                <a:close/>
                <a:moveTo>
                  <a:pt x="2321888" y="224805"/>
                </a:moveTo>
                <a:lnTo>
                  <a:pt x="2880631" y="247420"/>
                </a:lnTo>
                <a:lnTo>
                  <a:pt x="2620844" y="742612"/>
                </a:lnTo>
                <a:lnTo>
                  <a:pt x="2546105" y="613161"/>
                </a:lnTo>
                <a:lnTo>
                  <a:pt x="541555" y="1770488"/>
                </a:lnTo>
                <a:lnTo>
                  <a:pt x="392077" y="1511585"/>
                </a:lnTo>
                <a:lnTo>
                  <a:pt x="2396627" y="354257"/>
                </a:lnTo>
                <a:close/>
                <a:moveTo>
                  <a:pt x="0" y="0"/>
                </a:moveTo>
                <a:lnTo>
                  <a:pt x="180000" y="0"/>
                </a:lnTo>
                <a:lnTo>
                  <a:pt x="180000" y="3059999"/>
                </a:lnTo>
                <a:lnTo>
                  <a:pt x="3240000" y="3059999"/>
                </a:lnTo>
                <a:lnTo>
                  <a:pt x="3240000" y="3239999"/>
                </a:lnTo>
                <a:lnTo>
                  <a:pt x="180000" y="3239999"/>
                </a:lnTo>
                <a:lnTo>
                  <a:pt x="180000" y="3240000"/>
                </a:lnTo>
                <a:lnTo>
                  <a:pt x="0" y="3240000"/>
                </a:lnTo>
                <a:lnTo>
                  <a:pt x="0" y="3239999"/>
                </a:lnTo>
                <a:lnTo>
                  <a:pt x="0" y="3059999"/>
                </a:lnTo>
                <a:close/>
              </a:path>
            </a:pathLst>
          </a:custGeom>
          <a:solidFill>
            <a:schemeClr val="l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Arial"/>
              <a:ea typeface="Arial"/>
              <a:cs typeface="Arial"/>
              <a:sym typeface="Arial"/>
            </a:endParaRPr>
          </a:p>
        </p:txBody>
      </p:sp>
      <p:sp>
        <p:nvSpPr>
          <p:cNvPr id="8602" name="Google Shape;8602;p11"/>
          <p:cNvSpPr/>
          <p:nvPr/>
        </p:nvSpPr>
        <p:spPr>
          <a:xfrm>
            <a:off x="4142700" y="5306213"/>
            <a:ext cx="322040" cy="322040"/>
          </a:xfrm>
          <a:custGeom>
            <a:avLst/>
            <a:gdLst/>
            <a:ahLst/>
            <a:cxnLst/>
            <a:rect l="l" t="t" r="r" b="b"/>
            <a:pathLst>
              <a:path w="3240000" h="3240000" extrusionOk="0">
                <a:moveTo>
                  <a:pt x="401869" y="2055482"/>
                </a:moveTo>
                <a:lnTo>
                  <a:pt x="869869" y="2055482"/>
                </a:lnTo>
                <a:lnTo>
                  <a:pt x="869869" y="2919482"/>
                </a:lnTo>
                <a:lnTo>
                  <a:pt x="401869" y="2919482"/>
                </a:lnTo>
                <a:close/>
                <a:moveTo>
                  <a:pt x="1121949" y="1695482"/>
                </a:moveTo>
                <a:lnTo>
                  <a:pt x="1589949" y="1695482"/>
                </a:lnTo>
                <a:lnTo>
                  <a:pt x="1589949" y="2919482"/>
                </a:lnTo>
                <a:lnTo>
                  <a:pt x="1121949" y="2919482"/>
                </a:lnTo>
                <a:close/>
                <a:moveTo>
                  <a:pt x="1842029" y="1335482"/>
                </a:moveTo>
                <a:lnTo>
                  <a:pt x="2310029" y="1335482"/>
                </a:lnTo>
                <a:lnTo>
                  <a:pt x="2310029" y="2919482"/>
                </a:lnTo>
                <a:lnTo>
                  <a:pt x="1842029" y="2919482"/>
                </a:lnTo>
                <a:close/>
                <a:moveTo>
                  <a:pt x="2562109" y="975482"/>
                </a:moveTo>
                <a:lnTo>
                  <a:pt x="3030109" y="975482"/>
                </a:lnTo>
                <a:lnTo>
                  <a:pt x="3030109" y="2919482"/>
                </a:lnTo>
                <a:lnTo>
                  <a:pt x="2562109" y="2919482"/>
                </a:lnTo>
                <a:close/>
                <a:moveTo>
                  <a:pt x="2321888" y="224805"/>
                </a:moveTo>
                <a:lnTo>
                  <a:pt x="2880631" y="247420"/>
                </a:lnTo>
                <a:lnTo>
                  <a:pt x="2620844" y="742612"/>
                </a:lnTo>
                <a:lnTo>
                  <a:pt x="2546105" y="613161"/>
                </a:lnTo>
                <a:lnTo>
                  <a:pt x="541555" y="1770488"/>
                </a:lnTo>
                <a:lnTo>
                  <a:pt x="392077" y="1511585"/>
                </a:lnTo>
                <a:lnTo>
                  <a:pt x="2396627" y="354257"/>
                </a:lnTo>
                <a:close/>
                <a:moveTo>
                  <a:pt x="0" y="0"/>
                </a:moveTo>
                <a:lnTo>
                  <a:pt x="180000" y="0"/>
                </a:lnTo>
                <a:lnTo>
                  <a:pt x="180000" y="3059999"/>
                </a:lnTo>
                <a:lnTo>
                  <a:pt x="3240000" y="3059999"/>
                </a:lnTo>
                <a:lnTo>
                  <a:pt x="3240000" y="3239999"/>
                </a:lnTo>
                <a:lnTo>
                  <a:pt x="180000" y="3239999"/>
                </a:lnTo>
                <a:lnTo>
                  <a:pt x="180000" y="3240000"/>
                </a:lnTo>
                <a:lnTo>
                  <a:pt x="0" y="3240000"/>
                </a:lnTo>
                <a:lnTo>
                  <a:pt x="0" y="3239999"/>
                </a:lnTo>
                <a:lnTo>
                  <a:pt x="0" y="3059999"/>
                </a:lnTo>
                <a:close/>
              </a:path>
            </a:pathLst>
          </a:custGeom>
          <a:solidFill>
            <a:schemeClr val="l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Arial"/>
              <a:ea typeface="Arial"/>
              <a:cs typeface="Arial"/>
              <a:sym typeface="Arial"/>
            </a:endParaRPr>
          </a:p>
        </p:txBody>
      </p:sp>
    </p:spTree>
  </p:cSld>
  <p:clrMapOvr>
    <a:masterClrMapping/>
  </p:clrMapOvr>
  <mc:AlternateContent xmlns:mc="http://schemas.openxmlformats.org/markup-compatibility/2006" xmlns:p14="http://schemas.microsoft.com/office/powerpoint/2010/main">
    <mc:Choice Requires="p14">
      <p:transition spd="slow" p14:dur="1600">
        <p14:prism/>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8567">
                                            <p:txEl>
                                              <p:pRg st="0" end="0"/>
                                            </p:txEl>
                                          </p:spTgt>
                                        </p:tgtEl>
                                        <p:attrNameLst>
                                          <p:attrName>style.visibility</p:attrName>
                                        </p:attrNameLst>
                                      </p:cBhvr>
                                      <p:to>
                                        <p:strVal val="visible"/>
                                      </p:to>
                                    </p:set>
                                    <p:animEffect transition="in" filter="fade">
                                      <p:cBhvr>
                                        <p:cTn id="7" dur="500"/>
                                        <p:tgtEl>
                                          <p:spTgt spid="8567">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8582"/>
                                        </p:tgtEl>
                                        <p:attrNameLst>
                                          <p:attrName>style.visibility</p:attrName>
                                        </p:attrNameLst>
                                      </p:cBhvr>
                                      <p:to>
                                        <p:strVal val="visible"/>
                                      </p:to>
                                    </p:set>
                                    <p:animEffect transition="in" filter="fade">
                                      <p:cBhvr>
                                        <p:cTn id="12" dur="500"/>
                                        <p:tgtEl>
                                          <p:spTgt spid="8582"/>
                                        </p:tgtEl>
                                      </p:cBhvr>
                                    </p:animEffect>
                                  </p:childTnLst>
                                </p:cTn>
                              </p:par>
                              <p:par>
                                <p:cTn id="13" presetID="10" presetClass="entr" presetSubtype="0" fill="hold" nodeType="withEffect">
                                  <p:stCondLst>
                                    <p:cond delay="0"/>
                                  </p:stCondLst>
                                  <p:childTnLst>
                                    <p:set>
                                      <p:cBhvr>
                                        <p:cTn id="14" dur="1" fill="hold">
                                          <p:stCondLst>
                                            <p:cond delay="0"/>
                                          </p:stCondLst>
                                        </p:cTn>
                                        <p:tgtEl>
                                          <p:spTgt spid="8571"/>
                                        </p:tgtEl>
                                        <p:attrNameLst>
                                          <p:attrName>style.visibility</p:attrName>
                                        </p:attrNameLst>
                                      </p:cBhvr>
                                      <p:to>
                                        <p:strVal val="visible"/>
                                      </p:to>
                                    </p:set>
                                    <p:animEffect transition="in" filter="fade">
                                      <p:cBhvr>
                                        <p:cTn id="15" dur="500"/>
                                        <p:tgtEl>
                                          <p:spTgt spid="8571"/>
                                        </p:tgtEl>
                                      </p:cBhvr>
                                    </p:animEffect>
                                  </p:childTnLst>
                                </p:cTn>
                              </p:par>
                              <p:par>
                                <p:cTn id="16" presetID="10" presetClass="entr" presetSubtype="0" fill="hold" nodeType="withEffect">
                                  <p:stCondLst>
                                    <p:cond delay="0"/>
                                  </p:stCondLst>
                                  <p:childTnLst>
                                    <p:set>
                                      <p:cBhvr>
                                        <p:cTn id="17" dur="1" fill="hold">
                                          <p:stCondLst>
                                            <p:cond delay="0"/>
                                          </p:stCondLst>
                                        </p:cTn>
                                        <p:tgtEl>
                                          <p:spTgt spid="8598"/>
                                        </p:tgtEl>
                                        <p:attrNameLst>
                                          <p:attrName>style.visibility</p:attrName>
                                        </p:attrNameLst>
                                      </p:cBhvr>
                                      <p:to>
                                        <p:strVal val="visible"/>
                                      </p:to>
                                    </p:set>
                                    <p:animEffect transition="in" filter="fade">
                                      <p:cBhvr>
                                        <p:cTn id="18" dur="500"/>
                                        <p:tgtEl>
                                          <p:spTgt spid="8598"/>
                                        </p:tgtEl>
                                      </p:cBhvr>
                                    </p:animEffect>
                                  </p:childTnLst>
                                </p:cTn>
                              </p:par>
                              <p:par>
                                <p:cTn id="19" presetID="10" presetClass="entr" presetSubtype="0" fill="hold" nodeType="withEffect">
                                  <p:stCondLst>
                                    <p:cond delay="0"/>
                                  </p:stCondLst>
                                  <p:childTnLst>
                                    <p:set>
                                      <p:cBhvr>
                                        <p:cTn id="20" dur="1" fill="hold">
                                          <p:stCondLst>
                                            <p:cond delay="0"/>
                                          </p:stCondLst>
                                        </p:cTn>
                                        <p:tgtEl>
                                          <p:spTgt spid="8581"/>
                                        </p:tgtEl>
                                        <p:attrNameLst>
                                          <p:attrName>style.visibility</p:attrName>
                                        </p:attrNameLst>
                                      </p:cBhvr>
                                      <p:to>
                                        <p:strVal val="visible"/>
                                      </p:to>
                                    </p:set>
                                    <p:animEffect transition="in" filter="fade">
                                      <p:cBhvr>
                                        <p:cTn id="21" dur="500"/>
                                        <p:tgtEl>
                                          <p:spTgt spid="8581"/>
                                        </p:tgtEl>
                                      </p:cBhvr>
                                    </p:animEffect>
                                  </p:childTnLst>
                                </p:cTn>
                              </p:par>
                              <p:par>
                                <p:cTn id="22" presetID="10" presetClass="entr" presetSubtype="0" fill="hold" nodeType="withEffect">
                                  <p:stCondLst>
                                    <p:cond delay="0"/>
                                  </p:stCondLst>
                                  <p:childTnLst>
                                    <p:set>
                                      <p:cBhvr>
                                        <p:cTn id="23" dur="1" fill="hold">
                                          <p:stCondLst>
                                            <p:cond delay="0"/>
                                          </p:stCondLst>
                                        </p:cTn>
                                        <p:tgtEl>
                                          <p:spTgt spid="8583"/>
                                        </p:tgtEl>
                                        <p:attrNameLst>
                                          <p:attrName>style.visibility</p:attrName>
                                        </p:attrNameLst>
                                      </p:cBhvr>
                                      <p:to>
                                        <p:strVal val="visible"/>
                                      </p:to>
                                    </p:set>
                                    <p:animEffect transition="in" filter="fade">
                                      <p:cBhvr>
                                        <p:cTn id="24" dur="500"/>
                                        <p:tgtEl>
                                          <p:spTgt spid="8583"/>
                                        </p:tgtEl>
                                      </p:cBhvr>
                                    </p:animEffect>
                                  </p:childTnLst>
                                </p:cTn>
                              </p:par>
                              <p:par>
                                <p:cTn id="25" presetID="10" presetClass="entr" presetSubtype="0" fill="hold" nodeType="withEffect">
                                  <p:stCondLst>
                                    <p:cond delay="0"/>
                                  </p:stCondLst>
                                  <p:childTnLst>
                                    <p:set>
                                      <p:cBhvr>
                                        <p:cTn id="26" dur="1" fill="hold">
                                          <p:stCondLst>
                                            <p:cond delay="0"/>
                                          </p:stCondLst>
                                        </p:cTn>
                                        <p:tgtEl>
                                          <p:spTgt spid="8595"/>
                                        </p:tgtEl>
                                        <p:attrNameLst>
                                          <p:attrName>style.visibility</p:attrName>
                                        </p:attrNameLst>
                                      </p:cBhvr>
                                      <p:to>
                                        <p:strVal val="visible"/>
                                      </p:to>
                                    </p:set>
                                    <p:animEffect transition="in" filter="fade">
                                      <p:cBhvr>
                                        <p:cTn id="27" dur="500"/>
                                        <p:tgtEl>
                                          <p:spTgt spid="8595"/>
                                        </p:tgtEl>
                                      </p:cBhvr>
                                    </p:animEffect>
                                  </p:childTnLst>
                                </p:cTn>
                              </p:par>
                            </p:childTnLst>
                          </p:cTn>
                        </p:par>
                      </p:childTnLst>
                    </p:cTn>
                  </p:par>
                  <p:par>
                    <p:cTn id="28" fill="hold">
                      <p:stCondLst>
                        <p:cond delay="indefinite"/>
                      </p:stCondLst>
                      <p:childTnLst>
                        <p:par>
                          <p:cTn id="29" fill="hold">
                            <p:stCondLst>
                              <p:cond delay="0"/>
                            </p:stCondLst>
                            <p:childTnLst>
                              <p:par>
                                <p:cTn id="30" presetID="10" presetClass="entr" presetSubtype="0" fill="hold" nodeType="clickEffect">
                                  <p:stCondLst>
                                    <p:cond delay="0"/>
                                  </p:stCondLst>
                                  <p:childTnLst>
                                    <p:set>
                                      <p:cBhvr>
                                        <p:cTn id="31" dur="1" fill="hold">
                                          <p:stCondLst>
                                            <p:cond delay="0"/>
                                          </p:stCondLst>
                                        </p:cTn>
                                        <p:tgtEl>
                                          <p:spTgt spid="8568"/>
                                        </p:tgtEl>
                                        <p:attrNameLst>
                                          <p:attrName>style.visibility</p:attrName>
                                        </p:attrNameLst>
                                      </p:cBhvr>
                                      <p:to>
                                        <p:strVal val="visible"/>
                                      </p:to>
                                    </p:set>
                                    <p:animEffect transition="in" filter="fade">
                                      <p:cBhvr>
                                        <p:cTn id="32" dur="500"/>
                                        <p:tgtEl>
                                          <p:spTgt spid="8568"/>
                                        </p:tgtEl>
                                      </p:cBhvr>
                                    </p:animEffect>
                                  </p:childTnLst>
                                </p:cTn>
                              </p:par>
                              <p:par>
                                <p:cTn id="33" presetID="10" presetClass="entr" presetSubtype="0" fill="hold" nodeType="withEffect">
                                  <p:stCondLst>
                                    <p:cond delay="0"/>
                                  </p:stCondLst>
                                  <p:childTnLst>
                                    <p:set>
                                      <p:cBhvr>
                                        <p:cTn id="34" dur="1" fill="hold">
                                          <p:stCondLst>
                                            <p:cond delay="0"/>
                                          </p:stCondLst>
                                        </p:cTn>
                                        <p:tgtEl>
                                          <p:spTgt spid="8602"/>
                                        </p:tgtEl>
                                        <p:attrNameLst>
                                          <p:attrName>style.visibility</p:attrName>
                                        </p:attrNameLst>
                                      </p:cBhvr>
                                      <p:to>
                                        <p:strVal val="visible"/>
                                      </p:to>
                                    </p:set>
                                    <p:animEffect transition="in" filter="fade">
                                      <p:cBhvr>
                                        <p:cTn id="35" dur="500"/>
                                        <p:tgtEl>
                                          <p:spTgt spid="8602"/>
                                        </p:tgtEl>
                                      </p:cBhvr>
                                    </p:animEffect>
                                  </p:childTnLst>
                                </p:cTn>
                              </p:par>
                              <p:par>
                                <p:cTn id="36" presetID="10" presetClass="entr" presetSubtype="0" fill="hold" nodeType="withEffect">
                                  <p:stCondLst>
                                    <p:cond delay="0"/>
                                  </p:stCondLst>
                                  <p:childTnLst>
                                    <p:set>
                                      <p:cBhvr>
                                        <p:cTn id="37" dur="1" fill="hold">
                                          <p:stCondLst>
                                            <p:cond delay="0"/>
                                          </p:stCondLst>
                                        </p:cTn>
                                        <p:tgtEl>
                                          <p:spTgt spid="8580"/>
                                        </p:tgtEl>
                                        <p:attrNameLst>
                                          <p:attrName>style.visibility</p:attrName>
                                        </p:attrNameLst>
                                      </p:cBhvr>
                                      <p:to>
                                        <p:strVal val="visible"/>
                                      </p:to>
                                    </p:set>
                                    <p:animEffect transition="in" filter="fade">
                                      <p:cBhvr>
                                        <p:cTn id="38" dur="500"/>
                                        <p:tgtEl>
                                          <p:spTgt spid="8580"/>
                                        </p:tgtEl>
                                      </p:cBhvr>
                                    </p:animEffect>
                                  </p:childTnLst>
                                </p:cTn>
                              </p:par>
                              <p:par>
                                <p:cTn id="39" presetID="10" presetClass="entr" presetSubtype="0" fill="hold" nodeType="withEffect">
                                  <p:stCondLst>
                                    <p:cond delay="0"/>
                                  </p:stCondLst>
                                  <p:childTnLst>
                                    <p:set>
                                      <p:cBhvr>
                                        <p:cTn id="40" dur="1" fill="hold">
                                          <p:stCondLst>
                                            <p:cond delay="0"/>
                                          </p:stCondLst>
                                        </p:cTn>
                                        <p:tgtEl>
                                          <p:spTgt spid="8592"/>
                                        </p:tgtEl>
                                        <p:attrNameLst>
                                          <p:attrName>style.visibility</p:attrName>
                                        </p:attrNameLst>
                                      </p:cBhvr>
                                      <p:to>
                                        <p:strVal val="visible"/>
                                      </p:to>
                                    </p:set>
                                    <p:animEffect transition="in" filter="fade">
                                      <p:cBhvr>
                                        <p:cTn id="41" dur="500"/>
                                        <p:tgtEl>
                                          <p:spTgt spid="8592"/>
                                        </p:tgtEl>
                                      </p:cBhvr>
                                    </p:animEffect>
                                  </p:childTnLst>
                                </p:cTn>
                              </p:par>
                            </p:childTnLst>
                          </p:cTn>
                        </p:par>
                      </p:childTnLst>
                    </p:cTn>
                  </p:par>
                  <p:par>
                    <p:cTn id="42" fill="hold">
                      <p:stCondLst>
                        <p:cond delay="indefinite"/>
                      </p:stCondLst>
                      <p:childTnLst>
                        <p:par>
                          <p:cTn id="43" fill="hold">
                            <p:stCondLst>
                              <p:cond delay="0"/>
                            </p:stCondLst>
                            <p:childTnLst>
                              <p:par>
                                <p:cTn id="44" presetID="10" presetClass="entr" presetSubtype="0" fill="hold" nodeType="clickEffect">
                                  <p:stCondLst>
                                    <p:cond delay="0"/>
                                  </p:stCondLst>
                                  <p:childTnLst>
                                    <p:set>
                                      <p:cBhvr>
                                        <p:cTn id="45" dur="1" fill="hold">
                                          <p:stCondLst>
                                            <p:cond delay="0"/>
                                          </p:stCondLst>
                                        </p:cTn>
                                        <p:tgtEl>
                                          <p:spTgt spid="8576"/>
                                        </p:tgtEl>
                                        <p:attrNameLst>
                                          <p:attrName>style.visibility</p:attrName>
                                        </p:attrNameLst>
                                      </p:cBhvr>
                                      <p:to>
                                        <p:strVal val="visible"/>
                                      </p:to>
                                    </p:set>
                                    <p:animEffect transition="in" filter="fade">
                                      <p:cBhvr>
                                        <p:cTn id="46" dur="500"/>
                                        <p:tgtEl>
                                          <p:spTgt spid="8576"/>
                                        </p:tgtEl>
                                      </p:cBhvr>
                                    </p:animEffect>
                                  </p:childTnLst>
                                </p:cTn>
                              </p:par>
                              <p:par>
                                <p:cTn id="47" presetID="10" presetClass="entr" presetSubtype="0" fill="hold" nodeType="withEffect">
                                  <p:stCondLst>
                                    <p:cond delay="0"/>
                                  </p:stCondLst>
                                  <p:childTnLst>
                                    <p:set>
                                      <p:cBhvr>
                                        <p:cTn id="48" dur="1" fill="hold">
                                          <p:stCondLst>
                                            <p:cond delay="0"/>
                                          </p:stCondLst>
                                        </p:cTn>
                                        <p:tgtEl>
                                          <p:spTgt spid="8585"/>
                                        </p:tgtEl>
                                        <p:attrNameLst>
                                          <p:attrName>style.visibility</p:attrName>
                                        </p:attrNameLst>
                                      </p:cBhvr>
                                      <p:to>
                                        <p:strVal val="visible"/>
                                      </p:to>
                                    </p:set>
                                    <p:animEffect transition="in" filter="fade">
                                      <p:cBhvr>
                                        <p:cTn id="49" dur="500"/>
                                        <p:tgtEl>
                                          <p:spTgt spid="8585"/>
                                        </p:tgtEl>
                                      </p:cBhvr>
                                    </p:animEffect>
                                  </p:childTnLst>
                                </p:cTn>
                              </p:par>
                              <p:par>
                                <p:cTn id="50" presetID="10" presetClass="entr" presetSubtype="0" fill="hold" nodeType="withEffect">
                                  <p:stCondLst>
                                    <p:cond delay="0"/>
                                  </p:stCondLst>
                                  <p:childTnLst>
                                    <p:set>
                                      <p:cBhvr>
                                        <p:cTn id="51" dur="1" fill="hold">
                                          <p:stCondLst>
                                            <p:cond delay="0"/>
                                          </p:stCondLst>
                                        </p:cTn>
                                        <p:tgtEl>
                                          <p:spTgt spid="8579"/>
                                        </p:tgtEl>
                                        <p:attrNameLst>
                                          <p:attrName>style.visibility</p:attrName>
                                        </p:attrNameLst>
                                      </p:cBhvr>
                                      <p:to>
                                        <p:strVal val="visible"/>
                                      </p:to>
                                    </p:set>
                                    <p:animEffect transition="in" filter="fade">
                                      <p:cBhvr>
                                        <p:cTn id="52" dur="500"/>
                                        <p:tgtEl>
                                          <p:spTgt spid="8579"/>
                                        </p:tgtEl>
                                      </p:cBhvr>
                                    </p:animEffect>
                                  </p:childTnLst>
                                </p:cTn>
                              </p:par>
                              <p:par>
                                <p:cTn id="53" presetID="10" presetClass="entr" presetSubtype="0" fill="hold" nodeType="withEffect">
                                  <p:stCondLst>
                                    <p:cond delay="0"/>
                                  </p:stCondLst>
                                  <p:childTnLst>
                                    <p:set>
                                      <p:cBhvr>
                                        <p:cTn id="54" dur="1" fill="hold">
                                          <p:stCondLst>
                                            <p:cond delay="0"/>
                                          </p:stCondLst>
                                        </p:cTn>
                                        <p:tgtEl>
                                          <p:spTgt spid="8589"/>
                                        </p:tgtEl>
                                        <p:attrNameLst>
                                          <p:attrName>style.visibility</p:attrName>
                                        </p:attrNameLst>
                                      </p:cBhvr>
                                      <p:to>
                                        <p:strVal val="visible"/>
                                      </p:to>
                                    </p:set>
                                    <p:animEffect transition="in" filter="fade">
                                      <p:cBhvr>
                                        <p:cTn id="55" dur="500"/>
                                        <p:tgtEl>
                                          <p:spTgt spid="8589"/>
                                        </p:tgtEl>
                                      </p:cBhvr>
                                    </p:animEffect>
                                  </p:childTnLst>
                                </p:cTn>
                              </p:par>
                            </p:childTnLst>
                          </p:cTn>
                        </p:par>
                      </p:childTnLst>
                    </p:cTn>
                  </p:par>
                  <p:par>
                    <p:cTn id="56" fill="hold">
                      <p:stCondLst>
                        <p:cond delay="indefinite"/>
                      </p:stCondLst>
                      <p:childTnLst>
                        <p:par>
                          <p:cTn id="57" fill="hold">
                            <p:stCondLst>
                              <p:cond delay="0"/>
                            </p:stCondLst>
                            <p:childTnLst>
                              <p:par>
                                <p:cTn id="58" presetID="10" presetClass="entr" presetSubtype="0" fill="hold" nodeType="clickEffect">
                                  <p:stCondLst>
                                    <p:cond delay="0"/>
                                  </p:stCondLst>
                                  <p:childTnLst>
                                    <p:set>
                                      <p:cBhvr>
                                        <p:cTn id="59" dur="1" fill="hold">
                                          <p:stCondLst>
                                            <p:cond delay="0"/>
                                          </p:stCondLst>
                                        </p:cTn>
                                        <p:tgtEl>
                                          <p:spTgt spid="8573"/>
                                        </p:tgtEl>
                                        <p:attrNameLst>
                                          <p:attrName>style.visibility</p:attrName>
                                        </p:attrNameLst>
                                      </p:cBhvr>
                                      <p:to>
                                        <p:strVal val="visible"/>
                                      </p:to>
                                    </p:set>
                                    <p:animEffect transition="in" filter="fade">
                                      <p:cBhvr>
                                        <p:cTn id="60" dur="500"/>
                                        <p:tgtEl>
                                          <p:spTgt spid="8573"/>
                                        </p:tgtEl>
                                      </p:cBhvr>
                                    </p:animEffect>
                                  </p:childTnLst>
                                </p:cTn>
                              </p:par>
                              <p:par>
                                <p:cTn id="61" presetID="10" presetClass="entr" presetSubtype="0" fill="hold" nodeType="withEffect">
                                  <p:stCondLst>
                                    <p:cond delay="0"/>
                                  </p:stCondLst>
                                  <p:childTnLst>
                                    <p:set>
                                      <p:cBhvr>
                                        <p:cTn id="62" dur="1" fill="hold">
                                          <p:stCondLst>
                                            <p:cond delay="0"/>
                                          </p:stCondLst>
                                        </p:cTn>
                                        <p:tgtEl>
                                          <p:spTgt spid="8572"/>
                                        </p:tgtEl>
                                        <p:attrNameLst>
                                          <p:attrName>style.visibility</p:attrName>
                                        </p:attrNameLst>
                                      </p:cBhvr>
                                      <p:to>
                                        <p:strVal val="visible"/>
                                      </p:to>
                                    </p:set>
                                    <p:animEffect transition="in" filter="fade">
                                      <p:cBhvr>
                                        <p:cTn id="63" dur="500"/>
                                        <p:tgtEl>
                                          <p:spTgt spid="8572"/>
                                        </p:tgtEl>
                                      </p:cBhvr>
                                    </p:animEffect>
                                  </p:childTnLst>
                                </p:cTn>
                              </p:par>
                              <p:par>
                                <p:cTn id="64" presetID="10" presetClass="entr" presetSubtype="0" fill="hold" nodeType="withEffect">
                                  <p:stCondLst>
                                    <p:cond delay="0"/>
                                  </p:stCondLst>
                                  <p:childTnLst>
                                    <p:set>
                                      <p:cBhvr>
                                        <p:cTn id="65" dur="1" fill="hold">
                                          <p:stCondLst>
                                            <p:cond delay="0"/>
                                          </p:stCondLst>
                                        </p:cTn>
                                        <p:tgtEl>
                                          <p:spTgt spid="8584"/>
                                        </p:tgtEl>
                                        <p:attrNameLst>
                                          <p:attrName>style.visibility</p:attrName>
                                        </p:attrNameLst>
                                      </p:cBhvr>
                                      <p:to>
                                        <p:strVal val="visible"/>
                                      </p:to>
                                    </p:set>
                                    <p:animEffect transition="in" filter="fade">
                                      <p:cBhvr>
                                        <p:cTn id="66" dur="500"/>
                                        <p:tgtEl>
                                          <p:spTgt spid="8584"/>
                                        </p:tgtEl>
                                      </p:cBhvr>
                                    </p:animEffect>
                                  </p:childTnLst>
                                </p:cTn>
                              </p:par>
                              <p:par>
                                <p:cTn id="67" presetID="10" presetClass="entr" presetSubtype="0" fill="hold" nodeType="withEffect">
                                  <p:stCondLst>
                                    <p:cond delay="0"/>
                                  </p:stCondLst>
                                  <p:childTnLst>
                                    <p:set>
                                      <p:cBhvr>
                                        <p:cTn id="68" dur="1" fill="hold">
                                          <p:stCondLst>
                                            <p:cond delay="0"/>
                                          </p:stCondLst>
                                        </p:cTn>
                                        <p:tgtEl>
                                          <p:spTgt spid="8586"/>
                                        </p:tgtEl>
                                        <p:attrNameLst>
                                          <p:attrName>style.visibility</p:attrName>
                                        </p:attrNameLst>
                                      </p:cBhvr>
                                      <p:to>
                                        <p:strVal val="visible"/>
                                      </p:to>
                                    </p:set>
                                    <p:animEffect transition="in" filter="fade">
                                      <p:cBhvr>
                                        <p:cTn id="69" dur="500"/>
                                        <p:tgtEl>
                                          <p:spTgt spid="858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8606"/>
        <p:cNvGrpSpPr/>
        <p:nvPr/>
      </p:nvGrpSpPr>
      <p:grpSpPr>
        <a:xfrm>
          <a:off x="0" y="0"/>
          <a:ext cx="0" cy="0"/>
          <a:chOff x="0" y="0"/>
          <a:chExt cx="0" cy="0"/>
        </a:xfrm>
      </p:grpSpPr>
      <p:sp>
        <p:nvSpPr>
          <p:cNvPr id="8607" name="Google Shape;8607;p12"/>
          <p:cNvSpPr txBox="1">
            <a:spLocks noGrp="1"/>
          </p:cNvSpPr>
          <p:nvPr>
            <p:ph type="body" idx="1"/>
          </p:nvPr>
        </p:nvSpPr>
        <p:spPr>
          <a:xfrm>
            <a:off x="323529" y="339509"/>
            <a:ext cx="11573197" cy="724247"/>
          </a:xfrm>
          <a:prstGeom prst="rect">
            <a:avLst/>
          </a:prstGeom>
          <a:noFill/>
          <a:ln>
            <a:noFill/>
          </a:ln>
        </p:spPr>
        <p:txBody>
          <a:bodyPr spcFirstLastPara="1" wrap="square" lIns="91425" tIns="45700" rIns="91425" bIns="45700" anchor="ctr" anchorCtr="0">
            <a:noAutofit/>
          </a:bodyPr>
          <a:lstStyle/>
          <a:p>
            <a:pPr marL="0" lvl="0" indent="0" algn="ctr" rtl="0">
              <a:lnSpc>
                <a:spcPct val="90000"/>
              </a:lnSpc>
              <a:spcBef>
                <a:spcPts val="0"/>
              </a:spcBef>
              <a:spcAft>
                <a:spcPts val="0"/>
              </a:spcAft>
              <a:buClr>
                <a:srgbClr val="262626"/>
              </a:buClr>
              <a:buSzPts val="5400"/>
              <a:buNone/>
            </a:pPr>
            <a:r>
              <a:rPr lang="en-US"/>
              <a:t>INTERFERENSI</a:t>
            </a:r>
            <a:endParaRPr/>
          </a:p>
        </p:txBody>
      </p:sp>
      <p:sp>
        <p:nvSpPr>
          <p:cNvPr id="8608" name="Google Shape;8608;p12"/>
          <p:cNvSpPr txBox="1"/>
          <p:nvPr/>
        </p:nvSpPr>
        <p:spPr>
          <a:xfrm>
            <a:off x="867508" y="1430215"/>
            <a:ext cx="5345723" cy="1754326"/>
          </a:xfrm>
          <a:prstGeom prst="rect">
            <a:avLst/>
          </a:prstGeom>
          <a:noFill/>
          <a:ln>
            <a:noFill/>
          </a:ln>
        </p:spPr>
        <p:txBody>
          <a:bodyPr spcFirstLastPara="1" wrap="square" lIns="91425" tIns="45700" rIns="91425" bIns="45700" anchor="t" anchorCtr="0">
            <a:spAutoFit/>
          </a:bodyPr>
          <a:lstStyle/>
          <a:p>
            <a:pPr marL="0" marR="0" lvl="0" indent="0" algn="l" rtl="0">
              <a:spcBef>
                <a:spcPts val="0"/>
              </a:spcBef>
              <a:spcAft>
                <a:spcPts val="0"/>
              </a:spcAft>
              <a:buNone/>
            </a:pPr>
            <a:r>
              <a:rPr lang="en-US" sz="1800">
                <a:solidFill>
                  <a:schemeClr val="dk1"/>
                </a:solidFill>
                <a:latin typeface="Arial"/>
                <a:ea typeface="Arial"/>
                <a:cs typeface="Arial"/>
                <a:sym typeface="Arial"/>
              </a:rPr>
              <a:t>Istilah interferensi pertama kali digunakan oleh Weinreich (1953) untuk menyebut adanya persentuhan sistem suatu bahasa sehubungan dengan adanya persentuhan bahasa tersebut dengan unsur-unsur bahasa lain yang dilakukan oleh penutur yang bilingual.</a:t>
            </a:r>
            <a:endParaRPr/>
          </a:p>
        </p:txBody>
      </p:sp>
      <p:grpSp>
        <p:nvGrpSpPr>
          <p:cNvPr id="8609" name="Google Shape;8609;p12"/>
          <p:cNvGrpSpPr/>
          <p:nvPr/>
        </p:nvGrpSpPr>
        <p:grpSpPr>
          <a:xfrm>
            <a:off x="10810654" y="4568216"/>
            <a:ext cx="1366964" cy="1879687"/>
            <a:chOff x="1610122" y="3918427"/>
            <a:chExt cx="1366964" cy="1879687"/>
          </a:xfrm>
        </p:grpSpPr>
        <p:sp>
          <p:nvSpPr>
            <p:cNvPr id="8610" name="Google Shape;8610;p12"/>
            <p:cNvSpPr/>
            <p:nvPr/>
          </p:nvSpPr>
          <p:spPr>
            <a:xfrm rot="-5400000" flipH="1">
              <a:off x="2028967" y="4849995"/>
              <a:ext cx="1687478" cy="208760"/>
            </a:xfrm>
            <a:custGeom>
              <a:avLst/>
              <a:gdLst/>
              <a:ahLst/>
              <a:cxnLst/>
              <a:rect l="l" t="t" r="r" b="b"/>
              <a:pathLst>
                <a:path w="5393520" h="667240" extrusionOk="0">
                  <a:moveTo>
                    <a:pt x="4942528" y="261481"/>
                  </a:moveTo>
                  <a:lnTo>
                    <a:pt x="4942528" y="389369"/>
                  </a:lnTo>
                  <a:lnTo>
                    <a:pt x="5081536" y="389369"/>
                  </a:lnTo>
                  <a:lnTo>
                    <a:pt x="5081536" y="261481"/>
                  </a:lnTo>
                  <a:close/>
                  <a:moveTo>
                    <a:pt x="4692028" y="261481"/>
                  </a:moveTo>
                  <a:lnTo>
                    <a:pt x="4692028" y="389369"/>
                  </a:lnTo>
                  <a:lnTo>
                    <a:pt x="4831036" y="389369"/>
                  </a:lnTo>
                  <a:lnTo>
                    <a:pt x="4831036" y="261481"/>
                  </a:lnTo>
                  <a:close/>
                  <a:moveTo>
                    <a:pt x="4441519" y="261481"/>
                  </a:moveTo>
                  <a:lnTo>
                    <a:pt x="4441519" y="389369"/>
                  </a:lnTo>
                  <a:lnTo>
                    <a:pt x="4580527" y="389369"/>
                  </a:lnTo>
                  <a:lnTo>
                    <a:pt x="4580527" y="261481"/>
                  </a:lnTo>
                  <a:close/>
                  <a:moveTo>
                    <a:pt x="4191008" y="261481"/>
                  </a:moveTo>
                  <a:lnTo>
                    <a:pt x="4191008" y="389369"/>
                  </a:lnTo>
                  <a:lnTo>
                    <a:pt x="4330016" y="389369"/>
                  </a:lnTo>
                  <a:lnTo>
                    <a:pt x="4330016" y="261481"/>
                  </a:lnTo>
                  <a:close/>
                  <a:moveTo>
                    <a:pt x="0" y="0"/>
                  </a:moveTo>
                  <a:lnTo>
                    <a:pt x="570675" y="0"/>
                  </a:lnTo>
                  <a:lnTo>
                    <a:pt x="570675" y="658575"/>
                  </a:lnTo>
                  <a:lnTo>
                    <a:pt x="654080" y="658575"/>
                  </a:lnTo>
                  <a:lnTo>
                    <a:pt x="654080" y="0"/>
                  </a:lnTo>
                  <a:lnTo>
                    <a:pt x="784765" y="0"/>
                  </a:lnTo>
                  <a:lnTo>
                    <a:pt x="784765" y="658575"/>
                  </a:lnTo>
                  <a:lnTo>
                    <a:pt x="868170" y="658575"/>
                  </a:lnTo>
                  <a:lnTo>
                    <a:pt x="868170" y="0"/>
                  </a:lnTo>
                  <a:lnTo>
                    <a:pt x="998854" y="0"/>
                  </a:lnTo>
                  <a:lnTo>
                    <a:pt x="998854" y="658575"/>
                  </a:lnTo>
                  <a:lnTo>
                    <a:pt x="1082259" y="658575"/>
                  </a:lnTo>
                  <a:lnTo>
                    <a:pt x="1082259" y="0"/>
                  </a:lnTo>
                  <a:lnTo>
                    <a:pt x="5393520" y="0"/>
                  </a:lnTo>
                  <a:lnTo>
                    <a:pt x="5393520" y="667240"/>
                  </a:lnTo>
                  <a:lnTo>
                    <a:pt x="0" y="667240"/>
                  </a:lnTo>
                  <a:close/>
                </a:path>
              </a:pathLst>
            </a:cu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701">
                <a:solidFill>
                  <a:schemeClr val="lt1"/>
                </a:solidFill>
                <a:latin typeface="Arial"/>
                <a:ea typeface="Arial"/>
                <a:cs typeface="Arial"/>
                <a:sym typeface="Arial"/>
              </a:endParaRPr>
            </a:p>
          </p:txBody>
        </p:sp>
        <p:sp>
          <p:nvSpPr>
            <p:cNvPr id="8611" name="Google Shape;8611;p12"/>
            <p:cNvSpPr/>
            <p:nvPr/>
          </p:nvSpPr>
          <p:spPr>
            <a:xfrm rot="5400000" flipH="1">
              <a:off x="1636317" y="4742001"/>
              <a:ext cx="1879687" cy="232539"/>
            </a:xfrm>
            <a:custGeom>
              <a:avLst/>
              <a:gdLst/>
              <a:ahLst/>
              <a:cxnLst/>
              <a:rect l="l" t="t" r="r" b="b"/>
              <a:pathLst>
                <a:path w="5393520" h="667240" extrusionOk="0">
                  <a:moveTo>
                    <a:pt x="615033" y="0"/>
                  </a:moveTo>
                  <a:lnTo>
                    <a:pt x="0" y="0"/>
                  </a:lnTo>
                  <a:lnTo>
                    <a:pt x="0" y="667240"/>
                  </a:lnTo>
                  <a:lnTo>
                    <a:pt x="615033" y="667240"/>
                  </a:lnTo>
                  <a:close/>
                  <a:moveTo>
                    <a:pt x="829123" y="0"/>
                  </a:moveTo>
                  <a:lnTo>
                    <a:pt x="698438" y="0"/>
                  </a:lnTo>
                  <a:lnTo>
                    <a:pt x="698438" y="667240"/>
                  </a:lnTo>
                  <a:lnTo>
                    <a:pt x="829123" y="667240"/>
                  </a:lnTo>
                  <a:close/>
                  <a:moveTo>
                    <a:pt x="4597121" y="0"/>
                  </a:moveTo>
                  <a:lnTo>
                    <a:pt x="912528" y="0"/>
                  </a:lnTo>
                  <a:lnTo>
                    <a:pt x="912528" y="667240"/>
                  </a:lnTo>
                  <a:lnTo>
                    <a:pt x="4597121" y="667240"/>
                  </a:lnTo>
                  <a:close/>
                  <a:moveTo>
                    <a:pt x="4811211" y="0"/>
                  </a:moveTo>
                  <a:lnTo>
                    <a:pt x="4680526" y="0"/>
                  </a:lnTo>
                  <a:lnTo>
                    <a:pt x="4680526" y="667240"/>
                  </a:lnTo>
                  <a:lnTo>
                    <a:pt x="4811211" y="667240"/>
                  </a:lnTo>
                  <a:close/>
                  <a:moveTo>
                    <a:pt x="5393520" y="0"/>
                  </a:moveTo>
                  <a:lnTo>
                    <a:pt x="4894616" y="0"/>
                  </a:lnTo>
                  <a:lnTo>
                    <a:pt x="4894616" y="667240"/>
                  </a:lnTo>
                  <a:lnTo>
                    <a:pt x="5393520" y="667240"/>
                  </a:lnTo>
                  <a:close/>
                </a:path>
              </a:pathLst>
            </a:custGeom>
            <a:solidFill>
              <a:srgbClr val="FC4B9D"/>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701">
                <a:solidFill>
                  <a:schemeClr val="lt1"/>
                </a:solidFill>
                <a:latin typeface="Arial"/>
                <a:ea typeface="Arial"/>
                <a:cs typeface="Arial"/>
                <a:sym typeface="Arial"/>
              </a:endParaRPr>
            </a:p>
          </p:txBody>
        </p:sp>
        <p:sp>
          <p:nvSpPr>
            <p:cNvPr id="8612" name="Google Shape;8612;p12"/>
            <p:cNvSpPr/>
            <p:nvPr/>
          </p:nvSpPr>
          <p:spPr>
            <a:xfrm rot="5400000" flipH="1">
              <a:off x="1381192" y="4795310"/>
              <a:ext cx="1784806" cy="220801"/>
            </a:xfrm>
            <a:custGeom>
              <a:avLst/>
              <a:gdLst/>
              <a:ahLst/>
              <a:cxnLst/>
              <a:rect l="l" t="t" r="r" b="b"/>
              <a:pathLst>
                <a:path w="5393520" h="667240" extrusionOk="0">
                  <a:moveTo>
                    <a:pt x="4577339" y="222921"/>
                  </a:moveTo>
                  <a:lnTo>
                    <a:pt x="4577339" y="451264"/>
                  </a:lnTo>
                  <a:lnTo>
                    <a:pt x="4329141" y="451264"/>
                  </a:lnTo>
                  <a:lnTo>
                    <a:pt x="4329141" y="222921"/>
                  </a:lnTo>
                  <a:close/>
                  <a:moveTo>
                    <a:pt x="5021455" y="222921"/>
                  </a:moveTo>
                  <a:lnTo>
                    <a:pt x="5021455" y="451264"/>
                  </a:lnTo>
                  <a:lnTo>
                    <a:pt x="4773257" y="451264"/>
                  </a:lnTo>
                  <a:lnTo>
                    <a:pt x="4773257" y="222921"/>
                  </a:lnTo>
                  <a:close/>
                  <a:moveTo>
                    <a:pt x="5393520" y="0"/>
                  </a:moveTo>
                  <a:lnTo>
                    <a:pt x="538365" y="0"/>
                  </a:lnTo>
                  <a:lnTo>
                    <a:pt x="538365" y="667239"/>
                  </a:lnTo>
                  <a:lnTo>
                    <a:pt x="300065" y="667239"/>
                  </a:lnTo>
                  <a:lnTo>
                    <a:pt x="300065" y="0"/>
                  </a:lnTo>
                  <a:lnTo>
                    <a:pt x="0" y="0"/>
                  </a:lnTo>
                  <a:lnTo>
                    <a:pt x="0" y="667240"/>
                  </a:lnTo>
                  <a:lnTo>
                    <a:pt x="5393520" y="667240"/>
                  </a:lnTo>
                  <a:close/>
                </a:path>
              </a:pathLst>
            </a:custGeom>
            <a:solidFill>
              <a:srgbClr val="FD8BC0"/>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701">
                <a:solidFill>
                  <a:schemeClr val="lt1"/>
                </a:solidFill>
                <a:latin typeface="Arial"/>
                <a:ea typeface="Arial"/>
                <a:cs typeface="Arial"/>
                <a:sym typeface="Arial"/>
              </a:endParaRPr>
            </a:p>
          </p:txBody>
        </p:sp>
        <p:sp>
          <p:nvSpPr>
            <p:cNvPr id="8613" name="Google Shape;8613;p12"/>
            <p:cNvSpPr/>
            <p:nvPr/>
          </p:nvSpPr>
          <p:spPr>
            <a:xfrm rot="5400000" flipH="1">
              <a:off x="1239249" y="4950065"/>
              <a:ext cx="1509371" cy="186726"/>
            </a:xfrm>
            <a:custGeom>
              <a:avLst/>
              <a:gdLst/>
              <a:ahLst/>
              <a:cxnLst/>
              <a:rect l="l" t="t" r="r" b="b"/>
              <a:pathLst>
                <a:path w="5393520" h="667240" extrusionOk="0">
                  <a:moveTo>
                    <a:pt x="3749325" y="214783"/>
                  </a:moveTo>
                  <a:lnTo>
                    <a:pt x="3749325" y="452458"/>
                  </a:lnTo>
                  <a:lnTo>
                    <a:pt x="3604159" y="452458"/>
                  </a:lnTo>
                  <a:lnTo>
                    <a:pt x="3604159" y="214783"/>
                  </a:lnTo>
                  <a:close/>
                  <a:moveTo>
                    <a:pt x="4010934" y="214783"/>
                  </a:moveTo>
                  <a:lnTo>
                    <a:pt x="4010934" y="452458"/>
                  </a:lnTo>
                  <a:lnTo>
                    <a:pt x="3865768" y="452458"/>
                  </a:lnTo>
                  <a:lnTo>
                    <a:pt x="3865768" y="214783"/>
                  </a:lnTo>
                  <a:close/>
                  <a:moveTo>
                    <a:pt x="4272544" y="214783"/>
                  </a:moveTo>
                  <a:lnTo>
                    <a:pt x="4272544" y="452458"/>
                  </a:lnTo>
                  <a:lnTo>
                    <a:pt x="4127378" y="452458"/>
                  </a:lnTo>
                  <a:lnTo>
                    <a:pt x="4127378" y="214783"/>
                  </a:lnTo>
                  <a:close/>
                  <a:moveTo>
                    <a:pt x="4534153" y="214783"/>
                  </a:moveTo>
                  <a:lnTo>
                    <a:pt x="4534153" y="452458"/>
                  </a:lnTo>
                  <a:lnTo>
                    <a:pt x="4388987" y="452458"/>
                  </a:lnTo>
                  <a:lnTo>
                    <a:pt x="4388987" y="214783"/>
                  </a:lnTo>
                  <a:close/>
                  <a:moveTo>
                    <a:pt x="4795763" y="214783"/>
                  </a:moveTo>
                  <a:lnTo>
                    <a:pt x="4795763" y="452458"/>
                  </a:lnTo>
                  <a:lnTo>
                    <a:pt x="4650597" y="452458"/>
                  </a:lnTo>
                  <a:lnTo>
                    <a:pt x="4650597" y="214783"/>
                  </a:lnTo>
                  <a:close/>
                  <a:moveTo>
                    <a:pt x="5057372" y="214783"/>
                  </a:moveTo>
                  <a:lnTo>
                    <a:pt x="5057372" y="452458"/>
                  </a:lnTo>
                  <a:lnTo>
                    <a:pt x="4912206" y="452458"/>
                  </a:lnTo>
                  <a:lnTo>
                    <a:pt x="4912206" y="214783"/>
                  </a:lnTo>
                  <a:close/>
                  <a:moveTo>
                    <a:pt x="5393520" y="0"/>
                  </a:moveTo>
                  <a:lnTo>
                    <a:pt x="0" y="0"/>
                  </a:lnTo>
                  <a:lnTo>
                    <a:pt x="0" y="667240"/>
                  </a:lnTo>
                  <a:lnTo>
                    <a:pt x="5393520" y="667240"/>
                  </a:lnTo>
                  <a:close/>
                </a:path>
              </a:pathLst>
            </a:custGeom>
            <a:solidFill>
              <a:srgbClr val="FC4B9D"/>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701">
                <a:solidFill>
                  <a:schemeClr val="lt1"/>
                </a:solidFill>
                <a:latin typeface="Arial"/>
                <a:ea typeface="Arial"/>
                <a:cs typeface="Arial"/>
                <a:sym typeface="Arial"/>
              </a:endParaRPr>
            </a:p>
          </p:txBody>
        </p:sp>
        <p:sp>
          <p:nvSpPr>
            <p:cNvPr id="8614" name="Google Shape;8614;p12"/>
            <p:cNvSpPr/>
            <p:nvPr/>
          </p:nvSpPr>
          <p:spPr>
            <a:xfrm rot="5400000">
              <a:off x="850239" y="4818315"/>
              <a:ext cx="1734320" cy="214555"/>
            </a:xfrm>
            <a:custGeom>
              <a:avLst/>
              <a:gdLst/>
              <a:ahLst/>
              <a:cxnLst/>
              <a:rect l="l" t="t" r="r" b="b"/>
              <a:pathLst>
                <a:path w="5393520" h="667240" extrusionOk="0">
                  <a:moveTo>
                    <a:pt x="4933815" y="0"/>
                  </a:moveTo>
                  <a:lnTo>
                    <a:pt x="834953" y="0"/>
                  </a:lnTo>
                  <a:lnTo>
                    <a:pt x="834953" y="658575"/>
                  </a:lnTo>
                  <a:lnTo>
                    <a:pt x="751548" y="658575"/>
                  </a:lnTo>
                  <a:lnTo>
                    <a:pt x="751548" y="0"/>
                  </a:lnTo>
                  <a:lnTo>
                    <a:pt x="620863" y="0"/>
                  </a:lnTo>
                  <a:lnTo>
                    <a:pt x="620863" y="658575"/>
                  </a:lnTo>
                  <a:lnTo>
                    <a:pt x="537458" y="658575"/>
                  </a:lnTo>
                  <a:lnTo>
                    <a:pt x="537458" y="0"/>
                  </a:lnTo>
                  <a:lnTo>
                    <a:pt x="406774" y="0"/>
                  </a:lnTo>
                  <a:lnTo>
                    <a:pt x="406774" y="658575"/>
                  </a:lnTo>
                  <a:lnTo>
                    <a:pt x="323369" y="658575"/>
                  </a:lnTo>
                  <a:lnTo>
                    <a:pt x="323369" y="0"/>
                  </a:lnTo>
                  <a:lnTo>
                    <a:pt x="192684" y="0"/>
                  </a:lnTo>
                  <a:lnTo>
                    <a:pt x="192684" y="658575"/>
                  </a:lnTo>
                  <a:lnTo>
                    <a:pt x="109279" y="658575"/>
                  </a:lnTo>
                  <a:lnTo>
                    <a:pt x="109279" y="0"/>
                  </a:lnTo>
                  <a:lnTo>
                    <a:pt x="0" y="0"/>
                  </a:lnTo>
                  <a:lnTo>
                    <a:pt x="0" y="667240"/>
                  </a:lnTo>
                  <a:lnTo>
                    <a:pt x="4933815" y="667240"/>
                  </a:lnTo>
                  <a:close/>
                  <a:moveTo>
                    <a:pt x="5147905" y="0"/>
                  </a:moveTo>
                  <a:lnTo>
                    <a:pt x="5017220" y="0"/>
                  </a:lnTo>
                  <a:lnTo>
                    <a:pt x="5017220" y="667240"/>
                  </a:lnTo>
                  <a:lnTo>
                    <a:pt x="5147905" y="667240"/>
                  </a:lnTo>
                  <a:close/>
                  <a:moveTo>
                    <a:pt x="5393520" y="0"/>
                  </a:moveTo>
                  <a:lnTo>
                    <a:pt x="5231310" y="0"/>
                  </a:lnTo>
                  <a:lnTo>
                    <a:pt x="5231310" y="667240"/>
                  </a:lnTo>
                  <a:lnTo>
                    <a:pt x="5393520" y="667240"/>
                  </a:lnTo>
                  <a:close/>
                </a:path>
              </a:pathLst>
            </a:custGeom>
            <a:solidFill>
              <a:schemeClr val="accent3"/>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701">
                <a:solidFill>
                  <a:schemeClr val="lt1"/>
                </a:solidFill>
                <a:latin typeface="Arial"/>
                <a:ea typeface="Arial"/>
                <a:cs typeface="Arial"/>
                <a:sym typeface="Arial"/>
              </a:endParaRPr>
            </a:p>
          </p:txBody>
        </p:sp>
      </p:grpSp>
      <p:grpSp>
        <p:nvGrpSpPr>
          <p:cNvPr id="8615" name="Google Shape;8615;p12"/>
          <p:cNvGrpSpPr/>
          <p:nvPr/>
        </p:nvGrpSpPr>
        <p:grpSpPr>
          <a:xfrm>
            <a:off x="1993689" y="289626"/>
            <a:ext cx="1546678" cy="1141011"/>
            <a:chOff x="3625593" y="6426852"/>
            <a:chExt cx="335279" cy="247341"/>
          </a:xfrm>
        </p:grpSpPr>
        <p:sp>
          <p:nvSpPr>
            <p:cNvPr id="8616" name="Google Shape;8616;p12"/>
            <p:cNvSpPr/>
            <p:nvPr/>
          </p:nvSpPr>
          <p:spPr>
            <a:xfrm>
              <a:off x="3625691" y="6427877"/>
              <a:ext cx="95250" cy="161925"/>
            </a:xfrm>
            <a:custGeom>
              <a:avLst/>
              <a:gdLst/>
              <a:ahLst/>
              <a:cxnLst/>
              <a:rect l="l" t="t" r="r" b="b"/>
              <a:pathLst>
                <a:path w="95250" h="161925" extrusionOk="0">
                  <a:moveTo>
                    <a:pt x="88106" y="8667"/>
                  </a:moveTo>
                  <a:cubicBezTo>
                    <a:pt x="83344" y="40100"/>
                    <a:pt x="76676" y="70580"/>
                    <a:pt x="60484" y="99155"/>
                  </a:cubicBezTo>
                  <a:cubicBezTo>
                    <a:pt x="56674" y="104870"/>
                    <a:pt x="8096" y="161067"/>
                    <a:pt x="7144" y="160115"/>
                  </a:cubicBezTo>
                  <a:cubicBezTo>
                    <a:pt x="12859" y="171545"/>
                    <a:pt x="69056" y="94392"/>
                    <a:pt x="72866" y="86772"/>
                  </a:cubicBezTo>
                  <a:cubicBezTo>
                    <a:pt x="79534" y="72485"/>
                    <a:pt x="84296" y="57245"/>
                    <a:pt x="88106" y="41052"/>
                  </a:cubicBezTo>
                  <a:cubicBezTo>
                    <a:pt x="88106" y="37242"/>
                    <a:pt x="89059" y="-858"/>
                    <a:pt x="88106" y="86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617" name="Google Shape;8617;p12"/>
            <p:cNvSpPr/>
            <p:nvPr/>
          </p:nvSpPr>
          <p:spPr>
            <a:xfrm>
              <a:off x="3710463" y="6426852"/>
              <a:ext cx="114300" cy="66675"/>
            </a:xfrm>
            <a:custGeom>
              <a:avLst/>
              <a:gdLst/>
              <a:ahLst/>
              <a:cxnLst/>
              <a:rect l="l" t="t" r="r" b="b"/>
              <a:pathLst>
                <a:path w="114300" h="66675" extrusionOk="0">
                  <a:moveTo>
                    <a:pt x="7144" y="11597"/>
                  </a:moveTo>
                  <a:cubicBezTo>
                    <a:pt x="30004" y="7787"/>
                    <a:pt x="59531" y="9692"/>
                    <a:pt x="80486" y="23979"/>
                  </a:cubicBezTo>
                  <a:cubicBezTo>
                    <a:pt x="86201" y="27789"/>
                    <a:pt x="110966" y="63032"/>
                    <a:pt x="113824" y="60174"/>
                  </a:cubicBezTo>
                  <a:cubicBezTo>
                    <a:pt x="122396" y="52554"/>
                    <a:pt x="70009" y="14454"/>
                    <a:pt x="64294" y="11597"/>
                  </a:cubicBezTo>
                  <a:cubicBezTo>
                    <a:pt x="44291" y="2072"/>
                    <a:pt x="13811" y="10644"/>
                    <a:pt x="7144" y="1159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618" name="Google Shape;8618;p12"/>
            <p:cNvSpPr/>
            <p:nvPr/>
          </p:nvSpPr>
          <p:spPr>
            <a:xfrm>
              <a:off x="3817997" y="6469223"/>
              <a:ext cx="142875" cy="76200"/>
            </a:xfrm>
            <a:custGeom>
              <a:avLst/>
              <a:gdLst/>
              <a:ahLst/>
              <a:cxnLst/>
              <a:rect l="l" t="t" r="r" b="b"/>
              <a:pathLst>
                <a:path w="142875" h="76200" extrusionOk="0">
                  <a:moveTo>
                    <a:pt x="8195" y="18756"/>
                  </a:moveTo>
                  <a:cubicBezTo>
                    <a:pt x="30103" y="5421"/>
                    <a:pt x="59630" y="13994"/>
                    <a:pt x="80585" y="24471"/>
                  </a:cubicBezTo>
                  <a:cubicBezTo>
                    <a:pt x="87253" y="27329"/>
                    <a:pt x="137735" y="67334"/>
                    <a:pt x="133925" y="70191"/>
                  </a:cubicBezTo>
                  <a:cubicBezTo>
                    <a:pt x="150118" y="60666"/>
                    <a:pt x="76775" y="16851"/>
                    <a:pt x="70108" y="13994"/>
                  </a:cubicBezTo>
                  <a:cubicBezTo>
                    <a:pt x="57725" y="9231"/>
                    <a:pt x="43438" y="6374"/>
                    <a:pt x="30103" y="7326"/>
                  </a:cubicBezTo>
                  <a:cubicBezTo>
                    <a:pt x="21530" y="9231"/>
                    <a:pt x="2480" y="22566"/>
                    <a:pt x="8195" y="1875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619" name="Google Shape;8619;p12"/>
            <p:cNvSpPr/>
            <p:nvPr/>
          </p:nvSpPr>
          <p:spPr>
            <a:xfrm>
              <a:off x="3864768" y="6530365"/>
              <a:ext cx="85725" cy="142875"/>
            </a:xfrm>
            <a:custGeom>
              <a:avLst/>
              <a:gdLst/>
              <a:ahLst/>
              <a:cxnLst/>
              <a:rect l="l" t="t" r="r" b="b"/>
              <a:pathLst>
                <a:path w="85725" h="142875" extrusionOk="0">
                  <a:moveTo>
                    <a:pt x="86201" y="7144"/>
                  </a:moveTo>
                  <a:cubicBezTo>
                    <a:pt x="60484" y="19526"/>
                    <a:pt x="46196" y="56674"/>
                    <a:pt x="33814" y="80486"/>
                  </a:cubicBezTo>
                  <a:cubicBezTo>
                    <a:pt x="27146" y="92869"/>
                    <a:pt x="12859" y="135731"/>
                    <a:pt x="10001" y="138589"/>
                  </a:cubicBezTo>
                  <a:cubicBezTo>
                    <a:pt x="16669" y="132874"/>
                    <a:pt x="7144" y="131921"/>
                    <a:pt x="7144" y="134779"/>
                  </a:cubicBezTo>
                  <a:cubicBezTo>
                    <a:pt x="8096" y="130016"/>
                    <a:pt x="39529" y="80486"/>
                    <a:pt x="46196" y="67151"/>
                  </a:cubicBezTo>
                  <a:cubicBezTo>
                    <a:pt x="54769" y="53816"/>
                    <a:pt x="76676" y="11906"/>
                    <a:pt x="86201"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620" name="Google Shape;8620;p12"/>
            <p:cNvSpPr/>
            <p:nvPr/>
          </p:nvSpPr>
          <p:spPr>
            <a:xfrm>
              <a:off x="3742608" y="6477978"/>
              <a:ext cx="85725" cy="161925"/>
            </a:xfrm>
            <a:custGeom>
              <a:avLst/>
              <a:gdLst/>
              <a:ahLst/>
              <a:cxnLst/>
              <a:rect l="l" t="t" r="r" b="b"/>
              <a:pathLst>
                <a:path w="85725" h="161925" extrusionOk="0">
                  <a:moveTo>
                    <a:pt x="79774" y="7144"/>
                  </a:moveTo>
                  <a:cubicBezTo>
                    <a:pt x="70249" y="19526"/>
                    <a:pt x="2621" y="153829"/>
                    <a:pt x="7384" y="155734"/>
                  </a:cubicBezTo>
                  <a:cubicBezTo>
                    <a:pt x="15004" y="157639"/>
                    <a:pt x="77869" y="10001"/>
                    <a:pt x="7977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621" name="Google Shape;8621;p12"/>
            <p:cNvSpPr/>
            <p:nvPr/>
          </p:nvSpPr>
          <p:spPr>
            <a:xfrm>
              <a:off x="3625593" y="6575022"/>
              <a:ext cx="123825" cy="57150"/>
            </a:xfrm>
            <a:custGeom>
              <a:avLst/>
              <a:gdLst/>
              <a:ahLst/>
              <a:cxnLst/>
              <a:rect l="l" t="t" r="r" b="b"/>
              <a:pathLst>
                <a:path w="123825" h="57150" extrusionOk="0">
                  <a:moveTo>
                    <a:pt x="125351" y="56785"/>
                  </a:moveTo>
                  <a:cubicBezTo>
                    <a:pt x="107254" y="42497"/>
                    <a:pt x="92014" y="25352"/>
                    <a:pt x="71059" y="15827"/>
                  </a:cubicBezTo>
                  <a:cubicBezTo>
                    <a:pt x="65344" y="12970"/>
                    <a:pt x="4384" y="-365"/>
                    <a:pt x="7241" y="12970"/>
                  </a:cubicBezTo>
                  <a:cubicBezTo>
                    <a:pt x="5336" y="5350"/>
                    <a:pt x="73916" y="23447"/>
                    <a:pt x="79631" y="26305"/>
                  </a:cubicBezTo>
                  <a:cubicBezTo>
                    <a:pt x="92014" y="33925"/>
                    <a:pt x="121541" y="53927"/>
                    <a:pt x="125351" y="56785"/>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622" name="Google Shape;8622;p12"/>
            <p:cNvSpPr/>
            <p:nvPr/>
          </p:nvSpPr>
          <p:spPr>
            <a:xfrm>
              <a:off x="3741876" y="6616990"/>
              <a:ext cx="133350" cy="57150"/>
            </a:xfrm>
            <a:custGeom>
              <a:avLst/>
              <a:gdLst/>
              <a:ahLst/>
              <a:cxnLst/>
              <a:rect l="l" t="t" r="r" b="b"/>
              <a:pathLst>
                <a:path w="133350" h="57150" extrusionOk="0">
                  <a:moveTo>
                    <a:pt x="7163" y="18626"/>
                  </a:moveTo>
                  <a:cubicBezTo>
                    <a:pt x="33833" y="23389"/>
                    <a:pt x="53836" y="8149"/>
                    <a:pt x="84316" y="21484"/>
                  </a:cubicBezTo>
                  <a:cubicBezTo>
                    <a:pt x="90983" y="24341"/>
                    <a:pt x="131941" y="54821"/>
                    <a:pt x="134798" y="51011"/>
                  </a:cubicBezTo>
                  <a:cubicBezTo>
                    <a:pt x="140513" y="41486"/>
                    <a:pt x="58598" y="7196"/>
                    <a:pt x="51931" y="7196"/>
                  </a:cubicBezTo>
                  <a:cubicBezTo>
                    <a:pt x="40501" y="6244"/>
                    <a:pt x="6211" y="18626"/>
                    <a:pt x="7163" y="1862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623" name="Google Shape;8623;p12"/>
            <p:cNvSpPr/>
            <p:nvPr/>
          </p:nvSpPr>
          <p:spPr>
            <a:xfrm>
              <a:off x="3865721" y="6531318"/>
              <a:ext cx="85725" cy="142875"/>
            </a:xfrm>
            <a:custGeom>
              <a:avLst/>
              <a:gdLst/>
              <a:ahLst/>
              <a:cxnLst/>
              <a:rect l="l" t="t" r="r" b="b"/>
              <a:pathLst>
                <a:path w="85725" h="142875" extrusionOk="0">
                  <a:moveTo>
                    <a:pt x="84296" y="7144"/>
                  </a:moveTo>
                  <a:cubicBezTo>
                    <a:pt x="77629" y="18574"/>
                    <a:pt x="8096" y="139541"/>
                    <a:pt x="7144" y="138589"/>
                  </a:cubicBezTo>
                  <a:cubicBezTo>
                    <a:pt x="19526" y="148114"/>
                    <a:pt x="82391" y="9049"/>
                    <a:pt x="84296"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624" name="Google Shape;8624;p12"/>
            <p:cNvSpPr/>
            <p:nvPr/>
          </p:nvSpPr>
          <p:spPr>
            <a:xfrm>
              <a:off x="3724620" y="6451704"/>
              <a:ext cx="66675" cy="38100"/>
            </a:xfrm>
            <a:custGeom>
              <a:avLst/>
              <a:gdLst/>
              <a:ahLst/>
              <a:cxnLst/>
              <a:rect l="l" t="t" r="r" b="b"/>
              <a:pathLst>
                <a:path w="66675" h="38100" extrusionOk="0">
                  <a:moveTo>
                    <a:pt x="9180" y="8653"/>
                  </a:moveTo>
                  <a:cubicBezTo>
                    <a:pt x="16800" y="8653"/>
                    <a:pt x="64425" y="33418"/>
                    <a:pt x="61567" y="34370"/>
                  </a:cubicBezTo>
                  <a:cubicBezTo>
                    <a:pt x="71092" y="28655"/>
                    <a:pt x="34897" y="9605"/>
                    <a:pt x="32040" y="8653"/>
                  </a:cubicBezTo>
                  <a:cubicBezTo>
                    <a:pt x="26325" y="5795"/>
                    <a:pt x="-345" y="7700"/>
                    <a:pt x="9180" y="8653"/>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625" name="Google Shape;8625;p12"/>
            <p:cNvSpPr/>
            <p:nvPr/>
          </p:nvSpPr>
          <p:spPr>
            <a:xfrm>
              <a:off x="3716178" y="6468463"/>
              <a:ext cx="66675" cy="38100"/>
            </a:xfrm>
            <a:custGeom>
              <a:avLst/>
              <a:gdLst/>
              <a:ahLst/>
              <a:cxnLst/>
              <a:rect l="l" t="t" r="r" b="b"/>
              <a:pathLst>
                <a:path w="66675" h="38100" extrusionOk="0">
                  <a:moveTo>
                    <a:pt x="7144" y="9991"/>
                  </a:moveTo>
                  <a:cubicBezTo>
                    <a:pt x="18574" y="7134"/>
                    <a:pt x="67151" y="35709"/>
                    <a:pt x="64294" y="37614"/>
                  </a:cubicBezTo>
                  <a:cubicBezTo>
                    <a:pt x="70009" y="31899"/>
                    <a:pt x="34766" y="9991"/>
                    <a:pt x="32861" y="9039"/>
                  </a:cubicBezTo>
                  <a:cubicBezTo>
                    <a:pt x="19526" y="4276"/>
                    <a:pt x="7144" y="9991"/>
                    <a:pt x="7144" y="9991"/>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626" name="Google Shape;8626;p12"/>
            <p:cNvSpPr/>
            <p:nvPr/>
          </p:nvSpPr>
          <p:spPr>
            <a:xfrm>
              <a:off x="3705413" y="6482048"/>
              <a:ext cx="66675" cy="38100"/>
            </a:xfrm>
            <a:custGeom>
              <a:avLst/>
              <a:gdLst/>
              <a:ahLst/>
              <a:cxnLst/>
              <a:rect l="l" t="t" r="r" b="b"/>
              <a:pathLst>
                <a:path w="66675" h="38100" extrusionOk="0">
                  <a:moveTo>
                    <a:pt x="10289" y="13551"/>
                  </a:moveTo>
                  <a:cubicBezTo>
                    <a:pt x="20766" y="11646"/>
                    <a:pt x="67439" y="36411"/>
                    <a:pt x="66486" y="37364"/>
                  </a:cubicBezTo>
                  <a:cubicBezTo>
                    <a:pt x="72201" y="31649"/>
                    <a:pt x="44579" y="16409"/>
                    <a:pt x="43626" y="15456"/>
                  </a:cubicBezTo>
                  <a:cubicBezTo>
                    <a:pt x="35054" y="11646"/>
                    <a:pt x="25529" y="4979"/>
                    <a:pt x="15051" y="7836"/>
                  </a:cubicBezTo>
                  <a:cubicBezTo>
                    <a:pt x="16004" y="8789"/>
                    <a:pt x="764" y="15456"/>
                    <a:pt x="10289" y="13551"/>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627" name="Google Shape;8627;p12"/>
            <p:cNvSpPr/>
            <p:nvPr/>
          </p:nvSpPr>
          <p:spPr>
            <a:xfrm>
              <a:off x="3701359" y="6504078"/>
              <a:ext cx="66675" cy="38100"/>
            </a:xfrm>
            <a:custGeom>
              <a:avLst/>
              <a:gdLst/>
              <a:ahLst/>
              <a:cxnLst/>
              <a:rect l="l" t="t" r="r" b="b"/>
              <a:pathLst>
                <a:path w="66675" h="38100" extrusionOk="0">
                  <a:moveTo>
                    <a:pt x="8628" y="7713"/>
                  </a:moveTo>
                  <a:cubicBezTo>
                    <a:pt x="14343" y="8666"/>
                    <a:pt x="67683" y="33431"/>
                    <a:pt x="65778" y="35336"/>
                  </a:cubicBezTo>
                  <a:cubicBezTo>
                    <a:pt x="71493" y="29621"/>
                    <a:pt x="37203" y="10571"/>
                    <a:pt x="32441" y="9618"/>
                  </a:cubicBezTo>
                  <a:cubicBezTo>
                    <a:pt x="24821" y="6761"/>
                    <a:pt x="1008" y="6761"/>
                    <a:pt x="8628" y="7713"/>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628" name="Google Shape;8628;p12"/>
            <p:cNvSpPr/>
            <p:nvPr/>
          </p:nvSpPr>
          <p:spPr>
            <a:xfrm>
              <a:off x="3685433" y="6524693"/>
              <a:ext cx="76200" cy="47625"/>
            </a:xfrm>
            <a:custGeom>
              <a:avLst/>
              <a:gdLst/>
              <a:ahLst/>
              <a:cxnLst/>
              <a:rect l="l" t="t" r="r" b="b"/>
              <a:pathLst>
                <a:path w="76200" h="47625" extrusionOk="0">
                  <a:moveTo>
                    <a:pt x="13124" y="13768"/>
                  </a:moveTo>
                  <a:cubicBezTo>
                    <a:pt x="33127" y="5196"/>
                    <a:pt x="60749" y="42343"/>
                    <a:pt x="71227" y="40438"/>
                  </a:cubicBezTo>
                  <a:cubicBezTo>
                    <a:pt x="90277" y="35676"/>
                    <a:pt x="1694" y="-5282"/>
                    <a:pt x="7409" y="10911"/>
                  </a:cubicBezTo>
                  <a:cubicBezTo>
                    <a:pt x="8362" y="15673"/>
                    <a:pt x="12172" y="13768"/>
                    <a:pt x="13124" y="1376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629" name="Google Shape;8629;p12"/>
            <p:cNvSpPr/>
            <p:nvPr/>
          </p:nvSpPr>
          <p:spPr>
            <a:xfrm>
              <a:off x="3681253" y="6548071"/>
              <a:ext cx="76200" cy="38100"/>
            </a:xfrm>
            <a:custGeom>
              <a:avLst/>
              <a:gdLst/>
              <a:ahLst/>
              <a:cxnLst/>
              <a:rect l="l" t="t" r="r" b="b"/>
              <a:pathLst>
                <a:path w="76200" h="38100" extrusionOk="0">
                  <a:moveTo>
                    <a:pt x="8732" y="10393"/>
                  </a:moveTo>
                  <a:cubicBezTo>
                    <a:pt x="16352" y="10393"/>
                    <a:pt x="80169" y="28490"/>
                    <a:pt x="71597" y="37063"/>
                  </a:cubicBezTo>
                  <a:cubicBezTo>
                    <a:pt x="80169" y="28490"/>
                    <a:pt x="41117" y="8488"/>
                    <a:pt x="36354" y="7535"/>
                  </a:cubicBezTo>
                  <a:cubicBezTo>
                    <a:pt x="28734" y="5630"/>
                    <a:pt x="159" y="11345"/>
                    <a:pt x="8732" y="10393"/>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630" name="Google Shape;8630;p12"/>
            <p:cNvSpPr/>
            <p:nvPr/>
          </p:nvSpPr>
          <p:spPr>
            <a:xfrm>
              <a:off x="3827621" y="6493895"/>
              <a:ext cx="104775" cy="47625"/>
            </a:xfrm>
            <a:custGeom>
              <a:avLst/>
              <a:gdLst/>
              <a:ahLst/>
              <a:cxnLst/>
              <a:rect l="l" t="t" r="r" b="b"/>
              <a:pathLst>
                <a:path w="104775" h="47625" extrusionOk="0">
                  <a:moveTo>
                    <a:pt x="7144" y="8372"/>
                  </a:moveTo>
                  <a:cubicBezTo>
                    <a:pt x="28099" y="752"/>
                    <a:pt x="92869" y="50282"/>
                    <a:pt x="97631" y="46472"/>
                  </a:cubicBezTo>
                  <a:cubicBezTo>
                    <a:pt x="104299" y="41710"/>
                    <a:pt x="53816" y="14087"/>
                    <a:pt x="50959" y="13134"/>
                  </a:cubicBezTo>
                  <a:cubicBezTo>
                    <a:pt x="32861" y="4562"/>
                    <a:pt x="10954" y="7419"/>
                    <a:pt x="7144" y="8372"/>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631" name="Google Shape;8631;p12"/>
            <p:cNvSpPr/>
            <p:nvPr/>
          </p:nvSpPr>
          <p:spPr>
            <a:xfrm>
              <a:off x="3826439" y="6512030"/>
              <a:ext cx="85725" cy="38100"/>
            </a:xfrm>
            <a:custGeom>
              <a:avLst/>
              <a:gdLst/>
              <a:ahLst/>
              <a:cxnLst/>
              <a:rect l="l" t="t" r="r" b="b"/>
              <a:pathLst>
                <a:path w="85725" h="38100" extrusionOk="0">
                  <a:moveTo>
                    <a:pt x="8325" y="7382"/>
                  </a:moveTo>
                  <a:cubicBezTo>
                    <a:pt x="17850" y="8334"/>
                    <a:pt x="80715" y="34052"/>
                    <a:pt x="79763" y="35004"/>
                  </a:cubicBezTo>
                  <a:cubicBezTo>
                    <a:pt x="87383" y="30242"/>
                    <a:pt x="42615" y="9287"/>
                    <a:pt x="39758" y="8334"/>
                  </a:cubicBezTo>
                  <a:cubicBezTo>
                    <a:pt x="32138" y="6429"/>
                    <a:pt x="705" y="7382"/>
                    <a:pt x="8325" y="7382"/>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632" name="Google Shape;8632;p12"/>
            <p:cNvSpPr/>
            <p:nvPr/>
          </p:nvSpPr>
          <p:spPr>
            <a:xfrm>
              <a:off x="3817762" y="6528865"/>
              <a:ext cx="76200" cy="38100"/>
            </a:xfrm>
            <a:custGeom>
              <a:avLst/>
              <a:gdLst/>
              <a:ahLst/>
              <a:cxnLst/>
              <a:rect l="l" t="t" r="r" b="b"/>
              <a:pathLst>
                <a:path w="76200" h="38100" extrusionOk="0">
                  <a:moveTo>
                    <a:pt x="8430" y="8644"/>
                  </a:moveTo>
                  <a:cubicBezTo>
                    <a:pt x="20813" y="6739"/>
                    <a:pt x="68438" y="36267"/>
                    <a:pt x="72248" y="33409"/>
                  </a:cubicBezTo>
                  <a:cubicBezTo>
                    <a:pt x="77963" y="29599"/>
                    <a:pt x="37005" y="9597"/>
                    <a:pt x="32243" y="8644"/>
                  </a:cubicBezTo>
                  <a:cubicBezTo>
                    <a:pt x="22718" y="4834"/>
                    <a:pt x="1763" y="9597"/>
                    <a:pt x="8430" y="86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633" name="Google Shape;8633;p12"/>
            <p:cNvSpPr/>
            <p:nvPr/>
          </p:nvSpPr>
          <p:spPr>
            <a:xfrm>
              <a:off x="3809911" y="6546215"/>
              <a:ext cx="76200" cy="47625"/>
            </a:xfrm>
            <a:custGeom>
              <a:avLst/>
              <a:gdLst/>
              <a:ahLst/>
              <a:cxnLst/>
              <a:rect l="l" t="t" r="r" b="b"/>
              <a:pathLst>
                <a:path w="76200" h="47625" extrusionOk="0">
                  <a:moveTo>
                    <a:pt x="7708" y="11296"/>
                  </a:moveTo>
                  <a:cubicBezTo>
                    <a:pt x="24853" y="12249"/>
                    <a:pt x="34378" y="9391"/>
                    <a:pt x="49618" y="18916"/>
                  </a:cubicBezTo>
                  <a:cubicBezTo>
                    <a:pt x="54381" y="21774"/>
                    <a:pt x="75336" y="45586"/>
                    <a:pt x="76288" y="44634"/>
                  </a:cubicBezTo>
                  <a:cubicBezTo>
                    <a:pt x="88671" y="37966"/>
                    <a:pt x="42951" y="9391"/>
                    <a:pt x="39141" y="8439"/>
                  </a:cubicBezTo>
                  <a:cubicBezTo>
                    <a:pt x="29616" y="4629"/>
                    <a:pt x="2946" y="10344"/>
                    <a:pt x="7708" y="1129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634" name="Google Shape;8634;p12"/>
            <p:cNvSpPr/>
            <p:nvPr/>
          </p:nvSpPr>
          <p:spPr>
            <a:xfrm>
              <a:off x="3800458" y="6572009"/>
              <a:ext cx="76200" cy="38100"/>
            </a:xfrm>
            <a:custGeom>
              <a:avLst/>
              <a:gdLst/>
              <a:ahLst/>
              <a:cxnLst/>
              <a:rect l="l" t="t" r="r" b="b"/>
              <a:pathLst>
                <a:path w="76200" h="38100" extrusionOk="0">
                  <a:moveTo>
                    <a:pt x="8589" y="8363"/>
                  </a:moveTo>
                  <a:cubicBezTo>
                    <a:pt x="17161" y="8363"/>
                    <a:pt x="73359" y="31223"/>
                    <a:pt x="73359" y="31223"/>
                  </a:cubicBezTo>
                  <a:cubicBezTo>
                    <a:pt x="81931" y="26460"/>
                    <a:pt x="33354" y="8363"/>
                    <a:pt x="30496" y="7410"/>
                  </a:cubicBezTo>
                  <a:cubicBezTo>
                    <a:pt x="25734" y="6458"/>
                    <a:pt x="969" y="8363"/>
                    <a:pt x="8589" y="8363"/>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635" name="Google Shape;8635;p12"/>
            <p:cNvSpPr/>
            <p:nvPr/>
          </p:nvSpPr>
          <p:spPr>
            <a:xfrm>
              <a:off x="3793301" y="6586774"/>
              <a:ext cx="85725" cy="38100"/>
            </a:xfrm>
            <a:custGeom>
              <a:avLst/>
              <a:gdLst/>
              <a:ahLst/>
              <a:cxnLst/>
              <a:rect l="l" t="t" r="r" b="b"/>
              <a:pathLst>
                <a:path w="85725" h="38100" extrusionOk="0">
                  <a:moveTo>
                    <a:pt x="7174" y="8837"/>
                  </a:moveTo>
                  <a:cubicBezTo>
                    <a:pt x="15746" y="8837"/>
                    <a:pt x="81469" y="28840"/>
                    <a:pt x="78611" y="34555"/>
                  </a:cubicBezTo>
                  <a:cubicBezTo>
                    <a:pt x="82421" y="28840"/>
                    <a:pt x="43369" y="9790"/>
                    <a:pt x="38606" y="8837"/>
                  </a:cubicBezTo>
                  <a:cubicBezTo>
                    <a:pt x="28129" y="5027"/>
                    <a:pt x="6221" y="8837"/>
                    <a:pt x="7174" y="883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636" name="Google Shape;8636;p12"/>
            <p:cNvSpPr/>
            <p:nvPr/>
          </p:nvSpPr>
          <p:spPr>
            <a:xfrm>
              <a:off x="3782181" y="6602186"/>
              <a:ext cx="76200" cy="28575"/>
            </a:xfrm>
            <a:custGeom>
              <a:avLst/>
              <a:gdLst/>
              <a:ahLst/>
              <a:cxnLst/>
              <a:rect l="l" t="t" r="r" b="b"/>
              <a:pathLst>
                <a:path w="76200" h="28575" extrusionOk="0">
                  <a:moveTo>
                    <a:pt x="7816" y="7713"/>
                  </a:moveTo>
                  <a:cubicBezTo>
                    <a:pt x="13531" y="7713"/>
                    <a:pt x="76396" y="31526"/>
                    <a:pt x="76396" y="30573"/>
                  </a:cubicBezTo>
                  <a:cubicBezTo>
                    <a:pt x="79254" y="27716"/>
                    <a:pt x="45916" y="11523"/>
                    <a:pt x="42106" y="9618"/>
                  </a:cubicBezTo>
                  <a:cubicBezTo>
                    <a:pt x="34486" y="6761"/>
                    <a:pt x="2101" y="6761"/>
                    <a:pt x="7816" y="7713"/>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637" name="Google Shape;8637;p12"/>
            <p:cNvSpPr/>
            <p:nvPr/>
          </p:nvSpPr>
          <p:spPr>
            <a:xfrm>
              <a:off x="3742848" y="6626346"/>
              <a:ext cx="133350" cy="47625"/>
            </a:xfrm>
            <a:custGeom>
              <a:avLst/>
              <a:gdLst/>
              <a:ahLst/>
              <a:cxnLst/>
              <a:rect l="l" t="t" r="r" b="b"/>
              <a:pathLst>
                <a:path w="133350" h="47625" extrusionOk="0">
                  <a:moveTo>
                    <a:pt x="7144" y="9271"/>
                  </a:moveTo>
                  <a:cubicBezTo>
                    <a:pt x="31909" y="6413"/>
                    <a:pt x="55721" y="11176"/>
                    <a:pt x="79534" y="19748"/>
                  </a:cubicBezTo>
                  <a:cubicBezTo>
                    <a:pt x="86201" y="21653"/>
                    <a:pt x="130016" y="46418"/>
                    <a:pt x="133826" y="43561"/>
                  </a:cubicBezTo>
                  <a:cubicBezTo>
                    <a:pt x="137636" y="39751"/>
                    <a:pt x="70961" y="12128"/>
                    <a:pt x="64294" y="10223"/>
                  </a:cubicBezTo>
                  <a:cubicBezTo>
                    <a:pt x="44291" y="4508"/>
                    <a:pt x="12859" y="8318"/>
                    <a:pt x="7144" y="9271"/>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grpSp>
      <p:sp>
        <p:nvSpPr>
          <p:cNvPr id="8638" name="Google Shape;8638;p12"/>
          <p:cNvSpPr txBox="1"/>
          <p:nvPr/>
        </p:nvSpPr>
        <p:spPr>
          <a:xfrm>
            <a:off x="4958862" y="3774831"/>
            <a:ext cx="4994030" cy="1477328"/>
          </a:xfrm>
          <a:prstGeom prst="rect">
            <a:avLst/>
          </a:prstGeom>
          <a:noFill/>
          <a:ln>
            <a:noFill/>
          </a:ln>
        </p:spPr>
        <p:txBody>
          <a:bodyPr spcFirstLastPara="1" wrap="square" lIns="91425" tIns="45700" rIns="91425" bIns="45700" anchor="t" anchorCtr="0">
            <a:spAutoFit/>
          </a:bodyPr>
          <a:lstStyle/>
          <a:p>
            <a:pPr marL="0" marR="0" lvl="0" indent="0" algn="l" rtl="0">
              <a:spcBef>
                <a:spcPts val="0"/>
              </a:spcBef>
              <a:spcAft>
                <a:spcPts val="0"/>
              </a:spcAft>
              <a:buNone/>
            </a:pPr>
            <a:r>
              <a:rPr lang="en-US" sz="1800">
                <a:solidFill>
                  <a:schemeClr val="dk1"/>
                </a:solidFill>
                <a:latin typeface="Arial"/>
                <a:ea typeface="Arial"/>
                <a:cs typeface="Arial"/>
                <a:sym typeface="Arial"/>
              </a:rPr>
              <a:t>Dalam peristiwa interferensi digunakannya unsur-unsur bahasa lain dalam menggunakan suatu bahasa, yang dianggap sebagai suatu kesalahan karena menyimpang dari kaidah atau aturan bahasa yang digunakan.</a:t>
            </a:r>
            <a:endParaRPr/>
          </a:p>
        </p:txBody>
      </p:sp>
      <p:grpSp>
        <p:nvGrpSpPr>
          <p:cNvPr id="8639" name="Google Shape;8639;p12"/>
          <p:cNvGrpSpPr/>
          <p:nvPr/>
        </p:nvGrpSpPr>
        <p:grpSpPr>
          <a:xfrm>
            <a:off x="3594633" y="3721128"/>
            <a:ext cx="1438075" cy="2863073"/>
            <a:chOff x="6409900" y="2379633"/>
            <a:chExt cx="1438075" cy="2863073"/>
          </a:xfrm>
        </p:grpSpPr>
        <p:sp>
          <p:nvSpPr>
            <p:cNvPr id="8640" name="Google Shape;8640;p12"/>
            <p:cNvSpPr/>
            <p:nvPr/>
          </p:nvSpPr>
          <p:spPr>
            <a:xfrm>
              <a:off x="6479861" y="2641141"/>
              <a:ext cx="998239" cy="2601565"/>
            </a:xfrm>
            <a:custGeom>
              <a:avLst/>
              <a:gdLst/>
              <a:ahLst/>
              <a:cxnLst/>
              <a:rect l="l" t="t" r="r" b="b"/>
              <a:pathLst>
                <a:path w="998239" h="2601565" extrusionOk="0">
                  <a:moveTo>
                    <a:pt x="587538" y="1212780"/>
                  </a:moveTo>
                  <a:cubicBezTo>
                    <a:pt x="584751" y="1224311"/>
                    <a:pt x="581964" y="1236020"/>
                    <a:pt x="579177" y="1247552"/>
                  </a:cubicBezTo>
                  <a:cubicBezTo>
                    <a:pt x="577530" y="1259439"/>
                    <a:pt x="576010" y="1271148"/>
                    <a:pt x="574363" y="1283035"/>
                  </a:cubicBezTo>
                  <a:cubicBezTo>
                    <a:pt x="573730" y="1295453"/>
                    <a:pt x="572970" y="1308049"/>
                    <a:pt x="572336" y="1320468"/>
                  </a:cubicBezTo>
                  <a:cubicBezTo>
                    <a:pt x="571956" y="1333064"/>
                    <a:pt x="571576" y="1345483"/>
                    <a:pt x="571196" y="1358079"/>
                  </a:cubicBezTo>
                  <a:cubicBezTo>
                    <a:pt x="571576" y="1370676"/>
                    <a:pt x="571956" y="1383094"/>
                    <a:pt x="572336" y="1395691"/>
                  </a:cubicBezTo>
                  <a:cubicBezTo>
                    <a:pt x="572970" y="1408464"/>
                    <a:pt x="573730" y="1421415"/>
                    <a:pt x="574363" y="1434189"/>
                  </a:cubicBezTo>
                  <a:cubicBezTo>
                    <a:pt x="575250" y="1446962"/>
                    <a:pt x="576136" y="1459558"/>
                    <a:pt x="577023" y="1472331"/>
                  </a:cubicBezTo>
                  <a:cubicBezTo>
                    <a:pt x="578037" y="1484750"/>
                    <a:pt x="579177" y="1497347"/>
                    <a:pt x="580190" y="1509765"/>
                  </a:cubicBezTo>
                  <a:cubicBezTo>
                    <a:pt x="580317" y="1528038"/>
                    <a:pt x="580570" y="1546490"/>
                    <a:pt x="580697" y="1564763"/>
                  </a:cubicBezTo>
                  <a:cubicBezTo>
                    <a:pt x="579810" y="1583036"/>
                    <a:pt x="578924" y="1601487"/>
                    <a:pt x="578037" y="1619760"/>
                  </a:cubicBezTo>
                  <a:cubicBezTo>
                    <a:pt x="576516" y="1637324"/>
                    <a:pt x="574870" y="1655065"/>
                    <a:pt x="573350" y="1672629"/>
                  </a:cubicBezTo>
                  <a:cubicBezTo>
                    <a:pt x="571449" y="1689837"/>
                    <a:pt x="569423" y="1707223"/>
                    <a:pt x="567522" y="1724432"/>
                  </a:cubicBezTo>
                  <a:lnTo>
                    <a:pt x="564474" y="1798067"/>
                  </a:lnTo>
                  <a:lnTo>
                    <a:pt x="565843" y="1798067"/>
                  </a:lnTo>
                  <a:cubicBezTo>
                    <a:pt x="575951" y="1866817"/>
                    <a:pt x="545760" y="1935567"/>
                    <a:pt x="596167" y="2004317"/>
                  </a:cubicBezTo>
                  <a:lnTo>
                    <a:pt x="614772" y="2015335"/>
                  </a:lnTo>
                  <a:lnTo>
                    <a:pt x="633212" y="2026005"/>
                  </a:lnTo>
                  <a:lnTo>
                    <a:pt x="649037" y="2036824"/>
                  </a:lnTo>
                  <a:lnTo>
                    <a:pt x="682546" y="2063750"/>
                  </a:lnTo>
                  <a:lnTo>
                    <a:pt x="712427" y="2092373"/>
                  </a:lnTo>
                  <a:lnTo>
                    <a:pt x="738220" y="2120464"/>
                  </a:lnTo>
                  <a:lnTo>
                    <a:pt x="761610" y="2148686"/>
                  </a:lnTo>
                  <a:lnTo>
                    <a:pt x="783089" y="2177264"/>
                  </a:lnTo>
                  <a:lnTo>
                    <a:pt x="803347" y="2204774"/>
                  </a:lnTo>
                  <a:lnTo>
                    <a:pt x="821429" y="2231393"/>
                  </a:lnTo>
                  <a:cubicBezTo>
                    <a:pt x="818546" y="2232931"/>
                    <a:pt x="815757" y="2234553"/>
                    <a:pt x="812873" y="2236092"/>
                  </a:cubicBezTo>
                  <a:lnTo>
                    <a:pt x="783805" y="2203301"/>
                  </a:lnTo>
                  <a:lnTo>
                    <a:pt x="753719" y="2172059"/>
                  </a:lnTo>
                  <a:lnTo>
                    <a:pt x="722647" y="2142999"/>
                  </a:lnTo>
                  <a:lnTo>
                    <a:pt x="690330" y="2116510"/>
                  </a:lnTo>
                  <a:lnTo>
                    <a:pt x="655982" y="2093118"/>
                  </a:lnTo>
                  <a:lnTo>
                    <a:pt x="620297" y="2072215"/>
                  </a:lnTo>
                  <a:lnTo>
                    <a:pt x="583862" y="2054108"/>
                  </a:lnTo>
                  <a:lnTo>
                    <a:pt x="545427" y="2040553"/>
                  </a:lnTo>
                  <a:lnTo>
                    <a:pt x="511522" y="2221026"/>
                  </a:lnTo>
                  <a:lnTo>
                    <a:pt x="546020" y="2245768"/>
                  </a:lnTo>
                  <a:lnTo>
                    <a:pt x="576539" y="2272514"/>
                  </a:lnTo>
                  <a:lnTo>
                    <a:pt x="601206" y="2299617"/>
                  </a:lnTo>
                  <a:lnTo>
                    <a:pt x="620912" y="2328269"/>
                  </a:lnTo>
                  <a:lnTo>
                    <a:pt x="635746" y="2357733"/>
                  </a:lnTo>
                  <a:lnTo>
                    <a:pt x="645162" y="2386515"/>
                  </a:lnTo>
                  <a:lnTo>
                    <a:pt x="649446" y="2415678"/>
                  </a:lnTo>
                  <a:cubicBezTo>
                    <a:pt x="649029" y="2425205"/>
                    <a:pt x="648613" y="2434733"/>
                    <a:pt x="648196" y="2444260"/>
                  </a:cubicBezTo>
                  <a:lnTo>
                    <a:pt x="641984" y="2470935"/>
                  </a:lnTo>
                  <a:cubicBezTo>
                    <a:pt x="640377" y="2471356"/>
                    <a:pt x="638864" y="2471859"/>
                    <a:pt x="637257" y="2472280"/>
                  </a:cubicBezTo>
                  <a:lnTo>
                    <a:pt x="635317" y="2465092"/>
                  </a:lnTo>
                  <a:cubicBezTo>
                    <a:pt x="637310" y="2459724"/>
                    <a:pt x="639094" y="2454375"/>
                    <a:pt x="641087" y="2449008"/>
                  </a:cubicBezTo>
                  <a:lnTo>
                    <a:pt x="641384" y="2430972"/>
                  </a:lnTo>
                  <a:cubicBezTo>
                    <a:pt x="640730" y="2424303"/>
                    <a:pt x="639868" y="2417652"/>
                    <a:pt x="639215" y="2410982"/>
                  </a:cubicBezTo>
                  <a:lnTo>
                    <a:pt x="632287" y="2390884"/>
                  </a:lnTo>
                  <a:lnTo>
                    <a:pt x="621944" y="2369828"/>
                  </a:lnTo>
                  <a:lnTo>
                    <a:pt x="609133" y="2349453"/>
                  </a:lnTo>
                  <a:lnTo>
                    <a:pt x="593107" y="2329922"/>
                  </a:lnTo>
                  <a:lnTo>
                    <a:pt x="574242" y="2311561"/>
                  </a:lnTo>
                  <a:lnTo>
                    <a:pt x="554736" y="2295077"/>
                  </a:lnTo>
                  <a:lnTo>
                    <a:pt x="542732" y="2286998"/>
                  </a:lnTo>
                  <a:lnTo>
                    <a:pt x="533341" y="2278769"/>
                  </a:lnTo>
                  <a:lnTo>
                    <a:pt x="523778" y="2272829"/>
                  </a:lnTo>
                  <a:lnTo>
                    <a:pt x="514151" y="2267440"/>
                  </a:lnTo>
                  <a:lnTo>
                    <a:pt x="503656" y="2264952"/>
                  </a:lnTo>
                  <a:cubicBezTo>
                    <a:pt x="499509" y="2279612"/>
                    <a:pt x="495153" y="2294293"/>
                    <a:pt x="491006" y="2308954"/>
                  </a:cubicBezTo>
                  <a:lnTo>
                    <a:pt x="476330" y="2349959"/>
                  </a:lnTo>
                  <a:lnTo>
                    <a:pt x="459509" y="2391527"/>
                  </a:lnTo>
                  <a:lnTo>
                    <a:pt x="439580" y="2432199"/>
                  </a:lnTo>
                  <a:lnTo>
                    <a:pt x="416585" y="2475063"/>
                  </a:lnTo>
                  <a:lnTo>
                    <a:pt x="389961" y="2519626"/>
                  </a:lnTo>
                  <a:cubicBezTo>
                    <a:pt x="388016" y="2521987"/>
                    <a:pt x="386166" y="2524431"/>
                    <a:pt x="384223" y="2526793"/>
                  </a:cubicBezTo>
                  <a:cubicBezTo>
                    <a:pt x="382007" y="2530545"/>
                    <a:pt x="379909" y="2534194"/>
                    <a:pt x="377695" y="2537945"/>
                  </a:cubicBezTo>
                  <a:lnTo>
                    <a:pt x="368996" y="2549023"/>
                  </a:lnTo>
                  <a:cubicBezTo>
                    <a:pt x="366340" y="2552997"/>
                    <a:pt x="363590" y="2556889"/>
                    <a:pt x="360933" y="2560863"/>
                  </a:cubicBezTo>
                  <a:cubicBezTo>
                    <a:pt x="357742" y="2564976"/>
                    <a:pt x="354759" y="2569071"/>
                    <a:pt x="351567" y="2573185"/>
                  </a:cubicBezTo>
                  <a:cubicBezTo>
                    <a:pt x="348253" y="2576583"/>
                    <a:pt x="344845" y="2579898"/>
                    <a:pt x="341532" y="2583296"/>
                  </a:cubicBezTo>
                  <a:lnTo>
                    <a:pt x="331557" y="2592037"/>
                  </a:lnTo>
                  <a:cubicBezTo>
                    <a:pt x="328072" y="2594268"/>
                    <a:pt x="324609" y="2596315"/>
                    <a:pt x="321124" y="2598545"/>
                  </a:cubicBezTo>
                  <a:lnTo>
                    <a:pt x="312044" y="2601565"/>
                  </a:lnTo>
                  <a:lnTo>
                    <a:pt x="309960" y="2597301"/>
                  </a:lnTo>
                  <a:lnTo>
                    <a:pt x="342120" y="2563687"/>
                  </a:lnTo>
                  <a:lnTo>
                    <a:pt x="370336" y="2526618"/>
                  </a:lnTo>
                  <a:cubicBezTo>
                    <a:pt x="378250" y="2513428"/>
                    <a:pt x="386374" y="2500220"/>
                    <a:pt x="394287" y="2487031"/>
                  </a:cubicBezTo>
                  <a:cubicBezTo>
                    <a:pt x="400522" y="2473997"/>
                    <a:pt x="406966" y="2460942"/>
                    <a:pt x="413201" y="2447908"/>
                  </a:cubicBezTo>
                  <a:lnTo>
                    <a:pt x="428806" y="2409545"/>
                  </a:lnTo>
                  <a:lnTo>
                    <a:pt x="435216" y="2381215"/>
                  </a:lnTo>
                  <a:cubicBezTo>
                    <a:pt x="436011" y="2381505"/>
                    <a:pt x="436712" y="2381714"/>
                    <a:pt x="437508" y="2382004"/>
                  </a:cubicBezTo>
                  <a:lnTo>
                    <a:pt x="438204" y="2381394"/>
                  </a:lnTo>
                  <a:lnTo>
                    <a:pt x="438054" y="2380044"/>
                  </a:lnTo>
                  <a:cubicBezTo>
                    <a:pt x="437889" y="2379695"/>
                    <a:pt x="437817" y="2379429"/>
                    <a:pt x="437652" y="2379080"/>
                  </a:cubicBezTo>
                  <a:cubicBezTo>
                    <a:pt x="437319" y="2378383"/>
                    <a:pt x="437082" y="2377769"/>
                    <a:pt x="436750" y="2377071"/>
                  </a:cubicBezTo>
                  <a:cubicBezTo>
                    <a:pt x="437121" y="2376583"/>
                    <a:pt x="437397" y="2376012"/>
                    <a:pt x="437767" y="2375523"/>
                  </a:cubicBezTo>
                  <a:cubicBezTo>
                    <a:pt x="437748" y="2375101"/>
                    <a:pt x="437730" y="2374678"/>
                    <a:pt x="437711" y="2374255"/>
                  </a:cubicBezTo>
                  <a:cubicBezTo>
                    <a:pt x="437777" y="2373703"/>
                    <a:pt x="437938" y="2373233"/>
                    <a:pt x="438004" y="2372682"/>
                  </a:cubicBezTo>
                  <a:lnTo>
                    <a:pt x="437308" y="2373292"/>
                  </a:lnTo>
                  <a:lnTo>
                    <a:pt x="437711" y="2374255"/>
                  </a:lnTo>
                  <a:cubicBezTo>
                    <a:pt x="436911" y="2376603"/>
                    <a:pt x="436017" y="2378868"/>
                    <a:pt x="435216" y="2381215"/>
                  </a:cubicBezTo>
                  <a:lnTo>
                    <a:pt x="419562" y="2378474"/>
                  </a:lnTo>
                  <a:lnTo>
                    <a:pt x="399876" y="2379925"/>
                  </a:lnTo>
                  <a:lnTo>
                    <a:pt x="378919" y="2383310"/>
                  </a:lnTo>
                  <a:lnTo>
                    <a:pt x="355837" y="2389713"/>
                  </a:lnTo>
                  <a:lnTo>
                    <a:pt x="331860" y="2398379"/>
                  </a:lnTo>
                  <a:lnTo>
                    <a:pt x="307564" y="2407986"/>
                  </a:lnTo>
                  <a:lnTo>
                    <a:pt x="283791" y="2419271"/>
                  </a:lnTo>
                  <a:lnTo>
                    <a:pt x="261091" y="2430275"/>
                  </a:lnTo>
                  <a:lnTo>
                    <a:pt x="258707" y="2431515"/>
                  </a:lnTo>
                  <a:lnTo>
                    <a:pt x="264907" y="2418233"/>
                  </a:lnTo>
                  <a:lnTo>
                    <a:pt x="283331" y="2403215"/>
                  </a:lnTo>
                  <a:lnTo>
                    <a:pt x="306269" y="2389370"/>
                  </a:lnTo>
                  <a:lnTo>
                    <a:pt x="330709" y="2376839"/>
                  </a:lnTo>
                  <a:lnTo>
                    <a:pt x="356078" y="2366953"/>
                  </a:lnTo>
                  <a:lnTo>
                    <a:pt x="384546" y="2359782"/>
                  </a:lnTo>
                  <a:lnTo>
                    <a:pt x="448037" y="2345291"/>
                  </a:lnTo>
                  <a:lnTo>
                    <a:pt x="456052" y="2295805"/>
                  </a:lnTo>
                  <a:lnTo>
                    <a:pt x="459891" y="2246520"/>
                  </a:lnTo>
                  <a:cubicBezTo>
                    <a:pt x="459776" y="2229887"/>
                    <a:pt x="459662" y="2213254"/>
                    <a:pt x="459547" y="2196621"/>
                  </a:cubicBezTo>
                  <a:lnTo>
                    <a:pt x="455007" y="2147109"/>
                  </a:lnTo>
                  <a:lnTo>
                    <a:pt x="414605" y="1999908"/>
                  </a:lnTo>
                  <a:lnTo>
                    <a:pt x="392039" y="2033339"/>
                  </a:lnTo>
                  <a:lnTo>
                    <a:pt x="351498" y="2087417"/>
                  </a:lnTo>
                  <a:lnTo>
                    <a:pt x="308424" y="2139893"/>
                  </a:lnTo>
                  <a:lnTo>
                    <a:pt x="266098" y="2190203"/>
                  </a:lnTo>
                  <a:lnTo>
                    <a:pt x="221074" y="2236952"/>
                  </a:lnTo>
                  <a:lnTo>
                    <a:pt x="175500" y="2279195"/>
                  </a:lnTo>
                  <a:lnTo>
                    <a:pt x="130958" y="2318489"/>
                  </a:lnTo>
                  <a:lnTo>
                    <a:pt x="86731" y="2351876"/>
                  </a:lnTo>
                  <a:lnTo>
                    <a:pt x="43708" y="2380769"/>
                  </a:lnTo>
                  <a:lnTo>
                    <a:pt x="0" y="2402513"/>
                  </a:lnTo>
                  <a:cubicBezTo>
                    <a:pt x="2609" y="2400182"/>
                    <a:pt x="5072" y="2397772"/>
                    <a:pt x="7680" y="2395440"/>
                  </a:cubicBezTo>
                  <a:cubicBezTo>
                    <a:pt x="9310" y="2393749"/>
                    <a:pt x="10684" y="2392153"/>
                    <a:pt x="12312" y="2390461"/>
                  </a:cubicBezTo>
                  <a:lnTo>
                    <a:pt x="15901" y="2387490"/>
                  </a:lnTo>
                  <a:lnTo>
                    <a:pt x="17197" y="2385386"/>
                  </a:lnTo>
                  <a:lnTo>
                    <a:pt x="16525" y="2383620"/>
                  </a:lnTo>
                  <a:lnTo>
                    <a:pt x="17174" y="2382567"/>
                  </a:lnTo>
                  <a:lnTo>
                    <a:pt x="15999" y="2381933"/>
                  </a:lnTo>
                  <a:lnTo>
                    <a:pt x="16971" y="2380354"/>
                  </a:lnTo>
                  <a:cubicBezTo>
                    <a:pt x="18060" y="2379540"/>
                    <a:pt x="19002" y="2378645"/>
                    <a:pt x="20090" y="2377830"/>
                  </a:cubicBezTo>
                  <a:lnTo>
                    <a:pt x="24327" y="2373807"/>
                  </a:lnTo>
                  <a:lnTo>
                    <a:pt x="30627" y="2367391"/>
                  </a:lnTo>
                  <a:cubicBezTo>
                    <a:pt x="33961" y="2364516"/>
                    <a:pt x="37335" y="2361897"/>
                    <a:pt x="40670" y="2359024"/>
                  </a:cubicBezTo>
                  <a:cubicBezTo>
                    <a:pt x="45602" y="2355142"/>
                    <a:pt x="50389" y="2351182"/>
                    <a:pt x="55321" y="2347300"/>
                  </a:cubicBezTo>
                  <a:cubicBezTo>
                    <a:pt x="60756" y="2342288"/>
                    <a:pt x="66230" y="2337529"/>
                    <a:pt x="71663" y="2332515"/>
                  </a:cubicBezTo>
                  <a:lnTo>
                    <a:pt x="94475" y="2314213"/>
                  </a:lnTo>
                  <a:lnTo>
                    <a:pt x="121818" y="2292046"/>
                  </a:lnTo>
                  <a:lnTo>
                    <a:pt x="160830" y="2255375"/>
                  </a:lnTo>
                  <a:lnTo>
                    <a:pt x="197971" y="2213486"/>
                  </a:lnTo>
                  <a:lnTo>
                    <a:pt x="234107" y="2169419"/>
                  </a:lnTo>
                  <a:lnTo>
                    <a:pt x="274428" y="2123636"/>
                  </a:lnTo>
                  <a:lnTo>
                    <a:pt x="282447" y="2113474"/>
                  </a:lnTo>
                  <a:lnTo>
                    <a:pt x="294255" y="2098111"/>
                  </a:lnTo>
                  <a:lnTo>
                    <a:pt x="304716" y="2083635"/>
                  </a:lnTo>
                  <a:cubicBezTo>
                    <a:pt x="314614" y="2072812"/>
                    <a:pt x="322763" y="2060666"/>
                    <a:pt x="328894" y="2047263"/>
                  </a:cubicBezTo>
                  <a:lnTo>
                    <a:pt x="330780" y="2044202"/>
                  </a:lnTo>
                  <a:lnTo>
                    <a:pt x="331717" y="2042063"/>
                  </a:lnTo>
                  <a:cubicBezTo>
                    <a:pt x="341788" y="2023566"/>
                    <a:pt x="381464" y="1963504"/>
                    <a:pt x="391204" y="1933218"/>
                  </a:cubicBezTo>
                  <a:cubicBezTo>
                    <a:pt x="392220" y="1908331"/>
                    <a:pt x="391720" y="1884000"/>
                    <a:pt x="390156" y="1860349"/>
                  </a:cubicBezTo>
                  <a:cubicBezTo>
                    <a:pt x="393736" y="1845501"/>
                    <a:pt x="398620" y="1830642"/>
                    <a:pt x="396502" y="1818105"/>
                  </a:cubicBezTo>
                  <a:cubicBezTo>
                    <a:pt x="398403" y="1794510"/>
                    <a:pt x="400429" y="1770737"/>
                    <a:pt x="402330" y="1747141"/>
                  </a:cubicBezTo>
                  <a:cubicBezTo>
                    <a:pt x="405876" y="1737561"/>
                    <a:pt x="409297" y="1728158"/>
                    <a:pt x="412844" y="1718578"/>
                  </a:cubicBezTo>
                  <a:cubicBezTo>
                    <a:pt x="415885" y="1707933"/>
                    <a:pt x="418798" y="1697466"/>
                    <a:pt x="421839" y="1686822"/>
                  </a:cubicBezTo>
                  <a:cubicBezTo>
                    <a:pt x="424626" y="1675112"/>
                    <a:pt x="427539" y="1663226"/>
                    <a:pt x="430327" y="1651516"/>
                  </a:cubicBezTo>
                  <a:cubicBezTo>
                    <a:pt x="432986" y="1638920"/>
                    <a:pt x="435520" y="1626502"/>
                    <a:pt x="438181" y="1613906"/>
                  </a:cubicBezTo>
                  <a:cubicBezTo>
                    <a:pt x="440334" y="1600422"/>
                    <a:pt x="442361" y="1586762"/>
                    <a:pt x="444515" y="1573279"/>
                  </a:cubicBezTo>
                  <a:cubicBezTo>
                    <a:pt x="446161" y="1559441"/>
                    <a:pt x="447682" y="1545780"/>
                    <a:pt x="449329" y="1531942"/>
                  </a:cubicBezTo>
                  <a:cubicBezTo>
                    <a:pt x="450848" y="1517572"/>
                    <a:pt x="452496" y="1503024"/>
                    <a:pt x="454016" y="1488654"/>
                  </a:cubicBezTo>
                  <a:cubicBezTo>
                    <a:pt x="455029" y="1474106"/>
                    <a:pt x="456169" y="1459381"/>
                    <a:pt x="457183" y="1444833"/>
                  </a:cubicBezTo>
                  <a:cubicBezTo>
                    <a:pt x="458070" y="1429576"/>
                    <a:pt x="458956" y="1414496"/>
                    <a:pt x="459843" y="1399239"/>
                  </a:cubicBezTo>
                  <a:lnTo>
                    <a:pt x="459843" y="1354354"/>
                  </a:lnTo>
                  <a:lnTo>
                    <a:pt x="459843" y="1310001"/>
                  </a:lnTo>
                  <a:cubicBezTo>
                    <a:pt x="458956" y="1295099"/>
                    <a:pt x="458070" y="1280373"/>
                    <a:pt x="457183" y="1265471"/>
                  </a:cubicBezTo>
                  <a:cubicBezTo>
                    <a:pt x="455916" y="1251278"/>
                    <a:pt x="454776" y="1236907"/>
                    <a:pt x="453509" y="1222715"/>
                  </a:cubicBezTo>
                  <a:cubicBezTo>
                    <a:pt x="451989" y="1208877"/>
                    <a:pt x="450342" y="1194861"/>
                    <a:pt x="448822" y="1181023"/>
                  </a:cubicBezTo>
                  <a:cubicBezTo>
                    <a:pt x="446541" y="1167540"/>
                    <a:pt x="444135" y="1154234"/>
                    <a:pt x="441854" y="1140751"/>
                  </a:cubicBezTo>
                  <a:cubicBezTo>
                    <a:pt x="438687" y="1128332"/>
                    <a:pt x="435520" y="1115736"/>
                    <a:pt x="432353" y="1103318"/>
                  </a:cubicBezTo>
                  <a:cubicBezTo>
                    <a:pt x="428806" y="1091431"/>
                    <a:pt x="425386" y="1079722"/>
                    <a:pt x="421839" y="1067835"/>
                  </a:cubicBezTo>
                  <a:cubicBezTo>
                    <a:pt x="403965" y="995609"/>
                    <a:pt x="341305" y="736755"/>
                    <a:pt x="325111" y="669960"/>
                  </a:cubicBezTo>
                  <a:cubicBezTo>
                    <a:pt x="324967" y="668995"/>
                    <a:pt x="324820" y="668029"/>
                    <a:pt x="324674" y="667064"/>
                  </a:cubicBezTo>
                  <a:cubicBezTo>
                    <a:pt x="323407" y="649146"/>
                    <a:pt x="322267" y="631050"/>
                    <a:pt x="321000" y="613131"/>
                  </a:cubicBezTo>
                  <a:cubicBezTo>
                    <a:pt x="319986" y="594326"/>
                    <a:pt x="318847" y="575521"/>
                    <a:pt x="317833" y="556715"/>
                  </a:cubicBezTo>
                  <a:lnTo>
                    <a:pt x="317833" y="499057"/>
                  </a:lnTo>
                  <a:cubicBezTo>
                    <a:pt x="318593" y="479719"/>
                    <a:pt x="319227" y="460203"/>
                    <a:pt x="319986" y="440866"/>
                  </a:cubicBezTo>
                  <a:cubicBezTo>
                    <a:pt x="321507" y="421706"/>
                    <a:pt x="323154" y="402368"/>
                    <a:pt x="324674" y="383208"/>
                  </a:cubicBezTo>
                  <a:cubicBezTo>
                    <a:pt x="326954" y="364047"/>
                    <a:pt x="329361" y="344887"/>
                    <a:pt x="331642" y="325726"/>
                  </a:cubicBezTo>
                  <a:cubicBezTo>
                    <a:pt x="334048" y="307275"/>
                    <a:pt x="336582" y="288648"/>
                    <a:pt x="338989" y="270197"/>
                  </a:cubicBezTo>
                  <a:cubicBezTo>
                    <a:pt x="342536" y="252278"/>
                    <a:pt x="345956" y="234182"/>
                    <a:pt x="349504" y="216264"/>
                  </a:cubicBezTo>
                  <a:cubicBezTo>
                    <a:pt x="353684" y="199410"/>
                    <a:pt x="357991" y="182378"/>
                    <a:pt x="362172" y="165524"/>
                  </a:cubicBezTo>
                  <a:cubicBezTo>
                    <a:pt x="366606" y="149558"/>
                    <a:pt x="370913" y="133413"/>
                    <a:pt x="375347" y="117446"/>
                  </a:cubicBezTo>
                  <a:cubicBezTo>
                    <a:pt x="380414" y="102898"/>
                    <a:pt x="385608" y="88528"/>
                    <a:pt x="390675" y="73980"/>
                  </a:cubicBezTo>
                  <a:lnTo>
                    <a:pt x="407017" y="34418"/>
                  </a:lnTo>
                  <a:lnTo>
                    <a:pt x="426653" y="0"/>
                  </a:lnTo>
                  <a:cubicBezTo>
                    <a:pt x="425893" y="2838"/>
                    <a:pt x="425259" y="5677"/>
                    <a:pt x="424499" y="8516"/>
                  </a:cubicBezTo>
                  <a:cubicBezTo>
                    <a:pt x="424119" y="10468"/>
                    <a:pt x="423865" y="12242"/>
                    <a:pt x="423485" y="14193"/>
                  </a:cubicBezTo>
                  <a:lnTo>
                    <a:pt x="422345" y="17918"/>
                  </a:lnTo>
                  <a:lnTo>
                    <a:pt x="422345" y="20048"/>
                  </a:lnTo>
                  <a:lnTo>
                    <a:pt x="423485" y="21112"/>
                  </a:lnTo>
                  <a:lnTo>
                    <a:pt x="423485" y="22177"/>
                  </a:lnTo>
                  <a:lnTo>
                    <a:pt x="424499" y="22177"/>
                  </a:lnTo>
                  <a:lnTo>
                    <a:pt x="424499" y="23773"/>
                  </a:lnTo>
                  <a:cubicBezTo>
                    <a:pt x="424119" y="24838"/>
                    <a:pt x="423865" y="25902"/>
                    <a:pt x="423485" y="26967"/>
                  </a:cubicBezTo>
                  <a:lnTo>
                    <a:pt x="422345" y="31756"/>
                  </a:lnTo>
                  <a:lnTo>
                    <a:pt x="420825" y="39208"/>
                  </a:lnTo>
                  <a:cubicBezTo>
                    <a:pt x="419811" y="42756"/>
                    <a:pt x="418671" y="46127"/>
                    <a:pt x="417658" y="49676"/>
                  </a:cubicBezTo>
                  <a:cubicBezTo>
                    <a:pt x="416011" y="54643"/>
                    <a:pt x="414491" y="59610"/>
                    <a:pt x="412844" y="64578"/>
                  </a:cubicBezTo>
                  <a:cubicBezTo>
                    <a:pt x="411324" y="70610"/>
                    <a:pt x="409677" y="76464"/>
                    <a:pt x="408157" y="82496"/>
                  </a:cubicBezTo>
                  <a:cubicBezTo>
                    <a:pt x="405623" y="90302"/>
                    <a:pt x="403217" y="97931"/>
                    <a:pt x="400683" y="105737"/>
                  </a:cubicBezTo>
                  <a:cubicBezTo>
                    <a:pt x="397769" y="115140"/>
                    <a:pt x="394729" y="124365"/>
                    <a:pt x="391815" y="133768"/>
                  </a:cubicBezTo>
                  <a:cubicBezTo>
                    <a:pt x="388268" y="148316"/>
                    <a:pt x="384721" y="163041"/>
                    <a:pt x="381174" y="177588"/>
                  </a:cubicBezTo>
                  <a:cubicBezTo>
                    <a:pt x="378767" y="193200"/>
                    <a:pt x="376234" y="208990"/>
                    <a:pt x="373826" y="224602"/>
                  </a:cubicBezTo>
                  <a:cubicBezTo>
                    <a:pt x="371926" y="240746"/>
                    <a:pt x="369899" y="256714"/>
                    <a:pt x="367999" y="272858"/>
                  </a:cubicBezTo>
                  <a:cubicBezTo>
                    <a:pt x="365338" y="289889"/>
                    <a:pt x="362805" y="307098"/>
                    <a:pt x="360145" y="324130"/>
                  </a:cubicBezTo>
                  <a:cubicBezTo>
                    <a:pt x="359765" y="327855"/>
                    <a:pt x="359385" y="331403"/>
                    <a:pt x="359005" y="335129"/>
                  </a:cubicBezTo>
                  <a:lnTo>
                    <a:pt x="357484" y="351628"/>
                  </a:lnTo>
                  <a:cubicBezTo>
                    <a:pt x="357104" y="357483"/>
                    <a:pt x="356724" y="363160"/>
                    <a:pt x="356344" y="369015"/>
                  </a:cubicBezTo>
                  <a:cubicBezTo>
                    <a:pt x="355964" y="375401"/>
                    <a:pt x="355711" y="381611"/>
                    <a:pt x="355331" y="387997"/>
                  </a:cubicBezTo>
                  <a:lnTo>
                    <a:pt x="355331" y="407513"/>
                  </a:lnTo>
                  <a:cubicBezTo>
                    <a:pt x="356091" y="413367"/>
                    <a:pt x="356724" y="419221"/>
                    <a:pt x="357484" y="425077"/>
                  </a:cubicBezTo>
                  <a:cubicBezTo>
                    <a:pt x="358371" y="430221"/>
                    <a:pt x="359258" y="435189"/>
                    <a:pt x="360145" y="440334"/>
                  </a:cubicBezTo>
                  <a:cubicBezTo>
                    <a:pt x="361665" y="443882"/>
                    <a:pt x="363312" y="447430"/>
                    <a:pt x="364832" y="450979"/>
                  </a:cubicBezTo>
                  <a:lnTo>
                    <a:pt x="390168" y="448849"/>
                  </a:lnTo>
                  <a:lnTo>
                    <a:pt x="414997" y="440334"/>
                  </a:lnTo>
                  <a:lnTo>
                    <a:pt x="438687" y="426673"/>
                  </a:lnTo>
                  <a:lnTo>
                    <a:pt x="463010" y="407513"/>
                  </a:lnTo>
                  <a:lnTo>
                    <a:pt x="485179" y="385336"/>
                  </a:lnTo>
                  <a:lnTo>
                    <a:pt x="506842" y="358370"/>
                  </a:lnTo>
                  <a:lnTo>
                    <a:pt x="527364" y="329807"/>
                  </a:lnTo>
                  <a:lnTo>
                    <a:pt x="546367" y="299825"/>
                  </a:lnTo>
                  <a:lnTo>
                    <a:pt x="564862" y="268068"/>
                  </a:lnTo>
                  <a:lnTo>
                    <a:pt x="580697" y="235247"/>
                  </a:lnTo>
                  <a:lnTo>
                    <a:pt x="595519" y="203491"/>
                  </a:lnTo>
                  <a:cubicBezTo>
                    <a:pt x="599573" y="193200"/>
                    <a:pt x="603626" y="183088"/>
                    <a:pt x="607680" y="172798"/>
                  </a:cubicBezTo>
                  <a:lnTo>
                    <a:pt x="613508" y="172798"/>
                  </a:lnTo>
                  <a:lnTo>
                    <a:pt x="613508" y="175992"/>
                  </a:lnTo>
                  <a:cubicBezTo>
                    <a:pt x="610341" y="186282"/>
                    <a:pt x="607174" y="196394"/>
                    <a:pt x="604006" y="206684"/>
                  </a:cubicBezTo>
                  <a:cubicBezTo>
                    <a:pt x="600460" y="217329"/>
                    <a:pt x="596913" y="227796"/>
                    <a:pt x="593365" y="238440"/>
                  </a:cubicBezTo>
                  <a:cubicBezTo>
                    <a:pt x="589565" y="248730"/>
                    <a:pt x="585637" y="258843"/>
                    <a:pt x="581837" y="269132"/>
                  </a:cubicBezTo>
                  <a:lnTo>
                    <a:pt x="570183" y="298760"/>
                  </a:lnTo>
                  <a:cubicBezTo>
                    <a:pt x="566129" y="308340"/>
                    <a:pt x="562075" y="318098"/>
                    <a:pt x="558021" y="327678"/>
                  </a:cubicBezTo>
                  <a:lnTo>
                    <a:pt x="544339" y="354645"/>
                  </a:lnTo>
                  <a:lnTo>
                    <a:pt x="530025" y="380546"/>
                  </a:lnTo>
                  <a:lnTo>
                    <a:pt x="512669" y="404319"/>
                  </a:lnTo>
                  <a:lnTo>
                    <a:pt x="494680" y="427738"/>
                  </a:lnTo>
                  <a:lnTo>
                    <a:pt x="473524" y="446720"/>
                  </a:lnTo>
                  <a:lnTo>
                    <a:pt x="449329" y="464107"/>
                  </a:lnTo>
                  <a:lnTo>
                    <a:pt x="422345" y="479542"/>
                  </a:lnTo>
                  <a:lnTo>
                    <a:pt x="393842" y="491073"/>
                  </a:lnTo>
                  <a:lnTo>
                    <a:pt x="360145" y="499057"/>
                  </a:lnTo>
                  <a:cubicBezTo>
                    <a:pt x="360525" y="517507"/>
                    <a:pt x="360778" y="536136"/>
                    <a:pt x="361158" y="554586"/>
                  </a:cubicBezTo>
                  <a:cubicBezTo>
                    <a:pt x="362679" y="572150"/>
                    <a:pt x="364325" y="589891"/>
                    <a:pt x="365845" y="607455"/>
                  </a:cubicBezTo>
                  <a:cubicBezTo>
                    <a:pt x="368506" y="624131"/>
                    <a:pt x="371166" y="640985"/>
                    <a:pt x="373826" y="657662"/>
                  </a:cubicBezTo>
                  <a:cubicBezTo>
                    <a:pt x="377373" y="673452"/>
                    <a:pt x="380794" y="689418"/>
                    <a:pt x="384341" y="705208"/>
                  </a:cubicBezTo>
                  <a:cubicBezTo>
                    <a:pt x="388775" y="720288"/>
                    <a:pt x="393082" y="735545"/>
                    <a:pt x="397516" y="750625"/>
                  </a:cubicBezTo>
                  <a:cubicBezTo>
                    <a:pt x="402330" y="765172"/>
                    <a:pt x="407017" y="779543"/>
                    <a:pt x="411831" y="794090"/>
                  </a:cubicBezTo>
                  <a:lnTo>
                    <a:pt x="428172" y="835250"/>
                  </a:lnTo>
                  <a:lnTo>
                    <a:pt x="444515" y="875345"/>
                  </a:lnTo>
                  <a:cubicBezTo>
                    <a:pt x="446161" y="878538"/>
                    <a:pt x="447682" y="881732"/>
                    <a:pt x="449329" y="884925"/>
                  </a:cubicBezTo>
                  <a:lnTo>
                    <a:pt x="453509" y="896634"/>
                  </a:lnTo>
                  <a:cubicBezTo>
                    <a:pt x="455409" y="900892"/>
                    <a:pt x="457436" y="904972"/>
                    <a:pt x="459336" y="909231"/>
                  </a:cubicBezTo>
                  <a:lnTo>
                    <a:pt x="464657" y="922536"/>
                  </a:lnTo>
                  <a:cubicBezTo>
                    <a:pt x="466937" y="926794"/>
                    <a:pt x="469217" y="930874"/>
                    <a:pt x="471498" y="935132"/>
                  </a:cubicBezTo>
                  <a:cubicBezTo>
                    <a:pt x="474158" y="938681"/>
                    <a:pt x="476692" y="942229"/>
                    <a:pt x="479352" y="945776"/>
                  </a:cubicBezTo>
                  <a:cubicBezTo>
                    <a:pt x="482519" y="948970"/>
                    <a:pt x="485686" y="951986"/>
                    <a:pt x="488853" y="955180"/>
                  </a:cubicBezTo>
                  <a:lnTo>
                    <a:pt x="499494" y="962099"/>
                  </a:lnTo>
                  <a:lnTo>
                    <a:pt x="512163" y="964760"/>
                  </a:lnTo>
                  <a:lnTo>
                    <a:pt x="525338" y="964228"/>
                  </a:lnTo>
                  <a:lnTo>
                    <a:pt x="549027" y="956244"/>
                  </a:lnTo>
                  <a:lnTo>
                    <a:pt x="570183" y="943116"/>
                  </a:lnTo>
                  <a:lnTo>
                    <a:pt x="590705" y="926617"/>
                  </a:lnTo>
                  <a:lnTo>
                    <a:pt x="607680" y="907101"/>
                  </a:lnTo>
                  <a:lnTo>
                    <a:pt x="624022" y="885989"/>
                  </a:lnTo>
                  <a:cubicBezTo>
                    <a:pt x="629090" y="878538"/>
                    <a:pt x="634283" y="871264"/>
                    <a:pt x="639350" y="863813"/>
                  </a:cubicBezTo>
                  <a:lnTo>
                    <a:pt x="653032" y="842701"/>
                  </a:lnTo>
                  <a:cubicBezTo>
                    <a:pt x="656959" y="835959"/>
                    <a:pt x="660760" y="829218"/>
                    <a:pt x="664687" y="822476"/>
                  </a:cubicBezTo>
                  <a:lnTo>
                    <a:pt x="690530" y="776527"/>
                  </a:lnTo>
                  <a:lnTo>
                    <a:pt x="715359" y="724723"/>
                  </a:lnTo>
                  <a:lnTo>
                    <a:pt x="740189" y="668129"/>
                  </a:lnTo>
                  <a:lnTo>
                    <a:pt x="763372" y="606390"/>
                  </a:lnTo>
                  <a:cubicBezTo>
                    <a:pt x="770466" y="584746"/>
                    <a:pt x="777434" y="562925"/>
                    <a:pt x="784528" y="541280"/>
                  </a:cubicBezTo>
                  <a:lnTo>
                    <a:pt x="803530" y="472090"/>
                  </a:lnTo>
                  <a:cubicBezTo>
                    <a:pt x="809357" y="447962"/>
                    <a:pt x="815058" y="423835"/>
                    <a:pt x="820886" y="399707"/>
                  </a:cubicBezTo>
                  <a:cubicBezTo>
                    <a:pt x="825066" y="374692"/>
                    <a:pt x="829373" y="349676"/>
                    <a:pt x="833553" y="324662"/>
                  </a:cubicBezTo>
                  <a:cubicBezTo>
                    <a:pt x="836720" y="299115"/>
                    <a:pt x="839888" y="273390"/>
                    <a:pt x="843055" y="247843"/>
                  </a:cubicBezTo>
                  <a:cubicBezTo>
                    <a:pt x="844955" y="221586"/>
                    <a:pt x="846982" y="195507"/>
                    <a:pt x="848882" y="169250"/>
                  </a:cubicBezTo>
                  <a:cubicBezTo>
                    <a:pt x="850402" y="170492"/>
                    <a:pt x="852049" y="171556"/>
                    <a:pt x="853569" y="172798"/>
                  </a:cubicBezTo>
                  <a:lnTo>
                    <a:pt x="857370" y="181846"/>
                  </a:lnTo>
                  <a:cubicBezTo>
                    <a:pt x="858383" y="186282"/>
                    <a:pt x="859523" y="190717"/>
                    <a:pt x="860537" y="195152"/>
                  </a:cubicBezTo>
                  <a:cubicBezTo>
                    <a:pt x="861044" y="201007"/>
                    <a:pt x="861550" y="206684"/>
                    <a:pt x="862057" y="212538"/>
                  </a:cubicBezTo>
                  <a:cubicBezTo>
                    <a:pt x="862437" y="219280"/>
                    <a:pt x="862690" y="225844"/>
                    <a:pt x="863070" y="232586"/>
                  </a:cubicBezTo>
                  <a:lnTo>
                    <a:pt x="863070" y="255827"/>
                  </a:lnTo>
                  <a:lnTo>
                    <a:pt x="863070" y="280664"/>
                  </a:lnTo>
                  <a:cubicBezTo>
                    <a:pt x="862690" y="289712"/>
                    <a:pt x="862437" y="298583"/>
                    <a:pt x="862057" y="307630"/>
                  </a:cubicBezTo>
                  <a:cubicBezTo>
                    <a:pt x="861550" y="316856"/>
                    <a:pt x="861044" y="325904"/>
                    <a:pt x="860537" y="335129"/>
                  </a:cubicBezTo>
                  <a:cubicBezTo>
                    <a:pt x="859776" y="344532"/>
                    <a:pt x="859143" y="353757"/>
                    <a:pt x="858383" y="363160"/>
                  </a:cubicBezTo>
                  <a:cubicBezTo>
                    <a:pt x="857370" y="372563"/>
                    <a:pt x="856230" y="381788"/>
                    <a:pt x="855216" y="391191"/>
                  </a:cubicBezTo>
                  <a:cubicBezTo>
                    <a:pt x="854709" y="400239"/>
                    <a:pt x="854076" y="409110"/>
                    <a:pt x="853569" y="418157"/>
                  </a:cubicBezTo>
                  <a:cubicBezTo>
                    <a:pt x="852556" y="426496"/>
                    <a:pt x="851415" y="434656"/>
                    <a:pt x="850402" y="442995"/>
                  </a:cubicBezTo>
                  <a:cubicBezTo>
                    <a:pt x="849515" y="450801"/>
                    <a:pt x="848755" y="458429"/>
                    <a:pt x="847869" y="466236"/>
                  </a:cubicBezTo>
                  <a:cubicBezTo>
                    <a:pt x="846855" y="472977"/>
                    <a:pt x="845715" y="479542"/>
                    <a:pt x="844701" y="486283"/>
                  </a:cubicBezTo>
                  <a:lnTo>
                    <a:pt x="842041" y="502782"/>
                  </a:lnTo>
                  <a:cubicBezTo>
                    <a:pt x="841281" y="507218"/>
                    <a:pt x="840648" y="511475"/>
                    <a:pt x="839888" y="515910"/>
                  </a:cubicBezTo>
                  <a:lnTo>
                    <a:pt x="801883" y="666000"/>
                  </a:lnTo>
                  <a:lnTo>
                    <a:pt x="832540" y="662984"/>
                  </a:lnTo>
                  <a:lnTo>
                    <a:pt x="861044" y="655533"/>
                  </a:lnTo>
                  <a:lnTo>
                    <a:pt x="887900" y="644888"/>
                  </a:lnTo>
                  <a:lnTo>
                    <a:pt x="913743" y="631228"/>
                  </a:lnTo>
                  <a:lnTo>
                    <a:pt x="937052" y="615793"/>
                  </a:lnTo>
                  <a:lnTo>
                    <a:pt x="958081" y="598939"/>
                  </a:lnTo>
                  <a:lnTo>
                    <a:pt x="978224" y="581553"/>
                  </a:lnTo>
                  <a:lnTo>
                    <a:pt x="996719" y="565054"/>
                  </a:lnTo>
                  <a:lnTo>
                    <a:pt x="998239" y="573037"/>
                  </a:lnTo>
                  <a:cubicBezTo>
                    <a:pt x="992666" y="581730"/>
                    <a:pt x="986965" y="590246"/>
                    <a:pt x="981391" y="598939"/>
                  </a:cubicBezTo>
                  <a:cubicBezTo>
                    <a:pt x="974550" y="607277"/>
                    <a:pt x="967582" y="615438"/>
                    <a:pt x="960742" y="623776"/>
                  </a:cubicBezTo>
                  <a:lnTo>
                    <a:pt x="935912" y="645953"/>
                  </a:lnTo>
                  <a:lnTo>
                    <a:pt x="908042" y="666000"/>
                  </a:lnTo>
                  <a:lnTo>
                    <a:pt x="878399" y="684096"/>
                  </a:lnTo>
                  <a:lnTo>
                    <a:pt x="846728" y="699886"/>
                  </a:lnTo>
                  <a:lnTo>
                    <a:pt x="814044" y="712127"/>
                  </a:lnTo>
                  <a:lnTo>
                    <a:pt x="780728" y="720997"/>
                  </a:lnTo>
                  <a:lnTo>
                    <a:pt x="773886" y="742287"/>
                  </a:lnTo>
                  <a:cubicBezTo>
                    <a:pt x="770719" y="750625"/>
                    <a:pt x="767553" y="758786"/>
                    <a:pt x="764385" y="767124"/>
                  </a:cubicBezTo>
                  <a:lnTo>
                    <a:pt x="753871" y="793026"/>
                  </a:lnTo>
                  <a:lnTo>
                    <a:pt x="740189" y="821057"/>
                  </a:lnTo>
                  <a:cubicBezTo>
                    <a:pt x="735376" y="830815"/>
                    <a:pt x="730688" y="840750"/>
                    <a:pt x="725874" y="850507"/>
                  </a:cubicBezTo>
                  <a:cubicBezTo>
                    <a:pt x="720807" y="860265"/>
                    <a:pt x="715613" y="869845"/>
                    <a:pt x="710546" y="879603"/>
                  </a:cubicBezTo>
                  <a:lnTo>
                    <a:pt x="705253" y="888509"/>
                  </a:lnTo>
                  <a:cubicBezTo>
                    <a:pt x="685452" y="911533"/>
                    <a:pt x="669359" y="937475"/>
                    <a:pt x="657504" y="965731"/>
                  </a:cubicBezTo>
                  <a:lnTo>
                    <a:pt x="646192" y="981082"/>
                  </a:lnTo>
                  <a:lnTo>
                    <a:pt x="631877" y="1000774"/>
                  </a:lnTo>
                  <a:lnTo>
                    <a:pt x="618195" y="1014967"/>
                  </a:lnTo>
                  <a:cubicBezTo>
                    <a:pt x="618955" y="1018515"/>
                    <a:pt x="619589" y="1022064"/>
                    <a:pt x="620348" y="1025612"/>
                  </a:cubicBezTo>
                </a:path>
              </a:pathLst>
            </a:custGeom>
            <a:solidFill>
              <a:schemeClr val="accent2"/>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200">
                <a:solidFill>
                  <a:schemeClr val="dk1"/>
                </a:solidFill>
                <a:latin typeface="Arial"/>
                <a:ea typeface="Arial"/>
                <a:cs typeface="Arial"/>
                <a:sym typeface="Arial"/>
              </a:endParaRPr>
            </a:p>
          </p:txBody>
        </p:sp>
        <p:grpSp>
          <p:nvGrpSpPr>
            <p:cNvPr id="8641" name="Google Shape;8641;p12"/>
            <p:cNvGrpSpPr/>
            <p:nvPr/>
          </p:nvGrpSpPr>
          <p:grpSpPr>
            <a:xfrm>
              <a:off x="6409900" y="2379633"/>
              <a:ext cx="1438075" cy="1121889"/>
              <a:chOff x="4851086" y="2411283"/>
              <a:chExt cx="1438075" cy="1121888"/>
            </a:xfrm>
          </p:grpSpPr>
          <p:sp>
            <p:nvSpPr>
              <p:cNvPr id="8642" name="Google Shape;8642;p12"/>
              <p:cNvSpPr/>
              <p:nvPr/>
            </p:nvSpPr>
            <p:spPr>
              <a:xfrm rot="-1161959">
                <a:off x="4931486" y="3278419"/>
                <a:ext cx="346855" cy="202985"/>
              </a:xfrm>
              <a:custGeom>
                <a:avLst/>
                <a:gdLst/>
                <a:ahLst/>
                <a:cxnLst/>
                <a:rect l="l" t="t" r="r" b="b"/>
                <a:pathLst>
                  <a:path w="456500" h="267151" extrusionOk="0">
                    <a:moveTo>
                      <a:pt x="170642" y="16"/>
                    </a:moveTo>
                    <a:cubicBezTo>
                      <a:pt x="499366" y="-1403"/>
                      <a:pt x="372768" y="93415"/>
                      <a:pt x="436596" y="220999"/>
                    </a:cubicBezTo>
                    <a:lnTo>
                      <a:pt x="456500" y="256728"/>
                    </a:lnTo>
                    <a:lnTo>
                      <a:pt x="431522" y="267151"/>
                    </a:lnTo>
                    <a:cubicBezTo>
                      <a:pt x="427973" y="258562"/>
                      <a:pt x="424161" y="250774"/>
                      <a:pt x="420384" y="243721"/>
                    </a:cubicBezTo>
                    <a:cubicBezTo>
                      <a:pt x="264104" y="178582"/>
                      <a:pt x="71032" y="411152"/>
                      <a:pt x="0" y="6700"/>
                    </a:cubicBezTo>
                    <a:cubicBezTo>
                      <a:pt x="67428" y="2385"/>
                      <a:pt x="123681" y="218"/>
                      <a:pt x="170642" y="16"/>
                    </a:cubicBezTo>
                    <a:close/>
                  </a:path>
                </a:pathLst>
              </a:custGeom>
              <a:solidFill>
                <a:srgbClr val="FC4B9D"/>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200">
                  <a:solidFill>
                    <a:schemeClr val="lt1"/>
                  </a:solidFill>
                  <a:latin typeface="Arial"/>
                  <a:ea typeface="Arial"/>
                  <a:cs typeface="Arial"/>
                  <a:sym typeface="Arial"/>
                </a:endParaRPr>
              </a:p>
            </p:txBody>
          </p:sp>
          <p:sp>
            <p:nvSpPr>
              <p:cNvPr id="8643" name="Google Shape;8643;p12"/>
              <p:cNvSpPr/>
              <p:nvPr/>
            </p:nvSpPr>
            <p:spPr>
              <a:xfrm rot="-1161959">
                <a:off x="4874928" y="2834257"/>
                <a:ext cx="346855" cy="202985"/>
              </a:xfrm>
              <a:custGeom>
                <a:avLst/>
                <a:gdLst/>
                <a:ahLst/>
                <a:cxnLst/>
                <a:rect l="l" t="t" r="r" b="b"/>
                <a:pathLst>
                  <a:path w="456500" h="267151" extrusionOk="0">
                    <a:moveTo>
                      <a:pt x="170642" y="16"/>
                    </a:moveTo>
                    <a:cubicBezTo>
                      <a:pt x="499366" y="-1403"/>
                      <a:pt x="372768" y="93415"/>
                      <a:pt x="436596" y="220999"/>
                    </a:cubicBezTo>
                    <a:lnTo>
                      <a:pt x="456500" y="256728"/>
                    </a:lnTo>
                    <a:lnTo>
                      <a:pt x="431522" y="267151"/>
                    </a:lnTo>
                    <a:cubicBezTo>
                      <a:pt x="427973" y="258562"/>
                      <a:pt x="424161" y="250774"/>
                      <a:pt x="420384" y="243721"/>
                    </a:cubicBezTo>
                    <a:cubicBezTo>
                      <a:pt x="264104" y="178582"/>
                      <a:pt x="71032" y="411152"/>
                      <a:pt x="0" y="6700"/>
                    </a:cubicBezTo>
                    <a:cubicBezTo>
                      <a:pt x="67428" y="2385"/>
                      <a:pt x="123681" y="218"/>
                      <a:pt x="170642" y="16"/>
                    </a:cubicBezTo>
                    <a:close/>
                  </a:path>
                </a:pathLst>
              </a:custGeom>
              <a:solidFill>
                <a:srgbClr val="FC4B9D"/>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200">
                  <a:solidFill>
                    <a:schemeClr val="lt1"/>
                  </a:solidFill>
                  <a:latin typeface="Arial"/>
                  <a:ea typeface="Arial"/>
                  <a:cs typeface="Arial"/>
                  <a:sym typeface="Arial"/>
                </a:endParaRPr>
              </a:p>
            </p:txBody>
          </p:sp>
          <p:sp>
            <p:nvSpPr>
              <p:cNvPr id="8644" name="Google Shape;8644;p12"/>
              <p:cNvSpPr/>
              <p:nvPr/>
            </p:nvSpPr>
            <p:spPr>
              <a:xfrm rot="856188">
                <a:off x="5009538" y="2450899"/>
                <a:ext cx="346855" cy="202985"/>
              </a:xfrm>
              <a:custGeom>
                <a:avLst/>
                <a:gdLst/>
                <a:ahLst/>
                <a:cxnLst/>
                <a:rect l="l" t="t" r="r" b="b"/>
                <a:pathLst>
                  <a:path w="456500" h="267151" extrusionOk="0">
                    <a:moveTo>
                      <a:pt x="170642" y="16"/>
                    </a:moveTo>
                    <a:cubicBezTo>
                      <a:pt x="499366" y="-1403"/>
                      <a:pt x="372768" y="93415"/>
                      <a:pt x="436596" y="220999"/>
                    </a:cubicBezTo>
                    <a:lnTo>
                      <a:pt x="456500" y="256728"/>
                    </a:lnTo>
                    <a:lnTo>
                      <a:pt x="431522" y="267151"/>
                    </a:lnTo>
                    <a:cubicBezTo>
                      <a:pt x="427973" y="258562"/>
                      <a:pt x="424161" y="250774"/>
                      <a:pt x="420384" y="243721"/>
                    </a:cubicBezTo>
                    <a:cubicBezTo>
                      <a:pt x="264104" y="178582"/>
                      <a:pt x="71032" y="411152"/>
                      <a:pt x="0" y="6700"/>
                    </a:cubicBezTo>
                    <a:cubicBezTo>
                      <a:pt x="67428" y="2385"/>
                      <a:pt x="123681" y="218"/>
                      <a:pt x="170642" y="16"/>
                    </a:cubicBezTo>
                    <a:close/>
                  </a:path>
                </a:pathLst>
              </a:custGeom>
              <a:solidFill>
                <a:srgbClr val="FC4B9D"/>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200">
                  <a:solidFill>
                    <a:schemeClr val="lt1"/>
                  </a:solidFill>
                  <a:latin typeface="Arial"/>
                  <a:ea typeface="Arial"/>
                  <a:cs typeface="Arial"/>
                  <a:sym typeface="Arial"/>
                </a:endParaRPr>
              </a:p>
            </p:txBody>
          </p:sp>
          <p:sp>
            <p:nvSpPr>
              <p:cNvPr id="8645" name="Google Shape;8645;p12"/>
              <p:cNvSpPr/>
              <p:nvPr/>
            </p:nvSpPr>
            <p:spPr>
              <a:xfrm rot="3604755">
                <a:off x="5335311" y="2554514"/>
                <a:ext cx="346855" cy="202985"/>
              </a:xfrm>
              <a:custGeom>
                <a:avLst/>
                <a:gdLst/>
                <a:ahLst/>
                <a:cxnLst/>
                <a:rect l="l" t="t" r="r" b="b"/>
                <a:pathLst>
                  <a:path w="456500" h="267151" extrusionOk="0">
                    <a:moveTo>
                      <a:pt x="170642" y="16"/>
                    </a:moveTo>
                    <a:cubicBezTo>
                      <a:pt x="499366" y="-1403"/>
                      <a:pt x="372768" y="93415"/>
                      <a:pt x="436596" y="220999"/>
                    </a:cubicBezTo>
                    <a:lnTo>
                      <a:pt x="456500" y="256728"/>
                    </a:lnTo>
                    <a:lnTo>
                      <a:pt x="431522" y="267151"/>
                    </a:lnTo>
                    <a:cubicBezTo>
                      <a:pt x="427973" y="258562"/>
                      <a:pt x="424161" y="250774"/>
                      <a:pt x="420384" y="243721"/>
                    </a:cubicBezTo>
                    <a:cubicBezTo>
                      <a:pt x="264104" y="178582"/>
                      <a:pt x="71032" y="411152"/>
                      <a:pt x="0" y="6700"/>
                    </a:cubicBezTo>
                    <a:cubicBezTo>
                      <a:pt x="67428" y="2385"/>
                      <a:pt x="123681" y="218"/>
                      <a:pt x="170642" y="16"/>
                    </a:cubicBezTo>
                    <a:close/>
                  </a:path>
                </a:pathLst>
              </a:custGeom>
              <a:solidFill>
                <a:srgbClr val="FC4B9D"/>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200">
                  <a:solidFill>
                    <a:schemeClr val="lt1"/>
                  </a:solidFill>
                  <a:latin typeface="Arial"/>
                  <a:ea typeface="Arial"/>
                  <a:cs typeface="Arial"/>
                  <a:sym typeface="Arial"/>
                </a:endParaRPr>
              </a:p>
            </p:txBody>
          </p:sp>
          <p:sp>
            <p:nvSpPr>
              <p:cNvPr id="8646" name="Google Shape;8646;p12"/>
              <p:cNvSpPr/>
              <p:nvPr/>
            </p:nvSpPr>
            <p:spPr>
              <a:xfrm rot="7538626">
                <a:off x="5896608" y="3063103"/>
                <a:ext cx="346855" cy="290556"/>
              </a:xfrm>
              <a:custGeom>
                <a:avLst/>
                <a:gdLst/>
                <a:ahLst/>
                <a:cxnLst/>
                <a:rect l="l" t="t" r="r" b="b"/>
                <a:pathLst>
                  <a:path w="456500" h="267151" extrusionOk="0">
                    <a:moveTo>
                      <a:pt x="170642" y="16"/>
                    </a:moveTo>
                    <a:cubicBezTo>
                      <a:pt x="499366" y="-1403"/>
                      <a:pt x="372768" y="93415"/>
                      <a:pt x="436596" y="220999"/>
                    </a:cubicBezTo>
                    <a:lnTo>
                      <a:pt x="456500" y="256728"/>
                    </a:lnTo>
                    <a:lnTo>
                      <a:pt x="431522" y="267151"/>
                    </a:lnTo>
                    <a:cubicBezTo>
                      <a:pt x="427973" y="258562"/>
                      <a:pt x="424161" y="250774"/>
                      <a:pt x="420384" y="243721"/>
                    </a:cubicBezTo>
                    <a:cubicBezTo>
                      <a:pt x="264104" y="178582"/>
                      <a:pt x="71032" y="411152"/>
                      <a:pt x="0" y="6700"/>
                    </a:cubicBezTo>
                    <a:cubicBezTo>
                      <a:pt x="67428" y="2385"/>
                      <a:pt x="123681" y="218"/>
                      <a:pt x="170642" y="16"/>
                    </a:cubicBezTo>
                    <a:close/>
                  </a:path>
                </a:pathLst>
              </a:custGeom>
              <a:solidFill>
                <a:srgbClr val="FC4B9D"/>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200">
                  <a:solidFill>
                    <a:schemeClr val="lt1"/>
                  </a:solidFill>
                  <a:latin typeface="Arial"/>
                  <a:ea typeface="Arial"/>
                  <a:cs typeface="Arial"/>
                  <a:sym typeface="Arial"/>
                </a:endParaRPr>
              </a:p>
            </p:txBody>
          </p:sp>
          <p:sp>
            <p:nvSpPr>
              <p:cNvPr id="8647" name="Google Shape;8647;p12"/>
              <p:cNvSpPr/>
              <p:nvPr/>
            </p:nvSpPr>
            <p:spPr>
              <a:xfrm rot="7538626">
                <a:off x="5793898" y="2666198"/>
                <a:ext cx="346855" cy="290556"/>
              </a:xfrm>
              <a:custGeom>
                <a:avLst/>
                <a:gdLst/>
                <a:ahLst/>
                <a:cxnLst/>
                <a:rect l="l" t="t" r="r" b="b"/>
                <a:pathLst>
                  <a:path w="456500" h="267151" extrusionOk="0">
                    <a:moveTo>
                      <a:pt x="170642" y="16"/>
                    </a:moveTo>
                    <a:cubicBezTo>
                      <a:pt x="499366" y="-1403"/>
                      <a:pt x="372768" y="93415"/>
                      <a:pt x="436596" y="220999"/>
                    </a:cubicBezTo>
                    <a:lnTo>
                      <a:pt x="456500" y="256728"/>
                    </a:lnTo>
                    <a:lnTo>
                      <a:pt x="431522" y="267151"/>
                    </a:lnTo>
                    <a:cubicBezTo>
                      <a:pt x="427973" y="258562"/>
                      <a:pt x="424161" y="250774"/>
                      <a:pt x="420384" y="243721"/>
                    </a:cubicBezTo>
                    <a:cubicBezTo>
                      <a:pt x="264104" y="178582"/>
                      <a:pt x="71032" y="411152"/>
                      <a:pt x="0" y="6700"/>
                    </a:cubicBezTo>
                    <a:cubicBezTo>
                      <a:pt x="67428" y="2385"/>
                      <a:pt x="123681" y="218"/>
                      <a:pt x="170642" y="16"/>
                    </a:cubicBezTo>
                    <a:close/>
                  </a:path>
                </a:pathLst>
              </a:custGeom>
              <a:solidFill>
                <a:srgbClr val="FC4B9D"/>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200">
                  <a:solidFill>
                    <a:schemeClr val="lt1"/>
                  </a:solidFill>
                  <a:latin typeface="Arial"/>
                  <a:ea typeface="Arial"/>
                  <a:cs typeface="Arial"/>
                  <a:sym typeface="Arial"/>
                </a:endParaRPr>
              </a:p>
            </p:txBody>
          </p:sp>
          <p:sp>
            <p:nvSpPr>
              <p:cNvPr id="8648" name="Google Shape;8648;p12"/>
              <p:cNvSpPr/>
              <p:nvPr/>
            </p:nvSpPr>
            <p:spPr>
              <a:xfrm rot="-900000">
                <a:off x="5379593" y="2974390"/>
                <a:ext cx="346855" cy="290556"/>
              </a:xfrm>
              <a:custGeom>
                <a:avLst/>
                <a:gdLst/>
                <a:ahLst/>
                <a:cxnLst/>
                <a:rect l="l" t="t" r="r" b="b"/>
                <a:pathLst>
                  <a:path w="456500" h="267151" extrusionOk="0">
                    <a:moveTo>
                      <a:pt x="170642" y="16"/>
                    </a:moveTo>
                    <a:cubicBezTo>
                      <a:pt x="499366" y="-1403"/>
                      <a:pt x="372768" y="93415"/>
                      <a:pt x="436596" y="220999"/>
                    </a:cubicBezTo>
                    <a:lnTo>
                      <a:pt x="456500" y="256728"/>
                    </a:lnTo>
                    <a:lnTo>
                      <a:pt x="431522" y="267151"/>
                    </a:lnTo>
                    <a:cubicBezTo>
                      <a:pt x="427973" y="258562"/>
                      <a:pt x="424161" y="250774"/>
                      <a:pt x="420384" y="243721"/>
                    </a:cubicBezTo>
                    <a:cubicBezTo>
                      <a:pt x="264104" y="178582"/>
                      <a:pt x="71032" y="411152"/>
                      <a:pt x="0" y="6700"/>
                    </a:cubicBezTo>
                    <a:cubicBezTo>
                      <a:pt x="67428" y="2385"/>
                      <a:pt x="123681" y="218"/>
                      <a:pt x="170642" y="16"/>
                    </a:cubicBezTo>
                    <a:close/>
                  </a:path>
                </a:pathLst>
              </a:custGeom>
              <a:solidFill>
                <a:srgbClr val="FC4B9D"/>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200">
                  <a:solidFill>
                    <a:schemeClr val="lt1"/>
                  </a:solidFill>
                  <a:latin typeface="Arial"/>
                  <a:ea typeface="Arial"/>
                  <a:cs typeface="Arial"/>
                  <a:sym typeface="Arial"/>
                </a:endParaRPr>
              </a:p>
            </p:txBody>
          </p:sp>
        </p:grpSp>
      </p:grpSp>
    </p:spTree>
  </p:cSld>
  <p:clrMapOvr>
    <a:masterClrMapping/>
  </p:clrMapOvr>
  <mc:AlternateContent xmlns:mc="http://schemas.openxmlformats.org/markup-compatibility/2006" xmlns:p14="http://schemas.microsoft.com/office/powerpoint/2010/main">
    <mc:Choice Requires="p14">
      <p:transition spd="slow" p14:dur="1400">
        <p14:doors dir="vert"/>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8615"/>
                                        </p:tgtEl>
                                        <p:attrNameLst>
                                          <p:attrName>style.visibility</p:attrName>
                                        </p:attrNameLst>
                                      </p:cBhvr>
                                      <p:to>
                                        <p:strVal val="visible"/>
                                      </p:to>
                                    </p:set>
                                    <p:animEffect transition="in" filter="fade">
                                      <p:cBhvr>
                                        <p:cTn id="7" dur="500"/>
                                        <p:tgtEl>
                                          <p:spTgt spid="8615"/>
                                        </p:tgtEl>
                                      </p:cBhvr>
                                    </p:animEffect>
                                  </p:childTnLst>
                                </p:cTn>
                              </p:par>
                              <p:par>
                                <p:cTn id="8" presetID="10" presetClass="entr" presetSubtype="0" fill="hold" nodeType="withEffect">
                                  <p:stCondLst>
                                    <p:cond delay="0"/>
                                  </p:stCondLst>
                                  <p:childTnLst>
                                    <p:set>
                                      <p:cBhvr>
                                        <p:cTn id="9" dur="1" fill="hold">
                                          <p:stCondLst>
                                            <p:cond delay="0"/>
                                          </p:stCondLst>
                                        </p:cTn>
                                        <p:tgtEl>
                                          <p:spTgt spid="8607">
                                            <p:txEl>
                                              <p:pRg st="0" end="0"/>
                                            </p:txEl>
                                          </p:spTgt>
                                        </p:tgtEl>
                                        <p:attrNameLst>
                                          <p:attrName>style.visibility</p:attrName>
                                        </p:attrNameLst>
                                      </p:cBhvr>
                                      <p:to>
                                        <p:strVal val="visible"/>
                                      </p:to>
                                    </p:set>
                                    <p:animEffect transition="in" filter="fade">
                                      <p:cBhvr>
                                        <p:cTn id="10" dur="500"/>
                                        <p:tgtEl>
                                          <p:spTgt spid="8607">
                                            <p:txEl>
                                              <p:pRg st="0" end="0"/>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10" presetClass="entr" presetSubtype="0" fill="hold" nodeType="clickEffect">
                                  <p:stCondLst>
                                    <p:cond delay="0"/>
                                  </p:stCondLst>
                                  <p:childTnLst>
                                    <p:set>
                                      <p:cBhvr>
                                        <p:cTn id="14" dur="1" fill="hold">
                                          <p:stCondLst>
                                            <p:cond delay="0"/>
                                          </p:stCondLst>
                                        </p:cTn>
                                        <p:tgtEl>
                                          <p:spTgt spid="8608"/>
                                        </p:tgtEl>
                                        <p:attrNameLst>
                                          <p:attrName>style.visibility</p:attrName>
                                        </p:attrNameLst>
                                      </p:cBhvr>
                                      <p:to>
                                        <p:strVal val="visible"/>
                                      </p:to>
                                    </p:set>
                                    <p:animEffect transition="in" filter="fade">
                                      <p:cBhvr>
                                        <p:cTn id="15" dur="500"/>
                                        <p:tgtEl>
                                          <p:spTgt spid="8608"/>
                                        </p:tgtEl>
                                      </p:cBhvr>
                                    </p:animEffect>
                                  </p:childTnLst>
                                </p:cTn>
                              </p:par>
                            </p:childTnLst>
                          </p:cTn>
                        </p:par>
                      </p:childTnLst>
                    </p:cTn>
                  </p:par>
                  <p:par>
                    <p:cTn id="16" fill="hold">
                      <p:stCondLst>
                        <p:cond delay="indefinite"/>
                      </p:stCondLst>
                      <p:childTnLst>
                        <p:par>
                          <p:cTn id="17" fill="hold">
                            <p:stCondLst>
                              <p:cond delay="0"/>
                            </p:stCondLst>
                            <p:childTnLst>
                              <p:par>
                                <p:cTn id="18" presetID="10" presetClass="entr" presetSubtype="0" fill="hold" nodeType="clickEffect">
                                  <p:stCondLst>
                                    <p:cond delay="0"/>
                                  </p:stCondLst>
                                  <p:childTnLst>
                                    <p:set>
                                      <p:cBhvr>
                                        <p:cTn id="19" dur="1" fill="hold">
                                          <p:stCondLst>
                                            <p:cond delay="0"/>
                                          </p:stCondLst>
                                        </p:cTn>
                                        <p:tgtEl>
                                          <p:spTgt spid="8639"/>
                                        </p:tgtEl>
                                        <p:attrNameLst>
                                          <p:attrName>style.visibility</p:attrName>
                                        </p:attrNameLst>
                                      </p:cBhvr>
                                      <p:to>
                                        <p:strVal val="visible"/>
                                      </p:to>
                                    </p:set>
                                    <p:animEffect transition="in" filter="fade">
                                      <p:cBhvr>
                                        <p:cTn id="20" dur="500"/>
                                        <p:tgtEl>
                                          <p:spTgt spid="8639"/>
                                        </p:tgtEl>
                                      </p:cBhvr>
                                    </p:animEffect>
                                  </p:childTnLst>
                                </p:cTn>
                              </p:par>
                              <p:par>
                                <p:cTn id="21" presetID="10" presetClass="entr" presetSubtype="0" fill="hold" nodeType="withEffect">
                                  <p:stCondLst>
                                    <p:cond delay="0"/>
                                  </p:stCondLst>
                                  <p:childTnLst>
                                    <p:set>
                                      <p:cBhvr>
                                        <p:cTn id="22" dur="1" fill="hold">
                                          <p:stCondLst>
                                            <p:cond delay="0"/>
                                          </p:stCondLst>
                                        </p:cTn>
                                        <p:tgtEl>
                                          <p:spTgt spid="8638"/>
                                        </p:tgtEl>
                                        <p:attrNameLst>
                                          <p:attrName>style.visibility</p:attrName>
                                        </p:attrNameLst>
                                      </p:cBhvr>
                                      <p:to>
                                        <p:strVal val="visible"/>
                                      </p:to>
                                    </p:set>
                                    <p:animEffect transition="in" filter="fade">
                                      <p:cBhvr>
                                        <p:cTn id="23" dur="500"/>
                                        <p:tgtEl>
                                          <p:spTgt spid="863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8652"/>
        <p:cNvGrpSpPr/>
        <p:nvPr/>
      </p:nvGrpSpPr>
      <p:grpSpPr>
        <a:xfrm>
          <a:off x="0" y="0"/>
          <a:ext cx="0" cy="0"/>
          <a:chOff x="0" y="0"/>
          <a:chExt cx="0" cy="0"/>
        </a:xfrm>
      </p:grpSpPr>
      <p:sp>
        <p:nvSpPr>
          <p:cNvPr id="8653" name="Google Shape;8653;p13"/>
          <p:cNvSpPr txBox="1"/>
          <p:nvPr/>
        </p:nvSpPr>
        <p:spPr>
          <a:xfrm>
            <a:off x="574431" y="738554"/>
            <a:ext cx="4114800" cy="369332"/>
          </a:xfrm>
          <a:prstGeom prst="rect">
            <a:avLst/>
          </a:prstGeom>
          <a:noFill/>
          <a:ln>
            <a:noFill/>
          </a:ln>
        </p:spPr>
        <p:txBody>
          <a:bodyPr spcFirstLastPara="1" wrap="square" lIns="91425" tIns="45700" rIns="91425" bIns="45700" anchor="t" anchorCtr="0">
            <a:spAutoFit/>
          </a:bodyPr>
          <a:lstStyle/>
          <a:p>
            <a:pPr marL="0" marR="0" lvl="0" indent="0" algn="l" rtl="0">
              <a:spcBef>
                <a:spcPts val="0"/>
              </a:spcBef>
              <a:spcAft>
                <a:spcPts val="0"/>
              </a:spcAft>
              <a:buNone/>
            </a:pPr>
            <a:r>
              <a:rPr lang="en-US" sz="1800">
                <a:solidFill>
                  <a:schemeClr val="dk1"/>
                </a:solidFill>
                <a:latin typeface="Arial"/>
                <a:ea typeface="Arial"/>
                <a:cs typeface="Arial"/>
                <a:sym typeface="Arial"/>
              </a:rPr>
              <a:t>Definisi interferensi menurut para ahli:</a:t>
            </a:r>
            <a:endParaRPr sz="1800">
              <a:solidFill>
                <a:schemeClr val="dk1"/>
              </a:solidFill>
              <a:latin typeface="Arial"/>
              <a:ea typeface="Arial"/>
              <a:cs typeface="Arial"/>
              <a:sym typeface="Arial"/>
            </a:endParaRPr>
          </a:p>
        </p:txBody>
      </p:sp>
      <p:sp>
        <p:nvSpPr>
          <p:cNvPr id="8654" name="Google Shape;8654;p13"/>
          <p:cNvSpPr txBox="1"/>
          <p:nvPr/>
        </p:nvSpPr>
        <p:spPr>
          <a:xfrm>
            <a:off x="1195754" y="1477108"/>
            <a:ext cx="9413631" cy="923330"/>
          </a:xfrm>
          <a:prstGeom prst="rect">
            <a:avLst/>
          </a:prstGeom>
          <a:noFill/>
          <a:ln>
            <a:noFill/>
          </a:ln>
        </p:spPr>
        <p:txBody>
          <a:bodyPr spcFirstLastPara="1" wrap="square" lIns="91425" tIns="45700" rIns="91425" bIns="45700" anchor="t" anchorCtr="0">
            <a:spAutoFit/>
          </a:bodyPr>
          <a:lstStyle/>
          <a:p>
            <a:pPr marL="0" marR="0" lvl="0" indent="0" algn="l" rtl="0">
              <a:spcBef>
                <a:spcPts val="0"/>
              </a:spcBef>
              <a:spcAft>
                <a:spcPts val="0"/>
              </a:spcAft>
              <a:buNone/>
            </a:pPr>
            <a:r>
              <a:rPr lang="en-US" sz="1800">
                <a:solidFill>
                  <a:schemeClr val="dk1"/>
                </a:solidFill>
                <a:latin typeface="Arial"/>
                <a:ea typeface="Arial"/>
                <a:cs typeface="Arial"/>
                <a:sym typeface="Arial"/>
              </a:rPr>
              <a:t>Hartman dan Stork (1972: 15) tidak menyebut interferensi merupakan pengacauan atau kekacauan, melainkan kekeliruan yang terjadi sebagai akibat terbawanya kebiasaan-kebiasaan ujaran bahasa ibu atau dialek ke dalam bahasa kedua.</a:t>
            </a:r>
            <a:endParaRPr/>
          </a:p>
        </p:txBody>
      </p:sp>
      <p:sp>
        <p:nvSpPr>
          <p:cNvPr id="8655" name="Google Shape;8655;p13"/>
          <p:cNvSpPr txBox="1"/>
          <p:nvPr/>
        </p:nvSpPr>
        <p:spPr>
          <a:xfrm>
            <a:off x="1195754" y="2637691"/>
            <a:ext cx="9413631" cy="923330"/>
          </a:xfrm>
          <a:prstGeom prst="rect">
            <a:avLst/>
          </a:prstGeom>
          <a:noFill/>
          <a:ln>
            <a:noFill/>
          </a:ln>
        </p:spPr>
        <p:txBody>
          <a:bodyPr spcFirstLastPara="1" wrap="square" lIns="91425" tIns="45700" rIns="91425" bIns="45700" anchor="t" anchorCtr="0">
            <a:spAutoFit/>
          </a:bodyPr>
          <a:lstStyle/>
          <a:p>
            <a:pPr marL="0" marR="0" lvl="0" indent="0" algn="l" rtl="0">
              <a:spcBef>
                <a:spcPts val="0"/>
              </a:spcBef>
              <a:spcAft>
                <a:spcPts val="0"/>
              </a:spcAft>
              <a:buNone/>
            </a:pPr>
            <a:r>
              <a:rPr lang="en-US" sz="1800">
                <a:solidFill>
                  <a:schemeClr val="dk1"/>
                </a:solidFill>
                <a:latin typeface="Arial"/>
                <a:ea typeface="Arial"/>
                <a:cs typeface="Arial"/>
                <a:sym typeface="Arial"/>
              </a:rPr>
              <a:t>Alwasilah (1985: 131) menyebutkan bahwa interferensi merupakan kekeliruan yang disebabkan oleh adanya kecenderungan membiasakan pengucapan (ujaran) suatu bahasa terhadap bahasa lain mencakup pengucapan satuan bunyi, tata bahasa, dan kosakata</a:t>
            </a:r>
            <a:endParaRPr sz="1800">
              <a:solidFill>
                <a:schemeClr val="dk1"/>
              </a:solidFill>
              <a:latin typeface="Arial"/>
              <a:ea typeface="Arial"/>
              <a:cs typeface="Arial"/>
              <a:sym typeface="Arial"/>
            </a:endParaRPr>
          </a:p>
        </p:txBody>
      </p:sp>
      <p:sp>
        <p:nvSpPr>
          <p:cNvPr id="8656" name="Google Shape;8656;p13"/>
          <p:cNvSpPr txBox="1"/>
          <p:nvPr/>
        </p:nvSpPr>
        <p:spPr>
          <a:xfrm>
            <a:off x="1195755" y="3845169"/>
            <a:ext cx="9413630" cy="923330"/>
          </a:xfrm>
          <a:prstGeom prst="rect">
            <a:avLst/>
          </a:prstGeom>
          <a:noFill/>
          <a:ln>
            <a:noFill/>
          </a:ln>
        </p:spPr>
        <p:txBody>
          <a:bodyPr spcFirstLastPara="1" wrap="square" lIns="91425" tIns="45700" rIns="91425" bIns="45700" anchor="t" anchorCtr="0">
            <a:spAutoFit/>
          </a:bodyPr>
          <a:lstStyle/>
          <a:p>
            <a:pPr marL="0" marR="0" lvl="0" indent="0" algn="l" rtl="0">
              <a:spcBef>
                <a:spcPts val="0"/>
              </a:spcBef>
              <a:spcAft>
                <a:spcPts val="0"/>
              </a:spcAft>
              <a:buNone/>
            </a:pPr>
            <a:r>
              <a:rPr lang="en-US" sz="1800">
                <a:solidFill>
                  <a:schemeClr val="dk1"/>
                </a:solidFill>
                <a:latin typeface="Arial"/>
                <a:ea typeface="Arial"/>
                <a:cs typeface="Arial"/>
                <a:sym typeface="Arial"/>
              </a:rPr>
              <a:t>Interferensi, menurut Nababan (1984), merupakan kekeliruan yang terjadi sebagai akibat terbawanya kebiasaan-kebiasaan ujaran bahasa ibu atau dialek ke dalam bahasa atau dialek kedua.</a:t>
            </a:r>
            <a:endParaRPr/>
          </a:p>
        </p:txBody>
      </p:sp>
      <p:grpSp>
        <p:nvGrpSpPr>
          <p:cNvPr id="8657" name="Google Shape;8657;p13"/>
          <p:cNvGrpSpPr/>
          <p:nvPr/>
        </p:nvGrpSpPr>
        <p:grpSpPr>
          <a:xfrm>
            <a:off x="4771" y="4434064"/>
            <a:ext cx="1609004" cy="1947138"/>
            <a:chOff x="8198194" y="1845390"/>
            <a:chExt cx="3014515" cy="4206480"/>
          </a:xfrm>
        </p:grpSpPr>
        <p:sp>
          <p:nvSpPr>
            <p:cNvPr id="8658" name="Google Shape;8658;p13"/>
            <p:cNvSpPr/>
            <p:nvPr/>
          </p:nvSpPr>
          <p:spPr>
            <a:xfrm>
              <a:off x="9619735" y="3034447"/>
              <a:ext cx="158327" cy="2612390"/>
            </a:xfrm>
            <a:prstGeom prst="rect">
              <a:avLst/>
            </a:prstGeom>
            <a:solidFill>
              <a:srgbClr val="7F7F7F"/>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701">
                <a:solidFill>
                  <a:schemeClr val="lt1"/>
                </a:solidFill>
                <a:latin typeface="Arial"/>
                <a:ea typeface="Arial"/>
                <a:cs typeface="Arial"/>
                <a:sym typeface="Arial"/>
              </a:endParaRPr>
            </a:p>
          </p:txBody>
        </p:sp>
        <p:sp>
          <p:nvSpPr>
            <p:cNvPr id="8659" name="Google Shape;8659;p13"/>
            <p:cNvSpPr/>
            <p:nvPr/>
          </p:nvSpPr>
          <p:spPr>
            <a:xfrm>
              <a:off x="9560084" y="2564840"/>
              <a:ext cx="277630" cy="512689"/>
            </a:xfrm>
            <a:prstGeom prst="roundRect">
              <a:avLst>
                <a:gd name="adj" fmla="val 43624"/>
              </a:avLst>
            </a:prstGeom>
            <a:solidFill>
              <a:srgbClr val="7F7F7F"/>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701">
                <a:solidFill>
                  <a:schemeClr val="lt1"/>
                </a:solidFill>
                <a:latin typeface="Arial"/>
                <a:ea typeface="Arial"/>
                <a:cs typeface="Arial"/>
                <a:sym typeface="Arial"/>
              </a:endParaRPr>
            </a:p>
          </p:txBody>
        </p:sp>
        <p:sp>
          <p:nvSpPr>
            <p:cNvPr id="8660" name="Google Shape;8660;p13"/>
            <p:cNvSpPr/>
            <p:nvPr/>
          </p:nvSpPr>
          <p:spPr>
            <a:xfrm>
              <a:off x="9113099" y="2695360"/>
              <a:ext cx="1188000" cy="73297"/>
            </a:xfrm>
            <a:prstGeom prst="rect">
              <a:avLst/>
            </a:prstGeom>
            <a:solidFill>
              <a:srgbClr val="7F7F7F"/>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701">
                <a:solidFill>
                  <a:schemeClr val="lt1"/>
                </a:solidFill>
                <a:latin typeface="Arial"/>
                <a:ea typeface="Arial"/>
                <a:cs typeface="Arial"/>
                <a:sym typeface="Arial"/>
              </a:endParaRPr>
            </a:p>
          </p:txBody>
        </p:sp>
        <p:grpSp>
          <p:nvGrpSpPr>
            <p:cNvPr id="8661" name="Google Shape;8661;p13"/>
            <p:cNvGrpSpPr/>
            <p:nvPr/>
          </p:nvGrpSpPr>
          <p:grpSpPr>
            <a:xfrm>
              <a:off x="8259063" y="1845390"/>
              <a:ext cx="832188" cy="2646376"/>
              <a:chOff x="4932037" y="2324114"/>
              <a:chExt cx="756970" cy="2407178"/>
            </a:xfrm>
          </p:grpSpPr>
          <p:grpSp>
            <p:nvGrpSpPr>
              <p:cNvPr id="8662" name="Google Shape;8662;p13"/>
              <p:cNvGrpSpPr/>
              <p:nvPr/>
            </p:nvGrpSpPr>
            <p:grpSpPr>
              <a:xfrm>
                <a:off x="4932037" y="2959891"/>
                <a:ext cx="756970" cy="1771401"/>
                <a:chOff x="6660232" y="3023478"/>
                <a:chExt cx="1157708" cy="2709175"/>
              </a:xfrm>
            </p:grpSpPr>
            <p:sp>
              <p:nvSpPr>
                <p:cNvPr id="8663" name="Google Shape;8663;p13"/>
                <p:cNvSpPr/>
                <p:nvPr/>
              </p:nvSpPr>
              <p:spPr>
                <a:xfrm rot="10800000">
                  <a:off x="6806977" y="4334287"/>
                  <a:ext cx="841535" cy="1292666"/>
                </a:xfrm>
                <a:custGeom>
                  <a:avLst/>
                  <a:gdLst/>
                  <a:ahLst/>
                  <a:cxnLst/>
                  <a:rect l="l" t="t" r="r" b="b"/>
                  <a:pathLst>
                    <a:path w="693324" h="1109678" extrusionOk="0">
                      <a:moveTo>
                        <a:pt x="352689" y="0"/>
                      </a:moveTo>
                      <a:lnTo>
                        <a:pt x="352689" y="0"/>
                      </a:lnTo>
                      <a:cubicBezTo>
                        <a:pt x="539854" y="0"/>
                        <a:pt x="691582" y="151728"/>
                        <a:pt x="691582" y="338893"/>
                      </a:cubicBezTo>
                      <a:cubicBezTo>
                        <a:pt x="694180" y="614475"/>
                        <a:pt x="690726" y="829108"/>
                        <a:pt x="693324" y="1104690"/>
                      </a:cubicBezTo>
                      <a:cubicBezTo>
                        <a:pt x="260390" y="1113473"/>
                        <a:pt x="308057" y="1110117"/>
                        <a:pt x="0" y="1098856"/>
                      </a:cubicBezTo>
                      <a:cubicBezTo>
                        <a:pt x="3530" y="783967"/>
                        <a:pt x="9007" y="680490"/>
                        <a:pt x="9007" y="338892"/>
                      </a:cubicBezTo>
                      <a:cubicBezTo>
                        <a:pt x="9007" y="151727"/>
                        <a:pt x="165524" y="0"/>
                        <a:pt x="352689" y="0"/>
                      </a:cubicBezTo>
                      <a:close/>
                    </a:path>
                  </a:pathLst>
                </a:custGeom>
                <a:solidFill>
                  <a:srgbClr val="FD8BC0"/>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701">
                    <a:solidFill>
                      <a:schemeClr val="lt1"/>
                    </a:solidFill>
                    <a:latin typeface="Arial"/>
                    <a:ea typeface="Arial"/>
                    <a:cs typeface="Arial"/>
                    <a:sym typeface="Arial"/>
                  </a:endParaRPr>
                </a:p>
              </p:txBody>
            </p:sp>
            <p:grpSp>
              <p:nvGrpSpPr>
                <p:cNvPr id="8664" name="Google Shape;8664;p13"/>
                <p:cNvGrpSpPr/>
                <p:nvPr/>
              </p:nvGrpSpPr>
              <p:grpSpPr>
                <a:xfrm rot="5400000">
                  <a:off x="5911599" y="3900876"/>
                  <a:ext cx="2652420" cy="1011133"/>
                  <a:chOff x="3215725" y="3289394"/>
                  <a:chExt cx="2652420" cy="1011133"/>
                </a:xfrm>
              </p:grpSpPr>
              <p:sp>
                <p:nvSpPr>
                  <p:cNvPr id="8665" name="Google Shape;8665;p13"/>
                  <p:cNvSpPr/>
                  <p:nvPr/>
                </p:nvSpPr>
                <p:spPr>
                  <a:xfrm rot="5400000">
                    <a:off x="4855267" y="3287648"/>
                    <a:ext cx="1008000" cy="1017757"/>
                  </a:xfrm>
                  <a:prstGeom prst="blockArc">
                    <a:avLst>
                      <a:gd name="adj1" fmla="val 10800000"/>
                      <a:gd name="adj2" fmla="val 9456"/>
                      <a:gd name="adj3" fmla="val 10672"/>
                    </a:avLst>
                  </a:prstGeom>
                  <a:solidFill>
                    <a:srgbClr val="BFBFBF"/>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701">
                      <a:solidFill>
                        <a:schemeClr val="dk1"/>
                      </a:solidFill>
                      <a:latin typeface="Arial"/>
                      <a:ea typeface="Arial"/>
                      <a:cs typeface="Arial"/>
                      <a:sym typeface="Arial"/>
                    </a:endParaRPr>
                  </a:p>
                </p:txBody>
              </p:sp>
              <p:sp>
                <p:nvSpPr>
                  <p:cNvPr id="8666" name="Google Shape;8666;p13"/>
                  <p:cNvSpPr/>
                  <p:nvPr/>
                </p:nvSpPr>
                <p:spPr>
                  <a:xfrm rot="10800000">
                    <a:off x="3215725" y="4192527"/>
                    <a:ext cx="2160000" cy="108000"/>
                  </a:xfrm>
                  <a:prstGeom prst="rect">
                    <a:avLst/>
                  </a:prstGeom>
                  <a:solidFill>
                    <a:srgbClr val="BFBFBF"/>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701">
                      <a:solidFill>
                        <a:schemeClr val="lt1"/>
                      </a:solidFill>
                      <a:latin typeface="Arial"/>
                      <a:ea typeface="Arial"/>
                      <a:cs typeface="Arial"/>
                      <a:sym typeface="Arial"/>
                    </a:endParaRPr>
                  </a:p>
                </p:txBody>
              </p:sp>
              <p:sp>
                <p:nvSpPr>
                  <p:cNvPr id="8667" name="Google Shape;8667;p13"/>
                  <p:cNvSpPr/>
                  <p:nvPr/>
                </p:nvSpPr>
                <p:spPr>
                  <a:xfrm rot="10800000">
                    <a:off x="3215725" y="3289394"/>
                    <a:ext cx="2160000" cy="108000"/>
                  </a:xfrm>
                  <a:prstGeom prst="rect">
                    <a:avLst/>
                  </a:prstGeom>
                  <a:solidFill>
                    <a:srgbClr val="BFBFBF"/>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701">
                      <a:solidFill>
                        <a:schemeClr val="lt1"/>
                      </a:solidFill>
                      <a:latin typeface="Arial"/>
                      <a:ea typeface="Arial"/>
                      <a:cs typeface="Arial"/>
                      <a:sym typeface="Arial"/>
                    </a:endParaRPr>
                  </a:p>
                </p:txBody>
              </p:sp>
            </p:grpSp>
            <p:sp>
              <p:nvSpPr>
                <p:cNvPr id="8668" name="Google Shape;8668;p13"/>
                <p:cNvSpPr/>
                <p:nvPr/>
              </p:nvSpPr>
              <p:spPr>
                <a:xfrm>
                  <a:off x="6660232" y="3023478"/>
                  <a:ext cx="180010" cy="108000"/>
                </a:xfrm>
                <a:prstGeom prst="roundRect">
                  <a:avLst>
                    <a:gd name="adj" fmla="val 50000"/>
                  </a:avLst>
                </a:prstGeom>
                <a:solidFill>
                  <a:srgbClr val="BFBFBF"/>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701">
                    <a:solidFill>
                      <a:schemeClr val="lt1"/>
                    </a:solidFill>
                    <a:latin typeface="Arial"/>
                    <a:ea typeface="Arial"/>
                    <a:cs typeface="Arial"/>
                    <a:sym typeface="Arial"/>
                  </a:endParaRPr>
                </a:p>
              </p:txBody>
            </p:sp>
            <p:sp>
              <p:nvSpPr>
                <p:cNvPr id="8669" name="Google Shape;8669;p13"/>
                <p:cNvSpPr/>
                <p:nvPr/>
              </p:nvSpPr>
              <p:spPr>
                <a:xfrm>
                  <a:off x="7637929" y="3023478"/>
                  <a:ext cx="180011" cy="108000"/>
                </a:xfrm>
                <a:prstGeom prst="roundRect">
                  <a:avLst>
                    <a:gd name="adj" fmla="val 50000"/>
                  </a:avLst>
                </a:prstGeom>
                <a:solidFill>
                  <a:srgbClr val="BFBFBF"/>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701">
                    <a:solidFill>
                      <a:schemeClr val="lt1"/>
                    </a:solidFill>
                    <a:latin typeface="Arial"/>
                    <a:ea typeface="Arial"/>
                    <a:cs typeface="Arial"/>
                    <a:sym typeface="Arial"/>
                  </a:endParaRPr>
                </a:p>
              </p:txBody>
            </p:sp>
          </p:grpSp>
          <p:sp>
            <p:nvSpPr>
              <p:cNvPr id="8670" name="Google Shape;8670;p13"/>
              <p:cNvSpPr/>
              <p:nvPr/>
            </p:nvSpPr>
            <p:spPr>
              <a:xfrm rot="-1677828">
                <a:off x="5362923" y="4181956"/>
                <a:ext cx="121089" cy="121089"/>
              </a:xfrm>
              <a:prstGeom prst="ellipse">
                <a:avLst/>
              </a:prstGeom>
              <a:solidFill>
                <a:schemeClr val="l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701">
                  <a:solidFill>
                    <a:schemeClr val="lt1"/>
                  </a:solidFill>
                  <a:latin typeface="Arial"/>
                  <a:ea typeface="Arial"/>
                  <a:cs typeface="Arial"/>
                  <a:sym typeface="Arial"/>
                </a:endParaRPr>
              </a:p>
            </p:txBody>
          </p:sp>
          <p:sp>
            <p:nvSpPr>
              <p:cNvPr id="8671" name="Google Shape;8671;p13"/>
              <p:cNvSpPr/>
              <p:nvPr/>
            </p:nvSpPr>
            <p:spPr>
              <a:xfrm rot="-1677828">
                <a:off x="5363370" y="4067046"/>
                <a:ext cx="60544" cy="60544"/>
              </a:xfrm>
              <a:prstGeom prst="ellipse">
                <a:avLst/>
              </a:prstGeom>
              <a:solidFill>
                <a:schemeClr val="l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701">
                  <a:solidFill>
                    <a:schemeClr val="lt1"/>
                  </a:solidFill>
                  <a:latin typeface="Arial"/>
                  <a:ea typeface="Arial"/>
                  <a:cs typeface="Arial"/>
                  <a:sym typeface="Arial"/>
                </a:endParaRPr>
              </a:p>
            </p:txBody>
          </p:sp>
          <p:sp>
            <p:nvSpPr>
              <p:cNvPr id="8672" name="Google Shape;8672;p13"/>
              <p:cNvSpPr/>
              <p:nvPr/>
            </p:nvSpPr>
            <p:spPr>
              <a:xfrm rot="-1677828">
                <a:off x="5170384" y="3971459"/>
                <a:ext cx="98612" cy="98612"/>
              </a:xfrm>
              <a:prstGeom prst="ellipse">
                <a:avLst/>
              </a:prstGeom>
              <a:solidFill>
                <a:schemeClr val="l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701">
                  <a:solidFill>
                    <a:schemeClr val="lt1"/>
                  </a:solidFill>
                  <a:latin typeface="Arial"/>
                  <a:ea typeface="Arial"/>
                  <a:cs typeface="Arial"/>
                  <a:sym typeface="Arial"/>
                </a:endParaRPr>
              </a:p>
            </p:txBody>
          </p:sp>
          <p:sp>
            <p:nvSpPr>
              <p:cNvPr id="8673" name="Google Shape;8673;p13"/>
              <p:cNvSpPr/>
              <p:nvPr/>
            </p:nvSpPr>
            <p:spPr>
              <a:xfrm rot="-1677828">
                <a:off x="5234024" y="3635575"/>
                <a:ext cx="163508" cy="163508"/>
              </a:xfrm>
              <a:prstGeom prst="ellipse">
                <a:avLst/>
              </a:prstGeom>
              <a:solidFill>
                <a:srgbClr val="FD8BC0"/>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701">
                  <a:solidFill>
                    <a:srgbClr val="FF0000"/>
                  </a:solidFill>
                  <a:latin typeface="Arial"/>
                  <a:ea typeface="Arial"/>
                  <a:cs typeface="Arial"/>
                  <a:sym typeface="Arial"/>
                </a:endParaRPr>
              </a:p>
            </p:txBody>
          </p:sp>
          <p:sp>
            <p:nvSpPr>
              <p:cNvPr id="8674" name="Google Shape;8674;p13"/>
              <p:cNvSpPr/>
              <p:nvPr/>
            </p:nvSpPr>
            <p:spPr>
              <a:xfrm rot="-1677828">
                <a:off x="5300195" y="4413872"/>
                <a:ext cx="98612" cy="98612"/>
              </a:xfrm>
              <a:prstGeom prst="ellipse">
                <a:avLst/>
              </a:prstGeom>
              <a:solidFill>
                <a:schemeClr val="l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701">
                  <a:solidFill>
                    <a:schemeClr val="lt1"/>
                  </a:solidFill>
                  <a:latin typeface="Arial"/>
                  <a:ea typeface="Arial"/>
                  <a:cs typeface="Arial"/>
                  <a:sym typeface="Arial"/>
                </a:endParaRPr>
              </a:p>
            </p:txBody>
          </p:sp>
          <p:sp>
            <p:nvSpPr>
              <p:cNvPr id="8675" name="Google Shape;8675;p13"/>
              <p:cNvSpPr/>
              <p:nvPr/>
            </p:nvSpPr>
            <p:spPr>
              <a:xfrm rot="-1677828">
                <a:off x="5389631" y="3844759"/>
                <a:ext cx="98612" cy="98612"/>
              </a:xfrm>
              <a:prstGeom prst="ellipse">
                <a:avLst/>
              </a:prstGeom>
              <a:solidFill>
                <a:schemeClr val="l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701">
                  <a:solidFill>
                    <a:schemeClr val="lt1"/>
                  </a:solidFill>
                  <a:latin typeface="Arial"/>
                  <a:ea typeface="Arial"/>
                  <a:cs typeface="Arial"/>
                  <a:sym typeface="Arial"/>
                </a:endParaRPr>
              </a:p>
            </p:txBody>
          </p:sp>
          <p:sp>
            <p:nvSpPr>
              <p:cNvPr id="8676" name="Google Shape;8676;p13"/>
              <p:cNvSpPr/>
              <p:nvPr/>
            </p:nvSpPr>
            <p:spPr>
              <a:xfrm rot="-1677828">
                <a:off x="5223296" y="4294096"/>
                <a:ext cx="60544" cy="60544"/>
              </a:xfrm>
              <a:prstGeom prst="ellipse">
                <a:avLst/>
              </a:prstGeom>
              <a:solidFill>
                <a:schemeClr val="l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701">
                  <a:solidFill>
                    <a:schemeClr val="lt1"/>
                  </a:solidFill>
                  <a:latin typeface="Arial"/>
                  <a:ea typeface="Arial"/>
                  <a:cs typeface="Arial"/>
                  <a:sym typeface="Arial"/>
                </a:endParaRPr>
              </a:p>
            </p:txBody>
          </p:sp>
          <p:sp>
            <p:nvSpPr>
              <p:cNvPr id="8677" name="Google Shape;8677;p13"/>
              <p:cNvSpPr/>
              <p:nvPr/>
            </p:nvSpPr>
            <p:spPr>
              <a:xfrm rot="-1677828">
                <a:off x="5410629" y="3468185"/>
                <a:ext cx="98612" cy="98612"/>
              </a:xfrm>
              <a:prstGeom prst="ellipse">
                <a:avLst/>
              </a:prstGeom>
              <a:solidFill>
                <a:srgbClr val="FD8BC0"/>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701">
                  <a:solidFill>
                    <a:srgbClr val="FF0000"/>
                  </a:solidFill>
                  <a:latin typeface="Arial"/>
                  <a:ea typeface="Arial"/>
                  <a:cs typeface="Arial"/>
                  <a:sym typeface="Arial"/>
                </a:endParaRPr>
              </a:p>
            </p:txBody>
          </p:sp>
          <p:sp>
            <p:nvSpPr>
              <p:cNvPr id="8678" name="Google Shape;8678;p13"/>
              <p:cNvSpPr/>
              <p:nvPr/>
            </p:nvSpPr>
            <p:spPr>
              <a:xfrm rot="-1677828">
                <a:off x="5337099" y="3018321"/>
                <a:ext cx="121089" cy="121089"/>
              </a:xfrm>
              <a:prstGeom prst="ellipse">
                <a:avLst/>
              </a:prstGeom>
              <a:solidFill>
                <a:srgbClr val="FD8BC0"/>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701">
                  <a:solidFill>
                    <a:schemeClr val="lt1"/>
                  </a:solidFill>
                  <a:latin typeface="Arial"/>
                  <a:ea typeface="Arial"/>
                  <a:cs typeface="Arial"/>
                  <a:sym typeface="Arial"/>
                </a:endParaRPr>
              </a:p>
            </p:txBody>
          </p:sp>
          <p:sp>
            <p:nvSpPr>
              <p:cNvPr id="8679" name="Google Shape;8679;p13"/>
              <p:cNvSpPr/>
              <p:nvPr/>
            </p:nvSpPr>
            <p:spPr>
              <a:xfrm rot="-1677828">
                <a:off x="5337546" y="2903411"/>
                <a:ext cx="60544" cy="60544"/>
              </a:xfrm>
              <a:prstGeom prst="ellipse">
                <a:avLst/>
              </a:prstGeom>
              <a:solidFill>
                <a:srgbClr val="FD8BC0"/>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701">
                  <a:solidFill>
                    <a:schemeClr val="lt1"/>
                  </a:solidFill>
                  <a:latin typeface="Arial"/>
                  <a:ea typeface="Arial"/>
                  <a:cs typeface="Arial"/>
                  <a:sym typeface="Arial"/>
                </a:endParaRPr>
              </a:p>
            </p:txBody>
          </p:sp>
          <p:sp>
            <p:nvSpPr>
              <p:cNvPr id="8680" name="Google Shape;8680;p13"/>
              <p:cNvSpPr/>
              <p:nvPr/>
            </p:nvSpPr>
            <p:spPr>
              <a:xfrm rot="-1677828">
                <a:off x="5144560" y="2807824"/>
                <a:ext cx="98612" cy="98612"/>
              </a:xfrm>
              <a:prstGeom prst="ellipse">
                <a:avLst/>
              </a:prstGeom>
              <a:solidFill>
                <a:srgbClr val="FD8BC0"/>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701">
                  <a:solidFill>
                    <a:schemeClr val="lt1"/>
                  </a:solidFill>
                  <a:latin typeface="Arial"/>
                  <a:ea typeface="Arial"/>
                  <a:cs typeface="Arial"/>
                  <a:sym typeface="Arial"/>
                </a:endParaRPr>
              </a:p>
            </p:txBody>
          </p:sp>
          <p:sp>
            <p:nvSpPr>
              <p:cNvPr id="8681" name="Google Shape;8681;p13"/>
              <p:cNvSpPr/>
              <p:nvPr/>
            </p:nvSpPr>
            <p:spPr>
              <a:xfrm rot="-1677828">
                <a:off x="5216452" y="2508867"/>
                <a:ext cx="163508" cy="163508"/>
              </a:xfrm>
              <a:prstGeom prst="ellipse">
                <a:avLst/>
              </a:prstGeom>
              <a:solidFill>
                <a:srgbClr val="FD8BC0"/>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701">
                  <a:solidFill>
                    <a:schemeClr val="lt1"/>
                  </a:solidFill>
                  <a:latin typeface="Arial"/>
                  <a:ea typeface="Arial"/>
                  <a:cs typeface="Arial"/>
                  <a:sym typeface="Arial"/>
                </a:endParaRPr>
              </a:p>
            </p:txBody>
          </p:sp>
          <p:sp>
            <p:nvSpPr>
              <p:cNvPr id="8682" name="Google Shape;8682;p13"/>
              <p:cNvSpPr/>
              <p:nvPr/>
            </p:nvSpPr>
            <p:spPr>
              <a:xfrm rot="-1677828">
                <a:off x="5274371" y="3250237"/>
                <a:ext cx="98612" cy="98612"/>
              </a:xfrm>
              <a:prstGeom prst="ellipse">
                <a:avLst/>
              </a:prstGeom>
              <a:solidFill>
                <a:srgbClr val="FD8BC0"/>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701">
                  <a:solidFill>
                    <a:schemeClr val="lt1"/>
                  </a:solidFill>
                  <a:latin typeface="Arial"/>
                  <a:ea typeface="Arial"/>
                  <a:cs typeface="Arial"/>
                  <a:sym typeface="Arial"/>
                </a:endParaRPr>
              </a:p>
            </p:txBody>
          </p:sp>
          <p:sp>
            <p:nvSpPr>
              <p:cNvPr id="8683" name="Google Shape;8683;p13"/>
              <p:cNvSpPr/>
              <p:nvPr/>
            </p:nvSpPr>
            <p:spPr>
              <a:xfrm rot="-1677828">
                <a:off x="5372059" y="2718051"/>
                <a:ext cx="98612" cy="98612"/>
              </a:xfrm>
              <a:prstGeom prst="ellipse">
                <a:avLst/>
              </a:prstGeom>
              <a:solidFill>
                <a:srgbClr val="FD8BC0"/>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701">
                  <a:solidFill>
                    <a:schemeClr val="lt1"/>
                  </a:solidFill>
                  <a:latin typeface="Arial"/>
                  <a:ea typeface="Arial"/>
                  <a:cs typeface="Arial"/>
                  <a:sym typeface="Arial"/>
                </a:endParaRPr>
              </a:p>
            </p:txBody>
          </p:sp>
          <p:sp>
            <p:nvSpPr>
              <p:cNvPr id="8684" name="Google Shape;8684;p13"/>
              <p:cNvSpPr/>
              <p:nvPr/>
            </p:nvSpPr>
            <p:spPr>
              <a:xfrm rot="-1677828">
                <a:off x="5197472" y="3130461"/>
                <a:ext cx="60544" cy="60544"/>
              </a:xfrm>
              <a:prstGeom prst="ellipse">
                <a:avLst/>
              </a:prstGeom>
              <a:solidFill>
                <a:srgbClr val="FF0000"/>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701">
                  <a:solidFill>
                    <a:schemeClr val="lt1"/>
                  </a:solidFill>
                  <a:latin typeface="Arial"/>
                  <a:ea typeface="Arial"/>
                  <a:cs typeface="Arial"/>
                  <a:sym typeface="Arial"/>
                </a:endParaRPr>
              </a:p>
            </p:txBody>
          </p:sp>
          <p:sp>
            <p:nvSpPr>
              <p:cNvPr id="8685" name="Google Shape;8685;p13"/>
              <p:cNvSpPr/>
              <p:nvPr/>
            </p:nvSpPr>
            <p:spPr>
              <a:xfrm rot="-1677828">
                <a:off x="5393057" y="2341477"/>
                <a:ext cx="98612" cy="98612"/>
              </a:xfrm>
              <a:prstGeom prst="ellipse">
                <a:avLst/>
              </a:prstGeom>
              <a:solidFill>
                <a:srgbClr val="FD8BC0"/>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701">
                  <a:solidFill>
                    <a:schemeClr val="lt1"/>
                  </a:solidFill>
                  <a:latin typeface="Arial"/>
                  <a:ea typeface="Arial"/>
                  <a:cs typeface="Arial"/>
                  <a:sym typeface="Arial"/>
                </a:endParaRPr>
              </a:p>
            </p:txBody>
          </p:sp>
        </p:grpSp>
        <p:grpSp>
          <p:nvGrpSpPr>
            <p:cNvPr id="8686" name="Google Shape;8686;p13"/>
            <p:cNvGrpSpPr/>
            <p:nvPr/>
          </p:nvGrpSpPr>
          <p:grpSpPr>
            <a:xfrm flipH="1">
              <a:off x="10307227" y="1845390"/>
              <a:ext cx="828178" cy="2646375"/>
              <a:chOff x="4932040" y="2324114"/>
              <a:chExt cx="753322" cy="2407177"/>
            </a:xfrm>
          </p:grpSpPr>
          <p:grpSp>
            <p:nvGrpSpPr>
              <p:cNvPr id="8687" name="Google Shape;8687;p13"/>
              <p:cNvGrpSpPr/>
              <p:nvPr/>
            </p:nvGrpSpPr>
            <p:grpSpPr>
              <a:xfrm>
                <a:off x="4932040" y="2959891"/>
                <a:ext cx="753322" cy="1771400"/>
                <a:chOff x="6660232" y="3023478"/>
                <a:chExt cx="1152128" cy="2709174"/>
              </a:xfrm>
            </p:grpSpPr>
            <p:grpSp>
              <p:nvGrpSpPr>
                <p:cNvPr id="8688" name="Google Shape;8688;p13"/>
                <p:cNvGrpSpPr/>
                <p:nvPr/>
              </p:nvGrpSpPr>
              <p:grpSpPr>
                <a:xfrm rot="5400000">
                  <a:off x="5910032" y="3902442"/>
                  <a:ext cx="2652420" cy="1008000"/>
                  <a:chOff x="3215725" y="3292527"/>
                  <a:chExt cx="2652420" cy="1008000"/>
                </a:xfrm>
              </p:grpSpPr>
              <p:sp>
                <p:nvSpPr>
                  <p:cNvPr id="8689" name="Google Shape;8689;p13"/>
                  <p:cNvSpPr/>
                  <p:nvPr/>
                </p:nvSpPr>
                <p:spPr>
                  <a:xfrm rot="5400000">
                    <a:off x="4855267" y="3287648"/>
                    <a:ext cx="1008000" cy="1017757"/>
                  </a:xfrm>
                  <a:prstGeom prst="blockArc">
                    <a:avLst>
                      <a:gd name="adj1" fmla="val 10800000"/>
                      <a:gd name="adj2" fmla="val 9456"/>
                      <a:gd name="adj3" fmla="val 10672"/>
                    </a:avLst>
                  </a:prstGeom>
                  <a:solidFill>
                    <a:srgbClr val="BFBFBF"/>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701">
                      <a:solidFill>
                        <a:schemeClr val="dk1"/>
                      </a:solidFill>
                      <a:latin typeface="Arial"/>
                      <a:ea typeface="Arial"/>
                      <a:cs typeface="Arial"/>
                      <a:sym typeface="Arial"/>
                    </a:endParaRPr>
                  </a:p>
                </p:txBody>
              </p:sp>
              <p:sp>
                <p:nvSpPr>
                  <p:cNvPr id="8690" name="Google Shape;8690;p13"/>
                  <p:cNvSpPr/>
                  <p:nvPr/>
                </p:nvSpPr>
                <p:spPr>
                  <a:xfrm rot="10800000">
                    <a:off x="3215725" y="4192527"/>
                    <a:ext cx="2160000" cy="108000"/>
                  </a:xfrm>
                  <a:prstGeom prst="rect">
                    <a:avLst/>
                  </a:prstGeom>
                  <a:solidFill>
                    <a:srgbClr val="BFBFBF"/>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701">
                      <a:solidFill>
                        <a:schemeClr val="lt1"/>
                      </a:solidFill>
                      <a:latin typeface="Arial"/>
                      <a:ea typeface="Arial"/>
                      <a:cs typeface="Arial"/>
                      <a:sym typeface="Arial"/>
                    </a:endParaRPr>
                  </a:p>
                </p:txBody>
              </p:sp>
              <p:sp>
                <p:nvSpPr>
                  <p:cNvPr id="8691" name="Google Shape;8691;p13"/>
                  <p:cNvSpPr/>
                  <p:nvPr/>
                </p:nvSpPr>
                <p:spPr>
                  <a:xfrm rot="10800000">
                    <a:off x="3215725" y="3294974"/>
                    <a:ext cx="2160000" cy="108000"/>
                  </a:xfrm>
                  <a:prstGeom prst="rect">
                    <a:avLst/>
                  </a:prstGeom>
                  <a:solidFill>
                    <a:srgbClr val="BFBFBF"/>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701">
                      <a:solidFill>
                        <a:schemeClr val="lt1"/>
                      </a:solidFill>
                      <a:latin typeface="Arial"/>
                      <a:ea typeface="Arial"/>
                      <a:cs typeface="Arial"/>
                      <a:sym typeface="Arial"/>
                    </a:endParaRPr>
                  </a:p>
                </p:txBody>
              </p:sp>
            </p:grpSp>
            <p:sp>
              <p:nvSpPr>
                <p:cNvPr id="8692" name="Google Shape;8692;p13"/>
                <p:cNvSpPr/>
                <p:nvPr/>
              </p:nvSpPr>
              <p:spPr>
                <a:xfrm>
                  <a:off x="6660232" y="3023478"/>
                  <a:ext cx="180010" cy="108000"/>
                </a:xfrm>
                <a:prstGeom prst="roundRect">
                  <a:avLst>
                    <a:gd name="adj" fmla="val 50000"/>
                  </a:avLst>
                </a:prstGeom>
                <a:solidFill>
                  <a:srgbClr val="BFBFBF"/>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701">
                    <a:solidFill>
                      <a:schemeClr val="lt1"/>
                    </a:solidFill>
                    <a:latin typeface="Arial"/>
                    <a:ea typeface="Arial"/>
                    <a:cs typeface="Arial"/>
                    <a:sym typeface="Arial"/>
                  </a:endParaRPr>
                </a:p>
              </p:txBody>
            </p:sp>
            <p:sp>
              <p:nvSpPr>
                <p:cNvPr id="8693" name="Google Shape;8693;p13"/>
                <p:cNvSpPr/>
                <p:nvPr/>
              </p:nvSpPr>
              <p:spPr>
                <a:xfrm>
                  <a:off x="7632350" y="3023478"/>
                  <a:ext cx="180010" cy="108000"/>
                </a:xfrm>
                <a:prstGeom prst="roundRect">
                  <a:avLst>
                    <a:gd name="adj" fmla="val 50000"/>
                  </a:avLst>
                </a:prstGeom>
                <a:solidFill>
                  <a:srgbClr val="BFBFBF"/>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701">
                    <a:solidFill>
                      <a:schemeClr val="lt1"/>
                    </a:solidFill>
                    <a:latin typeface="Arial"/>
                    <a:ea typeface="Arial"/>
                    <a:cs typeface="Arial"/>
                    <a:sym typeface="Arial"/>
                  </a:endParaRPr>
                </a:p>
              </p:txBody>
            </p:sp>
            <p:sp>
              <p:nvSpPr>
                <p:cNvPr id="8694" name="Google Shape;8694;p13"/>
                <p:cNvSpPr/>
                <p:nvPr/>
              </p:nvSpPr>
              <p:spPr>
                <a:xfrm rot="10800000">
                  <a:off x="6838214" y="4336721"/>
                  <a:ext cx="807653" cy="1290231"/>
                </a:xfrm>
                <a:custGeom>
                  <a:avLst/>
                  <a:gdLst/>
                  <a:ahLst/>
                  <a:cxnLst/>
                  <a:rect l="l" t="t" r="r" b="b"/>
                  <a:pathLst>
                    <a:path w="693324" h="1107588" extrusionOk="0">
                      <a:moveTo>
                        <a:pt x="352689" y="0"/>
                      </a:moveTo>
                      <a:lnTo>
                        <a:pt x="352689" y="0"/>
                      </a:lnTo>
                      <a:cubicBezTo>
                        <a:pt x="539854" y="0"/>
                        <a:pt x="691582" y="151728"/>
                        <a:pt x="691582" y="338893"/>
                      </a:cubicBezTo>
                      <a:cubicBezTo>
                        <a:pt x="694180" y="614475"/>
                        <a:pt x="690726" y="829108"/>
                        <a:pt x="693324" y="1104690"/>
                      </a:cubicBezTo>
                      <a:cubicBezTo>
                        <a:pt x="260390" y="1113473"/>
                        <a:pt x="308057" y="1100538"/>
                        <a:pt x="0" y="1089277"/>
                      </a:cubicBezTo>
                      <a:cubicBezTo>
                        <a:pt x="3530" y="774388"/>
                        <a:pt x="13796" y="680491"/>
                        <a:pt x="13796" y="338893"/>
                      </a:cubicBezTo>
                      <a:cubicBezTo>
                        <a:pt x="13796" y="151728"/>
                        <a:pt x="165524" y="0"/>
                        <a:pt x="352689" y="0"/>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701">
                    <a:solidFill>
                      <a:schemeClr val="lt1"/>
                    </a:solidFill>
                    <a:latin typeface="Arial"/>
                    <a:ea typeface="Arial"/>
                    <a:cs typeface="Arial"/>
                    <a:sym typeface="Arial"/>
                  </a:endParaRPr>
                </a:p>
              </p:txBody>
            </p:sp>
          </p:grpSp>
          <p:sp>
            <p:nvSpPr>
              <p:cNvPr id="8695" name="Google Shape;8695;p13"/>
              <p:cNvSpPr/>
              <p:nvPr/>
            </p:nvSpPr>
            <p:spPr>
              <a:xfrm rot="-1677828">
                <a:off x="5362923" y="4181956"/>
                <a:ext cx="121089" cy="121089"/>
              </a:xfrm>
              <a:prstGeom prst="ellipse">
                <a:avLst/>
              </a:prstGeom>
              <a:solidFill>
                <a:schemeClr val="l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701">
                  <a:solidFill>
                    <a:schemeClr val="lt1"/>
                  </a:solidFill>
                  <a:latin typeface="Arial"/>
                  <a:ea typeface="Arial"/>
                  <a:cs typeface="Arial"/>
                  <a:sym typeface="Arial"/>
                </a:endParaRPr>
              </a:p>
            </p:txBody>
          </p:sp>
          <p:sp>
            <p:nvSpPr>
              <p:cNvPr id="8696" name="Google Shape;8696;p13"/>
              <p:cNvSpPr/>
              <p:nvPr/>
            </p:nvSpPr>
            <p:spPr>
              <a:xfrm rot="-1677828">
                <a:off x="5363370" y="4067046"/>
                <a:ext cx="60544" cy="60544"/>
              </a:xfrm>
              <a:prstGeom prst="ellipse">
                <a:avLst/>
              </a:prstGeom>
              <a:solidFill>
                <a:schemeClr val="l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701">
                  <a:solidFill>
                    <a:schemeClr val="lt1"/>
                  </a:solidFill>
                  <a:latin typeface="Arial"/>
                  <a:ea typeface="Arial"/>
                  <a:cs typeface="Arial"/>
                  <a:sym typeface="Arial"/>
                </a:endParaRPr>
              </a:p>
            </p:txBody>
          </p:sp>
          <p:sp>
            <p:nvSpPr>
              <p:cNvPr id="8697" name="Google Shape;8697;p13"/>
              <p:cNvSpPr/>
              <p:nvPr/>
            </p:nvSpPr>
            <p:spPr>
              <a:xfrm rot="-1677828">
                <a:off x="5170384" y="3971459"/>
                <a:ext cx="98612" cy="98612"/>
              </a:xfrm>
              <a:prstGeom prst="ellipse">
                <a:avLst/>
              </a:prstGeom>
              <a:solidFill>
                <a:schemeClr val="l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701">
                  <a:solidFill>
                    <a:schemeClr val="lt1"/>
                  </a:solidFill>
                  <a:latin typeface="Arial"/>
                  <a:ea typeface="Arial"/>
                  <a:cs typeface="Arial"/>
                  <a:sym typeface="Arial"/>
                </a:endParaRPr>
              </a:p>
            </p:txBody>
          </p:sp>
          <p:sp>
            <p:nvSpPr>
              <p:cNvPr id="8698" name="Google Shape;8698;p13"/>
              <p:cNvSpPr/>
              <p:nvPr/>
            </p:nvSpPr>
            <p:spPr>
              <a:xfrm rot="-1677828">
                <a:off x="5234024" y="3635575"/>
                <a:ext cx="163508" cy="163508"/>
              </a:xfrm>
              <a:prstGeom prst="ellipse">
                <a:avLst/>
              </a:prstGeom>
              <a:solidFill>
                <a:schemeClr val="accent4"/>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701">
                  <a:solidFill>
                    <a:srgbClr val="FF0000"/>
                  </a:solidFill>
                  <a:latin typeface="Arial"/>
                  <a:ea typeface="Arial"/>
                  <a:cs typeface="Arial"/>
                  <a:sym typeface="Arial"/>
                </a:endParaRPr>
              </a:p>
            </p:txBody>
          </p:sp>
          <p:sp>
            <p:nvSpPr>
              <p:cNvPr id="8699" name="Google Shape;8699;p13"/>
              <p:cNvSpPr/>
              <p:nvPr/>
            </p:nvSpPr>
            <p:spPr>
              <a:xfrm rot="-1677828">
                <a:off x="5300195" y="4413872"/>
                <a:ext cx="98612" cy="98612"/>
              </a:xfrm>
              <a:prstGeom prst="ellipse">
                <a:avLst/>
              </a:prstGeom>
              <a:solidFill>
                <a:schemeClr val="l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701">
                  <a:solidFill>
                    <a:schemeClr val="lt1"/>
                  </a:solidFill>
                  <a:latin typeface="Arial"/>
                  <a:ea typeface="Arial"/>
                  <a:cs typeface="Arial"/>
                  <a:sym typeface="Arial"/>
                </a:endParaRPr>
              </a:p>
            </p:txBody>
          </p:sp>
          <p:sp>
            <p:nvSpPr>
              <p:cNvPr id="8700" name="Google Shape;8700;p13"/>
              <p:cNvSpPr/>
              <p:nvPr/>
            </p:nvSpPr>
            <p:spPr>
              <a:xfrm rot="-1677828">
                <a:off x="5389631" y="3844759"/>
                <a:ext cx="98612" cy="98612"/>
              </a:xfrm>
              <a:prstGeom prst="ellipse">
                <a:avLst/>
              </a:prstGeom>
              <a:solidFill>
                <a:schemeClr val="l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701">
                  <a:solidFill>
                    <a:schemeClr val="lt1"/>
                  </a:solidFill>
                  <a:latin typeface="Arial"/>
                  <a:ea typeface="Arial"/>
                  <a:cs typeface="Arial"/>
                  <a:sym typeface="Arial"/>
                </a:endParaRPr>
              </a:p>
            </p:txBody>
          </p:sp>
          <p:sp>
            <p:nvSpPr>
              <p:cNvPr id="8701" name="Google Shape;8701;p13"/>
              <p:cNvSpPr/>
              <p:nvPr/>
            </p:nvSpPr>
            <p:spPr>
              <a:xfrm rot="-1677828">
                <a:off x="5223296" y="4294096"/>
                <a:ext cx="60544" cy="60544"/>
              </a:xfrm>
              <a:prstGeom prst="ellipse">
                <a:avLst/>
              </a:prstGeom>
              <a:solidFill>
                <a:schemeClr val="l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701">
                  <a:solidFill>
                    <a:schemeClr val="lt1"/>
                  </a:solidFill>
                  <a:latin typeface="Arial"/>
                  <a:ea typeface="Arial"/>
                  <a:cs typeface="Arial"/>
                  <a:sym typeface="Arial"/>
                </a:endParaRPr>
              </a:p>
            </p:txBody>
          </p:sp>
          <p:sp>
            <p:nvSpPr>
              <p:cNvPr id="8702" name="Google Shape;8702;p13"/>
              <p:cNvSpPr/>
              <p:nvPr/>
            </p:nvSpPr>
            <p:spPr>
              <a:xfrm rot="-1677828">
                <a:off x="5410629" y="3468185"/>
                <a:ext cx="98612" cy="98612"/>
              </a:xfrm>
              <a:prstGeom prst="ellipse">
                <a:avLst/>
              </a:prstGeom>
              <a:solidFill>
                <a:schemeClr val="accent4"/>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701">
                  <a:solidFill>
                    <a:srgbClr val="FF0000"/>
                  </a:solidFill>
                  <a:latin typeface="Arial"/>
                  <a:ea typeface="Arial"/>
                  <a:cs typeface="Arial"/>
                  <a:sym typeface="Arial"/>
                </a:endParaRPr>
              </a:p>
            </p:txBody>
          </p:sp>
          <p:sp>
            <p:nvSpPr>
              <p:cNvPr id="8703" name="Google Shape;8703;p13"/>
              <p:cNvSpPr/>
              <p:nvPr/>
            </p:nvSpPr>
            <p:spPr>
              <a:xfrm rot="-1677828">
                <a:off x="5337099" y="3018321"/>
                <a:ext cx="121089" cy="121089"/>
              </a:xfrm>
              <a:prstGeom prst="ellipse">
                <a:avLst/>
              </a:prstGeom>
              <a:solidFill>
                <a:schemeClr val="accent4"/>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701">
                  <a:solidFill>
                    <a:schemeClr val="lt1"/>
                  </a:solidFill>
                  <a:latin typeface="Arial"/>
                  <a:ea typeface="Arial"/>
                  <a:cs typeface="Arial"/>
                  <a:sym typeface="Arial"/>
                </a:endParaRPr>
              </a:p>
            </p:txBody>
          </p:sp>
          <p:sp>
            <p:nvSpPr>
              <p:cNvPr id="8704" name="Google Shape;8704;p13"/>
              <p:cNvSpPr/>
              <p:nvPr/>
            </p:nvSpPr>
            <p:spPr>
              <a:xfrm rot="-1677828">
                <a:off x="5337546" y="2903411"/>
                <a:ext cx="60544" cy="60544"/>
              </a:xfrm>
              <a:prstGeom prst="ellipse">
                <a:avLst/>
              </a:prstGeom>
              <a:solidFill>
                <a:schemeClr val="accent4"/>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701">
                  <a:solidFill>
                    <a:schemeClr val="lt1"/>
                  </a:solidFill>
                  <a:latin typeface="Arial"/>
                  <a:ea typeface="Arial"/>
                  <a:cs typeface="Arial"/>
                  <a:sym typeface="Arial"/>
                </a:endParaRPr>
              </a:p>
            </p:txBody>
          </p:sp>
          <p:sp>
            <p:nvSpPr>
              <p:cNvPr id="8705" name="Google Shape;8705;p13"/>
              <p:cNvSpPr/>
              <p:nvPr/>
            </p:nvSpPr>
            <p:spPr>
              <a:xfrm rot="-1677828">
                <a:off x="5144560" y="2807824"/>
                <a:ext cx="98612" cy="98612"/>
              </a:xfrm>
              <a:prstGeom prst="ellipse">
                <a:avLst/>
              </a:prstGeom>
              <a:solidFill>
                <a:schemeClr val="accent4"/>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701">
                  <a:solidFill>
                    <a:schemeClr val="lt1"/>
                  </a:solidFill>
                  <a:latin typeface="Arial"/>
                  <a:ea typeface="Arial"/>
                  <a:cs typeface="Arial"/>
                  <a:sym typeface="Arial"/>
                </a:endParaRPr>
              </a:p>
            </p:txBody>
          </p:sp>
          <p:sp>
            <p:nvSpPr>
              <p:cNvPr id="8706" name="Google Shape;8706;p13"/>
              <p:cNvSpPr/>
              <p:nvPr/>
            </p:nvSpPr>
            <p:spPr>
              <a:xfrm rot="-1677828">
                <a:off x="5216452" y="2508867"/>
                <a:ext cx="163508" cy="163508"/>
              </a:xfrm>
              <a:prstGeom prst="ellipse">
                <a:avLst/>
              </a:prstGeom>
              <a:solidFill>
                <a:schemeClr val="accent4"/>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701">
                  <a:solidFill>
                    <a:schemeClr val="lt1"/>
                  </a:solidFill>
                  <a:latin typeface="Arial"/>
                  <a:ea typeface="Arial"/>
                  <a:cs typeface="Arial"/>
                  <a:sym typeface="Arial"/>
                </a:endParaRPr>
              </a:p>
            </p:txBody>
          </p:sp>
          <p:sp>
            <p:nvSpPr>
              <p:cNvPr id="8707" name="Google Shape;8707;p13"/>
              <p:cNvSpPr/>
              <p:nvPr/>
            </p:nvSpPr>
            <p:spPr>
              <a:xfrm rot="-1677828">
                <a:off x="5274371" y="3250237"/>
                <a:ext cx="98612" cy="98612"/>
              </a:xfrm>
              <a:prstGeom prst="ellipse">
                <a:avLst/>
              </a:prstGeom>
              <a:solidFill>
                <a:schemeClr val="accent4"/>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701">
                  <a:solidFill>
                    <a:schemeClr val="lt1"/>
                  </a:solidFill>
                  <a:latin typeface="Arial"/>
                  <a:ea typeface="Arial"/>
                  <a:cs typeface="Arial"/>
                  <a:sym typeface="Arial"/>
                </a:endParaRPr>
              </a:p>
            </p:txBody>
          </p:sp>
          <p:sp>
            <p:nvSpPr>
              <p:cNvPr id="8708" name="Google Shape;8708;p13"/>
              <p:cNvSpPr/>
              <p:nvPr/>
            </p:nvSpPr>
            <p:spPr>
              <a:xfrm rot="-1677828">
                <a:off x="5372059" y="2718051"/>
                <a:ext cx="98612" cy="98612"/>
              </a:xfrm>
              <a:prstGeom prst="ellipse">
                <a:avLst/>
              </a:prstGeom>
              <a:solidFill>
                <a:schemeClr val="accent4"/>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701">
                  <a:solidFill>
                    <a:schemeClr val="lt1"/>
                  </a:solidFill>
                  <a:latin typeface="Arial"/>
                  <a:ea typeface="Arial"/>
                  <a:cs typeface="Arial"/>
                  <a:sym typeface="Arial"/>
                </a:endParaRPr>
              </a:p>
            </p:txBody>
          </p:sp>
          <p:sp>
            <p:nvSpPr>
              <p:cNvPr id="8709" name="Google Shape;8709;p13"/>
              <p:cNvSpPr/>
              <p:nvPr/>
            </p:nvSpPr>
            <p:spPr>
              <a:xfrm rot="-1677828">
                <a:off x="5197472" y="3130461"/>
                <a:ext cx="60544" cy="60544"/>
              </a:xfrm>
              <a:prstGeom prst="ellipse">
                <a:avLst/>
              </a:prstGeom>
              <a:solidFill>
                <a:srgbClr val="FF0000"/>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701">
                  <a:solidFill>
                    <a:schemeClr val="lt1"/>
                  </a:solidFill>
                  <a:latin typeface="Arial"/>
                  <a:ea typeface="Arial"/>
                  <a:cs typeface="Arial"/>
                  <a:sym typeface="Arial"/>
                </a:endParaRPr>
              </a:p>
            </p:txBody>
          </p:sp>
          <p:sp>
            <p:nvSpPr>
              <p:cNvPr id="8710" name="Google Shape;8710;p13"/>
              <p:cNvSpPr/>
              <p:nvPr/>
            </p:nvSpPr>
            <p:spPr>
              <a:xfrm rot="-1677828">
                <a:off x="5393057" y="2341477"/>
                <a:ext cx="98612" cy="98612"/>
              </a:xfrm>
              <a:prstGeom prst="ellipse">
                <a:avLst/>
              </a:prstGeom>
              <a:solidFill>
                <a:schemeClr val="accent4"/>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701">
                  <a:solidFill>
                    <a:schemeClr val="lt1"/>
                  </a:solidFill>
                  <a:latin typeface="Arial"/>
                  <a:ea typeface="Arial"/>
                  <a:cs typeface="Arial"/>
                  <a:sym typeface="Arial"/>
                </a:endParaRPr>
              </a:p>
            </p:txBody>
          </p:sp>
        </p:grpSp>
        <p:sp>
          <p:nvSpPr>
            <p:cNvPr id="8711" name="Google Shape;8711;p13"/>
            <p:cNvSpPr/>
            <p:nvPr/>
          </p:nvSpPr>
          <p:spPr>
            <a:xfrm>
              <a:off x="10262855" y="2635207"/>
              <a:ext cx="949854" cy="197886"/>
            </a:xfrm>
            <a:prstGeom prst="roundRect">
              <a:avLst>
                <a:gd name="adj" fmla="val 50000"/>
              </a:avLst>
            </a:prstGeom>
            <a:solidFill>
              <a:srgbClr val="7F7F7F"/>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701">
                <a:solidFill>
                  <a:schemeClr val="lt1"/>
                </a:solidFill>
                <a:latin typeface="Arial"/>
                <a:ea typeface="Arial"/>
                <a:cs typeface="Arial"/>
                <a:sym typeface="Arial"/>
              </a:endParaRPr>
            </a:p>
          </p:txBody>
        </p:sp>
        <p:sp>
          <p:nvSpPr>
            <p:cNvPr id="8712" name="Google Shape;8712;p13"/>
            <p:cNvSpPr/>
            <p:nvPr/>
          </p:nvSpPr>
          <p:spPr>
            <a:xfrm>
              <a:off x="8198194" y="2635207"/>
              <a:ext cx="949854" cy="197886"/>
            </a:xfrm>
            <a:prstGeom prst="roundRect">
              <a:avLst>
                <a:gd name="adj" fmla="val 50000"/>
              </a:avLst>
            </a:prstGeom>
            <a:solidFill>
              <a:srgbClr val="7F7F7F"/>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701">
                <a:solidFill>
                  <a:schemeClr val="lt1"/>
                </a:solidFill>
                <a:latin typeface="Arial"/>
                <a:ea typeface="Arial"/>
                <a:cs typeface="Arial"/>
                <a:sym typeface="Arial"/>
              </a:endParaRPr>
            </a:p>
          </p:txBody>
        </p:sp>
        <p:sp>
          <p:nvSpPr>
            <p:cNvPr id="8713" name="Google Shape;8713;p13"/>
            <p:cNvSpPr/>
            <p:nvPr/>
          </p:nvSpPr>
          <p:spPr>
            <a:xfrm>
              <a:off x="8818664" y="5646836"/>
              <a:ext cx="1781332" cy="261841"/>
            </a:xfrm>
            <a:prstGeom prst="roundRect">
              <a:avLst>
                <a:gd name="adj" fmla="val 50000"/>
              </a:avLst>
            </a:prstGeom>
            <a:solidFill>
              <a:srgbClr val="7F7F7F"/>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701">
                <a:solidFill>
                  <a:schemeClr val="lt1"/>
                </a:solidFill>
                <a:latin typeface="Arial"/>
                <a:ea typeface="Arial"/>
                <a:cs typeface="Arial"/>
                <a:sym typeface="Arial"/>
              </a:endParaRPr>
            </a:p>
          </p:txBody>
        </p:sp>
        <p:sp>
          <p:nvSpPr>
            <p:cNvPr id="8714" name="Google Shape;8714;p13"/>
            <p:cNvSpPr/>
            <p:nvPr/>
          </p:nvSpPr>
          <p:spPr>
            <a:xfrm>
              <a:off x="8364548" y="5790029"/>
              <a:ext cx="2689563" cy="261841"/>
            </a:xfrm>
            <a:prstGeom prst="roundRect">
              <a:avLst>
                <a:gd name="adj" fmla="val 50000"/>
              </a:avLst>
            </a:prstGeom>
            <a:solidFill>
              <a:srgbClr val="7F7F7F"/>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701">
                <a:solidFill>
                  <a:schemeClr val="lt1"/>
                </a:solidFill>
                <a:latin typeface="Arial"/>
                <a:ea typeface="Arial"/>
                <a:cs typeface="Arial"/>
                <a:sym typeface="Arial"/>
              </a:endParaRPr>
            </a:p>
          </p:txBody>
        </p:sp>
      </p:grpSp>
      <p:grpSp>
        <p:nvGrpSpPr>
          <p:cNvPr id="8715" name="Google Shape;8715;p13"/>
          <p:cNvGrpSpPr/>
          <p:nvPr/>
        </p:nvGrpSpPr>
        <p:grpSpPr>
          <a:xfrm rot="-911364" flipH="1">
            <a:off x="9391046" y="210459"/>
            <a:ext cx="2171680" cy="2209231"/>
            <a:chOff x="5365048" y="479821"/>
            <a:chExt cx="8036930" cy="9108010"/>
          </a:xfrm>
        </p:grpSpPr>
        <p:sp>
          <p:nvSpPr>
            <p:cNvPr id="8716" name="Google Shape;8716;p13"/>
            <p:cNvSpPr/>
            <p:nvPr/>
          </p:nvSpPr>
          <p:spPr>
            <a:xfrm>
              <a:off x="11674969" y="8268753"/>
              <a:ext cx="1052700" cy="1319078"/>
            </a:xfrm>
            <a:custGeom>
              <a:avLst/>
              <a:gdLst/>
              <a:ahLst/>
              <a:cxnLst/>
              <a:rect l="l" t="t" r="r" b="b"/>
              <a:pathLst>
                <a:path w="366579" h="459339" extrusionOk="0">
                  <a:moveTo>
                    <a:pt x="0" y="0"/>
                  </a:moveTo>
                  <a:lnTo>
                    <a:pt x="366579" y="459339"/>
                  </a:lnTo>
                  <a:lnTo>
                    <a:pt x="266700" y="76200"/>
                  </a:lnTo>
                  <a:lnTo>
                    <a:pt x="0" y="0"/>
                  </a:lnTo>
                  <a:close/>
                </a:path>
              </a:pathLst>
            </a:custGeom>
            <a:solidFill>
              <a:srgbClr val="FC4B9D"/>
            </a:solidFill>
            <a:ln w="19050" cap="flat" cmpd="sng">
              <a:solidFill>
                <a:schemeClr val="lt1"/>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1200">
                <a:solidFill>
                  <a:schemeClr val="lt1"/>
                </a:solidFill>
                <a:latin typeface="Arial"/>
                <a:ea typeface="Arial"/>
                <a:cs typeface="Arial"/>
                <a:sym typeface="Arial"/>
              </a:endParaRPr>
            </a:p>
          </p:txBody>
        </p:sp>
        <p:sp>
          <p:nvSpPr>
            <p:cNvPr id="8717" name="Google Shape;8717;p13"/>
            <p:cNvSpPr/>
            <p:nvPr/>
          </p:nvSpPr>
          <p:spPr>
            <a:xfrm>
              <a:off x="9107326" y="6879846"/>
              <a:ext cx="3333521" cy="1613816"/>
            </a:xfrm>
            <a:custGeom>
              <a:avLst/>
              <a:gdLst/>
              <a:ahLst/>
              <a:cxnLst/>
              <a:rect l="l" t="t" r="r" b="b"/>
              <a:pathLst>
                <a:path w="1160823" h="561975" extrusionOk="0">
                  <a:moveTo>
                    <a:pt x="1160823" y="561975"/>
                  </a:moveTo>
                  <a:lnTo>
                    <a:pt x="379773" y="0"/>
                  </a:lnTo>
                  <a:lnTo>
                    <a:pt x="0" y="367257"/>
                  </a:lnTo>
                  <a:lnTo>
                    <a:pt x="1160823" y="561975"/>
                  </a:lnTo>
                  <a:close/>
                </a:path>
              </a:pathLst>
            </a:custGeom>
            <a:solidFill>
              <a:srgbClr val="FC4B9D"/>
            </a:solidFill>
            <a:ln w="19050" cap="flat" cmpd="sng">
              <a:solidFill>
                <a:schemeClr val="lt1"/>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1200">
                <a:solidFill>
                  <a:schemeClr val="lt1"/>
                </a:solidFill>
                <a:latin typeface="Arial"/>
                <a:ea typeface="Arial"/>
                <a:cs typeface="Arial"/>
                <a:sym typeface="Arial"/>
              </a:endParaRPr>
            </a:p>
          </p:txBody>
        </p:sp>
        <p:sp>
          <p:nvSpPr>
            <p:cNvPr id="8718" name="Google Shape;8718;p13"/>
            <p:cNvSpPr/>
            <p:nvPr/>
          </p:nvSpPr>
          <p:spPr>
            <a:xfrm>
              <a:off x="5365048" y="5540922"/>
              <a:ext cx="1132617" cy="452885"/>
            </a:xfrm>
            <a:custGeom>
              <a:avLst/>
              <a:gdLst/>
              <a:ahLst/>
              <a:cxnLst/>
              <a:rect l="l" t="t" r="r" b="b"/>
              <a:pathLst>
                <a:path w="394408" h="157707" extrusionOk="0">
                  <a:moveTo>
                    <a:pt x="275415" y="0"/>
                  </a:moveTo>
                  <a:lnTo>
                    <a:pt x="0" y="150097"/>
                  </a:lnTo>
                  <a:lnTo>
                    <a:pt x="394408" y="157707"/>
                  </a:lnTo>
                  <a:lnTo>
                    <a:pt x="275415" y="0"/>
                  </a:lnTo>
                  <a:close/>
                </a:path>
              </a:pathLst>
            </a:custGeom>
            <a:solidFill>
              <a:srgbClr val="FC4B9D"/>
            </a:solidFill>
            <a:ln w="19050" cap="flat" cmpd="sng">
              <a:solidFill>
                <a:schemeClr val="lt1"/>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1200">
                <a:solidFill>
                  <a:schemeClr val="lt1"/>
                </a:solidFill>
                <a:latin typeface="Arial"/>
                <a:ea typeface="Arial"/>
                <a:cs typeface="Arial"/>
                <a:sym typeface="Arial"/>
              </a:endParaRPr>
            </a:p>
          </p:txBody>
        </p:sp>
        <p:sp>
          <p:nvSpPr>
            <p:cNvPr id="8719" name="Google Shape;8719;p13"/>
            <p:cNvSpPr/>
            <p:nvPr/>
          </p:nvSpPr>
          <p:spPr>
            <a:xfrm>
              <a:off x="6149698" y="5215816"/>
              <a:ext cx="1586463" cy="2373441"/>
            </a:xfrm>
            <a:custGeom>
              <a:avLst/>
              <a:gdLst/>
              <a:ahLst/>
              <a:cxnLst/>
              <a:rect l="l" t="t" r="r" b="b"/>
              <a:pathLst>
                <a:path w="552450" h="826497" extrusionOk="0">
                  <a:moveTo>
                    <a:pt x="552450" y="0"/>
                  </a:moveTo>
                  <a:lnTo>
                    <a:pt x="0" y="114300"/>
                  </a:lnTo>
                  <a:lnTo>
                    <a:pt x="502647" y="826497"/>
                  </a:lnTo>
                  <a:lnTo>
                    <a:pt x="552450" y="0"/>
                  </a:lnTo>
                  <a:close/>
                </a:path>
              </a:pathLst>
            </a:custGeom>
            <a:solidFill>
              <a:srgbClr val="FC4B9D"/>
            </a:solidFill>
            <a:ln w="19050" cap="flat" cmpd="sng">
              <a:solidFill>
                <a:schemeClr val="lt1"/>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1200">
                <a:solidFill>
                  <a:schemeClr val="lt1"/>
                </a:solidFill>
                <a:latin typeface="Arial"/>
                <a:ea typeface="Arial"/>
                <a:cs typeface="Arial"/>
                <a:sym typeface="Arial"/>
              </a:endParaRPr>
            </a:p>
          </p:txBody>
        </p:sp>
        <p:sp>
          <p:nvSpPr>
            <p:cNvPr id="8720" name="Google Shape;8720;p13"/>
            <p:cNvSpPr/>
            <p:nvPr/>
          </p:nvSpPr>
          <p:spPr>
            <a:xfrm>
              <a:off x="9871174" y="2566277"/>
              <a:ext cx="3530804" cy="3853064"/>
            </a:xfrm>
            <a:custGeom>
              <a:avLst/>
              <a:gdLst/>
              <a:ahLst/>
              <a:cxnLst/>
              <a:rect l="l" t="t" r="r" b="b"/>
              <a:pathLst>
                <a:path w="1229522" h="1341742" extrusionOk="0">
                  <a:moveTo>
                    <a:pt x="1229522" y="0"/>
                  </a:moveTo>
                  <a:lnTo>
                    <a:pt x="0" y="594242"/>
                  </a:lnTo>
                  <a:lnTo>
                    <a:pt x="113780" y="1341742"/>
                  </a:lnTo>
                  <a:lnTo>
                    <a:pt x="1229522" y="0"/>
                  </a:lnTo>
                  <a:close/>
                </a:path>
              </a:pathLst>
            </a:custGeom>
            <a:solidFill>
              <a:srgbClr val="FC4B9D"/>
            </a:solidFill>
            <a:ln w="19050" cap="flat" cmpd="sng">
              <a:solidFill>
                <a:schemeClr val="lt1"/>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1200">
                <a:solidFill>
                  <a:schemeClr val="lt1"/>
                </a:solidFill>
                <a:latin typeface="Arial"/>
                <a:ea typeface="Arial"/>
                <a:cs typeface="Arial"/>
                <a:sym typeface="Arial"/>
              </a:endParaRPr>
            </a:p>
          </p:txBody>
        </p:sp>
        <p:sp>
          <p:nvSpPr>
            <p:cNvPr id="8721" name="Google Shape;8721;p13"/>
            <p:cNvSpPr/>
            <p:nvPr/>
          </p:nvSpPr>
          <p:spPr>
            <a:xfrm>
              <a:off x="7585441" y="3324702"/>
              <a:ext cx="2667177" cy="4626398"/>
            </a:xfrm>
            <a:custGeom>
              <a:avLst/>
              <a:gdLst/>
              <a:ahLst/>
              <a:cxnLst/>
              <a:rect l="l" t="t" r="r" b="b"/>
              <a:pathLst>
                <a:path w="928785" h="1611038" extrusionOk="0">
                  <a:moveTo>
                    <a:pt x="528735" y="1611038"/>
                  </a:moveTo>
                  <a:lnTo>
                    <a:pt x="98" y="1482451"/>
                  </a:lnTo>
                  <a:cubicBezTo>
                    <a:pt x="-2504" y="992723"/>
                    <a:pt x="47963" y="489728"/>
                    <a:pt x="45361" y="0"/>
                  </a:cubicBezTo>
                  <a:lnTo>
                    <a:pt x="928785" y="1253851"/>
                  </a:lnTo>
                  <a:lnTo>
                    <a:pt x="528735" y="1611038"/>
                  </a:lnTo>
                  <a:close/>
                </a:path>
              </a:pathLst>
            </a:custGeom>
            <a:solidFill>
              <a:srgbClr val="FC4B9D"/>
            </a:solidFill>
            <a:ln w="19050" cap="flat" cmpd="sng">
              <a:solidFill>
                <a:schemeClr val="lt1"/>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1200">
                <a:solidFill>
                  <a:schemeClr val="lt1"/>
                </a:solidFill>
                <a:latin typeface="Arial"/>
                <a:ea typeface="Arial"/>
                <a:cs typeface="Arial"/>
                <a:sym typeface="Arial"/>
              </a:endParaRPr>
            </a:p>
          </p:txBody>
        </p:sp>
        <p:sp>
          <p:nvSpPr>
            <p:cNvPr id="8722" name="Google Shape;8722;p13"/>
            <p:cNvSpPr/>
            <p:nvPr/>
          </p:nvSpPr>
          <p:spPr>
            <a:xfrm>
              <a:off x="7708808" y="479821"/>
              <a:ext cx="2543813" cy="6474124"/>
            </a:xfrm>
            <a:custGeom>
              <a:avLst/>
              <a:gdLst/>
              <a:ahLst/>
              <a:cxnLst/>
              <a:rect l="l" t="t" r="r" b="b"/>
              <a:pathLst>
                <a:path w="885825" h="2254467" extrusionOk="0">
                  <a:moveTo>
                    <a:pt x="0" y="997167"/>
                  </a:moveTo>
                  <a:lnTo>
                    <a:pt x="675879" y="0"/>
                  </a:lnTo>
                  <a:cubicBezTo>
                    <a:pt x="680641" y="723900"/>
                    <a:pt x="881063" y="1530567"/>
                    <a:pt x="885825" y="2254467"/>
                  </a:cubicBezTo>
                  <a:lnTo>
                    <a:pt x="0" y="997167"/>
                  </a:lnTo>
                  <a:close/>
                </a:path>
              </a:pathLst>
            </a:custGeom>
            <a:solidFill>
              <a:srgbClr val="FC4B9D"/>
            </a:solidFill>
            <a:ln w="19050" cap="flat" cmpd="sng">
              <a:solidFill>
                <a:schemeClr val="lt1"/>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1200">
                <a:solidFill>
                  <a:schemeClr val="lt1"/>
                </a:solidFill>
                <a:latin typeface="Arial"/>
                <a:ea typeface="Arial"/>
                <a:cs typeface="Arial"/>
                <a:sym typeface="Arial"/>
              </a:endParaRPr>
            </a:p>
          </p:txBody>
        </p:sp>
      </p:grpSp>
    </p:spTree>
  </p:cSld>
  <p:clrMapOvr>
    <a:masterClrMapping/>
  </p:clrMapOvr>
  <mc:AlternateContent xmlns:mc="http://schemas.openxmlformats.org/markup-compatibility/2006" xmlns:p14="http://schemas.microsoft.com/office/powerpoint/2010/main">
    <mc:Choice Requires="p14">
      <p:transition spd="slow" p14:dur="1200">
        <p14:prism/>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8653"/>
                                        </p:tgtEl>
                                        <p:attrNameLst>
                                          <p:attrName>style.visibility</p:attrName>
                                        </p:attrNameLst>
                                      </p:cBhvr>
                                      <p:to>
                                        <p:strVal val="visible"/>
                                      </p:to>
                                    </p:set>
                                    <p:animEffect transition="in" filter="fade">
                                      <p:cBhvr>
                                        <p:cTn id="7" dur="500"/>
                                        <p:tgtEl>
                                          <p:spTgt spid="8653"/>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8654">
                                            <p:txEl>
                                              <p:pRg st="0" end="0"/>
                                            </p:txEl>
                                          </p:spTgt>
                                        </p:tgtEl>
                                        <p:attrNameLst>
                                          <p:attrName>style.visibility</p:attrName>
                                        </p:attrNameLst>
                                      </p:cBhvr>
                                      <p:to>
                                        <p:strVal val="visible"/>
                                      </p:to>
                                    </p:set>
                                    <p:animEffect transition="in" filter="fade">
                                      <p:cBhvr>
                                        <p:cTn id="12" dur="500"/>
                                        <p:tgtEl>
                                          <p:spTgt spid="8654">
                                            <p:txEl>
                                              <p:pRg st="0" end="0"/>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nodeType="clickEffect">
                                  <p:stCondLst>
                                    <p:cond delay="0"/>
                                  </p:stCondLst>
                                  <p:childTnLst>
                                    <p:set>
                                      <p:cBhvr>
                                        <p:cTn id="16" dur="1" fill="hold">
                                          <p:stCondLst>
                                            <p:cond delay="0"/>
                                          </p:stCondLst>
                                        </p:cTn>
                                        <p:tgtEl>
                                          <p:spTgt spid="8655">
                                            <p:txEl>
                                              <p:pRg st="0" end="0"/>
                                            </p:txEl>
                                          </p:spTgt>
                                        </p:tgtEl>
                                        <p:attrNameLst>
                                          <p:attrName>style.visibility</p:attrName>
                                        </p:attrNameLst>
                                      </p:cBhvr>
                                      <p:to>
                                        <p:strVal val="visible"/>
                                      </p:to>
                                    </p:set>
                                    <p:animEffect transition="in" filter="fade">
                                      <p:cBhvr>
                                        <p:cTn id="17" dur="500"/>
                                        <p:tgtEl>
                                          <p:spTgt spid="8655">
                                            <p:txEl>
                                              <p:pRg st="0" end="0"/>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nodeType="clickEffect">
                                  <p:stCondLst>
                                    <p:cond delay="0"/>
                                  </p:stCondLst>
                                  <p:childTnLst>
                                    <p:set>
                                      <p:cBhvr>
                                        <p:cTn id="21" dur="1" fill="hold">
                                          <p:stCondLst>
                                            <p:cond delay="0"/>
                                          </p:stCondLst>
                                        </p:cTn>
                                        <p:tgtEl>
                                          <p:spTgt spid="8656"/>
                                        </p:tgtEl>
                                        <p:attrNameLst>
                                          <p:attrName>style.visibility</p:attrName>
                                        </p:attrNameLst>
                                      </p:cBhvr>
                                      <p:to>
                                        <p:strVal val="visible"/>
                                      </p:to>
                                    </p:set>
                                    <p:animEffect transition="in" filter="fade">
                                      <p:cBhvr>
                                        <p:cTn id="22" dur="500"/>
                                        <p:tgtEl>
                                          <p:spTgt spid="86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Shape 8726"/>
        <p:cNvGrpSpPr/>
        <p:nvPr/>
      </p:nvGrpSpPr>
      <p:grpSpPr>
        <a:xfrm>
          <a:off x="0" y="0"/>
          <a:ext cx="0" cy="0"/>
          <a:chOff x="0" y="0"/>
          <a:chExt cx="0" cy="0"/>
        </a:xfrm>
      </p:grpSpPr>
      <p:sp>
        <p:nvSpPr>
          <p:cNvPr id="8727" name="Google Shape;8727;p14"/>
          <p:cNvSpPr txBox="1">
            <a:spLocks noGrp="1"/>
          </p:cNvSpPr>
          <p:nvPr>
            <p:ph type="body" idx="1"/>
          </p:nvPr>
        </p:nvSpPr>
        <p:spPr>
          <a:xfrm>
            <a:off x="323529" y="339509"/>
            <a:ext cx="11573197" cy="724247"/>
          </a:xfrm>
          <a:prstGeom prst="rect">
            <a:avLst/>
          </a:prstGeom>
          <a:noFill/>
          <a:ln>
            <a:noFill/>
          </a:ln>
        </p:spPr>
        <p:txBody>
          <a:bodyPr spcFirstLastPara="1" wrap="square" lIns="91425" tIns="45700" rIns="91425" bIns="45700" anchor="ctr" anchorCtr="0">
            <a:noAutofit/>
          </a:bodyPr>
          <a:lstStyle/>
          <a:p>
            <a:pPr marL="0" lvl="0" indent="0" algn="ctr" rtl="0">
              <a:lnSpc>
                <a:spcPct val="90000"/>
              </a:lnSpc>
              <a:spcBef>
                <a:spcPts val="0"/>
              </a:spcBef>
              <a:spcAft>
                <a:spcPts val="0"/>
              </a:spcAft>
              <a:buClr>
                <a:srgbClr val="262626"/>
              </a:buClr>
              <a:buSzPts val="3200"/>
              <a:buNone/>
            </a:pPr>
            <a:r>
              <a:rPr lang="en-US" sz="3200" b="1"/>
              <a:t>Latar Belakang Penyebab Terjadinya Interferensi</a:t>
            </a:r>
            <a:endParaRPr sz="3200"/>
          </a:p>
        </p:txBody>
      </p:sp>
      <p:grpSp>
        <p:nvGrpSpPr>
          <p:cNvPr id="8728" name="Google Shape;8728;p14"/>
          <p:cNvGrpSpPr/>
          <p:nvPr/>
        </p:nvGrpSpPr>
        <p:grpSpPr>
          <a:xfrm>
            <a:off x="1227134" y="1416690"/>
            <a:ext cx="9737734" cy="4909510"/>
            <a:chOff x="539550" y="1688899"/>
            <a:chExt cx="8551823" cy="4311602"/>
          </a:xfrm>
        </p:grpSpPr>
        <p:sp>
          <p:nvSpPr>
            <p:cNvPr id="8729" name="Google Shape;8729;p14"/>
            <p:cNvSpPr/>
            <p:nvPr/>
          </p:nvSpPr>
          <p:spPr>
            <a:xfrm rot="10800000">
              <a:off x="539552" y="2996952"/>
              <a:ext cx="1690939" cy="1690939"/>
            </a:xfrm>
            <a:prstGeom prst="blockArc">
              <a:avLst>
                <a:gd name="adj1" fmla="val 10800000"/>
                <a:gd name="adj2" fmla="val 0"/>
                <a:gd name="adj3" fmla="val 18859"/>
              </a:avLst>
            </a:prstGeom>
            <a:solidFill>
              <a:schemeClr val="accent6"/>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700">
                <a:solidFill>
                  <a:schemeClr val="dk1"/>
                </a:solidFill>
                <a:latin typeface="Arial"/>
                <a:ea typeface="Arial"/>
                <a:cs typeface="Arial"/>
                <a:sym typeface="Arial"/>
              </a:endParaRPr>
            </a:p>
          </p:txBody>
        </p:sp>
        <p:sp>
          <p:nvSpPr>
            <p:cNvPr id="8730" name="Google Shape;8730;p14"/>
            <p:cNvSpPr/>
            <p:nvPr/>
          </p:nvSpPr>
          <p:spPr>
            <a:xfrm>
              <a:off x="1911728" y="2996951"/>
              <a:ext cx="1690939" cy="1690939"/>
            </a:xfrm>
            <a:prstGeom prst="blockArc">
              <a:avLst>
                <a:gd name="adj1" fmla="val 10800000"/>
                <a:gd name="adj2" fmla="val 0"/>
                <a:gd name="adj3" fmla="val 18859"/>
              </a:avLst>
            </a:prstGeom>
            <a:solidFill>
              <a:srgbClr val="FD8BC0"/>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700">
                <a:solidFill>
                  <a:schemeClr val="dk1"/>
                </a:solidFill>
                <a:latin typeface="Arial"/>
                <a:ea typeface="Arial"/>
                <a:cs typeface="Arial"/>
                <a:sym typeface="Arial"/>
              </a:endParaRPr>
            </a:p>
          </p:txBody>
        </p:sp>
        <p:sp>
          <p:nvSpPr>
            <p:cNvPr id="8731" name="Google Shape;8731;p14"/>
            <p:cNvSpPr/>
            <p:nvPr/>
          </p:nvSpPr>
          <p:spPr>
            <a:xfrm rot="10800000">
              <a:off x="3283905" y="2996951"/>
              <a:ext cx="1690939" cy="1690939"/>
            </a:xfrm>
            <a:prstGeom prst="blockArc">
              <a:avLst>
                <a:gd name="adj1" fmla="val 10800000"/>
                <a:gd name="adj2" fmla="val 0"/>
                <a:gd name="adj3" fmla="val 18859"/>
              </a:avLst>
            </a:prstGeom>
            <a:solidFill>
              <a:schemeClr val="accen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700">
                <a:solidFill>
                  <a:schemeClr val="dk1"/>
                </a:solidFill>
                <a:latin typeface="Arial"/>
                <a:ea typeface="Arial"/>
                <a:cs typeface="Arial"/>
                <a:sym typeface="Arial"/>
              </a:endParaRPr>
            </a:p>
          </p:txBody>
        </p:sp>
        <p:sp>
          <p:nvSpPr>
            <p:cNvPr id="8732" name="Google Shape;8732;p14"/>
            <p:cNvSpPr/>
            <p:nvPr/>
          </p:nvSpPr>
          <p:spPr>
            <a:xfrm>
              <a:off x="4656081" y="2996951"/>
              <a:ext cx="1690939" cy="1690939"/>
            </a:xfrm>
            <a:prstGeom prst="blockArc">
              <a:avLst>
                <a:gd name="adj1" fmla="val 10800000"/>
                <a:gd name="adj2" fmla="val 0"/>
                <a:gd name="adj3" fmla="val 18859"/>
              </a:avLst>
            </a:prstGeom>
            <a:solidFill>
              <a:srgbClr val="FD8BC0"/>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700">
                <a:solidFill>
                  <a:schemeClr val="dk1"/>
                </a:solidFill>
                <a:latin typeface="Arial"/>
                <a:ea typeface="Arial"/>
                <a:cs typeface="Arial"/>
                <a:sym typeface="Arial"/>
              </a:endParaRPr>
            </a:p>
          </p:txBody>
        </p:sp>
        <p:sp>
          <p:nvSpPr>
            <p:cNvPr id="8733" name="Google Shape;8733;p14"/>
            <p:cNvSpPr/>
            <p:nvPr/>
          </p:nvSpPr>
          <p:spPr>
            <a:xfrm rot="10800000">
              <a:off x="6028258" y="2996952"/>
              <a:ext cx="1690939" cy="1690939"/>
            </a:xfrm>
            <a:prstGeom prst="blockArc">
              <a:avLst>
                <a:gd name="adj1" fmla="val 10800000"/>
                <a:gd name="adj2" fmla="val 0"/>
                <a:gd name="adj3" fmla="val 18859"/>
              </a:avLst>
            </a:prstGeom>
            <a:solidFill>
              <a:schemeClr val="accent4"/>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700">
                <a:solidFill>
                  <a:schemeClr val="dk1"/>
                </a:solidFill>
                <a:latin typeface="Arial"/>
                <a:ea typeface="Arial"/>
                <a:cs typeface="Arial"/>
                <a:sym typeface="Arial"/>
              </a:endParaRPr>
            </a:p>
          </p:txBody>
        </p:sp>
        <p:sp>
          <p:nvSpPr>
            <p:cNvPr id="8734" name="Google Shape;8734;p14"/>
            <p:cNvSpPr/>
            <p:nvPr/>
          </p:nvSpPr>
          <p:spPr>
            <a:xfrm>
              <a:off x="7400434" y="2996950"/>
              <a:ext cx="1690939" cy="1690939"/>
            </a:xfrm>
            <a:prstGeom prst="blockArc">
              <a:avLst>
                <a:gd name="adj1" fmla="val 10800000"/>
                <a:gd name="adj2" fmla="val 0"/>
                <a:gd name="adj3" fmla="val 18859"/>
              </a:avLst>
            </a:prstGeom>
            <a:solidFill>
              <a:srgbClr val="FD8BC0"/>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700">
                <a:solidFill>
                  <a:schemeClr val="dk1"/>
                </a:solidFill>
                <a:latin typeface="Arial"/>
                <a:ea typeface="Arial"/>
                <a:cs typeface="Arial"/>
                <a:sym typeface="Arial"/>
              </a:endParaRPr>
            </a:p>
          </p:txBody>
        </p:sp>
        <p:sp>
          <p:nvSpPr>
            <p:cNvPr id="8735" name="Google Shape;8735;p14"/>
            <p:cNvSpPr/>
            <p:nvPr/>
          </p:nvSpPr>
          <p:spPr>
            <a:xfrm>
              <a:off x="539550" y="1688899"/>
              <a:ext cx="319787" cy="2160240"/>
            </a:xfrm>
            <a:prstGeom prst="rect">
              <a:avLst/>
            </a:prstGeom>
            <a:gradFill>
              <a:gsLst>
                <a:gs pos="0">
                  <a:schemeClr val="accent6"/>
                </a:gs>
                <a:gs pos="100000">
                  <a:srgbClr val="FFFFFF">
                    <a:alpha val="0"/>
                  </a:srgbClr>
                </a:gs>
              </a:gsLst>
              <a:lin ang="1620000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700">
                <a:solidFill>
                  <a:schemeClr val="lt1"/>
                </a:solidFill>
                <a:latin typeface="Arial"/>
                <a:ea typeface="Arial"/>
                <a:cs typeface="Arial"/>
                <a:sym typeface="Arial"/>
              </a:endParaRPr>
            </a:p>
          </p:txBody>
        </p:sp>
        <p:sp>
          <p:nvSpPr>
            <p:cNvPr id="8736" name="Google Shape;8736;p14"/>
            <p:cNvSpPr/>
            <p:nvPr/>
          </p:nvSpPr>
          <p:spPr>
            <a:xfrm>
              <a:off x="8774940" y="3840261"/>
              <a:ext cx="316433" cy="2160240"/>
            </a:xfrm>
            <a:prstGeom prst="rect">
              <a:avLst/>
            </a:prstGeom>
            <a:gradFill>
              <a:gsLst>
                <a:gs pos="0">
                  <a:srgbClr val="FD8BC0"/>
                </a:gs>
                <a:gs pos="100000">
                  <a:srgbClr val="FFFFFF">
                    <a:alpha val="0"/>
                  </a:srgbClr>
                </a:gs>
              </a:gsLst>
              <a:lin ang="540000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700">
                <a:solidFill>
                  <a:schemeClr val="lt1"/>
                </a:solidFill>
                <a:latin typeface="Arial"/>
                <a:ea typeface="Arial"/>
                <a:cs typeface="Arial"/>
                <a:sym typeface="Arial"/>
              </a:endParaRPr>
            </a:p>
          </p:txBody>
        </p:sp>
      </p:grpSp>
      <p:sp>
        <p:nvSpPr>
          <p:cNvPr id="8737" name="Google Shape;8737;p14"/>
          <p:cNvSpPr/>
          <p:nvPr/>
        </p:nvSpPr>
        <p:spPr>
          <a:xfrm>
            <a:off x="1795857" y="3476353"/>
            <a:ext cx="790220" cy="790221"/>
          </a:xfrm>
          <a:prstGeom prst="ellipse">
            <a:avLst/>
          </a:prstGeom>
          <a:solidFill>
            <a:schemeClr val="accent6"/>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700">
              <a:solidFill>
                <a:schemeClr val="lt1"/>
              </a:solidFill>
              <a:latin typeface="Arial"/>
              <a:ea typeface="Arial"/>
              <a:cs typeface="Arial"/>
              <a:sym typeface="Arial"/>
            </a:endParaRPr>
          </a:p>
        </p:txBody>
      </p:sp>
      <p:sp>
        <p:nvSpPr>
          <p:cNvPr id="8738" name="Google Shape;8738;p14"/>
          <p:cNvSpPr/>
          <p:nvPr/>
        </p:nvSpPr>
        <p:spPr>
          <a:xfrm>
            <a:off x="3355097" y="3476353"/>
            <a:ext cx="790220" cy="790221"/>
          </a:xfrm>
          <a:prstGeom prst="ellipse">
            <a:avLst/>
          </a:prstGeom>
          <a:solidFill>
            <a:srgbClr val="FD8BC0"/>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700">
              <a:solidFill>
                <a:schemeClr val="lt1"/>
              </a:solidFill>
              <a:latin typeface="Arial"/>
              <a:ea typeface="Arial"/>
              <a:cs typeface="Arial"/>
              <a:sym typeface="Arial"/>
            </a:endParaRPr>
          </a:p>
        </p:txBody>
      </p:sp>
      <p:sp>
        <p:nvSpPr>
          <p:cNvPr id="8739" name="Google Shape;8739;p14"/>
          <p:cNvSpPr/>
          <p:nvPr/>
        </p:nvSpPr>
        <p:spPr>
          <a:xfrm>
            <a:off x="4914337" y="3476353"/>
            <a:ext cx="790220" cy="790221"/>
          </a:xfrm>
          <a:prstGeom prst="ellipse">
            <a:avLst/>
          </a:prstGeom>
          <a:solidFill>
            <a:schemeClr val="accen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700">
              <a:solidFill>
                <a:schemeClr val="lt1"/>
              </a:solidFill>
              <a:latin typeface="Arial"/>
              <a:ea typeface="Arial"/>
              <a:cs typeface="Arial"/>
              <a:sym typeface="Arial"/>
            </a:endParaRPr>
          </a:p>
        </p:txBody>
      </p:sp>
      <p:sp>
        <p:nvSpPr>
          <p:cNvPr id="8740" name="Google Shape;8740;p14"/>
          <p:cNvSpPr/>
          <p:nvPr/>
        </p:nvSpPr>
        <p:spPr>
          <a:xfrm>
            <a:off x="6473577" y="3476353"/>
            <a:ext cx="790220" cy="790221"/>
          </a:xfrm>
          <a:prstGeom prst="ellipse">
            <a:avLst/>
          </a:prstGeom>
          <a:solidFill>
            <a:srgbClr val="FD8BC0"/>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700">
              <a:solidFill>
                <a:schemeClr val="lt1"/>
              </a:solidFill>
              <a:latin typeface="Arial"/>
              <a:ea typeface="Arial"/>
              <a:cs typeface="Arial"/>
              <a:sym typeface="Arial"/>
            </a:endParaRPr>
          </a:p>
        </p:txBody>
      </p:sp>
      <p:sp>
        <p:nvSpPr>
          <p:cNvPr id="8741" name="Google Shape;8741;p14"/>
          <p:cNvSpPr/>
          <p:nvPr/>
        </p:nvSpPr>
        <p:spPr>
          <a:xfrm>
            <a:off x="8032817" y="3476353"/>
            <a:ext cx="790220" cy="790221"/>
          </a:xfrm>
          <a:prstGeom prst="ellipse">
            <a:avLst/>
          </a:prstGeom>
          <a:solidFill>
            <a:schemeClr val="accent4"/>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700">
              <a:solidFill>
                <a:schemeClr val="lt1"/>
              </a:solidFill>
              <a:latin typeface="Arial"/>
              <a:ea typeface="Arial"/>
              <a:cs typeface="Arial"/>
              <a:sym typeface="Arial"/>
            </a:endParaRPr>
          </a:p>
        </p:txBody>
      </p:sp>
      <p:sp>
        <p:nvSpPr>
          <p:cNvPr id="8742" name="Google Shape;8742;p14"/>
          <p:cNvSpPr/>
          <p:nvPr/>
        </p:nvSpPr>
        <p:spPr>
          <a:xfrm>
            <a:off x="9592059" y="3476353"/>
            <a:ext cx="790220" cy="790221"/>
          </a:xfrm>
          <a:prstGeom prst="ellipse">
            <a:avLst/>
          </a:prstGeom>
          <a:solidFill>
            <a:srgbClr val="FD8BC0"/>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700">
              <a:solidFill>
                <a:schemeClr val="lt1"/>
              </a:solidFill>
              <a:latin typeface="Arial"/>
              <a:ea typeface="Arial"/>
              <a:cs typeface="Arial"/>
              <a:sym typeface="Arial"/>
            </a:endParaRPr>
          </a:p>
        </p:txBody>
      </p:sp>
      <p:sp>
        <p:nvSpPr>
          <p:cNvPr id="8743" name="Google Shape;8743;p14"/>
          <p:cNvSpPr txBox="1"/>
          <p:nvPr/>
        </p:nvSpPr>
        <p:spPr>
          <a:xfrm>
            <a:off x="2891237" y="1974664"/>
            <a:ext cx="1709467" cy="830997"/>
          </a:xfrm>
          <a:prstGeom prst="rect">
            <a:avLst/>
          </a:prstGeom>
          <a:noFill/>
          <a:ln>
            <a:noFill/>
          </a:ln>
        </p:spPr>
        <p:txBody>
          <a:bodyPr spcFirstLastPara="1" wrap="square" lIns="91425" tIns="45700" rIns="91425" bIns="45700" anchor="t" anchorCtr="0">
            <a:spAutoFit/>
          </a:bodyPr>
          <a:lstStyle/>
          <a:p>
            <a:pPr marL="0" marR="0" lvl="0" indent="0" algn="ctr" rtl="0">
              <a:spcBef>
                <a:spcPts val="0"/>
              </a:spcBef>
              <a:spcAft>
                <a:spcPts val="0"/>
              </a:spcAft>
              <a:buNone/>
            </a:pPr>
            <a:r>
              <a:rPr lang="en-US" sz="1200">
                <a:solidFill>
                  <a:srgbClr val="3F3F3F"/>
                </a:solidFill>
                <a:latin typeface="Arial"/>
                <a:ea typeface="Arial"/>
                <a:cs typeface="Arial"/>
                <a:sym typeface="Arial"/>
              </a:rPr>
              <a:t>Penutur ingin menunjukkan nuansa kedaerahan pada percakapannya</a:t>
            </a:r>
            <a:endParaRPr sz="1200">
              <a:solidFill>
                <a:srgbClr val="3F3F3F"/>
              </a:solidFill>
              <a:latin typeface="Arial"/>
              <a:ea typeface="Arial"/>
              <a:cs typeface="Arial"/>
              <a:sym typeface="Arial"/>
            </a:endParaRPr>
          </a:p>
        </p:txBody>
      </p:sp>
      <p:sp>
        <p:nvSpPr>
          <p:cNvPr id="8744" name="Google Shape;8744;p14"/>
          <p:cNvSpPr txBox="1"/>
          <p:nvPr/>
        </p:nvSpPr>
        <p:spPr>
          <a:xfrm>
            <a:off x="6010165" y="1974664"/>
            <a:ext cx="1709467" cy="646331"/>
          </a:xfrm>
          <a:prstGeom prst="rect">
            <a:avLst/>
          </a:prstGeom>
          <a:noFill/>
          <a:ln>
            <a:noFill/>
          </a:ln>
        </p:spPr>
        <p:txBody>
          <a:bodyPr spcFirstLastPara="1" wrap="square" lIns="91425" tIns="45700" rIns="91425" bIns="45700" anchor="t" anchorCtr="0">
            <a:spAutoFit/>
          </a:bodyPr>
          <a:lstStyle/>
          <a:p>
            <a:pPr marL="0" marR="0" lvl="0" indent="0" algn="ctr" rtl="0">
              <a:spcBef>
                <a:spcPts val="0"/>
              </a:spcBef>
              <a:spcAft>
                <a:spcPts val="0"/>
              </a:spcAft>
              <a:buNone/>
            </a:pPr>
            <a:r>
              <a:rPr lang="en-US" sz="1200">
                <a:solidFill>
                  <a:srgbClr val="3F3F3F"/>
                </a:solidFill>
                <a:latin typeface="Arial"/>
                <a:ea typeface="Arial"/>
                <a:cs typeface="Arial"/>
                <a:sym typeface="Arial"/>
              </a:rPr>
              <a:t>Tidak cukupnya kosakata bahasa penerima</a:t>
            </a:r>
            <a:endParaRPr sz="1200">
              <a:solidFill>
                <a:srgbClr val="3F3F3F"/>
              </a:solidFill>
              <a:latin typeface="Arial"/>
              <a:ea typeface="Arial"/>
              <a:cs typeface="Arial"/>
              <a:sym typeface="Arial"/>
            </a:endParaRPr>
          </a:p>
        </p:txBody>
      </p:sp>
      <p:sp>
        <p:nvSpPr>
          <p:cNvPr id="8745" name="Google Shape;8745;p14"/>
          <p:cNvSpPr txBox="1"/>
          <p:nvPr/>
        </p:nvSpPr>
        <p:spPr>
          <a:xfrm>
            <a:off x="9129094" y="1974664"/>
            <a:ext cx="1709467" cy="646331"/>
          </a:xfrm>
          <a:prstGeom prst="rect">
            <a:avLst/>
          </a:prstGeom>
          <a:noFill/>
          <a:ln>
            <a:noFill/>
          </a:ln>
        </p:spPr>
        <p:txBody>
          <a:bodyPr spcFirstLastPara="1" wrap="square" lIns="91425" tIns="45700" rIns="91425" bIns="45700" anchor="t" anchorCtr="0">
            <a:spAutoFit/>
          </a:bodyPr>
          <a:lstStyle/>
          <a:p>
            <a:pPr marL="0" marR="0" lvl="0" indent="0" algn="ctr" rtl="0">
              <a:spcBef>
                <a:spcPts val="0"/>
              </a:spcBef>
              <a:spcAft>
                <a:spcPts val="0"/>
              </a:spcAft>
              <a:buNone/>
            </a:pPr>
            <a:r>
              <a:rPr lang="en-US" sz="1200">
                <a:solidFill>
                  <a:srgbClr val="3F3F3F"/>
                </a:solidFill>
                <a:latin typeface="Arial"/>
                <a:ea typeface="Arial"/>
                <a:cs typeface="Arial"/>
                <a:sym typeface="Arial"/>
              </a:rPr>
              <a:t>Prestise bahasa sumber dan gaya bahasa.</a:t>
            </a:r>
            <a:endParaRPr sz="1200">
              <a:solidFill>
                <a:srgbClr val="3F3F3F"/>
              </a:solidFill>
              <a:latin typeface="Arial"/>
              <a:ea typeface="Arial"/>
              <a:cs typeface="Arial"/>
              <a:sym typeface="Arial"/>
            </a:endParaRPr>
          </a:p>
        </p:txBody>
      </p:sp>
      <p:sp>
        <p:nvSpPr>
          <p:cNvPr id="8746" name="Google Shape;8746;p14"/>
          <p:cNvSpPr txBox="1"/>
          <p:nvPr/>
        </p:nvSpPr>
        <p:spPr>
          <a:xfrm>
            <a:off x="1331773" y="5148156"/>
            <a:ext cx="1709467" cy="830997"/>
          </a:xfrm>
          <a:prstGeom prst="rect">
            <a:avLst/>
          </a:prstGeom>
          <a:noFill/>
          <a:ln>
            <a:noFill/>
          </a:ln>
        </p:spPr>
        <p:txBody>
          <a:bodyPr spcFirstLastPara="1" wrap="square" lIns="91425" tIns="45700" rIns="91425" bIns="45700" anchor="t" anchorCtr="0">
            <a:spAutoFit/>
          </a:bodyPr>
          <a:lstStyle/>
          <a:p>
            <a:pPr marL="0" marR="0" lvl="0" indent="0" algn="ctr" rtl="0">
              <a:spcBef>
                <a:spcPts val="0"/>
              </a:spcBef>
              <a:spcAft>
                <a:spcPts val="0"/>
              </a:spcAft>
              <a:buNone/>
            </a:pPr>
            <a:r>
              <a:rPr lang="en-US" sz="1200">
                <a:solidFill>
                  <a:srgbClr val="3F3F3F"/>
                </a:solidFill>
                <a:latin typeface="Arial"/>
                <a:ea typeface="Arial"/>
                <a:cs typeface="Arial"/>
                <a:sym typeface="Arial"/>
              </a:rPr>
              <a:t>Kebiasaan penutur menggunakan bahasa daerah sebagai bahasa pertama</a:t>
            </a:r>
            <a:endParaRPr sz="1200">
              <a:solidFill>
                <a:srgbClr val="3F3F3F"/>
              </a:solidFill>
              <a:latin typeface="Arial"/>
              <a:ea typeface="Arial"/>
              <a:cs typeface="Arial"/>
              <a:sym typeface="Arial"/>
            </a:endParaRPr>
          </a:p>
        </p:txBody>
      </p:sp>
      <p:sp>
        <p:nvSpPr>
          <p:cNvPr id="8747" name="Google Shape;8747;p14"/>
          <p:cNvSpPr txBox="1"/>
          <p:nvPr/>
        </p:nvSpPr>
        <p:spPr>
          <a:xfrm>
            <a:off x="4450701" y="5148156"/>
            <a:ext cx="1709467" cy="646331"/>
          </a:xfrm>
          <a:prstGeom prst="rect">
            <a:avLst/>
          </a:prstGeom>
          <a:noFill/>
          <a:ln>
            <a:noFill/>
          </a:ln>
        </p:spPr>
        <p:txBody>
          <a:bodyPr spcFirstLastPara="1" wrap="square" lIns="91425" tIns="45700" rIns="91425" bIns="45700" anchor="t" anchorCtr="0">
            <a:spAutoFit/>
          </a:bodyPr>
          <a:lstStyle/>
          <a:p>
            <a:pPr marL="0" marR="0" lvl="0" indent="0" algn="ctr" rtl="0">
              <a:spcBef>
                <a:spcPts val="0"/>
              </a:spcBef>
              <a:spcAft>
                <a:spcPts val="0"/>
              </a:spcAft>
              <a:buNone/>
            </a:pPr>
            <a:r>
              <a:rPr lang="en-US" sz="1200">
                <a:solidFill>
                  <a:srgbClr val="3F3F3F"/>
                </a:solidFill>
                <a:latin typeface="Arial"/>
                <a:ea typeface="Arial"/>
                <a:cs typeface="Arial"/>
                <a:sym typeface="Arial"/>
              </a:rPr>
              <a:t>Tiipisnya kesetiaan pemakai bahasa penerima</a:t>
            </a:r>
            <a:endParaRPr sz="1200">
              <a:solidFill>
                <a:srgbClr val="3F3F3F"/>
              </a:solidFill>
              <a:latin typeface="Arial"/>
              <a:ea typeface="Arial"/>
              <a:cs typeface="Arial"/>
              <a:sym typeface="Arial"/>
            </a:endParaRPr>
          </a:p>
        </p:txBody>
      </p:sp>
      <p:sp>
        <p:nvSpPr>
          <p:cNvPr id="8748" name="Google Shape;8748;p14"/>
          <p:cNvSpPr txBox="1"/>
          <p:nvPr/>
        </p:nvSpPr>
        <p:spPr>
          <a:xfrm>
            <a:off x="7569629" y="5148156"/>
            <a:ext cx="1709467" cy="646331"/>
          </a:xfrm>
          <a:prstGeom prst="rect">
            <a:avLst/>
          </a:prstGeom>
          <a:noFill/>
          <a:ln>
            <a:noFill/>
          </a:ln>
        </p:spPr>
        <p:txBody>
          <a:bodyPr spcFirstLastPara="1" wrap="square" lIns="91425" tIns="45700" rIns="91425" bIns="45700" anchor="t" anchorCtr="0">
            <a:spAutoFit/>
          </a:bodyPr>
          <a:lstStyle/>
          <a:p>
            <a:pPr marL="0" marR="0" lvl="0" indent="0" algn="ctr" rtl="0">
              <a:spcBef>
                <a:spcPts val="0"/>
              </a:spcBef>
              <a:spcAft>
                <a:spcPts val="0"/>
              </a:spcAft>
              <a:buNone/>
            </a:pPr>
            <a:r>
              <a:rPr lang="en-US" sz="1200">
                <a:solidFill>
                  <a:srgbClr val="3F3F3F"/>
                </a:solidFill>
                <a:latin typeface="Arial"/>
                <a:ea typeface="Arial"/>
                <a:cs typeface="Arial"/>
                <a:sym typeface="Arial"/>
              </a:rPr>
              <a:t>Menghilangnya kata-kata yang jarang digunakan</a:t>
            </a:r>
            <a:endParaRPr sz="1200">
              <a:solidFill>
                <a:srgbClr val="3F3F3F"/>
              </a:solidFill>
              <a:latin typeface="Arial"/>
              <a:ea typeface="Arial"/>
              <a:cs typeface="Arial"/>
              <a:sym typeface="Arial"/>
            </a:endParaRPr>
          </a:p>
        </p:txBody>
      </p:sp>
      <p:sp>
        <p:nvSpPr>
          <p:cNvPr id="8749" name="Google Shape;8749;p14"/>
          <p:cNvSpPr/>
          <p:nvPr/>
        </p:nvSpPr>
        <p:spPr>
          <a:xfrm>
            <a:off x="9820718" y="3736458"/>
            <a:ext cx="333042" cy="244221"/>
          </a:xfrm>
          <a:custGeom>
            <a:avLst/>
            <a:gdLst/>
            <a:ahLst/>
            <a:cxnLst/>
            <a:rect l="l" t="t" r="r" b="b"/>
            <a:pathLst>
              <a:path w="3240001" h="2375905" extrusionOk="0">
                <a:moveTo>
                  <a:pt x="1974640" y="1379575"/>
                </a:moveTo>
                <a:lnTo>
                  <a:pt x="3240001" y="2375905"/>
                </a:lnTo>
                <a:lnTo>
                  <a:pt x="1" y="2375905"/>
                </a:lnTo>
                <a:lnTo>
                  <a:pt x="1269863" y="1399042"/>
                </a:lnTo>
                <a:lnTo>
                  <a:pt x="1610574" y="1745545"/>
                </a:lnTo>
                <a:close/>
                <a:moveTo>
                  <a:pt x="3240001" y="126952"/>
                </a:moveTo>
                <a:lnTo>
                  <a:pt x="3240001" y="2258912"/>
                </a:lnTo>
                <a:lnTo>
                  <a:pt x="2032457" y="1334195"/>
                </a:lnTo>
                <a:close/>
                <a:moveTo>
                  <a:pt x="0" y="117525"/>
                </a:moveTo>
                <a:lnTo>
                  <a:pt x="1207545" y="1324768"/>
                </a:lnTo>
                <a:lnTo>
                  <a:pt x="0" y="2249485"/>
                </a:lnTo>
                <a:close/>
                <a:moveTo>
                  <a:pt x="0" y="0"/>
                </a:moveTo>
                <a:lnTo>
                  <a:pt x="3240000" y="0"/>
                </a:lnTo>
                <a:lnTo>
                  <a:pt x="1610572" y="1620513"/>
                </a:lnTo>
                <a:close/>
              </a:path>
            </a:pathLst>
          </a:custGeom>
          <a:solidFill>
            <a:schemeClr val="l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Arial"/>
              <a:ea typeface="Arial"/>
              <a:cs typeface="Arial"/>
              <a:sym typeface="Arial"/>
            </a:endParaRPr>
          </a:p>
        </p:txBody>
      </p:sp>
      <p:sp>
        <p:nvSpPr>
          <p:cNvPr id="8750" name="Google Shape;8750;p14"/>
          <p:cNvSpPr/>
          <p:nvPr/>
        </p:nvSpPr>
        <p:spPr>
          <a:xfrm>
            <a:off x="8288665" y="3697548"/>
            <a:ext cx="322040" cy="322040"/>
          </a:xfrm>
          <a:custGeom>
            <a:avLst/>
            <a:gdLst/>
            <a:ahLst/>
            <a:cxnLst/>
            <a:rect l="l" t="t" r="r" b="b"/>
            <a:pathLst>
              <a:path w="3240000" h="3240000" extrusionOk="0">
                <a:moveTo>
                  <a:pt x="401869" y="2055482"/>
                </a:moveTo>
                <a:lnTo>
                  <a:pt x="869869" y="2055482"/>
                </a:lnTo>
                <a:lnTo>
                  <a:pt x="869869" y="2919482"/>
                </a:lnTo>
                <a:lnTo>
                  <a:pt x="401869" y="2919482"/>
                </a:lnTo>
                <a:close/>
                <a:moveTo>
                  <a:pt x="1121949" y="1695482"/>
                </a:moveTo>
                <a:lnTo>
                  <a:pt x="1589949" y="1695482"/>
                </a:lnTo>
                <a:lnTo>
                  <a:pt x="1589949" y="2919482"/>
                </a:lnTo>
                <a:lnTo>
                  <a:pt x="1121949" y="2919482"/>
                </a:lnTo>
                <a:close/>
                <a:moveTo>
                  <a:pt x="1842029" y="1335482"/>
                </a:moveTo>
                <a:lnTo>
                  <a:pt x="2310029" y="1335482"/>
                </a:lnTo>
                <a:lnTo>
                  <a:pt x="2310029" y="2919482"/>
                </a:lnTo>
                <a:lnTo>
                  <a:pt x="1842029" y="2919482"/>
                </a:lnTo>
                <a:close/>
                <a:moveTo>
                  <a:pt x="2562109" y="975482"/>
                </a:moveTo>
                <a:lnTo>
                  <a:pt x="3030109" y="975482"/>
                </a:lnTo>
                <a:lnTo>
                  <a:pt x="3030109" y="2919482"/>
                </a:lnTo>
                <a:lnTo>
                  <a:pt x="2562109" y="2919482"/>
                </a:lnTo>
                <a:close/>
                <a:moveTo>
                  <a:pt x="2321888" y="224805"/>
                </a:moveTo>
                <a:lnTo>
                  <a:pt x="2880631" y="247420"/>
                </a:lnTo>
                <a:lnTo>
                  <a:pt x="2620844" y="742612"/>
                </a:lnTo>
                <a:lnTo>
                  <a:pt x="2546105" y="613161"/>
                </a:lnTo>
                <a:lnTo>
                  <a:pt x="541555" y="1770488"/>
                </a:lnTo>
                <a:lnTo>
                  <a:pt x="392077" y="1511585"/>
                </a:lnTo>
                <a:lnTo>
                  <a:pt x="2396627" y="354257"/>
                </a:lnTo>
                <a:close/>
                <a:moveTo>
                  <a:pt x="0" y="0"/>
                </a:moveTo>
                <a:lnTo>
                  <a:pt x="180000" y="0"/>
                </a:lnTo>
                <a:lnTo>
                  <a:pt x="180000" y="3059999"/>
                </a:lnTo>
                <a:lnTo>
                  <a:pt x="3240000" y="3059999"/>
                </a:lnTo>
                <a:lnTo>
                  <a:pt x="3240000" y="3239999"/>
                </a:lnTo>
                <a:lnTo>
                  <a:pt x="180000" y="3239999"/>
                </a:lnTo>
                <a:lnTo>
                  <a:pt x="180000" y="3240000"/>
                </a:lnTo>
                <a:lnTo>
                  <a:pt x="0" y="3240000"/>
                </a:lnTo>
                <a:lnTo>
                  <a:pt x="0" y="3239999"/>
                </a:lnTo>
                <a:lnTo>
                  <a:pt x="0" y="3059999"/>
                </a:lnTo>
                <a:close/>
              </a:path>
            </a:pathLst>
          </a:custGeom>
          <a:solidFill>
            <a:schemeClr val="l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Arial"/>
              <a:ea typeface="Arial"/>
              <a:cs typeface="Arial"/>
              <a:sym typeface="Arial"/>
            </a:endParaRPr>
          </a:p>
        </p:txBody>
      </p:sp>
      <p:sp>
        <p:nvSpPr>
          <p:cNvPr id="8751" name="Google Shape;8751;p14"/>
          <p:cNvSpPr/>
          <p:nvPr/>
        </p:nvSpPr>
        <p:spPr>
          <a:xfrm>
            <a:off x="5148139" y="3715713"/>
            <a:ext cx="322637" cy="322637"/>
          </a:xfrm>
          <a:custGeom>
            <a:avLst/>
            <a:gdLst/>
            <a:ahLst/>
            <a:cxnLst/>
            <a:rect l="l" t="t" r="r" b="b"/>
            <a:pathLst>
              <a:path w="3240000" h="3240000" extrusionOk="0">
                <a:moveTo>
                  <a:pt x="2019696" y="2510955"/>
                </a:moveTo>
                <a:lnTo>
                  <a:pt x="2019696" y="2797359"/>
                </a:lnTo>
                <a:lnTo>
                  <a:pt x="2914589" y="2797359"/>
                </a:lnTo>
                <a:lnTo>
                  <a:pt x="2914589" y="2510955"/>
                </a:lnTo>
                <a:close/>
                <a:moveTo>
                  <a:pt x="2019696" y="2081348"/>
                </a:moveTo>
                <a:lnTo>
                  <a:pt x="2019696" y="2367752"/>
                </a:lnTo>
                <a:lnTo>
                  <a:pt x="2914589" y="2367752"/>
                </a:lnTo>
                <a:lnTo>
                  <a:pt x="2914589" y="2081348"/>
                </a:lnTo>
                <a:close/>
                <a:moveTo>
                  <a:pt x="580710" y="2021703"/>
                </a:moveTo>
                <a:lnTo>
                  <a:pt x="378191" y="2224222"/>
                </a:lnTo>
                <a:lnTo>
                  <a:pt x="593323" y="2439354"/>
                </a:lnTo>
                <a:lnTo>
                  <a:pt x="378191" y="2654485"/>
                </a:lnTo>
                <a:lnTo>
                  <a:pt x="580710" y="2857004"/>
                </a:lnTo>
                <a:lnTo>
                  <a:pt x="795842" y="2641872"/>
                </a:lnTo>
                <a:lnTo>
                  <a:pt x="1010973" y="2857004"/>
                </a:lnTo>
                <a:lnTo>
                  <a:pt x="1213492" y="2654485"/>
                </a:lnTo>
                <a:lnTo>
                  <a:pt x="998360" y="2439354"/>
                </a:lnTo>
                <a:lnTo>
                  <a:pt x="1213492" y="2224222"/>
                </a:lnTo>
                <a:lnTo>
                  <a:pt x="1010973" y="2021703"/>
                </a:lnTo>
                <a:lnTo>
                  <a:pt x="795842" y="2236835"/>
                </a:lnTo>
                <a:close/>
                <a:moveTo>
                  <a:pt x="1656000" y="1656001"/>
                </a:moveTo>
                <a:lnTo>
                  <a:pt x="3240000" y="1656001"/>
                </a:lnTo>
                <a:lnTo>
                  <a:pt x="3240000" y="2699989"/>
                </a:lnTo>
                <a:cubicBezTo>
                  <a:pt x="3240000" y="2998229"/>
                  <a:pt x="2998229" y="3240000"/>
                  <a:pt x="2699989" y="3240000"/>
                </a:cubicBezTo>
                <a:lnTo>
                  <a:pt x="1656000" y="3240000"/>
                </a:lnTo>
                <a:close/>
                <a:moveTo>
                  <a:pt x="0" y="1656001"/>
                </a:moveTo>
                <a:lnTo>
                  <a:pt x="1584000" y="1656001"/>
                </a:lnTo>
                <a:lnTo>
                  <a:pt x="1584000" y="3240000"/>
                </a:lnTo>
                <a:lnTo>
                  <a:pt x="540011" y="3240000"/>
                </a:lnTo>
                <a:cubicBezTo>
                  <a:pt x="241771" y="3240000"/>
                  <a:pt x="0" y="2998229"/>
                  <a:pt x="0" y="2699989"/>
                </a:cubicBezTo>
                <a:close/>
                <a:moveTo>
                  <a:pt x="2467143" y="957859"/>
                </a:moveTo>
                <a:cubicBezTo>
                  <a:pt x="2388055" y="957859"/>
                  <a:pt x="2323941" y="1021973"/>
                  <a:pt x="2323941" y="1101061"/>
                </a:cubicBezTo>
                <a:cubicBezTo>
                  <a:pt x="2323941" y="1180149"/>
                  <a:pt x="2388055" y="1244263"/>
                  <a:pt x="2467143" y="1244263"/>
                </a:cubicBezTo>
                <a:cubicBezTo>
                  <a:pt x="2546231" y="1244263"/>
                  <a:pt x="2610345" y="1180149"/>
                  <a:pt x="2610345" y="1101061"/>
                </a:cubicBezTo>
                <a:cubicBezTo>
                  <a:pt x="2610345" y="1021973"/>
                  <a:pt x="2546231" y="957859"/>
                  <a:pt x="2467143" y="957859"/>
                </a:cubicBezTo>
                <a:close/>
                <a:moveTo>
                  <a:pt x="2019696" y="635775"/>
                </a:moveTo>
                <a:lnTo>
                  <a:pt x="2019696" y="922180"/>
                </a:lnTo>
                <a:lnTo>
                  <a:pt x="2914589" y="922180"/>
                </a:lnTo>
                <a:lnTo>
                  <a:pt x="2914589" y="635775"/>
                </a:lnTo>
                <a:close/>
                <a:moveTo>
                  <a:pt x="652639" y="331531"/>
                </a:moveTo>
                <a:lnTo>
                  <a:pt x="652639" y="635775"/>
                </a:lnTo>
                <a:lnTo>
                  <a:pt x="348395" y="635775"/>
                </a:lnTo>
                <a:lnTo>
                  <a:pt x="348395" y="922180"/>
                </a:lnTo>
                <a:lnTo>
                  <a:pt x="652639" y="922180"/>
                </a:lnTo>
                <a:lnTo>
                  <a:pt x="652639" y="1226424"/>
                </a:lnTo>
                <a:lnTo>
                  <a:pt x="939044" y="1226424"/>
                </a:lnTo>
                <a:lnTo>
                  <a:pt x="939044" y="922180"/>
                </a:lnTo>
                <a:lnTo>
                  <a:pt x="1243288" y="922180"/>
                </a:lnTo>
                <a:lnTo>
                  <a:pt x="1243288" y="635775"/>
                </a:lnTo>
                <a:lnTo>
                  <a:pt x="939044" y="635775"/>
                </a:lnTo>
                <a:lnTo>
                  <a:pt x="939044" y="331531"/>
                </a:lnTo>
                <a:close/>
                <a:moveTo>
                  <a:pt x="2467143" y="313692"/>
                </a:moveTo>
                <a:cubicBezTo>
                  <a:pt x="2388055" y="313692"/>
                  <a:pt x="2323941" y="377806"/>
                  <a:pt x="2323941" y="456894"/>
                </a:cubicBezTo>
                <a:cubicBezTo>
                  <a:pt x="2323941" y="535982"/>
                  <a:pt x="2388055" y="600096"/>
                  <a:pt x="2467143" y="600096"/>
                </a:cubicBezTo>
                <a:cubicBezTo>
                  <a:pt x="2546231" y="600096"/>
                  <a:pt x="2610345" y="535982"/>
                  <a:pt x="2610345" y="456894"/>
                </a:cubicBezTo>
                <a:cubicBezTo>
                  <a:pt x="2610345" y="377806"/>
                  <a:pt x="2546231" y="313692"/>
                  <a:pt x="2467143" y="313692"/>
                </a:cubicBezTo>
                <a:close/>
                <a:moveTo>
                  <a:pt x="540011" y="0"/>
                </a:moveTo>
                <a:lnTo>
                  <a:pt x="2699989" y="0"/>
                </a:lnTo>
                <a:cubicBezTo>
                  <a:pt x="2998229" y="0"/>
                  <a:pt x="3240000" y="241771"/>
                  <a:pt x="3240000" y="540011"/>
                </a:cubicBezTo>
                <a:lnTo>
                  <a:pt x="3240000" y="1584001"/>
                </a:lnTo>
                <a:lnTo>
                  <a:pt x="1656000" y="1584001"/>
                </a:lnTo>
                <a:lnTo>
                  <a:pt x="1656000" y="1"/>
                </a:lnTo>
                <a:lnTo>
                  <a:pt x="1584000" y="1"/>
                </a:lnTo>
                <a:lnTo>
                  <a:pt x="1584000" y="1584001"/>
                </a:lnTo>
                <a:lnTo>
                  <a:pt x="0" y="1584001"/>
                </a:lnTo>
                <a:lnTo>
                  <a:pt x="0" y="540011"/>
                </a:lnTo>
                <a:cubicBezTo>
                  <a:pt x="0" y="241771"/>
                  <a:pt x="241771" y="0"/>
                  <a:pt x="540011" y="0"/>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Arial"/>
              <a:ea typeface="Arial"/>
              <a:cs typeface="Arial"/>
              <a:sym typeface="Arial"/>
            </a:endParaRPr>
          </a:p>
        </p:txBody>
      </p:sp>
      <p:sp>
        <p:nvSpPr>
          <p:cNvPr id="8752" name="Google Shape;8752;p14"/>
          <p:cNvSpPr/>
          <p:nvPr/>
        </p:nvSpPr>
        <p:spPr>
          <a:xfrm>
            <a:off x="6708821" y="3712186"/>
            <a:ext cx="329463" cy="308407"/>
          </a:xfrm>
          <a:custGeom>
            <a:avLst/>
            <a:gdLst/>
            <a:ahLst/>
            <a:cxnLst/>
            <a:rect l="l" t="t" r="r" b="b"/>
            <a:pathLst>
              <a:path w="3239999" h="3032924" extrusionOk="0">
                <a:moveTo>
                  <a:pt x="1576606" y="2778202"/>
                </a:moveTo>
                <a:cubicBezTo>
                  <a:pt x="1576606" y="2778795"/>
                  <a:pt x="1663394" y="2792670"/>
                  <a:pt x="1663394" y="2778202"/>
                </a:cubicBezTo>
                <a:lnTo>
                  <a:pt x="1663394" y="2776423"/>
                </a:lnTo>
                <a:cubicBezTo>
                  <a:pt x="2185083" y="2605634"/>
                  <a:pt x="2444552" y="2500589"/>
                  <a:pt x="2991331" y="2709748"/>
                </a:cubicBezTo>
                <a:lnTo>
                  <a:pt x="3000856" y="526981"/>
                </a:lnTo>
                <a:lnTo>
                  <a:pt x="2855082" y="526981"/>
                </a:lnTo>
                <a:cubicBezTo>
                  <a:pt x="2857178" y="1175360"/>
                  <a:pt x="2859273" y="1823738"/>
                  <a:pt x="2861369" y="2472117"/>
                </a:cubicBezTo>
                <a:cubicBezTo>
                  <a:pt x="2483869" y="2318121"/>
                  <a:pt x="2052449" y="2439541"/>
                  <a:pt x="1663394" y="2765302"/>
                </a:cubicBezTo>
                <a:lnTo>
                  <a:pt x="1663394" y="526981"/>
                </a:lnTo>
                <a:lnTo>
                  <a:pt x="1663394" y="430441"/>
                </a:lnTo>
                <a:lnTo>
                  <a:pt x="1663394" y="402054"/>
                </a:lnTo>
                <a:cubicBezTo>
                  <a:pt x="1896442" y="149589"/>
                  <a:pt x="2115835" y="2106"/>
                  <a:pt x="2406065" y="22"/>
                </a:cubicBezTo>
                <a:cubicBezTo>
                  <a:pt x="2537987" y="-925"/>
                  <a:pt x="2684544" y="28169"/>
                  <a:pt x="2853673" y="91100"/>
                </a:cubicBezTo>
                <a:cubicBezTo>
                  <a:pt x="2854039" y="204214"/>
                  <a:pt x="2854404" y="317327"/>
                  <a:pt x="2854770" y="430441"/>
                </a:cubicBezTo>
                <a:lnTo>
                  <a:pt x="3120669" y="428517"/>
                </a:lnTo>
                <a:lnTo>
                  <a:pt x="3120669" y="738345"/>
                </a:lnTo>
                <a:lnTo>
                  <a:pt x="3239999" y="738345"/>
                </a:lnTo>
                <a:lnTo>
                  <a:pt x="3239999" y="3032924"/>
                </a:lnTo>
                <a:lnTo>
                  <a:pt x="0" y="3032924"/>
                </a:lnTo>
                <a:lnTo>
                  <a:pt x="0" y="738345"/>
                </a:lnTo>
                <a:lnTo>
                  <a:pt x="102477" y="738345"/>
                </a:lnTo>
                <a:lnTo>
                  <a:pt x="102477" y="428517"/>
                </a:lnTo>
                <a:lnTo>
                  <a:pt x="385229" y="430441"/>
                </a:lnTo>
                <a:cubicBezTo>
                  <a:pt x="385595" y="317327"/>
                  <a:pt x="385960" y="204214"/>
                  <a:pt x="386326" y="91100"/>
                </a:cubicBezTo>
                <a:cubicBezTo>
                  <a:pt x="555455" y="28169"/>
                  <a:pt x="702013" y="-925"/>
                  <a:pt x="833935" y="22"/>
                </a:cubicBezTo>
                <a:cubicBezTo>
                  <a:pt x="1124164" y="2106"/>
                  <a:pt x="1343558" y="149589"/>
                  <a:pt x="1576606" y="402054"/>
                </a:cubicBezTo>
                <a:lnTo>
                  <a:pt x="1576606" y="430441"/>
                </a:lnTo>
                <a:lnTo>
                  <a:pt x="1576606" y="526981"/>
                </a:lnTo>
                <a:lnTo>
                  <a:pt x="1576606" y="2765302"/>
                </a:lnTo>
                <a:cubicBezTo>
                  <a:pt x="1187550" y="2439541"/>
                  <a:pt x="756130" y="2318121"/>
                  <a:pt x="378630" y="2472117"/>
                </a:cubicBezTo>
                <a:lnTo>
                  <a:pt x="384918" y="526981"/>
                </a:lnTo>
                <a:lnTo>
                  <a:pt x="239143" y="526981"/>
                </a:lnTo>
                <a:lnTo>
                  <a:pt x="229618" y="2690698"/>
                </a:lnTo>
                <a:cubicBezTo>
                  <a:pt x="773243" y="2466244"/>
                  <a:pt x="1081748" y="2626096"/>
                  <a:pt x="1576606" y="2776423"/>
                </a:cubicBezTo>
              </a:path>
            </a:pathLst>
          </a:custGeom>
          <a:solidFill>
            <a:schemeClr val="l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Arial"/>
              <a:ea typeface="Arial"/>
              <a:cs typeface="Arial"/>
              <a:sym typeface="Arial"/>
            </a:endParaRPr>
          </a:p>
        </p:txBody>
      </p:sp>
      <p:sp>
        <p:nvSpPr>
          <p:cNvPr id="8753" name="Google Shape;8753;p14"/>
          <p:cNvSpPr/>
          <p:nvPr/>
        </p:nvSpPr>
        <p:spPr>
          <a:xfrm>
            <a:off x="3566382" y="3691325"/>
            <a:ext cx="347025" cy="347025"/>
          </a:xfrm>
          <a:custGeom>
            <a:avLst/>
            <a:gdLst/>
            <a:ahLst/>
            <a:cxnLst/>
            <a:rect l="l" t="t" r="r" b="b"/>
            <a:pathLst>
              <a:path w="3240000" h="3240000" extrusionOk="0">
                <a:moveTo>
                  <a:pt x="415456" y="380544"/>
                </a:moveTo>
                <a:lnTo>
                  <a:pt x="415456" y="385333"/>
                </a:lnTo>
                <a:lnTo>
                  <a:pt x="385333" y="385333"/>
                </a:lnTo>
                <a:lnTo>
                  <a:pt x="385333" y="2854667"/>
                </a:lnTo>
                <a:lnTo>
                  <a:pt x="1529120" y="2854667"/>
                </a:lnTo>
                <a:cubicBezTo>
                  <a:pt x="1267123" y="2430711"/>
                  <a:pt x="997530" y="1721825"/>
                  <a:pt x="436017" y="1672600"/>
                </a:cubicBezTo>
                <a:lnTo>
                  <a:pt x="600235" y="1185112"/>
                </a:lnTo>
                <a:cubicBezTo>
                  <a:pt x="1132790" y="1359573"/>
                  <a:pt x="1278822" y="1550851"/>
                  <a:pt x="1544730" y="1923929"/>
                </a:cubicBezTo>
                <a:cubicBezTo>
                  <a:pt x="1789452" y="1379400"/>
                  <a:pt x="1927092" y="1088696"/>
                  <a:pt x="2233403" y="596568"/>
                </a:cubicBezTo>
                <a:lnTo>
                  <a:pt x="2770666" y="596568"/>
                </a:lnTo>
                <a:cubicBezTo>
                  <a:pt x="2331495" y="1220469"/>
                  <a:pt x="1907612" y="2113878"/>
                  <a:pt x="1578489" y="2854667"/>
                </a:cubicBezTo>
                <a:lnTo>
                  <a:pt x="2854667" y="2854667"/>
                </a:lnTo>
                <a:lnTo>
                  <a:pt x="2854667" y="596568"/>
                </a:lnTo>
                <a:lnTo>
                  <a:pt x="2858395" y="596568"/>
                </a:lnTo>
                <a:lnTo>
                  <a:pt x="2858395" y="380544"/>
                </a:lnTo>
                <a:close/>
                <a:moveTo>
                  <a:pt x="0" y="0"/>
                </a:moveTo>
                <a:lnTo>
                  <a:pt x="3240000" y="0"/>
                </a:lnTo>
                <a:lnTo>
                  <a:pt x="3240000" y="3240000"/>
                </a:lnTo>
                <a:lnTo>
                  <a:pt x="0" y="3240000"/>
                </a:lnTo>
                <a:close/>
              </a:path>
            </a:pathLst>
          </a:custGeom>
          <a:solidFill>
            <a:schemeClr val="l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dk1"/>
              </a:solidFill>
              <a:latin typeface="Arial"/>
              <a:ea typeface="Arial"/>
              <a:cs typeface="Arial"/>
              <a:sym typeface="Arial"/>
            </a:endParaRPr>
          </a:p>
        </p:txBody>
      </p:sp>
      <p:sp>
        <p:nvSpPr>
          <p:cNvPr id="8754" name="Google Shape;8754;p14"/>
          <p:cNvSpPr/>
          <p:nvPr/>
        </p:nvSpPr>
        <p:spPr>
          <a:xfrm>
            <a:off x="1998274" y="3718136"/>
            <a:ext cx="382784" cy="392454"/>
          </a:xfrm>
          <a:custGeom>
            <a:avLst/>
            <a:gdLst/>
            <a:ahLst/>
            <a:cxnLst/>
            <a:rect l="l" t="t" r="r" b="b"/>
            <a:pathLst>
              <a:path w="2296594" h="2354614" extrusionOk="0">
                <a:moveTo>
                  <a:pt x="2279828" y="1747911"/>
                </a:moveTo>
                <a:lnTo>
                  <a:pt x="1827734" y="1826397"/>
                </a:lnTo>
                <a:cubicBezTo>
                  <a:pt x="1873911" y="1907728"/>
                  <a:pt x="1985925" y="2047581"/>
                  <a:pt x="1955292" y="2095993"/>
                </a:cubicBezTo>
                <a:cubicBezTo>
                  <a:pt x="1897354" y="2139325"/>
                  <a:pt x="1773581" y="2007092"/>
                  <a:pt x="1682725" y="1962642"/>
                </a:cubicBezTo>
                <a:lnTo>
                  <a:pt x="1528801" y="2354614"/>
                </a:lnTo>
                <a:lnTo>
                  <a:pt x="1380670" y="2120909"/>
                </a:lnTo>
                <a:lnTo>
                  <a:pt x="1495730" y="1788220"/>
                </a:lnTo>
                <a:lnTo>
                  <a:pt x="856016" y="1302141"/>
                </a:lnTo>
                <a:lnTo>
                  <a:pt x="415139" y="2322305"/>
                </a:lnTo>
                <a:lnTo>
                  <a:pt x="293372" y="2052938"/>
                </a:lnTo>
                <a:cubicBezTo>
                  <a:pt x="369114" y="1624466"/>
                  <a:pt x="437192" y="1303314"/>
                  <a:pt x="512934" y="874842"/>
                </a:cubicBezTo>
                <a:cubicBezTo>
                  <a:pt x="317583" y="650129"/>
                  <a:pt x="-71270" y="102295"/>
                  <a:pt x="11355" y="5598"/>
                </a:cubicBezTo>
                <a:cubicBezTo>
                  <a:pt x="111253" y="-52136"/>
                  <a:pt x="623957" y="350637"/>
                  <a:pt x="840899" y="570880"/>
                </a:cubicBezTo>
                <a:lnTo>
                  <a:pt x="2041628" y="514690"/>
                </a:lnTo>
                <a:lnTo>
                  <a:pt x="2296594" y="662822"/>
                </a:lnTo>
                <a:lnTo>
                  <a:pt x="1209417" y="996610"/>
                </a:lnTo>
                <a:lnTo>
                  <a:pt x="1676705" y="1608616"/>
                </a:lnTo>
                <a:cubicBezTo>
                  <a:pt x="1795450" y="1589109"/>
                  <a:pt x="2095119" y="1557409"/>
                  <a:pt x="2095119" y="1557409"/>
                </a:cubicBezTo>
              </a:path>
            </a:pathLst>
          </a:custGeom>
          <a:solidFill>
            <a:schemeClr val="l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Arial"/>
              <a:ea typeface="Arial"/>
              <a:cs typeface="Arial"/>
              <a:sym typeface="Arial"/>
            </a:endParaRPr>
          </a:p>
        </p:txBody>
      </p:sp>
    </p:spTree>
  </p:cSld>
  <p:clrMapOvr>
    <a:masterClrMapping/>
  </p:clrMapOvr>
  <mc:AlternateContent xmlns:mc="http://schemas.openxmlformats.org/markup-compatibility/2006" xmlns:p14="http://schemas.microsoft.com/office/powerpoint/2010/main">
    <mc:Choice Requires="p14">
      <p:transition spd="slow" p14:dur="1600">
        <p14:gallery dir="l"/>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8727">
                                            <p:txEl>
                                              <p:pRg st="0" end="0"/>
                                            </p:txEl>
                                          </p:spTgt>
                                        </p:tgtEl>
                                        <p:attrNameLst>
                                          <p:attrName>style.visibility</p:attrName>
                                        </p:attrNameLst>
                                      </p:cBhvr>
                                      <p:to>
                                        <p:strVal val="visible"/>
                                      </p:to>
                                    </p:set>
                                    <p:animEffect transition="in" filter="fade">
                                      <p:cBhvr>
                                        <p:cTn id="7" dur="500"/>
                                        <p:tgtEl>
                                          <p:spTgt spid="8727">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8746"/>
                                        </p:tgtEl>
                                        <p:attrNameLst>
                                          <p:attrName>style.visibility</p:attrName>
                                        </p:attrNameLst>
                                      </p:cBhvr>
                                      <p:to>
                                        <p:strVal val="visible"/>
                                      </p:to>
                                    </p:set>
                                    <p:animEffect transition="in" filter="fade">
                                      <p:cBhvr>
                                        <p:cTn id="12" dur="500"/>
                                        <p:tgtEl>
                                          <p:spTgt spid="8746"/>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nodeType="clickEffect">
                                  <p:stCondLst>
                                    <p:cond delay="0"/>
                                  </p:stCondLst>
                                  <p:childTnLst>
                                    <p:set>
                                      <p:cBhvr>
                                        <p:cTn id="16" dur="1" fill="hold">
                                          <p:stCondLst>
                                            <p:cond delay="0"/>
                                          </p:stCondLst>
                                        </p:cTn>
                                        <p:tgtEl>
                                          <p:spTgt spid="8743"/>
                                        </p:tgtEl>
                                        <p:attrNameLst>
                                          <p:attrName>style.visibility</p:attrName>
                                        </p:attrNameLst>
                                      </p:cBhvr>
                                      <p:to>
                                        <p:strVal val="visible"/>
                                      </p:to>
                                    </p:set>
                                    <p:animEffect transition="in" filter="fade">
                                      <p:cBhvr>
                                        <p:cTn id="17" dur="500"/>
                                        <p:tgtEl>
                                          <p:spTgt spid="8743"/>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nodeType="clickEffect">
                                  <p:stCondLst>
                                    <p:cond delay="0"/>
                                  </p:stCondLst>
                                  <p:childTnLst>
                                    <p:set>
                                      <p:cBhvr>
                                        <p:cTn id="21" dur="1" fill="hold">
                                          <p:stCondLst>
                                            <p:cond delay="0"/>
                                          </p:stCondLst>
                                        </p:cTn>
                                        <p:tgtEl>
                                          <p:spTgt spid="8747"/>
                                        </p:tgtEl>
                                        <p:attrNameLst>
                                          <p:attrName>style.visibility</p:attrName>
                                        </p:attrNameLst>
                                      </p:cBhvr>
                                      <p:to>
                                        <p:strVal val="visible"/>
                                      </p:to>
                                    </p:set>
                                    <p:animEffect transition="in" filter="fade">
                                      <p:cBhvr>
                                        <p:cTn id="22" dur="500"/>
                                        <p:tgtEl>
                                          <p:spTgt spid="8747"/>
                                        </p:tgtEl>
                                      </p:cBhvr>
                                    </p:animEffec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nodeType="clickEffect">
                                  <p:stCondLst>
                                    <p:cond delay="0"/>
                                  </p:stCondLst>
                                  <p:childTnLst>
                                    <p:set>
                                      <p:cBhvr>
                                        <p:cTn id="26" dur="1" fill="hold">
                                          <p:stCondLst>
                                            <p:cond delay="0"/>
                                          </p:stCondLst>
                                        </p:cTn>
                                        <p:tgtEl>
                                          <p:spTgt spid="8744"/>
                                        </p:tgtEl>
                                        <p:attrNameLst>
                                          <p:attrName>style.visibility</p:attrName>
                                        </p:attrNameLst>
                                      </p:cBhvr>
                                      <p:to>
                                        <p:strVal val="visible"/>
                                      </p:to>
                                    </p:set>
                                    <p:animEffect transition="in" filter="fade">
                                      <p:cBhvr>
                                        <p:cTn id="27" dur="500"/>
                                        <p:tgtEl>
                                          <p:spTgt spid="8744"/>
                                        </p:tgtEl>
                                      </p:cBhvr>
                                    </p:animEffect>
                                  </p:childTnLst>
                                </p:cTn>
                              </p:par>
                            </p:childTnLst>
                          </p:cTn>
                        </p:par>
                      </p:childTnLst>
                    </p:cTn>
                  </p:par>
                  <p:par>
                    <p:cTn id="28" fill="hold">
                      <p:stCondLst>
                        <p:cond delay="indefinite"/>
                      </p:stCondLst>
                      <p:childTnLst>
                        <p:par>
                          <p:cTn id="29" fill="hold">
                            <p:stCondLst>
                              <p:cond delay="0"/>
                            </p:stCondLst>
                            <p:childTnLst>
                              <p:par>
                                <p:cTn id="30" presetID="10" presetClass="entr" presetSubtype="0" fill="hold" nodeType="clickEffect">
                                  <p:stCondLst>
                                    <p:cond delay="0"/>
                                  </p:stCondLst>
                                  <p:childTnLst>
                                    <p:set>
                                      <p:cBhvr>
                                        <p:cTn id="31" dur="1" fill="hold">
                                          <p:stCondLst>
                                            <p:cond delay="0"/>
                                          </p:stCondLst>
                                        </p:cTn>
                                        <p:tgtEl>
                                          <p:spTgt spid="8748"/>
                                        </p:tgtEl>
                                        <p:attrNameLst>
                                          <p:attrName>style.visibility</p:attrName>
                                        </p:attrNameLst>
                                      </p:cBhvr>
                                      <p:to>
                                        <p:strVal val="visible"/>
                                      </p:to>
                                    </p:set>
                                    <p:animEffect transition="in" filter="fade">
                                      <p:cBhvr>
                                        <p:cTn id="32" dur="500"/>
                                        <p:tgtEl>
                                          <p:spTgt spid="8748"/>
                                        </p:tgtEl>
                                      </p:cBhvr>
                                    </p:animEffect>
                                  </p:childTnLst>
                                </p:cTn>
                              </p:par>
                            </p:childTnLst>
                          </p:cTn>
                        </p:par>
                      </p:childTnLst>
                    </p:cTn>
                  </p:par>
                  <p:par>
                    <p:cTn id="33" fill="hold">
                      <p:stCondLst>
                        <p:cond delay="indefinite"/>
                      </p:stCondLst>
                      <p:childTnLst>
                        <p:par>
                          <p:cTn id="34" fill="hold">
                            <p:stCondLst>
                              <p:cond delay="0"/>
                            </p:stCondLst>
                            <p:childTnLst>
                              <p:par>
                                <p:cTn id="35" presetID="10" presetClass="entr" presetSubtype="0" fill="hold" nodeType="clickEffect">
                                  <p:stCondLst>
                                    <p:cond delay="0"/>
                                  </p:stCondLst>
                                  <p:childTnLst>
                                    <p:set>
                                      <p:cBhvr>
                                        <p:cTn id="36" dur="1" fill="hold">
                                          <p:stCondLst>
                                            <p:cond delay="0"/>
                                          </p:stCondLst>
                                        </p:cTn>
                                        <p:tgtEl>
                                          <p:spTgt spid="8745">
                                            <p:txEl>
                                              <p:pRg st="0" end="0"/>
                                            </p:txEl>
                                          </p:spTgt>
                                        </p:tgtEl>
                                        <p:attrNameLst>
                                          <p:attrName>style.visibility</p:attrName>
                                        </p:attrNameLst>
                                      </p:cBhvr>
                                      <p:to>
                                        <p:strVal val="visible"/>
                                      </p:to>
                                    </p:set>
                                    <p:animEffect transition="in" filter="fade">
                                      <p:cBhvr>
                                        <p:cTn id="37" dur="500"/>
                                        <p:tgtEl>
                                          <p:spTgt spid="8745">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Shape 8758"/>
        <p:cNvGrpSpPr/>
        <p:nvPr/>
      </p:nvGrpSpPr>
      <p:grpSpPr>
        <a:xfrm>
          <a:off x="0" y="0"/>
          <a:ext cx="0" cy="0"/>
          <a:chOff x="0" y="0"/>
          <a:chExt cx="0" cy="0"/>
        </a:xfrm>
      </p:grpSpPr>
      <p:sp>
        <p:nvSpPr>
          <p:cNvPr id="8759" name="Google Shape;8759;p15"/>
          <p:cNvSpPr/>
          <p:nvPr/>
        </p:nvSpPr>
        <p:spPr>
          <a:xfrm rot="-1849715" flipH="1">
            <a:off x="2124405" y="3619394"/>
            <a:ext cx="2914995" cy="4369901"/>
          </a:xfrm>
          <a:custGeom>
            <a:avLst/>
            <a:gdLst/>
            <a:ahLst/>
            <a:cxnLst/>
            <a:rect l="l" t="t" r="r" b="b"/>
            <a:pathLst>
              <a:path w="2127" h="3157" extrusionOk="0">
                <a:moveTo>
                  <a:pt x="440" y="1547"/>
                </a:moveTo>
                <a:cubicBezTo>
                  <a:pt x="431" y="1553"/>
                  <a:pt x="430" y="1563"/>
                  <a:pt x="426" y="1570"/>
                </a:cubicBezTo>
                <a:cubicBezTo>
                  <a:pt x="422" y="1577"/>
                  <a:pt x="419" y="1587"/>
                  <a:pt x="408" y="1586"/>
                </a:cubicBezTo>
                <a:cubicBezTo>
                  <a:pt x="395" y="1585"/>
                  <a:pt x="382" y="1582"/>
                  <a:pt x="376" y="1569"/>
                </a:cubicBezTo>
                <a:cubicBezTo>
                  <a:pt x="370" y="1558"/>
                  <a:pt x="372" y="1549"/>
                  <a:pt x="388" y="1550"/>
                </a:cubicBezTo>
                <a:cubicBezTo>
                  <a:pt x="399" y="1551"/>
                  <a:pt x="401" y="1544"/>
                  <a:pt x="401" y="1535"/>
                </a:cubicBezTo>
                <a:cubicBezTo>
                  <a:pt x="403" y="1510"/>
                  <a:pt x="380" y="1494"/>
                  <a:pt x="357" y="1505"/>
                </a:cubicBezTo>
                <a:cubicBezTo>
                  <a:pt x="349" y="1508"/>
                  <a:pt x="342" y="1512"/>
                  <a:pt x="333" y="1515"/>
                </a:cubicBezTo>
                <a:cubicBezTo>
                  <a:pt x="323" y="1517"/>
                  <a:pt x="315" y="1514"/>
                  <a:pt x="309" y="1505"/>
                </a:cubicBezTo>
                <a:cubicBezTo>
                  <a:pt x="302" y="1496"/>
                  <a:pt x="307" y="1489"/>
                  <a:pt x="312" y="1481"/>
                </a:cubicBezTo>
                <a:cubicBezTo>
                  <a:pt x="321" y="1467"/>
                  <a:pt x="336" y="1464"/>
                  <a:pt x="351" y="1459"/>
                </a:cubicBezTo>
                <a:cubicBezTo>
                  <a:pt x="387" y="1447"/>
                  <a:pt x="387" y="1447"/>
                  <a:pt x="375" y="1411"/>
                </a:cubicBezTo>
                <a:cubicBezTo>
                  <a:pt x="364" y="1376"/>
                  <a:pt x="354" y="1342"/>
                  <a:pt x="353" y="1306"/>
                </a:cubicBezTo>
                <a:cubicBezTo>
                  <a:pt x="353" y="1294"/>
                  <a:pt x="346" y="1293"/>
                  <a:pt x="338" y="1291"/>
                </a:cubicBezTo>
                <a:cubicBezTo>
                  <a:pt x="312" y="1284"/>
                  <a:pt x="286" y="1275"/>
                  <a:pt x="259" y="1260"/>
                </a:cubicBezTo>
                <a:cubicBezTo>
                  <a:pt x="282" y="1252"/>
                  <a:pt x="302" y="1256"/>
                  <a:pt x="323" y="1257"/>
                </a:cubicBezTo>
                <a:cubicBezTo>
                  <a:pt x="367" y="1259"/>
                  <a:pt x="387" y="1243"/>
                  <a:pt x="392" y="1204"/>
                </a:cubicBezTo>
                <a:cubicBezTo>
                  <a:pt x="395" y="1186"/>
                  <a:pt x="389" y="1176"/>
                  <a:pt x="371" y="1172"/>
                </a:cubicBezTo>
                <a:cubicBezTo>
                  <a:pt x="363" y="1170"/>
                  <a:pt x="355" y="1170"/>
                  <a:pt x="348" y="1164"/>
                </a:cubicBezTo>
                <a:cubicBezTo>
                  <a:pt x="356" y="1152"/>
                  <a:pt x="369" y="1152"/>
                  <a:pt x="380" y="1152"/>
                </a:cubicBezTo>
                <a:cubicBezTo>
                  <a:pt x="392" y="1152"/>
                  <a:pt x="395" y="1147"/>
                  <a:pt x="396" y="1137"/>
                </a:cubicBezTo>
                <a:cubicBezTo>
                  <a:pt x="398" y="1109"/>
                  <a:pt x="388" y="1086"/>
                  <a:pt x="374" y="1063"/>
                </a:cubicBezTo>
                <a:cubicBezTo>
                  <a:pt x="366" y="1050"/>
                  <a:pt x="357" y="1036"/>
                  <a:pt x="349" y="1023"/>
                </a:cubicBezTo>
                <a:cubicBezTo>
                  <a:pt x="337" y="1002"/>
                  <a:pt x="333" y="980"/>
                  <a:pt x="340" y="957"/>
                </a:cubicBezTo>
                <a:cubicBezTo>
                  <a:pt x="346" y="934"/>
                  <a:pt x="340" y="923"/>
                  <a:pt x="318" y="915"/>
                </a:cubicBezTo>
                <a:cubicBezTo>
                  <a:pt x="315" y="914"/>
                  <a:pt x="312" y="914"/>
                  <a:pt x="307" y="913"/>
                </a:cubicBezTo>
                <a:cubicBezTo>
                  <a:pt x="316" y="897"/>
                  <a:pt x="331" y="894"/>
                  <a:pt x="344" y="889"/>
                </a:cubicBezTo>
                <a:cubicBezTo>
                  <a:pt x="360" y="883"/>
                  <a:pt x="372" y="874"/>
                  <a:pt x="377" y="857"/>
                </a:cubicBezTo>
                <a:cubicBezTo>
                  <a:pt x="382" y="845"/>
                  <a:pt x="380" y="836"/>
                  <a:pt x="367" y="831"/>
                </a:cubicBezTo>
                <a:cubicBezTo>
                  <a:pt x="353" y="826"/>
                  <a:pt x="344" y="819"/>
                  <a:pt x="345" y="802"/>
                </a:cubicBezTo>
                <a:cubicBezTo>
                  <a:pt x="345" y="786"/>
                  <a:pt x="357" y="784"/>
                  <a:pt x="369" y="781"/>
                </a:cubicBezTo>
                <a:cubicBezTo>
                  <a:pt x="373" y="780"/>
                  <a:pt x="380" y="780"/>
                  <a:pt x="379" y="773"/>
                </a:cubicBezTo>
                <a:cubicBezTo>
                  <a:pt x="379" y="765"/>
                  <a:pt x="375" y="756"/>
                  <a:pt x="367" y="754"/>
                </a:cubicBezTo>
                <a:cubicBezTo>
                  <a:pt x="345" y="748"/>
                  <a:pt x="347" y="734"/>
                  <a:pt x="352" y="716"/>
                </a:cubicBezTo>
                <a:cubicBezTo>
                  <a:pt x="358" y="689"/>
                  <a:pt x="357" y="662"/>
                  <a:pt x="349" y="635"/>
                </a:cubicBezTo>
                <a:cubicBezTo>
                  <a:pt x="347" y="627"/>
                  <a:pt x="346" y="620"/>
                  <a:pt x="351" y="613"/>
                </a:cubicBezTo>
                <a:cubicBezTo>
                  <a:pt x="364" y="593"/>
                  <a:pt x="371" y="574"/>
                  <a:pt x="356" y="551"/>
                </a:cubicBezTo>
                <a:cubicBezTo>
                  <a:pt x="351" y="542"/>
                  <a:pt x="361" y="537"/>
                  <a:pt x="367" y="538"/>
                </a:cubicBezTo>
                <a:cubicBezTo>
                  <a:pt x="400" y="545"/>
                  <a:pt x="411" y="528"/>
                  <a:pt x="413" y="499"/>
                </a:cubicBezTo>
                <a:cubicBezTo>
                  <a:pt x="414" y="494"/>
                  <a:pt x="418" y="490"/>
                  <a:pt x="421" y="485"/>
                </a:cubicBezTo>
                <a:cubicBezTo>
                  <a:pt x="437" y="458"/>
                  <a:pt x="439" y="456"/>
                  <a:pt x="470" y="463"/>
                </a:cubicBezTo>
                <a:cubicBezTo>
                  <a:pt x="487" y="467"/>
                  <a:pt x="498" y="465"/>
                  <a:pt x="506" y="447"/>
                </a:cubicBezTo>
                <a:cubicBezTo>
                  <a:pt x="512" y="434"/>
                  <a:pt x="523" y="422"/>
                  <a:pt x="539" y="420"/>
                </a:cubicBezTo>
                <a:cubicBezTo>
                  <a:pt x="554" y="418"/>
                  <a:pt x="555" y="408"/>
                  <a:pt x="555" y="397"/>
                </a:cubicBezTo>
                <a:cubicBezTo>
                  <a:pt x="555" y="386"/>
                  <a:pt x="554" y="376"/>
                  <a:pt x="561" y="367"/>
                </a:cubicBezTo>
                <a:cubicBezTo>
                  <a:pt x="566" y="360"/>
                  <a:pt x="561" y="355"/>
                  <a:pt x="556" y="352"/>
                </a:cubicBezTo>
                <a:cubicBezTo>
                  <a:pt x="548" y="349"/>
                  <a:pt x="541" y="347"/>
                  <a:pt x="533" y="346"/>
                </a:cubicBezTo>
                <a:cubicBezTo>
                  <a:pt x="507" y="339"/>
                  <a:pt x="506" y="337"/>
                  <a:pt x="517" y="314"/>
                </a:cubicBezTo>
                <a:cubicBezTo>
                  <a:pt x="522" y="302"/>
                  <a:pt x="530" y="292"/>
                  <a:pt x="536" y="281"/>
                </a:cubicBezTo>
                <a:cubicBezTo>
                  <a:pt x="544" y="268"/>
                  <a:pt x="552" y="255"/>
                  <a:pt x="569" y="271"/>
                </a:cubicBezTo>
                <a:cubicBezTo>
                  <a:pt x="575" y="276"/>
                  <a:pt x="583" y="273"/>
                  <a:pt x="585" y="264"/>
                </a:cubicBezTo>
                <a:cubicBezTo>
                  <a:pt x="588" y="253"/>
                  <a:pt x="592" y="241"/>
                  <a:pt x="578" y="232"/>
                </a:cubicBezTo>
                <a:cubicBezTo>
                  <a:pt x="577" y="232"/>
                  <a:pt x="576" y="232"/>
                  <a:pt x="574" y="231"/>
                </a:cubicBezTo>
                <a:cubicBezTo>
                  <a:pt x="566" y="228"/>
                  <a:pt x="552" y="235"/>
                  <a:pt x="550" y="220"/>
                </a:cubicBezTo>
                <a:cubicBezTo>
                  <a:pt x="548" y="206"/>
                  <a:pt x="552" y="193"/>
                  <a:pt x="561" y="181"/>
                </a:cubicBezTo>
                <a:cubicBezTo>
                  <a:pt x="569" y="172"/>
                  <a:pt x="580" y="166"/>
                  <a:pt x="591" y="162"/>
                </a:cubicBezTo>
                <a:cubicBezTo>
                  <a:pt x="600" y="159"/>
                  <a:pt x="607" y="159"/>
                  <a:pt x="608" y="171"/>
                </a:cubicBezTo>
                <a:cubicBezTo>
                  <a:pt x="609" y="175"/>
                  <a:pt x="611" y="179"/>
                  <a:pt x="615" y="179"/>
                </a:cubicBezTo>
                <a:cubicBezTo>
                  <a:pt x="622" y="179"/>
                  <a:pt x="623" y="174"/>
                  <a:pt x="623" y="170"/>
                </a:cubicBezTo>
                <a:cubicBezTo>
                  <a:pt x="624" y="162"/>
                  <a:pt x="624" y="155"/>
                  <a:pt x="625" y="148"/>
                </a:cubicBezTo>
                <a:cubicBezTo>
                  <a:pt x="628" y="124"/>
                  <a:pt x="644" y="115"/>
                  <a:pt x="666" y="124"/>
                </a:cubicBezTo>
                <a:cubicBezTo>
                  <a:pt x="669" y="125"/>
                  <a:pt x="671" y="126"/>
                  <a:pt x="673" y="127"/>
                </a:cubicBezTo>
                <a:cubicBezTo>
                  <a:pt x="705" y="144"/>
                  <a:pt x="710" y="143"/>
                  <a:pt x="725" y="109"/>
                </a:cubicBezTo>
                <a:cubicBezTo>
                  <a:pt x="731" y="96"/>
                  <a:pt x="738" y="89"/>
                  <a:pt x="753" y="91"/>
                </a:cubicBezTo>
                <a:cubicBezTo>
                  <a:pt x="759" y="92"/>
                  <a:pt x="764" y="91"/>
                  <a:pt x="769" y="90"/>
                </a:cubicBezTo>
                <a:cubicBezTo>
                  <a:pt x="799" y="89"/>
                  <a:pt x="822" y="78"/>
                  <a:pt x="829" y="45"/>
                </a:cubicBezTo>
                <a:cubicBezTo>
                  <a:pt x="832" y="33"/>
                  <a:pt x="837" y="21"/>
                  <a:pt x="845" y="11"/>
                </a:cubicBezTo>
                <a:cubicBezTo>
                  <a:pt x="850" y="4"/>
                  <a:pt x="858" y="0"/>
                  <a:pt x="866" y="3"/>
                </a:cubicBezTo>
                <a:cubicBezTo>
                  <a:pt x="876" y="6"/>
                  <a:pt x="872" y="15"/>
                  <a:pt x="871" y="22"/>
                </a:cubicBezTo>
                <a:cubicBezTo>
                  <a:pt x="867" y="66"/>
                  <a:pt x="867" y="66"/>
                  <a:pt x="909" y="57"/>
                </a:cubicBezTo>
                <a:cubicBezTo>
                  <a:pt x="924" y="54"/>
                  <a:pt x="938" y="53"/>
                  <a:pt x="953" y="56"/>
                </a:cubicBezTo>
                <a:cubicBezTo>
                  <a:pt x="968" y="60"/>
                  <a:pt x="980" y="63"/>
                  <a:pt x="986" y="82"/>
                </a:cubicBezTo>
                <a:cubicBezTo>
                  <a:pt x="996" y="109"/>
                  <a:pt x="1034" y="117"/>
                  <a:pt x="1066" y="102"/>
                </a:cubicBezTo>
                <a:cubicBezTo>
                  <a:pt x="1071" y="100"/>
                  <a:pt x="1075" y="97"/>
                  <a:pt x="1081" y="94"/>
                </a:cubicBezTo>
                <a:cubicBezTo>
                  <a:pt x="1085" y="117"/>
                  <a:pt x="1091" y="138"/>
                  <a:pt x="1114" y="148"/>
                </a:cubicBezTo>
                <a:cubicBezTo>
                  <a:pt x="1135" y="157"/>
                  <a:pt x="1155" y="152"/>
                  <a:pt x="1176" y="148"/>
                </a:cubicBezTo>
                <a:cubicBezTo>
                  <a:pt x="1178" y="154"/>
                  <a:pt x="1174" y="156"/>
                  <a:pt x="1172" y="159"/>
                </a:cubicBezTo>
                <a:cubicBezTo>
                  <a:pt x="1152" y="181"/>
                  <a:pt x="1160" y="206"/>
                  <a:pt x="1189" y="215"/>
                </a:cubicBezTo>
                <a:cubicBezTo>
                  <a:pt x="1219" y="224"/>
                  <a:pt x="1219" y="224"/>
                  <a:pt x="1209" y="254"/>
                </a:cubicBezTo>
                <a:cubicBezTo>
                  <a:pt x="1202" y="275"/>
                  <a:pt x="1214" y="297"/>
                  <a:pt x="1236" y="300"/>
                </a:cubicBezTo>
                <a:cubicBezTo>
                  <a:pt x="1247" y="302"/>
                  <a:pt x="1248" y="292"/>
                  <a:pt x="1250" y="285"/>
                </a:cubicBezTo>
                <a:cubicBezTo>
                  <a:pt x="1253" y="273"/>
                  <a:pt x="1255" y="259"/>
                  <a:pt x="1270" y="255"/>
                </a:cubicBezTo>
                <a:cubicBezTo>
                  <a:pt x="1280" y="253"/>
                  <a:pt x="1287" y="252"/>
                  <a:pt x="1283" y="267"/>
                </a:cubicBezTo>
                <a:cubicBezTo>
                  <a:pt x="1274" y="305"/>
                  <a:pt x="1284" y="318"/>
                  <a:pt x="1322" y="321"/>
                </a:cubicBezTo>
                <a:cubicBezTo>
                  <a:pt x="1370" y="325"/>
                  <a:pt x="1411" y="342"/>
                  <a:pt x="1447" y="373"/>
                </a:cubicBezTo>
                <a:cubicBezTo>
                  <a:pt x="1465" y="389"/>
                  <a:pt x="1484" y="402"/>
                  <a:pt x="1507" y="410"/>
                </a:cubicBezTo>
                <a:cubicBezTo>
                  <a:pt x="1519" y="414"/>
                  <a:pt x="1530" y="414"/>
                  <a:pt x="1540" y="405"/>
                </a:cubicBezTo>
                <a:cubicBezTo>
                  <a:pt x="1549" y="397"/>
                  <a:pt x="1560" y="392"/>
                  <a:pt x="1570" y="402"/>
                </a:cubicBezTo>
                <a:cubicBezTo>
                  <a:pt x="1580" y="413"/>
                  <a:pt x="1569" y="421"/>
                  <a:pt x="1563" y="427"/>
                </a:cubicBezTo>
                <a:cubicBezTo>
                  <a:pt x="1548" y="442"/>
                  <a:pt x="1547" y="456"/>
                  <a:pt x="1554" y="475"/>
                </a:cubicBezTo>
                <a:cubicBezTo>
                  <a:pt x="1581" y="551"/>
                  <a:pt x="1584" y="629"/>
                  <a:pt x="1581" y="708"/>
                </a:cubicBezTo>
                <a:cubicBezTo>
                  <a:pt x="1580" y="748"/>
                  <a:pt x="1580" y="748"/>
                  <a:pt x="1616" y="763"/>
                </a:cubicBezTo>
                <a:cubicBezTo>
                  <a:pt x="1649" y="776"/>
                  <a:pt x="1649" y="776"/>
                  <a:pt x="1675" y="750"/>
                </a:cubicBezTo>
                <a:cubicBezTo>
                  <a:pt x="1693" y="732"/>
                  <a:pt x="1711" y="713"/>
                  <a:pt x="1734" y="700"/>
                </a:cubicBezTo>
                <a:cubicBezTo>
                  <a:pt x="1746" y="694"/>
                  <a:pt x="1759" y="688"/>
                  <a:pt x="1775" y="691"/>
                </a:cubicBezTo>
                <a:cubicBezTo>
                  <a:pt x="1772" y="703"/>
                  <a:pt x="1764" y="711"/>
                  <a:pt x="1758" y="720"/>
                </a:cubicBezTo>
                <a:cubicBezTo>
                  <a:pt x="1746" y="738"/>
                  <a:pt x="1738" y="757"/>
                  <a:pt x="1738" y="778"/>
                </a:cubicBezTo>
                <a:cubicBezTo>
                  <a:pt x="1737" y="790"/>
                  <a:pt x="1733" y="792"/>
                  <a:pt x="1722" y="791"/>
                </a:cubicBezTo>
                <a:cubicBezTo>
                  <a:pt x="1711" y="790"/>
                  <a:pt x="1699" y="790"/>
                  <a:pt x="1689" y="796"/>
                </a:cubicBezTo>
                <a:cubicBezTo>
                  <a:pt x="1683" y="801"/>
                  <a:pt x="1678" y="807"/>
                  <a:pt x="1677" y="814"/>
                </a:cubicBezTo>
                <a:cubicBezTo>
                  <a:pt x="1677" y="823"/>
                  <a:pt x="1686" y="823"/>
                  <a:pt x="1692" y="825"/>
                </a:cubicBezTo>
                <a:cubicBezTo>
                  <a:pt x="1732" y="839"/>
                  <a:pt x="1772" y="852"/>
                  <a:pt x="1813" y="867"/>
                </a:cubicBezTo>
                <a:cubicBezTo>
                  <a:pt x="1837" y="875"/>
                  <a:pt x="1861" y="886"/>
                  <a:pt x="1882" y="902"/>
                </a:cubicBezTo>
                <a:cubicBezTo>
                  <a:pt x="1923" y="931"/>
                  <a:pt x="1936" y="968"/>
                  <a:pt x="1924" y="1017"/>
                </a:cubicBezTo>
                <a:cubicBezTo>
                  <a:pt x="1912" y="1061"/>
                  <a:pt x="1912" y="1061"/>
                  <a:pt x="1939" y="1097"/>
                </a:cubicBezTo>
                <a:cubicBezTo>
                  <a:pt x="1923" y="1108"/>
                  <a:pt x="1913" y="1125"/>
                  <a:pt x="1904" y="1141"/>
                </a:cubicBezTo>
                <a:cubicBezTo>
                  <a:pt x="1895" y="1157"/>
                  <a:pt x="1884" y="1170"/>
                  <a:pt x="1865" y="1174"/>
                </a:cubicBezTo>
                <a:cubicBezTo>
                  <a:pt x="1851" y="1177"/>
                  <a:pt x="1837" y="1180"/>
                  <a:pt x="1834" y="1197"/>
                </a:cubicBezTo>
                <a:cubicBezTo>
                  <a:pt x="1830" y="1217"/>
                  <a:pt x="1831" y="1236"/>
                  <a:pt x="1849" y="1250"/>
                </a:cubicBezTo>
                <a:cubicBezTo>
                  <a:pt x="1861" y="1260"/>
                  <a:pt x="1876" y="1267"/>
                  <a:pt x="1890" y="1273"/>
                </a:cubicBezTo>
                <a:cubicBezTo>
                  <a:pt x="1914" y="1284"/>
                  <a:pt x="1939" y="1294"/>
                  <a:pt x="1961" y="1309"/>
                </a:cubicBezTo>
                <a:cubicBezTo>
                  <a:pt x="1974" y="1318"/>
                  <a:pt x="1981" y="1314"/>
                  <a:pt x="1983" y="1298"/>
                </a:cubicBezTo>
                <a:cubicBezTo>
                  <a:pt x="1984" y="1274"/>
                  <a:pt x="1997" y="1257"/>
                  <a:pt x="2020" y="1250"/>
                </a:cubicBezTo>
                <a:cubicBezTo>
                  <a:pt x="2045" y="1242"/>
                  <a:pt x="2073" y="1249"/>
                  <a:pt x="2088" y="1267"/>
                </a:cubicBezTo>
                <a:cubicBezTo>
                  <a:pt x="2099" y="1280"/>
                  <a:pt x="2101" y="1295"/>
                  <a:pt x="2095" y="1310"/>
                </a:cubicBezTo>
                <a:cubicBezTo>
                  <a:pt x="2088" y="1329"/>
                  <a:pt x="2096" y="1338"/>
                  <a:pt x="2112" y="1343"/>
                </a:cubicBezTo>
                <a:cubicBezTo>
                  <a:pt x="2122" y="1346"/>
                  <a:pt x="2127" y="1351"/>
                  <a:pt x="2125" y="1362"/>
                </a:cubicBezTo>
                <a:cubicBezTo>
                  <a:pt x="2123" y="1374"/>
                  <a:pt x="2114" y="1368"/>
                  <a:pt x="2108" y="1368"/>
                </a:cubicBezTo>
                <a:cubicBezTo>
                  <a:pt x="2002" y="1361"/>
                  <a:pt x="1903" y="1334"/>
                  <a:pt x="1815" y="1274"/>
                </a:cubicBezTo>
                <a:cubicBezTo>
                  <a:pt x="1807" y="1268"/>
                  <a:pt x="1800" y="1268"/>
                  <a:pt x="1794" y="1274"/>
                </a:cubicBezTo>
                <a:cubicBezTo>
                  <a:pt x="1782" y="1284"/>
                  <a:pt x="1770" y="1294"/>
                  <a:pt x="1759" y="1304"/>
                </a:cubicBezTo>
                <a:cubicBezTo>
                  <a:pt x="1743" y="1319"/>
                  <a:pt x="1727" y="1334"/>
                  <a:pt x="1704" y="1340"/>
                </a:cubicBezTo>
                <a:cubicBezTo>
                  <a:pt x="1693" y="1342"/>
                  <a:pt x="1693" y="1350"/>
                  <a:pt x="1698" y="1358"/>
                </a:cubicBezTo>
                <a:cubicBezTo>
                  <a:pt x="1705" y="1368"/>
                  <a:pt x="1712" y="1378"/>
                  <a:pt x="1726" y="1381"/>
                </a:cubicBezTo>
                <a:cubicBezTo>
                  <a:pt x="1758" y="1390"/>
                  <a:pt x="1785" y="1409"/>
                  <a:pt x="1811" y="1429"/>
                </a:cubicBezTo>
                <a:cubicBezTo>
                  <a:pt x="1831" y="1445"/>
                  <a:pt x="1851" y="1460"/>
                  <a:pt x="1874" y="1471"/>
                </a:cubicBezTo>
                <a:cubicBezTo>
                  <a:pt x="1890" y="1480"/>
                  <a:pt x="1899" y="1477"/>
                  <a:pt x="1904" y="1460"/>
                </a:cubicBezTo>
                <a:cubicBezTo>
                  <a:pt x="1906" y="1451"/>
                  <a:pt x="1908" y="1441"/>
                  <a:pt x="1922" y="1445"/>
                </a:cubicBezTo>
                <a:cubicBezTo>
                  <a:pt x="1935" y="1449"/>
                  <a:pt x="1940" y="1458"/>
                  <a:pt x="1941" y="1470"/>
                </a:cubicBezTo>
                <a:cubicBezTo>
                  <a:pt x="1941" y="1478"/>
                  <a:pt x="1935" y="1478"/>
                  <a:pt x="1930" y="1478"/>
                </a:cubicBezTo>
                <a:cubicBezTo>
                  <a:pt x="1914" y="1479"/>
                  <a:pt x="1900" y="1483"/>
                  <a:pt x="1887" y="1493"/>
                </a:cubicBezTo>
                <a:cubicBezTo>
                  <a:pt x="1881" y="1498"/>
                  <a:pt x="1877" y="1496"/>
                  <a:pt x="1871" y="1493"/>
                </a:cubicBezTo>
                <a:cubicBezTo>
                  <a:pt x="1813" y="1464"/>
                  <a:pt x="1751" y="1440"/>
                  <a:pt x="1708" y="1388"/>
                </a:cubicBezTo>
                <a:cubicBezTo>
                  <a:pt x="1695" y="1373"/>
                  <a:pt x="1664" y="1380"/>
                  <a:pt x="1656" y="1400"/>
                </a:cubicBezTo>
                <a:cubicBezTo>
                  <a:pt x="1649" y="1415"/>
                  <a:pt x="1641" y="1417"/>
                  <a:pt x="1627" y="1415"/>
                </a:cubicBezTo>
                <a:cubicBezTo>
                  <a:pt x="1620" y="1414"/>
                  <a:pt x="1612" y="1415"/>
                  <a:pt x="1605" y="1417"/>
                </a:cubicBezTo>
                <a:cubicBezTo>
                  <a:pt x="1593" y="1420"/>
                  <a:pt x="1590" y="1430"/>
                  <a:pt x="1588" y="1441"/>
                </a:cubicBezTo>
                <a:cubicBezTo>
                  <a:pt x="1586" y="1452"/>
                  <a:pt x="1593" y="1457"/>
                  <a:pt x="1601" y="1461"/>
                </a:cubicBezTo>
                <a:cubicBezTo>
                  <a:pt x="1611" y="1466"/>
                  <a:pt x="1623" y="1470"/>
                  <a:pt x="1634" y="1475"/>
                </a:cubicBezTo>
                <a:cubicBezTo>
                  <a:pt x="1646" y="1480"/>
                  <a:pt x="1658" y="1486"/>
                  <a:pt x="1667" y="1497"/>
                </a:cubicBezTo>
                <a:cubicBezTo>
                  <a:pt x="1682" y="1516"/>
                  <a:pt x="1679" y="1534"/>
                  <a:pt x="1656" y="1541"/>
                </a:cubicBezTo>
                <a:cubicBezTo>
                  <a:pt x="1613" y="1554"/>
                  <a:pt x="1610" y="1570"/>
                  <a:pt x="1633" y="1611"/>
                </a:cubicBezTo>
                <a:cubicBezTo>
                  <a:pt x="1642" y="1628"/>
                  <a:pt x="1653" y="1643"/>
                  <a:pt x="1646" y="1664"/>
                </a:cubicBezTo>
                <a:cubicBezTo>
                  <a:pt x="1644" y="1668"/>
                  <a:pt x="1644" y="1674"/>
                  <a:pt x="1638" y="1673"/>
                </a:cubicBezTo>
                <a:cubicBezTo>
                  <a:pt x="1632" y="1673"/>
                  <a:pt x="1630" y="1668"/>
                  <a:pt x="1629" y="1664"/>
                </a:cubicBezTo>
                <a:cubicBezTo>
                  <a:pt x="1627" y="1646"/>
                  <a:pt x="1616" y="1640"/>
                  <a:pt x="1599" y="1639"/>
                </a:cubicBezTo>
                <a:cubicBezTo>
                  <a:pt x="1575" y="1637"/>
                  <a:pt x="1560" y="1623"/>
                  <a:pt x="1552" y="1600"/>
                </a:cubicBezTo>
                <a:cubicBezTo>
                  <a:pt x="1546" y="1580"/>
                  <a:pt x="1540" y="1560"/>
                  <a:pt x="1533" y="1540"/>
                </a:cubicBezTo>
                <a:cubicBezTo>
                  <a:pt x="1529" y="1526"/>
                  <a:pt x="1521" y="1514"/>
                  <a:pt x="1510" y="1506"/>
                </a:cubicBezTo>
                <a:cubicBezTo>
                  <a:pt x="1506" y="1503"/>
                  <a:pt x="1502" y="1498"/>
                  <a:pt x="1496" y="1500"/>
                </a:cubicBezTo>
                <a:cubicBezTo>
                  <a:pt x="1489" y="1504"/>
                  <a:pt x="1486" y="1510"/>
                  <a:pt x="1487" y="1517"/>
                </a:cubicBezTo>
                <a:cubicBezTo>
                  <a:pt x="1488" y="1530"/>
                  <a:pt x="1490" y="1543"/>
                  <a:pt x="1492" y="1556"/>
                </a:cubicBezTo>
                <a:cubicBezTo>
                  <a:pt x="1493" y="1561"/>
                  <a:pt x="1498" y="1562"/>
                  <a:pt x="1502" y="1563"/>
                </a:cubicBezTo>
                <a:cubicBezTo>
                  <a:pt x="1506" y="1564"/>
                  <a:pt x="1511" y="1564"/>
                  <a:pt x="1515" y="1566"/>
                </a:cubicBezTo>
                <a:cubicBezTo>
                  <a:pt x="1527" y="1569"/>
                  <a:pt x="1536" y="1576"/>
                  <a:pt x="1532" y="1589"/>
                </a:cubicBezTo>
                <a:cubicBezTo>
                  <a:pt x="1528" y="1600"/>
                  <a:pt x="1516" y="1595"/>
                  <a:pt x="1507" y="1594"/>
                </a:cubicBezTo>
                <a:cubicBezTo>
                  <a:pt x="1504" y="1593"/>
                  <a:pt x="1500" y="1592"/>
                  <a:pt x="1498" y="1590"/>
                </a:cubicBezTo>
                <a:cubicBezTo>
                  <a:pt x="1480" y="1574"/>
                  <a:pt x="1478" y="1587"/>
                  <a:pt x="1474" y="1602"/>
                </a:cubicBezTo>
                <a:cubicBezTo>
                  <a:pt x="1468" y="1624"/>
                  <a:pt x="1468" y="1623"/>
                  <a:pt x="1492" y="1625"/>
                </a:cubicBezTo>
                <a:cubicBezTo>
                  <a:pt x="1506" y="1625"/>
                  <a:pt x="1515" y="1630"/>
                  <a:pt x="1509" y="1647"/>
                </a:cubicBezTo>
                <a:cubicBezTo>
                  <a:pt x="1505" y="1659"/>
                  <a:pt x="1502" y="1671"/>
                  <a:pt x="1500" y="1684"/>
                </a:cubicBezTo>
                <a:cubicBezTo>
                  <a:pt x="1497" y="1705"/>
                  <a:pt x="1504" y="1712"/>
                  <a:pt x="1525" y="1709"/>
                </a:cubicBezTo>
                <a:cubicBezTo>
                  <a:pt x="1529" y="1709"/>
                  <a:pt x="1532" y="1709"/>
                  <a:pt x="1535" y="1708"/>
                </a:cubicBezTo>
                <a:cubicBezTo>
                  <a:pt x="1553" y="1704"/>
                  <a:pt x="1560" y="1707"/>
                  <a:pt x="1558" y="1728"/>
                </a:cubicBezTo>
                <a:cubicBezTo>
                  <a:pt x="1554" y="1754"/>
                  <a:pt x="1565" y="1777"/>
                  <a:pt x="1579" y="1799"/>
                </a:cubicBezTo>
                <a:cubicBezTo>
                  <a:pt x="1596" y="1825"/>
                  <a:pt x="1618" y="1849"/>
                  <a:pt x="1631" y="1877"/>
                </a:cubicBezTo>
                <a:cubicBezTo>
                  <a:pt x="1639" y="1894"/>
                  <a:pt x="1643" y="1910"/>
                  <a:pt x="1634" y="1929"/>
                </a:cubicBezTo>
                <a:cubicBezTo>
                  <a:pt x="1623" y="1951"/>
                  <a:pt x="1628" y="1975"/>
                  <a:pt x="1637" y="1998"/>
                </a:cubicBezTo>
                <a:cubicBezTo>
                  <a:pt x="1640" y="2005"/>
                  <a:pt x="1643" y="2011"/>
                  <a:pt x="1645" y="2017"/>
                </a:cubicBezTo>
                <a:cubicBezTo>
                  <a:pt x="1662" y="2054"/>
                  <a:pt x="1662" y="2054"/>
                  <a:pt x="1631" y="2080"/>
                </a:cubicBezTo>
                <a:cubicBezTo>
                  <a:pt x="1625" y="2085"/>
                  <a:pt x="1621" y="2090"/>
                  <a:pt x="1623" y="2100"/>
                </a:cubicBezTo>
                <a:cubicBezTo>
                  <a:pt x="1625" y="2111"/>
                  <a:pt x="1624" y="2123"/>
                  <a:pt x="1622" y="2134"/>
                </a:cubicBezTo>
                <a:cubicBezTo>
                  <a:pt x="1618" y="2151"/>
                  <a:pt x="1627" y="2158"/>
                  <a:pt x="1641" y="2163"/>
                </a:cubicBezTo>
                <a:cubicBezTo>
                  <a:pt x="1686" y="2179"/>
                  <a:pt x="1686" y="2179"/>
                  <a:pt x="1659" y="2218"/>
                </a:cubicBezTo>
                <a:cubicBezTo>
                  <a:pt x="1654" y="2225"/>
                  <a:pt x="1652" y="2233"/>
                  <a:pt x="1652" y="2242"/>
                </a:cubicBezTo>
                <a:cubicBezTo>
                  <a:pt x="1652" y="2249"/>
                  <a:pt x="1659" y="2258"/>
                  <a:pt x="1647" y="2261"/>
                </a:cubicBezTo>
                <a:cubicBezTo>
                  <a:pt x="1637" y="2264"/>
                  <a:pt x="1627" y="2263"/>
                  <a:pt x="1621" y="2253"/>
                </a:cubicBezTo>
                <a:cubicBezTo>
                  <a:pt x="1615" y="2245"/>
                  <a:pt x="1611" y="2236"/>
                  <a:pt x="1606" y="2226"/>
                </a:cubicBezTo>
                <a:cubicBezTo>
                  <a:pt x="1582" y="2235"/>
                  <a:pt x="1571" y="2256"/>
                  <a:pt x="1562" y="2277"/>
                </a:cubicBezTo>
                <a:cubicBezTo>
                  <a:pt x="1557" y="2287"/>
                  <a:pt x="1566" y="2296"/>
                  <a:pt x="1572" y="2303"/>
                </a:cubicBezTo>
                <a:cubicBezTo>
                  <a:pt x="1581" y="2312"/>
                  <a:pt x="1590" y="2320"/>
                  <a:pt x="1598" y="2328"/>
                </a:cubicBezTo>
                <a:cubicBezTo>
                  <a:pt x="1607" y="2337"/>
                  <a:pt x="1613" y="2347"/>
                  <a:pt x="1614" y="2360"/>
                </a:cubicBezTo>
                <a:cubicBezTo>
                  <a:pt x="1615" y="2377"/>
                  <a:pt x="1610" y="2381"/>
                  <a:pt x="1593" y="2377"/>
                </a:cubicBezTo>
                <a:cubicBezTo>
                  <a:pt x="1572" y="2371"/>
                  <a:pt x="1567" y="2377"/>
                  <a:pt x="1570" y="2398"/>
                </a:cubicBezTo>
                <a:cubicBezTo>
                  <a:pt x="1571" y="2410"/>
                  <a:pt x="1581" y="2425"/>
                  <a:pt x="1567" y="2433"/>
                </a:cubicBezTo>
                <a:cubicBezTo>
                  <a:pt x="1554" y="2440"/>
                  <a:pt x="1542" y="2427"/>
                  <a:pt x="1532" y="2419"/>
                </a:cubicBezTo>
                <a:cubicBezTo>
                  <a:pt x="1528" y="2415"/>
                  <a:pt x="1524" y="2412"/>
                  <a:pt x="1519" y="2409"/>
                </a:cubicBezTo>
                <a:cubicBezTo>
                  <a:pt x="1513" y="2405"/>
                  <a:pt x="1505" y="2404"/>
                  <a:pt x="1499" y="2410"/>
                </a:cubicBezTo>
                <a:cubicBezTo>
                  <a:pt x="1493" y="2415"/>
                  <a:pt x="1495" y="2422"/>
                  <a:pt x="1499" y="2428"/>
                </a:cubicBezTo>
                <a:cubicBezTo>
                  <a:pt x="1504" y="2437"/>
                  <a:pt x="1508" y="2446"/>
                  <a:pt x="1498" y="2455"/>
                </a:cubicBezTo>
                <a:cubicBezTo>
                  <a:pt x="1488" y="2463"/>
                  <a:pt x="1478" y="2458"/>
                  <a:pt x="1469" y="2452"/>
                </a:cubicBezTo>
                <a:cubicBezTo>
                  <a:pt x="1468" y="2451"/>
                  <a:pt x="1466" y="2449"/>
                  <a:pt x="1464" y="2448"/>
                </a:cubicBezTo>
                <a:cubicBezTo>
                  <a:pt x="1439" y="2430"/>
                  <a:pt x="1433" y="2432"/>
                  <a:pt x="1421" y="2461"/>
                </a:cubicBezTo>
                <a:cubicBezTo>
                  <a:pt x="1416" y="2475"/>
                  <a:pt x="1411" y="2486"/>
                  <a:pt x="1394" y="2484"/>
                </a:cubicBezTo>
                <a:cubicBezTo>
                  <a:pt x="1390" y="2484"/>
                  <a:pt x="1387" y="2484"/>
                  <a:pt x="1384" y="2483"/>
                </a:cubicBezTo>
                <a:cubicBezTo>
                  <a:pt x="1367" y="2477"/>
                  <a:pt x="1352" y="2485"/>
                  <a:pt x="1354" y="2502"/>
                </a:cubicBezTo>
                <a:cubicBezTo>
                  <a:pt x="1356" y="2519"/>
                  <a:pt x="1347" y="2525"/>
                  <a:pt x="1335" y="2526"/>
                </a:cubicBezTo>
                <a:cubicBezTo>
                  <a:pt x="1296" y="2528"/>
                  <a:pt x="1288" y="2552"/>
                  <a:pt x="1287" y="2586"/>
                </a:cubicBezTo>
                <a:cubicBezTo>
                  <a:pt x="1286" y="2610"/>
                  <a:pt x="1280" y="2634"/>
                  <a:pt x="1273" y="2658"/>
                </a:cubicBezTo>
                <a:cubicBezTo>
                  <a:pt x="1269" y="2669"/>
                  <a:pt x="1263" y="2676"/>
                  <a:pt x="1251" y="2679"/>
                </a:cubicBezTo>
                <a:cubicBezTo>
                  <a:pt x="1210" y="2691"/>
                  <a:pt x="1169" y="2694"/>
                  <a:pt x="1131" y="2668"/>
                </a:cubicBezTo>
                <a:cubicBezTo>
                  <a:pt x="1117" y="2658"/>
                  <a:pt x="1108" y="2647"/>
                  <a:pt x="1110" y="2628"/>
                </a:cubicBezTo>
                <a:cubicBezTo>
                  <a:pt x="1114" y="2600"/>
                  <a:pt x="1100" y="2575"/>
                  <a:pt x="1086" y="2551"/>
                </a:cubicBezTo>
                <a:cubicBezTo>
                  <a:pt x="1083" y="2544"/>
                  <a:pt x="1077" y="2543"/>
                  <a:pt x="1070" y="2542"/>
                </a:cubicBezTo>
                <a:cubicBezTo>
                  <a:pt x="1046" y="2539"/>
                  <a:pt x="1022" y="2537"/>
                  <a:pt x="998" y="2538"/>
                </a:cubicBezTo>
                <a:cubicBezTo>
                  <a:pt x="983" y="2538"/>
                  <a:pt x="973" y="2533"/>
                  <a:pt x="964" y="2522"/>
                </a:cubicBezTo>
                <a:cubicBezTo>
                  <a:pt x="955" y="2512"/>
                  <a:pt x="947" y="2501"/>
                  <a:pt x="934" y="2495"/>
                </a:cubicBezTo>
                <a:cubicBezTo>
                  <a:pt x="920" y="2489"/>
                  <a:pt x="908" y="2487"/>
                  <a:pt x="893" y="2497"/>
                </a:cubicBezTo>
                <a:cubicBezTo>
                  <a:pt x="875" y="2510"/>
                  <a:pt x="859" y="2504"/>
                  <a:pt x="852" y="2482"/>
                </a:cubicBezTo>
                <a:cubicBezTo>
                  <a:pt x="839" y="2444"/>
                  <a:pt x="821" y="2440"/>
                  <a:pt x="790" y="2468"/>
                </a:cubicBezTo>
                <a:cubicBezTo>
                  <a:pt x="773" y="2482"/>
                  <a:pt x="762" y="2501"/>
                  <a:pt x="747" y="2517"/>
                </a:cubicBezTo>
                <a:cubicBezTo>
                  <a:pt x="735" y="2529"/>
                  <a:pt x="723" y="2540"/>
                  <a:pt x="700" y="2543"/>
                </a:cubicBezTo>
                <a:cubicBezTo>
                  <a:pt x="719" y="2512"/>
                  <a:pt x="734" y="2485"/>
                  <a:pt x="752" y="2457"/>
                </a:cubicBezTo>
                <a:cubicBezTo>
                  <a:pt x="770" y="2428"/>
                  <a:pt x="746" y="2370"/>
                  <a:pt x="711" y="2373"/>
                </a:cubicBezTo>
                <a:cubicBezTo>
                  <a:pt x="670" y="2376"/>
                  <a:pt x="657" y="2354"/>
                  <a:pt x="649" y="2321"/>
                </a:cubicBezTo>
                <a:cubicBezTo>
                  <a:pt x="647" y="2316"/>
                  <a:pt x="646" y="2311"/>
                  <a:pt x="644" y="2306"/>
                </a:cubicBezTo>
                <a:cubicBezTo>
                  <a:pt x="638" y="2284"/>
                  <a:pt x="636" y="2283"/>
                  <a:pt x="616" y="2294"/>
                </a:cubicBezTo>
                <a:cubicBezTo>
                  <a:pt x="599" y="2304"/>
                  <a:pt x="586" y="2318"/>
                  <a:pt x="574" y="2334"/>
                </a:cubicBezTo>
                <a:cubicBezTo>
                  <a:pt x="567" y="2344"/>
                  <a:pt x="561" y="2348"/>
                  <a:pt x="548" y="2343"/>
                </a:cubicBezTo>
                <a:cubicBezTo>
                  <a:pt x="537" y="2339"/>
                  <a:pt x="525" y="2338"/>
                  <a:pt x="513" y="2337"/>
                </a:cubicBezTo>
                <a:cubicBezTo>
                  <a:pt x="505" y="2336"/>
                  <a:pt x="498" y="2340"/>
                  <a:pt x="496" y="2348"/>
                </a:cubicBezTo>
                <a:cubicBezTo>
                  <a:pt x="494" y="2357"/>
                  <a:pt x="497" y="2363"/>
                  <a:pt x="505" y="2367"/>
                </a:cubicBezTo>
                <a:cubicBezTo>
                  <a:pt x="511" y="2370"/>
                  <a:pt x="517" y="2372"/>
                  <a:pt x="523" y="2375"/>
                </a:cubicBezTo>
                <a:cubicBezTo>
                  <a:pt x="533" y="2380"/>
                  <a:pt x="537" y="2387"/>
                  <a:pt x="535" y="2399"/>
                </a:cubicBezTo>
                <a:cubicBezTo>
                  <a:pt x="529" y="2435"/>
                  <a:pt x="542" y="2460"/>
                  <a:pt x="574" y="2476"/>
                </a:cubicBezTo>
                <a:cubicBezTo>
                  <a:pt x="579" y="2479"/>
                  <a:pt x="590" y="2478"/>
                  <a:pt x="588" y="2487"/>
                </a:cubicBezTo>
                <a:cubicBezTo>
                  <a:pt x="587" y="2496"/>
                  <a:pt x="578" y="2498"/>
                  <a:pt x="569" y="2499"/>
                </a:cubicBezTo>
                <a:cubicBezTo>
                  <a:pt x="568" y="2499"/>
                  <a:pt x="567" y="2499"/>
                  <a:pt x="566" y="2499"/>
                </a:cubicBezTo>
                <a:cubicBezTo>
                  <a:pt x="542" y="2503"/>
                  <a:pt x="535" y="2514"/>
                  <a:pt x="547" y="2533"/>
                </a:cubicBezTo>
                <a:cubicBezTo>
                  <a:pt x="558" y="2551"/>
                  <a:pt x="555" y="2565"/>
                  <a:pt x="545" y="2580"/>
                </a:cubicBezTo>
                <a:cubicBezTo>
                  <a:pt x="532" y="2600"/>
                  <a:pt x="522" y="2621"/>
                  <a:pt x="528" y="2646"/>
                </a:cubicBezTo>
                <a:cubicBezTo>
                  <a:pt x="531" y="2657"/>
                  <a:pt x="520" y="2662"/>
                  <a:pt x="513" y="2664"/>
                </a:cubicBezTo>
                <a:cubicBezTo>
                  <a:pt x="487" y="2673"/>
                  <a:pt x="475" y="2690"/>
                  <a:pt x="472" y="2716"/>
                </a:cubicBezTo>
                <a:cubicBezTo>
                  <a:pt x="470" y="2732"/>
                  <a:pt x="464" y="2735"/>
                  <a:pt x="448" y="2725"/>
                </a:cubicBezTo>
                <a:cubicBezTo>
                  <a:pt x="414" y="2704"/>
                  <a:pt x="364" y="2719"/>
                  <a:pt x="349" y="2754"/>
                </a:cubicBezTo>
                <a:cubicBezTo>
                  <a:pt x="346" y="2761"/>
                  <a:pt x="342" y="2770"/>
                  <a:pt x="349" y="2776"/>
                </a:cubicBezTo>
                <a:cubicBezTo>
                  <a:pt x="356" y="2782"/>
                  <a:pt x="366" y="2785"/>
                  <a:pt x="375" y="2779"/>
                </a:cubicBezTo>
                <a:cubicBezTo>
                  <a:pt x="381" y="2776"/>
                  <a:pt x="387" y="2771"/>
                  <a:pt x="393" y="2767"/>
                </a:cubicBezTo>
                <a:cubicBezTo>
                  <a:pt x="399" y="2762"/>
                  <a:pt x="405" y="2759"/>
                  <a:pt x="410" y="2765"/>
                </a:cubicBezTo>
                <a:cubicBezTo>
                  <a:pt x="416" y="2772"/>
                  <a:pt x="412" y="2778"/>
                  <a:pt x="407" y="2783"/>
                </a:cubicBezTo>
                <a:cubicBezTo>
                  <a:pt x="403" y="2788"/>
                  <a:pt x="397" y="2792"/>
                  <a:pt x="393" y="2796"/>
                </a:cubicBezTo>
                <a:cubicBezTo>
                  <a:pt x="384" y="2805"/>
                  <a:pt x="379" y="2817"/>
                  <a:pt x="388" y="2827"/>
                </a:cubicBezTo>
                <a:cubicBezTo>
                  <a:pt x="396" y="2835"/>
                  <a:pt x="407" y="2827"/>
                  <a:pt x="415" y="2821"/>
                </a:cubicBezTo>
                <a:cubicBezTo>
                  <a:pt x="422" y="2816"/>
                  <a:pt x="427" y="2807"/>
                  <a:pt x="436" y="2804"/>
                </a:cubicBezTo>
                <a:cubicBezTo>
                  <a:pt x="449" y="2799"/>
                  <a:pt x="457" y="2801"/>
                  <a:pt x="456" y="2817"/>
                </a:cubicBezTo>
                <a:cubicBezTo>
                  <a:pt x="455" y="2839"/>
                  <a:pt x="446" y="2857"/>
                  <a:pt x="434" y="2874"/>
                </a:cubicBezTo>
                <a:cubicBezTo>
                  <a:pt x="419" y="2896"/>
                  <a:pt x="418" y="2908"/>
                  <a:pt x="434" y="2929"/>
                </a:cubicBezTo>
                <a:cubicBezTo>
                  <a:pt x="439" y="2937"/>
                  <a:pt x="447" y="2944"/>
                  <a:pt x="454" y="2951"/>
                </a:cubicBezTo>
                <a:cubicBezTo>
                  <a:pt x="457" y="2954"/>
                  <a:pt x="462" y="2957"/>
                  <a:pt x="460" y="2962"/>
                </a:cubicBezTo>
                <a:cubicBezTo>
                  <a:pt x="458" y="2968"/>
                  <a:pt x="453" y="2969"/>
                  <a:pt x="449" y="2968"/>
                </a:cubicBezTo>
                <a:cubicBezTo>
                  <a:pt x="431" y="2964"/>
                  <a:pt x="427" y="2972"/>
                  <a:pt x="428" y="2988"/>
                </a:cubicBezTo>
                <a:cubicBezTo>
                  <a:pt x="429" y="3008"/>
                  <a:pt x="416" y="3022"/>
                  <a:pt x="402" y="3033"/>
                </a:cubicBezTo>
                <a:cubicBezTo>
                  <a:pt x="391" y="3042"/>
                  <a:pt x="390" y="3049"/>
                  <a:pt x="401" y="3057"/>
                </a:cubicBezTo>
                <a:cubicBezTo>
                  <a:pt x="407" y="3061"/>
                  <a:pt x="411" y="3065"/>
                  <a:pt x="409" y="3073"/>
                </a:cubicBezTo>
                <a:cubicBezTo>
                  <a:pt x="407" y="3084"/>
                  <a:pt x="399" y="3082"/>
                  <a:pt x="392" y="3084"/>
                </a:cubicBezTo>
                <a:cubicBezTo>
                  <a:pt x="388" y="3085"/>
                  <a:pt x="383" y="3085"/>
                  <a:pt x="378" y="3086"/>
                </a:cubicBezTo>
                <a:cubicBezTo>
                  <a:pt x="351" y="3089"/>
                  <a:pt x="345" y="3104"/>
                  <a:pt x="361" y="3127"/>
                </a:cubicBezTo>
                <a:cubicBezTo>
                  <a:pt x="363" y="3130"/>
                  <a:pt x="365" y="3132"/>
                  <a:pt x="366" y="3135"/>
                </a:cubicBezTo>
                <a:cubicBezTo>
                  <a:pt x="369" y="3141"/>
                  <a:pt x="371" y="3149"/>
                  <a:pt x="365" y="3153"/>
                </a:cubicBezTo>
                <a:cubicBezTo>
                  <a:pt x="360" y="3157"/>
                  <a:pt x="353" y="3153"/>
                  <a:pt x="349" y="3149"/>
                </a:cubicBezTo>
                <a:cubicBezTo>
                  <a:pt x="345" y="3145"/>
                  <a:pt x="342" y="3141"/>
                  <a:pt x="339" y="3136"/>
                </a:cubicBezTo>
                <a:cubicBezTo>
                  <a:pt x="333" y="3129"/>
                  <a:pt x="327" y="3127"/>
                  <a:pt x="319" y="3133"/>
                </a:cubicBezTo>
                <a:cubicBezTo>
                  <a:pt x="300" y="3146"/>
                  <a:pt x="279" y="3148"/>
                  <a:pt x="258" y="3149"/>
                </a:cubicBezTo>
                <a:cubicBezTo>
                  <a:pt x="233" y="3151"/>
                  <a:pt x="207" y="3148"/>
                  <a:pt x="182" y="3154"/>
                </a:cubicBezTo>
                <a:cubicBezTo>
                  <a:pt x="173" y="3156"/>
                  <a:pt x="168" y="3150"/>
                  <a:pt x="164" y="3145"/>
                </a:cubicBezTo>
                <a:cubicBezTo>
                  <a:pt x="150" y="3129"/>
                  <a:pt x="137" y="3113"/>
                  <a:pt x="112" y="3121"/>
                </a:cubicBezTo>
                <a:cubicBezTo>
                  <a:pt x="107" y="3122"/>
                  <a:pt x="104" y="3118"/>
                  <a:pt x="102" y="3114"/>
                </a:cubicBezTo>
                <a:cubicBezTo>
                  <a:pt x="91" y="3094"/>
                  <a:pt x="73" y="3078"/>
                  <a:pt x="58" y="3061"/>
                </a:cubicBezTo>
                <a:cubicBezTo>
                  <a:pt x="35" y="3035"/>
                  <a:pt x="22" y="3006"/>
                  <a:pt x="31" y="2971"/>
                </a:cubicBezTo>
                <a:cubicBezTo>
                  <a:pt x="34" y="2957"/>
                  <a:pt x="26" y="2948"/>
                  <a:pt x="18" y="2940"/>
                </a:cubicBezTo>
                <a:cubicBezTo>
                  <a:pt x="0" y="2921"/>
                  <a:pt x="1" y="2911"/>
                  <a:pt x="21" y="2896"/>
                </a:cubicBezTo>
                <a:cubicBezTo>
                  <a:pt x="43" y="2881"/>
                  <a:pt x="43" y="2881"/>
                  <a:pt x="25" y="2859"/>
                </a:cubicBezTo>
                <a:cubicBezTo>
                  <a:pt x="21" y="2854"/>
                  <a:pt x="18" y="2850"/>
                  <a:pt x="24" y="2844"/>
                </a:cubicBezTo>
                <a:cubicBezTo>
                  <a:pt x="44" y="2821"/>
                  <a:pt x="62" y="2798"/>
                  <a:pt x="83" y="2776"/>
                </a:cubicBezTo>
                <a:cubicBezTo>
                  <a:pt x="98" y="2759"/>
                  <a:pt x="117" y="2748"/>
                  <a:pt x="139" y="2743"/>
                </a:cubicBezTo>
                <a:cubicBezTo>
                  <a:pt x="153" y="2739"/>
                  <a:pt x="180" y="2703"/>
                  <a:pt x="181" y="2688"/>
                </a:cubicBezTo>
                <a:cubicBezTo>
                  <a:pt x="181" y="2683"/>
                  <a:pt x="181" y="2679"/>
                  <a:pt x="175" y="2677"/>
                </a:cubicBezTo>
                <a:cubicBezTo>
                  <a:pt x="144" y="2663"/>
                  <a:pt x="129" y="2636"/>
                  <a:pt x="116" y="2607"/>
                </a:cubicBezTo>
                <a:cubicBezTo>
                  <a:pt x="113" y="2601"/>
                  <a:pt x="111" y="2596"/>
                  <a:pt x="108" y="2591"/>
                </a:cubicBezTo>
                <a:cubicBezTo>
                  <a:pt x="98" y="2575"/>
                  <a:pt x="93" y="2561"/>
                  <a:pt x="100" y="2541"/>
                </a:cubicBezTo>
                <a:cubicBezTo>
                  <a:pt x="107" y="2521"/>
                  <a:pt x="96" y="2501"/>
                  <a:pt x="86" y="2483"/>
                </a:cubicBezTo>
                <a:cubicBezTo>
                  <a:pt x="82" y="2474"/>
                  <a:pt x="80" y="2468"/>
                  <a:pt x="87" y="2459"/>
                </a:cubicBezTo>
                <a:cubicBezTo>
                  <a:pt x="115" y="2421"/>
                  <a:pt x="136" y="2379"/>
                  <a:pt x="140" y="2330"/>
                </a:cubicBezTo>
                <a:cubicBezTo>
                  <a:pt x="141" y="2323"/>
                  <a:pt x="143" y="2320"/>
                  <a:pt x="150" y="2322"/>
                </a:cubicBezTo>
                <a:cubicBezTo>
                  <a:pt x="178" y="2328"/>
                  <a:pt x="196" y="2313"/>
                  <a:pt x="211" y="2293"/>
                </a:cubicBezTo>
                <a:cubicBezTo>
                  <a:pt x="218" y="2284"/>
                  <a:pt x="224" y="2279"/>
                  <a:pt x="237" y="2285"/>
                </a:cubicBezTo>
                <a:cubicBezTo>
                  <a:pt x="253" y="2294"/>
                  <a:pt x="268" y="2286"/>
                  <a:pt x="281" y="2275"/>
                </a:cubicBezTo>
                <a:cubicBezTo>
                  <a:pt x="292" y="2266"/>
                  <a:pt x="303" y="2255"/>
                  <a:pt x="314" y="2246"/>
                </a:cubicBezTo>
                <a:cubicBezTo>
                  <a:pt x="325" y="2238"/>
                  <a:pt x="335" y="2237"/>
                  <a:pt x="338" y="2254"/>
                </a:cubicBezTo>
                <a:cubicBezTo>
                  <a:pt x="338" y="2258"/>
                  <a:pt x="339" y="2262"/>
                  <a:pt x="341" y="2266"/>
                </a:cubicBezTo>
                <a:cubicBezTo>
                  <a:pt x="343" y="2271"/>
                  <a:pt x="343" y="2279"/>
                  <a:pt x="350" y="2280"/>
                </a:cubicBezTo>
                <a:cubicBezTo>
                  <a:pt x="356" y="2280"/>
                  <a:pt x="360" y="2275"/>
                  <a:pt x="363" y="2271"/>
                </a:cubicBezTo>
                <a:cubicBezTo>
                  <a:pt x="378" y="2254"/>
                  <a:pt x="384" y="2255"/>
                  <a:pt x="393" y="2276"/>
                </a:cubicBezTo>
                <a:cubicBezTo>
                  <a:pt x="395" y="2281"/>
                  <a:pt x="396" y="2285"/>
                  <a:pt x="399" y="2289"/>
                </a:cubicBezTo>
                <a:cubicBezTo>
                  <a:pt x="403" y="2295"/>
                  <a:pt x="407" y="2300"/>
                  <a:pt x="417" y="2296"/>
                </a:cubicBezTo>
                <a:cubicBezTo>
                  <a:pt x="426" y="2291"/>
                  <a:pt x="426" y="2287"/>
                  <a:pt x="424" y="2279"/>
                </a:cubicBezTo>
                <a:cubicBezTo>
                  <a:pt x="414" y="2234"/>
                  <a:pt x="425" y="2195"/>
                  <a:pt x="452" y="2158"/>
                </a:cubicBezTo>
                <a:cubicBezTo>
                  <a:pt x="468" y="2136"/>
                  <a:pt x="489" y="2122"/>
                  <a:pt x="516" y="2118"/>
                </a:cubicBezTo>
                <a:cubicBezTo>
                  <a:pt x="528" y="2116"/>
                  <a:pt x="530" y="2112"/>
                  <a:pt x="526" y="2101"/>
                </a:cubicBezTo>
                <a:cubicBezTo>
                  <a:pt x="521" y="2088"/>
                  <a:pt x="517" y="2073"/>
                  <a:pt x="508" y="2062"/>
                </a:cubicBezTo>
                <a:cubicBezTo>
                  <a:pt x="501" y="2054"/>
                  <a:pt x="503" y="2050"/>
                  <a:pt x="512" y="2045"/>
                </a:cubicBezTo>
                <a:cubicBezTo>
                  <a:pt x="531" y="2036"/>
                  <a:pt x="542" y="1996"/>
                  <a:pt x="531" y="1978"/>
                </a:cubicBezTo>
                <a:cubicBezTo>
                  <a:pt x="527" y="1972"/>
                  <a:pt x="521" y="1972"/>
                  <a:pt x="516" y="1971"/>
                </a:cubicBezTo>
                <a:cubicBezTo>
                  <a:pt x="500" y="1967"/>
                  <a:pt x="485" y="1962"/>
                  <a:pt x="473" y="1950"/>
                </a:cubicBezTo>
                <a:cubicBezTo>
                  <a:pt x="454" y="1929"/>
                  <a:pt x="460" y="1910"/>
                  <a:pt x="488" y="1904"/>
                </a:cubicBezTo>
                <a:cubicBezTo>
                  <a:pt x="496" y="1902"/>
                  <a:pt x="505" y="1902"/>
                  <a:pt x="513" y="1900"/>
                </a:cubicBezTo>
                <a:cubicBezTo>
                  <a:pt x="535" y="1894"/>
                  <a:pt x="541" y="1884"/>
                  <a:pt x="534" y="1862"/>
                </a:cubicBezTo>
                <a:cubicBezTo>
                  <a:pt x="531" y="1851"/>
                  <a:pt x="525" y="1843"/>
                  <a:pt x="519" y="1834"/>
                </a:cubicBezTo>
                <a:cubicBezTo>
                  <a:pt x="512" y="1825"/>
                  <a:pt x="506" y="1817"/>
                  <a:pt x="501" y="1807"/>
                </a:cubicBezTo>
                <a:cubicBezTo>
                  <a:pt x="497" y="1800"/>
                  <a:pt x="494" y="1791"/>
                  <a:pt x="496" y="1782"/>
                </a:cubicBezTo>
                <a:cubicBezTo>
                  <a:pt x="500" y="1770"/>
                  <a:pt x="511" y="1778"/>
                  <a:pt x="518" y="1777"/>
                </a:cubicBezTo>
                <a:cubicBezTo>
                  <a:pt x="535" y="1773"/>
                  <a:pt x="553" y="1772"/>
                  <a:pt x="567" y="1761"/>
                </a:cubicBezTo>
                <a:cubicBezTo>
                  <a:pt x="576" y="1753"/>
                  <a:pt x="578" y="1746"/>
                  <a:pt x="571" y="1735"/>
                </a:cubicBezTo>
                <a:cubicBezTo>
                  <a:pt x="561" y="1720"/>
                  <a:pt x="547" y="1706"/>
                  <a:pt x="535" y="1693"/>
                </a:cubicBezTo>
                <a:cubicBezTo>
                  <a:pt x="515" y="1671"/>
                  <a:pt x="499" y="1649"/>
                  <a:pt x="514" y="1618"/>
                </a:cubicBezTo>
                <a:cubicBezTo>
                  <a:pt x="517" y="1610"/>
                  <a:pt x="512" y="1605"/>
                  <a:pt x="508" y="1600"/>
                </a:cubicBezTo>
                <a:cubicBezTo>
                  <a:pt x="501" y="1590"/>
                  <a:pt x="490" y="1584"/>
                  <a:pt x="480" y="1579"/>
                </a:cubicBezTo>
                <a:cubicBezTo>
                  <a:pt x="464" y="1571"/>
                  <a:pt x="448" y="1565"/>
                  <a:pt x="440" y="1547"/>
                </a:cubicBezTo>
                <a:close/>
              </a:path>
            </a:pathLst>
          </a:custGeom>
          <a:solidFill>
            <a:srgbClr val="FC4B9D"/>
          </a:solidFill>
          <a:ln>
            <a:noFill/>
          </a:ln>
        </p:spPr>
        <p:txBody>
          <a:bodyPr spcFirstLastPara="1" wrap="square" lIns="60950" tIns="30475" rIns="60950" bIns="30475" anchor="t" anchorCtr="0">
            <a:noAutofit/>
          </a:bodyPr>
          <a:lstStyle/>
          <a:p>
            <a:pPr marL="0" marR="0" lvl="0" indent="0" algn="l" rtl="0">
              <a:spcBef>
                <a:spcPts val="0"/>
              </a:spcBef>
              <a:spcAft>
                <a:spcPts val="0"/>
              </a:spcAft>
              <a:buNone/>
            </a:pPr>
            <a:endParaRPr sz="1200">
              <a:solidFill>
                <a:schemeClr val="dk1"/>
              </a:solidFill>
              <a:latin typeface="Arial"/>
              <a:ea typeface="Arial"/>
              <a:cs typeface="Arial"/>
              <a:sym typeface="Arial"/>
            </a:endParaRPr>
          </a:p>
        </p:txBody>
      </p:sp>
      <p:sp>
        <p:nvSpPr>
          <p:cNvPr id="8760" name="Google Shape;8760;p15"/>
          <p:cNvSpPr txBox="1"/>
          <p:nvPr/>
        </p:nvSpPr>
        <p:spPr>
          <a:xfrm>
            <a:off x="1934361" y="364464"/>
            <a:ext cx="6975177" cy="584775"/>
          </a:xfrm>
          <a:prstGeom prst="rect">
            <a:avLst/>
          </a:prstGeom>
          <a:noFill/>
          <a:ln>
            <a:noFill/>
          </a:ln>
        </p:spPr>
        <p:txBody>
          <a:bodyPr spcFirstLastPara="1" wrap="square" lIns="91425" tIns="45700" rIns="91425" bIns="45700" anchor="ctr" anchorCtr="0">
            <a:spAutoFit/>
          </a:bodyPr>
          <a:lstStyle/>
          <a:p>
            <a:pPr marL="0" marR="0" lvl="0" indent="0" algn="l" rtl="0">
              <a:spcBef>
                <a:spcPts val="0"/>
              </a:spcBef>
              <a:spcAft>
                <a:spcPts val="0"/>
              </a:spcAft>
              <a:buNone/>
            </a:pPr>
            <a:r>
              <a:rPr lang="en-US" sz="3200" b="1">
                <a:solidFill>
                  <a:schemeClr val="dk1"/>
                </a:solidFill>
                <a:latin typeface="Arial"/>
                <a:ea typeface="Arial"/>
                <a:cs typeface="Arial"/>
                <a:sym typeface="Arial"/>
              </a:rPr>
              <a:t>Unsur-Unsur dalam Interferensi</a:t>
            </a:r>
            <a:endParaRPr sz="3200">
              <a:solidFill>
                <a:srgbClr val="262626"/>
              </a:solidFill>
              <a:latin typeface="Arial"/>
              <a:ea typeface="Arial"/>
              <a:cs typeface="Arial"/>
              <a:sym typeface="Arial"/>
            </a:endParaRPr>
          </a:p>
        </p:txBody>
      </p:sp>
      <p:sp>
        <p:nvSpPr>
          <p:cNvPr id="8761" name="Google Shape;8761;p15"/>
          <p:cNvSpPr txBox="1"/>
          <p:nvPr/>
        </p:nvSpPr>
        <p:spPr>
          <a:xfrm>
            <a:off x="1928565" y="1075232"/>
            <a:ext cx="6163615" cy="461665"/>
          </a:xfrm>
          <a:prstGeom prst="rect">
            <a:avLst/>
          </a:prstGeom>
          <a:noFill/>
          <a:ln>
            <a:noFill/>
          </a:ln>
        </p:spPr>
        <p:txBody>
          <a:bodyPr spcFirstLastPara="1" wrap="square" lIns="91425" tIns="45700" rIns="91425" bIns="45700" anchor="t" anchorCtr="0">
            <a:spAutoFit/>
          </a:bodyPr>
          <a:lstStyle/>
          <a:p>
            <a:pPr marL="0" marR="0" lvl="0" indent="0" algn="l" rtl="0">
              <a:spcBef>
                <a:spcPts val="0"/>
              </a:spcBef>
              <a:spcAft>
                <a:spcPts val="0"/>
              </a:spcAft>
              <a:buNone/>
            </a:pPr>
            <a:r>
              <a:rPr lang="en-US" sz="1200">
                <a:solidFill>
                  <a:schemeClr val="dk1"/>
                </a:solidFill>
                <a:latin typeface="Arial"/>
                <a:ea typeface="Arial"/>
                <a:cs typeface="Arial"/>
                <a:sym typeface="Arial"/>
              </a:rPr>
              <a:t>Ada tiga unsur penting yang mengambil peranan dalam terjadinya proses interferensi yaitu:</a:t>
            </a:r>
            <a:endParaRPr sz="1200">
              <a:solidFill>
                <a:schemeClr val="dk1"/>
              </a:solidFill>
              <a:latin typeface="Arial"/>
              <a:ea typeface="Arial"/>
              <a:cs typeface="Arial"/>
              <a:sym typeface="Arial"/>
            </a:endParaRPr>
          </a:p>
        </p:txBody>
      </p:sp>
      <p:grpSp>
        <p:nvGrpSpPr>
          <p:cNvPr id="8762" name="Google Shape;8762;p15"/>
          <p:cNvGrpSpPr/>
          <p:nvPr/>
        </p:nvGrpSpPr>
        <p:grpSpPr>
          <a:xfrm>
            <a:off x="1616615" y="2719754"/>
            <a:ext cx="3096063" cy="3037786"/>
            <a:chOff x="4332422" y="3486970"/>
            <a:chExt cx="8237486" cy="5878683"/>
          </a:xfrm>
        </p:grpSpPr>
        <p:sp>
          <p:nvSpPr>
            <p:cNvPr id="8763" name="Google Shape;8763;p15"/>
            <p:cNvSpPr/>
            <p:nvPr/>
          </p:nvSpPr>
          <p:spPr>
            <a:xfrm rot="5400000">
              <a:off x="6801154" y="2120167"/>
              <a:ext cx="4401951" cy="7135557"/>
            </a:xfrm>
            <a:custGeom>
              <a:avLst/>
              <a:gdLst/>
              <a:ahLst/>
              <a:cxnLst/>
              <a:rect l="l" t="t" r="r" b="b"/>
              <a:pathLst>
                <a:path w="4401951" h="7135557" extrusionOk="0">
                  <a:moveTo>
                    <a:pt x="1574201" y="1307005"/>
                  </a:moveTo>
                  <a:lnTo>
                    <a:pt x="1595137" y="1308799"/>
                  </a:lnTo>
                  <a:lnTo>
                    <a:pt x="1596178" y="1307005"/>
                  </a:lnTo>
                  <a:close/>
                  <a:moveTo>
                    <a:pt x="1292196" y="1246107"/>
                  </a:moveTo>
                  <a:lnTo>
                    <a:pt x="1354627" y="1145598"/>
                  </a:lnTo>
                  <a:lnTo>
                    <a:pt x="1392692" y="1097590"/>
                  </a:lnTo>
                  <a:lnTo>
                    <a:pt x="1392692" y="698917"/>
                  </a:lnTo>
                  <a:close/>
                  <a:moveTo>
                    <a:pt x="10305" y="1963449"/>
                  </a:moveTo>
                  <a:cubicBezTo>
                    <a:pt x="35305" y="1737141"/>
                    <a:pt x="107341" y="1504847"/>
                    <a:pt x="243210" y="1270953"/>
                  </a:cubicBezTo>
                  <a:cubicBezTo>
                    <a:pt x="169779" y="1766302"/>
                    <a:pt x="247539" y="2226400"/>
                    <a:pt x="521312" y="2463671"/>
                  </a:cubicBezTo>
                  <a:cubicBezTo>
                    <a:pt x="290444" y="1194996"/>
                    <a:pt x="254291" y="837377"/>
                    <a:pt x="1032923" y="24092"/>
                  </a:cubicBezTo>
                  <a:cubicBezTo>
                    <a:pt x="1038793" y="11284"/>
                    <a:pt x="1042539" y="3412"/>
                    <a:pt x="1044438" y="0"/>
                  </a:cubicBezTo>
                  <a:lnTo>
                    <a:pt x="1093672" y="664478"/>
                  </a:lnTo>
                  <a:lnTo>
                    <a:pt x="1143670" y="593153"/>
                  </a:lnTo>
                  <a:cubicBezTo>
                    <a:pt x="1210644" y="509720"/>
                    <a:pt x="1291811" y="431141"/>
                    <a:pt x="1389562" y="359293"/>
                  </a:cubicBezTo>
                  <a:cubicBezTo>
                    <a:pt x="1199332" y="664152"/>
                    <a:pt x="1118671" y="989135"/>
                    <a:pt x="1230812" y="1223676"/>
                  </a:cubicBezTo>
                  <a:cubicBezTo>
                    <a:pt x="1283709" y="998470"/>
                    <a:pt x="1328298" y="814214"/>
                    <a:pt x="1377075" y="659632"/>
                  </a:cubicBezTo>
                  <a:lnTo>
                    <a:pt x="1392692" y="617304"/>
                  </a:lnTo>
                  <a:lnTo>
                    <a:pt x="1392692" y="391528"/>
                  </a:lnTo>
                  <a:lnTo>
                    <a:pt x="1418889" y="509430"/>
                  </a:lnTo>
                  <a:lnTo>
                    <a:pt x="1422175" y="537401"/>
                  </a:lnTo>
                  <a:lnTo>
                    <a:pt x="1422535" y="536423"/>
                  </a:lnTo>
                  <a:cubicBezTo>
                    <a:pt x="1422439" y="536949"/>
                    <a:pt x="1422342" y="537477"/>
                    <a:pt x="1422245" y="538004"/>
                  </a:cubicBezTo>
                  <a:lnTo>
                    <a:pt x="1447174" y="750227"/>
                  </a:lnTo>
                  <a:lnTo>
                    <a:pt x="1448990" y="775589"/>
                  </a:lnTo>
                  <a:lnTo>
                    <a:pt x="1465396" y="822804"/>
                  </a:lnTo>
                  <a:lnTo>
                    <a:pt x="1504879" y="989383"/>
                  </a:lnTo>
                  <a:lnTo>
                    <a:pt x="1525291" y="962032"/>
                  </a:lnTo>
                  <a:cubicBezTo>
                    <a:pt x="1557458" y="907490"/>
                    <a:pt x="1577556" y="846778"/>
                    <a:pt x="1586713" y="781661"/>
                  </a:cubicBezTo>
                  <a:cubicBezTo>
                    <a:pt x="1587442" y="768698"/>
                    <a:pt x="1588171" y="755737"/>
                    <a:pt x="1588900" y="742775"/>
                  </a:cubicBezTo>
                  <a:lnTo>
                    <a:pt x="1547037" y="655005"/>
                  </a:lnTo>
                  <a:cubicBezTo>
                    <a:pt x="1527714" y="619152"/>
                    <a:pt x="1506210" y="583330"/>
                    <a:pt x="1482690" y="547744"/>
                  </a:cubicBezTo>
                  <a:lnTo>
                    <a:pt x="1587215" y="625548"/>
                  </a:lnTo>
                  <a:lnTo>
                    <a:pt x="1582482" y="574855"/>
                  </a:lnTo>
                  <a:cubicBezTo>
                    <a:pt x="1565083" y="466606"/>
                    <a:pt x="1525602" y="352408"/>
                    <a:pt x="1467846" y="238210"/>
                  </a:cubicBezTo>
                  <a:cubicBezTo>
                    <a:pt x="1710374" y="439406"/>
                    <a:pt x="1825116" y="661256"/>
                    <a:pt x="1861129" y="883588"/>
                  </a:cubicBezTo>
                  <a:lnTo>
                    <a:pt x="1867608" y="952388"/>
                  </a:lnTo>
                  <a:lnTo>
                    <a:pt x="1901281" y="1014707"/>
                  </a:lnTo>
                  <a:lnTo>
                    <a:pt x="1931966" y="1099383"/>
                  </a:lnTo>
                  <a:lnTo>
                    <a:pt x="1935528" y="1036077"/>
                  </a:lnTo>
                  <a:cubicBezTo>
                    <a:pt x="1932520" y="897911"/>
                    <a:pt x="1887999" y="745647"/>
                    <a:pt x="1810993" y="593384"/>
                  </a:cubicBezTo>
                  <a:cubicBezTo>
                    <a:pt x="1908003" y="673863"/>
                    <a:pt x="1984569" y="757646"/>
                    <a:pt x="2043828" y="843442"/>
                  </a:cubicBezTo>
                  <a:lnTo>
                    <a:pt x="2112308" y="960153"/>
                  </a:lnTo>
                  <a:lnTo>
                    <a:pt x="2183813" y="879627"/>
                  </a:lnTo>
                  <a:cubicBezTo>
                    <a:pt x="2322640" y="717571"/>
                    <a:pt x="2486557" y="489948"/>
                    <a:pt x="2714982" y="21558"/>
                  </a:cubicBezTo>
                  <a:cubicBezTo>
                    <a:pt x="3240019" y="1209833"/>
                    <a:pt x="1631771" y="1832795"/>
                    <a:pt x="1715073" y="2645841"/>
                  </a:cubicBezTo>
                  <a:cubicBezTo>
                    <a:pt x="2045535" y="2037427"/>
                    <a:pt x="2319419" y="1566185"/>
                    <a:pt x="2784794" y="1156569"/>
                  </a:cubicBezTo>
                  <a:cubicBezTo>
                    <a:pt x="3117678" y="2938725"/>
                    <a:pt x="2267144" y="2835936"/>
                    <a:pt x="1969674" y="3737766"/>
                  </a:cubicBezTo>
                  <a:cubicBezTo>
                    <a:pt x="2204132" y="3553211"/>
                    <a:pt x="2311509" y="3203451"/>
                    <a:pt x="2540919" y="3073208"/>
                  </a:cubicBezTo>
                  <a:cubicBezTo>
                    <a:pt x="2781764" y="3802291"/>
                    <a:pt x="2294248" y="3762456"/>
                    <a:pt x="2241680" y="4524527"/>
                  </a:cubicBezTo>
                  <a:lnTo>
                    <a:pt x="2635972" y="3936651"/>
                  </a:lnTo>
                  <a:cubicBezTo>
                    <a:pt x="2747761" y="4010954"/>
                    <a:pt x="2965511" y="4438411"/>
                    <a:pt x="2980221" y="4653430"/>
                  </a:cubicBezTo>
                  <a:cubicBezTo>
                    <a:pt x="2994932" y="4868450"/>
                    <a:pt x="2868201" y="4856669"/>
                    <a:pt x="2724238" y="5226768"/>
                  </a:cubicBezTo>
                  <a:cubicBezTo>
                    <a:pt x="2879924" y="5084195"/>
                    <a:pt x="3180097" y="4801659"/>
                    <a:pt x="3269110" y="4904889"/>
                  </a:cubicBezTo>
                  <a:cubicBezTo>
                    <a:pt x="3572739" y="5194238"/>
                    <a:pt x="3288409" y="5620681"/>
                    <a:pt x="4062237" y="6863126"/>
                  </a:cubicBezTo>
                  <a:cubicBezTo>
                    <a:pt x="2180073" y="6016731"/>
                    <a:pt x="1166812" y="4088916"/>
                    <a:pt x="1163872" y="2381077"/>
                  </a:cubicBezTo>
                  <a:lnTo>
                    <a:pt x="1171818" y="2187765"/>
                  </a:lnTo>
                  <a:lnTo>
                    <a:pt x="1165562" y="2187901"/>
                  </a:lnTo>
                  <a:lnTo>
                    <a:pt x="1159676" y="2158334"/>
                  </a:lnTo>
                  <a:cubicBezTo>
                    <a:pt x="1151650" y="2111164"/>
                    <a:pt x="1145304" y="2063446"/>
                    <a:pt x="1140976" y="2015351"/>
                  </a:cubicBezTo>
                  <a:lnTo>
                    <a:pt x="1134897" y="1881299"/>
                  </a:lnTo>
                  <a:lnTo>
                    <a:pt x="1113671" y="2032179"/>
                  </a:lnTo>
                  <a:cubicBezTo>
                    <a:pt x="927929" y="3958603"/>
                    <a:pt x="2274745" y="6444895"/>
                    <a:pt x="4401951" y="7116709"/>
                  </a:cubicBezTo>
                  <a:cubicBezTo>
                    <a:pt x="2031981" y="7255286"/>
                    <a:pt x="1150032" y="6603410"/>
                    <a:pt x="820316" y="6024940"/>
                  </a:cubicBezTo>
                  <a:cubicBezTo>
                    <a:pt x="1359331" y="6159038"/>
                    <a:pt x="1370002" y="6176835"/>
                    <a:pt x="1563906" y="6099531"/>
                  </a:cubicBezTo>
                  <a:cubicBezTo>
                    <a:pt x="517037" y="5889014"/>
                    <a:pt x="393579" y="5232930"/>
                    <a:pt x="162104" y="4265506"/>
                  </a:cubicBezTo>
                  <a:cubicBezTo>
                    <a:pt x="342018" y="4353444"/>
                    <a:pt x="494429" y="4855174"/>
                    <a:pt x="884894" y="4858595"/>
                  </a:cubicBezTo>
                  <a:cubicBezTo>
                    <a:pt x="498053" y="4364291"/>
                    <a:pt x="-195081" y="3923696"/>
                    <a:pt x="59825" y="3067213"/>
                  </a:cubicBezTo>
                  <a:cubicBezTo>
                    <a:pt x="327943" y="3660046"/>
                    <a:pt x="203678" y="3405627"/>
                    <a:pt x="601746" y="3720191"/>
                  </a:cubicBezTo>
                  <a:cubicBezTo>
                    <a:pt x="283632" y="3267428"/>
                    <a:pt x="-64693" y="2642375"/>
                    <a:pt x="10305" y="1963449"/>
                  </a:cubicBezTo>
                  <a:close/>
                </a:path>
              </a:pathLst>
            </a:custGeom>
            <a:gradFill>
              <a:gsLst>
                <a:gs pos="0">
                  <a:schemeClr val="accent2"/>
                </a:gs>
                <a:gs pos="51000">
                  <a:schemeClr val="accent2"/>
                </a:gs>
                <a:gs pos="100000">
                  <a:srgbClr val="262626">
                    <a:alpha val="20000"/>
                  </a:srgbClr>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200">
                <a:solidFill>
                  <a:schemeClr val="lt1"/>
                </a:solidFill>
                <a:latin typeface="Arial"/>
                <a:ea typeface="Arial"/>
                <a:cs typeface="Arial"/>
                <a:sym typeface="Arial"/>
              </a:endParaRPr>
            </a:p>
          </p:txBody>
        </p:sp>
        <p:sp>
          <p:nvSpPr>
            <p:cNvPr id="8764" name="Google Shape;8764;p15"/>
            <p:cNvSpPr/>
            <p:nvPr/>
          </p:nvSpPr>
          <p:spPr>
            <a:xfrm rot="1520710">
              <a:off x="4733216" y="7292574"/>
              <a:ext cx="678947" cy="2025229"/>
            </a:xfrm>
            <a:custGeom>
              <a:avLst/>
              <a:gdLst/>
              <a:ahLst/>
              <a:cxnLst/>
              <a:rect l="l" t="t" r="r" b="b"/>
              <a:pathLst>
                <a:path w="678947" h="2025229" extrusionOk="0">
                  <a:moveTo>
                    <a:pt x="541078" y="913760"/>
                  </a:moveTo>
                  <a:cubicBezTo>
                    <a:pt x="517510" y="1040676"/>
                    <a:pt x="540707" y="1154107"/>
                    <a:pt x="675744" y="1298518"/>
                  </a:cubicBezTo>
                  <a:lnTo>
                    <a:pt x="678947" y="1298518"/>
                  </a:lnTo>
                  <a:lnTo>
                    <a:pt x="677934" y="1301036"/>
                  </a:lnTo>
                  <a:lnTo>
                    <a:pt x="678947" y="1302201"/>
                  </a:lnTo>
                  <a:lnTo>
                    <a:pt x="677465" y="1302201"/>
                  </a:lnTo>
                  <a:lnTo>
                    <a:pt x="380803" y="2020204"/>
                  </a:lnTo>
                  <a:lnTo>
                    <a:pt x="370346" y="1428267"/>
                  </a:lnTo>
                  <a:cubicBezTo>
                    <a:pt x="405337" y="1416402"/>
                    <a:pt x="430248" y="1384267"/>
                    <a:pt x="430248" y="1346540"/>
                  </a:cubicBezTo>
                  <a:cubicBezTo>
                    <a:pt x="430248" y="1298351"/>
                    <a:pt x="389607" y="1259287"/>
                    <a:pt x="339473" y="1259287"/>
                  </a:cubicBezTo>
                  <a:cubicBezTo>
                    <a:pt x="289339" y="1259287"/>
                    <a:pt x="248698" y="1298351"/>
                    <a:pt x="248698" y="1346540"/>
                  </a:cubicBezTo>
                  <a:cubicBezTo>
                    <a:pt x="248698" y="1384267"/>
                    <a:pt x="273609" y="1416402"/>
                    <a:pt x="308601" y="1428268"/>
                  </a:cubicBezTo>
                  <a:cubicBezTo>
                    <a:pt x="308601" y="1640657"/>
                    <a:pt x="298145" y="1812840"/>
                    <a:pt x="298145" y="2025229"/>
                  </a:cubicBezTo>
                  <a:cubicBezTo>
                    <a:pt x="195772" y="1770818"/>
                    <a:pt x="103855" y="1556612"/>
                    <a:pt x="1482" y="1302201"/>
                  </a:cubicBezTo>
                  <a:lnTo>
                    <a:pt x="1" y="1302201"/>
                  </a:lnTo>
                  <a:cubicBezTo>
                    <a:pt x="335" y="1301788"/>
                    <a:pt x="668" y="1301375"/>
                    <a:pt x="977" y="1300945"/>
                  </a:cubicBezTo>
                  <a:lnTo>
                    <a:pt x="0" y="1298518"/>
                  </a:lnTo>
                  <a:lnTo>
                    <a:pt x="2865" y="1298518"/>
                  </a:lnTo>
                  <a:cubicBezTo>
                    <a:pt x="133453" y="1136606"/>
                    <a:pt x="156667" y="1063482"/>
                    <a:pt x="128363" y="918329"/>
                  </a:cubicBezTo>
                  <a:lnTo>
                    <a:pt x="541078" y="913760"/>
                  </a:lnTo>
                  <a:close/>
                  <a:moveTo>
                    <a:pt x="162613" y="795273"/>
                  </a:moveTo>
                  <a:lnTo>
                    <a:pt x="516334" y="795273"/>
                  </a:lnTo>
                  <a:cubicBezTo>
                    <a:pt x="541182" y="795273"/>
                    <a:pt x="561325" y="815416"/>
                    <a:pt x="561325" y="840264"/>
                  </a:cubicBezTo>
                  <a:cubicBezTo>
                    <a:pt x="561325" y="865112"/>
                    <a:pt x="541182" y="885255"/>
                    <a:pt x="516334" y="885255"/>
                  </a:cubicBezTo>
                  <a:lnTo>
                    <a:pt x="162613" y="885255"/>
                  </a:lnTo>
                  <a:cubicBezTo>
                    <a:pt x="137765" y="885255"/>
                    <a:pt x="117622" y="865112"/>
                    <a:pt x="117622" y="840264"/>
                  </a:cubicBezTo>
                  <a:cubicBezTo>
                    <a:pt x="117622" y="815416"/>
                    <a:pt x="137765" y="795273"/>
                    <a:pt x="162613" y="795273"/>
                  </a:cubicBezTo>
                  <a:close/>
                  <a:moveTo>
                    <a:pt x="306002" y="0"/>
                  </a:moveTo>
                  <a:lnTo>
                    <a:pt x="477359" y="279667"/>
                  </a:lnTo>
                  <a:lnTo>
                    <a:pt x="535416" y="730528"/>
                  </a:lnTo>
                  <a:lnTo>
                    <a:pt x="143530" y="730528"/>
                  </a:lnTo>
                  <a:cubicBezTo>
                    <a:pt x="211263" y="560889"/>
                    <a:pt x="238269" y="169639"/>
                    <a:pt x="306002" y="0"/>
                  </a:cubicBezTo>
                  <a:close/>
                </a:path>
              </a:pathLst>
            </a:custGeom>
            <a:gradFill>
              <a:gsLst>
                <a:gs pos="0">
                  <a:schemeClr val="accent2"/>
                </a:gs>
                <a:gs pos="51000">
                  <a:schemeClr val="accent2"/>
                </a:gs>
                <a:gs pos="100000">
                  <a:srgbClr val="262626">
                    <a:alpha val="20000"/>
                  </a:srgbClr>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200">
                <a:solidFill>
                  <a:schemeClr val="lt1"/>
                </a:solidFill>
                <a:latin typeface="Arial"/>
                <a:ea typeface="Arial"/>
                <a:cs typeface="Arial"/>
                <a:sym typeface="Arial"/>
              </a:endParaRPr>
            </a:p>
          </p:txBody>
        </p:sp>
      </p:grpSp>
      <p:sp>
        <p:nvSpPr>
          <p:cNvPr id="8765" name="Google Shape;8765;p15"/>
          <p:cNvSpPr txBox="1"/>
          <p:nvPr/>
        </p:nvSpPr>
        <p:spPr>
          <a:xfrm>
            <a:off x="7618949" y="3536258"/>
            <a:ext cx="2581177" cy="1569660"/>
          </a:xfrm>
          <a:prstGeom prst="rect">
            <a:avLst/>
          </a:prstGeom>
          <a:noFill/>
          <a:ln>
            <a:noFill/>
          </a:ln>
        </p:spPr>
        <p:txBody>
          <a:bodyPr spcFirstLastPara="1" wrap="square" lIns="91425" tIns="45700" rIns="91425" bIns="45700" anchor="t" anchorCtr="0">
            <a:spAutoFit/>
          </a:bodyPr>
          <a:lstStyle/>
          <a:p>
            <a:pPr marL="0" marR="0" lvl="0" indent="0" algn="l" rtl="0">
              <a:spcBef>
                <a:spcPts val="0"/>
              </a:spcBef>
              <a:spcAft>
                <a:spcPts val="0"/>
              </a:spcAft>
              <a:buNone/>
            </a:pPr>
            <a:r>
              <a:rPr lang="en-US" sz="1200">
                <a:solidFill>
                  <a:schemeClr val="dk1"/>
                </a:solidFill>
                <a:latin typeface="Arial"/>
                <a:ea typeface="Arial"/>
                <a:cs typeface="Arial"/>
                <a:sym typeface="Arial"/>
              </a:rPr>
              <a:t>2. Bahasa sasaran atau bahasa penyerap (</a:t>
            </a:r>
            <a:r>
              <a:rPr lang="en-US" sz="1200" i="1">
                <a:solidFill>
                  <a:schemeClr val="dk1"/>
                </a:solidFill>
                <a:latin typeface="Arial"/>
                <a:ea typeface="Arial"/>
                <a:cs typeface="Arial"/>
                <a:sym typeface="Arial"/>
              </a:rPr>
              <a:t>recipient</a:t>
            </a:r>
            <a:r>
              <a:rPr lang="en-US" sz="1200">
                <a:solidFill>
                  <a:schemeClr val="dk1"/>
                </a:solidFill>
                <a:latin typeface="Arial"/>
                <a:ea typeface="Arial"/>
                <a:cs typeface="Arial"/>
                <a:sym typeface="Arial"/>
              </a:rPr>
              <a:t>). Bahasa penyerap adalah bahasa yang menerima unsur-unsur asing itu dan kemudian menyelaraskan kaidah-kaidah pelafalan dan penulisannya ke dalam bahsa penerima tersebut.</a:t>
            </a:r>
            <a:endParaRPr sz="1200">
              <a:solidFill>
                <a:srgbClr val="3F3F3F"/>
              </a:solidFill>
              <a:latin typeface="Arial"/>
              <a:ea typeface="Arial"/>
              <a:cs typeface="Arial"/>
              <a:sym typeface="Arial"/>
            </a:endParaRPr>
          </a:p>
        </p:txBody>
      </p:sp>
      <p:sp>
        <p:nvSpPr>
          <p:cNvPr id="8766" name="Google Shape;8766;p15"/>
          <p:cNvSpPr txBox="1"/>
          <p:nvPr/>
        </p:nvSpPr>
        <p:spPr>
          <a:xfrm>
            <a:off x="4662598" y="3181192"/>
            <a:ext cx="2581177" cy="1754326"/>
          </a:xfrm>
          <a:prstGeom prst="rect">
            <a:avLst/>
          </a:prstGeom>
          <a:noFill/>
          <a:ln>
            <a:noFill/>
          </a:ln>
        </p:spPr>
        <p:txBody>
          <a:bodyPr spcFirstLastPara="1" wrap="square" lIns="91425" tIns="45700" rIns="91425" bIns="45700" anchor="t" anchorCtr="0">
            <a:spAutoFit/>
          </a:bodyPr>
          <a:lstStyle/>
          <a:p>
            <a:pPr marL="0" marR="0" lvl="0" indent="0" algn="l" rtl="0">
              <a:spcBef>
                <a:spcPts val="0"/>
              </a:spcBef>
              <a:spcAft>
                <a:spcPts val="0"/>
              </a:spcAft>
              <a:buNone/>
            </a:pPr>
            <a:r>
              <a:rPr lang="en-US" sz="1200">
                <a:solidFill>
                  <a:schemeClr val="dk1"/>
                </a:solidFill>
                <a:latin typeface="Arial"/>
                <a:ea typeface="Arial"/>
                <a:cs typeface="Arial"/>
                <a:sym typeface="Arial"/>
              </a:rPr>
              <a:t>1. Bahasa sumber (</a:t>
            </a:r>
            <a:r>
              <a:rPr lang="en-US" sz="1200" i="1">
                <a:solidFill>
                  <a:schemeClr val="dk1"/>
                </a:solidFill>
                <a:latin typeface="Arial"/>
                <a:ea typeface="Arial"/>
                <a:cs typeface="Arial"/>
                <a:sym typeface="Arial"/>
              </a:rPr>
              <a:t>source language</a:t>
            </a:r>
            <a:r>
              <a:rPr lang="en-US" sz="1200">
                <a:solidFill>
                  <a:schemeClr val="dk1"/>
                </a:solidFill>
                <a:latin typeface="Arial"/>
                <a:ea typeface="Arial"/>
                <a:cs typeface="Arial"/>
                <a:sym typeface="Arial"/>
              </a:rPr>
              <a:t>) atau biasa dikenal dengan sebutan bahasa donor. Bahasa donor adalah bahasa yang dominan dalam suatu masyarakat bahasa sehingga unsur-unsur bahasa itu kerapkali dipinjam untuk kepentingan komunikasi antarwarga masyarakat.</a:t>
            </a:r>
            <a:endParaRPr sz="1200">
              <a:solidFill>
                <a:srgbClr val="3F3F3F"/>
              </a:solidFill>
              <a:latin typeface="Arial"/>
              <a:ea typeface="Arial"/>
              <a:cs typeface="Arial"/>
              <a:sym typeface="Arial"/>
            </a:endParaRPr>
          </a:p>
        </p:txBody>
      </p:sp>
      <p:grpSp>
        <p:nvGrpSpPr>
          <p:cNvPr id="8767" name="Google Shape;8767;p15"/>
          <p:cNvGrpSpPr/>
          <p:nvPr/>
        </p:nvGrpSpPr>
        <p:grpSpPr>
          <a:xfrm>
            <a:off x="8286022" y="1794460"/>
            <a:ext cx="80429" cy="509665"/>
            <a:chOff x="6246591" y="2972793"/>
            <a:chExt cx="205168" cy="1300125"/>
          </a:xfrm>
        </p:grpSpPr>
        <p:sp>
          <p:nvSpPr>
            <p:cNvPr id="8768" name="Google Shape;8768;p15"/>
            <p:cNvSpPr/>
            <p:nvPr/>
          </p:nvSpPr>
          <p:spPr>
            <a:xfrm>
              <a:off x="6264116" y="3118566"/>
              <a:ext cx="19050" cy="9525"/>
            </a:xfrm>
            <a:custGeom>
              <a:avLst/>
              <a:gdLst/>
              <a:ahLst/>
              <a:cxnLst/>
              <a:rect l="l" t="t" r="r" b="b"/>
              <a:pathLst>
                <a:path w="19050" h="9525" extrusionOk="0">
                  <a:moveTo>
                    <a:pt x="11906" y="7538"/>
                  </a:moveTo>
                  <a:cubicBezTo>
                    <a:pt x="4286" y="8491"/>
                    <a:pt x="16669" y="9443"/>
                    <a:pt x="7144" y="8491"/>
                  </a:cubicBezTo>
                  <a:cubicBezTo>
                    <a:pt x="7144" y="7538"/>
                    <a:pt x="9049" y="6586"/>
                    <a:pt x="11906" y="753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769" name="Google Shape;8769;p15"/>
            <p:cNvSpPr/>
            <p:nvPr/>
          </p:nvSpPr>
          <p:spPr>
            <a:xfrm>
              <a:off x="6261259" y="3113246"/>
              <a:ext cx="190500" cy="1000125"/>
            </a:xfrm>
            <a:custGeom>
              <a:avLst/>
              <a:gdLst/>
              <a:ahLst/>
              <a:cxnLst/>
              <a:rect l="l" t="t" r="r" b="b"/>
              <a:pathLst>
                <a:path w="190500" h="1000125" extrusionOk="0">
                  <a:moveTo>
                    <a:pt x="7144" y="64294"/>
                  </a:moveTo>
                  <a:cubicBezTo>
                    <a:pt x="13811" y="90011"/>
                    <a:pt x="23336" y="513874"/>
                    <a:pt x="35719" y="511016"/>
                  </a:cubicBezTo>
                  <a:cubicBezTo>
                    <a:pt x="6191" y="580549"/>
                    <a:pt x="74771" y="760571"/>
                    <a:pt x="80486" y="829151"/>
                  </a:cubicBezTo>
                  <a:cubicBezTo>
                    <a:pt x="83344" y="862489"/>
                    <a:pt x="83344" y="891064"/>
                    <a:pt x="92869" y="924401"/>
                  </a:cubicBezTo>
                  <a:cubicBezTo>
                    <a:pt x="100489" y="950119"/>
                    <a:pt x="134779" y="976789"/>
                    <a:pt x="135731" y="981551"/>
                  </a:cubicBezTo>
                  <a:cubicBezTo>
                    <a:pt x="130969" y="981551"/>
                    <a:pt x="125254" y="981551"/>
                    <a:pt x="120491" y="981551"/>
                  </a:cubicBezTo>
                  <a:cubicBezTo>
                    <a:pt x="201454" y="1036796"/>
                    <a:pt x="104299" y="841534"/>
                    <a:pt x="144304" y="810101"/>
                  </a:cubicBezTo>
                  <a:cubicBezTo>
                    <a:pt x="140494" y="819626"/>
                    <a:pt x="147161" y="761524"/>
                    <a:pt x="144304" y="750094"/>
                  </a:cubicBezTo>
                  <a:cubicBezTo>
                    <a:pt x="136684" y="691991"/>
                    <a:pt x="149066" y="472916"/>
                    <a:pt x="142399" y="370999"/>
                  </a:cubicBezTo>
                  <a:cubicBezTo>
                    <a:pt x="141446" y="373856"/>
                    <a:pt x="152876" y="377666"/>
                    <a:pt x="152876" y="375761"/>
                  </a:cubicBezTo>
                  <a:cubicBezTo>
                    <a:pt x="131921" y="307181"/>
                    <a:pt x="118586" y="236696"/>
                    <a:pt x="125254" y="170974"/>
                  </a:cubicBezTo>
                  <a:cubicBezTo>
                    <a:pt x="125254" y="170021"/>
                    <a:pt x="134779" y="187166"/>
                    <a:pt x="133826" y="172879"/>
                  </a:cubicBezTo>
                  <a:cubicBezTo>
                    <a:pt x="130969" y="150019"/>
                    <a:pt x="119539" y="155734"/>
                    <a:pt x="128111" y="150971"/>
                  </a:cubicBezTo>
                  <a:cubicBezTo>
                    <a:pt x="126206" y="134779"/>
                    <a:pt x="125254" y="131921"/>
                    <a:pt x="127159" y="141446"/>
                  </a:cubicBezTo>
                  <a:cubicBezTo>
                    <a:pt x="127159" y="132874"/>
                    <a:pt x="127159" y="107156"/>
                    <a:pt x="125254" y="102394"/>
                  </a:cubicBezTo>
                  <a:cubicBezTo>
                    <a:pt x="125254" y="113824"/>
                    <a:pt x="127159" y="124301"/>
                    <a:pt x="130969" y="133826"/>
                  </a:cubicBezTo>
                  <a:cubicBezTo>
                    <a:pt x="130016" y="114776"/>
                    <a:pt x="122396" y="70009"/>
                    <a:pt x="120491" y="68104"/>
                  </a:cubicBezTo>
                  <a:cubicBezTo>
                    <a:pt x="125254" y="66199"/>
                    <a:pt x="125254" y="61436"/>
                    <a:pt x="121444" y="55721"/>
                  </a:cubicBezTo>
                  <a:cubicBezTo>
                    <a:pt x="117634" y="29051"/>
                    <a:pt x="87154" y="-10954"/>
                    <a:pt x="30956" y="18574"/>
                  </a:cubicBezTo>
                  <a:cubicBezTo>
                    <a:pt x="60484" y="13811"/>
                    <a:pt x="50959" y="7144"/>
                    <a:pt x="101441" y="9049"/>
                  </a:cubicBezTo>
                  <a:cubicBezTo>
                    <a:pt x="78581" y="24289"/>
                    <a:pt x="120491" y="7144"/>
                    <a:pt x="136684" y="7144"/>
                  </a:cubicBezTo>
                  <a:cubicBezTo>
                    <a:pt x="143351" y="182404"/>
                    <a:pt x="151924" y="388144"/>
                    <a:pt x="159544" y="556736"/>
                  </a:cubicBezTo>
                  <a:cubicBezTo>
                    <a:pt x="206216" y="656749"/>
                    <a:pt x="199549" y="1001554"/>
                    <a:pt x="130969" y="1000601"/>
                  </a:cubicBezTo>
                  <a:cubicBezTo>
                    <a:pt x="10001" y="999649"/>
                    <a:pt x="24289" y="619601"/>
                    <a:pt x="21431" y="538639"/>
                  </a:cubicBezTo>
                  <a:cubicBezTo>
                    <a:pt x="12859" y="391954"/>
                    <a:pt x="12859" y="123349"/>
                    <a:pt x="7144" y="6429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770" name="Google Shape;8770;p15"/>
            <p:cNvSpPr/>
            <p:nvPr/>
          </p:nvSpPr>
          <p:spPr>
            <a:xfrm>
              <a:off x="6278212" y="3118008"/>
              <a:ext cx="19050" cy="9525"/>
            </a:xfrm>
            <a:custGeom>
              <a:avLst/>
              <a:gdLst/>
              <a:ahLst/>
              <a:cxnLst/>
              <a:rect l="l" t="t" r="r" b="b"/>
              <a:pathLst>
                <a:path w="19050" h="9525" extrusionOk="0">
                  <a:moveTo>
                    <a:pt x="7335" y="7144"/>
                  </a:moveTo>
                  <a:cubicBezTo>
                    <a:pt x="9241" y="8096"/>
                    <a:pt x="14955" y="9049"/>
                    <a:pt x="10193" y="10954"/>
                  </a:cubicBezTo>
                  <a:cubicBezTo>
                    <a:pt x="9241" y="10001"/>
                    <a:pt x="6383" y="8096"/>
                    <a:pt x="7335"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771" name="Google Shape;8771;p15"/>
            <p:cNvSpPr/>
            <p:nvPr/>
          </p:nvSpPr>
          <p:spPr>
            <a:xfrm>
              <a:off x="6377333" y="3157272"/>
              <a:ext cx="9525" cy="9525"/>
            </a:xfrm>
            <a:custGeom>
              <a:avLst/>
              <a:gdLst/>
              <a:ahLst/>
              <a:cxnLst/>
              <a:rect l="l" t="t" r="r" b="b"/>
              <a:pathLst>
                <a:path w="9525" h="9525" extrusionOk="0">
                  <a:moveTo>
                    <a:pt x="8227" y="8837"/>
                  </a:moveTo>
                  <a:cubicBezTo>
                    <a:pt x="9179" y="8837"/>
                    <a:pt x="5369" y="5027"/>
                    <a:pt x="8227" y="883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772" name="Google Shape;8772;p15"/>
            <p:cNvSpPr/>
            <p:nvPr/>
          </p:nvSpPr>
          <p:spPr>
            <a:xfrm>
              <a:off x="6376511" y="3182778"/>
              <a:ext cx="9525" cy="19050"/>
            </a:xfrm>
            <a:custGeom>
              <a:avLst/>
              <a:gdLst/>
              <a:ahLst/>
              <a:cxnLst/>
              <a:rect l="l" t="t" r="r" b="b"/>
              <a:pathLst>
                <a:path w="9525" h="19050" extrusionOk="0">
                  <a:moveTo>
                    <a:pt x="10001" y="20479"/>
                  </a:moveTo>
                  <a:cubicBezTo>
                    <a:pt x="9049" y="19526"/>
                    <a:pt x="7144" y="11906"/>
                    <a:pt x="7144" y="7144"/>
                  </a:cubicBezTo>
                  <a:lnTo>
                    <a:pt x="10001" y="20479"/>
                  </a:ln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773" name="Google Shape;8773;p15"/>
            <p:cNvSpPr/>
            <p:nvPr/>
          </p:nvSpPr>
          <p:spPr>
            <a:xfrm>
              <a:off x="6375559" y="3229451"/>
              <a:ext cx="9525" cy="9525"/>
            </a:xfrm>
            <a:custGeom>
              <a:avLst/>
              <a:gdLst/>
              <a:ahLst/>
              <a:cxnLst/>
              <a:rect l="l" t="t" r="r" b="b"/>
              <a:pathLst>
                <a:path w="9525" h="9525" extrusionOk="0">
                  <a:moveTo>
                    <a:pt x="9049" y="9049"/>
                  </a:moveTo>
                  <a:cubicBezTo>
                    <a:pt x="8096" y="11906"/>
                    <a:pt x="8096" y="10954"/>
                    <a:pt x="7144" y="7144"/>
                  </a:cubicBezTo>
                  <a:cubicBezTo>
                    <a:pt x="8096" y="7144"/>
                    <a:pt x="8096" y="8096"/>
                    <a:pt x="9049" y="904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774" name="Google Shape;8774;p15"/>
            <p:cNvSpPr/>
            <p:nvPr/>
          </p:nvSpPr>
          <p:spPr>
            <a:xfrm>
              <a:off x="6378416" y="3234120"/>
              <a:ext cx="9525" cy="19050"/>
            </a:xfrm>
            <a:custGeom>
              <a:avLst/>
              <a:gdLst/>
              <a:ahLst/>
              <a:cxnLst/>
              <a:rect l="l" t="t" r="r" b="b"/>
              <a:pathLst>
                <a:path w="9525" h="19050" extrusionOk="0">
                  <a:moveTo>
                    <a:pt x="8096" y="7237"/>
                  </a:moveTo>
                  <a:cubicBezTo>
                    <a:pt x="8096" y="10095"/>
                    <a:pt x="8096" y="11999"/>
                    <a:pt x="7144" y="12952"/>
                  </a:cubicBezTo>
                  <a:cubicBezTo>
                    <a:pt x="8096" y="12952"/>
                    <a:pt x="6191" y="6285"/>
                    <a:pt x="8096" y="723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775" name="Google Shape;8775;p15"/>
            <p:cNvSpPr/>
            <p:nvPr/>
          </p:nvSpPr>
          <p:spPr>
            <a:xfrm>
              <a:off x="6380603" y="3310076"/>
              <a:ext cx="9525" cy="19050"/>
            </a:xfrm>
            <a:custGeom>
              <a:avLst/>
              <a:gdLst/>
              <a:ahLst/>
              <a:cxnLst/>
              <a:rect l="l" t="t" r="r" b="b"/>
              <a:pathLst>
                <a:path w="9525" h="19050" extrusionOk="0">
                  <a:moveTo>
                    <a:pt x="7814" y="7481"/>
                  </a:moveTo>
                  <a:cubicBezTo>
                    <a:pt x="7814" y="9386"/>
                    <a:pt x="8767" y="13196"/>
                    <a:pt x="7814" y="15101"/>
                  </a:cubicBezTo>
                  <a:cubicBezTo>
                    <a:pt x="8767" y="12243"/>
                    <a:pt x="5910" y="5576"/>
                    <a:pt x="7814" y="7481"/>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776" name="Google Shape;8776;p15"/>
            <p:cNvSpPr/>
            <p:nvPr/>
          </p:nvSpPr>
          <p:spPr>
            <a:xfrm>
              <a:off x="6385084" y="3345656"/>
              <a:ext cx="9525" cy="9525"/>
            </a:xfrm>
            <a:custGeom>
              <a:avLst/>
              <a:gdLst/>
              <a:ahLst/>
              <a:cxnLst/>
              <a:rect l="l" t="t" r="r" b="b"/>
              <a:pathLst>
                <a:path w="9525" h="9525" extrusionOk="0">
                  <a:moveTo>
                    <a:pt x="7144" y="7144"/>
                  </a:moveTo>
                  <a:cubicBezTo>
                    <a:pt x="7144" y="11906"/>
                    <a:pt x="7144"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777" name="Google Shape;8777;p15"/>
            <p:cNvSpPr/>
            <p:nvPr/>
          </p:nvSpPr>
          <p:spPr>
            <a:xfrm>
              <a:off x="6399371" y="3988698"/>
              <a:ext cx="9525" cy="9525"/>
            </a:xfrm>
            <a:custGeom>
              <a:avLst/>
              <a:gdLst/>
              <a:ahLst/>
              <a:cxnLst/>
              <a:rect l="l" t="t" r="r" b="b"/>
              <a:pathLst>
                <a:path w="9525" h="9525" extrusionOk="0">
                  <a:moveTo>
                    <a:pt x="7144" y="10849"/>
                  </a:moveTo>
                  <a:cubicBezTo>
                    <a:pt x="7144" y="4181"/>
                    <a:pt x="7144" y="7991"/>
                    <a:pt x="7144" y="1084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778" name="Google Shape;8778;p15"/>
            <p:cNvSpPr/>
            <p:nvPr/>
          </p:nvSpPr>
          <p:spPr>
            <a:xfrm>
              <a:off x="6344812" y="4005738"/>
              <a:ext cx="9525" cy="9525"/>
            </a:xfrm>
            <a:custGeom>
              <a:avLst/>
              <a:gdLst/>
              <a:ahLst/>
              <a:cxnLst/>
              <a:rect l="l" t="t" r="r" b="b"/>
              <a:pathLst>
                <a:path w="9525" h="9525" extrusionOk="0">
                  <a:moveTo>
                    <a:pt x="7410" y="10954"/>
                  </a:moveTo>
                  <a:cubicBezTo>
                    <a:pt x="6458" y="7144"/>
                    <a:pt x="8363" y="8096"/>
                    <a:pt x="8363" y="7144"/>
                  </a:cubicBezTo>
                  <a:cubicBezTo>
                    <a:pt x="9316" y="10954"/>
                    <a:pt x="7410" y="7144"/>
                    <a:pt x="7410" y="1095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779" name="Google Shape;8779;p15"/>
            <p:cNvSpPr/>
            <p:nvPr/>
          </p:nvSpPr>
          <p:spPr>
            <a:xfrm>
              <a:off x="6325288" y="3859053"/>
              <a:ext cx="9525" cy="9525"/>
            </a:xfrm>
            <a:custGeom>
              <a:avLst/>
              <a:gdLst/>
              <a:ahLst/>
              <a:cxnLst/>
              <a:rect l="l" t="t" r="r" b="b"/>
              <a:pathLst>
                <a:path w="9525" h="9525" extrusionOk="0">
                  <a:moveTo>
                    <a:pt x="8837" y="7144"/>
                  </a:moveTo>
                  <a:cubicBezTo>
                    <a:pt x="8837" y="7144"/>
                    <a:pt x="5027" y="10001"/>
                    <a:pt x="883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780" name="Google Shape;8780;p15"/>
            <p:cNvSpPr/>
            <p:nvPr/>
          </p:nvSpPr>
          <p:spPr>
            <a:xfrm>
              <a:off x="6328492" y="4108846"/>
              <a:ext cx="9525" cy="9525"/>
            </a:xfrm>
            <a:custGeom>
              <a:avLst/>
              <a:gdLst/>
              <a:ahLst/>
              <a:cxnLst/>
              <a:rect l="l" t="t" r="r" b="b"/>
              <a:pathLst>
                <a:path w="9525" h="9525" extrusionOk="0">
                  <a:moveTo>
                    <a:pt x="8491" y="7858"/>
                  </a:moveTo>
                  <a:cubicBezTo>
                    <a:pt x="7538" y="6906"/>
                    <a:pt x="6586" y="9763"/>
                    <a:pt x="7538" y="7858"/>
                  </a:cubicBezTo>
                  <a:cubicBezTo>
                    <a:pt x="8491" y="6906"/>
                    <a:pt x="8491" y="6906"/>
                    <a:pt x="8491" y="785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781" name="Google Shape;8781;p15"/>
            <p:cNvSpPr/>
            <p:nvPr/>
          </p:nvSpPr>
          <p:spPr>
            <a:xfrm>
              <a:off x="6325903" y="4110993"/>
              <a:ext cx="104775" cy="161925"/>
            </a:xfrm>
            <a:custGeom>
              <a:avLst/>
              <a:gdLst/>
              <a:ahLst/>
              <a:cxnLst/>
              <a:rect l="l" t="t" r="r" b="b"/>
              <a:pathLst>
                <a:path w="104775" h="161925" extrusionOk="0">
                  <a:moveTo>
                    <a:pt x="100614" y="7616"/>
                  </a:moveTo>
                  <a:cubicBezTo>
                    <a:pt x="90137" y="-2861"/>
                    <a:pt x="41559" y="164779"/>
                    <a:pt x="68229" y="128584"/>
                  </a:cubicBezTo>
                  <a:cubicBezTo>
                    <a:pt x="24414" y="189544"/>
                    <a:pt x="105377" y="132394"/>
                    <a:pt x="63467" y="127631"/>
                  </a:cubicBezTo>
                  <a:cubicBezTo>
                    <a:pt x="65372" y="129536"/>
                    <a:pt x="32987" y="78101"/>
                    <a:pt x="30129" y="79054"/>
                  </a:cubicBezTo>
                  <a:cubicBezTo>
                    <a:pt x="38702" y="70481"/>
                    <a:pt x="23462" y="89531"/>
                    <a:pt x="39654" y="74291"/>
                  </a:cubicBezTo>
                  <a:cubicBezTo>
                    <a:pt x="37749" y="73339"/>
                    <a:pt x="38702" y="72386"/>
                    <a:pt x="42512" y="72386"/>
                  </a:cubicBezTo>
                  <a:cubicBezTo>
                    <a:pt x="32034" y="71434"/>
                    <a:pt x="8222" y="57146"/>
                    <a:pt x="27272" y="51431"/>
                  </a:cubicBezTo>
                  <a:cubicBezTo>
                    <a:pt x="22509" y="71434"/>
                    <a:pt x="15842" y="35239"/>
                    <a:pt x="21556" y="46669"/>
                  </a:cubicBezTo>
                  <a:cubicBezTo>
                    <a:pt x="19652" y="44764"/>
                    <a:pt x="12984" y="49526"/>
                    <a:pt x="12031" y="48574"/>
                  </a:cubicBezTo>
                  <a:cubicBezTo>
                    <a:pt x="13937" y="48574"/>
                    <a:pt x="13937" y="47621"/>
                    <a:pt x="10127" y="47621"/>
                  </a:cubicBezTo>
                  <a:cubicBezTo>
                    <a:pt x="10127" y="39049"/>
                    <a:pt x="18699" y="52384"/>
                    <a:pt x="10127" y="40954"/>
                  </a:cubicBezTo>
                  <a:cubicBezTo>
                    <a:pt x="15842" y="38096"/>
                    <a:pt x="14889" y="42859"/>
                    <a:pt x="21556" y="38096"/>
                  </a:cubicBezTo>
                  <a:cubicBezTo>
                    <a:pt x="21556" y="38096"/>
                    <a:pt x="9174" y="35239"/>
                    <a:pt x="7269" y="35239"/>
                  </a:cubicBezTo>
                  <a:cubicBezTo>
                    <a:pt x="6317" y="25714"/>
                    <a:pt x="11079" y="12379"/>
                    <a:pt x="12031" y="8569"/>
                  </a:cubicBezTo>
                  <a:cubicBezTo>
                    <a:pt x="11079" y="10474"/>
                    <a:pt x="8222" y="10474"/>
                    <a:pt x="9174" y="11426"/>
                  </a:cubicBezTo>
                  <a:cubicBezTo>
                    <a:pt x="12984" y="11426"/>
                    <a:pt x="13937" y="11426"/>
                    <a:pt x="12984" y="9521"/>
                  </a:cubicBezTo>
                  <a:cubicBezTo>
                    <a:pt x="11079" y="9521"/>
                    <a:pt x="71087" y="107629"/>
                    <a:pt x="66324" y="136204"/>
                  </a:cubicBezTo>
                  <a:cubicBezTo>
                    <a:pt x="67277" y="137156"/>
                    <a:pt x="70134" y="123821"/>
                    <a:pt x="71087" y="134299"/>
                  </a:cubicBezTo>
                  <a:cubicBezTo>
                    <a:pt x="70134" y="132394"/>
                    <a:pt x="71087" y="133346"/>
                    <a:pt x="72039" y="135251"/>
                  </a:cubicBezTo>
                  <a:cubicBezTo>
                    <a:pt x="69181" y="129536"/>
                    <a:pt x="72039" y="131441"/>
                    <a:pt x="72992" y="133346"/>
                  </a:cubicBezTo>
                  <a:cubicBezTo>
                    <a:pt x="59656" y="100009"/>
                    <a:pt x="104424" y="22856"/>
                    <a:pt x="100614" y="761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782" name="Google Shape;8782;p15"/>
            <p:cNvSpPr/>
            <p:nvPr/>
          </p:nvSpPr>
          <p:spPr>
            <a:xfrm>
              <a:off x="6327934" y="4110513"/>
              <a:ext cx="9525" cy="9525"/>
            </a:xfrm>
            <a:custGeom>
              <a:avLst/>
              <a:gdLst/>
              <a:ahLst/>
              <a:cxnLst/>
              <a:rect l="l" t="t" r="r" b="b"/>
              <a:pathLst>
                <a:path w="9525" h="9525" extrusionOk="0">
                  <a:moveTo>
                    <a:pt x="10001" y="7144"/>
                  </a:moveTo>
                  <a:cubicBezTo>
                    <a:pt x="9049" y="8096"/>
                    <a:pt x="9049" y="9049"/>
                    <a:pt x="7144" y="9049"/>
                  </a:cubicBezTo>
                  <a:cubicBezTo>
                    <a:pt x="8096" y="9049"/>
                    <a:pt x="9049" y="8096"/>
                    <a:pt x="10001"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783" name="Google Shape;8783;p15"/>
            <p:cNvSpPr/>
            <p:nvPr/>
          </p:nvSpPr>
          <p:spPr>
            <a:xfrm>
              <a:off x="6328739" y="4137183"/>
              <a:ext cx="9525" cy="9525"/>
            </a:xfrm>
            <a:custGeom>
              <a:avLst/>
              <a:gdLst/>
              <a:ahLst/>
              <a:cxnLst/>
              <a:rect l="l" t="t" r="r" b="b"/>
              <a:pathLst>
                <a:path w="9525" h="9525" extrusionOk="0">
                  <a:moveTo>
                    <a:pt x="8244" y="7144"/>
                  </a:moveTo>
                  <a:cubicBezTo>
                    <a:pt x="7291" y="7144"/>
                    <a:pt x="6339" y="7144"/>
                    <a:pt x="82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784" name="Google Shape;8784;p15"/>
            <p:cNvSpPr/>
            <p:nvPr/>
          </p:nvSpPr>
          <p:spPr>
            <a:xfrm>
              <a:off x="6328886" y="4141946"/>
              <a:ext cx="9525" cy="9525"/>
            </a:xfrm>
            <a:custGeom>
              <a:avLst/>
              <a:gdLst/>
              <a:ahLst/>
              <a:cxnLst/>
              <a:rect l="l" t="t" r="r" b="b"/>
              <a:pathLst>
                <a:path w="9525" h="9525" extrusionOk="0">
                  <a:moveTo>
                    <a:pt x="10001" y="8096"/>
                  </a:moveTo>
                  <a:cubicBezTo>
                    <a:pt x="9049" y="8096"/>
                    <a:pt x="7144" y="8096"/>
                    <a:pt x="7144" y="7144"/>
                  </a:cubicBezTo>
                  <a:lnTo>
                    <a:pt x="10001" y="8096"/>
                  </a:ln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785" name="Google Shape;8785;p15"/>
            <p:cNvSpPr/>
            <p:nvPr/>
          </p:nvSpPr>
          <p:spPr>
            <a:xfrm>
              <a:off x="6328886" y="4149566"/>
              <a:ext cx="9525" cy="9525"/>
            </a:xfrm>
            <a:custGeom>
              <a:avLst/>
              <a:gdLst/>
              <a:ahLst/>
              <a:cxnLst/>
              <a:rect l="l" t="t" r="r" b="b"/>
              <a:pathLst>
                <a:path w="9525" h="9525" extrusionOk="0">
                  <a:moveTo>
                    <a:pt x="8096" y="7144"/>
                  </a:moveTo>
                  <a:cubicBezTo>
                    <a:pt x="7144" y="8096"/>
                    <a:pt x="7144" y="8096"/>
                    <a:pt x="7144" y="7144"/>
                  </a:cubicBezTo>
                  <a:cubicBezTo>
                    <a:pt x="7144" y="7144"/>
                    <a:pt x="8096" y="7144"/>
                    <a:pt x="8096"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786" name="Google Shape;8786;p15"/>
            <p:cNvSpPr/>
            <p:nvPr/>
          </p:nvSpPr>
          <p:spPr>
            <a:xfrm>
              <a:off x="6331744" y="4148613"/>
              <a:ext cx="9525" cy="9525"/>
            </a:xfrm>
            <a:custGeom>
              <a:avLst/>
              <a:gdLst/>
              <a:ahLst/>
              <a:cxnLst/>
              <a:rect l="l" t="t" r="r" b="b"/>
              <a:pathLst>
                <a:path w="9525" h="9525" extrusionOk="0">
                  <a:moveTo>
                    <a:pt x="8096" y="7144"/>
                  </a:moveTo>
                  <a:cubicBezTo>
                    <a:pt x="8096" y="7144"/>
                    <a:pt x="8096" y="8096"/>
                    <a:pt x="7144" y="8096"/>
                  </a:cubicBezTo>
                  <a:cubicBezTo>
                    <a:pt x="8096" y="8096"/>
                    <a:pt x="6191" y="8096"/>
                    <a:pt x="8096"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787" name="Google Shape;8787;p15"/>
            <p:cNvSpPr/>
            <p:nvPr/>
          </p:nvSpPr>
          <p:spPr>
            <a:xfrm>
              <a:off x="6334883" y="4160996"/>
              <a:ext cx="9525" cy="9525"/>
            </a:xfrm>
            <a:custGeom>
              <a:avLst/>
              <a:gdLst/>
              <a:ahLst/>
              <a:cxnLst/>
              <a:rect l="l" t="t" r="r" b="b"/>
              <a:pathLst>
                <a:path w="9525" h="9525" extrusionOk="0">
                  <a:moveTo>
                    <a:pt x="7814" y="7144"/>
                  </a:moveTo>
                  <a:cubicBezTo>
                    <a:pt x="7814" y="7144"/>
                    <a:pt x="8767" y="7144"/>
                    <a:pt x="7814" y="8096"/>
                  </a:cubicBezTo>
                  <a:cubicBezTo>
                    <a:pt x="8767" y="7144"/>
                    <a:pt x="5910" y="7144"/>
                    <a:pt x="781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788" name="Google Shape;8788;p15"/>
            <p:cNvSpPr/>
            <p:nvPr/>
          </p:nvSpPr>
          <p:spPr>
            <a:xfrm>
              <a:off x="6338517" y="4164806"/>
              <a:ext cx="9525" cy="9525"/>
            </a:xfrm>
            <a:custGeom>
              <a:avLst/>
              <a:gdLst/>
              <a:ahLst/>
              <a:cxnLst/>
              <a:rect l="l" t="t" r="r" b="b"/>
              <a:pathLst>
                <a:path w="9525" h="9525" extrusionOk="0">
                  <a:moveTo>
                    <a:pt x="7990" y="7144"/>
                  </a:moveTo>
                  <a:cubicBezTo>
                    <a:pt x="7990" y="7144"/>
                    <a:pt x="6085" y="10001"/>
                    <a:pt x="7990"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789" name="Google Shape;8789;p15"/>
            <p:cNvSpPr/>
            <p:nvPr/>
          </p:nvSpPr>
          <p:spPr>
            <a:xfrm>
              <a:off x="6391604" y="4256642"/>
              <a:ext cx="9525" cy="9525"/>
            </a:xfrm>
            <a:custGeom>
              <a:avLst/>
              <a:gdLst/>
              <a:ahLst/>
              <a:cxnLst/>
              <a:rect l="l" t="t" r="r" b="b"/>
              <a:pathLst>
                <a:path w="9525" h="9525" extrusionOk="0">
                  <a:moveTo>
                    <a:pt x="8244" y="8653"/>
                  </a:moveTo>
                  <a:cubicBezTo>
                    <a:pt x="7291" y="7701"/>
                    <a:pt x="6339" y="5795"/>
                    <a:pt x="8244" y="8653"/>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790" name="Google Shape;8790;p15"/>
            <p:cNvSpPr/>
            <p:nvPr/>
          </p:nvSpPr>
          <p:spPr>
            <a:xfrm>
              <a:off x="6389846" y="4241535"/>
              <a:ext cx="9525" cy="9525"/>
            </a:xfrm>
            <a:custGeom>
              <a:avLst/>
              <a:gdLst/>
              <a:ahLst/>
              <a:cxnLst/>
              <a:rect l="l" t="t" r="r" b="b"/>
              <a:pathLst>
                <a:path w="9525" h="9525" extrusionOk="0">
                  <a:moveTo>
                    <a:pt x="7144" y="7567"/>
                  </a:moveTo>
                  <a:cubicBezTo>
                    <a:pt x="7144" y="6615"/>
                    <a:pt x="8096" y="7567"/>
                    <a:pt x="8096" y="7567"/>
                  </a:cubicBezTo>
                  <a:cubicBezTo>
                    <a:pt x="8096" y="8520"/>
                    <a:pt x="7144" y="6615"/>
                    <a:pt x="7144"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791" name="Google Shape;8791;p15"/>
            <p:cNvSpPr/>
            <p:nvPr/>
          </p:nvSpPr>
          <p:spPr>
            <a:xfrm>
              <a:off x="6391844" y="4216347"/>
              <a:ext cx="9525" cy="9525"/>
            </a:xfrm>
            <a:custGeom>
              <a:avLst/>
              <a:gdLst/>
              <a:ahLst/>
              <a:cxnLst/>
              <a:rect l="l" t="t" r="r" b="b"/>
              <a:pathLst>
                <a:path w="9525" h="9525" extrusionOk="0">
                  <a:moveTo>
                    <a:pt x="9909" y="7990"/>
                  </a:moveTo>
                  <a:cubicBezTo>
                    <a:pt x="8956" y="7990"/>
                    <a:pt x="4194" y="6085"/>
                    <a:pt x="9909" y="7990"/>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792" name="Google Shape;8792;p15"/>
            <p:cNvSpPr/>
            <p:nvPr/>
          </p:nvSpPr>
          <p:spPr>
            <a:xfrm>
              <a:off x="6252292" y="3120866"/>
              <a:ext cx="9525" cy="9525"/>
            </a:xfrm>
            <a:custGeom>
              <a:avLst/>
              <a:gdLst/>
              <a:ahLst/>
              <a:cxnLst/>
              <a:rect l="l" t="t" r="r" b="b"/>
              <a:pathLst>
                <a:path w="9525" h="9525" extrusionOk="0">
                  <a:moveTo>
                    <a:pt x="7538" y="7144"/>
                  </a:moveTo>
                  <a:cubicBezTo>
                    <a:pt x="8491" y="8096"/>
                    <a:pt x="9443" y="6191"/>
                    <a:pt x="8491" y="8096"/>
                  </a:cubicBezTo>
                  <a:cubicBezTo>
                    <a:pt x="7538" y="8096"/>
                    <a:pt x="6586" y="8096"/>
                    <a:pt x="7538"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793" name="Google Shape;8793;p15"/>
            <p:cNvSpPr/>
            <p:nvPr/>
          </p:nvSpPr>
          <p:spPr>
            <a:xfrm>
              <a:off x="6246591" y="2972793"/>
              <a:ext cx="152400" cy="171450"/>
            </a:xfrm>
            <a:custGeom>
              <a:avLst/>
              <a:gdLst/>
              <a:ahLst/>
              <a:cxnLst/>
              <a:rect l="l" t="t" r="r" b="b"/>
              <a:pathLst>
                <a:path w="152400" h="171450" extrusionOk="0">
                  <a:moveTo>
                    <a:pt x="152304" y="173314"/>
                  </a:moveTo>
                  <a:cubicBezTo>
                    <a:pt x="131349" y="158074"/>
                    <a:pt x="139921" y="57109"/>
                    <a:pt x="123729" y="43774"/>
                  </a:cubicBezTo>
                  <a:cubicBezTo>
                    <a:pt x="102774" y="26629"/>
                    <a:pt x="66579" y="35202"/>
                    <a:pt x="58006" y="39964"/>
                  </a:cubicBezTo>
                  <a:cubicBezTo>
                    <a:pt x="53244" y="41869"/>
                    <a:pt x="24669" y="77112"/>
                    <a:pt x="34194" y="80922"/>
                  </a:cubicBezTo>
                  <a:cubicBezTo>
                    <a:pt x="21811" y="80922"/>
                    <a:pt x="47529" y="78064"/>
                    <a:pt x="24669" y="77112"/>
                  </a:cubicBezTo>
                  <a:cubicBezTo>
                    <a:pt x="25621" y="79017"/>
                    <a:pt x="23716" y="79017"/>
                    <a:pt x="21811" y="77112"/>
                  </a:cubicBezTo>
                  <a:cubicBezTo>
                    <a:pt x="27526" y="84732"/>
                    <a:pt x="40861" y="109497"/>
                    <a:pt x="19906" y="103782"/>
                  </a:cubicBezTo>
                  <a:cubicBezTo>
                    <a:pt x="34194" y="89494"/>
                    <a:pt x="21811" y="123784"/>
                    <a:pt x="21811" y="110449"/>
                  </a:cubicBezTo>
                  <a:cubicBezTo>
                    <a:pt x="22764" y="113307"/>
                    <a:pt x="30384" y="112354"/>
                    <a:pt x="30384" y="113307"/>
                  </a:cubicBezTo>
                  <a:cubicBezTo>
                    <a:pt x="28479" y="112354"/>
                    <a:pt x="28479" y="113307"/>
                    <a:pt x="31336" y="115212"/>
                  </a:cubicBezTo>
                  <a:cubicBezTo>
                    <a:pt x="26574" y="122832"/>
                    <a:pt x="25621" y="107592"/>
                    <a:pt x="28479" y="120927"/>
                  </a:cubicBezTo>
                  <a:cubicBezTo>
                    <a:pt x="22764" y="120927"/>
                    <a:pt x="25621" y="117117"/>
                    <a:pt x="17049" y="118069"/>
                  </a:cubicBezTo>
                  <a:cubicBezTo>
                    <a:pt x="17049" y="119022"/>
                    <a:pt x="26574" y="126642"/>
                    <a:pt x="28479" y="126642"/>
                  </a:cubicBezTo>
                  <a:cubicBezTo>
                    <a:pt x="25621" y="136167"/>
                    <a:pt x="15144" y="146644"/>
                    <a:pt x="13239" y="150454"/>
                  </a:cubicBezTo>
                  <a:cubicBezTo>
                    <a:pt x="15144" y="148549"/>
                    <a:pt x="17049" y="149502"/>
                    <a:pt x="17049" y="149502"/>
                  </a:cubicBezTo>
                  <a:cubicBezTo>
                    <a:pt x="14191" y="147597"/>
                    <a:pt x="12286" y="147597"/>
                    <a:pt x="13239" y="149502"/>
                  </a:cubicBezTo>
                  <a:cubicBezTo>
                    <a:pt x="-96" y="144739"/>
                    <a:pt x="9429" y="50442"/>
                    <a:pt x="32289" y="32344"/>
                  </a:cubicBezTo>
                  <a:cubicBezTo>
                    <a:pt x="157066" y="-64811"/>
                    <a:pt x="139921" y="148549"/>
                    <a:pt x="152304" y="17331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794" name="Google Shape;8794;p15"/>
            <p:cNvSpPr/>
            <p:nvPr/>
          </p:nvSpPr>
          <p:spPr>
            <a:xfrm>
              <a:off x="6252686" y="3118961"/>
              <a:ext cx="9525" cy="9525"/>
            </a:xfrm>
            <a:custGeom>
              <a:avLst/>
              <a:gdLst/>
              <a:ahLst/>
              <a:cxnLst/>
              <a:rect l="l" t="t" r="r" b="b"/>
              <a:pathLst>
                <a:path w="9525" h="9525" extrusionOk="0">
                  <a:moveTo>
                    <a:pt x="7144" y="8096"/>
                  </a:moveTo>
                  <a:cubicBezTo>
                    <a:pt x="8096" y="8096"/>
                    <a:pt x="9049" y="7144"/>
                    <a:pt x="10954" y="7144"/>
                  </a:cubicBezTo>
                  <a:cubicBezTo>
                    <a:pt x="9049" y="7144"/>
                    <a:pt x="8096" y="8096"/>
                    <a:pt x="7144" y="809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795" name="Google Shape;8795;p15"/>
            <p:cNvSpPr/>
            <p:nvPr/>
          </p:nvSpPr>
          <p:spPr>
            <a:xfrm>
              <a:off x="6263164" y="3094196"/>
              <a:ext cx="9525" cy="9525"/>
            </a:xfrm>
            <a:custGeom>
              <a:avLst/>
              <a:gdLst/>
              <a:ahLst/>
              <a:cxnLst/>
              <a:rect l="l" t="t" r="r" b="b"/>
              <a:pathLst>
                <a:path w="9525" h="9525" extrusionOk="0">
                  <a:moveTo>
                    <a:pt x="7144" y="7144"/>
                  </a:moveTo>
                  <a:cubicBezTo>
                    <a:pt x="8096" y="7144"/>
                    <a:pt x="9049"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796" name="Google Shape;8796;p15"/>
            <p:cNvSpPr/>
            <p:nvPr/>
          </p:nvSpPr>
          <p:spPr>
            <a:xfrm>
              <a:off x="6264116" y="3088481"/>
              <a:ext cx="9525" cy="9525"/>
            </a:xfrm>
            <a:custGeom>
              <a:avLst/>
              <a:gdLst/>
              <a:ahLst/>
              <a:cxnLst/>
              <a:rect l="l" t="t" r="r" b="b"/>
              <a:pathLst>
                <a:path w="9525" h="9525" extrusionOk="0">
                  <a:moveTo>
                    <a:pt x="7144" y="7144"/>
                  </a:moveTo>
                  <a:cubicBezTo>
                    <a:pt x="8096" y="7144"/>
                    <a:pt x="9049" y="8096"/>
                    <a:pt x="9049" y="9049"/>
                  </a:cubicBezTo>
                  <a:lnTo>
                    <a:pt x="7144" y="7144"/>
                  </a:ln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797" name="Google Shape;8797;p15"/>
            <p:cNvSpPr/>
            <p:nvPr/>
          </p:nvSpPr>
          <p:spPr>
            <a:xfrm>
              <a:off x="6268879" y="3082766"/>
              <a:ext cx="9525" cy="9525"/>
            </a:xfrm>
            <a:custGeom>
              <a:avLst/>
              <a:gdLst/>
              <a:ahLst/>
              <a:cxnLst/>
              <a:rect l="l" t="t" r="r" b="b"/>
              <a:pathLst>
                <a:path w="9525" h="9525" extrusionOk="0">
                  <a:moveTo>
                    <a:pt x="7144" y="7144"/>
                  </a:moveTo>
                  <a:cubicBezTo>
                    <a:pt x="8096" y="7144"/>
                    <a:pt x="9049" y="7144"/>
                    <a:pt x="9049" y="7144"/>
                  </a:cubicBez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798" name="Google Shape;8798;p15"/>
            <p:cNvSpPr/>
            <p:nvPr/>
          </p:nvSpPr>
          <p:spPr>
            <a:xfrm>
              <a:off x="6266021" y="3080861"/>
              <a:ext cx="9525" cy="9525"/>
            </a:xfrm>
            <a:custGeom>
              <a:avLst/>
              <a:gdLst/>
              <a:ahLst/>
              <a:cxnLst/>
              <a:rect l="l" t="t" r="r" b="b"/>
              <a:pathLst>
                <a:path w="9525" h="9525" extrusionOk="0">
                  <a:moveTo>
                    <a:pt x="7144" y="8096"/>
                  </a:moveTo>
                  <a:cubicBezTo>
                    <a:pt x="7144" y="8096"/>
                    <a:pt x="8096" y="7144"/>
                    <a:pt x="8096" y="7144"/>
                  </a:cubicBezTo>
                  <a:cubicBezTo>
                    <a:pt x="7144" y="8096"/>
                    <a:pt x="9049" y="9049"/>
                    <a:pt x="7144" y="809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799" name="Google Shape;8799;p15"/>
            <p:cNvSpPr/>
            <p:nvPr/>
          </p:nvSpPr>
          <p:spPr>
            <a:xfrm>
              <a:off x="6269408" y="3069431"/>
              <a:ext cx="9525" cy="9525"/>
            </a:xfrm>
            <a:custGeom>
              <a:avLst/>
              <a:gdLst/>
              <a:ahLst/>
              <a:cxnLst/>
              <a:rect l="l" t="t" r="r" b="b"/>
              <a:pathLst>
                <a:path w="9525" h="9525" extrusionOk="0">
                  <a:moveTo>
                    <a:pt x="7567" y="8096"/>
                  </a:moveTo>
                  <a:cubicBezTo>
                    <a:pt x="7567" y="8096"/>
                    <a:pt x="6615" y="7144"/>
                    <a:pt x="7567" y="7144"/>
                  </a:cubicBezTo>
                  <a:cubicBezTo>
                    <a:pt x="6615" y="7144"/>
                    <a:pt x="8520" y="9049"/>
                    <a:pt x="7567" y="809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800" name="Google Shape;8800;p15"/>
            <p:cNvSpPr/>
            <p:nvPr/>
          </p:nvSpPr>
          <p:spPr>
            <a:xfrm>
              <a:off x="6268879" y="3065197"/>
              <a:ext cx="9525" cy="9525"/>
            </a:xfrm>
            <a:custGeom>
              <a:avLst/>
              <a:gdLst/>
              <a:ahLst/>
              <a:cxnLst/>
              <a:rect l="l" t="t" r="r" b="b"/>
              <a:pathLst>
                <a:path w="9525" h="9525" extrusionOk="0">
                  <a:moveTo>
                    <a:pt x="7144" y="7567"/>
                  </a:moveTo>
                  <a:cubicBezTo>
                    <a:pt x="7144" y="7567"/>
                    <a:pt x="10001" y="6615"/>
                    <a:pt x="7144"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801" name="Google Shape;8801;p15"/>
            <p:cNvSpPr/>
            <p:nvPr/>
          </p:nvSpPr>
          <p:spPr>
            <a:xfrm>
              <a:off x="6321266" y="2999898"/>
              <a:ext cx="9525" cy="9525"/>
            </a:xfrm>
            <a:custGeom>
              <a:avLst/>
              <a:gdLst/>
              <a:ahLst/>
              <a:cxnLst/>
              <a:rect l="l" t="t" r="r" b="b"/>
              <a:pathLst>
                <a:path w="9525" h="9525" extrusionOk="0">
                  <a:moveTo>
                    <a:pt x="7144" y="7144"/>
                  </a:move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802" name="Google Shape;8802;p15"/>
            <p:cNvSpPr/>
            <p:nvPr/>
          </p:nvSpPr>
          <p:spPr>
            <a:xfrm>
              <a:off x="6359091" y="3012281"/>
              <a:ext cx="9525" cy="9525"/>
            </a:xfrm>
            <a:custGeom>
              <a:avLst/>
              <a:gdLst/>
              <a:ahLst/>
              <a:cxnLst/>
              <a:rect l="l" t="t" r="r" b="b"/>
              <a:pathLst>
                <a:path w="9525" h="9525" extrusionOk="0">
                  <a:moveTo>
                    <a:pt x="7419" y="7144"/>
                  </a:moveTo>
                  <a:cubicBezTo>
                    <a:pt x="8371" y="7144"/>
                    <a:pt x="7419" y="8096"/>
                    <a:pt x="7419" y="8096"/>
                  </a:cubicBezTo>
                  <a:cubicBezTo>
                    <a:pt x="6466" y="8096"/>
                    <a:pt x="8371" y="7144"/>
                    <a:pt x="7419"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803" name="Google Shape;8803;p15"/>
            <p:cNvSpPr/>
            <p:nvPr/>
          </p:nvSpPr>
          <p:spPr>
            <a:xfrm>
              <a:off x="6378416" y="3025298"/>
              <a:ext cx="9525" cy="9525"/>
            </a:xfrm>
            <a:custGeom>
              <a:avLst/>
              <a:gdLst/>
              <a:ahLst/>
              <a:cxnLst/>
              <a:rect l="l" t="t" r="r" b="b"/>
              <a:pathLst>
                <a:path w="9525" h="9525" extrusionOk="0">
                  <a:moveTo>
                    <a:pt x="7144" y="8414"/>
                  </a:moveTo>
                  <a:cubicBezTo>
                    <a:pt x="7144" y="8414"/>
                    <a:pt x="11906" y="5556"/>
                    <a:pt x="7144" y="841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804" name="Google Shape;8804;p15"/>
            <p:cNvSpPr/>
            <p:nvPr/>
          </p:nvSpPr>
          <p:spPr>
            <a:xfrm>
              <a:off x="6398419" y="4080965"/>
              <a:ext cx="19050" cy="38100"/>
            </a:xfrm>
            <a:custGeom>
              <a:avLst/>
              <a:gdLst/>
              <a:ahLst/>
              <a:cxnLst/>
              <a:rect l="l" t="t" r="r" b="b"/>
              <a:pathLst>
                <a:path w="19050" h="38100" extrusionOk="0">
                  <a:moveTo>
                    <a:pt x="7144" y="8117"/>
                  </a:moveTo>
                  <a:cubicBezTo>
                    <a:pt x="9049" y="16690"/>
                    <a:pt x="6191" y="30025"/>
                    <a:pt x="15716" y="31929"/>
                  </a:cubicBezTo>
                  <a:cubicBezTo>
                    <a:pt x="18574" y="23357"/>
                    <a:pt x="9049" y="2402"/>
                    <a:pt x="7144" y="811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805" name="Google Shape;8805;p15"/>
            <p:cNvSpPr/>
            <p:nvPr/>
          </p:nvSpPr>
          <p:spPr>
            <a:xfrm>
              <a:off x="6392911" y="4059918"/>
              <a:ext cx="28575" cy="28575"/>
            </a:xfrm>
            <a:custGeom>
              <a:avLst/>
              <a:gdLst/>
              <a:ahLst/>
              <a:cxnLst/>
              <a:rect l="l" t="t" r="r" b="b"/>
              <a:pathLst>
                <a:path w="28575" h="28575" extrusionOk="0">
                  <a:moveTo>
                    <a:pt x="23129" y="18687"/>
                  </a:moveTo>
                  <a:cubicBezTo>
                    <a:pt x="15509" y="18687"/>
                    <a:pt x="-1636" y="-11794"/>
                    <a:pt x="12652" y="26306"/>
                  </a:cubicBezTo>
                  <a:cubicBezTo>
                    <a:pt x="14557" y="34879"/>
                    <a:pt x="32654" y="1541"/>
                    <a:pt x="23129" y="1868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806" name="Google Shape;8806;p15"/>
            <p:cNvSpPr/>
            <p:nvPr/>
          </p:nvSpPr>
          <p:spPr>
            <a:xfrm>
              <a:off x="6398419" y="4079081"/>
              <a:ext cx="9525" cy="9525"/>
            </a:xfrm>
            <a:custGeom>
              <a:avLst/>
              <a:gdLst/>
              <a:ahLst/>
              <a:cxnLst/>
              <a:rect l="l" t="t" r="r" b="b"/>
              <a:pathLst>
                <a:path w="9525" h="9525" extrusionOk="0">
                  <a:moveTo>
                    <a:pt x="7144" y="7144"/>
                  </a:moveTo>
                  <a:lnTo>
                    <a:pt x="7144" y="7144"/>
                  </a:lnTo>
                  <a:lnTo>
                    <a:pt x="7144" y="7144"/>
                  </a:ln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807" name="Google Shape;8807;p15"/>
            <p:cNvSpPr/>
            <p:nvPr/>
          </p:nvSpPr>
          <p:spPr>
            <a:xfrm>
              <a:off x="6329331" y="3523631"/>
              <a:ext cx="9525" cy="28575"/>
            </a:xfrm>
            <a:custGeom>
              <a:avLst/>
              <a:gdLst/>
              <a:ahLst/>
              <a:cxnLst/>
              <a:rect l="l" t="t" r="r" b="b"/>
              <a:pathLst>
                <a:path w="9525" h="28575" extrusionOk="0">
                  <a:moveTo>
                    <a:pt x="7652" y="10144"/>
                  </a:moveTo>
                  <a:cubicBezTo>
                    <a:pt x="15272" y="44434"/>
                    <a:pt x="4794" y="-5096"/>
                    <a:pt x="7652" y="10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808" name="Google Shape;8808;p15"/>
            <p:cNvSpPr/>
            <p:nvPr/>
          </p:nvSpPr>
          <p:spPr>
            <a:xfrm>
              <a:off x="6301264" y="3158966"/>
              <a:ext cx="9525" cy="9525"/>
            </a:xfrm>
            <a:custGeom>
              <a:avLst/>
              <a:gdLst/>
              <a:ahLst/>
              <a:cxnLst/>
              <a:rect l="l" t="t" r="r" b="b"/>
              <a:pathLst>
                <a:path w="9525" h="9525" extrusionOk="0">
                  <a:moveTo>
                    <a:pt x="7144" y="7144"/>
                  </a:moveTo>
                  <a:cubicBezTo>
                    <a:pt x="8096" y="9049"/>
                    <a:pt x="8096" y="10001"/>
                    <a:pt x="9049" y="9049"/>
                  </a:cubicBezTo>
                  <a:cubicBezTo>
                    <a:pt x="9049" y="8096"/>
                    <a:pt x="8096"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809" name="Google Shape;8809;p15"/>
            <p:cNvSpPr/>
            <p:nvPr/>
          </p:nvSpPr>
          <p:spPr>
            <a:xfrm>
              <a:off x="6316504" y="3514248"/>
              <a:ext cx="19050" cy="9525"/>
            </a:xfrm>
            <a:custGeom>
              <a:avLst/>
              <a:gdLst/>
              <a:ahLst/>
              <a:cxnLst/>
              <a:rect l="l" t="t" r="r" b="b"/>
              <a:pathLst>
                <a:path w="19050" h="9525" extrusionOk="0">
                  <a:moveTo>
                    <a:pt x="11906" y="10001"/>
                  </a:moveTo>
                  <a:lnTo>
                    <a:pt x="7144" y="7144"/>
                  </a:lnTo>
                  <a:cubicBezTo>
                    <a:pt x="8096" y="8096"/>
                    <a:pt x="10001" y="9049"/>
                    <a:pt x="11906" y="10001"/>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810" name="Google Shape;8810;p15"/>
            <p:cNvSpPr/>
            <p:nvPr/>
          </p:nvSpPr>
          <p:spPr>
            <a:xfrm>
              <a:off x="6383583" y="3530653"/>
              <a:ext cx="9525" cy="9525"/>
            </a:xfrm>
            <a:custGeom>
              <a:avLst/>
              <a:gdLst/>
              <a:ahLst/>
              <a:cxnLst/>
              <a:rect l="l" t="t" r="r" b="b"/>
              <a:pathLst>
                <a:path w="9525" h="9525" extrusionOk="0">
                  <a:moveTo>
                    <a:pt x="8644" y="8837"/>
                  </a:moveTo>
                  <a:cubicBezTo>
                    <a:pt x="9597" y="8837"/>
                    <a:pt x="4834" y="5027"/>
                    <a:pt x="8644" y="883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811" name="Google Shape;8811;p15"/>
            <p:cNvSpPr/>
            <p:nvPr/>
          </p:nvSpPr>
          <p:spPr>
            <a:xfrm>
              <a:off x="6294596" y="3437096"/>
              <a:ext cx="9525" cy="9525"/>
            </a:xfrm>
            <a:custGeom>
              <a:avLst/>
              <a:gdLst/>
              <a:ahLst/>
              <a:cxnLst/>
              <a:rect l="l" t="t" r="r" b="b"/>
              <a:pathLst>
                <a:path w="9525" h="9525" extrusionOk="0">
                  <a:moveTo>
                    <a:pt x="7144" y="8096"/>
                  </a:moveTo>
                  <a:cubicBezTo>
                    <a:pt x="7144" y="8096"/>
                    <a:pt x="7144" y="7144"/>
                    <a:pt x="7144" y="7144"/>
                  </a:cubicBezTo>
                  <a:cubicBezTo>
                    <a:pt x="7144" y="7144"/>
                    <a:pt x="7144" y="7144"/>
                    <a:pt x="7144" y="809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812" name="Google Shape;8812;p15"/>
            <p:cNvSpPr/>
            <p:nvPr/>
          </p:nvSpPr>
          <p:spPr>
            <a:xfrm>
              <a:off x="6403613" y="3564317"/>
              <a:ext cx="19050" cy="19050"/>
            </a:xfrm>
            <a:custGeom>
              <a:avLst/>
              <a:gdLst/>
              <a:ahLst/>
              <a:cxnLst/>
              <a:rect l="l" t="t" r="r" b="b"/>
              <a:pathLst>
                <a:path w="19050" h="19050" extrusionOk="0">
                  <a:moveTo>
                    <a:pt x="18142" y="19940"/>
                  </a:moveTo>
                  <a:cubicBezTo>
                    <a:pt x="8617" y="8510"/>
                    <a:pt x="-908" y="-1967"/>
                    <a:pt x="18142" y="19940"/>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813" name="Google Shape;8813;p15"/>
            <p:cNvSpPr/>
            <p:nvPr/>
          </p:nvSpPr>
          <p:spPr>
            <a:xfrm>
              <a:off x="6337459" y="3267551"/>
              <a:ext cx="9525" cy="9525"/>
            </a:xfrm>
            <a:custGeom>
              <a:avLst/>
              <a:gdLst/>
              <a:ahLst/>
              <a:cxnLst/>
              <a:rect l="l" t="t" r="r" b="b"/>
              <a:pathLst>
                <a:path w="9525" h="9525" extrusionOk="0">
                  <a:moveTo>
                    <a:pt x="7144" y="7144"/>
                  </a:moveTo>
                  <a:lnTo>
                    <a:pt x="7144" y="7144"/>
                  </a:ln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814" name="Google Shape;8814;p15"/>
            <p:cNvSpPr/>
            <p:nvPr/>
          </p:nvSpPr>
          <p:spPr>
            <a:xfrm>
              <a:off x="6337459" y="3267551"/>
              <a:ext cx="9525" cy="9525"/>
            </a:xfrm>
            <a:custGeom>
              <a:avLst/>
              <a:gdLst/>
              <a:ahLst/>
              <a:cxnLst/>
              <a:rect l="l" t="t" r="r" b="b"/>
              <a:pathLst>
                <a:path w="9525" h="9525" extrusionOk="0">
                  <a:moveTo>
                    <a:pt x="9049" y="7144"/>
                  </a:moveTo>
                  <a:lnTo>
                    <a:pt x="7144" y="7144"/>
                  </a:lnTo>
                  <a:cubicBezTo>
                    <a:pt x="8096" y="8096"/>
                    <a:pt x="9049" y="9049"/>
                    <a:pt x="9049"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815" name="Google Shape;8815;p15"/>
            <p:cNvSpPr/>
            <p:nvPr/>
          </p:nvSpPr>
          <p:spPr>
            <a:xfrm>
              <a:off x="6320737" y="3517106"/>
              <a:ext cx="9525" cy="9525"/>
            </a:xfrm>
            <a:custGeom>
              <a:avLst/>
              <a:gdLst/>
              <a:ahLst/>
              <a:cxnLst/>
              <a:rect l="l" t="t" r="r" b="b"/>
              <a:pathLst>
                <a:path w="9525" h="9525" extrusionOk="0">
                  <a:moveTo>
                    <a:pt x="10530" y="7144"/>
                  </a:moveTo>
                  <a:cubicBezTo>
                    <a:pt x="2910" y="8096"/>
                    <a:pt x="10530" y="8096"/>
                    <a:pt x="10530"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816" name="Google Shape;8816;p15"/>
            <p:cNvSpPr/>
            <p:nvPr/>
          </p:nvSpPr>
          <p:spPr>
            <a:xfrm>
              <a:off x="6336506" y="3521868"/>
              <a:ext cx="19050" cy="19050"/>
            </a:xfrm>
            <a:custGeom>
              <a:avLst/>
              <a:gdLst/>
              <a:ahLst/>
              <a:cxnLst/>
              <a:rect l="l" t="t" r="r" b="b"/>
              <a:pathLst>
                <a:path w="19050" h="19050" extrusionOk="0">
                  <a:moveTo>
                    <a:pt x="7144" y="7144"/>
                  </a:moveTo>
                  <a:cubicBezTo>
                    <a:pt x="10954" y="14764"/>
                    <a:pt x="16669" y="20479"/>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817" name="Google Shape;8817;p15"/>
            <p:cNvSpPr/>
            <p:nvPr/>
          </p:nvSpPr>
          <p:spPr>
            <a:xfrm>
              <a:off x="6272902" y="3410426"/>
              <a:ext cx="57150" cy="114300"/>
            </a:xfrm>
            <a:custGeom>
              <a:avLst/>
              <a:gdLst/>
              <a:ahLst/>
              <a:cxnLst/>
              <a:rect l="l" t="t" r="r" b="b"/>
              <a:pathLst>
                <a:path w="57150" h="114300" extrusionOk="0">
                  <a:moveTo>
                    <a:pt x="26933" y="45244"/>
                  </a:moveTo>
                  <a:cubicBezTo>
                    <a:pt x="25980" y="42386"/>
                    <a:pt x="15503" y="33814"/>
                    <a:pt x="15503" y="33814"/>
                  </a:cubicBezTo>
                  <a:cubicBezTo>
                    <a:pt x="15503" y="33814"/>
                    <a:pt x="31695" y="24289"/>
                    <a:pt x="10740" y="7144"/>
                  </a:cubicBezTo>
                  <a:cubicBezTo>
                    <a:pt x="-3547" y="7144"/>
                    <a:pt x="27885" y="90011"/>
                    <a:pt x="49793" y="110966"/>
                  </a:cubicBezTo>
                  <a:cubicBezTo>
                    <a:pt x="45983" y="107156"/>
                    <a:pt x="47888" y="105251"/>
                    <a:pt x="56460" y="107156"/>
                  </a:cubicBezTo>
                  <a:cubicBezTo>
                    <a:pt x="41220" y="88106"/>
                    <a:pt x="25980" y="44291"/>
                    <a:pt x="26933" y="452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818" name="Google Shape;8818;p15"/>
            <p:cNvSpPr/>
            <p:nvPr/>
          </p:nvSpPr>
          <p:spPr>
            <a:xfrm>
              <a:off x="6309836" y="3479006"/>
              <a:ext cx="9525" cy="9525"/>
            </a:xfrm>
            <a:custGeom>
              <a:avLst/>
              <a:gdLst/>
              <a:ahLst/>
              <a:cxnLst/>
              <a:rect l="l" t="t" r="r" b="b"/>
              <a:pathLst>
                <a:path w="9525" h="9525" extrusionOk="0">
                  <a:moveTo>
                    <a:pt x="7144" y="8096"/>
                  </a:moveTo>
                  <a:cubicBezTo>
                    <a:pt x="7144" y="8096"/>
                    <a:pt x="7144" y="7144"/>
                    <a:pt x="8096" y="7144"/>
                  </a:cubicBezTo>
                  <a:cubicBezTo>
                    <a:pt x="7144" y="7144"/>
                    <a:pt x="7144" y="7144"/>
                    <a:pt x="7144" y="809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819" name="Google Shape;8819;p15"/>
            <p:cNvSpPr/>
            <p:nvPr/>
          </p:nvSpPr>
          <p:spPr>
            <a:xfrm>
              <a:off x="6302216" y="3458686"/>
              <a:ext cx="9525" cy="9525"/>
            </a:xfrm>
            <a:custGeom>
              <a:avLst/>
              <a:gdLst/>
              <a:ahLst/>
              <a:cxnLst/>
              <a:rect l="l" t="t" r="r" b="b"/>
              <a:pathLst>
                <a:path w="9525" h="9525" extrusionOk="0">
                  <a:moveTo>
                    <a:pt x="7144" y="8414"/>
                  </a:moveTo>
                  <a:cubicBezTo>
                    <a:pt x="7144" y="8414"/>
                    <a:pt x="7144" y="5556"/>
                    <a:pt x="7144" y="841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820" name="Google Shape;8820;p15"/>
            <p:cNvSpPr/>
            <p:nvPr/>
          </p:nvSpPr>
          <p:spPr>
            <a:xfrm>
              <a:off x="6332696" y="3513167"/>
              <a:ext cx="9525" cy="9525"/>
            </a:xfrm>
            <a:custGeom>
              <a:avLst/>
              <a:gdLst/>
              <a:ahLst/>
              <a:cxnLst/>
              <a:rect l="l" t="t" r="r" b="b"/>
              <a:pathLst>
                <a:path w="9525" h="9525" extrusionOk="0">
                  <a:moveTo>
                    <a:pt x="7144" y="7273"/>
                  </a:moveTo>
                  <a:cubicBezTo>
                    <a:pt x="14764" y="11083"/>
                    <a:pt x="7144" y="6320"/>
                    <a:pt x="7144" y="7273"/>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821" name="Google Shape;8821;p15"/>
            <p:cNvSpPr/>
            <p:nvPr/>
          </p:nvSpPr>
          <p:spPr>
            <a:xfrm>
              <a:off x="6324335" y="3517106"/>
              <a:ext cx="9525" cy="9525"/>
            </a:xfrm>
            <a:custGeom>
              <a:avLst/>
              <a:gdLst/>
              <a:ahLst/>
              <a:cxnLst/>
              <a:rect l="l" t="t" r="r" b="b"/>
              <a:pathLst>
                <a:path w="9525" h="9525" extrusionOk="0">
                  <a:moveTo>
                    <a:pt x="8837" y="7144"/>
                  </a:moveTo>
                  <a:cubicBezTo>
                    <a:pt x="5027" y="7144"/>
                    <a:pt x="8837" y="7144"/>
                    <a:pt x="883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822" name="Google Shape;8822;p15"/>
            <p:cNvSpPr/>
            <p:nvPr/>
          </p:nvSpPr>
          <p:spPr>
            <a:xfrm>
              <a:off x="6319361" y="3390423"/>
              <a:ext cx="9525" cy="9525"/>
            </a:xfrm>
            <a:custGeom>
              <a:avLst/>
              <a:gdLst/>
              <a:ahLst/>
              <a:cxnLst/>
              <a:rect l="l" t="t" r="r" b="b"/>
              <a:pathLst>
                <a:path w="9525" h="9525" extrusionOk="0">
                  <a:moveTo>
                    <a:pt x="8096" y="8096"/>
                  </a:moveTo>
                  <a:lnTo>
                    <a:pt x="7144" y="7144"/>
                  </a:lnTo>
                  <a:cubicBezTo>
                    <a:pt x="7144" y="8096"/>
                    <a:pt x="7144" y="8096"/>
                    <a:pt x="8096" y="809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823" name="Google Shape;8823;p15"/>
            <p:cNvSpPr/>
            <p:nvPr/>
          </p:nvSpPr>
          <p:spPr>
            <a:xfrm>
              <a:off x="6296755" y="3429609"/>
              <a:ext cx="28575" cy="57150"/>
            </a:xfrm>
            <a:custGeom>
              <a:avLst/>
              <a:gdLst/>
              <a:ahLst/>
              <a:cxnLst/>
              <a:rect l="l" t="t" r="r" b="b"/>
              <a:pathLst>
                <a:path w="28575" h="57150" extrusionOk="0">
                  <a:moveTo>
                    <a:pt x="7843" y="9868"/>
                  </a:moveTo>
                  <a:cubicBezTo>
                    <a:pt x="9748" y="18441"/>
                    <a:pt x="24988" y="42253"/>
                    <a:pt x="21178" y="55588"/>
                  </a:cubicBezTo>
                  <a:cubicBezTo>
                    <a:pt x="23083" y="51778"/>
                    <a:pt x="24035" y="50826"/>
                    <a:pt x="25940" y="52731"/>
                  </a:cubicBezTo>
                  <a:cubicBezTo>
                    <a:pt x="33560" y="35586"/>
                    <a:pt x="2128" y="-3467"/>
                    <a:pt x="7843" y="986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824" name="Google Shape;8824;p15"/>
            <p:cNvSpPr/>
            <p:nvPr/>
          </p:nvSpPr>
          <p:spPr>
            <a:xfrm>
              <a:off x="6330791" y="3504723"/>
              <a:ext cx="9525" cy="9525"/>
            </a:xfrm>
            <a:custGeom>
              <a:avLst/>
              <a:gdLst/>
              <a:ahLst/>
              <a:cxnLst/>
              <a:rect l="l" t="t" r="r" b="b"/>
              <a:pathLst>
                <a:path w="9525" h="9525" extrusionOk="0">
                  <a:moveTo>
                    <a:pt x="7144" y="7144"/>
                  </a:moveTo>
                  <a:cubicBezTo>
                    <a:pt x="7144" y="7144"/>
                    <a:pt x="7144" y="7144"/>
                    <a:pt x="7144" y="7144"/>
                  </a:cubicBez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825" name="Google Shape;8825;p15"/>
            <p:cNvSpPr/>
            <p:nvPr/>
          </p:nvSpPr>
          <p:spPr>
            <a:xfrm>
              <a:off x="6296435" y="3511391"/>
              <a:ext cx="38100" cy="66675"/>
            </a:xfrm>
            <a:custGeom>
              <a:avLst/>
              <a:gdLst/>
              <a:ahLst/>
              <a:cxnLst/>
              <a:rect l="l" t="t" r="r" b="b"/>
              <a:pathLst>
                <a:path w="38100" h="66675" extrusionOk="0">
                  <a:moveTo>
                    <a:pt x="19593" y="65246"/>
                  </a:moveTo>
                  <a:cubicBezTo>
                    <a:pt x="15783" y="49054"/>
                    <a:pt x="6258" y="30004"/>
                    <a:pt x="7210" y="7144"/>
                  </a:cubicBezTo>
                  <a:cubicBezTo>
                    <a:pt x="8163" y="7144"/>
                    <a:pt x="19593" y="13811"/>
                    <a:pt x="18640" y="12859"/>
                  </a:cubicBezTo>
                  <a:cubicBezTo>
                    <a:pt x="1495" y="25241"/>
                    <a:pt x="24355" y="24289"/>
                    <a:pt x="33880" y="43339"/>
                  </a:cubicBezTo>
                  <a:cubicBezTo>
                    <a:pt x="43405" y="46196"/>
                    <a:pt x="6258" y="41434"/>
                    <a:pt x="12925" y="36671"/>
                  </a:cubicBezTo>
                  <a:cubicBezTo>
                    <a:pt x="15783" y="39529"/>
                    <a:pt x="20545" y="65246"/>
                    <a:pt x="19593" y="65246"/>
                  </a:cubicBezTo>
                  <a:close/>
                  <a:moveTo>
                    <a:pt x="17688" y="59531"/>
                  </a:moveTo>
                  <a:lnTo>
                    <a:pt x="17688" y="55721"/>
                  </a:lnTo>
                  <a:cubicBezTo>
                    <a:pt x="16735" y="56674"/>
                    <a:pt x="16735" y="58579"/>
                    <a:pt x="17688" y="59531"/>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826" name="Google Shape;8826;p15"/>
            <p:cNvSpPr/>
            <p:nvPr/>
          </p:nvSpPr>
          <p:spPr>
            <a:xfrm>
              <a:off x="6404134" y="4020978"/>
              <a:ext cx="9525" cy="9525"/>
            </a:xfrm>
            <a:custGeom>
              <a:avLst/>
              <a:gdLst/>
              <a:ahLst/>
              <a:cxnLst/>
              <a:rect l="l" t="t" r="r" b="b"/>
              <a:pathLst>
                <a:path w="9525" h="9525" extrusionOk="0">
                  <a:moveTo>
                    <a:pt x="7144" y="7144"/>
                  </a:moveTo>
                  <a:lnTo>
                    <a:pt x="7144" y="8096"/>
                  </a:ln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827" name="Google Shape;8827;p15"/>
            <p:cNvSpPr/>
            <p:nvPr/>
          </p:nvSpPr>
          <p:spPr>
            <a:xfrm>
              <a:off x="6382226" y="3695223"/>
              <a:ext cx="9525" cy="9525"/>
            </a:xfrm>
            <a:custGeom>
              <a:avLst/>
              <a:gdLst/>
              <a:ahLst/>
              <a:cxnLst/>
              <a:rect l="l" t="t" r="r" b="b"/>
              <a:pathLst>
                <a:path w="9525" h="9525" extrusionOk="0">
                  <a:moveTo>
                    <a:pt x="7144" y="7144"/>
                  </a:moveTo>
                  <a:lnTo>
                    <a:pt x="7144" y="9049"/>
                  </a:lnTo>
                  <a:cubicBezTo>
                    <a:pt x="7144" y="9049"/>
                    <a:pt x="7144"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828" name="Google Shape;8828;p15"/>
            <p:cNvSpPr/>
            <p:nvPr/>
          </p:nvSpPr>
          <p:spPr>
            <a:xfrm>
              <a:off x="6407944" y="3740943"/>
              <a:ext cx="9525" cy="9525"/>
            </a:xfrm>
            <a:custGeom>
              <a:avLst/>
              <a:gdLst/>
              <a:ahLst/>
              <a:cxnLst/>
              <a:rect l="l" t="t" r="r" b="b"/>
              <a:pathLst>
                <a:path w="9525" h="9525" extrusionOk="0">
                  <a:moveTo>
                    <a:pt x="7144" y="7144"/>
                  </a:moveTo>
                  <a:lnTo>
                    <a:pt x="9049" y="10001"/>
                  </a:lnTo>
                  <a:cubicBezTo>
                    <a:pt x="8096" y="9049"/>
                    <a:pt x="8096"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829" name="Google Shape;8829;p15"/>
            <p:cNvSpPr/>
            <p:nvPr/>
          </p:nvSpPr>
          <p:spPr>
            <a:xfrm>
              <a:off x="6402758" y="3994838"/>
              <a:ext cx="9525" cy="9525"/>
            </a:xfrm>
            <a:custGeom>
              <a:avLst/>
              <a:gdLst/>
              <a:ahLst/>
              <a:cxnLst/>
              <a:rect l="l" t="t" r="r" b="b"/>
              <a:pathLst>
                <a:path w="9525" h="9525" extrusionOk="0">
                  <a:moveTo>
                    <a:pt x="7567" y="7567"/>
                  </a:moveTo>
                  <a:cubicBezTo>
                    <a:pt x="7567" y="7567"/>
                    <a:pt x="6615" y="6615"/>
                    <a:pt x="7567"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830" name="Google Shape;8830;p15"/>
            <p:cNvSpPr/>
            <p:nvPr/>
          </p:nvSpPr>
          <p:spPr>
            <a:xfrm>
              <a:off x="6398419" y="3838098"/>
              <a:ext cx="9525" cy="9525"/>
            </a:xfrm>
            <a:custGeom>
              <a:avLst/>
              <a:gdLst/>
              <a:ahLst/>
              <a:cxnLst/>
              <a:rect l="l" t="t" r="r" b="b"/>
              <a:pathLst>
                <a:path w="9525" h="9525" extrusionOk="0">
                  <a:moveTo>
                    <a:pt x="8096" y="7144"/>
                  </a:moveTo>
                  <a:cubicBezTo>
                    <a:pt x="7144" y="8096"/>
                    <a:pt x="7144" y="8096"/>
                    <a:pt x="7144" y="9049"/>
                  </a:cubicBezTo>
                  <a:cubicBezTo>
                    <a:pt x="8096" y="9049"/>
                    <a:pt x="8096" y="8096"/>
                    <a:pt x="8096"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831" name="Google Shape;8831;p15"/>
            <p:cNvSpPr/>
            <p:nvPr/>
          </p:nvSpPr>
          <p:spPr>
            <a:xfrm>
              <a:off x="6406991" y="3740943"/>
              <a:ext cx="9525" cy="9525"/>
            </a:xfrm>
            <a:custGeom>
              <a:avLst/>
              <a:gdLst/>
              <a:ahLst/>
              <a:cxnLst/>
              <a:rect l="l" t="t" r="r" b="b"/>
              <a:pathLst>
                <a:path w="9525" h="9525" extrusionOk="0">
                  <a:moveTo>
                    <a:pt x="7144" y="7144"/>
                  </a:moveTo>
                  <a:cubicBezTo>
                    <a:pt x="7144" y="7144"/>
                    <a:pt x="8096"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832" name="Google Shape;8832;p15"/>
            <p:cNvSpPr/>
            <p:nvPr/>
          </p:nvSpPr>
          <p:spPr>
            <a:xfrm>
              <a:off x="6399371" y="3672363"/>
              <a:ext cx="9525" cy="9525"/>
            </a:xfrm>
            <a:custGeom>
              <a:avLst/>
              <a:gdLst/>
              <a:ahLst/>
              <a:cxnLst/>
              <a:rect l="l" t="t" r="r" b="b"/>
              <a:pathLst>
                <a:path w="9525" h="9525" extrusionOk="0">
                  <a:moveTo>
                    <a:pt x="8096" y="8096"/>
                  </a:moveTo>
                  <a:cubicBezTo>
                    <a:pt x="8096" y="8096"/>
                    <a:pt x="8096" y="7144"/>
                    <a:pt x="7144" y="7144"/>
                  </a:cubicBezTo>
                  <a:cubicBezTo>
                    <a:pt x="7144" y="7144"/>
                    <a:pt x="7144" y="7144"/>
                    <a:pt x="8096" y="809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833" name="Google Shape;8833;p15"/>
            <p:cNvSpPr/>
            <p:nvPr/>
          </p:nvSpPr>
          <p:spPr>
            <a:xfrm>
              <a:off x="6380321" y="3676173"/>
              <a:ext cx="9525" cy="9525"/>
            </a:xfrm>
            <a:custGeom>
              <a:avLst/>
              <a:gdLst/>
              <a:ahLst/>
              <a:cxnLst/>
              <a:rect l="l" t="t" r="r" b="b"/>
              <a:pathLst>
                <a:path w="9525" h="9525" extrusionOk="0">
                  <a:moveTo>
                    <a:pt x="8096" y="8096"/>
                  </a:moveTo>
                  <a:cubicBezTo>
                    <a:pt x="8096" y="7144"/>
                    <a:pt x="8096" y="7144"/>
                    <a:pt x="7144" y="7144"/>
                  </a:cubicBezTo>
                  <a:lnTo>
                    <a:pt x="8096" y="8096"/>
                  </a:ln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834" name="Google Shape;8834;p15"/>
            <p:cNvSpPr/>
            <p:nvPr/>
          </p:nvSpPr>
          <p:spPr>
            <a:xfrm>
              <a:off x="6404134" y="3596163"/>
              <a:ext cx="9525" cy="9525"/>
            </a:xfrm>
            <a:custGeom>
              <a:avLst/>
              <a:gdLst/>
              <a:ahLst/>
              <a:cxnLst/>
              <a:rect l="l" t="t" r="r" b="b"/>
              <a:pathLst>
                <a:path w="9525" h="9525" extrusionOk="0">
                  <a:moveTo>
                    <a:pt x="8096" y="10001"/>
                  </a:moveTo>
                  <a:lnTo>
                    <a:pt x="7144" y="7144"/>
                  </a:lnTo>
                  <a:cubicBezTo>
                    <a:pt x="7144" y="9049"/>
                    <a:pt x="7144" y="10001"/>
                    <a:pt x="8096" y="10001"/>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835" name="Google Shape;8835;p15"/>
            <p:cNvSpPr/>
            <p:nvPr/>
          </p:nvSpPr>
          <p:spPr>
            <a:xfrm>
              <a:off x="6404134" y="3669506"/>
              <a:ext cx="9525" cy="9525"/>
            </a:xfrm>
            <a:custGeom>
              <a:avLst/>
              <a:gdLst/>
              <a:ahLst/>
              <a:cxnLst/>
              <a:rect l="l" t="t" r="r" b="b"/>
              <a:pathLst>
                <a:path w="9525" h="9525" extrusionOk="0">
                  <a:moveTo>
                    <a:pt x="7144" y="7144"/>
                  </a:moveTo>
                  <a:cubicBezTo>
                    <a:pt x="7144" y="7144"/>
                    <a:pt x="7144" y="7144"/>
                    <a:pt x="7144" y="7144"/>
                  </a:cubicBez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836" name="Google Shape;8836;p15"/>
            <p:cNvSpPr/>
            <p:nvPr/>
          </p:nvSpPr>
          <p:spPr>
            <a:xfrm>
              <a:off x="6386142" y="4039605"/>
              <a:ext cx="9525" cy="9525"/>
            </a:xfrm>
            <a:custGeom>
              <a:avLst/>
              <a:gdLst/>
              <a:ahLst/>
              <a:cxnLst/>
              <a:rect l="l" t="t" r="r" b="b"/>
              <a:pathLst>
                <a:path w="9525" h="9525" extrusionOk="0">
                  <a:moveTo>
                    <a:pt x="7990" y="7567"/>
                  </a:moveTo>
                  <a:cubicBezTo>
                    <a:pt x="7990" y="7567"/>
                    <a:pt x="6085" y="6615"/>
                    <a:pt x="7990"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837" name="Google Shape;8837;p15"/>
            <p:cNvSpPr/>
            <p:nvPr/>
          </p:nvSpPr>
          <p:spPr>
            <a:xfrm>
              <a:off x="6396514" y="4046696"/>
              <a:ext cx="9525" cy="9525"/>
            </a:xfrm>
            <a:custGeom>
              <a:avLst/>
              <a:gdLst/>
              <a:ahLst/>
              <a:cxnLst/>
              <a:rect l="l" t="t" r="r" b="b"/>
              <a:pathLst>
                <a:path w="9525" h="9525" extrusionOk="0">
                  <a:moveTo>
                    <a:pt x="7144" y="7144"/>
                  </a:moveTo>
                  <a:lnTo>
                    <a:pt x="8096" y="10001"/>
                  </a:lnTo>
                  <a:cubicBezTo>
                    <a:pt x="8096" y="8096"/>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838" name="Google Shape;8838;p15"/>
            <p:cNvSpPr/>
            <p:nvPr/>
          </p:nvSpPr>
          <p:spPr>
            <a:xfrm>
              <a:off x="6389846" y="3880008"/>
              <a:ext cx="9525" cy="9525"/>
            </a:xfrm>
            <a:custGeom>
              <a:avLst/>
              <a:gdLst/>
              <a:ahLst/>
              <a:cxnLst/>
              <a:rect l="l" t="t" r="r" b="b"/>
              <a:pathLst>
                <a:path w="9525" h="9525" extrusionOk="0">
                  <a:moveTo>
                    <a:pt x="10001" y="7144"/>
                  </a:moveTo>
                  <a:cubicBezTo>
                    <a:pt x="9049" y="8096"/>
                    <a:pt x="8096" y="10001"/>
                    <a:pt x="7144" y="9049"/>
                  </a:cubicBezTo>
                  <a:cubicBezTo>
                    <a:pt x="8096" y="10954"/>
                    <a:pt x="10954" y="10001"/>
                    <a:pt x="10001"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839" name="Google Shape;8839;p15"/>
            <p:cNvSpPr/>
            <p:nvPr/>
          </p:nvSpPr>
          <p:spPr>
            <a:xfrm>
              <a:off x="6383179" y="4029156"/>
              <a:ext cx="9525" cy="9525"/>
            </a:xfrm>
            <a:custGeom>
              <a:avLst/>
              <a:gdLst/>
              <a:ahLst/>
              <a:cxnLst/>
              <a:rect l="l" t="t" r="r" b="b"/>
              <a:pathLst>
                <a:path w="9525" h="9525" extrusionOk="0">
                  <a:moveTo>
                    <a:pt x="7144" y="7538"/>
                  </a:moveTo>
                  <a:cubicBezTo>
                    <a:pt x="8096" y="7538"/>
                    <a:pt x="9049" y="8491"/>
                    <a:pt x="9049" y="8491"/>
                  </a:cubicBezTo>
                  <a:cubicBezTo>
                    <a:pt x="8096" y="7538"/>
                    <a:pt x="7144" y="6586"/>
                    <a:pt x="7144" y="753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840" name="Google Shape;8840;p15"/>
            <p:cNvSpPr/>
            <p:nvPr/>
          </p:nvSpPr>
          <p:spPr>
            <a:xfrm>
              <a:off x="6385084" y="4030503"/>
              <a:ext cx="9525" cy="9525"/>
            </a:xfrm>
            <a:custGeom>
              <a:avLst/>
              <a:gdLst/>
              <a:ahLst/>
              <a:cxnLst/>
              <a:rect l="l" t="t" r="r" b="b"/>
              <a:pathLst>
                <a:path w="9525" h="9525" extrusionOk="0">
                  <a:moveTo>
                    <a:pt x="7144" y="7144"/>
                  </a:moveTo>
                  <a:cubicBezTo>
                    <a:pt x="8096" y="8096"/>
                    <a:pt x="8096" y="8096"/>
                    <a:pt x="9049" y="9049"/>
                  </a:cubicBezTo>
                  <a:cubicBezTo>
                    <a:pt x="8096" y="8096"/>
                    <a:pt x="8096"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841" name="Google Shape;8841;p15"/>
            <p:cNvSpPr/>
            <p:nvPr/>
          </p:nvSpPr>
          <p:spPr>
            <a:xfrm>
              <a:off x="6374606" y="3864768"/>
              <a:ext cx="9525" cy="9525"/>
            </a:xfrm>
            <a:custGeom>
              <a:avLst/>
              <a:gdLst/>
              <a:ahLst/>
              <a:cxnLst/>
              <a:rect l="l" t="t" r="r" b="b"/>
              <a:pathLst>
                <a:path w="9525" h="9525" extrusionOk="0">
                  <a:moveTo>
                    <a:pt x="7144" y="7144"/>
                  </a:moveTo>
                  <a:cubicBezTo>
                    <a:pt x="8096" y="7144"/>
                    <a:pt x="8096" y="7144"/>
                    <a:pt x="7144" y="7144"/>
                  </a:cubicBez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842" name="Google Shape;8842;p15"/>
            <p:cNvSpPr/>
            <p:nvPr/>
          </p:nvSpPr>
          <p:spPr>
            <a:xfrm>
              <a:off x="6396514" y="4045452"/>
              <a:ext cx="28575" cy="28575"/>
            </a:xfrm>
            <a:custGeom>
              <a:avLst/>
              <a:gdLst/>
              <a:ahLst/>
              <a:cxnLst/>
              <a:rect l="l" t="t" r="r" b="b"/>
              <a:pathLst>
                <a:path w="28575" h="28575" extrusionOk="0">
                  <a:moveTo>
                    <a:pt x="7144" y="12197"/>
                  </a:moveTo>
                  <a:cubicBezTo>
                    <a:pt x="11906" y="13150"/>
                    <a:pt x="26194" y="29342"/>
                    <a:pt x="29051" y="20769"/>
                  </a:cubicBezTo>
                  <a:cubicBezTo>
                    <a:pt x="22384" y="-2090"/>
                    <a:pt x="13811" y="10292"/>
                    <a:pt x="7144" y="1219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843" name="Google Shape;8843;p15"/>
            <p:cNvSpPr/>
            <p:nvPr/>
          </p:nvSpPr>
          <p:spPr>
            <a:xfrm>
              <a:off x="6378416" y="4046696"/>
              <a:ext cx="9525" cy="9525"/>
            </a:xfrm>
            <a:custGeom>
              <a:avLst/>
              <a:gdLst/>
              <a:ahLst/>
              <a:cxnLst/>
              <a:rect l="l" t="t" r="r" b="b"/>
              <a:pathLst>
                <a:path w="9525" h="9525" extrusionOk="0">
                  <a:moveTo>
                    <a:pt x="7144" y="7144"/>
                  </a:moveTo>
                  <a:cubicBezTo>
                    <a:pt x="7144" y="7144"/>
                    <a:pt x="8096" y="9049"/>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844" name="Google Shape;8844;p15"/>
            <p:cNvSpPr/>
            <p:nvPr/>
          </p:nvSpPr>
          <p:spPr>
            <a:xfrm>
              <a:off x="6319361" y="3610451"/>
              <a:ext cx="9525" cy="9525"/>
            </a:xfrm>
            <a:custGeom>
              <a:avLst/>
              <a:gdLst/>
              <a:ahLst/>
              <a:cxnLst/>
              <a:rect l="l" t="t" r="r" b="b"/>
              <a:pathLst>
                <a:path w="9525" h="9525" extrusionOk="0">
                  <a:moveTo>
                    <a:pt x="9049" y="8096"/>
                  </a:moveTo>
                  <a:lnTo>
                    <a:pt x="7144" y="7144"/>
                  </a:lnTo>
                  <a:cubicBezTo>
                    <a:pt x="8096" y="8096"/>
                    <a:pt x="9049" y="8096"/>
                    <a:pt x="9049" y="809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845" name="Google Shape;8845;p15"/>
            <p:cNvSpPr/>
            <p:nvPr/>
          </p:nvSpPr>
          <p:spPr>
            <a:xfrm>
              <a:off x="6379369" y="4039076"/>
              <a:ext cx="9525" cy="9525"/>
            </a:xfrm>
            <a:custGeom>
              <a:avLst/>
              <a:gdLst/>
              <a:ahLst/>
              <a:cxnLst/>
              <a:rect l="l" t="t" r="r" b="b"/>
              <a:pathLst>
                <a:path w="9525" h="9525" extrusionOk="0">
                  <a:moveTo>
                    <a:pt x="7144" y="7144"/>
                  </a:moveTo>
                  <a:lnTo>
                    <a:pt x="7144" y="7144"/>
                  </a:ln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846" name="Google Shape;8846;p15"/>
            <p:cNvSpPr/>
            <p:nvPr/>
          </p:nvSpPr>
          <p:spPr>
            <a:xfrm>
              <a:off x="6325076" y="3632358"/>
              <a:ext cx="9525" cy="9525"/>
            </a:xfrm>
            <a:custGeom>
              <a:avLst/>
              <a:gdLst/>
              <a:ahLst/>
              <a:cxnLst/>
              <a:rect l="l" t="t" r="r" b="b"/>
              <a:pathLst>
                <a:path w="9525" h="9525" extrusionOk="0">
                  <a:moveTo>
                    <a:pt x="7144" y="7144"/>
                  </a:moveTo>
                  <a:lnTo>
                    <a:pt x="7144" y="7144"/>
                  </a:ln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847" name="Google Shape;8847;p15"/>
            <p:cNvSpPr/>
            <p:nvPr/>
          </p:nvSpPr>
          <p:spPr>
            <a:xfrm>
              <a:off x="6414611" y="3626220"/>
              <a:ext cx="9525" cy="9525"/>
            </a:xfrm>
            <a:custGeom>
              <a:avLst/>
              <a:gdLst/>
              <a:ahLst/>
              <a:cxnLst/>
              <a:rect l="l" t="t" r="r" b="b"/>
              <a:pathLst>
                <a:path w="9525" h="9525" extrusionOk="0">
                  <a:moveTo>
                    <a:pt x="7144" y="7567"/>
                  </a:moveTo>
                  <a:cubicBezTo>
                    <a:pt x="7144" y="7567"/>
                    <a:pt x="7144" y="7567"/>
                    <a:pt x="7144" y="7567"/>
                  </a:cubicBezTo>
                  <a:cubicBezTo>
                    <a:pt x="7144" y="6615"/>
                    <a:pt x="7144" y="7567"/>
                    <a:pt x="7144"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848" name="Google Shape;8848;p15"/>
            <p:cNvSpPr/>
            <p:nvPr/>
          </p:nvSpPr>
          <p:spPr>
            <a:xfrm>
              <a:off x="6325076" y="3632358"/>
              <a:ext cx="9525" cy="9525"/>
            </a:xfrm>
            <a:custGeom>
              <a:avLst/>
              <a:gdLst/>
              <a:ahLst/>
              <a:cxnLst/>
              <a:rect l="l" t="t" r="r" b="b"/>
              <a:pathLst>
                <a:path w="9525" h="9525" extrusionOk="0">
                  <a:moveTo>
                    <a:pt x="7144" y="7144"/>
                  </a:moveTo>
                  <a:lnTo>
                    <a:pt x="7144" y="7144"/>
                  </a:ln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849" name="Google Shape;8849;p15"/>
            <p:cNvSpPr/>
            <p:nvPr/>
          </p:nvSpPr>
          <p:spPr>
            <a:xfrm>
              <a:off x="6367939" y="3737133"/>
              <a:ext cx="9525" cy="9525"/>
            </a:xfrm>
            <a:custGeom>
              <a:avLst/>
              <a:gdLst/>
              <a:ahLst/>
              <a:cxnLst/>
              <a:rect l="l" t="t" r="r" b="b"/>
              <a:pathLst>
                <a:path w="9525" h="9525" extrusionOk="0">
                  <a:moveTo>
                    <a:pt x="7144" y="8096"/>
                  </a:moveTo>
                  <a:cubicBezTo>
                    <a:pt x="7144" y="8096"/>
                    <a:pt x="8096" y="8096"/>
                    <a:pt x="8096" y="7144"/>
                  </a:cubicBezTo>
                  <a:cubicBezTo>
                    <a:pt x="8096" y="7144"/>
                    <a:pt x="7144" y="7144"/>
                    <a:pt x="7144" y="809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850" name="Google Shape;8850;p15"/>
            <p:cNvSpPr/>
            <p:nvPr/>
          </p:nvSpPr>
          <p:spPr>
            <a:xfrm>
              <a:off x="6372701" y="3716416"/>
              <a:ext cx="9525" cy="9525"/>
            </a:xfrm>
            <a:custGeom>
              <a:avLst/>
              <a:gdLst/>
              <a:ahLst/>
              <a:cxnLst/>
              <a:rect l="l" t="t" r="r" b="b"/>
              <a:pathLst>
                <a:path w="9525" h="9525" extrusionOk="0">
                  <a:moveTo>
                    <a:pt x="7144" y="7858"/>
                  </a:moveTo>
                  <a:cubicBezTo>
                    <a:pt x="7144" y="6906"/>
                    <a:pt x="7144" y="6906"/>
                    <a:pt x="7144" y="7858"/>
                  </a:cubicBezTo>
                  <a:lnTo>
                    <a:pt x="7144" y="7858"/>
                  </a:ln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851" name="Google Shape;8851;p15"/>
            <p:cNvSpPr/>
            <p:nvPr/>
          </p:nvSpPr>
          <p:spPr>
            <a:xfrm>
              <a:off x="6410087" y="3870483"/>
              <a:ext cx="9525" cy="9525"/>
            </a:xfrm>
            <a:custGeom>
              <a:avLst/>
              <a:gdLst/>
              <a:ahLst/>
              <a:cxnLst/>
              <a:rect l="l" t="t" r="r" b="b"/>
              <a:pathLst>
                <a:path w="9525" h="9525" extrusionOk="0">
                  <a:moveTo>
                    <a:pt x="7858" y="10001"/>
                  </a:moveTo>
                  <a:cubicBezTo>
                    <a:pt x="7858" y="9049"/>
                    <a:pt x="7858" y="8096"/>
                    <a:pt x="7858" y="7144"/>
                  </a:cubicBezTo>
                  <a:cubicBezTo>
                    <a:pt x="6906" y="9049"/>
                    <a:pt x="6906" y="10001"/>
                    <a:pt x="7858" y="10001"/>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852" name="Google Shape;8852;p15"/>
            <p:cNvSpPr/>
            <p:nvPr/>
          </p:nvSpPr>
          <p:spPr>
            <a:xfrm>
              <a:off x="6322219" y="3632092"/>
              <a:ext cx="9525" cy="9525"/>
            </a:xfrm>
            <a:custGeom>
              <a:avLst/>
              <a:gdLst/>
              <a:ahLst/>
              <a:cxnLst/>
              <a:rect l="l" t="t" r="r" b="b"/>
              <a:pathLst>
                <a:path w="9525" h="9525" extrusionOk="0">
                  <a:moveTo>
                    <a:pt x="9049" y="7410"/>
                  </a:moveTo>
                  <a:cubicBezTo>
                    <a:pt x="9049" y="7410"/>
                    <a:pt x="7144" y="8363"/>
                    <a:pt x="7144" y="8363"/>
                  </a:cubicBezTo>
                  <a:cubicBezTo>
                    <a:pt x="8096" y="8363"/>
                    <a:pt x="9049" y="6458"/>
                    <a:pt x="9049" y="7410"/>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853" name="Google Shape;8853;p15"/>
            <p:cNvSpPr/>
            <p:nvPr/>
          </p:nvSpPr>
          <p:spPr>
            <a:xfrm>
              <a:off x="6390375" y="3768804"/>
              <a:ext cx="9525" cy="9525"/>
            </a:xfrm>
            <a:custGeom>
              <a:avLst/>
              <a:gdLst/>
              <a:ahLst/>
              <a:cxnLst/>
              <a:rect l="l" t="t" r="r" b="b"/>
              <a:pathLst>
                <a:path w="9525" h="9525" extrusionOk="0">
                  <a:moveTo>
                    <a:pt x="7567" y="7858"/>
                  </a:moveTo>
                  <a:cubicBezTo>
                    <a:pt x="6615" y="6906"/>
                    <a:pt x="7567" y="6906"/>
                    <a:pt x="7567" y="785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854" name="Google Shape;8854;p15"/>
            <p:cNvSpPr/>
            <p:nvPr/>
          </p:nvSpPr>
          <p:spPr>
            <a:xfrm>
              <a:off x="6386538" y="3769146"/>
              <a:ext cx="19050" cy="28575"/>
            </a:xfrm>
            <a:custGeom>
              <a:avLst/>
              <a:gdLst/>
              <a:ahLst/>
              <a:cxnLst/>
              <a:rect l="l" t="t" r="r" b="b"/>
              <a:pathLst>
                <a:path w="19050" h="28575" extrusionOk="0">
                  <a:moveTo>
                    <a:pt x="9500" y="17994"/>
                  </a:moveTo>
                  <a:cubicBezTo>
                    <a:pt x="39027" y="37996"/>
                    <a:pt x="-2883" y="-14391"/>
                    <a:pt x="9500" y="1799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855" name="Google Shape;8855;p15"/>
            <p:cNvSpPr/>
            <p:nvPr/>
          </p:nvSpPr>
          <p:spPr>
            <a:xfrm>
              <a:off x="6386594" y="3778091"/>
              <a:ext cx="9525" cy="9525"/>
            </a:xfrm>
            <a:custGeom>
              <a:avLst/>
              <a:gdLst/>
              <a:ahLst/>
              <a:cxnLst/>
              <a:rect l="l" t="t" r="r" b="b"/>
              <a:pathLst>
                <a:path w="9525" h="9525" extrusionOk="0">
                  <a:moveTo>
                    <a:pt x="8491" y="9049"/>
                  </a:moveTo>
                  <a:cubicBezTo>
                    <a:pt x="8491" y="8096"/>
                    <a:pt x="7538" y="8096"/>
                    <a:pt x="7538" y="7144"/>
                  </a:cubicBezTo>
                  <a:cubicBezTo>
                    <a:pt x="6586" y="8096"/>
                    <a:pt x="7538" y="9049"/>
                    <a:pt x="8491" y="904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856" name="Google Shape;8856;p15"/>
            <p:cNvSpPr/>
            <p:nvPr/>
          </p:nvSpPr>
          <p:spPr>
            <a:xfrm>
              <a:off x="6383179" y="3819048"/>
              <a:ext cx="9525" cy="9525"/>
            </a:xfrm>
            <a:custGeom>
              <a:avLst/>
              <a:gdLst/>
              <a:ahLst/>
              <a:cxnLst/>
              <a:rect l="l" t="t" r="r" b="b"/>
              <a:pathLst>
                <a:path w="9525" h="9525" extrusionOk="0">
                  <a:moveTo>
                    <a:pt x="7144" y="7144"/>
                  </a:moveTo>
                  <a:cubicBezTo>
                    <a:pt x="7144" y="7144"/>
                    <a:pt x="7144" y="8096"/>
                    <a:pt x="8096" y="9049"/>
                  </a:cubicBezTo>
                  <a:cubicBezTo>
                    <a:pt x="8096" y="8096"/>
                    <a:pt x="8096"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857" name="Google Shape;8857;p15"/>
            <p:cNvSpPr/>
            <p:nvPr/>
          </p:nvSpPr>
          <p:spPr>
            <a:xfrm>
              <a:off x="6341269" y="3535203"/>
              <a:ext cx="9525" cy="9525"/>
            </a:xfrm>
            <a:custGeom>
              <a:avLst/>
              <a:gdLst/>
              <a:ahLst/>
              <a:cxnLst/>
              <a:rect l="l" t="t" r="r" b="b"/>
              <a:pathLst>
                <a:path w="9525" h="9525" extrusionOk="0">
                  <a:moveTo>
                    <a:pt x="7144" y="7144"/>
                  </a:moveTo>
                  <a:cubicBezTo>
                    <a:pt x="7144" y="7144"/>
                    <a:pt x="8096" y="16669"/>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858" name="Google Shape;8858;p15"/>
            <p:cNvSpPr/>
            <p:nvPr/>
          </p:nvSpPr>
          <p:spPr>
            <a:xfrm>
              <a:off x="6390905" y="3921067"/>
              <a:ext cx="9525" cy="9525"/>
            </a:xfrm>
            <a:custGeom>
              <a:avLst/>
              <a:gdLst/>
              <a:ahLst/>
              <a:cxnLst/>
              <a:rect l="l" t="t" r="r" b="b"/>
              <a:pathLst>
                <a:path w="9525" h="9525" extrusionOk="0">
                  <a:moveTo>
                    <a:pt x="7990" y="8947"/>
                  </a:moveTo>
                  <a:cubicBezTo>
                    <a:pt x="7990" y="6090"/>
                    <a:pt x="6085" y="7042"/>
                    <a:pt x="7990" y="894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859" name="Google Shape;8859;p15"/>
            <p:cNvSpPr/>
            <p:nvPr/>
          </p:nvSpPr>
          <p:spPr>
            <a:xfrm>
              <a:off x="6378416" y="3783806"/>
              <a:ext cx="9525" cy="9525"/>
            </a:xfrm>
            <a:custGeom>
              <a:avLst/>
              <a:gdLst/>
              <a:ahLst/>
              <a:cxnLst/>
              <a:rect l="l" t="t" r="r" b="b"/>
              <a:pathLst>
                <a:path w="9525" h="9525" extrusionOk="0">
                  <a:moveTo>
                    <a:pt x="9049" y="9049"/>
                  </a:moveTo>
                  <a:cubicBezTo>
                    <a:pt x="8096" y="8096"/>
                    <a:pt x="8096" y="8096"/>
                    <a:pt x="7144" y="7144"/>
                  </a:cubicBezTo>
                  <a:cubicBezTo>
                    <a:pt x="7144" y="8096"/>
                    <a:pt x="8096" y="9049"/>
                    <a:pt x="9049" y="904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860" name="Google Shape;8860;p15"/>
            <p:cNvSpPr/>
            <p:nvPr/>
          </p:nvSpPr>
          <p:spPr>
            <a:xfrm>
              <a:off x="6380572" y="3923823"/>
              <a:ext cx="9525" cy="19050"/>
            </a:xfrm>
            <a:custGeom>
              <a:avLst/>
              <a:gdLst/>
              <a:ahLst/>
              <a:cxnLst/>
              <a:rect l="l" t="t" r="r" b="b"/>
              <a:pathLst>
                <a:path w="9525" h="19050" extrusionOk="0">
                  <a:moveTo>
                    <a:pt x="9750" y="7144"/>
                  </a:moveTo>
                  <a:cubicBezTo>
                    <a:pt x="7845" y="9049"/>
                    <a:pt x="4988" y="18574"/>
                    <a:pt x="9750"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861" name="Google Shape;8861;p15"/>
            <p:cNvSpPr/>
            <p:nvPr/>
          </p:nvSpPr>
          <p:spPr>
            <a:xfrm>
              <a:off x="6383179" y="3930491"/>
              <a:ext cx="9525" cy="9525"/>
            </a:xfrm>
            <a:custGeom>
              <a:avLst/>
              <a:gdLst/>
              <a:ahLst/>
              <a:cxnLst/>
              <a:rect l="l" t="t" r="r" b="b"/>
              <a:pathLst>
                <a:path w="9525" h="9525" extrusionOk="0">
                  <a:moveTo>
                    <a:pt x="7144" y="7144"/>
                  </a:moveTo>
                  <a:lnTo>
                    <a:pt x="7144" y="7144"/>
                  </a:lnTo>
                  <a:lnTo>
                    <a:pt x="7144" y="7144"/>
                  </a:ln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862" name="Google Shape;8862;p15"/>
            <p:cNvSpPr/>
            <p:nvPr/>
          </p:nvSpPr>
          <p:spPr>
            <a:xfrm>
              <a:off x="6298764" y="3132296"/>
              <a:ext cx="133350" cy="933450"/>
            </a:xfrm>
            <a:custGeom>
              <a:avLst/>
              <a:gdLst/>
              <a:ahLst/>
              <a:cxnLst/>
              <a:rect l="l" t="t" r="r" b="b"/>
              <a:pathLst>
                <a:path w="133350" h="933450" extrusionOk="0">
                  <a:moveTo>
                    <a:pt x="50602" y="406241"/>
                  </a:moveTo>
                  <a:cubicBezTo>
                    <a:pt x="48696" y="400526"/>
                    <a:pt x="42982" y="370046"/>
                    <a:pt x="42982" y="369094"/>
                  </a:cubicBezTo>
                  <a:cubicBezTo>
                    <a:pt x="44886" y="376714"/>
                    <a:pt x="42029" y="375761"/>
                    <a:pt x="35361" y="365284"/>
                  </a:cubicBezTo>
                  <a:cubicBezTo>
                    <a:pt x="30599" y="371951"/>
                    <a:pt x="49649" y="351949"/>
                    <a:pt x="48696" y="346234"/>
                  </a:cubicBezTo>
                  <a:cubicBezTo>
                    <a:pt x="38219" y="357664"/>
                    <a:pt x="29646" y="290989"/>
                    <a:pt x="27741" y="290989"/>
                  </a:cubicBezTo>
                  <a:cubicBezTo>
                    <a:pt x="35361" y="296704"/>
                    <a:pt x="35361" y="300514"/>
                    <a:pt x="26789" y="303371"/>
                  </a:cubicBezTo>
                  <a:cubicBezTo>
                    <a:pt x="40124" y="270986"/>
                    <a:pt x="24884" y="243364"/>
                    <a:pt x="22979" y="216694"/>
                  </a:cubicBezTo>
                  <a:cubicBezTo>
                    <a:pt x="30599" y="228124"/>
                    <a:pt x="25836" y="213836"/>
                    <a:pt x="36314" y="219551"/>
                  </a:cubicBezTo>
                  <a:cubicBezTo>
                    <a:pt x="53459" y="170974"/>
                    <a:pt x="-2739" y="63341"/>
                    <a:pt x="8691" y="7144"/>
                  </a:cubicBezTo>
                  <a:cubicBezTo>
                    <a:pt x="19169" y="11906"/>
                    <a:pt x="18216" y="21431"/>
                    <a:pt x="26789" y="25241"/>
                  </a:cubicBezTo>
                  <a:cubicBezTo>
                    <a:pt x="30599" y="20479"/>
                    <a:pt x="28694" y="18574"/>
                    <a:pt x="27741" y="13811"/>
                  </a:cubicBezTo>
                  <a:cubicBezTo>
                    <a:pt x="52507" y="36671"/>
                    <a:pt x="38219" y="100489"/>
                    <a:pt x="53459" y="139541"/>
                  </a:cubicBezTo>
                  <a:cubicBezTo>
                    <a:pt x="54411" y="139541"/>
                    <a:pt x="39171" y="126206"/>
                    <a:pt x="39171" y="126206"/>
                  </a:cubicBezTo>
                  <a:cubicBezTo>
                    <a:pt x="38219" y="136684"/>
                    <a:pt x="46791" y="143351"/>
                    <a:pt x="49649" y="153829"/>
                  </a:cubicBezTo>
                  <a:cubicBezTo>
                    <a:pt x="51554" y="150971"/>
                    <a:pt x="52507" y="142399"/>
                    <a:pt x="55364" y="142399"/>
                  </a:cubicBezTo>
                  <a:cubicBezTo>
                    <a:pt x="56316" y="162401"/>
                    <a:pt x="48696" y="209074"/>
                    <a:pt x="68699" y="224314"/>
                  </a:cubicBezTo>
                  <a:cubicBezTo>
                    <a:pt x="71557" y="220504"/>
                    <a:pt x="60127" y="226219"/>
                    <a:pt x="58221" y="224314"/>
                  </a:cubicBezTo>
                  <a:cubicBezTo>
                    <a:pt x="58221" y="222409"/>
                    <a:pt x="73461" y="273844"/>
                    <a:pt x="76319" y="273844"/>
                  </a:cubicBezTo>
                  <a:cubicBezTo>
                    <a:pt x="71557" y="281464"/>
                    <a:pt x="57269" y="251936"/>
                    <a:pt x="59174" y="267176"/>
                  </a:cubicBezTo>
                  <a:cubicBezTo>
                    <a:pt x="61079" y="271939"/>
                    <a:pt x="62984" y="272891"/>
                    <a:pt x="62984" y="270034"/>
                  </a:cubicBezTo>
                  <a:cubicBezTo>
                    <a:pt x="93464" y="310991"/>
                    <a:pt x="89654" y="385286"/>
                    <a:pt x="105846" y="409099"/>
                  </a:cubicBezTo>
                  <a:cubicBezTo>
                    <a:pt x="103941" y="408146"/>
                    <a:pt x="76319" y="373856"/>
                    <a:pt x="113466" y="420529"/>
                  </a:cubicBezTo>
                  <a:cubicBezTo>
                    <a:pt x="118229" y="397669"/>
                    <a:pt x="118229" y="391954"/>
                    <a:pt x="114419" y="402431"/>
                  </a:cubicBezTo>
                  <a:cubicBezTo>
                    <a:pt x="104894" y="388144"/>
                    <a:pt x="98227" y="374809"/>
                    <a:pt x="91559" y="346234"/>
                  </a:cubicBezTo>
                  <a:cubicBezTo>
                    <a:pt x="96321" y="359569"/>
                    <a:pt x="99179" y="361474"/>
                    <a:pt x="101084" y="353854"/>
                  </a:cubicBezTo>
                  <a:cubicBezTo>
                    <a:pt x="105846" y="360521"/>
                    <a:pt x="105846" y="367189"/>
                    <a:pt x="100132" y="371951"/>
                  </a:cubicBezTo>
                  <a:cubicBezTo>
                    <a:pt x="107752" y="374809"/>
                    <a:pt x="109657" y="370999"/>
                    <a:pt x="105846" y="362426"/>
                  </a:cubicBezTo>
                  <a:cubicBezTo>
                    <a:pt x="105846" y="381476"/>
                    <a:pt x="122039" y="432911"/>
                    <a:pt x="123944" y="433864"/>
                  </a:cubicBezTo>
                  <a:cubicBezTo>
                    <a:pt x="119182" y="430054"/>
                    <a:pt x="117277" y="431006"/>
                    <a:pt x="120134" y="438626"/>
                  </a:cubicBezTo>
                  <a:cubicBezTo>
                    <a:pt x="122039" y="438626"/>
                    <a:pt x="101084" y="430054"/>
                    <a:pt x="100132" y="430054"/>
                  </a:cubicBezTo>
                  <a:cubicBezTo>
                    <a:pt x="102036" y="430054"/>
                    <a:pt x="102036" y="428149"/>
                    <a:pt x="99179" y="426244"/>
                  </a:cubicBezTo>
                  <a:cubicBezTo>
                    <a:pt x="96321" y="425291"/>
                    <a:pt x="120134" y="470059"/>
                    <a:pt x="108704" y="465296"/>
                  </a:cubicBezTo>
                  <a:cubicBezTo>
                    <a:pt x="102989" y="467201"/>
                    <a:pt x="95369" y="502444"/>
                    <a:pt x="124896" y="508159"/>
                  </a:cubicBezTo>
                  <a:cubicBezTo>
                    <a:pt x="114419" y="501491"/>
                    <a:pt x="115371" y="471011"/>
                    <a:pt x="115371" y="470059"/>
                  </a:cubicBezTo>
                  <a:cubicBezTo>
                    <a:pt x="118229" y="470059"/>
                    <a:pt x="127754" y="473869"/>
                    <a:pt x="127754" y="472916"/>
                  </a:cubicBezTo>
                  <a:cubicBezTo>
                    <a:pt x="122991" y="511016"/>
                    <a:pt x="108704" y="536734"/>
                    <a:pt x="113466" y="590074"/>
                  </a:cubicBezTo>
                  <a:cubicBezTo>
                    <a:pt x="112514" y="588169"/>
                    <a:pt x="100132" y="560546"/>
                    <a:pt x="101084" y="554831"/>
                  </a:cubicBezTo>
                  <a:cubicBezTo>
                    <a:pt x="104894" y="558641"/>
                    <a:pt x="109657" y="561499"/>
                    <a:pt x="114419" y="562451"/>
                  </a:cubicBezTo>
                  <a:cubicBezTo>
                    <a:pt x="110609" y="558641"/>
                    <a:pt x="132516" y="532924"/>
                    <a:pt x="123944" y="535781"/>
                  </a:cubicBezTo>
                  <a:cubicBezTo>
                    <a:pt x="121086" y="565309"/>
                    <a:pt x="122991" y="544354"/>
                    <a:pt x="102036" y="546259"/>
                  </a:cubicBezTo>
                  <a:cubicBezTo>
                    <a:pt x="105846" y="550069"/>
                    <a:pt x="101084" y="595789"/>
                    <a:pt x="93464" y="608171"/>
                  </a:cubicBezTo>
                  <a:cubicBezTo>
                    <a:pt x="124896" y="614839"/>
                    <a:pt x="93464" y="594836"/>
                    <a:pt x="92511" y="589121"/>
                  </a:cubicBezTo>
                  <a:cubicBezTo>
                    <a:pt x="97274" y="592931"/>
                    <a:pt x="99179" y="591026"/>
                    <a:pt x="97274" y="581501"/>
                  </a:cubicBezTo>
                  <a:cubicBezTo>
                    <a:pt x="117277" y="594836"/>
                    <a:pt x="96321" y="586264"/>
                    <a:pt x="111561" y="590074"/>
                  </a:cubicBezTo>
                  <a:cubicBezTo>
                    <a:pt x="109657" y="588169"/>
                    <a:pt x="119182" y="628174"/>
                    <a:pt x="119182" y="628174"/>
                  </a:cubicBezTo>
                  <a:cubicBezTo>
                    <a:pt x="116324" y="627221"/>
                    <a:pt x="116324" y="629126"/>
                    <a:pt x="118229" y="632936"/>
                  </a:cubicBezTo>
                  <a:cubicBezTo>
                    <a:pt x="123944" y="635794"/>
                    <a:pt x="102989" y="611029"/>
                    <a:pt x="106799" y="614839"/>
                  </a:cubicBezTo>
                  <a:cubicBezTo>
                    <a:pt x="112514" y="621506"/>
                    <a:pt x="115371" y="630079"/>
                    <a:pt x="112514" y="633889"/>
                  </a:cubicBezTo>
                  <a:cubicBezTo>
                    <a:pt x="106799" y="639604"/>
                    <a:pt x="102036" y="620554"/>
                    <a:pt x="102036" y="620554"/>
                  </a:cubicBezTo>
                  <a:cubicBezTo>
                    <a:pt x="106799" y="627221"/>
                    <a:pt x="105846" y="623411"/>
                    <a:pt x="98227" y="609124"/>
                  </a:cubicBezTo>
                  <a:cubicBezTo>
                    <a:pt x="96321" y="626269"/>
                    <a:pt x="114419" y="659606"/>
                    <a:pt x="118229" y="672941"/>
                  </a:cubicBezTo>
                  <a:cubicBezTo>
                    <a:pt x="106799" y="671989"/>
                    <a:pt x="122991" y="645319"/>
                    <a:pt x="113466" y="643414"/>
                  </a:cubicBezTo>
                  <a:cubicBezTo>
                    <a:pt x="107752" y="646271"/>
                    <a:pt x="106799" y="651034"/>
                    <a:pt x="110609" y="656749"/>
                  </a:cubicBezTo>
                  <a:cubicBezTo>
                    <a:pt x="111561" y="646271"/>
                    <a:pt x="105846" y="642461"/>
                    <a:pt x="94416" y="646271"/>
                  </a:cubicBezTo>
                  <a:cubicBezTo>
                    <a:pt x="96321" y="651034"/>
                    <a:pt x="99179" y="651986"/>
                    <a:pt x="102036" y="649129"/>
                  </a:cubicBezTo>
                  <a:cubicBezTo>
                    <a:pt x="119182" y="663416"/>
                    <a:pt x="126802" y="698659"/>
                    <a:pt x="108704" y="715804"/>
                  </a:cubicBezTo>
                  <a:cubicBezTo>
                    <a:pt x="105846" y="727234"/>
                    <a:pt x="128707" y="681514"/>
                    <a:pt x="105846" y="680561"/>
                  </a:cubicBezTo>
                  <a:cubicBezTo>
                    <a:pt x="83939" y="691991"/>
                    <a:pt x="120134" y="742474"/>
                    <a:pt x="115371" y="727234"/>
                  </a:cubicBezTo>
                  <a:cubicBezTo>
                    <a:pt x="103941" y="716756"/>
                    <a:pt x="131564" y="752951"/>
                    <a:pt x="113466" y="729139"/>
                  </a:cubicBezTo>
                  <a:cubicBezTo>
                    <a:pt x="119182" y="734854"/>
                    <a:pt x="121086" y="741521"/>
                    <a:pt x="118229" y="749141"/>
                  </a:cubicBezTo>
                  <a:cubicBezTo>
                    <a:pt x="119182" y="751999"/>
                    <a:pt x="103941" y="730091"/>
                    <a:pt x="104894" y="731044"/>
                  </a:cubicBezTo>
                  <a:cubicBezTo>
                    <a:pt x="93464" y="734854"/>
                    <a:pt x="124896" y="860584"/>
                    <a:pt x="114419" y="857726"/>
                  </a:cubicBezTo>
                  <a:cubicBezTo>
                    <a:pt x="116324" y="836771"/>
                    <a:pt x="110609" y="852011"/>
                    <a:pt x="114419" y="832961"/>
                  </a:cubicBezTo>
                  <a:cubicBezTo>
                    <a:pt x="122039" y="834866"/>
                    <a:pt x="99179" y="834866"/>
                    <a:pt x="102036" y="831056"/>
                  </a:cubicBezTo>
                  <a:cubicBezTo>
                    <a:pt x="102036" y="812006"/>
                    <a:pt x="109657" y="883444"/>
                    <a:pt x="123944" y="858679"/>
                  </a:cubicBezTo>
                  <a:cubicBezTo>
                    <a:pt x="129659" y="886301"/>
                    <a:pt x="100132" y="845344"/>
                    <a:pt x="100132" y="863441"/>
                  </a:cubicBezTo>
                  <a:cubicBezTo>
                    <a:pt x="104894" y="870109"/>
                    <a:pt x="105846" y="880586"/>
                    <a:pt x="113466" y="886301"/>
                  </a:cubicBezTo>
                  <a:cubicBezTo>
                    <a:pt x="122991" y="876776"/>
                    <a:pt x="122991" y="871061"/>
                    <a:pt x="112514" y="870109"/>
                  </a:cubicBezTo>
                  <a:cubicBezTo>
                    <a:pt x="114419" y="877729"/>
                    <a:pt x="112514" y="872966"/>
                    <a:pt x="112514" y="867251"/>
                  </a:cubicBezTo>
                  <a:cubicBezTo>
                    <a:pt x="125849" y="895826"/>
                    <a:pt x="97274" y="900589"/>
                    <a:pt x="104894" y="923449"/>
                  </a:cubicBezTo>
                  <a:cubicBezTo>
                    <a:pt x="103941" y="921544"/>
                    <a:pt x="102989" y="922496"/>
                    <a:pt x="102036" y="927259"/>
                  </a:cubicBezTo>
                  <a:cubicBezTo>
                    <a:pt x="97274" y="924401"/>
                    <a:pt x="96321" y="913924"/>
                    <a:pt x="90607" y="910114"/>
                  </a:cubicBezTo>
                  <a:cubicBezTo>
                    <a:pt x="95369" y="919639"/>
                    <a:pt x="94416" y="921544"/>
                    <a:pt x="87749" y="916781"/>
                  </a:cubicBezTo>
                  <a:cubicBezTo>
                    <a:pt x="82034" y="896779"/>
                    <a:pt x="98227" y="883444"/>
                    <a:pt x="84891" y="859631"/>
                  </a:cubicBezTo>
                  <a:cubicBezTo>
                    <a:pt x="81082" y="863441"/>
                    <a:pt x="96321" y="888206"/>
                    <a:pt x="91559" y="887254"/>
                  </a:cubicBezTo>
                  <a:cubicBezTo>
                    <a:pt x="90607" y="888206"/>
                    <a:pt x="95369" y="919639"/>
                    <a:pt x="90607" y="907256"/>
                  </a:cubicBezTo>
                  <a:cubicBezTo>
                    <a:pt x="86796" y="913924"/>
                    <a:pt x="88702" y="918686"/>
                    <a:pt x="96321" y="922496"/>
                  </a:cubicBezTo>
                  <a:cubicBezTo>
                    <a:pt x="96321" y="913924"/>
                    <a:pt x="96321" y="917734"/>
                    <a:pt x="96321" y="933926"/>
                  </a:cubicBezTo>
                  <a:cubicBezTo>
                    <a:pt x="70604" y="921544"/>
                    <a:pt x="103941" y="921544"/>
                    <a:pt x="85844" y="925354"/>
                  </a:cubicBezTo>
                  <a:cubicBezTo>
                    <a:pt x="58221" y="908209"/>
                    <a:pt x="91559" y="857726"/>
                    <a:pt x="89654" y="847249"/>
                  </a:cubicBezTo>
                  <a:cubicBezTo>
                    <a:pt x="88702" y="831056"/>
                    <a:pt x="61079" y="835819"/>
                    <a:pt x="73461" y="798671"/>
                  </a:cubicBezTo>
                  <a:cubicBezTo>
                    <a:pt x="72509" y="811054"/>
                    <a:pt x="86796" y="798671"/>
                    <a:pt x="89654" y="793909"/>
                  </a:cubicBezTo>
                  <a:cubicBezTo>
                    <a:pt x="89654" y="793909"/>
                    <a:pt x="81082" y="748189"/>
                    <a:pt x="72509" y="740569"/>
                  </a:cubicBezTo>
                  <a:cubicBezTo>
                    <a:pt x="87749" y="748189"/>
                    <a:pt x="82986" y="747236"/>
                    <a:pt x="91559" y="751999"/>
                  </a:cubicBezTo>
                  <a:cubicBezTo>
                    <a:pt x="88702" y="733901"/>
                    <a:pt x="63936" y="600551"/>
                    <a:pt x="78224" y="610076"/>
                  </a:cubicBezTo>
                  <a:cubicBezTo>
                    <a:pt x="74414" y="620554"/>
                    <a:pt x="60127" y="608171"/>
                    <a:pt x="59174" y="598646"/>
                  </a:cubicBezTo>
                  <a:cubicBezTo>
                    <a:pt x="63936" y="598646"/>
                    <a:pt x="78224" y="611029"/>
                    <a:pt x="71557" y="590074"/>
                  </a:cubicBezTo>
                  <a:cubicBezTo>
                    <a:pt x="74414" y="588169"/>
                    <a:pt x="99179" y="601504"/>
                    <a:pt x="91559" y="604361"/>
                  </a:cubicBezTo>
                  <a:cubicBezTo>
                    <a:pt x="92511" y="595789"/>
                    <a:pt x="73461" y="571976"/>
                    <a:pt x="66794" y="567214"/>
                  </a:cubicBezTo>
                  <a:cubicBezTo>
                    <a:pt x="67746" y="574834"/>
                    <a:pt x="67746" y="583406"/>
                    <a:pt x="68699" y="591026"/>
                  </a:cubicBezTo>
                  <a:cubicBezTo>
                    <a:pt x="50602" y="571976"/>
                    <a:pt x="43934" y="549116"/>
                    <a:pt x="33457" y="521494"/>
                  </a:cubicBezTo>
                  <a:cubicBezTo>
                    <a:pt x="34409" y="519589"/>
                    <a:pt x="34409" y="512921"/>
                    <a:pt x="30599" y="502444"/>
                  </a:cubicBezTo>
                  <a:cubicBezTo>
                    <a:pt x="36314" y="489109"/>
                    <a:pt x="29646" y="497681"/>
                    <a:pt x="38219" y="506254"/>
                  </a:cubicBezTo>
                  <a:cubicBezTo>
                    <a:pt x="35361" y="499586"/>
                    <a:pt x="42982" y="482441"/>
                    <a:pt x="42982" y="480536"/>
                  </a:cubicBezTo>
                  <a:cubicBezTo>
                    <a:pt x="34409" y="474821"/>
                    <a:pt x="30599" y="477679"/>
                    <a:pt x="32504" y="488156"/>
                  </a:cubicBezTo>
                  <a:cubicBezTo>
                    <a:pt x="35361" y="482441"/>
                    <a:pt x="26789" y="471011"/>
                    <a:pt x="22979" y="467201"/>
                  </a:cubicBezTo>
                  <a:cubicBezTo>
                    <a:pt x="28694" y="469106"/>
                    <a:pt x="28694" y="467201"/>
                    <a:pt x="21074" y="463391"/>
                  </a:cubicBezTo>
                  <a:cubicBezTo>
                    <a:pt x="30599" y="462439"/>
                    <a:pt x="36314" y="466249"/>
                    <a:pt x="36314" y="474821"/>
                  </a:cubicBezTo>
                  <a:cubicBezTo>
                    <a:pt x="37266" y="468154"/>
                    <a:pt x="40124" y="467201"/>
                    <a:pt x="45839" y="472916"/>
                  </a:cubicBezTo>
                  <a:cubicBezTo>
                    <a:pt x="50602" y="457676"/>
                    <a:pt x="17264" y="453866"/>
                    <a:pt x="15359" y="445294"/>
                  </a:cubicBezTo>
                  <a:cubicBezTo>
                    <a:pt x="53459" y="455771"/>
                    <a:pt x="48696" y="455771"/>
                    <a:pt x="50602" y="416719"/>
                  </a:cubicBezTo>
                  <a:cubicBezTo>
                    <a:pt x="58221" y="411956"/>
                    <a:pt x="56316" y="440531"/>
                    <a:pt x="60127" y="445294"/>
                  </a:cubicBezTo>
                  <a:cubicBezTo>
                    <a:pt x="59174" y="425291"/>
                    <a:pt x="60127" y="421481"/>
                    <a:pt x="63936" y="433864"/>
                  </a:cubicBezTo>
                  <a:cubicBezTo>
                    <a:pt x="63936" y="410051"/>
                    <a:pt x="62984" y="417671"/>
                    <a:pt x="50602" y="406241"/>
                  </a:cubicBezTo>
                  <a:close/>
                  <a:moveTo>
                    <a:pt x="16311" y="45244"/>
                  </a:moveTo>
                  <a:cubicBezTo>
                    <a:pt x="16311" y="45244"/>
                    <a:pt x="17264" y="46196"/>
                    <a:pt x="18216" y="46196"/>
                  </a:cubicBezTo>
                  <a:cubicBezTo>
                    <a:pt x="17264" y="45244"/>
                    <a:pt x="17264" y="45244"/>
                    <a:pt x="16311" y="45244"/>
                  </a:cubicBezTo>
                  <a:close/>
                  <a:moveTo>
                    <a:pt x="82986" y="514826"/>
                  </a:moveTo>
                  <a:cubicBezTo>
                    <a:pt x="82986" y="491014"/>
                    <a:pt x="79177" y="492919"/>
                    <a:pt x="64889" y="491966"/>
                  </a:cubicBezTo>
                  <a:cubicBezTo>
                    <a:pt x="61079" y="508159"/>
                    <a:pt x="90607" y="525304"/>
                    <a:pt x="82986" y="514826"/>
                  </a:cubicBezTo>
                  <a:close/>
                  <a:moveTo>
                    <a:pt x="67746" y="521494"/>
                  </a:moveTo>
                  <a:cubicBezTo>
                    <a:pt x="66794" y="526256"/>
                    <a:pt x="74414" y="522446"/>
                    <a:pt x="67746" y="521494"/>
                  </a:cubicBezTo>
                  <a:close/>
                  <a:moveTo>
                    <a:pt x="72509" y="524351"/>
                  </a:moveTo>
                  <a:cubicBezTo>
                    <a:pt x="72509" y="523399"/>
                    <a:pt x="72509" y="523399"/>
                    <a:pt x="72509" y="523399"/>
                  </a:cubicBezTo>
                  <a:lnTo>
                    <a:pt x="72509" y="524351"/>
                  </a:lnTo>
                  <a:close/>
                  <a:moveTo>
                    <a:pt x="63936" y="441484"/>
                  </a:moveTo>
                  <a:cubicBezTo>
                    <a:pt x="63936" y="443389"/>
                    <a:pt x="62032" y="433864"/>
                    <a:pt x="63936" y="441484"/>
                  </a:cubicBezTo>
                  <a:close/>
                  <a:moveTo>
                    <a:pt x="60127" y="451009"/>
                  </a:moveTo>
                  <a:cubicBezTo>
                    <a:pt x="67746" y="448151"/>
                    <a:pt x="61079" y="449104"/>
                    <a:pt x="60127" y="451009"/>
                  </a:cubicBezTo>
                  <a:close/>
                  <a:moveTo>
                    <a:pt x="52507" y="479584"/>
                  </a:moveTo>
                  <a:cubicBezTo>
                    <a:pt x="84891" y="488156"/>
                    <a:pt x="44886" y="472916"/>
                    <a:pt x="52507" y="479584"/>
                  </a:cubicBezTo>
                  <a:close/>
                  <a:moveTo>
                    <a:pt x="95369" y="844391"/>
                  </a:moveTo>
                  <a:cubicBezTo>
                    <a:pt x="113466" y="836771"/>
                    <a:pt x="73461" y="806291"/>
                    <a:pt x="95369" y="844391"/>
                  </a:cubicBezTo>
                  <a:close/>
                  <a:moveTo>
                    <a:pt x="99179" y="774859"/>
                  </a:moveTo>
                  <a:cubicBezTo>
                    <a:pt x="109657" y="781526"/>
                    <a:pt x="104894" y="772001"/>
                    <a:pt x="86796" y="745331"/>
                  </a:cubicBezTo>
                  <a:cubicBezTo>
                    <a:pt x="84891" y="756761"/>
                    <a:pt x="101084" y="759619"/>
                    <a:pt x="94416" y="754856"/>
                  </a:cubicBezTo>
                  <a:cubicBezTo>
                    <a:pt x="99179" y="752951"/>
                    <a:pt x="98227" y="751046"/>
                    <a:pt x="93464" y="748189"/>
                  </a:cubicBezTo>
                  <a:cubicBezTo>
                    <a:pt x="86796" y="751999"/>
                    <a:pt x="83939" y="778669"/>
                    <a:pt x="90607" y="768191"/>
                  </a:cubicBezTo>
                  <a:cubicBezTo>
                    <a:pt x="102989" y="784384"/>
                    <a:pt x="97274" y="794861"/>
                    <a:pt x="95369" y="807244"/>
                  </a:cubicBezTo>
                  <a:cubicBezTo>
                    <a:pt x="101084" y="814864"/>
                    <a:pt x="82986" y="802481"/>
                    <a:pt x="97274" y="812006"/>
                  </a:cubicBezTo>
                  <a:cubicBezTo>
                    <a:pt x="96321" y="797719"/>
                    <a:pt x="100132" y="788194"/>
                    <a:pt x="99179" y="774859"/>
                  </a:cubicBezTo>
                  <a:close/>
                  <a:moveTo>
                    <a:pt x="90607" y="596741"/>
                  </a:moveTo>
                  <a:cubicBezTo>
                    <a:pt x="58221" y="611981"/>
                    <a:pt x="108704" y="625316"/>
                    <a:pt x="99179" y="643414"/>
                  </a:cubicBezTo>
                  <a:cubicBezTo>
                    <a:pt x="86796" y="628174"/>
                    <a:pt x="88702" y="636746"/>
                    <a:pt x="88702" y="647224"/>
                  </a:cubicBezTo>
                  <a:cubicBezTo>
                    <a:pt x="73461" y="639604"/>
                    <a:pt x="93464" y="636746"/>
                    <a:pt x="87749" y="624364"/>
                  </a:cubicBezTo>
                  <a:cubicBezTo>
                    <a:pt x="87749" y="624364"/>
                    <a:pt x="62032" y="645319"/>
                    <a:pt x="66794" y="638651"/>
                  </a:cubicBezTo>
                  <a:cubicBezTo>
                    <a:pt x="65841" y="637699"/>
                    <a:pt x="73461" y="656749"/>
                    <a:pt x="73461" y="656749"/>
                  </a:cubicBezTo>
                  <a:cubicBezTo>
                    <a:pt x="73461" y="656749"/>
                    <a:pt x="74414" y="639604"/>
                    <a:pt x="80129" y="641509"/>
                  </a:cubicBezTo>
                  <a:cubicBezTo>
                    <a:pt x="87749" y="668179"/>
                    <a:pt x="106799" y="690086"/>
                    <a:pt x="90607" y="692944"/>
                  </a:cubicBezTo>
                  <a:cubicBezTo>
                    <a:pt x="86796" y="710089"/>
                    <a:pt x="89654" y="693896"/>
                    <a:pt x="86796" y="693896"/>
                  </a:cubicBezTo>
                  <a:cubicBezTo>
                    <a:pt x="87749" y="716756"/>
                    <a:pt x="85844" y="719614"/>
                    <a:pt x="95369" y="738664"/>
                  </a:cubicBezTo>
                  <a:cubicBezTo>
                    <a:pt x="85844" y="837724"/>
                    <a:pt x="72509" y="566261"/>
                    <a:pt x="102989" y="674846"/>
                  </a:cubicBezTo>
                  <a:cubicBezTo>
                    <a:pt x="105846" y="674846"/>
                    <a:pt x="87749" y="672941"/>
                    <a:pt x="87749" y="668179"/>
                  </a:cubicBezTo>
                  <a:cubicBezTo>
                    <a:pt x="77271" y="677704"/>
                    <a:pt x="99179" y="673894"/>
                    <a:pt x="99179" y="671989"/>
                  </a:cubicBezTo>
                  <a:cubicBezTo>
                    <a:pt x="82034" y="668179"/>
                    <a:pt x="95369" y="625316"/>
                    <a:pt x="99179" y="639604"/>
                  </a:cubicBezTo>
                  <a:cubicBezTo>
                    <a:pt x="100132" y="637699"/>
                    <a:pt x="93464" y="607219"/>
                    <a:pt x="90607" y="596741"/>
                  </a:cubicBezTo>
                  <a:close/>
                  <a:moveTo>
                    <a:pt x="84891" y="575786"/>
                  </a:moveTo>
                  <a:cubicBezTo>
                    <a:pt x="101084" y="631984"/>
                    <a:pt x="90607" y="479584"/>
                    <a:pt x="72509" y="531019"/>
                  </a:cubicBezTo>
                  <a:cubicBezTo>
                    <a:pt x="112514" y="483394"/>
                    <a:pt x="73461" y="579596"/>
                    <a:pt x="64889" y="526256"/>
                  </a:cubicBezTo>
                  <a:cubicBezTo>
                    <a:pt x="108704" y="455771"/>
                    <a:pt x="62984" y="607219"/>
                    <a:pt x="59174" y="525304"/>
                  </a:cubicBezTo>
                  <a:cubicBezTo>
                    <a:pt x="52507" y="567214"/>
                    <a:pt x="117277" y="568166"/>
                    <a:pt x="84891" y="575786"/>
                  </a:cubicBezTo>
                  <a:close/>
                  <a:moveTo>
                    <a:pt x="105846" y="456724"/>
                  </a:moveTo>
                  <a:cubicBezTo>
                    <a:pt x="105846" y="456724"/>
                    <a:pt x="105846" y="457676"/>
                    <a:pt x="105846" y="45672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863" name="Google Shape;8863;p15"/>
            <p:cNvSpPr/>
            <p:nvPr/>
          </p:nvSpPr>
          <p:spPr>
            <a:xfrm>
              <a:off x="6386036" y="4042542"/>
              <a:ext cx="19050" cy="9525"/>
            </a:xfrm>
            <a:custGeom>
              <a:avLst/>
              <a:gdLst/>
              <a:ahLst/>
              <a:cxnLst/>
              <a:rect l="l" t="t" r="r" b="b"/>
              <a:pathLst>
                <a:path w="19050" h="9525" extrusionOk="0">
                  <a:moveTo>
                    <a:pt x="7144" y="7488"/>
                  </a:moveTo>
                  <a:cubicBezTo>
                    <a:pt x="9049" y="8440"/>
                    <a:pt x="9049" y="12250"/>
                    <a:pt x="11906" y="11298"/>
                  </a:cubicBezTo>
                  <a:cubicBezTo>
                    <a:pt x="8096" y="12250"/>
                    <a:pt x="10954" y="5583"/>
                    <a:pt x="7144" y="748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864" name="Google Shape;8864;p15"/>
            <p:cNvSpPr/>
            <p:nvPr/>
          </p:nvSpPr>
          <p:spPr>
            <a:xfrm>
              <a:off x="6383179" y="4047373"/>
              <a:ext cx="9525" cy="9525"/>
            </a:xfrm>
            <a:custGeom>
              <a:avLst/>
              <a:gdLst/>
              <a:ahLst/>
              <a:cxnLst/>
              <a:rect l="l" t="t" r="r" b="b"/>
              <a:pathLst>
                <a:path w="9525" h="9525" extrusionOk="0">
                  <a:moveTo>
                    <a:pt x="7144" y="7419"/>
                  </a:moveTo>
                  <a:cubicBezTo>
                    <a:pt x="10001" y="8371"/>
                    <a:pt x="10954" y="6466"/>
                    <a:pt x="7144" y="741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865" name="Google Shape;8865;p15"/>
            <p:cNvSpPr/>
            <p:nvPr/>
          </p:nvSpPr>
          <p:spPr>
            <a:xfrm>
              <a:off x="6376918" y="4054316"/>
              <a:ext cx="19050" cy="9525"/>
            </a:xfrm>
            <a:custGeom>
              <a:avLst/>
              <a:gdLst/>
              <a:ahLst/>
              <a:cxnLst/>
              <a:rect l="l" t="t" r="r" b="b"/>
              <a:pathLst>
                <a:path w="19050" h="9525" extrusionOk="0">
                  <a:moveTo>
                    <a:pt x="10547" y="7144"/>
                  </a:moveTo>
                  <a:cubicBezTo>
                    <a:pt x="21024" y="14764"/>
                    <a:pt x="-883" y="7144"/>
                    <a:pt x="1054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866" name="Google Shape;8866;p15"/>
            <p:cNvSpPr/>
            <p:nvPr/>
          </p:nvSpPr>
          <p:spPr>
            <a:xfrm>
              <a:off x="6388894" y="4051458"/>
              <a:ext cx="9525" cy="9525"/>
            </a:xfrm>
            <a:custGeom>
              <a:avLst/>
              <a:gdLst/>
              <a:ahLst/>
              <a:cxnLst/>
              <a:rect l="l" t="t" r="r" b="b"/>
              <a:pathLst>
                <a:path w="9525" h="9525" extrusionOk="0">
                  <a:moveTo>
                    <a:pt x="7144" y="7144"/>
                  </a:moveTo>
                  <a:cubicBezTo>
                    <a:pt x="13811" y="15716"/>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867" name="Google Shape;8867;p15"/>
            <p:cNvSpPr/>
            <p:nvPr/>
          </p:nvSpPr>
          <p:spPr>
            <a:xfrm>
              <a:off x="6413421" y="3963828"/>
              <a:ext cx="9525" cy="9525"/>
            </a:xfrm>
            <a:custGeom>
              <a:avLst/>
              <a:gdLst/>
              <a:ahLst/>
              <a:cxnLst/>
              <a:rect l="l" t="t" r="r" b="b"/>
              <a:pathLst>
                <a:path w="9525" h="9525" extrusionOk="0">
                  <a:moveTo>
                    <a:pt x="8334" y="10954"/>
                  </a:moveTo>
                  <a:cubicBezTo>
                    <a:pt x="11192" y="10001"/>
                    <a:pt x="8334" y="8096"/>
                    <a:pt x="7382" y="7144"/>
                  </a:cubicBezTo>
                  <a:cubicBezTo>
                    <a:pt x="7382" y="8096"/>
                    <a:pt x="6429" y="9049"/>
                    <a:pt x="8334" y="1095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868" name="Google Shape;8868;p15"/>
            <p:cNvSpPr/>
            <p:nvPr/>
          </p:nvSpPr>
          <p:spPr>
            <a:xfrm>
              <a:off x="6360319" y="3221831"/>
              <a:ext cx="9525" cy="38100"/>
            </a:xfrm>
            <a:custGeom>
              <a:avLst/>
              <a:gdLst/>
              <a:ahLst/>
              <a:cxnLst/>
              <a:rect l="l" t="t" r="r" b="b"/>
              <a:pathLst>
                <a:path w="9525" h="38100" extrusionOk="0">
                  <a:moveTo>
                    <a:pt x="10954" y="34766"/>
                  </a:moveTo>
                  <a:lnTo>
                    <a:pt x="7144" y="7144"/>
                  </a:lnTo>
                  <a:cubicBezTo>
                    <a:pt x="7144" y="14764"/>
                    <a:pt x="8096" y="22384"/>
                    <a:pt x="10954" y="3476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869" name="Google Shape;8869;p15"/>
            <p:cNvSpPr/>
            <p:nvPr/>
          </p:nvSpPr>
          <p:spPr>
            <a:xfrm>
              <a:off x="6390799" y="3876183"/>
              <a:ext cx="19050" cy="28575"/>
            </a:xfrm>
            <a:custGeom>
              <a:avLst/>
              <a:gdLst/>
              <a:ahLst/>
              <a:cxnLst/>
              <a:rect l="l" t="t" r="r" b="b"/>
              <a:pathLst>
                <a:path w="19050" h="28575" extrusionOk="0">
                  <a:moveTo>
                    <a:pt x="7144" y="7159"/>
                  </a:moveTo>
                  <a:cubicBezTo>
                    <a:pt x="24289" y="49069"/>
                    <a:pt x="7144" y="6207"/>
                    <a:pt x="7144" y="715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870" name="Google Shape;8870;p15"/>
            <p:cNvSpPr/>
            <p:nvPr/>
          </p:nvSpPr>
          <p:spPr>
            <a:xfrm>
              <a:off x="6403197" y="3876687"/>
              <a:ext cx="19050" cy="9525"/>
            </a:xfrm>
            <a:custGeom>
              <a:avLst/>
              <a:gdLst/>
              <a:ahLst/>
              <a:cxnLst/>
              <a:rect l="l" t="t" r="r" b="b"/>
              <a:pathLst>
                <a:path w="19050" h="9525" extrusionOk="0">
                  <a:moveTo>
                    <a:pt x="14748" y="7608"/>
                  </a:moveTo>
                  <a:cubicBezTo>
                    <a:pt x="7128" y="10465"/>
                    <a:pt x="2366" y="5703"/>
                    <a:pt x="14748" y="760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871" name="Google Shape;8871;p15"/>
            <p:cNvSpPr/>
            <p:nvPr/>
          </p:nvSpPr>
          <p:spPr>
            <a:xfrm>
              <a:off x="6371173" y="3915230"/>
              <a:ext cx="9525" cy="9525"/>
            </a:xfrm>
            <a:custGeom>
              <a:avLst/>
              <a:gdLst/>
              <a:ahLst/>
              <a:cxnLst/>
              <a:rect l="l" t="t" r="r" b="b"/>
              <a:pathLst>
                <a:path w="9525" h="9525" extrusionOk="0">
                  <a:moveTo>
                    <a:pt x="10577" y="9069"/>
                  </a:moveTo>
                  <a:cubicBezTo>
                    <a:pt x="3910" y="5259"/>
                    <a:pt x="8672" y="8117"/>
                    <a:pt x="10577" y="906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872" name="Google Shape;8872;p15"/>
            <p:cNvSpPr/>
            <p:nvPr/>
          </p:nvSpPr>
          <p:spPr>
            <a:xfrm>
              <a:off x="6404134" y="3840520"/>
              <a:ext cx="9525" cy="9525"/>
            </a:xfrm>
            <a:custGeom>
              <a:avLst/>
              <a:gdLst/>
              <a:ahLst/>
              <a:cxnLst/>
              <a:rect l="l" t="t" r="r" b="b"/>
              <a:pathLst>
                <a:path w="9525" h="9525" extrusionOk="0">
                  <a:moveTo>
                    <a:pt x="7144" y="9485"/>
                  </a:moveTo>
                  <a:cubicBezTo>
                    <a:pt x="7144" y="10437"/>
                    <a:pt x="14764" y="3770"/>
                    <a:pt x="7144" y="9485"/>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873" name="Google Shape;8873;p15"/>
            <p:cNvSpPr/>
            <p:nvPr/>
          </p:nvSpPr>
          <p:spPr>
            <a:xfrm>
              <a:off x="6406039" y="3843813"/>
              <a:ext cx="9525" cy="9525"/>
            </a:xfrm>
            <a:custGeom>
              <a:avLst/>
              <a:gdLst/>
              <a:ahLst/>
              <a:cxnLst/>
              <a:rect l="l" t="t" r="r" b="b"/>
              <a:pathLst>
                <a:path w="9525" h="9525" extrusionOk="0">
                  <a:moveTo>
                    <a:pt x="8096" y="8096"/>
                  </a:moveTo>
                  <a:lnTo>
                    <a:pt x="7144" y="7144"/>
                  </a:lnTo>
                  <a:lnTo>
                    <a:pt x="8096" y="8096"/>
                  </a:ln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874" name="Google Shape;8874;p15"/>
            <p:cNvSpPr/>
            <p:nvPr/>
          </p:nvSpPr>
          <p:spPr>
            <a:xfrm>
              <a:off x="6364129" y="3914298"/>
              <a:ext cx="9525" cy="19050"/>
            </a:xfrm>
            <a:custGeom>
              <a:avLst/>
              <a:gdLst/>
              <a:ahLst/>
              <a:cxnLst/>
              <a:rect l="l" t="t" r="r" b="b"/>
              <a:pathLst>
                <a:path w="9525" h="19050" extrusionOk="0">
                  <a:moveTo>
                    <a:pt x="7144" y="7144"/>
                  </a:moveTo>
                  <a:cubicBezTo>
                    <a:pt x="7144" y="10954"/>
                    <a:pt x="8096" y="17621"/>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875" name="Google Shape;8875;p15"/>
            <p:cNvSpPr/>
            <p:nvPr/>
          </p:nvSpPr>
          <p:spPr>
            <a:xfrm>
              <a:off x="6386989" y="3882416"/>
              <a:ext cx="9525" cy="9525"/>
            </a:xfrm>
            <a:custGeom>
              <a:avLst/>
              <a:gdLst/>
              <a:ahLst/>
              <a:cxnLst/>
              <a:rect l="l" t="t" r="r" b="b"/>
              <a:pathLst>
                <a:path w="9525" h="9525" extrusionOk="0">
                  <a:moveTo>
                    <a:pt x="7144" y="7593"/>
                  </a:moveTo>
                  <a:lnTo>
                    <a:pt x="9049" y="10451"/>
                  </a:lnTo>
                  <a:cubicBezTo>
                    <a:pt x="8096" y="10451"/>
                    <a:pt x="10001" y="5689"/>
                    <a:pt x="7144" y="7593"/>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876" name="Google Shape;8876;p15"/>
            <p:cNvSpPr/>
            <p:nvPr/>
          </p:nvSpPr>
          <p:spPr>
            <a:xfrm>
              <a:off x="6402123" y="3816191"/>
              <a:ext cx="9525" cy="9525"/>
            </a:xfrm>
            <a:custGeom>
              <a:avLst/>
              <a:gdLst/>
              <a:ahLst/>
              <a:cxnLst/>
              <a:rect l="l" t="t" r="r" b="b"/>
              <a:pathLst>
                <a:path w="9525" h="9525" extrusionOk="0">
                  <a:moveTo>
                    <a:pt x="10107" y="10954"/>
                  </a:moveTo>
                  <a:cubicBezTo>
                    <a:pt x="3440" y="2381"/>
                    <a:pt x="10107" y="10954"/>
                    <a:pt x="10107" y="1095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877" name="Google Shape;8877;p15"/>
            <p:cNvSpPr/>
            <p:nvPr/>
          </p:nvSpPr>
          <p:spPr>
            <a:xfrm>
              <a:off x="6366986" y="3857460"/>
              <a:ext cx="19050" cy="9525"/>
            </a:xfrm>
            <a:custGeom>
              <a:avLst/>
              <a:gdLst/>
              <a:ahLst/>
              <a:cxnLst/>
              <a:rect l="l" t="t" r="r" b="b"/>
              <a:pathLst>
                <a:path w="19050" h="9525" extrusionOk="0">
                  <a:moveTo>
                    <a:pt x="11906" y="9689"/>
                  </a:moveTo>
                  <a:cubicBezTo>
                    <a:pt x="8096" y="11594"/>
                    <a:pt x="10001" y="3974"/>
                    <a:pt x="7144" y="8737"/>
                  </a:cubicBezTo>
                  <a:cubicBezTo>
                    <a:pt x="9049" y="12547"/>
                    <a:pt x="10954" y="10642"/>
                    <a:pt x="11906" y="968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878" name="Google Shape;8878;p15"/>
            <p:cNvSpPr/>
            <p:nvPr/>
          </p:nvSpPr>
          <p:spPr>
            <a:xfrm>
              <a:off x="6392704" y="3812381"/>
              <a:ext cx="9525" cy="9525"/>
            </a:xfrm>
            <a:custGeom>
              <a:avLst/>
              <a:gdLst/>
              <a:ahLst/>
              <a:cxnLst/>
              <a:rect l="l" t="t" r="r" b="b"/>
              <a:pathLst>
                <a:path w="9525" h="9525" extrusionOk="0">
                  <a:moveTo>
                    <a:pt x="8096" y="9049"/>
                  </a:moveTo>
                  <a:cubicBezTo>
                    <a:pt x="8096" y="8096"/>
                    <a:pt x="8096" y="8096"/>
                    <a:pt x="7144" y="7144"/>
                  </a:cubicBezTo>
                  <a:cubicBezTo>
                    <a:pt x="7144" y="8096"/>
                    <a:pt x="7144" y="8096"/>
                    <a:pt x="8096" y="904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879" name="Google Shape;8879;p15"/>
            <p:cNvSpPr/>
            <p:nvPr/>
          </p:nvSpPr>
          <p:spPr>
            <a:xfrm>
              <a:off x="6393233" y="3814286"/>
              <a:ext cx="9525" cy="19050"/>
            </a:xfrm>
            <a:custGeom>
              <a:avLst/>
              <a:gdLst/>
              <a:ahLst/>
              <a:cxnLst/>
              <a:rect l="l" t="t" r="r" b="b"/>
              <a:pathLst>
                <a:path w="9525" h="19050" extrusionOk="0">
                  <a:moveTo>
                    <a:pt x="7567" y="7144"/>
                  </a:moveTo>
                  <a:cubicBezTo>
                    <a:pt x="7567" y="9049"/>
                    <a:pt x="6615" y="10001"/>
                    <a:pt x="7567" y="11906"/>
                  </a:cubicBezTo>
                  <a:cubicBezTo>
                    <a:pt x="8520" y="9049"/>
                    <a:pt x="7567" y="8096"/>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880" name="Google Shape;8880;p15"/>
            <p:cNvSpPr/>
            <p:nvPr/>
          </p:nvSpPr>
          <p:spPr>
            <a:xfrm>
              <a:off x="6390799" y="3796113"/>
              <a:ext cx="9525" cy="9525"/>
            </a:xfrm>
            <a:custGeom>
              <a:avLst/>
              <a:gdLst/>
              <a:ahLst/>
              <a:cxnLst/>
              <a:rect l="l" t="t" r="r" b="b"/>
              <a:pathLst>
                <a:path w="9525" h="9525" extrusionOk="0">
                  <a:moveTo>
                    <a:pt x="7144" y="7219"/>
                  </a:moveTo>
                  <a:cubicBezTo>
                    <a:pt x="11906" y="14839"/>
                    <a:pt x="8096" y="6266"/>
                    <a:pt x="7144" y="721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881" name="Google Shape;8881;p15"/>
            <p:cNvSpPr/>
            <p:nvPr/>
          </p:nvSpPr>
          <p:spPr>
            <a:xfrm>
              <a:off x="6408162" y="3722846"/>
              <a:ext cx="9525" cy="19050"/>
            </a:xfrm>
            <a:custGeom>
              <a:avLst/>
              <a:gdLst/>
              <a:ahLst/>
              <a:cxnLst/>
              <a:rect l="l" t="t" r="r" b="b"/>
              <a:pathLst>
                <a:path w="9525" h="19050" extrusionOk="0">
                  <a:moveTo>
                    <a:pt x="7878" y="7144"/>
                  </a:moveTo>
                  <a:cubicBezTo>
                    <a:pt x="5021" y="20479"/>
                    <a:pt x="11688" y="27146"/>
                    <a:pt x="7878"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882" name="Google Shape;8882;p15"/>
            <p:cNvSpPr/>
            <p:nvPr/>
          </p:nvSpPr>
          <p:spPr>
            <a:xfrm>
              <a:off x="6409849" y="3737133"/>
              <a:ext cx="9525" cy="9525"/>
            </a:xfrm>
            <a:custGeom>
              <a:avLst/>
              <a:gdLst/>
              <a:ahLst/>
              <a:cxnLst/>
              <a:rect l="l" t="t" r="r" b="b"/>
              <a:pathLst>
                <a:path w="9525" h="9525" extrusionOk="0">
                  <a:moveTo>
                    <a:pt x="7144" y="7144"/>
                  </a:moveTo>
                  <a:cubicBezTo>
                    <a:pt x="7144" y="8096"/>
                    <a:pt x="7144" y="8096"/>
                    <a:pt x="7144" y="9049"/>
                  </a:cubicBezTo>
                  <a:cubicBezTo>
                    <a:pt x="7144" y="8096"/>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883" name="Google Shape;8883;p15"/>
            <p:cNvSpPr/>
            <p:nvPr/>
          </p:nvSpPr>
          <p:spPr>
            <a:xfrm>
              <a:off x="6357114" y="3816567"/>
              <a:ext cx="19050" cy="9525"/>
            </a:xfrm>
            <a:custGeom>
              <a:avLst/>
              <a:gdLst/>
              <a:ahLst/>
              <a:cxnLst/>
              <a:rect l="l" t="t" r="r" b="b"/>
              <a:pathLst>
                <a:path w="19050" h="9525" extrusionOk="0">
                  <a:moveTo>
                    <a:pt x="12253" y="10577"/>
                  </a:moveTo>
                  <a:cubicBezTo>
                    <a:pt x="1776" y="3910"/>
                    <a:pt x="10348" y="8672"/>
                    <a:pt x="12253" y="1057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884" name="Google Shape;8884;p15"/>
            <p:cNvSpPr/>
            <p:nvPr/>
          </p:nvSpPr>
          <p:spPr>
            <a:xfrm>
              <a:off x="6407944" y="3715074"/>
              <a:ext cx="9525" cy="9525"/>
            </a:xfrm>
            <a:custGeom>
              <a:avLst/>
              <a:gdLst/>
              <a:ahLst/>
              <a:cxnLst/>
              <a:rect l="l" t="t" r="r" b="b"/>
              <a:pathLst>
                <a:path w="9525" h="9525" extrusionOk="0">
                  <a:moveTo>
                    <a:pt x="8096" y="7295"/>
                  </a:moveTo>
                  <a:cubicBezTo>
                    <a:pt x="8096" y="8248"/>
                    <a:pt x="8096" y="10153"/>
                    <a:pt x="7144" y="11106"/>
                  </a:cubicBezTo>
                  <a:cubicBezTo>
                    <a:pt x="10954" y="10153"/>
                    <a:pt x="9049" y="6343"/>
                    <a:pt x="8096" y="7295"/>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885" name="Google Shape;8885;p15"/>
            <p:cNvSpPr/>
            <p:nvPr/>
          </p:nvSpPr>
          <p:spPr>
            <a:xfrm>
              <a:off x="6393656" y="3739991"/>
              <a:ext cx="9525" cy="19050"/>
            </a:xfrm>
            <a:custGeom>
              <a:avLst/>
              <a:gdLst/>
              <a:ahLst/>
              <a:cxnLst/>
              <a:rect l="l" t="t" r="r" b="b"/>
              <a:pathLst>
                <a:path w="9525" h="19050" extrusionOk="0">
                  <a:moveTo>
                    <a:pt x="8096" y="7144"/>
                  </a:moveTo>
                  <a:cubicBezTo>
                    <a:pt x="6191" y="8096"/>
                    <a:pt x="8096" y="10954"/>
                    <a:pt x="7144" y="12859"/>
                  </a:cubicBezTo>
                  <a:cubicBezTo>
                    <a:pt x="7144" y="10001"/>
                    <a:pt x="11906" y="8096"/>
                    <a:pt x="8096"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886" name="Google Shape;8886;p15"/>
            <p:cNvSpPr/>
            <p:nvPr/>
          </p:nvSpPr>
          <p:spPr>
            <a:xfrm>
              <a:off x="6392704" y="3700938"/>
              <a:ext cx="9525" cy="9525"/>
            </a:xfrm>
            <a:custGeom>
              <a:avLst/>
              <a:gdLst/>
              <a:ahLst/>
              <a:cxnLst/>
              <a:rect l="l" t="t" r="r" b="b"/>
              <a:pathLst>
                <a:path w="9525" h="9525" extrusionOk="0">
                  <a:moveTo>
                    <a:pt x="10954" y="7144"/>
                  </a:moveTo>
                  <a:cubicBezTo>
                    <a:pt x="10954" y="8096"/>
                    <a:pt x="9049" y="10001"/>
                    <a:pt x="7144" y="9049"/>
                  </a:cubicBezTo>
                  <a:cubicBezTo>
                    <a:pt x="8096" y="10001"/>
                    <a:pt x="13811" y="11906"/>
                    <a:pt x="1095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887" name="Google Shape;8887;p15"/>
            <p:cNvSpPr/>
            <p:nvPr/>
          </p:nvSpPr>
          <p:spPr>
            <a:xfrm>
              <a:off x="6393656" y="3730466"/>
              <a:ext cx="9525" cy="9525"/>
            </a:xfrm>
            <a:custGeom>
              <a:avLst/>
              <a:gdLst/>
              <a:ahLst/>
              <a:cxnLst/>
              <a:rect l="l" t="t" r="r" b="b"/>
              <a:pathLst>
                <a:path w="9525" h="9525" extrusionOk="0">
                  <a:moveTo>
                    <a:pt x="7144" y="7144"/>
                  </a:moveTo>
                  <a:cubicBezTo>
                    <a:pt x="7144" y="7144"/>
                    <a:pt x="9049" y="16669"/>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888" name="Google Shape;8888;p15"/>
            <p:cNvSpPr/>
            <p:nvPr/>
          </p:nvSpPr>
          <p:spPr>
            <a:xfrm>
              <a:off x="6353284" y="3745283"/>
              <a:ext cx="19050" cy="9525"/>
            </a:xfrm>
            <a:custGeom>
              <a:avLst/>
              <a:gdLst/>
              <a:ahLst/>
              <a:cxnLst/>
              <a:rect l="l" t="t" r="r" b="b"/>
              <a:pathLst>
                <a:path w="19050" h="9525" extrusionOk="0">
                  <a:moveTo>
                    <a:pt x="7511" y="8519"/>
                  </a:moveTo>
                  <a:cubicBezTo>
                    <a:pt x="3701" y="3756"/>
                    <a:pt x="31324" y="13281"/>
                    <a:pt x="7511" y="851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889" name="Google Shape;8889;p15"/>
            <p:cNvSpPr/>
            <p:nvPr/>
          </p:nvSpPr>
          <p:spPr>
            <a:xfrm>
              <a:off x="6360319" y="3738086"/>
              <a:ext cx="9525" cy="9525"/>
            </a:xfrm>
            <a:custGeom>
              <a:avLst/>
              <a:gdLst/>
              <a:ahLst/>
              <a:cxnLst/>
              <a:rect l="l" t="t" r="r" b="b"/>
              <a:pathLst>
                <a:path w="9525" h="9525" extrusionOk="0">
                  <a:moveTo>
                    <a:pt x="7144" y="9049"/>
                  </a:moveTo>
                  <a:cubicBezTo>
                    <a:pt x="7144" y="8096"/>
                    <a:pt x="7144" y="8096"/>
                    <a:pt x="7144" y="7144"/>
                  </a:cubicBezTo>
                  <a:cubicBezTo>
                    <a:pt x="7144" y="8096"/>
                    <a:pt x="7144" y="9049"/>
                    <a:pt x="7144" y="904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890" name="Google Shape;8890;p15"/>
            <p:cNvSpPr/>
            <p:nvPr/>
          </p:nvSpPr>
          <p:spPr>
            <a:xfrm>
              <a:off x="6376511" y="3680936"/>
              <a:ext cx="9525" cy="9525"/>
            </a:xfrm>
            <a:custGeom>
              <a:avLst/>
              <a:gdLst/>
              <a:ahLst/>
              <a:cxnLst/>
              <a:rect l="l" t="t" r="r" b="b"/>
              <a:pathLst>
                <a:path w="9525" h="9525" extrusionOk="0">
                  <a:moveTo>
                    <a:pt x="7144" y="7144"/>
                  </a:moveTo>
                  <a:cubicBezTo>
                    <a:pt x="7144" y="8096"/>
                    <a:pt x="8096" y="8096"/>
                    <a:pt x="8096" y="8096"/>
                  </a:cubicBezTo>
                  <a:cubicBezTo>
                    <a:pt x="8096" y="7144"/>
                    <a:pt x="8096"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891" name="Google Shape;8891;p15"/>
            <p:cNvSpPr/>
            <p:nvPr/>
          </p:nvSpPr>
          <p:spPr>
            <a:xfrm>
              <a:off x="6354549" y="3713651"/>
              <a:ext cx="9525" cy="19050"/>
            </a:xfrm>
            <a:custGeom>
              <a:avLst/>
              <a:gdLst/>
              <a:ahLst/>
              <a:cxnLst/>
              <a:rect l="l" t="t" r="r" b="b"/>
              <a:pathLst>
                <a:path w="9525" h="19050" extrusionOk="0">
                  <a:moveTo>
                    <a:pt x="8151" y="12528"/>
                  </a:moveTo>
                  <a:cubicBezTo>
                    <a:pt x="4341" y="25863"/>
                    <a:pt x="12913" y="-4617"/>
                    <a:pt x="8151" y="1252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892" name="Google Shape;8892;p15"/>
            <p:cNvSpPr/>
            <p:nvPr/>
          </p:nvSpPr>
          <p:spPr>
            <a:xfrm>
              <a:off x="6411265" y="3635431"/>
              <a:ext cx="19050" cy="19050"/>
            </a:xfrm>
            <a:custGeom>
              <a:avLst/>
              <a:gdLst/>
              <a:ahLst/>
              <a:cxnLst/>
              <a:rect l="l" t="t" r="r" b="b"/>
              <a:pathLst>
                <a:path w="19050" h="19050" extrusionOk="0">
                  <a:moveTo>
                    <a:pt x="17158" y="12643"/>
                  </a:moveTo>
                  <a:cubicBezTo>
                    <a:pt x="4775" y="7881"/>
                    <a:pt x="2870" y="3118"/>
                    <a:pt x="17158" y="12643"/>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893" name="Google Shape;8893;p15"/>
            <p:cNvSpPr/>
            <p:nvPr/>
          </p:nvSpPr>
          <p:spPr>
            <a:xfrm>
              <a:off x="6405086" y="3639026"/>
              <a:ext cx="9525" cy="9525"/>
            </a:xfrm>
            <a:custGeom>
              <a:avLst/>
              <a:gdLst/>
              <a:ahLst/>
              <a:cxnLst/>
              <a:rect l="l" t="t" r="r" b="b"/>
              <a:pathLst>
                <a:path w="9525" h="9525" extrusionOk="0">
                  <a:moveTo>
                    <a:pt x="7144" y="7144"/>
                  </a:moveTo>
                  <a:lnTo>
                    <a:pt x="7144" y="7144"/>
                  </a:lnTo>
                  <a:cubicBezTo>
                    <a:pt x="7144" y="8096"/>
                    <a:pt x="7144"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894" name="Google Shape;8894;p15"/>
            <p:cNvSpPr/>
            <p:nvPr/>
          </p:nvSpPr>
          <p:spPr>
            <a:xfrm>
              <a:off x="6380321" y="3692241"/>
              <a:ext cx="9525" cy="19050"/>
            </a:xfrm>
            <a:custGeom>
              <a:avLst/>
              <a:gdLst/>
              <a:ahLst/>
              <a:cxnLst/>
              <a:rect l="l" t="t" r="r" b="b"/>
              <a:pathLst>
                <a:path w="9525" h="19050" extrusionOk="0">
                  <a:moveTo>
                    <a:pt x="7144" y="7268"/>
                  </a:moveTo>
                  <a:cubicBezTo>
                    <a:pt x="7144" y="9173"/>
                    <a:pt x="7144" y="11078"/>
                    <a:pt x="8096" y="12983"/>
                  </a:cubicBezTo>
                  <a:cubicBezTo>
                    <a:pt x="9049" y="11078"/>
                    <a:pt x="9049" y="6316"/>
                    <a:pt x="7144" y="726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895" name="Google Shape;8895;p15"/>
            <p:cNvSpPr/>
            <p:nvPr/>
          </p:nvSpPr>
          <p:spPr>
            <a:xfrm>
              <a:off x="6411625" y="3618071"/>
              <a:ext cx="9525" cy="19050"/>
            </a:xfrm>
            <a:custGeom>
              <a:avLst/>
              <a:gdLst/>
              <a:ahLst/>
              <a:cxnLst/>
              <a:rect l="l" t="t" r="r" b="b"/>
              <a:pathLst>
                <a:path w="9525" h="19050" extrusionOk="0">
                  <a:moveTo>
                    <a:pt x="7273" y="7144"/>
                  </a:moveTo>
                  <a:cubicBezTo>
                    <a:pt x="11083" y="18574"/>
                    <a:pt x="6320" y="7144"/>
                    <a:pt x="7273"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896" name="Google Shape;8896;p15"/>
            <p:cNvSpPr/>
            <p:nvPr/>
          </p:nvSpPr>
          <p:spPr>
            <a:xfrm>
              <a:off x="6415246" y="3592846"/>
              <a:ext cx="9525" cy="9525"/>
            </a:xfrm>
            <a:custGeom>
              <a:avLst/>
              <a:gdLst/>
              <a:ahLst/>
              <a:cxnLst/>
              <a:rect l="l" t="t" r="r" b="b"/>
              <a:pathLst>
                <a:path w="9525" h="9525" extrusionOk="0">
                  <a:moveTo>
                    <a:pt x="8414" y="11413"/>
                  </a:moveTo>
                  <a:cubicBezTo>
                    <a:pt x="8414" y="9509"/>
                    <a:pt x="5556" y="2841"/>
                    <a:pt x="8414" y="11413"/>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897" name="Google Shape;8897;p15"/>
            <p:cNvSpPr/>
            <p:nvPr/>
          </p:nvSpPr>
          <p:spPr>
            <a:xfrm>
              <a:off x="6324071" y="3636168"/>
              <a:ext cx="19050" cy="9525"/>
            </a:xfrm>
            <a:custGeom>
              <a:avLst/>
              <a:gdLst/>
              <a:ahLst/>
              <a:cxnLst/>
              <a:rect l="l" t="t" r="r" b="b"/>
              <a:pathLst>
                <a:path w="19050" h="9525" extrusionOk="0">
                  <a:moveTo>
                    <a:pt x="7197" y="7144"/>
                  </a:moveTo>
                  <a:cubicBezTo>
                    <a:pt x="6244" y="8096"/>
                    <a:pt x="18627" y="10954"/>
                    <a:pt x="719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898" name="Google Shape;8898;p15"/>
            <p:cNvSpPr/>
            <p:nvPr/>
          </p:nvSpPr>
          <p:spPr>
            <a:xfrm>
              <a:off x="6369085" y="3367563"/>
              <a:ext cx="38100" cy="114300"/>
            </a:xfrm>
            <a:custGeom>
              <a:avLst/>
              <a:gdLst/>
              <a:ahLst/>
              <a:cxnLst/>
              <a:rect l="l" t="t" r="r" b="b"/>
              <a:pathLst>
                <a:path w="38100" h="114300" extrusionOk="0">
                  <a:moveTo>
                    <a:pt x="26000" y="86201"/>
                  </a:moveTo>
                  <a:cubicBezTo>
                    <a:pt x="21238" y="84296"/>
                    <a:pt x="34573" y="109061"/>
                    <a:pt x="17428" y="90011"/>
                  </a:cubicBezTo>
                  <a:cubicBezTo>
                    <a:pt x="17428" y="102394"/>
                    <a:pt x="27906" y="107156"/>
                    <a:pt x="37431" y="112871"/>
                  </a:cubicBezTo>
                  <a:cubicBezTo>
                    <a:pt x="35525" y="82391"/>
                    <a:pt x="33620" y="49054"/>
                    <a:pt x="23143" y="7144"/>
                  </a:cubicBezTo>
                  <a:cubicBezTo>
                    <a:pt x="21238" y="24289"/>
                    <a:pt x="16475" y="15716"/>
                    <a:pt x="7903" y="15716"/>
                  </a:cubicBezTo>
                  <a:cubicBezTo>
                    <a:pt x="3140" y="34766"/>
                    <a:pt x="22190" y="88106"/>
                    <a:pt x="26000" y="86201"/>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899" name="Google Shape;8899;p15"/>
            <p:cNvSpPr/>
            <p:nvPr/>
          </p:nvSpPr>
          <p:spPr>
            <a:xfrm>
              <a:off x="6385084" y="3465671"/>
              <a:ext cx="9525" cy="9525"/>
            </a:xfrm>
            <a:custGeom>
              <a:avLst/>
              <a:gdLst/>
              <a:ahLst/>
              <a:cxnLst/>
              <a:rect l="l" t="t" r="r" b="b"/>
              <a:pathLst>
                <a:path w="9525" h="9525" extrusionOk="0">
                  <a:moveTo>
                    <a:pt x="7144" y="7144"/>
                  </a:moveTo>
                  <a:cubicBezTo>
                    <a:pt x="7144" y="8096"/>
                    <a:pt x="7144" y="9049"/>
                    <a:pt x="7144" y="10001"/>
                  </a:cubicBezTo>
                  <a:cubicBezTo>
                    <a:pt x="7144" y="9049"/>
                    <a:pt x="7144"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900" name="Google Shape;8900;p15"/>
            <p:cNvSpPr/>
            <p:nvPr/>
          </p:nvSpPr>
          <p:spPr>
            <a:xfrm>
              <a:off x="6384131" y="3362801"/>
              <a:ext cx="9525" cy="9525"/>
            </a:xfrm>
            <a:custGeom>
              <a:avLst/>
              <a:gdLst/>
              <a:ahLst/>
              <a:cxnLst/>
              <a:rect l="l" t="t" r="r" b="b"/>
              <a:pathLst>
                <a:path w="9525" h="9525" extrusionOk="0">
                  <a:moveTo>
                    <a:pt x="7144" y="7144"/>
                  </a:moveTo>
                  <a:lnTo>
                    <a:pt x="8096" y="10954"/>
                  </a:lnTo>
                  <a:cubicBezTo>
                    <a:pt x="8096" y="10001"/>
                    <a:pt x="8096" y="9049"/>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901" name="Google Shape;8901;p15"/>
            <p:cNvSpPr/>
            <p:nvPr/>
          </p:nvSpPr>
          <p:spPr>
            <a:xfrm>
              <a:off x="6396514" y="3478683"/>
              <a:ext cx="9525" cy="19050"/>
            </a:xfrm>
            <a:custGeom>
              <a:avLst/>
              <a:gdLst/>
              <a:ahLst/>
              <a:cxnLst/>
              <a:rect l="l" t="t" r="r" b="b"/>
              <a:pathLst>
                <a:path w="9525" h="19050" extrusionOk="0">
                  <a:moveTo>
                    <a:pt x="7144" y="14134"/>
                  </a:moveTo>
                  <a:cubicBezTo>
                    <a:pt x="7144" y="13181"/>
                    <a:pt x="13811" y="-1106"/>
                    <a:pt x="7144" y="1413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902" name="Google Shape;8902;p15"/>
            <p:cNvSpPr/>
            <p:nvPr/>
          </p:nvSpPr>
          <p:spPr>
            <a:xfrm>
              <a:off x="6398620" y="3475067"/>
              <a:ext cx="9525" cy="9525"/>
            </a:xfrm>
            <a:custGeom>
              <a:avLst/>
              <a:gdLst/>
              <a:ahLst/>
              <a:cxnLst/>
              <a:rect l="l" t="t" r="r" b="b"/>
              <a:pathLst>
                <a:path w="9525" h="9525" extrusionOk="0">
                  <a:moveTo>
                    <a:pt x="10752" y="7273"/>
                  </a:moveTo>
                  <a:cubicBezTo>
                    <a:pt x="3132" y="6320"/>
                    <a:pt x="9800" y="11083"/>
                    <a:pt x="10752" y="7273"/>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903" name="Google Shape;8903;p15"/>
            <p:cNvSpPr/>
            <p:nvPr/>
          </p:nvSpPr>
          <p:spPr>
            <a:xfrm>
              <a:off x="6322356" y="3460908"/>
              <a:ext cx="9525" cy="19050"/>
            </a:xfrm>
            <a:custGeom>
              <a:avLst/>
              <a:gdLst/>
              <a:ahLst/>
              <a:cxnLst/>
              <a:rect l="l" t="t" r="r" b="b"/>
              <a:pathLst>
                <a:path w="9525" h="19050" extrusionOk="0">
                  <a:moveTo>
                    <a:pt x="7959" y="7144"/>
                  </a:moveTo>
                  <a:cubicBezTo>
                    <a:pt x="6054" y="9049"/>
                    <a:pt x="7959" y="12859"/>
                    <a:pt x="8911" y="13811"/>
                  </a:cubicBezTo>
                  <a:cubicBezTo>
                    <a:pt x="8911" y="10001"/>
                    <a:pt x="9864" y="11906"/>
                    <a:pt x="7959"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904" name="Google Shape;8904;p15"/>
            <p:cNvSpPr/>
            <p:nvPr/>
          </p:nvSpPr>
          <p:spPr>
            <a:xfrm>
              <a:off x="6365081" y="3332321"/>
              <a:ext cx="9525" cy="9525"/>
            </a:xfrm>
            <a:custGeom>
              <a:avLst/>
              <a:gdLst/>
              <a:ahLst/>
              <a:cxnLst/>
              <a:rect l="l" t="t" r="r" b="b"/>
              <a:pathLst>
                <a:path w="9525" h="9525" extrusionOk="0">
                  <a:moveTo>
                    <a:pt x="7144" y="9049"/>
                  </a:moveTo>
                  <a:lnTo>
                    <a:pt x="7144" y="7144"/>
                  </a:lnTo>
                  <a:cubicBezTo>
                    <a:pt x="7144" y="8096"/>
                    <a:pt x="7144" y="8096"/>
                    <a:pt x="7144" y="904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905" name="Google Shape;8905;p15"/>
            <p:cNvSpPr/>
            <p:nvPr/>
          </p:nvSpPr>
          <p:spPr>
            <a:xfrm>
              <a:off x="6364129" y="3310413"/>
              <a:ext cx="28575" cy="66675"/>
            </a:xfrm>
            <a:custGeom>
              <a:avLst/>
              <a:gdLst/>
              <a:ahLst/>
              <a:cxnLst/>
              <a:rect l="l" t="t" r="r" b="b"/>
              <a:pathLst>
                <a:path w="28575" h="66675" extrusionOk="0">
                  <a:moveTo>
                    <a:pt x="15716" y="64294"/>
                  </a:moveTo>
                  <a:cubicBezTo>
                    <a:pt x="16669" y="61436"/>
                    <a:pt x="35719" y="30956"/>
                    <a:pt x="8096" y="7144"/>
                  </a:cubicBezTo>
                  <a:cubicBezTo>
                    <a:pt x="16669" y="17621"/>
                    <a:pt x="17621" y="23336"/>
                    <a:pt x="9049" y="25241"/>
                  </a:cubicBezTo>
                  <a:cubicBezTo>
                    <a:pt x="11906" y="25241"/>
                    <a:pt x="31909" y="29051"/>
                    <a:pt x="17621" y="43339"/>
                  </a:cubicBezTo>
                  <a:cubicBezTo>
                    <a:pt x="17621" y="32861"/>
                    <a:pt x="14764" y="28099"/>
                    <a:pt x="7144" y="30956"/>
                  </a:cubicBezTo>
                  <a:cubicBezTo>
                    <a:pt x="10954" y="42386"/>
                    <a:pt x="13811" y="53816"/>
                    <a:pt x="15716" y="6429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906" name="Google Shape;8906;p15"/>
            <p:cNvSpPr/>
            <p:nvPr/>
          </p:nvSpPr>
          <p:spPr>
            <a:xfrm>
              <a:off x="6359366" y="3251358"/>
              <a:ext cx="9525" cy="9525"/>
            </a:xfrm>
            <a:custGeom>
              <a:avLst/>
              <a:gdLst/>
              <a:ahLst/>
              <a:cxnLst/>
              <a:rect l="l" t="t" r="r" b="b"/>
              <a:pathLst>
                <a:path w="9525" h="9525" extrusionOk="0">
                  <a:moveTo>
                    <a:pt x="7144" y="7144"/>
                  </a:moveTo>
                  <a:lnTo>
                    <a:pt x="7144" y="7144"/>
                  </a:ln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907" name="Google Shape;8907;p15"/>
            <p:cNvSpPr/>
            <p:nvPr/>
          </p:nvSpPr>
          <p:spPr>
            <a:xfrm>
              <a:off x="6359366" y="3254068"/>
              <a:ext cx="9525" cy="9525"/>
            </a:xfrm>
            <a:custGeom>
              <a:avLst/>
              <a:gdLst/>
              <a:ahLst/>
              <a:cxnLst/>
              <a:rect l="l" t="t" r="r" b="b"/>
              <a:pathLst>
                <a:path w="9525" h="9525" extrusionOk="0">
                  <a:moveTo>
                    <a:pt x="7144" y="8244"/>
                  </a:moveTo>
                  <a:cubicBezTo>
                    <a:pt x="13811" y="6339"/>
                    <a:pt x="10954" y="7291"/>
                    <a:pt x="7144" y="82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908" name="Google Shape;8908;p15"/>
            <p:cNvSpPr/>
            <p:nvPr/>
          </p:nvSpPr>
          <p:spPr>
            <a:xfrm>
              <a:off x="6358717" y="3262599"/>
              <a:ext cx="19050" cy="9525"/>
            </a:xfrm>
            <a:custGeom>
              <a:avLst/>
              <a:gdLst/>
              <a:ahLst/>
              <a:cxnLst/>
              <a:rect l="l" t="t" r="r" b="b"/>
              <a:pathLst>
                <a:path w="19050" h="9525" extrusionOk="0">
                  <a:moveTo>
                    <a:pt x="17318" y="11143"/>
                  </a:moveTo>
                  <a:cubicBezTo>
                    <a:pt x="15413" y="7333"/>
                    <a:pt x="-4590" y="4476"/>
                    <a:pt x="17318" y="11143"/>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909" name="Google Shape;8909;p15"/>
            <p:cNvSpPr/>
            <p:nvPr/>
          </p:nvSpPr>
          <p:spPr>
            <a:xfrm>
              <a:off x="6366285" y="3300888"/>
              <a:ext cx="9525" cy="9525"/>
            </a:xfrm>
            <a:custGeom>
              <a:avLst/>
              <a:gdLst/>
              <a:ahLst/>
              <a:cxnLst/>
              <a:rect l="l" t="t" r="r" b="b"/>
              <a:pathLst>
                <a:path w="9525" h="9525" extrusionOk="0">
                  <a:moveTo>
                    <a:pt x="9750" y="7144"/>
                  </a:moveTo>
                  <a:cubicBezTo>
                    <a:pt x="7845" y="7144"/>
                    <a:pt x="4988" y="8096"/>
                    <a:pt x="9750"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910" name="Google Shape;8910;p15"/>
            <p:cNvSpPr/>
            <p:nvPr/>
          </p:nvSpPr>
          <p:spPr>
            <a:xfrm>
              <a:off x="6365183" y="3297035"/>
              <a:ext cx="9525" cy="9525"/>
            </a:xfrm>
            <a:custGeom>
              <a:avLst/>
              <a:gdLst/>
              <a:ahLst/>
              <a:cxnLst/>
              <a:rect l="l" t="t" r="r" b="b"/>
              <a:pathLst>
                <a:path w="9525" h="9525" extrusionOk="0">
                  <a:moveTo>
                    <a:pt x="8947" y="10045"/>
                  </a:moveTo>
                  <a:cubicBezTo>
                    <a:pt x="7042" y="7187"/>
                    <a:pt x="6090" y="5282"/>
                    <a:pt x="8947" y="10045"/>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911" name="Google Shape;8911;p15"/>
            <p:cNvSpPr/>
            <p:nvPr/>
          </p:nvSpPr>
          <p:spPr>
            <a:xfrm>
              <a:off x="6367939" y="3283743"/>
              <a:ext cx="9525" cy="19050"/>
            </a:xfrm>
            <a:custGeom>
              <a:avLst/>
              <a:gdLst/>
              <a:ahLst/>
              <a:cxnLst/>
              <a:rect l="l" t="t" r="r" b="b"/>
              <a:pathLst>
                <a:path w="9525" h="19050" extrusionOk="0">
                  <a:moveTo>
                    <a:pt x="7144" y="11906"/>
                  </a:moveTo>
                  <a:cubicBezTo>
                    <a:pt x="7144" y="10954"/>
                    <a:pt x="7144" y="9049"/>
                    <a:pt x="7144" y="7144"/>
                  </a:cubicBezTo>
                  <a:lnTo>
                    <a:pt x="7144" y="11906"/>
                  </a:ln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912" name="Google Shape;8912;p15"/>
            <p:cNvSpPr/>
            <p:nvPr/>
          </p:nvSpPr>
          <p:spPr>
            <a:xfrm>
              <a:off x="6366986" y="3287553"/>
              <a:ext cx="9525" cy="9525"/>
            </a:xfrm>
            <a:custGeom>
              <a:avLst/>
              <a:gdLst/>
              <a:ahLst/>
              <a:cxnLst/>
              <a:rect l="l" t="t" r="r" b="b"/>
              <a:pathLst>
                <a:path w="9525" h="9525" extrusionOk="0">
                  <a:moveTo>
                    <a:pt x="7144" y="10954"/>
                  </a:moveTo>
                  <a:cubicBezTo>
                    <a:pt x="7144" y="10954"/>
                    <a:pt x="9049" y="2381"/>
                    <a:pt x="7144" y="1095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913" name="Google Shape;8913;p15"/>
            <p:cNvSpPr/>
            <p:nvPr/>
          </p:nvSpPr>
          <p:spPr>
            <a:xfrm>
              <a:off x="6366986" y="3290827"/>
              <a:ext cx="9525" cy="19050"/>
            </a:xfrm>
            <a:custGeom>
              <a:avLst/>
              <a:gdLst/>
              <a:ahLst/>
              <a:cxnLst/>
              <a:rect l="l" t="t" r="r" b="b"/>
              <a:pathLst>
                <a:path w="9525" h="19050" extrusionOk="0">
                  <a:moveTo>
                    <a:pt x="7144" y="12442"/>
                  </a:moveTo>
                  <a:cubicBezTo>
                    <a:pt x="11906" y="11490"/>
                    <a:pt x="13811" y="1012"/>
                    <a:pt x="7144" y="12442"/>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914" name="Google Shape;8914;p15"/>
            <p:cNvSpPr/>
            <p:nvPr/>
          </p:nvSpPr>
          <p:spPr>
            <a:xfrm>
              <a:off x="6298406" y="3416141"/>
              <a:ext cx="9525" cy="9525"/>
            </a:xfrm>
            <a:custGeom>
              <a:avLst/>
              <a:gdLst/>
              <a:ahLst/>
              <a:cxnLst/>
              <a:rect l="l" t="t" r="r" b="b"/>
              <a:pathLst>
                <a:path w="9525" h="9525" extrusionOk="0">
                  <a:moveTo>
                    <a:pt x="9049" y="9049"/>
                  </a:moveTo>
                  <a:cubicBezTo>
                    <a:pt x="8096" y="8096"/>
                    <a:pt x="8096" y="7144"/>
                    <a:pt x="7144" y="7144"/>
                  </a:cubicBezTo>
                  <a:cubicBezTo>
                    <a:pt x="7144" y="8096"/>
                    <a:pt x="8096" y="9049"/>
                    <a:pt x="9049" y="904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915" name="Google Shape;8915;p15"/>
            <p:cNvSpPr/>
            <p:nvPr/>
          </p:nvSpPr>
          <p:spPr>
            <a:xfrm>
              <a:off x="6276499" y="3394416"/>
              <a:ext cx="28575" cy="28575"/>
            </a:xfrm>
            <a:custGeom>
              <a:avLst/>
              <a:gdLst/>
              <a:ahLst/>
              <a:cxnLst/>
              <a:rect l="l" t="t" r="r" b="b"/>
              <a:pathLst>
                <a:path w="28575" h="28575" extrusionOk="0">
                  <a:moveTo>
                    <a:pt x="7144" y="17439"/>
                  </a:moveTo>
                  <a:cubicBezTo>
                    <a:pt x="10001" y="12676"/>
                    <a:pt x="22384" y="23154"/>
                    <a:pt x="29051" y="28869"/>
                  </a:cubicBezTo>
                  <a:cubicBezTo>
                    <a:pt x="8096" y="-12089"/>
                    <a:pt x="17621" y="17439"/>
                    <a:pt x="7144" y="1743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916" name="Google Shape;8916;p15"/>
            <p:cNvSpPr/>
            <p:nvPr/>
          </p:nvSpPr>
          <p:spPr>
            <a:xfrm>
              <a:off x="6269831" y="3412331"/>
              <a:ext cx="9525" cy="9525"/>
            </a:xfrm>
            <a:custGeom>
              <a:avLst/>
              <a:gdLst/>
              <a:ahLst/>
              <a:cxnLst/>
              <a:rect l="l" t="t" r="r" b="b"/>
              <a:pathLst>
                <a:path w="9525" h="9525" extrusionOk="0">
                  <a:moveTo>
                    <a:pt x="7144" y="7144"/>
                  </a:moveTo>
                  <a:cubicBezTo>
                    <a:pt x="7144" y="9049"/>
                    <a:pt x="7144" y="10001"/>
                    <a:pt x="8096" y="10954"/>
                  </a:cubicBezTo>
                  <a:cubicBezTo>
                    <a:pt x="10954" y="10954"/>
                    <a:pt x="8096" y="9049"/>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917" name="Google Shape;8917;p15"/>
            <p:cNvSpPr/>
            <p:nvPr/>
          </p:nvSpPr>
          <p:spPr>
            <a:xfrm>
              <a:off x="6314834" y="3359393"/>
              <a:ext cx="9525" cy="9525"/>
            </a:xfrm>
            <a:custGeom>
              <a:avLst/>
              <a:gdLst/>
              <a:ahLst/>
              <a:cxnLst/>
              <a:rect l="l" t="t" r="r" b="b"/>
              <a:pathLst>
                <a:path w="9525" h="9525" extrusionOk="0">
                  <a:moveTo>
                    <a:pt x="11671" y="7694"/>
                  </a:moveTo>
                  <a:cubicBezTo>
                    <a:pt x="3099" y="5789"/>
                    <a:pt x="8814" y="9599"/>
                    <a:pt x="11671" y="769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918" name="Google Shape;8918;p15"/>
            <p:cNvSpPr/>
            <p:nvPr/>
          </p:nvSpPr>
          <p:spPr>
            <a:xfrm>
              <a:off x="6317456" y="3362801"/>
              <a:ext cx="9525" cy="9525"/>
            </a:xfrm>
            <a:custGeom>
              <a:avLst/>
              <a:gdLst/>
              <a:ahLst/>
              <a:cxnLst/>
              <a:rect l="l" t="t" r="r" b="b"/>
              <a:pathLst>
                <a:path w="9525" h="9525" extrusionOk="0">
                  <a:moveTo>
                    <a:pt x="8096" y="9049"/>
                  </a:moveTo>
                  <a:lnTo>
                    <a:pt x="7144" y="7144"/>
                  </a:lnTo>
                  <a:cubicBezTo>
                    <a:pt x="7144" y="8096"/>
                    <a:pt x="7144" y="8096"/>
                    <a:pt x="8096" y="904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919" name="Google Shape;8919;p15"/>
            <p:cNvSpPr/>
            <p:nvPr/>
          </p:nvSpPr>
          <p:spPr>
            <a:xfrm>
              <a:off x="6320314" y="3359943"/>
              <a:ext cx="9525" cy="9525"/>
            </a:xfrm>
            <a:custGeom>
              <a:avLst/>
              <a:gdLst/>
              <a:ahLst/>
              <a:cxnLst/>
              <a:rect l="l" t="t" r="r" b="b"/>
              <a:pathLst>
                <a:path w="9525" h="9525" extrusionOk="0">
                  <a:moveTo>
                    <a:pt x="7144" y="7144"/>
                  </a:moveTo>
                  <a:lnTo>
                    <a:pt x="7144" y="7144"/>
                  </a:ln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920" name="Google Shape;8920;p15"/>
            <p:cNvSpPr/>
            <p:nvPr/>
          </p:nvSpPr>
          <p:spPr>
            <a:xfrm>
              <a:off x="6368468" y="3271361"/>
              <a:ext cx="9525" cy="9525"/>
            </a:xfrm>
            <a:custGeom>
              <a:avLst/>
              <a:gdLst/>
              <a:ahLst/>
              <a:cxnLst/>
              <a:rect l="l" t="t" r="r" b="b"/>
              <a:pathLst>
                <a:path w="9525" h="9525" extrusionOk="0">
                  <a:moveTo>
                    <a:pt x="7567" y="10954"/>
                  </a:moveTo>
                  <a:cubicBezTo>
                    <a:pt x="9472" y="10954"/>
                    <a:pt x="8520" y="9049"/>
                    <a:pt x="7567" y="7144"/>
                  </a:cubicBezTo>
                  <a:cubicBezTo>
                    <a:pt x="7567" y="8096"/>
                    <a:pt x="6615" y="10001"/>
                    <a:pt x="7567" y="1095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921" name="Google Shape;8921;p15"/>
            <p:cNvSpPr/>
            <p:nvPr/>
          </p:nvSpPr>
          <p:spPr>
            <a:xfrm>
              <a:off x="6355556" y="3183731"/>
              <a:ext cx="9525" cy="9525"/>
            </a:xfrm>
            <a:custGeom>
              <a:avLst/>
              <a:gdLst/>
              <a:ahLst/>
              <a:cxnLst/>
              <a:rect l="l" t="t" r="r" b="b"/>
              <a:pathLst>
                <a:path w="9525" h="9525" extrusionOk="0">
                  <a:moveTo>
                    <a:pt x="7144" y="9049"/>
                  </a:moveTo>
                  <a:lnTo>
                    <a:pt x="9049" y="7144"/>
                  </a:lnTo>
                  <a:cubicBezTo>
                    <a:pt x="8096" y="8096"/>
                    <a:pt x="7144" y="8096"/>
                    <a:pt x="7144" y="904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922" name="Google Shape;8922;p15"/>
            <p:cNvSpPr/>
            <p:nvPr/>
          </p:nvSpPr>
          <p:spPr>
            <a:xfrm>
              <a:off x="6299359" y="3153780"/>
              <a:ext cx="9525" cy="9525"/>
            </a:xfrm>
            <a:custGeom>
              <a:avLst/>
              <a:gdLst/>
              <a:ahLst/>
              <a:cxnLst/>
              <a:rect l="l" t="t" r="r" b="b"/>
              <a:pathLst>
                <a:path w="9525" h="9525" extrusionOk="0">
                  <a:moveTo>
                    <a:pt x="8096" y="7567"/>
                  </a:moveTo>
                  <a:cubicBezTo>
                    <a:pt x="8096" y="7567"/>
                    <a:pt x="7144" y="7567"/>
                    <a:pt x="7144" y="7567"/>
                  </a:cubicBezTo>
                  <a:cubicBezTo>
                    <a:pt x="7144" y="6615"/>
                    <a:pt x="7144" y="7567"/>
                    <a:pt x="8096"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923" name="Google Shape;8923;p15"/>
            <p:cNvSpPr/>
            <p:nvPr/>
          </p:nvSpPr>
          <p:spPr>
            <a:xfrm>
              <a:off x="6293638" y="3148376"/>
              <a:ext cx="19050" cy="19050"/>
            </a:xfrm>
            <a:custGeom>
              <a:avLst/>
              <a:gdLst/>
              <a:ahLst/>
              <a:cxnLst/>
              <a:rect l="l" t="t" r="r" b="b"/>
              <a:pathLst>
                <a:path w="19050" h="19050" extrusionOk="0">
                  <a:moveTo>
                    <a:pt x="12864" y="12019"/>
                  </a:moveTo>
                  <a:cubicBezTo>
                    <a:pt x="-471" y="589"/>
                    <a:pt x="13817" y="12971"/>
                    <a:pt x="12864" y="1201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grpSp>
      <p:grpSp>
        <p:nvGrpSpPr>
          <p:cNvPr id="8924" name="Google Shape;8924;p15"/>
          <p:cNvGrpSpPr/>
          <p:nvPr/>
        </p:nvGrpSpPr>
        <p:grpSpPr>
          <a:xfrm rot="-2082564">
            <a:off x="7378234" y="1571460"/>
            <a:ext cx="430563" cy="437036"/>
            <a:chOff x="6687653" y="4198102"/>
            <a:chExt cx="938537" cy="952647"/>
          </a:xfrm>
        </p:grpSpPr>
        <p:sp>
          <p:nvSpPr>
            <p:cNvPr id="8925" name="Google Shape;8925;p15"/>
            <p:cNvSpPr/>
            <p:nvPr/>
          </p:nvSpPr>
          <p:spPr>
            <a:xfrm>
              <a:off x="6699409" y="4749106"/>
              <a:ext cx="9525" cy="19050"/>
            </a:xfrm>
            <a:custGeom>
              <a:avLst/>
              <a:gdLst/>
              <a:ahLst/>
              <a:cxnLst/>
              <a:rect l="l" t="t" r="r" b="b"/>
              <a:pathLst>
                <a:path w="9525" h="19050" extrusionOk="0">
                  <a:moveTo>
                    <a:pt x="7144" y="12441"/>
                  </a:moveTo>
                  <a:cubicBezTo>
                    <a:pt x="7144" y="13394"/>
                    <a:pt x="10001" y="59"/>
                    <a:pt x="7144" y="12441"/>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926" name="Google Shape;8926;p15"/>
            <p:cNvSpPr/>
            <p:nvPr/>
          </p:nvSpPr>
          <p:spPr>
            <a:xfrm>
              <a:off x="6702266" y="4722951"/>
              <a:ext cx="19050" cy="28575"/>
            </a:xfrm>
            <a:custGeom>
              <a:avLst/>
              <a:gdLst/>
              <a:ahLst/>
              <a:cxnLst/>
              <a:rect l="l" t="t" r="r" b="b"/>
              <a:pathLst>
                <a:path w="19050" h="28575" extrusionOk="0">
                  <a:moveTo>
                    <a:pt x="11906" y="15736"/>
                  </a:moveTo>
                  <a:cubicBezTo>
                    <a:pt x="4286" y="-8076"/>
                    <a:pt x="9049" y="25261"/>
                    <a:pt x="7144" y="24309"/>
                  </a:cubicBezTo>
                  <a:cubicBezTo>
                    <a:pt x="19526" y="45264"/>
                    <a:pt x="-476" y="9069"/>
                    <a:pt x="11906" y="1573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927" name="Google Shape;8927;p15"/>
            <p:cNvSpPr/>
            <p:nvPr/>
          </p:nvSpPr>
          <p:spPr>
            <a:xfrm>
              <a:off x="6755606" y="4431506"/>
              <a:ext cx="9525" cy="9525"/>
            </a:xfrm>
            <a:custGeom>
              <a:avLst/>
              <a:gdLst/>
              <a:ahLst/>
              <a:cxnLst/>
              <a:rect l="l" t="t" r="r" b="b"/>
              <a:pathLst>
                <a:path w="9525" h="9525" extrusionOk="0">
                  <a:moveTo>
                    <a:pt x="9049" y="8096"/>
                  </a:moveTo>
                  <a:lnTo>
                    <a:pt x="7144" y="7144"/>
                  </a:lnTo>
                  <a:cubicBezTo>
                    <a:pt x="7144" y="8096"/>
                    <a:pt x="8096" y="8096"/>
                    <a:pt x="9049" y="809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928" name="Google Shape;8928;p15"/>
            <p:cNvSpPr/>
            <p:nvPr/>
          </p:nvSpPr>
          <p:spPr>
            <a:xfrm>
              <a:off x="6938486" y="4458176"/>
              <a:ext cx="9525" cy="9525"/>
            </a:xfrm>
            <a:custGeom>
              <a:avLst/>
              <a:gdLst/>
              <a:ahLst/>
              <a:cxnLst/>
              <a:rect l="l" t="t" r="r" b="b"/>
              <a:pathLst>
                <a:path w="9525" h="9525" extrusionOk="0">
                  <a:moveTo>
                    <a:pt x="10001" y="7144"/>
                  </a:moveTo>
                  <a:cubicBezTo>
                    <a:pt x="8096" y="7144"/>
                    <a:pt x="8096" y="7144"/>
                    <a:pt x="7144" y="7144"/>
                  </a:cubicBezTo>
                  <a:cubicBezTo>
                    <a:pt x="9049" y="8096"/>
                    <a:pt x="10001" y="8096"/>
                    <a:pt x="10001"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929" name="Google Shape;8929;p15"/>
            <p:cNvSpPr/>
            <p:nvPr/>
          </p:nvSpPr>
          <p:spPr>
            <a:xfrm>
              <a:off x="6975634" y="4466748"/>
              <a:ext cx="9525" cy="9525"/>
            </a:xfrm>
            <a:custGeom>
              <a:avLst/>
              <a:gdLst/>
              <a:ahLst/>
              <a:cxnLst/>
              <a:rect l="l" t="t" r="r" b="b"/>
              <a:pathLst>
                <a:path w="9525" h="9525" extrusionOk="0">
                  <a:moveTo>
                    <a:pt x="9049" y="7144"/>
                  </a:moveTo>
                  <a:cubicBezTo>
                    <a:pt x="8096" y="7144"/>
                    <a:pt x="8096" y="7144"/>
                    <a:pt x="7144" y="7144"/>
                  </a:cubicBezTo>
                  <a:cubicBezTo>
                    <a:pt x="7144" y="7144"/>
                    <a:pt x="8096" y="7144"/>
                    <a:pt x="9049"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930" name="Google Shape;8930;p15"/>
            <p:cNvSpPr/>
            <p:nvPr/>
          </p:nvSpPr>
          <p:spPr>
            <a:xfrm>
              <a:off x="6757511" y="4432458"/>
              <a:ext cx="19050" cy="9525"/>
            </a:xfrm>
            <a:custGeom>
              <a:avLst/>
              <a:gdLst/>
              <a:ahLst/>
              <a:cxnLst/>
              <a:rect l="l" t="t" r="r" b="b"/>
              <a:pathLst>
                <a:path w="19050" h="9525" extrusionOk="0">
                  <a:moveTo>
                    <a:pt x="7144" y="7144"/>
                  </a:moveTo>
                  <a:lnTo>
                    <a:pt x="12859" y="9049"/>
                  </a:lnTo>
                  <a:cubicBezTo>
                    <a:pt x="12859" y="8096"/>
                    <a:pt x="10001"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931" name="Google Shape;8931;p15"/>
            <p:cNvSpPr/>
            <p:nvPr/>
          </p:nvSpPr>
          <p:spPr>
            <a:xfrm>
              <a:off x="6701314" y="4682966"/>
              <a:ext cx="9525" cy="9525"/>
            </a:xfrm>
            <a:custGeom>
              <a:avLst/>
              <a:gdLst/>
              <a:ahLst/>
              <a:cxnLst/>
              <a:rect l="l" t="t" r="r" b="b"/>
              <a:pathLst>
                <a:path w="9525" h="9525" extrusionOk="0">
                  <a:moveTo>
                    <a:pt x="7144" y="7144"/>
                  </a:moveTo>
                  <a:cubicBezTo>
                    <a:pt x="8096" y="13811"/>
                    <a:pt x="8096" y="9049"/>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932" name="Google Shape;8932;p15"/>
            <p:cNvSpPr/>
            <p:nvPr/>
          </p:nvSpPr>
          <p:spPr>
            <a:xfrm>
              <a:off x="6727031" y="4480083"/>
              <a:ext cx="9525" cy="9525"/>
            </a:xfrm>
            <a:custGeom>
              <a:avLst/>
              <a:gdLst/>
              <a:ahLst/>
              <a:cxnLst/>
              <a:rect l="l" t="t" r="r" b="b"/>
              <a:pathLst>
                <a:path w="9525" h="9525" extrusionOk="0">
                  <a:moveTo>
                    <a:pt x="7144" y="7144"/>
                  </a:moveTo>
                  <a:cubicBezTo>
                    <a:pt x="8096" y="9049"/>
                    <a:pt x="9049" y="1476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933" name="Google Shape;8933;p15"/>
            <p:cNvSpPr/>
            <p:nvPr/>
          </p:nvSpPr>
          <p:spPr>
            <a:xfrm>
              <a:off x="6721519" y="4549252"/>
              <a:ext cx="9525" cy="19050"/>
            </a:xfrm>
            <a:custGeom>
              <a:avLst/>
              <a:gdLst/>
              <a:ahLst/>
              <a:cxnLst/>
              <a:rect l="l" t="t" r="r" b="b"/>
              <a:pathLst>
                <a:path w="9525" h="19050" extrusionOk="0">
                  <a:moveTo>
                    <a:pt x="10751" y="11317"/>
                  </a:moveTo>
                  <a:cubicBezTo>
                    <a:pt x="11703" y="-113"/>
                    <a:pt x="2178" y="16080"/>
                    <a:pt x="10751" y="1131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934" name="Google Shape;8934;p15"/>
            <p:cNvSpPr/>
            <p:nvPr/>
          </p:nvSpPr>
          <p:spPr>
            <a:xfrm>
              <a:off x="6713696" y="4667726"/>
              <a:ext cx="9525" cy="9525"/>
            </a:xfrm>
            <a:custGeom>
              <a:avLst/>
              <a:gdLst/>
              <a:ahLst/>
              <a:cxnLst/>
              <a:rect l="l" t="t" r="r" b="b"/>
              <a:pathLst>
                <a:path w="9525" h="9525" extrusionOk="0">
                  <a:moveTo>
                    <a:pt x="7144" y="7144"/>
                  </a:moveTo>
                  <a:lnTo>
                    <a:pt x="7144" y="9049"/>
                  </a:lnTo>
                  <a:cubicBezTo>
                    <a:pt x="7144" y="9049"/>
                    <a:pt x="7144"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935" name="Google Shape;8935;p15"/>
            <p:cNvSpPr/>
            <p:nvPr/>
          </p:nvSpPr>
          <p:spPr>
            <a:xfrm>
              <a:off x="6727984" y="4435316"/>
              <a:ext cx="9525" cy="9525"/>
            </a:xfrm>
            <a:custGeom>
              <a:avLst/>
              <a:gdLst/>
              <a:ahLst/>
              <a:cxnLst/>
              <a:rect l="l" t="t" r="r" b="b"/>
              <a:pathLst>
                <a:path w="9525" h="9525" extrusionOk="0">
                  <a:moveTo>
                    <a:pt x="7144" y="7144"/>
                  </a:moveTo>
                  <a:cubicBezTo>
                    <a:pt x="7144" y="7144"/>
                    <a:pt x="8096" y="8096"/>
                    <a:pt x="8096" y="8096"/>
                  </a:cubicBezTo>
                  <a:cubicBezTo>
                    <a:pt x="8096" y="8096"/>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936" name="Google Shape;8936;p15"/>
            <p:cNvSpPr/>
            <p:nvPr/>
          </p:nvSpPr>
          <p:spPr>
            <a:xfrm>
              <a:off x="6687979" y="4838223"/>
              <a:ext cx="9525" cy="9525"/>
            </a:xfrm>
            <a:custGeom>
              <a:avLst/>
              <a:gdLst/>
              <a:ahLst/>
              <a:cxnLst/>
              <a:rect l="l" t="t" r="r" b="b"/>
              <a:pathLst>
                <a:path w="9525" h="9525" extrusionOk="0">
                  <a:moveTo>
                    <a:pt x="7144" y="7144"/>
                  </a:moveTo>
                  <a:cubicBezTo>
                    <a:pt x="8096" y="7144"/>
                    <a:pt x="8096" y="7144"/>
                    <a:pt x="7144" y="7144"/>
                  </a:cubicBezTo>
                  <a:cubicBezTo>
                    <a:pt x="8096"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937" name="Google Shape;8937;p15"/>
            <p:cNvSpPr/>
            <p:nvPr/>
          </p:nvSpPr>
          <p:spPr>
            <a:xfrm>
              <a:off x="6707029" y="4755356"/>
              <a:ext cx="9525" cy="9525"/>
            </a:xfrm>
            <a:custGeom>
              <a:avLst/>
              <a:gdLst/>
              <a:ahLst/>
              <a:cxnLst/>
              <a:rect l="l" t="t" r="r" b="b"/>
              <a:pathLst>
                <a:path w="9525" h="9525" extrusionOk="0">
                  <a:moveTo>
                    <a:pt x="7144" y="7144"/>
                  </a:moveTo>
                  <a:cubicBezTo>
                    <a:pt x="7144" y="8096"/>
                    <a:pt x="9049" y="1095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938" name="Google Shape;8938;p15"/>
            <p:cNvSpPr/>
            <p:nvPr/>
          </p:nvSpPr>
          <p:spPr>
            <a:xfrm>
              <a:off x="7042161" y="4477226"/>
              <a:ext cx="9525" cy="9525"/>
            </a:xfrm>
            <a:custGeom>
              <a:avLst/>
              <a:gdLst/>
              <a:ahLst/>
              <a:cxnLst/>
              <a:rect l="l" t="t" r="r" b="b"/>
              <a:pathLst>
                <a:path w="9525" h="9525" extrusionOk="0">
                  <a:moveTo>
                    <a:pt x="8244" y="7144"/>
                  </a:moveTo>
                  <a:cubicBezTo>
                    <a:pt x="8244" y="7144"/>
                    <a:pt x="8244" y="7144"/>
                    <a:pt x="8244" y="7144"/>
                  </a:cubicBezTo>
                  <a:cubicBezTo>
                    <a:pt x="6339" y="7144"/>
                    <a:pt x="7291" y="7144"/>
                    <a:pt x="82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939" name="Google Shape;8939;p15"/>
            <p:cNvSpPr/>
            <p:nvPr/>
          </p:nvSpPr>
          <p:spPr>
            <a:xfrm>
              <a:off x="7249954" y="4878642"/>
              <a:ext cx="19050" cy="19050"/>
            </a:xfrm>
            <a:custGeom>
              <a:avLst/>
              <a:gdLst/>
              <a:ahLst/>
              <a:cxnLst/>
              <a:rect l="l" t="t" r="r" b="b"/>
              <a:pathLst>
                <a:path w="19050" h="19050" extrusionOk="0">
                  <a:moveTo>
                    <a:pt x="7144" y="10539"/>
                  </a:moveTo>
                  <a:cubicBezTo>
                    <a:pt x="10001" y="3872"/>
                    <a:pt x="10954" y="21970"/>
                    <a:pt x="12859" y="11492"/>
                  </a:cubicBezTo>
                  <a:cubicBezTo>
                    <a:pt x="12859" y="12445"/>
                    <a:pt x="9049" y="1967"/>
                    <a:pt x="7144" y="1053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940" name="Google Shape;8940;p15"/>
            <p:cNvSpPr/>
            <p:nvPr/>
          </p:nvSpPr>
          <p:spPr>
            <a:xfrm>
              <a:off x="6702266" y="4678203"/>
              <a:ext cx="9525" cy="9525"/>
            </a:xfrm>
            <a:custGeom>
              <a:avLst/>
              <a:gdLst/>
              <a:ahLst/>
              <a:cxnLst/>
              <a:rect l="l" t="t" r="r" b="b"/>
              <a:pathLst>
                <a:path w="9525" h="9525" extrusionOk="0">
                  <a:moveTo>
                    <a:pt x="7144" y="10001"/>
                  </a:moveTo>
                  <a:lnTo>
                    <a:pt x="7144" y="7144"/>
                  </a:lnTo>
                  <a:cubicBezTo>
                    <a:pt x="7144" y="9049"/>
                    <a:pt x="7144" y="10001"/>
                    <a:pt x="7144" y="10001"/>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941" name="Google Shape;8941;p15"/>
            <p:cNvSpPr/>
            <p:nvPr/>
          </p:nvSpPr>
          <p:spPr>
            <a:xfrm>
              <a:off x="7256621" y="4882144"/>
              <a:ext cx="9525" cy="9525"/>
            </a:xfrm>
            <a:custGeom>
              <a:avLst/>
              <a:gdLst/>
              <a:ahLst/>
              <a:cxnLst/>
              <a:rect l="l" t="t" r="r" b="b"/>
              <a:pathLst>
                <a:path w="9525" h="9525" extrusionOk="0">
                  <a:moveTo>
                    <a:pt x="7144" y="7990"/>
                  </a:moveTo>
                  <a:cubicBezTo>
                    <a:pt x="7144" y="7990"/>
                    <a:pt x="7144" y="6086"/>
                    <a:pt x="7144" y="7990"/>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942" name="Google Shape;8942;p15"/>
            <p:cNvSpPr/>
            <p:nvPr/>
          </p:nvSpPr>
          <p:spPr>
            <a:xfrm>
              <a:off x="7194709" y="4498181"/>
              <a:ext cx="9525" cy="9525"/>
            </a:xfrm>
            <a:custGeom>
              <a:avLst/>
              <a:gdLst/>
              <a:ahLst/>
              <a:cxnLst/>
              <a:rect l="l" t="t" r="r" b="b"/>
              <a:pathLst>
                <a:path w="9525" h="9525" extrusionOk="0">
                  <a:moveTo>
                    <a:pt x="9049" y="8096"/>
                  </a:moveTo>
                  <a:cubicBezTo>
                    <a:pt x="9049" y="7144"/>
                    <a:pt x="8096" y="7144"/>
                    <a:pt x="7144" y="7144"/>
                  </a:cubicBezTo>
                  <a:cubicBezTo>
                    <a:pt x="8096" y="7144"/>
                    <a:pt x="8096" y="7144"/>
                    <a:pt x="9049" y="809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943" name="Google Shape;8943;p15"/>
            <p:cNvSpPr/>
            <p:nvPr/>
          </p:nvSpPr>
          <p:spPr>
            <a:xfrm>
              <a:off x="7082314" y="4477226"/>
              <a:ext cx="9525" cy="9525"/>
            </a:xfrm>
            <a:custGeom>
              <a:avLst/>
              <a:gdLst/>
              <a:ahLst/>
              <a:cxnLst/>
              <a:rect l="l" t="t" r="r" b="b"/>
              <a:pathLst>
                <a:path w="9525" h="9525" extrusionOk="0">
                  <a:moveTo>
                    <a:pt x="7144" y="7144"/>
                  </a:moveTo>
                  <a:lnTo>
                    <a:pt x="10001" y="8096"/>
                  </a:lnTo>
                  <a:cubicBezTo>
                    <a:pt x="9049" y="8096"/>
                    <a:pt x="8096"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944" name="Google Shape;8944;p15"/>
            <p:cNvSpPr/>
            <p:nvPr/>
          </p:nvSpPr>
          <p:spPr>
            <a:xfrm>
              <a:off x="7253292" y="4496827"/>
              <a:ext cx="9525" cy="9525"/>
            </a:xfrm>
            <a:custGeom>
              <a:avLst/>
              <a:gdLst/>
              <a:ahLst/>
              <a:cxnLst/>
              <a:rect l="l" t="t" r="r" b="b"/>
              <a:pathLst>
                <a:path w="9525" h="9525" extrusionOk="0">
                  <a:moveTo>
                    <a:pt x="7615" y="7544"/>
                  </a:moveTo>
                  <a:cubicBezTo>
                    <a:pt x="16188" y="11354"/>
                    <a:pt x="4758" y="5640"/>
                    <a:pt x="7615" y="75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945" name="Google Shape;8945;p15"/>
            <p:cNvSpPr/>
            <p:nvPr/>
          </p:nvSpPr>
          <p:spPr>
            <a:xfrm>
              <a:off x="7258526" y="4539985"/>
              <a:ext cx="9525" cy="9525"/>
            </a:xfrm>
            <a:custGeom>
              <a:avLst/>
              <a:gdLst/>
              <a:ahLst/>
              <a:cxnLst/>
              <a:rect l="l" t="t" r="r" b="b"/>
              <a:pathLst>
                <a:path w="9525" h="9525" extrusionOk="0">
                  <a:moveTo>
                    <a:pt x="7144" y="10107"/>
                  </a:moveTo>
                  <a:cubicBezTo>
                    <a:pt x="8096" y="10107"/>
                    <a:pt x="9049" y="3440"/>
                    <a:pt x="7144" y="1010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946" name="Google Shape;8946;p15"/>
            <p:cNvSpPr/>
            <p:nvPr/>
          </p:nvSpPr>
          <p:spPr>
            <a:xfrm>
              <a:off x="6692741" y="5021278"/>
              <a:ext cx="9525" cy="9525"/>
            </a:xfrm>
            <a:custGeom>
              <a:avLst/>
              <a:gdLst/>
              <a:ahLst/>
              <a:cxnLst/>
              <a:rect l="l" t="t" r="r" b="b"/>
              <a:pathLst>
                <a:path w="9525" h="9525" extrusionOk="0">
                  <a:moveTo>
                    <a:pt x="7144" y="11731"/>
                  </a:moveTo>
                  <a:cubicBezTo>
                    <a:pt x="8096" y="10779"/>
                    <a:pt x="9049" y="9827"/>
                    <a:pt x="10001" y="8874"/>
                  </a:cubicBezTo>
                  <a:cubicBezTo>
                    <a:pt x="8096" y="10779"/>
                    <a:pt x="7144" y="2206"/>
                    <a:pt x="7144" y="11731"/>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947" name="Google Shape;8947;p15"/>
            <p:cNvSpPr/>
            <p:nvPr/>
          </p:nvSpPr>
          <p:spPr>
            <a:xfrm>
              <a:off x="6701102" y="4682119"/>
              <a:ext cx="9525" cy="9525"/>
            </a:xfrm>
            <a:custGeom>
              <a:avLst/>
              <a:gdLst/>
              <a:ahLst/>
              <a:cxnLst/>
              <a:rect l="l" t="t" r="r" b="b"/>
              <a:pathLst>
                <a:path w="9525" h="9525" extrusionOk="0">
                  <a:moveTo>
                    <a:pt x="9260" y="7990"/>
                  </a:moveTo>
                  <a:cubicBezTo>
                    <a:pt x="4498" y="6086"/>
                    <a:pt x="9260" y="7990"/>
                    <a:pt x="9260" y="7990"/>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948" name="Google Shape;8948;p15"/>
            <p:cNvSpPr/>
            <p:nvPr/>
          </p:nvSpPr>
          <p:spPr>
            <a:xfrm>
              <a:off x="7267099" y="4477226"/>
              <a:ext cx="19050" cy="9525"/>
            </a:xfrm>
            <a:custGeom>
              <a:avLst/>
              <a:gdLst/>
              <a:ahLst/>
              <a:cxnLst/>
              <a:rect l="l" t="t" r="r" b="b"/>
              <a:pathLst>
                <a:path w="19050" h="9525" extrusionOk="0">
                  <a:moveTo>
                    <a:pt x="7144" y="7144"/>
                  </a:moveTo>
                  <a:cubicBezTo>
                    <a:pt x="25241" y="11906"/>
                    <a:pt x="25241" y="10001"/>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949" name="Google Shape;8949;p15"/>
            <p:cNvSpPr/>
            <p:nvPr/>
          </p:nvSpPr>
          <p:spPr>
            <a:xfrm>
              <a:off x="7039451" y="5140166"/>
              <a:ext cx="9525" cy="9525"/>
            </a:xfrm>
            <a:custGeom>
              <a:avLst/>
              <a:gdLst/>
              <a:ahLst/>
              <a:cxnLst/>
              <a:rect l="l" t="t" r="r" b="b"/>
              <a:pathLst>
                <a:path w="9525" h="9525" extrusionOk="0">
                  <a:moveTo>
                    <a:pt x="9049" y="7144"/>
                  </a:moveTo>
                  <a:lnTo>
                    <a:pt x="7144" y="7144"/>
                  </a:lnTo>
                  <a:cubicBezTo>
                    <a:pt x="8096" y="8096"/>
                    <a:pt x="9049" y="8096"/>
                    <a:pt x="9049"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950" name="Google Shape;8950;p15"/>
            <p:cNvSpPr/>
            <p:nvPr/>
          </p:nvSpPr>
          <p:spPr>
            <a:xfrm>
              <a:off x="7279042" y="4522946"/>
              <a:ext cx="9525" cy="19050"/>
            </a:xfrm>
            <a:custGeom>
              <a:avLst/>
              <a:gdLst/>
              <a:ahLst/>
              <a:cxnLst/>
              <a:rect l="l" t="t" r="r" b="b"/>
              <a:pathLst>
                <a:path w="9525" h="19050" extrusionOk="0">
                  <a:moveTo>
                    <a:pt x="9488" y="7144"/>
                  </a:moveTo>
                  <a:cubicBezTo>
                    <a:pt x="8536" y="8096"/>
                    <a:pt x="4726" y="24289"/>
                    <a:pt x="9488"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951" name="Google Shape;8951;p15"/>
            <p:cNvSpPr/>
            <p:nvPr/>
          </p:nvSpPr>
          <p:spPr>
            <a:xfrm>
              <a:off x="6695599" y="5023961"/>
              <a:ext cx="9525" cy="9525"/>
            </a:xfrm>
            <a:custGeom>
              <a:avLst/>
              <a:gdLst/>
              <a:ahLst/>
              <a:cxnLst/>
              <a:rect l="l" t="t" r="r" b="b"/>
              <a:pathLst>
                <a:path w="9525" h="9525" extrusionOk="0">
                  <a:moveTo>
                    <a:pt x="7144" y="7144"/>
                  </a:moveTo>
                  <a:lnTo>
                    <a:pt x="7144" y="7144"/>
                  </a:lnTo>
                  <a:lnTo>
                    <a:pt x="7144" y="7144"/>
                  </a:ln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952" name="Google Shape;8952;p15"/>
            <p:cNvSpPr/>
            <p:nvPr/>
          </p:nvSpPr>
          <p:spPr>
            <a:xfrm>
              <a:off x="6687653" y="4416375"/>
              <a:ext cx="600075" cy="733425"/>
            </a:xfrm>
            <a:custGeom>
              <a:avLst/>
              <a:gdLst/>
              <a:ahLst/>
              <a:cxnLst/>
              <a:rect l="l" t="t" r="r" b="b"/>
              <a:pathLst>
                <a:path w="600075" h="733425" extrusionOk="0">
                  <a:moveTo>
                    <a:pt x="15090" y="549960"/>
                  </a:moveTo>
                  <a:cubicBezTo>
                    <a:pt x="15090" y="555675"/>
                    <a:pt x="16995" y="623302"/>
                    <a:pt x="18900" y="622350"/>
                  </a:cubicBezTo>
                  <a:cubicBezTo>
                    <a:pt x="16995" y="616635"/>
                    <a:pt x="16995" y="616635"/>
                    <a:pt x="17947" y="622350"/>
                  </a:cubicBezTo>
                  <a:cubicBezTo>
                    <a:pt x="8422" y="630922"/>
                    <a:pt x="30330" y="527100"/>
                    <a:pt x="16042" y="642352"/>
                  </a:cubicBezTo>
                  <a:cubicBezTo>
                    <a:pt x="11280" y="644257"/>
                    <a:pt x="13185" y="620445"/>
                    <a:pt x="14137" y="624255"/>
                  </a:cubicBezTo>
                  <a:cubicBezTo>
                    <a:pt x="12232" y="625207"/>
                    <a:pt x="10327" y="625207"/>
                    <a:pt x="8422" y="624255"/>
                  </a:cubicBezTo>
                  <a:cubicBezTo>
                    <a:pt x="-1103" y="676642"/>
                    <a:pt x="50332" y="680452"/>
                    <a:pt x="73192" y="694739"/>
                  </a:cubicBezTo>
                  <a:cubicBezTo>
                    <a:pt x="78907" y="693787"/>
                    <a:pt x="179872" y="723314"/>
                    <a:pt x="217020" y="725220"/>
                  </a:cubicBezTo>
                  <a:cubicBezTo>
                    <a:pt x="286552" y="740460"/>
                    <a:pt x="338940" y="729030"/>
                    <a:pt x="396090" y="730935"/>
                  </a:cubicBezTo>
                  <a:cubicBezTo>
                    <a:pt x="395137" y="733792"/>
                    <a:pt x="488482" y="731887"/>
                    <a:pt x="487530" y="731887"/>
                  </a:cubicBezTo>
                  <a:cubicBezTo>
                    <a:pt x="531345" y="719505"/>
                    <a:pt x="592305" y="659497"/>
                    <a:pt x="567540" y="611872"/>
                  </a:cubicBezTo>
                  <a:cubicBezTo>
                    <a:pt x="567540" y="591870"/>
                    <a:pt x="596115" y="559485"/>
                    <a:pt x="595162" y="538530"/>
                  </a:cubicBezTo>
                  <a:cubicBezTo>
                    <a:pt x="579922" y="416610"/>
                    <a:pt x="598020" y="279450"/>
                    <a:pt x="598020" y="174675"/>
                  </a:cubicBezTo>
                  <a:cubicBezTo>
                    <a:pt x="598020" y="47992"/>
                    <a:pt x="598020" y="79425"/>
                    <a:pt x="470385" y="64185"/>
                  </a:cubicBezTo>
                  <a:cubicBezTo>
                    <a:pt x="477052" y="64185"/>
                    <a:pt x="483720" y="63232"/>
                    <a:pt x="490387" y="61327"/>
                  </a:cubicBezTo>
                  <a:cubicBezTo>
                    <a:pt x="445620" y="62280"/>
                    <a:pt x="430380" y="62280"/>
                    <a:pt x="449430" y="56565"/>
                  </a:cubicBezTo>
                  <a:cubicBezTo>
                    <a:pt x="397042" y="53707"/>
                    <a:pt x="380850" y="50850"/>
                    <a:pt x="401805" y="47992"/>
                  </a:cubicBezTo>
                  <a:cubicBezTo>
                    <a:pt x="372277" y="43230"/>
                    <a:pt x="292267" y="37515"/>
                    <a:pt x="269407" y="34657"/>
                  </a:cubicBezTo>
                  <a:cubicBezTo>
                    <a:pt x="264645" y="34657"/>
                    <a:pt x="259882" y="33705"/>
                    <a:pt x="255120" y="33705"/>
                  </a:cubicBezTo>
                  <a:cubicBezTo>
                    <a:pt x="251310" y="36562"/>
                    <a:pt x="213210" y="27990"/>
                    <a:pt x="184635" y="22275"/>
                  </a:cubicBezTo>
                  <a:cubicBezTo>
                    <a:pt x="186540" y="21322"/>
                    <a:pt x="160822" y="20370"/>
                    <a:pt x="162727" y="18465"/>
                  </a:cubicBezTo>
                  <a:cubicBezTo>
                    <a:pt x="99862" y="13702"/>
                    <a:pt x="32235" y="-18683"/>
                    <a:pt x="30330" y="53707"/>
                  </a:cubicBezTo>
                  <a:cubicBezTo>
                    <a:pt x="33187" y="66090"/>
                    <a:pt x="41760" y="104190"/>
                    <a:pt x="34140" y="120382"/>
                  </a:cubicBezTo>
                  <a:cubicBezTo>
                    <a:pt x="31282" y="105142"/>
                    <a:pt x="28425" y="145147"/>
                    <a:pt x="33187" y="160387"/>
                  </a:cubicBezTo>
                  <a:cubicBezTo>
                    <a:pt x="31282" y="155625"/>
                    <a:pt x="27472" y="233730"/>
                    <a:pt x="29377" y="253732"/>
                  </a:cubicBezTo>
                  <a:cubicBezTo>
                    <a:pt x="26520" y="253732"/>
                    <a:pt x="25567" y="252780"/>
                    <a:pt x="25567" y="249922"/>
                  </a:cubicBezTo>
                  <a:cubicBezTo>
                    <a:pt x="19852" y="269925"/>
                    <a:pt x="13185" y="300405"/>
                    <a:pt x="21757" y="308025"/>
                  </a:cubicBezTo>
                  <a:cubicBezTo>
                    <a:pt x="24615" y="238492"/>
                    <a:pt x="47475" y="116572"/>
                    <a:pt x="35092" y="31800"/>
                  </a:cubicBezTo>
                  <a:cubicBezTo>
                    <a:pt x="35092" y="31800"/>
                    <a:pt x="51285" y="27037"/>
                    <a:pt x="41760" y="19417"/>
                  </a:cubicBezTo>
                  <a:cubicBezTo>
                    <a:pt x="51285" y="19417"/>
                    <a:pt x="64620" y="20370"/>
                    <a:pt x="72240" y="20370"/>
                  </a:cubicBezTo>
                  <a:cubicBezTo>
                    <a:pt x="92242" y="21322"/>
                    <a:pt x="151297" y="23227"/>
                    <a:pt x="163680" y="30847"/>
                  </a:cubicBezTo>
                  <a:cubicBezTo>
                    <a:pt x="149392" y="22275"/>
                    <a:pt x="156060" y="35610"/>
                    <a:pt x="161775" y="35610"/>
                  </a:cubicBezTo>
                  <a:cubicBezTo>
                    <a:pt x="149392" y="31800"/>
                    <a:pt x="202732" y="37515"/>
                    <a:pt x="212257" y="43230"/>
                  </a:cubicBezTo>
                  <a:cubicBezTo>
                    <a:pt x="210352" y="41325"/>
                    <a:pt x="209400" y="39420"/>
                    <a:pt x="207495" y="38467"/>
                  </a:cubicBezTo>
                  <a:cubicBezTo>
                    <a:pt x="223687" y="42277"/>
                    <a:pt x="249405" y="48945"/>
                    <a:pt x="259882" y="48945"/>
                  </a:cubicBezTo>
                  <a:cubicBezTo>
                    <a:pt x="257977" y="47040"/>
                    <a:pt x="256072" y="47992"/>
                    <a:pt x="254167" y="49897"/>
                  </a:cubicBezTo>
                  <a:cubicBezTo>
                    <a:pt x="284647" y="52755"/>
                    <a:pt x="323700" y="54660"/>
                    <a:pt x="336082" y="65137"/>
                  </a:cubicBezTo>
                  <a:cubicBezTo>
                    <a:pt x="335130" y="65137"/>
                    <a:pt x="363705" y="56565"/>
                    <a:pt x="365610" y="62280"/>
                  </a:cubicBezTo>
                  <a:cubicBezTo>
                    <a:pt x="361800" y="62280"/>
                    <a:pt x="358942" y="63232"/>
                    <a:pt x="356085" y="65137"/>
                  </a:cubicBezTo>
                  <a:cubicBezTo>
                    <a:pt x="363705" y="65137"/>
                    <a:pt x="366562" y="65137"/>
                    <a:pt x="362752" y="67042"/>
                  </a:cubicBezTo>
                  <a:cubicBezTo>
                    <a:pt x="381802" y="73710"/>
                    <a:pt x="397995" y="65137"/>
                    <a:pt x="408472" y="66090"/>
                  </a:cubicBezTo>
                  <a:cubicBezTo>
                    <a:pt x="409425" y="72757"/>
                    <a:pt x="443715" y="80377"/>
                    <a:pt x="456097" y="79425"/>
                  </a:cubicBezTo>
                  <a:cubicBezTo>
                    <a:pt x="450382" y="78472"/>
                    <a:pt x="444667" y="78472"/>
                    <a:pt x="438952" y="77520"/>
                  </a:cubicBezTo>
                  <a:cubicBezTo>
                    <a:pt x="440857" y="69900"/>
                    <a:pt x="472290" y="87045"/>
                    <a:pt x="436095" y="74662"/>
                  </a:cubicBezTo>
                  <a:cubicBezTo>
                    <a:pt x="450382" y="72757"/>
                    <a:pt x="481815" y="83235"/>
                    <a:pt x="498960" y="85140"/>
                  </a:cubicBezTo>
                  <a:cubicBezTo>
                    <a:pt x="498960" y="85140"/>
                    <a:pt x="545632" y="80377"/>
                    <a:pt x="561825" y="82282"/>
                  </a:cubicBezTo>
                  <a:cubicBezTo>
                    <a:pt x="560872" y="85140"/>
                    <a:pt x="558015" y="87045"/>
                    <a:pt x="555157" y="87045"/>
                  </a:cubicBezTo>
                  <a:cubicBezTo>
                    <a:pt x="559920" y="87045"/>
                    <a:pt x="576112" y="84187"/>
                    <a:pt x="579922" y="86092"/>
                  </a:cubicBezTo>
                  <a:cubicBezTo>
                    <a:pt x="578017" y="87045"/>
                    <a:pt x="578970" y="87997"/>
                    <a:pt x="582780" y="87045"/>
                  </a:cubicBezTo>
                  <a:cubicBezTo>
                    <a:pt x="560872" y="144195"/>
                    <a:pt x="589447" y="248970"/>
                    <a:pt x="573255" y="265162"/>
                  </a:cubicBezTo>
                  <a:cubicBezTo>
                    <a:pt x="564682" y="276592"/>
                    <a:pt x="576112" y="337552"/>
                    <a:pt x="577065" y="352792"/>
                  </a:cubicBezTo>
                  <a:cubicBezTo>
                    <a:pt x="558967" y="320407"/>
                    <a:pt x="577065" y="348030"/>
                    <a:pt x="574207" y="375652"/>
                  </a:cubicBezTo>
                  <a:cubicBezTo>
                    <a:pt x="571350" y="404227"/>
                    <a:pt x="572302" y="441375"/>
                    <a:pt x="572302" y="464235"/>
                  </a:cubicBezTo>
                  <a:cubicBezTo>
                    <a:pt x="572302" y="479475"/>
                    <a:pt x="562777" y="509002"/>
                    <a:pt x="569445" y="498525"/>
                  </a:cubicBezTo>
                  <a:cubicBezTo>
                    <a:pt x="569445" y="497572"/>
                    <a:pt x="569445" y="537577"/>
                    <a:pt x="566587" y="522337"/>
                  </a:cubicBezTo>
                  <a:cubicBezTo>
                    <a:pt x="573255" y="558532"/>
                    <a:pt x="557062" y="652830"/>
                    <a:pt x="537060" y="678547"/>
                  </a:cubicBezTo>
                  <a:cubicBezTo>
                    <a:pt x="522772" y="696645"/>
                    <a:pt x="416092" y="716647"/>
                    <a:pt x="417045" y="709980"/>
                  </a:cubicBezTo>
                  <a:cubicBezTo>
                    <a:pt x="384660" y="709980"/>
                    <a:pt x="336082" y="709027"/>
                    <a:pt x="306555" y="705217"/>
                  </a:cubicBezTo>
                  <a:cubicBezTo>
                    <a:pt x="246547" y="704264"/>
                    <a:pt x="183682" y="724267"/>
                    <a:pt x="133200" y="693787"/>
                  </a:cubicBezTo>
                  <a:cubicBezTo>
                    <a:pt x="201780" y="706170"/>
                    <a:pt x="132247" y="696645"/>
                    <a:pt x="150345" y="689977"/>
                  </a:cubicBezTo>
                  <a:cubicBezTo>
                    <a:pt x="145582" y="690930"/>
                    <a:pt x="98910" y="682357"/>
                    <a:pt x="95100" y="683310"/>
                  </a:cubicBezTo>
                  <a:cubicBezTo>
                    <a:pt x="93195" y="684262"/>
                    <a:pt x="100815" y="687120"/>
                    <a:pt x="101767" y="686167"/>
                  </a:cubicBezTo>
                  <a:cubicBezTo>
                    <a:pt x="97957" y="688072"/>
                    <a:pt x="101767" y="689025"/>
                    <a:pt x="112245" y="689025"/>
                  </a:cubicBezTo>
                  <a:cubicBezTo>
                    <a:pt x="-2055" y="710932"/>
                    <a:pt x="30330" y="584250"/>
                    <a:pt x="32235" y="518527"/>
                  </a:cubicBezTo>
                  <a:cubicBezTo>
                    <a:pt x="33187" y="470902"/>
                    <a:pt x="7470" y="386130"/>
                    <a:pt x="27472" y="346125"/>
                  </a:cubicBezTo>
                  <a:cubicBezTo>
                    <a:pt x="28425" y="333742"/>
                    <a:pt x="4612" y="377557"/>
                    <a:pt x="11280" y="359460"/>
                  </a:cubicBezTo>
                  <a:cubicBezTo>
                    <a:pt x="-4913" y="390892"/>
                    <a:pt x="33187" y="496620"/>
                    <a:pt x="11280" y="515670"/>
                  </a:cubicBezTo>
                  <a:cubicBezTo>
                    <a:pt x="29377" y="512812"/>
                    <a:pt x="10327" y="556627"/>
                    <a:pt x="15090" y="549960"/>
                  </a:cubicBezTo>
                  <a:close/>
                  <a:moveTo>
                    <a:pt x="124627" y="708075"/>
                  </a:moveTo>
                  <a:cubicBezTo>
                    <a:pt x="122722" y="707122"/>
                    <a:pt x="114150" y="706170"/>
                    <a:pt x="124627" y="708075"/>
                  </a:cubicBezTo>
                  <a:close/>
                  <a:moveTo>
                    <a:pt x="142725" y="710932"/>
                  </a:moveTo>
                  <a:cubicBezTo>
                    <a:pt x="129390" y="709027"/>
                    <a:pt x="136057" y="708075"/>
                    <a:pt x="142725" y="710932"/>
                  </a:cubicBezTo>
                  <a:close/>
                  <a:moveTo>
                    <a:pt x="108435" y="684262"/>
                  </a:moveTo>
                  <a:cubicBezTo>
                    <a:pt x="121770" y="685214"/>
                    <a:pt x="102720" y="686167"/>
                    <a:pt x="108435" y="684262"/>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953" name="Google Shape;8953;p15"/>
            <p:cNvSpPr/>
            <p:nvPr/>
          </p:nvSpPr>
          <p:spPr>
            <a:xfrm>
              <a:off x="6781948" y="5095398"/>
              <a:ext cx="9525" cy="9525"/>
            </a:xfrm>
            <a:custGeom>
              <a:avLst/>
              <a:gdLst/>
              <a:ahLst/>
              <a:cxnLst/>
              <a:rect l="l" t="t" r="r" b="b"/>
              <a:pathLst>
                <a:path w="9525" h="9525" extrusionOk="0">
                  <a:moveTo>
                    <a:pt x="8424" y="7144"/>
                  </a:moveTo>
                  <a:cubicBezTo>
                    <a:pt x="3662" y="7144"/>
                    <a:pt x="14139" y="8096"/>
                    <a:pt x="842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954" name="Google Shape;8954;p15"/>
            <p:cNvSpPr/>
            <p:nvPr/>
          </p:nvSpPr>
          <p:spPr>
            <a:xfrm>
              <a:off x="6754230" y="4432035"/>
              <a:ext cx="9525" cy="9525"/>
            </a:xfrm>
            <a:custGeom>
              <a:avLst/>
              <a:gdLst/>
              <a:ahLst/>
              <a:cxnLst/>
              <a:rect l="l" t="t" r="r" b="b"/>
              <a:pathLst>
                <a:path w="9525" h="9525" extrusionOk="0">
                  <a:moveTo>
                    <a:pt x="7567" y="7567"/>
                  </a:moveTo>
                  <a:cubicBezTo>
                    <a:pt x="7567" y="7567"/>
                    <a:pt x="6615" y="6615"/>
                    <a:pt x="7567"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955" name="Google Shape;8955;p15"/>
            <p:cNvSpPr/>
            <p:nvPr/>
          </p:nvSpPr>
          <p:spPr>
            <a:xfrm>
              <a:off x="7039134" y="5141224"/>
              <a:ext cx="9525" cy="9525"/>
            </a:xfrm>
            <a:custGeom>
              <a:avLst/>
              <a:gdLst/>
              <a:ahLst/>
              <a:cxnLst/>
              <a:rect l="l" t="t" r="r" b="b"/>
              <a:pathLst>
                <a:path w="9525" h="9525" extrusionOk="0">
                  <a:moveTo>
                    <a:pt x="8414" y="7990"/>
                  </a:moveTo>
                  <a:cubicBezTo>
                    <a:pt x="8414" y="7990"/>
                    <a:pt x="5556" y="6086"/>
                    <a:pt x="8414" y="7990"/>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956" name="Google Shape;8956;p15"/>
            <p:cNvSpPr/>
            <p:nvPr/>
          </p:nvSpPr>
          <p:spPr>
            <a:xfrm>
              <a:off x="6712744" y="4489608"/>
              <a:ext cx="9525" cy="9525"/>
            </a:xfrm>
            <a:custGeom>
              <a:avLst/>
              <a:gdLst/>
              <a:ahLst/>
              <a:cxnLst/>
              <a:rect l="l" t="t" r="r" b="b"/>
              <a:pathLst>
                <a:path w="9525" h="9525" extrusionOk="0">
                  <a:moveTo>
                    <a:pt x="8096" y="7144"/>
                  </a:moveTo>
                  <a:cubicBezTo>
                    <a:pt x="8096" y="7144"/>
                    <a:pt x="7144" y="8096"/>
                    <a:pt x="7144" y="8096"/>
                  </a:cubicBezTo>
                  <a:cubicBezTo>
                    <a:pt x="8096" y="9049"/>
                    <a:pt x="8096" y="8096"/>
                    <a:pt x="8096"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957" name="Google Shape;8957;p15"/>
            <p:cNvSpPr/>
            <p:nvPr/>
          </p:nvSpPr>
          <p:spPr>
            <a:xfrm>
              <a:off x="6710839" y="4533423"/>
              <a:ext cx="9525" cy="19050"/>
            </a:xfrm>
            <a:custGeom>
              <a:avLst/>
              <a:gdLst/>
              <a:ahLst/>
              <a:cxnLst/>
              <a:rect l="l" t="t" r="r" b="b"/>
              <a:pathLst>
                <a:path w="9525" h="19050" extrusionOk="0">
                  <a:moveTo>
                    <a:pt x="8096" y="7144"/>
                  </a:moveTo>
                  <a:lnTo>
                    <a:pt x="7144" y="12859"/>
                  </a:lnTo>
                  <a:cubicBezTo>
                    <a:pt x="7144" y="10954"/>
                    <a:pt x="8096" y="9049"/>
                    <a:pt x="8096"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958" name="Google Shape;8958;p15"/>
            <p:cNvSpPr/>
            <p:nvPr/>
          </p:nvSpPr>
          <p:spPr>
            <a:xfrm>
              <a:off x="6708934" y="4567713"/>
              <a:ext cx="9525" cy="9525"/>
            </a:xfrm>
            <a:custGeom>
              <a:avLst/>
              <a:gdLst/>
              <a:ahLst/>
              <a:cxnLst/>
              <a:rect l="l" t="t" r="r" b="b"/>
              <a:pathLst>
                <a:path w="9525" h="9525" extrusionOk="0">
                  <a:moveTo>
                    <a:pt x="7144" y="7144"/>
                  </a:moveTo>
                  <a:cubicBezTo>
                    <a:pt x="7144" y="7144"/>
                    <a:pt x="10001" y="9049"/>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959" name="Google Shape;8959;p15"/>
            <p:cNvSpPr/>
            <p:nvPr/>
          </p:nvSpPr>
          <p:spPr>
            <a:xfrm>
              <a:off x="7083266" y="4458176"/>
              <a:ext cx="9525" cy="9525"/>
            </a:xfrm>
            <a:custGeom>
              <a:avLst/>
              <a:gdLst/>
              <a:ahLst/>
              <a:cxnLst/>
              <a:rect l="l" t="t" r="r" b="b"/>
              <a:pathLst>
                <a:path w="9525" h="9525" extrusionOk="0">
                  <a:moveTo>
                    <a:pt x="7144" y="7144"/>
                  </a:moveTo>
                  <a:cubicBezTo>
                    <a:pt x="7144" y="7144"/>
                    <a:pt x="8096" y="7144"/>
                    <a:pt x="8096" y="7144"/>
                  </a:cubicBezTo>
                  <a:cubicBezTo>
                    <a:pt x="11906" y="7144"/>
                    <a:pt x="10001"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960" name="Google Shape;8960;p15"/>
            <p:cNvSpPr/>
            <p:nvPr/>
          </p:nvSpPr>
          <p:spPr>
            <a:xfrm>
              <a:off x="6924199" y="4443888"/>
              <a:ext cx="19050" cy="9525"/>
            </a:xfrm>
            <a:custGeom>
              <a:avLst/>
              <a:gdLst/>
              <a:ahLst/>
              <a:cxnLst/>
              <a:rect l="l" t="t" r="r" b="b"/>
              <a:pathLst>
                <a:path w="19050" h="9525" extrusionOk="0">
                  <a:moveTo>
                    <a:pt x="7144" y="8096"/>
                  </a:moveTo>
                  <a:cubicBezTo>
                    <a:pt x="9049" y="8096"/>
                    <a:pt x="10954" y="7144"/>
                    <a:pt x="12859" y="7144"/>
                  </a:cubicBezTo>
                  <a:cubicBezTo>
                    <a:pt x="9049" y="7144"/>
                    <a:pt x="7144" y="7144"/>
                    <a:pt x="7144" y="809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961" name="Google Shape;8961;p15"/>
            <p:cNvSpPr/>
            <p:nvPr/>
          </p:nvSpPr>
          <p:spPr>
            <a:xfrm>
              <a:off x="7265194" y="4476273"/>
              <a:ext cx="9525" cy="9525"/>
            </a:xfrm>
            <a:custGeom>
              <a:avLst/>
              <a:gdLst/>
              <a:ahLst/>
              <a:cxnLst/>
              <a:rect l="l" t="t" r="r" b="b"/>
              <a:pathLst>
                <a:path w="9525" h="9525" extrusionOk="0">
                  <a:moveTo>
                    <a:pt x="7144" y="7144"/>
                  </a:moveTo>
                  <a:cubicBezTo>
                    <a:pt x="7144" y="8096"/>
                    <a:pt x="10954"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962" name="Google Shape;8962;p15"/>
            <p:cNvSpPr/>
            <p:nvPr/>
          </p:nvSpPr>
          <p:spPr>
            <a:xfrm>
              <a:off x="6928961" y="4444841"/>
              <a:ext cx="19050" cy="9525"/>
            </a:xfrm>
            <a:custGeom>
              <a:avLst/>
              <a:gdLst/>
              <a:ahLst/>
              <a:cxnLst/>
              <a:rect l="l" t="t" r="r" b="b"/>
              <a:pathLst>
                <a:path w="19050" h="9525" extrusionOk="0">
                  <a:moveTo>
                    <a:pt x="14764" y="8096"/>
                  </a:moveTo>
                  <a:cubicBezTo>
                    <a:pt x="11906" y="7144"/>
                    <a:pt x="10001" y="7144"/>
                    <a:pt x="7144" y="7144"/>
                  </a:cubicBezTo>
                  <a:cubicBezTo>
                    <a:pt x="9049" y="7144"/>
                    <a:pt x="11906" y="8096"/>
                    <a:pt x="14764" y="809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963" name="Google Shape;8963;p15"/>
            <p:cNvSpPr/>
            <p:nvPr/>
          </p:nvSpPr>
          <p:spPr>
            <a:xfrm>
              <a:off x="6699409" y="4713446"/>
              <a:ext cx="9525" cy="9525"/>
            </a:xfrm>
            <a:custGeom>
              <a:avLst/>
              <a:gdLst/>
              <a:ahLst/>
              <a:cxnLst/>
              <a:rect l="l" t="t" r="r" b="b"/>
              <a:pathLst>
                <a:path w="9525" h="9525" extrusionOk="0">
                  <a:moveTo>
                    <a:pt x="7144" y="7144"/>
                  </a:moveTo>
                  <a:cubicBezTo>
                    <a:pt x="7144" y="8096"/>
                    <a:pt x="7144" y="10001"/>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964" name="Google Shape;8964;p15"/>
            <p:cNvSpPr/>
            <p:nvPr/>
          </p:nvSpPr>
          <p:spPr>
            <a:xfrm>
              <a:off x="6699409" y="4715351"/>
              <a:ext cx="9525" cy="9525"/>
            </a:xfrm>
            <a:custGeom>
              <a:avLst/>
              <a:gdLst/>
              <a:ahLst/>
              <a:cxnLst/>
              <a:rect l="l" t="t" r="r" b="b"/>
              <a:pathLst>
                <a:path w="9525" h="9525" extrusionOk="0">
                  <a:moveTo>
                    <a:pt x="7144" y="7144"/>
                  </a:moveTo>
                  <a:lnTo>
                    <a:pt x="7144" y="9049"/>
                  </a:lnTo>
                  <a:cubicBezTo>
                    <a:pt x="8096" y="8096"/>
                    <a:pt x="8096"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965" name="Google Shape;8965;p15"/>
            <p:cNvSpPr/>
            <p:nvPr/>
          </p:nvSpPr>
          <p:spPr>
            <a:xfrm>
              <a:off x="6699409" y="4717256"/>
              <a:ext cx="9525" cy="9525"/>
            </a:xfrm>
            <a:custGeom>
              <a:avLst/>
              <a:gdLst/>
              <a:ahLst/>
              <a:cxnLst/>
              <a:rect l="l" t="t" r="r" b="b"/>
              <a:pathLst>
                <a:path w="9525" h="9525" extrusionOk="0">
                  <a:moveTo>
                    <a:pt x="8096" y="10954"/>
                  </a:moveTo>
                  <a:lnTo>
                    <a:pt x="7144" y="7144"/>
                  </a:lnTo>
                  <a:cubicBezTo>
                    <a:pt x="7144" y="8096"/>
                    <a:pt x="7144" y="10001"/>
                    <a:pt x="8096" y="1095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966" name="Google Shape;8966;p15"/>
            <p:cNvSpPr/>
            <p:nvPr/>
          </p:nvSpPr>
          <p:spPr>
            <a:xfrm>
              <a:off x="6702266" y="4667726"/>
              <a:ext cx="9525" cy="9525"/>
            </a:xfrm>
            <a:custGeom>
              <a:avLst/>
              <a:gdLst/>
              <a:ahLst/>
              <a:cxnLst/>
              <a:rect l="l" t="t" r="r" b="b"/>
              <a:pathLst>
                <a:path w="9525" h="9525" extrusionOk="0">
                  <a:moveTo>
                    <a:pt x="8096" y="8096"/>
                  </a:moveTo>
                  <a:lnTo>
                    <a:pt x="7144" y="7144"/>
                  </a:lnTo>
                  <a:cubicBezTo>
                    <a:pt x="7144" y="8096"/>
                    <a:pt x="8096" y="8096"/>
                    <a:pt x="8096" y="809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967" name="Google Shape;8967;p15"/>
            <p:cNvSpPr/>
            <p:nvPr/>
          </p:nvSpPr>
          <p:spPr>
            <a:xfrm>
              <a:off x="6701827" y="4655324"/>
              <a:ext cx="9525" cy="28575"/>
            </a:xfrm>
            <a:custGeom>
              <a:avLst/>
              <a:gdLst/>
              <a:ahLst/>
              <a:cxnLst/>
              <a:rect l="l" t="t" r="r" b="b"/>
              <a:pathLst>
                <a:path w="9525" h="28575" extrusionOk="0">
                  <a:moveTo>
                    <a:pt x="9488" y="7163"/>
                  </a:moveTo>
                  <a:cubicBezTo>
                    <a:pt x="4726" y="41453"/>
                    <a:pt x="8536" y="6210"/>
                    <a:pt x="9488" y="7163"/>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968" name="Google Shape;8968;p15"/>
            <p:cNvSpPr/>
            <p:nvPr/>
          </p:nvSpPr>
          <p:spPr>
            <a:xfrm>
              <a:off x="6719136" y="4599146"/>
              <a:ext cx="9525" cy="19050"/>
            </a:xfrm>
            <a:custGeom>
              <a:avLst/>
              <a:gdLst/>
              <a:ahLst/>
              <a:cxnLst/>
              <a:rect l="l" t="t" r="r" b="b"/>
              <a:pathLst>
                <a:path w="9525" h="19050" extrusionOk="0">
                  <a:moveTo>
                    <a:pt x="7419" y="7144"/>
                  </a:moveTo>
                  <a:cubicBezTo>
                    <a:pt x="8371" y="21431"/>
                    <a:pt x="6466" y="21431"/>
                    <a:pt x="7419"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969" name="Google Shape;8969;p15"/>
            <p:cNvSpPr/>
            <p:nvPr/>
          </p:nvSpPr>
          <p:spPr>
            <a:xfrm>
              <a:off x="6723221" y="4560679"/>
              <a:ext cx="9525" cy="19050"/>
            </a:xfrm>
            <a:custGeom>
              <a:avLst/>
              <a:gdLst/>
              <a:ahLst/>
              <a:cxnLst/>
              <a:rect l="l" t="t" r="r" b="b"/>
              <a:pathLst>
                <a:path w="9525" h="19050" extrusionOk="0">
                  <a:moveTo>
                    <a:pt x="7144" y="10368"/>
                  </a:moveTo>
                  <a:cubicBezTo>
                    <a:pt x="7144" y="16083"/>
                    <a:pt x="9049" y="10368"/>
                    <a:pt x="9049" y="10368"/>
                  </a:cubicBezTo>
                  <a:cubicBezTo>
                    <a:pt x="8096" y="6558"/>
                    <a:pt x="8096" y="5606"/>
                    <a:pt x="7144" y="1036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970" name="Google Shape;8970;p15"/>
            <p:cNvSpPr/>
            <p:nvPr/>
          </p:nvSpPr>
          <p:spPr>
            <a:xfrm>
              <a:off x="6832759" y="4441031"/>
              <a:ext cx="9525" cy="9525"/>
            </a:xfrm>
            <a:custGeom>
              <a:avLst/>
              <a:gdLst/>
              <a:ahLst/>
              <a:cxnLst/>
              <a:rect l="l" t="t" r="r" b="b"/>
              <a:pathLst>
                <a:path w="9525" h="9525" extrusionOk="0">
                  <a:moveTo>
                    <a:pt x="8096" y="7144"/>
                  </a:moveTo>
                  <a:lnTo>
                    <a:pt x="7144" y="10001"/>
                  </a:lnTo>
                  <a:cubicBezTo>
                    <a:pt x="11906" y="9049"/>
                    <a:pt x="7144" y="8096"/>
                    <a:pt x="8096"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971" name="Google Shape;8971;p15"/>
            <p:cNvSpPr/>
            <p:nvPr/>
          </p:nvSpPr>
          <p:spPr>
            <a:xfrm>
              <a:off x="6848486" y="4431358"/>
              <a:ext cx="19050" cy="9525"/>
            </a:xfrm>
            <a:custGeom>
              <a:avLst/>
              <a:gdLst/>
              <a:ahLst/>
              <a:cxnLst/>
              <a:rect l="l" t="t" r="r" b="b"/>
              <a:pathLst>
                <a:path w="19050" h="9525" extrusionOk="0">
                  <a:moveTo>
                    <a:pt x="14276" y="8244"/>
                  </a:moveTo>
                  <a:cubicBezTo>
                    <a:pt x="9514" y="7291"/>
                    <a:pt x="941" y="6339"/>
                    <a:pt x="14276" y="82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972" name="Google Shape;8972;p15"/>
            <p:cNvSpPr/>
            <p:nvPr/>
          </p:nvSpPr>
          <p:spPr>
            <a:xfrm>
              <a:off x="6879883" y="4454366"/>
              <a:ext cx="19050" cy="9525"/>
            </a:xfrm>
            <a:custGeom>
              <a:avLst/>
              <a:gdLst/>
              <a:ahLst/>
              <a:cxnLst/>
              <a:rect l="l" t="t" r="r" b="b"/>
              <a:pathLst>
                <a:path w="19050" h="9525" extrusionOk="0">
                  <a:moveTo>
                    <a:pt x="8597" y="7144"/>
                  </a:moveTo>
                  <a:cubicBezTo>
                    <a:pt x="977" y="7144"/>
                    <a:pt x="26694" y="9049"/>
                    <a:pt x="859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973" name="Google Shape;8973;p15"/>
            <p:cNvSpPr/>
            <p:nvPr/>
          </p:nvSpPr>
          <p:spPr>
            <a:xfrm>
              <a:off x="7256430" y="4528423"/>
              <a:ext cx="9525" cy="9525"/>
            </a:xfrm>
            <a:custGeom>
              <a:avLst/>
              <a:gdLst/>
              <a:ahLst/>
              <a:cxnLst/>
              <a:rect l="l" t="t" r="r" b="b"/>
              <a:pathLst>
                <a:path w="9525" h="9525" extrusionOk="0">
                  <a:moveTo>
                    <a:pt x="7335" y="11192"/>
                  </a:moveTo>
                  <a:lnTo>
                    <a:pt x="10193" y="10239"/>
                  </a:lnTo>
                  <a:cubicBezTo>
                    <a:pt x="9240" y="6429"/>
                    <a:pt x="6383" y="5477"/>
                    <a:pt x="7335" y="11192"/>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974" name="Google Shape;8974;p15"/>
            <p:cNvSpPr/>
            <p:nvPr/>
          </p:nvSpPr>
          <p:spPr>
            <a:xfrm>
              <a:off x="7252725" y="4717256"/>
              <a:ext cx="9525" cy="19050"/>
            </a:xfrm>
            <a:custGeom>
              <a:avLst/>
              <a:gdLst/>
              <a:ahLst/>
              <a:cxnLst/>
              <a:rect l="l" t="t" r="r" b="b"/>
              <a:pathLst>
                <a:path w="9525" h="19050" extrusionOk="0">
                  <a:moveTo>
                    <a:pt x="9135" y="7144"/>
                  </a:moveTo>
                  <a:cubicBezTo>
                    <a:pt x="7230" y="9049"/>
                    <a:pt x="6277" y="14764"/>
                    <a:pt x="8182" y="17621"/>
                  </a:cubicBezTo>
                  <a:cubicBezTo>
                    <a:pt x="9135" y="13811"/>
                    <a:pt x="10087" y="9049"/>
                    <a:pt x="9135"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975" name="Google Shape;8975;p15"/>
            <p:cNvSpPr/>
            <p:nvPr/>
          </p:nvSpPr>
          <p:spPr>
            <a:xfrm>
              <a:off x="7070149" y="5115158"/>
              <a:ext cx="9525" cy="9525"/>
            </a:xfrm>
            <a:custGeom>
              <a:avLst/>
              <a:gdLst/>
              <a:ahLst/>
              <a:cxnLst/>
              <a:rect l="l" t="t" r="r" b="b"/>
              <a:pathLst>
                <a:path w="9525" h="9525" extrusionOk="0">
                  <a:moveTo>
                    <a:pt x="7878" y="9291"/>
                  </a:moveTo>
                  <a:cubicBezTo>
                    <a:pt x="11688" y="2624"/>
                    <a:pt x="5021" y="14054"/>
                    <a:pt x="7878" y="9291"/>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976" name="Google Shape;8976;p15"/>
            <p:cNvSpPr/>
            <p:nvPr/>
          </p:nvSpPr>
          <p:spPr>
            <a:xfrm>
              <a:off x="7284229" y="4484131"/>
              <a:ext cx="9525" cy="9525"/>
            </a:xfrm>
            <a:custGeom>
              <a:avLst/>
              <a:gdLst/>
              <a:ahLst/>
              <a:cxnLst/>
              <a:rect l="l" t="t" r="r" b="b"/>
              <a:pathLst>
                <a:path w="9525" h="9525" extrusionOk="0">
                  <a:moveTo>
                    <a:pt x="9064" y="7858"/>
                  </a:moveTo>
                  <a:cubicBezTo>
                    <a:pt x="10016" y="6906"/>
                    <a:pt x="4302" y="6906"/>
                    <a:pt x="9064" y="785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977" name="Google Shape;8977;p15"/>
            <p:cNvSpPr/>
            <p:nvPr/>
          </p:nvSpPr>
          <p:spPr>
            <a:xfrm>
              <a:off x="7275671" y="4481988"/>
              <a:ext cx="9525" cy="9525"/>
            </a:xfrm>
            <a:custGeom>
              <a:avLst/>
              <a:gdLst/>
              <a:ahLst/>
              <a:cxnLst/>
              <a:rect l="l" t="t" r="r" b="b"/>
              <a:pathLst>
                <a:path w="9525" h="9525" extrusionOk="0">
                  <a:moveTo>
                    <a:pt x="7144" y="7144"/>
                  </a:moveTo>
                  <a:cubicBezTo>
                    <a:pt x="7144" y="7144"/>
                    <a:pt x="8096" y="1476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978" name="Google Shape;8978;p15"/>
            <p:cNvSpPr/>
            <p:nvPr/>
          </p:nvSpPr>
          <p:spPr>
            <a:xfrm>
              <a:off x="7354729" y="4433411"/>
              <a:ext cx="9525" cy="9525"/>
            </a:xfrm>
            <a:custGeom>
              <a:avLst/>
              <a:gdLst/>
              <a:ahLst/>
              <a:cxnLst/>
              <a:rect l="l" t="t" r="r" b="b"/>
              <a:pathLst>
                <a:path w="9525" h="9525" extrusionOk="0">
                  <a:moveTo>
                    <a:pt x="8096" y="7144"/>
                  </a:moveTo>
                  <a:lnTo>
                    <a:pt x="7144" y="7144"/>
                  </a:lnTo>
                  <a:cubicBezTo>
                    <a:pt x="8096" y="7144"/>
                    <a:pt x="8096" y="7144"/>
                    <a:pt x="8096"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979" name="Google Shape;8979;p15"/>
            <p:cNvSpPr/>
            <p:nvPr/>
          </p:nvSpPr>
          <p:spPr>
            <a:xfrm>
              <a:off x="7371874" y="4375308"/>
              <a:ext cx="9525" cy="9525"/>
            </a:xfrm>
            <a:custGeom>
              <a:avLst/>
              <a:gdLst/>
              <a:ahLst/>
              <a:cxnLst/>
              <a:rect l="l" t="t" r="r" b="b"/>
              <a:pathLst>
                <a:path w="9525" h="9525" extrusionOk="0">
                  <a:moveTo>
                    <a:pt x="7144" y="8096"/>
                  </a:moveTo>
                  <a:cubicBezTo>
                    <a:pt x="8096" y="8096"/>
                    <a:pt x="8096" y="8096"/>
                    <a:pt x="8096" y="7144"/>
                  </a:cubicBezTo>
                  <a:cubicBezTo>
                    <a:pt x="8096" y="8096"/>
                    <a:pt x="7144" y="8096"/>
                    <a:pt x="7144" y="809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980" name="Google Shape;8980;p15"/>
            <p:cNvSpPr/>
            <p:nvPr/>
          </p:nvSpPr>
          <p:spPr>
            <a:xfrm>
              <a:off x="7357586" y="4372027"/>
              <a:ext cx="9525" cy="9525"/>
            </a:xfrm>
            <a:custGeom>
              <a:avLst/>
              <a:gdLst/>
              <a:ahLst/>
              <a:cxnLst/>
              <a:rect l="l" t="t" r="r" b="b"/>
              <a:pathLst>
                <a:path w="9525" h="9525" extrusionOk="0">
                  <a:moveTo>
                    <a:pt x="7144" y="7567"/>
                  </a:moveTo>
                  <a:cubicBezTo>
                    <a:pt x="7144" y="7567"/>
                    <a:pt x="7144" y="7567"/>
                    <a:pt x="7144" y="7567"/>
                  </a:cubicBezTo>
                  <a:cubicBezTo>
                    <a:pt x="7144" y="7567"/>
                    <a:pt x="7144" y="6615"/>
                    <a:pt x="7144"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981" name="Google Shape;8981;p15"/>
            <p:cNvSpPr/>
            <p:nvPr/>
          </p:nvSpPr>
          <p:spPr>
            <a:xfrm>
              <a:off x="7355681" y="4432988"/>
              <a:ext cx="9525" cy="9525"/>
            </a:xfrm>
            <a:custGeom>
              <a:avLst/>
              <a:gdLst/>
              <a:ahLst/>
              <a:cxnLst/>
              <a:rect l="l" t="t" r="r" b="b"/>
              <a:pathLst>
                <a:path w="9525" h="9525" extrusionOk="0">
                  <a:moveTo>
                    <a:pt x="7144" y="7567"/>
                  </a:moveTo>
                  <a:lnTo>
                    <a:pt x="10001" y="7567"/>
                  </a:lnTo>
                  <a:cubicBezTo>
                    <a:pt x="9049" y="6615"/>
                    <a:pt x="8096" y="7567"/>
                    <a:pt x="7144"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982" name="Google Shape;8982;p15"/>
            <p:cNvSpPr/>
            <p:nvPr/>
          </p:nvSpPr>
          <p:spPr>
            <a:xfrm>
              <a:off x="7259479" y="4494609"/>
              <a:ext cx="9525" cy="9525"/>
            </a:xfrm>
            <a:custGeom>
              <a:avLst/>
              <a:gdLst/>
              <a:ahLst/>
              <a:cxnLst/>
              <a:rect l="l" t="t" r="r" b="b"/>
              <a:pathLst>
                <a:path w="9525" h="9525" extrusionOk="0">
                  <a:moveTo>
                    <a:pt x="7144" y="7858"/>
                  </a:moveTo>
                  <a:cubicBezTo>
                    <a:pt x="9049" y="6906"/>
                    <a:pt x="7144" y="6906"/>
                    <a:pt x="7144" y="785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983" name="Google Shape;8983;p15"/>
            <p:cNvSpPr/>
            <p:nvPr/>
          </p:nvSpPr>
          <p:spPr>
            <a:xfrm>
              <a:off x="7322873" y="4455318"/>
              <a:ext cx="9525" cy="9525"/>
            </a:xfrm>
            <a:custGeom>
              <a:avLst/>
              <a:gdLst/>
              <a:ahLst/>
              <a:cxnLst/>
              <a:rect l="l" t="t" r="r" b="b"/>
              <a:pathLst>
                <a:path w="9525" h="9525" extrusionOk="0">
                  <a:moveTo>
                    <a:pt x="7567" y="7144"/>
                  </a:moveTo>
                  <a:cubicBezTo>
                    <a:pt x="7567" y="8096"/>
                    <a:pt x="6615" y="10954"/>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984" name="Google Shape;8984;p15"/>
            <p:cNvSpPr/>
            <p:nvPr/>
          </p:nvSpPr>
          <p:spPr>
            <a:xfrm>
              <a:off x="7296655" y="4468492"/>
              <a:ext cx="9525" cy="9525"/>
            </a:xfrm>
            <a:custGeom>
              <a:avLst/>
              <a:gdLst/>
              <a:ahLst/>
              <a:cxnLst/>
              <a:rect l="l" t="t" r="r" b="b"/>
              <a:pathLst>
                <a:path w="9525" h="9525" extrusionOk="0">
                  <a:moveTo>
                    <a:pt x="9020" y="10162"/>
                  </a:moveTo>
                  <a:cubicBezTo>
                    <a:pt x="12830" y="8257"/>
                    <a:pt x="3305" y="4447"/>
                    <a:pt x="9020" y="10162"/>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985" name="Google Shape;8985;p15"/>
            <p:cNvSpPr/>
            <p:nvPr/>
          </p:nvSpPr>
          <p:spPr>
            <a:xfrm>
              <a:off x="7254716" y="4490561"/>
              <a:ext cx="9525" cy="9525"/>
            </a:xfrm>
            <a:custGeom>
              <a:avLst/>
              <a:gdLst/>
              <a:ahLst/>
              <a:cxnLst/>
              <a:rect l="l" t="t" r="r" b="b"/>
              <a:pathLst>
                <a:path w="9525" h="9525" extrusionOk="0">
                  <a:moveTo>
                    <a:pt x="7144" y="7144"/>
                  </a:moveTo>
                  <a:lnTo>
                    <a:pt x="7144" y="7144"/>
                  </a:lnTo>
                  <a:cubicBezTo>
                    <a:pt x="7144" y="8096"/>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986" name="Google Shape;8986;p15"/>
            <p:cNvSpPr/>
            <p:nvPr/>
          </p:nvSpPr>
          <p:spPr>
            <a:xfrm>
              <a:off x="7342346" y="4445793"/>
              <a:ext cx="9525" cy="9525"/>
            </a:xfrm>
            <a:custGeom>
              <a:avLst/>
              <a:gdLst/>
              <a:ahLst/>
              <a:cxnLst/>
              <a:rect l="l" t="t" r="r" b="b"/>
              <a:pathLst>
                <a:path w="9525" h="9525" extrusionOk="0">
                  <a:moveTo>
                    <a:pt x="7144" y="7144"/>
                  </a:moveTo>
                  <a:cubicBezTo>
                    <a:pt x="7144" y="7144"/>
                    <a:pt x="8096" y="7144"/>
                    <a:pt x="7144" y="7144"/>
                  </a:cubicBezTo>
                  <a:cubicBezTo>
                    <a:pt x="8096"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987" name="Google Shape;8987;p15"/>
            <p:cNvSpPr/>
            <p:nvPr/>
          </p:nvSpPr>
          <p:spPr>
            <a:xfrm>
              <a:off x="6734651" y="4405788"/>
              <a:ext cx="9525" cy="9525"/>
            </a:xfrm>
            <a:custGeom>
              <a:avLst/>
              <a:gdLst/>
              <a:ahLst/>
              <a:cxnLst/>
              <a:rect l="l" t="t" r="r" b="b"/>
              <a:pathLst>
                <a:path w="9525" h="9525" extrusionOk="0">
                  <a:moveTo>
                    <a:pt x="7144" y="7144"/>
                  </a:moveTo>
                  <a:cubicBezTo>
                    <a:pt x="7144" y="7144"/>
                    <a:pt x="7144" y="7144"/>
                    <a:pt x="7144" y="7144"/>
                  </a:cubicBez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988" name="Google Shape;8988;p15"/>
            <p:cNvSpPr/>
            <p:nvPr/>
          </p:nvSpPr>
          <p:spPr>
            <a:xfrm>
              <a:off x="6702372" y="4423865"/>
              <a:ext cx="9525" cy="9525"/>
            </a:xfrm>
            <a:custGeom>
              <a:avLst/>
              <a:gdLst/>
              <a:ahLst/>
              <a:cxnLst/>
              <a:rect l="l" t="t" r="r" b="b"/>
              <a:pathLst>
                <a:path w="9525" h="9525" extrusionOk="0">
                  <a:moveTo>
                    <a:pt x="7990" y="9069"/>
                  </a:moveTo>
                  <a:cubicBezTo>
                    <a:pt x="7990" y="8117"/>
                    <a:pt x="6085" y="5259"/>
                    <a:pt x="7990" y="906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989" name="Google Shape;8989;p15"/>
            <p:cNvSpPr/>
            <p:nvPr/>
          </p:nvSpPr>
          <p:spPr>
            <a:xfrm>
              <a:off x="7329964" y="4366736"/>
              <a:ext cx="9525" cy="9525"/>
            </a:xfrm>
            <a:custGeom>
              <a:avLst/>
              <a:gdLst/>
              <a:ahLst/>
              <a:cxnLst/>
              <a:rect l="l" t="t" r="r" b="b"/>
              <a:pathLst>
                <a:path w="9525" h="9525" extrusionOk="0">
                  <a:moveTo>
                    <a:pt x="7144" y="7144"/>
                  </a:moveTo>
                  <a:lnTo>
                    <a:pt x="7144" y="7144"/>
                  </a:lnTo>
                  <a:cubicBezTo>
                    <a:pt x="8096" y="7144"/>
                    <a:pt x="8096"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990" name="Google Shape;8990;p15"/>
            <p:cNvSpPr/>
            <p:nvPr/>
          </p:nvSpPr>
          <p:spPr>
            <a:xfrm>
              <a:off x="7077781" y="4339113"/>
              <a:ext cx="9525" cy="19050"/>
            </a:xfrm>
            <a:custGeom>
              <a:avLst/>
              <a:gdLst/>
              <a:ahLst/>
              <a:cxnLst/>
              <a:rect l="l" t="t" r="r" b="b"/>
              <a:pathLst>
                <a:path w="9525" h="19050" extrusionOk="0">
                  <a:moveTo>
                    <a:pt x="9772" y="7144"/>
                  </a:moveTo>
                  <a:cubicBezTo>
                    <a:pt x="11676" y="10001"/>
                    <a:pt x="5009" y="9049"/>
                    <a:pt x="7867" y="12859"/>
                  </a:cubicBezTo>
                  <a:cubicBezTo>
                    <a:pt x="8819" y="11906"/>
                    <a:pt x="13582" y="9049"/>
                    <a:pt x="9772"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991" name="Google Shape;8991;p15"/>
            <p:cNvSpPr/>
            <p:nvPr/>
          </p:nvSpPr>
          <p:spPr>
            <a:xfrm>
              <a:off x="7257574" y="4495323"/>
              <a:ext cx="9525" cy="9525"/>
            </a:xfrm>
            <a:custGeom>
              <a:avLst/>
              <a:gdLst/>
              <a:ahLst/>
              <a:cxnLst/>
              <a:rect l="l" t="t" r="r" b="b"/>
              <a:pathLst>
                <a:path w="9525" h="9525" extrusionOk="0">
                  <a:moveTo>
                    <a:pt x="8096" y="7144"/>
                  </a:moveTo>
                  <a:cubicBezTo>
                    <a:pt x="8096" y="7144"/>
                    <a:pt x="7144" y="7144"/>
                    <a:pt x="7144" y="7144"/>
                  </a:cubicBezTo>
                  <a:cubicBezTo>
                    <a:pt x="7144" y="7144"/>
                    <a:pt x="8096" y="7144"/>
                    <a:pt x="8096"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992" name="Google Shape;8992;p15"/>
            <p:cNvSpPr/>
            <p:nvPr/>
          </p:nvSpPr>
          <p:spPr>
            <a:xfrm>
              <a:off x="7079456" y="4344828"/>
              <a:ext cx="9525" cy="9525"/>
            </a:xfrm>
            <a:custGeom>
              <a:avLst/>
              <a:gdLst/>
              <a:ahLst/>
              <a:cxnLst/>
              <a:rect l="l" t="t" r="r" b="b"/>
              <a:pathLst>
                <a:path w="9525" h="9525" extrusionOk="0">
                  <a:moveTo>
                    <a:pt x="7144" y="7144"/>
                  </a:moveTo>
                  <a:cubicBezTo>
                    <a:pt x="7144" y="7144"/>
                    <a:pt x="8096"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993" name="Google Shape;8993;p15"/>
            <p:cNvSpPr/>
            <p:nvPr/>
          </p:nvSpPr>
          <p:spPr>
            <a:xfrm>
              <a:off x="7267099" y="4363878"/>
              <a:ext cx="9525" cy="9525"/>
            </a:xfrm>
            <a:custGeom>
              <a:avLst/>
              <a:gdLst/>
              <a:ahLst/>
              <a:cxnLst/>
              <a:rect l="l" t="t" r="r" b="b"/>
              <a:pathLst>
                <a:path w="9525" h="9525" extrusionOk="0">
                  <a:moveTo>
                    <a:pt x="7144" y="7144"/>
                  </a:moveTo>
                  <a:cubicBezTo>
                    <a:pt x="7144" y="8096"/>
                    <a:pt x="7144" y="8096"/>
                    <a:pt x="8096" y="8096"/>
                  </a:cubicBezTo>
                  <a:cubicBezTo>
                    <a:pt x="8096" y="8096"/>
                    <a:pt x="8096"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994" name="Google Shape;8994;p15"/>
            <p:cNvSpPr/>
            <p:nvPr/>
          </p:nvSpPr>
          <p:spPr>
            <a:xfrm>
              <a:off x="7312819" y="4371498"/>
              <a:ext cx="9525" cy="9525"/>
            </a:xfrm>
            <a:custGeom>
              <a:avLst/>
              <a:gdLst/>
              <a:ahLst/>
              <a:cxnLst/>
              <a:rect l="l" t="t" r="r" b="b"/>
              <a:pathLst>
                <a:path w="9525" h="9525" extrusionOk="0">
                  <a:moveTo>
                    <a:pt x="8096" y="7144"/>
                  </a:moveTo>
                  <a:lnTo>
                    <a:pt x="7144" y="7144"/>
                  </a:lnTo>
                  <a:cubicBezTo>
                    <a:pt x="7144" y="7144"/>
                    <a:pt x="8096" y="7144"/>
                    <a:pt x="8096"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995" name="Google Shape;8995;p15"/>
            <p:cNvSpPr/>
            <p:nvPr/>
          </p:nvSpPr>
          <p:spPr>
            <a:xfrm>
              <a:off x="7239912" y="4364845"/>
              <a:ext cx="9525" cy="9525"/>
            </a:xfrm>
            <a:custGeom>
              <a:avLst/>
              <a:gdLst/>
              <a:ahLst/>
              <a:cxnLst/>
              <a:rect l="l" t="t" r="r" b="b"/>
              <a:pathLst>
                <a:path w="9525" h="9525" extrusionOk="0">
                  <a:moveTo>
                    <a:pt x="9566" y="8082"/>
                  </a:moveTo>
                  <a:cubicBezTo>
                    <a:pt x="2898" y="5224"/>
                    <a:pt x="12423" y="9987"/>
                    <a:pt x="9566" y="8082"/>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996" name="Google Shape;8996;p15"/>
            <p:cNvSpPr/>
            <p:nvPr/>
          </p:nvSpPr>
          <p:spPr>
            <a:xfrm>
              <a:off x="7217569" y="4362926"/>
              <a:ext cx="9525" cy="9525"/>
            </a:xfrm>
            <a:custGeom>
              <a:avLst/>
              <a:gdLst/>
              <a:ahLst/>
              <a:cxnLst/>
              <a:rect l="l" t="t" r="r" b="b"/>
              <a:pathLst>
                <a:path w="9525" h="9525" extrusionOk="0">
                  <a:moveTo>
                    <a:pt x="7144" y="7144"/>
                  </a:moveTo>
                  <a:cubicBezTo>
                    <a:pt x="7144" y="8096"/>
                    <a:pt x="9049" y="9049"/>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997" name="Google Shape;8997;p15"/>
            <p:cNvSpPr/>
            <p:nvPr/>
          </p:nvSpPr>
          <p:spPr>
            <a:xfrm>
              <a:off x="6781324" y="4347686"/>
              <a:ext cx="9525" cy="9525"/>
            </a:xfrm>
            <a:custGeom>
              <a:avLst/>
              <a:gdLst/>
              <a:ahLst/>
              <a:cxnLst/>
              <a:rect l="l" t="t" r="r" b="b"/>
              <a:pathLst>
                <a:path w="9525" h="9525" extrusionOk="0">
                  <a:moveTo>
                    <a:pt x="10001" y="8096"/>
                  </a:moveTo>
                  <a:cubicBezTo>
                    <a:pt x="9049" y="8096"/>
                    <a:pt x="8096" y="7144"/>
                    <a:pt x="7144" y="7144"/>
                  </a:cubicBezTo>
                  <a:cubicBezTo>
                    <a:pt x="9049" y="8096"/>
                    <a:pt x="7144" y="10954"/>
                    <a:pt x="10001" y="809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998" name="Google Shape;8998;p15"/>
            <p:cNvSpPr/>
            <p:nvPr/>
          </p:nvSpPr>
          <p:spPr>
            <a:xfrm>
              <a:off x="7258526" y="4494371"/>
              <a:ext cx="9525" cy="9525"/>
            </a:xfrm>
            <a:custGeom>
              <a:avLst/>
              <a:gdLst/>
              <a:ahLst/>
              <a:cxnLst/>
              <a:rect l="l" t="t" r="r" b="b"/>
              <a:pathLst>
                <a:path w="9525" h="9525" extrusionOk="0">
                  <a:moveTo>
                    <a:pt x="7144" y="7144"/>
                  </a:moveTo>
                  <a:cubicBezTo>
                    <a:pt x="8096" y="10001"/>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999" name="Google Shape;8999;p15"/>
            <p:cNvSpPr/>
            <p:nvPr/>
          </p:nvSpPr>
          <p:spPr>
            <a:xfrm>
              <a:off x="7235666" y="4386738"/>
              <a:ext cx="9525" cy="9525"/>
            </a:xfrm>
            <a:custGeom>
              <a:avLst/>
              <a:gdLst/>
              <a:ahLst/>
              <a:cxnLst/>
              <a:rect l="l" t="t" r="r" b="b"/>
              <a:pathLst>
                <a:path w="9525" h="9525" extrusionOk="0">
                  <a:moveTo>
                    <a:pt x="10954" y="8096"/>
                  </a:moveTo>
                  <a:lnTo>
                    <a:pt x="7144" y="7144"/>
                  </a:lnTo>
                  <a:cubicBezTo>
                    <a:pt x="8096" y="8096"/>
                    <a:pt x="9049" y="8096"/>
                    <a:pt x="10954" y="809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000" name="Google Shape;9000;p15"/>
            <p:cNvSpPr/>
            <p:nvPr/>
          </p:nvSpPr>
          <p:spPr>
            <a:xfrm>
              <a:off x="6907054" y="4323873"/>
              <a:ext cx="9525" cy="9525"/>
            </a:xfrm>
            <a:custGeom>
              <a:avLst/>
              <a:gdLst/>
              <a:ahLst/>
              <a:cxnLst/>
              <a:rect l="l" t="t" r="r" b="b"/>
              <a:pathLst>
                <a:path w="9525" h="9525" extrusionOk="0">
                  <a:moveTo>
                    <a:pt x="8096" y="7144"/>
                  </a:moveTo>
                  <a:lnTo>
                    <a:pt x="7144" y="7144"/>
                  </a:lnTo>
                  <a:cubicBezTo>
                    <a:pt x="7144" y="8096"/>
                    <a:pt x="8096" y="8096"/>
                    <a:pt x="8096"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001" name="Google Shape;9001;p15"/>
            <p:cNvSpPr/>
            <p:nvPr/>
          </p:nvSpPr>
          <p:spPr>
            <a:xfrm>
              <a:off x="7220519" y="4384394"/>
              <a:ext cx="9525" cy="9525"/>
            </a:xfrm>
            <a:custGeom>
              <a:avLst/>
              <a:gdLst/>
              <a:ahLst/>
              <a:cxnLst/>
              <a:rect l="l" t="t" r="r" b="b"/>
              <a:pathLst>
                <a:path w="9525" h="9525" extrusionOk="0">
                  <a:moveTo>
                    <a:pt x="9909" y="9488"/>
                  </a:moveTo>
                  <a:cubicBezTo>
                    <a:pt x="8956" y="8536"/>
                    <a:pt x="4194" y="4726"/>
                    <a:pt x="9909" y="948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002" name="Google Shape;9002;p15"/>
            <p:cNvSpPr/>
            <p:nvPr/>
          </p:nvSpPr>
          <p:spPr>
            <a:xfrm>
              <a:off x="6781324" y="4346733"/>
              <a:ext cx="9525" cy="9525"/>
            </a:xfrm>
            <a:custGeom>
              <a:avLst/>
              <a:gdLst/>
              <a:ahLst/>
              <a:cxnLst/>
              <a:rect l="l" t="t" r="r" b="b"/>
              <a:pathLst>
                <a:path w="9525" h="9525" extrusionOk="0">
                  <a:moveTo>
                    <a:pt x="7144" y="7144"/>
                  </a:moveTo>
                  <a:lnTo>
                    <a:pt x="7144" y="7144"/>
                  </a:lnTo>
                  <a:lnTo>
                    <a:pt x="7144" y="7144"/>
                  </a:ln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003" name="Google Shape;9003;p15"/>
            <p:cNvSpPr/>
            <p:nvPr/>
          </p:nvSpPr>
          <p:spPr>
            <a:xfrm>
              <a:off x="6704171" y="4281011"/>
              <a:ext cx="704850" cy="238125"/>
            </a:xfrm>
            <a:custGeom>
              <a:avLst/>
              <a:gdLst/>
              <a:ahLst/>
              <a:cxnLst/>
              <a:rect l="l" t="t" r="r" b="b"/>
              <a:pathLst>
                <a:path w="704850" h="238125" extrusionOk="0">
                  <a:moveTo>
                    <a:pt x="70961" y="96679"/>
                  </a:moveTo>
                  <a:cubicBezTo>
                    <a:pt x="70961" y="96679"/>
                    <a:pt x="86201" y="69056"/>
                    <a:pt x="82391" y="67151"/>
                  </a:cubicBezTo>
                  <a:cubicBezTo>
                    <a:pt x="76676" y="71914"/>
                    <a:pt x="88106" y="63341"/>
                    <a:pt x="89059" y="62389"/>
                  </a:cubicBezTo>
                  <a:cubicBezTo>
                    <a:pt x="92869" y="65246"/>
                    <a:pt x="86201" y="70009"/>
                    <a:pt x="86201" y="69056"/>
                  </a:cubicBezTo>
                  <a:cubicBezTo>
                    <a:pt x="88106" y="70009"/>
                    <a:pt x="89059" y="70961"/>
                    <a:pt x="90011" y="72866"/>
                  </a:cubicBezTo>
                  <a:cubicBezTo>
                    <a:pt x="101441" y="65246"/>
                    <a:pt x="125254" y="-2381"/>
                    <a:pt x="151924" y="30004"/>
                  </a:cubicBezTo>
                  <a:cubicBezTo>
                    <a:pt x="203359" y="48101"/>
                    <a:pt x="214789" y="55721"/>
                    <a:pt x="257651" y="58579"/>
                  </a:cubicBezTo>
                  <a:cubicBezTo>
                    <a:pt x="257651" y="63341"/>
                    <a:pt x="257651" y="63341"/>
                    <a:pt x="259556" y="58579"/>
                  </a:cubicBezTo>
                  <a:cubicBezTo>
                    <a:pt x="345281" y="91916"/>
                    <a:pt x="476726" y="117634"/>
                    <a:pt x="587216" y="111919"/>
                  </a:cubicBezTo>
                  <a:cubicBezTo>
                    <a:pt x="584359" y="112871"/>
                    <a:pt x="581501" y="114776"/>
                    <a:pt x="578644" y="116681"/>
                  </a:cubicBezTo>
                  <a:cubicBezTo>
                    <a:pt x="579596" y="116681"/>
                    <a:pt x="622459" y="114776"/>
                    <a:pt x="616744" y="116681"/>
                  </a:cubicBezTo>
                  <a:cubicBezTo>
                    <a:pt x="619601" y="116681"/>
                    <a:pt x="623411" y="112871"/>
                    <a:pt x="624364" y="108109"/>
                  </a:cubicBezTo>
                  <a:cubicBezTo>
                    <a:pt x="619601" y="117634"/>
                    <a:pt x="691991" y="115729"/>
                    <a:pt x="692944" y="115729"/>
                  </a:cubicBezTo>
                  <a:cubicBezTo>
                    <a:pt x="683419" y="117634"/>
                    <a:pt x="694849" y="118586"/>
                    <a:pt x="693896" y="120491"/>
                  </a:cubicBezTo>
                  <a:cubicBezTo>
                    <a:pt x="685324" y="115729"/>
                    <a:pt x="547211" y="217646"/>
                    <a:pt x="521494" y="233839"/>
                  </a:cubicBezTo>
                  <a:cubicBezTo>
                    <a:pt x="541496" y="226219"/>
                    <a:pt x="574834" y="214789"/>
                    <a:pt x="574834" y="211931"/>
                  </a:cubicBezTo>
                  <a:cubicBezTo>
                    <a:pt x="571976" y="210979"/>
                    <a:pt x="571976" y="211931"/>
                    <a:pt x="573881" y="214789"/>
                  </a:cubicBezTo>
                  <a:cubicBezTo>
                    <a:pt x="572929" y="215741"/>
                    <a:pt x="553879" y="214789"/>
                    <a:pt x="554831" y="213836"/>
                  </a:cubicBezTo>
                  <a:cubicBezTo>
                    <a:pt x="552926" y="214789"/>
                    <a:pt x="557689" y="217646"/>
                    <a:pt x="558641" y="216694"/>
                  </a:cubicBezTo>
                  <a:cubicBezTo>
                    <a:pt x="579596" y="203359"/>
                    <a:pt x="617696" y="187166"/>
                    <a:pt x="635794" y="165259"/>
                  </a:cubicBezTo>
                  <a:cubicBezTo>
                    <a:pt x="644366" y="176689"/>
                    <a:pt x="644366" y="167164"/>
                    <a:pt x="658654" y="159544"/>
                  </a:cubicBezTo>
                  <a:cubicBezTo>
                    <a:pt x="700564" y="141446"/>
                    <a:pt x="705326" y="140494"/>
                    <a:pt x="703421" y="104299"/>
                  </a:cubicBezTo>
                  <a:cubicBezTo>
                    <a:pt x="699611" y="104299"/>
                    <a:pt x="690086" y="104299"/>
                    <a:pt x="677704" y="107156"/>
                  </a:cubicBezTo>
                  <a:cubicBezTo>
                    <a:pt x="666274" y="105251"/>
                    <a:pt x="679609" y="100489"/>
                    <a:pt x="678656" y="99536"/>
                  </a:cubicBezTo>
                  <a:cubicBezTo>
                    <a:pt x="669131" y="98584"/>
                    <a:pt x="631984" y="93821"/>
                    <a:pt x="632936" y="97631"/>
                  </a:cubicBezTo>
                  <a:cubicBezTo>
                    <a:pt x="637699" y="98584"/>
                    <a:pt x="601504" y="90964"/>
                    <a:pt x="594836" y="95726"/>
                  </a:cubicBezTo>
                  <a:cubicBezTo>
                    <a:pt x="611029" y="102394"/>
                    <a:pt x="589121" y="90964"/>
                    <a:pt x="603409" y="96679"/>
                  </a:cubicBezTo>
                  <a:cubicBezTo>
                    <a:pt x="581501" y="113824"/>
                    <a:pt x="461486" y="80486"/>
                    <a:pt x="431959" y="81439"/>
                  </a:cubicBezTo>
                  <a:cubicBezTo>
                    <a:pt x="444341" y="69056"/>
                    <a:pt x="438626" y="79534"/>
                    <a:pt x="436721" y="77629"/>
                  </a:cubicBezTo>
                  <a:cubicBezTo>
                    <a:pt x="419576" y="92869"/>
                    <a:pt x="281464" y="42386"/>
                    <a:pt x="247174" y="34766"/>
                  </a:cubicBezTo>
                  <a:cubicBezTo>
                    <a:pt x="193834" y="23336"/>
                    <a:pt x="173831" y="25241"/>
                    <a:pt x="127159" y="15716"/>
                  </a:cubicBezTo>
                  <a:cubicBezTo>
                    <a:pt x="135731" y="15716"/>
                    <a:pt x="137636" y="12859"/>
                    <a:pt x="132874" y="7144"/>
                  </a:cubicBezTo>
                  <a:cubicBezTo>
                    <a:pt x="130969" y="9049"/>
                    <a:pt x="109061" y="25241"/>
                    <a:pt x="113824" y="25241"/>
                  </a:cubicBezTo>
                  <a:cubicBezTo>
                    <a:pt x="112871" y="25241"/>
                    <a:pt x="122396" y="18574"/>
                    <a:pt x="119539" y="20479"/>
                  </a:cubicBezTo>
                  <a:cubicBezTo>
                    <a:pt x="116681" y="30004"/>
                    <a:pt x="92869" y="38576"/>
                    <a:pt x="93821" y="41434"/>
                  </a:cubicBezTo>
                  <a:cubicBezTo>
                    <a:pt x="87154" y="55721"/>
                    <a:pt x="13811" y="148114"/>
                    <a:pt x="7144" y="149066"/>
                  </a:cubicBezTo>
                  <a:cubicBezTo>
                    <a:pt x="10001" y="145256"/>
                    <a:pt x="15716" y="158591"/>
                    <a:pt x="23336" y="154781"/>
                  </a:cubicBezTo>
                  <a:cubicBezTo>
                    <a:pt x="28099" y="144304"/>
                    <a:pt x="22384" y="152876"/>
                    <a:pt x="24289" y="152876"/>
                  </a:cubicBezTo>
                  <a:cubicBezTo>
                    <a:pt x="30956" y="151924"/>
                    <a:pt x="60484" y="99536"/>
                    <a:pt x="70961" y="96679"/>
                  </a:cubicBezTo>
                  <a:close/>
                  <a:moveTo>
                    <a:pt x="130016" y="31909"/>
                  </a:moveTo>
                  <a:cubicBezTo>
                    <a:pt x="129064" y="32861"/>
                    <a:pt x="126206" y="34766"/>
                    <a:pt x="130016" y="31909"/>
                  </a:cubicBezTo>
                  <a:close/>
                  <a:moveTo>
                    <a:pt x="135731" y="29051"/>
                  </a:moveTo>
                  <a:cubicBezTo>
                    <a:pt x="131921" y="30004"/>
                    <a:pt x="131921" y="28099"/>
                    <a:pt x="135731" y="29051"/>
                  </a:cubicBezTo>
                  <a:close/>
                  <a:moveTo>
                    <a:pt x="111919" y="20479"/>
                  </a:moveTo>
                  <a:cubicBezTo>
                    <a:pt x="115729" y="15716"/>
                    <a:pt x="111919" y="25241"/>
                    <a:pt x="111919" y="2047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004" name="Google Shape;9004;p15"/>
            <p:cNvSpPr/>
            <p:nvPr/>
          </p:nvSpPr>
          <p:spPr>
            <a:xfrm>
              <a:off x="6808946" y="4298156"/>
              <a:ext cx="9525" cy="9525"/>
            </a:xfrm>
            <a:custGeom>
              <a:avLst/>
              <a:gdLst/>
              <a:ahLst/>
              <a:cxnLst/>
              <a:rect l="l" t="t" r="r" b="b"/>
              <a:pathLst>
                <a:path w="9525" h="9525" extrusionOk="0">
                  <a:moveTo>
                    <a:pt x="7144" y="7144"/>
                  </a:moveTo>
                  <a:cubicBezTo>
                    <a:pt x="7144" y="8096"/>
                    <a:pt x="8096"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005" name="Google Shape;9005;p15"/>
            <p:cNvSpPr/>
            <p:nvPr/>
          </p:nvSpPr>
          <p:spPr>
            <a:xfrm>
              <a:off x="7354305" y="4433411"/>
              <a:ext cx="9525" cy="9525"/>
            </a:xfrm>
            <a:custGeom>
              <a:avLst/>
              <a:gdLst/>
              <a:ahLst/>
              <a:cxnLst/>
              <a:rect l="l" t="t" r="r" b="b"/>
              <a:pathLst>
                <a:path w="9525" h="9525" extrusionOk="0">
                  <a:moveTo>
                    <a:pt x="7567" y="7144"/>
                  </a:moveTo>
                  <a:cubicBezTo>
                    <a:pt x="7567" y="8096"/>
                    <a:pt x="6615" y="7144"/>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006" name="Google Shape;9006;p15"/>
            <p:cNvSpPr/>
            <p:nvPr/>
          </p:nvSpPr>
          <p:spPr>
            <a:xfrm>
              <a:off x="6899434" y="4323159"/>
              <a:ext cx="9525" cy="9525"/>
            </a:xfrm>
            <a:custGeom>
              <a:avLst/>
              <a:gdLst/>
              <a:ahLst/>
              <a:cxnLst/>
              <a:rect l="l" t="t" r="r" b="b"/>
              <a:pathLst>
                <a:path w="9525" h="9525" extrusionOk="0">
                  <a:moveTo>
                    <a:pt x="7144" y="7858"/>
                  </a:moveTo>
                  <a:cubicBezTo>
                    <a:pt x="7144" y="6906"/>
                    <a:pt x="7144" y="6906"/>
                    <a:pt x="7144" y="785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007" name="Google Shape;9007;p15"/>
            <p:cNvSpPr/>
            <p:nvPr/>
          </p:nvSpPr>
          <p:spPr>
            <a:xfrm>
              <a:off x="7313348" y="4446031"/>
              <a:ext cx="9525" cy="9525"/>
            </a:xfrm>
            <a:custGeom>
              <a:avLst/>
              <a:gdLst/>
              <a:ahLst/>
              <a:cxnLst/>
              <a:rect l="l" t="t" r="r" b="b"/>
              <a:pathLst>
                <a:path w="9525" h="9525" extrusionOk="0">
                  <a:moveTo>
                    <a:pt x="7567" y="7858"/>
                  </a:moveTo>
                  <a:cubicBezTo>
                    <a:pt x="7567" y="6906"/>
                    <a:pt x="6615" y="6906"/>
                    <a:pt x="7567" y="7858"/>
                  </a:cubicBezTo>
                  <a:cubicBezTo>
                    <a:pt x="6615" y="6906"/>
                    <a:pt x="7567" y="7858"/>
                    <a:pt x="7567" y="785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008" name="Google Shape;9008;p15"/>
            <p:cNvSpPr/>
            <p:nvPr/>
          </p:nvSpPr>
          <p:spPr>
            <a:xfrm>
              <a:off x="7294721" y="4455318"/>
              <a:ext cx="9525" cy="9525"/>
            </a:xfrm>
            <a:custGeom>
              <a:avLst/>
              <a:gdLst/>
              <a:ahLst/>
              <a:cxnLst/>
              <a:rect l="l" t="t" r="r" b="b"/>
              <a:pathLst>
                <a:path w="9525" h="9525" extrusionOk="0">
                  <a:moveTo>
                    <a:pt x="10001" y="7144"/>
                  </a:moveTo>
                  <a:lnTo>
                    <a:pt x="7144" y="7144"/>
                  </a:lnTo>
                  <a:cubicBezTo>
                    <a:pt x="9049" y="7144"/>
                    <a:pt x="10001" y="7144"/>
                    <a:pt x="10001"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009" name="Google Shape;9009;p15"/>
            <p:cNvSpPr/>
            <p:nvPr/>
          </p:nvSpPr>
          <p:spPr>
            <a:xfrm>
              <a:off x="7285196" y="4461033"/>
              <a:ext cx="9525" cy="9525"/>
            </a:xfrm>
            <a:custGeom>
              <a:avLst/>
              <a:gdLst/>
              <a:ahLst/>
              <a:cxnLst/>
              <a:rect l="l" t="t" r="r" b="b"/>
              <a:pathLst>
                <a:path w="9525" h="9525" extrusionOk="0">
                  <a:moveTo>
                    <a:pt x="7144" y="7144"/>
                  </a:moveTo>
                  <a:cubicBezTo>
                    <a:pt x="7144" y="7144"/>
                    <a:pt x="8096" y="10001"/>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010" name="Google Shape;9010;p15"/>
            <p:cNvSpPr/>
            <p:nvPr/>
          </p:nvSpPr>
          <p:spPr>
            <a:xfrm>
              <a:off x="7312671" y="4390548"/>
              <a:ext cx="9525" cy="9525"/>
            </a:xfrm>
            <a:custGeom>
              <a:avLst/>
              <a:gdLst/>
              <a:ahLst/>
              <a:cxnLst/>
              <a:rect l="l" t="t" r="r" b="b"/>
              <a:pathLst>
                <a:path w="9525" h="9525" extrusionOk="0">
                  <a:moveTo>
                    <a:pt x="8244" y="7144"/>
                  </a:moveTo>
                  <a:cubicBezTo>
                    <a:pt x="7291" y="7144"/>
                    <a:pt x="7291" y="7144"/>
                    <a:pt x="8244" y="7144"/>
                  </a:cubicBezTo>
                  <a:cubicBezTo>
                    <a:pt x="6339" y="8096"/>
                    <a:pt x="7291" y="8096"/>
                    <a:pt x="82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011" name="Google Shape;9011;p15"/>
            <p:cNvSpPr/>
            <p:nvPr/>
          </p:nvSpPr>
          <p:spPr>
            <a:xfrm>
              <a:off x="7375684" y="4387691"/>
              <a:ext cx="9525" cy="9525"/>
            </a:xfrm>
            <a:custGeom>
              <a:avLst/>
              <a:gdLst/>
              <a:ahLst/>
              <a:cxnLst/>
              <a:rect l="l" t="t" r="r" b="b"/>
              <a:pathLst>
                <a:path w="9525" h="9525" extrusionOk="0">
                  <a:moveTo>
                    <a:pt x="9049" y="7144"/>
                  </a:moveTo>
                  <a:cubicBezTo>
                    <a:pt x="8096" y="8096"/>
                    <a:pt x="8096" y="8096"/>
                    <a:pt x="7144" y="8096"/>
                  </a:cubicBezTo>
                  <a:cubicBezTo>
                    <a:pt x="8096" y="8096"/>
                    <a:pt x="8096" y="9049"/>
                    <a:pt x="9049"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012" name="Google Shape;9012;p15"/>
            <p:cNvSpPr/>
            <p:nvPr/>
          </p:nvSpPr>
          <p:spPr>
            <a:xfrm>
              <a:off x="7239053" y="4387691"/>
              <a:ext cx="9525" cy="9525"/>
            </a:xfrm>
            <a:custGeom>
              <a:avLst/>
              <a:gdLst/>
              <a:ahLst/>
              <a:cxnLst/>
              <a:rect l="l" t="t" r="r" b="b"/>
              <a:pathLst>
                <a:path w="9525" h="9525" extrusionOk="0">
                  <a:moveTo>
                    <a:pt x="7567" y="7144"/>
                  </a:moveTo>
                  <a:cubicBezTo>
                    <a:pt x="7567" y="7144"/>
                    <a:pt x="6615" y="7144"/>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013" name="Google Shape;9013;p15"/>
            <p:cNvSpPr/>
            <p:nvPr/>
          </p:nvSpPr>
          <p:spPr>
            <a:xfrm>
              <a:off x="7373779" y="4388643"/>
              <a:ext cx="9525" cy="9525"/>
            </a:xfrm>
            <a:custGeom>
              <a:avLst/>
              <a:gdLst/>
              <a:ahLst/>
              <a:cxnLst/>
              <a:rect l="l" t="t" r="r" b="b"/>
              <a:pathLst>
                <a:path w="9525" h="9525" extrusionOk="0">
                  <a:moveTo>
                    <a:pt x="7144" y="7144"/>
                  </a:moveTo>
                  <a:cubicBezTo>
                    <a:pt x="8096" y="8096"/>
                    <a:pt x="8096" y="8096"/>
                    <a:pt x="9049" y="7144"/>
                  </a:cubicBezTo>
                  <a:cubicBezTo>
                    <a:pt x="9049" y="7144"/>
                    <a:pt x="8096"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014" name="Google Shape;9014;p15"/>
            <p:cNvSpPr/>
            <p:nvPr/>
          </p:nvSpPr>
          <p:spPr>
            <a:xfrm>
              <a:off x="7270909" y="4491751"/>
              <a:ext cx="9525" cy="9525"/>
            </a:xfrm>
            <a:custGeom>
              <a:avLst/>
              <a:gdLst/>
              <a:ahLst/>
              <a:cxnLst/>
              <a:rect l="l" t="t" r="r" b="b"/>
              <a:pathLst>
                <a:path w="9525" h="9525" extrusionOk="0">
                  <a:moveTo>
                    <a:pt x="7144" y="7858"/>
                  </a:moveTo>
                  <a:cubicBezTo>
                    <a:pt x="8096" y="6906"/>
                    <a:pt x="8096" y="6906"/>
                    <a:pt x="7144" y="785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015" name="Google Shape;9015;p15"/>
            <p:cNvSpPr/>
            <p:nvPr/>
          </p:nvSpPr>
          <p:spPr>
            <a:xfrm>
              <a:off x="7271861" y="4491090"/>
              <a:ext cx="9525" cy="9525"/>
            </a:xfrm>
            <a:custGeom>
              <a:avLst/>
              <a:gdLst/>
              <a:ahLst/>
              <a:cxnLst/>
              <a:rect l="l" t="t" r="r" b="b"/>
              <a:pathLst>
                <a:path w="9525" h="9525" extrusionOk="0">
                  <a:moveTo>
                    <a:pt x="7144" y="7567"/>
                  </a:moveTo>
                  <a:lnTo>
                    <a:pt x="7144" y="7567"/>
                  </a:lnTo>
                  <a:cubicBezTo>
                    <a:pt x="7144" y="6615"/>
                    <a:pt x="7144" y="7567"/>
                    <a:pt x="7144"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016" name="Google Shape;9016;p15"/>
            <p:cNvSpPr/>
            <p:nvPr/>
          </p:nvSpPr>
          <p:spPr>
            <a:xfrm>
              <a:off x="7272814" y="4489608"/>
              <a:ext cx="9525" cy="9525"/>
            </a:xfrm>
            <a:custGeom>
              <a:avLst/>
              <a:gdLst/>
              <a:ahLst/>
              <a:cxnLst/>
              <a:rect l="l" t="t" r="r" b="b"/>
              <a:pathLst>
                <a:path w="9525" h="9525" extrusionOk="0">
                  <a:moveTo>
                    <a:pt x="8096" y="7144"/>
                  </a:moveTo>
                  <a:lnTo>
                    <a:pt x="7144" y="8096"/>
                  </a:lnTo>
                  <a:cubicBezTo>
                    <a:pt x="7144" y="8096"/>
                    <a:pt x="8096" y="8096"/>
                    <a:pt x="8096"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017" name="Google Shape;9017;p15"/>
            <p:cNvSpPr/>
            <p:nvPr/>
          </p:nvSpPr>
          <p:spPr>
            <a:xfrm>
              <a:off x="7249001" y="4481036"/>
              <a:ext cx="9525" cy="9525"/>
            </a:xfrm>
            <a:custGeom>
              <a:avLst/>
              <a:gdLst/>
              <a:ahLst/>
              <a:cxnLst/>
              <a:rect l="l" t="t" r="r" b="b"/>
              <a:pathLst>
                <a:path w="9525" h="9525" extrusionOk="0">
                  <a:moveTo>
                    <a:pt x="7144" y="8096"/>
                  </a:moveTo>
                  <a:lnTo>
                    <a:pt x="7144" y="7144"/>
                  </a:lnTo>
                  <a:cubicBezTo>
                    <a:pt x="7144" y="7144"/>
                    <a:pt x="7144" y="7144"/>
                    <a:pt x="7144" y="809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018" name="Google Shape;9018;p15"/>
            <p:cNvSpPr/>
            <p:nvPr/>
          </p:nvSpPr>
          <p:spPr>
            <a:xfrm>
              <a:off x="7247837" y="4479021"/>
              <a:ext cx="19050" cy="9525"/>
            </a:xfrm>
            <a:custGeom>
              <a:avLst/>
              <a:gdLst/>
              <a:ahLst/>
              <a:cxnLst/>
              <a:rect l="l" t="t" r="r" b="b"/>
              <a:pathLst>
                <a:path w="19050" h="9525" extrusionOk="0">
                  <a:moveTo>
                    <a:pt x="13070" y="7253"/>
                  </a:moveTo>
                  <a:cubicBezTo>
                    <a:pt x="-265" y="12016"/>
                    <a:pt x="13070" y="6301"/>
                    <a:pt x="13070" y="7253"/>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019" name="Google Shape;9019;p15"/>
            <p:cNvSpPr/>
            <p:nvPr/>
          </p:nvSpPr>
          <p:spPr>
            <a:xfrm>
              <a:off x="7276434" y="4478178"/>
              <a:ext cx="9525" cy="9525"/>
            </a:xfrm>
            <a:custGeom>
              <a:avLst/>
              <a:gdLst/>
              <a:ahLst/>
              <a:cxnLst/>
              <a:rect l="l" t="t" r="r" b="b"/>
              <a:pathLst>
                <a:path w="9525" h="9525" extrusionOk="0">
                  <a:moveTo>
                    <a:pt x="11143" y="7144"/>
                  </a:moveTo>
                  <a:cubicBezTo>
                    <a:pt x="4476" y="13811"/>
                    <a:pt x="7333" y="8096"/>
                    <a:pt x="11143"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020" name="Google Shape;9020;p15"/>
            <p:cNvSpPr/>
            <p:nvPr/>
          </p:nvSpPr>
          <p:spPr>
            <a:xfrm>
              <a:off x="7293114" y="4472090"/>
              <a:ext cx="9525" cy="9525"/>
            </a:xfrm>
            <a:custGeom>
              <a:avLst/>
              <a:gdLst/>
              <a:ahLst/>
              <a:cxnLst/>
              <a:rect l="l" t="t" r="r" b="b"/>
              <a:pathLst>
                <a:path w="9525" h="9525" extrusionOk="0">
                  <a:moveTo>
                    <a:pt x="7799" y="7517"/>
                  </a:moveTo>
                  <a:cubicBezTo>
                    <a:pt x="5894" y="9422"/>
                    <a:pt x="8751" y="8470"/>
                    <a:pt x="8751" y="9422"/>
                  </a:cubicBezTo>
                  <a:cubicBezTo>
                    <a:pt x="9704" y="7517"/>
                    <a:pt x="9704" y="6565"/>
                    <a:pt x="7799" y="751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021" name="Google Shape;9021;p15"/>
            <p:cNvSpPr/>
            <p:nvPr/>
          </p:nvSpPr>
          <p:spPr>
            <a:xfrm>
              <a:off x="7384256" y="4419123"/>
              <a:ext cx="9525" cy="9525"/>
            </a:xfrm>
            <a:custGeom>
              <a:avLst/>
              <a:gdLst/>
              <a:ahLst/>
              <a:cxnLst/>
              <a:rect l="l" t="t" r="r" b="b"/>
              <a:pathLst>
                <a:path w="9525" h="9525" extrusionOk="0">
                  <a:moveTo>
                    <a:pt x="7144" y="7144"/>
                  </a:moveTo>
                  <a:lnTo>
                    <a:pt x="8096" y="9049"/>
                  </a:lnTo>
                  <a:cubicBezTo>
                    <a:pt x="10001" y="8096"/>
                    <a:pt x="7144" y="9049"/>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022" name="Google Shape;9022;p15"/>
            <p:cNvSpPr/>
            <p:nvPr/>
          </p:nvSpPr>
          <p:spPr>
            <a:xfrm>
              <a:off x="7383516" y="4400073"/>
              <a:ext cx="9525" cy="9525"/>
            </a:xfrm>
            <a:custGeom>
              <a:avLst/>
              <a:gdLst/>
              <a:ahLst/>
              <a:cxnLst/>
              <a:rect l="l" t="t" r="r" b="b"/>
              <a:pathLst>
                <a:path w="9525" h="9525" extrusionOk="0">
                  <a:moveTo>
                    <a:pt x="8837" y="7144"/>
                  </a:moveTo>
                  <a:cubicBezTo>
                    <a:pt x="5027" y="10001"/>
                    <a:pt x="8837" y="7144"/>
                    <a:pt x="883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023" name="Google Shape;9023;p15"/>
            <p:cNvSpPr/>
            <p:nvPr/>
          </p:nvSpPr>
          <p:spPr>
            <a:xfrm>
              <a:off x="7402528" y="4380245"/>
              <a:ext cx="9525" cy="9525"/>
            </a:xfrm>
            <a:custGeom>
              <a:avLst/>
              <a:gdLst/>
              <a:ahLst/>
              <a:cxnLst/>
              <a:rect l="l" t="t" r="r" b="b"/>
              <a:pathLst>
                <a:path w="9525" h="9525" extrusionOk="0">
                  <a:moveTo>
                    <a:pt x="9827" y="9827"/>
                  </a:moveTo>
                  <a:cubicBezTo>
                    <a:pt x="13637" y="13637"/>
                    <a:pt x="2207" y="2207"/>
                    <a:pt x="9827" y="982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024" name="Google Shape;9024;p15"/>
            <p:cNvSpPr/>
            <p:nvPr/>
          </p:nvSpPr>
          <p:spPr>
            <a:xfrm>
              <a:off x="7222331" y="4360868"/>
              <a:ext cx="9525" cy="9525"/>
            </a:xfrm>
            <a:custGeom>
              <a:avLst/>
              <a:gdLst/>
              <a:ahLst/>
              <a:cxnLst/>
              <a:rect l="l" t="t" r="r" b="b"/>
              <a:pathLst>
                <a:path w="9525" h="9525" extrusionOk="0">
                  <a:moveTo>
                    <a:pt x="7144" y="7297"/>
                  </a:moveTo>
                  <a:lnTo>
                    <a:pt x="7144" y="10154"/>
                  </a:lnTo>
                  <a:cubicBezTo>
                    <a:pt x="8096" y="10154"/>
                    <a:pt x="9049" y="6344"/>
                    <a:pt x="7144" y="729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025" name="Google Shape;9025;p15"/>
            <p:cNvSpPr/>
            <p:nvPr/>
          </p:nvSpPr>
          <p:spPr>
            <a:xfrm>
              <a:off x="7143274" y="4352075"/>
              <a:ext cx="9525" cy="9525"/>
            </a:xfrm>
            <a:custGeom>
              <a:avLst/>
              <a:gdLst/>
              <a:ahLst/>
              <a:cxnLst/>
              <a:rect l="l" t="t" r="r" b="b"/>
              <a:pathLst>
                <a:path w="9525" h="9525" extrusionOk="0">
                  <a:moveTo>
                    <a:pt x="10954" y="9422"/>
                  </a:moveTo>
                  <a:cubicBezTo>
                    <a:pt x="10001" y="7517"/>
                    <a:pt x="8096" y="6565"/>
                    <a:pt x="7144" y="7517"/>
                  </a:cubicBezTo>
                  <a:cubicBezTo>
                    <a:pt x="8096" y="8470"/>
                    <a:pt x="10001" y="9422"/>
                    <a:pt x="10954" y="9422"/>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026" name="Google Shape;9026;p15"/>
            <p:cNvSpPr/>
            <p:nvPr/>
          </p:nvSpPr>
          <p:spPr>
            <a:xfrm>
              <a:off x="6925903" y="4302788"/>
              <a:ext cx="9525" cy="9525"/>
            </a:xfrm>
            <a:custGeom>
              <a:avLst/>
              <a:gdLst/>
              <a:ahLst/>
              <a:cxnLst/>
              <a:rect l="l" t="t" r="r" b="b"/>
              <a:pathLst>
                <a:path w="9525" h="9525" extrusionOk="0">
                  <a:moveTo>
                    <a:pt x="7344" y="8227"/>
                  </a:moveTo>
                  <a:cubicBezTo>
                    <a:pt x="9249" y="5369"/>
                    <a:pt x="6392" y="9179"/>
                    <a:pt x="7344" y="822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027" name="Google Shape;9027;p15"/>
            <p:cNvSpPr/>
            <p:nvPr/>
          </p:nvSpPr>
          <p:spPr>
            <a:xfrm>
              <a:off x="7186136" y="5135403"/>
              <a:ext cx="9525" cy="9525"/>
            </a:xfrm>
            <a:custGeom>
              <a:avLst/>
              <a:gdLst/>
              <a:ahLst/>
              <a:cxnLst/>
              <a:rect l="l" t="t" r="r" b="b"/>
              <a:pathLst>
                <a:path w="9525" h="9525" extrusionOk="0">
                  <a:moveTo>
                    <a:pt x="7144" y="7144"/>
                  </a:moveTo>
                  <a:cubicBezTo>
                    <a:pt x="7144" y="9048"/>
                    <a:pt x="11906"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028" name="Google Shape;9028;p15"/>
            <p:cNvSpPr/>
            <p:nvPr/>
          </p:nvSpPr>
          <p:spPr>
            <a:xfrm>
              <a:off x="7195767" y="5134652"/>
              <a:ext cx="9525" cy="9525"/>
            </a:xfrm>
            <a:custGeom>
              <a:avLst/>
              <a:gdLst/>
              <a:ahLst/>
              <a:cxnLst/>
              <a:rect l="l" t="t" r="r" b="b"/>
              <a:pathLst>
                <a:path w="9525" h="9525" extrusionOk="0">
                  <a:moveTo>
                    <a:pt x="7990" y="10752"/>
                  </a:moveTo>
                  <a:cubicBezTo>
                    <a:pt x="7990" y="9799"/>
                    <a:pt x="6086" y="3132"/>
                    <a:pt x="7990" y="10752"/>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029" name="Google Shape;9029;p15"/>
            <p:cNvSpPr/>
            <p:nvPr/>
          </p:nvSpPr>
          <p:spPr>
            <a:xfrm>
              <a:off x="7314301" y="5094446"/>
              <a:ext cx="9525" cy="9525"/>
            </a:xfrm>
            <a:custGeom>
              <a:avLst/>
              <a:gdLst/>
              <a:ahLst/>
              <a:cxnLst/>
              <a:rect l="l" t="t" r="r" b="b"/>
              <a:pathLst>
                <a:path w="9525" h="9525" extrusionOk="0">
                  <a:moveTo>
                    <a:pt x="7567" y="7144"/>
                  </a:moveTo>
                  <a:lnTo>
                    <a:pt x="7567" y="7144"/>
                  </a:lnTo>
                  <a:cubicBezTo>
                    <a:pt x="6615" y="7144"/>
                    <a:pt x="7567" y="7144"/>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030" name="Google Shape;9030;p15"/>
            <p:cNvSpPr/>
            <p:nvPr/>
          </p:nvSpPr>
          <p:spPr>
            <a:xfrm>
              <a:off x="7386161" y="5063966"/>
              <a:ext cx="9525" cy="9525"/>
            </a:xfrm>
            <a:custGeom>
              <a:avLst/>
              <a:gdLst/>
              <a:ahLst/>
              <a:cxnLst/>
              <a:rect l="l" t="t" r="r" b="b"/>
              <a:pathLst>
                <a:path w="9525" h="9525" extrusionOk="0">
                  <a:moveTo>
                    <a:pt x="8096" y="7144"/>
                  </a:moveTo>
                  <a:cubicBezTo>
                    <a:pt x="7144" y="7144"/>
                    <a:pt x="7144" y="8096"/>
                    <a:pt x="7144" y="8096"/>
                  </a:cubicBezTo>
                  <a:cubicBezTo>
                    <a:pt x="8096" y="8096"/>
                    <a:pt x="8096" y="7144"/>
                    <a:pt x="8096"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031" name="Google Shape;9031;p15"/>
            <p:cNvSpPr/>
            <p:nvPr/>
          </p:nvSpPr>
          <p:spPr>
            <a:xfrm>
              <a:off x="7403306" y="5060156"/>
              <a:ext cx="9525" cy="9525"/>
            </a:xfrm>
            <a:custGeom>
              <a:avLst/>
              <a:gdLst/>
              <a:ahLst/>
              <a:cxnLst/>
              <a:rect l="l" t="t" r="r" b="b"/>
              <a:pathLst>
                <a:path w="9525" h="9525" extrusionOk="0">
                  <a:moveTo>
                    <a:pt x="8096" y="7144"/>
                  </a:moveTo>
                  <a:cubicBezTo>
                    <a:pt x="8096" y="7144"/>
                    <a:pt x="7144" y="7144"/>
                    <a:pt x="7144" y="7144"/>
                  </a:cubicBezTo>
                  <a:cubicBezTo>
                    <a:pt x="7144" y="7144"/>
                    <a:pt x="7144" y="7144"/>
                    <a:pt x="8096"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032" name="Google Shape;9032;p15"/>
            <p:cNvSpPr/>
            <p:nvPr/>
          </p:nvSpPr>
          <p:spPr>
            <a:xfrm>
              <a:off x="7314724" y="5094022"/>
              <a:ext cx="9525" cy="9525"/>
            </a:xfrm>
            <a:custGeom>
              <a:avLst/>
              <a:gdLst/>
              <a:ahLst/>
              <a:cxnLst/>
              <a:rect l="l" t="t" r="r" b="b"/>
              <a:pathLst>
                <a:path w="9525" h="9525" extrusionOk="0">
                  <a:moveTo>
                    <a:pt x="7144" y="7567"/>
                  </a:moveTo>
                  <a:lnTo>
                    <a:pt x="9049" y="7567"/>
                  </a:lnTo>
                  <a:cubicBezTo>
                    <a:pt x="9049" y="6615"/>
                    <a:pt x="8096" y="7567"/>
                    <a:pt x="7144"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033" name="Google Shape;9033;p15"/>
            <p:cNvSpPr/>
            <p:nvPr/>
          </p:nvSpPr>
          <p:spPr>
            <a:xfrm>
              <a:off x="7208573" y="5123973"/>
              <a:ext cx="9525" cy="9525"/>
            </a:xfrm>
            <a:custGeom>
              <a:avLst/>
              <a:gdLst/>
              <a:ahLst/>
              <a:cxnLst/>
              <a:rect l="l" t="t" r="r" b="b"/>
              <a:pathLst>
                <a:path w="9525" h="9525" extrusionOk="0">
                  <a:moveTo>
                    <a:pt x="7567" y="7144"/>
                  </a:moveTo>
                  <a:cubicBezTo>
                    <a:pt x="6615" y="8096"/>
                    <a:pt x="7567" y="8096"/>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034" name="Google Shape;9034;p15"/>
            <p:cNvSpPr/>
            <p:nvPr/>
          </p:nvSpPr>
          <p:spPr>
            <a:xfrm>
              <a:off x="7283397" y="5110638"/>
              <a:ext cx="9525" cy="9525"/>
            </a:xfrm>
            <a:custGeom>
              <a:avLst/>
              <a:gdLst/>
              <a:ahLst/>
              <a:cxnLst/>
              <a:rect l="l" t="t" r="r" b="b"/>
              <a:pathLst>
                <a:path w="9525" h="9525" extrusionOk="0">
                  <a:moveTo>
                    <a:pt x="7990" y="7144"/>
                  </a:moveTo>
                  <a:cubicBezTo>
                    <a:pt x="7990" y="7144"/>
                    <a:pt x="6085" y="10001"/>
                    <a:pt x="7990"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035" name="Google Shape;9035;p15"/>
            <p:cNvSpPr/>
            <p:nvPr/>
          </p:nvSpPr>
          <p:spPr>
            <a:xfrm>
              <a:off x="7258472" y="5117929"/>
              <a:ext cx="9525" cy="9525"/>
            </a:xfrm>
            <a:custGeom>
              <a:avLst/>
              <a:gdLst/>
              <a:ahLst/>
              <a:cxnLst/>
              <a:rect l="l" t="t" r="r" b="b"/>
              <a:pathLst>
                <a:path w="9525" h="9525" extrusionOk="0">
                  <a:moveTo>
                    <a:pt x="8151" y="10330"/>
                  </a:moveTo>
                  <a:cubicBezTo>
                    <a:pt x="12913" y="9378"/>
                    <a:pt x="4341" y="3663"/>
                    <a:pt x="8151" y="10330"/>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036" name="Google Shape;9036;p15"/>
            <p:cNvSpPr/>
            <p:nvPr/>
          </p:nvSpPr>
          <p:spPr>
            <a:xfrm>
              <a:off x="7219051" y="5132546"/>
              <a:ext cx="9525" cy="9525"/>
            </a:xfrm>
            <a:custGeom>
              <a:avLst/>
              <a:gdLst/>
              <a:ahLst/>
              <a:cxnLst/>
              <a:rect l="l" t="t" r="r" b="b"/>
              <a:pathLst>
                <a:path w="9525" h="9525" extrusionOk="0">
                  <a:moveTo>
                    <a:pt x="7567" y="7144"/>
                  </a:moveTo>
                  <a:lnTo>
                    <a:pt x="7567" y="7144"/>
                  </a:lnTo>
                  <a:cubicBezTo>
                    <a:pt x="6615" y="7144"/>
                    <a:pt x="7567" y="7144"/>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037" name="Google Shape;9037;p15"/>
            <p:cNvSpPr/>
            <p:nvPr/>
          </p:nvSpPr>
          <p:spPr>
            <a:xfrm>
              <a:off x="7301389" y="5103971"/>
              <a:ext cx="9525" cy="9525"/>
            </a:xfrm>
            <a:custGeom>
              <a:avLst/>
              <a:gdLst/>
              <a:ahLst/>
              <a:cxnLst/>
              <a:rect l="l" t="t" r="r" b="b"/>
              <a:pathLst>
                <a:path w="9525" h="9525" extrusionOk="0">
                  <a:moveTo>
                    <a:pt x="7144" y="7144"/>
                  </a:moveTo>
                  <a:cubicBezTo>
                    <a:pt x="8096" y="7144"/>
                    <a:pt x="8096" y="7144"/>
                    <a:pt x="7144" y="7144"/>
                  </a:cubicBezTo>
                  <a:cubicBezTo>
                    <a:pt x="8096" y="7144"/>
                    <a:pt x="8096"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038" name="Google Shape;9038;p15"/>
            <p:cNvSpPr/>
            <p:nvPr/>
          </p:nvSpPr>
          <p:spPr>
            <a:xfrm>
              <a:off x="7387114" y="4427696"/>
              <a:ext cx="9525" cy="9525"/>
            </a:xfrm>
            <a:custGeom>
              <a:avLst/>
              <a:gdLst/>
              <a:ahLst/>
              <a:cxnLst/>
              <a:rect l="l" t="t" r="r" b="b"/>
              <a:pathLst>
                <a:path w="9525" h="9525" extrusionOk="0">
                  <a:moveTo>
                    <a:pt x="7144" y="7144"/>
                  </a:moveTo>
                  <a:cubicBezTo>
                    <a:pt x="7144" y="7144"/>
                    <a:pt x="7144" y="7144"/>
                    <a:pt x="7144" y="7144"/>
                  </a:cubicBez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039" name="Google Shape;9039;p15"/>
            <p:cNvSpPr/>
            <p:nvPr/>
          </p:nvSpPr>
          <p:spPr>
            <a:xfrm>
              <a:off x="7396639" y="4396263"/>
              <a:ext cx="9525" cy="9525"/>
            </a:xfrm>
            <a:custGeom>
              <a:avLst/>
              <a:gdLst/>
              <a:ahLst/>
              <a:cxnLst/>
              <a:rect l="l" t="t" r="r" b="b"/>
              <a:pathLst>
                <a:path w="9525" h="9525" extrusionOk="0">
                  <a:moveTo>
                    <a:pt x="7144" y="7144"/>
                  </a:moveTo>
                  <a:cubicBezTo>
                    <a:pt x="8096" y="7144"/>
                    <a:pt x="11906"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040" name="Google Shape;9040;p15"/>
            <p:cNvSpPr/>
            <p:nvPr/>
          </p:nvSpPr>
          <p:spPr>
            <a:xfrm>
              <a:off x="7414736" y="5030628"/>
              <a:ext cx="9525" cy="9525"/>
            </a:xfrm>
            <a:custGeom>
              <a:avLst/>
              <a:gdLst/>
              <a:ahLst/>
              <a:cxnLst/>
              <a:rect l="l" t="t" r="r" b="b"/>
              <a:pathLst>
                <a:path w="9525" h="9525" extrusionOk="0">
                  <a:moveTo>
                    <a:pt x="7144" y="7144"/>
                  </a:moveTo>
                  <a:lnTo>
                    <a:pt x="7144" y="7144"/>
                  </a:lnTo>
                  <a:cubicBezTo>
                    <a:pt x="7144" y="8096"/>
                    <a:pt x="7144"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041" name="Google Shape;9041;p15"/>
            <p:cNvSpPr/>
            <p:nvPr/>
          </p:nvSpPr>
          <p:spPr>
            <a:xfrm>
              <a:off x="7424261" y="4807486"/>
              <a:ext cx="19050" cy="9525"/>
            </a:xfrm>
            <a:custGeom>
              <a:avLst/>
              <a:gdLst/>
              <a:ahLst/>
              <a:cxnLst/>
              <a:rect l="l" t="t" r="r" b="b"/>
              <a:pathLst>
                <a:path w="19050" h="9525" extrusionOk="0">
                  <a:moveTo>
                    <a:pt x="12859" y="8354"/>
                  </a:moveTo>
                  <a:cubicBezTo>
                    <a:pt x="10001" y="11211"/>
                    <a:pt x="10001" y="4544"/>
                    <a:pt x="7144" y="8354"/>
                  </a:cubicBezTo>
                  <a:cubicBezTo>
                    <a:pt x="8096" y="8354"/>
                    <a:pt x="11906" y="12163"/>
                    <a:pt x="12859" y="835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042" name="Google Shape;9042;p15"/>
            <p:cNvSpPr/>
            <p:nvPr/>
          </p:nvSpPr>
          <p:spPr>
            <a:xfrm>
              <a:off x="7209949" y="5123973"/>
              <a:ext cx="9525" cy="9525"/>
            </a:xfrm>
            <a:custGeom>
              <a:avLst/>
              <a:gdLst/>
              <a:ahLst/>
              <a:cxnLst/>
              <a:rect l="l" t="t" r="r" b="b"/>
              <a:pathLst>
                <a:path w="9525" h="9525" extrusionOk="0">
                  <a:moveTo>
                    <a:pt x="7144" y="7144"/>
                  </a:moveTo>
                  <a:cubicBezTo>
                    <a:pt x="7144" y="7144"/>
                    <a:pt x="8096" y="7144"/>
                    <a:pt x="8096" y="7144"/>
                  </a:cubicBezTo>
                  <a:cubicBezTo>
                    <a:pt x="8096"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043" name="Google Shape;9043;p15"/>
            <p:cNvSpPr/>
            <p:nvPr/>
          </p:nvSpPr>
          <p:spPr>
            <a:xfrm>
              <a:off x="7423838" y="4808696"/>
              <a:ext cx="9525" cy="9525"/>
            </a:xfrm>
            <a:custGeom>
              <a:avLst/>
              <a:gdLst/>
              <a:ahLst/>
              <a:cxnLst/>
              <a:rect l="l" t="t" r="r" b="b"/>
              <a:pathLst>
                <a:path w="9525" h="9525" extrusionOk="0">
                  <a:moveTo>
                    <a:pt x="7567" y="7144"/>
                  </a:moveTo>
                  <a:cubicBezTo>
                    <a:pt x="7567" y="7144"/>
                    <a:pt x="6615" y="8096"/>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044" name="Google Shape;9044;p15"/>
            <p:cNvSpPr/>
            <p:nvPr/>
          </p:nvSpPr>
          <p:spPr>
            <a:xfrm>
              <a:off x="7428071" y="4976336"/>
              <a:ext cx="9525" cy="9525"/>
            </a:xfrm>
            <a:custGeom>
              <a:avLst/>
              <a:gdLst/>
              <a:ahLst/>
              <a:cxnLst/>
              <a:rect l="l" t="t" r="r" b="b"/>
              <a:pathLst>
                <a:path w="9525" h="9525" extrusionOk="0">
                  <a:moveTo>
                    <a:pt x="8096" y="7144"/>
                  </a:moveTo>
                  <a:cubicBezTo>
                    <a:pt x="7144" y="7144"/>
                    <a:pt x="7144" y="7144"/>
                    <a:pt x="7144" y="8096"/>
                  </a:cubicBezTo>
                  <a:cubicBezTo>
                    <a:pt x="7144" y="8096"/>
                    <a:pt x="8096" y="8096"/>
                    <a:pt x="8096"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045" name="Google Shape;9045;p15"/>
            <p:cNvSpPr/>
            <p:nvPr/>
          </p:nvSpPr>
          <p:spPr>
            <a:xfrm>
              <a:off x="7408069" y="5016341"/>
              <a:ext cx="9525" cy="9525"/>
            </a:xfrm>
            <a:custGeom>
              <a:avLst/>
              <a:gdLst/>
              <a:ahLst/>
              <a:cxnLst/>
              <a:rect l="l" t="t" r="r" b="b"/>
              <a:pathLst>
                <a:path w="9525" h="9525" extrusionOk="0">
                  <a:moveTo>
                    <a:pt x="7144" y="8096"/>
                  </a:moveTo>
                  <a:lnTo>
                    <a:pt x="7144" y="7144"/>
                  </a:lnTo>
                  <a:cubicBezTo>
                    <a:pt x="7144" y="8096"/>
                    <a:pt x="7144" y="8096"/>
                    <a:pt x="7144" y="809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046" name="Google Shape;9046;p15"/>
            <p:cNvSpPr/>
            <p:nvPr/>
          </p:nvSpPr>
          <p:spPr>
            <a:xfrm>
              <a:off x="7424750" y="4952798"/>
              <a:ext cx="9525" cy="9525"/>
            </a:xfrm>
            <a:custGeom>
              <a:avLst/>
              <a:gdLst/>
              <a:ahLst/>
              <a:cxnLst/>
              <a:rect l="l" t="t" r="r" b="b"/>
              <a:pathLst>
                <a:path w="9525" h="9525" extrusionOk="0">
                  <a:moveTo>
                    <a:pt x="7608" y="9727"/>
                  </a:moveTo>
                  <a:cubicBezTo>
                    <a:pt x="10465" y="3059"/>
                    <a:pt x="5703" y="11632"/>
                    <a:pt x="7608" y="972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047" name="Google Shape;9047;p15"/>
            <p:cNvSpPr/>
            <p:nvPr/>
          </p:nvSpPr>
          <p:spPr>
            <a:xfrm>
              <a:off x="7424790" y="4932521"/>
              <a:ext cx="9525" cy="9525"/>
            </a:xfrm>
            <a:custGeom>
              <a:avLst/>
              <a:gdLst/>
              <a:ahLst/>
              <a:cxnLst/>
              <a:rect l="l" t="t" r="r" b="b"/>
              <a:pathLst>
                <a:path w="9525" h="9525" extrusionOk="0">
                  <a:moveTo>
                    <a:pt x="7567" y="7144"/>
                  </a:moveTo>
                  <a:cubicBezTo>
                    <a:pt x="7567" y="7144"/>
                    <a:pt x="6615" y="9049"/>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048" name="Google Shape;9048;p15"/>
            <p:cNvSpPr/>
            <p:nvPr/>
          </p:nvSpPr>
          <p:spPr>
            <a:xfrm>
              <a:off x="7395686" y="4493592"/>
              <a:ext cx="9525" cy="9525"/>
            </a:xfrm>
            <a:custGeom>
              <a:avLst/>
              <a:gdLst/>
              <a:ahLst/>
              <a:cxnLst/>
              <a:rect l="l" t="t" r="r" b="b"/>
              <a:pathLst>
                <a:path w="9525" h="9525" extrusionOk="0">
                  <a:moveTo>
                    <a:pt x="7144" y="8875"/>
                  </a:moveTo>
                  <a:cubicBezTo>
                    <a:pt x="8096" y="7922"/>
                    <a:pt x="9049" y="7922"/>
                    <a:pt x="10001" y="7922"/>
                  </a:cubicBezTo>
                  <a:cubicBezTo>
                    <a:pt x="8096" y="8875"/>
                    <a:pt x="7144" y="5065"/>
                    <a:pt x="7144" y="8875"/>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049" name="Google Shape;9049;p15"/>
            <p:cNvSpPr/>
            <p:nvPr/>
          </p:nvSpPr>
          <p:spPr>
            <a:xfrm>
              <a:off x="7209526" y="5123656"/>
              <a:ext cx="9525" cy="9525"/>
            </a:xfrm>
            <a:custGeom>
              <a:avLst/>
              <a:gdLst/>
              <a:ahLst/>
              <a:cxnLst/>
              <a:rect l="l" t="t" r="r" b="b"/>
              <a:pathLst>
                <a:path w="9525" h="9525" extrusionOk="0">
                  <a:moveTo>
                    <a:pt x="7567" y="8414"/>
                  </a:moveTo>
                  <a:cubicBezTo>
                    <a:pt x="6615" y="5556"/>
                    <a:pt x="7567" y="8414"/>
                    <a:pt x="7567" y="841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050" name="Google Shape;9050;p15"/>
            <p:cNvSpPr/>
            <p:nvPr/>
          </p:nvSpPr>
          <p:spPr>
            <a:xfrm>
              <a:off x="7402354" y="4949666"/>
              <a:ext cx="9525" cy="9525"/>
            </a:xfrm>
            <a:custGeom>
              <a:avLst/>
              <a:gdLst/>
              <a:ahLst/>
              <a:cxnLst/>
              <a:rect l="l" t="t" r="r" b="b"/>
              <a:pathLst>
                <a:path w="9525" h="9525" extrusionOk="0">
                  <a:moveTo>
                    <a:pt x="7144" y="10954"/>
                  </a:moveTo>
                  <a:lnTo>
                    <a:pt x="8096" y="7144"/>
                  </a:lnTo>
                  <a:cubicBezTo>
                    <a:pt x="8096" y="8096"/>
                    <a:pt x="7144" y="10001"/>
                    <a:pt x="7144" y="1095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051" name="Google Shape;9051;p15"/>
            <p:cNvSpPr/>
            <p:nvPr/>
          </p:nvSpPr>
          <p:spPr>
            <a:xfrm>
              <a:off x="7405211" y="4656534"/>
              <a:ext cx="9525" cy="9525"/>
            </a:xfrm>
            <a:custGeom>
              <a:avLst/>
              <a:gdLst/>
              <a:ahLst/>
              <a:cxnLst/>
              <a:rect l="l" t="t" r="r" b="b"/>
              <a:pathLst>
                <a:path w="9525" h="9525" extrusionOk="0">
                  <a:moveTo>
                    <a:pt x="7144" y="7858"/>
                  </a:moveTo>
                  <a:lnTo>
                    <a:pt x="7144" y="7858"/>
                  </a:lnTo>
                  <a:cubicBezTo>
                    <a:pt x="7144" y="6906"/>
                    <a:pt x="7144" y="6906"/>
                    <a:pt x="7144" y="785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052" name="Google Shape;9052;p15"/>
            <p:cNvSpPr/>
            <p:nvPr/>
          </p:nvSpPr>
          <p:spPr>
            <a:xfrm>
              <a:off x="7403306" y="4937071"/>
              <a:ext cx="9525" cy="9525"/>
            </a:xfrm>
            <a:custGeom>
              <a:avLst/>
              <a:gdLst/>
              <a:ahLst/>
              <a:cxnLst/>
              <a:rect l="l" t="t" r="r" b="b"/>
              <a:pathLst>
                <a:path w="9525" h="9525" extrusionOk="0">
                  <a:moveTo>
                    <a:pt x="7144" y="9260"/>
                  </a:moveTo>
                  <a:cubicBezTo>
                    <a:pt x="8096" y="9260"/>
                    <a:pt x="10954" y="4498"/>
                    <a:pt x="7144" y="9260"/>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053" name="Google Shape;9053;p15"/>
            <p:cNvSpPr/>
            <p:nvPr/>
          </p:nvSpPr>
          <p:spPr>
            <a:xfrm>
              <a:off x="7398544" y="4494371"/>
              <a:ext cx="9525" cy="9525"/>
            </a:xfrm>
            <a:custGeom>
              <a:avLst/>
              <a:gdLst/>
              <a:ahLst/>
              <a:cxnLst/>
              <a:rect l="l" t="t" r="r" b="b"/>
              <a:pathLst>
                <a:path w="9525" h="9525" extrusionOk="0">
                  <a:moveTo>
                    <a:pt x="7144" y="7144"/>
                  </a:moveTo>
                  <a:lnTo>
                    <a:pt x="7144" y="7144"/>
                  </a:lnTo>
                  <a:lnTo>
                    <a:pt x="7144" y="7144"/>
                  </a:ln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054" name="Google Shape;9054;p15"/>
            <p:cNvSpPr/>
            <p:nvPr/>
          </p:nvSpPr>
          <p:spPr>
            <a:xfrm>
              <a:off x="7200393" y="4396263"/>
              <a:ext cx="247650" cy="752475"/>
            </a:xfrm>
            <a:custGeom>
              <a:avLst/>
              <a:gdLst/>
              <a:ahLst/>
              <a:cxnLst/>
              <a:rect l="l" t="t" r="r" b="b"/>
              <a:pathLst>
                <a:path w="247650" h="752475" extrusionOk="0">
                  <a:moveTo>
                    <a:pt x="196723" y="82391"/>
                  </a:moveTo>
                  <a:cubicBezTo>
                    <a:pt x="196723" y="81439"/>
                    <a:pt x="207200" y="109061"/>
                    <a:pt x="211010" y="107156"/>
                  </a:cubicBezTo>
                  <a:cubicBezTo>
                    <a:pt x="211010" y="100489"/>
                    <a:pt x="210058" y="113824"/>
                    <a:pt x="210058" y="114776"/>
                  </a:cubicBezTo>
                  <a:cubicBezTo>
                    <a:pt x="204342" y="116681"/>
                    <a:pt x="209105" y="105251"/>
                    <a:pt x="201485" y="110014"/>
                  </a:cubicBezTo>
                  <a:cubicBezTo>
                    <a:pt x="199580" y="129064"/>
                    <a:pt x="229108" y="192881"/>
                    <a:pt x="214820" y="213836"/>
                  </a:cubicBezTo>
                  <a:cubicBezTo>
                    <a:pt x="215773" y="264319"/>
                    <a:pt x="209105" y="271939"/>
                    <a:pt x="217677" y="310991"/>
                  </a:cubicBezTo>
                  <a:cubicBezTo>
                    <a:pt x="212915" y="311944"/>
                    <a:pt x="212915" y="311944"/>
                    <a:pt x="217677" y="311944"/>
                  </a:cubicBezTo>
                  <a:cubicBezTo>
                    <a:pt x="206248" y="389096"/>
                    <a:pt x="199580" y="511016"/>
                    <a:pt x="216725" y="605314"/>
                  </a:cubicBezTo>
                  <a:cubicBezTo>
                    <a:pt x="214820" y="602456"/>
                    <a:pt x="212915" y="600551"/>
                    <a:pt x="211010" y="597694"/>
                  </a:cubicBezTo>
                  <a:cubicBezTo>
                    <a:pt x="211010" y="598646"/>
                    <a:pt x="199580" y="635794"/>
                    <a:pt x="196723" y="631031"/>
                  </a:cubicBezTo>
                  <a:cubicBezTo>
                    <a:pt x="197675" y="632936"/>
                    <a:pt x="201485" y="636746"/>
                    <a:pt x="206248" y="636746"/>
                  </a:cubicBezTo>
                  <a:cubicBezTo>
                    <a:pt x="191960" y="633889"/>
                    <a:pt x="202438" y="652939"/>
                    <a:pt x="204342" y="656749"/>
                  </a:cubicBezTo>
                  <a:cubicBezTo>
                    <a:pt x="197675" y="686276"/>
                    <a:pt x="4317" y="723424"/>
                    <a:pt x="7175" y="745331"/>
                  </a:cubicBezTo>
                  <a:cubicBezTo>
                    <a:pt x="10032" y="746284"/>
                    <a:pt x="10032" y="745331"/>
                    <a:pt x="8127" y="742474"/>
                  </a:cubicBezTo>
                  <a:cubicBezTo>
                    <a:pt x="8127" y="742474"/>
                    <a:pt x="87185" y="720567"/>
                    <a:pt x="100520" y="707231"/>
                  </a:cubicBezTo>
                  <a:cubicBezTo>
                    <a:pt x="106235" y="718661"/>
                    <a:pt x="109092" y="711994"/>
                    <a:pt x="121475" y="705326"/>
                  </a:cubicBezTo>
                  <a:cubicBezTo>
                    <a:pt x="160527" y="690086"/>
                    <a:pt x="168148" y="694849"/>
                    <a:pt x="191960" y="671989"/>
                  </a:cubicBezTo>
                  <a:cubicBezTo>
                    <a:pt x="201485" y="669131"/>
                    <a:pt x="193865" y="678656"/>
                    <a:pt x="194817" y="678656"/>
                  </a:cubicBezTo>
                  <a:cubicBezTo>
                    <a:pt x="196723" y="677704"/>
                    <a:pt x="219583" y="658654"/>
                    <a:pt x="224345" y="666274"/>
                  </a:cubicBezTo>
                  <a:cubicBezTo>
                    <a:pt x="222440" y="650081"/>
                    <a:pt x="222440" y="646271"/>
                    <a:pt x="225298" y="654844"/>
                  </a:cubicBezTo>
                  <a:cubicBezTo>
                    <a:pt x="224345" y="653892"/>
                    <a:pt x="216725" y="641509"/>
                    <a:pt x="217677" y="641509"/>
                  </a:cubicBezTo>
                  <a:cubicBezTo>
                    <a:pt x="216725" y="646271"/>
                    <a:pt x="238633" y="612934"/>
                    <a:pt x="233870" y="609124"/>
                  </a:cubicBezTo>
                  <a:cubicBezTo>
                    <a:pt x="216725" y="518636"/>
                    <a:pt x="204342" y="709136"/>
                    <a:pt x="233870" y="616744"/>
                  </a:cubicBezTo>
                  <a:cubicBezTo>
                    <a:pt x="217677" y="602456"/>
                    <a:pt x="234823" y="487204"/>
                    <a:pt x="230060" y="464344"/>
                  </a:cubicBezTo>
                  <a:cubicBezTo>
                    <a:pt x="244348" y="473869"/>
                    <a:pt x="232917" y="470059"/>
                    <a:pt x="234823" y="468154"/>
                  </a:cubicBezTo>
                  <a:cubicBezTo>
                    <a:pt x="222440" y="459581"/>
                    <a:pt x="239585" y="418624"/>
                    <a:pt x="243395" y="412909"/>
                  </a:cubicBezTo>
                  <a:cubicBezTo>
                    <a:pt x="250063" y="411004"/>
                    <a:pt x="228155" y="169069"/>
                    <a:pt x="230060" y="171926"/>
                  </a:cubicBezTo>
                  <a:cubicBezTo>
                    <a:pt x="242442" y="170974"/>
                    <a:pt x="227202" y="151924"/>
                    <a:pt x="228155" y="150971"/>
                  </a:cubicBezTo>
                  <a:cubicBezTo>
                    <a:pt x="229108" y="150019"/>
                    <a:pt x="230060" y="159544"/>
                    <a:pt x="229108" y="156686"/>
                  </a:cubicBezTo>
                  <a:cubicBezTo>
                    <a:pt x="229108" y="152876"/>
                    <a:pt x="227202" y="150971"/>
                    <a:pt x="223392" y="150019"/>
                  </a:cubicBezTo>
                  <a:cubicBezTo>
                    <a:pt x="237680" y="140494"/>
                    <a:pt x="220535" y="125254"/>
                    <a:pt x="227202" y="128111"/>
                  </a:cubicBezTo>
                  <a:cubicBezTo>
                    <a:pt x="219583" y="115729"/>
                    <a:pt x="205295" y="11906"/>
                    <a:pt x="209105" y="7144"/>
                  </a:cubicBezTo>
                  <a:cubicBezTo>
                    <a:pt x="209105" y="10001"/>
                    <a:pt x="194817" y="10001"/>
                    <a:pt x="193865" y="12859"/>
                  </a:cubicBezTo>
                  <a:cubicBezTo>
                    <a:pt x="196723" y="23336"/>
                    <a:pt x="195770" y="13811"/>
                    <a:pt x="194817" y="14764"/>
                  </a:cubicBezTo>
                  <a:cubicBezTo>
                    <a:pt x="195770" y="13811"/>
                    <a:pt x="195770" y="63341"/>
                    <a:pt x="207200" y="70009"/>
                  </a:cubicBezTo>
                  <a:cubicBezTo>
                    <a:pt x="198627" y="74771"/>
                    <a:pt x="201485" y="73819"/>
                    <a:pt x="196723" y="82391"/>
                  </a:cubicBezTo>
                  <a:close/>
                  <a:moveTo>
                    <a:pt x="211963" y="161449"/>
                  </a:moveTo>
                  <a:cubicBezTo>
                    <a:pt x="211010" y="160496"/>
                    <a:pt x="211010" y="157639"/>
                    <a:pt x="211963" y="161449"/>
                  </a:cubicBezTo>
                  <a:close/>
                  <a:moveTo>
                    <a:pt x="211963" y="168116"/>
                  </a:moveTo>
                  <a:cubicBezTo>
                    <a:pt x="211963" y="163354"/>
                    <a:pt x="214820" y="164306"/>
                    <a:pt x="211963" y="168116"/>
                  </a:cubicBezTo>
                  <a:close/>
                  <a:moveTo>
                    <a:pt x="231013" y="151924"/>
                  </a:moveTo>
                  <a:cubicBezTo>
                    <a:pt x="232917" y="155734"/>
                    <a:pt x="227202" y="150019"/>
                    <a:pt x="231013" y="15192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055" name="Google Shape;9055;p15"/>
            <p:cNvSpPr/>
            <p:nvPr/>
          </p:nvSpPr>
          <p:spPr>
            <a:xfrm>
              <a:off x="7419605" y="4539667"/>
              <a:ext cx="9525" cy="9525"/>
            </a:xfrm>
            <a:custGeom>
              <a:avLst/>
              <a:gdLst/>
              <a:ahLst/>
              <a:cxnLst/>
              <a:rect l="l" t="t" r="r" b="b"/>
              <a:pathLst>
                <a:path w="9525" h="9525" extrusionOk="0">
                  <a:moveTo>
                    <a:pt x="7990" y="7567"/>
                  </a:moveTo>
                  <a:cubicBezTo>
                    <a:pt x="7990" y="6615"/>
                    <a:pt x="6086" y="7567"/>
                    <a:pt x="7990"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056" name="Google Shape;9056;p15"/>
            <p:cNvSpPr/>
            <p:nvPr/>
          </p:nvSpPr>
          <p:spPr>
            <a:xfrm>
              <a:off x="7313348" y="5094022"/>
              <a:ext cx="9525" cy="9525"/>
            </a:xfrm>
            <a:custGeom>
              <a:avLst/>
              <a:gdLst/>
              <a:ahLst/>
              <a:cxnLst/>
              <a:rect l="l" t="t" r="r" b="b"/>
              <a:pathLst>
                <a:path w="9525" h="9525" extrusionOk="0">
                  <a:moveTo>
                    <a:pt x="7567" y="7567"/>
                  </a:moveTo>
                  <a:cubicBezTo>
                    <a:pt x="7567" y="7567"/>
                    <a:pt x="6615" y="6615"/>
                    <a:pt x="7567"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057" name="Google Shape;9057;p15"/>
            <p:cNvSpPr/>
            <p:nvPr/>
          </p:nvSpPr>
          <p:spPr>
            <a:xfrm>
              <a:off x="7404259" y="4649205"/>
              <a:ext cx="9525" cy="9525"/>
            </a:xfrm>
            <a:custGeom>
              <a:avLst/>
              <a:gdLst/>
              <a:ahLst/>
              <a:cxnLst/>
              <a:rect l="l" t="t" r="r" b="b"/>
              <a:pathLst>
                <a:path w="9525" h="9525" extrusionOk="0">
                  <a:moveTo>
                    <a:pt x="7144" y="7567"/>
                  </a:moveTo>
                  <a:cubicBezTo>
                    <a:pt x="8096" y="6615"/>
                    <a:pt x="7144" y="7567"/>
                    <a:pt x="7144"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058" name="Google Shape;9058;p15"/>
            <p:cNvSpPr/>
            <p:nvPr/>
          </p:nvSpPr>
          <p:spPr>
            <a:xfrm>
              <a:off x="7275671" y="5099446"/>
              <a:ext cx="9525" cy="9525"/>
            </a:xfrm>
            <a:custGeom>
              <a:avLst/>
              <a:gdLst/>
              <a:ahLst/>
              <a:cxnLst/>
              <a:rect l="l" t="t" r="r" b="b"/>
              <a:pathLst>
                <a:path w="9525" h="9525" extrusionOk="0">
                  <a:moveTo>
                    <a:pt x="7144" y="7858"/>
                  </a:moveTo>
                  <a:cubicBezTo>
                    <a:pt x="7144" y="6906"/>
                    <a:pt x="7144" y="6906"/>
                    <a:pt x="7144" y="7858"/>
                  </a:cubicBezTo>
                  <a:cubicBezTo>
                    <a:pt x="7144" y="6906"/>
                    <a:pt x="7144" y="6906"/>
                    <a:pt x="7144" y="785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059" name="Google Shape;9059;p15"/>
            <p:cNvSpPr/>
            <p:nvPr/>
          </p:nvSpPr>
          <p:spPr>
            <a:xfrm>
              <a:off x="7257574" y="5104923"/>
              <a:ext cx="9525" cy="9525"/>
            </a:xfrm>
            <a:custGeom>
              <a:avLst/>
              <a:gdLst/>
              <a:ahLst/>
              <a:cxnLst/>
              <a:rect l="l" t="t" r="r" b="b"/>
              <a:pathLst>
                <a:path w="9525" h="9525" extrusionOk="0">
                  <a:moveTo>
                    <a:pt x="10001" y="7144"/>
                  </a:moveTo>
                  <a:lnTo>
                    <a:pt x="7144" y="7144"/>
                  </a:lnTo>
                  <a:cubicBezTo>
                    <a:pt x="9049" y="7144"/>
                    <a:pt x="10001" y="7144"/>
                    <a:pt x="10001"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060" name="Google Shape;9060;p15"/>
            <p:cNvSpPr/>
            <p:nvPr/>
          </p:nvSpPr>
          <p:spPr>
            <a:xfrm>
              <a:off x="7249001" y="5108733"/>
              <a:ext cx="9525" cy="9525"/>
            </a:xfrm>
            <a:custGeom>
              <a:avLst/>
              <a:gdLst/>
              <a:ahLst/>
              <a:cxnLst/>
              <a:rect l="l" t="t" r="r" b="b"/>
              <a:pathLst>
                <a:path w="9525" h="9525" extrusionOk="0">
                  <a:moveTo>
                    <a:pt x="7144" y="7144"/>
                  </a:moveTo>
                  <a:cubicBezTo>
                    <a:pt x="7144" y="7144"/>
                    <a:pt x="8096" y="10002"/>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061" name="Google Shape;9061;p15"/>
            <p:cNvSpPr/>
            <p:nvPr/>
          </p:nvSpPr>
          <p:spPr>
            <a:xfrm>
              <a:off x="7388304" y="5019051"/>
              <a:ext cx="9525" cy="9525"/>
            </a:xfrm>
            <a:custGeom>
              <a:avLst/>
              <a:gdLst/>
              <a:ahLst/>
              <a:cxnLst/>
              <a:rect l="l" t="t" r="r" b="b"/>
              <a:pathLst>
                <a:path w="9525" h="9525" extrusionOk="0">
                  <a:moveTo>
                    <a:pt x="7858" y="8243"/>
                  </a:moveTo>
                  <a:cubicBezTo>
                    <a:pt x="7858" y="8243"/>
                    <a:pt x="7858" y="8243"/>
                    <a:pt x="7858" y="8243"/>
                  </a:cubicBezTo>
                  <a:cubicBezTo>
                    <a:pt x="6906" y="6339"/>
                    <a:pt x="6906" y="7291"/>
                    <a:pt x="7858" y="8243"/>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062" name="Google Shape;9062;p15"/>
            <p:cNvSpPr/>
            <p:nvPr/>
          </p:nvSpPr>
          <p:spPr>
            <a:xfrm>
              <a:off x="7375684" y="5055393"/>
              <a:ext cx="9525" cy="9525"/>
            </a:xfrm>
            <a:custGeom>
              <a:avLst/>
              <a:gdLst/>
              <a:ahLst/>
              <a:cxnLst/>
              <a:rect l="l" t="t" r="r" b="b"/>
              <a:pathLst>
                <a:path w="9525" h="9525" extrusionOk="0">
                  <a:moveTo>
                    <a:pt x="7144" y="9049"/>
                  </a:moveTo>
                  <a:cubicBezTo>
                    <a:pt x="7144" y="8096"/>
                    <a:pt x="8096" y="7144"/>
                    <a:pt x="8096" y="7144"/>
                  </a:cubicBezTo>
                  <a:cubicBezTo>
                    <a:pt x="8096" y="7144"/>
                    <a:pt x="7144" y="8096"/>
                    <a:pt x="7144" y="904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063" name="Google Shape;9063;p15"/>
            <p:cNvSpPr/>
            <p:nvPr/>
          </p:nvSpPr>
          <p:spPr>
            <a:xfrm>
              <a:off x="7402354" y="4954005"/>
              <a:ext cx="9525" cy="9525"/>
            </a:xfrm>
            <a:custGeom>
              <a:avLst/>
              <a:gdLst/>
              <a:ahLst/>
              <a:cxnLst/>
              <a:rect l="l" t="t" r="r" b="b"/>
              <a:pathLst>
                <a:path w="9525" h="9525" extrusionOk="0">
                  <a:moveTo>
                    <a:pt x="7144" y="7567"/>
                  </a:moveTo>
                  <a:cubicBezTo>
                    <a:pt x="7144" y="7567"/>
                    <a:pt x="8096" y="6615"/>
                    <a:pt x="7144"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064" name="Google Shape;9064;p15"/>
            <p:cNvSpPr/>
            <p:nvPr/>
          </p:nvSpPr>
          <p:spPr>
            <a:xfrm>
              <a:off x="7376636" y="5054441"/>
              <a:ext cx="9525" cy="9525"/>
            </a:xfrm>
            <a:custGeom>
              <a:avLst/>
              <a:gdLst/>
              <a:ahLst/>
              <a:cxnLst/>
              <a:rect l="l" t="t" r="r" b="b"/>
              <a:pathLst>
                <a:path w="9525" h="9525" extrusionOk="0">
                  <a:moveTo>
                    <a:pt x="10001" y="7144"/>
                  </a:moveTo>
                  <a:cubicBezTo>
                    <a:pt x="9049" y="7144"/>
                    <a:pt x="8096" y="7144"/>
                    <a:pt x="7144" y="8096"/>
                  </a:cubicBezTo>
                  <a:cubicBezTo>
                    <a:pt x="8096" y="8096"/>
                    <a:pt x="10001" y="8096"/>
                    <a:pt x="10001"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065" name="Google Shape;9065;p15"/>
            <p:cNvSpPr/>
            <p:nvPr/>
          </p:nvSpPr>
          <p:spPr>
            <a:xfrm>
              <a:off x="7198757" y="5127783"/>
              <a:ext cx="9525" cy="9525"/>
            </a:xfrm>
            <a:custGeom>
              <a:avLst/>
              <a:gdLst/>
              <a:ahLst/>
              <a:cxnLst/>
              <a:rect l="l" t="t" r="r" b="b"/>
              <a:pathLst>
                <a:path w="9525" h="9525" extrusionOk="0">
                  <a:moveTo>
                    <a:pt x="7858" y="7144"/>
                  </a:moveTo>
                  <a:cubicBezTo>
                    <a:pt x="6906" y="7144"/>
                    <a:pt x="6906" y="8097"/>
                    <a:pt x="7858"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066" name="Google Shape;9066;p15"/>
            <p:cNvSpPr/>
            <p:nvPr/>
          </p:nvSpPr>
          <p:spPr>
            <a:xfrm>
              <a:off x="7198519" y="5128736"/>
              <a:ext cx="9525" cy="9525"/>
            </a:xfrm>
            <a:custGeom>
              <a:avLst/>
              <a:gdLst/>
              <a:ahLst/>
              <a:cxnLst/>
              <a:rect l="l" t="t" r="r" b="b"/>
              <a:pathLst>
                <a:path w="9525" h="9525" extrusionOk="0">
                  <a:moveTo>
                    <a:pt x="7144" y="7144"/>
                  </a:moveTo>
                  <a:lnTo>
                    <a:pt x="7144" y="7144"/>
                  </a:ln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067" name="Google Shape;9067;p15"/>
            <p:cNvSpPr/>
            <p:nvPr/>
          </p:nvSpPr>
          <p:spPr>
            <a:xfrm>
              <a:off x="7197566" y="5129294"/>
              <a:ext cx="9525" cy="9525"/>
            </a:xfrm>
            <a:custGeom>
              <a:avLst/>
              <a:gdLst/>
              <a:ahLst/>
              <a:cxnLst/>
              <a:rect l="l" t="t" r="r" b="b"/>
              <a:pathLst>
                <a:path w="9525" h="9525" extrusionOk="0">
                  <a:moveTo>
                    <a:pt x="7144" y="8491"/>
                  </a:moveTo>
                  <a:lnTo>
                    <a:pt x="8096" y="7538"/>
                  </a:lnTo>
                  <a:cubicBezTo>
                    <a:pt x="7144" y="6586"/>
                    <a:pt x="7144" y="7538"/>
                    <a:pt x="7144" y="8491"/>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068" name="Google Shape;9068;p15"/>
            <p:cNvSpPr/>
            <p:nvPr/>
          </p:nvSpPr>
          <p:spPr>
            <a:xfrm>
              <a:off x="7214711" y="5122068"/>
              <a:ext cx="9525" cy="9525"/>
            </a:xfrm>
            <a:custGeom>
              <a:avLst/>
              <a:gdLst/>
              <a:ahLst/>
              <a:cxnLst/>
              <a:rect l="l" t="t" r="r" b="b"/>
              <a:pathLst>
                <a:path w="9525" h="9525" extrusionOk="0">
                  <a:moveTo>
                    <a:pt x="7144" y="8096"/>
                  </a:moveTo>
                  <a:lnTo>
                    <a:pt x="7144" y="7144"/>
                  </a:lnTo>
                  <a:cubicBezTo>
                    <a:pt x="7144" y="7144"/>
                    <a:pt x="7144" y="7144"/>
                    <a:pt x="7144" y="809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069" name="Google Shape;9069;p15"/>
            <p:cNvSpPr/>
            <p:nvPr/>
          </p:nvSpPr>
          <p:spPr>
            <a:xfrm>
              <a:off x="7213547" y="5120163"/>
              <a:ext cx="19050" cy="9525"/>
            </a:xfrm>
            <a:custGeom>
              <a:avLst/>
              <a:gdLst/>
              <a:ahLst/>
              <a:cxnLst/>
              <a:rect l="l" t="t" r="r" b="b"/>
              <a:pathLst>
                <a:path w="19050" h="9525" extrusionOk="0">
                  <a:moveTo>
                    <a:pt x="13071" y="7144"/>
                  </a:moveTo>
                  <a:cubicBezTo>
                    <a:pt x="-265" y="10001"/>
                    <a:pt x="13071" y="7144"/>
                    <a:pt x="13071"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070" name="Google Shape;9070;p15"/>
            <p:cNvSpPr/>
            <p:nvPr/>
          </p:nvSpPr>
          <p:spPr>
            <a:xfrm>
              <a:off x="7239581" y="5124926"/>
              <a:ext cx="9525" cy="9525"/>
            </a:xfrm>
            <a:custGeom>
              <a:avLst/>
              <a:gdLst/>
              <a:ahLst/>
              <a:cxnLst/>
              <a:rect l="l" t="t" r="r" b="b"/>
              <a:pathLst>
                <a:path w="9525" h="9525" extrusionOk="0">
                  <a:moveTo>
                    <a:pt x="10849" y="7144"/>
                  </a:moveTo>
                  <a:cubicBezTo>
                    <a:pt x="4181" y="11906"/>
                    <a:pt x="7991" y="8097"/>
                    <a:pt x="10849"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071" name="Google Shape;9071;p15"/>
            <p:cNvSpPr/>
            <p:nvPr/>
          </p:nvSpPr>
          <p:spPr>
            <a:xfrm>
              <a:off x="7255014" y="5121116"/>
              <a:ext cx="9525" cy="9525"/>
            </a:xfrm>
            <a:custGeom>
              <a:avLst/>
              <a:gdLst/>
              <a:ahLst/>
              <a:cxnLst/>
              <a:rect l="l" t="t" r="r" b="b"/>
              <a:pathLst>
                <a:path w="9525" h="9525" extrusionOk="0">
                  <a:moveTo>
                    <a:pt x="7799" y="7144"/>
                  </a:moveTo>
                  <a:cubicBezTo>
                    <a:pt x="5894" y="8096"/>
                    <a:pt x="8751" y="9048"/>
                    <a:pt x="8751" y="9048"/>
                  </a:cubicBezTo>
                  <a:cubicBezTo>
                    <a:pt x="9704" y="8096"/>
                    <a:pt x="9704" y="7144"/>
                    <a:pt x="7799"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072" name="Google Shape;9072;p15"/>
            <p:cNvSpPr/>
            <p:nvPr/>
          </p:nvSpPr>
          <p:spPr>
            <a:xfrm>
              <a:off x="7341394" y="5084921"/>
              <a:ext cx="9525" cy="9525"/>
            </a:xfrm>
            <a:custGeom>
              <a:avLst/>
              <a:gdLst/>
              <a:ahLst/>
              <a:cxnLst/>
              <a:rect l="l" t="t" r="r" b="b"/>
              <a:pathLst>
                <a:path w="9525" h="9525" extrusionOk="0">
                  <a:moveTo>
                    <a:pt x="7144" y="7144"/>
                  </a:moveTo>
                  <a:lnTo>
                    <a:pt x="8096" y="10002"/>
                  </a:lnTo>
                  <a:cubicBezTo>
                    <a:pt x="9049" y="9049"/>
                    <a:pt x="7144" y="9049"/>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073" name="Google Shape;9073;p15"/>
            <p:cNvSpPr/>
            <p:nvPr/>
          </p:nvSpPr>
          <p:spPr>
            <a:xfrm>
              <a:off x="7350068" y="5065871"/>
              <a:ext cx="9525" cy="9525"/>
            </a:xfrm>
            <a:custGeom>
              <a:avLst/>
              <a:gdLst/>
              <a:ahLst/>
              <a:cxnLst/>
              <a:rect l="l" t="t" r="r" b="b"/>
              <a:pathLst>
                <a:path w="9525" h="9525" extrusionOk="0">
                  <a:moveTo>
                    <a:pt x="8947" y="7144"/>
                  </a:moveTo>
                  <a:cubicBezTo>
                    <a:pt x="7042" y="7144"/>
                    <a:pt x="6090" y="8097"/>
                    <a:pt x="894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074" name="Google Shape;9074;p15"/>
            <p:cNvSpPr/>
            <p:nvPr/>
          </p:nvSpPr>
          <p:spPr>
            <a:xfrm>
              <a:off x="7368702" y="5076912"/>
              <a:ext cx="9525" cy="9525"/>
            </a:xfrm>
            <a:custGeom>
              <a:avLst/>
              <a:gdLst/>
              <a:ahLst/>
              <a:cxnLst/>
              <a:rect l="l" t="t" r="r" b="b"/>
              <a:pathLst>
                <a:path w="9525" h="9525" extrusionOk="0">
                  <a:moveTo>
                    <a:pt x="7458" y="8485"/>
                  </a:moveTo>
                  <a:cubicBezTo>
                    <a:pt x="5553" y="10390"/>
                    <a:pt x="13173" y="4675"/>
                    <a:pt x="7458" y="8485"/>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075" name="Google Shape;9075;p15"/>
            <p:cNvSpPr/>
            <p:nvPr/>
          </p:nvSpPr>
          <p:spPr>
            <a:xfrm>
              <a:off x="7425214" y="4936331"/>
              <a:ext cx="9525" cy="9525"/>
            </a:xfrm>
            <a:custGeom>
              <a:avLst/>
              <a:gdLst/>
              <a:ahLst/>
              <a:cxnLst/>
              <a:rect l="l" t="t" r="r" b="b"/>
              <a:pathLst>
                <a:path w="9525" h="9525" extrusionOk="0">
                  <a:moveTo>
                    <a:pt x="10001" y="7144"/>
                  </a:moveTo>
                  <a:lnTo>
                    <a:pt x="7144" y="7144"/>
                  </a:lnTo>
                  <a:cubicBezTo>
                    <a:pt x="7144" y="9049"/>
                    <a:pt x="10954" y="9049"/>
                    <a:pt x="10001"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076" name="Google Shape;9076;p15"/>
            <p:cNvSpPr/>
            <p:nvPr/>
          </p:nvSpPr>
          <p:spPr>
            <a:xfrm>
              <a:off x="7425899" y="4864893"/>
              <a:ext cx="9525" cy="9525"/>
            </a:xfrm>
            <a:custGeom>
              <a:avLst/>
              <a:gdLst/>
              <a:ahLst/>
              <a:cxnLst/>
              <a:rect l="l" t="t" r="r" b="b"/>
              <a:pathLst>
                <a:path w="9525" h="9525" extrusionOk="0">
                  <a:moveTo>
                    <a:pt x="7410" y="10954"/>
                  </a:moveTo>
                  <a:cubicBezTo>
                    <a:pt x="9316" y="10001"/>
                    <a:pt x="10268" y="8096"/>
                    <a:pt x="8363" y="7144"/>
                  </a:cubicBezTo>
                  <a:cubicBezTo>
                    <a:pt x="8363" y="9049"/>
                    <a:pt x="6458" y="10001"/>
                    <a:pt x="7410" y="1095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077" name="Google Shape;9077;p15"/>
            <p:cNvSpPr/>
            <p:nvPr/>
          </p:nvSpPr>
          <p:spPr>
            <a:xfrm>
              <a:off x="7429847" y="4666773"/>
              <a:ext cx="9525" cy="9525"/>
            </a:xfrm>
            <a:custGeom>
              <a:avLst/>
              <a:gdLst/>
              <a:ahLst/>
              <a:cxnLst/>
              <a:rect l="l" t="t" r="r" b="b"/>
              <a:pathLst>
                <a:path w="9525" h="9525" extrusionOk="0">
                  <a:moveTo>
                    <a:pt x="7273" y="7144"/>
                  </a:moveTo>
                  <a:cubicBezTo>
                    <a:pt x="11083" y="8096"/>
                    <a:pt x="6320" y="7144"/>
                    <a:pt x="7273"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078" name="Google Shape;9078;p15"/>
            <p:cNvSpPr/>
            <p:nvPr/>
          </p:nvSpPr>
          <p:spPr>
            <a:xfrm>
              <a:off x="6909636" y="4673441"/>
              <a:ext cx="9525" cy="9525"/>
            </a:xfrm>
            <a:custGeom>
              <a:avLst/>
              <a:gdLst/>
              <a:ahLst/>
              <a:cxnLst/>
              <a:rect l="l" t="t" r="r" b="b"/>
              <a:pathLst>
                <a:path w="9525" h="9525" extrusionOk="0">
                  <a:moveTo>
                    <a:pt x="7419" y="7144"/>
                  </a:moveTo>
                  <a:cubicBezTo>
                    <a:pt x="6466" y="10001"/>
                    <a:pt x="8371" y="9049"/>
                    <a:pt x="7419"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079" name="Google Shape;9079;p15"/>
            <p:cNvSpPr/>
            <p:nvPr/>
          </p:nvSpPr>
          <p:spPr>
            <a:xfrm>
              <a:off x="6914674" y="4675822"/>
              <a:ext cx="9525" cy="9525"/>
            </a:xfrm>
            <a:custGeom>
              <a:avLst/>
              <a:gdLst/>
              <a:ahLst/>
              <a:cxnLst/>
              <a:rect l="l" t="t" r="r" b="b"/>
              <a:pathLst>
                <a:path w="9525" h="9525" extrusionOk="0">
                  <a:moveTo>
                    <a:pt x="7144" y="11430"/>
                  </a:moveTo>
                  <a:cubicBezTo>
                    <a:pt x="10001" y="5715"/>
                    <a:pt x="7144" y="5715"/>
                    <a:pt x="7144" y="11430"/>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080" name="Google Shape;9080;p15"/>
            <p:cNvSpPr/>
            <p:nvPr/>
          </p:nvSpPr>
          <p:spPr>
            <a:xfrm>
              <a:off x="6947059" y="4688681"/>
              <a:ext cx="28575" cy="9525"/>
            </a:xfrm>
            <a:custGeom>
              <a:avLst/>
              <a:gdLst/>
              <a:ahLst/>
              <a:cxnLst/>
              <a:rect l="l" t="t" r="r" b="b"/>
              <a:pathLst>
                <a:path w="28575" h="9525" extrusionOk="0">
                  <a:moveTo>
                    <a:pt x="7144" y="7144"/>
                  </a:moveTo>
                  <a:lnTo>
                    <a:pt x="26194" y="7144"/>
                  </a:lnTo>
                  <a:cubicBezTo>
                    <a:pt x="2619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081" name="Google Shape;9081;p15"/>
            <p:cNvSpPr/>
            <p:nvPr/>
          </p:nvSpPr>
          <p:spPr>
            <a:xfrm>
              <a:off x="6990874" y="4692491"/>
              <a:ext cx="9525" cy="9525"/>
            </a:xfrm>
            <a:custGeom>
              <a:avLst/>
              <a:gdLst/>
              <a:ahLst/>
              <a:cxnLst/>
              <a:rect l="l" t="t" r="r" b="b"/>
              <a:pathLst>
                <a:path w="9525" h="9525" extrusionOk="0">
                  <a:moveTo>
                    <a:pt x="7144" y="7144"/>
                  </a:moveTo>
                  <a:cubicBezTo>
                    <a:pt x="7144" y="7144"/>
                    <a:pt x="7144" y="7144"/>
                    <a:pt x="7144" y="7144"/>
                  </a:cubicBez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082" name="Google Shape;9082;p15"/>
            <p:cNvSpPr/>
            <p:nvPr/>
          </p:nvSpPr>
          <p:spPr>
            <a:xfrm>
              <a:off x="6997541" y="4697253"/>
              <a:ext cx="9525" cy="9525"/>
            </a:xfrm>
            <a:custGeom>
              <a:avLst/>
              <a:gdLst/>
              <a:ahLst/>
              <a:cxnLst/>
              <a:rect l="l" t="t" r="r" b="b"/>
              <a:pathLst>
                <a:path w="9525" h="9525" extrusionOk="0">
                  <a:moveTo>
                    <a:pt x="7144" y="7144"/>
                  </a:moveTo>
                  <a:cubicBezTo>
                    <a:pt x="7144" y="7144"/>
                    <a:pt x="7144" y="7144"/>
                    <a:pt x="7144" y="7144"/>
                  </a:cubicBez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083" name="Google Shape;9083;p15"/>
            <p:cNvSpPr/>
            <p:nvPr/>
          </p:nvSpPr>
          <p:spPr>
            <a:xfrm>
              <a:off x="6947059" y="4688681"/>
              <a:ext cx="9525" cy="9525"/>
            </a:xfrm>
            <a:custGeom>
              <a:avLst/>
              <a:gdLst/>
              <a:ahLst/>
              <a:cxnLst/>
              <a:rect l="l" t="t" r="r" b="b"/>
              <a:pathLst>
                <a:path w="9525" h="9525" extrusionOk="0">
                  <a:moveTo>
                    <a:pt x="7144" y="7144"/>
                  </a:moveTo>
                  <a:lnTo>
                    <a:pt x="8096" y="8096"/>
                  </a:lnTo>
                  <a:cubicBezTo>
                    <a:pt x="9049" y="7144"/>
                    <a:pt x="8096"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084" name="Google Shape;9084;p15"/>
            <p:cNvSpPr/>
            <p:nvPr/>
          </p:nvSpPr>
          <p:spPr>
            <a:xfrm>
              <a:off x="6923776" y="4672488"/>
              <a:ext cx="9525" cy="9525"/>
            </a:xfrm>
            <a:custGeom>
              <a:avLst/>
              <a:gdLst/>
              <a:ahLst/>
              <a:cxnLst/>
              <a:rect l="l" t="t" r="r" b="b"/>
              <a:pathLst>
                <a:path w="9525" h="9525" extrusionOk="0">
                  <a:moveTo>
                    <a:pt x="7567" y="7144"/>
                  </a:moveTo>
                  <a:cubicBezTo>
                    <a:pt x="6615" y="8096"/>
                    <a:pt x="7567" y="8096"/>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085" name="Google Shape;9085;p15"/>
            <p:cNvSpPr/>
            <p:nvPr/>
          </p:nvSpPr>
          <p:spPr>
            <a:xfrm>
              <a:off x="6946212" y="4690586"/>
              <a:ext cx="9525" cy="9525"/>
            </a:xfrm>
            <a:custGeom>
              <a:avLst/>
              <a:gdLst/>
              <a:ahLst/>
              <a:cxnLst/>
              <a:rect l="l" t="t" r="r" b="b"/>
              <a:pathLst>
                <a:path w="9525" h="9525" extrusionOk="0">
                  <a:moveTo>
                    <a:pt x="7990" y="7144"/>
                  </a:moveTo>
                  <a:cubicBezTo>
                    <a:pt x="7990" y="7144"/>
                    <a:pt x="6085" y="10001"/>
                    <a:pt x="7990"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086" name="Google Shape;9086;p15"/>
            <p:cNvSpPr/>
            <p:nvPr/>
          </p:nvSpPr>
          <p:spPr>
            <a:xfrm>
              <a:off x="6950668" y="4687199"/>
              <a:ext cx="9525" cy="9525"/>
            </a:xfrm>
            <a:custGeom>
              <a:avLst/>
              <a:gdLst/>
              <a:ahLst/>
              <a:cxnLst/>
              <a:rect l="l" t="t" r="r" b="b"/>
              <a:pathLst>
                <a:path w="9525" h="9525" extrusionOk="0">
                  <a:moveTo>
                    <a:pt x="7344" y="10530"/>
                  </a:moveTo>
                  <a:cubicBezTo>
                    <a:pt x="9249" y="10530"/>
                    <a:pt x="6392" y="2910"/>
                    <a:pt x="7344" y="10530"/>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087" name="Google Shape;9087;p15"/>
            <p:cNvSpPr/>
            <p:nvPr/>
          </p:nvSpPr>
          <p:spPr>
            <a:xfrm>
              <a:off x="6927056" y="4683918"/>
              <a:ext cx="9525" cy="9525"/>
            </a:xfrm>
            <a:custGeom>
              <a:avLst/>
              <a:gdLst/>
              <a:ahLst/>
              <a:cxnLst/>
              <a:rect l="l" t="t" r="r" b="b"/>
              <a:pathLst>
                <a:path w="9525" h="9525" extrusionOk="0">
                  <a:moveTo>
                    <a:pt x="7144" y="7144"/>
                  </a:moveTo>
                  <a:lnTo>
                    <a:pt x="7144" y="7144"/>
                  </a:ln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088" name="Google Shape;9088;p15"/>
            <p:cNvSpPr/>
            <p:nvPr/>
          </p:nvSpPr>
          <p:spPr>
            <a:xfrm>
              <a:off x="6957536" y="4691538"/>
              <a:ext cx="9525" cy="9525"/>
            </a:xfrm>
            <a:custGeom>
              <a:avLst/>
              <a:gdLst/>
              <a:ahLst/>
              <a:cxnLst/>
              <a:rect l="l" t="t" r="r" b="b"/>
              <a:pathLst>
                <a:path w="9525" h="9525" extrusionOk="0">
                  <a:moveTo>
                    <a:pt x="7144" y="7144"/>
                  </a:moveTo>
                  <a:cubicBezTo>
                    <a:pt x="7144" y="7144"/>
                    <a:pt x="7144" y="8096"/>
                    <a:pt x="7144" y="8096"/>
                  </a:cubicBezTo>
                  <a:cubicBezTo>
                    <a:pt x="7144" y="8096"/>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089" name="Google Shape;9089;p15"/>
            <p:cNvSpPr/>
            <p:nvPr/>
          </p:nvSpPr>
          <p:spPr>
            <a:xfrm>
              <a:off x="6891814" y="4706778"/>
              <a:ext cx="9525" cy="9525"/>
            </a:xfrm>
            <a:custGeom>
              <a:avLst/>
              <a:gdLst/>
              <a:ahLst/>
              <a:cxnLst/>
              <a:rect l="l" t="t" r="r" b="b"/>
              <a:pathLst>
                <a:path w="9525" h="9525" extrusionOk="0">
                  <a:moveTo>
                    <a:pt x="7144" y="7144"/>
                  </a:moveTo>
                  <a:cubicBezTo>
                    <a:pt x="8096" y="7144"/>
                    <a:pt x="8096" y="7144"/>
                    <a:pt x="7144" y="7144"/>
                  </a:cubicBezTo>
                  <a:cubicBezTo>
                    <a:pt x="8096"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090" name="Google Shape;9090;p15"/>
            <p:cNvSpPr/>
            <p:nvPr/>
          </p:nvSpPr>
          <p:spPr>
            <a:xfrm>
              <a:off x="6906101" y="4689633"/>
              <a:ext cx="9525" cy="9525"/>
            </a:xfrm>
            <a:custGeom>
              <a:avLst/>
              <a:gdLst/>
              <a:ahLst/>
              <a:cxnLst/>
              <a:rect l="l" t="t" r="r" b="b"/>
              <a:pathLst>
                <a:path w="9525" h="9525" extrusionOk="0">
                  <a:moveTo>
                    <a:pt x="7144" y="7144"/>
                  </a:moveTo>
                  <a:cubicBezTo>
                    <a:pt x="7144" y="7144"/>
                    <a:pt x="10954"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091" name="Google Shape;9091;p15"/>
            <p:cNvSpPr/>
            <p:nvPr/>
          </p:nvSpPr>
          <p:spPr>
            <a:xfrm>
              <a:off x="7006643" y="4702968"/>
              <a:ext cx="9525" cy="9525"/>
            </a:xfrm>
            <a:custGeom>
              <a:avLst/>
              <a:gdLst/>
              <a:ahLst/>
              <a:cxnLst/>
              <a:rect l="l" t="t" r="r" b="b"/>
              <a:pathLst>
                <a:path w="9525" h="9525" extrusionOk="0">
                  <a:moveTo>
                    <a:pt x="7567" y="7144"/>
                  </a:moveTo>
                  <a:lnTo>
                    <a:pt x="7567" y="7144"/>
                  </a:lnTo>
                  <a:cubicBezTo>
                    <a:pt x="6615" y="8096"/>
                    <a:pt x="7567" y="8096"/>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092" name="Google Shape;9092;p15"/>
            <p:cNvSpPr/>
            <p:nvPr/>
          </p:nvSpPr>
          <p:spPr>
            <a:xfrm>
              <a:off x="7006114" y="4793456"/>
              <a:ext cx="9525" cy="19050"/>
            </a:xfrm>
            <a:custGeom>
              <a:avLst/>
              <a:gdLst/>
              <a:ahLst/>
              <a:cxnLst/>
              <a:rect l="l" t="t" r="r" b="b"/>
              <a:pathLst>
                <a:path w="9525" h="19050" extrusionOk="0">
                  <a:moveTo>
                    <a:pt x="7144" y="7144"/>
                  </a:moveTo>
                  <a:cubicBezTo>
                    <a:pt x="8096" y="9049"/>
                    <a:pt x="7144" y="10954"/>
                    <a:pt x="8096" y="12859"/>
                  </a:cubicBezTo>
                  <a:cubicBezTo>
                    <a:pt x="8096" y="11906"/>
                    <a:pt x="8096"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093" name="Google Shape;9093;p15"/>
            <p:cNvSpPr/>
            <p:nvPr/>
          </p:nvSpPr>
          <p:spPr>
            <a:xfrm>
              <a:off x="6925151" y="4672488"/>
              <a:ext cx="9525" cy="9525"/>
            </a:xfrm>
            <a:custGeom>
              <a:avLst/>
              <a:gdLst/>
              <a:ahLst/>
              <a:cxnLst/>
              <a:rect l="l" t="t" r="r" b="b"/>
              <a:pathLst>
                <a:path w="9525" h="9525" extrusionOk="0">
                  <a:moveTo>
                    <a:pt x="7144" y="7144"/>
                  </a:moveTo>
                  <a:cubicBezTo>
                    <a:pt x="7144" y="7144"/>
                    <a:pt x="7144" y="7144"/>
                    <a:pt x="7144" y="7144"/>
                  </a:cubicBez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094" name="Google Shape;9094;p15"/>
            <p:cNvSpPr/>
            <p:nvPr/>
          </p:nvSpPr>
          <p:spPr>
            <a:xfrm>
              <a:off x="7007066" y="4799171"/>
              <a:ext cx="9525" cy="9525"/>
            </a:xfrm>
            <a:custGeom>
              <a:avLst/>
              <a:gdLst/>
              <a:ahLst/>
              <a:cxnLst/>
              <a:rect l="l" t="t" r="r" b="b"/>
              <a:pathLst>
                <a:path w="9525" h="9525" extrusionOk="0">
                  <a:moveTo>
                    <a:pt x="7144" y="7144"/>
                  </a:moveTo>
                  <a:cubicBezTo>
                    <a:pt x="7144" y="7144"/>
                    <a:pt x="7144"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095" name="Google Shape;9095;p15"/>
            <p:cNvSpPr/>
            <p:nvPr/>
          </p:nvSpPr>
          <p:spPr>
            <a:xfrm>
              <a:off x="7015639" y="4715351"/>
              <a:ext cx="9525" cy="9525"/>
            </a:xfrm>
            <a:custGeom>
              <a:avLst/>
              <a:gdLst/>
              <a:ahLst/>
              <a:cxnLst/>
              <a:rect l="l" t="t" r="r" b="b"/>
              <a:pathLst>
                <a:path w="9525" h="9525" extrusionOk="0">
                  <a:moveTo>
                    <a:pt x="7144" y="7144"/>
                  </a:moveTo>
                  <a:cubicBezTo>
                    <a:pt x="8096" y="7144"/>
                    <a:pt x="8096" y="7144"/>
                    <a:pt x="8096" y="7144"/>
                  </a:cubicBezTo>
                  <a:cubicBezTo>
                    <a:pt x="8096"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096" name="Google Shape;9096;p15"/>
            <p:cNvSpPr/>
            <p:nvPr/>
          </p:nvSpPr>
          <p:spPr>
            <a:xfrm>
              <a:off x="7014686" y="4701063"/>
              <a:ext cx="9525" cy="9525"/>
            </a:xfrm>
            <a:custGeom>
              <a:avLst/>
              <a:gdLst/>
              <a:ahLst/>
              <a:cxnLst/>
              <a:rect l="l" t="t" r="r" b="b"/>
              <a:pathLst>
                <a:path w="9525" h="9525" extrusionOk="0">
                  <a:moveTo>
                    <a:pt x="7144" y="7144"/>
                  </a:moveTo>
                  <a:lnTo>
                    <a:pt x="7144" y="7144"/>
                  </a:ln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097" name="Google Shape;9097;p15"/>
            <p:cNvSpPr/>
            <p:nvPr/>
          </p:nvSpPr>
          <p:spPr>
            <a:xfrm>
              <a:off x="7017558" y="4727576"/>
              <a:ext cx="9525" cy="9525"/>
            </a:xfrm>
            <a:custGeom>
              <a:avLst/>
              <a:gdLst/>
              <a:ahLst/>
              <a:cxnLst/>
              <a:rect l="l" t="t" r="r" b="b"/>
              <a:pathLst>
                <a:path w="9525" h="9525" extrusionOk="0">
                  <a:moveTo>
                    <a:pt x="8082" y="7301"/>
                  </a:moveTo>
                  <a:cubicBezTo>
                    <a:pt x="5224" y="10158"/>
                    <a:pt x="9987" y="6348"/>
                    <a:pt x="8082" y="7301"/>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098" name="Google Shape;9098;p15"/>
            <p:cNvSpPr/>
            <p:nvPr/>
          </p:nvSpPr>
          <p:spPr>
            <a:xfrm>
              <a:off x="7017544" y="4740354"/>
              <a:ext cx="9525" cy="9525"/>
            </a:xfrm>
            <a:custGeom>
              <a:avLst/>
              <a:gdLst/>
              <a:ahLst/>
              <a:cxnLst/>
              <a:rect l="l" t="t" r="r" b="b"/>
              <a:pathLst>
                <a:path w="9525" h="9525" extrusionOk="0">
                  <a:moveTo>
                    <a:pt x="7144" y="7858"/>
                  </a:moveTo>
                  <a:cubicBezTo>
                    <a:pt x="7144" y="6906"/>
                    <a:pt x="8096" y="6906"/>
                    <a:pt x="7144" y="785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099" name="Google Shape;9099;p15"/>
            <p:cNvSpPr/>
            <p:nvPr/>
          </p:nvSpPr>
          <p:spPr>
            <a:xfrm>
              <a:off x="6890861" y="4744878"/>
              <a:ext cx="9525" cy="9525"/>
            </a:xfrm>
            <a:custGeom>
              <a:avLst/>
              <a:gdLst/>
              <a:ahLst/>
              <a:cxnLst/>
              <a:rect l="l" t="t" r="r" b="b"/>
              <a:pathLst>
                <a:path w="9525" h="9525" extrusionOk="0">
                  <a:moveTo>
                    <a:pt x="7144" y="8096"/>
                  </a:moveTo>
                  <a:cubicBezTo>
                    <a:pt x="8096" y="8096"/>
                    <a:pt x="9049" y="7144"/>
                    <a:pt x="10001" y="7144"/>
                  </a:cubicBezTo>
                  <a:cubicBezTo>
                    <a:pt x="8096" y="8096"/>
                    <a:pt x="7144" y="6191"/>
                    <a:pt x="7144" y="809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100" name="Google Shape;9100;p15"/>
            <p:cNvSpPr/>
            <p:nvPr/>
          </p:nvSpPr>
          <p:spPr>
            <a:xfrm>
              <a:off x="6924199" y="4672468"/>
              <a:ext cx="9525" cy="9525"/>
            </a:xfrm>
            <a:custGeom>
              <a:avLst/>
              <a:gdLst/>
              <a:ahLst/>
              <a:cxnLst/>
              <a:rect l="l" t="t" r="r" b="b"/>
              <a:pathLst>
                <a:path w="9525" h="9525" extrusionOk="0">
                  <a:moveTo>
                    <a:pt x="7144" y="9069"/>
                  </a:moveTo>
                  <a:cubicBezTo>
                    <a:pt x="8096" y="5259"/>
                    <a:pt x="7144" y="8117"/>
                    <a:pt x="7144" y="906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101" name="Google Shape;9101;p15"/>
            <p:cNvSpPr/>
            <p:nvPr/>
          </p:nvSpPr>
          <p:spPr>
            <a:xfrm>
              <a:off x="7039451" y="4729638"/>
              <a:ext cx="9525" cy="9525"/>
            </a:xfrm>
            <a:custGeom>
              <a:avLst/>
              <a:gdLst/>
              <a:ahLst/>
              <a:cxnLst/>
              <a:rect l="l" t="t" r="r" b="b"/>
              <a:pathLst>
                <a:path w="9525" h="9525" extrusionOk="0">
                  <a:moveTo>
                    <a:pt x="8096" y="7144"/>
                  </a:moveTo>
                  <a:lnTo>
                    <a:pt x="7144" y="9049"/>
                  </a:lnTo>
                  <a:cubicBezTo>
                    <a:pt x="8096" y="9049"/>
                    <a:pt x="8096" y="8096"/>
                    <a:pt x="8096"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102" name="Google Shape;9102;p15"/>
            <p:cNvSpPr/>
            <p:nvPr/>
          </p:nvSpPr>
          <p:spPr>
            <a:xfrm>
              <a:off x="6959441" y="4813458"/>
              <a:ext cx="9525" cy="9525"/>
            </a:xfrm>
            <a:custGeom>
              <a:avLst/>
              <a:gdLst/>
              <a:ahLst/>
              <a:cxnLst/>
              <a:rect l="l" t="t" r="r" b="b"/>
              <a:pathLst>
                <a:path w="9525" h="9525" extrusionOk="0">
                  <a:moveTo>
                    <a:pt x="7144" y="7144"/>
                  </a:moveTo>
                  <a:lnTo>
                    <a:pt x="7144" y="7144"/>
                  </a:ln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103" name="Google Shape;9103;p15"/>
            <p:cNvSpPr/>
            <p:nvPr/>
          </p:nvSpPr>
          <p:spPr>
            <a:xfrm>
              <a:off x="7038600" y="4738211"/>
              <a:ext cx="9525" cy="9525"/>
            </a:xfrm>
            <a:custGeom>
              <a:avLst/>
              <a:gdLst/>
              <a:ahLst/>
              <a:cxnLst/>
              <a:rect l="l" t="t" r="r" b="b"/>
              <a:pathLst>
                <a:path w="9525" h="9525" extrusionOk="0">
                  <a:moveTo>
                    <a:pt x="8947" y="7144"/>
                  </a:moveTo>
                  <a:cubicBezTo>
                    <a:pt x="7042" y="7144"/>
                    <a:pt x="6090" y="9049"/>
                    <a:pt x="894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104" name="Google Shape;9104;p15"/>
            <p:cNvSpPr/>
            <p:nvPr/>
          </p:nvSpPr>
          <p:spPr>
            <a:xfrm>
              <a:off x="6893719" y="4745831"/>
              <a:ext cx="9525" cy="9525"/>
            </a:xfrm>
            <a:custGeom>
              <a:avLst/>
              <a:gdLst/>
              <a:ahLst/>
              <a:cxnLst/>
              <a:rect l="l" t="t" r="r" b="b"/>
              <a:pathLst>
                <a:path w="9525" h="9525" extrusionOk="0">
                  <a:moveTo>
                    <a:pt x="7144" y="7144"/>
                  </a:moveTo>
                  <a:lnTo>
                    <a:pt x="7144" y="7144"/>
                  </a:lnTo>
                  <a:lnTo>
                    <a:pt x="7144" y="7144"/>
                  </a:ln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105" name="Google Shape;9105;p15"/>
            <p:cNvSpPr/>
            <p:nvPr/>
          </p:nvSpPr>
          <p:spPr>
            <a:xfrm>
              <a:off x="6887296" y="4674018"/>
              <a:ext cx="171450" cy="152400"/>
            </a:xfrm>
            <a:custGeom>
              <a:avLst/>
              <a:gdLst/>
              <a:ahLst/>
              <a:cxnLst/>
              <a:rect l="l" t="t" r="r" b="b"/>
              <a:pathLst>
                <a:path w="171450" h="152400" extrusionOk="0">
                  <a:moveTo>
                    <a:pt x="7851" y="63716"/>
                  </a:moveTo>
                  <a:cubicBezTo>
                    <a:pt x="7851" y="61812"/>
                    <a:pt x="13567" y="80862"/>
                    <a:pt x="19282" y="79909"/>
                  </a:cubicBezTo>
                  <a:cubicBezTo>
                    <a:pt x="17376" y="78956"/>
                    <a:pt x="17376" y="78956"/>
                    <a:pt x="18329" y="79909"/>
                  </a:cubicBezTo>
                  <a:cubicBezTo>
                    <a:pt x="12614" y="77051"/>
                    <a:pt x="12614" y="78956"/>
                    <a:pt x="17376" y="83719"/>
                  </a:cubicBezTo>
                  <a:cubicBezTo>
                    <a:pt x="9757" y="84672"/>
                    <a:pt x="17376" y="78004"/>
                    <a:pt x="8804" y="80862"/>
                  </a:cubicBezTo>
                  <a:cubicBezTo>
                    <a:pt x="-3578" y="129439"/>
                    <a:pt x="56429" y="152299"/>
                    <a:pt x="85004" y="143726"/>
                  </a:cubicBezTo>
                  <a:cubicBezTo>
                    <a:pt x="85004" y="148489"/>
                    <a:pt x="85004" y="148489"/>
                    <a:pt x="85957" y="143726"/>
                  </a:cubicBezTo>
                  <a:cubicBezTo>
                    <a:pt x="141202" y="161824"/>
                    <a:pt x="190732" y="118009"/>
                    <a:pt x="155489" y="37999"/>
                  </a:cubicBezTo>
                  <a:cubicBezTo>
                    <a:pt x="157394" y="39904"/>
                    <a:pt x="159299" y="41809"/>
                    <a:pt x="161204" y="43714"/>
                  </a:cubicBezTo>
                  <a:cubicBezTo>
                    <a:pt x="158347" y="36094"/>
                    <a:pt x="145964" y="8472"/>
                    <a:pt x="137392" y="24664"/>
                  </a:cubicBezTo>
                  <a:cubicBezTo>
                    <a:pt x="141202" y="19901"/>
                    <a:pt x="76432" y="-101"/>
                    <a:pt x="67859" y="15139"/>
                  </a:cubicBezTo>
                  <a:cubicBezTo>
                    <a:pt x="77384" y="-1053"/>
                    <a:pt x="52619" y="13234"/>
                    <a:pt x="48809" y="15139"/>
                  </a:cubicBezTo>
                  <a:cubicBezTo>
                    <a:pt x="45951" y="10376"/>
                    <a:pt x="39284" y="2756"/>
                    <a:pt x="37379" y="10376"/>
                  </a:cubicBezTo>
                  <a:cubicBezTo>
                    <a:pt x="38332" y="12281"/>
                    <a:pt x="39284" y="11329"/>
                    <a:pt x="38332" y="8472"/>
                  </a:cubicBezTo>
                  <a:cubicBezTo>
                    <a:pt x="39284" y="6566"/>
                    <a:pt x="46904" y="24664"/>
                    <a:pt x="55476" y="12281"/>
                  </a:cubicBezTo>
                  <a:cubicBezTo>
                    <a:pt x="65001" y="22759"/>
                    <a:pt x="61192" y="22759"/>
                    <a:pt x="74526" y="14187"/>
                  </a:cubicBezTo>
                  <a:cubicBezTo>
                    <a:pt x="72622" y="17997"/>
                    <a:pt x="72622" y="18949"/>
                    <a:pt x="75479" y="17997"/>
                  </a:cubicBezTo>
                  <a:cubicBezTo>
                    <a:pt x="75479" y="25616"/>
                    <a:pt x="79289" y="21806"/>
                    <a:pt x="85957" y="20854"/>
                  </a:cubicBezTo>
                  <a:cubicBezTo>
                    <a:pt x="111674" y="26569"/>
                    <a:pt x="94529" y="29426"/>
                    <a:pt x="110722" y="20854"/>
                  </a:cubicBezTo>
                  <a:cubicBezTo>
                    <a:pt x="116436" y="22759"/>
                    <a:pt x="109769" y="26569"/>
                    <a:pt x="109769" y="28474"/>
                  </a:cubicBezTo>
                  <a:cubicBezTo>
                    <a:pt x="113579" y="29426"/>
                    <a:pt x="113579" y="25616"/>
                    <a:pt x="121199" y="25616"/>
                  </a:cubicBezTo>
                  <a:cubicBezTo>
                    <a:pt x="123104" y="29426"/>
                    <a:pt x="121199" y="34189"/>
                    <a:pt x="123104" y="36094"/>
                  </a:cubicBezTo>
                  <a:cubicBezTo>
                    <a:pt x="128819" y="32284"/>
                    <a:pt x="120247" y="37047"/>
                    <a:pt x="127867" y="29426"/>
                  </a:cubicBezTo>
                  <a:cubicBezTo>
                    <a:pt x="129772" y="42762"/>
                    <a:pt x="126914" y="31331"/>
                    <a:pt x="137392" y="32284"/>
                  </a:cubicBezTo>
                  <a:cubicBezTo>
                    <a:pt x="133582" y="36094"/>
                    <a:pt x="132629" y="39904"/>
                    <a:pt x="138344" y="39904"/>
                  </a:cubicBezTo>
                  <a:cubicBezTo>
                    <a:pt x="134534" y="38951"/>
                    <a:pt x="135486" y="37999"/>
                    <a:pt x="139297" y="38951"/>
                  </a:cubicBezTo>
                  <a:cubicBezTo>
                    <a:pt x="136439" y="37999"/>
                    <a:pt x="136439" y="37047"/>
                    <a:pt x="140249" y="36094"/>
                  </a:cubicBezTo>
                  <a:cubicBezTo>
                    <a:pt x="133582" y="42762"/>
                    <a:pt x="137392" y="89434"/>
                    <a:pt x="141202" y="100864"/>
                  </a:cubicBezTo>
                  <a:cubicBezTo>
                    <a:pt x="130724" y="104674"/>
                    <a:pt x="136439" y="110389"/>
                    <a:pt x="138344" y="118962"/>
                  </a:cubicBezTo>
                  <a:cubicBezTo>
                    <a:pt x="123104" y="110389"/>
                    <a:pt x="139297" y="117056"/>
                    <a:pt x="137392" y="121819"/>
                  </a:cubicBezTo>
                  <a:cubicBezTo>
                    <a:pt x="128819" y="118962"/>
                    <a:pt x="125009" y="125629"/>
                    <a:pt x="126914" y="132297"/>
                  </a:cubicBezTo>
                  <a:cubicBezTo>
                    <a:pt x="125009" y="134201"/>
                    <a:pt x="123104" y="122772"/>
                    <a:pt x="122151" y="121819"/>
                  </a:cubicBezTo>
                  <a:cubicBezTo>
                    <a:pt x="123104" y="127534"/>
                    <a:pt x="23092" y="128487"/>
                    <a:pt x="35474" y="108484"/>
                  </a:cubicBezTo>
                  <a:cubicBezTo>
                    <a:pt x="36426" y="108484"/>
                    <a:pt x="40236" y="107531"/>
                    <a:pt x="44047" y="106579"/>
                  </a:cubicBezTo>
                  <a:cubicBezTo>
                    <a:pt x="36426" y="107531"/>
                    <a:pt x="38332" y="98006"/>
                    <a:pt x="34522" y="100864"/>
                  </a:cubicBezTo>
                  <a:cubicBezTo>
                    <a:pt x="35474" y="99912"/>
                    <a:pt x="36426" y="103722"/>
                    <a:pt x="36426" y="103722"/>
                  </a:cubicBezTo>
                  <a:cubicBezTo>
                    <a:pt x="34522" y="101816"/>
                    <a:pt x="32617" y="100864"/>
                    <a:pt x="29759" y="102769"/>
                  </a:cubicBezTo>
                  <a:cubicBezTo>
                    <a:pt x="31664" y="101816"/>
                    <a:pt x="35474" y="34189"/>
                    <a:pt x="35474" y="25616"/>
                  </a:cubicBezTo>
                  <a:cubicBezTo>
                    <a:pt x="32617" y="20854"/>
                    <a:pt x="14519" y="24664"/>
                    <a:pt x="13567" y="26569"/>
                  </a:cubicBezTo>
                  <a:cubicBezTo>
                    <a:pt x="15472" y="32284"/>
                    <a:pt x="16424" y="26569"/>
                    <a:pt x="14519" y="27522"/>
                  </a:cubicBezTo>
                  <a:cubicBezTo>
                    <a:pt x="20234" y="24664"/>
                    <a:pt x="6899" y="52287"/>
                    <a:pt x="18329" y="58001"/>
                  </a:cubicBezTo>
                  <a:cubicBezTo>
                    <a:pt x="9757" y="59906"/>
                    <a:pt x="12614" y="57049"/>
                    <a:pt x="7851" y="63716"/>
                  </a:cubicBezTo>
                  <a:close/>
                  <a:moveTo>
                    <a:pt x="22139" y="113247"/>
                  </a:moveTo>
                  <a:cubicBezTo>
                    <a:pt x="22139" y="112294"/>
                    <a:pt x="21186" y="110389"/>
                    <a:pt x="22139" y="113247"/>
                  </a:cubicBezTo>
                  <a:close/>
                  <a:moveTo>
                    <a:pt x="24044" y="117056"/>
                  </a:moveTo>
                  <a:cubicBezTo>
                    <a:pt x="24044" y="114199"/>
                    <a:pt x="25949" y="113247"/>
                    <a:pt x="24044" y="117056"/>
                  </a:cubicBezTo>
                  <a:close/>
                  <a:moveTo>
                    <a:pt x="39284" y="101816"/>
                  </a:moveTo>
                  <a:cubicBezTo>
                    <a:pt x="40236" y="101816"/>
                    <a:pt x="35474" y="101816"/>
                    <a:pt x="39284" y="10181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106" name="Google Shape;9106;p15"/>
            <p:cNvSpPr/>
            <p:nvPr/>
          </p:nvSpPr>
          <p:spPr>
            <a:xfrm>
              <a:off x="6914912" y="4768691"/>
              <a:ext cx="9525" cy="9525"/>
            </a:xfrm>
            <a:custGeom>
              <a:avLst/>
              <a:gdLst/>
              <a:ahLst/>
              <a:cxnLst/>
              <a:rect l="l" t="t" r="r" b="b"/>
              <a:pathLst>
                <a:path w="9525" h="9525" extrusionOk="0">
                  <a:moveTo>
                    <a:pt x="7858" y="7144"/>
                  </a:moveTo>
                  <a:cubicBezTo>
                    <a:pt x="6906" y="7144"/>
                    <a:pt x="6906" y="8096"/>
                    <a:pt x="7858"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107" name="Google Shape;9107;p15"/>
            <p:cNvSpPr/>
            <p:nvPr/>
          </p:nvSpPr>
          <p:spPr>
            <a:xfrm>
              <a:off x="6966109" y="4687453"/>
              <a:ext cx="9525" cy="9525"/>
            </a:xfrm>
            <a:custGeom>
              <a:avLst/>
              <a:gdLst/>
              <a:ahLst/>
              <a:cxnLst/>
              <a:rect l="l" t="t" r="r" b="b"/>
              <a:pathLst>
                <a:path w="9525" h="9525" extrusionOk="0">
                  <a:moveTo>
                    <a:pt x="7144" y="7419"/>
                  </a:moveTo>
                  <a:cubicBezTo>
                    <a:pt x="7144" y="8371"/>
                    <a:pt x="7144" y="6466"/>
                    <a:pt x="7144" y="741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108" name="Google Shape;9108;p15"/>
            <p:cNvSpPr/>
            <p:nvPr/>
          </p:nvSpPr>
          <p:spPr>
            <a:xfrm>
              <a:off x="6955208" y="4813988"/>
              <a:ext cx="9525" cy="9525"/>
            </a:xfrm>
            <a:custGeom>
              <a:avLst/>
              <a:gdLst/>
              <a:ahLst/>
              <a:cxnLst/>
              <a:rect l="l" t="t" r="r" b="b"/>
              <a:pathLst>
                <a:path w="9525" h="9525" extrusionOk="0">
                  <a:moveTo>
                    <a:pt x="7567" y="7567"/>
                  </a:moveTo>
                  <a:cubicBezTo>
                    <a:pt x="6615" y="6615"/>
                    <a:pt x="7567" y="7567"/>
                    <a:pt x="7567"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109" name="Google Shape;9109;p15"/>
            <p:cNvSpPr/>
            <p:nvPr/>
          </p:nvSpPr>
          <p:spPr>
            <a:xfrm>
              <a:off x="6945154" y="4676827"/>
              <a:ext cx="9525" cy="9525"/>
            </a:xfrm>
            <a:custGeom>
              <a:avLst/>
              <a:gdLst/>
              <a:ahLst/>
              <a:cxnLst/>
              <a:rect l="l" t="t" r="r" b="b"/>
              <a:pathLst>
                <a:path w="9525" h="9525" extrusionOk="0">
                  <a:moveTo>
                    <a:pt x="7144" y="7567"/>
                  </a:moveTo>
                  <a:cubicBezTo>
                    <a:pt x="7144" y="7567"/>
                    <a:pt x="7144" y="6615"/>
                    <a:pt x="7144" y="7567"/>
                  </a:cubicBezTo>
                  <a:cubicBezTo>
                    <a:pt x="7144" y="6615"/>
                    <a:pt x="7144" y="7567"/>
                    <a:pt x="7144"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110" name="Google Shape;9110;p15"/>
            <p:cNvSpPr/>
            <p:nvPr/>
          </p:nvSpPr>
          <p:spPr>
            <a:xfrm>
              <a:off x="6954679" y="4675346"/>
              <a:ext cx="9525" cy="9525"/>
            </a:xfrm>
            <a:custGeom>
              <a:avLst/>
              <a:gdLst/>
              <a:ahLst/>
              <a:cxnLst/>
              <a:rect l="l" t="t" r="r" b="b"/>
              <a:pathLst>
                <a:path w="9525" h="9525" extrusionOk="0">
                  <a:moveTo>
                    <a:pt x="8096" y="8096"/>
                  </a:moveTo>
                  <a:lnTo>
                    <a:pt x="7144" y="7144"/>
                  </a:lnTo>
                  <a:cubicBezTo>
                    <a:pt x="7144" y="7144"/>
                    <a:pt x="7144" y="8096"/>
                    <a:pt x="8096" y="809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111" name="Google Shape;9111;p15"/>
            <p:cNvSpPr/>
            <p:nvPr/>
          </p:nvSpPr>
          <p:spPr>
            <a:xfrm>
              <a:off x="6948011" y="4674393"/>
              <a:ext cx="9525" cy="9525"/>
            </a:xfrm>
            <a:custGeom>
              <a:avLst/>
              <a:gdLst/>
              <a:ahLst/>
              <a:cxnLst/>
              <a:rect l="l" t="t" r="r" b="b"/>
              <a:pathLst>
                <a:path w="9525" h="9525" extrusionOk="0">
                  <a:moveTo>
                    <a:pt x="7144" y="7144"/>
                  </a:moveTo>
                  <a:cubicBezTo>
                    <a:pt x="7144" y="7144"/>
                    <a:pt x="7144" y="10001"/>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112" name="Google Shape;9112;p15"/>
            <p:cNvSpPr/>
            <p:nvPr/>
          </p:nvSpPr>
          <p:spPr>
            <a:xfrm>
              <a:off x="7026116" y="4685823"/>
              <a:ext cx="9525" cy="9525"/>
            </a:xfrm>
            <a:custGeom>
              <a:avLst/>
              <a:gdLst/>
              <a:ahLst/>
              <a:cxnLst/>
              <a:rect l="l" t="t" r="r" b="b"/>
              <a:pathLst>
                <a:path w="9525" h="9525" extrusionOk="0">
                  <a:moveTo>
                    <a:pt x="7144" y="7144"/>
                  </a:moveTo>
                  <a:cubicBezTo>
                    <a:pt x="7144" y="7144"/>
                    <a:pt x="7144" y="7144"/>
                    <a:pt x="7144" y="7144"/>
                  </a:cubicBezTo>
                  <a:cubicBezTo>
                    <a:pt x="8096" y="7144"/>
                    <a:pt x="8096"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113" name="Google Shape;9113;p15"/>
            <p:cNvSpPr/>
            <p:nvPr/>
          </p:nvSpPr>
          <p:spPr>
            <a:xfrm>
              <a:off x="6988016" y="4680108"/>
              <a:ext cx="9525" cy="9525"/>
            </a:xfrm>
            <a:custGeom>
              <a:avLst/>
              <a:gdLst/>
              <a:ahLst/>
              <a:cxnLst/>
              <a:rect l="l" t="t" r="r" b="b"/>
              <a:pathLst>
                <a:path w="9525" h="9525" extrusionOk="0">
                  <a:moveTo>
                    <a:pt x="7144" y="8096"/>
                  </a:moveTo>
                  <a:cubicBezTo>
                    <a:pt x="7144" y="7144"/>
                    <a:pt x="8096" y="7144"/>
                    <a:pt x="8096" y="7144"/>
                  </a:cubicBezTo>
                  <a:cubicBezTo>
                    <a:pt x="8096" y="7144"/>
                    <a:pt x="7144" y="7144"/>
                    <a:pt x="7144" y="809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114" name="Google Shape;9114;p15"/>
            <p:cNvSpPr/>
            <p:nvPr/>
          </p:nvSpPr>
          <p:spPr>
            <a:xfrm>
              <a:off x="7040933" y="4729638"/>
              <a:ext cx="9525" cy="9525"/>
            </a:xfrm>
            <a:custGeom>
              <a:avLst/>
              <a:gdLst/>
              <a:ahLst/>
              <a:cxnLst/>
              <a:rect l="l" t="t" r="r" b="b"/>
              <a:pathLst>
                <a:path w="9525" h="9525" extrusionOk="0">
                  <a:moveTo>
                    <a:pt x="7567" y="7144"/>
                  </a:moveTo>
                  <a:cubicBezTo>
                    <a:pt x="7567" y="7144"/>
                    <a:pt x="6615" y="8096"/>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115" name="Google Shape;9115;p15"/>
            <p:cNvSpPr/>
            <p:nvPr/>
          </p:nvSpPr>
          <p:spPr>
            <a:xfrm>
              <a:off x="6988969" y="4679394"/>
              <a:ext cx="9525" cy="9525"/>
            </a:xfrm>
            <a:custGeom>
              <a:avLst/>
              <a:gdLst/>
              <a:ahLst/>
              <a:cxnLst/>
              <a:rect l="l" t="t" r="r" b="b"/>
              <a:pathLst>
                <a:path w="9525" h="9525" extrusionOk="0">
                  <a:moveTo>
                    <a:pt x="9049" y="7858"/>
                  </a:moveTo>
                  <a:cubicBezTo>
                    <a:pt x="8096" y="6906"/>
                    <a:pt x="8096" y="6906"/>
                    <a:pt x="7144" y="7858"/>
                  </a:cubicBezTo>
                  <a:cubicBezTo>
                    <a:pt x="8096" y="7858"/>
                    <a:pt x="8096" y="8811"/>
                    <a:pt x="9049" y="785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116" name="Google Shape;9116;p15"/>
            <p:cNvSpPr/>
            <p:nvPr/>
          </p:nvSpPr>
          <p:spPr>
            <a:xfrm>
              <a:off x="6917769" y="4671536"/>
              <a:ext cx="9525" cy="9525"/>
            </a:xfrm>
            <a:custGeom>
              <a:avLst/>
              <a:gdLst/>
              <a:ahLst/>
              <a:cxnLst/>
              <a:rect l="l" t="t" r="r" b="b"/>
              <a:pathLst>
                <a:path w="9525" h="9525" extrusionOk="0">
                  <a:moveTo>
                    <a:pt x="7858" y="7144"/>
                  </a:moveTo>
                  <a:cubicBezTo>
                    <a:pt x="6906" y="7144"/>
                    <a:pt x="6906" y="8096"/>
                    <a:pt x="7858"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117" name="Google Shape;9117;p15"/>
            <p:cNvSpPr/>
            <p:nvPr/>
          </p:nvSpPr>
          <p:spPr>
            <a:xfrm>
              <a:off x="6917531" y="4672488"/>
              <a:ext cx="9525" cy="9525"/>
            </a:xfrm>
            <a:custGeom>
              <a:avLst/>
              <a:gdLst/>
              <a:ahLst/>
              <a:cxnLst/>
              <a:rect l="l" t="t" r="r" b="b"/>
              <a:pathLst>
                <a:path w="9525" h="9525" extrusionOk="0">
                  <a:moveTo>
                    <a:pt x="7144" y="7144"/>
                  </a:moveTo>
                  <a:lnTo>
                    <a:pt x="7144" y="7144"/>
                  </a:ln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118" name="Google Shape;9118;p15"/>
            <p:cNvSpPr/>
            <p:nvPr/>
          </p:nvSpPr>
          <p:spPr>
            <a:xfrm>
              <a:off x="6916579" y="4672726"/>
              <a:ext cx="9525" cy="9525"/>
            </a:xfrm>
            <a:custGeom>
              <a:avLst/>
              <a:gdLst/>
              <a:ahLst/>
              <a:cxnLst/>
              <a:rect l="l" t="t" r="r" b="b"/>
              <a:pathLst>
                <a:path w="9525" h="9525" extrusionOk="0">
                  <a:moveTo>
                    <a:pt x="7144" y="7858"/>
                  </a:moveTo>
                  <a:lnTo>
                    <a:pt x="7144" y="7858"/>
                  </a:lnTo>
                  <a:cubicBezTo>
                    <a:pt x="8096" y="6906"/>
                    <a:pt x="7144" y="6906"/>
                    <a:pt x="7144" y="785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119" name="Google Shape;9119;p15"/>
            <p:cNvSpPr/>
            <p:nvPr/>
          </p:nvSpPr>
          <p:spPr>
            <a:xfrm>
              <a:off x="6927056" y="4672488"/>
              <a:ext cx="9525" cy="9525"/>
            </a:xfrm>
            <a:custGeom>
              <a:avLst/>
              <a:gdLst/>
              <a:ahLst/>
              <a:cxnLst/>
              <a:rect l="l" t="t" r="r" b="b"/>
              <a:pathLst>
                <a:path w="9525" h="9525" extrusionOk="0">
                  <a:moveTo>
                    <a:pt x="7144" y="8096"/>
                  </a:moveTo>
                  <a:lnTo>
                    <a:pt x="7144" y="7144"/>
                  </a:lnTo>
                  <a:cubicBezTo>
                    <a:pt x="7144" y="7144"/>
                    <a:pt x="7144" y="8096"/>
                    <a:pt x="7144" y="809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120" name="Google Shape;9120;p15"/>
            <p:cNvSpPr/>
            <p:nvPr/>
          </p:nvSpPr>
          <p:spPr>
            <a:xfrm>
              <a:off x="6927151" y="4672171"/>
              <a:ext cx="9525" cy="9525"/>
            </a:xfrm>
            <a:custGeom>
              <a:avLst/>
              <a:gdLst/>
              <a:ahLst/>
              <a:cxnLst/>
              <a:rect l="l" t="t" r="r" b="b"/>
              <a:pathLst>
                <a:path w="9525" h="9525" extrusionOk="0">
                  <a:moveTo>
                    <a:pt x="9906" y="8414"/>
                  </a:moveTo>
                  <a:cubicBezTo>
                    <a:pt x="3239" y="5556"/>
                    <a:pt x="10859" y="8414"/>
                    <a:pt x="9906" y="841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121" name="Google Shape;9121;p15"/>
            <p:cNvSpPr/>
            <p:nvPr/>
          </p:nvSpPr>
          <p:spPr>
            <a:xfrm>
              <a:off x="6938999" y="4686776"/>
              <a:ext cx="9525" cy="9525"/>
            </a:xfrm>
            <a:custGeom>
              <a:avLst/>
              <a:gdLst/>
              <a:ahLst/>
              <a:cxnLst/>
              <a:rect l="l" t="t" r="r" b="b"/>
              <a:pathLst>
                <a:path w="9525" h="9525" extrusionOk="0">
                  <a:moveTo>
                    <a:pt x="9488" y="7144"/>
                  </a:moveTo>
                  <a:cubicBezTo>
                    <a:pt x="4726" y="10001"/>
                    <a:pt x="8536" y="7144"/>
                    <a:pt x="9488"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122" name="Google Shape;9122;p15"/>
            <p:cNvSpPr/>
            <p:nvPr/>
          </p:nvSpPr>
          <p:spPr>
            <a:xfrm>
              <a:off x="6948540" y="4688681"/>
              <a:ext cx="9525" cy="9525"/>
            </a:xfrm>
            <a:custGeom>
              <a:avLst/>
              <a:gdLst/>
              <a:ahLst/>
              <a:cxnLst/>
              <a:rect l="l" t="t" r="r" b="b"/>
              <a:pathLst>
                <a:path w="9525" h="9525" extrusionOk="0">
                  <a:moveTo>
                    <a:pt x="7567" y="7144"/>
                  </a:moveTo>
                  <a:cubicBezTo>
                    <a:pt x="6615" y="7144"/>
                    <a:pt x="7567" y="9049"/>
                    <a:pt x="7567" y="9049"/>
                  </a:cubicBezTo>
                  <a:cubicBezTo>
                    <a:pt x="7567" y="8096"/>
                    <a:pt x="8520" y="8096"/>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123" name="Google Shape;9123;p15"/>
            <p:cNvSpPr/>
            <p:nvPr/>
          </p:nvSpPr>
          <p:spPr>
            <a:xfrm>
              <a:off x="6963251" y="4690586"/>
              <a:ext cx="9525" cy="9525"/>
            </a:xfrm>
            <a:custGeom>
              <a:avLst/>
              <a:gdLst/>
              <a:ahLst/>
              <a:cxnLst/>
              <a:rect l="l" t="t" r="r" b="b"/>
              <a:pathLst>
                <a:path w="9525" h="9525" extrusionOk="0">
                  <a:moveTo>
                    <a:pt x="7144" y="7144"/>
                  </a:moveTo>
                  <a:lnTo>
                    <a:pt x="7144" y="10001"/>
                  </a:lnTo>
                  <a:cubicBezTo>
                    <a:pt x="8096" y="10001"/>
                    <a:pt x="7144" y="9049"/>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124" name="Google Shape;9124;p15"/>
            <p:cNvSpPr/>
            <p:nvPr/>
          </p:nvSpPr>
          <p:spPr>
            <a:xfrm>
              <a:off x="6972629" y="4677489"/>
              <a:ext cx="9525" cy="9525"/>
            </a:xfrm>
            <a:custGeom>
              <a:avLst/>
              <a:gdLst/>
              <a:ahLst/>
              <a:cxnLst/>
              <a:rect l="l" t="t" r="r" b="b"/>
              <a:pathLst>
                <a:path w="9525" h="9525" extrusionOk="0">
                  <a:moveTo>
                    <a:pt x="8244" y="7858"/>
                  </a:moveTo>
                  <a:cubicBezTo>
                    <a:pt x="6339" y="6906"/>
                    <a:pt x="7291" y="6906"/>
                    <a:pt x="8244" y="785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125" name="Google Shape;9125;p15"/>
            <p:cNvSpPr/>
            <p:nvPr/>
          </p:nvSpPr>
          <p:spPr>
            <a:xfrm>
              <a:off x="6978139" y="4696407"/>
              <a:ext cx="9525" cy="9525"/>
            </a:xfrm>
            <a:custGeom>
              <a:avLst/>
              <a:gdLst/>
              <a:ahLst/>
              <a:cxnLst/>
              <a:rect l="l" t="t" r="r" b="b"/>
              <a:pathLst>
                <a:path w="9525" h="9525" extrusionOk="0">
                  <a:moveTo>
                    <a:pt x="7496" y="7990"/>
                  </a:moveTo>
                  <a:cubicBezTo>
                    <a:pt x="5591" y="7990"/>
                    <a:pt x="12258" y="6086"/>
                    <a:pt x="7496" y="7990"/>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126" name="Google Shape;9126;p15"/>
            <p:cNvSpPr/>
            <p:nvPr/>
          </p:nvSpPr>
          <p:spPr>
            <a:xfrm>
              <a:off x="7015447" y="4737496"/>
              <a:ext cx="9525" cy="9525"/>
            </a:xfrm>
            <a:custGeom>
              <a:avLst/>
              <a:gdLst/>
              <a:ahLst/>
              <a:cxnLst/>
              <a:rect l="l" t="t" r="r" b="b"/>
              <a:pathLst>
                <a:path w="9525" h="9525" extrusionOk="0">
                  <a:moveTo>
                    <a:pt x="7335" y="7858"/>
                  </a:moveTo>
                  <a:lnTo>
                    <a:pt x="10193" y="7858"/>
                  </a:lnTo>
                  <a:cubicBezTo>
                    <a:pt x="9240" y="6906"/>
                    <a:pt x="6383" y="6906"/>
                    <a:pt x="7335" y="785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127" name="Google Shape;9127;p15"/>
            <p:cNvSpPr/>
            <p:nvPr/>
          </p:nvSpPr>
          <p:spPr>
            <a:xfrm>
              <a:off x="7013648" y="4776311"/>
              <a:ext cx="9525" cy="9525"/>
            </a:xfrm>
            <a:custGeom>
              <a:avLst/>
              <a:gdLst/>
              <a:ahLst/>
              <a:cxnLst/>
              <a:rect l="l" t="t" r="r" b="b"/>
              <a:pathLst>
                <a:path w="9525" h="9525" extrusionOk="0">
                  <a:moveTo>
                    <a:pt x="9134" y="7144"/>
                  </a:moveTo>
                  <a:cubicBezTo>
                    <a:pt x="7230" y="7144"/>
                    <a:pt x="6277" y="8096"/>
                    <a:pt x="8182" y="9049"/>
                  </a:cubicBezTo>
                  <a:cubicBezTo>
                    <a:pt x="8182" y="9049"/>
                    <a:pt x="10087" y="8096"/>
                    <a:pt x="913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128" name="Google Shape;9128;p15"/>
            <p:cNvSpPr/>
            <p:nvPr/>
          </p:nvSpPr>
          <p:spPr>
            <a:xfrm>
              <a:off x="6947059" y="4788376"/>
              <a:ext cx="9525" cy="9525"/>
            </a:xfrm>
            <a:custGeom>
              <a:avLst/>
              <a:gdLst/>
              <a:ahLst/>
              <a:cxnLst/>
              <a:rect l="l" t="t" r="r" b="b"/>
              <a:pathLst>
                <a:path w="9525" h="9525" extrusionOk="0">
                  <a:moveTo>
                    <a:pt x="7144" y="8414"/>
                  </a:moveTo>
                  <a:cubicBezTo>
                    <a:pt x="8096" y="5556"/>
                    <a:pt x="7144" y="8414"/>
                    <a:pt x="7144" y="841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129" name="Google Shape;9129;p15"/>
            <p:cNvSpPr/>
            <p:nvPr/>
          </p:nvSpPr>
          <p:spPr>
            <a:xfrm>
              <a:off x="6748939" y="4721051"/>
              <a:ext cx="9525" cy="9525"/>
            </a:xfrm>
            <a:custGeom>
              <a:avLst/>
              <a:gdLst/>
              <a:ahLst/>
              <a:cxnLst/>
              <a:rect l="l" t="t" r="r" b="b"/>
              <a:pathLst>
                <a:path w="9525" h="9525" extrusionOk="0">
                  <a:moveTo>
                    <a:pt x="7144" y="9064"/>
                  </a:moveTo>
                  <a:cubicBezTo>
                    <a:pt x="9049" y="4302"/>
                    <a:pt x="8096" y="10017"/>
                    <a:pt x="7144" y="906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130" name="Google Shape;9130;p15"/>
            <p:cNvSpPr/>
            <p:nvPr/>
          </p:nvSpPr>
          <p:spPr>
            <a:xfrm>
              <a:off x="6746061" y="4717256"/>
              <a:ext cx="9525" cy="19050"/>
            </a:xfrm>
            <a:custGeom>
              <a:avLst/>
              <a:gdLst/>
              <a:ahLst/>
              <a:cxnLst/>
              <a:rect l="l" t="t" r="r" b="b"/>
              <a:pathLst>
                <a:path w="9525" h="19050" extrusionOk="0">
                  <a:moveTo>
                    <a:pt x="9069" y="7144"/>
                  </a:moveTo>
                  <a:cubicBezTo>
                    <a:pt x="5259" y="15716"/>
                    <a:pt x="8117" y="10954"/>
                    <a:pt x="9069"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131" name="Google Shape;9131;p15"/>
            <p:cNvSpPr/>
            <p:nvPr/>
          </p:nvSpPr>
          <p:spPr>
            <a:xfrm>
              <a:off x="6712744" y="4711541"/>
              <a:ext cx="9525" cy="9525"/>
            </a:xfrm>
            <a:custGeom>
              <a:avLst/>
              <a:gdLst/>
              <a:ahLst/>
              <a:cxnLst/>
              <a:rect l="l" t="t" r="r" b="b"/>
              <a:pathLst>
                <a:path w="9525" h="9525" extrusionOk="0">
                  <a:moveTo>
                    <a:pt x="7144" y="7144"/>
                  </a:moveTo>
                  <a:lnTo>
                    <a:pt x="7144" y="7144"/>
                  </a:ln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132" name="Google Shape;9132;p15"/>
            <p:cNvSpPr/>
            <p:nvPr/>
          </p:nvSpPr>
          <p:spPr>
            <a:xfrm>
              <a:off x="6718459" y="4727733"/>
              <a:ext cx="9525" cy="9525"/>
            </a:xfrm>
            <a:custGeom>
              <a:avLst/>
              <a:gdLst/>
              <a:ahLst/>
              <a:cxnLst/>
              <a:rect l="l" t="t" r="r" b="b"/>
              <a:pathLst>
                <a:path w="9525" h="9525" extrusionOk="0">
                  <a:moveTo>
                    <a:pt x="7144" y="7144"/>
                  </a:moveTo>
                  <a:cubicBezTo>
                    <a:pt x="7144" y="7144"/>
                    <a:pt x="7144" y="8096"/>
                    <a:pt x="7144" y="7144"/>
                  </a:cubicBezTo>
                  <a:cubicBezTo>
                    <a:pt x="7144" y="8096"/>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133" name="Google Shape;9133;p15"/>
            <p:cNvSpPr/>
            <p:nvPr/>
          </p:nvSpPr>
          <p:spPr>
            <a:xfrm>
              <a:off x="6721316" y="4732496"/>
              <a:ext cx="9525" cy="9525"/>
            </a:xfrm>
            <a:custGeom>
              <a:avLst/>
              <a:gdLst/>
              <a:ahLst/>
              <a:cxnLst/>
              <a:rect l="l" t="t" r="r" b="b"/>
              <a:pathLst>
                <a:path w="9525" h="9525" extrusionOk="0">
                  <a:moveTo>
                    <a:pt x="7144" y="7144"/>
                  </a:moveTo>
                  <a:cubicBezTo>
                    <a:pt x="7144" y="7144"/>
                    <a:pt x="7144" y="7144"/>
                    <a:pt x="7144" y="7144"/>
                  </a:cubicBez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134" name="Google Shape;9134;p15"/>
            <p:cNvSpPr/>
            <p:nvPr/>
          </p:nvSpPr>
          <p:spPr>
            <a:xfrm>
              <a:off x="6711791" y="4710588"/>
              <a:ext cx="9525" cy="9525"/>
            </a:xfrm>
            <a:custGeom>
              <a:avLst/>
              <a:gdLst/>
              <a:ahLst/>
              <a:cxnLst/>
              <a:rect l="l" t="t" r="r" b="b"/>
              <a:pathLst>
                <a:path w="9525" h="9525" extrusionOk="0">
                  <a:moveTo>
                    <a:pt x="8096" y="8096"/>
                  </a:moveTo>
                  <a:lnTo>
                    <a:pt x="7144" y="7144"/>
                  </a:lnTo>
                  <a:cubicBezTo>
                    <a:pt x="7144" y="8096"/>
                    <a:pt x="7144" y="7144"/>
                    <a:pt x="8096" y="809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135" name="Google Shape;9135;p15"/>
            <p:cNvSpPr/>
            <p:nvPr/>
          </p:nvSpPr>
          <p:spPr>
            <a:xfrm>
              <a:off x="6742271" y="4723776"/>
              <a:ext cx="9525" cy="9525"/>
            </a:xfrm>
            <a:custGeom>
              <a:avLst/>
              <a:gdLst/>
              <a:ahLst/>
              <a:cxnLst/>
              <a:rect l="l" t="t" r="r" b="b"/>
              <a:pathLst>
                <a:path w="9525" h="9525" extrusionOk="0">
                  <a:moveTo>
                    <a:pt x="7144" y="8243"/>
                  </a:moveTo>
                  <a:cubicBezTo>
                    <a:pt x="8096" y="7291"/>
                    <a:pt x="7144" y="6339"/>
                    <a:pt x="7144" y="8243"/>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136" name="Google Shape;9136;p15"/>
            <p:cNvSpPr/>
            <p:nvPr/>
          </p:nvSpPr>
          <p:spPr>
            <a:xfrm>
              <a:off x="6722269" y="4706461"/>
              <a:ext cx="9525" cy="9525"/>
            </a:xfrm>
            <a:custGeom>
              <a:avLst/>
              <a:gdLst/>
              <a:ahLst/>
              <a:cxnLst/>
              <a:rect l="l" t="t" r="r" b="b"/>
              <a:pathLst>
                <a:path w="9525" h="9525" extrusionOk="0">
                  <a:moveTo>
                    <a:pt x="7144" y="8414"/>
                  </a:moveTo>
                  <a:cubicBezTo>
                    <a:pt x="7144" y="8414"/>
                    <a:pt x="8096" y="5556"/>
                    <a:pt x="7144" y="841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137" name="Google Shape;9137;p15"/>
            <p:cNvSpPr/>
            <p:nvPr/>
          </p:nvSpPr>
          <p:spPr>
            <a:xfrm>
              <a:off x="6729889" y="4706778"/>
              <a:ext cx="9525" cy="9525"/>
            </a:xfrm>
            <a:custGeom>
              <a:avLst/>
              <a:gdLst/>
              <a:ahLst/>
              <a:cxnLst/>
              <a:rect l="l" t="t" r="r" b="b"/>
              <a:pathLst>
                <a:path w="9525" h="9525" extrusionOk="0">
                  <a:moveTo>
                    <a:pt x="7144" y="7144"/>
                  </a:moveTo>
                  <a:cubicBezTo>
                    <a:pt x="7144" y="7144"/>
                    <a:pt x="7144" y="1476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138" name="Google Shape;9138;p15"/>
            <p:cNvSpPr/>
            <p:nvPr/>
          </p:nvSpPr>
          <p:spPr>
            <a:xfrm>
              <a:off x="6741319" y="4712493"/>
              <a:ext cx="9525" cy="9525"/>
            </a:xfrm>
            <a:custGeom>
              <a:avLst/>
              <a:gdLst/>
              <a:ahLst/>
              <a:cxnLst/>
              <a:rect l="l" t="t" r="r" b="b"/>
              <a:pathLst>
                <a:path w="9525" h="9525" extrusionOk="0">
                  <a:moveTo>
                    <a:pt x="7144" y="7144"/>
                  </a:moveTo>
                  <a:lnTo>
                    <a:pt x="7144" y="7144"/>
                  </a:lnTo>
                  <a:lnTo>
                    <a:pt x="7144" y="7144"/>
                  </a:ln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139" name="Google Shape;9139;p15"/>
            <p:cNvSpPr/>
            <p:nvPr/>
          </p:nvSpPr>
          <p:spPr>
            <a:xfrm>
              <a:off x="6716554" y="4706778"/>
              <a:ext cx="9525" cy="9525"/>
            </a:xfrm>
            <a:custGeom>
              <a:avLst/>
              <a:gdLst/>
              <a:ahLst/>
              <a:cxnLst/>
              <a:rect l="l" t="t" r="r" b="b"/>
              <a:pathLst>
                <a:path w="9525" h="9525" extrusionOk="0">
                  <a:moveTo>
                    <a:pt x="7144" y="8096"/>
                  </a:moveTo>
                  <a:cubicBezTo>
                    <a:pt x="7144" y="8096"/>
                    <a:pt x="7144" y="7144"/>
                    <a:pt x="7144" y="7144"/>
                  </a:cubicBezTo>
                  <a:lnTo>
                    <a:pt x="7144" y="8096"/>
                  </a:ln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140" name="Google Shape;9140;p15"/>
            <p:cNvSpPr/>
            <p:nvPr/>
          </p:nvSpPr>
          <p:spPr>
            <a:xfrm>
              <a:off x="6887051" y="4724876"/>
              <a:ext cx="9525" cy="9525"/>
            </a:xfrm>
            <a:custGeom>
              <a:avLst/>
              <a:gdLst/>
              <a:ahLst/>
              <a:cxnLst/>
              <a:rect l="l" t="t" r="r" b="b"/>
              <a:pathLst>
                <a:path w="9525" h="9525" extrusionOk="0">
                  <a:moveTo>
                    <a:pt x="7144" y="7144"/>
                  </a:moveTo>
                  <a:cubicBezTo>
                    <a:pt x="7144" y="7144"/>
                    <a:pt x="7144" y="7144"/>
                    <a:pt x="7144" y="7144"/>
                  </a:cubicBezTo>
                  <a:cubicBezTo>
                    <a:pt x="8096"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141" name="Google Shape;9141;p15"/>
            <p:cNvSpPr/>
            <p:nvPr/>
          </p:nvSpPr>
          <p:spPr>
            <a:xfrm>
              <a:off x="6896576" y="4738211"/>
              <a:ext cx="9525" cy="9525"/>
            </a:xfrm>
            <a:custGeom>
              <a:avLst/>
              <a:gdLst/>
              <a:ahLst/>
              <a:cxnLst/>
              <a:rect l="l" t="t" r="r" b="b"/>
              <a:pathLst>
                <a:path w="9525" h="9525" extrusionOk="0">
                  <a:moveTo>
                    <a:pt x="7144" y="7144"/>
                  </a:moveTo>
                  <a:cubicBezTo>
                    <a:pt x="7144" y="8096"/>
                    <a:pt x="7144" y="1095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142" name="Google Shape;9142;p15"/>
            <p:cNvSpPr/>
            <p:nvPr/>
          </p:nvSpPr>
          <p:spPr>
            <a:xfrm>
              <a:off x="6728222" y="4737258"/>
              <a:ext cx="9525" cy="9525"/>
            </a:xfrm>
            <a:custGeom>
              <a:avLst/>
              <a:gdLst/>
              <a:ahLst/>
              <a:cxnLst/>
              <a:rect l="l" t="t" r="r" b="b"/>
              <a:pathLst>
                <a:path w="9525" h="9525" extrusionOk="0">
                  <a:moveTo>
                    <a:pt x="7858" y="7144"/>
                  </a:moveTo>
                  <a:lnTo>
                    <a:pt x="7858" y="7144"/>
                  </a:lnTo>
                  <a:cubicBezTo>
                    <a:pt x="6906" y="7144"/>
                    <a:pt x="6906" y="7144"/>
                    <a:pt x="7858"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143" name="Google Shape;9143;p15"/>
            <p:cNvSpPr/>
            <p:nvPr/>
          </p:nvSpPr>
          <p:spPr>
            <a:xfrm>
              <a:off x="6790454" y="4734401"/>
              <a:ext cx="9525" cy="19050"/>
            </a:xfrm>
            <a:custGeom>
              <a:avLst/>
              <a:gdLst/>
              <a:ahLst/>
              <a:cxnLst/>
              <a:rect l="l" t="t" r="r" b="b"/>
              <a:pathLst>
                <a:path w="9525" h="19050" extrusionOk="0">
                  <a:moveTo>
                    <a:pt x="7538" y="12859"/>
                  </a:moveTo>
                  <a:cubicBezTo>
                    <a:pt x="7538" y="10001"/>
                    <a:pt x="9443" y="10001"/>
                    <a:pt x="8491" y="7144"/>
                  </a:cubicBezTo>
                  <a:cubicBezTo>
                    <a:pt x="7538" y="8096"/>
                    <a:pt x="6586" y="10954"/>
                    <a:pt x="7538" y="1285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144" name="Google Shape;9144;p15"/>
            <p:cNvSpPr/>
            <p:nvPr/>
          </p:nvSpPr>
          <p:spPr>
            <a:xfrm>
              <a:off x="6742271" y="4723923"/>
              <a:ext cx="9525" cy="9525"/>
            </a:xfrm>
            <a:custGeom>
              <a:avLst/>
              <a:gdLst/>
              <a:ahLst/>
              <a:cxnLst/>
              <a:rect l="l" t="t" r="r" b="b"/>
              <a:pathLst>
                <a:path w="9525" h="9525" extrusionOk="0">
                  <a:moveTo>
                    <a:pt x="7144" y="7144"/>
                  </a:moveTo>
                  <a:cubicBezTo>
                    <a:pt x="7144" y="7144"/>
                    <a:pt x="7144" y="7144"/>
                    <a:pt x="7144" y="7144"/>
                  </a:cubicBez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145" name="Google Shape;9145;p15"/>
            <p:cNvSpPr/>
            <p:nvPr/>
          </p:nvSpPr>
          <p:spPr>
            <a:xfrm>
              <a:off x="6790849" y="4733977"/>
              <a:ext cx="9525" cy="9525"/>
            </a:xfrm>
            <a:custGeom>
              <a:avLst/>
              <a:gdLst/>
              <a:ahLst/>
              <a:cxnLst/>
              <a:rect l="l" t="t" r="r" b="b"/>
              <a:pathLst>
                <a:path w="9525" h="9525" extrusionOk="0">
                  <a:moveTo>
                    <a:pt x="7144" y="7567"/>
                  </a:moveTo>
                  <a:cubicBezTo>
                    <a:pt x="7144" y="7567"/>
                    <a:pt x="7144" y="6615"/>
                    <a:pt x="7144"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146" name="Google Shape;9146;p15"/>
            <p:cNvSpPr/>
            <p:nvPr/>
          </p:nvSpPr>
          <p:spPr>
            <a:xfrm>
              <a:off x="6745129" y="4735353"/>
              <a:ext cx="9525" cy="9525"/>
            </a:xfrm>
            <a:custGeom>
              <a:avLst/>
              <a:gdLst/>
              <a:ahLst/>
              <a:cxnLst/>
              <a:rect l="l" t="t" r="r" b="b"/>
              <a:pathLst>
                <a:path w="9525" h="9525" extrusionOk="0">
                  <a:moveTo>
                    <a:pt x="7144" y="8096"/>
                  </a:moveTo>
                  <a:cubicBezTo>
                    <a:pt x="7144" y="7144"/>
                    <a:pt x="7144" y="7144"/>
                    <a:pt x="7144" y="7144"/>
                  </a:cubicBezTo>
                  <a:cubicBezTo>
                    <a:pt x="7144" y="7144"/>
                    <a:pt x="7144" y="8096"/>
                    <a:pt x="7144" y="809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147" name="Google Shape;9147;p15"/>
            <p:cNvSpPr/>
            <p:nvPr/>
          </p:nvSpPr>
          <p:spPr>
            <a:xfrm>
              <a:off x="6733699" y="4731543"/>
              <a:ext cx="9525" cy="9525"/>
            </a:xfrm>
            <a:custGeom>
              <a:avLst/>
              <a:gdLst/>
              <a:ahLst/>
              <a:cxnLst/>
              <a:rect l="l" t="t" r="r" b="b"/>
              <a:pathLst>
                <a:path w="9525" h="9525" extrusionOk="0">
                  <a:moveTo>
                    <a:pt x="7144" y="7144"/>
                  </a:moveTo>
                  <a:lnTo>
                    <a:pt x="7144" y="7144"/>
                  </a:ln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148" name="Google Shape;9148;p15"/>
            <p:cNvSpPr/>
            <p:nvPr/>
          </p:nvSpPr>
          <p:spPr>
            <a:xfrm>
              <a:off x="6751521" y="4732295"/>
              <a:ext cx="9525" cy="9525"/>
            </a:xfrm>
            <a:custGeom>
              <a:avLst/>
              <a:gdLst/>
              <a:ahLst/>
              <a:cxnLst/>
              <a:rect l="l" t="t" r="r" b="b"/>
              <a:pathLst>
                <a:path w="9525" h="9525" extrusionOk="0">
                  <a:moveTo>
                    <a:pt x="7419" y="7344"/>
                  </a:moveTo>
                  <a:cubicBezTo>
                    <a:pt x="8371" y="9249"/>
                    <a:pt x="6466" y="6392"/>
                    <a:pt x="7419" y="73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149" name="Google Shape;9149;p15"/>
            <p:cNvSpPr/>
            <p:nvPr/>
          </p:nvSpPr>
          <p:spPr>
            <a:xfrm>
              <a:off x="6757511" y="4732734"/>
              <a:ext cx="9525" cy="9525"/>
            </a:xfrm>
            <a:custGeom>
              <a:avLst/>
              <a:gdLst/>
              <a:ahLst/>
              <a:cxnLst/>
              <a:rect l="l" t="t" r="r" b="b"/>
              <a:pathLst>
                <a:path w="9525" h="9525" extrusionOk="0">
                  <a:moveTo>
                    <a:pt x="7144" y="7858"/>
                  </a:moveTo>
                  <a:cubicBezTo>
                    <a:pt x="7144" y="6906"/>
                    <a:pt x="7144" y="6906"/>
                    <a:pt x="7144" y="785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150" name="Google Shape;9150;p15"/>
            <p:cNvSpPr/>
            <p:nvPr/>
          </p:nvSpPr>
          <p:spPr>
            <a:xfrm>
              <a:off x="6868954" y="4725828"/>
              <a:ext cx="9525" cy="9525"/>
            </a:xfrm>
            <a:custGeom>
              <a:avLst/>
              <a:gdLst/>
              <a:ahLst/>
              <a:cxnLst/>
              <a:rect l="l" t="t" r="r" b="b"/>
              <a:pathLst>
                <a:path w="9525" h="9525" extrusionOk="0">
                  <a:moveTo>
                    <a:pt x="7144" y="7144"/>
                  </a:moveTo>
                  <a:cubicBezTo>
                    <a:pt x="7144" y="8096"/>
                    <a:pt x="7144" y="9049"/>
                    <a:pt x="7144" y="10001"/>
                  </a:cubicBezTo>
                  <a:cubicBezTo>
                    <a:pt x="8096" y="8096"/>
                    <a:pt x="9049"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151" name="Google Shape;9151;p15"/>
            <p:cNvSpPr/>
            <p:nvPr/>
          </p:nvSpPr>
          <p:spPr>
            <a:xfrm>
              <a:off x="6742271" y="4722971"/>
              <a:ext cx="9525" cy="9525"/>
            </a:xfrm>
            <a:custGeom>
              <a:avLst/>
              <a:gdLst/>
              <a:ahLst/>
              <a:cxnLst/>
              <a:rect l="l" t="t" r="r" b="b"/>
              <a:pathLst>
                <a:path w="9525" h="9525" extrusionOk="0">
                  <a:moveTo>
                    <a:pt x="7144" y="7144"/>
                  </a:moveTo>
                  <a:cubicBezTo>
                    <a:pt x="7144" y="10001"/>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152" name="Google Shape;9152;p15"/>
            <p:cNvSpPr/>
            <p:nvPr/>
          </p:nvSpPr>
          <p:spPr>
            <a:xfrm>
              <a:off x="6752749" y="4710588"/>
              <a:ext cx="9525" cy="9525"/>
            </a:xfrm>
            <a:custGeom>
              <a:avLst/>
              <a:gdLst/>
              <a:ahLst/>
              <a:cxnLst/>
              <a:rect l="l" t="t" r="r" b="b"/>
              <a:pathLst>
                <a:path w="9525" h="9525" extrusionOk="0">
                  <a:moveTo>
                    <a:pt x="7144" y="7144"/>
                  </a:moveTo>
                  <a:lnTo>
                    <a:pt x="8096" y="7144"/>
                  </a:lnTo>
                  <a:cubicBezTo>
                    <a:pt x="8096"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153" name="Google Shape;9153;p15"/>
            <p:cNvSpPr/>
            <p:nvPr/>
          </p:nvSpPr>
          <p:spPr>
            <a:xfrm>
              <a:off x="6835616" y="4722256"/>
              <a:ext cx="9525" cy="9525"/>
            </a:xfrm>
            <a:custGeom>
              <a:avLst/>
              <a:gdLst/>
              <a:ahLst/>
              <a:cxnLst/>
              <a:rect l="l" t="t" r="r" b="b"/>
              <a:pathLst>
                <a:path w="9525" h="9525" extrusionOk="0">
                  <a:moveTo>
                    <a:pt x="7144" y="7858"/>
                  </a:moveTo>
                  <a:lnTo>
                    <a:pt x="7144" y="7858"/>
                  </a:lnTo>
                  <a:cubicBezTo>
                    <a:pt x="7144" y="6906"/>
                    <a:pt x="7144" y="6906"/>
                    <a:pt x="7144" y="785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154" name="Google Shape;9154;p15"/>
            <p:cNvSpPr/>
            <p:nvPr/>
          </p:nvSpPr>
          <p:spPr>
            <a:xfrm>
              <a:off x="6756559" y="4710588"/>
              <a:ext cx="9525" cy="9525"/>
            </a:xfrm>
            <a:custGeom>
              <a:avLst/>
              <a:gdLst/>
              <a:ahLst/>
              <a:cxnLst/>
              <a:rect l="l" t="t" r="r" b="b"/>
              <a:pathLst>
                <a:path w="9525" h="9525" extrusionOk="0">
                  <a:moveTo>
                    <a:pt x="7144" y="7144"/>
                  </a:moveTo>
                  <a:cubicBezTo>
                    <a:pt x="8096" y="10001"/>
                    <a:pt x="8096" y="9049"/>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155" name="Google Shape;9155;p15"/>
            <p:cNvSpPr/>
            <p:nvPr/>
          </p:nvSpPr>
          <p:spPr>
            <a:xfrm>
              <a:off x="6869906" y="4728686"/>
              <a:ext cx="9525" cy="9525"/>
            </a:xfrm>
            <a:custGeom>
              <a:avLst/>
              <a:gdLst/>
              <a:ahLst/>
              <a:cxnLst/>
              <a:rect l="l" t="t" r="r" b="b"/>
              <a:pathLst>
                <a:path w="9525" h="9525" extrusionOk="0">
                  <a:moveTo>
                    <a:pt x="7144" y="7144"/>
                  </a:moveTo>
                  <a:lnTo>
                    <a:pt x="7144" y="7144"/>
                  </a:lnTo>
                  <a:lnTo>
                    <a:pt x="7144" y="7144"/>
                  </a:ln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156" name="Google Shape;9156;p15"/>
            <p:cNvSpPr/>
            <p:nvPr/>
          </p:nvSpPr>
          <p:spPr>
            <a:xfrm>
              <a:off x="6705941" y="4706672"/>
              <a:ext cx="200025" cy="57150"/>
            </a:xfrm>
            <a:custGeom>
              <a:avLst/>
              <a:gdLst/>
              <a:ahLst/>
              <a:cxnLst/>
              <a:rect l="l" t="t" r="r" b="b"/>
              <a:pathLst>
                <a:path w="200025" h="57150" extrusionOk="0">
                  <a:moveTo>
                    <a:pt x="176824" y="22490"/>
                  </a:moveTo>
                  <a:cubicBezTo>
                    <a:pt x="178729" y="22490"/>
                    <a:pt x="169204" y="28205"/>
                    <a:pt x="169204" y="33920"/>
                  </a:cubicBezTo>
                  <a:cubicBezTo>
                    <a:pt x="170157" y="32015"/>
                    <a:pt x="170157" y="32015"/>
                    <a:pt x="169204" y="32967"/>
                  </a:cubicBezTo>
                  <a:cubicBezTo>
                    <a:pt x="171109" y="28205"/>
                    <a:pt x="170157" y="28205"/>
                    <a:pt x="167299" y="32015"/>
                  </a:cubicBezTo>
                  <a:cubicBezTo>
                    <a:pt x="167299" y="25347"/>
                    <a:pt x="170157" y="31062"/>
                    <a:pt x="169204" y="23442"/>
                  </a:cubicBezTo>
                  <a:cubicBezTo>
                    <a:pt x="168252" y="22490"/>
                    <a:pt x="127294" y="21537"/>
                    <a:pt x="123484" y="23442"/>
                  </a:cubicBezTo>
                  <a:cubicBezTo>
                    <a:pt x="123484" y="18680"/>
                    <a:pt x="123484" y="18680"/>
                    <a:pt x="123484" y="23442"/>
                  </a:cubicBezTo>
                  <a:cubicBezTo>
                    <a:pt x="115864" y="17727"/>
                    <a:pt x="36807" y="-1323"/>
                    <a:pt x="32997" y="19632"/>
                  </a:cubicBezTo>
                  <a:cubicBezTo>
                    <a:pt x="34902" y="12012"/>
                    <a:pt x="32044" y="12965"/>
                    <a:pt x="32997" y="10107"/>
                  </a:cubicBezTo>
                  <a:cubicBezTo>
                    <a:pt x="32997" y="10107"/>
                    <a:pt x="16804" y="11060"/>
                    <a:pt x="20614" y="17727"/>
                  </a:cubicBezTo>
                  <a:cubicBezTo>
                    <a:pt x="23472" y="14870"/>
                    <a:pt x="17757" y="14870"/>
                    <a:pt x="18709" y="16775"/>
                  </a:cubicBezTo>
                  <a:cubicBezTo>
                    <a:pt x="19662" y="8202"/>
                    <a:pt x="12042" y="18680"/>
                    <a:pt x="14899" y="9155"/>
                  </a:cubicBezTo>
                  <a:cubicBezTo>
                    <a:pt x="8232" y="9155"/>
                    <a:pt x="6327" y="13917"/>
                    <a:pt x="8232" y="20585"/>
                  </a:cubicBezTo>
                  <a:cubicBezTo>
                    <a:pt x="9184" y="20585"/>
                    <a:pt x="9184" y="20585"/>
                    <a:pt x="8232" y="20585"/>
                  </a:cubicBezTo>
                  <a:cubicBezTo>
                    <a:pt x="9184" y="27252"/>
                    <a:pt x="26329" y="14870"/>
                    <a:pt x="24424" y="14870"/>
                  </a:cubicBezTo>
                  <a:cubicBezTo>
                    <a:pt x="19662" y="25347"/>
                    <a:pt x="27282" y="17727"/>
                    <a:pt x="26329" y="15822"/>
                  </a:cubicBezTo>
                  <a:cubicBezTo>
                    <a:pt x="26329" y="17727"/>
                    <a:pt x="26329" y="17727"/>
                    <a:pt x="27282" y="14870"/>
                  </a:cubicBezTo>
                  <a:cubicBezTo>
                    <a:pt x="27282" y="15822"/>
                    <a:pt x="29187" y="27252"/>
                    <a:pt x="32997" y="14870"/>
                  </a:cubicBezTo>
                  <a:cubicBezTo>
                    <a:pt x="30139" y="24395"/>
                    <a:pt x="35854" y="19632"/>
                    <a:pt x="34902" y="24395"/>
                  </a:cubicBezTo>
                  <a:cubicBezTo>
                    <a:pt x="36807" y="21537"/>
                    <a:pt x="38712" y="18680"/>
                    <a:pt x="42522" y="14870"/>
                  </a:cubicBezTo>
                  <a:cubicBezTo>
                    <a:pt x="43474" y="20585"/>
                    <a:pt x="45379" y="19632"/>
                    <a:pt x="44427" y="23442"/>
                  </a:cubicBezTo>
                  <a:cubicBezTo>
                    <a:pt x="47284" y="18680"/>
                    <a:pt x="47284" y="18680"/>
                    <a:pt x="45379" y="23442"/>
                  </a:cubicBezTo>
                  <a:cubicBezTo>
                    <a:pt x="43474" y="25347"/>
                    <a:pt x="51094" y="12965"/>
                    <a:pt x="47284" y="21537"/>
                  </a:cubicBezTo>
                  <a:cubicBezTo>
                    <a:pt x="48237" y="20585"/>
                    <a:pt x="44427" y="5345"/>
                    <a:pt x="38712" y="17727"/>
                  </a:cubicBezTo>
                  <a:cubicBezTo>
                    <a:pt x="34902" y="12965"/>
                    <a:pt x="38712" y="7250"/>
                    <a:pt x="36807" y="14870"/>
                  </a:cubicBezTo>
                  <a:cubicBezTo>
                    <a:pt x="35854" y="12012"/>
                    <a:pt x="21567" y="6297"/>
                    <a:pt x="22519" y="7250"/>
                  </a:cubicBezTo>
                  <a:cubicBezTo>
                    <a:pt x="17757" y="8202"/>
                    <a:pt x="16804" y="12012"/>
                    <a:pt x="19662" y="17727"/>
                  </a:cubicBezTo>
                  <a:cubicBezTo>
                    <a:pt x="20614" y="13917"/>
                    <a:pt x="20614" y="12012"/>
                    <a:pt x="18709" y="13917"/>
                  </a:cubicBezTo>
                  <a:cubicBezTo>
                    <a:pt x="18709" y="8202"/>
                    <a:pt x="17757" y="6297"/>
                    <a:pt x="12994" y="12012"/>
                  </a:cubicBezTo>
                  <a:cubicBezTo>
                    <a:pt x="4422" y="24395"/>
                    <a:pt x="4422" y="34872"/>
                    <a:pt x="18709" y="23442"/>
                  </a:cubicBezTo>
                  <a:cubicBezTo>
                    <a:pt x="18709" y="23442"/>
                    <a:pt x="17757" y="33920"/>
                    <a:pt x="17757" y="32967"/>
                  </a:cubicBezTo>
                  <a:cubicBezTo>
                    <a:pt x="17757" y="32015"/>
                    <a:pt x="20614" y="28205"/>
                    <a:pt x="23472" y="27252"/>
                  </a:cubicBezTo>
                  <a:cubicBezTo>
                    <a:pt x="24424" y="31062"/>
                    <a:pt x="23472" y="34872"/>
                    <a:pt x="24424" y="37730"/>
                  </a:cubicBezTo>
                  <a:cubicBezTo>
                    <a:pt x="28234" y="32967"/>
                    <a:pt x="22519" y="39635"/>
                    <a:pt x="27282" y="30110"/>
                  </a:cubicBezTo>
                  <a:cubicBezTo>
                    <a:pt x="28234" y="32015"/>
                    <a:pt x="28234" y="35825"/>
                    <a:pt x="27282" y="36777"/>
                  </a:cubicBezTo>
                  <a:cubicBezTo>
                    <a:pt x="28234" y="38682"/>
                    <a:pt x="30139" y="31062"/>
                    <a:pt x="32997" y="29157"/>
                  </a:cubicBezTo>
                  <a:cubicBezTo>
                    <a:pt x="32997" y="32967"/>
                    <a:pt x="34902" y="40587"/>
                    <a:pt x="37759" y="32967"/>
                  </a:cubicBezTo>
                  <a:cubicBezTo>
                    <a:pt x="34902" y="33920"/>
                    <a:pt x="36807" y="32967"/>
                    <a:pt x="35854" y="29157"/>
                  </a:cubicBezTo>
                  <a:cubicBezTo>
                    <a:pt x="36807" y="36777"/>
                    <a:pt x="52047" y="36777"/>
                    <a:pt x="51094" y="28205"/>
                  </a:cubicBezTo>
                  <a:cubicBezTo>
                    <a:pt x="52999" y="37730"/>
                    <a:pt x="64429" y="32967"/>
                    <a:pt x="68239" y="30110"/>
                  </a:cubicBezTo>
                  <a:cubicBezTo>
                    <a:pt x="67287" y="35825"/>
                    <a:pt x="67287" y="35825"/>
                    <a:pt x="69192" y="29157"/>
                  </a:cubicBezTo>
                  <a:cubicBezTo>
                    <a:pt x="69192" y="32015"/>
                    <a:pt x="69192" y="35825"/>
                    <a:pt x="70144" y="36777"/>
                  </a:cubicBezTo>
                  <a:cubicBezTo>
                    <a:pt x="68239" y="37730"/>
                    <a:pt x="74907" y="31062"/>
                    <a:pt x="74907" y="31062"/>
                  </a:cubicBezTo>
                  <a:cubicBezTo>
                    <a:pt x="73954" y="36777"/>
                    <a:pt x="74907" y="36777"/>
                    <a:pt x="77764" y="31062"/>
                  </a:cubicBezTo>
                  <a:cubicBezTo>
                    <a:pt x="73002" y="46302"/>
                    <a:pt x="76812" y="31062"/>
                    <a:pt x="79669" y="31062"/>
                  </a:cubicBezTo>
                  <a:cubicBezTo>
                    <a:pt x="78717" y="38682"/>
                    <a:pt x="88242" y="45350"/>
                    <a:pt x="89194" y="34872"/>
                  </a:cubicBezTo>
                  <a:cubicBezTo>
                    <a:pt x="91099" y="33920"/>
                    <a:pt x="91099" y="45350"/>
                    <a:pt x="91099" y="46302"/>
                  </a:cubicBezTo>
                  <a:cubicBezTo>
                    <a:pt x="92052" y="35825"/>
                    <a:pt x="131104" y="47255"/>
                    <a:pt x="137772" y="51065"/>
                  </a:cubicBezTo>
                  <a:cubicBezTo>
                    <a:pt x="141582" y="52017"/>
                    <a:pt x="182539" y="32967"/>
                    <a:pt x="176824" y="52970"/>
                  </a:cubicBezTo>
                  <a:cubicBezTo>
                    <a:pt x="185397" y="35825"/>
                    <a:pt x="179682" y="48207"/>
                    <a:pt x="179682" y="49160"/>
                  </a:cubicBezTo>
                  <a:cubicBezTo>
                    <a:pt x="180634" y="51065"/>
                    <a:pt x="183492" y="53922"/>
                    <a:pt x="182539" y="46302"/>
                  </a:cubicBezTo>
                  <a:cubicBezTo>
                    <a:pt x="182539" y="46302"/>
                    <a:pt x="181587" y="48207"/>
                    <a:pt x="183492" y="41540"/>
                  </a:cubicBezTo>
                  <a:cubicBezTo>
                    <a:pt x="183492" y="45350"/>
                    <a:pt x="189207" y="48207"/>
                    <a:pt x="193969" y="49160"/>
                  </a:cubicBezTo>
                  <a:cubicBezTo>
                    <a:pt x="196827" y="46302"/>
                    <a:pt x="193017" y="27252"/>
                    <a:pt x="193017" y="27252"/>
                  </a:cubicBezTo>
                  <a:cubicBezTo>
                    <a:pt x="189207" y="27252"/>
                    <a:pt x="193969" y="31062"/>
                    <a:pt x="193017" y="27252"/>
                  </a:cubicBezTo>
                  <a:cubicBezTo>
                    <a:pt x="192064" y="29157"/>
                    <a:pt x="191112" y="28205"/>
                    <a:pt x="191112" y="26300"/>
                  </a:cubicBezTo>
                  <a:cubicBezTo>
                    <a:pt x="187302" y="27252"/>
                    <a:pt x="192064" y="27252"/>
                    <a:pt x="190159" y="32015"/>
                  </a:cubicBezTo>
                  <a:cubicBezTo>
                    <a:pt x="188254" y="26300"/>
                    <a:pt x="179682" y="24395"/>
                    <a:pt x="177777" y="32967"/>
                  </a:cubicBezTo>
                  <a:cubicBezTo>
                    <a:pt x="178729" y="21537"/>
                    <a:pt x="183492" y="30110"/>
                    <a:pt x="176824" y="22490"/>
                  </a:cubicBezTo>
                  <a:close/>
                  <a:moveTo>
                    <a:pt x="184444" y="30110"/>
                  </a:moveTo>
                  <a:cubicBezTo>
                    <a:pt x="184444" y="30110"/>
                    <a:pt x="185397" y="30110"/>
                    <a:pt x="184444" y="30110"/>
                  </a:cubicBezTo>
                  <a:close/>
                  <a:moveTo>
                    <a:pt x="182539" y="30110"/>
                  </a:moveTo>
                  <a:cubicBezTo>
                    <a:pt x="182539" y="30110"/>
                    <a:pt x="183492" y="33920"/>
                    <a:pt x="182539" y="30110"/>
                  </a:cubicBezTo>
                  <a:close/>
                  <a:moveTo>
                    <a:pt x="184444" y="50112"/>
                  </a:moveTo>
                  <a:cubicBezTo>
                    <a:pt x="184444" y="50112"/>
                    <a:pt x="185397" y="46302"/>
                    <a:pt x="184444" y="50112"/>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157" name="Google Shape;9157;p15"/>
            <p:cNvSpPr/>
            <p:nvPr/>
          </p:nvSpPr>
          <p:spPr>
            <a:xfrm>
              <a:off x="6884194" y="4745116"/>
              <a:ext cx="9525" cy="9525"/>
            </a:xfrm>
            <a:custGeom>
              <a:avLst/>
              <a:gdLst/>
              <a:ahLst/>
              <a:cxnLst/>
              <a:rect l="l" t="t" r="r" b="b"/>
              <a:pathLst>
                <a:path w="9525" h="9525" extrusionOk="0">
                  <a:moveTo>
                    <a:pt x="7144" y="7858"/>
                  </a:moveTo>
                  <a:cubicBezTo>
                    <a:pt x="8096" y="6906"/>
                    <a:pt x="7144" y="6906"/>
                    <a:pt x="7144" y="785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158" name="Google Shape;9158;p15"/>
            <p:cNvSpPr/>
            <p:nvPr/>
          </p:nvSpPr>
          <p:spPr>
            <a:xfrm>
              <a:off x="6712744" y="4711541"/>
              <a:ext cx="9525" cy="9525"/>
            </a:xfrm>
            <a:custGeom>
              <a:avLst/>
              <a:gdLst/>
              <a:ahLst/>
              <a:cxnLst/>
              <a:rect l="l" t="t" r="r" b="b"/>
              <a:pathLst>
                <a:path w="9525" h="9525" extrusionOk="0">
                  <a:moveTo>
                    <a:pt x="7144" y="7144"/>
                  </a:moveTo>
                  <a:cubicBezTo>
                    <a:pt x="7144" y="7144"/>
                    <a:pt x="7144"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159" name="Google Shape;9159;p15"/>
            <p:cNvSpPr/>
            <p:nvPr/>
          </p:nvSpPr>
          <p:spPr>
            <a:xfrm>
              <a:off x="6837521" y="4721066"/>
              <a:ext cx="9525" cy="9525"/>
            </a:xfrm>
            <a:custGeom>
              <a:avLst/>
              <a:gdLst/>
              <a:ahLst/>
              <a:cxnLst/>
              <a:rect l="l" t="t" r="r" b="b"/>
              <a:pathLst>
                <a:path w="9525" h="9525" extrusionOk="0">
                  <a:moveTo>
                    <a:pt x="7144" y="7144"/>
                  </a:moveTo>
                  <a:cubicBezTo>
                    <a:pt x="7144" y="9049"/>
                    <a:pt x="7144"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160" name="Google Shape;9160;p15"/>
            <p:cNvSpPr/>
            <p:nvPr/>
          </p:nvSpPr>
          <p:spPr>
            <a:xfrm>
              <a:off x="6723221" y="4721066"/>
              <a:ext cx="9525" cy="9525"/>
            </a:xfrm>
            <a:custGeom>
              <a:avLst/>
              <a:gdLst/>
              <a:ahLst/>
              <a:cxnLst/>
              <a:rect l="l" t="t" r="r" b="b"/>
              <a:pathLst>
                <a:path w="9525" h="9525" extrusionOk="0">
                  <a:moveTo>
                    <a:pt x="7144" y="7144"/>
                  </a:moveTo>
                  <a:cubicBezTo>
                    <a:pt x="8096" y="7144"/>
                    <a:pt x="8096" y="7144"/>
                    <a:pt x="7144" y="7144"/>
                  </a:cubicBezTo>
                  <a:cubicBezTo>
                    <a:pt x="8096" y="7144"/>
                    <a:pt x="8096"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161" name="Google Shape;9161;p15"/>
            <p:cNvSpPr/>
            <p:nvPr/>
          </p:nvSpPr>
          <p:spPr>
            <a:xfrm>
              <a:off x="6727984" y="4721066"/>
              <a:ext cx="9525" cy="9525"/>
            </a:xfrm>
            <a:custGeom>
              <a:avLst/>
              <a:gdLst/>
              <a:ahLst/>
              <a:cxnLst/>
              <a:rect l="l" t="t" r="r" b="b"/>
              <a:pathLst>
                <a:path w="9525" h="9525" extrusionOk="0">
                  <a:moveTo>
                    <a:pt x="7144" y="7144"/>
                  </a:moveTo>
                  <a:lnTo>
                    <a:pt x="8096" y="8096"/>
                  </a:lnTo>
                  <a:cubicBezTo>
                    <a:pt x="7144" y="8096"/>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162" name="Google Shape;9162;p15"/>
            <p:cNvSpPr/>
            <p:nvPr/>
          </p:nvSpPr>
          <p:spPr>
            <a:xfrm>
              <a:off x="6730841" y="4721278"/>
              <a:ext cx="9525" cy="9525"/>
            </a:xfrm>
            <a:custGeom>
              <a:avLst/>
              <a:gdLst/>
              <a:ahLst/>
              <a:cxnLst/>
              <a:rect l="l" t="t" r="r" b="b"/>
              <a:pathLst>
                <a:path w="9525" h="9525" extrusionOk="0">
                  <a:moveTo>
                    <a:pt x="7144" y="8837"/>
                  </a:moveTo>
                  <a:cubicBezTo>
                    <a:pt x="7144" y="8837"/>
                    <a:pt x="8096" y="5027"/>
                    <a:pt x="7144" y="883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163" name="Google Shape;9163;p15"/>
            <p:cNvSpPr/>
            <p:nvPr/>
          </p:nvSpPr>
          <p:spPr>
            <a:xfrm>
              <a:off x="6734651" y="4712493"/>
              <a:ext cx="9525" cy="9525"/>
            </a:xfrm>
            <a:custGeom>
              <a:avLst/>
              <a:gdLst/>
              <a:ahLst/>
              <a:cxnLst/>
              <a:rect l="l" t="t" r="r" b="b"/>
              <a:pathLst>
                <a:path w="9525" h="9525" extrusionOk="0">
                  <a:moveTo>
                    <a:pt x="7144" y="7144"/>
                  </a:moveTo>
                  <a:cubicBezTo>
                    <a:pt x="7144" y="7144"/>
                    <a:pt x="7144" y="7144"/>
                    <a:pt x="7144" y="7144"/>
                  </a:cubicBezTo>
                  <a:cubicBezTo>
                    <a:pt x="8096" y="7144"/>
                    <a:pt x="8096"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164" name="Google Shape;9164;p15"/>
            <p:cNvSpPr/>
            <p:nvPr/>
          </p:nvSpPr>
          <p:spPr>
            <a:xfrm>
              <a:off x="6719411" y="4715678"/>
              <a:ext cx="9525" cy="9525"/>
            </a:xfrm>
            <a:custGeom>
              <a:avLst/>
              <a:gdLst/>
              <a:ahLst/>
              <a:cxnLst/>
              <a:rect l="l" t="t" r="r" b="b"/>
              <a:pathLst>
                <a:path w="9525" h="9525" extrusionOk="0">
                  <a:moveTo>
                    <a:pt x="7144" y="8722"/>
                  </a:moveTo>
                  <a:cubicBezTo>
                    <a:pt x="7144" y="8722"/>
                    <a:pt x="8096" y="7769"/>
                    <a:pt x="8096" y="7769"/>
                  </a:cubicBezTo>
                  <a:cubicBezTo>
                    <a:pt x="7144" y="6817"/>
                    <a:pt x="7144" y="6817"/>
                    <a:pt x="7144" y="8722"/>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165" name="Google Shape;9165;p15"/>
            <p:cNvSpPr/>
            <p:nvPr/>
          </p:nvSpPr>
          <p:spPr>
            <a:xfrm>
              <a:off x="6752749" y="4710588"/>
              <a:ext cx="9525" cy="9525"/>
            </a:xfrm>
            <a:custGeom>
              <a:avLst/>
              <a:gdLst/>
              <a:ahLst/>
              <a:cxnLst/>
              <a:rect l="l" t="t" r="r" b="b"/>
              <a:pathLst>
                <a:path w="9525" h="9525" extrusionOk="0">
                  <a:moveTo>
                    <a:pt x="7144" y="7144"/>
                  </a:move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166" name="Google Shape;9166;p15"/>
            <p:cNvSpPr/>
            <p:nvPr/>
          </p:nvSpPr>
          <p:spPr>
            <a:xfrm>
              <a:off x="6720364" y="4715589"/>
              <a:ext cx="9525" cy="9525"/>
            </a:xfrm>
            <a:custGeom>
              <a:avLst/>
              <a:gdLst/>
              <a:ahLst/>
              <a:cxnLst/>
              <a:rect l="l" t="t" r="r" b="b"/>
              <a:pathLst>
                <a:path w="9525" h="9525" extrusionOk="0">
                  <a:moveTo>
                    <a:pt x="7144" y="7858"/>
                  </a:moveTo>
                  <a:cubicBezTo>
                    <a:pt x="7144" y="6906"/>
                    <a:pt x="7144" y="6906"/>
                    <a:pt x="7144" y="7858"/>
                  </a:cubicBezTo>
                  <a:cubicBezTo>
                    <a:pt x="7144" y="7858"/>
                    <a:pt x="7144" y="7858"/>
                    <a:pt x="7144" y="785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167" name="Google Shape;9167;p15"/>
            <p:cNvSpPr/>
            <p:nvPr/>
          </p:nvSpPr>
          <p:spPr>
            <a:xfrm>
              <a:off x="6745129" y="4724876"/>
              <a:ext cx="9525" cy="9525"/>
            </a:xfrm>
            <a:custGeom>
              <a:avLst/>
              <a:gdLst/>
              <a:ahLst/>
              <a:cxnLst/>
              <a:rect l="l" t="t" r="r" b="b"/>
              <a:pathLst>
                <a:path w="9525" h="9525" extrusionOk="0">
                  <a:moveTo>
                    <a:pt x="7144" y="7144"/>
                  </a:moveTo>
                  <a:cubicBezTo>
                    <a:pt x="7144" y="7144"/>
                    <a:pt x="8096"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168" name="Google Shape;9168;p15"/>
            <p:cNvSpPr/>
            <p:nvPr/>
          </p:nvSpPr>
          <p:spPr>
            <a:xfrm>
              <a:off x="6745129" y="4724161"/>
              <a:ext cx="9525" cy="9525"/>
            </a:xfrm>
            <a:custGeom>
              <a:avLst/>
              <a:gdLst/>
              <a:ahLst/>
              <a:cxnLst/>
              <a:rect l="l" t="t" r="r" b="b"/>
              <a:pathLst>
                <a:path w="9525" h="9525" extrusionOk="0">
                  <a:moveTo>
                    <a:pt x="7144" y="7858"/>
                  </a:moveTo>
                  <a:lnTo>
                    <a:pt x="7144" y="7858"/>
                  </a:lnTo>
                  <a:cubicBezTo>
                    <a:pt x="7144" y="6906"/>
                    <a:pt x="7144" y="6906"/>
                    <a:pt x="7144" y="785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169" name="Google Shape;9169;p15"/>
            <p:cNvSpPr/>
            <p:nvPr/>
          </p:nvSpPr>
          <p:spPr>
            <a:xfrm>
              <a:off x="6745658" y="4723923"/>
              <a:ext cx="9525" cy="9525"/>
            </a:xfrm>
            <a:custGeom>
              <a:avLst/>
              <a:gdLst/>
              <a:ahLst/>
              <a:cxnLst/>
              <a:rect l="l" t="t" r="r" b="b"/>
              <a:pathLst>
                <a:path w="9525" h="9525" extrusionOk="0">
                  <a:moveTo>
                    <a:pt x="7567" y="7144"/>
                  </a:moveTo>
                  <a:lnTo>
                    <a:pt x="7567" y="7144"/>
                  </a:lnTo>
                  <a:cubicBezTo>
                    <a:pt x="6615" y="7144"/>
                    <a:pt x="7567" y="8096"/>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170" name="Google Shape;9170;p15"/>
            <p:cNvSpPr/>
            <p:nvPr/>
          </p:nvSpPr>
          <p:spPr>
            <a:xfrm>
              <a:off x="6740895" y="4722971"/>
              <a:ext cx="9525" cy="9525"/>
            </a:xfrm>
            <a:custGeom>
              <a:avLst/>
              <a:gdLst/>
              <a:ahLst/>
              <a:cxnLst/>
              <a:rect l="l" t="t" r="r" b="b"/>
              <a:pathLst>
                <a:path w="9525" h="9525" extrusionOk="0">
                  <a:moveTo>
                    <a:pt x="7567" y="7144"/>
                  </a:moveTo>
                  <a:lnTo>
                    <a:pt x="7567" y="8096"/>
                  </a:lnTo>
                  <a:cubicBezTo>
                    <a:pt x="6615" y="8096"/>
                    <a:pt x="7567" y="8096"/>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171" name="Google Shape;9171;p15"/>
            <p:cNvSpPr/>
            <p:nvPr/>
          </p:nvSpPr>
          <p:spPr>
            <a:xfrm>
              <a:off x="6739414" y="4722971"/>
              <a:ext cx="9525" cy="9525"/>
            </a:xfrm>
            <a:custGeom>
              <a:avLst/>
              <a:gdLst/>
              <a:ahLst/>
              <a:cxnLst/>
              <a:rect l="l" t="t" r="r" b="b"/>
              <a:pathLst>
                <a:path w="9525" h="9525" extrusionOk="0">
                  <a:moveTo>
                    <a:pt x="7144" y="7144"/>
                  </a:moveTo>
                  <a:cubicBezTo>
                    <a:pt x="10954" y="10954"/>
                    <a:pt x="7144"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172" name="Google Shape;9172;p15"/>
            <p:cNvSpPr/>
            <p:nvPr/>
          </p:nvSpPr>
          <p:spPr>
            <a:xfrm>
              <a:off x="6734651" y="4709742"/>
              <a:ext cx="9525" cy="9525"/>
            </a:xfrm>
            <a:custGeom>
              <a:avLst/>
              <a:gdLst/>
              <a:ahLst/>
              <a:cxnLst/>
              <a:rect l="l" t="t" r="r" b="b"/>
              <a:pathLst>
                <a:path w="9525" h="9525" extrusionOk="0">
                  <a:moveTo>
                    <a:pt x="7144" y="7990"/>
                  </a:moveTo>
                  <a:cubicBezTo>
                    <a:pt x="10001" y="6086"/>
                    <a:pt x="8096" y="7990"/>
                    <a:pt x="7144" y="7990"/>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173" name="Google Shape;9173;p15"/>
            <p:cNvSpPr/>
            <p:nvPr/>
          </p:nvSpPr>
          <p:spPr>
            <a:xfrm>
              <a:off x="6730841" y="4706778"/>
              <a:ext cx="9525" cy="9525"/>
            </a:xfrm>
            <a:custGeom>
              <a:avLst/>
              <a:gdLst/>
              <a:ahLst/>
              <a:cxnLst/>
              <a:rect l="l" t="t" r="r" b="b"/>
              <a:pathLst>
                <a:path w="9525" h="9525" extrusionOk="0">
                  <a:moveTo>
                    <a:pt x="7144" y="9049"/>
                  </a:moveTo>
                  <a:cubicBezTo>
                    <a:pt x="8096" y="8096"/>
                    <a:pt x="7144" y="7144"/>
                    <a:pt x="7144" y="7144"/>
                  </a:cubicBezTo>
                  <a:cubicBezTo>
                    <a:pt x="7144" y="8096"/>
                    <a:pt x="7144" y="8096"/>
                    <a:pt x="7144" y="904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174" name="Google Shape;9174;p15"/>
            <p:cNvSpPr/>
            <p:nvPr/>
          </p:nvSpPr>
          <p:spPr>
            <a:xfrm>
              <a:off x="6703219" y="4722971"/>
              <a:ext cx="9525" cy="9525"/>
            </a:xfrm>
            <a:custGeom>
              <a:avLst/>
              <a:gdLst/>
              <a:ahLst/>
              <a:cxnLst/>
              <a:rect l="l" t="t" r="r" b="b"/>
              <a:pathLst>
                <a:path w="9525" h="9525" extrusionOk="0">
                  <a:moveTo>
                    <a:pt x="8096" y="7144"/>
                  </a:moveTo>
                  <a:lnTo>
                    <a:pt x="7144" y="9049"/>
                  </a:lnTo>
                  <a:cubicBezTo>
                    <a:pt x="7144" y="9049"/>
                    <a:pt x="7144" y="9049"/>
                    <a:pt x="8096"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175" name="Google Shape;9175;p15"/>
            <p:cNvSpPr/>
            <p:nvPr/>
          </p:nvSpPr>
          <p:spPr>
            <a:xfrm>
              <a:off x="6713421" y="4710993"/>
              <a:ext cx="9525" cy="9525"/>
            </a:xfrm>
            <a:custGeom>
              <a:avLst/>
              <a:gdLst/>
              <a:ahLst/>
              <a:cxnLst/>
              <a:rect l="l" t="t" r="r" b="b"/>
              <a:pathLst>
                <a:path w="9525" h="9525" extrusionOk="0">
                  <a:moveTo>
                    <a:pt x="7419" y="8644"/>
                  </a:moveTo>
                  <a:cubicBezTo>
                    <a:pt x="6466" y="4834"/>
                    <a:pt x="8371" y="9597"/>
                    <a:pt x="7419" y="86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176" name="Google Shape;9176;p15"/>
            <p:cNvSpPr/>
            <p:nvPr/>
          </p:nvSpPr>
          <p:spPr>
            <a:xfrm>
              <a:off x="6710375" y="4730591"/>
              <a:ext cx="9525" cy="9525"/>
            </a:xfrm>
            <a:custGeom>
              <a:avLst/>
              <a:gdLst/>
              <a:ahLst/>
              <a:cxnLst/>
              <a:rect l="l" t="t" r="r" b="b"/>
              <a:pathLst>
                <a:path w="9525" h="9525" extrusionOk="0">
                  <a:moveTo>
                    <a:pt x="7608" y="7144"/>
                  </a:moveTo>
                  <a:cubicBezTo>
                    <a:pt x="5703" y="8096"/>
                    <a:pt x="10465" y="7144"/>
                    <a:pt x="7608"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177" name="Google Shape;9177;p15"/>
            <p:cNvSpPr/>
            <p:nvPr/>
          </p:nvSpPr>
          <p:spPr>
            <a:xfrm>
              <a:off x="6755844" y="4732496"/>
              <a:ext cx="9525" cy="9525"/>
            </a:xfrm>
            <a:custGeom>
              <a:avLst/>
              <a:gdLst/>
              <a:ahLst/>
              <a:cxnLst/>
              <a:rect l="l" t="t" r="r" b="b"/>
              <a:pathLst>
                <a:path w="9525" h="9525" extrusionOk="0">
                  <a:moveTo>
                    <a:pt x="7858" y="10001"/>
                  </a:moveTo>
                  <a:lnTo>
                    <a:pt x="7858" y="7144"/>
                  </a:lnTo>
                  <a:cubicBezTo>
                    <a:pt x="6906" y="8096"/>
                    <a:pt x="6906" y="10954"/>
                    <a:pt x="7858" y="10001"/>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178" name="Google Shape;9178;p15"/>
            <p:cNvSpPr/>
            <p:nvPr/>
          </p:nvSpPr>
          <p:spPr>
            <a:xfrm>
              <a:off x="6774656" y="4734006"/>
              <a:ext cx="9525" cy="9525"/>
            </a:xfrm>
            <a:custGeom>
              <a:avLst/>
              <a:gdLst/>
              <a:ahLst/>
              <a:cxnLst/>
              <a:rect l="l" t="t" r="r" b="b"/>
              <a:pathLst>
                <a:path w="9525" h="9525" extrusionOk="0">
                  <a:moveTo>
                    <a:pt x="7144" y="7538"/>
                  </a:moveTo>
                  <a:cubicBezTo>
                    <a:pt x="7144" y="9443"/>
                    <a:pt x="7144" y="10396"/>
                    <a:pt x="8096" y="8491"/>
                  </a:cubicBezTo>
                  <a:cubicBezTo>
                    <a:pt x="8096" y="7538"/>
                    <a:pt x="7144" y="6586"/>
                    <a:pt x="7144" y="753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179" name="Google Shape;9179;p15"/>
            <p:cNvSpPr/>
            <p:nvPr/>
          </p:nvSpPr>
          <p:spPr>
            <a:xfrm>
              <a:off x="6828949" y="4745831"/>
              <a:ext cx="9525" cy="9525"/>
            </a:xfrm>
            <a:custGeom>
              <a:avLst/>
              <a:gdLst/>
              <a:ahLst/>
              <a:cxnLst/>
              <a:rect l="l" t="t" r="r" b="b"/>
              <a:pathLst>
                <a:path w="9525" h="9525" extrusionOk="0">
                  <a:moveTo>
                    <a:pt x="7144" y="7144"/>
                  </a:moveTo>
                  <a:cubicBezTo>
                    <a:pt x="7144" y="10001"/>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180" name="Google Shape;9180;p15"/>
            <p:cNvSpPr/>
            <p:nvPr/>
          </p:nvSpPr>
          <p:spPr>
            <a:xfrm>
              <a:off x="7301389" y="4750578"/>
              <a:ext cx="9525" cy="9525"/>
            </a:xfrm>
            <a:custGeom>
              <a:avLst/>
              <a:gdLst/>
              <a:ahLst/>
              <a:cxnLst/>
              <a:rect l="l" t="t" r="r" b="b"/>
              <a:pathLst>
                <a:path w="9525" h="9525" extrusionOk="0">
                  <a:moveTo>
                    <a:pt x="7144" y="9064"/>
                  </a:moveTo>
                  <a:cubicBezTo>
                    <a:pt x="7144" y="4302"/>
                    <a:pt x="8096" y="10016"/>
                    <a:pt x="7144" y="906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181" name="Google Shape;9181;p15"/>
            <p:cNvSpPr/>
            <p:nvPr/>
          </p:nvSpPr>
          <p:spPr>
            <a:xfrm>
              <a:off x="7298108" y="4746783"/>
              <a:ext cx="9525" cy="19050"/>
            </a:xfrm>
            <a:custGeom>
              <a:avLst/>
              <a:gdLst/>
              <a:ahLst/>
              <a:cxnLst/>
              <a:rect l="l" t="t" r="r" b="b"/>
              <a:pathLst>
                <a:path w="9525" h="19050" extrusionOk="0">
                  <a:moveTo>
                    <a:pt x="7567" y="7144"/>
                  </a:moveTo>
                  <a:cubicBezTo>
                    <a:pt x="6615" y="16669"/>
                    <a:pt x="7567" y="11906"/>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182" name="Google Shape;9182;p15"/>
            <p:cNvSpPr/>
            <p:nvPr/>
          </p:nvSpPr>
          <p:spPr>
            <a:xfrm>
              <a:off x="7262336" y="4745831"/>
              <a:ext cx="9525" cy="9525"/>
            </a:xfrm>
            <a:custGeom>
              <a:avLst/>
              <a:gdLst/>
              <a:ahLst/>
              <a:cxnLst/>
              <a:rect l="l" t="t" r="r" b="b"/>
              <a:pathLst>
                <a:path w="9525" h="9525" extrusionOk="0">
                  <a:moveTo>
                    <a:pt x="7144" y="7144"/>
                  </a:moveTo>
                  <a:lnTo>
                    <a:pt x="7144" y="7144"/>
                  </a:lnTo>
                  <a:cubicBezTo>
                    <a:pt x="7144" y="8096"/>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183" name="Google Shape;9183;p15"/>
            <p:cNvSpPr/>
            <p:nvPr/>
          </p:nvSpPr>
          <p:spPr>
            <a:xfrm>
              <a:off x="7239476" y="4746069"/>
              <a:ext cx="9525" cy="9525"/>
            </a:xfrm>
            <a:custGeom>
              <a:avLst/>
              <a:gdLst/>
              <a:ahLst/>
              <a:cxnLst/>
              <a:rect l="l" t="t" r="r" b="b"/>
              <a:pathLst>
                <a:path w="9525" h="9525" extrusionOk="0">
                  <a:moveTo>
                    <a:pt x="7144" y="7858"/>
                  </a:moveTo>
                  <a:cubicBezTo>
                    <a:pt x="7144" y="7858"/>
                    <a:pt x="7144" y="6906"/>
                    <a:pt x="7144" y="7858"/>
                  </a:cubicBezTo>
                  <a:cubicBezTo>
                    <a:pt x="7144" y="6906"/>
                    <a:pt x="7144" y="6906"/>
                    <a:pt x="7144" y="785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184" name="Google Shape;9184;p15"/>
            <p:cNvSpPr/>
            <p:nvPr/>
          </p:nvSpPr>
          <p:spPr>
            <a:xfrm>
              <a:off x="7235666" y="4742973"/>
              <a:ext cx="9525" cy="9525"/>
            </a:xfrm>
            <a:custGeom>
              <a:avLst/>
              <a:gdLst/>
              <a:ahLst/>
              <a:cxnLst/>
              <a:rect l="l" t="t" r="r" b="b"/>
              <a:pathLst>
                <a:path w="9525" h="9525" extrusionOk="0">
                  <a:moveTo>
                    <a:pt x="7144" y="7144"/>
                  </a:moveTo>
                  <a:cubicBezTo>
                    <a:pt x="7144" y="7144"/>
                    <a:pt x="7144" y="7144"/>
                    <a:pt x="7144" y="7144"/>
                  </a:cubicBez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185" name="Google Shape;9185;p15"/>
            <p:cNvSpPr/>
            <p:nvPr/>
          </p:nvSpPr>
          <p:spPr>
            <a:xfrm>
              <a:off x="7261384" y="4744878"/>
              <a:ext cx="9525" cy="9525"/>
            </a:xfrm>
            <a:custGeom>
              <a:avLst/>
              <a:gdLst/>
              <a:ahLst/>
              <a:cxnLst/>
              <a:rect l="l" t="t" r="r" b="b"/>
              <a:pathLst>
                <a:path w="9525" h="9525" extrusionOk="0">
                  <a:moveTo>
                    <a:pt x="8096" y="8096"/>
                  </a:moveTo>
                  <a:lnTo>
                    <a:pt x="7144" y="7144"/>
                  </a:lnTo>
                  <a:cubicBezTo>
                    <a:pt x="7144" y="8096"/>
                    <a:pt x="7144" y="8096"/>
                    <a:pt x="8096" y="809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186" name="Google Shape;9186;p15"/>
            <p:cNvSpPr/>
            <p:nvPr/>
          </p:nvSpPr>
          <p:spPr>
            <a:xfrm>
              <a:off x="7294721" y="4754641"/>
              <a:ext cx="9525" cy="9525"/>
            </a:xfrm>
            <a:custGeom>
              <a:avLst/>
              <a:gdLst/>
              <a:ahLst/>
              <a:cxnLst/>
              <a:rect l="l" t="t" r="r" b="b"/>
              <a:pathLst>
                <a:path w="9525" h="9525" extrusionOk="0">
                  <a:moveTo>
                    <a:pt x="7144" y="7858"/>
                  </a:moveTo>
                  <a:cubicBezTo>
                    <a:pt x="7144" y="6906"/>
                    <a:pt x="7144" y="6906"/>
                    <a:pt x="7144" y="785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187" name="Google Shape;9187;p15"/>
            <p:cNvSpPr/>
            <p:nvPr/>
          </p:nvSpPr>
          <p:spPr>
            <a:xfrm>
              <a:off x="7271861" y="4740751"/>
              <a:ext cx="9525" cy="9525"/>
            </a:xfrm>
            <a:custGeom>
              <a:avLst/>
              <a:gdLst/>
              <a:ahLst/>
              <a:cxnLst/>
              <a:rect l="l" t="t" r="r" b="b"/>
              <a:pathLst>
                <a:path w="9525" h="9525" extrusionOk="0">
                  <a:moveTo>
                    <a:pt x="7144" y="8414"/>
                  </a:moveTo>
                  <a:cubicBezTo>
                    <a:pt x="7144" y="8414"/>
                    <a:pt x="7144" y="5556"/>
                    <a:pt x="7144" y="841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188" name="Google Shape;9188;p15"/>
            <p:cNvSpPr/>
            <p:nvPr/>
          </p:nvSpPr>
          <p:spPr>
            <a:xfrm>
              <a:off x="7278529" y="4741068"/>
              <a:ext cx="9525" cy="9525"/>
            </a:xfrm>
            <a:custGeom>
              <a:avLst/>
              <a:gdLst/>
              <a:ahLst/>
              <a:cxnLst/>
              <a:rect l="l" t="t" r="r" b="b"/>
              <a:pathLst>
                <a:path w="9525" h="9525" extrusionOk="0">
                  <a:moveTo>
                    <a:pt x="7144" y="7144"/>
                  </a:moveTo>
                  <a:cubicBezTo>
                    <a:pt x="7144" y="7144"/>
                    <a:pt x="9049" y="13811"/>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189" name="Google Shape;9189;p15"/>
            <p:cNvSpPr/>
            <p:nvPr/>
          </p:nvSpPr>
          <p:spPr>
            <a:xfrm>
              <a:off x="7290911" y="4743926"/>
              <a:ext cx="9525" cy="9525"/>
            </a:xfrm>
            <a:custGeom>
              <a:avLst/>
              <a:gdLst/>
              <a:ahLst/>
              <a:cxnLst/>
              <a:rect l="l" t="t" r="r" b="b"/>
              <a:pathLst>
                <a:path w="9525" h="9525" extrusionOk="0">
                  <a:moveTo>
                    <a:pt x="7144" y="7144"/>
                  </a:moveTo>
                  <a:lnTo>
                    <a:pt x="7144" y="7144"/>
                  </a:lnTo>
                  <a:lnTo>
                    <a:pt x="7144" y="7144"/>
                  </a:ln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190" name="Google Shape;9190;p15"/>
            <p:cNvSpPr/>
            <p:nvPr/>
          </p:nvSpPr>
          <p:spPr>
            <a:xfrm>
              <a:off x="7266146" y="4741068"/>
              <a:ext cx="9525" cy="9525"/>
            </a:xfrm>
            <a:custGeom>
              <a:avLst/>
              <a:gdLst/>
              <a:ahLst/>
              <a:cxnLst/>
              <a:rect l="l" t="t" r="r" b="b"/>
              <a:pathLst>
                <a:path w="9525" h="9525" extrusionOk="0">
                  <a:moveTo>
                    <a:pt x="7144" y="8096"/>
                  </a:moveTo>
                  <a:cubicBezTo>
                    <a:pt x="7144" y="8096"/>
                    <a:pt x="7144" y="7144"/>
                    <a:pt x="7144" y="7144"/>
                  </a:cubicBezTo>
                  <a:lnTo>
                    <a:pt x="7144" y="8096"/>
                  </a:ln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191" name="Google Shape;9191;p15"/>
            <p:cNvSpPr/>
            <p:nvPr/>
          </p:nvSpPr>
          <p:spPr>
            <a:xfrm>
              <a:off x="7034689" y="4761071"/>
              <a:ext cx="9525" cy="9525"/>
            </a:xfrm>
            <a:custGeom>
              <a:avLst/>
              <a:gdLst/>
              <a:ahLst/>
              <a:cxnLst/>
              <a:rect l="l" t="t" r="r" b="b"/>
              <a:pathLst>
                <a:path w="9525" h="9525" extrusionOk="0">
                  <a:moveTo>
                    <a:pt x="7144" y="7144"/>
                  </a:moveTo>
                  <a:cubicBezTo>
                    <a:pt x="7144" y="7144"/>
                    <a:pt x="7144" y="7144"/>
                    <a:pt x="7144" y="7144"/>
                  </a:cubicBez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192" name="Google Shape;9192;p15"/>
            <p:cNvSpPr/>
            <p:nvPr/>
          </p:nvSpPr>
          <p:spPr>
            <a:xfrm>
              <a:off x="7028021" y="4743905"/>
              <a:ext cx="9525" cy="9525"/>
            </a:xfrm>
            <a:custGeom>
              <a:avLst/>
              <a:gdLst/>
              <a:ahLst/>
              <a:cxnLst/>
              <a:rect l="l" t="t" r="r" b="b"/>
              <a:pathLst>
                <a:path w="9525" h="9525" extrusionOk="0">
                  <a:moveTo>
                    <a:pt x="7144" y="9069"/>
                  </a:moveTo>
                  <a:cubicBezTo>
                    <a:pt x="7144" y="8117"/>
                    <a:pt x="8096" y="5259"/>
                    <a:pt x="7144" y="906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193" name="Google Shape;9193;p15"/>
            <p:cNvSpPr/>
            <p:nvPr/>
          </p:nvSpPr>
          <p:spPr>
            <a:xfrm>
              <a:off x="7228046" y="4739692"/>
              <a:ext cx="9525" cy="9525"/>
            </a:xfrm>
            <a:custGeom>
              <a:avLst/>
              <a:gdLst/>
              <a:ahLst/>
              <a:cxnLst/>
              <a:rect l="l" t="t" r="r" b="b"/>
              <a:pathLst>
                <a:path w="9525" h="9525" extrusionOk="0">
                  <a:moveTo>
                    <a:pt x="7144" y="7567"/>
                  </a:moveTo>
                  <a:lnTo>
                    <a:pt x="7144" y="7567"/>
                  </a:lnTo>
                  <a:cubicBezTo>
                    <a:pt x="8096" y="6615"/>
                    <a:pt x="8096" y="7567"/>
                    <a:pt x="7144"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194" name="Google Shape;9194;p15"/>
            <p:cNvSpPr/>
            <p:nvPr/>
          </p:nvSpPr>
          <p:spPr>
            <a:xfrm>
              <a:off x="7164906" y="4743926"/>
              <a:ext cx="9525" cy="19050"/>
            </a:xfrm>
            <a:custGeom>
              <a:avLst/>
              <a:gdLst/>
              <a:ahLst/>
              <a:cxnLst/>
              <a:rect l="l" t="t" r="r" b="b"/>
              <a:pathLst>
                <a:path w="9525" h="19050" extrusionOk="0">
                  <a:moveTo>
                    <a:pt x="7419" y="7144"/>
                  </a:moveTo>
                  <a:cubicBezTo>
                    <a:pt x="8371" y="10001"/>
                    <a:pt x="6466" y="10001"/>
                    <a:pt x="7419" y="12859"/>
                  </a:cubicBezTo>
                  <a:cubicBezTo>
                    <a:pt x="7419" y="11906"/>
                    <a:pt x="8371" y="9049"/>
                    <a:pt x="7419"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195" name="Google Shape;9195;p15"/>
            <p:cNvSpPr/>
            <p:nvPr/>
          </p:nvSpPr>
          <p:spPr>
            <a:xfrm>
              <a:off x="7294298" y="4755356"/>
              <a:ext cx="9525" cy="9525"/>
            </a:xfrm>
            <a:custGeom>
              <a:avLst/>
              <a:gdLst/>
              <a:ahLst/>
              <a:cxnLst/>
              <a:rect l="l" t="t" r="r" b="b"/>
              <a:pathLst>
                <a:path w="9525" h="9525" extrusionOk="0">
                  <a:moveTo>
                    <a:pt x="7567" y="7144"/>
                  </a:moveTo>
                  <a:cubicBezTo>
                    <a:pt x="7567" y="7144"/>
                    <a:pt x="6615" y="7144"/>
                    <a:pt x="7567" y="7144"/>
                  </a:cubicBezTo>
                  <a:cubicBezTo>
                    <a:pt x="7567" y="7144"/>
                    <a:pt x="7567" y="7144"/>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196" name="Google Shape;9196;p15"/>
            <p:cNvSpPr/>
            <p:nvPr/>
          </p:nvSpPr>
          <p:spPr>
            <a:xfrm>
              <a:off x="7165181" y="4749641"/>
              <a:ext cx="9525" cy="9525"/>
            </a:xfrm>
            <a:custGeom>
              <a:avLst/>
              <a:gdLst/>
              <a:ahLst/>
              <a:cxnLst/>
              <a:rect l="l" t="t" r="r" b="b"/>
              <a:pathLst>
                <a:path w="9525" h="9525" extrusionOk="0">
                  <a:moveTo>
                    <a:pt x="7144" y="7144"/>
                  </a:moveTo>
                  <a:cubicBezTo>
                    <a:pt x="7144" y="7144"/>
                    <a:pt x="7144"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197" name="Google Shape;9197;p15"/>
            <p:cNvSpPr/>
            <p:nvPr/>
          </p:nvSpPr>
          <p:spPr>
            <a:xfrm>
              <a:off x="7212806" y="4742021"/>
              <a:ext cx="9525" cy="9525"/>
            </a:xfrm>
            <a:custGeom>
              <a:avLst/>
              <a:gdLst/>
              <a:ahLst/>
              <a:cxnLst/>
              <a:rect l="l" t="t" r="r" b="b"/>
              <a:pathLst>
                <a:path w="9525" h="9525" extrusionOk="0">
                  <a:moveTo>
                    <a:pt x="7144" y="7144"/>
                  </a:moveTo>
                  <a:cubicBezTo>
                    <a:pt x="7144" y="8096"/>
                    <a:pt x="7144" y="8096"/>
                    <a:pt x="7144" y="8096"/>
                  </a:cubicBezTo>
                  <a:cubicBezTo>
                    <a:pt x="7144" y="8096"/>
                    <a:pt x="7144"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198" name="Google Shape;9198;p15"/>
            <p:cNvSpPr/>
            <p:nvPr/>
          </p:nvSpPr>
          <p:spPr>
            <a:xfrm>
              <a:off x="7224765" y="4745831"/>
              <a:ext cx="9525" cy="9525"/>
            </a:xfrm>
            <a:custGeom>
              <a:avLst/>
              <a:gdLst/>
              <a:ahLst/>
              <a:cxnLst/>
              <a:rect l="l" t="t" r="r" b="b"/>
              <a:pathLst>
                <a:path w="9525" h="9525" extrusionOk="0">
                  <a:moveTo>
                    <a:pt x="7567" y="7144"/>
                  </a:moveTo>
                  <a:lnTo>
                    <a:pt x="7567" y="7144"/>
                  </a:lnTo>
                  <a:cubicBezTo>
                    <a:pt x="6615" y="7144"/>
                    <a:pt x="7567" y="7144"/>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199" name="Google Shape;9199;p15"/>
            <p:cNvSpPr/>
            <p:nvPr/>
          </p:nvSpPr>
          <p:spPr>
            <a:xfrm>
              <a:off x="7206245" y="4746113"/>
              <a:ext cx="9525" cy="9525"/>
            </a:xfrm>
            <a:custGeom>
              <a:avLst/>
              <a:gdLst/>
              <a:ahLst/>
              <a:cxnLst/>
              <a:rect l="l" t="t" r="r" b="b"/>
              <a:pathLst>
                <a:path w="9525" h="9525" extrusionOk="0">
                  <a:moveTo>
                    <a:pt x="7990" y="7815"/>
                  </a:moveTo>
                  <a:cubicBezTo>
                    <a:pt x="6086" y="5909"/>
                    <a:pt x="7990" y="8767"/>
                    <a:pt x="7990" y="7815"/>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200" name="Google Shape;9200;p15"/>
            <p:cNvSpPr/>
            <p:nvPr/>
          </p:nvSpPr>
          <p:spPr>
            <a:xfrm>
              <a:off x="7200424" y="4746783"/>
              <a:ext cx="9525" cy="9525"/>
            </a:xfrm>
            <a:custGeom>
              <a:avLst/>
              <a:gdLst/>
              <a:ahLst/>
              <a:cxnLst/>
              <a:rect l="l" t="t" r="r" b="b"/>
              <a:pathLst>
                <a:path w="9525" h="9525" extrusionOk="0">
                  <a:moveTo>
                    <a:pt x="7144" y="7144"/>
                  </a:moveTo>
                  <a:cubicBezTo>
                    <a:pt x="7144" y="8096"/>
                    <a:pt x="7144"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201" name="Google Shape;9201;p15"/>
            <p:cNvSpPr/>
            <p:nvPr/>
          </p:nvSpPr>
          <p:spPr>
            <a:xfrm>
              <a:off x="7054268" y="4759166"/>
              <a:ext cx="9525" cy="9525"/>
            </a:xfrm>
            <a:custGeom>
              <a:avLst/>
              <a:gdLst/>
              <a:ahLst/>
              <a:cxnLst/>
              <a:rect l="l" t="t" r="r" b="b"/>
              <a:pathLst>
                <a:path w="9525" h="9525" extrusionOk="0">
                  <a:moveTo>
                    <a:pt x="7567" y="10001"/>
                  </a:moveTo>
                  <a:cubicBezTo>
                    <a:pt x="7567" y="9049"/>
                    <a:pt x="7567" y="8096"/>
                    <a:pt x="7567" y="7144"/>
                  </a:cubicBezTo>
                  <a:cubicBezTo>
                    <a:pt x="7567" y="10001"/>
                    <a:pt x="6615" y="10001"/>
                    <a:pt x="7567" y="10001"/>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202" name="Google Shape;9202;p15"/>
            <p:cNvSpPr/>
            <p:nvPr/>
          </p:nvSpPr>
          <p:spPr>
            <a:xfrm>
              <a:off x="7294721" y="4754403"/>
              <a:ext cx="9525" cy="9525"/>
            </a:xfrm>
            <a:custGeom>
              <a:avLst/>
              <a:gdLst/>
              <a:ahLst/>
              <a:cxnLst/>
              <a:rect l="l" t="t" r="r" b="b"/>
              <a:pathLst>
                <a:path w="9525" h="9525" extrusionOk="0">
                  <a:moveTo>
                    <a:pt x="7144" y="7144"/>
                  </a:moveTo>
                  <a:cubicBezTo>
                    <a:pt x="7144" y="10001"/>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203" name="Google Shape;9203;p15"/>
            <p:cNvSpPr/>
            <p:nvPr/>
          </p:nvSpPr>
          <p:spPr>
            <a:xfrm>
              <a:off x="7206139" y="4769643"/>
              <a:ext cx="9525" cy="9525"/>
            </a:xfrm>
            <a:custGeom>
              <a:avLst/>
              <a:gdLst/>
              <a:ahLst/>
              <a:cxnLst/>
              <a:rect l="l" t="t" r="r" b="b"/>
              <a:pathLst>
                <a:path w="9525" h="9525" extrusionOk="0">
                  <a:moveTo>
                    <a:pt x="8096" y="7144"/>
                  </a:moveTo>
                  <a:lnTo>
                    <a:pt x="7144" y="7144"/>
                  </a:lnTo>
                  <a:cubicBezTo>
                    <a:pt x="8096" y="7144"/>
                    <a:pt x="8096" y="7144"/>
                    <a:pt x="8096"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204" name="Google Shape;9204;p15"/>
            <p:cNvSpPr/>
            <p:nvPr/>
          </p:nvSpPr>
          <p:spPr>
            <a:xfrm>
              <a:off x="7120414" y="4765833"/>
              <a:ext cx="9525" cy="9525"/>
            </a:xfrm>
            <a:custGeom>
              <a:avLst/>
              <a:gdLst/>
              <a:ahLst/>
              <a:cxnLst/>
              <a:rect l="l" t="t" r="r" b="b"/>
              <a:pathLst>
                <a:path w="9525" h="9525" extrusionOk="0">
                  <a:moveTo>
                    <a:pt x="7144" y="7144"/>
                  </a:moveTo>
                  <a:lnTo>
                    <a:pt x="7144" y="7144"/>
                  </a:ln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205" name="Google Shape;9205;p15"/>
            <p:cNvSpPr/>
            <p:nvPr/>
          </p:nvSpPr>
          <p:spPr>
            <a:xfrm>
              <a:off x="7202567" y="4767840"/>
              <a:ext cx="9525" cy="9525"/>
            </a:xfrm>
            <a:custGeom>
              <a:avLst/>
              <a:gdLst/>
              <a:ahLst/>
              <a:cxnLst/>
              <a:rect l="l" t="t" r="r" b="b"/>
              <a:pathLst>
                <a:path w="9525" h="9525" extrusionOk="0">
                  <a:moveTo>
                    <a:pt x="7858" y="8947"/>
                  </a:moveTo>
                  <a:cubicBezTo>
                    <a:pt x="6906" y="6090"/>
                    <a:pt x="6906" y="7042"/>
                    <a:pt x="7858" y="894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206" name="Google Shape;9206;p15"/>
            <p:cNvSpPr/>
            <p:nvPr/>
          </p:nvSpPr>
          <p:spPr>
            <a:xfrm>
              <a:off x="7054691" y="4759166"/>
              <a:ext cx="9525" cy="9525"/>
            </a:xfrm>
            <a:custGeom>
              <a:avLst/>
              <a:gdLst/>
              <a:ahLst/>
              <a:cxnLst/>
              <a:rect l="l" t="t" r="r" b="b"/>
              <a:pathLst>
                <a:path w="9525" h="9525" extrusionOk="0">
                  <a:moveTo>
                    <a:pt x="7144" y="7144"/>
                  </a:moveTo>
                  <a:lnTo>
                    <a:pt x="7144" y="7144"/>
                  </a:lnTo>
                  <a:lnTo>
                    <a:pt x="7144" y="7144"/>
                  </a:ln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207" name="Google Shape;9207;p15"/>
            <p:cNvSpPr/>
            <p:nvPr/>
          </p:nvSpPr>
          <p:spPr>
            <a:xfrm>
              <a:off x="7024211" y="4736306"/>
              <a:ext cx="285750" cy="47625"/>
            </a:xfrm>
            <a:custGeom>
              <a:avLst/>
              <a:gdLst/>
              <a:ahLst/>
              <a:cxnLst/>
              <a:rect l="l" t="t" r="r" b="b"/>
              <a:pathLst>
                <a:path w="285750" h="47625" extrusionOk="0">
                  <a:moveTo>
                    <a:pt x="30004" y="36671"/>
                  </a:moveTo>
                  <a:cubicBezTo>
                    <a:pt x="28099" y="36671"/>
                    <a:pt x="38576" y="31909"/>
                    <a:pt x="38576" y="26194"/>
                  </a:cubicBezTo>
                  <a:cubicBezTo>
                    <a:pt x="37624" y="28099"/>
                    <a:pt x="37624" y="28099"/>
                    <a:pt x="38576" y="27146"/>
                  </a:cubicBezTo>
                  <a:cubicBezTo>
                    <a:pt x="36671" y="31909"/>
                    <a:pt x="37624" y="31909"/>
                    <a:pt x="40481" y="28099"/>
                  </a:cubicBezTo>
                  <a:cubicBezTo>
                    <a:pt x="40481" y="34766"/>
                    <a:pt x="37624" y="29051"/>
                    <a:pt x="37624" y="35719"/>
                  </a:cubicBezTo>
                  <a:cubicBezTo>
                    <a:pt x="40481" y="38576"/>
                    <a:pt x="110966" y="36671"/>
                    <a:pt x="115729" y="34766"/>
                  </a:cubicBezTo>
                  <a:cubicBezTo>
                    <a:pt x="115729" y="39529"/>
                    <a:pt x="115729" y="39529"/>
                    <a:pt x="115729" y="34766"/>
                  </a:cubicBezTo>
                  <a:cubicBezTo>
                    <a:pt x="123349" y="39529"/>
                    <a:pt x="210026" y="50006"/>
                    <a:pt x="209074" y="28099"/>
                  </a:cubicBezTo>
                  <a:cubicBezTo>
                    <a:pt x="209074" y="35719"/>
                    <a:pt x="210979" y="34766"/>
                    <a:pt x="210979" y="36671"/>
                  </a:cubicBezTo>
                  <a:cubicBezTo>
                    <a:pt x="210979" y="36671"/>
                    <a:pt x="228124" y="30956"/>
                    <a:pt x="222409" y="26194"/>
                  </a:cubicBezTo>
                  <a:cubicBezTo>
                    <a:pt x="217646" y="36671"/>
                    <a:pt x="250031" y="22384"/>
                    <a:pt x="254794" y="21431"/>
                  </a:cubicBezTo>
                  <a:cubicBezTo>
                    <a:pt x="250984" y="31909"/>
                    <a:pt x="257651" y="24289"/>
                    <a:pt x="256699" y="22384"/>
                  </a:cubicBezTo>
                  <a:cubicBezTo>
                    <a:pt x="256699" y="24289"/>
                    <a:pt x="256699" y="24289"/>
                    <a:pt x="257651" y="21431"/>
                  </a:cubicBezTo>
                  <a:cubicBezTo>
                    <a:pt x="257651" y="22384"/>
                    <a:pt x="261461" y="33814"/>
                    <a:pt x="263366" y="20479"/>
                  </a:cubicBezTo>
                  <a:cubicBezTo>
                    <a:pt x="262414" y="30956"/>
                    <a:pt x="267176" y="25241"/>
                    <a:pt x="267176" y="29051"/>
                  </a:cubicBezTo>
                  <a:cubicBezTo>
                    <a:pt x="269081" y="26194"/>
                    <a:pt x="270034" y="22384"/>
                    <a:pt x="272891" y="17621"/>
                  </a:cubicBezTo>
                  <a:cubicBezTo>
                    <a:pt x="274796" y="23336"/>
                    <a:pt x="276701" y="21431"/>
                    <a:pt x="276701" y="25241"/>
                  </a:cubicBezTo>
                  <a:cubicBezTo>
                    <a:pt x="277654" y="20479"/>
                    <a:pt x="278606" y="20479"/>
                    <a:pt x="277654" y="25241"/>
                  </a:cubicBezTo>
                  <a:cubicBezTo>
                    <a:pt x="276701" y="27146"/>
                    <a:pt x="281464" y="13811"/>
                    <a:pt x="278606" y="22384"/>
                  </a:cubicBezTo>
                  <a:cubicBezTo>
                    <a:pt x="278606" y="20479"/>
                    <a:pt x="271939" y="8096"/>
                    <a:pt x="269081" y="20479"/>
                  </a:cubicBezTo>
                  <a:cubicBezTo>
                    <a:pt x="265271" y="16669"/>
                    <a:pt x="267176" y="10001"/>
                    <a:pt x="267176" y="17621"/>
                  </a:cubicBezTo>
                  <a:cubicBezTo>
                    <a:pt x="266224" y="14764"/>
                    <a:pt x="250984" y="10954"/>
                    <a:pt x="251936" y="11906"/>
                  </a:cubicBezTo>
                  <a:cubicBezTo>
                    <a:pt x="247174" y="13811"/>
                    <a:pt x="246221" y="16669"/>
                    <a:pt x="250031" y="22384"/>
                  </a:cubicBezTo>
                  <a:cubicBezTo>
                    <a:pt x="250984" y="17621"/>
                    <a:pt x="250984" y="16669"/>
                    <a:pt x="249079" y="18574"/>
                  </a:cubicBezTo>
                  <a:cubicBezTo>
                    <a:pt x="248126" y="12859"/>
                    <a:pt x="247174" y="10954"/>
                    <a:pt x="243364" y="16669"/>
                  </a:cubicBezTo>
                  <a:cubicBezTo>
                    <a:pt x="229076" y="12859"/>
                    <a:pt x="228124" y="10954"/>
                    <a:pt x="221456" y="20479"/>
                  </a:cubicBezTo>
                  <a:cubicBezTo>
                    <a:pt x="221456" y="20479"/>
                    <a:pt x="219551" y="10001"/>
                    <a:pt x="219551" y="10954"/>
                  </a:cubicBezTo>
                  <a:cubicBezTo>
                    <a:pt x="219551" y="11906"/>
                    <a:pt x="217646" y="16669"/>
                    <a:pt x="215741" y="17621"/>
                  </a:cubicBezTo>
                  <a:cubicBezTo>
                    <a:pt x="213836" y="13811"/>
                    <a:pt x="214789" y="10001"/>
                    <a:pt x="211931" y="8096"/>
                  </a:cubicBezTo>
                  <a:cubicBezTo>
                    <a:pt x="209074" y="13811"/>
                    <a:pt x="213836" y="5239"/>
                    <a:pt x="210979" y="15716"/>
                  </a:cubicBezTo>
                  <a:cubicBezTo>
                    <a:pt x="206216" y="4286"/>
                    <a:pt x="210026" y="12859"/>
                    <a:pt x="205264" y="18574"/>
                  </a:cubicBezTo>
                  <a:cubicBezTo>
                    <a:pt x="205264" y="14764"/>
                    <a:pt x="202406" y="8096"/>
                    <a:pt x="199549" y="15716"/>
                  </a:cubicBezTo>
                  <a:cubicBezTo>
                    <a:pt x="202406" y="14764"/>
                    <a:pt x="200501" y="15716"/>
                    <a:pt x="201454" y="19526"/>
                  </a:cubicBezTo>
                  <a:cubicBezTo>
                    <a:pt x="199549" y="12859"/>
                    <a:pt x="184309" y="13811"/>
                    <a:pt x="186214" y="22384"/>
                  </a:cubicBezTo>
                  <a:cubicBezTo>
                    <a:pt x="183356" y="12859"/>
                    <a:pt x="171926" y="19526"/>
                    <a:pt x="168116" y="22384"/>
                  </a:cubicBezTo>
                  <a:cubicBezTo>
                    <a:pt x="168116" y="16669"/>
                    <a:pt x="168116" y="16669"/>
                    <a:pt x="167164" y="23336"/>
                  </a:cubicBezTo>
                  <a:cubicBezTo>
                    <a:pt x="166211" y="20479"/>
                    <a:pt x="167164" y="16669"/>
                    <a:pt x="165259" y="15716"/>
                  </a:cubicBezTo>
                  <a:cubicBezTo>
                    <a:pt x="160496" y="17621"/>
                    <a:pt x="160496" y="20479"/>
                    <a:pt x="157639" y="22384"/>
                  </a:cubicBezTo>
                  <a:cubicBezTo>
                    <a:pt x="160496" y="6191"/>
                    <a:pt x="158591" y="22384"/>
                    <a:pt x="155734" y="22384"/>
                  </a:cubicBezTo>
                  <a:cubicBezTo>
                    <a:pt x="155734" y="14764"/>
                    <a:pt x="145256" y="9049"/>
                    <a:pt x="145256" y="19526"/>
                  </a:cubicBezTo>
                  <a:cubicBezTo>
                    <a:pt x="143351" y="20479"/>
                    <a:pt x="142399" y="9049"/>
                    <a:pt x="142399" y="9049"/>
                  </a:cubicBezTo>
                  <a:cubicBezTo>
                    <a:pt x="142399" y="13811"/>
                    <a:pt x="76676" y="15716"/>
                    <a:pt x="72866" y="16669"/>
                  </a:cubicBezTo>
                  <a:cubicBezTo>
                    <a:pt x="64294" y="14764"/>
                    <a:pt x="51911" y="19526"/>
                    <a:pt x="55721" y="7144"/>
                  </a:cubicBezTo>
                  <a:cubicBezTo>
                    <a:pt x="48101" y="24289"/>
                    <a:pt x="52864" y="10954"/>
                    <a:pt x="52864" y="10954"/>
                  </a:cubicBezTo>
                  <a:cubicBezTo>
                    <a:pt x="51911" y="9049"/>
                    <a:pt x="49054" y="6191"/>
                    <a:pt x="50006" y="13811"/>
                  </a:cubicBezTo>
                  <a:cubicBezTo>
                    <a:pt x="50006" y="13811"/>
                    <a:pt x="50959" y="11906"/>
                    <a:pt x="49054" y="18574"/>
                  </a:cubicBezTo>
                  <a:cubicBezTo>
                    <a:pt x="49054" y="15716"/>
                    <a:pt x="14764" y="8096"/>
                    <a:pt x="10954" y="7144"/>
                  </a:cubicBezTo>
                  <a:cubicBezTo>
                    <a:pt x="8096" y="9049"/>
                    <a:pt x="7144" y="28099"/>
                    <a:pt x="7144" y="29051"/>
                  </a:cubicBezTo>
                  <a:cubicBezTo>
                    <a:pt x="11906" y="28099"/>
                    <a:pt x="7144" y="25241"/>
                    <a:pt x="8096" y="29051"/>
                  </a:cubicBezTo>
                  <a:cubicBezTo>
                    <a:pt x="10001" y="27146"/>
                    <a:pt x="10001" y="28099"/>
                    <a:pt x="9049" y="30956"/>
                  </a:cubicBezTo>
                  <a:cubicBezTo>
                    <a:pt x="12859" y="30956"/>
                    <a:pt x="8096" y="30004"/>
                    <a:pt x="10954" y="26194"/>
                  </a:cubicBezTo>
                  <a:cubicBezTo>
                    <a:pt x="11906" y="31909"/>
                    <a:pt x="21431" y="35719"/>
                    <a:pt x="24289" y="27146"/>
                  </a:cubicBezTo>
                  <a:cubicBezTo>
                    <a:pt x="28099" y="36671"/>
                    <a:pt x="24289" y="29051"/>
                    <a:pt x="30004" y="36671"/>
                  </a:cubicBezTo>
                  <a:close/>
                  <a:moveTo>
                    <a:pt x="53816" y="30004"/>
                  </a:moveTo>
                  <a:cubicBezTo>
                    <a:pt x="53816" y="30004"/>
                    <a:pt x="52864" y="30956"/>
                    <a:pt x="53816" y="30004"/>
                  </a:cubicBezTo>
                  <a:close/>
                  <a:moveTo>
                    <a:pt x="55721" y="30004"/>
                  </a:moveTo>
                  <a:cubicBezTo>
                    <a:pt x="54769" y="30004"/>
                    <a:pt x="54769" y="26194"/>
                    <a:pt x="55721" y="30004"/>
                  </a:cubicBezTo>
                  <a:close/>
                  <a:moveTo>
                    <a:pt x="53816" y="10001"/>
                  </a:moveTo>
                  <a:cubicBezTo>
                    <a:pt x="53816" y="10001"/>
                    <a:pt x="52864" y="13811"/>
                    <a:pt x="53816" y="10001"/>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208" name="Google Shape;9208;p15"/>
            <p:cNvSpPr/>
            <p:nvPr/>
          </p:nvSpPr>
          <p:spPr>
            <a:xfrm>
              <a:off x="7069931" y="4742973"/>
              <a:ext cx="9525" cy="9525"/>
            </a:xfrm>
            <a:custGeom>
              <a:avLst/>
              <a:gdLst/>
              <a:ahLst/>
              <a:cxnLst/>
              <a:rect l="l" t="t" r="r" b="b"/>
              <a:pathLst>
                <a:path w="9525" h="9525" extrusionOk="0">
                  <a:moveTo>
                    <a:pt x="7144" y="7144"/>
                  </a:moveTo>
                  <a:cubicBezTo>
                    <a:pt x="7144" y="8096"/>
                    <a:pt x="7144" y="9049"/>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209" name="Google Shape;9209;p15"/>
            <p:cNvSpPr/>
            <p:nvPr/>
          </p:nvSpPr>
          <p:spPr>
            <a:xfrm>
              <a:off x="7262336" y="4746783"/>
              <a:ext cx="9525" cy="9525"/>
            </a:xfrm>
            <a:custGeom>
              <a:avLst/>
              <a:gdLst/>
              <a:ahLst/>
              <a:cxnLst/>
              <a:rect l="l" t="t" r="r" b="b"/>
              <a:pathLst>
                <a:path w="9525" h="9525" extrusionOk="0">
                  <a:moveTo>
                    <a:pt x="7144" y="7144"/>
                  </a:moveTo>
                  <a:cubicBezTo>
                    <a:pt x="7144" y="7144"/>
                    <a:pt x="7144"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210" name="Google Shape;9210;p15"/>
            <p:cNvSpPr/>
            <p:nvPr/>
          </p:nvSpPr>
          <p:spPr>
            <a:xfrm>
              <a:off x="7118509" y="4766363"/>
              <a:ext cx="9525" cy="9525"/>
            </a:xfrm>
            <a:custGeom>
              <a:avLst/>
              <a:gdLst/>
              <a:ahLst/>
              <a:cxnLst/>
              <a:rect l="l" t="t" r="r" b="b"/>
              <a:pathLst>
                <a:path w="9525" h="9525" extrusionOk="0">
                  <a:moveTo>
                    <a:pt x="7144" y="7567"/>
                  </a:moveTo>
                  <a:cubicBezTo>
                    <a:pt x="7144" y="6615"/>
                    <a:pt x="7144" y="7567"/>
                    <a:pt x="7144"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211" name="Google Shape;9211;p15"/>
            <p:cNvSpPr/>
            <p:nvPr/>
          </p:nvSpPr>
          <p:spPr>
            <a:xfrm>
              <a:off x="7273766" y="4755356"/>
              <a:ext cx="9525" cy="9525"/>
            </a:xfrm>
            <a:custGeom>
              <a:avLst/>
              <a:gdLst/>
              <a:ahLst/>
              <a:cxnLst/>
              <a:rect l="l" t="t" r="r" b="b"/>
              <a:pathLst>
                <a:path w="9525" h="9525" extrusionOk="0">
                  <a:moveTo>
                    <a:pt x="7144" y="7144"/>
                  </a:moveTo>
                  <a:cubicBezTo>
                    <a:pt x="7144" y="7144"/>
                    <a:pt x="7144" y="7144"/>
                    <a:pt x="7144" y="7144"/>
                  </a:cubicBez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212" name="Google Shape;9212;p15"/>
            <p:cNvSpPr/>
            <p:nvPr/>
          </p:nvSpPr>
          <p:spPr>
            <a:xfrm>
              <a:off x="7278529" y="4755356"/>
              <a:ext cx="9525" cy="9525"/>
            </a:xfrm>
            <a:custGeom>
              <a:avLst/>
              <a:gdLst/>
              <a:ahLst/>
              <a:cxnLst/>
              <a:rect l="l" t="t" r="r" b="b"/>
              <a:pathLst>
                <a:path w="9525" h="9525" extrusionOk="0">
                  <a:moveTo>
                    <a:pt x="7144" y="7144"/>
                  </a:moveTo>
                  <a:lnTo>
                    <a:pt x="7144" y="7144"/>
                  </a:lnTo>
                  <a:cubicBezTo>
                    <a:pt x="8096"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213" name="Google Shape;9213;p15"/>
            <p:cNvSpPr/>
            <p:nvPr/>
          </p:nvSpPr>
          <p:spPr>
            <a:xfrm>
              <a:off x="7282339" y="4755038"/>
              <a:ext cx="9525" cy="9525"/>
            </a:xfrm>
            <a:custGeom>
              <a:avLst/>
              <a:gdLst/>
              <a:ahLst/>
              <a:cxnLst/>
              <a:rect l="l" t="t" r="r" b="b"/>
              <a:pathLst>
                <a:path w="9525" h="9525" extrusionOk="0">
                  <a:moveTo>
                    <a:pt x="7144" y="8414"/>
                  </a:moveTo>
                  <a:cubicBezTo>
                    <a:pt x="7144" y="8414"/>
                    <a:pt x="7144" y="5556"/>
                    <a:pt x="7144" y="841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214" name="Google Shape;9214;p15"/>
            <p:cNvSpPr/>
            <p:nvPr/>
          </p:nvSpPr>
          <p:spPr>
            <a:xfrm>
              <a:off x="7226141" y="4764881"/>
              <a:ext cx="9525" cy="9525"/>
            </a:xfrm>
            <a:custGeom>
              <a:avLst/>
              <a:gdLst/>
              <a:ahLst/>
              <a:cxnLst/>
              <a:rect l="l" t="t" r="r" b="b"/>
              <a:pathLst>
                <a:path w="9525" h="9525" extrusionOk="0">
                  <a:moveTo>
                    <a:pt x="7144" y="7144"/>
                  </a:moveTo>
                  <a:cubicBezTo>
                    <a:pt x="7144" y="7144"/>
                    <a:pt x="7144" y="7144"/>
                    <a:pt x="7144" y="7144"/>
                  </a:cubicBezTo>
                  <a:cubicBezTo>
                    <a:pt x="7144" y="8096"/>
                    <a:pt x="7144"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215" name="Google Shape;9215;p15"/>
            <p:cNvSpPr/>
            <p:nvPr/>
          </p:nvSpPr>
          <p:spPr>
            <a:xfrm>
              <a:off x="7242334" y="4757261"/>
              <a:ext cx="9525" cy="9525"/>
            </a:xfrm>
            <a:custGeom>
              <a:avLst/>
              <a:gdLst/>
              <a:ahLst/>
              <a:cxnLst/>
              <a:rect l="l" t="t" r="r" b="b"/>
              <a:pathLst>
                <a:path w="9525" h="9525" extrusionOk="0">
                  <a:moveTo>
                    <a:pt x="7144" y="7144"/>
                  </a:moveTo>
                  <a:cubicBezTo>
                    <a:pt x="7144" y="8096"/>
                    <a:pt x="7144" y="8096"/>
                    <a:pt x="7144" y="8096"/>
                  </a:cubicBezTo>
                  <a:cubicBezTo>
                    <a:pt x="7144" y="8096"/>
                    <a:pt x="7144"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216" name="Google Shape;9216;p15"/>
            <p:cNvSpPr/>
            <p:nvPr/>
          </p:nvSpPr>
          <p:spPr>
            <a:xfrm>
              <a:off x="7207091" y="4769643"/>
              <a:ext cx="9525" cy="9525"/>
            </a:xfrm>
            <a:custGeom>
              <a:avLst/>
              <a:gdLst/>
              <a:ahLst/>
              <a:cxnLst/>
              <a:rect l="l" t="t" r="r" b="b"/>
              <a:pathLst>
                <a:path w="9525" h="9525" extrusionOk="0">
                  <a:moveTo>
                    <a:pt x="7144" y="7144"/>
                  </a:move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217" name="Google Shape;9217;p15"/>
            <p:cNvSpPr/>
            <p:nvPr/>
          </p:nvSpPr>
          <p:spPr>
            <a:xfrm>
              <a:off x="7241381" y="4758213"/>
              <a:ext cx="9525" cy="9525"/>
            </a:xfrm>
            <a:custGeom>
              <a:avLst/>
              <a:gdLst/>
              <a:ahLst/>
              <a:cxnLst/>
              <a:rect l="l" t="t" r="r" b="b"/>
              <a:pathLst>
                <a:path w="9525" h="9525" extrusionOk="0">
                  <a:moveTo>
                    <a:pt x="7144" y="7144"/>
                  </a:moveTo>
                  <a:cubicBezTo>
                    <a:pt x="7144" y="8096"/>
                    <a:pt x="8096" y="8096"/>
                    <a:pt x="7144" y="7144"/>
                  </a:cubicBezTo>
                  <a:cubicBezTo>
                    <a:pt x="8096"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218" name="Google Shape;9218;p15"/>
            <p:cNvSpPr/>
            <p:nvPr/>
          </p:nvSpPr>
          <p:spPr>
            <a:xfrm>
              <a:off x="7297579" y="4754932"/>
              <a:ext cx="9525" cy="9525"/>
            </a:xfrm>
            <a:custGeom>
              <a:avLst/>
              <a:gdLst/>
              <a:ahLst/>
              <a:cxnLst/>
              <a:rect l="l" t="t" r="r" b="b"/>
              <a:pathLst>
                <a:path w="9525" h="9525" extrusionOk="0">
                  <a:moveTo>
                    <a:pt x="7144" y="7567"/>
                  </a:moveTo>
                  <a:cubicBezTo>
                    <a:pt x="7144" y="7567"/>
                    <a:pt x="8096" y="6615"/>
                    <a:pt x="7144"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219" name="Google Shape;9219;p15"/>
            <p:cNvSpPr/>
            <p:nvPr/>
          </p:nvSpPr>
          <p:spPr>
            <a:xfrm>
              <a:off x="7297579" y="4754641"/>
              <a:ext cx="9525" cy="9525"/>
            </a:xfrm>
            <a:custGeom>
              <a:avLst/>
              <a:gdLst/>
              <a:ahLst/>
              <a:cxnLst/>
              <a:rect l="l" t="t" r="r" b="b"/>
              <a:pathLst>
                <a:path w="9525" h="9525" extrusionOk="0">
                  <a:moveTo>
                    <a:pt x="7144" y="7858"/>
                  </a:moveTo>
                  <a:lnTo>
                    <a:pt x="7144" y="7858"/>
                  </a:lnTo>
                  <a:cubicBezTo>
                    <a:pt x="7144" y="6906"/>
                    <a:pt x="7144" y="6906"/>
                    <a:pt x="7144" y="785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220" name="Google Shape;9220;p15"/>
            <p:cNvSpPr/>
            <p:nvPr/>
          </p:nvSpPr>
          <p:spPr>
            <a:xfrm>
              <a:off x="7298531" y="4753451"/>
              <a:ext cx="9525" cy="9525"/>
            </a:xfrm>
            <a:custGeom>
              <a:avLst/>
              <a:gdLst/>
              <a:ahLst/>
              <a:cxnLst/>
              <a:rect l="l" t="t" r="r" b="b"/>
              <a:pathLst>
                <a:path w="9525" h="9525" extrusionOk="0">
                  <a:moveTo>
                    <a:pt x="7144" y="7144"/>
                  </a:moveTo>
                  <a:lnTo>
                    <a:pt x="7144" y="7144"/>
                  </a:lnTo>
                  <a:cubicBezTo>
                    <a:pt x="7144" y="8096"/>
                    <a:pt x="7144"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221" name="Google Shape;9221;p15"/>
            <p:cNvSpPr/>
            <p:nvPr/>
          </p:nvSpPr>
          <p:spPr>
            <a:xfrm>
              <a:off x="7292816" y="4754403"/>
              <a:ext cx="9525" cy="9525"/>
            </a:xfrm>
            <a:custGeom>
              <a:avLst/>
              <a:gdLst/>
              <a:ahLst/>
              <a:cxnLst/>
              <a:rect l="l" t="t" r="r" b="b"/>
              <a:pathLst>
                <a:path w="9525" h="9525" extrusionOk="0">
                  <a:moveTo>
                    <a:pt x="7144" y="7144"/>
                  </a:moveTo>
                  <a:lnTo>
                    <a:pt x="7144" y="8096"/>
                  </a:lnTo>
                  <a:cubicBezTo>
                    <a:pt x="7144" y="8096"/>
                    <a:pt x="7144"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222" name="Google Shape;9222;p15"/>
            <p:cNvSpPr/>
            <p:nvPr/>
          </p:nvSpPr>
          <p:spPr>
            <a:xfrm>
              <a:off x="7291864" y="4755356"/>
              <a:ext cx="9525" cy="9525"/>
            </a:xfrm>
            <a:custGeom>
              <a:avLst/>
              <a:gdLst/>
              <a:ahLst/>
              <a:cxnLst/>
              <a:rect l="l" t="t" r="r" b="b"/>
              <a:pathLst>
                <a:path w="9525" h="9525" extrusionOk="0">
                  <a:moveTo>
                    <a:pt x="7144" y="7144"/>
                  </a:moveTo>
                  <a:cubicBezTo>
                    <a:pt x="11906" y="9049"/>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223" name="Google Shape;9223;p15"/>
            <p:cNvSpPr/>
            <p:nvPr/>
          </p:nvSpPr>
          <p:spPr>
            <a:xfrm>
              <a:off x="7284244" y="4742303"/>
              <a:ext cx="9525" cy="9525"/>
            </a:xfrm>
            <a:custGeom>
              <a:avLst/>
              <a:gdLst/>
              <a:ahLst/>
              <a:cxnLst/>
              <a:rect l="l" t="t" r="r" b="b"/>
              <a:pathLst>
                <a:path w="9525" h="9525" extrusionOk="0">
                  <a:moveTo>
                    <a:pt x="7144" y="7815"/>
                  </a:moveTo>
                  <a:cubicBezTo>
                    <a:pt x="9049" y="5909"/>
                    <a:pt x="7144" y="8767"/>
                    <a:pt x="7144" y="7815"/>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224" name="Google Shape;9224;p15"/>
            <p:cNvSpPr/>
            <p:nvPr/>
          </p:nvSpPr>
          <p:spPr>
            <a:xfrm>
              <a:off x="7279719" y="4740116"/>
              <a:ext cx="9525" cy="9525"/>
            </a:xfrm>
            <a:custGeom>
              <a:avLst/>
              <a:gdLst/>
              <a:ahLst/>
              <a:cxnLst/>
              <a:rect l="l" t="t" r="r" b="b"/>
              <a:pathLst>
                <a:path w="9525" h="9525" extrusionOk="0">
                  <a:moveTo>
                    <a:pt x="7858" y="9049"/>
                  </a:moveTo>
                  <a:cubicBezTo>
                    <a:pt x="8811" y="8096"/>
                    <a:pt x="7858" y="7144"/>
                    <a:pt x="7858" y="7144"/>
                  </a:cubicBezTo>
                  <a:cubicBezTo>
                    <a:pt x="6906" y="8096"/>
                    <a:pt x="6906" y="8096"/>
                    <a:pt x="7858" y="904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225" name="Google Shape;9225;p15"/>
            <p:cNvSpPr/>
            <p:nvPr/>
          </p:nvSpPr>
          <p:spPr>
            <a:xfrm>
              <a:off x="7253340" y="4742021"/>
              <a:ext cx="9525" cy="9525"/>
            </a:xfrm>
            <a:custGeom>
              <a:avLst/>
              <a:gdLst/>
              <a:ahLst/>
              <a:cxnLst/>
              <a:rect l="l" t="t" r="r" b="b"/>
              <a:pathLst>
                <a:path w="9525" h="9525" extrusionOk="0">
                  <a:moveTo>
                    <a:pt x="7567" y="10001"/>
                  </a:moveTo>
                  <a:lnTo>
                    <a:pt x="7567" y="7144"/>
                  </a:lnTo>
                  <a:cubicBezTo>
                    <a:pt x="6615" y="8096"/>
                    <a:pt x="7567" y="9049"/>
                    <a:pt x="7567" y="10001"/>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226" name="Google Shape;9226;p15"/>
            <p:cNvSpPr/>
            <p:nvPr/>
          </p:nvSpPr>
          <p:spPr>
            <a:xfrm>
              <a:off x="7249797" y="4758965"/>
              <a:ext cx="9525" cy="9525"/>
            </a:xfrm>
            <a:custGeom>
              <a:avLst/>
              <a:gdLst/>
              <a:ahLst/>
              <a:cxnLst/>
              <a:rect l="l" t="t" r="r" b="b"/>
              <a:pathLst>
                <a:path w="9525" h="9525" extrusionOk="0">
                  <a:moveTo>
                    <a:pt x="7301" y="7344"/>
                  </a:moveTo>
                  <a:cubicBezTo>
                    <a:pt x="10158" y="9249"/>
                    <a:pt x="6348" y="6392"/>
                    <a:pt x="7301" y="73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227" name="Google Shape;9227;p15"/>
            <p:cNvSpPr/>
            <p:nvPr/>
          </p:nvSpPr>
          <p:spPr>
            <a:xfrm>
              <a:off x="7244641" y="4740868"/>
              <a:ext cx="9525" cy="9525"/>
            </a:xfrm>
            <a:custGeom>
              <a:avLst/>
              <a:gdLst/>
              <a:ahLst/>
              <a:cxnLst/>
              <a:rect l="l" t="t" r="r" b="b"/>
              <a:pathLst>
                <a:path w="9525" h="9525" extrusionOk="0">
                  <a:moveTo>
                    <a:pt x="7694" y="7344"/>
                  </a:moveTo>
                  <a:cubicBezTo>
                    <a:pt x="9599" y="6392"/>
                    <a:pt x="5789" y="9249"/>
                    <a:pt x="7694" y="73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228" name="Google Shape;9228;p15"/>
            <p:cNvSpPr/>
            <p:nvPr/>
          </p:nvSpPr>
          <p:spPr>
            <a:xfrm>
              <a:off x="7201376" y="4744686"/>
              <a:ext cx="9525" cy="9525"/>
            </a:xfrm>
            <a:custGeom>
              <a:avLst/>
              <a:gdLst/>
              <a:ahLst/>
              <a:cxnLst/>
              <a:rect l="l" t="t" r="r" b="b"/>
              <a:pathLst>
                <a:path w="9525" h="9525" extrusionOk="0">
                  <a:moveTo>
                    <a:pt x="7144" y="7335"/>
                  </a:moveTo>
                  <a:lnTo>
                    <a:pt x="7144" y="10193"/>
                  </a:lnTo>
                  <a:cubicBezTo>
                    <a:pt x="8096" y="9241"/>
                    <a:pt x="8096" y="6383"/>
                    <a:pt x="7144" y="7335"/>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229" name="Google Shape;9229;p15"/>
            <p:cNvSpPr/>
            <p:nvPr/>
          </p:nvSpPr>
          <p:spPr>
            <a:xfrm>
              <a:off x="7181374" y="4745745"/>
              <a:ext cx="9525" cy="9525"/>
            </a:xfrm>
            <a:custGeom>
              <a:avLst/>
              <a:gdLst/>
              <a:ahLst/>
              <a:cxnLst/>
              <a:rect l="l" t="t" r="r" b="b"/>
              <a:pathLst>
                <a:path w="9525" h="9525" extrusionOk="0">
                  <a:moveTo>
                    <a:pt x="8096" y="9135"/>
                  </a:moveTo>
                  <a:cubicBezTo>
                    <a:pt x="8096" y="7230"/>
                    <a:pt x="7144" y="6277"/>
                    <a:pt x="7144" y="8182"/>
                  </a:cubicBezTo>
                  <a:cubicBezTo>
                    <a:pt x="7144" y="9135"/>
                    <a:pt x="8096" y="10087"/>
                    <a:pt x="8096" y="9135"/>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230" name="Google Shape;9230;p15"/>
            <p:cNvSpPr/>
            <p:nvPr/>
          </p:nvSpPr>
          <p:spPr>
            <a:xfrm>
              <a:off x="7125176" y="4740751"/>
              <a:ext cx="9525" cy="9525"/>
            </a:xfrm>
            <a:custGeom>
              <a:avLst/>
              <a:gdLst/>
              <a:ahLst/>
              <a:cxnLst/>
              <a:rect l="l" t="t" r="r" b="b"/>
              <a:pathLst>
                <a:path w="9525" h="9525" extrusionOk="0">
                  <a:moveTo>
                    <a:pt x="7144" y="8414"/>
                  </a:moveTo>
                  <a:cubicBezTo>
                    <a:pt x="8096" y="5556"/>
                    <a:pt x="7144" y="8414"/>
                    <a:pt x="7144" y="841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231" name="Google Shape;9231;p15"/>
            <p:cNvSpPr/>
            <p:nvPr/>
          </p:nvSpPr>
          <p:spPr>
            <a:xfrm>
              <a:off x="7392829" y="5012400"/>
              <a:ext cx="9525" cy="9525"/>
            </a:xfrm>
            <a:custGeom>
              <a:avLst/>
              <a:gdLst/>
              <a:ahLst/>
              <a:cxnLst/>
              <a:rect l="l" t="t" r="r" b="b"/>
              <a:pathLst>
                <a:path w="9525" h="9525" extrusionOk="0">
                  <a:moveTo>
                    <a:pt x="7144" y="8227"/>
                  </a:moveTo>
                  <a:cubicBezTo>
                    <a:pt x="7144" y="9179"/>
                    <a:pt x="10954" y="5369"/>
                    <a:pt x="7144" y="822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232" name="Google Shape;9232;p15"/>
            <p:cNvSpPr/>
            <p:nvPr/>
          </p:nvSpPr>
          <p:spPr>
            <a:xfrm>
              <a:off x="7400766" y="5006181"/>
              <a:ext cx="9525" cy="9525"/>
            </a:xfrm>
            <a:custGeom>
              <a:avLst/>
              <a:gdLst/>
              <a:ahLst/>
              <a:cxnLst/>
              <a:rect l="l" t="t" r="r" b="b"/>
              <a:pathLst>
                <a:path w="9525" h="9525" extrusionOk="0">
                  <a:moveTo>
                    <a:pt x="9684" y="9684"/>
                  </a:moveTo>
                  <a:cubicBezTo>
                    <a:pt x="9684" y="9684"/>
                    <a:pt x="3969" y="3969"/>
                    <a:pt x="9684" y="968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233" name="Google Shape;9233;p15"/>
            <p:cNvSpPr/>
            <p:nvPr/>
          </p:nvSpPr>
          <p:spPr>
            <a:xfrm>
              <a:off x="7492418" y="4914423"/>
              <a:ext cx="9525" cy="9525"/>
            </a:xfrm>
            <a:custGeom>
              <a:avLst/>
              <a:gdLst/>
              <a:ahLst/>
              <a:cxnLst/>
              <a:rect l="l" t="t" r="r" b="b"/>
              <a:pathLst>
                <a:path w="9525" h="9525" extrusionOk="0">
                  <a:moveTo>
                    <a:pt x="7567" y="7144"/>
                  </a:moveTo>
                  <a:lnTo>
                    <a:pt x="7567" y="7144"/>
                  </a:lnTo>
                  <a:cubicBezTo>
                    <a:pt x="6615" y="7144"/>
                    <a:pt x="7567" y="7144"/>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234" name="Google Shape;9234;p15"/>
            <p:cNvSpPr/>
            <p:nvPr/>
          </p:nvSpPr>
          <p:spPr>
            <a:xfrm>
              <a:off x="7553801" y="4852511"/>
              <a:ext cx="9525" cy="9525"/>
            </a:xfrm>
            <a:custGeom>
              <a:avLst/>
              <a:gdLst/>
              <a:ahLst/>
              <a:cxnLst/>
              <a:rect l="l" t="t" r="r" b="b"/>
              <a:pathLst>
                <a:path w="9525" h="9525" extrusionOk="0">
                  <a:moveTo>
                    <a:pt x="7144" y="7144"/>
                  </a:moveTo>
                  <a:cubicBezTo>
                    <a:pt x="7144" y="8096"/>
                    <a:pt x="7144" y="8096"/>
                    <a:pt x="7144" y="8096"/>
                  </a:cubicBezTo>
                  <a:cubicBezTo>
                    <a:pt x="7144" y="8096"/>
                    <a:pt x="7144"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235" name="Google Shape;9235;p15"/>
            <p:cNvSpPr/>
            <p:nvPr/>
          </p:nvSpPr>
          <p:spPr>
            <a:xfrm>
              <a:off x="7564808" y="4842986"/>
              <a:ext cx="9525" cy="9525"/>
            </a:xfrm>
            <a:custGeom>
              <a:avLst/>
              <a:gdLst/>
              <a:ahLst/>
              <a:cxnLst/>
              <a:rect l="l" t="t" r="r" b="b"/>
              <a:pathLst>
                <a:path w="9525" h="9525" extrusionOk="0">
                  <a:moveTo>
                    <a:pt x="7567" y="7144"/>
                  </a:moveTo>
                  <a:cubicBezTo>
                    <a:pt x="7567" y="7144"/>
                    <a:pt x="6615" y="8096"/>
                    <a:pt x="7567" y="7144"/>
                  </a:cubicBezTo>
                  <a:cubicBezTo>
                    <a:pt x="7567" y="8096"/>
                    <a:pt x="7567" y="7144"/>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236" name="Google Shape;9236;p15"/>
            <p:cNvSpPr/>
            <p:nvPr/>
          </p:nvSpPr>
          <p:spPr>
            <a:xfrm>
              <a:off x="7492841" y="4913076"/>
              <a:ext cx="9525" cy="9525"/>
            </a:xfrm>
            <a:custGeom>
              <a:avLst/>
              <a:gdLst/>
              <a:ahLst/>
              <a:cxnLst/>
              <a:rect l="l" t="t" r="r" b="b"/>
              <a:pathLst>
                <a:path w="9525" h="9525" extrusionOk="0">
                  <a:moveTo>
                    <a:pt x="7144" y="8491"/>
                  </a:moveTo>
                  <a:lnTo>
                    <a:pt x="10001" y="7538"/>
                  </a:lnTo>
                  <a:cubicBezTo>
                    <a:pt x="9049" y="6586"/>
                    <a:pt x="8096" y="7538"/>
                    <a:pt x="7144" y="8491"/>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237" name="Google Shape;9237;p15"/>
            <p:cNvSpPr/>
            <p:nvPr/>
          </p:nvSpPr>
          <p:spPr>
            <a:xfrm>
              <a:off x="7427119" y="4988718"/>
              <a:ext cx="9525" cy="9525"/>
            </a:xfrm>
            <a:custGeom>
              <a:avLst/>
              <a:gdLst/>
              <a:ahLst/>
              <a:cxnLst/>
              <a:rect l="l" t="t" r="r" b="b"/>
              <a:pathLst>
                <a:path w="9525" h="9525" extrusionOk="0">
                  <a:moveTo>
                    <a:pt x="7144" y="7144"/>
                  </a:moveTo>
                  <a:cubicBezTo>
                    <a:pt x="7144" y="9049"/>
                    <a:pt x="7144"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238" name="Google Shape;9238;p15"/>
            <p:cNvSpPr/>
            <p:nvPr/>
          </p:nvSpPr>
          <p:spPr>
            <a:xfrm>
              <a:off x="7466701" y="4941093"/>
              <a:ext cx="9525" cy="9525"/>
            </a:xfrm>
            <a:custGeom>
              <a:avLst/>
              <a:gdLst/>
              <a:ahLst/>
              <a:cxnLst/>
              <a:rect l="l" t="t" r="r" b="b"/>
              <a:pathLst>
                <a:path w="9525" h="9525" extrusionOk="0">
                  <a:moveTo>
                    <a:pt x="7567" y="7144"/>
                  </a:moveTo>
                  <a:cubicBezTo>
                    <a:pt x="7567" y="8096"/>
                    <a:pt x="6615" y="11906"/>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239" name="Google Shape;9239;p15"/>
            <p:cNvSpPr/>
            <p:nvPr/>
          </p:nvSpPr>
          <p:spPr>
            <a:xfrm>
              <a:off x="7472466" y="4959147"/>
              <a:ext cx="9525" cy="9525"/>
            </a:xfrm>
            <a:custGeom>
              <a:avLst/>
              <a:gdLst/>
              <a:ahLst/>
              <a:cxnLst/>
              <a:rect l="l" t="t" r="r" b="b"/>
              <a:pathLst>
                <a:path w="9525" h="9525" extrusionOk="0">
                  <a:moveTo>
                    <a:pt x="9421" y="10045"/>
                  </a:moveTo>
                  <a:cubicBezTo>
                    <a:pt x="13231" y="7187"/>
                    <a:pt x="2754" y="5282"/>
                    <a:pt x="9421" y="10045"/>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240" name="Google Shape;9240;p15"/>
            <p:cNvSpPr/>
            <p:nvPr/>
          </p:nvSpPr>
          <p:spPr>
            <a:xfrm>
              <a:off x="7440454" y="4990623"/>
              <a:ext cx="9525" cy="9525"/>
            </a:xfrm>
            <a:custGeom>
              <a:avLst/>
              <a:gdLst/>
              <a:ahLst/>
              <a:cxnLst/>
              <a:rect l="l" t="t" r="r" b="b"/>
              <a:pathLst>
                <a:path w="9525" h="9525" extrusionOk="0">
                  <a:moveTo>
                    <a:pt x="7144" y="7144"/>
                  </a:moveTo>
                  <a:lnTo>
                    <a:pt x="7144" y="7144"/>
                  </a:lnTo>
                  <a:cubicBezTo>
                    <a:pt x="7144" y="8096"/>
                    <a:pt x="7144"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241" name="Google Shape;9241;p15"/>
            <p:cNvSpPr/>
            <p:nvPr/>
          </p:nvSpPr>
          <p:spPr>
            <a:xfrm>
              <a:off x="7482364" y="4927758"/>
              <a:ext cx="9525" cy="9525"/>
            </a:xfrm>
            <a:custGeom>
              <a:avLst/>
              <a:gdLst/>
              <a:ahLst/>
              <a:cxnLst/>
              <a:rect l="l" t="t" r="r" b="b"/>
              <a:pathLst>
                <a:path w="9525" h="9525" extrusionOk="0">
                  <a:moveTo>
                    <a:pt x="7144" y="7144"/>
                  </a:moveTo>
                  <a:cubicBezTo>
                    <a:pt x="8096" y="8096"/>
                    <a:pt x="8096" y="8096"/>
                    <a:pt x="7144" y="7144"/>
                  </a:cubicBezTo>
                  <a:cubicBezTo>
                    <a:pt x="8096" y="8096"/>
                    <a:pt x="8096"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242" name="Google Shape;9242;p15"/>
            <p:cNvSpPr/>
            <p:nvPr/>
          </p:nvSpPr>
          <p:spPr>
            <a:xfrm>
              <a:off x="7366159" y="4364831"/>
              <a:ext cx="9525" cy="9525"/>
            </a:xfrm>
            <a:custGeom>
              <a:avLst/>
              <a:gdLst/>
              <a:ahLst/>
              <a:cxnLst/>
              <a:rect l="l" t="t" r="r" b="b"/>
              <a:pathLst>
                <a:path w="9525" h="9525" extrusionOk="0">
                  <a:moveTo>
                    <a:pt x="7144" y="7144"/>
                  </a:moveTo>
                  <a:cubicBezTo>
                    <a:pt x="7144" y="7144"/>
                    <a:pt x="7144" y="7144"/>
                    <a:pt x="7144" y="7144"/>
                  </a:cubicBez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243" name="Google Shape;9243;p15"/>
            <p:cNvSpPr/>
            <p:nvPr/>
          </p:nvSpPr>
          <p:spPr>
            <a:xfrm>
              <a:off x="7330916" y="4368620"/>
              <a:ext cx="9525" cy="9525"/>
            </a:xfrm>
            <a:custGeom>
              <a:avLst/>
              <a:gdLst/>
              <a:ahLst/>
              <a:cxnLst/>
              <a:rect l="l" t="t" r="r" b="b"/>
              <a:pathLst>
                <a:path w="9525" h="9525" extrusionOk="0">
                  <a:moveTo>
                    <a:pt x="7144" y="9069"/>
                  </a:moveTo>
                  <a:cubicBezTo>
                    <a:pt x="7144" y="8117"/>
                    <a:pt x="7144" y="5259"/>
                    <a:pt x="7144" y="906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244" name="Google Shape;9244;p15"/>
            <p:cNvSpPr/>
            <p:nvPr/>
          </p:nvSpPr>
          <p:spPr>
            <a:xfrm>
              <a:off x="7583329" y="4821078"/>
              <a:ext cx="9525" cy="9525"/>
            </a:xfrm>
            <a:custGeom>
              <a:avLst/>
              <a:gdLst/>
              <a:ahLst/>
              <a:cxnLst/>
              <a:rect l="l" t="t" r="r" b="b"/>
              <a:pathLst>
                <a:path w="9525" h="9525" extrusionOk="0">
                  <a:moveTo>
                    <a:pt x="7144" y="7144"/>
                  </a:moveTo>
                  <a:cubicBezTo>
                    <a:pt x="7144" y="8096"/>
                    <a:pt x="7144" y="8096"/>
                    <a:pt x="7144" y="7144"/>
                  </a:cubicBezTo>
                  <a:cubicBezTo>
                    <a:pt x="7144" y="8096"/>
                    <a:pt x="7144"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245" name="Google Shape;9245;p15"/>
            <p:cNvSpPr/>
            <p:nvPr/>
          </p:nvSpPr>
          <p:spPr>
            <a:xfrm>
              <a:off x="7607141" y="4574514"/>
              <a:ext cx="19050" cy="9525"/>
            </a:xfrm>
            <a:custGeom>
              <a:avLst/>
              <a:gdLst/>
              <a:ahLst/>
              <a:cxnLst/>
              <a:rect l="l" t="t" r="r" b="b"/>
              <a:pathLst>
                <a:path w="19050" h="9525" extrusionOk="0">
                  <a:moveTo>
                    <a:pt x="12859" y="7963"/>
                  </a:moveTo>
                  <a:cubicBezTo>
                    <a:pt x="10954" y="10821"/>
                    <a:pt x="9049" y="4153"/>
                    <a:pt x="7144" y="8916"/>
                  </a:cubicBezTo>
                  <a:cubicBezTo>
                    <a:pt x="8096" y="7011"/>
                    <a:pt x="11906" y="10821"/>
                    <a:pt x="12859" y="7963"/>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246" name="Google Shape;9246;p15"/>
            <p:cNvSpPr/>
            <p:nvPr/>
          </p:nvSpPr>
          <p:spPr>
            <a:xfrm>
              <a:off x="7428071" y="4987766"/>
              <a:ext cx="9525" cy="9525"/>
            </a:xfrm>
            <a:custGeom>
              <a:avLst/>
              <a:gdLst/>
              <a:ahLst/>
              <a:cxnLst/>
              <a:rect l="l" t="t" r="r" b="b"/>
              <a:pathLst>
                <a:path w="9525" h="9525" extrusionOk="0">
                  <a:moveTo>
                    <a:pt x="7144" y="8096"/>
                  </a:moveTo>
                  <a:cubicBezTo>
                    <a:pt x="7144" y="8096"/>
                    <a:pt x="7144" y="7144"/>
                    <a:pt x="8096" y="7144"/>
                  </a:cubicBezTo>
                  <a:cubicBezTo>
                    <a:pt x="8096" y="7144"/>
                    <a:pt x="7144" y="7144"/>
                    <a:pt x="7144" y="809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247" name="Google Shape;9247;p15"/>
            <p:cNvSpPr/>
            <p:nvPr/>
          </p:nvSpPr>
          <p:spPr>
            <a:xfrm>
              <a:off x="7606718" y="4575333"/>
              <a:ext cx="9525" cy="9525"/>
            </a:xfrm>
            <a:custGeom>
              <a:avLst/>
              <a:gdLst/>
              <a:ahLst/>
              <a:cxnLst/>
              <a:rect l="l" t="t" r="r" b="b"/>
              <a:pathLst>
                <a:path w="9525" h="9525" extrusionOk="0">
                  <a:moveTo>
                    <a:pt x="7567" y="7144"/>
                  </a:moveTo>
                  <a:cubicBezTo>
                    <a:pt x="7567" y="7144"/>
                    <a:pt x="6615" y="8096"/>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248" name="Google Shape;9248;p15"/>
            <p:cNvSpPr/>
            <p:nvPr/>
          </p:nvSpPr>
          <p:spPr>
            <a:xfrm>
              <a:off x="7605236" y="4762023"/>
              <a:ext cx="9525" cy="9525"/>
            </a:xfrm>
            <a:custGeom>
              <a:avLst/>
              <a:gdLst/>
              <a:ahLst/>
              <a:cxnLst/>
              <a:rect l="l" t="t" r="r" b="b"/>
              <a:pathLst>
                <a:path w="9525" h="9525" extrusionOk="0">
                  <a:moveTo>
                    <a:pt x="8096" y="7144"/>
                  </a:moveTo>
                  <a:cubicBezTo>
                    <a:pt x="7144" y="7144"/>
                    <a:pt x="7144" y="7144"/>
                    <a:pt x="7144" y="7144"/>
                  </a:cubicBezTo>
                  <a:cubicBezTo>
                    <a:pt x="7144" y="7144"/>
                    <a:pt x="7144" y="7144"/>
                    <a:pt x="8096"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249" name="Google Shape;9249;p15"/>
            <p:cNvSpPr/>
            <p:nvPr/>
          </p:nvSpPr>
          <p:spPr>
            <a:xfrm>
              <a:off x="7585234" y="4804171"/>
              <a:ext cx="9525" cy="9525"/>
            </a:xfrm>
            <a:custGeom>
              <a:avLst/>
              <a:gdLst/>
              <a:ahLst/>
              <a:cxnLst/>
              <a:rect l="l" t="t" r="r" b="b"/>
              <a:pathLst>
                <a:path w="9525" h="9525" extrusionOk="0">
                  <a:moveTo>
                    <a:pt x="7144" y="7858"/>
                  </a:moveTo>
                  <a:lnTo>
                    <a:pt x="7144" y="7858"/>
                  </a:lnTo>
                  <a:cubicBezTo>
                    <a:pt x="8096" y="6906"/>
                    <a:pt x="8096" y="6906"/>
                    <a:pt x="7144" y="785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250" name="Google Shape;9250;p15"/>
            <p:cNvSpPr/>
            <p:nvPr/>
          </p:nvSpPr>
          <p:spPr>
            <a:xfrm>
              <a:off x="7607693" y="4734293"/>
              <a:ext cx="9525" cy="9525"/>
            </a:xfrm>
            <a:custGeom>
              <a:avLst/>
              <a:gdLst/>
              <a:ahLst/>
              <a:cxnLst/>
              <a:rect l="l" t="t" r="r" b="b"/>
              <a:pathLst>
                <a:path w="9525" h="9525" extrusionOk="0">
                  <a:moveTo>
                    <a:pt x="7545" y="9156"/>
                  </a:moveTo>
                  <a:cubicBezTo>
                    <a:pt x="11355" y="3441"/>
                    <a:pt x="5639" y="12013"/>
                    <a:pt x="7545" y="915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251" name="Google Shape;9251;p15"/>
            <p:cNvSpPr/>
            <p:nvPr/>
          </p:nvSpPr>
          <p:spPr>
            <a:xfrm>
              <a:off x="7611057" y="4711541"/>
              <a:ext cx="9525" cy="9525"/>
            </a:xfrm>
            <a:custGeom>
              <a:avLst/>
              <a:gdLst/>
              <a:ahLst/>
              <a:cxnLst/>
              <a:rect l="l" t="t" r="r" b="b"/>
              <a:pathLst>
                <a:path w="9525" h="9525" extrusionOk="0">
                  <a:moveTo>
                    <a:pt x="7990" y="7144"/>
                  </a:moveTo>
                  <a:cubicBezTo>
                    <a:pt x="7990" y="7144"/>
                    <a:pt x="6086" y="10001"/>
                    <a:pt x="7990"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252" name="Google Shape;9252;p15"/>
            <p:cNvSpPr/>
            <p:nvPr/>
          </p:nvSpPr>
          <p:spPr>
            <a:xfrm>
              <a:off x="7428947" y="4345781"/>
              <a:ext cx="9525" cy="9525"/>
            </a:xfrm>
            <a:custGeom>
              <a:avLst/>
              <a:gdLst/>
              <a:ahLst/>
              <a:cxnLst/>
              <a:rect l="l" t="t" r="r" b="b"/>
              <a:pathLst>
                <a:path w="9525" h="9525" extrusionOk="0">
                  <a:moveTo>
                    <a:pt x="9125" y="10001"/>
                  </a:moveTo>
                  <a:cubicBezTo>
                    <a:pt x="9125" y="9049"/>
                    <a:pt x="8172" y="8096"/>
                    <a:pt x="8172" y="7144"/>
                  </a:cubicBezTo>
                  <a:cubicBezTo>
                    <a:pt x="8172" y="10001"/>
                    <a:pt x="5315" y="10001"/>
                    <a:pt x="9125" y="10001"/>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253" name="Google Shape;9253;p15"/>
            <p:cNvSpPr/>
            <p:nvPr/>
          </p:nvSpPr>
          <p:spPr>
            <a:xfrm>
              <a:off x="7427754" y="4988401"/>
              <a:ext cx="9525" cy="9525"/>
            </a:xfrm>
            <a:custGeom>
              <a:avLst/>
              <a:gdLst/>
              <a:ahLst/>
              <a:cxnLst/>
              <a:rect l="l" t="t" r="r" b="b"/>
              <a:pathLst>
                <a:path w="9525" h="9525" extrusionOk="0">
                  <a:moveTo>
                    <a:pt x="8414" y="8414"/>
                  </a:moveTo>
                  <a:cubicBezTo>
                    <a:pt x="5556" y="5556"/>
                    <a:pt x="8414" y="8414"/>
                    <a:pt x="8414" y="841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254" name="Google Shape;9254;p15"/>
            <p:cNvSpPr/>
            <p:nvPr/>
          </p:nvSpPr>
          <p:spPr>
            <a:xfrm>
              <a:off x="7586186" y="4727733"/>
              <a:ext cx="9525" cy="9525"/>
            </a:xfrm>
            <a:custGeom>
              <a:avLst/>
              <a:gdLst/>
              <a:ahLst/>
              <a:cxnLst/>
              <a:rect l="l" t="t" r="r" b="b"/>
              <a:pathLst>
                <a:path w="9525" h="9525" extrusionOk="0">
                  <a:moveTo>
                    <a:pt x="7144" y="10954"/>
                  </a:moveTo>
                  <a:lnTo>
                    <a:pt x="8096" y="7144"/>
                  </a:lnTo>
                  <a:cubicBezTo>
                    <a:pt x="8096" y="8096"/>
                    <a:pt x="7144" y="9049"/>
                    <a:pt x="7144" y="1095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255" name="Google Shape;9255;p15"/>
            <p:cNvSpPr/>
            <p:nvPr/>
          </p:nvSpPr>
          <p:spPr>
            <a:xfrm>
              <a:off x="7541419" y="4425367"/>
              <a:ext cx="9525" cy="9525"/>
            </a:xfrm>
            <a:custGeom>
              <a:avLst/>
              <a:gdLst/>
              <a:ahLst/>
              <a:cxnLst/>
              <a:rect l="l" t="t" r="r" b="b"/>
              <a:pathLst>
                <a:path w="9525" h="9525" extrusionOk="0">
                  <a:moveTo>
                    <a:pt x="7144" y="7567"/>
                  </a:moveTo>
                  <a:lnTo>
                    <a:pt x="7144" y="7567"/>
                  </a:lnTo>
                  <a:cubicBezTo>
                    <a:pt x="7144" y="6615"/>
                    <a:pt x="7144" y="7567"/>
                    <a:pt x="7144"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256" name="Google Shape;9256;p15"/>
            <p:cNvSpPr/>
            <p:nvPr/>
          </p:nvSpPr>
          <p:spPr>
            <a:xfrm>
              <a:off x="7589044" y="4714187"/>
              <a:ext cx="9525" cy="9525"/>
            </a:xfrm>
            <a:custGeom>
              <a:avLst/>
              <a:gdLst/>
              <a:ahLst/>
              <a:cxnLst/>
              <a:rect l="l" t="t" r="r" b="b"/>
              <a:pathLst>
                <a:path w="9525" h="9525" extrusionOk="0">
                  <a:moveTo>
                    <a:pt x="7144" y="9260"/>
                  </a:moveTo>
                  <a:cubicBezTo>
                    <a:pt x="8096" y="9260"/>
                    <a:pt x="10954" y="4498"/>
                    <a:pt x="7144" y="9260"/>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257" name="Google Shape;9257;p15"/>
            <p:cNvSpPr/>
            <p:nvPr/>
          </p:nvSpPr>
          <p:spPr>
            <a:xfrm>
              <a:off x="7429976" y="4345781"/>
              <a:ext cx="9525" cy="9525"/>
            </a:xfrm>
            <a:custGeom>
              <a:avLst/>
              <a:gdLst/>
              <a:ahLst/>
              <a:cxnLst/>
              <a:rect l="l" t="t" r="r" b="b"/>
              <a:pathLst>
                <a:path w="9525" h="9525" extrusionOk="0">
                  <a:moveTo>
                    <a:pt x="7144" y="7144"/>
                  </a:moveTo>
                  <a:lnTo>
                    <a:pt x="7144" y="7144"/>
                  </a:lnTo>
                  <a:lnTo>
                    <a:pt x="7144" y="7144"/>
                  </a:ln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258" name="Google Shape;9258;p15"/>
            <p:cNvSpPr/>
            <p:nvPr/>
          </p:nvSpPr>
          <p:spPr>
            <a:xfrm>
              <a:off x="7329964" y="4328254"/>
              <a:ext cx="295275" cy="685800"/>
            </a:xfrm>
            <a:custGeom>
              <a:avLst/>
              <a:gdLst/>
              <a:ahLst/>
              <a:cxnLst/>
              <a:rect l="l" t="t" r="r" b="b"/>
              <a:pathLst>
                <a:path w="295275" h="685800" extrusionOk="0">
                  <a:moveTo>
                    <a:pt x="84296" y="32290"/>
                  </a:moveTo>
                  <a:cubicBezTo>
                    <a:pt x="83344" y="32290"/>
                    <a:pt x="111919" y="22765"/>
                    <a:pt x="110966" y="19908"/>
                  </a:cubicBezTo>
                  <a:cubicBezTo>
                    <a:pt x="104299" y="18955"/>
                    <a:pt x="117634" y="20860"/>
                    <a:pt x="118586" y="21813"/>
                  </a:cubicBezTo>
                  <a:cubicBezTo>
                    <a:pt x="118586" y="25623"/>
                    <a:pt x="110966" y="25623"/>
                    <a:pt x="111919" y="24670"/>
                  </a:cubicBezTo>
                  <a:cubicBezTo>
                    <a:pt x="111919" y="26575"/>
                    <a:pt x="111919" y="28480"/>
                    <a:pt x="111919" y="30385"/>
                  </a:cubicBezTo>
                  <a:cubicBezTo>
                    <a:pt x="187166" y="50388"/>
                    <a:pt x="201454" y="75153"/>
                    <a:pt x="242411" y="142780"/>
                  </a:cubicBezTo>
                  <a:cubicBezTo>
                    <a:pt x="238601" y="144685"/>
                    <a:pt x="238601" y="145638"/>
                    <a:pt x="243364" y="143733"/>
                  </a:cubicBezTo>
                  <a:cubicBezTo>
                    <a:pt x="263366" y="237078"/>
                    <a:pt x="281464" y="339948"/>
                    <a:pt x="258604" y="451390"/>
                  </a:cubicBezTo>
                  <a:cubicBezTo>
                    <a:pt x="258604" y="448533"/>
                    <a:pt x="257651" y="445675"/>
                    <a:pt x="255746" y="441865"/>
                  </a:cubicBezTo>
                  <a:cubicBezTo>
                    <a:pt x="255746" y="447580"/>
                    <a:pt x="245269" y="476155"/>
                    <a:pt x="245269" y="475203"/>
                  </a:cubicBezTo>
                  <a:cubicBezTo>
                    <a:pt x="244316" y="477108"/>
                    <a:pt x="246221" y="481870"/>
                    <a:pt x="250031" y="484728"/>
                  </a:cubicBezTo>
                  <a:cubicBezTo>
                    <a:pt x="266224" y="501873"/>
                    <a:pt x="88106" y="665703"/>
                    <a:pt x="99536" y="680943"/>
                  </a:cubicBezTo>
                  <a:cubicBezTo>
                    <a:pt x="102394" y="679990"/>
                    <a:pt x="102394" y="679038"/>
                    <a:pt x="99536" y="678085"/>
                  </a:cubicBezTo>
                  <a:cubicBezTo>
                    <a:pt x="99536" y="675228"/>
                    <a:pt x="140494" y="618078"/>
                    <a:pt x="148114" y="601885"/>
                  </a:cubicBezTo>
                  <a:cubicBezTo>
                    <a:pt x="158591" y="611410"/>
                    <a:pt x="156686" y="601885"/>
                    <a:pt x="168116" y="591408"/>
                  </a:cubicBezTo>
                  <a:cubicBezTo>
                    <a:pt x="201454" y="560928"/>
                    <a:pt x="211931" y="561880"/>
                    <a:pt x="225266" y="528543"/>
                  </a:cubicBezTo>
                  <a:cubicBezTo>
                    <a:pt x="232886" y="520923"/>
                    <a:pt x="230029" y="533305"/>
                    <a:pt x="230981" y="533305"/>
                  </a:cubicBezTo>
                  <a:cubicBezTo>
                    <a:pt x="236696" y="526638"/>
                    <a:pt x="261461" y="497110"/>
                    <a:pt x="256699" y="495205"/>
                  </a:cubicBezTo>
                  <a:cubicBezTo>
                    <a:pt x="253841" y="499015"/>
                    <a:pt x="274796" y="469488"/>
                    <a:pt x="271939" y="460915"/>
                  </a:cubicBezTo>
                  <a:cubicBezTo>
                    <a:pt x="261461" y="476155"/>
                    <a:pt x="278606" y="456153"/>
                    <a:pt x="268129" y="468535"/>
                  </a:cubicBezTo>
                  <a:cubicBezTo>
                    <a:pt x="256699" y="437103"/>
                    <a:pt x="296704" y="343758"/>
                    <a:pt x="286226" y="300895"/>
                  </a:cubicBezTo>
                  <a:cubicBezTo>
                    <a:pt x="301466" y="310420"/>
                    <a:pt x="289084" y="307563"/>
                    <a:pt x="290989" y="304705"/>
                  </a:cubicBezTo>
                  <a:cubicBezTo>
                    <a:pt x="278606" y="295180"/>
                    <a:pt x="290036" y="249460"/>
                    <a:pt x="292894" y="241840"/>
                  </a:cubicBezTo>
                  <a:cubicBezTo>
                    <a:pt x="297656" y="239935"/>
                    <a:pt x="250984" y="111348"/>
                    <a:pt x="238601" y="91345"/>
                  </a:cubicBezTo>
                  <a:cubicBezTo>
                    <a:pt x="220504" y="62770"/>
                    <a:pt x="153829" y="14193"/>
                    <a:pt x="154781" y="14193"/>
                  </a:cubicBezTo>
                  <a:cubicBezTo>
                    <a:pt x="150971" y="15145"/>
                    <a:pt x="157639" y="10383"/>
                    <a:pt x="159544" y="13240"/>
                  </a:cubicBezTo>
                  <a:cubicBezTo>
                    <a:pt x="158591" y="12288"/>
                    <a:pt x="140494" y="15145"/>
                    <a:pt x="137636" y="14193"/>
                  </a:cubicBezTo>
                  <a:cubicBezTo>
                    <a:pt x="129064" y="18955"/>
                    <a:pt x="136684" y="4668"/>
                    <a:pt x="134779" y="7525"/>
                  </a:cubicBezTo>
                  <a:cubicBezTo>
                    <a:pt x="120491" y="11335"/>
                    <a:pt x="7144" y="44673"/>
                    <a:pt x="7144" y="44673"/>
                  </a:cubicBezTo>
                  <a:cubicBezTo>
                    <a:pt x="10954" y="42768"/>
                    <a:pt x="11906" y="57055"/>
                    <a:pt x="19526" y="56103"/>
                  </a:cubicBezTo>
                  <a:cubicBezTo>
                    <a:pt x="27146" y="47530"/>
                    <a:pt x="20479" y="54198"/>
                    <a:pt x="20479" y="54198"/>
                  </a:cubicBezTo>
                  <a:cubicBezTo>
                    <a:pt x="18574" y="54198"/>
                    <a:pt x="66199" y="32290"/>
                    <a:pt x="70961" y="22765"/>
                  </a:cubicBezTo>
                  <a:cubicBezTo>
                    <a:pt x="76676" y="30385"/>
                    <a:pt x="75724" y="26575"/>
                    <a:pt x="84296" y="32290"/>
                  </a:cubicBezTo>
                  <a:close/>
                  <a:moveTo>
                    <a:pt x="136684" y="33243"/>
                  </a:moveTo>
                  <a:cubicBezTo>
                    <a:pt x="136684" y="33243"/>
                    <a:pt x="132874" y="32290"/>
                    <a:pt x="136684" y="33243"/>
                  </a:cubicBezTo>
                  <a:close/>
                  <a:moveTo>
                    <a:pt x="143351" y="36100"/>
                  </a:moveTo>
                  <a:cubicBezTo>
                    <a:pt x="139541" y="34195"/>
                    <a:pt x="141446" y="32290"/>
                    <a:pt x="143351" y="36100"/>
                  </a:cubicBezTo>
                  <a:close/>
                  <a:moveTo>
                    <a:pt x="163354" y="12288"/>
                  </a:moveTo>
                  <a:cubicBezTo>
                    <a:pt x="168116" y="11335"/>
                    <a:pt x="160496" y="15145"/>
                    <a:pt x="163354" y="1228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259" name="Google Shape;9259;p15"/>
            <p:cNvSpPr/>
            <p:nvPr/>
          </p:nvSpPr>
          <p:spPr>
            <a:xfrm>
              <a:off x="7482893" y="4336256"/>
              <a:ext cx="9525" cy="9525"/>
            </a:xfrm>
            <a:custGeom>
              <a:avLst/>
              <a:gdLst/>
              <a:ahLst/>
              <a:cxnLst/>
              <a:rect l="l" t="t" r="r" b="b"/>
              <a:pathLst>
                <a:path w="9525" h="9525" extrusionOk="0">
                  <a:moveTo>
                    <a:pt x="7567" y="7144"/>
                  </a:moveTo>
                  <a:cubicBezTo>
                    <a:pt x="6615" y="7144"/>
                    <a:pt x="7567" y="8096"/>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260" name="Google Shape;9260;p15"/>
            <p:cNvSpPr/>
            <p:nvPr/>
          </p:nvSpPr>
          <p:spPr>
            <a:xfrm>
              <a:off x="7491465" y="4914423"/>
              <a:ext cx="9525" cy="9525"/>
            </a:xfrm>
            <a:custGeom>
              <a:avLst/>
              <a:gdLst/>
              <a:ahLst/>
              <a:cxnLst/>
              <a:rect l="l" t="t" r="r" b="b"/>
              <a:pathLst>
                <a:path w="9525" h="9525" extrusionOk="0">
                  <a:moveTo>
                    <a:pt x="7567" y="7144"/>
                  </a:moveTo>
                  <a:cubicBezTo>
                    <a:pt x="7567" y="7144"/>
                    <a:pt x="6615" y="7144"/>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261" name="Google Shape;9261;p15"/>
            <p:cNvSpPr/>
            <p:nvPr/>
          </p:nvSpPr>
          <p:spPr>
            <a:xfrm>
              <a:off x="7536656" y="4419361"/>
              <a:ext cx="9525" cy="9525"/>
            </a:xfrm>
            <a:custGeom>
              <a:avLst/>
              <a:gdLst/>
              <a:ahLst/>
              <a:cxnLst/>
              <a:rect l="l" t="t" r="r" b="b"/>
              <a:pathLst>
                <a:path w="9525" h="9525" extrusionOk="0">
                  <a:moveTo>
                    <a:pt x="7144" y="7858"/>
                  </a:moveTo>
                  <a:cubicBezTo>
                    <a:pt x="7144" y="6906"/>
                    <a:pt x="7144" y="6906"/>
                    <a:pt x="7144" y="785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262" name="Google Shape;9262;p15"/>
            <p:cNvSpPr/>
            <p:nvPr/>
          </p:nvSpPr>
          <p:spPr>
            <a:xfrm>
              <a:off x="7483554" y="4934426"/>
              <a:ext cx="9525" cy="9525"/>
            </a:xfrm>
            <a:custGeom>
              <a:avLst/>
              <a:gdLst/>
              <a:ahLst/>
              <a:cxnLst/>
              <a:rect l="l" t="t" r="r" b="b"/>
              <a:pathLst>
                <a:path w="9525" h="9525" extrusionOk="0">
                  <a:moveTo>
                    <a:pt x="7858" y="7144"/>
                  </a:moveTo>
                  <a:cubicBezTo>
                    <a:pt x="6906" y="7144"/>
                    <a:pt x="6906" y="7144"/>
                    <a:pt x="7858" y="7144"/>
                  </a:cubicBezTo>
                  <a:cubicBezTo>
                    <a:pt x="6906" y="7144"/>
                    <a:pt x="6906" y="7144"/>
                    <a:pt x="7858"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263" name="Google Shape;9263;p15"/>
            <p:cNvSpPr/>
            <p:nvPr/>
          </p:nvSpPr>
          <p:spPr>
            <a:xfrm>
              <a:off x="7468076" y="4945856"/>
              <a:ext cx="9525" cy="9525"/>
            </a:xfrm>
            <a:custGeom>
              <a:avLst/>
              <a:gdLst/>
              <a:ahLst/>
              <a:cxnLst/>
              <a:rect l="l" t="t" r="r" b="b"/>
              <a:pathLst>
                <a:path w="9525" h="9525" extrusionOk="0">
                  <a:moveTo>
                    <a:pt x="10001" y="7144"/>
                  </a:moveTo>
                  <a:lnTo>
                    <a:pt x="7144" y="8096"/>
                  </a:lnTo>
                  <a:cubicBezTo>
                    <a:pt x="8096" y="8096"/>
                    <a:pt x="9049" y="8096"/>
                    <a:pt x="10001"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264" name="Google Shape;9264;p15"/>
            <p:cNvSpPr/>
            <p:nvPr/>
          </p:nvSpPr>
          <p:spPr>
            <a:xfrm>
              <a:off x="7460456" y="4954428"/>
              <a:ext cx="9525" cy="9525"/>
            </a:xfrm>
            <a:custGeom>
              <a:avLst/>
              <a:gdLst/>
              <a:ahLst/>
              <a:cxnLst/>
              <a:rect l="l" t="t" r="r" b="b"/>
              <a:pathLst>
                <a:path w="9525" h="9525" extrusionOk="0">
                  <a:moveTo>
                    <a:pt x="7144" y="7144"/>
                  </a:moveTo>
                  <a:cubicBezTo>
                    <a:pt x="7144" y="7144"/>
                    <a:pt x="8096" y="10001"/>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265" name="Google Shape;9265;p15"/>
            <p:cNvSpPr/>
            <p:nvPr/>
          </p:nvSpPr>
          <p:spPr>
            <a:xfrm>
              <a:off x="7568089" y="4796166"/>
              <a:ext cx="9525" cy="9525"/>
            </a:xfrm>
            <a:custGeom>
              <a:avLst/>
              <a:gdLst/>
              <a:ahLst/>
              <a:cxnLst/>
              <a:rect l="l" t="t" r="r" b="b"/>
              <a:pathLst>
                <a:path w="9525" h="9525" extrusionOk="0">
                  <a:moveTo>
                    <a:pt x="7144" y="8244"/>
                  </a:moveTo>
                  <a:cubicBezTo>
                    <a:pt x="7144" y="7291"/>
                    <a:pt x="7144" y="7291"/>
                    <a:pt x="7144" y="8244"/>
                  </a:cubicBezTo>
                  <a:cubicBezTo>
                    <a:pt x="7144" y="6339"/>
                    <a:pt x="7144" y="7291"/>
                    <a:pt x="7144" y="82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266" name="Google Shape;9266;p15"/>
            <p:cNvSpPr/>
            <p:nvPr/>
          </p:nvSpPr>
          <p:spPr>
            <a:xfrm>
              <a:off x="7539366" y="4849653"/>
              <a:ext cx="9525" cy="9525"/>
            </a:xfrm>
            <a:custGeom>
              <a:avLst/>
              <a:gdLst/>
              <a:ahLst/>
              <a:cxnLst/>
              <a:rect l="l" t="t" r="r" b="b"/>
              <a:pathLst>
                <a:path w="9525" h="9525" extrusionOk="0">
                  <a:moveTo>
                    <a:pt x="8244" y="10001"/>
                  </a:moveTo>
                  <a:cubicBezTo>
                    <a:pt x="8244" y="9049"/>
                    <a:pt x="8244" y="8096"/>
                    <a:pt x="8244" y="7144"/>
                  </a:cubicBezTo>
                  <a:cubicBezTo>
                    <a:pt x="7291" y="8096"/>
                    <a:pt x="6339" y="8096"/>
                    <a:pt x="8244" y="10001"/>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267" name="Google Shape;9267;p15"/>
            <p:cNvSpPr/>
            <p:nvPr/>
          </p:nvSpPr>
          <p:spPr>
            <a:xfrm>
              <a:off x="7586186" y="4731120"/>
              <a:ext cx="9525" cy="9525"/>
            </a:xfrm>
            <a:custGeom>
              <a:avLst/>
              <a:gdLst/>
              <a:ahLst/>
              <a:cxnLst/>
              <a:rect l="l" t="t" r="r" b="b"/>
              <a:pathLst>
                <a:path w="9525" h="9525" extrusionOk="0">
                  <a:moveTo>
                    <a:pt x="7144" y="7567"/>
                  </a:moveTo>
                  <a:cubicBezTo>
                    <a:pt x="7144" y="7567"/>
                    <a:pt x="7144" y="6615"/>
                    <a:pt x="7144"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268" name="Google Shape;9268;p15"/>
            <p:cNvSpPr/>
            <p:nvPr/>
          </p:nvSpPr>
          <p:spPr>
            <a:xfrm>
              <a:off x="7540466" y="4847748"/>
              <a:ext cx="9525" cy="9525"/>
            </a:xfrm>
            <a:custGeom>
              <a:avLst/>
              <a:gdLst/>
              <a:ahLst/>
              <a:cxnLst/>
              <a:rect l="l" t="t" r="r" b="b"/>
              <a:pathLst>
                <a:path w="9525" h="9525" extrusionOk="0">
                  <a:moveTo>
                    <a:pt x="9049" y="7144"/>
                  </a:moveTo>
                  <a:cubicBezTo>
                    <a:pt x="8096" y="8096"/>
                    <a:pt x="7144" y="8096"/>
                    <a:pt x="7144" y="9049"/>
                  </a:cubicBezTo>
                  <a:cubicBezTo>
                    <a:pt x="8096" y="8096"/>
                    <a:pt x="9049" y="8096"/>
                    <a:pt x="9049"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269" name="Google Shape;9269;p15"/>
            <p:cNvSpPr/>
            <p:nvPr/>
          </p:nvSpPr>
          <p:spPr>
            <a:xfrm>
              <a:off x="7419076" y="4998243"/>
              <a:ext cx="9525" cy="9525"/>
            </a:xfrm>
            <a:custGeom>
              <a:avLst/>
              <a:gdLst/>
              <a:ahLst/>
              <a:cxnLst/>
              <a:rect l="l" t="t" r="r" b="b"/>
              <a:pathLst>
                <a:path w="9525" h="9525" extrusionOk="0">
                  <a:moveTo>
                    <a:pt x="7567" y="7144"/>
                  </a:moveTo>
                  <a:cubicBezTo>
                    <a:pt x="7567" y="8096"/>
                    <a:pt x="6615" y="8096"/>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270" name="Google Shape;9270;p15"/>
            <p:cNvSpPr/>
            <p:nvPr/>
          </p:nvSpPr>
          <p:spPr>
            <a:xfrm>
              <a:off x="7419499" y="4999196"/>
              <a:ext cx="9525" cy="9525"/>
            </a:xfrm>
            <a:custGeom>
              <a:avLst/>
              <a:gdLst/>
              <a:ahLst/>
              <a:cxnLst/>
              <a:rect l="l" t="t" r="r" b="b"/>
              <a:pathLst>
                <a:path w="9525" h="9525" extrusionOk="0">
                  <a:moveTo>
                    <a:pt x="7144" y="7144"/>
                  </a:moveTo>
                  <a:lnTo>
                    <a:pt x="7144" y="7144"/>
                  </a:ln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271" name="Google Shape;9271;p15"/>
            <p:cNvSpPr/>
            <p:nvPr/>
          </p:nvSpPr>
          <p:spPr>
            <a:xfrm>
              <a:off x="7418546" y="4999196"/>
              <a:ext cx="9525" cy="9525"/>
            </a:xfrm>
            <a:custGeom>
              <a:avLst/>
              <a:gdLst/>
              <a:ahLst/>
              <a:cxnLst/>
              <a:rect l="l" t="t" r="r" b="b"/>
              <a:pathLst>
                <a:path w="9525" h="9525" extrusionOk="0">
                  <a:moveTo>
                    <a:pt x="7144" y="9049"/>
                  </a:moveTo>
                  <a:lnTo>
                    <a:pt x="7144" y="7144"/>
                  </a:lnTo>
                  <a:cubicBezTo>
                    <a:pt x="7144" y="8096"/>
                    <a:pt x="7144" y="9049"/>
                    <a:pt x="7144" y="904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272" name="Google Shape;9272;p15"/>
            <p:cNvSpPr/>
            <p:nvPr/>
          </p:nvSpPr>
          <p:spPr>
            <a:xfrm>
              <a:off x="7431881" y="4984485"/>
              <a:ext cx="9525" cy="9525"/>
            </a:xfrm>
            <a:custGeom>
              <a:avLst/>
              <a:gdLst/>
              <a:ahLst/>
              <a:cxnLst/>
              <a:rect l="l" t="t" r="r" b="b"/>
              <a:pathLst>
                <a:path w="9525" h="9525" extrusionOk="0">
                  <a:moveTo>
                    <a:pt x="7144" y="7567"/>
                  </a:moveTo>
                  <a:lnTo>
                    <a:pt x="7144" y="7567"/>
                  </a:lnTo>
                  <a:cubicBezTo>
                    <a:pt x="7144" y="6615"/>
                    <a:pt x="7144" y="7567"/>
                    <a:pt x="7144"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273" name="Google Shape;9273;p15"/>
            <p:cNvSpPr/>
            <p:nvPr/>
          </p:nvSpPr>
          <p:spPr>
            <a:xfrm>
              <a:off x="7430611" y="4980146"/>
              <a:ext cx="19050" cy="9525"/>
            </a:xfrm>
            <a:custGeom>
              <a:avLst/>
              <a:gdLst/>
              <a:ahLst/>
              <a:cxnLst/>
              <a:rect l="l" t="t" r="r" b="b"/>
              <a:pathLst>
                <a:path w="19050" h="9525" extrusionOk="0">
                  <a:moveTo>
                    <a:pt x="12224" y="7144"/>
                  </a:moveTo>
                  <a:cubicBezTo>
                    <a:pt x="794" y="16669"/>
                    <a:pt x="12224" y="7144"/>
                    <a:pt x="1222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274" name="Google Shape;9274;p15"/>
            <p:cNvSpPr/>
            <p:nvPr/>
          </p:nvSpPr>
          <p:spPr>
            <a:xfrm>
              <a:off x="7457555" y="4972526"/>
              <a:ext cx="9525" cy="9525"/>
            </a:xfrm>
            <a:custGeom>
              <a:avLst/>
              <a:gdLst/>
              <a:ahLst/>
              <a:cxnLst/>
              <a:rect l="l" t="t" r="r" b="b"/>
              <a:pathLst>
                <a:path w="9525" h="9525" extrusionOk="0">
                  <a:moveTo>
                    <a:pt x="10045" y="7144"/>
                  </a:moveTo>
                  <a:cubicBezTo>
                    <a:pt x="5282" y="14764"/>
                    <a:pt x="7187" y="9049"/>
                    <a:pt x="10045"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275" name="Google Shape;9275;p15"/>
            <p:cNvSpPr/>
            <p:nvPr/>
          </p:nvSpPr>
          <p:spPr>
            <a:xfrm>
              <a:off x="7470674" y="4963579"/>
              <a:ext cx="9525" cy="9525"/>
            </a:xfrm>
            <a:custGeom>
              <a:avLst/>
              <a:gdLst/>
              <a:ahLst/>
              <a:cxnLst/>
              <a:rect l="l" t="t" r="r" b="b"/>
              <a:pathLst>
                <a:path w="9525" h="9525" extrusionOk="0">
                  <a:moveTo>
                    <a:pt x="7403" y="7517"/>
                  </a:moveTo>
                  <a:cubicBezTo>
                    <a:pt x="6451" y="9423"/>
                    <a:pt x="8356" y="8470"/>
                    <a:pt x="9308" y="9423"/>
                  </a:cubicBezTo>
                  <a:cubicBezTo>
                    <a:pt x="9308" y="7517"/>
                    <a:pt x="9308" y="6565"/>
                    <a:pt x="7403" y="751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276" name="Google Shape;9276;p15"/>
            <p:cNvSpPr/>
            <p:nvPr/>
          </p:nvSpPr>
          <p:spPr>
            <a:xfrm>
              <a:off x="7516654" y="4894421"/>
              <a:ext cx="9525" cy="9525"/>
            </a:xfrm>
            <a:custGeom>
              <a:avLst/>
              <a:gdLst/>
              <a:ahLst/>
              <a:cxnLst/>
              <a:rect l="l" t="t" r="r" b="b"/>
              <a:pathLst>
                <a:path w="9525" h="9525" extrusionOk="0">
                  <a:moveTo>
                    <a:pt x="7144" y="7144"/>
                  </a:moveTo>
                  <a:lnTo>
                    <a:pt x="9049" y="9049"/>
                  </a:lnTo>
                  <a:cubicBezTo>
                    <a:pt x="9049" y="7144"/>
                    <a:pt x="8096"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277" name="Google Shape;9277;p15"/>
            <p:cNvSpPr/>
            <p:nvPr/>
          </p:nvSpPr>
          <p:spPr>
            <a:xfrm>
              <a:off x="7517951" y="4870608"/>
              <a:ext cx="9525" cy="9525"/>
            </a:xfrm>
            <a:custGeom>
              <a:avLst/>
              <a:gdLst/>
              <a:ahLst/>
              <a:cxnLst/>
              <a:rect l="l" t="t" r="r" b="b"/>
              <a:pathLst>
                <a:path w="9525" h="9525" extrusionOk="0">
                  <a:moveTo>
                    <a:pt x="9657" y="7144"/>
                  </a:moveTo>
                  <a:cubicBezTo>
                    <a:pt x="6799" y="9049"/>
                    <a:pt x="5847" y="10001"/>
                    <a:pt x="965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278" name="Google Shape;9278;p15"/>
            <p:cNvSpPr/>
            <p:nvPr/>
          </p:nvSpPr>
          <p:spPr>
            <a:xfrm>
              <a:off x="7541018" y="4872141"/>
              <a:ext cx="9525" cy="9525"/>
            </a:xfrm>
            <a:custGeom>
              <a:avLst/>
              <a:gdLst/>
              <a:ahLst/>
              <a:cxnLst/>
              <a:rect l="l" t="t" r="r" b="b"/>
              <a:pathLst>
                <a:path w="9525" h="9525" extrusionOk="0">
                  <a:moveTo>
                    <a:pt x="7545" y="9421"/>
                  </a:moveTo>
                  <a:cubicBezTo>
                    <a:pt x="5639" y="13231"/>
                    <a:pt x="11355" y="2754"/>
                    <a:pt x="7545" y="9421"/>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279" name="Google Shape;9279;p15"/>
            <p:cNvSpPr/>
            <p:nvPr/>
          </p:nvSpPr>
          <p:spPr>
            <a:xfrm>
              <a:off x="7610951" y="4716303"/>
              <a:ext cx="9525" cy="9525"/>
            </a:xfrm>
            <a:custGeom>
              <a:avLst/>
              <a:gdLst/>
              <a:ahLst/>
              <a:cxnLst/>
              <a:rect l="l" t="t" r="r" b="b"/>
              <a:pathLst>
                <a:path w="9525" h="9525" extrusionOk="0">
                  <a:moveTo>
                    <a:pt x="10001" y="7144"/>
                  </a:moveTo>
                  <a:lnTo>
                    <a:pt x="7144" y="7144"/>
                  </a:lnTo>
                  <a:cubicBezTo>
                    <a:pt x="7144" y="9049"/>
                    <a:pt x="10954" y="10001"/>
                    <a:pt x="10001"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280" name="Google Shape;9280;p15"/>
            <p:cNvSpPr/>
            <p:nvPr/>
          </p:nvSpPr>
          <p:spPr>
            <a:xfrm>
              <a:off x="7614495" y="4638198"/>
              <a:ext cx="9525" cy="9525"/>
            </a:xfrm>
            <a:custGeom>
              <a:avLst/>
              <a:gdLst/>
              <a:ahLst/>
              <a:cxnLst/>
              <a:rect l="l" t="t" r="r" b="b"/>
              <a:pathLst>
                <a:path w="9525" h="9525" extrusionOk="0">
                  <a:moveTo>
                    <a:pt x="7410" y="10954"/>
                  </a:moveTo>
                  <a:cubicBezTo>
                    <a:pt x="9315" y="10001"/>
                    <a:pt x="10268" y="8096"/>
                    <a:pt x="8363" y="7144"/>
                  </a:cubicBezTo>
                  <a:cubicBezTo>
                    <a:pt x="8363" y="8096"/>
                    <a:pt x="6458" y="10001"/>
                    <a:pt x="7410" y="1095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281" name="Google Shape;9281;p15"/>
            <p:cNvSpPr/>
            <p:nvPr/>
          </p:nvSpPr>
          <p:spPr>
            <a:xfrm>
              <a:off x="7567960" y="4422510"/>
              <a:ext cx="9525" cy="9525"/>
            </a:xfrm>
            <a:custGeom>
              <a:avLst/>
              <a:gdLst/>
              <a:ahLst/>
              <a:cxnLst/>
              <a:rect l="l" t="t" r="r" b="b"/>
              <a:pathLst>
                <a:path w="9525" h="9525" extrusionOk="0">
                  <a:moveTo>
                    <a:pt x="7273" y="7567"/>
                  </a:moveTo>
                  <a:cubicBezTo>
                    <a:pt x="11083" y="6615"/>
                    <a:pt x="6320" y="7567"/>
                    <a:pt x="7273"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282" name="Google Shape;9282;p15"/>
            <p:cNvSpPr/>
            <p:nvPr/>
          </p:nvSpPr>
          <p:spPr>
            <a:xfrm>
              <a:off x="7140416" y="4342500"/>
              <a:ext cx="9525" cy="9525"/>
            </a:xfrm>
            <a:custGeom>
              <a:avLst/>
              <a:gdLst/>
              <a:ahLst/>
              <a:cxnLst/>
              <a:rect l="l" t="t" r="r" b="b"/>
              <a:pathLst>
                <a:path w="9525" h="9525" extrusionOk="0">
                  <a:moveTo>
                    <a:pt x="7144" y="7567"/>
                  </a:moveTo>
                  <a:cubicBezTo>
                    <a:pt x="10001" y="7567"/>
                    <a:pt x="7144" y="6615"/>
                    <a:pt x="7144"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283" name="Google Shape;9283;p15"/>
            <p:cNvSpPr/>
            <p:nvPr/>
          </p:nvSpPr>
          <p:spPr>
            <a:xfrm>
              <a:off x="7140863" y="4337314"/>
              <a:ext cx="9525" cy="9525"/>
            </a:xfrm>
            <a:custGeom>
              <a:avLst/>
              <a:gdLst/>
              <a:ahLst/>
              <a:cxnLst/>
              <a:rect l="l" t="t" r="r" b="b"/>
              <a:pathLst>
                <a:path w="9525" h="9525" extrusionOk="0">
                  <a:moveTo>
                    <a:pt x="11459" y="7990"/>
                  </a:moveTo>
                  <a:cubicBezTo>
                    <a:pt x="4792" y="6085"/>
                    <a:pt x="6697" y="7990"/>
                    <a:pt x="11459" y="7990"/>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284" name="Google Shape;9284;p15"/>
            <p:cNvSpPr/>
            <p:nvPr/>
          </p:nvSpPr>
          <p:spPr>
            <a:xfrm>
              <a:off x="7137559" y="4278153"/>
              <a:ext cx="9525" cy="9525"/>
            </a:xfrm>
            <a:custGeom>
              <a:avLst/>
              <a:gdLst/>
              <a:ahLst/>
              <a:cxnLst/>
              <a:rect l="l" t="t" r="r" b="b"/>
              <a:pathLst>
                <a:path w="9525" h="9525" extrusionOk="0">
                  <a:moveTo>
                    <a:pt x="7144" y="7144"/>
                  </a:moveTo>
                  <a:lnTo>
                    <a:pt x="7144" y="7144"/>
                  </a:ln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285" name="Google Shape;9285;p15"/>
            <p:cNvSpPr/>
            <p:nvPr/>
          </p:nvSpPr>
          <p:spPr>
            <a:xfrm>
              <a:off x="7121366" y="4242911"/>
              <a:ext cx="9525" cy="9525"/>
            </a:xfrm>
            <a:custGeom>
              <a:avLst/>
              <a:gdLst/>
              <a:ahLst/>
              <a:cxnLst/>
              <a:rect l="l" t="t" r="r" b="b"/>
              <a:pathLst>
                <a:path w="9525" h="9525" extrusionOk="0">
                  <a:moveTo>
                    <a:pt x="7144" y="7144"/>
                  </a:moveTo>
                  <a:cubicBezTo>
                    <a:pt x="8096" y="8096"/>
                    <a:pt x="8096" y="8096"/>
                    <a:pt x="7144" y="7144"/>
                  </a:cubicBezTo>
                  <a:cubicBezTo>
                    <a:pt x="8096" y="7144"/>
                    <a:pt x="8096"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286" name="Google Shape;9286;p15"/>
            <p:cNvSpPr/>
            <p:nvPr/>
          </p:nvSpPr>
          <p:spPr>
            <a:xfrm>
              <a:off x="7120414" y="4235291"/>
              <a:ext cx="9525" cy="9525"/>
            </a:xfrm>
            <a:custGeom>
              <a:avLst/>
              <a:gdLst/>
              <a:ahLst/>
              <a:cxnLst/>
              <a:rect l="l" t="t" r="r" b="b"/>
              <a:pathLst>
                <a:path w="9525" h="9525" extrusionOk="0">
                  <a:moveTo>
                    <a:pt x="7144" y="7144"/>
                  </a:moveTo>
                  <a:cubicBezTo>
                    <a:pt x="7144" y="8096"/>
                    <a:pt x="7144" y="8096"/>
                    <a:pt x="7144" y="7144"/>
                  </a:cubicBezTo>
                  <a:cubicBezTo>
                    <a:pt x="8096" y="8096"/>
                    <a:pt x="8096"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287" name="Google Shape;9287;p15"/>
            <p:cNvSpPr/>
            <p:nvPr/>
          </p:nvSpPr>
          <p:spPr>
            <a:xfrm>
              <a:off x="7137559" y="4277201"/>
              <a:ext cx="9525" cy="9525"/>
            </a:xfrm>
            <a:custGeom>
              <a:avLst/>
              <a:gdLst/>
              <a:ahLst/>
              <a:cxnLst/>
              <a:rect l="l" t="t" r="r" b="b"/>
              <a:pathLst>
                <a:path w="9525" h="9525" extrusionOk="0">
                  <a:moveTo>
                    <a:pt x="7144" y="8096"/>
                  </a:moveTo>
                  <a:lnTo>
                    <a:pt x="8096" y="7144"/>
                  </a:lnTo>
                  <a:cubicBezTo>
                    <a:pt x="7144" y="7144"/>
                    <a:pt x="7144" y="8096"/>
                    <a:pt x="7144" y="809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288" name="Google Shape;9288;p15"/>
            <p:cNvSpPr/>
            <p:nvPr/>
          </p:nvSpPr>
          <p:spPr>
            <a:xfrm>
              <a:off x="7136606" y="4330541"/>
              <a:ext cx="9525" cy="9525"/>
            </a:xfrm>
            <a:custGeom>
              <a:avLst/>
              <a:gdLst/>
              <a:ahLst/>
              <a:cxnLst/>
              <a:rect l="l" t="t" r="r" b="b"/>
              <a:pathLst>
                <a:path w="9525" h="9525" extrusionOk="0">
                  <a:moveTo>
                    <a:pt x="7144" y="7144"/>
                  </a:moveTo>
                  <a:cubicBezTo>
                    <a:pt x="8096" y="8096"/>
                    <a:pt x="8096"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289" name="Google Shape;9289;p15"/>
            <p:cNvSpPr/>
            <p:nvPr/>
          </p:nvSpPr>
          <p:spPr>
            <a:xfrm>
              <a:off x="7145179" y="4293393"/>
              <a:ext cx="9525" cy="9525"/>
            </a:xfrm>
            <a:custGeom>
              <a:avLst/>
              <a:gdLst/>
              <a:ahLst/>
              <a:cxnLst/>
              <a:rect l="l" t="t" r="r" b="b"/>
              <a:pathLst>
                <a:path w="9525" h="9525" extrusionOk="0">
                  <a:moveTo>
                    <a:pt x="7144" y="7144"/>
                  </a:moveTo>
                  <a:cubicBezTo>
                    <a:pt x="7144" y="7144"/>
                    <a:pt x="10954"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290" name="Google Shape;9290;p15"/>
            <p:cNvSpPr/>
            <p:nvPr/>
          </p:nvSpPr>
          <p:spPr>
            <a:xfrm>
              <a:off x="7145602" y="4305312"/>
              <a:ext cx="9525" cy="9525"/>
            </a:xfrm>
            <a:custGeom>
              <a:avLst/>
              <a:gdLst/>
              <a:ahLst/>
              <a:cxnLst/>
              <a:rect l="l" t="t" r="r" b="b"/>
              <a:pathLst>
                <a:path w="9525" h="9525" extrusionOk="0">
                  <a:moveTo>
                    <a:pt x="10530" y="7608"/>
                  </a:moveTo>
                  <a:cubicBezTo>
                    <a:pt x="10530" y="5703"/>
                    <a:pt x="2910" y="10465"/>
                    <a:pt x="10530" y="760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291" name="Google Shape;9291;p15"/>
            <p:cNvSpPr/>
            <p:nvPr/>
          </p:nvSpPr>
          <p:spPr>
            <a:xfrm>
              <a:off x="7147084" y="4326731"/>
              <a:ext cx="9525" cy="9525"/>
            </a:xfrm>
            <a:custGeom>
              <a:avLst/>
              <a:gdLst/>
              <a:ahLst/>
              <a:cxnLst/>
              <a:rect l="l" t="t" r="r" b="b"/>
              <a:pathLst>
                <a:path w="9525" h="9525" extrusionOk="0">
                  <a:moveTo>
                    <a:pt x="7144" y="7144"/>
                  </a:moveTo>
                  <a:lnTo>
                    <a:pt x="7144" y="7144"/>
                  </a:lnTo>
                  <a:lnTo>
                    <a:pt x="7144" y="7144"/>
                  </a:ln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292" name="Google Shape;9292;p15"/>
            <p:cNvSpPr/>
            <p:nvPr/>
          </p:nvSpPr>
          <p:spPr>
            <a:xfrm>
              <a:off x="7143274" y="4284106"/>
              <a:ext cx="9525" cy="9525"/>
            </a:xfrm>
            <a:custGeom>
              <a:avLst/>
              <a:gdLst/>
              <a:ahLst/>
              <a:cxnLst/>
              <a:rect l="l" t="t" r="r" b="b"/>
              <a:pathLst>
                <a:path w="9525" h="9525" extrusionOk="0">
                  <a:moveTo>
                    <a:pt x="7144" y="7858"/>
                  </a:moveTo>
                  <a:cubicBezTo>
                    <a:pt x="7144" y="6906"/>
                    <a:pt x="8096" y="6906"/>
                    <a:pt x="7144" y="7858"/>
                  </a:cubicBezTo>
                  <a:cubicBezTo>
                    <a:pt x="8096" y="6906"/>
                    <a:pt x="7144" y="6906"/>
                    <a:pt x="7144" y="785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293" name="Google Shape;9293;p15"/>
            <p:cNvSpPr/>
            <p:nvPr/>
          </p:nvSpPr>
          <p:spPr>
            <a:xfrm>
              <a:off x="6871097" y="4323873"/>
              <a:ext cx="9525" cy="9525"/>
            </a:xfrm>
            <a:custGeom>
              <a:avLst/>
              <a:gdLst/>
              <a:ahLst/>
              <a:cxnLst/>
              <a:rect l="l" t="t" r="r" b="b"/>
              <a:pathLst>
                <a:path w="9525" h="9525" extrusionOk="0">
                  <a:moveTo>
                    <a:pt x="7858" y="7144"/>
                  </a:moveTo>
                  <a:cubicBezTo>
                    <a:pt x="6906" y="7144"/>
                    <a:pt x="6906" y="7144"/>
                    <a:pt x="7858" y="7144"/>
                  </a:cubicBezTo>
                  <a:cubicBezTo>
                    <a:pt x="6906" y="7144"/>
                    <a:pt x="6906" y="7144"/>
                    <a:pt x="7858"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294" name="Google Shape;9294;p15"/>
            <p:cNvSpPr/>
            <p:nvPr/>
          </p:nvSpPr>
          <p:spPr>
            <a:xfrm>
              <a:off x="6850300" y="4325461"/>
              <a:ext cx="9525" cy="9525"/>
            </a:xfrm>
            <a:custGeom>
              <a:avLst/>
              <a:gdLst/>
              <a:ahLst/>
              <a:cxnLst/>
              <a:rect l="l" t="t" r="r" b="b"/>
              <a:pathLst>
                <a:path w="9525" h="9525" extrusionOk="0">
                  <a:moveTo>
                    <a:pt x="8653" y="8414"/>
                  </a:moveTo>
                  <a:cubicBezTo>
                    <a:pt x="7700" y="8414"/>
                    <a:pt x="5795" y="5556"/>
                    <a:pt x="8653" y="841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295" name="Google Shape;9295;p15"/>
            <p:cNvSpPr/>
            <p:nvPr/>
          </p:nvSpPr>
          <p:spPr>
            <a:xfrm>
              <a:off x="7114699" y="4223861"/>
              <a:ext cx="9525" cy="9525"/>
            </a:xfrm>
            <a:custGeom>
              <a:avLst/>
              <a:gdLst/>
              <a:ahLst/>
              <a:cxnLst/>
              <a:rect l="l" t="t" r="r" b="b"/>
              <a:pathLst>
                <a:path w="9525" h="9525" extrusionOk="0">
                  <a:moveTo>
                    <a:pt x="7144" y="7144"/>
                  </a:moveTo>
                  <a:lnTo>
                    <a:pt x="7144" y="7144"/>
                  </a:ln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296" name="Google Shape;9296;p15"/>
            <p:cNvSpPr/>
            <p:nvPr/>
          </p:nvSpPr>
          <p:spPr>
            <a:xfrm>
              <a:off x="7003256" y="4202906"/>
              <a:ext cx="9525" cy="19050"/>
            </a:xfrm>
            <a:custGeom>
              <a:avLst/>
              <a:gdLst/>
              <a:ahLst/>
              <a:cxnLst/>
              <a:rect l="l" t="t" r="r" b="b"/>
              <a:pathLst>
                <a:path w="9525" h="19050" extrusionOk="0">
                  <a:moveTo>
                    <a:pt x="7144" y="7144"/>
                  </a:moveTo>
                  <a:cubicBezTo>
                    <a:pt x="9049" y="9049"/>
                    <a:pt x="6191" y="10954"/>
                    <a:pt x="8096" y="12859"/>
                  </a:cubicBezTo>
                  <a:cubicBezTo>
                    <a:pt x="8096" y="11906"/>
                    <a:pt x="9049"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297" name="Google Shape;9297;p15"/>
            <p:cNvSpPr/>
            <p:nvPr/>
          </p:nvSpPr>
          <p:spPr>
            <a:xfrm>
              <a:off x="7136606" y="4330541"/>
              <a:ext cx="9525" cy="9525"/>
            </a:xfrm>
            <a:custGeom>
              <a:avLst/>
              <a:gdLst/>
              <a:ahLst/>
              <a:cxnLst/>
              <a:rect l="l" t="t" r="r" b="b"/>
              <a:pathLst>
                <a:path w="9525" h="9525" extrusionOk="0">
                  <a:moveTo>
                    <a:pt x="7144" y="7144"/>
                  </a:moveTo>
                  <a:cubicBezTo>
                    <a:pt x="7144" y="7144"/>
                    <a:pt x="7144" y="7144"/>
                    <a:pt x="7144" y="7144"/>
                  </a:cubicBez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298" name="Google Shape;9298;p15"/>
            <p:cNvSpPr/>
            <p:nvPr/>
          </p:nvSpPr>
          <p:spPr>
            <a:xfrm>
              <a:off x="7004209" y="4208621"/>
              <a:ext cx="9525" cy="9525"/>
            </a:xfrm>
            <a:custGeom>
              <a:avLst/>
              <a:gdLst/>
              <a:ahLst/>
              <a:cxnLst/>
              <a:rect l="l" t="t" r="r" b="b"/>
              <a:pathLst>
                <a:path w="9525" h="9525" extrusionOk="0">
                  <a:moveTo>
                    <a:pt x="7144" y="7144"/>
                  </a:moveTo>
                  <a:cubicBezTo>
                    <a:pt x="7144" y="7144"/>
                    <a:pt x="8096"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299" name="Google Shape;9299;p15"/>
            <p:cNvSpPr/>
            <p:nvPr/>
          </p:nvSpPr>
          <p:spPr>
            <a:xfrm>
              <a:off x="7088981" y="4207668"/>
              <a:ext cx="9525" cy="9525"/>
            </a:xfrm>
            <a:custGeom>
              <a:avLst/>
              <a:gdLst/>
              <a:ahLst/>
              <a:cxnLst/>
              <a:rect l="l" t="t" r="r" b="b"/>
              <a:pathLst>
                <a:path w="9525" h="9525" extrusionOk="0">
                  <a:moveTo>
                    <a:pt x="7144" y="7144"/>
                  </a:moveTo>
                  <a:cubicBezTo>
                    <a:pt x="7144" y="8096"/>
                    <a:pt x="7144" y="8096"/>
                    <a:pt x="7144" y="8096"/>
                  </a:cubicBezTo>
                  <a:cubicBezTo>
                    <a:pt x="7144" y="8096"/>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300" name="Google Shape;9300;p15"/>
            <p:cNvSpPr/>
            <p:nvPr/>
          </p:nvSpPr>
          <p:spPr>
            <a:xfrm>
              <a:off x="7105174" y="4222908"/>
              <a:ext cx="9525" cy="9525"/>
            </a:xfrm>
            <a:custGeom>
              <a:avLst/>
              <a:gdLst/>
              <a:ahLst/>
              <a:cxnLst/>
              <a:rect l="l" t="t" r="r" b="b"/>
              <a:pathLst>
                <a:path w="9525" h="9525" extrusionOk="0">
                  <a:moveTo>
                    <a:pt x="7144" y="7144"/>
                  </a:moveTo>
                  <a:lnTo>
                    <a:pt x="7144" y="7144"/>
                  </a:ln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301" name="Google Shape;9301;p15"/>
            <p:cNvSpPr/>
            <p:nvPr/>
          </p:nvSpPr>
          <p:spPr>
            <a:xfrm>
              <a:off x="7075752" y="4205777"/>
              <a:ext cx="9525" cy="9525"/>
            </a:xfrm>
            <a:custGeom>
              <a:avLst/>
              <a:gdLst/>
              <a:ahLst/>
              <a:cxnLst/>
              <a:rect l="l" t="t" r="r" b="b"/>
              <a:pathLst>
                <a:path w="9525" h="9525" extrusionOk="0">
                  <a:moveTo>
                    <a:pt x="7990" y="8082"/>
                  </a:moveTo>
                  <a:cubicBezTo>
                    <a:pt x="6085" y="5225"/>
                    <a:pt x="7990" y="9987"/>
                    <a:pt x="7990" y="8082"/>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302" name="Google Shape;9302;p15"/>
            <p:cNvSpPr/>
            <p:nvPr/>
          </p:nvSpPr>
          <p:spPr>
            <a:xfrm>
              <a:off x="7065169" y="4203858"/>
              <a:ext cx="9525" cy="9525"/>
            </a:xfrm>
            <a:custGeom>
              <a:avLst/>
              <a:gdLst/>
              <a:ahLst/>
              <a:cxnLst/>
              <a:rect l="l" t="t" r="r" b="b"/>
              <a:pathLst>
                <a:path w="9525" h="9525" extrusionOk="0">
                  <a:moveTo>
                    <a:pt x="7144" y="7144"/>
                  </a:moveTo>
                  <a:cubicBezTo>
                    <a:pt x="7144" y="8096"/>
                    <a:pt x="8096"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303" name="Google Shape;9303;p15"/>
            <p:cNvSpPr/>
            <p:nvPr/>
          </p:nvSpPr>
          <p:spPr>
            <a:xfrm>
              <a:off x="6888004" y="4298156"/>
              <a:ext cx="9525" cy="9525"/>
            </a:xfrm>
            <a:custGeom>
              <a:avLst/>
              <a:gdLst/>
              <a:ahLst/>
              <a:cxnLst/>
              <a:rect l="l" t="t" r="r" b="b"/>
              <a:pathLst>
                <a:path w="9525" h="9525" extrusionOk="0">
                  <a:moveTo>
                    <a:pt x="9049" y="8096"/>
                  </a:moveTo>
                  <a:cubicBezTo>
                    <a:pt x="8096" y="8096"/>
                    <a:pt x="7144" y="7144"/>
                    <a:pt x="7144" y="7144"/>
                  </a:cubicBezTo>
                  <a:cubicBezTo>
                    <a:pt x="9049" y="8096"/>
                    <a:pt x="8096" y="10001"/>
                    <a:pt x="9049" y="809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304" name="Google Shape;9304;p15"/>
            <p:cNvSpPr/>
            <p:nvPr/>
          </p:nvSpPr>
          <p:spPr>
            <a:xfrm>
              <a:off x="7136289" y="4330541"/>
              <a:ext cx="9525" cy="9525"/>
            </a:xfrm>
            <a:custGeom>
              <a:avLst/>
              <a:gdLst/>
              <a:ahLst/>
              <a:cxnLst/>
              <a:rect l="l" t="t" r="r" b="b"/>
              <a:pathLst>
                <a:path w="9525" h="9525" extrusionOk="0">
                  <a:moveTo>
                    <a:pt x="8414" y="7144"/>
                  </a:moveTo>
                  <a:cubicBezTo>
                    <a:pt x="5556" y="7144"/>
                    <a:pt x="8414" y="7144"/>
                    <a:pt x="841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305" name="Google Shape;9305;p15"/>
            <p:cNvSpPr/>
            <p:nvPr/>
          </p:nvSpPr>
          <p:spPr>
            <a:xfrm>
              <a:off x="7068026" y="4227671"/>
              <a:ext cx="9525" cy="9525"/>
            </a:xfrm>
            <a:custGeom>
              <a:avLst/>
              <a:gdLst/>
              <a:ahLst/>
              <a:cxnLst/>
              <a:rect l="l" t="t" r="r" b="b"/>
              <a:pathLst>
                <a:path w="9525" h="9525" extrusionOk="0">
                  <a:moveTo>
                    <a:pt x="8096" y="8096"/>
                  </a:moveTo>
                  <a:lnTo>
                    <a:pt x="7144" y="7144"/>
                  </a:lnTo>
                  <a:cubicBezTo>
                    <a:pt x="7144" y="7144"/>
                    <a:pt x="8096" y="7144"/>
                    <a:pt x="8096" y="809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306" name="Google Shape;9306;p15"/>
            <p:cNvSpPr/>
            <p:nvPr/>
          </p:nvSpPr>
          <p:spPr>
            <a:xfrm>
              <a:off x="6946106" y="4251483"/>
              <a:ext cx="9525" cy="9525"/>
            </a:xfrm>
            <a:custGeom>
              <a:avLst/>
              <a:gdLst/>
              <a:ahLst/>
              <a:cxnLst/>
              <a:rect l="l" t="t" r="r" b="b"/>
              <a:pathLst>
                <a:path w="9525" h="9525" extrusionOk="0">
                  <a:moveTo>
                    <a:pt x="7144" y="7144"/>
                  </a:moveTo>
                  <a:lnTo>
                    <a:pt x="7144" y="7144"/>
                  </a:lnTo>
                  <a:cubicBezTo>
                    <a:pt x="7144" y="8096"/>
                    <a:pt x="7144"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307" name="Google Shape;9307;p15"/>
            <p:cNvSpPr/>
            <p:nvPr/>
          </p:nvSpPr>
          <p:spPr>
            <a:xfrm>
              <a:off x="7063793" y="4224575"/>
              <a:ext cx="9525" cy="9525"/>
            </a:xfrm>
            <a:custGeom>
              <a:avLst/>
              <a:gdLst/>
              <a:ahLst/>
              <a:cxnLst/>
              <a:rect l="l" t="t" r="r" b="b"/>
              <a:pathLst>
                <a:path w="9525" h="9525" extrusionOk="0">
                  <a:moveTo>
                    <a:pt x="7567" y="9287"/>
                  </a:moveTo>
                  <a:cubicBezTo>
                    <a:pt x="7567" y="6429"/>
                    <a:pt x="6615" y="6429"/>
                    <a:pt x="7567" y="928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308" name="Google Shape;9308;p15"/>
            <p:cNvSpPr/>
            <p:nvPr/>
          </p:nvSpPr>
          <p:spPr>
            <a:xfrm>
              <a:off x="6888004" y="4298156"/>
              <a:ext cx="9525" cy="9525"/>
            </a:xfrm>
            <a:custGeom>
              <a:avLst/>
              <a:gdLst/>
              <a:ahLst/>
              <a:cxnLst/>
              <a:rect l="l" t="t" r="r" b="b"/>
              <a:pathLst>
                <a:path w="9525" h="9525" extrusionOk="0">
                  <a:moveTo>
                    <a:pt x="7144" y="7144"/>
                  </a:moveTo>
                  <a:lnTo>
                    <a:pt x="7144" y="7144"/>
                  </a:lnTo>
                  <a:lnTo>
                    <a:pt x="7144" y="7144"/>
                  </a:ln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309" name="Google Shape;9309;p15"/>
            <p:cNvSpPr/>
            <p:nvPr/>
          </p:nvSpPr>
          <p:spPr>
            <a:xfrm>
              <a:off x="6844150" y="4198102"/>
              <a:ext cx="314325" cy="142875"/>
            </a:xfrm>
            <a:custGeom>
              <a:avLst/>
              <a:gdLst/>
              <a:ahLst/>
              <a:cxnLst/>
              <a:rect l="l" t="t" r="r" b="b"/>
              <a:pathLst>
                <a:path w="314325" h="142875" extrusionOk="0">
                  <a:moveTo>
                    <a:pt x="49092" y="119580"/>
                  </a:moveTo>
                  <a:cubicBezTo>
                    <a:pt x="47187" y="121485"/>
                    <a:pt x="52902" y="106245"/>
                    <a:pt x="48140" y="102435"/>
                  </a:cubicBezTo>
                  <a:cubicBezTo>
                    <a:pt x="49092" y="104340"/>
                    <a:pt x="49092" y="104340"/>
                    <a:pt x="49092" y="102435"/>
                  </a:cubicBezTo>
                  <a:cubicBezTo>
                    <a:pt x="50997" y="107197"/>
                    <a:pt x="51950" y="107197"/>
                    <a:pt x="51950" y="100530"/>
                  </a:cubicBezTo>
                  <a:cubicBezTo>
                    <a:pt x="57665" y="105292"/>
                    <a:pt x="49092" y="104340"/>
                    <a:pt x="55760" y="108150"/>
                  </a:cubicBezTo>
                  <a:cubicBezTo>
                    <a:pt x="65285" y="104340"/>
                    <a:pt x="116719" y="56715"/>
                    <a:pt x="124340" y="48142"/>
                  </a:cubicBezTo>
                  <a:cubicBezTo>
                    <a:pt x="126244" y="51953"/>
                    <a:pt x="127197" y="51953"/>
                    <a:pt x="124340" y="47190"/>
                  </a:cubicBezTo>
                  <a:cubicBezTo>
                    <a:pt x="134817" y="45285"/>
                    <a:pt x="268167" y="37665"/>
                    <a:pt x="263405" y="41475"/>
                  </a:cubicBezTo>
                  <a:cubicBezTo>
                    <a:pt x="249117" y="52905"/>
                    <a:pt x="277692" y="58620"/>
                    <a:pt x="277692" y="57667"/>
                  </a:cubicBezTo>
                  <a:cubicBezTo>
                    <a:pt x="271977" y="56715"/>
                    <a:pt x="297694" y="96720"/>
                    <a:pt x="299600" y="105292"/>
                  </a:cubicBezTo>
                  <a:cubicBezTo>
                    <a:pt x="300552" y="106245"/>
                    <a:pt x="290075" y="116722"/>
                    <a:pt x="302457" y="119580"/>
                  </a:cubicBezTo>
                  <a:cubicBezTo>
                    <a:pt x="285312" y="115770"/>
                    <a:pt x="302457" y="131963"/>
                    <a:pt x="306267" y="134820"/>
                  </a:cubicBezTo>
                  <a:cubicBezTo>
                    <a:pt x="302457" y="137678"/>
                    <a:pt x="302457" y="140535"/>
                    <a:pt x="298647" y="139582"/>
                  </a:cubicBezTo>
                  <a:cubicBezTo>
                    <a:pt x="301505" y="142440"/>
                    <a:pt x="298647" y="144345"/>
                    <a:pt x="303410" y="144345"/>
                  </a:cubicBezTo>
                  <a:cubicBezTo>
                    <a:pt x="305315" y="143392"/>
                    <a:pt x="304362" y="142440"/>
                    <a:pt x="301505" y="143392"/>
                  </a:cubicBezTo>
                  <a:cubicBezTo>
                    <a:pt x="300552" y="143392"/>
                    <a:pt x="315792" y="132915"/>
                    <a:pt x="302457" y="128153"/>
                  </a:cubicBezTo>
                  <a:cubicBezTo>
                    <a:pt x="310077" y="117675"/>
                    <a:pt x="308172" y="106245"/>
                    <a:pt x="295790" y="97672"/>
                  </a:cubicBezTo>
                  <a:cubicBezTo>
                    <a:pt x="300552" y="97672"/>
                    <a:pt x="301505" y="97672"/>
                    <a:pt x="299600" y="95767"/>
                  </a:cubicBezTo>
                  <a:cubicBezTo>
                    <a:pt x="307219" y="92910"/>
                    <a:pt x="302457" y="91957"/>
                    <a:pt x="299600" y="86242"/>
                  </a:cubicBezTo>
                  <a:cubicBezTo>
                    <a:pt x="293885" y="64335"/>
                    <a:pt x="297694" y="59572"/>
                    <a:pt x="281502" y="53857"/>
                  </a:cubicBezTo>
                  <a:cubicBezTo>
                    <a:pt x="279597" y="48142"/>
                    <a:pt x="287217" y="51000"/>
                    <a:pt x="288169" y="50047"/>
                  </a:cubicBezTo>
                  <a:cubicBezTo>
                    <a:pt x="286265" y="51000"/>
                    <a:pt x="286265" y="50047"/>
                    <a:pt x="288169" y="47190"/>
                  </a:cubicBezTo>
                  <a:cubicBezTo>
                    <a:pt x="276740" y="45285"/>
                    <a:pt x="283407" y="43380"/>
                    <a:pt x="282455" y="34807"/>
                  </a:cubicBezTo>
                  <a:cubicBezTo>
                    <a:pt x="275787" y="34807"/>
                    <a:pt x="284360" y="35760"/>
                    <a:pt x="274835" y="37665"/>
                  </a:cubicBezTo>
                  <a:cubicBezTo>
                    <a:pt x="277692" y="25282"/>
                    <a:pt x="274835" y="33855"/>
                    <a:pt x="265310" y="31950"/>
                  </a:cubicBezTo>
                  <a:cubicBezTo>
                    <a:pt x="268167" y="27188"/>
                    <a:pt x="265310" y="21472"/>
                    <a:pt x="259594" y="23378"/>
                  </a:cubicBezTo>
                  <a:cubicBezTo>
                    <a:pt x="261500" y="26235"/>
                    <a:pt x="262452" y="23378"/>
                    <a:pt x="259594" y="29092"/>
                  </a:cubicBezTo>
                  <a:cubicBezTo>
                    <a:pt x="264357" y="11947"/>
                    <a:pt x="211017" y="12900"/>
                    <a:pt x="203397" y="15757"/>
                  </a:cubicBezTo>
                  <a:cubicBezTo>
                    <a:pt x="201492" y="10042"/>
                    <a:pt x="203397" y="10042"/>
                    <a:pt x="200540" y="8138"/>
                  </a:cubicBezTo>
                  <a:cubicBezTo>
                    <a:pt x="194825" y="9090"/>
                    <a:pt x="191015" y="13853"/>
                    <a:pt x="188157" y="15757"/>
                  </a:cubicBezTo>
                  <a:cubicBezTo>
                    <a:pt x="191015" y="3375"/>
                    <a:pt x="167202" y="13853"/>
                    <a:pt x="168155" y="16710"/>
                  </a:cubicBezTo>
                  <a:cubicBezTo>
                    <a:pt x="165297" y="18615"/>
                    <a:pt x="162440" y="8138"/>
                    <a:pt x="160535" y="7185"/>
                  </a:cubicBezTo>
                  <a:cubicBezTo>
                    <a:pt x="159582" y="5280"/>
                    <a:pt x="56712" y="70050"/>
                    <a:pt x="55760" y="66240"/>
                  </a:cubicBezTo>
                  <a:cubicBezTo>
                    <a:pt x="56712" y="71955"/>
                    <a:pt x="49092" y="76717"/>
                    <a:pt x="52902" y="77670"/>
                  </a:cubicBezTo>
                  <a:cubicBezTo>
                    <a:pt x="54807" y="78622"/>
                    <a:pt x="50997" y="72907"/>
                    <a:pt x="55760" y="81480"/>
                  </a:cubicBezTo>
                  <a:cubicBezTo>
                    <a:pt x="50044" y="77670"/>
                    <a:pt x="11944" y="121485"/>
                    <a:pt x="7182" y="127200"/>
                  </a:cubicBezTo>
                  <a:cubicBezTo>
                    <a:pt x="6230" y="131963"/>
                    <a:pt x="23375" y="140535"/>
                    <a:pt x="24327" y="140535"/>
                  </a:cubicBezTo>
                  <a:cubicBezTo>
                    <a:pt x="26232" y="134820"/>
                    <a:pt x="22422" y="138630"/>
                    <a:pt x="24327" y="139582"/>
                  </a:cubicBezTo>
                  <a:cubicBezTo>
                    <a:pt x="28137" y="140535"/>
                    <a:pt x="24327" y="132915"/>
                    <a:pt x="24327" y="132915"/>
                  </a:cubicBezTo>
                  <a:cubicBezTo>
                    <a:pt x="30994" y="134820"/>
                    <a:pt x="40519" y="123390"/>
                    <a:pt x="36710" y="115770"/>
                  </a:cubicBezTo>
                  <a:cubicBezTo>
                    <a:pt x="47187" y="121485"/>
                    <a:pt x="38615" y="119580"/>
                    <a:pt x="49092" y="119580"/>
                  </a:cubicBezTo>
                  <a:close/>
                  <a:moveTo>
                    <a:pt x="68142" y="87195"/>
                  </a:moveTo>
                  <a:cubicBezTo>
                    <a:pt x="68142" y="87195"/>
                    <a:pt x="67190" y="89100"/>
                    <a:pt x="68142" y="87195"/>
                  </a:cubicBezTo>
                  <a:close/>
                  <a:moveTo>
                    <a:pt x="70047" y="85290"/>
                  </a:moveTo>
                  <a:cubicBezTo>
                    <a:pt x="69094" y="86242"/>
                    <a:pt x="66237" y="83385"/>
                    <a:pt x="70047" y="85290"/>
                  </a:cubicBezTo>
                  <a:close/>
                  <a:moveTo>
                    <a:pt x="51950" y="74813"/>
                  </a:moveTo>
                  <a:cubicBezTo>
                    <a:pt x="51950" y="73860"/>
                    <a:pt x="53855" y="78622"/>
                    <a:pt x="51950" y="74813"/>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310" name="Google Shape;9310;p15"/>
            <p:cNvSpPr/>
            <p:nvPr/>
          </p:nvSpPr>
          <p:spPr>
            <a:xfrm>
              <a:off x="6890861" y="4269581"/>
              <a:ext cx="9525" cy="9525"/>
            </a:xfrm>
            <a:custGeom>
              <a:avLst/>
              <a:gdLst/>
              <a:ahLst/>
              <a:cxnLst/>
              <a:rect l="l" t="t" r="r" b="b"/>
              <a:pathLst>
                <a:path w="9525" h="9525" extrusionOk="0">
                  <a:moveTo>
                    <a:pt x="7144" y="7144"/>
                  </a:moveTo>
                  <a:cubicBezTo>
                    <a:pt x="7144" y="7144"/>
                    <a:pt x="8096"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311" name="Google Shape;9311;p15"/>
            <p:cNvSpPr/>
            <p:nvPr/>
          </p:nvSpPr>
          <p:spPr>
            <a:xfrm>
              <a:off x="7137135" y="4279106"/>
              <a:ext cx="9525" cy="9525"/>
            </a:xfrm>
            <a:custGeom>
              <a:avLst/>
              <a:gdLst/>
              <a:ahLst/>
              <a:cxnLst/>
              <a:rect l="l" t="t" r="r" b="b"/>
              <a:pathLst>
                <a:path w="9525" h="9525" extrusionOk="0">
                  <a:moveTo>
                    <a:pt x="7567" y="7144"/>
                  </a:moveTo>
                  <a:cubicBezTo>
                    <a:pt x="7567" y="7144"/>
                    <a:pt x="6615" y="7144"/>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312" name="Google Shape;9312;p15"/>
            <p:cNvSpPr/>
            <p:nvPr/>
          </p:nvSpPr>
          <p:spPr>
            <a:xfrm>
              <a:off x="6943778" y="4253917"/>
              <a:ext cx="9525" cy="9525"/>
            </a:xfrm>
            <a:custGeom>
              <a:avLst/>
              <a:gdLst/>
              <a:ahLst/>
              <a:cxnLst/>
              <a:rect l="l" t="t" r="r" b="b"/>
              <a:pathLst>
                <a:path w="9525" h="9525" extrusionOk="0">
                  <a:moveTo>
                    <a:pt x="7567" y="7567"/>
                  </a:moveTo>
                  <a:cubicBezTo>
                    <a:pt x="6615" y="6615"/>
                    <a:pt x="7567" y="7567"/>
                    <a:pt x="7567"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313" name="Google Shape;9313;p15"/>
            <p:cNvSpPr/>
            <p:nvPr/>
          </p:nvSpPr>
          <p:spPr>
            <a:xfrm>
              <a:off x="7132796" y="4298156"/>
              <a:ext cx="9525" cy="9525"/>
            </a:xfrm>
            <a:custGeom>
              <a:avLst/>
              <a:gdLst/>
              <a:ahLst/>
              <a:cxnLst/>
              <a:rect l="l" t="t" r="r" b="b"/>
              <a:pathLst>
                <a:path w="9525" h="9525" extrusionOk="0">
                  <a:moveTo>
                    <a:pt x="7144" y="7144"/>
                  </a:moveTo>
                  <a:cubicBezTo>
                    <a:pt x="7144" y="7144"/>
                    <a:pt x="7144" y="7144"/>
                    <a:pt x="7144" y="7144"/>
                  </a:cubicBezTo>
                  <a:cubicBezTo>
                    <a:pt x="7144" y="8096"/>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314" name="Google Shape;9314;p15"/>
            <p:cNvSpPr/>
            <p:nvPr/>
          </p:nvSpPr>
          <p:spPr>
            <a:xfrm>
              <a:off x="7132796" y="4305776"/>
              <a:ext cx="9525" cy="9525"/>
            </a:xfrm>
            <a:custGeom>
              <a:avLst/>
              <a:gdLst/>
              <a:ahLst/>
              <a:cxnLst/>
              <a:rect l="l" t="t" r="r" b="b"/>
              <a:pathLst>
                <a:path w="9525" h="9525" extrusionOk="0">
                  <a:moveTo>
                    <a:pt x="8096" y="7144"/>
                  </a:moveTo>
                  <a:lnTo>
                    <a:pt x="7144" y="8096"/>
                  </a:lnTo>
                  <a:cubicBezTo>
                    <a:pt x="8096" y="8096"/>
                    <a:pt x="8096" y="7144"/>
                    <a:pt x="8096"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315" name="Google Shape;9315;p15"/>
            <p:cNvSpPr/>
            <p:nvPr/>
          </p:nvSpPr>
          <p:spPr>
            <a:xfrm>
              <a:off x="7133749" y="4311491"/>
              <a:ext cx="9525" cy="9525"/>
            </a:xfrm>
            <a:custGeom>
              <a:avLst/>
              <a:gdLst/>
              <a:ahLst/>
              <a:cxnLst/>
              <a:rect l="l" t="t" r="r" b="b"/>
              <a:pathLst>
                <a:path w="9525" h="9525" extrusionOk="0">
                  <a:moveTo>
                    <a:pt x="7144" y="7144"/>
                  </a:moveTo>
                  <a:cubicBezTo>
                    <a:pt x="7144" y="7144"/>
                    <a:pt x="10001"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316" name="Google Shape;9316;p15"/>
            <p:cNvSpPr/>
            <p:nvPr/>
          </p:nvSpPr>
          <p:spPr>
            <a:xfrm>
              <a:off x="7092368" y="4238148"/>
              <a:ext cx="9525" cy="9525"/>
            </a:xfrm>
            <a:custGeom>
              <a:avLst/>
              <a:gdLst/>
              <a:ahLst/>
              <a:cxnLst/>
              <a:rect l="l" t="t" r="r" b="b"/>
              <a:pathLst>
                <a:path w="9525" h="9525" extrusionOk="0">
                  <a:moveTo>
                    <a:pt x="7567" y="7144"/>
                  </a:moveTo>
                  <a:cubicBezTo>
                    <a:pt x="7567" y="7144"/>
                    <a:pt x="7567" y="7144"/>
                    <a:pt x="7567" y="7144"/>
                  </a:cubicBezTo>
                  <a:cubicBezTo>
                    <a:pt x="6615" y="7144"/>
                    <a:pt x="7567" y="7144"/>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317" name="Google Shape;9317;p15"/>
            <p:cNvSpPr/>
            <p:nvPr/>
          </p:nvSpPr>
          <p:spPr>
            <a:xfrm>
              <a:off x="7112794" y="4252436"/>
              <a:ext cx="9525" cy="9525"/>
            </a:xfrm>
            <a:custGeom>
              <a:avLst/>
              <a:gdLst/>
              <a:ahLst/>
              <a:cxnLst/>
              <a:rect l="l" t="t" r="r" b="b"/>
              <a:pathLst>
                <a:path w="9525" h="9525" extrusionOk="0">
                  <a:moveTo>
                    <a:pt x="9049" y="7144"/>
                  </a:moveTo>
                  <a:cubicBezTo>
                    <a:pt x="8096" y="7144"/>
                    <a:pt x="8096" y="7144"/>
                    <a:pt x="7144" y="7144"/>
                  </a:cubicBezTo>
                  <a:cubicBezTo>
                    <a:pt x="8096" y="7144"/>
                    <a:pt x="8096" y="8096"/>
                    <a:pt x="9049"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318" name="Google Shape;9318;p15"/>
            <p:cNvSpPr/>
            <p:nvPr/>
          </p:nvSpPr>
          <p:spPr>
            <a:xfrm>
              <a:off x="7068979" y="4228200"/>
              <a:ext cx="9525" cy="9525"/>
            </a:xfrm>
            <a:custGeom>
              <a:avLst/>
              <a:gdLst/>
              <a:ahLst/>
              <a:cxnLst/>
              <a:rect l="l" t="t" r="r" b="b"/>
              <a:pathLst>
                <a:path w="9525" h="9525" extrusionOk="0">
                  <a:moveTo>
                    <a:pt x="7144" y="7567"/>
                  </a:moveTo>
                  <a:cubicBezTo>
                    <a:pt x="7144" y="7567"/>
                    <a:pt x="7144" y="6615"/>
                    <a:pt x="7144"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319" name="Google Shape;9319;p15"/>
            <p:cNvSpPr/>
            <p:nvPr/>
          </p:nvSpPr>
          <p:spPr>
            <a:xfrm>
              <a:off x="7112794" y="4251483"/>
              <a:ext cx="9525" cy="9525"/>
            </a:xfrm>
            <a:custGeom>
              <a:avLst/>
              <a:gdLst/>
              <a:ahLst/>
              <a:cxnLst/>
              <a:rect l="l" t="t" r="r" b="b"/>
              <a:pathLst>
                <a:path w="9525" h="9525" extrusionOk="0">
                  <a:moveTo>
                    <a:pt x="7144" y="7144"/>
                  </a:moveTo>
                  <a:cubicBezTo>
                    <a:pt x="7144" y="8096"/>
                    <a:pt x="7144" y="8096"/>
                    <a:pt x="8096" y="8096"/>
                  </a:cubicBez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320" name="Google Shape;9320;p15"/>
            <p:cNvSpPr/>
            <p:nvPr/>
          </p:nvSpPr>
          <p:spPr>
            <a:xfrm>
              <a:off x="7136606" y="4336256"/>
              <a:ext cx="9525" cy="9525"/>
            </a:xfrm>
            <a:custGeom>
              <a:avLst/>
              <a:gdLst/>
              <a:ahLst/>
              <a:cxnLst/>
              <a:rect l="l" t="t" r="r" b="b"/>
              <a:pathLst>
                <a:path w="9525" h="9525" extrusionOk="0">
                  <a:moveTo>
                    <a:pt x="7144" y="7144"/>
                  </a:moveTo>
                  <a:cubicBezTo>
                    <a:pt x="7144" y="7144"/>
                    <a:pt x="8096"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321" name="Google Shape;9321;p15"/>
            <p:cNvSpPr/>
            <p:nvPr/>
          </p:nvSpPr>
          <p:spPr>
            <a:xfrm>
              <a:off x="7137559" y="4336256"/>
              <a:ext cx="9525" cy="9525"/>
            </a:xfrm>
            <a:custGeom>
              <a:avLst/>
              <a:gdLst/>
              <a:ahLst/>
              <a:cxnLst/>
              <a:rect l="l" t="t" r="r" b="b"/>
              <a:pathLst>
                <a:path w="9525" h="9525" extrusionOk="0">
                  <a:moveTo>
                    <a:pt x="7144" y="7144"/>
                  </a:moveTo>
                  <a:lnTo>
                    <a:pt x="7144" y="7144"/>
                  </a:ln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322" name="Google Shape;9322;p15"/>
            <p:cNvSpPr/>
            <p:nvPr/>
          </p:nvSpPr>
          <p:spPr>
            <a:xfrm>
              <a:off x="7137797" y="4337208"/>
              <a:ext cx="9525" cy="9525"/>
            </a:xfrm>
            <a:custGeom>
              <a:avLst/>
              <a:gdLst/>
              <a:ahLst/>
              <a:cxnLst/>
              <a:rect l="l" t="t" r="r" b="b"/>
              <a:pathLst>
                <a:path w="9525" h="9525" extrusionOk="0">
                  <a:moveTo>
                    <a:pt x="7858" y="7144"/>
                  </a:moveTo>
                  <a:lnTo>
                    <a:pt x="7858" y="7144"/>
                  </a:lnTo>
                  <a:cubicBezTo>
                    <a:pt x="6906" y="7144"/>
                    <a:pt x="6906" y="7144"/>
                    <a:pt x="7858"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323" name="Google Shape;9323;p15"/>
            <p:cNvSpPr/>
            <p:nvPr/>
          </p:nvSpPr>
          <p:spPr>
            <a:xfrm>
              <a:off x="7135654" y="4328636"/>
              <a:ext cx="9525" cy="9525"/>
            </a:xfrm>
            <a:custGeom>
              <a:avLst/>
              <a:gdLst/>
              <a:ahLst/>
              <a:cxnLst/>
              <a:rect l="l" t="t" r="r" b="b"/>
              <a:pathLst>
                <a:path w="9525" h="9525" extrusionOk="0">
                  <a:moveTo>
                    <a:pt x="8096" y="7144"/>
                  </a:moveTo>
                  <a:lnTo>
                    <a:pt x="7144" y="7144"/>
                  </a:lnTo>
                  <a:cubicBezTo>
                    <a:pt x="8096" y="7144"/>
                    <a:pt x="8096" y="7144"/>
                    <a:pt x="8096"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324" name="Google Shape;9324;p15"/>
            <p:cNvSpPr/>
            <p:nvPr/>
          </p:nvSpPr>
          <p:spPr>
            <a:xfrm>
              <a:off x="7135506" y="4325778"/>
              <a:ext cx="9525" cy="9525"/>
            </a:xfrm>
            <a:custGeom>
              <a:avLst/>
              <a:gdLst/>
              <a:ahLst/>
              <a:cxnLst/>
              <a:rect l="l" t="t" r="r" b="b"/>
              <a:pathLst>
                <a:path w="9525" h="9525" extrusionOk="0">
                  <a:moveTo>
                    <a:pt x="8244" y="7144"/>
                  </a:moveTo>
                  <a:cubicBezTo>
                    <a:pt x="6339" y="13811"/>
                    <a:pt x="7291" y="7144"/>
                    <a:pt x="82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325" name="Google Shape;9325;p15"/>
            <p:cNvSpPr/>
            <p:nvPr/>
          </p:nvSpPr>
          <p:spPr>
            <a:xfrm>
              <a:off x="7147084" y="4314348"/>
              <a:ext cx="9525" cy="9525"/>
            </a:xfrm>
            <a:custGeom>
              <a:avLst/>
              <a:gdLst/>
              <a:ahLst/>
              <a:cxnLst/>
              <a:rect l="l" t="t" r="r" b="b"/>
              <a:pathLst>
                <a:path w="9525" h="9525" extrusionOk="0">
                  <a:moveTo>
                    <a:pt x="7144" y="7144"/>
                  </a:moveTo>
                  <a:cubicBezTo>
                    <a:pt x="10954" y="10954"/>
                    <a:pt x="7144"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326" name="Google Shape;9326;p15"/>
            <p:cNvSpPr/>
            <p:nvPr/>
          </p:nvSpPr>
          <p:spPr>
            <a:xfrm>
              <a:off x="7148036" y="4306966"/>
              <a:ext cx="9525" cy="9525"/>
            </a:xfrm>
            <a:custGeom>
              <a:avLst/>
              <a:gdLst/>
              <a:ahLst/>
              <a:cxnLst/>
              <a:rect l="l" t="t" r="r" b="b"/>
              <a:pathLst>
                <a:path w="9525" h="9525" extrusionOk="0">
                  <a:moveTo>
                    <a:pt x="7144" y="7858"/>
                  </a:moveTo>
                  <a:cubicBezTo>
                    <a:pt x="8096" y="8811"/>
                    <a:pt x="9049" y="7858"/>
                    <a:pt x="9049" y="7858"/>
                  </a:cubicBezTo>
                  <a:cubicBezTo>
                    <a:pt x="8096" y="6906"/>
                    <a:pt x="7144" y="6906"/>
                    <a:pt x="7144" y="785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327" name="Google Shape;9327;p15"/>
            <p:cNvSpPr/>
            <p:nvPr/>
          </p:nvSpPr>
          <p:spPr>
            <a:xfrm>
              <a:off x="7134701" y="4263471"/>
              <a:ext cx="9525" cy="9525"/>
            </a:xfrm>
            <a:custGeom>
              <a:avLst/>
              <a:gdLst/>
              <a:ahLst/>
              <a:cxnLst/>
              <a:rect l="l" t="t" r="r" b="b"/>
              <a:pathLst>
                <a:path w="9525" h="9525" extrusionOk="0">
                  <a:moveTo>
                    <a:pt x="7144" y="8491"/>
                  </a:moveTo>
                  <a:lnTo>
                    <a:pt x="10001" y="7538"/>
                  </a:lnTo>
                  <a:cubicBezTo>
                    <a:pt x="8096" y="6586"/>
                    <a:pt x="8096" y="7538"/>
                    <a:pt x="7144" y="8491"/>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328" name="Google Shape;9328;p15"/>
            <p:cNvSpPr/>
            <p:nvPr/>
          </p:nvSpPr>
          <p:spPr>
            <a:xfrm>
              <a:off x="7118509" y="4262913"/>
              <a:ext cx="9525" cy="9525"/>
            </a:xfrm>
            <a:custGeom>
              <a:avLst/>
              <a:gdLst/>
              <a:ahLst/>
              <a:cxnLst/>
              <a:rect l="l" t="t" r="r" b="b"/>
              <a:pathLst>
                <a:path w="9525" h="9525" extrusionOk="0">
                  <a:moveTo>
                    <a:pt x="7144" y="7144"/>
                  </a:moveTo>
                  <a:cubicBezTo>
                    <a:pt x="7144" y="10001"/>
                    <a:pt x="7144"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329" name="Google Shape;9329;p15"/>
            <p:cNvSpPr/>
            <p:nvPr/>
          </p:nvSpPr>
          <p:spPr>
            <a:xfrm>
              <a:off x="7130906" y="4249028"/>
              <a:ext cx="9525" cy="9525"/>
            </a:xfrm>
            <a:custGeom>
              <a:avLst/>
              <a:gdLst/>
              <a:ahLst/>
              <a:cxnLst/>
              <a:rect l="l" t="t" r="r" b="b"/>
              <a:pathLst>
                <a:path w="9525" h="9525" extrusionOk="0">
                  <a:moveTo>
                    <a:pt x="8082" y="7694"/>
                  </a:moveTo>
                  <a:cubicBezTo>
                    <a:pt x="9987" y="9599"/>
                    <a:pt x="5225" y="5789"/>
                    <a:pt x="8082" y="769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330" name="Google Shape;9330;p15"/>
            <p:cNvSpPr/>
            <p:nvPr/>
          </p:nvSpPr>
          <p:spPr>
            <a:xfrm>
              <a:off x="7068026" y="4201800"/>
              <a:ext cx="9525" cy="9525"/>
            </a:xfrm>
            <a:custGeom>
              <a:avLst/>
              <a:gdLst/>
              <a:ahLst/>
              <a:cxnLst/>
              <a:rect l="l" t="t" r="r" b="b"/>
              <a:pathLst>
                <a:path w="9525" h="9525" extrusionOk="0">
                  <a:moveTo>
                    <a:pt x="7144" y="7297"/>
                  </a:moveTo>
                  <a:lnTo>
                    <a:pt x="7144" y="10154"/>
                  </a:lnTo>
                  <a:cubicBezTo>
                    <a:pt x="7144" y="10154"/>
                    <a:pt x="8096" y="6344"/>
                    <a:pt x="7144" y="729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331" name="Google Shape;9331;p15"/>
            <p:cNvSpPr/>
            <p:nvPr/>
          </p:nvSpPr>
          <p:spPr>
            <a:xfrm>
              <a:off x="7031831" y="4200915"/>
              <a:ext cx="9525" cy="9525"/>
            </a:xfrm>
            <a:custGeom>
              <a:avLst/>
              <a:gdLst/>
              <a:ahLst/>
              <a:cxnLst/>
              <a:rect l="l" t="t" r="r" b="b"/>
              <a:pathLst>
                <a:path w="9525" h="9525" extrusionOk="0">
                  <a:moveTo>
                    <a:pt x="9049" y="9135"/>
                  </a:moveTo>
                  <a:cubicBezTo>
                    <a:pt x="9049" y="7230"/>
                    <a:pt x="7144" y="6277"/>
                    <a:pt x="7144" y="8182"/>
                  </a:cubicBezTo>
                  <a:cubicBezTo>
                    <a:pt x="7144" y="8182"/>
                    <a:pt x="8096" y="10087"/>
                    <a:pt x="9049" y="9135"/>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332" name="Google Shape;9332;p15"/>
            <p:cNvSpPr/>
            <p:nvPr/>
          </p:nvSpPr>
          <p:spPr>
            <a:xfrm>
              <a:off x="6937110" y="4227353"/>
              <a:ext cx="9525" cy="9525"/>
            </a:xfrm>
            <a:custGeom>
              <a:avLst/>
              <a:gdLst/>
              <a:ahLst/>
              <a:cxnLst/>
              <a:rect l="l" t="t" r="r" b="b"/>
              <a:pathLst>
                <a:path w="9525" h="9525" extrusionOk="0">
                  <a:moveTo>
                    <a:pt x="7567" y="8414"/>
                  </a:moveTo>
                  <a:cubicBezTo>
                    <a:pt x="6615" y="5556"/>
                    <a:pt x="7567" y="8414"/>
                    <a:pt x="7567" y="841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333" name="Google Shape;9333;p15"/>
            <p:cNvSpPr/>
            <p:nvPr/>
          </p:nvSpPr>
          <p:spPr>
            <a:xfrm>
              <a:off x="7542371" y="4403169"/>
              <a:ext cx="9525" cy="9525"/>
            </a:xfrm>
            <a:custGeom>
              <a:avLst/>
              <a:gdLst/>
              <a:ahLst/>
              <a:cxnLst/>
              <a:rect l="l" t="t" r="r" b="b"/>
              <a:pathLst>
                <a:path w="9525" h="9525" extrusionOk="0">
                  <a:moveTo>
                    <a:pt x="7144" y="7858"/>
                  </a:moveTo>
                  <a:cubicBezTo>
                    <a:pt x="10001" y="6906"/>
                    <a:pt x="7144" y="6906"/>
                    <a:pt x="7144" y="785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334" name="Google Shape;9334;p15"/>
            <p:cNvSpPr/>
            <p:nvPr/>
          </p:nvSpPr>
          <p:spPr>
            <a:xfrm>
              <a:off x="7539877" y="4396263"/>
              <a:ext cx="9525" cy="9525"/>
            </a:xfrm>
            <a:custGeom>
              <a:avLst/>
              <a:gdLst/>
              <a:ahLst/>
              <a:cxnLst/>
              <a:rect l="l" t="t" r="r" b="b"/>
              <a:pathLst>
                <a:path w="9525" h="9525" extrusionOk="0">
                  <a:moveTo>
                    <a:pt x="11543" y="7144"/>
                  </a:moveTo>
                  <a:cubicBezTo>
                    <a:pt x="3923" y="9049"/>
                    <a:pt x="7733" y="10001"/>
                    <a:pt x="11543"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335" name="Google Shape;9335;p15"/>
            <p:cNvSpPr/>
            <p:nvPr/>
          </p:nvSpPr>
          <p:spPr>
            <a:xfrm>
              <a:off x="7500461" y="4348638"/>
              <a:ext cx="9525" cy="9525"/>
            </a:xfrm>
            <a:custGeom>
              <a:avLst/>
              <a:gdLst/>
              <a:ahLst/>
              <a:cxnLst/>
              <a:rect l="l" t="t" r="r" b="b"/>
              <a:pathLst>
                <a:path w="9525" h="9525" extrusionOk="0">
                  <a:moveTo>
                    <a:pt x="7144" y="7144"/>
                  </a:moveTo>
                  <a:lnTo>
                    <a:pt x="7144" y="7144"/>
                  </a:lnTo>
                  <a:cubicBezTo>
                    <a:pt x="8096" y="7144"/>
                    <a:pt x="8096"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336" name="Google Shape;9336;p15"/>
            <p:cNvSpPr/>
            <p:nvPr/>
          </p:nvSpPr>
          <p:spPr>
            <a:xfrm>
              <a:off x="7469029" y="4322921"/>
              <a:ext cx="9525" cy="9525"/>
            </a:xfrm>
            <a:custGeom>
              <a:avLst/>
              <a:gdLst/>
              <a:ahLst/>
              <a:cxnLst/>
              <a:rect l="l" t="t" r="r" b="b"/>
              <a:pathLst>
                <a:path w="9525" h="9525" extrusionOk="0">
                  <a:moveTo>
                    <a:pt x="7144" y="7144"/>
                  </a:moveTo>
                  <a:cubicBezTo>
                    <a:pt x="8096" y="8096"/>
                    <a:pt x="8096" y="7144"/>
                    <a:pt x="7144" y="7144"/>
                  </a:cubicBezTo>
                  <a:cubicBezTo>
                    <a:pt x="8096"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337" name="Google Shape;9337;p15"/>
            <p:cNvSpPr/>
            <p:nvPr/>
          </p:nvSpPr>
          <p:spPr>
            <a:xfrm>
              <a:off x="7465219" y="4316253"/>
              <a:ext cx="9525" cy="9525"/>
            </a:xfrm>
            <a:custGeom>
              <a:avLst/>
              <a:gdLst/>
              <a:ahLst/>
              <a:cxnLst/>
              <a:rect l="l" t="t" r="r" b="b"/>
              <a:pathLst>
                <a:path w="9525" h="9525" extrusionOk="0">
                  <a:moveTo>
                    <a:pt x="7144" y="7144"/>
                  </a:moveTo>
                  <a:cubicBezTo>
                    <a:pt x="7144" y="7144"/>
                    <a:pt x="7144" y="7144"/>
                    <a:pt x="7144" y="7144"/>
                  </a:cubicBezTo>
                  <a:cubicBezTo>
                    <a:pt x="8096" y="7144"/>
                    <a:pt x="8096"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338" name="Google Shape;9338;p15"/>
            <p:cNvSpPr/>
            <p:nvPr/>
          </p:nvSpPr>
          <p:spPr>
            <a:xfrm>
              <a:off x="7500038" y="4346733"/>
              <a:ext cx="9525" cy="9525"/>
            </a:xfrm>
            <a:custGeom>
              <a:avLst/>
              <a:gdLst/>
              <a:ahLst/>
              <a:cxnLst/>
              <a:rect l="l" t="t" r="r" b="b"/>
              <a:pathLst>
                <a:path w="9525" h="9525" extrusionOk="0">
                  <a:moveTo>
                    <a:pt x="7567" y="9049"/>
                  </a:moveTo>
                  <a:lnTo>
                    <a:pt x="7567" y="7144"/>
                  </a:lnTo>
                  <a:cubicBezTo>
                    <a:pt x="6615" y="8096"/>
                    <a:pt x="7567" y="8096"/>
                    <a:pt x="7567" y="904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339" name="Google Shape;9339;p15"/>
            <p:cNvSpPr/>
            <p:nvPr/>
          </p:nvSpPr>
          <p:spPr>
            <a:xfrm>
              <a:off x="7531894" y="4395311"/>
              <a:ext cx="9525" cy="9525"/>
            </a:xfrm>
            <a:custGeom>
              <a:avLst/>
              <a:gdLst/>
              <a:ahLst/>
              <a:cxnLst/>
              <a:rect l="l" t="t" r="r" b="b"/>
              <a:pathLst>
                <a:path w="9525" h="9525" extrusionOk="0">
                  <a:moveTo>
                    <a:pt x="7144" y="7144"/>
                  </a:moveTo>
                  <a:cubicBezTo>
                    <a:pt x="8096" y="8096"/>
                    <a:pt x="8096"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340" name="Google Shape;9340;p15"/>
            <p:cNvSpPr/>
            <p:nvPr/>
          </p:nvSpPr>
          <p:spPr>
            <a:xfrm>
              <a:off x="7516654" y="4357317"/>
              <a:ext cx="9525" cy="9525"/>
            </a:xfrm>
            <a:custGeom>
              <a:avLst/>
              <a:gdLst/>
              <a:ahLst/>
              <a:cxnLst/>
              <a:rect l="l" t="t" r="r" b="b"/>
              <a:pathLst>
                <a:path w="9525" h="9525" extrusionOk="0">
                  <a:moveTo>
                    <a:pt x="7144" y="7990"/>
                  </a:moveTo>
                  <a:cubicBezTo>
                    <a:pt x="7144" y="7990"/>
                    <a:pt x="10001" y="6086"/>
                    <a:pt x="7144" y="7990"/>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341" name="Google Shape;9341;p15"/>
            <p:cNvSpPr/>
            <p:nvPr/>
          </p:nvSpPr>
          <p:spPr>
            <a:xfrm>
              <a:off x="7524787" y="4366422"/>
              <a:ext cx="9525" cy="9525"/>
            </a:xfrm>
            <a:custGeom>
              <a:avLst/>
              <a:gdLst/>
              <a:ahLst/>
              <a:cxnLst/>
              <a:rect l="l" t="t" r="r" b="b"/>
              <a:pathLst>
                <a:path w="9525" h="9525" extrusionOk="0">
                  <a:moveTo>
                    <a:pt x="9488" y="7458"/>
                  </a:moveTo>
                  <a:cubicBezTo>
                    <a:pt x="8536" y="5553"/>
                    <a:pt x="4726" y="13173"/>
                    <a:pt x="9488" y="745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342" name="Google Shape;9342;p15"/>
            <p:cNvSpPr/>
            <p:nvPr/>
          </p:nvSpPr>
          <p:spPr>
            <a:xfrm>
              <a:off x="7538561" y="4385786"/>
              <a:ext cx="9525" cy="9525"/>
            </a:xfrm>
            <a:custGeom>
              <a:avLst/>
              <a:gdLst/>
              <a:ahLst/>
              <a:cxnLst/>
              <a:rect l="l" t="t" r="r" b="b"/>
              <a:pathLst>
                <a:path w="9525" h="9525" extrusionOk="0">
                  <a:moveTo>
                    <a:pt x="7144" y="7144"/>
                  </a:moveTo>
                  <a:lnTo>
                    <a:pt x="7144" y="7144"/>
                  </a:lnTo>
                  <a:lnTo>
                    <a:pt x="7144" y="7144"/>
                  </a:ln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343" name="Google Shape;9343;p15"/>
            <p:cNvSpPr/>
            <p:nvPr/>
          </p:nvSpPr>
          <p:spPr>
            <a:xfrm>
              <a:off x="7509034" y="4350543"/>
              <a:ext cx="9525" cy="9525"/>
            </a:xfrm>
            <a:custGeom>
              <a:avLst/>
              <a:gdLst/>
              <a:ahLst/>
              <a:cxnLst/>
              <a:rect l="l" t="t" r="r" b="b"/>
              <a:pathLst>
                <a:path w="9525" h="9525" extrusionOk="0">
                  <a:moveTo>
                    <a:pt x="7144" y="7144"/>
                  </a:moveTo>
                  <a:cubicBezTo>
                    <a:pt x="8096" y="7144"/>
                    <a:pt x="8096" y="7144"/>
                    <a:pt x="7144" y="7144"/>
                  </a:cubicBezTo>
                  <a:cubicBezTo>
                    <a:pt x="8096"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344" name="Google Shape;9344;p15"/>
            <p:cNvSpPr/>
            <p:nvPr/>
          </p:nvSpPr>
          <p:spPr>
            <a:xfrm>
              <a:off x="7211854" y="4365783"/>
              <a:ext cx="9525" cy="9525"/>
            </a:xfrm>
            <a:custGeom>
              <a:avLst/>
              <a:gdLst/>
              <a:ahLst/>
              <a:cxnLst/>
              <a:rect l="l" t="t" r="r" b="b"/>
              <a:pathLst>
                <a:path w="9525" h="9525" extrusionOk="0">
                  <a:moveTo>
                    <a:pt x="7144" y="7144"/>
                  </a:moveTo>
                  <a:cubicBezTo>
                    <a:pt x="7144" y="7144"/>
                    <a:pt x="7144" y="7144"/>
                    <a:pt x="7144" y="7144"/>
                  </a:cubicBez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345" name="Google Shape;9345;p15"/>
            <p:cNvSpPr/>
            <p:nvPr/>
          </p:nvSpPr>
          <p:spPr>
            <a:xfrm>
              <a:off x="7189629" y="4368323"/>
              <a:ext cx="9525" cy="9525"/>
            </a:xfrm>
            <a:custGeom>
              <a:avLst/>
              <a:gdLst/>
              <a:ahLst/>
              <a:cxnLst/>
              <a:rect l="l" t="t" r="r" b="b"/>
              <a:pathLst>
                <a:path w="9525" h="9525" extrusionOk="0">
                  <a:moveTo>
                    <a:pt x="8414" y="8414"/>
                  </a:moveTo>
                  <a:cubicBezTo>
                    <a:pt x="8414" y="8414"/>
                    <a:pt x="5556" y="5556"/>
                    <a:pt x="8414" y="841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346" name="Google Shape;9346;p15"/>
            <p:cNvSpPr/>
            <p:nvPr/>
          </p:nvSpPr>
          <p:spPr>
            <a:xfrm>
              <a:off x="7485221" y="4306728"/>
              <a:ext cx="9525" cy="9525"/>
            </a:xfrm>
            <a:custGeom>
              <a:avLst/>
              <a:gdLst/>
              <a:ahLst/>
              <a:cxnLst/>
              <a:rect l="l" t="t" r="r" b="b"/>
              <a:pathLst>
                <a:path w="9525" h="9525" extrusionOk="0">
                  <a:moveTo>
                    <a:pt x="7144" y="7144"/>
                  </a:moveTo>
                  <a:lnTo>
                    <a:pt x="7144" y="7144"/>
                  </a:ln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347" name="Google Shape;9347;p15"/>
            <p:cNvSpPr/>
            <p:nvPr/>
          </p:nvSpPr>
          <p:spPr>
            <a:xfrm>
              <a:off x="7370380" y="4270533"/>
              <a:ext cx="9525" cy="19050"/>
            </a:xfrm>
            <a:custGeom>
              <a:avLst/>
              <a:gdLst/>
              <a:ahLst/>
              <a:cxnLst/>
              <a:rect l="l" t="t" r="r" b="b"/>
              <a:pathLst>
                <a:path w="9525" h="19050" extrusionOk="0">
                  <a:moveTo>
                    <a:pt x="8638" y="7144"/>
                  </a:moveTo>
                  <a:cubicBezTo>
                    <a:pt x="9590" y="10001"/>
                    <a:pt x="5780" y="10001"/>
                    <a:pt x="7685" y="12859"/>
                  </a:cubicBezTo>
                  <a:cubicBezTo>
                    <a:pt x="7685" y="11906"/>
                    <a:pt x="10543" y="9049"/>
                    <a:pt x="8638"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348" name="Google Shape;9348;p15"/>
            <p:cNvSpPr/>
            <p:nvPr/>
          </p:nvSpPr>
          <p:spPr>
            <a:xfrm>
              <a:off x="7531894" y="4395311"/>
              <a:ext cx="9525" cy="9525"/>
            </a:xfrm>
            <a:custGeom>
              <a:avLst/>
              <a:gdLst/>
              <a:ahLst/>
              <a:cxnLst/>
              <a:rect l="l" t="t" r="r" b="b"/>
              <a:pathLst>
                <a:path w="9525" h="9525" extrusionOk="0">
                  <a:moveTo>
                    <a:pt x="7144" y="7144"/>
                  </a:moveTo>
                  <a:cubicBezTo>
                    <a:pt x="7144" y="7144"/>
                    <a:pt x="7144" y="7144"/>
                    <a:pt x="7144" y="7144"/>
                  </a:cubicBez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349" name="Google Shape;9349;p15"/>
            <p:cNvSpPr/>
            <p:nvPr/>
          </p:nvSpPr>
          <p:spPr>
            <a:xfrm>
              <a:off x="7370921" y="4277201"/>
              <a:ext cx="9525" cy="9525"/>
            </a:xfrm>
            <a:custGeom>
              <a:avLst/>
              <a:gdLst/>
              <a:ahLst/>
              <a:cxnLst/>
              <a:rect l="l" t="t" r="r" b="b"/>
              <a:pathLst>
                <a:path w="9525" h="9525" extrusionOk="0">
                  <a:moveTo>
                    <a:pt x="7144" y="7144"/>
                  </a:moveTo>
                  <a:cubicBezTo>
                    <a:pt x="7144" y="7144"/>
                    <a:pt x="8096"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350" name="Google Shape;9350;p15"/>
            <p:cNvSpPr/>
            <p:nvPr/>
          </p:nvSpPr>
          <p:spPr>
            <a:xfrm>
              <a:off x="7457599" y="4294346"/>
              <a:ext cx="9525" cy="9525"/>
            </a:xfrm>
            <a:custGeom>
              <a:avLst/>
              <a:gdLst/>
              <a:ahLst/>
              <a:cxnLst/>
              <a:rect l="l" t="t" r="r" b="b"/>
              <a:pathLst>
                <a:path w="9525" h="9525" extrusionOk="0">
                  <a:moveTo>
                    <a:pt x="7144" y="7144"/>
                  </a:moveTo>
                  <a:cubicBezTo>
                    <a:pt x="7144" y="8096"/>
                    <a:pt x="7144" y="8096"/>
                    <a:pt x="7144" y="8096"/>
                  </a:cubicBezTo>
                  <a:cubicBezTo>
                    <a:pt x="7144" y="8096"/>
                    <a:pt x="7144"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351" name="Google Shape;9351;p15"/>
            <p:cNvSpPr/>
            <p:nvPr/>
          </p:nvSpPr>
          <p:spPr>
            <a:xfrm>
              <a:off x="7475273" y="4307919"/>
              <a:ext cx="9525" cy="9525"/>
            </a:xfrm>
            <a:custGeom>
              <a:avLst/>
              <a:gdLst/>
              <a:ahLst/>
              <a:cxnLst/>
              <a:rect l="l" t="t" r="r" b="b"/>
              <a:pathLst>
                <a:path w="9525" h="9525" extrusionOk="0">
                  <a:moveTo>
                    <a:pt x="7567" y="7858"/>
                  </a:moveTo>
                  <a:lnTo>
                    <a:pt x="7567" y="7858"/>
                  </a:lnTo>
                  <a:cubicBezTo>
                    <a:pt x="6615" y="6906"/>
                    <a:pt x="7567" y="6906"/>
                    <a:pt x="7567" y="785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352" name="Google Shape;9352;p15"/>
            <p:cNvSpPr/>
            <p:nvPr/>
          </p:nvSpPr>
          <p:spPr>
            <a:xfrm>
              <a:off x="7444546" y="4292455"/>
              <a:ext cx="9525" cy="9525"/>
            </a:xfrm>
            <a:custGeom>
              <a:avLst/>
              <a:gdLst/>
              <a:ahLst/>
              <a:cxnLst/>
              <a:rect l="l" t="t" r="r" b="b"/>
              <a:pathLst>
                <a:path w="9525" h="9525" extrusionOk="0">
                  <a:moveTo>
                    <a:pt x="7814" y="8082"/>
                  </a:moveTo>
                  <a:cubicBezTo>
                    <a:pt x="5910" y="5225"/>
                    <a:pt x="8767" y="9987"/>
                    <a:pt x="7814" y="8082"/>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353" name="Google Shape;9353;p15"/>
            <p:cNvSpPr/>
            <p:nvPr/>
          </p:nvSpPr>
          <p:spPr>
            <a:xfrm>
              <a:off x="7434739" y="4289583"/>
              <a:ext cx="9525" cy="9525"/>
            </a:xfrm>
            <a:custGeom>
              <a:avLst/>
              <a:gdLst/>
              <a:ahLst/>
              <a:cxnLst/>
              <a:rect l="l" t="t" r="r" b="b"/>
              <a:pathLst>
                <a:path w="9525" h="9525" extrusionOk="0">
                  <a:moveTo>
                    <a:pt x="7144" y="7144"/>
                  </a:moveTo>
                  <a:cubicBezTo>
                    <a:pt x="7144" y="7144"/>
                    <a:pt x="7144"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354" name="Google Shape;9354;p15"/>
            <p:cNvSpPr/>
            <p:nvPr/>
          </p:nvSpPr>
          <p:spPr>
            <a:xfrm>
              <a:off x="7230904" y="4338161"/>
              <a:ext cx="9525" cy="9525"/>
            </a:xfrm>
            <a:custGeom>
              <a:avLst/>
              <a:gdLst/>
              <a:ahLst/>
              <a:cxnLst/>
              <a:rect l="l" t="t" r="r" b="b"/>
              <a:pathLst>
                <a:path w="9525" h="9525" extrusionOk="0">
                  <a:moveTo>
                    <a:pt x="9049" y="9049"/>
                  </a:moveTo>
                  <a:cubicBezTo>
                    <a:pt x="8096" y="9049"/>
                    <a:pt x="7144" y="8096"/>
                    <a:pt x="7144" y="7144"/>
                  </a:cubicBezTo>
                  <a:cubicBezTo>
                    <a:pt x="8096" y="9049"/>
                    <a:pt x="8096" y="10954"/>
                    <a:pt x="9049" y="904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355" name="Google Shape;9355;p15"/>
            <p:cNvSpPr/>
            <p:nvPr/>
          </p:nvSpPr>
          <p:spPr>
            <a:xfrm>
              <a:off x="7532000" y="4394358"/>
              <a:ext cx="9525" cy="9525"/>
            </a:xfrm>
            <a:custGeom>
              <a:avLst/>
              <a:gdLst/>
              <a:ahLst/>
              <a:cxnLst/>
              <a:rect l="l" t="t" r="r" b="b"/>
              <a:pathLst>
                <a:path w="9525" h="9525" extrusionOk="0">
                  <a:moveTo>
                    <a:pt x="7990" y="7144"/>
                  </a:moveTo>
                  <a:cubicBezTo>
                    <a:pt x="6085" y="9049"/>
                    <a:pt x="7990" y="7144"/>
                    <a:pt x="7990"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356" name="Google Shape;9356;p15"/>
            <p:cNvSpPr/>
            <p:nvPr/>
          </p:nvSpPr>
          <p:spPr>
            <a:xfrm>
              <a:off x="7434739" y="4313396"/>
              <a:ext cx="9525" cy="9525"/>
            </a:xfrm>
            <a:custGeom>
              <a:avLst/>
              <a:gdLst/>
              <a:ahLst/>
              <a:cxnLst/>
              <a:rect l="l" t="t" r="r" b="b"/>
              <a:pathLst>
                <a:path w="9525" h="9525" extrusionOk="0">
                  <a:moveTo>
                    <a:pt x="9049" y="8096"/>
                  </a:moveTo>
                  <a:lnTo>
                    <a:pt x="7144" y="7144"/>
                  </a:lnTo>
                  <a:cubicBezTo>
                    <a:pt x="8096" y="7144"/>
                    <a:pt x="8096" y="8096"/>
                    <a:pt x="9049" y="809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357" name="Google Shape;9357;p15"/>
            <p:cNvSpPr/>
            <p:nvPr/>
          </p:nvSpPr>
          <p:spPr>
            <a:xfrm>
              <a:off x="7297579" y="4301013"/>
              <a:ext cx="9525" cy="9525"/>
            </a:xfrm>
            <a:custGeom>
              <a:avLst/>
              <a:gdLst/>
              <a:ahLst/>
              <a:cxnLst/>
              <a:rect l="l" t="t" r="r" b="b"/>
              <a:pathLst>
                <a:path w="9525" h="9525" extrusionOk="0">
                  <a:moveTo>
                    <a:pt x="7144" y="7144"/>
                  </a:moveTo>
                  <a:lnTo>
                    <a:pt x="7144" y="7144"/>
                  </a:ln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358" name="Google Shape;9358;p15"/>
            <p:cNvSpPr/>
            <p:nvPr/>
          </p:nvSpPr>
          <p:spPr>
            <a:xfrm>
              <a:off x="7429553" y="4309687"/>
              <a:ext cx="9525" cy="9525"/>
            </a:xfrm>
            <a:custGeom>
              <a:avLst/>
              <a:gdLst/>
              <a:ahLst/>
              <a:cxnLst/>
              <a:rect l="l" t="t" r="r" b="b"/>
              <a:pathLst>
                <a:path w="9525" h="9525" extrusionOk="0">
                  <a:moveTo>
                    <a:pt x="7567" y="8947"/>
                  </a:moveTo>
                  <a:cubicBezTo>
                    <a:pt x="7567" y="7042"/>
                    <a:pt x="6615" y="6090"/>
                    <a:pt x="7567" y="894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359" name="Google Shape;9359;p15"/>
            <p:cNvSpPr/>
            <p:nvPr/>
          </p:nvSpPr>
          <p:spPr>
            <a:xfrm>
              <a:off x="7230904" y="4339113"/>
              <a:ext cx="9525" cy="9525"/>
            </a:xfrm>
            <a:custGeom>
              <a:avLst/>
              <a:gdLst/>
              <a:ahLst/>
              <a:cxnLst/>
              <a:rect l="l" t="t" r="r" b="b"/>
              <a:pathLst>
                <a:path w="9525" h="9525" extrusionOk="0">
                  <a:moveTo>
                    <a:pt x="7144" y="7144"/>
                  </a:moveTo>
                  <a:lnTo>
                    <a:pt x="7144" y="7144"/>
                  </a:lnTo>
                  <a:lnTo>
                    <a:pt x="7144" y="7144"/>
                  </a:ln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360" name="Google Shape;9360;p15"/>
            <p:cNvSpPr/>
            <p:nvPr/>
          </p:nvSpPr>
          <p:spPr>
            <a:xfrm>
              <a:off x="7186098" y="4262999"/>
              <a:ext cx="361950" cy="142875"/>
            </a:xfrm>
            <a:custGeom>
              <a:avLst/>
              <a:gdLst/>
              <a:ahLst/>
              <a:cxnLst/>
              <a:rect l="l" t="t" r="r" b="b"/>
              <a:pathLst>
                <a:path w="361950" h="142875" extrusionOk="0">
                  <a:moveTo>
                    <a:pt x="48139" y="95641"/>
                  </a:moveTo>
                  <a:cubicBezTo>
                    <a:pt x="46234" y="97546"/>
                    <a:pt x="52902" y="81354"/>
                    <a:pt x="49092" y="78496"/>
                  </a:cubicBezTo>
                  <a:cubicBezTo>
                    <a:pt x="50045" y="80401"/>
                    <a:pt x="50045" y="80401"/>
                    <a:pt x="50045" y="78496"/>
                  </a:cubicBezTo>
                  <a:cubicBezTo>
                    <a:pt x="51949" y="84211"/>
                    <a:pt x="52902" y="83258"/>
                    <a:pt x="52902" y="76591"/>
                  </a:cubicBezTo>
                  <a:cubicBezTo>
                    <a:pt x="58617" y="81354"/>
                    <a:pt x="50045" y="80401"/>
                    <a:pt x="56712" y="84211"/>
                  </a:cubicBezTo>
                  <a:cubicBezTo>
                    <a:pt x="72904" y="77544"/>
                    <a:pt x="122434" y="45158"/>
                    <a:pt x="138627" y="35633"/>
                  </a:cubicBezTo>
                  <a:cubicBezTo>
                    <a:pt x="139579" y="40396"/>
                    <a:pt x="139579" y="39444"/>
                    <a:pt x="139579" y="34681"/>
                  </a:cubicBezTo>
                  <a:cubicBezTo>
                    <a:pt x="153867" y="36586"/>
                    <a:pt x="295789" y="62304"/>
                    <a:pt x="295789" y="62304"/>
                  </a:cubicBezTo>
                  <a:cubicBezTo>
                    <a:pt x="284359" y="77544"/>
                    <a:pt x="288170" y="75638"/>
                    <a:pt x="288170" y="74686"/>
                  </a:cubicBezTo>
                  <a:cubicBezTo>
                    <a:pt x="295789" y="72781"/>
                    <a:pt x="334842" y="123263"/>
                    <a:pt x="345320" y="118501"/>
                  </a:cubicBezTo>
                  <a:cubicBezTo>
                    <a:pt x="329127" y="125169"/>
                    <a:pt x="353892" y="128979"/>
                    <a:pt x="358654" y="129931"/>
                  </a:cubicBezTo>
                  <a:cubicBezTo>
                    <a:pt x="356749" y="134694"/>
                    <a:pt x="358654" y="137551"/>
                    <a:pt x="355797" y="138504"/>
                  </a:cubicBezTo>
                  <a:cubicBezTo>
                    <a:pt x="359607" y="139456"/>
                    <a:pt x="358654" y="143266"/>
                    <a:pt x="363417" y="140408"/>
                  </a:cubicBezTo>
                  <a:cubicBezTo>
                    <a:pt x="364370" y="138504"/>
                    <a:pt x="363417" y="138504"/>
                    <a:pt x="361512" y="141361"/>
                  </a:cubicBezTo>
                  <a:cubicBezTo>
                    <a:pt x="360559" y="141361"/>
                    <a:pt x="367227" y="124216"/>
                    <a:pt x="352939" y="128026"/>
                  </a:cubicBezTo>
                  <a:cubicBezTo>
                    <a:pt x="352939" y="114691"/>
                    <a:pt x="343414" y="106119"/>
                    <a:pt x="328174" y="104213"/>
                  </a:cubicBezTo>
                  <a:cubicBezTo>
                    <a:pt x="331984" y="102308"/>
                    <a:pt x="332937" y="101356"/>
                    <a:pt x="330079" y="101356"/>
                  </a:cubicBezTo>
                  <a:cubicBezTo>
                    <a:pt x="334842" y="94688"/>
                    <a:pt x="330079" y="96594"/>
                    <a:pt x="324364" y="93736"/>
                  </a:cubicBezTo>
                  <a:cubicBezTo>
                    <a:pt x="309124" y="75638"/>
                    <a:pt x="308172" y="71829"/>
                    <a:pt x="291027" y="71829"/>
                  </a:cubicBezTo>
                  <a:cubicBezTo>
                    <a:pt x="287217" y="67066"/>
                    <a:pt x="294837" y="67066"/>
                    <a:pt x="294837" y="65161"/>
                  </a:cubicBezTo>
                  <a:cubicBezTo>
                    <a:pt x="289122" y="58494"/>
                    <a:pt x="289122" y="63256"/>
                    <a:pt x="284359" y="51826"/>
                  </a:cubicBezTo>
                  <a:cubicBezTo>
                    <a:pt x="278645" y="53731"/>
                    <a:pt x="314839" y="51826"/>
                    <a:pt x="306267" y="57541"/>
                  </a:cubicBezTo>
                  <a:cubicBezTo>
                    <a:pt x="305314" y="44206"/>
                    <a:pt x="305314" y="54683"/>
                    <a:pt x="295789" y="53731"/>
                  </a:cubicBezTo>
                  <a:cubicBezTo>
                    <a:pt x="297695" y="48969"/>
                    <a:pt x="293884" y="43254"/>
                    <a:pt x="289122" y="46111"/>
                  </a:cubicBezTo>
                  <a:cubicBezTo>
                    <a:pt x="292932" y="48016"/>
                    <a:pt x="291979" y="46111"/>
                    <a:pt x="290074" y="51826"/>
                  </a:cubicBezTo>
                  <a:cubicBezTo>
                    <a:pt x="291979" y="39444"/>
                    <a:pt x="241497" y="29919"/>
                    <a:pt x="231972" y="31823"/>
                  </a:cubicBezTo>
                  <a:cubicBezTo>
                    <a:pt x="231020" y="25156"/>
                    <a:pt x="233877" y="26108"/>
                    <a:pt x="231020" y="23251"/>
                  </a:cubicBezTo>
                  <a:cubicBezTo>
                    <a:pt x="223399" y="23251"/>
                    <a:pt x="221495" y="26108"/>
                    <a:pt x="215779" y="27061"/>
                  </a:cubicBezTo>
                  <a:cubicBezTo>
                    <a:pt x="223399" y="13726"/>
                    <a:pt x="193872" y="21346"/>
                    <a:pt x="193872" y="21346"/>
                  </a:cubicBezTo>
                  <a:cubicBezTo>
                    <a:pt x="189109" y="16583"/>
                    <a:pt x="193872" y="15631"/>
                    <a:pt x="190062" y="9916"/>
                  </a:cubicBezTo>
                  <a:cubicBezTo>
                    <a:pt x="189109" y="-5324"/>
                    <a:pt x="55759" y="47063"/>
                    <a:pt x="65284" y="50873"/>
                  </a:cubicBezTo>
                  <a:cubicBezTo>
                    <a:pt x="66237" y="51826"/>
                    <a:pt x="63379" y="43254"/>
                    <a:pt x="63379" y="42301"/>
                  </a:cubicBezTo>
                  <a:cubicBezTo>
                    <a:pt x="63379" y="48016"/>
                    <a:pt x="55759" y="52779"/>
                    <a:pt x="58617" y="54683"/>
                  </a:cubicBezTo>
                  <a:cubicBezTo>
                    <a:pt x="60522" y="55636"/>
                    <a:pt x="56712" y="48969"/>
                    <a:pt x="61474" y="58494"/>
                  </a:cubicBezTo>
                  <a:cubicBezTo>
                    <a:pt x="53854" y="52779"/>
                    <a:pt x="12897" y="99451"/>
                    <a:pt x="7182" y="106119"/>
                  </a:cubicBezTo>
                  <a:cubicBezTo>
                    <a:pt x="6229" y="110881"/>
                    <a:pt x="23374" y="119454"/>
                    <a:pt x="24327" y="119454"/>
                  </a:cubicBezTo>
                  <a:cubicBezTo>
                    <a:pt x="26232" y="113738"/>
                    <a:pt x="22422" y="117548"/>
                    <a:pt x="24327" y="118501"/>
                  </a:cubicBezTo>
                  <a:cubicBezTo>
                    <a:pt x="19564" y="117548"/>
                    <a:pt x="43377" y="105166"/>
                    <a:pt x="37662" y="93736"/>
                  </a:cubicBezTo>
                  <a:cubicBezTo>
                    <a:pt x="47187" y="97546"/>
                    <a:pt x="37662" y="95641"/>
                    <a:pt x="48139" y="95641"/>
                  </a:cubicBezTo>
                  <a:close/>
                  <a:moveTo>
                    <a:pt x="70999" y="64208"/>
                  </a:moveTo>
                  <a:cubicBezTo>
                    <a:pt x="70999" y="64208"/>
                    <a:pt x="70047" y="65161"/>
                    <a:pt x="70999" y="64208"/>
                  </a:cubicBezTo>
                  <a:close/>
                  <a:moveTo>
                    <a:pt x="73857" y="62304"/>
                  </a:moveTo>
                  <a:cubicBezTo>
                    <a:pt x="71952" y="62304"/>
                    <a:pt x="70047" y="60398"/>
                    <a:pt x="73857" y="62304"/>
                  </a:cubicBezTo>
                  <a:close/>
                  <a:moveTo>
                    <a:pt x="56712" y="49921"/>
                  </a:moveTo>
                  <a:cubicBezTo>
                    <a:pt x="56712" y="48969"/>
                    <a:pt x="57664" y="53731"/>
                    <a:pt x="56712" y="49921"/>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361" name="Google Shape;9361;p15"/>
            <p:cNvSpPr/>
            <p:nvPr/>
          </p:nvSpPr>
          <p:spPr>
            <a:xfrm>
              <a:off x="7236619" y="4309586"/>
              <a:ext cx="9525" cy="9525"/>
            </a:xfrm>
            <a:custGeom>
              <a:avLst/>
              <a:gdLst/>
              <a:ahLst/>
              <a:cxnLst/>
              <a:rect l="l" t="t" r="r" b="b"/>
              <a:pathLst>
                <a:path w="9525" h="9525" extrusionOk="0">
                  <a:moveTo>
                    <a:pt x="7144" y="7144"/>
                  </a:moveTo>
                  <a:cubicBezTo>
                    <a:pt x="7144" y="8096"/>
                    <a:pt x="8096"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362" name="Google Shape;9362;p15"/>
            <p:cNvSpPr/>
            <p:nvPr/>
          </p:nvSpPr>
          <p:spPr>
            <a:xfrm>
              <a:off x="7500990" y="4348638"/>
              <a:ext cx="9525" cy="9525"/>
            </a:xfrm>
            <a:custGeom>
              <a:avLst/>
              <a:gdLst/>
              <a:ahLst/>
              <a:cxnLst/>
              <a:rect l="l" t="t" r="r" b="b"/>
              <a:pathLst>
                <a:path w="9525" h="9525" extrusionOk="0">
                  <a:moveTo>
                    <a:pt x="7567" y="7144"/>
                  </a:moveTo>
                  <a:cubicBezTo>
                    <a:pt x="7567" y="7144"/>
                    <a:pt x="6615" y="8096"/>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363" name="Google Shape;9363;p15"/>
            <p:cNvSpPr/>
            <p:nvPr/>
          </p:nvSpPr>
          <p:spPr>
            <a:xfrm>
              <a:off x="7294298" y="4302495"/>
              <a:ext cx="9525" cy="9525"/>
            </a:xfrm>
            <a:custGeom>
              <a:avLst/>
              <a:gdLst/>
              <a:ahLst/>
              <a:cxnLst/>
              <a:rect l="l" t="t" r="r" b="b"/>
              <a:pathLst>
                <a:path w="9525" h="9525" extrusionOk="0">
                  <a:moveTo>
                    <a:pt x="7567" y="7567"/>
                  </a:moveTo>
                  <a:cubicBezTo>
                    <a:pt x="6615" y="6615"/>
                    <a:pt x="7567" y="7567"/>
                    <a:pt x="7567"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364" name="Google Shape;9364;p15"/>
            <p:cNvSpPr/>
            <p:nvPr/>
          </p:nvSpPr>
          <p:spPr>
            <a:xfrm>
              <a:off x="7509034" y="4368641"/>
              <a:ext cx="9525" cy="9525"/>
            </a:xfrm>
            <a:custGeom>
              <a:avLst/>
              <a:gdLst/>
              <a:ahLst/>
              <a:cxnLst/>
              <a:rect l="l" t="t" r="r" b="b"/>
              <a:pathLst>
                <a:path w="9525" h="9525" extrusionOk="0">
                  <a:moveTo>
                    <a:pt x="7144" y="7144"/>
                  </a:moveTo>
                  <a:cubicBezTo>
                    <a:pt x="7144" y="7144"/>
                    <a:pt x="7144" y="8096"/>
                    <a:pt x="7144" y="7144"/>
                  </a:cubicBezTo>
                  <a:cubicBezTo>
                    <a:pt x="7144" y="8096"/>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365" name="Google Shape;9365;p15"/>
            <p:cNvSpPr/>
            <p:nvPr/>
          </p:nvSpPr>
          <p:spPr>
            <a:xfrm>
              <a:off x="7514749" y="4374356"/>
              <a:ext cx="9525" cy="9525"/>
            </a:xfrm>
            <a:custGeom>
              <a:avLst/>
              <a:gdLst/>
              <a:ahLst/>
              <a:cxnLst/>
              <a:rect l="l" t="t" r="r" b="b"/>
              <a:pathLst>
                <a:path w="9525" h="9525" extrusionOk="0">
                  <a:moveTo>
                    <a:pt x="7144" y="7144"/>
                  </a:moveTo>
                  <a:lnTo>
                    <a:pt x="7144" y="9049"/>
                  </a:lnTo>
                  <a:cubicBezTo>
                    <a:pt x="7144" y="8096"/>
                    <a:pt x="7144"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366" name="Google Shape;9366;p15"/>
            <p:cNvSpPr/>
            <p:nvPr/>
          </p:nvSpPr>
          <p:spPr>
            <a:xfrm>
              <a:off x="7517606" y="4379224"/>
              <a:ext cx="9525" cy="9525"/>
            </a:xfrm>
            <a:custGeom>
              <a:avLst/>
              <a:gdLst/>
              <a:ahLst/>
              <a:cxnLst/>
              <a:rect l="l" t="t" r="r" b="b"/>
              <a:pathLst>
                <a:path w="9525" h="9525" extrusionOk="0">
                  <a:moveTo>
                    <a:pt x="7144" y="7990"/>
                  </a:moveTo>
                  <a:cubicBezTo>
                    <a:pt x="8096" y="7990"/>
                    <a:pt x="10001" y="6085"/>
                    <a:pt x="7144" y="7990"/>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367" name="Google Shape;9367;p15"/>
            <p:cNvSpPr/>
            <p:nvPr/>
          </p:nvSpPr>
          <p:spPr>
            <a:xfrm>
              <a:off x="7466024" y="4324826"/>
              <a:ext cx="9525" cy="9525"/>
            </a:xfrm>
            <a:custGeom>
              <a:avLst/>
              <a:gdLst/>
              <a:ahLst/>
              <a:cxnLst/>
              <a:rect l="l" t="t" r="r" b="b"/>
              <a:pathLst>
                <a:path w="9525" h="9525" extrusionOk="0">
                  <a:moveTo>
                    <a:pt x="8244" y="7144"/>
                  </a:moveTo>
                  <a:cubicBezTo>
                    <a:pt x="7291" y="7144"/>
                    <a:pt x="7291" y="7144"/>
                    <a:pt x="8244" y="7144"/>
                  </a:cubicBezTo>
                  <a:cubicBezTo>
                    <a:pt x="6339" y="8096"/>
                    <a:pt x="7291" y="8096"/>
                    <a:pt x="82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368" name="Google Shape;9368;p15"/>
            <p:cNvSpPr/>
            <p:nvPr/>
          </p:nvSpPr>
          <p:spPr>
            <a:xfrm>
              <a:off x="7464266" y="4334351"/>
              <a:ext cx="9525" cy="9525"/>
            </a:xfrm>
            <a:custGeom>
              <a:avLst/>
              <a:gdLst/>
              <a:ahLst/>
              <a:cxnLst/>
              <a:rect l="l" t="t" r="r" b="b"/>
              <a:pathLst>
                <a:path w="9525" h="9525" extrusionOk="0">
                  <a:moveTo>
                    <a:pt x="9049" y="7144"/>
                  </a:moveTo>
                  <a:cubicBezTo>
                    <a:pt x="8096" y="7144"/>
                    <a:pt x="8096" y="8096"/>
                    <a:pt x="7144" y="8096"/>
                  </a:cubicBezTo>
                  <a:cubicBezTo>
                    <a:pt x="8096" y="8096"/>
                    <a:pt x="8096" y="8096"/>
                    <a:pt x="9049"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369" name="Google Shape;9369;p15"/>
            <p:cNvSpPr/>
            <p:nvPr/>
          </p:nvSpPr>
          <p:spPr>
            <a:xfrm>
              <a:off x="7436644" y="4314348"/>
              <a:ext cx="9525" cy="9525"/>
            </a:xfrm>
            <a:custGeom>
              <a:avLst/>
              <a:gdLst/>
              <a:ahLst/>
              <a:cxnLst/>
              <a:rect l="l" t="t" r="r" b="b"/>
              <a:pathLst>
                <a:path w="9525" h="9525" extrusionOk="0">
                  <a:moveTo>
                    <a:pt x="7144" y="7144"/>
                  </a:move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370" name="Google Shape;9370;p15"/>
            <p:cNvSpPr/>
            <p:nvPr/>
          </p:nvSpPr>
          <p:spPr>
            <a:xfrm>
              <a:off x="7463314" y="4334351"/>
              <a:ext cx="9525" cy="9525"/>
            </a:xfrm>
            <a:custGeom>
              <a:avLst/>
              <a:gdLst/>
              <a:ahLst/>
              <a:cxnLst/>
              <a:rect l="l" t="t" r="r" b="b"/>
              <a:pathLst>
                <a:path w="9525" h="9525" extrusionOk="0">
                  <a:moveTo>
                    <a:pt x="7144" y="7144"/>
                  </a:moveTo>
                  <a:cubicBezTo>
                    <a:pt x="7144" y="8096"/>
                    <a:pt x="8096" y="8096"/>
                    <a:pt x="8096" y="8096"/>
                  </a:cubicBezTo>
                  <a:cubicBezTo>
                    <a:pt x="8096" y="7144"/>
                    <a:pt x="8096"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371" name="Google Shape;9371;p15"/>
            <p:cNvSpPr/>
            <p:nvPr/>
          </p:nvSpPr>
          <p:spPr>
            <a:xfrm>
              <a:off x="7535704" y="4400073"/>
              <a:ext cx="9525" cy="9525"/>
            </a:xfrm>
            <a:custGeom>
              <a:avLst/>
              <a:gdLst/>
              <a:ahLst/>
              <a:cxnLst/>
              <a:rect l="l" t="t" r="r" b="b"/>
              <a:pathLst>
                <a:path w="9525" h="9525" extrusionOk="0">
                  <a:moveTo>
                    <a:pt x="7144" y="7144"/>
                  </a:moveTo>
                  <a:cubicBezTo>
                    <a:pt x="7144" y="7144"/>
                    <a:pt x="8096"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372" name="Google Shape;9372;p15"/>
            <p:cNvSpPr/>
            <p:nvPr/>
          </p:nvSpPr>
          <p:spPr>
            <a:xfrm>
              <a:off x="7535704" y="4399650"/>
              <a:ext cx="9525" cy="9525"/>
            </a:xfrm>
            <a:custGeom>
              <a:avLst/>
              <a:gdLst/>
              <a:ahLst/>
              <a:cxnLst/>
              <a:rect l="l" t="t" r="r" b="b"/>
              <a:pathLst>
                <a:path w="9525" h="9525" extrusionOk="0">
                  <a:moveTo>
                    <a:pt x="7144" y="7567"/>
                  </a:moveTo>
                  <a:lnTo>
                    <a:pt x="7144" y="7567"/>
                  </a:lnTo>
                  <a:cubicBezTo>
                    <a:pt x="8096" y="7567"/>
                    <a:pt x="8096" y="6615"/>
                    <a:pt x="7144"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373" name="Google Shape;9373;p15"/>
            <p:cNvSpPr/>
            <p:nvPr/>
          </p:nvSpPr>
          <p:spPr>
            <a:xfrm>
              <a:off x="7536656" y="4400073"/>
              <a:ext cx="9525" cy="9525"/>
            </a:xfrm>
            <a:custGeom>
              <a:avLst/>
              <a:gdLst/>
              <a:ahLst/>
              <a:cxnLst/>
              <a:rect l="l" t="t" r="r" b="b"/>
              <a:pathLst>
                <a:path w="9525" h="9525" extrusionOk="0">
                  <a:moveTo>
                    <a:pt x="8096" y="7144"/>
                  </a:moveTo>
                  <a:lnTo>
                    <a:pt x="7144" y="7144"/>
                  </a:lnTo>
                  <a:cubicBezTo>
                    <a:pt x="7144" y="7144"/>
                    <a:pt x="7144" y="7144"/>
                    <a:pt x="8096"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374" name="Google Shape;9374;p15"/>
            <p:cNvSpPr/>
            <p:nvPr/>
          </p:nvSpPr>
          <p:spPr>
            <a:xfrm>
              <a:off x="7530518" y="4393406"/>
              <a:ext cx="9525" cy="9525"/>
            </a:xfrm>
            <a:custGeom>
              <a:avLst/>
              <a:gdLst/>
              <a:ahLst/>
              <a:cxnLst/>
              <a:rect l="l" t="t" r="r" b="b"/>
              <a:pathLst>
                <a:path w="9525" h="9525" extrusionOk="0">
                  <a:moveTo>
                    <a:pt x="7567" y="7144"/>
                  </a:moveTo>
                  <a:lnTo>
                    <a:pt x="7567" y="7144"/>
                  </a:lnTo>
                  <a:cubicBezTo>
                    <a:pt x="6615" y="7144"/>
                    <a:pt x="7567" y="7144"/>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375" name="Google Shape;9375;p15"/>
            <p:cNvSpPr/>
            <p:nvPr/>
          </p:nvSpPr>
          <p:spPr>
            <a:xfrm>
              <a:off x="7529036" y="4391501"/>
              <a:ext cx="9525" cy="9525"/>
            </a:xfrm>
            <a:custGeom>
              <a:avLst/>
              <a:gdLst/>
              <a:ahLst/>
              <a:cxnLst/>
              <a:rect l="l" t="t" r="r" b="b"/>
              <a:pathLst>
                <a:path w="9525" h="9525" extrusionOk="0">
                  <a:moveTo>
                    <a:pt x="7144" y="7144"/>
                  </a:moveTo>
                  <a:cubicBezTo>
                    <a:pt x="10001" y="13811"/>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376" name="Google Shape;9376;p15"/>
            <p:cNvSpPr/>
            <p:nvPr/>
          </p:nvSpPr>
          <p:spPr>
            <a:xfrm>
              <a:off x="7530941" y="4374356"/>
              <a:ext cx="9525" cy="9525"/>
            </a:xfrm>
            <a:custGeom>
              <a:avLst/>
              <a:gdLst/>
              <a:ahLst/>
              <a:cxnLst/>
              <a:rect l="l" t="t" r="r" b="b"/>
              <a:pathLst>
                <a:path w="9525" h="9525" extrusionOk="0">
                  <a:moveTo>
                    <a:pt x="7144" y="7144"/>
                  </a:moveTo>
                  <a:cubicBezTo>
                    <a:pt x="11906" y="9049"/>
                    <a:pt x="8096"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377" name="Google Shape;9377;p15"/>
            <p:cNvSpPr/>
            <p:nvPr/>
          </p:nvSpPr>
          <p:spPr>
            <a:xfrm>
              <a:off x="7527131" y="4366736"/>
              <a:ext cx="9525" cy="9525"/>
            </a:xfrm>
            <a:custGeom>
              <a:avLst/>
              <a:gdLst/>
              <a:ahLst/>
              <a:cxnLst/>
              <a:rect l="l" t="t" r="r" b="b"/>
              <a:pathLst>
                <a:path w="9525" h="9525" extrusionOk="0">
                  <a:moveTo>
                    <a:pt x="7144" y="9049"/>
                  </a:moveTo>
                  <a:cubicBezTo>
                    <a:pt x="8096" y="9049"/>
                    <a:pt x="8096" y="8096"/>
                    <a:pt x="9049" y="7144"/>
                  </a:cubicBezTo>
                  <a:cubicBezTo>
                    <a:pt x="7144" y="8096"/>
                    <a:pt x="7144" y="8096"/>
                    <a:pt x="7144" y="904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378" name="Google Shape;9378;p15"/>
            <p:cNvSpPr/>
            <p:nvPr/>
          </p:nvSpPr>
          <p:spPr>
            <a:xfrm>
              <a:off x="7490936" y="4335996"/>
              <a:ext cx="9525" cy="9525"/>
            </a:xfrm>
            <a:custGeom>
              <a:avLst/>
              <a:gdLst/>
              <a:ahLst/>
              <a:cxnLst/>
              <a:rect l="l" t="t" r="r" b="b"/>
              <a:pathLst>
                <a:path w="9525" h="9525" extrusionOk="0">
                  <a:moveTo>
                    <a:pt x="7144" y="9308"/>
                  </a:moveTo>
                  <a:lnTo>
                    <a:pt x="9049" y="7403"/>
                  </a:lnTo>
                  <a:cubicBezTo>
                    <a:pt x="7144" y="6451"/>
                    <a:pt x="8096" y="8356"/>
                    <a:pt x="7144" y="930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379" name="Google Shape;9379;p15"/>
            <p:cNvSpPr/>
            <p:nvPr/>
          </p:nvSpPr>
          <p:spPr>
            <a:xfrm>
              <a:off x="7475696" y="4343876"/>
              <a:ext cx="9525" cy="9525"/>
            </a:xfrm>
            <a:custGeom>
              <a:avLst/>
              <a:gdLst/>
              <a:ahLst/>
              <a:cxnLst/>
              <a:rect l="l" t="t" r="r" b="b"/>
              <a:pathLst>
                <a:path w="9525" h="9525" extrusionOk="0">
                  <a:moveTo>
                    <a:pt x="7144" y="7144"/>
                  </a:moveTo>
                  <a:cubicBezTo>
                    <a:pt x="8096" y="9049"/>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380" name="Google Shape;9380;p15"/>
            <p:cNvSpPr/>
            <p:nvPr/>
          </p:nvSpPr>
          <p:spPr>
            <a:xfrm>
              <a:off x="7480070" y="4325355"/>
              <a:ext cx="9525" cy="9525"/>
            </a:xfrm>
            <a:custGeom>
              <a:avLst/>
              <a:gdLst/>
              <a:ahLst/>
              <a:cxnLst/>
              <a:rect l="l" t="t" r="r" b="b"/>
              <a:pathLst>
                <a:path w="9525" h="9525" extrusionOk="0">
                  <a:moveTo>
                    <a:pt x="8485" y="7567"/>
                  </a:moveTo>
                  <a:cubicBezTo>
                    <a:pt x="10390" y="7567"/>
                    <a:pt x="4675" y="6615"/>
                    <a:pt x="8485"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381" name="Google Shape;9381;p15"/>
            <p:cNvSpPr/>
            <p:nvPr/>
          </p:nvSpPr>
          <p:spPr>
            <a:xfrm>
              <a:off x="7436644" y="4287525"/>
              <a:ext cx="9525" cy="9525"/>
            </a:xfrm>
            <a:custGeom>
              <a:avLst/>
              <a:gdLst/>
              <a:ahLst/>
              <a:cxnLst/>
              <a:rect l="l" t="t" r="r" b="b"/>
              <a:pathLst>
                <a:path w="9525" h="9525" extrusionOk="0">
                  <a:moveTo>
                    <a:pt x="8096" y="7297"/>
                  </a:moveTo>
                  <a:lnTo>
                    <a:pt x="7144" y="10154"/>
                  </a:lnTo>
                  <a:cubicBezTo>
                    <a:pt x="8096" y="10154"/>
                    <a:pt x="9049" y="6344"/>
                    <a:pt x="8096" y="729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382" name="Google Shape;9382;p15"/>
            <p:cNvSpPr/>
            <p:nvPr/>
          </p:nvSpPr>
          <p:spPr>
            <a:xfrm>
              <a:off x="7400449" y="4277779"/>
              <a:ext cx="9525" cy="9525"/>
            </a:xfrm>
            <a:custGeom>
              <a:avLst/>
              <a:gdLst/>
              <a:ahLst/>
              <a:cxnLst/>
              <a:rect l="l" t="t" r="r" b="b"/>
              <a:pathLst>
                <a:path w="9525" h="9525" extrusionOk="0">
                  <a:moveTo>
                    <a:pt x="9049" y="9423"/>
                  </a:moveTo>
                  <a:cubicBezTo>
                    <a:pt x="9049" y="7517"/>
                    <a:pt x="8096" y="6565"/>
                    <a:pt x="7144" y="7517"/>
                  </a:cubicBezTo>
                  <a:cubicBezTo>
                    <a:pt x="8096" y="8470"/>
                    <a:pt x="9049" y="10375"/>
                    <a:pt x="9049" y="9423"/>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383" name="Google Shape;9383;p15"/>
            <p:cNvSpPr/>
            <p:nvPr/>
          </p:nvSpPr>
          <p:spPr>
            <a:xfrm>
              <a:off x="7295674" y="4274213"/>
              <a:ext cx="9525" cy="9525"/>
            </a:xfrm>
            <a:custGeom>
              <a:avLst/>
              <a:gdLst/>
              <a:ahLst/>
              <a:cxnLst/>
              <a:rect l="l" t="t" r="r" b="b"/>
              <a:pathLst>
                <a:path w="9525" h="9525" extrusionOk="0">
                  <a:moveTo>
                    <a:pt x="7144" y="8227"/>
                  </a:moveTo>
                  <a:cubicBezTo>
                    <a:pt x="7144" y="5369"/>
                    <a:pt x="7144" y="9179"/>
                    <a:pt x="7144" y="822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384" name="Google Shape;9384;p15"/>
            <p:cNvSpPr/>
            <p:nvPr/>
          </p:nvSpPr>
          <p:spPr>
            <a:xfrm>
              <a:off x="7577614" y="4828936"/>
              <a:ext cx="9525" cy="9525"/>
            </a:xfrm>
            <a:custGeom>
              <a:avLst/>
              <a:gdLst/>
              <a:ahLst/>
              <a:cxnLst/>
              <a:rect l="l" t="t" r="r" b="b"/>
              <a:pathLst>
                <a:path w="9525" h="9525" extrusionOk="0">
                  <a:moveTo>
                    <a:pt x="7144" y="7858"/>
                  </a:moveTo>
                  <a:cubicBezTo>
                    <a:pt x="10001" y="6906"/>
                    <a:pt x="7144" y="6906"/>
                    <a:pt x="7144" y="785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385" name="Google Shape;9385;p15"/>
            <p:cNvSpPr/>
            <p:nvPr/>
          </p:nvSpPr>
          <p:spPr>
            <a:xfrm>
              <a:off x="7574994" y="4822031"/>
              <a:ext cx="9525" cy="9525"/>
            </a:xfrm>
            <a:custGeom>
              <a:avLst/>
              <a:gdLst/>
              <a:ahLst/>
              <a:cxnLst/>
              <a:rect l="l" t="t" r="r" b="b"/>
              <a:pathLst>
                <a:path w="9525" h="9525" extrusionOk="0">
                  <a:moveTo>
                    <a:pt x="10716" y="7144"/>
                  </a:moveTo>
                  <a:cubicBezTo>
                    <a:pt x="5953" y="9049"/>
                    <a:pt x="5953" y="11906"/>
                    <a:pt x="10716"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386" name="Google Shape;9386;p15"/>
            <p:cNvSpPr/>
            <p:nvPr/>
          </p:nvSpPr>
          <p:spPr>
            <a:xfrm>
              <a:off x="7515701" y="4789646"/>
              <a:ext cx="9525" cy="9525"/>
            </a:xfrm>
            <a:custGeom>
              <a:avLst/>
              <a:gdLst/>
              <a:ahLst/>
              <a:cxnLst/>
              <a:rect l="l" t="t" r="r" b="b"/>
              <a:pathLst>
                <a:path w="9525" h="9525" extrusionOk="0">
                  <a:moveTo>
                    <a:pt x="7144" y="7144"/>
                  </a:moveTo>
                  <a:lnTo>
                    <a:pt x="7144" y="7144"/>
                  </a:ln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387" name="Google Shape;9387;p15"/>
            <p:cNvSpPr/>
            <p:nvPr/>
          </p:nvSpPr>
          <p:spPr>
            <a:xfrm>
              <a:off x="7521416" y="4742021"/>
              <a:ext cx="9525" cy="9525"/>
            </a:xfrm>
            <a:custGeom>
              <a:avLst/>
              <a:gdLst/>
              <a:ahLst/>
              <a:cxnLst/>
              <a:rect l="l" t="t" r="r" b="b"/>
              <a:pathLst>
                <a:path w="9525" h="9525" extrusionOk="0">
                  <a:moveTo>
                    <a:pt x="7144" y="7144"/>
                  </a:moveTo>
                  <a:cubicBezTo>
                    <a:pt x="7144" y="7144"/>
                    <a:pt x="7144" y="8096"/>
                    <a:pt x="7144" y="7144"/>
                  </a:cubicBez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388" name="Google Shape;9388;p15"/>
            <p:cNvSpPr/>
            <p:nvPr/>
          </p:nvSpPr>
          <p:spPr>
            <a:xfrm>
              <a:off x="7526179" y="4734401"/>
              <a:ext cx="9525" cy="9525"/>
            </a:xfrm>
            <a:custGeom>
              <a:avLst/>
              <a:gdLst/>
              <a:ahLst/>
              <a:cxnLst/>
              <a:rect l="l" t="t" r="r" b="b"/>
              <a:pathLst>
                <a:path w="9525" h="9525" extrusionOk="0">
                  <a:moveTo>
                    <a:pt x="7144" y="7144"/>
                  </a:moveTo>
                  <a:cubicBezTo>
                    <a:pt x="7144" y="7144"/>
                    <a:pt x="7144" y="7144"/>
                    <a:pt x="7144" y="7144"/>
                  </a:cubicBez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389" name="Google Shape;9389;p15"/>
            <p:cNvSpPr/>
            <p:nvPr/>
          </p:nvSpPr>
          <p:spPr>
            <a:xfrm>
              <a:off x="7515701" y="4788299"/>
              <a:ext cx="9525" cy="9525"/>
            </a:xfrm>
            <a:custGeom>
              <a:avLst/>
              <a:gdLst/>
              <a:ahLst/>
              <a:cxnLst/>
              <a:rect l="l" t="t" r="r" b="b"/>
              <a:pathLst>
                <a:path w="9525" h="9525" extrusionOk="0">
                  <a:moveTo>
                    <a:pt x="7144" y="8491"/>
                  </a:moveTo>
                  <a:lnTo>
                    <a:pt x="8096" y="7538"/>
                  </a:lnTo>
                  <a:cubicBezTo>
                    <a:pt x="7144" y="6586"/>
                    <a:pt x="7144" y="7538"/>
                    <a:pt x="7144" y="8491"/>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390" name="Google Shape;9390;p15"/>
            <p:cNvSpPr/>
            <p:nvPr/>
          </p:nvSpPr>
          <p:spPr>
            <a:xfrm>
              <a:off x="7566184" y="4824465"/>
              <a:ext cx="9525" cy="9525"/>
            </a:xfrm>
            <a:custGeom>
              <a:avLst/>
              <a:gdLst/>
              <a:ahLst/>
              <a:cxnLst/>
              <a:rect l="l" t="t" r="r" b="b"/>
              <a:pathLst>
                <a:path w="9525" h="9525" extrusionOk="0">
                  <a:moveTo>
                    <a:pt x="7144" y="7567"/>
                  </a:moveTo>
                  <a:cubicBezTo>
                    <a:pt x="8096" y="7567"/>
                    <a:pt x="8096" y="6615"/>
                    <a:pt x="7144"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391" name="Google Shape;9391;p15"/>
            <p:cNvSpPr/>
            <p:nvPr/>
          </p:nvSpPr>
          <p:spPr>
            <a:xfrm>
              <a:off x="7526179" y="4798324"/>
              <a:ext cx="9525" cy="9525"/>
            </a:xfrm>
            <a:custGeom>
              <a:avLst/>
              <a:gdLst/>
              <a:ahLst/>
              <a:cxnLst/>
              <a:rect l="l" t="t" r="r" b="b"/>
              <a:pathLst>
                <a:path w="9525" h="9525" extrusionOk="0">
                  <a:moveTo>
                    <a:pt x="7144" y="7990"/>
                  </a:moveTo>
                  <a:cubicBezTo>
                    <a:pt x="8096" y="7990"/>
                    <a:pt x="10001" y="6085"/>
                    <a:pt x="7144" y="7990"/>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392" name="Google Shape;9392;p15"/>
            <p:cNvSpPr/>
            <p:nvPr/>
          </p:nvSpPr>
          <p:spPr>
            <a:xfrm>
              <a:off x="7540319" y="4802906"/>
              <a:ext cx="9525" cy="9525"/>
            </a:xfrm>
            <a:custGeom>
              <a:avLst/>
              <a:gdLst/>
              <a:ahLst/>
              <a:cxnLst/>
              <a:rect l="l" t="t" r="r" b="b"/>
              <a:pathLst>
                <a:path w="9525" h="9525" extrusionOk="0">
                  <a:moveTo>
                    <a:pt x="8244" y="7219"/>
                  </a:moveTo>
                  <a:cubicBezTo>
                    <a:pt x="6339" y="6266"/>
                    <a:pt x="7291" y="14839"/>
                    <a:pt x="8244" y="721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393" name="Google Shape;9393;p15"/>
            <p:cNvSpPr/>
            <p:nvPr/>
          </p:nvSpPr>
          <p:spPr>
            <a:xfrm>
              <a:off x="7566184" y="4812506"/>
              <a:ext cx="9525" cy="9525"/>
            </a:xfrm>
            <a:custGeom>
              <a:avLst/>
              <a:gdLst/>
              <a:ahLst/>
              <a:cxnLst/>
              <a:rect l="l" t="t" r="r" b="b"/>
              <a:pathLst>
                <a:path w="9525" h="9525" extrusionOk="0">
                  <a:moveTo>
                    <a:pt x="7144" y="7144"/>
                  </a:moveTo>
                  <a:lnTo>
                    <a:pt x="7144" y="7144"/>
                  </a:lnTo>
                  <a:cubicBezTo>
                    <a:pt x="8096"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394" name="Google Shape;9394;p15"/>
            <p:cNvSpPr/>
            <p:nvPr/>
          </p:nvSpPr>
          <p:spPr>
            <a:xfrm>
              <a:off x="7520464" y="4793985"/>
              <a:ext cx="9525" cy="9525"/>
            </a:xfrm>
            <a:custGeom>
              <a:avLst/>
              <a:gdLst/>
              <a:ahLst/>
              <a:cxnLst/>
              <a:rect l="l" t="t" r="r" b="b"/>
              <a:pathLst>
                <a:path w="9525" h="9525" extrusionOk="0">
                  <a:moveTo>
                    <a:pt x="7144" y="7567"/>
                  </a:moveTo>
                  <a:cubicBezTo>
                    <a:pt x="7144" y="7567"/>
                    <a:pt x="8096" y="6615"/>
                    <a:pt x="7144" y="7567"/>
                  </a:cubicBezTo>
                  <a:cubicBezTo>
                    <a:pt x="8096" y="6615"/>
                    <a:pt x="7144" y="7567"/>
                    <a:pt x="7144"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395" name="Google Shape;9395;p15"/>
            <p:cNvSpPr/>
            <p:nvPr/>
          </p:nvSpPr>
          <p:spPr>
            <a:xfrm>
              <a:off x="7446169" y="4369831"/>
              <a:ext cx="9525" cy="9525"/>
            </a:xfrm>
            <a:custGeom>
              <a:avLst/>
              <a:gdLst/>
              <a:ahLst/>
              <a:cxnLst/>
              <a:rect l="l" t="t" r="r" b="b"/>
              <a:pathLst>
                <a:path w="9525" h="9525" extrusionOk="0">
                  <a:moveTo>
                    <a:pt x="7144" y="7858"/>
                  </a:moveTo>
                  <a:cubicBezTo>
                    <a:pt x="7144" y="6906"/>
                    <a:pt x="7144" y="6906"/>
                    <a:pt x="7144" y="7858"/>
                  </a:cubicBezTo>
                  <a:cubicBezTo>
                    <a:pt x="7144" y="6906"/>
                    <a:pt x="7144" y="6906"/>
                    <a:pt x="7144" y="785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396" name="Google Shape;9396;p15"/>
            <p:cNvSpPr/>
            <p:nvPr/>
          </p:nvSpPr>
          <p:spPr>
            <a:xfrm>
              <a:off x="7440454" y="4345887"/>
              <a:ext cx="9525" cy="9525"/>
            </a:xfrm>
            <a:custGeom>
              <a:avLst/>
              <a:gdLst/>
              <a:ahLst/>
              <a:cxnLst/>
              <a:rect l="l" t="t" r="r" b="b"/>
              <a:pathLst>
                <a:path w="9525" h="9525" extrusionOk="0">
                  <a:moveTo>
                    <a:pt x="7144" y="7990"/>
                  </a:moveTo>
                  <a:cubicBezTo>
                    <a:pt x="8096" y="7990"/>
                    <a:pt x="10954" y="6085"/>
                    <a:pt x="7144" y="7990"/>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397" name="Google Shape;9397;p15"/>
            <p:cNvSpPr/>
            <p:nvPr/>
          </p:nvSpPr>
          <p:spPr>
            <a:xfrm>
              <a:off x="7531894" y="4719161"/>
              <a:ext cx="9525" cy="9525"/>
            </a:xfrm>
            <a:custGeom>
              <a:avLst/>
              <a:gdLst/>
              <a:ahLst/>
              <a:cxnLst/>
              <a:rect l="l" t="t" r="r" b="b"/>
              <a:pathLst>
                <a:path w="9525" h="9525" extrusionOk="0">
                  <a:moveTo>
                    <a:pt x="7144" y="7144"/>
                  </a:moveTo>
                  <a:lnTo>
                    <a:pt x="7144" y="7144"/>
                  </a:lnTo>
                  <a:cubicBezTo>
                    <a:pt x="8096" y="8096"/>
                    <a:pt x="8096"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398" name="Google Shape;9398;p15"/>
            <p:cNvSpPr/>
            <p:nvPr/>
          </p:nvSpPr>
          <p:spPr>
            <a:xfrm>
              <a:off x="7526179" y="4574395"/>
              <a:ext cx="19050" cy="9525"/>
            </a:xfrm>
            <a:custGeom>
              <a:avLst/>
              <a:gdLst/>
              <a:ahLst/>
              <a:cxnLst/>
              <a:rect l="l" t="t" r="r" b="b"/>
              <a:pathLst>
                <a:path w="19050" h="9525" extrusionOk="0">
                  <a:moveTo>
                    <a:pt x="12859" y="8082"/>
                  </a:moveTo>
                  <a:cubicBezTo>
                    <a:pt x="10001" y="9987"/>
                    <a:pt x="9049" y="5224"/>
                    <a:pt x="7144" y="8082"/>
                  </a:cubicBezTo>
                  <a:cubicBezTo>
                    <a:pt x="7144" y="8082"/>
                    <a:pt x="10954" y="9987"/>
                    <a:pt x="12859" y="8082"/>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399" name="Google Shape;9399;p15"/>
            <p:cNvSpPr/>
            <p:nvPr/>
          </p:nvSpPr>
          <p:spPr>
            <a:xfrm>
              <a:off x="7565760" y="4823936"/>
              <a:ext cx="9525" cy="9525"/>
            </a:xfrm>
            <a:custGeom>
              <a:avLst/>
              <a:gdLst/>
              <a:ahLst/>
              <a:cxnLst/>
              <a:rect l="l" t="t" r="r" b="b"/>
              <a:pathLst>
                <a:path w="9525" h="9525" extrusionOk="0">
                  <a:moveTo>
                    <a:pt x="7567" y="7144"/>
                  </a:moveTo>
                  <a:cubicBezTo>
                    <a:pt x="7567" y="7144"/>
                    <a:pt x="6615" y="7144"/>
                    <a:pt x="7567" y="7144"/>
                  </a:cubicBezTo>
                  <a:cubicBezTo>
                    <a:pt x="6615" y="8096"/>
                    <a:pt x="7567" y="8096"/>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400" name="Google Shape;9400;p15"/>
            <p:cNvSpPr/>
            <p:nvPr/>
          </p:nvSpPr>
          <p:spPr>
            <a:xfrm>
              <a:off x="7525226" y="4575333"/>
              <a:ext cx="9525" cy="9525"/>
            </a:xfrm>
            <a:custGeom>
              <a:avLst/>
              <a:gdLst/>
              <a:ahLst/>
              <a:cxnLst/>
              <a:rect l="l" t="t" r="r" b="b"/>
              <a:pathLst>
                <a:path w="9525" h="9525" extrusionOk="0">
                  <a:moveTo>
                    <a:pt x="7144" y="7144"/>
                  </a:moveTo>
                  <a:cubicBezTo>
                    <a:pt x="7144" y="8096"/>
                    <a:pt x="7144"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401" name="Google Shape;9401;p15"/>
            <p:cNvSpPr/>
            <p:nvPr/>
          </p:nvSpPr>
          <p:spPr>
            <a:xfrm>
              <a:off x="7531894" y="4682013"/>
              <a:ext cx="9525" cy="9525"/>
            </a:xfrm>
            <a:custGeom>
              <a:avLst/>
              <a:gdLst/>
              <a:ahLst/>
              <a:cxnLst/>
              <a:rect l="l" t="t" r="r" b="b"/>
              <a:pathLst>
                <a:path w="9525" h="9525" extrusionOk="0">
                  <a:moveTo>
                    <a:pt x="8096" y="7144"/>
                  </a:moveTo>
                  <a:cubicBezTo>
                    <a:pt x="7144" y="7144"/>
                    <a:pt x="7144" y="7144"/>
                    <a:pt x="7144" y="7144"/>
                  </a:cubicBezTo>
                  <a:cubicBezTo>
                    <a:pt x="7144" y="8096"/>
                    <a:pt x="7144" y="8096"/>
                    <a:pt x="8096"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402" name="Google Shape;9402;p15"/>
            <p:cNvSpPr/>
            <p:nvPr/>
          </p:nvSpPr>
          <p:spPr>
            <a:xfrm>
              <a:off x="7528084" y="4709213"/>
              <a:ext cx="9525" cy="9525"/>
            </a:xfrm>
            <a:custGeom>
              <a:avLst/>
              <a:gdLst/>
              <a:ahLst/>
              <a:cxnLst/>
              <a:rect l="l" t="t" r="r" b="b"/>
              <a:pathLst>
                <a:path w="9525" h="9525" extrusionOk="0">
                  <a:moveTo>
                    <a:pt x="7144" y="7567"/>
                  </a:moveTo>
                  <a:lnTo>
                    <a:pt x="7144" y="7567"/>
                  </a:lnTo>
                  <a:cubicBezTo>
                    <a:pt x="7144" y="6615"/>
                    <a:pt x="7144" y="7567"/>
                    <a:pt x="7144"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403" name="Google Shape;9403;p15"/>
            <p:cNvSpPr/>
            <p:nvPr/>
          </p:nvSpPr>
          <p:spPr>
            <a:xfrm>
              <a:off x="7528486" y="4667178"/>
              <a:ext cx="9525" cy="9525"/>
            </a:xfrm>
            <a:custGeom>
              <a:avLst/>
              <a:gdLst/>
              <a:ahLst/>
              <a:cxnLst/>
              <a:rect l="l" t="t" r="r" b="b"/>
              <a:pathLst>
                <a:path w="9525" h="9525" extrusionOk="0">
                  <a:moveTo>
                    <a:pt x="7694" y="8644"/>
                  </a:moveTo>
                  <a:cubicBezTo>
                    <a:pt x="9599" y="4834"/>
                    <a:pt x="5789" y="9597"/>
                    <a:pt x="7694" y="86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404" name="Google Shape;9404;p15"/>
            <p:cNvSpPr/>
            <p:nvPr/>
          </p:nvSpPr>
          <p:spPr>
            <a:xfrm>
              <a:off x="7528613" y="4654391"/>
              <a:ext cx="9525" cy="9525"/>
            </a:xfrm>
            <a:custGeom>
              <a:avLst/>
              <a:gdLst/>
              <a:ahLst/>
              <a:cxnLst/>
              <a:rect l="l" t="t" r="r" b="b"/>
              <a:pathLst>
                <a:path w="9525" h="9525" extrusionOk="0">
                  <a:moveTo>
                    <a:pt x="7567" y="7144"/>
                  </a:moveTo>
                  <a:cubicBezTo>
                    <a:pt x="7567" y="7144"/>
                    <a:pt x="6615" y="8096"/>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405" name="Google Shape;9405;p15"/>
            <p:cNvSpPr/>
            <p:nvPr/>
          </p:nvSpPr>
          <p:spPr>
            <a:xfrm>
              <a:off x="7474907" y="4397216"/>
              <a:ext cx="9525" cy="9525"/>
            </a:xfrm>
            <a:custGeom>
              <a:avLst/>
              <a:gdLst/>
              <a:ahLst/>
              <a:cxnLst/>
              <a:rect l="l" t="t" r="r" b="b"/>
              <a:pathLst>
                <a:path w="9525" h="9525" extrusionOk="0">
                  <a:moveTo>
                    <a:pt x="7933" y="9049"/>
                  </a:moveTo>
                  <a:cubicBezTo>
                    <a:pt x="7933" y="8096"/>
                    <a:pt x="8885" y="7144"/>
                    <a:pt x="9838" y="7144"/>
                  </a:cubicBezTo>
                  <a:cubicBezTo>
                    <a:pt x="7933" y="8096"/>
                    <a:pt x="6028" y="7144"/>
                    <a:pt x="7933" y="904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406" name="Google Shape;9406;p15"/>
            <p:cNvSpPr/>
            <p:nvPr/>
          </p:nvSpPr>
          <p:spPr>
            <a:xfrm>
              <a:off x="7566290" y="4822983"/>
              <a:ext cx="9525" cy="9525"/>
            </a:xfrm>
            <a:custGeom>
              <a:avLst/>
              <a:gdLst/>
              <a:ahLst/>
              <a:cxnLst/>
              <a:rect l="l" t="t" r="r" b="b"/>
              <a:pathLst>
                <a:path w="9525" h="9525" extrusionOk="0">
                  <a:moveTo>
                    <a:pt x="7990" y="7144"/>
                  </a:moveTo>
                  <a:cubicBezTo>
                    <a:pt x="6085" y="10001"/>
                    <a:pt x="7990" y="8096"/>
                    <a:pt x="7990"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407" name="Google Shape;9407;p15"/>
            <p:cNvSpPr/>
            <p:nvPr/>
          </p:nvSpPr>
          <p:spPr>
            <a:xfrm>
              <a:off x="7506176" y="4665821"/>
              <a:ext cx="9525" cy="9525"/>
            </a:xfrm>
            <a:custGeom>
              <a:avLst/>
              <a:gdLst/>
              <a:ahLst/>
              <a:cxnLst/>
              <a:rect l="l" t="t" r="r" b="b"/>
              <a:pathLst>
                <a:path w="9525" h="9525" extrusionOk="0">
                  <a:moveTo>
                    <a:pt x="7144" y="9049"/>
                  </a:moveTo>
                  <a:lnTo>
                    <a:pt x="7144" y="7144"/>
                  </a:lnTo>
                  <a:cubicBezTo>
                    <a:pt x="8096" y="7144"/>
                    <a:pt x="7144" y="8096"/>
                    <a:pt x="7144" y="904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408" name="Google Shape;9408;p15"/>
            <p:cNvSpPr/>
            <p:nvPr/>
          </p:nvSpPr>
          <p:spPr>
            <a:xfrm>
              <a:off x="7492841" y="4484846"/>
              <a:ext cx="9525" cy="9525"/>
            </a:xfrm>
            <a:custGeom>
              <a:avLst/>
              <a:gdLst/>
              <a:ahLst/>
              <a:cxnLst/>
              <a:rect l="l" t="t" r="r" b="b"/>
              <a:pathLst>
                <a:path w="9525" h="9525" extrusionOk="0">
                  <a:moveTo>
                    <a:pt x="7144" y="7144"/>
                  </a:moveTo>
                  <a:lnTo>
                    <a:pt x="7144" y="7144"/>
                  </a:ln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409" name="Google Shape;9409;p15"/>
            <p:cNvSpPr/>
            <p:nvPr/>
          </p:nvSpPr>
          <p:spPr>
            <a:xfrm>
              <a:off x="7506176" y="4657354"/>
              <a:ext cx="9525" cy="9525"/>
            </a:xfrm>
            <a:custGeom>
              <a:avLst/>
              <a:gdLst/>
              <a:ahLst/>
              <a:cxnLst/>
              <a:rect l="l" t="t" r="r" b="b"/>
              <a:pathLst>
                <a:path w="9525" h="9525" extrusionOk="0">
                  <a:moveTo>
                    <a:pt x="7144" y="7990"/>
                  </a:moveTo>
                  <a:cubicBezTo>
                    <a:pt x="9049" y="7990"/>
                    <a:pt x="10954" y="6086"/>
                    <a:pt x="7144" y="7990"/>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410" name="Google Shape;9410;p15"/>
            <p:cNvSpPr/>
            <p:nvPr/>
          </p:nvSpPr>
          <p:spPr>
            <a:xfrm>
              <a:off x="7476649" y="4397216"/>
              <a:ext cx="9525" cy="9525"/>
            </a:xfrm>
            <a:custGeom>
              <a:avLst/>
              <a:gdLst/>
              <a:ahLst/>
              <a:cxnLst/>
              <a:rect l="l" t="t" r="r" b="b"/>
              <a:pathLst>
                <a:path w="9525" h="9525" extrusionOk="0">
                  <a:moveTo>
                    <a:pt x="7144" y="7144"/>
                  </a:moveTo>
                  <a:lnTo>
                    <a:pt x="7144" y="7144"/>
                  </a:lnTo>
                  <a:lnTo>
                    <a:pt x="7144" y="7144"/>
                  </a:ln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411" name="Google Shape;9411;p15"/>
            <p:cNvSpPr/>
            <p:nvPr/>
          </p:nvSpPr>
          <p:spPr>
            <a:xfrm>
              <a:off x="7432834" y="4339902"/>
              <a:ext cx="152400" cy="495300"/>
            </a:xfrm>
            <a:custGeom>
              <a:avLst/>
              <a:gdLst/>
              <a:ahLst/>
              <a:cxnLst/>
              <a:rect l="l" t="t" r="r" b="b"/>
              <a:pathLst>
                <a:path w="152400" h="495300" extrusionOk="0">
                  <a:moveTo>
                    <a:pt x="36671" y="57791"/>
                  </a:moveTo>
                  <a:cubicBezTo>
                    <a:pt x="34766" y="55885"/>
                    <a:pt x="52864" y="65410"/>
                    <a:pt x="55721" y="62553"/>
                  </a:cubicBezTo>
                  <a:cubicBezTo>
                    <a:pt x="53816" y="62553"/>
                    <a:pt x="52864" y="62553"/>
                    <a:pt x="55721" y="62553"/>
                  </a:cubicBezTo>
                  <a:cubicBezTo>
                    <a:pt x="50006" y="63505"/>
                    <a:pt x="50959" y="64458"/>
                    <a:pt x="57626" y="66363"/>
                  </a:cubicBezTo>
                  <a:cubicBezTo>
                    <a:pt x="51911" y="72078"/>
                    <a:pt x="53816" y="61601"/>
                    <a:pt x="49054" y="69220"/>
                  </a:cubicBezTo>
                  <a:cubicBezTo>
                    <a:pt x="51911" y="77793"/>
                    <a:pt x="78581" y="177805"/>
                    <a:pt x="77629" y="176853"/>
                  </a:cubicBezTo>
                  <a:cubicBezTo>
                    <a:pt x="76676" y="199713"/>
                    <a:pt x="76676" y="375926"/>
                    <a:pt x="90964" y="379736"/>
                  </a:cubicBezTo>
                  <a:cubicBezTo>
                    <a:pt x="65246" y="370211"/>
                    <a:pt x="85249" y="517848"/>
                    <a:pt x="117634" y="478795"/>
                  </a:cubicBezTo>
                  <a:cubicBezTo>
                    <a:pt x="105251" y="493083"/>
                    <a:pt x="135731" y="482605"/>
                    <a:pt x="138589" y="481653"/>
                  </a:cubicBezTo>
                  <a:cubicBezTo>
                    <a:pt x="140494" y="487368"/>
                    <a:pt x="143351" y="494988"/>
                    <a:pt x="148114" y="490226"/>
                  </a:cubicBezTo>
                  <a:cubicBezTo>
                    <a:pt x="148114" y="488320"/>
                    <a:pt x="147161" y="488320"/>
                    <a:pt x="146209" y="491178"/>
                  </a:cubicBezTo>
                  <a:cubicBezTo>
                    <a:pt x="143351" y="493083"/>
                    <a:pt x="143351" y="471176"/>
                    <a:pt x="130016" y="482605"/>
                  </a:cubicBezTo>
                  <a:cubicBezTo>
                    <a:pt x="120491" y="471176"/>
                    <a:pt x="103346" y="473080"/>
                    <a:pt x="88106" y="470223"/>
                  </a:cubicBezTo>
                  <a:cubicBezTo>
                    <a:pt x="91916" y="468318"/>
                    <a:pt x="92869" y="467366"/>
                    <a:pt x="90011" y="467366"/>
                  </a:cubicBezTo>
                  <a:cubicBezTo>
                    <a:pt x="97631" y="461651"/>
                    <a:pt x="88106" y="462603"/>
                    <a:pt x="88106" y="457841"/>
                  </a:cubicBezTo>
                  <a:cubicBezTo>
                    <a:pt x="94774" y="434028"/>
                    <a:pt x="95726" y="426408"/>
                    <a:pt x="90011" y="410216"/>
                  </a:cubicBezTo>
                  <a:cubicBezTo>
                    <a:pt x="92869" y="403548"/>
                    <a:pt x="95726" y="412120"/>
                    <a:pt x="97631" y="411168"/>
                  </a:cubicBezTo>
                  <a:cubicBezTo>
                    <a:pt x="101441" y="401643"/>
                    <a:pt x="96679" y="402595"/>
                    <a:pt x="106204" y="393070"/>
                  </a:cubicBezTo>
                  <a:cubicBezTo>
                    <a:pt x="103346" y="387355"/>
                    <a:pt x="106204" y="394976"/>
                    <a:pt x="99536" y="388308"/>
                  </a:cubicBezTo>
                  <a:cubicBezTo>
                    <a:pt x="99536" y="388308"/>
                    <a:pt x="110014" y="368305"/>
                    <a:pt x="107156" y="363543"/>
                  </a:cubicBezTo>
                  <a:cubicBezTo>
                    <a:pt x="100489" y="365448"/>
                    <a:pt x="105251" y="365448"/>
                    <a:pt x="98584" y="366401"/>
                  </a:cubicBezTo>
                  <a:cubicBezTo>
                    <a:pt x="110014" y="361638"/>
                    <a:pt x="100489" y="301630"/>
                    <a:pt x="96679" y="291153"/>
                  </a:cubicBezTo>
                  <a:cubicBezTo>
                    <a:pt x="106204" y="286391"/>
                    <a:pt x="100489" y="279723"/>
                    <a:pt x="97631" y="270198"/>
                  </a:cubicBezTo>
                  <a:cubicBezTo>
                    <a:pt x="112871" y="275913"/>
                    <a:pt x="98584" y="243528"/>
                    <a:pt x="99536" y="243528"/>
                  </a:cubicBezTo>
                  <a:cubicBezTo>
                    <a:pt x="97631" y="238766"/>
                    <a:pt x="108109" y="237813"/>
                    <a:pt x="110014" y="235908"/>
                  </a:cubicBezTo>
                  <a:cubicBezTo>
                    <a:pt x="125254" y="232098"/>
                    <a:pt x="58579" y="82555"/>
                    <a:pt x="57626" y="84461"/>
                  </a:cubicBezTo>
                  <a:cubicBezTo>
                    <a:pt x="55721" y="85413"/>
                    <a:pt x="66199" y="83508"/>
                    <a:pt x="66199" y="83508"/>
                  </a:cubicBezTo>
                  <a:cubicBezTo>
                    <a:pt x="61436" y="82555"/>
                    <a:pt x="54769" y="73030"/>
                    <a:pt x="52864" y="75888"/>
                  </a:cubicBezTo>
                  <a:cubicBezTo>
                    <a:pt x="51911" y="78745"/>
                    <a:pt x="59531" y="74936"/>
                    <a:pt x="48101" y="77793"/>
                  </a:cubicBezTo>
                  <a:cubicBezTo>
                    <a:pt x="54769" y="68268"/>
                    <a:pt x="30004" y="15880"/>
                    <a:pt x="22384" y="7308"/>
                  </a:cubicBezTo>
                  <a:cubicBezTo>
                    <a:pt x="16669" y="5403"/>
                    <a:pt x="7144" y="20643"/>
                    <a:pt x="7144" y="23501"/>
                  </a:cubicBezTo>
                  <a:cubicBezTo>
                    <a:pt x="11906" y="28263"/>
                    <a:pt x="10001" y="20643"/>
                    <a:pt x="8096" y="23501"/>
                  </a:cubicBezTo>
                  <a:cubicBezTo>
                    <a:pt x="9049" y="18738"/>
                    <a:pt x="25241" y="47313"/>
                    <a:pt x="36671" y="43503"/>
                  </a:cubicBezTo>
                  <a:cubicBezTo>
                    <a:pt x="34766" y="54933"/>
                    <a:pt x="36671" y="48266"/>
                    <a:pt x="36671" y="57791"/>
                  </a:cubicBezTo>
                  <a:close/>
                  <a:moveTo>
                    <a:pt x="44291" y="91128"/>
                  </a:moveTo>
                  <a:cubicBezTo>
                    <a:pt x="44291" y="91128"/>
                    <a:pt x="42386" y="89223"/>
                    <a:pt x="44291" y="91128"/>
                  </a:cubicBezTo>
                  <a:close/>
                  <a:moveTo>
                    <a:pt x="46196" y="94938"/>
                  </a:moveTo>
                  <a:cubicBezTo>
                    <a:pt x="46196" y="92080"/>
                    <a:pt x="48101" y="91128"/>
                    <a:pt x="46196" y="94938"/>
                  </a:cubicBezTo>
                  <a:close/>
                  <a:moveTo>
                    <a:pt x="58579" y="76841"/>
                  </a:moveTo>
                  <a:cubicBezTo>
                    <a:pt x="60484" y="77793"/>
                    <a:pt x="54769" y="77793"/>
                    <a:pt x="58579" y="76841"/>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412" name="Google Shape;9412;p15"/>
            <p:cNvSpPr/>
            <p:nvPr/>
          </p:nvSpPr>
          <p:spPr>
            <a:xfrm>
              <a:off x="7479744" y="4410551"/>
              <a:ext cx="9525" cy="9525"/>
            </a:xfrm>
            <a:custGeom>
              <a:avLst/>
              <a:gdLst/>
              <a:ahLst/>
              <a:cxnLst/>
              <a:rect l="l" t="t" r="r" b="b"/>
              <a:pathLst>
                <a:path w="9525" h="9525" extrusionOk="0">
                  <a:moveTo>
                    <a:pt x="7858" y="7144"/>
                  </a:moveTo>
                  <a:cubicBezTo>
                    <a:pt x="6906" y="7144"/>
                    <a:pt x="6906" y="8096"/>
                    <a:pt x="7858"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413" name="Google Shape;9413;p15"/>
            <p:cNvSpPr/>
            <p:nvPr/>
          </p:nvSpPr>
          <p:spPr>
            <a:xfrm>
              <a:off x="7514474" y="4789646"/>
              <a:ext cx="9525" cy="9525"/>
            </a:xfrm>
            <a:custGeom>
              <a:avLst/>
              <a:gdLst/>
              <a:ahLst/>
              <a:cxnLst/>
              <a:rect l="l" t="t" r="r" b="b"/>
              <a:pathLst>
                <a:path w="9525" h="9525" extrusionOk="0">
                  <a:moveTo>
                    <a:pt x="7419" y="7144"/>
                  </a:moveTo>
                  <a:cubicBezTo>
                    <a:pt x="8371" y="7144"/>
                    <a:pt x="6466" y="8096"/>
                    <a:pt x="7419"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414" name="Google Shape;9414;p15"/>
            <p:cNvSpPr/>
            <p:nvPr/>
          </p:nvSpPr>
          <p:spPr>
            <a:xfrm>
              <a:off x="7489984" y="4480613"/>
              <a:ext cx="9525" cy="9525"/>
            </a:xfrm>
            <a:custGeom>
              <a:avLst/>
              <a:gdLst/>
              <a:ahLst/>
              <a:cxnLst/>
              <a:rect l="l" t="t" r="r" b="b"/>
              <a:pathLst>
                <a:path w="9525" h="9525" extrusionOk="0">
                  <a:moveTo>
                    <a:pt x="7144" y="7567"/>
                  </a:moveTo>
                  <a:cubicBezTo>
                    <a:pt x="8096" y="6615"/>
                    <a:pt x="7144" y="7567"/>
                    <a:pt x="7144"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415" name="Google Shape;9415;p15"/>
            <p:cNvSpPr/>
            <p:nvPr/>
          </p:nvSpPr>
          <p:spPr>
            <a:xfrm>
              <a:off x="7523321" y="4812506"/>
              <a:ext cx="9525" cy="9525"/>
            </a:xfrm>
            <a:custGeom>
              <a:avLst/>
              <a:gdLst/>
              <a:ahLst/>
              <a:cxnLst/>
              <a:rect l="l" t="t" r="r" b="b"/>
              <a:pathLst>
                <a:path w="9525" h="9525" extrusionOk="0">
                  <a:moveTo>
                    <a:pt x="7144" y="7144"/>
                  </a:moveTo>
                  <a:cubicBezTo>
                    <a:pt x="7144" y="7144"/>
                    <a:pt x="7144" y="7144"/>
                    <a:pt x="7144" y="7144"/>
                  </a:cubicBezTo>
                  <a:cubicBezTo>
                    <a:pt x="8096"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416" name="Google Shape;9416;p15"/>
            <p:cNvSpPr/>
            <p:nvPr/>
          </p:nvSpPr>
          <p:spPr>
            <a:xfrm>
              <a:off x="7533799" y="4815363"/>
              <a:ext cx="9525" cy="9525"/>
            </a:xfrm>
            <a:custGeom>
              <a:avLst/>
              <a:gdLst/>
              <a:ahLst/>
              <a:cxnLst/>
              <a:rect l="l" t="t" r="r" b="b"/>
              <a:pathLst>
                <a:path w="9525" h="9525" extrusionOk="0">
                  <a:moveTo>
                    <a:pt x="7144" y="7144"/>
                  </a:moveTo>
                  <a:lnTo>
                    <a:pt x="8096" y="8096"/>
                  </a:lnTo>
                  <a:cubicBezTo>
                    <a:pt x="8096" y="8096"/>
                    <a:pt x="8096"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417" name="Google Shape;9417;p15"/>
            <p:cNvSpPr/>
            <p:nvPr/>
          </p:nvSpPr>
          <p:spPr>
            <a:xfrm>
              <a:off x="7541419" y="4816951"/>
              <a:ext cx="9525" cy="9525"/>
            </a:xfrm>
            <a:custGeom>
              <a:avLst/>
              <a:gdLst/>
              <a:ahLst/>
              <a:cxnLst/>
              <a:rect l="l" t="t" r="r" b="b"/>
              <a:pathLst>
                <a:path w="9525" h="9525" extrusionOk="0">
                  <a:moveTo>
                    <a:pt x="7144" y="8414"/>
                  </a:moveTo>
                  <a:cubicBezTo>
                    <a:pt x="7144" y="8414"/>
                    <a:pt x="8096" y="5556"/>
                    <a:pt x="7144" y="841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418" name="Google Shape;9418;p15"/>
            <p:cNvSpPr/>
            <p:nvPr/>
          </p:nvSpPr>
          <p:spPr>
            <a:xfrm>
              <a:off x="7508319" y="4707016"/>
              <a:ext cx="9525" cy="9525"/>
            </a:xfrm>
            <a:custGeom>
              <a:avLst/>
              <a:gdLst/>
              <a:ahLst/>
              <a:cxnLst/>
              <a:rect l="l" t="t" r="r" b="b"/>
              <a:pathLst>
                <a:path w="9525" h="9525" extrusionOk="0">
                  <a:moveTo>
                    <a:pt x="7858" y="7858"/>
                  </a:moveTo>
                  <a:cubicBezTo>
                    <a:pt x="7858" y="7858"/>
                    <a:pt x="7858" y="7858"/>
                    <a:pt x="7858" y="7858"/>
                  </a:cubicBezTo>
                  <a:cubicBezTo>
                    <a:pt x="6906" y="6906"/>
                    <a:pt x="6906" y="6906"/>
                    <a:pt x="7858" y="785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419" name="Google Shape;9419;p15"/>
            <p:cNvSpPr/>
            <p:nvPr/>
          </p:nvSpPr>
          <p:spPr>
            <a:xfrm>
              <a:off x="7508408" y="4743926"/>
              <a:ext cx="9525" cy="9525"/>
            </a:xfrm>
            <a:custGeom>
              <a:avLst/>
              <a:gdLst/>
              <a:ahLst/>
              <a:cxnLst/>
              <a:rect l="l" t="t" r="r" b="b"/>
              <a:pathLst>
                <a:path w="9525" h="9525" extrusionOk="0">
                  <a:moveTo>
                    <a:pt x="8722" y="8096"/>
                  </a:moveTo>
                  <a:cubicBezTo>
                    <a:pt x="8722" y="8096"/>
                    <a:pt x="7769" y="7144"/>
                    <a:pt x="7769" y="7144"/>
                  </a:cubicBezTo>
                  <a:cubicBezTo>
                    <a:pt x="6817" y="7144"/>
                    <a:pt x="6817" y="8096"/>
                    <a:pt x="8722" y="809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420" name="Google Shape;9420;p15"/>
            <p:cNvSpPr/>
            <p:nvPr/>
          </p:nvSpPr>
          <p:spPr>
            <a:xfrm>
              <a:off x="7506176" y="4667726"/>
              <a:ext cx="9525" cy="9525"/>
            </a:xfrm>
            <a:custGeom>
              <a:avLst/>
              <a:gdLst/>
              <a:ahLst/>
              <a:cxnLst/>
              <a:rect l="l" t="t" r="r" b="b"/>
              <a:pathLst>
                <a:path w="9525" h="9525" extrusionOk="0">
                  <a:moveTo>
                    <a:pt x="7144" y="7144"/>
                  </a:move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421" name="Google Shape;9421;p15"/>
            <p:cNvSpPr/>
            <p:nvPr/>
          </p:nvSpPr>
          <p:spPr>
            <a:xfrm>
              <a:off x="7508319" y="4742021"/>
              <a:ext cx="9525" cy="9525"/>
            </a:xfrm>
            <a:custGeom>
              <a:avLst/>
              <a:gdLst/>
              <a:ahLst/>
              <a:cxnLst/>
              <a:rect l="l" t="t" r="r" b="b"/>
              <a:pathLst>
                <a:path w="9525" h="9525" extrusionOk="0">
                  <a:moveTo>
                    <a:pt x="7858" y="7144"/>
                  </a:moveTo>
                  <a:cubicBezTo>
                    <a:pt x="6906" y="8096"/>
                    <a:pt x="6906" y="8096"/>
                    <a:pt x="7858" y="9049"/>
                  </a:cubicBezTo>
                  <a:cubicBezTo>
                    <a:pt x="7858" y="8096"/>
                    <a:pt x="7858" y="7144"/>
                    <a:pt x="7858"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422" name="Google Shape;9422;p15"/>
            <p:cNvSpPr/>
            <p:nvPr/>
          </p:nvSpPr>
          <p:spPr>
            <a:xfrm>
              <a:off x="7570946" y="4827746"/>
              <a:ext cx="9525" cy="9525"/>
            </a:xfrm>
            <a:custGeom>
              <a:avLst/>
              <a:gdLst/>
              <a:ahLst/>
              <a:cxnLst/>
              <a:rect l="l" t="t" r="r" b="b"/>
              <a:pathLst>
                <a:path w="9525" h="9525" extrusionOk="0">
                  <a:moveTo>
                    <a:pt x="7144" y="7144"/>
                  </a:moveTo>
                  <a:cubicBezTo>
                    <a:pt x="7144" y="7144"/>
                    <a:pt x="8096"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423" name="Google Shape;9423;p15"/>
            <p:cNvSpPr/>
            <p:nvPr/>
          </p:nvSpPr>
          <p:spPr>
            <a:xfrm>
              <a:off x="7571899" y="4826793"/>
              <a:ext cx="9525" cy="9525"/>
            </a:xfrm>
            <a:custGeom>
              <a:avLst/>
              <a:gdLst/>
              <a:ahLst/>
              <a:cxnLst/>
              <a:rect l="l" t="t" r="r" b="b"/>
              <a:pathLst>
                <a:path w="9525" h="9525" extrusionOk="0">
                  <a:moveTo>
                    <a:pt x="7144" y="7144"/>
                  </a:moveTo>
                  <a:lnTo>
                    <a:pt x="7144" y="7144"/>
                  </a:ln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424" name="Google Shape;9424;p15"/>
            <p:cNvSpPr/>
            <p:nvPr/>
          </p:nvSpPr>
          <p:spPr>
            <a:xfrm>
              <a:off x="7572137" y="4826793"/>
              <a:ext cx="9525" cy="9525"/>
            </a:xfrm>
            <a:custGeom>
              <a:avLst/>
              <a:gdLst/>
              <a:ahLst/>
              <a:cxnLst/>
              <a:rect l="l" t="t" r="r" b="b"/>
              <a:pathLst>
                <a:path w="9525" h="9525" extrusionOk="0">
                  <a:moveTo>
                    <a:pt x="7858" y="7144"/>
                  </a:moveTo>
                  <a:lnTo>
                    <a:pt x="7858" y="7144"/>
                  </a:lnTo>
                  <a:cubicBezTo>
                    <a:pt x="6906" y="7144"/>
                    <a:pt x="6906" y="8096"/>
                    <a:pt x="7858"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425" name="Google Shape;9425;p15"/>
            <p:cNvSpPr/>
            <p:nvPr/>
          </p:nvSpPr>
          <p:spPr>
            <a:xfrm>
              <a:off x="7563326" y="4822983"/>
              <a:ext cx="9525" cy="9525"/>
            </a:xfrm>
            <a:custGeom>
              <a:avLst/>
              <a:gdLst/>
              <a:ahLst/>
              <a:cxnLst/>
              <a:rect l="l" t="t" r="r" b="b"/>
              <a:pathLst>
                <a:path w="9525" h="9525" extrusionOk="0">
                  <a:moveTo>
                    <a:pt x="7144" y="7144"/>
                  </a:moveTo>
                  <a:lnTo>
                    <a:pt x="7144" y="8096"/>
                  </a:lnTo>
                  <a:cubicBezTo>
                    <a:pt x="7144" y="8096"/>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426" name="Google Shape;9426;p15"/>
            <p:cNvSpPr/>
            <p:nvPr/>
          </p:nvSpPr>
          <p:spPr>
            <a:xfrm>
              <a:off x="7561326" y="4822983"/>
              <a:ext cx="9525" cy="9525"/>
            </a:xfrm>
            <a:custGeom>
              <a:avLst/>
              <a:gdLst/>
              <a:ahLst/>
              <a:cxnLst/>
              <a:rect l="l" t="t" r="r" b="b"/>
              <a:pathLst>
                <a:path w="9525" h="9525" extrusionOk="0">
                  <a:moveTo>
                    <a:pt x="7239" y="7144"/>
                  </a:moveTo>
                  <a:cubicBezTo>
                    <a:pt x="12954" y="10954"/>
                    <a:pt x="6286" y="7144"/>
                    <a:pt x="7239"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427" name="Google Shape;9427;p15"/>
            <p:cNvSpPr/>
            <p:nvPr/>
          </p:nvSpPr>
          <p:spPr>
            <a:xfrm>
              <a:off x="7550944" y="4806897"/>
              <a:ext cx="9525" cy="9525"/>
            </a:xfrm>
            <a:custGeom>
              <a:avLst/>
              <a:gdLst/>
              <a:ahLst/>
              <a:cxnLst/>
              <a:rect l="l" t="t" r="r" b="b"/>
              <a:pathLst>
                <a:path w="9525" h="9525" extrusionOk="0">
                  <a:moveTo>
                    <a:pt x="7144" y="7990"/>
                  </a:moveTo>
                  <a:cubicBezTo>
                    <a:pt x="12859" y="6085"/>
                    <a:pt x="9049" y="7990"/>
                    <a:pt x="7144" y="7990"/>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428" name="Google Shape;9428;p15"/>
            <p:cNvSpPr/>
            <p:nvPr/>
          </p:nvSpPr>
          <p:spPr>
            <a:xfrm>
              <a:off x="7542609" y="4802981"/>
              <a:ext cx="9525" cy="9525"/>
            </a:xfrm>
            <a:custGeom>
              <a:avLst/>
              <a:gdLst/>
              <a:ahLst/>
              <a:cxnLst/>
              <a:rect l="l" t="t" r="r" b="b"/>
              <a:pathLst>
                <a:path w="9525" h="9525" extrusionOk="0">
                  <a:moveTo>
                    <a:pt x="7858" y="9049"/>
                  </a:moveTo>
                  <a:cubicBezTo>
                    <a:pt x="9763" y="9049"/>
                    <a:pt x="7858" y="7144"/>
                    <a:pt x="7858" y="7144"/>
                  </a:cubicBezTo>
                  <a:cubicBezTo>
                    <a:pt x="6906" y="7144"/>
                    <a:pt x="6906" y="8096"/>
                    <a:pt x="7858" y="904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429" name="Google Shape;9429;p15"/>
            <p:cNvSpPr/>
            <p:nvPr/>
          </p:nvSpPr>
          <p:spPr>
            <a:xfrm>
              <a:off x="7517606" y="4772501"/>
              <a:ext cx="9525" cy="9525"/>
            </a:xfrm>
            <a:custGeom>
              <a:avLst/>
              <a:gdLst/>
              <a:ahLst/>
              <a:cxnLst/>
              <a:rect l="l" t="t" r="r" b="b"/>
              <a:pathLst>
                <a:path w="9525" h="9525" extrusionOk="0">
                  <a:moveTo>
                    <a:pt x="7144" y="7144"/>
                  </a:moveTo>
                  <a:lnTo>
                    <a:pt x="10001" y="7144"/>
                  </a:lnTo>
                  <a:cubicBezTo>
                    <a:pt x="9049" y="7144"/>
                    <a:pt x="8096"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430" name="Google Shape;9430;p15"/>
            <p:cNvSpPr/>
            <p:nvPr/>
          </p:nvSpPr>
          <p:spPr>
            <a:xfrm>
              <a:off x="7504509" y="4760118"/>
              <a:ext cx="9525" cy="9525"/>
            </a:xfrm>
            <a:custGeom>
              <a:avLst/>
              <a:gdLst/>
              <a:ahLst/>
              <a:cxnLst/>
              <a:rect l="l" t="t" r="r" b="b"/>
              <a:pathLst>
                <a:path w="9525" h="9525" extrusionOk="0">
                  <a:moveTo>
                    <a:pt x="7858" y="7144"/>
                  </a:moveTo>
                  <a:cubicBezTo>
                    <a:pt x="6906" y="10001"/>
                    <a:pt x="6906" y="9049"/>
                    <a:pt x="7858"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431" name="Google Shape;9431;p15"/>
            <p:cNvSpPr/>
            <p:nvPr/>
          </p:nvSpPr>
          <p:spPr>
            <a:xfrm>
              <a:off x="7523851" y="4754556"/>
              <a:ext cx="9525" cy="9525"/>
            </a:xfrm>
            <a:custGeom>
              <a:avLst/>
              <a:gdLst/>
              <a:ahLst/>
              <a:cxnLst/>
              <a:rect l="l" t="t" r="r" b="b"/>
              <a:pathLst>
                <a:path w="9525" h="9525" extrusionOk="0">
                  <a:moveTo>
                    <a:pt x="7567" y="8896"/>
                  </a:moveTo>
                  <a:cubicBezTo>
                    <a:pt x="7567" y="10800"/>
                    <a:pt x="6615" y="4133"/>
                    <a:pt x="7567" y="889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432" name="Google Shape;9432;p15"/>
            <p:cNvSpPr/>
            <p:nvPr/>
          </p:nvSpPr>
          <p:spPr>
            <a:xfrm>
              <a:off x="7529036" y="4657248"/>
              <a:ext cx="9525" cy="9525"/>
            </a:xfrm>
            <a:custGeom>
              <a:avLst/>
              <a:gdLst/>
              <a:ahLst/>
              <a:cxnLst/>
              <a:rect l="l" t="t" r="r" b="b"/>
              <a:pathLst>
                <a:path w="9525" h="9525" extrusionOk="0">
                  <a:moveTo>
                    <a:pt x="10001" y="7144"/>
                  </a:moveTo>
                  <a:lnTo>
                    <a:pt x="7144" y="7144"/>
                  </a:lnTo>
                  <a:cubicBezTo>
                    <a:pt x="7144" y="8096"/>
                    <a:pt x="10954" y="8096"/>
                    <a:pt x="10001"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433" name="Google Shape;9433;p15"/>
            <p:cNvSpPr/>
            <p:nvPr/>
          </p:nvSpPr>
          <p:spPr>
            <a:xfrm>
              <a:off x="7528084" y="4611528"/>
              <a:ext cx="9525" cy="9525"/>
            </a:xfrm>
            <a:custGeom>
              <a:avLst/>
              <a:gdLst/>
              <a:ahLst/>
              <a:cxnLst/>
              <a:rect l="l" t="t" r="r" b="b"/>
              <a:pathLst>
                <a:path w="9525" h="9525" extrusionOk="0">
                  <a:moveTo>
                    <a:pt x="7144" y="10001"/>
                  </a:moveTo>
                  <a:cubicBezTo>
                    <a:pt x="9049" y="9049"/>
                    <a:pt x="10001" y="8096"/>
                    <a:pt x="8096" y="7144"/>
                  </a:cubicBezTo>
                  <a:cubicBezTo>
                    <a:pt x="8096" y="8096"/>
                    <a:pt x="7144" y="9049"/>
                    <a:pt x="7144" y="10001"/>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434" name="Google Shape;9434;p15"/>
            <p:cNvSpPr/>
            <p:nvPr/>
          </p:nvSpPr>
          <p:spPr>
            <a:xfrm>
              <a:off x="7517606" y="4484422"/>
              <a:ext cx="9525" cy="9525"/>
            </a:xfrm>
            <a:custGeom>
              <a:avLst/>
              <a:gdLst/>
              <a:ahLst/>
              <a:cxnLst/>
              <a:rect l="l" t="t" r="r" b="b"/>
              <a:pathLst>
                <a:path w="9525" h="9525" extrusionOk="0">
                  <a:moveTo>
                    <a:pt x="7144" y="7567"/>
                  </a:moveTo>
                  <a:cubicBezTo>
                    <a:pt x="10954" y="6615"/>
                    <a:pt x="7144" y="7567"/>
                    <a:pt x="7144"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435" name="Google Shape;9435;p15"/>
            <p:cNvSpPr/>
            <p:nvPr/>
          </p:nvSpPr>
          <p:spPr>
            <a:xfrm>
              <a:off x="7409845" y="4980969"/>
              <a:ext cx="9525" cy="9525"/>
            </a:xfrm>
            <a:custGeom>
              <a:avLst/>
              <a:gdLst/>
              <a:ahLst/>
              <a:cxnLst/>
              <a:rect l="l" t="t" r="r" b="b"/>
              <a:pathLst>
                <a:path w="9525" h="9525" extrusionOk="0">
                  <a:moveTo>
                    <a:pt x="7273" y="7273"/>
                  </a:moveTo>
                  <a:cubicBezTo>
                    <a:pt x="11083" y="11083"/>
                    <a:pt x="6320" y="6320"/>
                    <a:pt x="7273" y="7273"/>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436" name="Google Shape;9436;p15"/>
            <p:cNvSpPr/>
            <p:nvPr/>
          </p:nvSpPr>
          <p:spPr>
            <a:xfrm>
              <a:off x="7412389" y="4978888"/>
              <a:ext cx="9525" cy="9525"/>
            </a:xfrm>
            <a:custGeom>
              <a:avLst/>
              <a:gdLst/>
              <a:ahLst/>
              <a:cxnLst/>
              <a:rect l="l" t="t" r="r" b="b"/>
              <a:pathLst>
                <a:path w="9525" h="9525" extrusionOk="0">
                  <a:moveTo>
                    <a:pt x="10443" y="11258"/>
                  </a:moveTo>
                  <a:cubicBezTo>
                    <a:pt x="4728" y="3639"/>
                    <a:pt x="7586" y="8401"/>
                    <a:pt x="10443" y="1125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437" name="Google Shape;9437;p15"/>
            <p:cNvSpPr/>
            <p:nvPr/>
          </p:nvSpPr>
          <p:spPr>
            <a:xfrm>
              <a:off x="7442359" y="4963001"/>
              <a:ext cx="9525" cy="9525"/>
            </a:xfrm>
            <a:custGeom>
              <a:avLst/>
              <a:gdLst/>
              <a:ahLst/>
              <a:cxnLst/>
              <a:rect l="l" t="t" r="r" b="b"/>
              <a:pathLst>
                <a:path w="9525" h="9525" extrusionOk="0">
                  <a:moveTo>
                    <a:pt x="7144" y="7144"/>
                  </a:moveTo>
                  <a:lnTo>
                    <a:pt x="7144" y="7144"/>
                  </a:ln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438" name="Google Shape;9438;p15"/>
            <p:cNvSpPr/>
            <p:nvPr/>
          </p:nvSpPr>
          <p:spPr>
            <a:xfrm>
              <a:off x="7457599" y="4950618"/>
              <a:ext cx="9525" cy="9525"/>
            </a:xfrm>
            <a:custGeom>
              <a:avLst/>
              <a:gdLst/>
              <a:ahLst/>
              <a:cxnLst/>
              <a:rect l="l" t="t" r="r" b="b"/>
              <a:pathLst>
                <a:path w="9525" h="9525" extrusionOk="0">
                  <a:moveTo>
                    <a:pt x="7144" y="7144"/>
                  </a:moveTo>
                  <a:cubicBezTo>
                    <a:pt x="7144" y="7144"/>
                    <a:pt x="7144" y="7144"/>
                    <a:pt x="7144" y="7144"/>
                  </a:cubicBez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439" name="Google Shape;9439;p15"/>
            <p:cNvSpPr/>
            <p:nvPr/>
          </p:nvSpPr>
          <p:spPr>
            <a:xfrm>
              <a:off x="7462361" y="4950618"/>
              <a:ext cx="9525" cy="9525"/>
            </a:xfrm>
            <a:custGeom>
              <a:avLst/>
              <a:gdLst/>
              <a:ahLst/>
              <a:cxnLst/>
              <a:rect l="l" t="t" r="r" b="b"/>
              <a:pathLst>
                <a:path w="9525" h="9525" extrusionOk="0">
                  <a:moveTo>
                    <a:pt x="7144" y="7144"/>
                  </a:moveTo>
                  <a:cubicBezTo>
                    <a:pt x="7144" y="7144"/>
                    <a:pt x="7144" y="7144"/>
                    <a:pt x="7144" y="7144"/>
                  </a:cubicBezTo>
                  <a:cubicBezTo>
                    <a:pt x="7144" y="7144"/>
                    <a:pt x="8096"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440" name="Google Shape;9440;p15"/>
            <p:cNvSpPr/>
            <p:nvPr/>
          </p:nvSpPr>
          <p:spPr>
            <a:xfrm>
              <a:off x="7442359" y="4963001"/>
              <a:ext cx="9525" cy="9525"/>
            </a:xfrm>
            <a:custGeom>
              <a:avLst/>
              <a:gdLst/>
              <a:ahLst/>
              <a:cxnLst/>
              <a:rect l="l" t="t" r="r" b="b"/>
              <a:pathLst>
                <a:path w="9525" h="9525" extrusionOk="0">
                  <a:moveTo>
                    <a:pt x="7144" y="7144"/>
                  </a:moveTo>
                  <a:lnTo>
                    <a:pt x="8096" y="7144"/>
                  </a:ln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441" name="Google Shape;9441;p15"/>
            <p:cNvSpPr/>
            <p:nvPr/>
          </p:nvSpPr>
          <p:spPr>
            <a:xfrm>
              <a:off x="7412831" y="4974431"/>
              <a:ext cx="9525" cy="9525"/>
            </a:xfrm>
            <a:custGeom>
              <a:avLst/>
              <a:gdLst/>
              <a:ahLst/>
              <a:cxnLst/>
              <a:rect l="l" t="t" r="r" b="b"/>
              <a:pathLst>
                <a:path w="9525" h="9525" extrusionOk="0">
                  <a:moveTo>
                    <a:pt x="7144" y="7144"/>
                  </a:moveTo>
                  <a:cubicBezTo>
                    <a:pt x="8096" y="8096"/>
                    <a:pt x="8096"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442" name="Google Shape;9442;p15"/>
            <p:cNvSpPr/>
            <p:nvPr/>
          </p:nvSpPr>
          <p:spPr>
            <a:xfrm>
              <a:off x="7437596" y="4971573"/>
              <a:ext cx="9525" cy="9525"/>
            </a:xfrm>
            <a:custGeom>
              <a:avLst/>
              <a:gdLst/>
              <a:ahLst/>
              <a:cxnLst/>
              <a:rect l="l" t="t" r="r" b="b"/>
              <a:pathLst>
                <a:path w="9525" h="9525" extrusionOk="0">
                  <a:moveTo>
                    <a:pt x="7144" y="7144"/>
                  </a:moveTo>
                  <a:cubicBezTo>
                    <a:pt x="7144" y="7144"/>
                    <a:pt x="9049" y="10001"/>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443" name="Google Shape;9443;p15"/>
            <p:cNvSpPr/>
            <p:nvPr/>
          </p:nvSpPr>
          <p:spPr>
            <a:xfrm>
              <a:off x="7431021" y="4974642"/>
              <a:ext cx="9525" cy="9525"/>
            </a:xfrm>
            <a:custGeom>
              <a:avLst/>
              <a:gdLst/>
              <a:ahLst/>
              <a:cxnLst/>
              <a:rect l="l" t="t" r="r" b="b"/>
              <a:pathLst>
                <a:path w="9525" h="9525" extrusionOk="0">
                  <a:moveTo>
                    <a:pt x="9909" y="8837"/>
                  </a:moveTo>
                  <a:cubicBezTo>
                    <a:pt x="8956" y="8837"/>
                    <a:pt x="4194" y="5027"/>
                    <a:pt x="9909" y="883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444" name="Google Shape;9444;p15"/>
            <p:cNvSpPr/>
            <p:nvPr/>
          </p:nvSpPr>
          <p:spPr>
            <a:xfrm>
              <a:off x="7422356" y="4981098"/>
              <a:ext cx="9525" cy="9525"/>
            </a:xfrm>
            <a:custGeom>
              <a:avLst/>
              <a:gdLst/>
              <a:ahLst/>
              <a:cxnLst/>
              <a:rect l="l" t="t" r="r" b="b"/>
              <a:pathLst>
                <a:path w="9525" h="9525" extrusionOk="0">
                  <a:moveTo>
                    <a:pt x="7144" y="7144"/>
                  </a:moveTo>
                  <a:lnTo>
                    <a:pt x="7144" y="7144"/>
                  </a:ln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445" name="Google Shape;9445;p15"/>
            <p:cNvSpPr/>
            <p:nvPr/>
          </p:nvSpPr>
          <p:spPr>
            <a:xfrm>
              <a:off x="7441406" y="4968716"/>
              <a:ext cx="9525" cy="9525"/>
            </a:xfrm>
            <a:custGeom>
              <a:avLst/>
              <a:gdLst/>
              <a:ahLst/>
              <a:cxnLst/>
              <a:rect l="l" t="t" r="r" b="b"/>
              <a:pathLst>
                <a:path w="9525" h="9525" extrusionOk="0">
                  <a:moveTo>
                    <a:pt x="7144" y="7144"/>
                  </a:moveTo>
                  <a:cubicBezTo>
                    <a:pt x="8096" y="7144"/>
                    <a:pt x="8096" y="7144"/>
                    <a:pt x="7144" y="7144"/>
                  </a:cubicBezTo>
                  <a:lnTo>
                    <a:pt x="7144" y="7144"/>
                  </a:ln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446" name="Google Shape;9446;p15"/>
            <p:cNvSpPr/>
            <p:nvPr/>
          </p:nvSpPr>
          <p:spPr>
            <a:xfrm>
              <a:off x="7504271" y="4809648"/>
              <a:ext cx="9525" cy="9525"/>
            </a:xfrm>
            <a:custGeom>
              <a:avLst/>
              <a:gdLst/>
              <a:ahLst/>
              <a:cxnLst/>
              <a:rect l="l" t="t" r="r" b="b"/>
              <a:pathLst>
                <a:path w="9525" h="9525" extrusionOk="0">
                  <a:moveTo>
                    <a:pt x="7144" y="7144"/>
                  </a:moveTo>
                  <a:cubicBezTo>
                    <a:pt x="7144" y="7144"/>
                    <a:pt x="7144" y="7144"/>
                    <a:pt x="7144" y="7144"/>
                  </a:cubicBez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447" name="Google Shape;9447;p15"/>
            <p:cNvSpPr/>
            <p:nvPr/>
          </p:nvSpPr>
          <p:spPr>
            <a:xfrm>
              <a:off x="7519511" y="4803933"/>
              <a:ext cx="9525" cy="9525"/>
            </a:xfrm>
            <a:custGeom>
              <a:avLst/>
              <a:gdLst/>
              <a:ahLst/>
              <a:cxnLst/>
              <a:rect l="l" t="t" r="r" b="b"/>
              <a:pathLst>
                <a:path w="9525" h="9525" extrusionOk="0">
                  <a:moveTo>
                    <a:pt x="7144" y="7144"/>
                  </a:moveTo>
                  <a:cubicBezTo>
                    <a:pt x="7144" y="7144"/>
                    <a:pt x="10954"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448" name="Google Shape;9448;p15"/>
            <p:cNvSpPr/>
            <p:nvPr/>
          </p:nvSpPr>
          <p:spPr>
            <a:xfrm>
              <a:off x="7469981" y="4948713"/>
              <a:ext cx="9525" cy="9525"/>
            </a:xfrm>
            <a:custGeom>
              <a:avLst/>
              <a:gdLst/>
              <a:ahLst/>
              <a:cxnLst/>
              <a:rect l="l" t="t" r="r" b="b"/>
              <a:pathLst>
                <a:path w="9525" h="9525" extrusionOk="0">
                  <a:moveTo>
                    <a:pt x="7144" y="7144"/>
                  </a:moveTo>
                  <a:lnTo>
                    <a:pt x="7144" y="7144"/>
                  </a:lnTo>
                  <a:cubicBezTo>
                    <a:pt x="7144" y="8096"/>
                    <a:pt x="7144"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449" name="Google Shape;9449;p15"/>
            <p:cNvSpPr/>
            <p:nvPr/>
          </p:nvSpPr>
          <p:spPr>
            <a:xfrm>
              <a:off x="7475696" y="4901088"/>
              <a:ext cx="19050" cy="9525"/>
            </a:xfrm>
            <a:custGeom>
              <a:avLst/>
              <a:gdLst/>
              <a:ahLst/>
              <a:cxnLst/>
              <a:rect l="l" t="t" r="r" b="b"/>
              <a:pathLst>
                <a:path w="19050" h="9525" extrusionOk="0">
                  <a:moveTo>
                    <a:pt x="11906" y="10954"/>
                  </a:moveTo>
                  <a:cubicBezTo>
                    <a:pt x="10001" y="10001"/>
                    <a:pt x="10001" y="8096"/>
                    <a:pt x="7144" y="7144"/>
                  </a:cubicBezTo>
                  <a:cubicBezTo>
                    <a:pt x="8096" y="8096"/>
                    <a:pt x="10001" y="10954"/>
                    <a:pt x="11906" y="1095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450" name="Google Shape;9450;p15"/>
            <p:cNvSpPr/>
            <p:nvPr/>
          </p:nvSpPr>
          <p:spPr>
            <a:xfrm>
              <a:off x="7413784" y="4974431"/>
              <a:ext cx="9525" cy="9525"/>
            </a:xfrm>
            <a:custGeom>
              <a:avLst/>
              <a:gdLst/>
              <a:ahLst/>
              <a:cxnLst/>
              <a:rect l="l" t="t" r="r" b="b"/>
              <a:pathLst>
                <a:path w="9525" h="9525" extrusionOk="0">
                  <a:moveTo>
                    <a:pt x="7144" y="7144"/>
                  </a:moveTo>
                  <a:cubicBezTo>
                    <a:pt x="7144" y="7144"/>
                    <a:pt x="7144" y="7144"/>
                    <a:pt x="7144" y="7144"/>
                  </a:cubicBez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451" name="Google Shape;9451;p15"/>
            <p:cNvSpPr/>
            <p:nvPr/>
          </p:nvSpPr>
          <p:spPr>
            <a:xfrm>
              <a:off x="7475273" y="4901088"/>
              <a:ext cx="9525" cy="9525"/>
            </a:xfrm>
            <a:custGeom>
              <a:avLst/>
              <a:gdLst/>
              <a:ahLst/>
              <a:cxnLst/>
              <a:rect l="l" t="t" r="r" b="b"/>
              <a:pathLst>
                <a:path w="9525" h="9525" extrusionOk="0">
                  <a:moveTo>
                    <a:pt x="7567" y="7144"/>
                  </a:moveTo>
                  <a:cubicBezTo>
                    <a:pt x="7567" y="7144"/>
                    <a:pt x="6615" y="7144"/>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452" name="Google Shape;9452;p15"/>
            <p:cNvSpPr/>
            <p:nvPr/>
          </p:nvSpPr>
          <p:spPr>
            <a:xfrm>
              <a:off x="7477601" y="4936331"/>
              <a:ext cx="9525" cy="9525"/>
            </a:xfrm>
            <a:custGeom>
              <a:avLst/>
              <a:gdLst/>
              <a:ahLst/>
              <a:cxnLst/>
              <a:rect l="l" t="t" r="r" b="b"/>
              <a:pathLst>
                <a:path w="9525" h="9525" extrusionOk="0">
                  <a:moveTo>
                    <a:pt x="8096" y="8096"/>
                  </a:moveTo>
                  <a:cubicBezTo>
                    <a:pt x="8096" y="8096"/>
                    <a:pt x="7144" y="7144"/>
                    <a:pt x="7144" y="7144"/>
                  </a:cubicBezTo>
                  <a:cubicBezTo>
                    <a:pt x="8096" y="8096"/>
                    <a:pt x="8096" y="8096"/>
                    <a:pt x="8096" y="809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453" name="Google Shape;9453;p15"/>
            <p:cNvSpPr/>
            <p:nvPr/>
          </p:nvSpPr>
          <p:spPr>
            <a:xfrm>
              <a:off x="7468076" y="4942046"/>
              <a:ext cx="9525" cy="9525"/>
            </a:xfrm>
            <a:custGeom>
              <a:avLst/>
              <a:gdLst/>
              <a:ahLst/>
              <a:cxnLst/>
              <a:rect l="l" t="t" r="r" b="b"/>
              <a:pathLst>
                <a:path w="9525" h="9525" extrusionOk="0">
                  <a:moveTo>
                    <a:pt x="7144" y="7144"/>
                  </a:moveTo>
                  <a:lnTo>
                    <a:pt x="7144" y="7144"/>
                  </a:lnTo>
                  <a:cubicBezTo>
                    <a:pt x="8096"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454" name="Google Shape;9454;p15"/>
            <p:cNvSpPr/>
            <p:nvPr/>
          </p:nvSpPr>
          <p:spPr>
            <a:xfrm>
              <a:off x="7480184" y="4930616"/>
              <a:ext cx="9525" cy="9525"/>
            </a:xfrm>
            <a:custGeom>
              <a:avLst/>
              <a:gdLst/>
              <a:ahLst/>
              <a:cxnLst/>
              <a:rect l="l" t="t" r="r" b="b"/>
              <a:pathLst>
                <a:path w="9525" h="9525" extrusionOk="0">
                  <a:moveTo>
                    <a:pt x="7419" y="7144"/>
                  </a:moveTo>
                  <a:cubicBezTo>
                    <a:pt x="8371" y="7144"/>
                    <a:pt x="6466" y="7144"/>
                    <a:pt x="7419"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455" name="Google Shape;9455;p15"/>
            <p:cNvSpPr/>
            <p:nvPr/>
          </p:nvSpPr>
          <p:spPr>
            <a:xfrm>
              <a:off x="7483554" y="4926091"/>
              <a:ext cx="9525" cy="9525"/>
            </a:xfrm>
            <a:custGeom>
              <a:avLst/>
              <a:gdLst/>
              <a:ahLst/>
              <a:cxnLst/>
              <a:rect l="l" t="t" r="r" b="b"/>
              <a:pathLst>
                <a:path w="9525" h="9525" extrusionOk="0">
                  <a:moveTo>
                    <a:pt x="7858" y="7858"/>
                  </a:moveTo>
                  <a:cubicBezTo>
                    <a:pt x="6906" y="6906"/>
                    <a:pt x="6906" y="6906"/>
                    <a:pt x="7858" y="785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456" name="Google Shape;9456;p15"/>
            <p:cNvSpPr/>
            <p:nvPr/>
          </p:nvSpPr>
          <p:spPr>
            <a:xfrm>
              <a:off x="7501414" y="4824494"/>
              <a:ext cx="9525" cy="9525"/>
            </a:xfrm>
            <a:custGeom>
              <a:avLst/>
              <a:gdLst/>
              <a:ahLst/>
              <a:cxnLst/>
              <a:rect l="l" t="t" r="r" b="b"/>
              <a:pathLst>
                <a:path w="9525" h="9525" extrusionOk="0">
                  <a:moveTo>
                    <a:pt x="7144" y="7538"/>
                  </a:moveTo>
                  <a:cubicBezTo>
                    <a:pt x="8096" y="7538"/>
                    <a:pt x="9049" y="7538"/>
                    <a:pt x="10001" y="8491"/>
                  </a:cubicBezTo>
                  <a:cubicBezTo>
                    <a:pt x="8096" y="7538"/>
                    <a:pt x="7144" y="6586"/>
                    <a:pt x="7144" y="753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457" name="Google Shape;9457;p15"/>
            <p:cNvSpPr/>
            <p:nvPr/>
          </p:nvSpPr>
          <p:spPr>
            <a:xfrm>
              <a:off x="7413227" y="4974537"/>
              <a:ext cx="9525" cy="9525"/>
            </a:xfrm>
            <a:custGeom>
              <a:avLst/>
              <a:gdLst/>
              <a:ahLst/>
              <a:cxnLst/>
              <a:rect l="l" t="t" r="r" b="b"/>
              <a:pathLst>
                <a:path w="9525" h="9525" extrusionOk="0">
                  <a:moveTo>
                    <a:pt x="8653" y="7990"/>
                  </a:moveTo>
                  <a:cubicBezTo>
                    <a:pt x="5795" y="6085"/>
                    <a:pt x="7700" y="7990"/>
                    <a:pt x="8653" y="7990"/>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458" name="Google Shape;9458;p15"/>
            <p:cNvSpPr/>
            <p:nvPr/>
          </p:nvSpPr>
          <p:spPr>
            <a:xfrm>
              <a:off x="7464266" y="4914423"/>
              <a:ext cx="9525" cy="9525"/>
            </a:xfrm>
            <a:custGeom>
              <a:avLst/>
              <a:gdLst/>
              <a:ahLst/>
              <a:cxnLst/>
              <a:rect l="l" t="t" r="r" b="b"/>
              <a:pathLst>
                <a:path w="9525" h="9525" extrusionOk="0">
                  <a:moveTo>
                    <a:pt x="7144" y="7144"/>
                  </a:moveTo>
                  <a:lnTo>
                    <a:pt x="7144" y="7144"/>
                  </a:lnTo>
                  <a:cubicBezTo>
                    <a:pt x="8096"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459" name="Google Shape;9459;p15"/>
            <p:cNvSpPr/>
            <p:nvPr/>
          </p:nvSpPr>
          <p:spPr>
            <a:xfrm>
              <a:off x="7485221" y="4860131"/>
              <a:ext cx="9525" cy="9525"/>
            </a:xfrm>
            <a:custGeom>
              <a:avLst/>
              <a:gdLst/>
              <a:ahLst/>
              <a:cxnLst/>
              <a:rect l="l" t="t" r="r" b="b"/>
              <a:pathLst>
                <a:path w="9525" h="9525" extrusionOk="0">
                  <a:moveTo>
                    <a:pt x="7144" y="7144"/>
                  </a:moveTo>
                  <a:lnTo>
                    <a:pt x="7144" y="7144"/>
                  </a:ln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460" name="Google Shape;9460;p15"/>
            <p:cNvSpPr/>
            <p:nvPr/>
          </p:nvSpPr>
          <p:spPr>
            <a:xfrm>
              <a:off x="7467124" y="4912518"/>
              <a:ext cx="9525" cy="9525"/>
            </a:xfrm>
            <a:custGeom>
              <a:avLst/>
              <a:gdLst/>
              <a:ahLst/>
              <a:cxnLst/>
              <a:rect l="l" t="t" r="r" b="b"/>
              <a:pathLst>
                <a:path w="9525" h="9525" extrusionOk="0">
                  <a:moveTo>
                    <a:pt x="7144" y="7144"/>
                  </a:moveTo>
                  <a:cubicBezTo>
                    <a:pt x="10001" y="9049"/>
                    <a:pt x="8096"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461" name="Google Shape;9461;p15"/>
            <p:cNvSpPr/>
            <p:nvPr/>
          </p:nvSpPr>
          <p:spPr>
            <a:xfrm>
              <a:off x="7504271" y="4825841"/>
              <a:ext cx="9525" cy="9525"/>
            </a:xfrm>
            <a:custGeom>
              <a:avLst/>
              <a:gdLst/>
              <a:ahLst/>
              <a:cxnLst/>
              <a:rect l="l" t="t" r="r" b="b"/>
              <a:pathLst>
                <a:path w="9525" h="9525" extrusionOk="0">
                  <a:moveTo>
                    <a:pt x="7144" y="7144"/>
                  </a:moveTo>
                  <a:lnTo>
                    <a:pt x="7144" y="7144"/>
                  </a:lnTo>
                  <a:lnTo>
                    <a:pt x="7144" y="7144"/>
                  </a:ln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462" name="Google Shape;9462;p15"/>
            <p:cNvSpPr/>
            <p:nvPr/>
          </p:nvSpPr>
          <p:spPr>
            <a:xfrm>
              <a:off x="7412831" y="4802028"/>
              <a:ext cx="123825" cy="190500"/>
            </a:xfrm>
            <a:custGeom>
              <a:avLst/>
              <a:gdLst/>
              <a:ahLst/>
              <a:cxnLst/>
              <a:rect l="l" t="t" r="r" b="b"/>
              <a:pathLst>
                <a:path w="123825" h="190500" extrusionOk="0">
                  <a:moveTo>
                    <a:pt x="93821" y="23336"/>
                  </a:moveTo>
                  <a:cubicBezTo>
                    <a:pt x="94774" y="21431"/>
                    <a:pt x="97631" y="30956"/>
                    <a:pt x="103346" y="32861"/>
                  </a:cubicBezTo>
                  <a:cubicBezTo>
                    <a:pt x="101441" y="31909"/>
                    <a:pt x="101441" y="31909"/>
                    <a:pt x="102394" y="32861"/>
                  </a:cubicBezTo>
                  <a:cubicBezTo>
                    <a:pt x="98584" y="30004"/>
                    <a:pt x="97631" y="30956"/>
                    <a:pt x="101441" y="33814"/>
                  </a:cubicBezTo>
                  <a:cubicBezTo>
                    <a:pt x="95726" y="31909"/>
                    <a:pt x="100489" y="30956"/>
                    <a:pt x="93821" y="30004"/>
                  </a:cubicBezTo>
                  <a:cubicBezTo>
                    <a:pt x="94774" y="29051"/>
                    <a:pt x="75724" y="72866"/>
                    <a:pt x="76676" y="75724"/>
                  </a:cubicBezTo>
                  <a:cubicBezTo>
                    <a:pt x="72866" y="72866"/>
                    <a:pt x="72866" y="73819"/>
                    <a:pt x="76676" y="76676"/>
                  </a:cubicBezTo>
                  <a:cubicBezTo>
                    <a:pt x="70009" y="79534"/>
                    <a:pt x="42386" y="129064"/>
                    <a:pt x="54769" y="141446"/>
                  </a:cubicBezTo>
                  <a:cubicBezTo>
                    <a:pt x="50006" y="135731"/>
                    <a:pt x="49054" y="137636"/>
                    <a:pt x="47149" y="135731"/>
                  </a:cubicBezTo>
                  <a:cubicBezTo>
                    <a:pt x="47149" y="135731"/>
                    <a:pt x="38576" y="150019"/>
                    <a:pt x="46196" y="150019"/>
                  </a:cubicBezTo>
                  <a:cubicBezTo>
                    <a:pt x="42386" y="138589"/>
                    <a:pt x="30004" y="168116"/>
                    <a:pt x="27146" y="170974"/>
                  </a:cubicBezTo>
                  <a:cubicBezTo>
                    <a:pt x="23336" y="160496"/>
                    <a:pt x="23336" y="170974"/>
                    <a:pt x="25241" y="171926"/>
                  </a:cubicBezTo>
                  <a:cubicBezTo>
                    <a:pt x="24289" y="170021"/>
                    <a:pt x="24289" y="170974"/>
                    <a:pt x="25241" y="172879"/>
                  </a:cubicBezTo>
                  <a:cubicBezTo>
                    <a:pt x="24289" y="172879"/>
                    <a:pt x="14764" y="166211"/>
                    <a:pt x="21431" y="176689"/>
                  </a:cubicBezTo>
                  <a:cubicBezTo>
                    <a:pt x="15716" y="168116"/>
                    <a:pt x="15716" y="174784"/>
                    <a:pt x="12859" y="171926"/>
                  </a:cubicBezTo>
                  <a:cubicBezTo>
                    <a:pt x="12859" y="175736"/>
                    <a:pt x="14764" y="177641"/>
                    <a:pt x="15716" y="183356"/>
                  </a:cubicBezTo>
                  <a:cubicBezTo>
                    <a:pt x="10001" y="180499"/>
                    <a:pt x="10954" y="182404"/>
                    <a:pt x="8096" y="179546"/>
                  </a:cubicBezTo>
                  <a:cubicBezTo>
                    <a:pt x="10001" y="184309"/>
                    <a:pt x="10001" y="184309"/>
                    <a:pt x="7144" y="180499"/>
                  </a:cubicBezTo>
                  <a:cubicBezTo>
                    <a:pt x="7144" y="178594"/>
                    <a:pt x="11906" y="190976"/>
                    <a:pt x="8096" y="183356"/>
                  </a:cubicBezTo>
                  <a:cubicBezTo>
                    <a:pt x="9049" y="185261"/>
                    <a:pt x="22384" y="190024"/>
                    <a:pt x="15716" y="179546"/>
                  </a:cubicBezTo>
                  <a:cubicBezTo>
                    <a:pt x="21431" y="179546"/>
                    <a:pt x="23336" y="186214"/>
                    <a:pt x="18574" y="180499"/>
                  </a:cubicBezTo>
                  <a:cubicBezTo>
                    <a:pt x="21431" y="181451"/>
                    <a:pt x="33814" y="175736"/>
                    <a:pt x="32861" y="176689"/>
                  </a:cubicBezTo>
                  <a:cubicBezTo>
                    <a:pt x="34766" y="172879"/>
                    <a:pt x="32861" y="169069"/>
                    <a:pt x="27146" y="167164"/>
                  </a:cubicBezTo>
                  <a:cubicBezTo>
                    <a:pt x="29051" y="170974"/>
                    <a:pt x="30004" y="171926"/>
                    <a:pt x="30004" y="170021"/>
                  </a:cubicBezTo>
                  <a:cubicBezTo>
                    <a:pt x="35719" y="175736"/>
                    <a:pt x="33814" y="172879"/>
                    <a:pt x="34766" y="168116"/>
                  </a:cubicBezTo>
                  <a:cubicBezTo>
                    <a:pt x="48101" y="161449"/>
                    <a:pt x="49054" y="165259"/>
                    <a:pt x="47149" y="152876"/>
                  </a:cubicBezTo>
                  <a:cubicBezTo>
                    <a:pt x="47149" y="152876"/>
                    <a:pt x="54769" y="159544"/>
                    <a:pt x="54769" y="158591"/>
                  </a:cubicBezTo>
                  <a:cubicBezTo>
                    <a:pt x="54769" y="157639"/>
                    <a:pt x="52864" y="153829"/>
                    <a:pt x="52864" y="150971"/>
                  </a:cubicBezTo>
                  <a:cubicBezTo>
                    <a:pt x="55721" y="152876"/>
                    <a:pt x="59531" y="156686"/>
                    <a:pt x="61436" y="156686"/>
                  </a:cubicBezTo>
                  <a:cubicBezTo>
                    <a:pt x="59531" y="150019"/>
                    <a:pt x="62389" y="160496"/>
                    <a:pt x="56674" y="150019"/>
                  </a:cubicBezTo>
                  <a:cubicBezTo>
                    <a:pt x="58579" y="150971"/>
                    <a:pt x="61436" y="152876"/>
                    <a:pt x="62389" y="153829"/>
                  </a:cubicBezTo>
                  <a:cubicBezTo>
                    <a:pt x="63341" y="154781"/>
                    <a:pt x="59531" y="148114"/>
                    <a:pt x="59531" y="144304"/>
                  </a:cubicBezTo>
                  <a:cubicBezTo>
                    <a:pt x="62389" y="147161"/>
                    <a:pt x="69056" y="150019"/>
                    <a:pt x="65246" y="143351"/>
                  </a:cubicBezTo>
                  <a:cubicBezTo>
                    <a:pt x="64294" y="146209"/>
                    <a:pt x="63341" y="143351"/>
                    <a:pt x="61436" y="141446"/>
                  </a:cubicBezTo>
                  <a:cubicBezTo>
                    <a:pt x="67151" y="145256"/>
                    <a:pt x="77629" y="135731"/>
                    <a:pt x="70009" y="130016"/>
                  </a:cubicBezTo>
                  <a:cubicBezTo>
                    <a:pt x="77629" y="135731"/>
                    <a:pt x="52864" y="123349"/>
                    <a:pt x="52864" y="118586"/>
                  </a:cubicBezTo>
                  <a:cubicBezTo>
                    <a:pt x="56674" y="122396"/>
                    <a:pt x="56674" y="122396"/>
                    <a:pt x="52864" y="117634"/>
                  </a:cubicBezTo>
                  <a:cubicBezTo>
                    <a:pt x="55721" y="119539"/>
                    <a:pt x="57626" y="122396"/>
                    <a:pt x="59531" y="121444"/>
                  </a:cubicBezTo>
                  <a:cubicBezTo>
                    <a:pt x="58579" y="123349"/>
                    <a:pt x="57626" y="114776"/>
                    <a:pt x="57626" y="114776"/>
                  </a:cubicBezTo>
                  <a:cubicBezTo>
                    <a:pt x="61436" y="118586"/>
                    <a:pt x="62389" y="117634"/>
                    <a:pt x="59531" y="111919"/>
                  </a:cubicBezTo>
                  <a:cubicBezTo>
                    <a:pt x="69056" y="124301"/>
                    <a:pt x="58579" y="112871"/>
                    <a:pt x="60484" y="110966"/>
                  </a:cubicBezTo>
                  <a:cubicBezTo>
                    <a:pt x="66199" y="116681"/>
                    <a:pt x="76676" y="112871"/>
                    <a:pt x="68104" y="105251"/>
                  </a:cubicBezTo>
                  <a:cubicBezTo>
                    <a:pt x="68104" y="103346"/>
                    <a:pt x="77629" y="110014"/>
                    <a:pt x="78581" y="110014"/>
                  </a:cubicBezTo>
                  <a:cubicBezTo>
                    <a:pt x="76676" y="108109"/>
                    <a:pt x="97631" y="69056"/>
                    <a:pt x="98584" y="66199"/>
                  </a:cubicBezTo>
                  <a:cubicBezTo>
                    <a:pt x="105251" y="60484"/>
                    <a:pt x="102394" y="46196"/>
                    <a:pt x="113824" y="53816"/>
                  </a:cubicBezTo>
                  <a:cubicBezTo>
                    <a:pt x="100489" y="40481"/>
                    <a:pt x="110014" y="50006"/>
                    <a:pt x="111919" y="50006"/>
                  </a:cubicBezTo>
                  <a:cubicBezTo>
                    <a:pt x="113824" y="50006"/>
                    <a:pt x="117634" y="47149"/>
                    <a:pt x="110014" y="46196"/>
                  </a:cubicBezTo>
                  <a:cubicBezTo>
                    <a:pt x="110014" y="46196"/>
                    <a:pt x="111919" y="48101"/>
                    <a:pt x="105251" y="44291"/>
                  </a:cubicBezTo>
                  <a:cubicBezTo>
                    <a:pt x="110966" y="45244"/>
                    <a:pt x="120491" y="14764"/>
                    <a:pt x="121444" y="10001"/>
                  </a:cubicBezTo>
                  <a:cubicBezTo>
                    <a:pt x="119539" y="7144"/>
                    <a:pt x="99536" y="7144"/>
                    <a:pt x="99536" y="7144"/>
                  </a:cubicBezTo>
                  <a:cubicBezTo>
                    <a:pt x="99536" y="10954"/>
                    <a:pt x="103346" y="7144"/>
                    <a:pt x="99536" y="7144"/>
                  </a:cubicBezTo>
                  <a:cubicBezTo>
                    <a:pt x="101441" y="8096"/>
                    <a:pt x="100489" y="9049"/>
                    <a:pt x="97631" y="8096"/>
                  </a:cubicBezTo>
                  <a:cubicBezTo>
                    <a:pt x="99536" y="13811"/>
                    <a:pt x="96679" y="6191"/>
                    <a:pt x="102394" y="10001"/>
                  </a:cubicBezTo>
                  <a:cubicBezTo>
                    <a:pt x="93821" y="10954"/>
                    <a:pt x="104299" y="16669"/>
                    <a:pt x="93821" y="14764"/>
                  </a:cubicBezTo>
                  <a:cubicBezTo>
                    <a:pt x="108109" y="18574"/>
                    <a:pt x="84296" y="13811"/>
                    <a:pt x="101441" y="21431"/>
                  </a:cubicBezTo>
                  <a:cubicBezTo>
                    <a:pt x="93821" y="22384"/>
                    <a:pt x="101441" y="19526"/>
                    <a:pt x="93821" y="23336"/>
                  </a:cubicBezTo>
                  <a:close/>
                  <a:moveTo>
                    <a:pt x="95726" y="44291"/>
                  </a:moveTo>
                  <a:cubicBezTo>
                    <a:pt x="95726" y="44291"/>
                    <a:pt x="95726" y="43339"/>
                    <a:pt x="95726" y="44291"/>
                  </a:cubicBezTo>
                  <a:close/>
                  <a:moveTo>
                    <a:pt x="94774" y="45244"/>
                  </a:moveTo>
                  <a:cubicBezTo>
                    <a:pt x="95726" y="45244"/>
                    <a:pt x="99536" y="46196"/>
                    <a:pt x="94774" y="45244"/>
                  </a:cubicBezTo>
                  <a:close/>
                  <a:moveTo>
                    <a:pt x="114776" y="50006"/>
                  </a:moveTo>
                  <a:cubicBezTo>
                    <a:pt x="114776" y="50959"/>
                    <a:pt x="110966" y="48101"/>
                    <a:pt x="114776" y="5000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463" name="Google Shape;9463;p15"/>
            <p:cNvSpPr/>
            <p:nvPr/>
          </p:nvSpPr>
          <p:spPr>
            <a:xfrm>
              <a:off x="7516230" y="4842563"/>
              <a:ext cx="9525" cy="9525"/>
            </a:xfrm>
            <a:custGeom>
              <a:avLst/>
              <a:gdLst/>
              <a:ahLst/>
              <a:cxnLst/>
              <a:rect l="l" t="t" r="r" b="b"/>
              <a:pathLst>
                <a:path w="9525" h="9525" extrusionOk="0">
                  <a:moveTo>
                    <a:pt x="7567" y="7567"/>
                  </a:moveTo>
                  <a:cubicBezTo>
                    <a:pt x="7567" y="6615"/>
                    <a:pt x="6615" y="7567"/>
                    <a:pt x="7567"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464" name="Google Shape;9464;p15"/>
            <p:cNvSpPr/>
            <p:nvPr/>
          </p:nvSpPr>
          <p:spPr>
            <a:xfrm>
              <a:off x="7441131" y="4963001"/>
              <a:ext cx="9525" cy="9525"/>
            </a:xfrm>
            <a:custGeom>
              <a:avLst/>
              <a:gdLst/>
              <a:ahLst/>
              <a:cxnLst/>
              <a:rect l="l" t="t" r="r" b="b"/>
              <a:pathLst>
                <a:path w="9525" h="9525" extrusionOk="0">
                  <a:moveTo>
                    <a:pt x="7419" y="7144"/>
                  </a:moveTo>
                  <a:cubicBezTo>
                    <a:pt x="8371" y="7144"/>
                    <a:pt x="6466" y="7144"/>
                    <a:pt x="7419"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465" name="Google Shape;9465;p15"/>
            <p:cNvSpPr/>
            <p:nvPr/>
          </p:nvSpPr>
          <p:spPr>
            <a:xfrm>
              <a:off x="7485221" y="4857273"/>
              <a:ext cx="9525" cy="9525"/>
            </a:xfrm>
            <a:custGeom>
              <a:avLst/>
              <a:gdLst/>
              <a:ahLst/>
              <a:cxnLst/>
              <a:rect l="l" t="t" r="r" b="b"/>
              <a:pathLst>
                <a:path w="9525" h="9525" extrusionOk="0">
                  <a:moveTo>
                    <a:pt x="7144" y="7144"/>
                  </a:moveTo>
                  <a:cubicBezTo>
                    <a:pt x="8096" y="8096"/>
                    <a:pt x="7144"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466" name="Google Shape;9466;p15"/>
            <p:cNvSpPr/>
            <p:nvPr/>
          </p:nvSpPr>
          <p:spPr>
            <a:xfrm>
              <a:off x="7427648" y="4963001"/>
              <a:ext cx="9525" cy="9525"/>
            </a:xfrm>
            <a:custGeom>
              <a:avLst/>
              <a:gdLst/>
              <a:ahLst/>
              <a:cxnLst/>
              <a:rect l="l" t="t" r="r" b="b"/>
              <a:pathLst>
                <a:path w="9525" h="9525" extrusionOk="0">
                  <a:moveTo>
                    <a:pt x="7567" y="7144"/>
                  </a:moveTo>
                  <a:cubicBezTo>
                    <a:pt x="7567" y="7144"/>
                    <a:pt x="7567" y="7144"/>
                    <a:pt x="7567" y="7144"/>
                  </a:cubicBezTo>
                  <a:cubicBezTo>
                    <a:pt x="6615" y="7144"/>
                    <a:pt x="7567" y="7144"/>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467" name="Google Shape;9467;p15"/>
            <p:cNvSpPr/>
            <p:nvPr/>
          </p:nvSpPr>
          <p:spPr>
            <a:xfrm>
              <a:off x="7423309" y="4965858"/>
              <a:ext cx="9525" cy="9525"/>
            </a:xfrm>
            <a:custGeom>
              <a:avLst/>
              <a:gdLst/>
              <a:ahLst/>
              <a:cxnLst/>
              <a:rect l="l" t="t" r="r" b="b"/>
              <a:pathLst>
                <a:path w="9525" h="9525" extrusionOk="0">
                  <a:moveTo>
                    <a:pt x="8096" y="7144"/>
                  </a:moveTo>
                  <a:lnTo>
                    <a:pt x="7144" y="7144"/>
                  </a:lnTo>
                  <a:cubicBezTo>
                    <a:pt x="8096" y="7144"/>
                    <a:pt x="8096" y="7144"/>
                    <a:pt x="8096"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468" name="Google Shape;9468;p15"/>
            <p:cNvSpPr/>
            <p:nvPr/>
          </p:nvSpPr>
          <p:spPr>
            <a:xfrm>
              <a:off x="7421404" y="4966811"/>
              <a:ext cx="9525" cy="9525"/>
            </a:xfrm>
            <a:custGeom>
              <a:avLst/>
              <a:gdLst/>
              <a:ahLst/>
              <a:cxnLst/>
              <a:rect l="l" t="t" r="r" b="b"/>
              <a:pathLst>
                <a:path w="9525" h="9525" extrusionOk="0">
                  <a:moveTo>
                    <a:pt x="7144" y="7144"/>
                  </a:moveTo>
                  <a:cubicBezTo>
                    <a:pt x="7144" y="7144"/>
                    <a:pt x="9049" y="10001"/>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469" name="Google Shape;9469;p15"/>
            <p:cNvSpPr/>
            <p:nvPr/>
          </p:nvSpPr>
          <p:spPr>
            <a:xfrm>
              <a:off x="7454741" y="4928288"/>
              <a:ext cx="9525" cy="9525"/>
            </a:xfrm>
            <a:custGeom>
              <a:avLst/>
              <a:gdLst/>
              <a:ahLst/>
              <a:cxnLst/>
              <a:rect l="l" t="t" r="r" b="b"/>
              <a:pathLst>
                <a:path w="9525" h="9525" extrusionOk="0">
                  <a:moveTo>
                    <a:pt x="7144" y="7567"/>
                  </a:moveTo>
                  <a:cubicBezTo>
                    <a:pt x="7144" y="7567"/>
                    <a:pt x="7144" y="7567"/>
                    <a:pt x="7144" y="7567"/>
                  </a:cubicBezTo>
                  <a:cubicBezTo>
                    <a:pt x="7144" y="6615"/>
                    <a:pt x="7144" y="7567"/>
                    <a:pt x="7144"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470" name="Google Shape;9470;p15"/>
            <p:cNvSpPr/>
            <p:nvPr/>
          </p:nvSpPr>
          <p:spPr>
            <a:xfrm>
              <a:off x="7448074" y="4942998"/>
              <a:ext cx="9525" cy="9525"/>
            </a:xfrm>
            <a:custGeom>
              <a:avLst/>
              <a:gdLst/>
              <a:ahLst/>
              <a:cxnLst/>
              <a:rect l="l" t="t" r="r" b="b"/>
              <a:pathLst>
                <a:path w="9525" h="9525" extrusionOk="0">
                  <a:moveTo>
                    <a:pt x="8096" y="8096"/>
                  </a:moveTo>
                  <a:cubicBezTo>
                    <a:pt x="8096" y="7144"/>
                    <a:pt x="7144" y="7144"/>
                    <a:pt x="7144" y="7144"/>
                  </a:cubicBezTo>
                  <a:cubicBezTo>
                    <a:pt x="7144" y="7144"/>
                    <a:pt x="7144" y="7144"/>
                    <a:pt x="8096" y="809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471" name="Google Shape;9471;p15"/>
            <p:cNvSpPr/>
            <p:nvPr/>
          </p:nvSpPr>
          <p:spPr>
            <a:xfrm>
              <a:off x="7464266" y="4914423"/>
              <a:ext cx="9525" cy="9525"/>
            </a:xfrm>
            <a:custGeom>
              <a:avLst/>
              <a:gdLst/>
              <a:ahLst/>
              <a:cxnLst/>
              <a:rect l="l" t="t" r="r" b="b"/>
              <a:pathLst>
                <a:path w="9525" h="9525" extrusionOk="0">
                  <a:moveTo>
                    <a:pt x="7144" y="7144"/>
                  </a:move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472" name="Google Shape;9472;p15"/>
            <p:cNvSpPr/>
            <p:nvPr/>
          </p:nvSpPr>
          <p:spPr>
            <a:xfrm>
              <a:off x="7448312" y="4942046"/>
              <a:ext cx="9525" cy="9525"/>
            </a:xfrm>
            <a:custGeom>
              <a:avLst/>
              <a:gdLst/>
              <a:ahLst/>
              <a:cxnLst/>
              <a:rect l="l" t="t" r="r" b="b"/>
              <a:pathLst>
                <a:path w="9525" h="9525" extrusionOk="0">
                  <a:moveTo>
                    <a:pt x="7858" y="7144"/>
                  </a:moveTo>
                  <a:cubicBezTo>
                    <a:pt x="6906" y="7144"/>
                    <a:pt x="6906" y="7144"/>
                    <a:pt x="7858" y="7144"/>
                  </a:cubicBezTo>
                  <a:cubicBezTo>
                    <a:pt x="7858" y="8096"/>
                    <a:pt x="7858" y="8096"/>
                    <a:pt x="7858"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473" name="Google Shape;9473;p15"/>
            <p:cNvSpPr/>
            <p:nvPr/>
          </p:nvSpPr>
          <p:spPr>
            <a:xfrm>
              <a:off x="7410926" y="4976336"/>
              <a:ext cx="9525" cy="9525"/>
            </a:xfrm>
            <a:custGeom>
              <a:avLst/>
              <a:gdLst/>
              <a:ahLst/>
              <a:cxnLst/>
              <a:rect l="l" t="t" r="r" b="b"/>
              <a:pathLst>
                <a:path w="9525" h="9525" extrusionOk="0">
                  <a:moveTo>
                    <a:pt x="7144" y="7144"/>
                  </a:moveTo>
                  <a:cubicBezTo>
                    <a:pt x="7144" y="7144"/>
                    <a:pt x="7144"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474" name="Google Shape;9474;p15"/>
            <p:cNvSpPr/>
            <p:nvPr/>
          </p:nvSpPr>
          <p:spPr>
            <a:xfrm>
              <a:off x="7410926" y="4976336"/>
              <a:ext cx="9525" cy="9525"/>
            </a:xfrm>
            <a:custGeom>
              <a:avLst/>
              <a:gdLst/>
              <a:ahLst/>
              <a:cxnLst/>
              <a:rect l="l" t="t" r="r" b="b"/>
              <a:pathLst>
                <a:path w="9525" h="9525" extrusionOk="0">
                  <a:moveTo>
                    <a:pt x="7144" y="7144"/>
                  </a:moveTo>
                  <a:lnTo>
                    <a:pt x="7144" y="7144"/>
                  </a:lnTo>
                  <a:cubicBezTo>
                    <a:pt x="7144" y="8096"/>
                    <a:pt x="7144"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475" name="Google Shape;9475;p15"/>
            <p:cNvSpPr/>
            <p:nvPr/>
          </p:nvSpPr>
          <p:spPr>
            <a:xfrm>
              <a:off x="7411164" y="4977526"/>
              <a:ext cx="9525" cy="9525"/>
            </a:xfrm>
            <a:custGeom>
              <a:avLst/>
              <a:gdLst/>
              <a:ahLst/>
              <a:cxnLst/>
              <a:rect l="l" t="t" r="r" b="b"/>
              <a:pathLst>
                <a:path w="9525" h="9525" extrusionOk="0">
                  <a:moveTo>
                    <a:pt x="7858" y="7858"/>
                  </a:moveTo>
                  <a:lnTo>
                    <a:pt x="7858" y="7858"/>
                  </a:lnTo>
                  <a:cubicBezTo>
                    <a:pt x="6906" y="6906"/>
                    <a:pt x="6906" y="6906"/>
                    <a:pt x="7858" y="785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476" name="Google Shape;9476;p15"/>
            <p:cNvSpPr/>
            <p:nvPr/>
          </p:nvSpPr>
          <p:spPr>
            <a:xfrm>
              <a:off x="7414313" y="4973716"/>
              <a:ext cx="9525" cy="9525"/>
            </a:xfrm>
            <a:custGeom>
              <a:avLst/>
              <a:gdLst/>
              <a:ahLst/>
              <a:cxnLst/>
              <a:rect l="l" t="t" r="r" b="b"/>
              <a:pathLst>
                <a:path w="9525" h="9525" extrusionOk="0">
                  <a:moveTo>
                    <a:pt x="7567" y="7858"/>
                  </a:moveTo>
                  <a:lnTo>
                    <a:pt x="7567" y="7858"/>
                  </a:lnTo>
                  <a:cubicBezTo>
                    <a:pt x="6615" y="6906"/>
                    <a:pt x="7567" y="6906"/>
                    <a:pt x="7567" y="785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477" name="Google Shape;9477;p15"/>
            <p:cNvSpPr/>
            <p:nvPr/>
          </p:nvSpPr>
          <p:spPr>
            <a:xfrm>
              <a:off x="7413344" y="4972526"/>
              <a:ext cx="9525" cy="9525"/>
            </a:xfrm>
            <a:custGeom>
              <a:avLst/>
              <a:gdLst/>
              <a:ahLst/>
              <a:cxnLst/>
              <a:rect l="l" t="t" r="r" b="b"/>
              <a:pathLst>
                <a:path w="9525" h="9525" extrusionOk="0">
                  <a:moveTo>
                    <a:pt x="9488" y="7144"/>
                  </a:moveTo>
                  <a:cubicBezTo>
                    <a:pt x="4726" y="8096"/>
                    <a:pt x="8536" y="7144"/>
                    <a:pt x="9488"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478" name="Google Shape;9478;p15"/>
            <p:cNvSpPr/>
            <p:nvPr/>
          </p:nvSpPr>
          <p:spPr>
            <a:xfrm>
              <a:off x="7428071" y="4977288"/>
              <a:ext cx="9525" cy="9525"/>
            </a:xfrm>
            <a:custGeom>
              <a:avLst/>
              <a:gdLst/>
              <a:ahLst/>
              <a:cxnLst/>
              <a:rect l="l" t="t" r="r" b="b"/>
              <a:pathLst>
                <a:path w="9525" h="9525" extrusionOk="0">
                  <a:moveTo>
                    <a:pt x="7144" y="7144"/>
                  </a:moveTo>
                  <a:cubicBezTo>
                    <a:pt x="7144" y="10001"/>
                    <a:pt x="7144"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479" name="Google Shape;9479;p15"/>
            <p:cNvSpPr/>
            <p:nvPr/>
          </p:nvSpPr>
          <p:spPr>
            <a:xfrm>
              <a:off x="7431881" y="4976336"/>
              <a:ext cx="9525" cy="9525"/>
            </a:xfrm>
            <a:custGeom>
              <a:avLst/>
              <a:gdLst/>
              <a:ahLst/>
              <a:cxnLst/>
              <a:rect l="l" t="t" r="r" b="b"/>
              <a:pathLst>
                <a:path w="9525" h="9525" extrusionOk="0">
                  <a:moveTo>
                    <a:pt x="7144" y="7144"/>
                  </a:moveTo>
                  <a:cubicBezTo>
                    <a:pt x="7144" y="8096"/>
                    <a:pt x="8096" y="8096"/>
                    <a:pt x="9049" y="9049"/>
                  </a:cubicBezTo>
                  <a:cubicBezTo>
                    <a:pt x="8096" y="8096"/>
                    <a:pt x="8096"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480" name="Google Shape;9480;p15"/>
            <p:cNvSpPr/>
            <p:nvPr/>
          </p:nvSpPr>
          <p:spPr>
            <a:xfrm>
              <a:off x="7449026" y="4959191"/>
              <a:ext cx="9525" cy="9525"/>
            </a:xfrm>
            <a:custGeom>
              <a:avLst/>
              <a:gdLst/>
              <a:ahLst/>
              <a:cxnLst/>
              <a:rect l="l" t="t" r="r" b="b"/>
              <a:pathLst>
                <a:path w="9525" h="9525" extrusionOk="0">
                  <a:moveTo>
                    <a:pt x="7144" y="7144"/>
                  </a:moveTo>
                  <a:lnTo>
                    <a:pt x="9049" y="9049"/>
                  </a:lnTo>
                  <a:cubicBezTo>
                    <a:pt x="8096" y="9049"/>
                    <a:pt x="8096" y="9049"/>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481" name="Google Shape;9481;p15"/>
            <p:cNvSpPr/>
            <p:nvPr/>
          </p:nvSpPr>
          <p:spPr>
            <a:xfrm>
              <a:off x="7440858" y="4946808"/>
              <a:ext cx="9525" cy="9525"/>
            </a:xfrm>
            <a:custGeom>
              <a:avLst/>
              <a:gdLst/>
              <a:ahLst/>
              <a:cxnLst/>
              <a:rect l="l" t="t" r="r" b="b"/>
              <a:pathLst>
                <a:path w="9525" h="9525" extrusionOk="0">
                  <a:moveTo>
                    <a:pt x="8644" y="7144"/>
                  </a:moveTo>
                  <a:cubicBezTo>
                    <a:pt x="4834" y="7144"/>
                    <a:pt x="9597" y="7144"/>
                    <a:pt x="86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482" name="Google Shape;9482;p15"/>
            <p:cNvSpPr/>
            <p:nvPr/>
          </p:nvSpPr>
          <p:spPr>
            <a:xfrm>
              <a:off x="7457176" y="4957155"/>
              <a:ext cx="9525" cy="9525"/>
            </a:xfrm>
            <a:custGeom>
              <a:avLst/>
              <a:gdLst/>
              <a:ahLst/>
              <a:cxnLst/>
              <a:rect l="l" t="t" r="r" b="b"/>
              <a:pathLst>
                <a:path w="9525" h="9525" extrusionOk="0">
                  <a:moveTo>
                    <a:pt x="7567" y="8227"/>
                  </a:moveTo>
                  <a:cubicBezTo>
                    <a:pt x="6615" y="9179"/>
                    <a:pt x="7567" y="5369"/>
                    <a:pt x="7567" y="822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483" name="Google Shape;9483;p15"/>
            <p:cNvSpPr/>
            <p:nvPr/>
          </p:nvSpPr>
          <p:spPr>
            <a:xfrm>
              <a:off x="7482364" y="4926806"/>
              <a:ext cx="9525" cy="9525"/>
            </a:xfrm>
            <a:custGeom>
              <a:avLst/>
              <a:gdLst/>
              <a:ahLst/>
              <a:cxnLst/>
              <a:rect l="l" t="t" r="r" b="b"/>
              <a:pathLst>
                <a:path w="9525" h="9525" extrusionOk="0">
                  <a:moveTo>
                    <a:pt x="10001" y="9049"/>
                  </a:moveTo>
                  <a:lnTo>
                    <a:pt x="7144" y="7144"/>
                  </a:lnTo>
                  <a:cubicBezTo>
                    <a:pt x="8096" y="8096"/>
                    <a:pt x="10001" y="10001"/>
                    <a:pt x="10001" y="904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484" name="Google Shape;9484;p15"/>
            <p:cNvSpPr/>
            <p:nvPr/>
          </p:nvSpPr>
          <p:spPr>
            <a:xfrm>
              <a:off x="7466171" y="4914000"/>
              <a:ext cx="9525" cy="9525"/>
            </a:xfrm>
            <a:custGeom>
              <a:avLst/>
              <a:gdLst/>
              <a:ahLst/>
              <a:cxnLst/>
              <a:rect l="l" t="t" r="r" b="b"/>
              <a:pathLst>
                <a:path w="9525" h="9525" extrusionOk="0">
                  <a:moveTo>
                    <a:pt x="7144" y="7567"/>
                  </a:moveTo>
                  <a:cubicBezTo>
                    <a:pt x="8096" y="8519"/>
                    <a:pt x="10001" y="8519"/>
                    <a:pt x="9049" y="7567"/>
                  </a:cubicBezTo>
                  <a:cubicBezTo>
                    <a:pt x="8096" y="7567"/>
                    <a:pt x="7144" y="6615"/>
                    <a:pt x="7144"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485" name="Google Shape;9485;p15"/>
            <p:cNvSpPr/>
            <p:nvPr/>
          </p:nvSpPr>
          <p:spPr>
            <a:xfrm>
              <a:off x="7504271" y="4875371"/>
              <a:ext cx="9525" cy="9525"/>
            </a:xfrm>
            <a:custGeom>
              <a:avLst/>
              <a:gdLst/>
              <a:ahLst/>
              <a:cxnLst/>
              <a:rect l="l" t="t" r="r" b="b"/>
              <a:pathLst>
                <a:path w="9525" h="9525" extrusionOk="0">
                  <a:moveTo>
                    <a:pt x="7144" y="7144"/>
                  </a:moveTo>
                  <a:cubicBezTo>
                    <a:pt x="9049" y="9049"/>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486" name="Google Shape;9486;p15"/>
            <p:cNvSpPr/>
            <p:nvPr/>
          </p:nvSpPr>
          <p:spPr>
            <a:xfrm>
              <a:off x="7139150" y="4305105"/>
              <a:ext cx="9525" cy="9525"/>
            </a:xfrm>
            <a:custGeom>
              <a:avLst/>
              <a:gdLst/>
              <a:ahLst/>
              <a:cxnLst/>
              <a:rect l="l" t="t" r="r" b="b"/>
              <a:pathLst>
                <a:path w="9525" h="9525" extrusionOk="0">
                  <a:moveTo>
                    <a:pt x="7458" y="7814"/>
                  </a:moveTo>
                  <a:cubicBezTo>
                    <a:pt x="13173" y="5910"/>
                    <a:pt x="5553" y="8767"/>
                    <a:pt x="7458" y="781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487" name="Google Shape;9487;p15"/>
            <p:cNvSpPr/>
            <p:nvPr/>
          </p:nvSpPr>
          <p:spPr>
            <a:xfrm>
              <a:off x="7138603" y="4301966"/>
              <a:ext cx="19050" cy="9525"/>
            </a:xfrm>
            <a:custGeom>
              <a:avLst/>
              <a:gdLst/>
              <a:ahLst/>
              <a:cxnLst/>
              <a:rect l="l" t="t" r="r" b="b"/>
              <a:pathLst>
                <a:path w="19050" h="9525" extrusionOk="0">
                  <a:moveTo>
                    <a:pt x="12767" y="7144"/>
                  </a:moveTo>
                  <a:cubicBezTo>
                    <a:pt x="2290" y="9049"/>
                    <a:pt x="8957" y="8096"/>
                    <a:pt x="127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488" name="Google Shape;9488;p15"/>
            <p:cNvSpPr/>
            <p:nvPr/>
          </p:nvSpPr>
          <p:spPr>
            <a:xfrm>
              <a:off x="7133749" y="4275296"/>
              <a:ext cx="9525" cy="9525"/>
            </a:xfrm>
            <a:custGeom>
              <a:avLst/>
              <a:gdLst/>
              <a:ahLst/>
              <a:cxnLst/>
              <a:rect l="l" t="t" r="r" b="b"/>
              <a:pathLst>
                <a:path w="9525" h="9525" extrusionOk="0">
                  <a:moveTo>
                    <a:pt x="7144" y="7144"/>
                  </a:moveTo>
                  <a:lnTo>
                    <a:pt x="7144" y="7144"/>
                  </a:ln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489" name="Google Shape;9489;p15"/>
            <p:cNvSpPr/>
            <p:nvPr/>
          </p:nvSpPr>
          <p:spPr>
            <a:xfrm>
              <a:off x="7118509" y="4262913"/>
              <a:ext cx="9525" cy="9525"/>
            </a:xfrm>
            <a:custGeom>
              <a:avLst/>
              <a:gdLst/>
              <a:ahLst/>
              <a:cxnLst/>
              <a:rect l="l" t="t" r="r" b="b"/>
              <a:pathLst>
                <a:path w="9525" h="9525" extrusionOk="0">
                  <a:moveTo>
                    <a:pt x="7144" y="7144"/>
                  </a:moveTo>
                  <a:cubicBezTo>
                    <a:pt x="7144" y="7144"/>
                    <a:pt x="7144" y="7144"/>
                    <a:pt x="7144" y="7144"/>
                  </a:cubicBez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490" name="Google Shape;9490;p15"/>
            <p:cNvSpPr/>
            <p:nvPr/>
          </p:nvSpPr>
          <p:spPr>
            <a:xfrm>
              <a:off x="7116604" y="4258680"/>
              <a:ext cx="9525" cy="9525"/>
            </a:xfrm>
            <a:custGeom>
              <a:avLst/>
              <a:gdLst/>
              <a:ahLst/>
              <a:cxnLst/>
              <a:rect l="l" t="t" r="r" b="b"/>
              <a:pathLst>
                <a:path w="9525" h="9525" extrusionOk="0">
                  <a:moveTo>
                    <a:pt x="7144" y="7567"/>
                  </a:moveTo>
                  <a:cubicBezTo>
                    <a:pt x="7144" y="7567"/>
                    <a:pt x="7144" y="7567"/>
                    <a:pt x="7144" y="7567"/>
                  </a:cubicBezTo>
                  <a:cubicBezTo>
                    <a:pt x="7144" y="7567"/>
                    <a:pt x="7144" y="6615"/>
                    <a:pt x="7144"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491" name="Google Shape;9491;p15"/>
            <p:cNvSpPr/>
            <p:nvPr/>
          </p:nvSpPr>
          <p:spPr>
            <a:xfrm>
              <a:off x="7133326" y="4274343"/>
              <a:ext cx="9525" cy="9525"/>
            </a:xfrm>
            <a:custGeom>
              <a:avLst/>
              <a:gdLst/>
              <a:ahLst/>
              <a:cxnLst/>
              <a:rect l="l" t="t" r="r" b="b"/>
              <a:pathLst>
                <a:path w="9525" h="9525" extrusionOk="0">
                  <a:moveTo>
                    <a:pt x="7567" y="8096"/>
                  </a:moveTo>
                  <a:lnTo>
                    <a:pt x="7567" y="7144"/>
                  </a:lnTo>
                  <a:cubicBezTo>
                    <a:pt x="6615" y="8096"/>
                    <a:pt x="7567" y="8096"/>
                    <a:pt x="7567" y="809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492" name="Google Shape;9492;p15"/>
            <p:cNvSpPr/>
            <p:nvPr/>
          </p:nvSpPr>
          <p:spPr>
            <a:xfrm>
              <a:off x="7135654" y="4301966"/>
              <a:ext cx="9525" cy="9525"/>
            </a:xfrm>
            <a:custGeom>
              <a:avLst/>
              <a:gdLst/>
              <a:ahLst/>
              <a:cxnLst/>
              <a:rect l="l" t="t" r="r" b="b"/>
              <a:pathLst>
                <a:path w="9525" h="9525" extrusionOk="0">
                  <a:moveTo>
                    <a:pt x="7144" y="7144"/>
                  </a:moveTo>
                  <a:cubicBezTo>
                    <a:pt x="8096" y="7144"/>
                    <a:pt x="8096"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493" name="Google Shape;9493;p15"/>
            <p:cNvSpPr/>
            <p:nvPr/>
          </p:nvSpPr>
          <p:spPr>
            <a:xfrm>
              <a:off x="7141369" y="4279212"/>
              <a:ext cx="9525" cy="9525"/>
            </a:xfrm>
            <a:custGeom>
              <a:avLst/>
              <a:gdLst/>
              <a:ahLst/>
              <a:cxnLst/>
              <a:rect l="l" t="t" r="r" b="b"/>
              <a:pathLst>
                <a:path w="9525" h="9525" extrusionOk="0">
                  <a:moveTo>
                    <a:pt x="7144" y="7990"/>
                  </a:moveTo>
                  <a:cubicBezTo>
                    <a:pt x="7144" y="7990"/>
                    <a:pt x="10001" y="6085"/>
                    <a:pt x="7144" y="7990"/>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494" name="Google Shape;9494;p15"/>
            <p:cNvSpPr/>
            <p:nvPr/>
          </p:nvSpPr>
          <p:spPr>
            <a:xfrm>
              <a:off x="7142639" y="4284821"/>
              <a:ext cx="9525" cy="9525"/>
            </a:xfrm>
            <a:custGeom>
              <a:avLst/>
              <a:gdLst/>
              <a:ahLst/>
              <a:cxnLst/>
              <a:rect l="l" t="t" r="r" b="b"/>
              <a:pathLst>
                <a:path w="9525" h="9525" extrusionOk="0">
                  <a:moveTo>
                    <a:pt x="9684" y="7144"/>
                  </a:moveTo>
                  <a:cubicBezTo>
                    <a:pt x="9684" y="7144"/>
                    <a:pt x="3969" y="10954"/>
                    <a:pt x="968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495" name="Google Shape;9495;p15"/>
            <p:cNvSpPr/>
            <p:nvPr/>
          </p:nvSpPr>
          <p:spPr>
            <a:xfrm>
              <a:off x="7145179" y="4295298"/>
              <a:ext cx="9525" cy="9525"/>
            </a:xfrm>
            <a:custGeom>
              <a:avLst/>
              <a:gdLst/>
              <a:ahLst/>
              <a:cxnLst/>
              <a:rect l="l" t="t" r="r" b="b"/>
              <a:pathLst>
                <a:path w="9525" h="9525" extrusionOk="0">
                  <a:moveTo>
                    <a:pt x="7144" y="7144"/>
                  </a:moveTo>
                  <a:lnTo>
                    <a:pt x="7144" y="7144"/>
                  </a:ln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496" name="Google Shape;9496;p15"/>
            <p:cNvSpPr/>
            <p:nvPr/>
          </p:nvSpPr>
          <p:spPr>
            <a:xfrm>
              <a:off x="7138511" y="4275534"/>
              <a:ext cx="9525" cy="9525"/>
            </a:xfrm>
            <a:custGeom>
              <a:avLst/>
              <a:gdLst/>
              <a:ahLst/>
              <a:cxnLst/>
              <a:rect l="l" t="t" r="r" b="b"/>
              <a:pathLst>
                <a:path w="9525" h="9525" extrusionOk="0">
                  <a:moveTo>
                    <a:pt x="7144" y="7858"/>
                  </a:moveTo>
                  <a:cubicBezTo>
                    <a:pt x="7144" y="6906"/>
                    <a:pt x="8096" y="6906"/>
                    <a:pt x="7144" y="7858"/>
                  </a:cubicBezTo>
                  <a:lnTo>
                    <a:pt x="7144" y="7858"/>
                  </a:ln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497" name="Google Shape;9497;p15"/>
            <p:cNvSpPr/>
            <p:nvPr/>
          </p:nvSpPr>
          <p:spPr>
            <a:xfrm>
              <a:off x="7010162" y="4345781"/>
              <a:ext cx="9525" cy="9525"/>
            </a:xfrm>
            <a:custGeom>
              <a:avLst/>
              <a:gdLst/>
              <a:ahLst/>
              <a:cxnLst/>
              <a:rect l="l" t="t" r="r" b="b"/>
              <a:pathLst>
                <a:path w="9525" h="9525" extrusionOk="0">
                  <a:moveTo>
                    <a:pt x="7858" y="7144"/>
                  </a:moveTo>
                  <a:cubicBezTo>
                    <a:pt x="6906" y="7144"/>
                    <a:pt x="6906" y="7144"/>
                    <a:pt x="7858" y="7144"/>
                  </a:cubicBezTo>
                  <a:cubicBezTo>
                    <a:pt x="6906" y="7144"/>
                    <a:pt x="7858" y="7144"/>
                    <a:pt x="7858"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498" name="Google Shape;9498;p15"/>
            <p:cNvSpPr/>
            <p:nvPr/>
          </p:nvSpPr>
          <p:spPr>
            <a:xfrm>
              <a:off x="6994790" y="4339509"/>
              <a:ext cx="9525" cy="9525"/>
            </a:xfrm>
            <a:custGeom>
              <a:avLst/>
              <a:gdLst/>
              <a:ahLst/>
              <a:cxnLst/>
              <a:rect l="l" t="t" r="r" b="b"/>
              <a:pathLst>
                <a:path w="9525" h="9525" extrusionOk="0">
                  <a:moveTo>
                    <a:pt x="7990" y="8653"/>
                  </a:moveTo>
                  <a:cubicBezTo>
                    <a:pt x="7990" y="7700"/>
                    <a:pt x="6085" y="5796"/>
                    <a:pt x="7990" y="8653"/>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499" name="Google Shape;9499;p15"/>
            <p:cNvSpPr/>
            <p:nvPr/>
          </p:nvSpPr>
          <p:spPr>
            <a:xfrm>
              <a:off x="7109936" y="4253388"/>
              <a:ext cx="9525" cy="9525"/>
            </a:xfrm>
            <a:custGeom>
              <a:avLst/>
              <a:gdLst/>
              <a:ahLst/>
              <a:cxnLst/>
              <a:rect l="l" t="t" r="r" b="b"/>
              <a:pathLst>
                <a:path w="9525" h="9525" extrusionOk="0">
                  <a:moveTo>
                    <a:pt x="7144" y="7144"/>
                  </a:moveTo>
                  <a:lnTo>
                    <a:pt x="7144" y="7144"/>
                  </a:ln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500" name="Google Shape;9500;p15"/>
            <p:cNvSpPr/>
            <p:nvPr/>
          </p:nvSpPr>
          <p:spPr>
            <a:xfrm>
              <a:off x="7056596" y="4272438"/>
              <a:ext cx="9525" cy="19050"/>
            </a:xfrm>
            <a:custGeom>
              <a:avLst/>
              <a:gdLst/>
              <a:ahLst/>
              <a:cxnLst/>
              <a:rect l="l" t="t" r="r" b="b"/>
              <a:pathLst>
                <a:path w="9525" h="19050" extrusionOk="0">
                  <a:moveTo>
                    <a:pt x="7144" y="7144"/>
                  </a:moveTo>
                  <a:cubicBezTo>
                    <a:pt x="9049" y="9049"/>
                    <a:pt x="8096" y="10001"/>
                    <a:pt x="10001" y="11906"/>
                  </a:cubicBezTo>
                  <a:cubicBezTo>
                    <a:pt x="10001" y="10954"/>
                    <a:pt x="9049"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501" name="Google Shape;9501;p15"/>
            <p:cNvSpPr/>
            <p:nvPr/>
          </p:nvSpPr>
          <p:spPr>
            <a:xfrm>
              <a:off x="7135654" y="4301251"/>
              <a:ext cx="9525" cy="9525"/>
            </a:xfrm>
            <a:custGeom>
              <a:avLst/>
              <a:gdLst/>
              <a:ahLst/>
              <a:cxnLst/>
              <a:rect l="l" t="t" r="r" b="b"/>
              <a:pathLst>
                <a:path w="9525" h="9525" extrusionOk="0">
                  <a:moveTo>
                    <a:pt x="7144" y="7858"/>
                  </a:moveTo>
                  <a:cubicBezTo>
                    <a:pt x="7144" y="6906"/>
                    <a:pt x="7144" y="6906"/>
                    <a:pt x="7144" y="7858"/>
                  </a:cubicBezTo>
                  <a:cubicBezTo>
                    <a:pt x="7144" y="6906"/>
                    <a:pt x="7144" y="7858"/>
                    <a:pt x="7144" y="785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502" name="Google Shape;9502;p15"/>
            <p:cNvSpPr/>
            <p:nvPr/>
          </p:nvSpPr>
          <p:spPr>
            <a:xfrm>
              <a:off x="7060406" y="4277201"/>
              <a:ext cx="9525" cy="9525"/>
            </a:xfrm>
            <a:custGeom>
              <a:avLst/>
              <a:gdLst/>
              <a:ahLst/>
              <a:cxnLst/>
              <a:rect l="l" t="t" r="r" b="b"/>
              <a:pathLst>
                <a:path w="9525" h="9525" extrusionOk="0">
                  <a:moveTo>
                    <a:pt x="7144" y="7144"/>
                  </a:moveTo>
                  <a:cubicBezTo>
                    <a:pt x="7144" y="7144"/>
                    <a:pt x="7144"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503" name="Google Shape;9503;p15"/>
            <p:cNvSpPr/>
            <p:nvPr/>
          </p:nvSpPr>
          <p:spPr>
            <a:xfrm>
              <a:off x="7094696" y="4256246"/>
              <a:ext cx="9525" cy="9525"/>
            </a:xfrm>
            <a:custGeom>
              <a:avLst/>
              <a:gdLst/>
              <a:ahLst/>
              <a:cxnLst/>
              <a:rect l="l" t="t" r="r" b="b"/>
              <a:pathLst>
                <a:path w="9525" h="9525" extrusionOk="0">
                  <a:moveTo>
                    <a:pt x="7144" y="7144"/>
                  </a:moveTo>
                  <a:cubicBezTo>
                    <a:pt x="7144" y="8096"/>
                    <a:pt x="7144" y="8096"/>
                    <a:pt x="7144" y="8096"/>
                  </a:cubicBezTo>
                  <a:cubicBezTo>
                    <a:pt x="7144" y="8096"/>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504" name="Google Shape;9504;p15"/>
            <p:cNvSpPr/>
            <p:nvPr/>
          </p:nvSpPr>
          <p:spPr>
            <a:xfrm>
              <a:off x="7105174" y="4259103"/>
              <a:ext cx="9525" cy="9525"/>
            </a:xfrm>
            <a:custGeom>
              <a:avLst/>
              <a:gdLst/>
              <a:ahLst/>
              <a:cxnLst/>
              <a:rect l="l" t="t" r="r" b="b"/>
              <a:pathLst>
                <a:path w="9525" h="9525" extrusionOk="0">
                  <a:moveTo>
                    <a:pt x="7144" y="7144"/>
                  </a:moveTo>
                  <a:lnTo>
                    <a:pt x="7144" y="7144"/>
                  </a:ln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505" name="Google Shape;9505;p15"/>
            <p:cNvSpPr/>
            <p:nvPr/>
          </p:nvSpPr>
          <p:spPr>
            <a:xfrm>
              <a:off x="7089087" y="4260733"/>
              <a:ext cx="9525" cy="9525"/>
            </a:xfrm>
            <a:custGeom>
              <a:avLst/>
              <a:gdLst/>
              <a:ahLst/>
              <a:cxnLst/>
              <a:rect l="l" t="t" r="r" b="b"/>
              <a:pathLst>
                <a:path w="9525" h="9525" extrusionOk="0">
                  <a:moveTo>
                    <a:pt x="7990" y="7419"/>
                  </a:moveTo>
                  <a:cubicBezTo>
                    <a:pt x="6085" y="6466"/>
                    <a:pt x="7990" y="8371"/>
                    <a:pt x="7990" y="741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506" name="Google Shape;9506;p15"/>
            <p:cNvSpPr/>
            <p:nvPr/>
          </p:nvSpPr>
          <p:spPr>
            <a:xfrm>
              <a:off x="7084219" y="4262913"/>
              <a:ext cx="9525" cy="9525"/>
            </a:xfrm>
            <a:custGeom>
              <a:avLst/>
              <a:gdLst/>
              <a:ahLst/>
              <a:cxnLst/>
              <a:rect l="l" t="t" r="r" b="b"/>
              <a:pathLst>
                <a:path w="9525" h="9525" extrusionOk="0">
                  <a:moveTo>
                    <a:pt x="7144" y="7144"/>
                  </a:moveTo>
                  <a:cubicBezTo>
                    <a:pt x="8096" y="7144"/>
                    <a:pt x="8096"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507" name="Google Shape;9507;p15"/>
            <p:cNvSpPr/>
            <p:nvPr/>
          </p:nvSpPr>
          <p:spPr>
            <a:xfrm>
              <a:off x="7018496" y="4332446"/>
              <a:ext cx="9525" cy="9525"/>
            </a:xfrm>
            <a:custGeom>
              <a:avLst/>
              <a:gdLst/>
              <a:ahLst/>
              <a:cxnLst/>
              <a:rect l="l" t="t" r="r" b="b"/>
              <a:pathLst>
                <a:path w="9525" h="9525" extrusionOk="0">
                  <a:moveTo>
                    <a:pt x="9049" y="9049"/>
                  </a:moveTo>
                  <a:cubicBezTo>
                    <a:pt x="8096" y="8096"/>
                    <a:pt x="8096" y="8096"/>
                    <a:pt x="7144" y="7144"/>
                  </a:cubicBezTo>
                  <a:cubicBezTo>
                    <a:pt x="8096" y="9049"/>
                    <a:pt x="8096" y="10001"/>
                    <a:pt x="9049" y="904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508" name="Google Shape;9508;p15"/>
            <p:cNvSpPr/>
            <p:nvPr/>
          </p:nvSpPr>
          <p:spPr>
            <a:xfrm>
              <a:off x="7135336" y="4301013"/>
              <a:ext cx="9525" cy="9525"/>
            </a:xfrm>
            <a:custGeom>
              <a:avLst/>
              <a:gdLst/>
              <a:ahLst/>
              <a:cxnLst/>
              <a:rect l="l" t="t" r="r" b="b"/>
              <a:pathLst>
                <a:path w="9525" h="9525" extrusionOk="0">
                  <a:moveTo>
                    <a:pt x="8414" y="7144"/>
                  </a:moveTo>
                  <a:cubicBezTo>
                    <a:pt x="5556" y="8096"/>
                    <a:pt x="8414" y="7144"/>
                    <a:pt x="841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509" name="Google Shape;9509;p15"/>
            <p:cNvSpPr/>
            <p:nvPr/>
          </p:nvSpPr>
          <p:spPr>
            <a:xfrm>
              <a:off x="7094696" y="4282916"/>
              <a:ext cx="9525" cy="9525"/>
            </a:xfrm>
            <a:custGeom>
              <a:avLst/>
              <a:gdLst/>
              <a:ahLst/>
              <a:cxnLst/>
              <a:rect l="l" t="t" r="r" b="b"/>
              <a:pathLst>
                <a:path w="9525" h="9525" extrusionOk="0">
                  <a:moveTo>
                    <a:pt x="7144" y="7144"/>
                  </a:moveTo>
                  <a:lnTo>
                    <a:pt x="7144" y="7144"/>
                  </a:ln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510" name="Google Shape;9510;p15"/>
            <p:cNvSpPr/>
            <p:nvPr/>
          </p:nvSpPr>
          <p:spPr>
            <a:xfrm>
              <a:off x="7045166" y="4310538"/>
              <a:ext cx="9525" cy="9525"/>
            </a:xfrm>
            <a:custGeom>
              <a:avLst/>
              <a:gdLst/>
              <a:ahLst/>
              <a:cxnLst/>
              <a:rect l="l" t="t" r="r" b="b"/>
              <a:pathLst>
                <a:path w="9525" h="9525" extrusionOk="0">
                  <a:moveTo>
                    <a:pt x="7144" y="7144"/>
                  </a:moveTo>
                  <a:lnTo>
                    <a:pt x="7144" y="7144"/>
                  </a:lnTo>
                  <a:cubicBezTo>
                    <a:pt x="7144" y="8096"/>
                    <a:pt x="7144"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511" name="Google Shape;9511;p15"/>
            <p:cNvSpPr/>
            <p:nvPr/>
          </p:nvSpPr>
          <p:spPr>
            <a:xfrm>
              <a:off x="7091691" y="4281407"/>
              <a:ext cx="9525" cy="9525"/>
            </a:xfrm>
            <a:custGeom>
              <a:avLst/>
              <a:gdLst/>
              <a:ahLst/>
              <a:cxnLst/>
              <a:rect l="l" t="t" r="r" b="b"/>
              <a:pathLst>
                <a:path w="9525" h="9525" extrusionOk="0">
                  <a:moveTo>
                    <a:pt x="8244" y="8653"/>
                  </a:moveTo>
                  <a:cubicBezTo>
                    <a:pt x="6339" y="5796"/>
                    <a:pt x="7291" y="7700"/>
                    <a:pt x="8244" y="8653"/>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512" name="Google Shape;9512;p15"/>
            <p:cNvSpPr/>
            <p:nvPr/>
          </p:nvSpPr>
          <p:spPr>
            <a:xfrm>
              <a:off x="7018496" y="4333398"/>
              <a:ext cx="9525" cy="9525"/>
            </a:xfrm>
            <a:custGeom>
              <a:avLst/>
              <a:gdLst/>
              <a:ahLst/>
              <a:cxnLst/>
              <a:rect l="l" t="t" r="r" b="b"/>
              <a:pathLst>
                <a:path w="9525" h="9525" extrusionOk="0">
                  <a:moveTo>
                    <a:pt x="7144" y="7144"/>
                  </a:moveTo>
                  <a:lnTo>
                    <a:pt x="7144" y="7144"/>
                  </a:lnTo>
                  <a:lnTo>
                    <a:pt x="7144" y="7144"/>
                  </a:ln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513" name="Google Shape;9513;p15"/>
            <p:cNvSpPr/>
            <p:nvPr/>
          </p:nvSpPr>
          <p:spPr>
            <a:xfrm>
              <a:off x="6992779" y="4250531"/>
              <a:ext cx="161925" cy="104775"/>
            </a:xfrm>
            <a:custGeom>
              <a:avLst/>
              <a:gdLst/>
              <a:ahLst/>
              <a:cxnLst/>
              <a:rect l="l" t="t" r="r" b="b"/>
              <a:pathLst>
                <a:path w="161925" h="104775" extrusionOk="0">
                  <a:moveTo>
                    <a:pt x="33814" y="97631"/>
                  </a:moveTo>
                  <a:cubicBezTo>
                    <a:pt x="31909" y="98584"/>
                    <a:pt x="34766" y="89059"/>
                    <a:pt x="30004" y="85249"/>
                  </a:cubicBezTo>
                  <a:cubicBezTo>
                    <a:pt x="30956" y="87154"/>
                    <a:pt x="30956" y="87154"/>
                    <a:pt x="30004" y="85249"/>
                  </a:cubicBezTo>
                  <a:cubicBezTo>
                    <a:pt x="32861" y="89059"/>
                    <a:pt x="32861" y="89059"/>
                    <a:pt x="31909" y="84296"/>
                  </a:cubicBezTo>
                  <a:cubicBezTo>
                    <a:pt x="36671" y="89059"/>
                    <a:pt x="31909" y="86201"/>
                    <a:pt x="36671" y="90964"/>
                  </a:cubicBezTo>
                  <a:cubicBezTo>
                    <a:pt x="36671" y="90964"/>
                    <a:pt x="64294" y="60484"/>
                    <a:pt x="64294" y="57626"/>
                  </a:cubicBezTo>
                  <a:cubicBezTo>
                    <a:pt x="67151" y="61436"/>
                    <a:pt x="67151" y="60484"/>
                    <a:pt x="64294" y="56674"/>
                  </a:cubicBezTo>
                  <a:cubicBezTo>
                    <a:pt x="65246" y="56674"/>
                    <a:pt x="68104" y="61436"/>
                    <a:pt x="69056" y="61436"/>
                  </a:cubicBezTo>
                  <a:cubicBezTo>
                    <a:pt x="70009" y="60484"/>
                    <a:pt x="70009" y="60484"/>
                    <a:pt x="70961" y="61436"/>
                  </a:cubicBezTo>
                  <a:cubicBezTo>
                    <a:pt x="73819" y="58579"/>
                    <a:pt x="74771" y="50006"/>
                    <a:pt x="73819" y="49054"/>
                  </a:cubicBezTo>
                  <a:cubicBezTo>
                    <a:pt x="73819" y="49054"/>
                    <a:pt x="120491" y="31909"/>
                    <a:pt x="121444" y="24289"/>
                  </a:cubicBezTo>
                  <a:cubicBezTo>
                    <a:pt x="120491" y="31909"/>
                    <a:pt x="121444" y="30956"/>
                    <a:pt x="121444" y="33814"/>
                  </a:cubicBezTo>
                  <a:cubicBezTo>
                    <a:pt x="121444" y="33814"/>
                    <a:pt x="128111" y="25241"/>
                    <a:pt x="126206" y="33814"/>
                  </a:cubicBezTo>
                  <a:cubicBezTo>
                    <a:pt x="127159" y="32861"/>
                    <a:pt x="131921" y="29051"/>
                    <a:pt x="130969" y="26194"/>
                  </a:cubicBezTo>
                  <a:cubicBezTo>
                    <a:pt x="128111" y="29051"/>
                    <a:pt x="131921" y="29051"/>
                    <a:pt x="131921" y="27146"/>
                  </a:cubicBezTo>
                  <a:cubicBezTo>
                    <a:pt x="129064" y="35719"/>
                    <a:pt x="144304" y="30956"/>
                    <a:pt x="149066" y="39529"/>
                  </a:cubicBezTo>
                  <a:cubicBezTo>
                    <a:pt x="138589" y="42386"/>
                    <a:pt x="148114" y="43339"/>
                    <a:pt x="149066" y="41434"/>
                  </a:cubicBezTo>
                  <a:cubicBezTo>
                    <a:pt x="147161" y="42386"/>
                    <a:pt x="148114" y="42386"/>
                    <a:pt x="150019" y="41434"/>
                  </a:cubicBezTo>
                  <a:cubicBezTo>
                    <a:pt x="149066" y="42386"/>
                    <a:pt x="146209" y="42386"/>
                    <a:pt x="145256" y="47149"/>
                  </a:cubicBezTo>
                  <a:cubicBezTo>
                    <a:pt x="144304" y="46196"/>
                    <a:pt x="151924" y="45244"/>
                    <a:pt x="151924" y="45244"/>
                  </a:cubicBezTo>
                  <a:cubicBezTo>
                    <a:pt x="149066" y="46196"/>
                    <a:pt x="147161" y="48101"/>
                    <a:pt x="145256" y="50006"/>
                  </a:cubicBezTo>
                  <a:cubicBezTo>
                    <a:pt x="148114" y="50006"/>
                    <a:pt x="148114" y="50006"/>
                    <a:pt x="145256" y="51911"/>
                  </a:cubicBezTo>
                  <a:cubicBezTo>
                    <a:pt x="149066" y="51911"/>
                    <a:pt x="150971" y="50959"/>
                    <a:pt x="156686" y="51911"/>
                  </a:cubicBezTo>
                  <a:cubicBezTo>
                    <a:pt x="151924" y="55721"/>
                    <a:pt x="153829" y="55721"/>
                    <a:pt x="150019" y="56674"/>
                  </a:cubicBezTo>
                  <a:cubicBezTo>
                    <a:pt x="154781" y="55721"/>
                    <a:pt x="154781" y="56674"/>
                    <a:pt x="150019" y="57626"/>
                  </a:cubicBezTo>
                  <a:cubicBezTo>
                    <a:pt x="148114" y="57626"/>
                    <a:pt x="161449" y="56674"/>
                    <a:pt x="152876" y="57626"/>
                  </a:cubicBezTo>
                  <a:cubicBezTo>
                    <a:pt x="154781" y="57626"/>
                    <a:pt x="165259" y="47149"/>
                    <a:pt x="152876" y="50006"/>
                  </a:cubicBezTo>
                  <a:cubicBezTo>
                    <a:pt x="154781" y="45244"/>
                    <a:pt x="162401" y="44291"/>
                    <a:pt x="154781" y="47149"/>
                  </a:cubicBezTo>
                  <a:cubicBezTo>
                    <a:pt x="156686" y="45244"/>
                    <a:pt x="154781" y="32861"/>
                    <a:pt x="154781" y="33814"/>
                  </a:cubicBezTo>
                  <a:cubicBezTo>
                    <a:pt x="150971" y="30956"/>
                    <a:pt x="148114" y="32861"/>
                    <a:pt x="145256" y="38576"/>
                  </a:cubicBezTo>
                  <a:cubicBezTo>
                    <a:pt x="149066" y="36671"/>
                    <a:pt x="150019" y="35719"/>
                    <a:pt x="148114" y="35719"/>
                  </a:cubicBezTo>
                  <a:cubicBezTo>
                    <a:pt x="153829" y="30956"/>
                    <a:pt x="151924" y="31909"/>
                    <a:pt x="147161" y="30956"/>
                  </a:cubicBezTo>
                  <a:cubicBezTo>
                    <a:pt x="140494" y="19526"/>
                    <a:pt x="141446" y="14764"/>
                    <a:pt x="130969" y="22384"/>
                  </a:cubicBezTo>
                  <a:cubicBezTo>
                    <a:pt x="130969" y="22384"/>
                    <a:pt x="133826" y="11906"/>
                    <a:pt x="132874" y="12859"/>
                  </a:cubicBezTo>
                  <a:cubicBezTo>
                    <a:pt x="131921" y="13811"/>
                    <a:pt x="130016" y="16669"/>
                    <a:pt x="127159" y="17621"/>
                  </a:cubicBezTo>
                  <a:cubicBezTo>
                    <a:pt x="127159" y="13811"/>
                    <a:pt x="128111" y="9049"/>
                    <a:pt x="126206" y="7144"/>
                  </a:cubicBezTo>
                  <a:cubicBezTo>
                    <a:pt x="122396" y="11906"/>
                    <a:pt x="128111" y="5239"/>
                    <a:pt x="123349" y="14764"/>
                  </a:cubicBezTo>
                  <a:cubicBezTo>
                    <a:pt x="123349" y="12859"/>
                    <a:pt x="122396" y="9049"/>
                    <a:pt x="123349" y="8096"/>
                  </a:cubicBezTo>
                  <a:cubicBezTo>
                    <a:pt x="122396" y="6191"/>
                    <a:pt x="120491" y="13811"/>
                    <a:pt x="118586" y="16669"/>
                  </a:cubicBezTo>
                  <a:cubicBezTo>
                    <a:pt x="118586" y="15716"/>
                    <a:pt x="114776" y="8096"/>
                    <a:pt x="113824" y="9049"/>
                  </a:cubicBezTo>
                  <a:cubicBezTo>
                    <a:pt x="114776" y="14764"/>
                    <a:pt x="114776" y="11906"/>
                    <a:pt x="115729" y="17621"/>
                  </a:cubicBezTo>
                  <a:cubicBezTo>
                    <a:pt x="113824" y="10954"/>
                    <a:pt x="99536" y="11906"/>
                    <a:pt x="103346" y="21431"/>
                  </a:cubicBezTo>
                  <a:cubicBezTo>
                    <a:pt x="99536" y="12859"/>
                    <a:pt x="91916" y="20479"/>
                    <a:pt x="90011" y="26194"/>
                  </a:cubicBezTo>
                  <a:cubicBezTo>
                    <a:pt x="88106" y="20479"/>
                    <a:pt x="88106" y="21431"/>
                    <a:pt x="90011" y="27146"/>
                  </a:cubicBezTo>
                  <a:cubicBezTo>
                    <a:pt x="88106" y="25241"/>
                    <a:pt x="87154" y="21431"/>
                    <a:pt x="85249" y="20479"/>
                  </a:cubicBezTo>
                  <a:cubicBezTo>
                    <a:pt x="86201" y="18574"/>
                    <a:pt x="85249" y="27146"/>
                    <a:pt x="85249" y="27146"/>
                  </a:cubicBezTo>
                  <a:cubicBezTo>
                    <a:pt x="83344" y="22384"/>
                    <a:pt x="82391" y="22384"/>
                    <a:pt x="83344" y="29051"/>
                  </a:cubicBezTo>
                  <a:cubicBezTo>
                    <a:pt x="77629" y="13811"/>
                    <a:pt x="84296" y="28099"/>
                    <a:pt x="82391" y="30004"/>
                  </a:cubicBezTo>
                  <a:cubicBezTo>
                    <a:pt x="78581" y="23336"/>
                    <a:pt x="68104" y="23336"/>
                    <a:pt x="74771" y="31909"/>
                  </a:cubicBezTo>
                  <a:cubicBezTo>
                    <a:pt x="74771" y="32861"/>
                    <a:pt x="67151" y="24289"/>
                    <a:pt x="67151" y="24289"/>
                  </a:cubicBezTo>
                  <a:cubicBezTo>
                    <a:pt x="70009" y="28099"/>
                    <a:pt x="61436" y="33814"/>
                    <a:pt x="60484" y="40481"/>
                  </a:cubicBezTo>
                  <a:cubicBezTo>
                    <a:pt x="51911" y="29051"/>
                    <a:pt x="40481" y="58579"/>
                    <a:pt x="42386" y="56674"/>
                  </a:cubicBezTo>
                  <a:cubicBezTo>
                    <a:pt x="38576" y="59531"/>
                    <a:pt x="30004" y="57626"/>
                    <a:pt x="35719" y="65246"/>
                  </a:cubicBezTo>
                  <a:cubicBezTo>
                    <a:pt x="31909" y="62389"/>
                    <a:pt x="31909" y="63341"/>
                    <a:pt x="33814" y="66199"/>
                  </a:cubicBezTo>
                  <a:cubicBezTo>
                    <a:pt x="29051" y="62389"/>
                    <a:pt x="33814" y="70009"/>
                    <a:pt x="27146" y="60484"/>
                  </a:cubicBezTo>
                  <a:cubicBezTo>
                    <a:pt x="35719" y="76676"/>
                    <a:pt x="29051" y="64294"/>
                    <a:pt x="28099" y="65246"/>
                  </a:cubicBezTo>
                  <a:cubicBezTo>
                    <a:pt x="27146" y="65246"/>
                    <a:pt x="22384" y="64294"/>
                    <a:pt x="29051" y="69056"/>
                  </a:cubicBezTo>
                  <a:cubicBezTo>
                    <a:pt x="28099" y="69056"/>
                    <a:pt x="29051" y="68104"/>
                    <a:pt x="32861" y="72866"/>
                  </a:cubicBezTo>
                  <a:cubicBezTo>
                    <a:pt x="30004" y="70961"/>
                    <a:pt x="10001" y="87154"/>
                    <a:pt x="7144" y="89059"/>
                  </a:cubicBezTo>
                  <a:cubicBezTo>
                    <a:pt x="7144" y="92869"/>
                    <a:pt x="22384" y="105251"/>
                    <a:pt x="22384" y="105251"/>
                  </a:cubicBezTo>
                  <a:cubicBezTo>
                    <a:pt x="24289" y="102394"/>
                    <a:pt x="19526" y="102394"/>
                    <a:pt x="22384" y="104299"/>
                  </a:cubicBezTo>
                  <a:cubicBezTo>
                    <a:pt x="21431" y="102394"/>
                    <a:pt x="22384" y="102394"/>
                    <a:pt x="24289" y="104299"/>
                  </a:cubicBezTo>
                  <a:cubicBezTo>
                    <a:pt x="26194" y="98584"/>
                    <a:pt x="24289" y="106204"/>
                    <a:pt x="21431" y="99536"/>
                  </a:cubicBezTo>
                  <a:cubicBezTo>
                    <a:pt x="29051" y="104299"/>
                    <a:pt x="23336" y="93821"/>
                    <a:pt x="30956" y="101441"/>
                  </a:cubicBezTo>
                  <a:cubicBezTo>
                    <a:pt x="21431" y="89059"/>
                    <a:pt x="40481" y="109061"/>
                    <a:pt x="28099" y="91916"/>
                  </a:cubicBezTo>
                  <a:cubicBezTo>
                    <a:pt x="31909" y="98584"/>
                    <a:pt x="25241" y="97631"/>
                    <a:pt x="33814" y="97631"/>
                  </a:cubicBezTo>
                  <a:close/>
                  <a:moveTo>
                    <a:pt x="39529" y="79534"/>
                  </a:moveTo>
                  <a:cubicBezTo>
                    <a:pt x="39529" y="80486"/>
                    <a:pt x="39529" y="80486"/>
                    <a:pt x="39529" y="79534"/>
                  </a:cubicBezTo>
                  <a:close/>
                  <a:moveTo>
                    <a:pt x="40481" y="78581"/>
                  </a:moveTo>
                  <a:cubicBezTo>
                    <a:pt x="40481" y="79534"/>
                    <a:pt x="36671" y="76676"/>
                    <a:pt x="40481" y="78581"/>
                  </a:cubicBezTo>
                  <a:close/>
                  <a:moveTo>
                    <a:pt x="25241" y="67151"/>
                  </a:moveTo>
                  <a:cubicBezTo>
                    <a:pt x="25241" y="66199"/>
                    <a:pt x="27146" y="70009"/>
                    <a:pt x="25241" y="67151"/>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514" name="Google Shape;9514;p15"/>
            <p:cNvSpPr/>
            <p:nvPr/>
          </p:nvSpPr>
          <p:spPr>
            <a:xfrm>
              <a:off x="7012781" y="4313396"/>
              <a:ext cx="9525" cy="9525"/>
            </a:xfrm>
            <a:custGeom>
              <a:avLst/>
              <a:gdLst/>
              <a:ahLst/>
              <a:cxnLst/>
              <a:rect l="l" t="t" r="r" b="b"/>
              <a:pathLst>
                <a:path w="9525" h="9525" extrusionOk="0">
                  <a:moveTo>
                    <a:pt x="7144" y="7144"/>
                  </a:moveTo>
                  <a:cubicBezTo>
                    <a:pt x="7144" y="8096"/>
                    <a:pt x="8096"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515" name="Google Shape;9515;p15"/>
            <p:cNvSpPr/>
            <p:nvPr/>
          </p:nvSpPr>
          <p:spPr>
            <a:xfrm>
              <a:off x="7133326" y="4275825"/>
              <a:ext cx="9525" cy="9525"/>
            </a:xfrm>
            <a:custGeom>
              <a:avLst/>
              <a:gdLst/>
              <a:ahLst/>
              <a:cxnLst/>
              <a:rect l="l" t="t" r="r" b="b"/>
              <a:pathLst>
                <a:path w="9525" h="9525" extrusionOk="0">
                  <a:moveTo>
                    <a:pt x="7567" y="7567"/>
                  </a:moveTo>
                  <a:cubicBezTo>
                    <a:pt x="7567" y="6615"/>
                    <a:pt x="6615" y="7567"/>
                    <a:pt x="7567"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516" name="Google Shape;9516;p15"/>
            <p:cNvSpPr/>
            <p:nvPr/>
          </p:nvSpPr>
          <p:spPr>
            <a:xfrm>
              <a:off x="7043790" y="4312549"/>
              <a:ext cx="9525" cy="9525"/>
            </a:xfrm>
            <a:custGeom>
              <a:avLst/>
              <a:gdLst/>
              <a:ahLst/>
              <a:cxnLst/>
              <a:rect l="l" t="t" r="r" b="b"/>
              <a:pathLst>
                <a:path w="9525" h="9525" extrusionOk="0">
                  <a:moveTo>
                    <a:pt x="7567" y="7990"/>
                  </a:moveTo>
                  <a:cubicBezTo>
                    <a:pt x="6615" y="6085"/>
                    <a:pt x="7567" y="7990"/>
                    <a:pt x="7567" y="7990"/>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517" name="Google Shape;9517;p15"/>
            <p:cNvSpPr/>
            <p:nvPr/>
          </p:nvSpPr>
          <p:spPr>
            <a:xfrm>
              <a:off x="7130891" y="4288631"/>
              <a:ext cx="9525" cy="9525"/>
            </a:xfrm>
            <a:custGeom>
              <a:avLst/>
              <a:gdLst/>
              <a:ahLst/>
              <a:cxnLst/>
              <a:rect l="l" t="t" r="r" b="b"/>
              <a:pathLst>
                <a:path w="9525" h="9525" extrusionOk="0">
                  <a:moveTo>
                    <a:pt x="7144" y="7144"/>
                  </a:moveTo>
                  <a:cubicBezTo>
                    <a:pt x="7144" y="7144"/>
                    <a:pt x="7144" y="7144"/>
                    <a:pt x="7144" y="7144"/>
                  </a:cubicBez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518" name="Google Shape;9518;p15"/>
            <p:cNvSpPr/>
            <p:nvPr/>
          </p:nvSpPr>
          <p:spPr>
            <a:xfrm>
              <a:off x="7131844" y="4291488"/>
              <a:ext cx="9525" cy="9525"/>
            </a:xfrm>
            <a:custGeom>
              <a:avLst/>
              <a:gdLst/>
              <a:ahLst/>
              <a:cxnLst/>
              <a:rect l="l" t="t" r="r" b="b"/>
              <a:pathLst>
                <a:path w="9525" h="9525" extrusionOk="0">
                  <a:moveTo>
                    <a:pt x="7144" y="7144"/>
                  </a:moveTo>
                  <a:lnTo>
                    <a:pt x="7144" y="7144"/>
                  </a:ln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519" name="Google Shape;9519;p15"/>
            <p:cNvSpPr/>
            <p:nvPr/>
          </p:nvSpPr>
          <p:spPr>
            <a:xfrm>
              <a:off x="7132796" y="4293499"/>
              <a:ext cx="9525" cy="9525"/>
            </a:xfrm>
            <a:custGeom>
              <a:avLst/>
              <a:gdLst/>
              <a:ahLst/>
              <a:cxnLst/>
              <a:rect l="l" t="t" r="r" b="b"/>
              <a:pathLst>
                <a:path w="9525" h="9525" extrusionOk="0">
                  <a:moveTo>
                    <a:pt x="7144" y="7990"/>
                  </a:moveTo>
                  <a:cubicBezTo>
                    <a:pt x="7144" y="7990"/>
                    <a:pt x="10001" y="6085"/>
                    <a:pt x="7144" y="7990"/>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520" name="Google Shape;9520;p15"/>
            <p:cNvSpPr/>
            <p:nvPr/>
          </p:nvSpPr>
          <p:spPr>
            <a:xfrm>
              <a:off x="7104751" y="4278153"/>
              <a:ext cx="9525" cy="9525"/>
            </a:xfrm>
            <a:custGeom>
              <a:avLst/>
              <a:gdLst/>
              <a:ahLst/>
              <a:cxnLst/>
              <a:rect l="l" t="t" r="r" b="b"/>
              <a:pathLst>
                <a:path w="9525" h="9525" extrusionOk="0">
                  <a:moveTo>
                    <a:pt x="7567" y="7144"/>
                  </a:moveTo>
                  <a:cubicBezTo>
                    <a:pt x="7567" y="7144"/>
                    <a:pt x="7567" y="7144"/>
                    <a:pt x="7567" y="7144"/>
                  </a:cubicBezTo>
                  <a:cubicBezTo>
                    <a:pt x="6615" y="8096"/>
                    <a:pt x="7567" y="8096"/>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521" name="Google Shape;9521;p15"/>
            <p:cNvSpPr/>
            <p:nvPr/>
          </p:nvSpPr>
          <p:spPr>
            <a:xfrm>
              <a:off x="7114699" y="4274343"/>
              <a:ext cx="9525" cy="9525"/>
            </a:xfrm>
            <a:custGeom>
              <a:avLst/>
              <a:gdLst/>
              <a:ahLst/>
              <a:cxnLst/>
              <a:rect l="l" t="t" r="r" b="b"/>
              <a:pathLst>
                <a:path w="9525" h="9525" extrusionOk="0">
                  <a:moveTo>
                    <a:pt x="8096" y="7144"/>
                  </a:moveTo>
                  <a:cubicBezTo>
                    <a:pt x="8096" y="7144"/>
                    <a:pt x="7144" y="8096"/>
                    <a:pt x="7144" y="8096"/>
                  </a:cubicBezTo>
                  <a:cubicBezTo>
                    <a:pt x="8096" y="8096"/>
                    <a:pt x="8096" y="8096"/>
                    <a:pt x="8096"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522" name="Google Shape;9522;p15"/>
            <p:cNvSpPr/>
            <p:nvPr/>
          </p:nvSpPr>
          <p:spPr>
            <a:xfrm>
              <a:off x="7094696" y="4282916"/>
              <a:ext cx="9525" cy="9525"/>
            </a:xfrm>
            <a:custGeom>
              <a:avLst/>
              <a:gdLst/>
              <a:ahLst/>
              <a:cxnLst/>
              <a:rect l="l" t="t" r="r" b="b"/>
              <a:pathLst>
                <a:path w="9525" h="9525" extrusionOk="0">
                  <a:moveTo>
                    <a:pt x="7144" y="7144"/>
                  </a:move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523" name="Google Shape;9523;p15"/>
            <p:cNvSpPr/>
            <p:nvPr/>
          </p:nvSpPr>
          <p:spPr>
            <a:xfrm>
              <a:off x="7114699" y="4274872"/>
              <a:ext cx="9525" cy="9525"/>
            </a:xfrm>
            <a:custGeom>
              <a:avLst/>
              <a:gdLst/>
              <a:ahLst/>
              <a:cxnLst/>
              <a:rect l="l" t="t" r="r" b="b"/>
              <a:pathLst>
                <a:path w="9525" h="9525" extrusionOk="0">
                  <a:moveTo>
                    <a:pt x="7144" y="7567"/>
                  </a:moveTo>
                  <a:cubicBezTo>
                    <a:pt x="7144" y="7567"/>
                    <a:pt x="7144" y="7567"/>
                    <a:pt x="7144" y="7567"/>
                  </a:cubicBezTo>
                  <a:cubicBezTo>
                    <a:pt x="7144" y="7567"/>
                    <a:pt x="7144" y="6615"/>
                    <a:pt x="7144"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524" name="Google Shape;9524;p15"/>
            <p:cNvSpPr/>
            <p:nvPr/>
          </p:nvSpPr>
          <p:spPr>
            <a:xfrm>
              <a:off x="7135654" y="4303871"/>
              <a:ext cx="9525" cy="9525"/>
            </a:xfrm>
            <a:custGeom>
              <a:avLst/>
              <a:gdLst/>
              <a:ahLst/>
              <a:cxnLst/>
              <a:rect l="l" t="t" r="r" b="b"/>
              <a:pathLst>
                <a:path w="9525" h="9525" extrusionOk="0">
                  <a:moveTo>
                    <a:pt x="7144" y="7144"/>
                  </a:moveTo>
                  <a:cubicBezTo>
                    <a:pt x="7144" y="7144"/>
                    <a:pt x="8096"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525" name="Google Shape;9525;p15"/>
            <p:cNvSpPr/>
            <p:nvPr/>
          </p:nvSpPr>
          <p:spPr>
            <a:xfrm>
              <a:off x="7136606" y="4303871"/>
              <a:ext cx="9525" cy="9525"/>
            </a:xfrm>
            <a:custGeom>
              <a:avLst/>
              <a:gdLst/>
              <a:ahLst/>
              <a:cxnLst/>
              <a:rect l="l" t="t" r="r" b="b"/>
              <a:pathLst>
                <a:path w="9525" h="9525" extrusionOk="0">
                  <a:moveTo>
                    <a:pt x="7144" y="7144"/>
                  </a:moveTo>
                  <a:lnTo>
                    <a:pt x="7144" y="7144"/>
                  </a:ln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526" name="Google Shape;9526;p15"/>
            <p:cNvSpPr/>
            <p:nvPr/>
          </p:nvSpPr>
          <p:spPr>
            <a:xfrm>
              <a:off x="7136844" y="4303871"/>
              <a:ext cx="9525" cy="9525"/>
            </a:xfrm>
            <a:custGeom>
              <a:avLst/>
              <a:gdLst/>
              <a:ahLst/>
              <a:cxnLst/>
              <a:rect l="l" t="t" r="r" b="b"/>
              <a:pathLst>
                <a:path w="9525" h="9525" extrusionOk="0">
                  <a:moveTo>
                    <a:pt x="7858" y="7144"/>
                  </a:moveTo>
                  <a:lnTo>
                    <a:pt x="7858" y="7144"/>
                  </a:lnTo>
                  <a:cubicBezTo>
                    <a:pt x="6906" y="7144"/>
                    <a:pt x="6906" y="7144"/>
                    <a:pt x="7858"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527" name="Google Shape;9527;p15"/>
            <p:cNvSpPr/>
            <p:nvPr/>
          </p:nvSpPr>
          <p:spPr>
            <a:xfrm>
              <a:off x="7135230" y="4300061"/>
              <a:ext cx="9525" cy="9525"/>
            </a:xfrm>
            <a:custGeom>
              <a:avLst/>
              <a:gdLst/>
              <a:ahLst/>
              <a:cxnLst/>
              <a:rect l="l" t="t" r="r" b="b"/>
              <a:pathLst>
                <a:path w="9525" h="9525" extrusionOk="0">
                  <a:moveTo>
                    <a:pt x="7567" y="7144"/>
                  </a:moveTo>
                  <a:lnTo>
                    <a:pt x="7567" y="7144"/>
                  </a:lnTo>
                  <a:cubicBezTo>
                    <a:pt x="6615" y="8096"/>
                    <a:pt x="7567" y="8096"/>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528" name="Google Shape;9528;p15"/>
            <p:cNvSpPr/>
            <p:nvPr/>
          </p:nvSpPr>
          <p:spPr>
            <a:xfrm>
              <a:off x="7134554" y="4300061"/>
              <a:ext cx="9525" cy="9525"/>
            </a:xfrm>
            <a:custGeom>
              <a:avLst/>
              <a:gdLst/>
              <a:ahLst/>
              <a:cxnLst/>
              <a:rect l="l" t="t" r="r" b="b"/>
              <a:pathLst>
                <a:path w="9525" h="9525" extrusionOk="0">
                  <a:moveTo>
                    <a:pt x="8244" y="7144"/>
                  </a:moveTo>
                  <a:cubicBezTo>
                    <a:pt x="6339" y="10954"/>
                    <a:pt x="7291" y="7144"/>
                    <a:pt x="82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529" name="Google Shape;9529;p15"/>
            <p:cNvSpPr/>
            <p:nvPr/>
          </p:nvSpPr>
          <p:spPr>
            <a:xfrm>
              <a:off x="7144226" y="4289583"/>
              <a:ext cx="9525" cy="9525"/>
            </a:xfrm>
            <a:custGeom>
              <a:avLst/>
              <a:gdLst/>
              <a:ahLst/>
              <a:cxnLst/>
              <a:rect l="l" t="t" r="r" b="b"/>
              <a:pathLst>
                <a:path w="9525" h="9525" extrusionOk="0">
                  <a:moveTo>
                    <a:pt x="7144" y="7144"/>
                  </a:moveTo>
                  <a:cubicBezTo>
                    <a:pt x="10001" y="8096"/>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530" name="Google Shape;9530;p15"/>
            <p:cNvSpPr/>
            <p:nvPr/>
          </p:nvSpPr>
          <p:spPr>
            <a:xfrm>
              <a:off x="7144226" y="4285773"/>
              <a:ext cx="9525" cy="9525"/>
            </a:xfrm>
            <a:custGeom>
              <a:avLst/>
              <a:gdLst/>
              <a:ahLst/>
              <a:cxnLst/>
              <a:rect l="l" t="t" r="r" b="b"/>
              <a:pathLst>
                <a:path w="9525" h="9525" extrusionOk="0">
                  <a:moveTo>
                    <a:pt x="7144" y="8096"/>
                  </a:moveTo>
                  <a:cubicBezTo>
                    <a:pt x="8096" y="8096"/>
                    <a:pt x="8096" y="7144"/>
                    <a:pt x="9049" y="7144"/>
                  </a:cubicBezTo>
                  <a:cubicBezTo>
                    <a:pt x="8096" y="7144"/>
                    <a:pt x="8096" y="7144"/>
                    <a:pt x="7144" y="809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531" name="Google Shape;9531;p15"/>
            <p:cNvSpPr/>
            <p:nvPr/>
          </p:nvSpPr>
          <p:spPr>
            <a:xfrm>
              <a:off x="7129939" y="4267676"/>
              <a:ext cx="9525" cy="9525"/>
            </a:xfrm>
            <a:custGeom>
              <a:avLst/>
              <a:gdLst/>
              <a:ahLst/>
              <a:cxnLst/>
              <a:rect l="l" t="t" r="r" b="b"/>
              <a:pathLst>
                <a:path w="9525" h="9525" extrusionOk="0">
                  <a:moveTo>
                    <a:pt x="7144" y="9049"/>
                  </a:moveTo>
                  <a:lnTo>
                    <a:pt x="9049" y="7144"/>
                  </a:lnTo>
                  <a:cubicBezTo>
                    <a:pt x="8096" y="7144"/>
                    <a:pt x="8096" y="8096"/>
                    <a:pt x="7144" y="904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532" name="Google Shape;9532;p15"/>
            <p:cNvSpPr/>
            <p:nvPr/>
          </p:nvSpPr>
          <p:spPr>
            <a:xfrm>
              <a:off x="7118509" y="4277801"/>
              <a:ext cx="9525" cy="9525"/>
            </a:xfrm>
            <a:custGeom>
              <a:avLst/>
              <a:gdLst/>
              <a:ahLst/>
              <a:cxnLst/>
              <a:rect l="l" t="t" r="r" b="b"/>
              <a:pathLst>
                <a:path w="9525" h="9525" extrusionOk="0">
                  <a:moveTo>
                    <a:pt x="7144" y="7496"/>
                  </a:moveTo>
                  <a:cubicBezTo>
                    <a:pt x="7144" y="12258"/>
                    <a:pt x="7144" y="5591"/>
                    <a:pt x="7144" y="749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533" name="Google Shape;9533;p15"/>
            <p:cNvSpPr/>
            <p:nvPr/>
          </p:nvSpPr>
          <p:spPr>
            <a:xfrm>
              <a:off x="7125046" y="4261008"/>
              <a:ext cx="9525" cy="9525"/>
            </a:xfrm>
            <a:custGeom>
              <a:avLst/>
              <a:gdLst/>
              <a:ahLst/>
              <a:cxnLst/>
              <a:rect l="l" t="t" r="r" b="b"/>
              <a:pathLst>
                <a:path w="9525" h="9525" extrusionOk="0">
                  <a:moveTo>
                    <a:pt x="8227" y="7144"/>
                  </a:moveTo>
                  <a:cubicBezTo>
                    <a:pt x="9179" y="7144"/>
                    <a:pt x="5369" y="7144"/>
                    <a:pt x="822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534" name="Google Shape;9534;p15"/>
            <p:cNvSpPr/>
            <p:nvPr/>
          </p:nvSpPr>
          <p:spPr>
            <a:xfrm>
              <a:off x="7084219" y="4259864"/>
              <a:ext cx="9525" cy="9525"/>
            </a:xfrm>
            <a:custGeom>
              <a:avLst/>
              <a:gdLst/>
              <a:ahLst/>
              <a:cxnLst/>
              <a:rect l="l" t="t" r="r" b="b"/>
              <a:pathLst>
                <a:path w="9525" h="9525" extrusionOk="0">
                  <a:moveTo>
                    <a:pt x="7144" y="7335"/>
                  </a:moveTo>
                  <a:lnTo>
                    <a:pt x="8096" y="10193"/>
                  </a:lnTo>
                  <a:cubicBezTo>
                    <a:pt x="9049" y="9241"/>
                    <a:pt x="8096" y="6383"/>
                    <a:pt x="7144" y="7335"/>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535" name="Google Shape;9535;p15"/>
            <p:cNvSpPr/>
            <p:nvPr/>
          </p:nvSpPr>
          <p:spPr>
            <a:xfrm>
              <a:off x="7069537" y="4267281"/>
              <a:ext cx="9525" cy="9525"/>
            </a:xfrm>
            <a:custGeom>
              <a:avLst/>
              <a:gdLst/>
              <a:ahLst/>
              <a:cxnLst/>
              <a:rect l="l" t="t" r="r" b="b"/>
              <a:pathLst>
                <a:path w="9525" h="9525" extrusionOk="0">
                  <a:moveTo>
                    <a:pt x="8491" y="8491"/>
                  </a:moveTo>
                  <a:cubicBezTo>
                    <a:pt x="7538" y="7538"/>
                    <a:pt x="6586" y="6586"/>
                    <a:pt x="7538" y="7538"/>
                  </a:cubicBezTo>
                  <a:cubicBezTo>
                    <a:pt x="7538" y="8491"/>
                    <a:pt x="8491" y="9443"/>
                    <a:pt x="8491" y="8491"/>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536" name="Google Shape;9536;p15"/>
            <p:cNvSpPr/>
            <p:nvPr/>
          </p:nvSpPr>
          <p:spPr>
            <a:xfrm>
              <a:off x="7030032" y="4290218"/>
              <a:ext cx="9525" cy="9525"/>
            </a:xfrm>
            <a:custGeom>
              <a:avLst/>
              <a:gdLst/>
              <a:ahLst/>
              <a:cxnLst/>
              <a:rect l="l" t="t" r="r" b="b"/>
              <a:pathLst>
                <a:path w="9525" h="9525" extrusionOk="0">
                  <a:moveTo>
                    <a:pt x="7990" y="8414"/>
                  </a:moveTo>
                  <a:cubicBezTo>
                    <a:pt x="6086" y="5556"/>
                    <a:pt x="7990" y="8414"/>
                    <a:pt x="7990" y="841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grpSp>
      <p:grpSp>
        <p:nvGrpSpPr>
          <p:cNvPr id="9537" name="Google Shape;9537;p15"/>
          <p:cNvGrpSpPr/>
          <p:nvPr/>
        </p:nvGrpSpPr>
        <p:grpSpPr>
          <a:xfrm rot="-3197015">
            <a:off x="7981305" y="1191686"/>
            <a:ext cx="238624" cy="587729"/>
            <a:chOff x="4871877" y="3006765"/>
            <a:chExt cx="619125" cy="1524902"/>
          </a:xfrm>
        </p:grpSpPr>
        <p:sp>
          <p:nvSpPr>
            <p:cNvPr id="9538" name="Google Shape;9538;p15"/>
            <p:cNvSpPr/>
            <p:nvPr/>
          </p:nvSpPr>
          <p:spPr>
            <a:xfrm>
              <a:off x="5122069" y="3028878"/>
              <a:ext cx="19050" cy="9525"/>
            </a:xfrm>
            <a:custGeom>
              <a:avLst/>
              <a:gdLst/>
              <a:ahLst/>
              <a:cxnLst/>
              <a:rect l="l" t="t" r="r" b="b"/>
              <a:pathLst>
                <a:path w="19050" h="9525" extrusionOk="0">
                  <a:moveTo>
                    <a:pt x="7144" y="8644"/>
                  </a:moveTo>
                  <a:cubicBezTo>
                    <a:pt x="13811" y="9597"/>
                    <a:pt x="4286" y="4834"/>
                    <a:pt x="11906" y="8644"/>
                  </a:cubicBezTo>
                  <a:cubicBezTo>
                    <a:pt x="10001" y="9597"/>
                    <a:pt x="9049" y="9597"/>
                    <a:pt x="7144" y="86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539" name="Google Shape;9539;p15"/>
            <p:cNvSpPr/>
            <p:nvPr/>
          </p:nvSpPr>
          <p:spPr>
            <a:xfrm>
              <a:off x="4871877" y="3006765"/>
              <a:ext cx="619125" cy="619125"/>
            </a:xfrm>
            <a:custGeom>
              <a:avLst/>
              <a:gdLst/>
              <a:ahLst/>
              <a:cxnLst/>
              <a:rect l="l" t="t" r="r" b="b"/>
              <a:pathLst>
                <a:path w="619125" h="619125" extrusionOk="0">
                  <a:moveTo>
                    <a:pt x="301151" y="20280"/>
                  </a:moveTo>
                  <a:cubicBezTo>
                    <a:pt x="556421" y="-56872"/>
                    <a:pt x="646908" y="225067"/>
                    <a:pt x="611666" y="365085"/>
                  </a:cubicBezTo>
                  <a:cubicBezTo>
                    <a:pt x="578328" y="493672"/>
                    <a:pt x="487841" y="546060"/>
                    <a:pt x="431643" y="591780"/>
                  </a:cubicBezTo>
                  <a:cubicBezTo>
                    <a:pt x="350681" y="561300"/>
                    <a:pt x="208758" y="628928"/>
                    <a:pt x="139226" y="587970"/>
                  </a:cubicBezTo>
                  <a:cubicBezTo>
                    <a:pt x="22068" y="518437"/>
                    <a:pt x="1113" y="402232"/>
                    <a:pt x="16353" y="312697"/>
                  </a:cubicBezTo>
                  <a:cubicBezTo>
                    <a:pt x="1113" y="258405"/>
                    <a:pt x="2066" y="169822"/>
                    <a:pt x="40166" y="126960"/>
                  </a:cubicBezTo>
                  <a:cubicBezTo>
                    <a:pt x="42071" y="118387"/>
                    <a:pt x="71598" y="114578"/>
                    <a:pt x="82076" y="75525"/>
                  </a:cubicBezTo>
                  <a:cubicBezTo>
                    <a:pt x="73503" y="83145"/>
                    <a:pt x="68741" y="91717"/>
                    <a:pt x="66836" y="102195"/>
                  </a:cubicBezTo>
                  <a:cubicBezTo>
                    <a:pt x="75408" y="88860"/>
                    <a:pt x="102078" y="55522"/>
                    <a:pt x="103983" y="49807"/>
                  </a:cubicBezTo>
                  <a:cubicBezTo>
                    <a:pt x="135416" y="28853"/>
                    <a:pt x="198281" y="19328"/>
                    <a:pt x="233523" y="18375"/>
                  </a:cubicBezTo>
                  <a:cubicBezTo>
                    <a:pt x="229713" y="19328"/>
                    <a:pt x="245906" y="21232"/>
                    <a:pt x="244953" y="22185"/>
                  </a:cubicBezTo>
                  <a:cubicBezTo>
                    <a:pt x="103983" y="5040"/>
                    <a:pt x="-76039" y="328890"/>
                    <a:pt x="78266" y="508912"/>
                  </a:cubicBezTo>
                  <a:cubicBezTo>
                    <a:pt x="431643" y="918488"/>
                    <a:pt x="910751" y="-26393"/>
                    <a:pt x="301151" y="20280"/>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540" name="Google Shape;9540;p15"/>
            <p:cNvSpPr/>
            <p:nvPr/>
          </p:nvSpPr>
          <p:spPr>
            <a:xfrm>
              <a:off x="5110135" y="3023711"/>
              <a:ext cx="9525" cy="19050"/>
            </a:xfrm>
            <a:custGeom>
              <a:avLst/>
              <a:gdLst/>
              <a:ahLst/>
              <a:cxnLst/>
              <a:rect l="l" t="t" r="r" b="b"/>
              <a:pathLst>
                <a:path w="9525" h="19050" extrusionOk="0">
                  <a:moveTo>
                    <a:pt x="10505" y="11906"/>
                  </a:moveTo>
                  <a:cubicBezTo>
                    <a:pt x="9552" y="10001"/>
                    <a:pt x="4790" y="8096"/>
                    <a:pt x="8600" y="7144"/>
                  </a:cubicBezTo>
                  <a:cubicBezTo>
                    <a:pt x="9552" y="9049"/>
                    <a:pt x="11457" y="10954"/>
                    <a:pt x="10505" y="1190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541" name="Google Shape;9541;p15"/>
            <p:cNvSpPr/>
            <p:nvPr/>
          </p:nvSpPr>
          <p:spPr>
            <a:xfrm>
              <a:off x="4983956" y="3044118"/>
              <a:ext cx="9525" cy="9525"/>
            </a:xfrm>
            <a:custGeom>
              <a:avLst/>
              <a:gdLst/>
              <a:ahLst/>
              <a:cxnLst/>
              <a:rect l="l" t="t" r="r" b="b"/>
              <a:pathLst>
                <a:path w="9525" h="9525" extrusionOk="0">
                  <a:moveTo>
                    <a:pt x="7144" y="8644"/>
                  </a:moveTo>
                  <a:cubicBezTo>
                    <a:pt x="7144" y="9597"/>
                    <a:pt x="8096" y="4834"/>
                    <a:pt x="7144" y="86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542" name="Google Shape;9542;p15"/>
            <p:cNvSpPr/>
            <p:nvPr/>
          </p:nvSpPr>
          <p:spPr>
            <a:xfrm>
              <a:off x="4956156" y="3059042"/>
              <a:ext cx="19050" cy="19050"/>
            </a:xfrm>
            <a:custGeom>
              <a:avLst/>
              <a:gdLst/>
              <a:ahLst/>
              <a:cxnLst/>
              <a:rect l="l" t="t" r="r" b="b"/>
              <a:pathLst>
                <a:path w="19050" h="19050" extrusionOk="0">
                  <a:moveTo>
                    <a:pt x="7322" y="15627"/>
                  </a:moveTo>
                  <a:cubicBezTo>
                    <a:pt x="5417" y="13723"/>
                    <a:pt x="19704" y="-2470"/>
                    <a:pt x="7322" y="1562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543" name="Google Shape;9543;p15"/>
            <p:cNvSpPr/>
            <p:nvPr/>
          </p:nvSpPr>
          <p:spPr>
            <a:xfrm>
              <a:off x="4926568" y="3086576"/>
              <a:ext cx="9525" cy="9525"/>
            </a:xfrm>
            <a:custGeom>
              <a:avLst/>
              <a:gdLst/>
              <a:ahLst/>
              <a:cxnLst/>
              <a:rect l="l" t="t" r="r" b="b"/>
              <a:pathLst>
                <a:path w="9525" h="9525" extrusionOk="0">
                  <a:moveTo>
                    <a:pt x="9287" y="10001"/>
                  </a:moveTo>
                  <a:cubicBezTo>
                    <a:pt x="6429" y="11906"/>
                    <a:pt x="6429" y="10954"/>
                    <a:pt x="9287" y="7144"/>
                  </a:cubicBezTo>
                  <a:cubicBezTo>
                    <a:pt x="10239" y="8096"/>
                    <a:pt x="9287" y="9049"/>
                    <a:pt x="9287" y="10001"/>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544" name="Google Shape;9544;p15"/>
            <p:cNvSpPr/>
            <p:nvPr/>
          </p:nvSpPr>
          <p:spPr>
            <a:xfrm>
              <a:off x="4925854" y="3092899"/>
              <a:ext cx="19050" cy="9525"/>
            </a:xfrm>
            <a:custGeom>
              <a:avLst/>
              <a:gdLst/>
              <a:ahLst/>
              <a:cxnLst/>
              <a:rect l="l" t="t" r="r" b="b"/>
              <a:pathLst>
                <a:path w="19050" h="9525" extrusionOk="0">
                  <a:moveTo>
                    <a:pt x="11906" y="7488"/>
                  </a:moveTo>
                  <a:cubicBezTo>
                    <a:pt x="10001" y="9393"/>
                    <a:pt x="9049" y="10345"/>
                    <a:pt x="7144" y="11298"/>
                  </a:cubicBezTo>
                  <a:cubicBezTo>
                    <a:pt x="8096" y="12250"/>
                    <a:pt x="10001" y="5583"/>
                    <a:pt x="11906" y="748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545" name="Google Shape;9545;p15"/>
            <p:cNvSpPr/>
            <p:nvPr/>
          </p:nvSpPr>
          <p:spPr>
            <a:xfrm>
              <a:off x="4889659" y="3154817"/>
              <a:ext cx="9525" cy="19050"/>
            </a:xfrm>
            <a:custGeom>
              <a:avLst/>
              <a:gdLst/>
              <a:ahLst/>
              <a:cxnLst/>
              <a:rect l="l" t="t" r="r" b="b"/>
              <a:pathLst>
                <a:path w="9525" h="19050" extrusionOk="0">
                  <a:moveTo>
                    <a:pt x="10001" y="7482"/>
                  </a:moveTo>
                  <a:cubicBezTo>
                    <a:pt x="9049" y="9388"/>
                    <a:pt x="9049" y="13198"/>
                    <a:pt x="7144" y="14150"/>
                  </a:cubicBezTo>
                  <a:cubicBezTo>
                    <a:pt x="9049" y="12245"/>
                    <a:pt x="8096" y="5577"/>
                    <a:pt x="10001" y="7482"/>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546" name="Google Shape;9546;p15"/>
            <p:cNvSpPr/>
            <p:nvPr/>
          </p:nvSpPr>
          <p:spPr>
            <a:xfrm>
              <a:off x="4882515" y="3187541"/>
              <a:ext cx="9525" cy="9525"/>
            </a:xfrm>
            <a:custGeom>
              <a:avLst/>
              <a:gdLst/>
              <a:ahLst/>
              <a:cxnLst/>
              <a:rect l="l" t="t" r="r" b="b"/>
              <a:pathLst>
                <a:path w="9525" h="9525" extrusionOk="0">
                  <a:moveTo>
                    <a:pt x="8573" y="7144"/>
                  </a:moveTo>
                  <a:cubicBezTo>
                    <a:pt x="6667" y="10954"/>
                    <a:pt x="6667" y="9049"/>
                    <a:pt x="8573"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547" name="Google Shape;9547;p15"/>
            <p:cNvSpPr/>
            <p:nvPr/>
          </p:nvSpPr>
          <p:spPr>
            <a:xfrm>
              <a:off x="5139724" y="3623786"/>
              <a:ext cx="9525" cy="9525"/>
            </a:xfrm>
            <a:custGeom>
              <a:avLst/>
              <a:gdLst/>
              <a:ahLst/>
              <a:cxnLst/>
              <a:rect l="l" t="t" r="r" b="b"/>
              <a:pathLst>
                <a:path w="9525" h="9525" extrusionOk="0">
                  <a:moveTo>
                    <a:pt x="10443" y="7144"/>
                  </a:moveTo>
                  <a:cubicBezTo>
                    <a:pt x="4728" y="7144"/>
                    <a:pt x="7586" y="7144"/>
                    <a:pt x="10443"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548" name="Google Shape;9548;p15"/>
            <p:cNvSpPr/>
            <p:nvPr/>
          </p:nvSpPr>
          <p:spPr>
            <a:xfrm>
              <a:off x="5383054" y="3535534"/>
              <a:ext cx="9525" cy="9525"/>
            </a:xfrm>
            <a:custGeom>
              <a:avLst/>
              <a:gdLst/>
              <a:ahLst/>
              <a:cxnLst/>
              <a:rect l="l" t="t" r="r" b="b"/>
              <a:pathLst>
                <a:path w="9525" h="9525" extrusionOk="0">
                  <a:moveTo>
                    <a:pt x="7144" y="8718"/>
                  </a:moveTo>
                  <a:cubicBezTo>
                    <a:pt x="9049" y="5861"/>
                    <a:pt x="10001" y="7766"/>
                    <a:pt x="10954" y="7766"/>
                  </a:cubicBezTo>
                  <a:cubicBezTo>
                    <a:pt x="8096" y="9671"/>
                    <a:pt x="10001" y="5861"/>
                    <a:pt x="7144" y="871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549" name="Google Shape;9549;p15"/>
            <p:cNvSpPr/>
            <p:nvPr/>
          </p:nvSpPr>
          <p:spPr>
            <a:xfrm>
              <a:off x="5455867" y="3420903"/>
              <a:ext cx="9525" cy="9525"/>
            </a:xfrm>
            <a:custGeom>
              <a:avLst/>
              <a:gdLst/>
              <a:ahLst/>
              <a:cxnLst/>
              <a:rect l="l" t="t" r="r" b="b"/>
              <a:pathLst>
                <a:path w="9525" h="9525" extrusionOk="0">
                  <a:moveTo>
                    <a:pt x="10530" y="7144"/>
                  </a:moveTo>
                  <a:cubicBezTo>
                    <a:pt x="10530" y="7144"/>
                    <a:pt x="2910" y="7144"/>
                    <a:pt x="10530"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550" name="Google Shape;9550;p15"/>
            <p:cNvSpPr/>
            <p:nvPr/>
          </p:nvSpPr>
          <p:spPr>
            <a:xfrm>
              <a:off x="5096489" y="3884771"/>
              <a:ext cx="9525" cy="9525"/>
            </a:xfrm>
            <a:custGeom>
              <a:avLst/>
              <a:gdLst/>
              <a:ahLst/>
              <a:cxnLst/>
              <a:rect l="l" t="t" r="r" b="b"/>
              <a:pathLst>
                <a:path w="9525" h="9525" extrusionOk="0">
                  <a:moveTo>
                    <a:pt x="8911" y="10954"/>
                  </a:moveTo>
                  <a:cubicBezTo>
                    <a:pt x="7959" y="6191"/>
                    <a:pt x="6054" y="13811"/>
                    <a:pt x="7959" y="7144"/>
                  </a:cubicBezTo>
                  <a:cubicBezTo>
                    <a:pt x="8911" y="8096"/>
                    <a:pt x="9864" y="9049"/>
                    <a:pt x="8911" y="1095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551" name="Google Shape;9551;p15"/>
            <p:cNvSpPr/>
            <p:nvPr/>
          </p:nvSpPr>
          <p:spPr>
            <a:xfrm>
              <a:off x="5073193" y="3855392"/>
              <a:ext cx="219075" cy="676275"/>
            </a:xfrm>
            <a:custGeom>
              <a:avLst/>
              <a:gdLst/>
              <a:ahLst/>
              <a:cxnLst/>
              <a:rect l="l" t="t" r="r" b="b"/>
              <a:pathLst>
                <a:path w="219075" h="676275" extrusionOk="0">
                  <a:moveTo>
                    <a:pt x="53162" y="20330"/>
                  </a:moveTo>
                  <a:cubicBezTo>
                    <a:pt x="267475" y="-91112"/>
                    <a:pt x="206515" y="539443"/>
                    <a:pt x="220802" y="574685"/>
                  </a:cubicBezTo>
                  <a:cubicBezTo>
                    <a:pt x="180797" y="606118"/>
                    <a:pt x="111265" y="725180"/>
                    <a:pt x="41732" y="651838"/>
                  </a:cubicBezTo>
                  <a:cubicBezTo>
                    <a:pt x="6490" y="614690"/>
                    <a:pt x="31255" y="378470"/>
                    <a:pt x="33160" y="358468"/>
                  </a:cubicBezTo>
                  <a:cubicBezTo>
                    <a:pt x="-178" y="293698"/>
                    <a:pt x="41732" y="214640"/>
                    <a:pt x="13157" y="177493"/>
                  </a:cubicBezTo>
                  <a:cubicBezTo>
                    <a:pt x="-5893" y="199400"/>
                    <a:pt x="26492" y="191780"/>
                    <a:pt x="25540" y="192733"/>
                  </a:cubicBezTo>
                  <a:cubicBezTo>
                    <a:pt x="25540" y="189875"/>
                    <a:pt x="32207" y="60335"/>
                    <a:pt x="24587" y="51763"/>
                  </a:cubicBezTo>
                  <a:cubicBezTo>
                    <a:pt x="36970" y="101293"/>
                    <a:pt x="-8750" y="515630"/>
                    <a:pt x="59830" y="602308"/>
                  </a:cubicBezTo>
                  <a:cubicBezTo>
                    <a:pt x="224612" y="807095"/>
                    <a:pt x="315100" y="-32057"/>
                    <a:pt x="53162" y="20330"/>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552" name="Google Shape;9552;p15"/>
            <p:cNvSpPr/>
            <p:nvPr/>
          </p:nvSpPr>
          <p:spPr>
            <a:xfrm>
              <a:off x="5093494" y="3894989"/>
              <a:ext cx="19050" cy="9525"/>
            </a:xfrm>
            <a:custGeom>
              <a:avLst/>
              <a:gdLst/>
              <a:ahLst/>
              <a:cxnLst/>
              <a:rect l="l" t="t" r="r" b="b"/>
              <a:pathLst>
                <a:path w="19050" h="9525" extrusionOk="0">
                  <a:moveTo>
                    <a:pt x="11906" y="7403"/>
                  </a:moveTo>
                  <a:cubicBezTo>
                    <a:pt x="10001" y="8356"/>
                    <a:pt x="9049" y="12166"/>
                    <a:pt x="7144" y="9308"/>
                  </a:cubicBezTo>
                  <a:cubicBezTo>
                    <a:pt x="9049" y="8356"/>
                    <a:pt x="10001" y="6451"/>
                    <a:pt x="11906" y="7403"/>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553" name="Google Shape;9553;p15"/>
            <p:cNvSpPr/>
            <p:nvPr/>
          </p:nvSpPr>
          <p:spPr>
            <a:xfrm>
              <a:off x="5081507" y="3991557"/>
              <a:ext cx="9525" cy="9525"/>
            </a:xfrm>
            <a:custGeom>
              <a:avLst/>
              <a:gdLst/>
              <a:ahLst/>
              <a:cxnLst/>
              <a:rect l="l" t="t" r="r" b="b"/>
              <a:pathLst>
                <a:path w="9525" h="9525" extrusionOk="0">
                  <a:moveTo>
                    <a:pt x="8653" y="7990"/>
                  </a:moveTo>
                  <a:cubicBezTo>
                    <a:pt x="7700" y="7990"/>
                    <a:pt x="5795" y="6086"/>
                    <a:pt x="8653" y="7990"/>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554" name="Google Shape;9554;p15"/>
            <p:cNvSpPr/>
            <p:nvPr/>
          </p:nvSpPr>
          <p:spPr>
            <a:xfrm>
              <a:off x="5079206" y="4009548"/>
              <a:ext cx="9525" cy="19050"/>
            </a:xfrm>
            <a:custGeom>
              <a:avLst/>
              <a:gdLst/>
              <a:ahLst/>
              <a:cxnLst/>
              <a:rect l="l" t="t" r="r" b="b"/>
              <a:pathLst>
                <a:path w="9525" h="19050" extrusionOk="0">
                  <a:moveTo>
                    <a:pt x="10001" y="15716"/>
                  </a:moveTo>
                  <a:cubicBezTo>
                    <a:pt x="8096" y="15716"/>
                    <a:pt x="7144" y="10001"/>
                    <a:pt x="7144" y="7144"/>
                  </a:cubicBezTo>
                  <a:lnTo>
                    <a:pt x="10001" y="15716"/>
                  </a:ln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555" name="Google Shape;9555;p15"/>
            <p:cNvSpPr/>
            <p:nvPr/>
          </p:nvSpPr>
          <p:spPr>
            <a:xfrm>
              <a:off x="5074444" y="4040028"/>
              <a:ext cx="9525" cy="9525"/>
            </a:xfrm>
            <a:custGeom>
              <a:avLst/>
              <a:gdLst/>
              <a:ahLst/>
              <a:cxnLst/>
              <a:rect l="l" t="t" r="r" b="b"/>
              <a:pathLst>
                <a:path w="9525" h="9525" extrusionOk="0">
                  <a:moveTo>
                    <a:pt x="9049" y="8096"/>
                  </a:moveTo>
                  <a:cubicBezTo>
                    <a:pt x="8096" y="10001"/>
                    <a:pt x="7144" y="10001"/>
                    <a:pt x="7144" y="7144"/>
                  </a:cubicBezTo>
                  <a:cubicBezTo>
                    <a:pt x="8096" y="7144"/>
                    <a:pt x="8096" y="8096"/>
                    <a:pt x="9049" y="809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556" name="Google Shape;9556;p15"/>
            <p:cNvSpPr/>
            <p:nvPr/>
          </p:nvSpPr>
          <p:spPr>
            <a:xfrm>
              <a:off x="5078254" y="4042760"/>
              <a:ext cx="9525" cy="9525"/>
            </a:xfrm>
            <a:custGeom>
              <a:avLst/>
              <a:gdLst/>
              <a:ahLst/>
              <a:cxnLst/>
              <a:rect l="l" t="t" r="r" b="b"/>
              <a:pathLst>
                <a:path w="9525" h="9525" extrusionOk="0">
                  <a:moveTo>
                    <a:pt x="9049" y="7270"/>
                  </a:moveTo>
                  <a:cubicBezTo>
                    <a:pt x="9049" y="9175"/>
                    <a:pt x="8096" y="10127"/>
                    <a:pt x="7144" y="11080"/>
                  </a:cubicBezTo>
                  <a:cubicBezTo>
                    <a:pt x="8096" y="11080"/>
                    <a:pt x="6191" y="6317"/>
                    <a:pt x="9049" y="7270"/>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557" name="Google Shape;9557;p15"/>
            <p:cNvSpPr/>
            <p:nvPr/>
          </p:nvSpPr>
          <p:spPr>
            <a:xfrm>
              <a:off x="5076218" y="4093243"/>
              <a:ext cx="9525" cy="19050"/>
            </a:xfrm>
            <a:custGeom>
              <a:avLst/>
              <a:gdLst/>
              <a:ahLst/>
              <a:cxnLst/>
              <a:rect l="l" t="t" r="r" b="b"/>
              <a:pathLst>
                <a:path w="9525" h="19050" extrusionOk="0">
                  <a:moveTo>
                    <a:pt x="8227" y="7269"/>
                  </a:moveTo>
                  <a:cubicBezTo>
                    <a:pt x="8227" y="8222"/>
                    <a:pt x="10132" y="11079"/>
                    <a:pt x="8227" y="12032"/>
                  </a:cubicBezTo>
                  <a:cubicBezTo>
                    <a:pt x="9179" y="11079"/>
                    <a:pt x="5369" y="6316"/>
                    <a:pt x="8227" y="726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558" name="Google Shape;9558;p15"/>
            <p:cNvSpPr/>
            <p:nvPr/>
          </p:nvSpPr>
          <p:spPr>
            <a:xfrm>
              <a:off x="5079059" y="4117181"/>
              <a:ext cx="9525" cy="9525"/>
            </a:xfrm>
            <a:custGeom>
              <a:avLst/>
              <a:gdLst/>
              <a:ahLst/>
              <a:cxnLst/>
              <a:rect l="l" t="t" r="r" b="b"/>
              <a:pathLst>
                <a:path w="9525" h="9525" extrusionOk="0">
                  <a:moveTo>
                    <a:pt x="8244" y="7144"/>
                  </a:moveTo>
                  <a:cubicBezTo>
                    <a:pt x="7291" y="9049"/>
                    <a:pt x="6339" y="9049"/>
                    <a:pt x="82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559" name="Google Shape;9559;p15"/>
            <p:cNvSpPr/>
            <p:nvPr/>
          </p:nvSpPr>
          <p:spPr>
            <a:xfrm>
              <a:off x="5217275" y="4507706"/>
              <a:ext cx="9525" cy="9525"/>
            </a:xfrm>
            <a:custGeom>
              <a:avLst/>
              <a:gdLst/>
              <a:ahLst/>
              <a:cxnLst/>
              <a:rect l="l" t="t" r="r" b="b"/>
              <a:pathLst>
                <a:path w="9525" h="9525" extrusionOk="0">
                  <a:moveTo>
                    <a:pt x="10045" y="7144"/>
                  </a:moveTo>
                  <a:cubicBezTo>
                    <a:pt x="5282" y="8096"/>
                    <a:pt x="7187" y="8096"/>
                    <a:pt x="10045"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560" name="Google Shape;9560;p15"/>
            <p:cNvSpPr/>
            <p:nvPr/>
          </p:nvSpPr>
          <p:spPr>
            <a:xfrm>
              <a:off x="5286592" y="4346581"/>
              <a:ext cx="9525" cy="9525"/>
            </a:xfrm>
            <a:custGeom>
              <a:avLst/>
              <a:gdLst/>
              <a:ahLst/>
              <a:cxnLst/>
              <a:rect l="l" t="t" r="r" b="b"/>
              <a:pathLst>
                <a:path w="9525" h="9525" extrusionOk="0">
                  <a:moveTo>
                    <a:pt x="7403" y="9201"/>
                  </a:moveTo>
                  <a:cubicBezTo>
                    <a:pt x="6451" y="6344"/>
                    <a:pt x="8356" y="7296"/>
                    <a:pt x="9308" y="7296"/>
                  </a:cubicBezTo>
                  <a:cubicBezTo>
                    <a:pt x="9308" y="10154"/>
                    <a:pt x="7403" y="6344"/>
                    <a:pt x="7403" y="9201"/>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561" name="Google Shape;9561;p15"/>
            <p:cNvSpPr/>
            <p:nvPr/>
          </p:nvSpPr>
          <p:spPr>
            <a:xfrm>
              <a:off x="5274363" y="4191476"/>
              <a:ext cx="9525" cy="9525"/>
            </a:xfrm>
            <a:custGeom>
              <a:avLst/>
              <a:gdLst/>
              <a:ahLst/>
              <a:cxnLst/>
              <a:rect l="l" t="t" r="r" b="b"/>
              <a:pathLst>
                <a:path w="9525" h="9525" extrusionOk="0">
                  <a:moveTo>
                    <a:pt x="10107" y="7144"/>
                  </a:moveTo>
                  <a:cubicBezTo>
                    <a:pt x="10107" y="7144"/>
                    <a:pt x="3440" y="9049"/>
                    <a:pt x="1010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562" name="Google Shape;9562;p15"/>
            <p:cNvSpPr/>
            <p:nvPr/>
          </p:nvSpPr>
          <p:spPr>
            <a:xfrm>
              <a:off x="5146971" y="3615213"/>
              <a:ext cx="9525" cy="9525"/>
            </a:xfrm>
            <a:custGeom>
              <a:avLst/>
              <a:gdLst/>
              <a:ahLst/>
              <a:cxnLst/>
              <a:rect l="l" t="t" r="r" b="b"/>
              <a:pathLst>
                <a:path w="9525" h="9525" extrusionOk="0">
                  <a:moveTo>
                    <a:pt x="8911" y="8096"/>
                  </a:moveTo>
                  <a:cubicBezTo>
                    <a:pt x="7959" y="7144"/>
                    <a:pt x="6054" y="8096"/>
                    <a:pt x="7959" y="7144"/>
                  </a:cubicBezTo>
                  <a:cubicBezTo>
                    <a:pt x="8911" y="7144"/>
                    <a:pt x="9864" y="7144"/>
                    <a:pt x="8911" y="809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563" name="Google Shape;9563;p15"/>
            <p:cNvSpPr/>
            <p:nvPr/>
          </p:nvSpPr>
          <p:spPr>
            <a:xfrm>
              <a:off x="5123021" y="3619581"/>
              <a:ext cx="47625" cy="266700"/>
            </a:xfrm>
            <a:custGeom>
              <a:avLst/>
              <a:gdLst/>
              <a:ahLst/>
              <a:cxnLst/>
              <a:rect l="l" t="t" r="r" b="b"/>
              <a:pathLst>
                <a:path w="47625" h="266700" extrusionOk="0">
                  <a:moveTo>
                    <a:pt x="28099" y="261856"/>
                  </a:moveTo>
                  <a:cubicBezTo>
                    <a:pt x="12859" y="257093"/>
                    <a:pt x="26194" y="189466"/>
                    <a:pt x="30004" y="189466"/>
                  </a:cubicBezTo>
                  <a:cubicBezTo>
                    <a:pt x="5239" y="129458"/>
                    <a:pt x="10954" y="81833"/>
                    <a:pt x="22384" y="82786"/>
                  </a:cubicBezTo>
                  <a:cubicBezTo>
                    <a:pt x="9049" y="90406"/>
                    <a:pt x="15716" y="27541"/>
                    <a:pt x="8096" y="30398"/>
                  </a:cubicBezTo>
                  <a:cubicBezTo>
                    <a:pt x="7144" y="30398"/>
                    <a:pt x="19526" y="32303"/>
                    <a:pt x="19526" y="31351"/>
                  </a:cubicBezTo>
                  <a:cubicBezTo>
                    <a:pt x="16669" y="28493"/>
                    <a:pt x="9049" y="31351"/>
                    <a:pt x="8096" y="29446"/>
                  </a:cubicBezTo>
                  <a:cubicBezTo>
                    <a:pt x="10954" y="29446"/>
                    <a:pt x="10001" y="29446"/>
                    <a:pt x="7144" y="28493"/>
                  </a:cubicBezTo>
                  <a:cubicBezTo>
                    <a:pt x="12859" y="18968"/>
                    <a:pt x="16669" y="38971"/>
                    <a:pt x="10954" y="24683"/>
                  </a:cubicBezTo>
                  <a:cubicBezTo>
                    <a:pt x="16669" y="24683"/>
                    <a:pt x="18574" y="27541"/>
                    <a:pt x="26194" y="26588"/>
                  </a:cubicBezTo>
                  <a:cubicBezTo>
                    <a:pt x="24289" y="28493"/>
                    <a:pt x="15716" y="20873"/>
                    <a:pt x="10954" y="20873"/>
                  </a:cubicBezTo>
                  <a:cubicBezTo>
                    <a:pt x="16669" y="13253"/>
                    <a:pt x="31909" y="16111"/>
                    <a:pt x="25241" y="7538"/>
                  </a:cubicBezTo>
                  <a:cubicBezTo>
                    <a:pt x="24289" y="6586"/>
                    <a:pt x="33814" y="7538"/>
                    <a:pt x="33814" y="8491"/>
                  </a:cubicBezTo>
                  <a:cubicBezTo>
                    <a:pt x="21431" y="12301"/>
                    <a:pt x="34766" y="5633"/>
                    <a:pt x="35719" y="10396"/>
                  </a:cubicBezTo>
                  <a:cubicBezTo>
                    <a:pt x="69056" y="20873"/>
                    <a:pt x="4286" y="237091"/>
                    <a:pt x="28099" y="26185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564" name="Google Shape;9564;p15"/>
            <p:cNvSpPr/>
            <p:nvPr/>
          </p:nvSpPr>
          <p:spPr>
            <a:xfrm>
              <a:off x="5144929" y="3617118"/>
              <a:ext cx="19050" cy="9525"/>
            </a:xfrm>
            <a:custGeom>
              <a:avLst/>
              <a:gdLst/>
              <a:ahLst/>
              <a:cxnLst/>
              <a:rect l="l" t="t" r="r" b="b"/>
              <a:pathLst>
                <a:path w="19050" h="9525" extrusionOk="0">
                  <a:moveTo>
                    <a:pt x="11906" y="7144"/>
                  </a:moveTo>
                  <a:cubicBezTo>
                    <a:pt x="10001" y="7144"/>
                    <a:pt x="9049" y="8096"/>
                    <a:pt x="7144" y="7144"/>
                  </a:cubicBezTo>
                  <a:cubicBezTo>
                    <a:pt x="8096" y="7144"/>
                    <a:pt x="10001" y="7144"/>
                    <a:pt x="11906"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565" name="Google Shape;9565;p15"/>
            <p:cNvSpPr/>
            <p:nvPr/>
          </p:nvSpPr>
          <p:spPr>
            <a:xfrm>
              <a:off x="5130621" y="3630691"/>
              <a:ext cx="9525" cy="9525"/>
            </a:xfrm>
            <a:custGeom>
              <a:avLst/>
              <a:gdLst/>
              <a:ahLst/>
              <a:cxnLst/>
              <a:rect l="l" t="t" r="r" b="b"/>
              <a:pathLst>
                <a:path w="9525" h="9525" extrusionOk="0">
                  <a:moveTo>
                    <a:pt x="9069" y="7858"/>
                  </a:moveTo>
                  <a:cubicBezTo>
                    <a:pt x="8117" y="6906"/>
                    <a:pt x="5259" y="6906"/>
                    <a:pt x="9069" y="785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566" name="Google Shape;9566;p15"/>
            <p:cNvSpPr/>
            <p:nvPr/>
          </p:nvSpPr>
          <p:spPr>
            <a:xfrm>
              <a:off x="5127784" y="3633311"/>
              <a:ext cx="9525" cy="9525"/>
            </a:xfrm>
            <a:custGeom>
              <a:avLst/>
              <a:gdLst/>
              <a:ahLst/>
              <a:cxnLst/>
              <a:rect l="l" t="t" r="r" b="b"/>
              <a:pathLst>
                <a:path w="9525" h="9525" extrusionOk="0">
                  <a:moveTo>
                    <a:pt x="10001" y="8096"/>
                  </a:moveTo>
                  <a:cubicBezTo>
                    <a:pt x="8096" y="8096"/>
                    <a:pt x="7144" y="7144"/>
                    <a:pt x="7144" y="7144"/>
                  </a:cubicBezTo>
                  <a:lnTo>
                    <a:pt x="10001" y="8096"/>
                  </a:ln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567" name="Google Shape;9567;p15"/>
            <p:cNvSpPr/>
            <p:nvPr/>
          </p:nvSpPr>
          <p:spPr>
            <a:xfrm>
              <a:off x="5123021" y="3638073"/>
              <a:ext cx="9525" cy="9525"/>
            </a:xfrm>
            <a:custGeom>
              <a:avLst/>
              <a:gdLst/>
              <a:ahLst/>
              <a:cxnLst/>
              <a:rect l="l" t="t" r="r" b="b"/>
              <a:pathLst>
                <a:path w="9525" h="9525" extrusionOk="0">
                  <a:moveTo>
                    <a:pt x="9049" y="7144"/>
                  </a:moveTo>
                  <a:cubicBezTo>
                    <a:pt x="8096" y="7144"/>
                    <a:pt x="7144" y="7144"/>
                    <a:pt x="7144" y="7144"/>
                  </a:cubicBezTo>
                  <a:cubicBezTo>
                    <a:pt x="8096" y="7144"/>
                    <a:pt x="8096" y="7144"/>
                    <a:pt x="9049"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568" name="Google Shape;9568;p15"/>
            <p:cNvSpPr/>
            <p:nvPr/>
          </p:nvSpPr>
          <p:spPr>
            <a:xfrm>
              <a:off x="5125879" y="3638073"/>
              <a:ext cx="9525" cy="9525"/>
            </a:xfrm>
            <a:custGeom>
              <a:avLst/>
              <a:gdLst/>
              <a:ahLst/>
              <a:cxnLst/>
              <a:rect l="l" t="t" r="r" b="b"/>
              <a:pathLst>
                <a:path w="9525" h="9525" extrusionOk="0">
                  <a:moveTo>
                    <a:pt x="9049" y="7144"/>
                  </a:moveTo>
                  <a:cubicBezTo>
                    <a:pt x="9049" y="7144"/>
                    <a:pt x="8096" y="7144"/>
                    <a:pt x="7144" y="8096"/>
                  </a:cubicBezTo>
                  <a:cubicBezTo>
                    <a:pt x="9049" y="8096"/>
                    <a:pt x="7144" y="7144"/>
                    <a:pt x="9049"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569" name="Google Shape;9569;p15"/>
            <p:cNvSpPr/>
            <p:nvPr/>
          </p:nvSpPr>
          <p:spPr>
            <a:xfrm>
              <a:off x="5123303" y="3693318"/>
              <a:ext cx="9525" cy="9525"/>
            </a:xfrm>
            <a:custGeom>
              <a:avLst/>
              <a:gdLst/>
              <a:ahLst/>
              <a:cxnLst/>
              <a:rect l="l" t="t" r="r" b="b"/>
              <a:pathLst>
                <a:path w="9525" h="9525" extrusionOk="0">
                  <a:moveTo>
                    <a:pt x="7814" y="7144"/>
                  </a:moveTo>
                  <a:cubicBezTo>
                    <a:pt x="7814" y="7144"/>
                    <a:pt x="8767" y="8096"/>
                    <a:pt x="7814" y="7144"/>
                  </a:cubicBezTo>
                  <a:cubicBezTo>
                    <a:pt x="8767" y="8096"/>
                    <a:pt x="5910" y="7144"/>
                    <a:pt x="781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570" name="Google Shape;9570;p15"/>
            <p:cNvSpPr/>
            <p:nvPr/>
          </p:nvSpPr>
          <p:spPr>
            <a:xfrm>
              <a:off x="5123762" y="3697128"/>
              <a:ext cx="9525" cy="9525"/>
            </a:xfrm>
            <a:custGeom>
              <a:avLst/>
              <a:gdLst/>
              <a:ahLst/>
              <a:cxnLst/>
              <a:rect l="l" t="t" r="r" b="b"/>
              <a:pathLst>
                <a:path w="9525" h="9525" extrusionOk="0">
                  <a:moveTo>
                    <a:pt x="9260" y="7144"/>
                  </a:moveTo>
                  <a:cubicBezTo>
                    <a:pt x="9260" y="7144"/>
                    <a:pt x="4498" y="7144"/>
                    <a:pt x="9260"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571" name="Google Shape;9571;p15"/>
            <p:cNvSpPr/>
            <p:nvPr/>
          </p:nvSpPr>
          <p:spPr>
            <a:xfrm>
              <a:off x="5130641" y="3761184"/>
              <a:ext cx="9525" cy="9525"/>
            </a:xfrm>
            <a:custGeom>
              <a:avLst/>
              <a:gdLst/>
              <a:ahLst/>
              <a:cxnLst/>
              <a:rect l="l" t="t" r="r" b="b"/>
              <a:pathLst>
                <a:path w="9525" h="9525" extrusionOk="0">
                  <a:moveTo>
                    <a:pt x="7144" y="7858"/>
                  </a:moveTo>
                  <a:cubicBezTo>
                    <a:pt x="7144" y="6906"/>
                    <a:pt x="7144" y="6906"/>
                    <a:pt x="7144" y="785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572" name="Google Shape;9572;p15"/>
            <p:cNvSpPr/>
            <p:nvPr/>
          </p:nvSpPr>
          <p:spPr>
            <a:xfrm>
              <a:off x="5128736" y="3789521"/>
              <a:ext cx="9525" cy="9525"/>
            </a:xfrm>
            <a:custGeom>
              <a:avLst/>
              <a:gdLst/>
              <a:ahLst/>
              <a:cxnLst/>
              <a:rect l="l" t="t" r="r" b="b"/>
              <a:pathLst>
                <a:path w="9525" h="9525" extrusionOk="0">
                  <a:moveTo>
                    <a:pt x="9049" y="7144"/>
                  </a:moveTo>
                  <a:cubicBezTo>
                    <a:pt x="10001" y="7144"/>
                    <a:pt x="8096" y="7144"/>
                    <a:pt x="7144" y="7144"/>
                  </a:cubicBezTo>
                  <a:cubicBezTo>
                    <a:pt x="7144" y="7144"/>
                    <a:pt x="9049" y="8096"/>
                    <a:pt x="9049"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573" name="Google Shape;9573;p15"/>
            <p:cNvSpPr/>
            <p:nvPr/>
          </p:nvSpPr>
          <p:spPr>
            <a:xfrm>
              <a:off x="5137309" y="3804761"/>
              <a:ext cx="9525" cy="9525"/>
            </a:xfrm>
            <a:custGeom>
              <a:avLst/>
              <a:gdLst/>
              <a:ahLst/>
              <a:cxnLst/>
              <a:rect l="l" t="t" r="r" b="b"/>
              <a:pathLst>
                <a:path w="9525" h="9525" extrusionOk="0">
                  <a:moveTo>
                    <a:pt x="7144" y="7144"/>
                  </a:moveTo>
                  <a:cubicBezTo>
                    <a:pt x="8096" y="7144"/>
                    <a:pt x="1476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574" name="Google Shape;9574;p15"/>
            <p:cNvSpPr/>
            <p:nvPr/>
          </p:nvSpPr>
          <p:spPr>
            <a:xfrm>
              <a:off x="5206979" y="3611403"/>
              <a:ext cx="9525" cy="9525"/>
            </a:xfrm>
            <a:custGeom>
              <a:avLst/>
              <a:gdLst/>
              <a:ahLst/>
              <a:cxnLst/>
              <a:rect l="l" t="t" r="r" b="b"/>
              <a:pathLst>
                <a:path w="9525" h="9525" extrusionOk="0">
                  <a:moveTo>
                    <a:pt x="8911" y="8096"/>
                  </a:moveTo>
                  <a:cubicBezTo>
                    <a:pt x="7959" y="7144"/>
                    <a:pt x="6054" y="8096"/>
                    <a:pt x="7959" y="7144"/>
                  </a:cubicBezTo>
                  <a:cubicBezTo>
                    <a:pt x="8911" y="7144"/>
                    <a:pt x="9864" y="7144"/>
                    <a:pt x="8911" y="809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575" name="Google Shape;9575;p15"/>
            <p:cNvSpPr/>
            <p:nvPr/>
          </p:nvSpPr>
          <p:spPr>
            <a:xfrm>
              <a:off x="5182076" y="3616724"/>
              <a:ext cx="47625" cy="266700"/>
            </a:xfrm>
            <a:custGeom>
              <a:avLst/>
              <a:gdLst/>
              <a:ahLst/>
              <a:cxnLst/>
              <a:rect l="l" t="t" r="r" b="b"/>
              <a:pathLst>
                <a:path w="47625" h="266700" extrusionOk="0">
                  <a:moveTo>
                    <a:pt x="28099" y="260903"/>
                  </a:moveTo>
                  <a:cubicBezTo>
                    <a:pt x="12859" y="256141"/>
                    <a:pt x="26194" y="188513"/>
                    <a:pt x="30004" y="188513"/>
                  </a:cubicBezTo>
                  <a:cubicBezTo>
                    <a:pt x="6191" y="132316"/>
                    <a:pt x="26194" y="87548"/>
                    <a:pt x="7144" y="85643"/>
                  </a:cubicBezTo>
                  <a:cubicBezTo>
                    <a:pt x="13811" y="88501"/>
                    <a:pt x="4286" y="32303"/>
                    <a:pt x="22384" y="35161"/>
                  </a:cubicBezTo>
                  <a:cubicBezTo>
                    <a:pt x="9049" y="42781"/>
                    <a:pt x="15716" y="27541"/>
                    <a:pt x="8096" y="30398"/>
                  </a:cubicBezTo>
                  <a:cubicBezTo>
                    <a:pt x="7144" y="30398"/>
                    <a:pt x="19526" y="32303"/>
                    <a:pt x="19526" y="31351"/>
                  </a:cubicBezTo>
                  <a:cubicBezTo>
                    <a:pt x="16669" y="28493"/>
                    <a:pt x="9049" y="31351"/>
                    <a:pt x="8096" y="29446"/>
                  </a:cubicBezTo>
                  <a:cubicBezTo>
                    <a:pt x="10954" y="29446"/>
                    <a:pt x="10001" y="29446"/>
                    <a:pt x="7144" y="28493"/>
                  </a:cubicBezTo>
                  <a:cubicBezTo>
                    <a:pt x="12859" y="18968"/>
                    <a:pt x="16669" y="38971"/>
                    <a:pt x="10954" y="24683"/>
                  </a:cubicBezTo>
                  <a:cubicBezTo>
                    <a:pt x="16669" y="24683"/>
                    <a:pt x="18574" y="27541"/>
                    <a:pt x="26194" y="26588"/>
                  </a:cubicBezTo>
                  <a:cubicBezTo>
                    <a:pt x="24289" y="28493"/>
                    <a:pt x="15716" y="20873"/>
                    <a:pt x="10954" y="20873"/>
                  </a:cubicBezTo>
                  <a:cubicBezTo>
                    <a:pt x="16669" y="13253"/>
                    <a:pt x="31909" y="16111"/>
                    <a:pt x="25241" y="7538"/>
                  </a:cubicBezTo>
                  <a:cubicBezTo>
                    <a:pt x="24289" y="6586"/>
                    <a:pt x="33814" y="7538"/>
                    <a:pt x="33814" y="8491"/>
                  </a:cubicBezTo>
                  <a:cubicBezTo>
                    <a:pt x="21431" y="12301"/>
                    <a:pt x="34766" y="5633"/>
                    <a:pt x="35719" y="10396"/>
                  </a:cubicBezTo>
                  <a:cubicBezTo>
                    <a:pt x="69056" y="19921"/>
                    <a:pt x="4286" y="236138"/>
                    <a:pt x="28099" y="260903"/>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576" name="Google Shape;9576;p15"/>
            <p:cNvSpPr/>
            <p:nvPr/>
          </p:nvSpPr>
          <p:spPr>
            <a:xfrm>
              <a:off x="5203984" y="3612885"/>
              <a:ext cx="19050" cy="9525"/>
            </a:xfrm>
            <a:custGeom>
              <a:avLst/>
              <a:gdLst/>
              <a:ahLst/>
              <a:cxnLst/>
              <a:rect l="l" t="t" r="r" b="b"/>
              <a:pathLst>
                <a:path w="19050" h="9525" extrusionOk="0">
                  <a:moveTo>
                    <a:pt x="11906" y="7567"/>
                  </a:moveTo>
                  <a:cubicBezTo>
                    <a:pt x="10001" y="7567"/>
                    <a:pt x="9049" y="8520"/>
                    <a:pt x="7144" y="7567"/>
                  </a:cubicBezTo>
                  <a:cubicBezTo>
                    <a:pt x="9049" y="7567"/>
                    <a:pt x="10954" y="6615"/>
                    <a:pt x="11906"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577" name="Google Shape;9577;p15"/>
            <p:cNvSpPr/>
            <p:nvPr/>
          </p:nvSpPr>
          <p:spPr>
            <a:xfrm>
              <a:off x="5190092" y="3626643"/>
              <a:ext cx="9525" cy="9525"/>
            </a:xfrm>
            <a:custGeom>
              <a:avLst/>
              <a:gdLst/>
              <a:ahLst/>
              <a:cxnLst/>
              <a:rect l="l" t="t" r="r" b="b"/>
              <a:pathLst>
                <a:path w="9525" h="9525" extrusionOk="0">
                  <a:moveTo>
                    <a:pt x="8653" y="7144"/>
                  </a:moveTo>
                  <a:cubicBezTo>
                    <a:pt x="7700" y="7144"/>
                    <a:pt x="5795" y="7144"/>
                    <a:pt x="8653"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578" name="Google Shape;9578;p15"/>
            <p:cNvSpPr/>
            <p:nvPr/>
          </p:nvSpPr>
          <p:spPr>
            <a:xfrm>
              <a:off x="5187791" y="3629501"/>
              <a:ext cx="9525" cy="9525"/>
            </a:xfrm>
            <a:custGeom>
              <a:avLst/>
              <a:gdLst/>
              <a:ahLst/>
              <a:cxnLst/>
              <a:rect l="l" t="t" r="r" b="b"/>
              <a:pathLst>
                <a:path w="9525" h="9525" extrusionOk="0">
                  <a:moveTo>
                    <a:pt x="10001" y="8096"/>
                  </a:moveTo>
                  <a:cubicBezTo>
                    <a:pt x="8096" y="8096"/>
                    <a:pt x="7144" y="7144"/>
                    <a:pt x="7144" y="7144"/>
                  </a:cubicBezTo>
                  <a:lnTo>
                    <a:pt x="10001" y="8096"/>
                  </a:ln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579" name="Google Shape;9579;p15"/>
            <p:cNvSpPr/>
            <p:nvPr/>
          </p:nvSpPr>
          <p:spPr>
            <a:xfrm>
              <a:off x="5182076" y="3633840"/>
              <a:ext cx="9525" cy="9525"/>
            </a:xfrm>
            <a:custGeom>
              <a:avLst/>
              <a:gdLst/>
              <a:ahLst/>
              <a:cxnLst/>
              <a:rect l="l" t="t" r="r" b="b"/>
              <a:pathLst>
                <a:path w="9525" h="9525" extrusionOk="0">
                  <a:moveTo>
                    <a:pt x="9049" y="7567"/>
                  </a:moveTo>
                  <a:cubicBezTo>
                    <a:pt x="8096" y="7567"/>
                    <a:pt x="7144" y="7567"/>
                    <a:pt x="7144" y="7567"/>
                  </a:cubicBezTo>
                  <a:cubicBezTo>
                    <a:pt x="8096" y="6615"/>
                    <a:pt x="9049" y="7567"/>
                    <a:pt x="9049"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580" name="Google Shape;9580;p15"/>
            <p:cNvSpPr/>
            <p:nvPr/>
          </p:nvSpPr>
          <p:spPr>
            <a:xfrm>
              <a:off x="5185886" y="3634263"/>
              <a:ext cx="9525" cy="9525"/>
            </a:xfrm>
            <a:custGeom>
              <a:avLst/>
              <a:gdLst/>
              <a:ahLst/>
              <a:cxnLst/>
              <a:rect l="l" t="t" r="r" b="b"/>
              <a:pathLst>
                <a:path w="9525" h="9525" extrusionOk="0">
                  <a:moveTo>
                    <a:pt x="9049" y="7144"/>
                  </a:moveTo>
                  <a:cubicBezTo>
                    <a:pt x="9049" y="7144"/>
                    <a:pt x="8096" y="7144"/>
                    <a:pt x="7144" y="8096"/>
                  </a:cubicBezTo>
                  <a:cubicBezTo>
                    <a:pt x="8096" y="8096"/>
                    <a:pt x="6191" y="7144"/>
                    <a:pt x="9049"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581" name="Google Shape;9581;p15"/>
            <p:cNvSpPr/>
            <p:nvPr/>
          </p:nvSpPr>
          <p:spPr>
            <a:xfrm>
              <a:off x="5182358" y="3641883"/>
              <a:ext cx="9525" cy="9525"/>
            </a:xfrm>
            <a:custGeom>
              <a:avLst/>
              <a:gdLst/>
              <a:ahLst/>
              <a:cxnLst/>
              <a:rect l="l" t="t" r="r" b="b"/>
              <a:pathLst>
                <a:path w="9525" h="9525" extrusionOk="0">
                  <a:moveTo>
                    <a:pt x="7815" y="7144"/>
                  </a:moveTo>
                  <a:cubicBezTo>
                    <a:pt x="7815" y="7144"/>
                    <a:pt x="9719" y="8096"/>
                    <a:pt x="7815" y="7144"/>
                  </a:cubicBezTo>
                  <a:cubicBezTo>
                    <a:pt x="8767" y="8096"/>
                    <a:pt x="5909" y="7144"/>
                    <a:pt x="7815"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582" name="Google Shape;9582;p15"/>
            <p:cNvSpPr/>
            <p:nvPr/>
          </p:nvSpPr>
          <p:spPr>
            <a:xfrm>
              <a:off x="5183770" y="3693318"/>
              <a:ext cx="9525" cy="9525"/>
            </a:xfrm>
            <a:custGeom>
              <a:avLst/>
              <a:gdLst/>
              <a:ahLst/>
              <a:cxnLst/>
              <a:rect l="l" t="t" r="r" b="b"/>
              <a:pathLst>
                <a:path w="9525" h="9525" extrusionOk="0">
                  <a:moveTo>
                    <a:pt x="9260" y="7144"/>
                  </a:moveTo>
                  <a:cubicBezTo>
                    <a:pt x="9260" y="7144"/>
                    <a:pt x="4498" y="7144"/>
                    <a:pt x="9260"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583" name="Google Shape;9583;p15"/>
            <p:cNvSpPr/>
            <p:nvPr/>
          </p:nvSpPr>
          <p:spPr>
            <a:xfrm>
              <a:off x="5190649" y="3757136"/>
              <a:ext cx="9525" cy="9525"/>
            </a:xfrm>
            <a:custGeom>
              <a:avLst/>
              <a:gdLst/>
              <a:ahLst/>
              <a:cxnLst/>
              <a:rect l="l" t="t" r="r" b="b"/>
              <a:pathLst>
                <a:path w="9525" h="9525" extrusionOk="0">
                  <a:moveTo>
                    <a:pt x="7144" y="7144"/>
                  </a:move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584" name="Google Shape;9584;p15"/>
            <p:cNvSpPr/>
            <p:nvPr/>
          </p:nvSpPr>
          <p:spPr>
            <a:xfrm>
              <a:off x="5187791" y="3785711"/>
              <a:ext cx="9525" cy="9525"/>
            </a:xfrm>
            <a:custGeom>
              <a:avLst/>
              <a:gdLst/>
              <a:ahLst/>
              <a:cxnLst/>
              <a:rect l="l" t="t" r="r" b="b"/>
              <a:pathLst>
                <a:path w="9525" h="9525" extrusionOk="0">
                  <a:moveTo>
                    <a:pt x="9049" y="7144"/>
                  </a:moveTo>
                  <a:cubicBezTo>
                    <a:pt x="10001" y="7144"/>
                    <a:pt x="8096" y="7144"/>
                    <a:pt x="7144" y="7144"/>
                  </a:cubicBezTo>
                  <a:cubicBezTo>
                    <a:pt x="7144" y="7144"/>
                    <a:pt x="9049" y="7144"/>
                    <a:pt x="9049"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585" name="Google Shape;9585;p15"/>
            <p:cNvSpPr/>
            <p:nvPr/>
          </p:nvSpPr>
          <p:spPr>
            <a:xfrm>
              <a:off x="5197316" y="3800951"/>
              <a:ext cx="9525" cy="9525"/>
            </a:xfrm>
            <a:custGeom>
              <a:avLst/>
              <a:gdLst/>
              <a:ahLst/>
              <a:cxnLst/>
              <a:rect l="l" t="t" r="r" b="b"/>
              <a:pathLst>
                <a:path w="9525" h="9525" extrusionOk="0">
                  <a:moveTo>
                    <a:pt x="7144" y="7144"/>
                  </a:moveTo>
                  <a:cubicBezTo>
                    <a:pt x="8096" y="7144"/>
                    <a:pt x="13811"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586" name="Google Shape;9586;p15"/>
            <p:cNvSpPr/>
            <p:nvPr/>
          </p:nvSpPr>
          <p:spPr>
            <a:xfrm>
              <a:off x="5060156" y="3070779"/>
              <a:ext cx="19050" cy="9525"/>
            </a:xfrm>
            <a:custGeom>
              <a:avLst/>
              <a:gdLst/>
              <a:ahLst/>
              <a:cxnLst/>
              <a:rect l="l" t="t" r="r" b="b"/>
              <a:pathLst>
                <a:path w="19050" h="9525" extrusionOk="0">
                  <a:moveTo>
                    <a:pt x="7144" y="8653"/>
                  </a:moveTo>
                  <a:cubicBezTo>
                    <a:pt x="11906" y="7701"/>
                    <a:pt x="17621" y="5795"/>
                    <a:pt x="7144" y="8653"/>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587" name="Google Shape;9587;p15"/>
            <p:cNvSpPr/>
            <p:nvPr/>
          </p:nvSpPr>
          <p:spPr>
            <a:xfrm>
              <a:off x="5073102" y="3073918"/>
              <a:ext cx="19050" cy="19050"/>
            </a:xfrm>
            <a:custGeom>
              <a:avLst/>
              <a:gdLst/>
              <a:ahLst/>
              <a:cxnLst/>
              <a:rect l="l" t="t" r="r" b="b"/>
              <a:pathLst>
                <a:path w="19050" h="19050" extrusionOk="0">
                  <a:moveTo>
                    <a:pt x="16105" y="20754"/>
                  </a:moveTo>
                  <a:cubicBezTo>
                    <a:pt x="2770" y="752"/>
                    <a:pt x="5628" y="4562"/>
                    <a:pt x="16105" y="2075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588" name="Google Shape;9588;p15"/>
            <p:cNvSpPr/>
            <p:nvPr/>
          </p:nvSpPr>
          <p:spPr>
            <a:xfrm>
              <a:off x="5088731" y="3073241"/>
              <a:ext cx="9525" cy="19050"/>
            </a:xfrm>
            <a:custGeom>
              <a:avLst/>
              <a:gdLst/>
              <a:ahLst/>
              <a:cxnLst/>
              <a:rect l="l" t="t" r="r" b="b"/>
              <a:pathLst>
                <a:path w="9525" h="19050" extrusionOk="0">
                  <a:moveTo>
                    <a:pt x="8096" y="7144"/>
                  </a:moveTo>
                  <a:cubicBezTo>
                    <a:pt x="7144" y="10001"/>
                    <a:pt x="7144" y="11906"/>
                    <a:pt x="7144" y="13811"/>
                  </a:cubicBezTo>
                  <a:cubicBezTo>
                    <a:pt x="7144" y="10954"/>
                    <a:pt x="10954" y="8096"/>
                    <a:pt x="8096"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589" name="Google Shape;9589;p15"/>
            <p:cNvSpPr/>
            <p:nvPr/>
          </p:nvSpPr>
          <p:spPr>
            <a:xfrm>
              <a:off x="5093494" y="3071336"/>
              <a:ext cx="9525" cy="9525"/>
            </a:xfrm>
            <a:custGeom>
              <a:avLst/>
              <a:gdLst/>
              <a:ahLst/>
              <a:cxnLst/>
              <a:rect l="l" t="t" r="r" b="b"/>
              <a:pathLst>
                <a:path w="9525" h="9525" extrusionOk="0">
                  <a:moveTo>
                    <a:pt x="7144" y="7144"/>
                  </a:moveTo>
                  <a:cubicBezTo>
                    <a:pt x="7144" y="7144"/>
                    <a:pt x="16669" y="1095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590" name="Google Shape;9590;p15"/>
            <p:cNvSpPr/>
            <p:nvPr/>
          </p:nvSpPr>
          <p:spPr>
            <a:xfrm>
              <a:off x="5113496" y="3069989"/>
              <a:ext cx="9525" cy="9525"/>
            </a:xfrm>
            <a:custGeom>
              <a:avLst/>
              <a:gdLst/>
              <a:ahLst/>
              <a:cxnLst/>
              <a:rect l="l" t="t" r="r" b="b"/>
              <a:pathLst>
                <a:path w="9525" h="9525" extrusionOk="0">
                  <a:moveTo>
                    <a:pt x="7144" y="8491"/>
                  </a:moveTo>
                  <a:cubicBezTo>
                    <a:pt x="8096" y="8491"/>
                    <a:pt x="9049" y="7538"/>
                    <a:pt x="9049" y="7538"/>
                  </a:cubicBezTo>
                  <a:cubicBezTo>
                    <a:pt x="8096" y="6586"/>
                    <a:pt x="7144" y="7538"/>
                    <a:pt x="7144" y="8491"/>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591" name="Google Shape;9591;p15"/>
            <p:cNvSpPr/>
            <p:nvPr/>
          </p:nvSpPr>
          <p:spPr>
            <a:xfrm>
              <a:off x="5104027" y="3069267"/>
              <a:ext cx="28575" cy="28575"/>
            </a:xfrm>
            <a:custGeom>
              <a:avLst/>
              <a:gdLst/>
              <a:ahLst/>
              <a:cxnLst/>
              <a:rect l="l" t="t" r="r" b="b"/>
              <a:pathLst>
                <a:path w="28575" h="28575" extrusionOk="0">
                  <a:moveTo>
                    <a:pt x="25186" y="8260"/>
                  </a:moveTo>
                  <a:cubicBezTo>
                    <a:pt x="20423" y="-312"/>
                    <a:pt x="-12914" y="44455"/>
                    <a:pt x="25186" y="8260"/>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592" name="Google Shape;9592;p15"/>
            <p:cNvSpPr/>
            <p:nvPr/>
          </p:nvSpPr>
          <p:spPr>
            <a:xfrm>
              <a:off x="5110639" y="3071336"/>
              <a:ext cx="9525" cy="9525"/>
            </a:xfrm>
            <a:custGeom>
              <a:avLst/>
              <a:gdLst/>
              <a:ahLst/>
              <a:cxnLst/>
              <a:rect l="l" t="t" r="r" b="b"/>
              <a:pathLst>
                <a:path w="9525" h="9525" extrusionOk="0">
                  <a:moveTo>
                    <a:pt x="10001" y="7144"/>
                  </a:moveTo>
                  <a:cubicBezTo>
                    <a:pt x="9049" y="7144"/>
                    <a:pt x="8096" y="7144"/>
                    <a:pt x="7144" y="7144"/>
                  </a:cubicBezTo>
                  <a:cubicBezTo>
                    <a:pt x="8096" y="9049"/>
                    <a:pt x="9049" y="8096"/>
                    <a:pt x="10001"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593" name="Google Shape;9593;p15"/>
            <p:cNvSpPr/>
            <p:nvPr/>
          </p:nvSpPr>
          <p:spPr>
            <a:xfrm>
              <a:off x="5100674" y="3071336"/>
              <a:ext cx="9525" cy="9525"/>
            </a:xfrm>
            <a:custGeom>
              <a:avLst/>
              <a:gdLst/>
              <a:ahLst/>
              <a:cxnLst/>
              <a:rect l="l" t="t" r="r" b="b"/>
              <a:pathLst>
                <a:path w="9525" h="9525" extrusionOk="0">
                  <a:moveTo>
                    <a:pt x="9488" y="7144"/>
                  </a:moveTo>
                  <a:cubicBezTo>
                    <a:pt x="8536" y="9049"/>
                    <a:pt x="4726" y="13811"/>
                    <a:pt x="9488"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594" name="Google Shape;9594;p15"/>
            <p:cNvSpPr/>
            <p:nvPr/>
          </p:nvSpPr>
          <p:spPr>
            <a:xfrm>
              <a:off x="5137460" y="3070383"/>
              <a:ext cx="9525" cy="19050"/>
            </a:xfrm>
            <a:custGeom>
              <a:avLst/>
              <a:gdLst/>
              <a:ahLst/>
              <a:cxnLst/>
              <a:rect l="l" t="t" r="r" b="b"/>
              <a:pathLst>
                <a:path w="9525" h="19050" extrusionOk="0">
                  <a:moveTo>
                    <a:pt x="7945" y="7144"/>
                  </a:moveTo>
                  <a:cubicBezTo>
                    <a:pt x="4135" y="33814"/>
                    <a:pt x="15565" y="15716"/>
                    <a:pt x="7945"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595" name="Google Shape;9595;p15"/>
            <p:cNvSpPr/>
            <p:nvPr/>
          </p:nvSpPr>
          <p:spPr>
            <a:xfrm>
              <a:off x="5150644" y="3091338"/>
              <a:ext cx="9525" cy="9525"/>
            </a:xfrm>
            <a:custGeom>
              <a:avLst/>
              <a:gdLst/>
              <a:ahLst/>
              <a:cxnLst/>
              <a:rect l="l" t="t" r="r" b="b"/>
              <a:pathLst>
                <a:path w="9525" h="9525" extrusionOk="0">
                  <a:moveTo>
                    <a:pt x="7144" y="8096"/>
                  </a:moveTo>
                  <a:cubicBezTo>
                    <a:pt x="7144" y="7144"/>
                    <a:pt x="8096" y="7144"/>
                    <a:pt x="9049" y="7144"/>
                  </a:cubicBezTo>
                  <a:cubicBezTo>
                    <a:pt x="8096" y="7144"/>
                    <a:pt x="7144" y="8096"/>
                    <a:pt x="7144" y="809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596" name="Google Shape;9596;p15"/>
            <p:cNvSpPr/>
            <p:nvPr/>
          </p:nvSpPr>
          <p:spPr>
            <a:xfrm>
              <a:off x="5147786" y="3077051"/>
              <a:ext cx="47625" cy="28575"/>
            </a:xfrm>
            <a:custGeom>
              <a:avLst/>
              <a:gdLst/>
              <a:ahLst/>
              <a:cxnLst/>
              <a:rect l="l" t="t" r="r" b="b"/>
              <a:pathLst>
                <a:path w="47625" h="28575" extrusionOk="0">
                  <a:moveTo>
                    <a:pt x="45244" y="10954"/>
                  </a:moveTo>
                  <a:cubicBezTo>
                    <a:pt x="23336" y="14764"/>
                    <a:pt x="26194" y="18574"/>
                    <a:pt x="7144" y="7144"/>
                  </a:cubicBezTo>
                  <a:cubicBezTo>
                    <a:pt x="13811" y="31909"/>
                    <a:pt x="22384" y="23336"/>
                    <a:pt x="45244" y="1095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597" name="Google Shape;9597;p15"/>
            <p:cNvSpPr/>
            <p:nvPr/>
          </p:nvSpPr>
          <p:spPr>
            <a:xfrm>
              <a:off x="5184777" y="3089722"/>
              <a:ext cx="9525" cy="9525"/>
            </a:xfrm>
            <a:custGeom>
              <a:avLst/>
              <a:gdLst/>
              <a:ahLst/>
              <a:cxnLst/>
              <a:rect l="l" t="t" r="r" b="b"/>
              <a:pathLst>
                <a:path w="9525" h="9525" extrusionOk="0">
                  <a:moveTo>
                    <a:pt x="7301" y="7808"/>
                  </a:moveTo>
                  <a:cubicBezTo>
                    <a:pt x="10158" y="18285"/>
                    <a:pt x="6348" y="3998"/>
                    <a:pt x="7301" y="780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598" name="Google Shape;9598;p15"/>
            <p:cNvSpPr/>
            <p:nvPr/>
          </p:nvSpPr>
          <p:spPr>
            <a:xfrm>
              <a:off x="5202991" y="3081813"/>
              <a:ext cx="28575" cy="28575"/>
            </a:xfrm>
            <a:custGeom>
              <a:avLst/>
              <a:gdLst/>
              <a:ahLst/>
              <a:cxnLst/>
              <a:rect l="l" t="t" r="r" b="b"/>
              <a:pathLst>
                <a:path w="28575" h="28575" extrusionOk="0">
                  <a:moveTo>
                    <a:pt x="8137" y="7144"/>
                  </a:moveTo>
                  <a:cubicBezTo>
                    <a:pt x="9089" y="10001"/>
                    <a:pt x="3374" y="2381"/>
                    <a:pt x="11947" y="24289"/>
                  </a:cubicBezTo>
                  <a:cubicBezTo>
                    <a:pt x="-1388" y="21431"/>
                    <a:pt x="53857" y="10001"/>
                    <a:pt x="813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599" name="Google Shape;9599;p15"/>
            <p:cNvSpPr/>
            <p:nvPr/>
          </p:nvSpPr>
          <p:spPr>
            <a:xfrm>
              <a:off x="5188744" y="3078495"/>
              <a:ext cx="19050" cy="9525"/>
            </a:xfrm>
            <a:custGeom>
              <a:avLst/>
              <a:gdLst/>
              <a:ahLst/>
              <a:cxnLst/>
              <a:rect l="l" t="t" r="r" b="b"/>
              <a:pathLst>
                <a:path w="19050" h="9525" extrusionOk="0">
                  <a:moveTo>
                    <a:pt x="7144" y="8557"/>
                  </a:moveTo>
                  <a:cubicBezTo>
                    <a:pt x="10001" y="8557"/>
                    <a:pt x="10954" y="9510"/>
                    <a:pt x="11906" y="10462"/>
                  </a:cubicBezTo>
                  <a:cubicBezTo>
                    <a:pt x="10954" y="7605"/>
                    <a:pt x="10001" y="5700"/>
                    <a:pt x="7144" y="855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600" name="Google Shape;9600;p15"/>
            <p:cNvSpPr/>
            <p:nvPr/>
          </p:nvSpPr>
          <p:spPr>
            <a:xfrm>
              <a:off x="5220176" y="3096339"/>
              <a:ext cx="9525" cy="9525"/>
            </a:xfrm>
            <a:custGeom>
              <a:avLst/>
              <a:gdLst/>
              <a:ahLst/>
              <a:cxnLst/>
              <a:rect l="l" t="t" r="r" b="b"/>
              <a:pathLst>
                <a:path w="9525" h="9525" extrusionOk="0">
                  <a:moveTo>
                    <a:pt x="10001" y="7858"/>
                  </a:moveTo>
                  <a:cubicBezTo>
                    <a:pt x="10001" y="6906"/>
                    <a:pt x="9049" y="6906"/>
                    <a:pt x="7144" y="7858"/>
                  </a:cubicBezTo>
                  <a:cubicBezTo>
                    <a:pt x="8096" y="8811"/>
                    <a:pt x="9049" y="8811"/>
                    <a:pt x="10001" y="785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601" name="Google Shape;9601;p15"/>
            <p:cNvSpPr/>
            <p:nvPr/>
          </p:nvSpPr>
          <p:spPr>
            <a:xfrm>
              <a:off x="5220176" y="3086152"/>
              <a:ext cx="19050" cy="9525"/>
            </a:xfrm>
            <a:custGeom>
              <a:avLst/>
              <a:gdLst/>
              <a:ahLst/>
              <a:cxnLst/>
              <a:rect l="l" t="t" r="r" b="b"/>
              <a:pathLst>
                <a:path w="19050" h="9525" extrusionOk="0">
                  <a:moveTo>
                    <a:pt x="7144" y="7567"/>
                  </a:moveTo>
                  <a:cubicBezTo>
                    <a:pt x="21431" y="7567"/>
                    <a:pt x="7144" y="6615"/>
                    <a:pt x="7144"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602" name="Google Shape;9602;p15"/>
            <p:cNvSpPr/>
            <p:nvPr/>
          </p:nvSpPr>
          <p:spPr>
            <a:xfrm>
              <a:off x="5228749" y="3091338"/>
              <a:ext cx="180975" cy="123825"/>
            </a:xfrm>
            <a:custGeom>
              <a:avLst/>
              <a:gdLst/>
              <a:ahLst/>
              <a:cxnLst/>
              <a:rect l="l" t="t" r="r" b="b"/>
              <a:pathLst>
                <a:path w="180975" h="123825" extrusionOk="0">
                  <a:moveTo>
                    <a:pt x="162401" y="119539"/>
                  </a:moveTo>
                  <a:cubicBezTo>
                    <a:pt x="230981" y="78581"/>
                    <a:pt x="14764" y="10001"/>
                    <a:pt x="7144" y="7144"/>
                  </a:cubicBezTo>
                  <a:cubicBezTo>
                    <a:pt x="17621" y="13811"/>
                    <a:pt x="17621" y="17621"/>
                    <a:pt x="7144" y="18574"/>
                  </a:cubicBezTo>
                  <a:cubicBezTo>
                    <a:pt x="109061" y="64294"/>
                    <a:pt x="151924" y="44291"/>
                    <a:pt x="162401" y="11953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603" name="Google Shape;9603;p15"/>
            <p:cNvSpPr/>
            <p:nvPr/>
          </p:nvSpPr>
          <p:spPr>
            <a:xfrm>
              <a:off x="5368190" y="3186431"/>
              <a:ext cx="9525" cy="9525"/>
            </a:xfrm>
            <a:custGeom>
              <a:avLst/>
              <a:gdLst/>
              <a:ahLst/>
              <a:cxnLst/>
              <a:rect l="l" t="t" r="r" b="b"/>
              <a:pathLst>
                <a:path w="9525" h="9525" extrusionOk="0">
                  <a:moveTo>
                    <a:pt x="10577" y="7301"/>
                  </a:moveTo>
                  <a:cubicBezTo>
                    <a:pt x="3910" y="6348"/>
                    <a:pt x="8672" y="10158"/>
                    <a:pt x="10577" y="7301"/>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604" name="Google Shape;9604;p15"/>
            <p:cNvSpPr/>
            <p:nvPr/>
          </p:nvSpPr>
          <p:spPr>
            <a:xfrm>
              <a:off x="5384006" y="3203733"/>
              <a:ext cx="9525" cy="9525"/>
            </a:xfrm>
            <a:custGeom>
              <a:avLst/>
              <a:gdLst/>
              <a:ahLst/>
              <a:cxnLst/>
              <a:rect l="l" t="t" r="r" b="b"/>
              <a:pathLst>
                <a:path w="9525" h="9525" extrusionOk="0">
                  <a:moveTo>
                    <a:pt x="7144" y="7144"/>
                  </a:moveTo>
                  <a:cubicBezTo>
                    <a:pt x="7144" y="7144"/>
                    <a:pt x="7144" y="8096"/>
                    <a:pt x="7144" y="7144"/>
                  </a:cubicBezTo>
                  <a:cubicBezTo>
                    <a:pt x="7144" y="8096"/>
                    <a:pt x="7144"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605" name="Google Shape;9605;p15"/>
            <p:cNvSpPr/>
            <p:nvPr/>
          </p:nvSpPr>
          <p:spPr>
            <a:xfrm>
              <a:off x="5375434" y="3155156"/>
              <a:ext cx="9525" cy="9525"/>
            </a:xfrm>
            <a:custGeom>
              <a:avLst/>
              <a:gdLst/>
              <a:ahLst/>
              <a:cxnLst/>
              <a:rect l="l" t="t" r="r" b="b"/>
              <a:pathLst>
                <a:path w="9525" h="9525" extrusionOk="0">
                  <a:moveTo>
                    <a:pt x="7144" y="7144"/>
                  </a:moveTo>
                  <a:cubicBezTo>
                    <a:pt x="7144" y="8096"/>
                    <a:pt x="9049" y="1190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606" name="Google Shape;9606;p15"/>
            <p:cNvSpPr/>
            <p:nvPr/>
          </p:nvSpPr>
          <p:spPr>
            <a:xfrm>
              <a:off x="5352426" y="3158013"/>
              <a:ext cx="9525" cy="19050"/>
            </a:xfrm>
            <a:custGeom>
              <a:avLst/>
              <a:gdLst/>
              <a:ahLst/>
              <a:cxnLst/>
              <a:rect l="l" t="t" r="r" b="b"/>
              <a:pathLst>
                <a:path w="9525" h="19050" extrusionOk="0">
                  <a:moveTo>
                    <a:pt x="8244" y="14764"/>
                  </a:moveTo>
                  <a:cubicBezTo>
                    <a:pt x="8244" y="12859"/>
                    <a:pt x="8244" y="10001"/>
                    <a:pt x="8244" y="7144"/>
                  </a:cubicBezTo>
                  <a:cubicBezTo>
                    <a:pt x="7291" y="9049"/>
                    <a:pt x="6339" y="10001"/>
                    <a:pt x="8244" y="1476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607" name="Google Shape;9607;p15"/>
            <p:cNvSpPr/>
            <p:nvPr/>
          </p:nvSpPr>
          <p:spPr>
            <a:xfrm>
              <a:off x="5318284" y="3133248"/>
              <a:ext cx="9525" cy="9525"/>
            </a:xfrm>
            <a:custGeom>
              <a:avLst/>
              <a:gdLst/>
              <a:ahLst/>
              <a:cxnLst/>
              <a:rect l="l" t="t" r="r" b="b"/>
              <a:pathLst>
                <a:path w="9525" h="9525" extrusionOk="0">
                  <a:moveTo>
                    <a:pt x="10954" y="7144"/>
                  </a:moveTo>
                  <a:cubicBezTo>
                    <a:pt x="9049" y="7144"/>
                    <a:pt x="9049" y="9049"/>
                    <a:pt x="7144" y="10001"/>
                  </a:cubicBezTo>
                  <a:cubicBezTo>
                    <a:pt x="10001" y="10954"/>
                    <a:pt x="10954" y="10001"/>
                    <a:pt x="1095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608" name="Google Shape;9608;p15"/>
            <p:cNvSpPr/>
            <p:nvPr/>
          </p:nvSpPr>
          <p:spPr>
            <a:xfrm>
              <a:off x="5374481" y="3194208"/>
              <a:ext cx="19050" cy="19050"/>
            </a:xfrm>
            <a:custGeom>
              <a:avLst/>
              <a:gdLst/>
              <a:ahLst/>
              <a:cxnLst/>
              <a:rect l="l" t="t" r="r" b="b"/>
              <a:pathLst>
                <a:path w="19050" h="19050" extrusionOk="0">
                  <a:moveTo>
                    <a:pt x="7144" y="7144"/>
                  </a:moveTo>
                  <a:cubicBezTo>
                    <a:pt x="9049" y="9049"/>
                    <a:pt x="20479" y="21431"/>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609" name="Google Shape;9609;p15"/>
            <p:cNvSpPr/>
            <p:nvPr/>
          </p:nvSpPr>
          <p:spPr>
            <a:xfrm>
              <a:off x="5387816" y="3205395"/>
              <a:ext cx="47625" cy="123825"/>
            </a:xfrm>
            <a:custGeom>
              <a:avLst/>
              <a:gdLst/>
              <a:ahLst/>
              <a:cxnLst/>
              <a:rect l="l" t="t" r="r" b="b"/>
              <a:pathLst>
                <a:path w="47625" h="123825" extrusionOk="0">
                  <a:moveTo>
                    <a:pt x="36671" y="115019"/>
                  </a:moveTo>
                  <a:cubicBezTo>
                    <a:pt x="53816" y="101684"/>
                    <a:pt x="25241" y="16911"/>
                    <a:pt x="22384" y="7386"/>
                  </a:cubicBezTo>
                  <a:cubicBezTo>
                    <a:pt x="16669" y="6434"/>
                    <a:pt x="11906" y="8339"/>
                    <a:pt x="7144" y="12149"/>
                  </a:cubicBezTo>
                  <a:cubicBezTo>
                    <a:pt x="30004" y="30247"/>
                    <a:pt x="6191" y="51201"/>
                    <a:pt x="17621" y="72157"/>
                  </a:cubicBezTo>
                  <a:cubicBezTo>
                    <a:pt x="25241" y="75014"/>
                    <a:pt x="25241" y="72157"/>
                    <a:pt x="17621" y="62632"/>
                  </a:cubicBezTo>
                  <a:cubicBezTo>
                    <a:pt x="23336" y="61679"/>
                    <a:pt x="26194" y="141689"/>
                    <a:pt x="36671" y="11501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610" name="Google Shape;9610;p15"/>
            <p:cNvSpPr/>
            <p:nvPr/>
          </p:nvSpPr>
          <p:spPr>
            <a:xfrm>
              <a:off x="5394484" y="3235166"/>
              <a:ext cx="9525" cy="9525"/>
            </a:xfrm>
            <a:custGeom>
              <a:avLst/>
              <a:gdLst/>
              <a:ahLst/>
              <a:cxnLst/>
              <a:rect l="l" t="t" r="r" b="b"/>
              <a:pathLst>
                <a:path w="9525" h="9525" extrusionOk="0">
                  <a:moveTo>
                    <a:pt x="7144" y="7144"/>
                  </a:moveTo>
                  <a:lnTo>
                    <a:pt x="10001" y="9049"/>
                  </a:lnTo>
                  <a:cubicBezTo>
                    <a:pt x="10001" y="8096"/>
                    <a:pt x="9049"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611" name="Google Shape;9611;p15"/>
            <p:cNvSpPr/>
            <p:nvPr/>
          </p:nvSpPr>
          <p:spPr>
            <a:xfrm>
              <a:off x="5390337" y="3334510"/>
              <a:ext cx="38100" cy="85725"/>
            </a:xfrm>
            <a:custGeom>
              <a:avLst/>
              <a:gdLst/>
              <a:ahLst/>
              <a:cxnLst/>
              <a:rect l="l" t="t" r="r" b="b"/>
              <a:pathLst>
                <a:path w="38100" h="85725" extrusionOk="0">
                  <a:moveTo>
                    <a:pt x="17958" y="19242"/>
                  </a:moveTo>
                  <a:cubicBezTo>
                    <a:pt x="27483" y="2097"/>
                    <a:pt x="-4902" y="82107"/>
                    <a:pt x="12243" y="82107"/>
                  </a:cubicBezTo>
                  <a:cubicBezTo>
                    <a:pt x="2718" y="85917"/>
                    <a:pt x="43675" y="-15048"/>
                    <a:pt x="32245" y="19242"/>
                  </a:cubicBezTo>
                  <a:cubicBezTo>
                    <a:pt x="-3950" y="-1713"/>
                    <a:pt x="31293" y="8765"/>
                    <a:pt x="17958" y="19242"/>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612" name="Google Shape;9612;p15"/>
            <p:cNvSpPr/>
            <p:nvPr/>
          </p:nvSpPr>
          <p:spPr>
            <a:xfrm>
              <a:off x="5401151" y="3322796"/>
              <a:ext cx="9525" cy="9525"/>
            </a:xfrm>
            <a:custGeom>
              <a:avLst/>
              <a:gdLst/>
              <a:ahLst/>
              <a:cxnLst/>
              <a:rect l="l" t="t" r="r" b="b"/>
              <a:pathLst>
                <a:path w="9525" h="9525" extrusionOk="0">
                  <a:moveTo>
                    <a:pt x="7144" y="7144"/>
                  </a:moveTo>
                  <a:cubicBezTo>
                    <a:pt x="16669" y="10954"/>
                    <a:pt x="9049"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613" name="Google Shape;9613;p15"/>
            <p:cNvSpPr/>
            <p:nvPr/>
          </p:nvSpPr>
          <p:spPr>
            <a:xfrm>
              <a:off x="5413880" y="3328511"/>
              <a:ext cx="19050" cy="9525"/>
            </a:xfrm>
            <a:custGeom>
              <a:avLst/>
              <a:gdLst/>
              <a:ahLst/>
              <a:cxnLst/>
              <a:rect l="l" t="t" r="r" b="b"/>
              <a:pathLst>
                <a:path w="19050" h="9525" extrusionOk="0">
                  <a:moveTo>
                    <a:pt x="12513" y="9049"/>
                  </a:moveTo>
                  <a:cubicBezTo>
                    <a:pt x="10608" y="9049"/>
                    <a:pt x="9655" y="7144"/>
                    <a:pt x="7750" y="7144"/>
                  </a:cubicBezTo>
                  <a:cubicBezTo>
                    <a:pt x="5845" y="11906"/>
                    <a:pt x="8703" y="11906"/>
                    <a:pt x="12513" y="904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614" name="Google Shape;9614;p15"/>
            <p:cNvSpPr/>
            <p:nvPr/>
          </p:nvSpPr>
          <p:spPr>
            <a:xfrm>
              <a:off x="5384006" y="3382803"/>
              <a:ext cx="9525" cy="19050"/>
            </a:xfrm>
            <a:custGeom>
              <a:avLst/>
              <a:gdLst/>
              <a:ahLst/>
              <a:cxnLst/>
              <a:rect l="l" t="t" r="r" b="b"/>
              <a:pathLst>
                <a:path w="9525" h="19050" extrusionOk="0">
                  <a:moveTo>
                    <a:pt x="7144" y="7144"/>
                  </a:moveTo>
                  <a:cubicBezTo>
                    <a:pt x="8096" y="18574"/>
                    <a:pt x="7144" y="10001"/>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615" name="Google Shape;9615;p15"/>
            <p:cNvSpPr/>
            <p:nvPr/>
          </p:nvSpPr>
          <p:spPr>
            <a:xfrm>
              <a:off x="5379582" y="3409697"/>
              <a:ext cx="19050" cy="38100"/>
            </a:xfrm>
            <a:custGeom>
              <a:avLst/>
              <a:gdLst/>
              <a:ahLst/>
              <a:cxnLst/>
              <a:rect l="l" t="t" r="r" b="b"/>
              <a:pathLst>
                <a:path w="19050" h="38100" extrusionOk="0">
                  <a:moveTo>
                    <a:pt x="9663" y="31685"/>
                  </a:moveTo>
                  <a:cubicBezTo>
                    <a:pt x="30618" y="-7368"/>
                    <a:pt x="-1767" y="5967"/>
                    <a:pt x="9663" y="31685"/>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616" name="Google Shape;9616;p15"/>
            <p:cNvSpPr/>
            <p:nvPr/>
          </p:nvSpPr>
          <p:spPr>
            <a:xfrm>
              <a:off x="5196364" y="3425936"/>
              <a:ext cx="190500" cy="123825"/>
            </a:xfrm>
            <a:custGeom>
              <a:avLst/>
              <a:gdLst/>
              <a:ahLst/>
              <a:cxnLst/>
              <a:rect l="l" t="t" r="r" b="b"/>
              <a:pathLst>
                <a:path w="190500" h="123825" extrusionOk="0">
                  <a:moveTo>
                    <a:pt x="158591" y="28781"/>
                  </a:moveTo>
                  <a:cubicBezTo>
                    <a:pt x="136684" y="55451"/>
                    <a:pt x="70009" y="76406"/>
                    <a:pt x="55721" y="109743"/>
                  </a:cubicBezTo>
                  <a:cubicBezTo>
                    <a:pt x="50959" y="99266"/>
                    <a:pt x="21431" y="111648"/>
                    <a:pt x="7144" y="119268"/>
                  </a:cubicBezTo>
                  <a:cubicBezTo>
                    <a:pt x="53816" y="110696"/>
                    <a:pt x="180499" y="71643"/>
                    <a:pt x="185261" y="14493"/>
                  </a:cubicBezTo>
                  <a:cubicBezTo>
                    <a:pt x="198596" y="23066"/>
                    <a:pt x="139541" y="-1699"/>
                    <a:pt x="187166" y="10683"/>
                  </a:cubicBezTo>
                  <a:cubicBezTo>
                    <a:pt x="188119" y="11636"/>
                    <a:pt x="141446" y="9731"/>
                    <a:pt x="158591" y="28781"/>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617" name="Google Shape;9617;p15"/>
            <p:cNvSpPr/>
            <p:nvPr/>
          </p:nvSpPr>
          <p:spPr>
            <a:xfrm>
              <a:off x="5370671" y="3442811"/>
              <a:ext cx="9525" cy="9525"/>
            </a:xfrm>
            <a:custGeom>
              <a:avLst/>
              <a:gdLst/>
              <a:ahLst/>
              <a:cxnLst/>
              <a:rect l="l" t="t" r="r" b="b"/>
              <a:pathLst>
                <a:path w="9525" h="9525" extrusionOk="0">
                  <a:moveTo>
                    <a:pt x="7144" y="10001"/>
                  </a:moveTo>
                  <a:cubicBezTo>
                    <a:pt x="7144" y="9049"/>
                    <a:pt x="7144" y="8096"/>
                    <a:pt x="7144" y="7144"/>
                  </a:cubicBezTo>
                  <a:cubicBezTo>
                    <a:pt x="7144" y="8096"/>
                    <a:pt x="7144" y="9049"/>
                    <a:pt x="7144" y="10001"/>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618" name="Google Shape;9618;p15"/>
            <p:cNvSpPr/>
            <p:nvPr/>
          </p:nvSpPr>
          <p:spPr>
            <a:xfrm>
              <a:off x="5192554" y="3538061"/>
              <a:ext cx="9525" cy="9525"/>
            </a:xfrm>
            <a:custGeom>
              <a:avLst/>
              <a:gdLst/>
              <a:ahLst/>
              <a:cxnLst/>
              <a:rect l="l" t="t" r="r" b="b"/>
              <a:pathLst>
                <a:path w="9525" h="9525" extrusionOk="0">
                  <a:moveTo>
                    <a:pt x="10954" y="7144"/>
                  </a:moveTo>
                  <a:cubicBezTo>
                    <a:pt x="10001" y="7144"/>
                    <a:pt x="9049" y="7144"/>
                    <a:pt x="7144" y="8096"/>
                  </a:cubicBezTo>
                  <a:cubicBezTo>
                    <a:pt x="7144" y="10001"/>
                    <a:pt x="9049" y="8096"/>
                    <a:pt x="1095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619" name="Google Shape;9619;p15"/>
            <p:cNvSpPr/>
            <p:nvPr/>
          </p:nvSpPr>
          <p:spPr>
            <a:xfrm>
              <a:off x="5377339" y="3429476"/>
              <a:ext cx="9525" cy="9525"/>
            </a:xfrm>
            <a:custGeom>
              <a:avLst/>
              <a:gdLst/>
              <a:ahLst/>
              <a:cxnLst/>
              <a:rect l="l" t="t" r="r" b="b"/>
              <a:pathLst>
                <a:path w="9525" h="9525" extrusionOk="0">
                  <a:moveTo>
                    <a:pt x="7144" y="7144"/>
                  </a:moveTo>
                  <a:cubicBezTo>
                    <a:pt x="7144" y="7144"/>
                    <a:pt x="7144"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620" name="Google Shape;9620;p15"/>
            <p:cNvSpPr/>
            <p:nvPr/>
          </p:nvSpPr>
          <p:spPr>
            <a:xfrm>
              <a:off x="5367390" y="3417093"/>
              <a:ext cx="9525" cy="9525"/>
            </a:xfrm>
            <a:custGeom>
              <a:avLst/>
              <a:gdLst/>
              <a:ahLst/>
              <a:cxnLst/>
              <a:rect l="l" t="t" r="r" b="b"/>
              <a:pathLst>
                <a:path w="9525" h="9525" extrusionOk="0">
                  <a:moveTo>
                    <a:pt x="7567" y="7144"/>
                  </a:moveTo>
                  <a:cubicBezTo>
                    <a:pt x="7567" y="10954"/>
                    <a:pt x="6615" y="11906"/>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621" name="Google Shape;9621;p15"/>
            <p:cNvSpPr/>
            <p:nvPr/>
          </p:nvSpPr>
          <p:spPr>
            <a:xfrm>
              <a:off x="5162074" y="3534251"/>
              <a:ext cx="9525" cy="9525"/>
            </a:xfrm>
            <a:custGeom>
              <a:avLst/>
              <a:gdLst/>
              <a:ahLst/>
              <a:cxnLst/>
              <a:rect l="l" t="t" r="r" b="b"/>
              <a:pathLst>
                <a:path w="9525" h="9525" extrusionOk="0">
                  <a:moveTo>
                    <a:pt x="7144" y="7144"/>
                  </a:moveTo>
                  <a:lnTo>
                    <a:pt x="7144" y="10001"/>
                  </a:lnTo>
                  <a:cubicBezTo>
                    <a:pt x="7144" y="10001"/>
                    <a:pt x="7144"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622" name="Google Shape;9622;p15"/>
            <p:cNvSpPr/>
            <p:nvPr/>
          </p:nvSpPr>
          <p:spPr>
            <a:xfrm>
              <a:off x="5073491" y="3519011"/>
              <a:ext cx="9525" cy="9525"/>
            </a:xfrm>
            <a:custGeom>
              <a:avLst/>
              <a:gdLst/>
              <a:ahLst/>
              <a:cxnLst/>
              <a:rect l="l" t="t" r="r" b="b"/>
              <a:pathLst>
                <a:path w="9525" h="9525" extrusionOk="0">
                  <a:moveTo>
                    <a:pt x="7144" y="7144"/>
                  </a:moveTo>
                  <a:lnTo>
                    <a:pt x="9049" y="8096"/>
                  </a:lnTo>
                  <a:cubicBezTo>
                    <a:pt x="8096"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623" name="Google Shape;9623;p15"/>
            <p:cNvSpPr/>
            <p:nvPr/>
          </p:nvSpPr>
          <p:spPr>
            <a:xfrm>
              <a:off x="4943801" y="3354589"/>
              <a:ext cx="257175" cy="209550"/>
            </a:xfrm>
            <a:custGeom>
              <a:avLst/>
              <a:gdLst/>
              <a:ahLst/>
              <a:cxnLst/>
              <a:rect l="l" t="t" r="r" b="b"/>
              <a:pathLst>
                <a:path w="257175" h="209550" extrusionOk="0">
                  <a:moveTo>
                    <a:pt x="12057" y="9640"/>
                  </a:moveTo>
                  <a:cubicBezTo>
                    <a:pt x="3484" y="-12267"/>
                    <a:pt x="11104" y="116320"/>
                    <a:pt x="91114" y="148705"/>
                  </a:cubicBezTo>
                  <a:cubicBezTo>
                    <a:pt x="91114" y="156325"/>
                    <a:pt x="60634" y="154420"/>
                    <a:pt x="66349" y="152515"/>
                  </a:cubicBezTo>
                  <a:cubicBezTo>
                    <a:pt x="108259" y="189663"/>
                    <a:pt x="133977" y="183948"/>
                    <a:pt x="179697" y="182995"/>
                  </a:cubicBezTo>
                  <a:cubicBezTo>
                    <a:pt x="182554" y="193473"/>
                    <a:pt x="176839" y="199188"/>
                    <a:pt x="161599" y="199188"/>
                  </a:cubicBezTo>
                  <a:cubicBezTo>
                    <a:pt x="181602" y="192520"/>
                    <a:pt x="228274" y="218238"/>
                    <a:pt x="252087" y="196330"/>
                  </a:cubicBezTo>
                  <a:cubicBezTo>
                    <a:pt x="255897" y="176328"/>
                    <a:pt x="213987" y="196330"/>
                    <a:pt x="210177" y="199188"/>
                  </a:cubicBezTo>
                  <a:cubicBezTo>
                    <a:pt x="205414" y="256338"/>
                    <a:pt x="4437" y="48693"/>
                    <a:pt x="11104" y="48693"/>
                  </a:cubicBezTo>
                  <a:cubicBezTo>
                    <a:pt x="18724" y="65838"/>
                    <a:pt x="17772" y="71553"/>
                    <a:pt x="7294" y="66790"/>
                  </a:cubicBezTo>
                  <a:cubicBezTo>
                    <a:pt x="6342" y="65838"/>
                    <a:pt x="10152" y="11545"/>
                    <a:pt x="12057" y="9640"/>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624" name="Google Shape;9624;p15"/>
            <p:cNvSpPr/>
            <p:nvPr/>
          </p:nvSpPr>
          <p:spPr>
            <a:xfrm>
              <a:off x="4974431" y="3442792"/>
              <a:ext cx="9525" cy="19050"/>
            </a:xfrm>
            <a:custGeom>
              <a:avLst/>
              <a:gdLst/>
              <a:ahLst/>
              <a:cxnLst/>
              <a:rect l="l" t="t" r="r" b="b"/>
              <a:pathLst>
                <a:path w="9525" h="19050" extrusionOk="0">
                  <a:moveTo>
                    <a:pt x="7144" y="14783"/>
                  </a:moveTo>
                  <a:cubicBezTo>
                    <a:pt x="7144" y="-1410"/>
                    <a:pt x="7144" y="12878"/>
                    <a:pt x="7144" y="14783"/>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625" name="Google Shape;9625;p15"/>
            <p:cNvSpPr/>
            <p:nvPr/>
          </p:nvSpPr>
          <p:spPr>
            <a:xfrm>
              <a:off x="4969508" y="3443975"/>
              <a:ext cx="9525" cy="9525"/>
            </a:xfrm>
            <a:custGeom>
              <a:avLst/>
              <a:gdLst/>
              <a:ahLst/>
              <a:cxnLst/>
              <a:rect l="l" t="t" r="r" b="b"/>
              <a:pathLst>
                <a:path w="9525" h="9525" extrusionOk="0">
                  <a:moveTo>
                    <a:pt x="10162" y="8837"/>
                  </a:moveTo>
                  <a:cubicBezTo>
                    <a:pt x="4447" y="5027"/>
                    <a:pt x="8257" y="8837"/>
                    <a:pt x="10162" y="883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626" name="Google Shape;9626;p15"/>
            <p:cNvSpPr/>
            <p:nvPr/>
          </p:nvSpPr>
          <p:spPr>
            <a:xfrm>
              <a:off x="4944428" y="3328511"/>
              <a:ext cx="9525" cy="19050"/>
            </a:xfrm>
            <a:custGeom>
              <a:avLst/>
              <a:gdLst/>
              <a:ahLst/>
              <a:cxnLst/>
              <a:rect l="l" t="t" r="r" b="b"/>
              <a:pathLst>
                <a:path w="9525" h="19050" extrusionOk="0">
                  <a:moveTo>
                    <a:pt x="8572" y="13811"/>
                  </a:moveTo>
                  <a:cubicBezTo>
                    <a:pt x="8572" y="12859"/>
                    <a:pt x="9525" y="10001"/>
                    <a:pt x="8572" y="7144"/>
                  </a:cubicBezTo>
                  <a:cubicBezTo>
                    <a:pt x="6668" y="9049"/>
                    <a:pt x="6668" y="11906"/>
                    <a:pt x="8572" y="13811"/>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627" name="Google Shape;9627;p15"/>
            <p:cNvSpPr/>
            <p:nvPr/>
          </p:nvSpPr>
          <p:spPr>
            <a:xfrm>
              <a:off x="4941332" y="3328511"/>
              <a:ext cx="9525" cy="9525"/>
            </a:xfrm>
            <a:custGeom>
              <a:avLst/>
              <a:gdLst/>
              <a:ahLst/>
              <a:cxnLst/>
              <a:rect l="l" t="t" r="r" b="b"/>
              <a:pathLst>
                <a:path w="9525" h="9525" extrusionOk="0">
                  <a:moveTo>
                    <a:pt x="7858" y="7144"/>
                  </a:moveTo>
                  <a:cubicBezTo>
                    <a:pt x="6906" y="10954"/>
                    <a:pt x="6906" y="10954"/>
                    <a:pt x="7858"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628" name="Google Shape;9628;p15"/>
            <p:cNvSpPr/>
            <p:nvPr/>
          </p:nvSpPr>
          <p:spPr>
            <a:xfrm>
              <a:off x="4929529" y="3154325"/>
              <a:ext cx="38100" cy="180975"/>
            </a:xfrm>
            <a:custGeom>
              <a:avLst/>
              <a:gdLst/>
              <a:ahLst/>
              <a:cxnLst/>
              <a:rect l="l" t="t" r="r" b="b"/>
              <a:pathLst>
                <a:path w="38100" h="180975" extrusionOk="0">
                  <a:moveTo>
                    <a:pt x="33948" y="13689"/>
                  </a:moveTo>
                  <a:cubicBezTo>
                    <a:pt x="11089" y="-27269"/>
                    <a:pt x="2516" y="135609"/>
                    <a:pt x="16804" y="180377"/>
                  </a:cubicBezTo>
                  <a:cubicBezTo>
                    <a:pt x="24423" y="162279"/>
                    <a:pt x="5373" y="119417"/>
                    <a:pt x="7278" y="116559"/>
                  </a:cubicBezTo>
                  <a:cubicBezTo>
                    <a:pt x="9184" y="116559"/>
                    <a:pt x="28234" y="11784"/>
                    <a:pt x="33948" y="1368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629" name="Google Shape;9629;p15"/>
            <p:cNvSpPr/>
            <p:nvPr/>
          </p:nvSpPr>
          <p:spPr>
            <a:xfrm>
              <a:off x="4968569" y="3119874"/>
              <a:ext cx="9525" cy="19050"/>
            </a:xfrm>
            <a:custGeom>
              <a:avLst/>
              <a:gdLst/>
              <a:ahLst/>
              <a:cxnLst/>
              <a:rect l="l" t="t" r="r" b="b"/>
              <a:pathLst>
                <a:path w="9525" h="19050" extrusionOk="0">
                  <a:moveTo>
                    <a:pt x="8244" y="10993"/>
                  </a:moveTo>
                  <a:cubicBezTo>
                    <a:pt x="4434" y="24328"/>
                    <a:pt x="12054" y="-2342"/>
                    <a:pt x="8244" y="10993"/>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630" name="Google Shape;9630;p15"/>
            <p:cNvSpPr/>
            <p:nvPr/>
          </p:nvSpPr>
          <p:spPr>
            <a:xfrm>
              <a:off x="4976422" y="3048101"/>
              <a:ext cx="95250" cy="76200"/>
            </a:xfrm>
            <a:custGeom>
              <a:avLst/>
              <a:gdLst/>
              <a:ahLst/>
              <a:cxnLst/>
              <a:rect l="l" t="t" r="r" b="b"/>
              <a:pathLst>
                <a:path w="95250" h="76200" extrusionOk="0">
                  <a:moveTo>
                    <a:pt x="58493" y="33236"/>
                  </a:moveTo>
                  <a:cubicBezTo>
                    <a:pt x="70875" y="2756"/>
                    <a:pt x="-1515" y="75146"/>
                    <a:pt x="8010" y="78004"/>
                  </a:cubicBezTo>
                  <a:cubicBezTo>
                    <a:pt x="8010" y="78004"/>
                    <a:pt x="14678" y="71336"/>
                    <a:pt x="17535" y="72289"/>
                  </a:cubicBezTo>
                  <a:cubicBezTo>
                    <a:pt x="43253" y="65621"/>
                    <a:pt x="45158" y="26569"/>
                    <a:pt x="84210" y="17044"/>
                  </a:cubicBezTo>
                  <a:cubicBezTo>
                    <a:pt x="81353" y="24664"/>
                    <a:pt x="83258" y="27521"/>
                    <a:pt x="91830" y="23711"/>
                  </a:cubicBezTo>
                  <a:cubicBezTo>
                    <a:pt x="98498" y="-1054"/>
                    <a:pt x="87068" y="1804"/>
                    <a:pt x="58493" y="3323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631" name="Google Shape;9631;p15"/>
            <p:cNvSpPr/>
            <p:nvPr/>
          </p:nvSpPr>
          <p:spPr>
            <a:xfrm>
              <a:off x="5027642" y="3066573"/>
              <a:ext cx="9525" cy="9525"/>
            </a:xfrm>
            <a:custGeom>
              <a:avLst/>
              <a:gdLst/>
              <a:ahLst/>
              <a:cxnLst/>
              <a:rect l="l" t="t" r="r" b="b"/>
              <a:pathLst>
                <a:path w="9525" h="9525" extrusionOk="0">
                  <a:moveTo>
                    <a:pt x="7273" y="7144"/>
                  </a:moveTo>
                  <a:cubicBezTo>
                    <a:pt x="6320" y="8096"/>
                    <a:pt x="11083" y="10954"/>
                    <a:pt x="7273"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632" name="Google Shape;9632;p15"/>
            <p:cNvSpPr/>
            <p:nvPr/>
          </p:nvSpPr>
          <p:spPr>
            <a:xfrm>
              <a:off x="5158687" y="4494053"/>
              <a:ext cx="9525" cy="9525"/>
            </a:xfrm>
            <a:custGeom>
              <a:avLst/>
              <a:gdLst/>
              <a:ahLst/>
              <a:cxnLst/>
              <a:rect l="l" t="t" r="r" b="b"/>
              <a:pathLst>
                <a:path w="9525" h="9525" extrusionOk="0">
                  <a:moveTo>
                    <a:pt x="10530" y="8414"/>
                  </a:moveTo>
                  <a:cubicBezTo>
                    <a:pt x="10530" y="8414"/>
                    <a:pt x="2910" y="5556"/>
                    <a:pt x="10530" y="841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633" name="Google Shape;9633;p15"/>
            <p:cNvSpPr/>
            <p:nvPr/>
          </p:nvSpPr>
          <p:spPr>
            <a:xfrm>
              <a:off x="5163095" y="4478178"/>
              <a:ext cx="19050" cy="19050"/>
            </a:xfrm>
            <a:custGeom>
              <a:avLst/>
              <a:gdLst/>
              <a:ahLst/>
              <a:cxnLst/>
              <a:rect l="l" t="t" r="r" b="b"/>
              <a:pathLst>
                <a:path w="19050" h="19050" extrusionOk="0">
                  <a:moveTo>
                    <a:pt x="13743" y="7144"/>
                  </a:moveTo>
                  <a:cubicBezTo>
                    <a:pt x="8028" y="29051"/>
                    <a:pt x="2313" y="21431"/>
                    <a:pt x="13743"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634" name="Google Shape;9634;p15"/>
            <p:cNvSpPr/>
            <p:nvPr/>
          </p:nvSpPr>
          <p:spPr>
            <a:xfrm>
              <a:off x="5157311" y="4481036"/>
              <a:ext cx="19050" cy="9525"/>
            </a:xfrm>
            <a:custGeom>
              <a:avLst/>
              <a:gdLst/>
              <a:ahLst/>
              <a:cxnLst/>
              <a:rect l="l" t="t" r="r" b="b"/>
              <a:pathLst>
                <a:path w="19050" h="9525" extrusionOk="0">
                  <a:moveTo>
                    <a:pt x="7144" y="10954"/>
                  </a:moveTo>
                  <a:cubicBezTo>
                    <a:pt x="9049" y="10001"/>
                    <a:pt x="10954" y="8096"/>
                    <a:pt x="12859" y="7144"/>
                  </a:cubicBezTo>
                  <a:cubicBezTo>
                    <a:pt x="10954" y="9049"/>
                    <a:pt x="8096" y="9049"/>
                    <a:pt x="7144" y="1095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635" name="Google Shape;9635;p15"/>
            <p:cNvSpPr/>
            <p:nvPr/>
          </p:nvSpPr>
          <p:spPr>
            <a:xfrm>
              <a:off x="5154983" y="4482200"/>
              <a:ext cx="9525" cy="9525"/>
            </a:xfrm>
            <a:custGeom>
              <a:avLst/>
              <a:gdLst/>
              <a:ahLst/>
              <a:cxnLst/>
              <a:rect l="l" t="t" r="r" b="b"/>
              <a:pathLst>
                <a:path w="9525" h="9525" extrusionOk="0">
                  <a:moveTo>
                    <a:pt x="7567" y="8837"/>
                  </a:moveTo>
                  <a:cubicBezTo>
                    <a:pt x="6615" y="5027"/>
                    <a:pt x="7567" y="8837"/>
                    <a:pt x="7567" y="883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636" name="Google Shape;9636;p15"/>
            <p:cNvSpPr/>
            <p:nvPr/>
          </p:nvSpPr>
          <p:spPr>
            <a:xfrm>
              <a:off x="5151202" y="4478178"/>
              <a:ext cx="9525" cy="9525"/>
            </a:xfrm>
            <a:custGeom>
              <a:avLst/>
              <a:gdLst/>
              <a:ahLst/>
              <a:cxnLst/>
              <a:rect l="l" t="t" r="r" b="b"/>
              <a:pathLst>
                <a:path w="9525" h="9525" extrusionOk="0">
                  <a:moveTo>
                    <a:pt x="8491" y="7144"/>
                  </a:moveTo>
                  <a:cubicBezTo>
                    <a:pt x="8491" y="7144"/>
                    <a:pt x="7538" y="7144"/>
                    <a:pt x="7538" y="7144"/>
                  </a:cubicBezTo>
                  <a:cubicBezTo>
                    <a:pt x="6586" y="7144"/>
                    <a:pt x="7538" y="7144"/>
                    <a:pt x="8491"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637" name="Google Shape;9637;p15"/>
            <p:cNvSpPr/>
            <p:nvPr/>
          </p:nvSpPr>
          <p:spPr>
            <a:xfrm>
              <a:off x="5150572" y="4475321"/>
              <a:ext cx="28575" cy="9525"/>
            </a:xfrm>
            <a:custGeom>
              <a:avLst/>
              <a:gdLst/>
              <a:ahLst/>
              <a:cxnLst/>
              <a:rect l="l" t="t" r="r" b="b"/>
              <a:pathLst>
                <a:path w="28575" h="9525" extrusionOk="0">
                  <a:moveTo>
                    <a:pt x="7215" y="7144"/>
                  </a:moveTo>
                  <a:cubicBezTo>
                    <a:pt x="5310" y="8096"/>
                    <a:pt x="42458" y="8096"/>
                    <a:pt x="7215"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638" name="Google Shape;9638;p15"/>
            <p:cNvSpPr/>
            <p:nvPr/>
          </p:nvSpPr>
          <p:spPr>
            <a:xfrm>
              <a:off x="5152549" y="4478178"/>
              <a:ext cx="9525" cy="9525"/>
            </a:xfrm>
            <a:custGeom>
              <a:avLst/>
              <a:gdLst/>
              <a:ahLst/>
              <a:cxnLst/>
              <a:rect l="l" t="t" r="r" b="b"/>
              <a:pathLst>
                <a:path w="9525" h="9525" extrusionOk="0">
                  <a:moveTo>
                    <a:pt x="7144" y="7144"/>
                  </a:moveTo>
                  <a:cubicBezTo>
                    <a:pt x="7144" y="7144"/>
                    <a:pt x="8096" y="7144"/>
                    <a:pt x="7144" y="7144"/>
                  </a:cubicBezTo>
                  <a:cubicBezTo>
                    <a:pt x="9049" y="7144"/>
                    <a:pt x="8096"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639" name="Google Shape;9639;p15"/>
            <p:cNvSpPr/>
            <p:nvPr/>
          </p:nvSpPr>
          <p:spPr>
            <a:xfrm>
              <a:off x="5153501" y="4480189"/>
              <a:ext cx="9525" cy="9525"/>
            </a:xfrm>
            <a:custGeom>
              <a:avLst/>
              <a:gdLst/>
              <a:ahLst/>
              <a:cxnLst/>
              <a:rect l="l" t="t" r="r" b="b"/>
              <a:pathLst>
                <a:path w="9525" h="9525" extrusionOk="0">
                  <a:moveTo>
                    <a:pt x="7144" y="7990"/>
                  </a:moveTo>
                  <a:cubicBezTo>
                    <a:pt x="9049" y="7990"/>
                    <a:pt x="15716" y="6085"/>
                    <a:pt x="7144" y="7990"/>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640" name="Google Shape;9640;p15"/>
            <p:cNvSpPr/>
            <p:nvPr/>
          </p:nvSpPr>
          <p:spPr>
            <a:xfrm>
              <a:off x="5147786" y="4463569"/>
              <a:ext cx="19050" cy="19050"/>
            </a:xfrm>
            <a:custGeom>
              <a:avLst/>
              <a:gdLst/>
              <a:ahLst/>
              <a:cxnLst/>
              <a:rect l="l" t="t" r="r" b="b"/>
              <a:pathLst>
                <a:path w="19050" h="19050" extrusionOk="0">
                  <a:moveTo>
                    <a:pt x="7144" y="13181"/>
                  </a:moveTo>
                  <a:cubicBezTo>
                    <a:pt x="24289" y="9371"/>
                    <a:pt x="25241" y="1750"/>
                    <a:pt x="7144" y="13181"/>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641" name="Google Shape;9641;p15"/>
            <p:cNvSpPr/>
            <p:nvPr/>
          </p:nvSpPr>
          <p:spPr>
            <a:xfrm>
              <a:off x="5166836" y="4460081"/>
              <a:ext cx="9525" cy="9525"/>
            </a:xfrm>
            <a:custGeom>
              <a:avLst/>
              <a:gdLst/>
              <a:ahLst/>
              <a:cxnLst/>
              <a:rect l="l" t="t" r="r" b="b"/>
              <a:pathLst>
                <a:path w="9525" h="9525" extrusionOk="0">
                  <a:moveTo>
                    <a:pt x="9049" y="7144"/>
                  </a:moveTo>
                  <a:cubicBezTo>
                    <a:pt x="8096" y="7144"/>
                    <a:pt x="8096" y="7144"/>
                    <a:pt x="7144" y="7144"/>
                  </a:cubicBezTo>
                  <a:cubicBezTo>
                    <a:pt x="7144" y="7144"/>
                    <a:pt x="8096" y="7144"/>
                    <a:pt x="9049"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642" name="Google Shape;9642;p15"/>
            <p:cNvSpPr/>
            <p:nvPr/>
          </p:nvSpPr>
          <p:spPr>
            <a:xfrm>
              <a:off x="5151596" y="4452461"/>
              <a:ext cx="19050" cy="19050"/>
            </a:xfrm>
            <a:custGeom>
              <a:avLst/>
              <a:gdLst/>
              <a:ahLst/>
              <a:cxnLst/>
              <a:rect l="l" t="t" r="r" b="b"/>
              <a:pathLst>
                <a:path w="19050" h="19050" extrusionOk="0">
                  <a:moveTo>
                    <a:pt x="7144" y="7144"/>
                  </a:moveTo>
                  <a:cubicBezTo>
                    <a:pt x="17621" y="17621"/>
                    <a:pt x="26194" y="12859"/>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643" name="Google Shape;9643;p15"/>
            <p:cNvSpPr/>
            <p:nvPr/>
          </p:nvSpPr>
          <p:spPr>
            <a:xfrm>
              <a:off x="5161124" y="4450006"/>
              <a:ext cx="9525" cy="9525"/>
            </a:xfrm>
            <a:custGeom>
              <a:avLst/>
              <a:gdLst/>
              <a:ahLst/>
              <a:cxnLst/>
              <a:rect l="l" t="t" r="r" b="b"/>
              <a:pathLst>
                <a:path w="9525" h="9525" extrusionOk="0">
                  <a:moveTo>
                    <a:pt x="8093" y="7694"/>
                  </a:moveTo>
                  <a:cubicBezTo>
                    <a:pt x="18571" y="5789"/>
                    <a:pt x="3331" y="9599"/>
                    <a:pt x="8093" y="769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644" name="Google Shape;9644;p15"/>
            <p:cNvSpPr/>
            <p:nvPr/>
          </p:nvSpPr>
          <p:spPr>
            <a:xfrm>
              <a:off x="5149665" y="4443449"/>
              <a:ext cx="19050" cy="9525"/>
            </a:xfrm>
            <a:custGeom>
              <a:avLst/>
              <a:gdLst/>
              <a:ahLst/>
              <a:cxnLst/>
              <a:rect l="l" t="t" r="r" b="b"/>
              <a:pathLst>
                <a:path w="19050" h="9525" extrusionOk="0">
                  <a:moveTo>
                    <a:pt x="7170" y="9488"/>
                  </a:moveTo>
                  <a:cubicBezTo>
                    <a:pt x="31935" y="4726"/>
                    <a:pt x="6217" y="8536"/>
                    <a:pt x="7170" y="948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645" name="Google Shape;9645;p15"/>
            <p:cNvSpPr/>
            <p:nvPr/>
          </p:nvSpPr>
          <p:spPr>
            <a:xfrm>
              <a:off x="5148653" y="4449603"/>
              <a:ext cx="9525" cy="9525"/>
            </a:xfrm>
            <a:custGeom>
              <a:avLst/>
              <a:gdLst/>
              <a:ahLst/>
              <a:cxnLst/>
              <a:rect l="l" t="t" r="r" b="b"/>
              <a:pathLst>
                <a:path w="9525" h="9525" extrusionOk="0">
                  <a:moveTo>
                    <a:pt x="8182" y="9049"/>
                  </a:moveTo>
                  <a:cubicBezTo>
                    <a:pt x="7230" y="8096"/>
                    <a:pt x="8182" y="7144"/>
                    <a:pt x="9135" y="7144"/>
                  </a:cubicBezTo>
                  <a:cubicBezTo>
                    <a:pt x="7230" y="7144"/>
                    <a:pt x="6277" y="8096"/>
                    <a:pt x="8182" y="904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646" name="Google Shape;9646;p15"/>
            <p:cNvSpPr/>
            <p:nvPr/>
          </p:nvSpPr>
          <p:spPr>
            <a:xfrm>
              <a:off x="5161121" y="4437221"/>
              <a:ext cx="9525" cy="9525"/>
            </a:xfrm>
            <a:custGeom>
              <a:avLst/>
              <a:gdLst/>
              <a:ahLst/>
              <a:cxnLst/>
              <a:rect l="l" t="t" r="r" b="b"/>
              <a:pathLst>
                <a:path w="9525" h="9525" extrusionOk="0">
                  <a:moveTo>
                    <a:pt x="7144" y="7144"/>
                  </a:moveTo>
                  <a:cubicBezTo>
                    <a:pt x="7144" y="8096"/>
                    <a:pt x="7144" y="8096"/>
                    <a:pt x="7144" y="7144"/>
                  </a:cubicBezTo>
                  <a:cubicBezTo>
                    <a:pt x="8096" y="8096"/>
                    <a:pt x="8096"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647" name="Google Shape;9647;p15"/>
            <p:cNvSpPr/>
            <p:nvPr/>
          </p:nvSpPr>
          <p:spPr>
            <a:xfrm>
              <a:off x="5149793" y="4438808"/>
              <a:ext cx="9525" cy="9525"/>
            </a:xfrm>
            <a:custGeom>
              <a:avLst/>
              <a:gdLst/>
              <a:ahLst/>
              <a:cxnLst/>
              <a:rect l="l" t="t" r="r" b="b"/>
              <a:pathLst>
                <a:path w="9525" h="9525" extrusionOk="0">
                  <a:moveTo>
                    <a:pt x="8947" y="8414"/>
                  </a:moveTo>
                  <a:cubicBezTo>
                    <a:pt x="7042" y="5556"/>
                    <a:pt x="6090" y="8414"/>
                    <a:pt x="8947" y="841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648" name="Google Shape;9648;p15"/>
            <p:cNvSpPr/>
            <p:nvPr/>
          </p:nvSpPr>
          <p:spPr>
            <a:xfrm>
              <a:off x="5144003" y="4359116"/>
              <a:ext cx="38100" cy="85725"/>
            </a:xfrm>
            <a:custGeom>
              <a:avLst/>
              <a:gdLst/>
              <a:ahLst/>
              <a:cxnLst/>
              <a:rect l="l" t="t" r="r" b="b"/>
              <a:pathLst>
                <a:path w="38100" h="85725" extrusionOk="0">
                  <a:moveTo>
                    <a:pt x="25214" y="7144"/>
                  </a:moveTo>
                  <a:cubicBezTo>
                    <a:pt x="-10981" y="10001"/>
                    <a:pt x="18547" y="84296"/>
                    <a:pt x="17594" y="84296"/>
                  </a:cubicBezTo>
                  <a:cubicBezTo>
                    <a:pt x="21404" y="79534"/>
                    <a:pt x="25214" y="79534"/>
                    <a:pt x="28072" y="83344"/>
                  </a:cubicBezTo>
                  <a:cubicBezTo>
                    <a:pt x="47122" y="50006"/>
                    <a:pt x="16642" y="26194"/>
                    <a:pt x="2521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649" name="Google Shape;9649;p15"/>
            <p:cNvSpPr/>
            <p:nvPr/>
          </p:nvSpPr>
          <p:spPr>
            <a:xfrm>
              <a:off x="5165884" y="4367488"/>
              <a:ext cx="9525" cy="9525"/>
            </a:xfrm>
            <a:custGeom>
              <a:avLst/>
              <a:gdLst/>
              <a:ahLst/>
              <a:cxnLst/>
              <a:rect l="l" t="t" r="r" b="b"/>
              <a:pathLst>
                <a:path w="9525" h="9525" extrusionOk="0">
                  <a:moveTo>
                    <a:pt x="7144" y="7344"/>
                  </a:moveTo>
                  <a:cubicBezTo>
                    <a:pt x="11906" y="9249"/>
                    <a:pt x="9049" y="6392"/>
                    <a:pt x="7144" y="73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650" name="Google Shape;9650;p15"/>
            <p:cNvSpPr/>
            <p:nvPr/>
          </p:nvSpPr>
          <p:spPr>
            <a:xfrm>
              <a:off x="5162074" y="4359116"/>
              <a:ext cx="9525" cy="9525"/>
            </a:xfrm>
            <a:custGeom>
              <a:avLst/>
              <a:gdLst/>
              <a:ahLst/>
              <a:cxnLst/>
              <a:rect l="l" t="t" r="r" b="b"/>
              <a:pathLst>
                <a:path w="9525" h="9525" extrusionOk="0">
                  <a:moveTo>
                    <a:pt x="7144" y="7144"/>
                  </a:moveTo>
                  <a:cubicBezTo>
                    <a:pt x="7144" y="7144"/>
                    <a:pt x="7144" y="7144"/>
                    <a:pt x="7144" y="7144"/>
                  </a:cubicBez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651" name="Google Shape;9651;p15"/>
            <p:cNvSpPr/>
            <p:nvPr/>
          </p:nvSpPr>
          <p:spPr>
            <a:xfrm>
              <a:off x="5144929" y="4376367"/>
              <a:ext cx="9525" cy="9525"/>
            </a:xfrm>
            <a:custGeom>
              <a:avLst/>
              <a:gdLst/>
              <a:ahLst/>
              <a:cxnLst/>
              <a:rect l="l" t="t" r="r" b="b"/>
              <a:pathLst>
                <a:path w="9525" h="9525" extrusionOk="0">
                  <a:moveTo>
                    <a:pt x="7144" y="7990"/>
                  </a:moveTo>
                  <a:cubicBezTo>
                    <a:pt x="7144" y="7990"/>
                    <a:pt x="9049" y="6086"/>
                    <a:pt x="7144" y="7990"/>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652" name="Google Shape;9652;p15"/>
            <p:cNvSpPr/>
            <p:nvPr/>
          </p:nvSpPr>
          <p:spPr>
            <a:xfrm>
              <a:off x="5162074" y="4379118"/>
              <a:ext cx="19050" cy="9525"/>
            </a:xfrm>
            <a:custGeom>
              <a:avLst/>
              <a:gdLst/>
              <a:ahLst/>
              <a:cxnLst/>
              <a:rect l="l" t="t" r="r" b="b"/>
              <a:pathLst>
                <a:path w="19050" h="9525" extrusionOk="0">
                  <a:moveTo>
                    <a:pt x="12859" y="7144"/>
                  </a:moveTo>
                  <a:cubicBezTo>
                    <a:pt x="10954" y="8096"/>
                    <a:pt x="9049" y="9049"/>
                    <a:pt x="7144" y="10001"/>
                  </a:cubicBezTo>
                  <a:cubicBezTo>
                    <a:pt x="10001" y="9049"/>
                    <a:pt x="11906" y="9049"/>
                    <a:pt x="12859"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653" name="Google Shape;9653;p15"/>
            <p:cNvSpPr/>
            <p:nvPr/>
          </p:nvSpPr>
          <p:spPr>
            <a:xfrm>
              <a:off x="5162074" y="4397543"/>
              <a:ext cx="9525" cy="9525"/>
            </a:xfrm>
            <a:custGeom>
              <a:avLst/>
              <a:gdLst/>
              <a:ahLst/>
              <a:cxnLst/>
              <a:rect l="l" t="t" r="r" b="b"/>
              <a:pathLst>
                <a:path w="9525" h="9525" extrusionOk="0">
                  <a:moveTo>
                    <a:pt x="7144" y="7769"/>
                  </a:moveTo>
                  <a:cubicBezTo>
                    <a:pt x="8096" y="8722"/>
                    <a:pt x="10001" y="7769"/>
                    <a:pt x="10954" y="8722"/>
                  </a:cubicBezTo>
                  <a:cubicBezTo>
                    <a:pt x="11906" y="6817"/>
                    <a:pt x="10001" y="6817"/>
                    <a:pt x="7144" y="776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654" name="Google Shape;9654;p15"/>
            <p:cNvSpPr/>
            <p:nvPr/>
          </p:nvSpPr>
          <p:spPr>
            <a:xfrm>
              <a:off x="5163650" y="4360270"/>
              <a:ext cx="9525" cy="9525"/>
            </a:xfrm>
            <a:custGeom>
              <a:avLst/>
              <a:gdLst/>
              <a:ahLst/>
              <a:cxnLst/>
              <a:rect l="l" t="t" r="r" b="b"/>
              <a:pathLst>
                <a:path w="9525" h="9525" extrusionOk="0">
                  <a:moveTo>
                    <a:pt x="10330" y="10752"/>
                  </a:moveTo>
                  <a:cubicBezTo>
                    <a:pt x="9378" y="9800"/>
                    <a:pt x="3663" y="3132"/>
                    <a:pt x="10330" y="10752"/>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655" name="Google Shape;9655;p15"/>
            <p:cNvSpPr/>
            <p:nvPr/>
          </p:nvSpPr>
          <p:spPr>
            <a:xfrm>
              <a:off x="5136634" y="4259438"/>
              <a:ext cx="28575" cy="104775"/>
            </a:xfrm>
            <a:custGeom>
              <a:avLst/>
              <a:gdLst/>
              <a:ahLst/>
              <a:cxnLst/>
              <a:rect l="l" t="t" r="r" b="b"/>
              <a:pathLst>
                <a:path w="28575" h="104775" extrusionOk="0">
                  <a:moveTo>
                    <a:pt x="9723" y="7761"/>
                  </a:moveTo>
                  <a:cubicBezTo>
                    <a:pt x="1151" y="10618"/>
                    <a:pt x="15438" y="103964"/>
                    <a:pt x="30678" y="103964"/>
                  </a:cubicBezTo>
                  <a:cubicBezTo>
                    <a:pt x="26868" y="102059"/>
                    <a:pt x="16391" y="-1764"/>
                    <a:pt x="9723" y="7761"/>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656" name="Google Shape;9656;p15"/>
            <p:cNvSpPr/>
            <p:nvPr/>
          </p:nvSpPr>
          <p:spPr>
            <a:xfrm>
              <a:off x="5158264" y="4344828"/>
              <a:ext cx="9525" cy="9525"/>
            </a:xfrm>
            <a:custGeom>
              <a:avLst/>
              <a:gdLst/>
              <a:ahLst/>
              <a:cxnLst/>
              <a:rect l="l" t="t" r="r" b="b"/>
              <a:pathLst>
                <a:path w="9525" h="9525" extrusionOk="0">
                  <a:moveTo>
                    <a:pt x="10001" y="8096"/>
                  </a:moveTo>
                  <a:lnTo>
                    <a:pt x="7144" y="7144"/>
                  </a:lnTo>
                  <a:cubicBezTo>
                    <a:pt x="7144" y="8096"/>
                    <a:pt x="8096" y="8096"/>
                    <a:pt x="10001" y="809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657" name="Google Shape;9657;p15"/>
            <p:cNvSpPr/>
            <p:nvPr/>
          </p:nvSpPr>
          <p:spPr>
            <a:xfrm>
              <a:off x="5131590" y="4228623"/>
              <a:ext cx="28575" cy="38100"/>
            </a:xfrm>
            <a:custGeom>
              <a:avLst/>
              <a:gdLst/>
              <a:ahLst/>
              <a:cxnLst/>
              <a:rect l="l" t="t" r="r" b="b"/>
              <a:pathLst>
                <a:path w="28575" h="38100" extrusionOk="0">
                  <a:moveTo>
                    <a:pt x="24292" y="25241"/>
                  </a:moveTo>
                  <a:cubicBezTo>
                    <a:pt x="39532" y="2381"/>
                    <a:pt x="-10950" y="20479"/>
                    <a:pt x="17625" y="7144"/>
                  </a:cubicBezTo>
                  <a:cubicBezTo>
                    <a:pt x="-13808" y="26194"/>
                    <a:pt x="36675" y="39529"/>
                    <a:pt x="24292" y="25241"/>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658" name="Google Shape;9658;p15"/>
            <p:cNvSpPr/>
            <p:nvPr/>
          </p:nvSpPr>
          <p:spPr>
            <a:xfrm>
              <a:off x="5149095" y="4254870"/>
              <a:ext cx="19050" cy="9525"/>
            </a:xfrm>
            <a:custGeom>
              <a:avLst/>
              <a:gdLst/>
              <a:ahLst/>
              <a:cxnLst/>
              <a:rect l="l" t="t" r="r" b="b"/>
              <a:pathLst>
                <a:path w="19050" h="9525" extrusionOk="0">
                  <a:moveTo>
                    <a:pt x="12503" y="7567"/>
                  </a:moveTo>
                  <a:cubicBezTo>
                    <a:pt x="2025" y="6615"/>
                    <a:pt x="9645" y="7567"/>
                    <a:pt x="12503"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659" name="Google Shape;9659;p15"/>
            <p:cNvSpPr/>
            <p:nvPr/>
          </p:nvSpPr>
          <p:spPr>
            <a:xfrm>
              <a:off x="5134451" y="4253241"/>
              <a:ext cx="19050" cy="9525"/>
            </a:xfrm>
            <a:custGeom>
              <a:avLst/>
              <a:gdLst/>
              <a:ahLst/>
              <a:cxnLst/>
              <a:rect l="l" t="t" r="r" b="b"/>
              <a:pathLst>
                <a:path w="19050" h="9525" extrusionOk="0">
                  <a:moveTo>
                    <a:pt x="7144" y="8244"/>
                  </a:moveTo>
                  <a:cubicBezTo>
                    <a:pt x="9049" y="8244"/>
                    <a:pt x="10001" y="8244"/>
                    <a:pt x="11906" y="8244"/>
                  </a:cubicBezTo>
                  <a:cubicBezTo>
                    <a:pt x="12859" y="6339"/>
                    <a:pt x="10001" y="7291"/>
                    <a:pt x="7144" y="82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660" name="Google Shape;9660;p15"/>
            <p:cNvSpPr/>
            <p:nvPr/>
          </p:nvSpPr>
          <p:spPr>
            <a:xfrm>
              <a:off x="5150600" y="4230381"/>
              <a:ext cx="9525" cy="9525"/>
            </a:xfrm>
            <a:custGeom>
              <a:avLst/>
              <a:gdLst/>
              <a:ahLst/>
              <a:cxnLst/>
              <a:rect l="l" t="t" r="r" b="b"/>
              <a:pathLst>
                <a:path w="9525" h="9525" extrusionOk="0">
                  <a:moveTo>
                    <a:pt x="10045" y="8244"/>
                  </a:moveTo>
                  <a:cubicBezTo>
                    <a:pt x="7187" y="7291"/>
                    <a:pt x="5282" y="6339"/>
                    <a:pt x="10045" y="82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661" name="Google Shape;9661;p15"/>
            <p:cNvSpPr/>
            <p:nvPr/>
          </p:nvSpPr>
          <p:spPr>
            <a:xfrm>
              <a:off x="5129689" y="4216241"/>
              <a:ext cx="19050" cy="19050"/>
            </a:xfrm>
            <a:custGeom>
              <a:avLst/>
              <a:gdLst/>
              <a:ahLst/>
              <a:cxnLst/>
              <a:rect l="l" t="t" r="r" b="b"/>
              <a:pathLst>
                <a:path w="19050" h="19050" extrusionOk="0">
                  <a:moveTo>
                    <a:pt x="7144" y="7144"/>
                  </a:moveTo>
                  <a:cubicBezTo>
                    <a:pt x="12859" y="26194"/>
                    <a:pt x="29051" y="1095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662" name="Google Shape;9662;p15"/>
            <p:cNvSpPr/>
            <p:nvPr/>
          </p:nvSpPr>
          <p:spPr>
            <a:xfrm>
              <a:off x="5134783" y="4139088"/>
              <a:ext cx="19050" cy="76200"/>
            </a:xfrm>
            <a:custGeom>
              <a:avLst/>
              <a:gdLst/>
              <a:ahLst/>
              <a:cxnLst/>
              <a:rect l="l" t="t" r="r" b="b"/>
              <a:pathLst>
                <a:path w="19050" h="76200" extrusionOk="0">
                  <a:moveTo>
                    <a:pt x="21100" y="72866"/>
                  </a:moveTo>
                  <a:cubicBezTo>
                    <a:pt x="21100" y="65246"/>
                    <a:pt x="12527" y="10954"/>
                    <a:pt x="15385" y="7144"/>
                  </a:cubicBezTo>
                  <a:cubicBezTo>
                    <a:pt x="15385" y="46196"/>
                    <a:pt x="-6523" y="71914"/>
                    <a:pt x="21100" y="7286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663" name="Google Shape;9663;p15"/>
            <p:cNvSpPr/>
            <p:nvPr/>
          </p:nvSpPr>
          <p:spPr>
            <a:xfrm>
              <a:off x="5132546" y="4210526"/>
              <a:ext cx="9525" cy="9525"/>
            </a:xfrm>
            <a:custGeom>
              <a:avLst/>
              <a:gdLst/>
              <a:ahLst/>
              <a:cxnLst/>
              <a:rect l="l" t="t" r="r" b="b"/>
              <a:pathLst>
                <a:path w="9525" h="9525" extrusionOk="0">
                  <a:moveTo>
                    <a:pt x="7144" y="7144"/>
                  </a:moveTo>
                  <a:cubicBezTo>
                    <a:pt x="8096" y="7144"/>
                    <a:pt x="8096" y="7144"/>
                    <a:pt x="9049" y="8096"/>
                  </a:cubicBezTo>
                  <a:cubicBezTo>
                    <a:pt x="8096" y="7144"/>
                    <a:pt x="8096"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664" name="Google Shape;9664;p15"/>
            <p:cNvSpPr/>
            <p:nvPr/>
          </p:nvSpPr>
          <p:spPr>
            <a:xfrm>
              <a:off x="5141924" y="4137183"/>
              <a:ext cx="9525" cy="9525"/>
            </a:xfrm>
            <a:custGeom>
              <a:avLst/>
              <a:gdLst/>
              <a:ahLst/>
              <a:cxnLst/>
              <a:rect l="l" t="t" r="r" b="b"/>
              <a:pathLst>
                <a:path w="9525" h="9525" extrusionOk="0">
                  <a:moveTo>
                    <a:pt x="8244" y="8096"/>
                  </a:moveTo>
                  <a:cubicBezTo>
                    <a:pt x="8244" y="8096"/>
                    <a:pt x="8244" y="7144"/>
                    <a:pt x="8244" y="7144"/>
                  </a:cubicBezTo>
                  <a:cubicBezTo>
                    <a:pt x="6339" y="7144"/>
                    <a:pt x="7291" y="7144"/>
                    <a:pt x="8244" y="809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665" name="Google Shape;9665;p15"/>
            <p:cNvSpPr/>
            <p:nvPr/>
          </p:nvSpPr>
          <p:spPr>
            <a:xfrm>
              <a:off x="5136356" y="4216241"/>
              <a:ext cx="9525" cy="9525"/>
            </a:xfrm>
            <a:custGeom>
              <a:avLst/>
              <a:gdLst/>
              <a:ahLst/>
              <a:cxnLst/>
              <a:rect l="l" t="t" r="r" b="b"/>
              <a:pathLst>
                <a:path w="9525" h="9525" extrusionOk="0">
                  <a:moveTo>
                    <a:pt x="7144" y="7144"/>
                  </a:move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666" name="Google Shape;9666;p15"/>
            <p:cNvSpPr/>
            <p:nvPr/>
          </p:nvSpPr>
          <p:spPr>
            <a:xfrm>
              <a:off x="5148527" y="4216453"/>
              <a:ext cx="9525" cy="9525"/>
            </a:xfrm>
            <a:custGeom>
              <a:avLst/>
              <a:gdLst/>
              <a:ahLst/>
              <a:cxnLst/>
              <a:rect l="l" t="t" r="r" b="b"/>
              <a:pathLst>
                <a:path w="9525" h="9525" extrusionOk="0">
                  <a:moveTo>
                    <a:pt x="9260" y="8837"/>
                  </a:moveTo>
                  <a:cubicBezTo>
                    <a:pt x="9260" y="8837"/>
                    <a:pt x="4498" y="5027"/>
                    <a:pt x="9260" y="883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667" name="Google Shape;9667;p15"/>
            <p:cNvSpPr/>
            <p:nvPr/>
          </p:nvSpPr>
          <p:spPr>
            <a:xfrm>
              <a:off x="5146834" y="4125753"/>
              <a:ext cx="9525" cy="9525"/>
            </a:xfrm>
            <a:custGeom>
              <a:avLst/>
              <a:gdLst/>
              <a:ahLst/>
              <a:cxnLst/>
              <a:rect l="l" t="t" r="r" b="b"/>
              <a:pathLst>
                <a:path w="9525" h="9525" extrusionOk="0">
                  <a:moveTo>
                    <a:pt x="10001" y="7144"/>
                  </a:moveTo>
                  <a:lnTo>
                    <a:pt x="7144" y="7144"/>
                  </a:lnTo>
                  <a:cubicBezTo>
                    <a:pt x="8096" y="7144"/>
                    <a:pt x="9049" y="7144"/>
                    <a:pt x="10001"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668" name="Google Shape;9668;p15"/>
            <p:cNvSpPr/>
            <p:nvPr/>
          </p:nvSpPr>
          <p:spPr>
            <a:xfrm>
              <a:off x="5150644" y="4091463"/>
              <a:ext cx="9525" cy="9525"/>
            </a:xfrm>
            <a:custGeom>
              <a:avLst/>
              <a:gdLst/>
              <a:ahLst/>
              <a:cxnLst/>
              <a:rect l="l" t="t" r="r" b="b"/>
              <a:pathLst>
                <a:path w="9525" h="9525" extrusionOk="0">
                  <a:moveTo>
                    <a:pt x="7144" y="7144"/>
                  </a:moveTo>
                  <a:lnTo>
                    <a:pt x="7144" y="7144"/>
                  </a:lnTo>
                  <a:cubicBezTo>
                    <a:pt x="8096"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669" name="Google Shape;9669;p15"/>
            <p:cNvSpPr/>
            <p:nvPr/>
          </p:nvSpPr>
          <p:spPr>
            <a:xfrm>
              <a:off x="5136308" y="4009548"/>
              <a:ext cx="28575" cy="133350"/>
            </a:xfrm>
            <a:custGeom>
              <a:avLst/>
              <a:gdLst/>
              <a:ahLst/>
              <a:cxnLst/>
              <a:rect l="l" t="t" r="r" b="b"/>
              <a:pathLst>
                <a:path w="28575" h="133350" extrusionOk="0">
                  <a:moveTo>
                    <a:pt x="12907" y="7144"/>
                  </a:moveTo>
                  <a:cubicBezTo>
                    <a:pt x="22432" y="18574"/>
                    <a:pt x="-9953" y="133826"/>
                    <a:pt x="23384" y="130969"/>
                  </a:cubicBezTo>
                  <a:cubicBezTo>
                    <a:pt x="25289" y="131921"/>
                    <a:pt x="-5191" y="11906"/>
                    <a:pt x="1290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670" name="Google Shape;9670;p15"/>
            <p:cNvSpPr/>
            <p:nvPr/>
          </p:nvSpPr>
          <p:spPr>
            <a:xfrm>
              <a:off x="5143024" y="4042557"/>
              <a:ext cx="19050" cy="9525"/>
            </a:xfrm>
            <a:custGeom>
              <a:avLst/>
              <a:gdLst/>
              <a:ahLst/>
              <a:cxnLst/>
              <a:rect l="l" t="t" r="r" b="b"/>
              <a:pathLst>
                <a:path w="19050" h="9525" extrusionOk="0">
                  <a:moveTo>
                    <a:pt x="7144" y="10330"/>
                  </a:moveTo>
                  <a:cubicBezTo>
                    <a:pt x="17621" y="3663"/>
                    <a:pt x="8096" y="9378"/>
                    <a:pt x="7144" y="10330"/>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671" name="Google Shape;9671;p15"/>
            <p:cNvSpPr/>
            <p:nvPr/>
          </p:nvSpPr>
          <p:spPr>
            <a:xfrm>
              <a:off x="5142173" y="4042329"/>
              <a:ext cx="9525" cy="9525"/>
            </a:xfrm>
            <a:custGeom>
              <a:avLst/>
              <a:gdLst/>
              <a:ahLst/>
              <a:cxnLst/>
              <a:rect l="l" t="t" r="r" b="b"/>
              <a:pathLst>
                <a:path w="9525" h="9525" extrusionOk="0">
                  <a:moveTo>
                    <a:pt x="8947" y="8653"/>
                  </a:moveTo>
                  <a:cubicBezTo>
                    <a:pt x="6090" y="5795"/>
                    <a:pt x="7042" y="7701"/>
                    <a:pt x="8947" y="8653"/>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672" name="Google Shape;9672;p15"/>
            <p:cNvSpPr/>
            <p:nvPr/>
          </p:nvSpPr>
          <p:spPr>
            <a:xfrm>
              <a:off x="5139066" y="3999071"/>
              <a:ext cx="9525" cy="9525"/>
            </a:xfrm>
            <a:custGeom>
              <a:avLst/>
              <a:gdLst/>
              <a:ahLst/>
              <a:cxnLst/>
              <a:rect l="l" t="t" r="r" b="b"/>
              <a:pathLst>
                <a:path w="9525" h="9525" extrusionOk="0">
                  <a:moveTo>
                    <a:pt x="8244" y="9049"/>
                  </a:moveTo>
                  <a:cubicBezTo>
                    <a:pt x="8244" y="9049"/>
                    <a:pt x="9196" y="8096"/>
                    <a:pt x="8244" y="7144"/>
                  </a:cubicBezTo>
                  <a:cubicBezTo>
                    <a:pt x="7291" y="7144"/>
                    <a:pt x="6339" y="9049"/>
                    <a:pt x="8244" y="904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673" name="Google Shape;9673;p15"/>
            <p:cNvSpPr/>
            <p:nvPr/>
          </p:nvSpPr>
          <p:spPr>
            <a:xfrm>
              <a:off x="5135800" y="3999071"/>
              <a:ext cx="9525" cy="9525"/>
            </a:xfrm>
            <a:custGeom>
              <a:avLst/>
              <a:gdLst/>
              <a:ahLst/>
              <a:cxnLst/>
              <a:rect l="l" t="t" r="r" b="b"/>
              <a:pathLst>
                <a:path w="9525" h="9525" extrusionOk="0">
                  <a:moveTo>
                    <a:pt x="8653" y="7144"/>
                  </a:moveTo>
                  <a:cubicBezTo>
                    <a:pt x="5795" y="9049"/>
                    <a:pt x="7700" y="7144"/>
                    <a:pt x="8653"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674" name="Google Shape;9674;p15"/>
            <p:cNvSpPr/>
            <p:nvPr/>
          </p:nvSpPr>
          <p:spPr>
            <a:xfrm>
              <a:off x="5123104" y="3939063"/>
              <a:ext cx="28575" cy="66675"/>
            </a:xfrm>
            <a:custGeom>
              <a:avLst/>
              <a:gdLst/>
              <a:ahLst/>
              <a:cxnLst/>
              <a:rect l="l" t="t" r="r" b="b"/>
              <a:pathLst>
                <a:path w="28575" h="66675" extrusionOk="0">
                  <a:moveTo>
                    <a:pt x="10871" y="7144"/>
                  </a:moveTo>
                  <a:cubicBezTo>
                    <a:pt x="9919" y="18574"/>
                    <a:pt x="-559" y="41434"/>
                    <a:pt x="18491" y="67151"/>
                  </a:cubicBezTo>
                  <a:cubicBezTo>
                    <a:pt x="5156" y="59531"/>
                    <a:pt x="7061" y="53816"/>
                    <a:pt x="24206" y="50006"/>
                  </a:cubicBezTo>
                  <a:cubicBezTo>
                    <a:pt x="25159" y="49054"/>
                    <a:pt x="3251" y="49054"/>
                    <a:pt x="8966" y="45244"/>
                  </a:cubicBezTo>
                  <a:cubicBezTo>
                    <a:pt x="28969" y="41434"/>
                    <a:pt x="1346" y="7144"/>
                    <a:pt x="10871"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675" name="Google Shape;9675;p15"/>
            <p:cNvSpPr/>
            <p:nvPr/>
          </p:nvSpPr>
          <p:spPr>
            <a:xfrm>
              <a:off x="5115322" y="3923145"/>
              <a:ext cx="19050" cy="9525"/>
            </a:xfrm>
            <a:custGeom>
              <a:avLst/>
              <a:gdLst/>
              <a:ahLst/>
              <a:cxnLst/>
              <a:rect l="l" t="t" r="r" b="b"/>
              <a:pathLst>
                <a:path w="19050" h="9525" extrusionOk="0">
                  <a:moveTo>
                    <a:pt x="9128" y="9727"/>
                  </a:moveTo>
                  <a:cubicBezTo>
                    <a:pt x="23416" y="11632"/>
                    <a:pt x="556" y="3059"/>
                    <a:pt x="9128" y="972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676" name="Google Shape;9676;p15"/>
            <p:cNvSpPr/>
            <p:nvPr/>
          </p:nvSpPr>
          <p:spPr>
            <a:xfrm>
              <a:off x="5113845" y="3889183"/>
              <a:ext cx="19050" cy="38100"/>
            </a:xfrm>
            <a:custGeom>
              <a:avLst/>
              <a:gdLst/>
              <a:ahLst/>
              <a:cxnLst/>
              <a:rect l="l" t="t" r="r" b="b"/>
              <a:pathLst>
                <a:path w="19050" h="38100" extrusionOk="0">
                  <a:moveTo>
                    <a:pt x="8700" y="18924"/>
                  </a:moveTo>
                  <a:cubicBezTo>
                    <a:pt x="7747" y="18924"/>
                    <a:pt x="3937" y="39879"/>
                    <a:pt x="13462" y="38927"/>
                  </a:cubicBezTo>
                  <a:cubicBezTo>
                    <a:pt x="11557" y="36069"/>
                    <a:pt x="12510" y="35117"/>
                    <a:pt x="16320" y="37022"/>
                  </a:cubicBezTo>
                  <a:cubicBezTo>
                    <a:pt x="13462" y="38927"/>
                    <a:pt x="15367" y="-16318"/>
                    <a:pt x="8700" y="1892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677" name="Google Shape;9677;p15"/>
            <p:cNvSpPr/>
            <p:nvPr/>
          </p:nvSpPr>
          <p:spPr>
            <a:xfrm>
              <a:off x="5108734" y="3899588"/>
              <a:ext cx="9525" cy="9525"/>
            </a:xfrm>
            <a:custGeom>
              <a:avLst/>
              <a:gdLst/>
              <a:ahLst/>
              <a:cxnLst/>
              <a:rect l="l" t="t" r="r" b="b"/>
              <a:pathLst>
                <a:path w="9525" h="9525" extrusionOk="0">
                  <a:moveTo>
                    <a:pt x="7144" y="7567"/>
                  </a:moveTo>
                  <a:cubicBezTo>
                    <a:pt x="8096" y="7567"/>
                    <a:pt x="11906" y="6615"/>
                    <a:pt x="7144"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grpSp>
      <p:grpSp>
        <p:nvGrpSpPr>
          <p:cNvPr id="9678" name="Google Shape;9678;p15"/>
          <p:cNvGrpSpPr/>
          <p:nvPr/>
        </p:nvGrpSpPr>
        <p:grpSpPr>
          <a:xfrm rot="-5328198">
            <a:off x="10697257" y="1236139"/>
            <a:ext cx="611200" cy="139849"/>
            <a:chOff x="4329589" y="2147304"/>
            <a:chExt cx="1590675" cy="363962"/>
          </a:xfrm>
        </p:grpSpPr>
        <p:sp>
          <p:nvSpPr>
            <p:cNvPr id="9679" name="Google Shape;9679;p15"/>
            <p:cNvSpPr/>
            <p:nvPr/>
          </p:nvSpPr>
          <p:spPr>
            <a:xfrm>
              <a:off x="4342269" y="2172176"/>
              <a:ext cx="9525" cy="19050"/>
            </a:xfrm>
            <a:custGeom>
              <a:avLst/>
              <a:gdLst/>
              <a:ahLst/>
              <a:cxnLst/>
              <a:rect l="l" t="t" r="r" b="b"/>
              <a:pathLst>
                <a:path w="9525" h="19050" extrusionOk="0">
                  <a:moveTo>
                    <a:pt x="8751" y="14764"/>
                  </a:moveTo>
                  <a:cubicBezTo>
                    <a:pt x="8751" y="2381"/>
                    <a:pt x="5894" y="21431"/>
                    <a:pt x="7799" y="7144"/>
                  </a:cubicBezTo>
                  <a:cubicBezTo>
                    <a:pt x="9704" y="8096"/>
                    <a:pt x="9704" y="10954"/>
                    <a:pt x="8751" y="1476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680" name="Google Shape;9680;p15"/>
            <p:cNvSpPr/>
            <p:nvPr/>
          </p:nvSpPr>
          <p:spPr>
            <a:xfrm>
              <a:off x="4329589" y="2147304"/>
              <a:ext cx="1590675" cy="361950"/>
            </a:xfrm>
            <a:custGeom>
              <a:avLst/>
              <a:gdLst/>
              <a:ahLst/>
              <a:cxnLst/>
              <a:rect l="l" t="t" r="r" b="b"/>
              <a:pathLst>
                <a:path w="1590675" h="361950" extrusionOk="0">
                  <a:moveTo>
                    <a:pt x="45244" y="34873"/>
                  </a:moveTo>
                  <a:cubicBezTo>
                    <a:pt x="82391" y="27253"/>
                    <a:pt x="800576" y="22491"/>
                    <a:pt x="800576" y="20586"/>
                  </a:cubicBezTo>
                  <a:cubicBezTo>
                    <a:pt x="915829" y="73925"/>
                    <a:pt x="1157764" y="-35612"/>
                    <a:pt x="1242536" y="27253"/>
                  </a:cubicBezTo>
                  <a:cubicBezTo>
                    <a:pt x="1397794" y="22491"/>
                    <a:pt x="1579721" y="-7037"/>
                    <a:pt x="1580674" y="192036"/>
                  </a:cubicBezTo>
                  <a:cubicBezTo>
                    <a:pt x="1574959" y="186321"/>
                    <a:pt x="1574006" y="191083"/>
                    <a:pt x="1576864" y="206323"/>
                  </a:cubicBezTo>
                  <a:cubicBezTo>
                    <a:pt x="1576864" y="197750"/>
                    <a:pt x="1576864" y="190130"/>
                    <a:pt x="1575911" y="182511"/>
                  </a:cubicBezTo>
                  <a:cubicBezTo>
                    <a:pt x="1549241" y="232993"/>
                    <a:pt x="1613059" y="296811"/>
                    <a:pt x="1565434" y="343483"/>
                  </a:cubicBezTo>
                  <a:cubicBezTo>
                    <a:pt x="1556861" y="352055"/>
                    <a:pt x="1258729" y="361580"/>
                    <a:pt x="1245394" y="345388"/>
                  </a:cubicBezTo>
                  <a:cubicBezTo>
                    <a:pt x="1259681" y="351103"/>
                    <a:pt x="1170146" y="340625"/>
                    <a:pt x="1152049" y="344436"/>
                  </a:cubicBezTo>
                  <a:cubicBezTo>
                    <a:pt x="1130141" y="348246"/>
                    <a:pt x="1041559" y="348246"/>
                    <a:pt x="946309" y="349198"/>
                  </a:cubicBezTo>
                  <a:cubicBezTo>
                    <a:pt x="899636" y="350150"/>
                    <a:pt x="589121" y="332053"/>
                    <a:pt x="573881" y="356818"/>
                  </a:cubicBezTo>
                  <a:cubicBezTo>
                    <a:pt x="576739" y="351103"/>
                    <a:pt x="574834" y="350150"/>
                    <a:pt x="567214" y="353961"/>
                  </a:cubicBezTo>
                  <a:cubicBezTo>
                    <a:pt x="571024" y="351103"/>
                    <a:pt x="574834" y="347293"/>
                    <a:pt x="577691" y="343483"/>
                  </a:cubicBezTo>
                  <a:cubicBezTo>
                    <a:pt x="570071" y="345388"/>
                    <a:pt x="569119" y="344436"/>
                    <a:pt x="575786" y="340625"/>
                  </a:cubicBezTo>
                  <a:cubicBezTo>
                    <a:pt x="545306" y="347293"/>
                    <a:pt x="451009" y="366343"/>
                    <a:pt x="439579" y="357771"/>
                  </a:cubicBezTo>
                  <a:cubicBezTo>
                    <a:pt x="373856" y="326338"/>
                    <a:pt x="324326" y="370153"/>
                    <a:pt x="254794" y="359675"/>
                  </a:cubicBezTo>
                  <a:cubicBezTo>
                    <a:pt x="254794" y="359675"/>
                    <a:pt x="264319" y="353961"/>
                    <a:pt x="268129" y="353008"/>
                  </a:cubicBezTo>
                  <a:cubicBezTo>
                    <a:pt x="239554" y="341578"/>
                    <a:pt x="182404" y="357771"/>
                    <a:pt x="146209" y="360628"/>
                  </a:cubicBezTo>
                  <a:cubicBezTo>
                    <a:pt x="152876" y="360628"/>
                    <a:pt x="217646" y="357771"/>
                    <a:pt x="223361" y="354913"/>
                  </a:cubicBezTo>
                  <a:cubicBezTo>
                    <a:pt x="198596" y="354913"/>
                    <a:pt x="128111" y="359675"/>
                    <a:pt x="89059" y="358723"/>
                  </a:cubicBezTo>
                  <a:cubicBezTo>
                    <a:pt x="74771" y="358723"/>
                    <a:pt x="134779" y="356818"/>
                    <a:pt x="138589" y="351103"/>
                  </a:cubicBezTo>
                  <a:cubicBezTo>
                    <a:pt x="110966" y="351103"/>
                    <a:pt x="27146" y="340625"/>
                    <a:pt x="25241" y="339673"/>
                  </a:cubicBezTo>
                  <a:cubicBezTo>
                    <a:pt x="-11906" y="278713"/>
                    <a:pt x="32861" y="123455"/>
                    <a:pt x="14764" y="63448"/>
                  </a:cubicBezTo>
                  <a:cubicBezTo>
                    <a:pt x="14764" y="71068"/>
                    <a:pt x="11906" y="101548"/>
                    <a:pt x="13811" y="103453"/>
                  </a:cubicBezTo>
                  <a:cubicBezTo>
                    <a:pt x="14764" y="93928"/>
                    <a:pt x="20479" y="98691"/>
                    <a:pt x="17621" y="96786"/>
                  </a:cubicBezTo>
                  <a:cubicBezTo>
                    <a:pt x="22384" y="115836"/>
                    <a:pt x="19526" y="180605"/>
                    <a:pt x="18574" y="201561"/>
                  </a:cubicBezTo>
                  <a:cubicBezTo>
                    <a:pt x="-3334" y="163461"/>
                    <a:pt x="25241" y="303478"/>
                    <a:pt x="39529" y="314908"/>
                  </a:cubicBezTo>
                  <a:cubicBezTo>
                    <a:pt x="100489" y="362533"/>
                    <a:pt x="240506" y="330148"/>
                    <a:pt x="308134" y="329196"/>
                  </a:cubicBezTo>
                  <a:cubicBezTo>
                    <a:pt x="489109" y="326338"/>
                    <a:pt x="691991" y="328243"/>
                    <a:pt x="849154" y="321575"/>
                  </a:cubicBezTo>
                  <a:cubicBezTo>
                    <a:pt x="961549" y="277761"/>
                    <a:pt x="1492091" y="384441"/>
                    <a:pt x="1530191" y="322528"/>
                  </a:cubicBezTo>
                  <a:cubicBezTo>
                    <a:pt x="1587341" y="335863"/>
                    <a:pt x="1561624" y="209180"/>
                    <a:pt x="1555909" y="178700"/>
                  </a:cubicBezTo>
                  <a:cubicBezTo>
                    <a:pt x="1532096" y="53923"/>
                    <a:pt x="1462564" y="48208"/>
                    <a:pt x="1307306" y="43446"/>
                  </a:cubicBezTo>
                  <a:cubicBezTo>
                    <a:pt x="891064" y="31063"/>
                    <a:pt x="423386" y="27253"/>
                    <a:pt x="7144" y="46303"/>
                  </a:cubicBezTo>
                  <a:cubicBezTo>
                    <a:pt x="16669" y="38683"/>
                    <a:pt x="30004" y="34873"/>
                    <a:pt x="45244" y="34873"/>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681" name="Google Shape;9681;p15"/>
            <p:cNvSpPr/>
            <p:nvPr/>
          </p:nvSpPr>
          <p:spPr>
            <a:xfrm>
              <a:off x="4338161" y="2194884"/>
              <a:ext cx="19050" cy="19050"/>
            </a:xfrm>
            <a:custGeom>
              <a:avLst/>
              <a:gdLst/>
              <a:ahLst/>
              <a:cxnLst/>
              <a:rect l="l" t="t" r="r" b="b"/>
              <a:pathLst>
                <a:path w="19050" h="19050" extrusionOk="0">
                  <a:moveTo>
                    <a:pt x="11906" y="7295"/>
                  </a:moveTo>
                  <a:cubicBezTo>
                    <a:pt x="10001" y="10153"/>
                    <a:pt x="8096" y="18725"/>
                    <a:pt x="7144" y="11105"/>
                  </a:cubicBezTo>
                  <a:cubicBezTo>
                    <a:pt x="9049" y="10153"/>
                    <a:pt x="10954" y="6343"/>
                    <a:pt x="11906" y="7295"/>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682" name="Google Shape;9682;p15"/>
            <p:cNvSpPr/>
            <p:nvPr/>
          </p:nvSpPr>
          <p:spPr>
            <a:xfrm>
              <a:off x="4338966" y="2451243"/>
              <a:ext cx="9525" cy="9525"/>
            </a:xfrm>
            <a:custGeom>
              <a:avLst/>
              <a:gdLst/>
              <a:ahLst/>
              <a:cxnLst/>
              <a:rect l="l" t="t" r="r" b="b"/>
              <a:pathLst>
                <a:path w="9525" h="9525" extrusionOk="0">
                  <a:moveTo>
                    <a:pt x="8244" y="9064"/>
                  </a:moveTo>
                  <a:cubicBezTo>
                    <a:pt x="12054" y="10016"/>
                    <a:pt x="4434" y="4302"/>
                    <a:pt x="8244" y="906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683" name="Google Shape;9683;p15"/>
            <p:cNvSpPr/>
            <p:nvPr/>
          </p:nvSpPr>
          <p:spPr>
            <a:xfrm>
              <a:off x="4370611" y="2495931"/>
              <a:ext cx="28575" cy="9525"/>
            </a:xfrm>
            <a:custGeom>
              <a:avLst/>
              <a:gdLst/>
              <a:ahLst/>
              <a:cxnLst/>
              <a:rect l="l" t="t" r="r" b="b"/>
              <a:pathLst>
                <a:path w="28575" h="9525" extrusionOk="0">
                  <a:moveTo>
                    <a:pt x="28987" y="7239"/>
                  </a:moveTo>
                  <a:cubicBezTo>
                    <a:pt x="24224" y="12954"/>
                    <a:pt x="-17686" y="6286"/>
                    <a:pt x="28987" y="723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684" name="Google Shape;9684;p15"/>
            <p:cNvSpPr/>
            <p:nvPr/>
          </p:nvSpPr>
          <p:spPr>
            <a:xfrm>
              <a:off x="4443697" y="2501741"/>
              <a:ext cx="19050" cy="9525"/>
            </a:xfrm>
            <a:custGeom>
              <a:avLst/>
              <a:gdLst/>
              <a:ahLst/>
              <a:cxnLst/>
              <a:rect l="l" t="t" r="r" b="b"/>
              <a:pathLst>
                <a:path w="19050" h="9525" extrusionOk="0">
                  <a:moveTo>
                    <a:pt x="10193" y="7144"/>
                  </a:moveTo>
                  <a:cubicBezTo>
                    <a:pt x="14955" y="8096"/>
                    <a:pt x="14003" y="9049"/>
                    <a:pt x="7335" y="9049"/>
                  </a:cubicBezTo>
                  <a:cubicBezTo>
                    <a:pt x="6383" y="8096"/>
                    <a:pt x="9240" y="8096"/>
                    <a:pt x="10193"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685" name="Google Shape;9685;p15"/>
            <p:cNvSpPr/>
            <p:nvPr/>
          </p:nvSpPr>
          <p:spPr>
            <a:xfrm>
              <a:off x="4450325" y="2497931"/>
              <a:ext cx="19050" cy="9525"/>
            </a:xfrm>
            <a:custGeom>
              <a:avLst/>
              <a:gdLst/>
              <a:ahLst/>
              <a:cxnLst/>
              <a:rect l="l" t="t" r="r" b="b"/>
              <a:pathLst>
                <a:path w="19050" h="9525" extrusionOk="0">
                  <a:moveTo>
                    <a:pt x="7375" y="7144"/>
                  </a:moveTo>
                  <a:cubicBezTo>
                    <a:pt x="12138" y="7144"/>
                    <a:pt x="14043" y="8096"/>
                    <a:pt x="15948" y="9049"/>
                  </a:cubicBezTo>
                  <a:cubicBezTo>
                    <a:pt x="15948" y="8096"/>
                    <a:pt x="5470" y="10001"/>
                    <a:pt x="7375"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686" name="Google Shape;9686;p15"/>
            <p:cNvSpPr/>
            <p:nvPr/>
          </p:nvSpPr>
          <p:spPr>
            <a:xfrm>
              <a:off x="4626539" y="2499412"/>
              <a:ext cx="19050" cy="9525"/>
            </a:xfrm>
            <a:custGeom>
              <a:avLst/>
              <a:gdLst/>
              <a:ahLst/>
              <a:cxnLst/>
              <a:rect l="l" t="t" r="r" b="b"/>
              <a:pathLst>
                <a:path w="19050" h="9525" extrusionOk="0">
                  <a:moveTo>
                    <a:pt x="7374" y="7567"/>
                  </a:moveTo>
                  <a:cubicBezTo>
                    <a:pt x="10231" y="7567"/>
                    <a:pt x="15946" y="6615"/>
                    <a:pt x="18804" y="7567"/>
                  </a:cubicBezTo>
                  <a:cubicBezTo>
                    <a:pt x="15946" y="6615"/>
                    <a:pt x="5469" y="9472"/>
                    <a:pt x="7374"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687" name="Google Shape;9687;p15"/>
            <p:cNvSpPr/>
            <p:nvPr/>
          </p:nvSpPr>
          <p:spPr>
            <a:xfrm>
              <a:off x="4682014" y="2496978"/>
              <a:ext cx="9525" cy="9525"/>
            </a:xfrm>
            <a:custGeom>
              <a:avLst/>
              <a:gdLst/>
              <a:ahLst/>
              <a:cxnLst/>
              <a:rect l="l" t="t" r="r" b="b"/>
              <a:pathLst>
                <a:path w="9525" h="9525" extrusionOk="0">
                  <a:moveTo>
                    <a:pt x="7144" y="7144"/>
                  </a:moveTo>
                  <a:cubicBezTo>
                    <a:pt x="15716" y="7144"/>
                    <a:pt x="9049"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688" name="Google Shape;9688;p15"/>
            <p:cNvSpPr/>
            <p:nvPr/>
          </p:nvSpPr>
          <p:spPr>
            <a:xfrm>
              <a:off x="5678685" y="2486501"/>
              <a:ext cx="19050" cy="9525"/>
            </a:xfrm>
            <a:custGeom>
              <a:avLst/>
              <a:gdLst/>
              <a:ahLst/>
              <a:cxnLst/>
              <a:rect l="l" t="t" r="r" b="b"/>
              <a:pathLst>
                <a:path w="19050" h="9525" extrusionOk="0">
                  <a:moveTo>
                    <a:pt x="13455" y="7144"/>
                  </a:moveTo>
                  <a:cubicBezTo>
                    <a:pt x="2025" y="7144"/>
                    <a:pt x="8692" y="7144"/>
                    <a:pt x="13455"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689" name="Google Shape;9689;p15"/>
            <p:cNvSpPr/>
            <p:nvPr/>
          </p:nvSpPr>
          <p:spPr>
            <a:xfrm>
              <a:off x="5825014" y="2150268"/>
              <a:ext cx="19050" cy="9525"/>
            </a:xfrm>
            <a:custGeom>
              <a:avLst/>
              <a:gdLst/>
              <a:ahLst/>
              <a:cxnLst/>
              <a:rect l="l" t="t" r="r" b="b"/>
              <a:pathLst>
                <a:path w="19050" h="9525" extrusionOk="0">
                  <a:moveTo>
                    <a:pt x="11906" y="9049"/>
                  </a:moveTo>
                  <a:cubicBezTo>
                    <a:pt x="6191" y="10001"/>
                    <a:pt x="8096" y="8096"/>
                    <a:pt x="7144" y="7144"/>
                  </a:cubicBezTo>
                  <a:cubicBezTo>
                    <a:pt x="12859" y="8096"/>
                    <a:pt x="5239" y="10001"/>
                    <a:pt x="11906" y="904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690" name="Google Shape;9690;p15"/>
            <p:cNvSpPr/>
            <p:nvPr/>
          </p:nvSpPr>
          <p:spPr>
            <a:xfrm>
              <a:off x="5505926" y="2159793"/>
              <a:ext cx="9525" cy="9525"/>
            </a:xfrm>
            <a:custGeom>
              <a:avLst/>
              <a:gdLst/>
              <a:ahLst/>
              <a:cxnLst/>
              <a:rect l="l" t="t" r="r" b="b"/>
              <a:pathLst>
                <a:path w="9525" h="9525" extrusionOk="0">
                  <a:moveTo>
                    <a:pt x="7144" y="7144"/>
                  </a:moveTo>
                  <a:cubicBezTo>
                    <a:pt x="7144" y="8096"/>
                    <a:pt x="10954" y="1190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691" name="Google Shape;9691;p15"/>
            <p:cNvSpPr/>
            <p:nvPr/>
          </p:nvSpPr>
          <p:spPr>
            <a:xfrm>
              <a:off x="4430554" y="2492745"/>
              <a:ext cx="9525" cy="9525"/>
            </a:xfrm>
            <a:custGeom>
              <a:avLst/>
              <a:gdLst/>
              <a:ahLst/>
              <a:cxnLst/>
              <a:rect l="l" t="t" r="r" b="b"/>
              <a:pathLst>
                <a:path w="9525" h="9525" extrusionOk="0">
                  <a:moveTo>
                    <a:pt x="7144" y="7567"/>
                  </a:moveTo>
                  <a:cubicBezTo>
                    <a:pt x="8096" y="7567"/>
                    <a:pt x="9049" y="6615"/>
                    <a:pt x="7144" y="7567"/>
                  </a:cubicBezTo>
                  <a:cubicBezTo>
                    <a:pt x="7144" y="7567"/>
                    <a:pt x="7144" y="7567"/>
                    <a:pt x="7144"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692" name="Google Shape;9692;p15"/>
            <p:cNvSpPr/>
            <p:nvPr/>
          </p:nvSpPr>
          <p:spPr>
            <a:xfrm>
              <a:off x="4425876" y="2412206"/>
              <a:ext cx="28575" cy="85725"/>
            </a:xfrm>
            <a:custGeom>
              <a:avLst/>
              <a:gdLst/>
              <a:ahLst/>
              <a:cxnLst/>
              <a:rect l="l" t="t" r="r" b="b"/>
              <a:pathLst>
                <a:path w="28575" h="85725" extrusionOk="0">
                  <a:moveTo>
                    <a:pt x="12774" y="7144"/>
                  </a:moveTo>
                  <a:cubicBezTo>
                    <a:pt x="21347" y="9049"/>
                    <a:pt x="18489" y="54769"/>
                    <a:pt x="19442" y="54769"/>
                  </a:cubicBezTo>
                  <a:cubicBezTo>
                    <a:pt x="19442" y="56674"/>
                    <a:pt x="28014" y="67151"/>
                    <a:pt x="17537" y="69056"/>
                  </a:cubicBezTo>
                  <a:cubicBezTo>
                    <a:pt x="18489" y="70009"/>
                    <a:pt x="17537" y="70009"/>
                    <a:pt x="15632" y="69056"/>
                  </a:cubicBezTo>
                  <a:cubicBezTo>
                    <a:pt x="28967" y="71914"/>
                    <a:pt x="18489" y="70961"/>
                    <a:pt x="25157" y="72866"/>
                  </a:cubicBezTo>
                  <a:cubicBezTo>
                    <a:pt x="24204" y="72866"/>
                    <a:pt x="24204" y="72866"/>
                    <a:pt x="25157" y="72866"/>
                  </a:cubicBezTo>
                  <a:cubicBezTo>
                    <a:pt x="23252" y="72866"/>
                    <a:pt x="23252" y="72866"/>
                    <a:pt x="25157" y="72866"/>
                  </a:cubicBezTo>
                  <a:cubicBezTo>
                    <a:pt x="25157" y="72866"/>
                    <a:pt x="16584" y="72866"/>
                    <a:pt x="25157" y="73819"/>
                  </a:cubicBezTo>
                  <a:cubicBezTo>
                    <a:pt x="24204" y="73819"/>
                    <a:pt x="23252" y="72866"/>
                    <a:pt x="20394" y="74771"/>
                  </a:cubicBezTo>
                  <a:cubicBezTo>
                    <a:pt x="20394" y="75724"/>
                    <a:pt x="19442" y="75724"/>
                    <a:pt x="17537" y="74771"/>
                  </a:cubicBezTo>
                  <a:cubicBezTo>
                    <a:pt x="25157" y="70961"/>
                    <a:pt x="20394" y="77629"/>
                    <a:pt x="25157" y="76676"/>
                  </a:cubicBezTo>
                  <a:cubicBezTo>
                    <a:pt x="26109" y="76676"/>
                    <a:pt x="19442" y="75724"/>
                    <a:pt x="19442" y="76676"/>
                  </a:cubicBezTo>
                  <a:cubicBezTo>
                    <a:pt x="20394" y="77629"/>
                    <a:pt x="24204" y="76676"/>
                    <a:pt x="25157" y="77629"/>
                  </a:cubicBezTo>
                  <a:cubicBezTo>
                    <a:pt x="24204" y="77629"/>
                    <a:pt x="24204" y="77629"/>
                    <a:pt x="25157" y="77629"/>
                  </a:cubicBezTo>
                  <a:cubicBezTo>
                    <a:pt x="22299" y="81439"/>
                    <a:pt x="20394" y="73819"/>
                    <a:pt x="23252" y="78581"/>
                  </a:cubicBezTo>
                  <a:cubicBezTo>
                    <a:pt x="20394" y="78581"/>
                    <a:pt x="18489" y="77629"/>
                    <a:pt x="15632" y="77629"/>
                  </a:cubicBezTo>
                  <a:cubicBezTo>
                    <a:pt x="17537" y="76676"/>
                    <a:pt x="20394" y="79534"/>
                    <a:pt x="23252" y="79534"/>
                  </a:cubicBezTo>
                  <a:cubicBezTo>
                    <a:pt x="20394" y="82391"/>
                    <a:pt x="12774" y="81439"/>
                    <a:pt x="16584" y="85249"/>
                  </a:cubicBezTo>
                  <a:cubicBezTo>
                    <a:pt x="17537" y="86201"/>
                    <a:pt x="12774" y="85249"/>
                    <a:pt x="12774" y="85249"/>
                  </a:cubicBezTo>
                  <a:cubicBezTo>
                    <a:pt x="18489" y="83344"/>
                    <a:pt x="11822" y="86201"/>
                    <a:pt x="11822" y="84296"/>
                  </a:cubicBezTo>
                  <a:cubicBezTo>
                    <a:pt x="-2466" y="82391"/>
                    <a:pt x="21347" y="13811"/>
                    <a:pt x="1277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693" name="Google Shape;9693;p15"/>
            <p:cNvSpPr/>
            <p:nvPr/>
          </p:nvSpPr>
          <p:spPr>
            <a:xfrm>
              <a:off x="4430554" y="2492216"/>
              <a:ext cx="9525" cy="9525"/>
            </a:xfrm>
            <a:custGeom>
              <a:avLst/>
              <a:gdLst/>
              <a:ahLst/>
              <a:cxnLst/>
              <a:rect l="l" t="t" r="r" b="b"/>
              <a:pathLst>
                <a:path w="9525" h="9525" extrusionOk="0">
                  <a:moveTo>
                    <a:pt x="7144" y="7144"/>
                  </a:moveTo>
                  <a:cubicBezTo>
                    <a:pt x="8096" y="7144"/>
                    <a:pt x="8096" y="7144"/>
                    <a:pt x="10001" y="7144"/>
                  </a:cubicBezTo>
                  <a:cubicBezTo>
                    <a:pt x="9049" y="7144"/>
                    <a:pt x="8096"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694" name="Google Shape;9694;p15"/>
            <p:cNvSpPr/>
            <p:nvPr/>
          </p:nvSpPr>
          <p:spPr>
            <a:xfrm>
              <a:off x="4439126" y="2486501"/>
              <a:ext cx="9525" cy="9525"/>
            </a:xfrm>
            <a:custGeom>
              <a:avLst/>
              <a:gdLst/>
              <a:ahLst/>
              <a:cxnLst/>
              <a:rect l="l" t="t" r="r" b="b"/>
              <a:pathLst>
                <a:path w="9525" h="9525" extrusionOk="0">
                  <a:moveTo>
                    <a:pt x="7144" y="7144"/>
                  </a:moveTo>
                  <a:cubicBezTo>
                    <a:pt x="8096" y="7144"/>
                    <a:pt x="9049"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695" name="Google Shape;9695;p15"/>
            <p:cNvSpPr/>
            <p:nvPr/>
          </p:nvSpPr>
          <p:spPr>
            <a:xfrm>
              <a:off x="4440079" y="2485548"/>
              <a:ext cx="9525" cy="9525"/>
            </a:xfrm>
            <a:custGeom>
              <a:avLst/>
              <a:gdLst/>
              <a:ahLst/>
              <a:cxnLst/>
              <a:rect l="l" t="t" r="r" b="b"/>
              <a:pathLst>
                <a:path w="9525" h="9525" extrusionOk="0">
                  <a:moveTo>
                    <a:pt x="7144" y="7144"/>
                  </a:moveTo>
                  <a:cubicBezTo>
                    <a:pt x="8096" y="7144"/>
                    <a:pt x="8096" y="7144"/>
                    <a:pt x="8096" y="8096"/>
                  </a:cubicBezTo>
                  <a:lnTo>
                    <a:pt x="7144" y="7144"/>
                  </a:ln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696" name="Google Shape;9696;p15"/>
            <p:cNvSpPr/>
            <p:nvPr/>
          </p:nvSpPr>
          <p:spPr>
            <a:xfrm>
              <a:off x="4442936" y="2483643"/>
              <a:ext cx="9525" cy="9525"/>
            </a:xfrm>
            <a:custGeom>
              <a:avLst/>
              <a:gdLst/>
              <a:ahLst/>
              <a:cxnLst/>
              <a:rect l="l" t="t" r="r" b="b"/>
              <a:pathLst>
                <a:path w="9525" h="9525" extrusionOk="0">
                  <a:moveTo>
                    <a:pt x="7144" y="7144"/>
                  </a:moveTo>
                  <a:cubicBezTo>
                    <a:pt x="8096" y="7144"/>
                    <a:pt x="8096" y="7144"/>
                    <a:pt x="7144" y="7144"/>
                  </a:cubicBezTo>
                  <a:cubicBezTo>
                    <a:pt x="8096"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697" name="Google Shape;9697;p15"/>
            <p:cNvSpPr/>
            <p:nvPr/>
          </p:nvSpPr>
          <p:spPr>
            <a:xfrm>
              <a:off x="4441031" y="2483643"/>
              <a:ext cx="9525" cy="9525"/>
            </a:xfrm>
            <a:custGeom>
              <a:avLst/>
              <a:gdLst/>
              <a:ahLst/>
              <a:cxnLst/>
              <a:rect l="l" t="t" r="r" b="b"/>
              <a:pathLst>
                <a:path w="9525" h="9525" extrusionOk="0">
                  <a:moveTo>
                    <a:pt x="7144" y="7144"/>
                  </a:moveTo>
                  <a:cubicBezTo>
                    <a:pt x="7144" y="7144"/>
                    <a:pt x="8096" y="7144"/>
                    <a:pt x="7144" y="7144"/>
                  </a:cubicBezTo>
                  <a:cubicBezTo>
                    <a:pt x="7144" y="7144"/>
                    <a:pt x="8096"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698" name="Google Shape;9698;p15"/>
            <p:cNvSpPr/>
            <p:nvPr/>
          </p:nvSpPr>
          <p:spPr>
            <a:xfrm>
              <a:off x="4442936" y="2480786"/>
              <a:ext cx="9525" cy="9525"/>
            </a:xfrm>
            <a:custGeom>
              <a:avLst/>
              <a:gdLst/>
              <a:ahLst/>
              <a:cxnLst/>
              <a:rect l="l" t="t" r="r" b="b"/>
              <a:pathLst>
                <a:path w="9525" h="9525" extrusionOk="0">
                  <a:moveTo>
                    <a:pt x="7144" y="7144"/>
                  </a:moveTo>
                  <a:cubicBezTo>
                    <a:pt x="7144" y="7144"/>
                    <a:pt x="7144" y="7144"/>
                    <a:pt x="7144" y="7144"/>
                  </a:cubicBezTo>
                  <a:cubicBezTo>
                    <a:pt x="7144" y="7144"/>
                    <a:pt x="9049"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699" name="Google Shape;9699;p15"/>
            <p:cNvSpPr/>
            <p:nvPr/>
          </p:nvSpPr>
          <p:spPr>
            <a:xfrm>
              <a:off x="4441984" y="2479833"/>
              <a:ext cx="9525" cy="9525"/>
            </a:xfrm>
            <a:custGeom>
              <a:avLst/>
              <a:gdLst/>
              <a:ahLst/>
              <a:cxnLst/>
              <a:rect l="l" t="t" r="r" b="b"/>
              <a:pathLst>
                <a:path w="9525" h="9525" extrusionOk="0">
                  <a:moveTo>
                    <a:pt x="7144" y="7144"/>
                  </a:moveTo>
                  <a:cubicBezTo>
                    <a:pt x="7144" y="7144"/>
                    <a:pt x="10001"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700" name="Google Shape;9700;p15"/>
            <p:cNvSpPr/>
            <p:nvPr/>
          </p:nvSpPr>
          <p:spPr>
            <a:xfrm>
              <a:off x="4439126" y="2455068"/>
              <a:ext cx="9525" cy="9525"/>
            </a:xfrm>
            <a:custGeom>
              <a:avLst/>
              <a:gdLst/>
              <a:ahLst/>
              <a:cxnLst/>
              <a:rect l="l" t="t" r="r" b="b"/>
              <a:pathLst>
                <a:path w="9525" h="9525" extrusionOk="0">
                  <a:moveTo>
                    <a:pt x="7144" y="7144"/>
                  </a:move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701" name="Google Shape;9701;p15"/>
            <p:cNvSpPr/>
            <p:nvPr/>
          </p:nvSpPr>
          <p:spPr>
            <a:xfrm>
              <a:off x="4438851" y="2444591"/>
              <a:ext cx="9525" cy="9525"/>
            </a:xfrm>
            <a:custGeom>
              <a:avLst/>
              <a:gdLst/>
              <a:ahLst/>
              <a:cxnLst/>
              <a:rect l="l" t="t" r="r" b="b"/>
              <a:pathLst>
                <a:path w="9525" h="9525" extrusionOk="0">
                  <a:moveTo>
                    <a:pt x="7419" y="7144"/>
                  </a:moveTo>
                  <a:cubicBezTo>
                    <a:pt x="6466" y="7144"/>
                    <a:pt x="8371" y="7144"/>
                    <a:pt x="7419" y="7144"/>
                  </a:cubicBezTo>
                  <a:cubicBezTo>
                    <a:pt x="8371" y="7144"/>
                    <a:pt x="7419" y="7144"/>
                    <a:pt x="7419"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702" name="Google Shape;9702;p15"/>
            <p:cNvSpPr/>
            <p:nvPr/>
          </p:nvSpPr>
          <p:spPr>
            <a:xfrm>
              <a:off x="4433623" y="2438876"/>
              <a:ext cx="9525" cy="9525"/>
            </a:xfrm>
            <a:custGeom>
              <a:avLst/>
              <a:gdLst/>
              <a:ahLst/>
              <a:cxnLst/>
              <a:rect l="l" t="t" r="r" b="b"/>
              <a:pathLst>
                <a:path w="9525" h="9525" extrusionOk="0">
                  <a:moveTo>
                    <a:pt x="8837" y="7144"/>
                  </a:moveTo>
                  <a:cubicBezTo>
                    <a:pt x="8837" y="7144"/>
                    <a:pt x="5027" y="7144"/>
                    <a:pt x="883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703" name="Google Shape;9703;p15"/>
            <p:cNvSpPr/>
            <p:nvPr/>
          </p:nvSpPr>
          <p:spPr>
            <a:xfrm>
              <a:off x="4602533" y="2484596"/>
              <a:ext cx="9525" cy="9525"/>
            </a:xfrm>
            <a:custGeom>
              <a:avLst/>
              <a:gdLst/>
              <a:ahLst/>
              <a:cxnLst/>
              <a:rect l="l" t="t" r="r" b="b"/>
              <a:pathLst>
                <a:path w="9525" h="9525" extrusionOk="0">
                  <a:moveTo>
                    <a:pt x="7567" y="7144"/>
                  </a:moveTo>
                  <a:cubicBezTo>
                    <a:pt x="7567" y="7144"/>
                    <a:pt x="8520" y="7144"/>
                    <a:pt x="7567" y="7144"/>
                  </a:cubicBezTo>
                  <a:cubicBezTo>
                    <a:pt x="7567" y="7144"/>
                    <a:pt x="6615" y="7144"/>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704" name="Google Shape;9704;p15"/>
            <p:cNvSpPr/>
            <p:nvPr/>
          </p:nvSpPr>
          <p:spPr>
            <a:xfrm>
              <a:off x="4597996" y="2419826"/>
              <a:ext cx="28575" cy="76200"/>
            </a:xfrm>
            <a:custGeom>
              <a:avLst/>
              <a:gdLst/>
              <a:ahLst/>
              <a:cxnLst/>
              <a:rect l="l" t="t" r="r" b="b"/>
              <a:pathLst>
                <a:path w="28575" h="76200" extrusionOk="0">
                  <a:moveTo>
                    <a:pt x="12104" y="7144"/>
                  </a:moveTo>
                  <a:cubicBezTo>
                    <a:pt x="17819" y="8096"/>
                    <a:pt x="18771" y="45244"/>
                    <a:pt x="18771" y="45244"/>
                  </a:cubicBezTo>
                  <a:cubicBezTo>
                    <a:pt x="18771" y="44291"/>
                    <a:pt x="21629" y="56674"/>
                    <a:pt x="23534" y="56674"/>
                  </a:cubicBezTo>
                  <a:cubicBezTo>
                    <a:pt x="14961" y="57626"/>
                    <a:pt x="34011" y="54769"/>
                    <a:pt x="16866" y="56674"/>
                  </a:cubicBezTo>
                  <a:cubicBezTo>
                    <a:pt x="17819" y="56674"/>
                    <a:pt x="16866" y="57626"/>
                    <a:pt x="14961" y="56674"/>
                  </a:cubicBezTo>
                  <a:cubicBezTo>
                    <a:pt x="22581" y="58579"/>
                    <a:pt x="19724" y="57626"/>
                    <a:pt x="24486" y="57626"/>
                  </a:cubicBezTo>
                  <a:cubicBezTo>
                    <a:pt x="19724" y="57626"/>
                    <a:pt x="19724" y="57626"/>
                    <a:pt x="24486" y="57626"/>
                  </a:cubicBezTo>
                  <a:cubicBezTo>
                    <a:pt x="21629" y="58579"/>
                    <a:pt x="20676" y="58579"/>
                    <a:pt x="24486" y="58579"/>
                  </a:cubicBezTo>
                  <a:cubicBezTo>
                    <a:pt x="23534" y="58579"/>
                    <a:pt x="23534" y="58579"/>
                    <a:pt x="24486" y="58579"/>
                  </a:cubicBezTo>
                  <a:cubicBezTo>
                    <a:pt x="22581" y="58579"/>
                    <a:pt x="22581" y="58579"/>
                    <a:pt x="24486" y="58579"/>
                  </a:cubicBezTo>
                  <a:cubicBezTo>
                    <a:pt x="24486" y="58579"/>
                    <a:pt x="15914" y="58579"/>
                    <a:pt x="24486" y="59531"/>
                  </a:cubicBezTo>
                  <a:cubicBezTo>
                    <a:pt x="20676" y="58579"/>
                    <a:pt x="26391" y="61436"/>
                    <a:pt x="16866" y="60484"/>
                  </a:cubicBezTo>
                  <a:cubicBezTo>
                    <a:pt x="25439" y="57626"/>
                    <a:pt x="19724" y="63341"/>
                    <a:pt x="24486" y="61436"/>
                  </a:cubicBezTo>
                  <a:cubicBezTo>
                    <a:pt x="25439" y="61436"/>
                    <a:pt x="18771" y="61436"/>
                    <a:pt x="18771" y="61436"/>
                  </a:cubicBezTo>
                  <a:cubicBezTo>
                    <a:pt x="20676" y="62389"/>
                    <a:pt x="23534" y="60484"/>
                    <a:pt x="24486" y="62389"/>
                  </a:cubicBezTo>
                  <a:cubicBezTo>
                    <a:pt x="23534" y="62389"/>
                    <a:pt x="23534" y="62389"/>
                    <a:pt x="24486" y="62389"/>
                  </a:cubicBezTo>
                  <a:cubicBezTo>
                    <a:pt x="21629" y="66199"/>
                    <a:pt x="19724" y="58579"/>
                    <a:pt x="22581" y="63341"/>
                  </a:cubicBezTo>
                  <a:cubicBezTo>
                    <a:pt x="19724" y="63341"/>
                    <a:pt x="17819" y="62389"/>
                    <a:pt x="14961" y="62389"/>
                  </a:cubicBezTo>
                  <a:cubicBezTo>
                    <a:pt x="16866" y="60484"/>
                    <a:pt x="18771" y="63341"/>
                    <a:pt x="22581" y="64294"/>
                  </a:cubicBezTo>
                  <a:cubicBezTo>
                    <a:pt x="18771" y="67151"/>
                    <a:pt x="12104" y="66199"/>
                    <a:pt x="15914" y="69056"/>
                  </a:cubicBezTo>
                  <a:cubicBezTo>
                    <a:pt x="14961" y="69056"/>
                    <a:pt x="14009" y="69056"/>
                    <a:pt x="15914" y="69056"/>
                  </a:cubicBezTo>
                  <a:cubicBezTo>
                    <a:pt x="14961" y="69056"/>
                    <a:pt x="13056" y="69056"/>
                    <a:pt x="12104" y="69056"/>
                  </a:cubicBezTo>
                  <a:cubicBezTo>
                    <a:pt x="17819" y="68104"/>
                    <a:pt x="11151" y="70009"/>
                    <a:pt x="11151" y="68104"/>
                  </a:cubicBezTo>
                  <a:cubicBezTo>
                    <a:pt x="-279" y="68104"/>
                    <a:pt x="16866" y="10001"/>
                    <a:pt x="1210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705" name="Google Shape;9705;p15"/>
            <p:cNvSpPr/>
            <p:nvPr/>
          </p:nvSpPr>
          <p:spPr>
            <a:xfrm>
              <a:off x="4602004" y="2483643"/>
              <a:ext cx="9525" cy="9525"/>
            </a:xfrm>
            <a:custGeom>
              <a:avLst/>
              <a:gdLst/>
              <a:ahLst/>
              <a:cxnLst/>
              <a:rect l="l" t="t" r="r" b="b"/>
              <a:pathLst>
                <a:path w="9525" h="9525" extrusionOk="0">
                  <a:moveTo>
                    <a:pt x="7144" y="7144"/>
                  </a:moveTo>
                  <a:cubicBezTo>
                    <a:pt x="8096" y="7144"/>
                    <a:pt x="8096" y="7144"/>
                    <a:pt x="10001" y="7144"/>
                  </a:cubicBezTo>
                  <a:cubicBezTo>
                    <a:pt x="9049" y="7144"/>
                    <a:pt x="8096"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706" name="Google Shape;9706;p15"/>
            <p:cNvSpPr/>
            <p:nvPr/>
          </p:nvSpPr>
          <p:spPr>
            <a:xfrm>
              <a:off x="4610576" y="2479833"/>
              <a:ext cx="9525" cy="9525"/>
            </a:xfrm>
            <a:custGeom>
              <a:avLst/>
              <a:gdLst/>
              <a:ahLst/>
              <a:cxnLst/>
              <a:rect l="l" t="t" r="r" b="b"/>
              <a:pathLst>
                <a:path w="9525" h="9525" extrusionOk="0">
                  <a:moveTo>
                    <a:pt x="7144" y="7144"/>
                  </a:moveTo>
                  <a:cubicBezTo>
                    <a:pt x="8096" y="7144"/>
                    <a:pt x="9049"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707" name="Google Shape;9707;p15"/>
            <p:cNvSpPr/>
            <p:nvPr/>
          </p:nvSpPr>
          <p:spPr>
            <a:xfrm>
              <a:off x="4611529" y="2478881"/>
              <a:ext cx="9525" cy="9525"/>
            </a:xfrm>
            <a:custGeom>
              <a:avLst/>
              <a:gdLst/>
              <a:ahLst/>
              <a:cxnLst/>
              <a:rect l="l" t="t" r="r" b="b"/>
              <a:pathLst>
                <a:path w="9525" h="9525" extrusionOk="0">
                  <a:moveTo>
                    <a:pt x="7144" y="7144"/>
                  </a:moveTo>
                  <a:cubicBezTo>
                    <a:pt x="8096" y="7144"/>
                    <a:pt x="8096" y="7144"/>
                    <a:pt x="8096" y="7144"/>
                  </a:cubicBezTo>
                  <a:lnTo>
                    <a:pt x="7144" y="7144"/>
                  </a:ln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708" name="Google Shape;9708;p15"/>
            <p:cNvSpPr/>
            <p:nvPr/>
          </p:nvSpPr>
          <p:spPr>
            <a:xfrm>
              <a:off x="4614386" y="2476976"/>
              <a:ext cx="9525" cy="9525"/>
            </a:xfrm>
            <a:custGeom>
              <a:avLst/>
              <a:gdLst/>
              <a:ahLst/>
              <a:cxnLst/>
              <a:rect l="l" t="t" r="r" b="b"/>
              <a:pathLst>
                <a:path w="9525" h="9525" extrusionOk="0">
                  <a:moveTo>
                    <a:pt x="7144" y="7144"/>
                  </a:moveTo>
                  <a:cubicBezTo>
                    <a:pt x="8096" y="7144"/>
                    <a:pt x="8096" y="7144"/>
                    <a:pt x="7144" y="7144"/>
                  </a:cubicBezTo>
                  <a:cubicBezTo>
                    <a:pt x="8096" y="7144"/>
                    <a:pt x="8096"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709" name="Google Shape;9709;p15"/>
            <p:cNvSpPr/>
            <p:nvPr/>
          </p:nvSpPr>
          <p:spPr>
            <a:xfrm>
              <a:off x="4612481" y="2476976"/>
              <a:ext cx="9525" cy="9525"/>
            </a:xfrm>
            <a:custGeom>
              <a:avLst/>
              <a:gdLst/>
              <a:ahLst/>
              <a:cxnLst/>
              <a:rect l="l" t="t" r="r" b="b"/>
              <a:pathLst>
                <a:path w="9525" h="9525" extrusionOk="0">
                  <a:moveTo>
                    <a:pt x="7144" y="7144"/>
                  </a:moveTo>
                  <a:cubicBezTo>
                    <a:pt x="7144" y="7144"/>
                    <a:pt x="8096" y="7144"/>
                    <a:pt x="7144" y="7144"/>
                  </a:cubicBezTo>
                  <a:cubicBezTo>
                    <a:pt x="8096" y="7144"/>
                    <a:pt x="9049"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710" name="Google Shape;9710;p15"/>
            <p:cNvSpPr/>
            <p:nvPr/>
          </p:nvSpPr>
          <p:spPr>
            <a:xfrm>
              <a:off x="4614915" y="2475071"/>
              <a:ext cx="9525" cy="9525"/>
            </a:xfrm>
            <a:custGeom>
              <a:avLst/>
              <a:gdLst/>
              <a:ahLst/>
              <a:cxnLst/>
              <a:rect l="l" t="t" r="r" b="b"/>
              <a:pathLst>
                <a:path w="9525" h="9525" extrusionOk="0">
                  <a:moveTo>
                    <a:pt x="7567" y="7144"/>
                  </a:moveTo>
                  <a:cubicBezTo>
                    <a:pt x="7567" y="7144"/>
                    <a:pt x="6615" y="7144"/>
                    <a:pt x="7567" y="7144"/>
                  </a:cubicBezTo>
                  <a:cubicBezTo>
                    <a:pt x="6615" y="7144"/>
                    <a:pt x="8520" y="7144"/>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711" name="Google Shape;9711;p15"/>
            <p:cNvSpPr/>
            <p:nvPr/>
          </p:nvSpPr>
          <p:spPr>
            <a:xfrm>
              <a:off x="4613434" y="2474118"/>
              <a:ext cx="9525" cy="9525"/>
            </a:xfrm>
            <a:custGeom>
              <a:avLst/>
              <a:gdLst/>
              <a:ahLst/>
              <a:cxnLst/>
              <a:rect l="l" t="t" r="r" b="b"/>
              <a:pathLst>
                <a:path w="9525" h="9525" extrusionOk="0">
                  <a:moveTo>
                    <a:pt x="7144" y="7144"/>
                  </a:moveTo>
                  <a:cubicBezTo>
                    <a:pt x="8096" y="7144"/>
                    <a:pt x="10001"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712" name="Google Shape;9712;p15"/>
            <p:cNvSpPr/>
            <p:nvPr/>
          </p:nvSpPr>
          <p:spPr>
            <a:xfrm>
              <a:off x="4610576" y="2454116"/>
              <a:ext cx="9525" cy="9525"/>
            </a:xfrm>
            <a:custGeom>
              <a:avLst/>
              <a:gdLst/>
              <a:ahLst/>
              <a:cxnLst/>
              <a:rect l="l" t="t" r="r" b="b"/>
              <a:pathLst>
                <a:path w="9525" h="9525" extrusionOk="0">
                  <a:moveTo>
                    <a:pt x="7144" y="7144"/>
                  </a:moveTo>
                  <a:cubicBezTo>
                    <a:pt x="7144" y="7144"/>
                    <a:pt x="7144"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713" name="Google Shape;9713;p15"/>
            <p:cNvSpPr/>
            <p:nvPr/>
          </p:nvSpPr>
          <p:spPr>
            <a:xfrm>
              <a:off x="4610576" y="2445543"/>
              <a:ext cx="9525" cy="9525"/>
            </a:xfrm>
            <a:custGeom>
              <a:avLst/>
              <a:gdLst/>
              <a:ahLst/>
              <a:cxnLst/>
              <a:rect l="l" t="t" r="r" b="b"/>
              <a:pathLst>
                <a:path w="9525" h="9525" extrusionOk="0">
                  <a:moveTo>
                    <a:pt x="7144" y="7144"/>
                  </a:moveTo>
                  <a:cubicBezTo>
                    <a:pt x="7144" y="7144"/>
                    <a:pt x="8096" y="7144"/>
                    <a:pt x="7144" y="7144"/>
                  </a:cubicBezTo>
                  <a:cubicBezTo>
                    <a:pt x="8096"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714" name="Google Shape;9714;p15"/>
            <p:cNvSpPr/>
            <p:nvPr/>
          </p:nvSpPr>
          <p:spPr>
            <a:xfrm>
              <a:off x="4605496" y="2441733"/>
              <a:ext cx="9525" cy="9525"/>
            </a:xfrm>
            <a:custGeom>
              <a:avLst/>
              <a:gdLst/>
              <a:ahLst/>
              <a:cxnLst/>
              <a:rect l="l" t="t" r="r" b="b"/>
              <a:pathLst>
                <a:path w="9525" h="9525" extrusionOk="0">
                  <a:moveTo>
                    <a:pt x="8414" y="7144"/>
                  </a:moveTo>
                  <a:cubicBezTo>
                    <a:pt x="8414" y="7144"/>
                    <a:pt x="5556" y="7144"/>
                    <a:pt x="841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715" name="Google Shape;9715;p15"/>
            <p:cNvSpPr/>
            <p:nvPr/>
          </p:nvSpPr>
          <p:spPr>
            <a:xfrm>
              <a:off x="4744455" y="2489358"/>
              <a:ext cx="9525" cy="9525"/>
            </a:xfrm>
            <a:custGeom>
              <a:avLst/>
              <a:gdLst/>
              <a:ahLst/>
              <a:cxnLst/>
              <a:rect l="l" t="t" r="r" b="b"/>
              <a:pathLst>
                <a:path w="9525" h="9525" extrusionOk="0">
                  <a:moveTo>
                    <a:pt x="7567" y="7144"/>
                  </a:moveTo>
                  <a:cubicBezTo>
                    <a:pt x="7567" y="7144"/>
                    <a:pt x="8520" y="7144"/>
                    <a:pt x="7567" y="7144"/>
                  </a:cubicBezTo>
                  <a:cubicBezTo>
                    <a:pt x="7567" y="7144"/>
                    <a:pt x="6615" y="7144"/>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716" name="Google Shape;9716;p15"/>
            <p:cNvSpPr/>
            <p:nvPr/>
          </p:nvSpPr>
          <p:spPr>
            <a:xfrm>
              <a:off x="4742631" y="2430303"/>
              <a:ext cx="28575" cy="66675"/>
            </a:xfrm>
            <a:custGeom>
              <a:avLst/>
              <a:gdLst/>
              <a:ahLst/>
              <a:cxnLst/>
              <a:rect l="l" t="t" r="r" b="b"/>
              <a:pathLst>
                <a:path w="28575" h="66675" extrusionOk="0">
                  <a:moveTo>
                    <a:pt x="11296" y="7144"/>
                  </a:moveTo>
                  <a:cubicBezTo>
                    <a:pt x="15106" y="7144"/>
                    <a:pt x="17012" y="27146"/>
                    <a:pt x="12249" y="27146"/>
                  </a:cubicBezTo>
                  <a:cubicBezTo>
                    <a:pt x="15106" y="30004"/>
                    <a:pt x="24631" y="43339"/>
                    <a:pt x="17964" y="42386"/>
                  </a:cubicBezTo>
                  <a:cubicBezTo>
                    <a:pt x="17964" y="42386"/>
                    <a:pt x="20821" y="52864"/>
                    <a:pt x="21774" y="52864"/>
                  </a:cubicBezTo>
                  <a:cubicBezTo>
                    <a:pt x="13201" y="52864"/>
                    <a:pt x="32251" y="51911"/>
                    <a:pt x="15106" y="51911"/>
                  </a:cubicBezTo>
                  <a:cubicBezTo>
                    <a:pt x="16059" y="52864"/>
                    <a:pt x="15106" y="52864"/>
                    <a:pt x="13201" y="51911"/>
                  </a:cubicBezTo>
                  <a:cubicBezTo>
                    <a:pt x="20821" y="53816"/>
                    <a:pt x="17964" y="52864"/>
                    <a:pt x="22726" y="53816"/>
                  </a:cubicBezTo>
                  <a:cubicBezTo>
                    <a:pt x="17964" y="53816"/>
                    <a:pt x="17964" y="53816"/>
                    <a:pt x="22726" y="53816"/>
                  </a:cubicBezTo>
                  <a:cubicBezTo>
                    <a:pt x="19869" y="54769"/>
                    <a:pt x="18917" y="53816"/>
                    <a:pt x="22726" y="54769"/>
                  </a:cubicBezTo>
                  <a:cubicBezTo>
                    <a:pt x="21774" y="54769"/>
                    <a:pt x="21774" y="54769"/>
                    <a:pt x="22726" y="54769"/>
                  </a:cubicBezTo>
                  <a:cubicBezTo>
                    <a:pt x="20821" y="54769"/>
                    <a:pt x="20821" y="54769"/>
                    <a:pt x="22726" y="54769"/>
                  </a:cubicBezTo>
                  <a:cubicBezTo>
                    <a:pt x="22726" y="54769"/>
                    <a:pt x="14154" y="53816"/>
                    <a:pt x="22726" y="55721"/>
                  </a:cubicBezTo>
                  <a:cubicBezTo>
                    <a:pt x="18917" y="54769"/>
                    <a:pt x="24631" y="57626"/>
                    <a:pt x="15106" y="55721"/>
                  </a:cubicBezTo>
                  <a:cubicBezTo>
                    <a:pt x="23679" y="53816"/>
                    <a:pt x="17012" y="58579"/>
                    <a:pt x="22726" y="57626"/>
                  </a:cubicBezTo>
                  <a:cubicBezTo>
                    <a:pt x="23679" y="57626"/>
                    <a:pt x="17012" y="56674"/>
                    <a:pt x="17012" y="56674"/>
                  </a:cubicBezTo>
                  <a:cubicBezTo>
                    <a:pt x="17964" y="57626"/>
                    <a:pt x="21774" y="56674"/>
                    <a:pt x="22726" y="57626"/>
                  </a:cubicBezTo>
                  <a:cubicBezTo>
                    <a:pt x="21774" y="57626"/>
                    <a:pt x="21774" y="57626"/>
                    <a:pt x="22726" y="57626"/>
                  </a:cubicBezTo>
                  <a:cubicBezTo>
                    <a:pt x="18917" y="60484"/>
                    <a:pt x="17964" y="53816"/>
                    <a:pt x="20821" y="58579"/>
                  </a:cubicBezTo>
                  <a:cubicBezTo>
                    <a:pt x="17964" y="58579"/>
                    <a:pt x="16059" y="57626"/>
                    <a:pt x="13201" y="57626"/>
                  </a:cubicBezTo>
                  <a:cubicBezTo>
                    <a:pt x="16059" y="55721"/>
                    <a:pt x="17012" y="59531"/>
                    <a:pt x="20821" y="59531"/>
                  </a:cubicBezTo>
                  <a:cubicBezTo>
                    <a:pt x="17012" y="62389"/>
                    <a:pt x="10344" y="60484"/>
                    <a:pt x="13201" y="63341"/>
                  </a:cubicBezTo>
                  <a:cubicBezTo>
                    <a:pt x="12249" y="63341"/>
                    <a:pt x="11296" y="63341"/>
                    <a:pt x="13201" y="63341"/>
                  </a:cubicBezTo>
                  <a:cubicBezTo>
                    <a:pt x="12249" y="63341"/>
                    <a:pt x="10344" y="63341"/>
                    <a:pt x="9392" y="62389"/>
                  </a:cubicBezTo>
                  <a:cubicBezTo>
                    <a:pt x="16059" y="62389"/>
                    <a:pt x="8439" y="63341"/>
                    <a:pt x="8439" y="61436"/>
                  </a:cubicBezTo>
                  <a:cubicBezTo>
                    <a:pt x="4629" y="63341"/>
                    <a:pt x="10344" y="7144"/>
                    <a:pt x="11296"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717" name="Google Shape;9717;p15"/>
            <p:cNvSpPr/>
            <p:nvPr/>
          </p:nvSpPr>
          <p:spPr>
            <a:xfrm>
              <a:off x="4744879" y="2488406"/>
              <a:ext cx="9525" cy="9525"/>
            </a:xfrm>
            <a:custGeom>
              <a:avLst/>
              <a:gdLst/>
              <a:ahLst/>
              <a:cxnLst/>
              <a:rect l="l" t="t" r="r" b="b"/>
              <a:pathLst>
                <a:path w="9525" h="9525" extrusionOk="0">
                  <a:moveTo>
                    <a:pt x="7144" y="7144"/>
                  </a:moveTo>
                  <a:cubicBezTo>
                    <a:pt x="8096" y="7144"/>
                    <a:pt x="8096" y="7144"/>
                    <a:pt x="10001" y="7144"/>
                  </a:cubicBezTo>
                  <a:cubicBezTo>
                    <a:pt x="8096"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718" name="Google Shape;9718;p15"/>
            <p:cNvSpPr/>
            <p:nvPr/>
          </p:nvSpPr>
          <p:spPr>
            <a:xfrm>
              <a:off x="4753451" y="2485548"/>
              <a:ext cx="9525" cy="9525"/>
            </a:xfrm>
            <a:custGeom>
              <a:avLst/>
              <a:gdLst/>
              <a:ahLst/>
              <a:cxnLst/>
              <a:rect l="l" t="t" r="r" b="b"/>
              <a:pathLst>
                <a:path w="9525" h="9525" extrusionOk="0">
                  <a:moveTo>
                    <a:pt x="7144" y="7144"/>
                  </a:moveTo>
                  <a:cubicBezTo>
                    <a:pt x="7144" y="7144"/>
                    <a:pt x="9049"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719" name="Google Shape;9719;p15"/>
            <p:cNvSpPr/>
            <p:nvPr/>
          </p:nvSpPr>
          <p:spPr>
            <a:xfrm>
              <a:off x="4754404" y="2484596"/>
              <a:ext cx="9525" cy="9525"/>
            </a:xfrm>
            <a:custGeom>
              <a:avLst/>
              <a:gdLst/>
              <a:ahLst/>
              <a:cxnLst/>
              <a:rect l="l" t="t" r="r" b="b"/>
              <a:pathLst>
                <a:path w="9525" h="9525" extrusionOk="0">
                  <a:moveTo>
                    <a:pt x="7144" y="7144"/>
                  </a:moveTo>
                  <a:cubicBezTo>
                    <a:pt x="8096" y="7144"/>
                    <a:pt x="8096" y="7144"/>
                    <a:pt x="8096" y="8096"/>
                  </a:cubicBezTo>
                  <a:lnTo>
                    <a:pt x="7144" y="7144"/>
                  </a:ln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720" name="Google Shape;9720;p15"/>
            <p:cNvSpPr/>
            <p:nvPr/>
          </p:nvSpPr>
          <p:spPr>
            <a:xfrm>
              <a:off x="4757261" y="2483643"/>
              <a:ext cx="9525" cy="9525"/>
            </a:xfrm>
            <a:custGeom>
              <a:avLst/>
              <a:gdLst/>
              <a:ahLst/>
              <a:cxnLst/>
              <a:rect l="l" t="t" r="r" b="b"/>
              <a:pathLst>
                <a:path w="9525" h="9525" extrusionOk="0">
                  <a:moveTo>
                    <a:pt x="7144" y="7144"/>
                  </a:moveTo>
                  <a:cubicBezTo>
                    <a:pt x="8096" y="7144"/>
                    <a:pt x="8096" y="7144"/>
                    <a:pt x="7144" y="7144"/>
                  </a:cubicBezTo>
                  <a:cubicBezTo>
                    <a:pt x="8096"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721" name="Google Shape;9721;p15"/>
            <p:cNvSpPr/>
            <p:nvPr/>
          </p:nvSpPr>
          <p:spPr>
            <a:xfrm>
              <a:off x="4755356" y="2483643"/>
              <a:ext cx="9525" cy="9525"/>
            </a:xfrm>
            <a:custGeom>
              <a:avLst/>
              <a:gdLst/>
              <a:ahLst/>
              <a:cxnLst/>
              <a:rect l="l" t="t" r="r" b="b"/>
              <a:pathLst>
                <a:path w="9525" h="9525" extrusionOk="0">
                  <a:moveTo>
                    <a:pt x="7144" y="7144"/>
                  </a:moveTo>
                  <a:cubicBezTo>
                    <a:pt x="7144" y="7144"/>
                    <a:pt x="8096" y="7144"/>
                    <a:pt x="7144" y="7144"/>
                  </a:cubicBezTo>
                  <a:cubicBezTo>
                    <a:pt x="7144" y="7144"/>
                    <a:pt x="8096"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722" name="Google Shape;9722;p15"/>
            <p:cNvSpPr/>
            <p:nvPr/>
          </p:nvSpPr>
          <p:spPr>
            <a:xfrm>
              <a:off x="4757790" y="2481315"/>
              <a:ext cx="9525" cy="9525"/>
            </a:xfrm>
            <a:custGeom>
              <a:avLst/>
              <a:gdLst/>
              <a:ahLst/>
              <a:cxnLst/>
              <a:rect l="l" t="t" r="r" b="b"/>
              <a:pathLst>
                <a:path w="9525" h="9525" extrusionOk="0">
                  <a:moveTo>
                    <a:pt x="7567" y="7567"/>
                  </a:moveTo>
                  <a:cubicBezTo>
                    <a:pt x="7567" y="7567"/>
                    <a:pt x="6615" y="6615"/>
                    <a:pt x="7567" y="7567"/>
                  </a:cubicBezTo>
                  <a:cubicBezTo>
                    <a:pt x="6615" y="7567"/>
                    <a:pt x="8520" y="7567"/>
                    <a:pt x="7567"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723" name="Google Shape;9723;p15"/>
            <p:cNvSpPr/>
            <p:nvPr/>
          </p:nvSpPr>
          <p:spPr>
            <a:xfrm>
              <a:off x="4757261" y="2480786"/>
              <a:ext cx="9525" cy="9525"/>
            </a:xfrm>
            <a:custGeom>
              <a:avLst/>
              <a:gdLst/>
              <a:ahLst/>
              <a:cxnLst/>
              <a:rect l="l" t="t" r="r" b="b"/>
              <a:pathLst>
                <a:path w="9525" h="9525" extrusionOk="0">
                  <a:moveTo>
                    <a:pt x="7144" y="7144"/>
                  </a:moveTo>
                  <a:cubicBezTo>
                    <a:pt x="7144" y="7144"/>
                    <a:pt x="9049"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724" name="Google Shape;9724;p15"/>
            <p:cNvSpPr/>
            <p:nvPr/>
          </p:nvSpPr>
          <p:spPr>
            <a:xfrm>
              <a:off x="4754404" y="2461736"/>
              <a:ext cx="9525" cy="9525"/>
            </a:xfrm>
            <a:custGeom>
              <a:avLst/>
              <a:gdLst/>
              <a:ahLst/>
              <a:cxnLst/>
              <a:rect l="l" t="t" r="r" b="b"/>
              <a:pathLst>
                <a:path w="9525" h="9525" extrusionOk="0">
                  <a:moveTo>
                    <a:pt x="7144" y="7144"/>
                  </a:move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725" name="Google Shape;9725;p15"/>
            <p:cNvSpPr/>
            <p:nvPr/>
          </p:nvSpPr>
          <p:spPr>
            <a:xfrm>
              <a:off x="4754404" y="2454116"/>
              <a:ext cx="9525" cy="9525"/>
            </a:xfrm>
            <a:custGeom>
              <a:avLst/>
              <a:gdLst/>
              <a:ahLst/>
              <a:cxnLst/>
              <a:rect l="l" t="t" r="r" b="b"/>
              <a:pathLst>
                <a:path w="9525" h="9525" extrusionOk="0">
                  <a:moveTo>
                    <a:pt x="7144" y="7144"/>
                  </a:moveTo>
                  <a:cubicBezTo>
                    <a:pt x="7144" y="7144"/>
                    <a:pt x="8096" y="7144"/>
                    <a:pt x="7144" y="7144"/>
                  </a:cubicBezTo>
                  <a:cubicBezTo>
                    <a:pt x="8096"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726" name="Google Shape;9726;p15"/>
            <p:cNvSpPr/>
            <p:nvPr/>
          </p:nvSpPr>
          <p:spPr>
            <a:xfrm>
              <a:off x="4749621" y="2449353"/>
              <a:ext cx="9525" cy="9525"/>
            </a:xfrm>
            <a:custGeom>
              <a:avLst/>
              <a:gdLst/>
              <a:ahLst/>
              <a:cxnLst/>
              <a:rect l="l" t="t" r="r" b="b"/>
              <a:pathLst>
                <a:path w="9525" h="9525" extrusionOk="0">
                  <a:moveTo>
                    <a:pt x="9069" y="7144"/>
                  </a:moveTo>
                  <a:cubicBezTo>
                    <a:pt x="8117" y="7144"/>
                    <a:pt x="5259" y="7144"/>
                    <a:pt x="9069"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727" name="Google Shape;9727;p15"/>
            <p:cNvSpPr/>
            <p:nvPr/>
          </p:nvSpPr>
          <p:spPr>
            <a:xfrm>
              <a:off x="4892516" y="2491263"/>
              <a:ext cx="9525" cy="9525"/>
            </a:xfrm>
            <a:custGeom>
              <a:avLst/>
              <a:gdLst/>
              <a:ahLst/>
              <a:cxnLst/>
              <a:rect l="l" t="t" r="r" b="b"/>
              <a:pathLst>
                <a:path w="9525" h="9525" extrusionOk="0">
                  <a:moveTo>
                    <a:pt x="7144" y="7144"/>
                  </a:moveTo>
                  <a:cubicBezTo>
                    <a:pt x="8096" y="7144"/>
                    <a:pt x="9049" y="7144"/>
                    <a:pt x="7144" y="7144"/>
                  </a:cubicBez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728" name="Google Shape;9728;p15"/>
            <p:cNvSpPr/>
            <p:nvPr/>
          </p:nvSpPr>
          <p:spPr>
            <a:xfrm>
              <a:off x="4885327" y="2408396"/>
              <a:ext cx="28575" cy="95250"/>
            </a:xfrm>
            <a:custGeom>
              <a:avLst/>
              <a:gdLst/>
              <a:ahLst/>
              <a:cxnLst/>
              <a:rect l="l" t="t" r="r" b="b"/>
              <a:pathLst>
                <a:path w="28575" h="95250" extrusionOk="0">
                  <a:moveTo>
                    <a:pt x="17190" y="7144"/>
                  </a:moveTo>
                  <a:cubicBezTo>
                    <a:pt x="26715" y="10954"/>
                    <a:pt x="17190" y="55721"/>
                    <a:pt x="20048" y="56674"/>
                  </a:cubicBezTo>
                  <a:cubicBezTo>
                    <a:pt x="20048" y="58579"/>
                    <a:pt x="28620" y="70009"/>
                    <a:pt x="18143" y="70961"/>
                  </a:cubicBezTo>
                  <a:cubicBezTo>
                    <a:pt x="19095" y="71914"/>
                    <a:pt x="18143" y="71914"/>
                    <a:pt x="16238" y="70961"/>
                  </a:cubicBezTo>
                  <a:cubicBezTo>
                    <a:pt x="29573" y="73819"/>
                    <a:pt x="19095" y="72866"/>
                    <a:pt x="25763" y="74771"/>
                  </a:cubicBezTo>
                  <a:cubicBezTo>
                    <a:pt x="24810" y="74771"/>
                    <a:pt x="24810" y="74771"/>
                    <a:pt x="25763" y="74771"/>
                  </a:cubicBezTo>
                  <a:cubicBezTo>
                    <a:pt x="23858" y="74771"/>
                    <a:pt x="23858" y="74771"/>
                    <a:pt x="25763" y="74771"/>
                  </a:cubicBezTo>
                  <a:cubicBezTo>
                    <a:pt x="25763" y="74771"/>
                    <a:pt x="16238" y="74771"/>
                    <a:pt x="25763" y="75724"/>
                  </a:cubicBezTo>
                  <a:cubicBezTo>
                    <a:pt x="24810" y="75724"/>
                    <a:pt x="22905" y="74771"/>
                    <a:pt x="21000" y="76676"/>
                  </a:cubicBezTo>
                  <a:cubicBezTo>
                    <a:pt x="21000" y="77629"/>
                    <a:pt x="20048" y="77629"/>
                    <a:pt x="18143" y="76676"/>
                  </a:cubicBezTo>
                  <a:cubicBezTo>
                    <a:pt x="25763" y="72866"/>
                    <a:pt x="21000" y="79534"/>
                    <a:pt x="25763" y="77629"/>
                  </a:cubicBezTo>
                  <a:cubicBezTo>
                    <a:pt x="26715" y="77629"/>
                    <a:pt x="20048" y="77629"/>
                    <a:pt x="20048" y="77629"/>
                  </a:cubicBezTo>
                  <a:cubicBezTo>
                    <a:pt x="21953" y="78581"/>
                    <a:pt x="24810" y="76676"/>
                    <a:pt x="25763" y="78581"/>
                  </a:cubicBezTo>
                  <a:cubicBezTo>
                    <a:pt x="24810" y="78581"/>
                    <a:pt x="24810" y="78581"/>
                    <a:pt x="26715" y="78581"/>
                  </a:cubicBezTo>
                  <a:cubicBezTo>
                    <a:pt x="23858" y="82391"/>
                    <a:pt x="21953" y="74771"/>
                    <a:pt x="24810" y="80486"/>
                  </a:cubicBezTo>
                  <a:cubicBezTo>
                    <a:pt x="21953" y="80486"/>
                    <a:pt x="20048" y="79534"/>
                    <a:pt x="17190" y="80486"/>
                  </a:cubicBezTo>
                  <a:cubicBezTo>
                    <a:pt x="18143" y="79534"/>
                    <a:pt x="21953" y="82391"/>
                    <a:pt x="24810" y="82391"/>
                  </a:cubicBezTo>
                  <a:cubicBezTo>
                    <a:pt x="21953" y="86201"/>
                    <a:pt x="14333" y="85249"/>
                    <a:pt x="18143" y="88106"/>
                  </a:cubicBezTo>
                  <a:cubicBezTo>
                    <a:pt x="19095" y="89059"/>
                    <a:pt x="14333" y="88106"/>
                    <a:pt x="14333" y="88106"/>
                  </a:cubicBezTo>
                  <a:cubicBezTo>
                    <a:pt x="17190" y="87154"/>
                    <a:pt x="17190" y="88106"/>
                    <a:pt x="14333" y="88106"/>
                  </a:cubicBezTo>
                  <a:cubicBezTo>
                    <a:pt x="-6622" y="86201"/>
                    <a:pt x="25763" y="14764"/>
                    <a:pt x="17190"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729" name="Google Shape;9729;p15"/>
            <p:cNvSpPr/>
            <p:nvPr/>
          </p:nvSpPr>
          <p:spPr>
            <a:xfrm>
              <a:off x="4892516" y="2490549"/>
              <a:ext cx="9525" cy="9525"/>
            </a:xfrm>
            <a:custGeom>
              <a:avLst/>
              <a:gdLst/>
              <a:ahLst/>
              <a:cxnLst/>
              <a:rect l="l" t="t" r="r" b="b"/>
              <a:pathLst>
                <a:path w="9525" h="9525" extrusionOk="0">
                  <a:moveTo>
                    <a:pt x="7144" y="7858"/>
                  </a:moveTo>
                  <a:cubicBezTo>
                    <a:pt x="8096" y="7858"/>
                    <a:pt x="8096" y="7858"/>
                    <a:pt x="10001" y="7858"/>
                  </a:cubicBezTo>
                  <a:cubicBezTo>
                    <a:pt x="9049" y="6906"/>
                    <a:pt x="8096" y="6906"/>
                    <a:pt x="7144" y="785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730" name="Google Shape;9730;p15"/>
            <p:cNvSpPr/>
            <p:nvPr/>
          </p:nvSpPr>
          <p:spPr>
            <a:xfrm>
              <a:off x="4901089" y="2484596"/>
              <a:ext cx="9525" cy="9525"/>
            </a:xfrm>
            <a:custGeom>
              <a:avLst/>
              <a:gdLst/>
              <a:ahLst/>
              <a:cxnLst/>
              <a:rect l="l" t="t" r="r" b="b"/>
              <a:pathLst>
                <a:path w="9525" h="9525" extrusionOk="0">
                  <a:moveTo>
                    <a:pt x="7144" y="7144"/>
                  </a:moveTo>
                  <a:cubicBezTo>
                    <a:pt x="7144" y="7144"/>
                    <a:pt x="9049"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731" name="Google Shape;9731;p15"/>
            <p:cNvSpPr/>
            <p:nvPr/>
          </p:nvSpPr>
          <p:spPr>
            <a:xfrm>
              <a:off x="4901089" y="2483643"/>
              <a:ext cx="9525" cy="9525"/>
            </a:xfrm>
            <a:custGeom>
              <a:avLst/>
              <a:gdLst/>
              <a:ahLst/>
              <a:cxnLst/>
              <a:rect l="l" t="t" r="r" b="b"/>
              <a:pathLst>
                <a:path w="9525" h="9525" extrusionOk="0">
                  <a:moveTo>
                    <a:pt x="7144" y="7144"/>
                  </a:moveTo>
                  <a:cubicBezTo>
                    <a:pt x="8096" y="7144"/>
                    <a:pt x="8096" y="7144"/>
                    <a:pt x="9049" y="7144"/>
                  </a:cubicBezTo>
                  <a:lnTo>
                    <a:pt x="7144" y="7144"/>
                  </a:ln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732" name="Google Shape;9732;p15"/>
            <p:cNvSpPr/>
            <p:nvPr/>
          </p:nvSpPr>
          <p:spPr>
            <a:xfrm>
              <a:off x="4903946" y="2481738"/>
              <a:ext cx="9525" cy="9525"/>
            </a:xfrm>
            <a:custGeom>
              <a:avLst/>
              <a:gdLst/>
              <a:ahLst/>
              <a:cxnLst/>
              <a:rect l="l" t="t" r="r" b="b"/>
              <a:pathLst>
                <a:path w="9525" h="9525" extrusionOk="0">
                  <a:moveTo>
                    <a:pt x="7144" y="7144"/>
                  </a:moveTo>
                  <a:cubicBezTo>
                    <a:pt x="8096" y="7144"/>
                    <a:pt x="8096" y="7144"/>
                    <a:pt x="8096" y="7144"/>
                  </a:cubicBezTo>
                  <a:cubicBezTo>
                    <a:pt x="8096" y="7144"/>
                    <a:pt x="8096"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733" name="Google Shape;9733;p15"/>
            <p:cNvSpPr/>
            <p:nvPr/>
          </p:nvSpPr>
          <p:spPr>
            <a:xfrm>
              <a:off x="4902994" y="2481738"/>
              <a:ext cx="9525" cy="9525"/>
            </a:xfrm>
            <a:custGeom>
              <a:avLst/>
              <a:gdLst/>
              <a:ahLst/>
              <a:cxnLst/>
              <a:rect l="l" t="t" r="r" b="b"/>
              <a:pathLst>
                <a:path w="9525" h="9525" extrusionOk="0">
                  <a:moveTo>
                    <a:pt x="7144" y="7144"/>
                  </a:moveTo>
                  <a:cubicBezTo>
                    <a:pt x="7144" y="7144"/>
                    <a:pt x="7144" y="7144"/>
                    <a:pt x="7144" y="7144"/>
                  </a:cubicBezTo>
                  <a:cubicBezTo>
                    <a:pt x="7144" y="7144"/>
                    <a:pt x="8096"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734" name="Google Shape;9734;p15"/>
            <p:cNvSpPr/>
            <p:nvPr/>
          </p:nvSpPr>
          <p:spPr>
            <a:xfrm>
              <a:off x="4904475" y="2478881"/>
              <a:ext cx="9525" cy="9525"/>
            </a:xfrm>
            <a:custGeom>
              <a:avLst/>
              <a:gdLst/>
              <a:ahLst/>
              <a:cxnLst/>
              <a:rect l="l" t="t" r="r" b="b"/>
              <a:pathLst>
                <a:path w="9525" h="9525" extrusionOk="0">
                  <a:moveTo>
                    <a:pt x="7567" y="7144"/>
                  </a:moveTo>
                  <a:cubicBezTo>
                    <a:pt x="7567" y="7144"/>
                    <a:pt x="6615" y="7144"/>
                    <a:pt x="7567" y="7144"/>
                  </a:cubicBezTo>
                  <a:cubicBezTo>
                    <a:pt x="6615" y="7144"/>
                    <a:pt x="8520" y="7144"/>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735" name="Google Shape;9735;p15"/>
            <p:cNvSpPr/>
            <p:nvPr/>
          </p:nvSpPr>
          <p:spPr>
            <a:xfrm>
              <a:off x="4902994" y="2476976"/>
              <a:ext cx="9525" cy="9525"/>
            </a:xfrm>
            <a:custGeom>
              <a:avLst/>
              <a:gdLst/>
              <a:ahLst/>
              <a:cxnLst/>
              <a:rect l="l" t="t" r="r" b="b"/>
              <a:pathLst>
                <a:path w="9525" h="9525" extrusionOk="0">
                  <a:moveTo>
                    <a:pt x="7144" y="7144"/>
                  </a:moveTo>
                  <a:cubicBezTo>
                    <a:pt x="8096" y="7144"/>
                    <a:pt x="10001"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736" name="Google Shape;9736;p15"/>
            <p:cNvSpPr/>
            <p:nvPr/>
          </p:nvSpPr>
          <p:spPr>
            <a:xfrm>
              <a:off x="4900136" y="2452211"/>
              <a:ext cx="9525" cy="9525"/>
            </a:xfrm>
            <a:custGeom>
              <a:avLst/>
              <a:gdLst/>
              <a:ahLst/>
              <a:cxnLst/>
              <a:rect l="l" t="t" r="r" b="b"/>
              <a:pathLst>
                <a:path w="9525" h="9525" extrusionOk="0">
                  <a:moveTo>
                    <a:pt x="7144" y="7144"/>
                  </a:moveTo>
                  <a:cubicBezTo>
                    <a:pt x="7144" y="8096"/>
                    <a:pt x="7144"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737" name="Google Shape;9737;p15"/>
            <p:cNvSpPr/>
            <p:nvPr/>
          </p:nvSpPr>
          <p:spPr>
            <a:xfrm>
              <a:off x="4900136" y="2441733"/>
              <a:ext cx="9525" cy="9525"/>
            </a:xfrm>
            <a:custGeom>
              <a:avLst/>
              <a:gdLst/>
              <a:ahLst/>
              <a:cxnLst/>
              <a:rect l="l" t="t" r="r" b="b"/>
              <a:pathLst>
                <a:path w="9525" h="9525" extrusionOk="0">
                  <a:moveTo>
                    <a:pt x="7144" y="7144"/>
                  </a:moveTo>
                  <a:cubicBezTo>
                    <a:pt x="7144" y="7144"/>
                    <a:pt x="8096" y="7144"/>
                    <a:pt x="7144" y="7144"/>
                  </a:cubicBezTo>
                  <a:cubicBezTo>
                    <a:pt x="8096"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738" name="Google Shape;9738;p15"/>
            <p:cNvSpPr/>
            <p:nvPr/>
          </p:nvSpPr>
          <p:spPr>
            <a:xfrm>
              <a:off x="4895353" y="2435066"/>
              <a:ext cx="9525" cy="9525"/>
            </a:xfrm>
            <a:custGeom>
              <a:avLst/>
              <a:gdLst/>
              <a:ahLst/>
              <a:cxnLst/>
              <a:rect l="l" t="t" r="r" b="b"/>
              <a:pathLst>
                <a:path w="9525" h="9525" extrusionOk="0">
                  <a:moveTo>
                    <a:pt x="9069" y="7144"/>
                  </a:moveTo>
                  <a:cubicBezTo>
                    <a:pt x="8117" y="7144"/>
                    <a:pt x="5259" y="7144"/>
                    <a:pt x="9069"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739" name="Google Shape;9739;p15"/>
            <p:cNvSpPr/>
            <p:nvPr/>
          </p:nvSpPr>
          <p:spPr>
            <a:xfrm>
              <a:off x="5055394" y="2482267"/>
              <a:ext cx="9525" cy="9525"/>
            </a:xfrm>
            <a:custGeom>
              <a:avLst/>
              <a:gdLst/>
              <a:ahLst/>
              <a:cxnLst/>
              <a:rect l="l" t="t" r="r" b="b"/>
              <a:pathLst>
                <a:path w="9525" h="9525" extrusionOk="0">
                  <a:moveTo>
                    <a:pt x="7144" y="7567"/>
                  </a:moveTo>
                  <a:cubicBezTo>
                    <a:pt x="8096" y="7567"/>
                    <a:pt x="9049" y="6615"/>
                    <a:pt x="7144" y="7567"/>
                  </a:cubicBezTo>
                  <a:cubicBezTo>
                    <a:pt x="7144" y="7567"/>
                    <a:pt x="7144" y="7567"/>
                    <a:pt x="7144"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740" name="Google Shape;9740;p15"/>
            <p:cNvSpPr/>
            <p:nvPr/>
          </p:nvSpPr>
          <p:spPr>
            <a:xfrm>
              <a:off x="5047038" y="2401728"/>
              <a:ext cx="28575" cy="85725"/>
            </a:xfrm>
            <a:custGeom>
              <a:avLst/>
              <a:gdLst/>
              <a:ahLst/>
              <a:cxnLst/>
              <a:rect l="l" t="t" r="r" b="b"/>
              <a:pathLst>
                <a:path w="28575" h="85725" extrusionOk="0">
                  <a:moveTo>
                    <a:pt x="21214" y="7144"/>
                  </a:moveTo>
                  <a:cubicBezTo>
                    <a:pt x="31692" y="12859"/>
                    <a:pt x="15499" y="53816"/>
                    <a:pt x="21214" y="55721"/>
                  </a:cubicBezTo>
                  <a:cubicBezTo>
                    <a:pt x="21214" y="57626"/>
                    <a:pt x="29787" y="68104"/>
                    <a:pt x="19309" y="70009"/>
                  </a:cubicBezTo>
                  <a:cubicBezTo>
                    <a:pt x="20262" y="70961"/>
                    <a:pt x="19309" y="70961"/>
                    <a:pt x="17404" y="70009"/>
                  </a:cubicBezTo>
                  <a:cubicBezTo>
                    <a:pt x="30739" y="72866"/>
                    <a:pt x="20262" y="71914"/>
                    <a:pt x="26929" y="72866"/>
                  </a:cubicBezTo>
                  <a:cubicBezTo>
                    <a:pt x="25977" y="72866"/>
                    <a:pt x="25977" y="72866"/>
                    <a:pt x="26929" y="72866"/>
                  </a:cubicBezTo>
                  <a:cubicBezTo>
                    <a:pt x="25024" y="72866"/>
                    <a:pt x="25024" y="72866"/>
                    <a:pt x="26929" y="72866"/>
                  </a:cubicBezTo>
                  <a:cubicBezTo>
                    <a:pt x="26929" y="72866"/>
                    <a:pt x="18357" y="73819"/>
                    <a:pt x="26929" y="73819"/>
                  </a:cubicBezTo>
                  <a:cubicBezTo>
                    <a:pt x="23119" y="72866"/>
                    <a:pt x="28834" y="75724"/>
                    <a:pt x="19309" y="75724"/>
                  </a:cubicBezTo>
                  <a:cubicBezTo>
                    <a:pt x="26929" y="71914"/>
                    <a:pt x="22167" y="78581"/>
                    <a:pt x="26929" y="76676"/>
                  </a:cubicBezTo>
                  <a:cubicBezTo>
                    <a:pt x="27882" y="76676"/>
                    <a:pt x="21214" y="76676"/>
                    <a:pt x="21214" y="76676"/>
                  </a:cubicBezTo>
                  <a:cubicBezTo>
                    <a:pt x="23119" y="77629"/>
                    <a:pt x="25977" y="75724"/>
                    <a:pt x="26929" y="76676"/>
                  </a:cubicBezTo>
                  <a:cubicBezTo>
                    <a:pt x="25977" y="76676"/>
                    <a:pt x="25977" y="76676"/>
                    <a:pt x="27882" y="76676"/>
                  </a:cubicBezTo>
                  <a:cubicBezTo>
                    <a:pt x="25024" y="80486"/>
                    <a:pt x="23119" y="72866"/>
                    <a:pt x="25977" y="78581"/>
                  </a:cubicBezTo>
                  <a:cubicBezTo>
                    <a:pt x="23119" y="78581"/>
                    <a:pt x="21214" y="78581"/>
                    <a:pt x="18357" y="78581"/>
                  </a:cubicBezTo>
                  <a:cubicBezTo>
                    <a:pt x="19309" y="76676"/>
                    <a:pt x="23119" y="79534"/>
                    <a:pt x="25977" y="79534"/>
                  </a:cubicBezTo>
                  <a:cubicBezTo>
                    <a:pt x="23119" y="83344"/>
                    <a:pt x="15499" y="82391"/>
                    <a:pt x="19309" y="85249"/>
                  </a:cubicBezTo>
                  <a:cubicBezTo>
                    <a:pt x="20262" y="86201"/>
                    <a:pt x="15499" y="85249"/>
                    <a:pt x="15499" y="85249"/>
                  </a:cubicBezTo>
                  <a:cubicBezTo>
                    <a:pt x="18357" y="84296"/>
                    <a:pt x="18357" y="84296"/>
                    <a:pt x="15499" y="85249"/>
                  </a:cubicBezTo>
                  <a:cubicBezTo>
                    <a:pt x="-8313" y="85249"/>
                    <a:pt x="26929" y="14764"/>
                    <a:pt x="2121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741" name="Google Shape;9741;p15"/>
            <p:cNvSpPr/>
            <p:nvPr/>
          </p:nvSpPr>
          <p:spPr>
            <a:xfrm>
              <a:off x="5055394" y="2481738"/>
              <a:ext cx="9525" cy="9525"/>
            </a:xfrm>
            <a:custGeom>
              <a:avLst/>
              <a:gdLst/>
              <a:ahLst/>
              <a:cxnLst/>
              <a:rect l="l" t="t" r="r" b="b"/>
              <a:pathLst>
                <a:path w="9525" h="9525" extrusionOk="0">
                  <a:moveTo>
                    <a:pt x="7144" y="7144"/>
                  </a:moveTo>
                  <a:cubicBezTo>
                    <a:pt x="8096" y="7144"/>
                    <a:pt x="8096" y="7144"/>
                    <a:pt x="9049" y="7144"/>
                  </a:cubicBezTo>
                  <a:cubicBezTo>
                    <a:pt x="9049" y="7144"/>
                    <a:pt x="8096"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742" name="Google Shape;9742;p15"/>
            <p:cNvSpPr/>
            <p:nvPr/>
          </p:nvSpPr>
          <p:spPr>
            <a:xfrm>
              <a:off x="5063014" y="2476023"/>
              <a:ext cx="9525" cy="9525"/>
            </a:xfrm>
            <a:custGeom>
              <a:avLst/>
              <a:gdLst/>
              <a:ahLst/>
              <a:cxnLst/>
              <a:rect l="l" t="t" r="r" b="b"/>
              <a:pathLst>
                <a:path w="9525" h="9525" extrusionOk="0">
                  <a:moveTo>
                    <a:pt x="7144" y="7144"/>
                  </a:moveTo>
                  <a:cubicBezTo>
                    <a:pt x="8096" y="7144"/>
                    <a:pt x="9049"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743" name="Google Shape;9743;p15"/>
            <p:cNvSpPr/>
            <p:nvPr/>
          </p:nvSpPr>
          <p:spPr>
            <a:xfrm>
              <a:off x="5063966" y="2474118"/>
              <a:ext cx="9525" cy="9525"/>
            </a:xfrm>
            <a:custGeom>
              <a:avLst/>
              <a:gdLst/>
              <a:ahLst/>
              <a:cxnLst/>
              <a:rect l="l" t="t" r="r" b="b"/>
              <a:pathLst>
                <a:path w="9525" h="9525" extrusionOk="0">
                  <a:moveTo>
                    <a:pt x="7144" y="7144"/>
                  </a:moveTo>
                  <a:cubicBezTo>
                    <a:pt x="8096" y="7144"/>
                    <a:pt x="8096" y="7144"/>
                    <a:pt x="9049" y="7144"/>
                  </a:cubicBezTo>
                  <a:lnTo>
                    <a:pt x="7144" y="7144"/>
                  </a:ln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744" name="Google Shape;9744;p15"/>
            <p:cNvSpPr/>
            <p:nvPr/>
          </p:nvSpPr>
          <p:spPr>
            <a:xfrm>
              <a:off x="5066824" y="2472213"/>
              <a:ext cx="9525" cy="9525"/>
            </a:xfrm>
            <a:custGeom>
              <a:avLst/>
              <a:gdLst/>
              <a:ahLst/>
              <a:cxnLst/>
              <a:rect l="l" t="t" r="r" b="b"/>
              <a:pathLst>
                <a:path w="9525" h="9525" extrusionOk="0">
                  <a:moveTo>
                    <a:pt x="7144" y="7144"/>
                  </a:moveTo>
                  <a:cubicBezTo>
                    <a:pt x="8096" y="7144"/>
                    <a:pt x="8096" y="7144"/>
                    <a:pt x="8096" y="7144"/>
                  </a:cubicBez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745" name="Google Shape;9745;p15"/>
            <p:cNvSpPr/>
            <p:nvPr/>
          </p:nvSpPr>
          <p:spPr>
            <a:xfrm>
              <a:off x="5064919" y="2472213"/>
              <a:ext cx="9525" cy="9525"/>
            </a:xfrm>
            <a:custGeom>
              <a:avLst/>
              <a:gdLst/>
              <a:ahLst/>
              <a:cxnLst/>
              <a:rect l="l" t="t" r="r" b="b"/>
              <a:pathLst>
                <a:path w="9525" h="9525" extrusionOk="0">
                  <a:moveTo>
                    <a:pt x="7144" y="7144"/>
                  </a:moveTo>
                  <a:cubicBezTo>
                    <a:pt x="7144" y="7144"/>
                    <a:pt x="7144" y="7144"/>
                    <a:pt x="7144" y="7144"/>
                  </a:cubicBezTo>
                  <a:cubicBezTo>
                    <a:pt x="7144" y="7144"/>
                    <a:pt x="8096"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746" name="Google Shape;9746;p15"/>
            <p:cNvSpPr/>
            <p:nvPr/>
          </p:nvSpPr>
          <p:spPr>
            <a:xfrm>
              <a:off x="5066400" y="2469356"/>
              <a:ext cx="9525" cy="9525"/>
            </a:xfrm>
            <a:custGeom>
              <a:avLst/>
              <a:gdLst/>
              <a:ahLst/>
              <a:cxnLst/>
              <a:rect l="l" t="t" r="r" b="b"/>
              <a:pathLst>
                <a:path w="9525" h="9525" extrusionOk="0">
                  <a:moveTo>
                    <a:pt x="7567" y="7144"/>
                  </a:moveTo>
                  <a:cubicBezTo>
                    <a:pt x="7567" y="7144"/>
                    <a:pt x="6615" y="7144"/>
                    <a:pt x="7567" y="7144"/>
                  </a:cubicBezTo>
                  <a:cubicBezTo>
                    <a:pt x="7567" y="7144"/>
                    <a:pt x="8520" y="7144"/>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747" name="Google Shape;9747;p15"/>
            <p:cNvSpPr/>
            <p:nvPr/>
          </p:nvSpPr>
          <p:spPr>
            <a:xfrm>
              <a:off x="5065871" y="2468403"/>
              <a:ext cx="9525" cy="9525"/>
            </a:xfrm>
            <a:custGeom>
              <a:avLst/>
              <a:gdLst/>
              <a:ahLst/>
              <a:cxnLst/>
              <a:rect l="l" t="t" r="r" b="b"/>
              <a:pathLst>
                <a:path w="9525" h="9525" extrusionOk="0">
                  <a:moveTo>
                    <a:pt x="7144" y="7144"/>
                  </a:moveTo>
                  <a:cubicBezTo>
                    <a:pt x="7144" y="7144"/>
                    <a:pt x="9049"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748" name="Google Shape;9748;p15"/>
            <p:cNvSpPr/>
            <p:nvPr/>
          </p:nvSpPr>
          <p:spPr>
            <a:xfrm>
              <a:off x="5062061" y="2444591"/>
              <a:ext cx="9525" cy="9525"/>
            </a:xfrm>
            <a:custGeom>
              <a:avLst/>
              <a:gdLst/>
              <a:ahLst/>
              <a:cxnLst/>
              <a:rect l="l" t="t" r="r" b="b"/>
              <a:pathLst>
                <a:path w="9525" h="9525" extrusionOk="0">
                  <a:moveTo>
                    <a:pt x="7144" y="7144"/>
                  </a:move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749" name="Google Shape;9749;p15"/>
            <p:cNvSpPr/>
            <p:nvPr/>
          </p:nvSpPr>
          <p:spPr>
            <a:xfrm>
              <a:off x="5063014" y="2434113"/>
              <a:ext cx="9525" cy="9525"/>
            </a:xfrm>
            <a:custGeom>
              <a:avLst/>
              <a:gdLst/>
              <a:ahLst/>
              <a:cxnLst/>
              <a:rect l="l" t="t" r="r" b="b"/>
              <a:pathLst>
                <a:path w="9525" h="9525" extrusionOk="0">
                  <a:moveTo>
                    <a:pt x="7144" y="7144"/>
                  </a:moveTo>
                  <a:cubicBezTo>
                    <a:pt x="7144" y="7144"/>
                    <a:pt x="8096" y="7144"/>
                    <a:pt x="7144" y="7144"/>
                  </a:cubicBezTo>
                  <a:cubicBezTo>
                    <a:pt x="8096"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750" name="Google Shape;9750;p15"/>
            <p:cNvSpPr/>
            <p:nvPr/>
          </p:nvSpPr>
          <p:spPr>
            <a:xfrm>
              <a:off x="5058231" y="2428398"/>
              <a:ext cx="9525" cy="9525"/>
            </a:xfrm>
            <a:custGeom>
              <a:avLst/>
              <a:gdLst/>
              <a:ahLst/>
              <a:cxnLst/>
              <a:rect l="l" t="t" r="r" b="b"/>
              <a:pathLst>
                <a:path w="9525" h="9525" extrusionOk="0">
                  <a:moveTo>
                    <a:pt x="9069" y="7144"/>
                  </a:moveTo>
                  <a:cubicBezTo>
                    <a:pt x="8117" y="7144"/>
                    <a:pt x="5259" y="7144"/>
                    <a:pt x="9069"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751" name="Google Shape;9751;p15"/>
            <p:cNvSpPr/>
            <p:nvPr/>
          </p:nvSpPr>
          <p:spPr>
            <a:xfrm>
              <a:off x="5215943" y="2481738"/>
              <a:ext cx="9525" cy="9525"/>
            </a:xfrm>
            <a:custGeom>
              <a:avLst/>
              <a:gdLst/>
              <a:ahLst/>
              <a:cxnLst/>
              <a:rect l="l" t="t" r="r" b="b"/>
              <a:pathLst>
                <a:path w="9525" h="9525" extrusionOk="0">
                  <a:moveTo>
                    <a:pt x="7567" y="7144"/>
                  </a:moveTo>
                  <a:cubicBezTo>
                    <a:pt x="7567" y="7144"/>
                    <a:pt x="8520" y="7144"/>
                    <a:pt x="7567" y="7144"/>
                  </a:cubicBezTo>
                  <a:cubicBezTo>
                    <a:pt x="7567" y="7144"/>
                    <a:pt x="6615" y="7144"/>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752" name="Google Shape;9752;p15"/>
            <p:cNvSpPr/>
            <p:nvPr/>
          </p:nvSpPr>
          <p:spPr>
            <a:xfrm>
              <a:off x="5213034" y="2406491"/>
              <a:ext cx="28575" cy="85725"/>
            </a:xfrm>
            <a:custGeom>
              <a:avLst/>
              <a:gdLst/>
              <a:ahLst/>
              <a:cxnLst/>
              <a:rect l="l" t="t" r="r" b="b"/>
              <a:pathLst>
                <a:path w="28575" h="85725" extrusionOk="0">
                  <a:moveTo>
                    <a:pt x="12381" y="7144"/>
                  </a:moveTo>
                  <a:cubicBezTo>
                    <a:pt x="17144" y="8096"/>
                    <a:pt x="21906" y="62389"/>
                    <a:pt x="21906" y="53816"/>
                  </a:cubicBezTo>
                  <a:cubicBezTo>
                    <a:pt x="21906" y="58579"/>
                    <a:pt x="25716" y="64294"/>
                    <a:pt x="17144" y="65246"/>
                  </a:cubicBezTo>
                  <a:cubicBezTo>
                    <a:pt x="18096" y="66199"/>
                    <a:pt x="17144" y="66199"/>
                    <a:pt x="15239" y="65246"/>
                  </a:cubicBezTo>
                  <a:cubicBezTo>
                    <a:pt x="28574" y="69056"/>
                    <a:pt x="18096" y="67151"/>
                    <a:pt x="24764" y="69056"/>
                  </a:cubicBezTo>
                  <a:cubicBezTo>
                    <a:pt x="23811" y="69056"/>
                    <a:pt x="23811" y="69056"/>
                    <a:pt x="24764" y="69056"/>
                  </a:cubicBezTo>
                  <a:cubicBezTo>
                    <a:pt x="22859" y="69056"/>
                    <a:pt x="22859" y="69056"/>
                    <a:pt x="24764" y="69056"/>
                  </a:cubicBezTo>
                  <a:cubicBezTo>
                    <a:pt x="24764" y="69056"/>
                    <a:pt x="16191" y="69056"/>
                    <a:pt x="24764" y="70009"/>
                  </a:cubicBezTo>
                  <a:cubicBezTo>
                    <a:pt x="20954" y="68104"/>
                    <a:pt x="26669" y="71914"/>
                    <a:pt x="17144" y="70961"/>
                  </a:cubicBezTo>
                  <a:cubicBezTo>
                    <a:pt x="25716" y="68104"/>
                    <a:pt x="20001" y="73819"/>
                    <a:pt x="24764" y="72866"/>
                  </a:cubicBezTo>
                  <a:cubicBezTo>
                    <a:pt x="25716" y="72866"/>
                    <a:pt x="19049" y="71914"/>
                    <a:pt x="19049" y="72866"/>
                  </a:cubicBezTo>
                  <a:cubicBezTo>
                    <a:pt x="20001" y="73819"/>
                    <a:pt x="23811" y="72866"/>
                    <a:pt x="24764" y="73819"/>
                  </a:cubicBezTo>
                  <a:cubicBezTo>
                    <a:pt x="23811" y="73819"/>
                    <a:pt x="23811" y="73819"/>
                    <a:pt x="24764" y="73819"/>
                  </a:cubicBezTo>
                  <a:cubicBezTo>
                    <a:pt x="20954" y="77629"/>
                    <a:pt x="20001" y="69056"/>
                    <a:pt x="22859" y="74771"/>
                  </a:cubicBezTo>
                  <a:cubicBezTo>
                    <a:pt x="20001" y="74771"/>
                    <a:pt x="18096" y="73819"/>
                    <a:pt x="15239" y="73819"/>
                  </a:cubicBezTo>
                  <a:cubicBezTo>
                    <a:pt x="17144" y="72866"/>
                    <a:pt x="20001" y="75724"/>
                    <a:pt x="22859" y="76676"/>
                  </a:cubicBezTo>
                  <a:cubicBezTo>
                    <a:pt x="19049" y="79534"/>
                    <a:pt x="12381" y="78581"/>
                    <a:pt x="15239" y="81439"/>
                  </a:cubicBezTo>
                  <a:cubicBezTo>
                    <a:pt x="16191" y="82391"/>
                    <a:pt x="11429" y="80486"/>
                    <a:pt x="11429" y="81439"/>
                  </a:cubicBezTo>
                  <a:cubicBezTo>
                    <a:pt x="17144" y="80486"/>
                    <a:pt x="10476" y="82391"/>
                    <a:pt x="10476" y="80486"/>
                  </a:cubicBezTo>
                  <a:cubicBezTo>
                    <a:pt x="-1" y="77629"/>
                    <a:pt x="18096" y="10954"/>
                    <a:pt x="12381"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753" name="Google Shape;9753;p15"/>
            <p:cNvSpPr/>
            <p:nvPr/>
          </p:nvSpPr>
          <p:spPr>
            <a:xfrm>
              <a:off x="5216366" y="2480786"/>
              <a:ext cx="9525" cy="9525"/>
            </a:xfrm>
            <a:custGeom>
              <a:avLst/>
              <a:gdLst/>
              <a:ahLst/>
              <a:cxnLst/>
              <a:rect l="l" t="t" r="r" b="b"/>
              <a:pathLst>
                <a:path w="9525" h="9525" extrusionOk="0">
                  <a:moveTo>
                    <a:pt x="7144" y="7144"/>
                  </a:moveTo>
                  <a:cubicBezTo>
                    <a:pt x="8096" y="7144"/>
                    <a:pt x="8096" y="7144"/>
                    <a:pt x="10001" y="7144"/>
                  </a:cubicBezTo>
                  <a:cubicBezTo>
                    <a:pt x="8096"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754" name="Google Shape;9754;p15"/>
            <p:cNvSpPr/>
            <p:nvPr/>
          </p:nvSpPr>
          <p:spPr>
            <a:xfrm>
              <a:off x="5224939" y="2476023"/>
              <a:ext cx="9525" cy="9525"/>
            </a:xfrm>
            <a:custGeom>
              <a:avLst/>
              <a:gdLst/>
              <a:ahLst/>
              <a:cxnLst/>
              <a:rect l="l" t="t" r="r" b="b"/>
              <a:pathLst>
                <a:path w="9525" h="9525" extrusionOk="0">
                  <a:moveTo>
                    <a:pt x="7144" y="7144"/>
                  </a:moveTo>
                  <a:cubicBezTo>
                    <a:pt x="7144" y="7144"/>
                    <a:pt x="9049"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755" name="Google Shape;9755;p15"/>
            <p:cNvSpPr/>
            <p:nvPr/>
          </p:nvSpPr>
          <p:spPr>
            <a:xfrm>
              <a:off x="5225891" y="2475071"/>
              <a:ext cx="9525" cy="9525"/>
            </a:xfrm>
            <a:custGeom>
              <a:avLst/>
              <a:gdLst/>
              <a:ahLst/>
              <a:cxnLst/>
              <a:rect l="l" t="t" r="r" b="b"/>
              <a:pathLst>
                <a:path w="9525" h="9525" extrusionOk="0">
                  <a:moveTo>
                    <a:pt x="7144" y="7144"/>
                  </a:moveTo>
                  <a:cubicBezTo>
                    <a:pt x="8096" y="7144"/>
                    <a:pt x="8096" y="7144"/>
                    <a:pt x="8096" y="8096"/>
                  </a:cubicBezTo>
                  <a:lnTo>
                    <a:pt x="7144" y="7144"/>
                  </a:ln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756" name="Google Shape;9756;p15"/>
            <p:cNvSpPr/>
            <p:nvPr/>
          </p:nvSpPr>
          <p:spPr>
            <a:xfrm>
              <a:off x="5228749" y="2474118"/>
              <a:ext cx="9525" cy="9525"/>
            </a:xfrm>
            <a:custGeom>
              <a:avLst/>
              <a:gdLst/>
              <a:ahLst/>
              <a:cxnLst/>
              <a:rect l="l" t="t" r="r" b="b"/>
              <a:pathLst>
                <a:path w="9525" h="9525" extrusionOk="0">
                  <a:moveTo>
                    <a:pt x="7144" y="7144"/>
                  </a:moveTo>
                  <a:cubicBezTo>
                    <a:pt x="8096" y="7144"/>
                    <a:pt x="8096" y="7144"/>
                    <a:pt x="7144" y="7144"/>
                  </a:cubicBezTo>
                  <a:cubicBezTo>
                    <a:pt x="8096"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757" name="Google Shape;9757;p15"/>
            <p:cNvSpPr/>
            <p:nvPr/>
          </p:nvSpPr>
          <p:spPr>
            <a:xfrm>
              <a:off x="5226844" y="2473695"/>
              <a:ext cx="9525" cy="9525"/>
            </a:xfrm>
            <a:custGeom>
              <a:avLst/>
              <a:gdLst/>
              <a:ahLst/>
              <a:cxnLst/>
              <a:rect l="l" t="t" r="r" b="b"/>
              <a:pathLst>
                <a:path w="9525" h="9525" extrusionOk="0">
                  <a:moveTo>
                    <a:pt x="7144" y="7567"/>
                  </a:moveTo>
                  <a:cubicBezTo>
                    <a:pt x="7144" y="7567"/>
                    <a:pt x="8096" y="7567"/>
                    <a:pt x="7144" y="7567"/>
                  </a:cubicBezTo>
                  <a:cubicBezTo>
                    <a:pt x="7144" y="6615"/>
                    <a:pt x="8096" y="7567"/>
                    <a:pt x="7144"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758" name="Google Shape;9758;p15"/>
            <p:cNvSpPr/>
            <p:nvPr/>
          </p:nvSpPr>
          <p:spPr>
            <a:xfrm>
              <a:off x="5229278" y="2471261"/>
              <a:ext cx="9525" cy="9525"/>
            </a:xfrm>
            <a:custGeom>
              <a:avLst/>
              <a:gdLst/>
              <a:ahLst/>
              <a:cxnLst/>
              <a:rect l="l" t="t" r="r" b="b"/>
              <a:pathLst>
                <a:path w="9525" h="9525" extrusionOk="0">
                  <a:moveTo>
                    <a:pt x="7567" y="7144"/>
                  </a:moveTo>
                  <a:cubicBezTo>
                    <a:pt x="7567" y="7144"/>
                    <a:pt x="6615" y="7144"/>
                    <a:pt x="7567" y="7144"/>
                  </a:cubicBezTo>
                  <a:cubicBezTo>
                    <a:pt x="6615" y="7144"/>
                    <a:pt x="8520" y="7144"/>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759" name="Google Shape;9759;p15"/>
            <p:cNvSpPr/>
            <p:nvPr/>
          </p:nvSpPr>
          <p:spPr>
            <a:xfrm>
              <a:off x="5228749" y="2469885"/>
              <a:ext cx="9525" cy="9525"/>
            </a:xfrm>
            <a:custGeom>
              <a:avLst/>
              <a:gdLst/>
              <a:ahLst/>
              <a:cxnLst/>
              <a:rect l="l" t="t" r="r" b="b"/>
              <a:pathLst>
                <a:path w="9525" h="9525" extrusionOk="0">
                  <a:moveTo>
                    <a:pt x="7144" y="7567"/>
                  </a:moveTo>
                  <a:cubicBezTo>
                    <a:pt x="7144" y="7567"/>
                    <a:pt x="9049" y="6615"/>
                    <a:pt x="7144"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760" name="Google Shape;9760;p15"/>
            <p:cNvSpPr/>
            <p:nvPr/>
          </p:nvSpPr>
          <p:spPr>
            <a:xfrm>
              <a:off x="5225891" y="2446496"/>
              <a:ext cx="9525" cy="9525"/>
            </a:xfrm>
            <a:custGeom>
              <a:avLst/>
              <a:gdLst/>
              <a:ahLst/>
              <a:cxnLst/>
              <a:rect l="l" t="t" r="r" b="b"/>
              <a:pathLst>
                <a:path w="9525" h="9525" extrusionOk="0">
                  <a:moveTo>
                    <a:pt x="7144" y="7144"/>
                  </a:move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761" name="Google Shape;9761;p15"/>
            <p:cNvSpPr/>
            <p:nvPr/>
          </p:nvSpPr>
          <p:spPr>
            <a:xfrm>
              <a:off x="5225891" y="2436547"/>
              <a:ext cx="9525" cy="9525"/>
            </a:xfrm>
            <a:custGeom>
              <a:avLst/>
              <a:gdLst/>
              <a:ahLst/>
              <a:cxnLst/>
              <a:rect l="l" t="t" r="r" b="b"/>
              <a:pathLst>
                <a:path w="9525" h="9525" extrusionOk="0">
                  <a:moveTo>
                    <a:pt x="7144" y="7567"/>
                  </a:moveTo>
                  <a:cubicBezTo>
                    <a:pt x="7144" y="7567"/>
                    <a:pt x="8096" y="7567"/>
                    <a:pt x="7144" y="7567"/>
                  </a:cubicBezTo>
                  <a:cubicBezTo>
                    <a:pt x="8096" y="7567"/>
                    <a:pt x="7144" y="6615"/>
                    <a:pt x="7144"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762" name="Google Shape;9762;p15"/>
            <p:cNvSpPr/>
            <p:nvPr/>
          </p:nvSpPr>
          <p:spPr>
            <a:xfrm>
              <a:off x="5220811" y="2431256"/>
              <a:ext cx="9525" cy="9525"/>
            </a:xfrm>
            <a:custGeom>
              <a:avLst/>
              <a:gdLst/>
              <a:ahLst/>
              <a:cxnLst/>
              <a:rect l="l" t="t" r="r" b="b"/>
              <a:pathLst>
                <a:path w="9525" h="9525" extrusionOk="0">
                  <a:moveTo>
                    <a:pt x="8414" y="7144"/>
                  </a:moveTo>
                  <a:cubicBezTo>
                    <a:pt x="8414" y="7144"/>
                    <a:pt x="5556" y="7144"/>
                    <a:pt x="841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763" name="Google Shape;9763;p15"/>
            <p:cNvSpPr/>
            <p:nvPr/>
          </p:nvSpPr>
          <p:spPr>
            <a:xfrm>
              <a:off x="5387816" y="2477928"/>
              <a:ext cx="9525" cy="9525"/>
            </a:xfrm>
            <a:custGeom>
              <a:avLst/>
              <a:gdLst/>
              <a:ahLst/>
              <a:cxnLst/>
              <a:rect l="l" t="t" r="r" b="b"/>
              <a:pathLst>
                <a:path w="9525" h="9525" extrusionOk="0">
                  <a:moveTo>
                    <a:pt x="7144" y="7144"/>
                  </a:moveTo>
                  <a:cubicBezTo>
                    <a:pt x="8096" y="7144"/>
                    <a:pt x="9049" y="7144"/>
                    <a:pt x="7144" y="7144"/>
                  </a:cubicBez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764" name="Google Shape;9764;p15"/>
            <p:cNvSpPr/>
            <p:nvPr/>
          </p:nvSpPr>
          <p:spPr>
            <a:xfrm>
              <a:off x="5381052" y="2411253"/>
              <a:ext cx="28575" cy="76200"/>
            </a:xfrm>
            <a:custGeom>
              <a:avLst/>
              <a:gdLst/>
              <a:ahLst/>
              <a:cxnLst/>
              <a:rect l="l" t="t" r="r" b="b"/>
              <a:pathLst>
                <a:path w="28575" h="76200" extrusionOk="0">
                  <a:moveTo>
                    <a:pt x="23433" y="7144"/>
                  </a:moveTo>
                  <a:cubicBezTo>
                    <a:pt x="28196" y="10001"/>
                    <a:pt x="19623" y="30004"/>
                    <a:pt x="17718" y="30004"/>
                  </a:cubicBezTo>
                  <a:cubicBezTo>
                    <a:pt x="20576" y="37624"/>
                    <a:pt x="29148" y="58579"/>
                    <a:pt x="18671" y="58579"/>
                  </a:cubicBezTo>
                  <a:cubicBezTo>
                    <a:pt x="19623" y="59531"/>
                    <a:pt x="18671" y="59531"/>
                    <a:pt x="16766" y="58579"/>
                  </a:cubicBezTo>
                  <a:cubicBezTo>
                    <a:pt x="24386" y="60484"/>
                    <a:pt x="21528" y="59531"/>
                    <a:pt x="26291" y="60484"/>
                  </a:cubicBezTo>
                  <a:cubicBezTo>
                    <a:pt x="21528" y="60484"/>
                    <a:pt x="21528" y="60484"/>
                    <a:pt x="26291" y="60484"/>
                  </a:cubicBezTo>
                  <a:cubicBezTo>
                    <a:pt x="23433" y="61436"/>
                    <a:pt x="22481" y="61436"/>
                    <a:pt x="26291" y="61436"/>
                  </a:cubicBezTo>
                  <a:cubicBezTo>
                    <a:pt x="25338" y="61436"/>
                    <a:pt x="25338" y="61436"/>
                    <a:pt x="26291" y="61436"/>
                  </a:cubicBezTo>
                  <a:cubicBezTo>
                    <a:pt x="24386" y="61436"/>
                    <a:pt x="24386" y="61436"/>
                    <a:pt x="26291" y="61436"/>
                  </a:cubicBezTo>
                  <a:cubicBezTo>
                    <a:pt x="26291" y="61436"/>
                    <a:pt x="17718" y="61436"/>
                    <a:pt x="26291" y="62389"/>
                  </a:cubicBezTo>
                  <a:cubicBezTo>
                    <a:pt x="22481" y="61436"/>
                    <a:pt x="28196" y="64294"/>
                    <a:pt x="18671" y="63341"/>
                  </a:cubicBezTo>
                  <a:cubicBezTo>
                    <a:pt x="27243" y="60484"/>
                    <a:pt x="21528" y="66199"/>
                    <a:pt x="26291" y="64294"/>
                  </a:cubicBezTo>
                  <a:cubicBezTo>
                    <a:pt x="27243" y="64294"/>
                    <a:pt x="20576" y="64294"/>
                    <a:pt x="20576" y="64294"/>
                  </a:cubicBezTo>
                  <a:cubicBezTo>
                    <a:pt x="22481" y="65246"/>
                    <a:pt x="25338" y="63341"/>
                    <a:pt x="26291" y="65246"/>
                  </a:cubicBezTo>
                  <a:cubicBezTo>
                    <a:pt x="25338" y="65246"/>
                    <a:pt x="25338" y="65246"/>
                    <a:pt x="26291" y="65246"/>
                  </a:cubicBezTo>
                  <a:cubicBezTo>
                    <a:pt x="23433" y="69056"/>
                    <a:pt x="21528" y="61436"/>
                    <a:pt x="24386" y="66199"/>
                  </a:cubicBezTo>
                  <a:cubicBezTo>
                    <a:pt x="21528" y="66199"/>
                    <a:pt x="19623" y="65246"/>
                    <a:pt x="16766" y="66199"/>
                  </a:cubicBezTo>
                  <a:cubicBezTo>
                    <a:pt x="18671" y="64294"/>
                    <a:pt x="20576" y="67151"/>
                    <a:pt x="24386" y="68104"/>
                  </a:cubicBezTo>
                  <a:cubicBezTo>
                    <a:pt x="20576" y="70961"/>
                    <a:pt x="13908" y="70009"/>
                    <a:pt x="17718" y="72866"/>
                  </a:cubicBezTo>
                  <a:cubicBezTo>
                    <a:pt x="16766" y="72866"/>
                    <a:pt x="15813" y="72866"/>
                    <a:pt x="17718" y="72866"/>
                  </a:cubicBezTo>
                  <a:cubicBezTo>
                    <a:pt x="16766" y="73819"/>
                    <a:pt x="15813" y="72866"/>
                    <a:pt x="13908" y="72866"/>
                  </a:cubicBezTo>
                  <a:cubicBezTo>
                    <a:pt x="19623" y="70961"/>
                    <a:pt x="13908" y="73819"/>
                    <a:pt x="12956" y="71914"/>
                  </a:cubicBezTo>
                  <a:cubicBezTo>
                    <a:pt x="-6094" y="69056"/>
                    <a:pt x="28196" y="11906"/>
                    <a:pt x="23433"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765" name="Google Shape;9765;p15"/>
            <p:cNvSpPr/>
            <p:nvPr/>
          </p:nvSpPr>
          <p:spPr>
            <a:xfrm>
              <a:off x="5387816" y="2477928"/>
              <a:ext cx="9525" cy="9525"/>
            </a:xfrm>
            <a:custGeom>
              <a:avLst/>
              <a:gdLst/>
              <a:ahLst/>
              <a:cxnLst/>
              <a:rect l="l" t="t" r="r" b="b"/>
              <a:pathLst>
                <a:path w="9525" h="9525" extrusionOk="0">
                  <a:moveTo>
                    <a:pt x="7144" y="7144"/>
                  </a:moveTo>
                  <a:cubicBezTo>
                    <a:pt x="8096" y="7144"/>
                    <a:pt x="8096" y="7144"/>
                    <a:pt x="10001" y="7144"/>
                  </a:cubicBezTo>
                  <a:cubicBezTo>
                    <a:pt x="9049" y="7144"/>
                    <a:pt x="8096"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766" name="Google Shape;9766;p15"/>
            <p:cNvSpPr/>
            <p:nvPr/>
          </p:nvSpPr>
          <p:spPr>
            <a:xfrm>
              <a:off x="5396389" y="2473166"/>
              <a:ext cx="9525" cy="9525"/>
            </a:xfrm>
            <a:custGeom>
              <a:avLst/>
              <a:gdLst/>
              <a:ahLst/>
              <a:cxnLst/>
              <a:rect l="l" t="t" r="r" b="b"/>
              <a:pathLst>
                <a:path w="9525" h="9525" extrusionOk="0">
                  <a:moveTo>
                    <a:pt x="7144" y="7144"/>
                  </a:moveTo>
                  <a:cubicBezTo>
                    <a:pt x="7144" y="7144"/>
                    <a:pt x="9049"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767" name="Google Shape;9767;p15"/>
            <p:cNvSpPr/>
            <p:nvPr/>
          </p:nvSpPr>
          <p:spPr>
            <a:xfrm>
              <a:off x="5396389" y="2471261"/>
              <a:ext cx="9525" cy="9525"/>
            </a:xfrm>
            <a:custGeom>
              <a:avLst/>
              <a:gdLst/>
              <a:ahLst/>
              <a:cxnLst/>
              <a:rect l="l" t="t" r="r" b="b"/>
              <a:pathLst>
                <a:path w="9525" h="9525" extrusionOk="0">
                  <a:moveTo>
                    <a:pt x="7144" y="7144"/>
                  </a:moveTo>
                  <a:cubicBezTo>
                    <a:pt x="8096" y="7144"/>
                    <a:pt x="8096" y="7144"/>
                    <a:pt x="8096" y="7144"/>
                  </a:cubicBezTo>
                  <a:lnTo>
                    <a:pt x="7144" y="7144"/>
                  </a:ln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768" name="Google Shape;9768;p15"/>
            <p:cNvSpPr/>
            <p:nvPr/>
          </p:nvSpPr>
          <p:spPr>
            <a:xfrm>
              <a:off x="5400199" y="2470308"/>
              <a:ext cx="9525" cy="9525"/>
            </a:xfrm>
            <a:custGeom>
              <a:avLst/>
              <a:gdLst/>
              <a:ahLst/>
              <a:cxnLst/>
              <a:rect l="l" t="t" r="r" b="b"/>
              <a:pathLst>
                <a:path w="9525" h="9525" extrusionOk="0">
                  <a:moveTo>
                    <a:pt x="7144" y="7144"/>
                  </a:moveTo>
                  <a:cubicBezTo>
                    <a:pt x="7144" y="7144"/>
                    <a:pt x="8096" y="7144"/>
                    <a:pt x="7144" y="7144"/>
                  </a:cubicBez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769" name="Google Shape;9769;p15"/>
            <p:cNvSpPr/>
            <p:nvPr/>
          </p:nvSpPr>
          <p:spPr>
            <a:xfrm>
              <a:off x="5398294" y="2470308"/>
              <a:ext cx="9525" cy="9525"/>
            </a:xfrm>
            <a:custGeom>
              <a:avLst/>
              <a:gdLst/>
              <a:ahLst/>
              <a:cxnLst/>
              <a:rect l="l" t="t" r="r" b="b"/>
              <a:pathLst>
                <a:path w="9525" h="9525" extrusionOk="0">
                  <a:moveTo>
                    <a:pt x="7144" y="7144"/>
                  </a:moveTo>
                  <a:cubicBezTo>
                    <a:pt x="7144" y="7144"/>
                    <a:pt x="7144" y="7144"/>
                    <a:pt x="7144" y="7144"/>
                  </a:cubicBezTo>
                  <a:cubicBezTo>
                    <a:pt x="7144" y="7144"/>
                    <a:pt x="8096"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770" name="Google Shape;9770;p15"/>
            <p:cNvSpPr/>
            <p:nvPr/>
          </p:nvSpPr>
          <p:spPr>
            <a:xfrm>
              <a:off x="5399775" y="2468403"/>
              <a:ext cx="9525" cy="9525"/>
            </a:xfrm>
            <a:custGeom>
              <a:avLst/>
              <a:gdLst/>
              <a:ahLst/>
              <a:cxnLst/>
              <a:rect l="l" t="t" r="r" b="b"/>
              <a:pathLst>
                <a:path w="9525" h="9525" extrusionOk="0">
                  <a:moveTo>
                    <a:pt x="7567" y="7144"/>
                  </a:moveTo>
                  <a:cubicBezTo>
                    <a:pt x="7567" y="7144"/>
                    <a:pt x="6615" y="7144"/>
                    <a:pt x="7567" y="7144"/>
                  </a:cubicBezTo>
                  <a:cubicBezTo>
                    <a:pt x="7567" y="7144"/>
                    <a:pt x="8520" y="7144"/>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771" name="Google Shape;9771;p15"/>
            <p:cNvSpPr/>
            <p:nvPr/>
          </p:nvSpPr>
          <p:spPr>
            <a:xfrm>
              <a:off x="5399246" y="2467027"/>
              <a:ext cx="9525" cy="9525"/>
            </a:xfrm>
            <a:custGeom>
              <a:avLst/>
              <a:gdLst/>
              <a:ahLst/>
              <a:cxnLst/>
              <a:rect l="l" t="t" r="r" b="b"/>
              <a:pathLst>
                <a:path w="9525" h="9525" extrusionOk="0">
                  <a:moveTo>
                    <a:pt x="7144" y="7567"/>
                  </a:moveTo>
                  <a:cubicBezTo>
                    <a:pt x="7144" y="7567"/>
                    <a:pt x="9049" y="6615"/>
                    <a:pt x="7144"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772" name="Google Shape;9772;p15"/>
            <p:cNvSpPr/>
            <p:nvPr/>
          </p:nvSpPr>
          <p:spPr>
            <a:xfrm>
              <a:off x="5397341" y="2447448"/>
              <a:ext cx="9525" cy="9525"/>
            </a:xfrm>
            <a:custGeom>
              <a:avLst/>
              <a:gdLst/>
              <a:ahLst/>
              <a:cxnLst/>
              <a:rect l="l" t="t" r="r" b="b"/>
              <a:pathLst>
                <a:path w="9525" h="9525" extrusionOk="0">
                  <a:moveTo>
                    <a:pt x="7144" y="7144"/>
                  </a:move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773" name="Google Shape;9773;p15"/>
            <p:cNvSpPr/>
            <p:nvPr/>
          </p:nvSpPr>
          <p:spPr>
            <a:xfrm>
              <a:off x="5398294" y="2438452"/>
              <a:ext cx="9525" cy="9525"/>
            </a:xfrm>
            <a:custGeom>
              <a:avLst/>
              <a:gdLst/>
              <a:ahLst/>
              <a:cxnLst/>
              <a:rect l="l" t="t" r="r" b="b"/>
              <a:pathLst>
                <a:path w="9525" h="9525" extrusionOk="0">
                  <a:moveTo>
                    <a:pt x="7144" y="7567"/>
                  </a:moveTo>
                  <a:cubicBezTo>
                    <a:pt x="7144" y="6615"/>
                    <a:pt x="8096" y="7567"/>
                    <a:pt x="7144" y="7567"/>
                  </a:cubicBezTo>
                  <a:cubicBezTo>
                    <a:pt x="8096" y="7567"/>
                    <a:pt x="7144" y="6615"/>
                    <a:pt x="7144"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774" name="Google Shape;9774;p15"/>
            <p:cNvSpPr/>
            <p:nvPr/>
          </p:nvSpPr>
          <p:spPr>
            <a:xfrm>
              <a:off x="5394166" y="2432737"/>
              <a:ext cx="9525" cy="9525"/>
            </a:xfrm>
            <a:custGeom>
              <a:avLst/>
              <a:gdLst/>
              <a:ahLst/>
              <a:cxnLst/>
              <a:rect l="l" t="t" r="r" b="b"/>
              <a:pathLst>
                <a:path w="9525" h="9525" extrusionOk="0">
                  <a:moveTo>
                    <a:pt x="8414" y="7567"/>
                  </a:moveTo>
                  <a:cubicBezTo>
                    <a:pt x="8414" y="7567"/>
                    <a:pt x="5556" y="6615"/>
                    <a:pt x="8414"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775" name="Google Shape;9775;p15"/>
            <p:cNvSpPr/>
            <p:nvPr/>
          </p:nvSpPr>
          <p:spPr>
            <a:xfrm>
              <a:off x="5587418" y="2476976"/>
              <a:ext cx="9525" cy="9525"/>
            </a:xfrm>
            <a:custGeom>
              <a:avLst/>
              <a:gdLst/>
              <a:ahLst/>
              <a:cxnLst/>
              <a:rect l="l" t="t" r="r" b="b"/>
              <a:pathLst>
                <a:path w="9525" h="9525" extrusionOk="0">
                  <a:moveTo>
                    <a:pt x="7567" y="7144"/>
                  </a:moveTo>
                  <a:cubicBezTo>
                    <a:pt x="7567" y="7144"/>
                    <a:pt x="8520" y="7144"/>
                    <a:pt x="7567" y="7144"/>
                  </a:cubicBezTo>
                  <a:cubicBezTo>
                    <a:pt x="7567" y="7144"/>
                    <a:pt x="6615" y="7144"/>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776" name="Google Shape;9776;p15"/>
            <p:cNvSpPr/>
            <p:nvPr/>
          </p:nvSpPr>
          <p:spPr>
            <a:xfrm>
              <a:off x="5584219" y="2407443"/>
              <a:ext cx="28575" cy="76200"/>
            </a:xfrm>
            <a:custGeom>
              <a:avLst/>
              <a:gdLst/>
              <a:ahLst/>
              <a:cxnLst/>
              <a:rect l="l" t="t" r="r" b="b"/>
              <a:pathLst>
                <a:path w="28575" h="76200" extrusionOk="0">
                  <a:moveTo>
                    <a:pt x="11718" y="7144"/>
                  </a:moveTo>
                  <a:cubicBezTo>
                    <a:pt x="17433" y="8096"/>
                    <a:pt x="20291" y="49054"/>
                    <a:pt x="18386" y="49054"/>
                  </a:cubicBezTo>
                  <a:cubicBezTo>
                    <a:pt x="18386" y="50959"/>
                    <a:pt x="26958" y="60484"/>
                    <a:pt x="16481" y="61436"/>
                  </a:cubicBezTo>
                  <a:cubicBezTo>
                    <a:pt x="17433" y="62389"/>
                    <a:pt x="16481" y="62389"/>
                    <a:pt x="14576" y="61436"/>
                  </a:cubicBezTo>
                  <a:cubicBezTo>
                    <a:pt x="27911" y="65246"/>
                    <a:pt x="17433" y="63341"/>
                    <a:pt x="24101" y="65246"/>
                  </a:cubicBezTo>
                  <a:cubicBezTo>
                    <a:pt x="23148" y="65246"/>
                    <a:pt x="23148" y="65246"/>
                    <a:pt x="24101" y="65246"/>
                  </a:cubicBezTo>
                  <a:cubicBezTo>
                    <a:pt x="22196" y="65246"/>
                    <a:pt x="22196" y="65246"/>
                    <a:pt x="24101" y="65246"/>
                  </a:cubicBezTo>
                  <a:cubicBezTo>
                    <a:pt x="24101" y="65246"/>
                    <a:pt x="15528" y="65246"/>
                    <a:pt x="24101" y="66199"/>
                  </a:cubicBezTo>
                  <a:cubicBezTo>
                    <a:pt x="20291" y="65246"/>
                    <a:pt x="26006" y="68104"/>
                    <a:pt x="16481" y="67151"/>
                  </a:cubicBezTo>
                  <a:cubicBezTo>
                    <a:pt x="25053" y="64294"/>
                    <a:pt x="19338" y="70009"/>
                    <a:pt x="24101" y="69056"/>
                  </a:cubicBezTo>
                  <a:cubicBezTo>
                    <a:pt x="25053" y="69056"/>
                    <a:pt x="18386" y="68104"/>
                    <a:pt x="18386" y="69056"/>
                  </a:cubicBezTo>
                  <a:cubicBezTo>
                    <a:pt x="19338" y="70009"/>
                    <a:pt x="23148" y="69056"/>
                    <a:pt x="24101" y="70009"/>
                  </a:cubicBezTo>
                  <a:cubicBezTo>
                    <a:pt x="23148" y="70009"/>
                    <a:pt x="23148" y="70009"/>
                    <a:pt x="24101" y="70009"/>
                  </a:cubicBezTo>
                  <a:cubicBezTo>
                    <a:pt x="20291" y="73819"/>
                    <a:pt x="19338" y="66199"/>
                    <a:pt x="22196" y="70961"/>
                  </a:cubicBezTo>
                  <a:cubicBezTo>
                    <a:pt x="19338" y="70961"/>
                    <a:pt x="17433" y="70009"/>
                    <a:pt x="14576" y="70009"/>
                  </a:cubicBezTo>
                  <a:cubicBezTo>
                    <a:pt x="16481" y="69056"/>
                    <a:pt x="18386" y="71914"/>
                    <a:pt x="22196" y="72866"/>
                  </a:cubicBezTo>
                  <a:cubicBezTo>
                    <a:pt x="18386" y="75724"/>
                    <a:pt x="11718" y="73819"/>
                    <a:pt x="14576" y="76676"/>
                  </a:cubicBezTo>
                  <a:cubicBezTo>
                    <a:pt x="13623" y="76676"/>
                    <a:pt x="12671" y="76676"/>
                    <a:pt x="14576" y="76676"/>
                  </a:cubicBezTo>
                  <a:cubicBezTo>
                    <a:pt x="13623" y="76676"/>
                    <a:pt x="11718" y="76676"/>
                    <a:pt x="10766" y="75724"/>
                  </a:cubicBezTo>
                  <a:cubicBezTo>
                    <a:pt x="16481" y="74771"/>
                    <a:pt x="9813" y="76676"/>
                    <a:pt x="9813" y="74771"/>
                  </a:cubicBezTo>
                  <a:cubicBezTo>
                    <a:pt x="1240" y="72866"/>
                    <a:pt x="16481" y="10001"/>
                    <a:pt x="11718"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777" name="Google Shape;9777;p15"/>
            <p:cNvSpPr/>
            <p:nvPr/>
          </p:nvSpPr>
          <p:spPr>
            <a:xfrm>
              <a:off x="5586889" y="2476976"/>
              <a:ext cx="9525" cy="9525"/>
            </a:xfrm>
            <a:custGeom>
              <a:avLst/>
              <a:gdLst/>
              <a:ahLst/>
              <a:cxnLst/>
              <a:rect l="l" t="t" r="r" b="b"/>
              <a:pathLst>
                <a:path w="9525" h="9525" extrusionOk="0">
                  <a:moveTo>
                    <a:pt x="7144" y="7144"/>
                  </a:moveTo>
                  <a:cubicBezTo>
                    <a:pt x="8096" y="7144"/>
                    <a:pt x="8096" y="7144"/>
                    <a:pt x="10001" y="7144"/>
                  </a:cubicBezTo>
                  <a:cubicBezTo>
                    <a:pt x="9049" y="7144"/>
                    <a:pt x="8096"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778" name="Google Shape;9778;p15"/>
            <p:cNvSpPr/>
            <p:nvPr/>
          </p:nvSpPr>
          <p:spPr>
            <a:xfrm>
              <a:off x="5596414" y="2472213"/>
              <a:ext cx="9525" cy="9525"/>
            </a:xfrm>
            <a:custGeom>
              <a:avLst/>
              <a:gdLst/>
              <a:ahLst/>
              <a:cxnLst/>
              <a:rect l="l" t="t" r="r" b="b"/>
              <a:pathLst>
                <a:path w="9525" h="9525" extrusionOk="0">
                  <a:moveTo>
                    <a:pt x="7144" y="7144"/>
                  </a:moveTo>
                  <a:cubicBezTo>
                    <a:pt x="7144" y="7144"/>
                    <a:pt x="9049"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779" name="Google Shape;9779;p15"/>
            <p:cNvSpPr/>
            <p:nvPr/>
          </p:nvSpPr>
          <p:spPr>
            <a:xfrm>
              <a:off x="5596414" y="2471261"/>
              <a:ext cx="9525" cy="9525"/>
            </a:xfrm>
            <a:custGeom>
              <a:avLst/>
              <a:gdLst/>
              <a:ahLst/>
              <a:cxnLst/>
              <a:rect l="l" t="t" r="r" b="b"/>
              <a:pathLst>
                <a:path w="9525" h="9525" extrusionOk="0">
                  <a:moveTo>
                    <a:pt x="7144" y="7144"/>
                  </a:moveTo>
                  <a:cubicBezTo>
                    <a:pt x="8096" y="7144"/>
                    <a:pt x="8096" y="7144"/>
                    <a:pt x="8096" y="8096"/>
                  </a:cubicBezTo>
                  <a:lnTo>
                    <a:pt x="7144" y="7144"/>
                  </a:ln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780" name="Google Shape;9780;p15"/>
            <p:cNvSpPr/>
            <p:nvPr/>
          </p:nvSpPr>
          <p:spPr>
            <a:xfrm>
              <a:off x="5600224" y="2470308"/>
              <a:ext cx="9525" cy="9525"/>
            </a:xfrm>
            <a:custGeom>
              <a:avLst/>
              <a:gdLst/>
              <a:ahLst/>
              <a:cxnLst/>
              <a:rect l="l" t="t" r="r" b="b"/>
              <a:pathLst>
                <a:path w="9525" h="9525" extrusionOk="0">
                  <a:moveTo>
                    <a:pt x="7144" y="7144"/>
                  </a:moveTo>
                  <a:cubicBezTo>
                    <a:pt x="7144" y="7144"/>
                    <a:pt x="8096" y="7144"/>
                    <a:pt x="7144" y="7144"/>
                  </a:cubicBez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781" name="Google Shape;9781;p15"/>
            <p:cNvSpPr/>
            <p:nvPr/>
          </p:nvSpPr>
          <p:spPr>
            <a:xfrm>
              <a:off x="5598319" y="2469885"/>
              <a:ext cx="9525" cy="9525"/>
            </a:xfrm>
            <a:custGeom>
              <a:avLst/>
              <a:gdLst/>
              <a:ahLst/>
              <a:cxnLst/>
              <a:rect l="l" t="t" r="r" b="b"/>
              <a:pathLst>
                <a:path w="9525" h="9525" extrusionOk="0">
                  <a:moveTo>
                    <a:pt x="7144" y="7567"/>
                  </a:moveTo>
                  <a:cubicBezTo>
                    <a:pt x="7144" y="7567"/>
                    <a:pt x="7144" y="7567"/>
                    <a:pt x="7144" y="7567"/>
                  </a:cubicBezTo>
                  <a:cubicBezTo>
                    <a:pt x="7144" y="6615"/>
                    <a:pt x="8096" y="7567"/>
                    <a:pt x="7144"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782" name="Google Shape;9782;p15"/>
            <p:cNvSpPr/>
            <p:nvPr/>
          </p:nvSpPr>
          <p:spPr>
            <a:xfrm>
              <a:off x="5600224" y="2467451"/>
              <a:ext cx="9525" cy="9525"/>
            </a:xfrm>
            <a:custGeom>
              <a:avLst/>
              <a:gdLst/>
              <a:ahLst/>
              <a:cxnLst/>
              <a:rect l="l" t="t" r="r" b="b"/>
              <a:pathLst>
                <a:path w="9525" h="9525" extrusionOk="0">
                  <a:moveTo>
                    <a:pt x="7144" y="7144"/>
                  </a:moveTo>
                  <a:cubicBezTo>
                    <a:pt x="7144" y="7144"/>
                    <a:pt x="7144" y="7144"/>
                    <a:pt x="7144" y="7144"/>
                  </a:cubicBezTo>
                  <a:cubicBezTo>
                    <a:pt x="7144" y="7144"/>
                    <a:pt x="8096"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783" name="Google Shape;9783;p15"/>
            <p:cNvSpPr/>
            <p:nvPr/>
          </p:nvSpPr>
          <p:spPr>
            <a:xfrm>
              <a:off x="5599271" y="2466498"/>
              <a:ext cx="9525" cy="9525"/>
            </a:xfrm>
            <a:custGeom>
              <a:avLst/>
              <a:gdLst/>
              <a:ahLst/>
              <a:cxnLst/>
              <a:rect l="l" t="t" r="r" b="b"/>
              <a:pathLst>
                <a:path w="9525" h="9525" extrusionOk="0">
                  <a:moveTo>
                    <a:pt x="7144" y="7144"/>
                  </a:moveTo>
                  <a:cubicBezTo>
                    <a:pt x="7144" y="7144"/>
                    <a:pt x="10001"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784" name="Google Shape;9784;p15"/>
            <p:cNvSpPr/>
            <p:nvPr/>
          </p:nvSpPr>
          <p:spPr>
            <a:xfrm>
              <a:off x="5597366" y="2444591"/>
              <a:ext cx="9525" cy="9525"/>
            </a:xfrm>
            <a:custGeom>
              <a:avLst/>
              <a:gdLst/>
              <a:ahLst/>
              <a:cxnLst/>
              <a:rect l="l" t="t" r="r" b="b"/>
              <a:pathLst>
                <a:path w="9525" h="9525" extrusionOk="0">
                  <a:moveTo>
                    <a:pt x="7144" y="7144"/>
                  </a:move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785" name="Google Shape;9785;p15"/>
            <p:cNvSpPr/>
            <p:nvPr/>
          </p:nvSpPr>
          <p:spPr>
            <a:xfrm>
              <a:off x="5597091" y="2435066"/>
              <a:ext cx="9525" cy="9525"/>
            </a:xfrm>
            <a:custGeom>
              <a:avLst/>
              <a:gdLst/>
              <a:ahLst/>
              <a:cxnLst/>
              <a:rect l="l" t="t" r="r" b="b"/>
              <a:pathLst>
                <a:path w="9525" h="9525" extrusionOk="0">
                  <a:moveTo>
                    <a:pt x="7419" y="7144"/>
                  </a:moveTo>
                  <a:cubicBezTo>
                    <a:pt x="6466" y="7144"/>
                    <a:pt x="8371" y="7144"/>
                    <a:pt x="7419" y="7144"/>
                  </a:cubicBezTo>
                  <a:cubicBezTo>
                    <a:pt x="8371" y="7144"/>
                    <a:pt x="7419" y="7144"/>
                    <a:pt x="7419"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786" name="Google Shape;9786;p15"/>
            <p:cNvSpPr/>
            <p:nvPr/>
          </p:nvSpPr>
          <p:spPr>
            <a:xfrm>
              <a:off x="5591631" y="2430303"/>
              <a:ext cx="9525" cy="9525"/>
            </a:xfrm>
            <a:custGeom>
              <a:avLst/>
              <a:gdLst/>
              <a:ahLst/>
              <a:cxnLst/>
              <a:rect l="l" t="t" r="r" b="b"/>
              <a:pathLst>
                <a:path w="9525" h="9525" extrusionOk="0">
                  <a:moveTo>
                    <a:pt x="9069" y="7144"/>
                  </a:moveTo>
                  <a:cubicBezTo>
                    <a:pt x="8117" y="7144"/>
                    <a:pt x="5259" y="7144"/>
                    <a:pt x="9069"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787" name="Google Shape;9787;p15"/>
            <p:cNvSpPr/>
            <p:nvPr/>
          </p:nvSpPr>
          <p:spPr>
            <a:xfrm>
              <a:off x="5690564" y="2333148"/>
              <a:ext cx="9525" cy="9525"/>
            </a:xfrm>
            <a:custGeom>
              <a:avLst/>
              <a:gdLst/>
              <a:ahLst/>
              <a:cxnLst/>
              <a:rect l="l" t="t" r="r" b="b"/>
              <a:pathLst>
                <a:path w="9525" h="9525" extrusionOk="0">
                  <a:moveTo>
                    <a:pt x="8244" y="7144"/>
                  </a:moveTo>
                  <a:cubicBezTo>
                    <a:pt x="7291" y="7144"/>
                    <a:pt x="6339" y="8096"/>
                    <a:pt x="8244" y="7144"/>
                  </a:cubicBezTo>
                  <a:cubicBezTo>
                    <a:pt x="8244" y="7144"/>
                    <a:pt x="8244" y="7144"/>
                    <a:pt x="82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788" name="Google Shape;9788;p15"/>
            <p:cNvSpPr/>
            <p:nvPr/>
          </p:nvSpPr>
          <p:spPr>
            <a:xfrm>
              <a:off x="5677376" y="2335582"/>
              <a:ext cx="28575" cy="152400"/>
            </a:xfrm>
            <a:custGeom>
              <a:avLst/>
              <a:gdLst/>
              <a:ahLst/>
              <a:cxnLst/>
              <a:rect l="l" t="t" r="r" b="b"/>
              <a:pathLst>
                <a:path w="28575" h="152400" extrusionOk="0">
                  <a:moveTo>
                    <a:pt x="22384" y="146632"/>
                  </a:moveTo>
                  <a:cubicBezTo>
                    <a:pt x="5239" y="139965"/>
                    <a:pt x="20479" y="64717"/>
                    <a:pt x="14764" y="61860"/>
                  </a:cubicBezTo>
                  <a:cubicBezTo>
                    <a:pt x="13811" y="59002"/>
                    <a:pt x="6191" y="39000"/>
                    <a:pt x="16669" y="37095"/>
                  </a:cubicBezTo>
                  <a:cubicBezTo>
                    <a:pt x="15716" y="36142"/>
                    <a:pt x="16669" y="36142"/>
                    <a:pt x="18574" y="37095"/>
                  </a:cubicBezTo>
                  <a:cubicBezTo>
                    <a:pt x="10001" y="33285"/>
                    <a:pt x="4286" y="24712"/>
                    <a:pt x="15716" y="26617"/>
                  </a:cubicBezTo>
                  <a:cubicBezTo>
                    <a:pt x="13811" y="28522"/>
                    <a:pt x="9049" y="23760"/>
                    <a:pt x="8096" y="22807"/>
                  </a:cubicBezTo>
                  <a:cubicBezTo>
                    <a:pt x="9049" y="22807"/>
                    <a:pt x="9049" y="22807"/>
                    <a:pt x="7144" y="21855"/>
                  </a:cubicBezTo>
                  <a:cubicBezTo>
                    <a:pt x="8096" y="18997"/>
                    <a:pt x="10954" y="20902"/>
                    <a:pt x="16669" y="20902"/>
                  </a:cubicBezTo>
                  <a:cubicBezTo>
                    <a:pt x="12859" y="26617"/>
                    <a:pt x="14764" y="6615"/>
                    <a:pt x="15716" y="7567"/>
                  </a:cubicBezTo>
                  <a:cubicBezTo>
                    <a:pt x="14764" y="6615"/>
                    <a:pt x="19526" y="7567"/>
                    <a:pt x="19526" y="7567"/>
                  </a:cubicBezTo>
                  <a:cubicBezTo>
                    <a:pt x="17621" y="8520"/>
                    <a:pt x="16669" y="7567"/>
                    <a:pt x="16669" y="7567"/>
                  </a:cubicBezTo>
                  <a:cubicBezTo>
                    <a:pt x="18574" y="8520"/>
                    <a:pt x="19526" y="8520"/>
                    <a:pt x="19526" y="7567"/>
                  </a:cubicBezTo>
                  <a:cubicBezTo>
                    <a:pt x="44291" y="15187"/>
                    <a:pt x="7144" y="127582"/>
                    <a:pt x="22384" y="146632"/>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789" name="Google Shape;9789;p15"/>
            <p:cNvSpPr/>
            <p:nvPr/>
          </p:nvSpPr>
          <p:spPr>
            <a:xfrm>
              <a:off x="5688806" y="2334101"/>
              <a:ext cx="9525" cy="9525"/>
            </a:xfrm>
            <a:custGeom>
              <a:avLst/>
              <a:gdLst/>
              <a:ahLst/>
              <a:cxnLst/>
              <a:rect l="l" t="t" r="r" b="b"/>
              <a:pathLst>
                <a:path w="9525" h="9525" extrusionOk="0">
                  <a:moveTo>
                    <a:pt x="10001" y="7144"/>
                  </a:moveTo>
                  <a:cubicBezTo>
                    <a:pt x="9049" y="7144"/>
                    <a:pt x="9049" y="7144"/>
                    <a:pt x="7144" y="7144"/>
                  </a:cubicBezTo>
                  <a:cubicBezTo>
                    <a:pt x="8096" y="7144"/>
                    <a:pt x="9049" y="7144"/>
                    <a:pt x="10001"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790" name="Google Shape;9790;p15"/>
            <p:cNvSpPr/>
            <p:nvPr/>
          </p:nvSpPr>
          <p:spPr>
            <a:xfrm>
              <a:off x="5682245" y="2343626"/>
              <a:ext cx="9525" cy="9525"/>
            </a:xfrm>
            <a:custGeom>
              <a:avLst/>
              <a:gdLst/>
              <a:ahLst/>
              <a:cxnLst/>
              <a:rect l="l" t="t" r="r" b="b"/>
              <a:pathLst>
                <a:path w="9525" h="9525" extrusionOk="0">
                  <a:moveTo>
                    <a:pt x="7990" y="7144"/>
                  </a:moveTo>
                  <a:cubicBezTo>
                    <a:pt x="7990" y="7144"/>
                    <a:pt x="6085" y="7144"/>
                    <a:pt x="7990"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791" name="Google Shape;9791;p15"/>
            <p:cNvSpPr/>
            <p:nvPr/>
          </p:nvSpPr>
          <p:spPr>
            <a:xfrm>
              <a:off x="5682139" y="2345531"/>
              <a:ext cx="9525" cy="9525"/>
            </a:xfrm>
            <a:custGeom>
              <a:avLst/>
              <a:gdLst/>
              <a:ahLst/>
              <a:cxnLst/>
              <a:rect l="l" t="t" r="r" b="b"/>
              <a:pathLst>
                <a:path w="9525" h="9525" extrusionOk="0">
                  <a:moveTo>
                    <a:pt x="8096" y="8096"/>
                  </a:moveTo>
                  <a:cubicBezTo>
                    <a:pt x="7144" y="8096"/>
                    <a:pt x="7144" y="7144"/>
                    <a:pt x="7144" y="7144"/>
                  </a:cubicBezTo>
                  <a:lnTo>
                    <a:pt x="8096" y="8096"/>
                  </a:ln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792" name="Google Shape;9792;p15"/>
            <p:cNvSpPr/>
            <p:nvPr/>
          </p:nvSpPr>
          <p:spPr>
            <a:xfrm>
              <a:off x="5678858" y="2348388"/>
              <a:ext cx="9525" cy="9525"/>
            </a:xfrm>
            <a:custGeom>
              <a:avLst/>
              <a:gdLst/>
              <a:ahLst/>
              <a:cxnLst/>
              <a:rect l="l" t="t" r="r" b="b"/>
              <a:pathLst>
                <a:path w="9525" h="9525" extrusionOk="0">
                  <a:moveTo>
                    <a:pt x="7567" y="7144"/>
                  </a:moveTo>
                  <a:cubicBezTo>
                    <a:pt x="7567" y="8096"/>
                    <a:pt x="6615" y="7144"/>
                    <a:pt x="7567" y="7144"/>
                  </a:cubicBezTo>
                  <a:cubicBezTo>
                    <a:pt x="7567" y="7144"/>
                    <a:pt x="7567" y="7144"/>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793" name="Google Shape;9793;p15"/>
            <p:cNvSpPr/>
            <p:nvPr/>
          </p:nvSpPr>
          <p:spPr>
            <a:xfrm>
              <a:off x="5680763" y="2348917"/>
              <a:ext cx="9525" cy="9525"/>
            </a:xfrm>
            <a:custGeom>
              <a:avLst/>
              <a:gdLst/>
              <a:ahLst/>
              <a:cxnLst/>
              <a:rect l="l" t="t" r="r" b="b"/>
              <a:pathLst>
                <a:path w="9525" h="9525" extrusionOk="0">
                  <a:moveTo>
                    <a:pt x="7567" y="7567"/>
                  </a:moveTo>
                  <a:cubicBezTo>
                    <a:pt x="7567" y="7567"/>
                    <a:pt x="7567" y="7567"/>
                    <a:pt x="7567" y="7567"/>
                  </a:cubicBezTo>
                  <a:cubicBezTo>
                    <a:pt x="7567" y="7567"/>
                    <a:pt x="6615" y="6615"/>
                    <a:pt x="7567"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794" name="Google Shape;9794;p15"/>
            <p:cNvSpPr/>
            <p:nvPr/>
          </p:nvSpPr>
          <p:spPr>
            <a:xfrm>
              <a:off x="5678858" y="2354103"/>
              <a:ext cx="9525" cy="9525"/>
            </a:xfrm>
            <a:custGeom>
              <a:avLst/>
              <a:gdLst/>
              <a:ahLst/>
              <a:cxnLst/>
              <a:rect l="l" t="t" r="r" b="b"/>
              <a:pathLst>
                <a:path w="9525" h="9525" extrusionOk="0">
                  <a:moveTo>
                    <a:pt x="7567" y="7144"/>
                  </a:moveTo>
                  <a:cubicBezTo>
                    <a:pt x="7567" y="7144"/>
                    <a:pt x="8520" y="7144"/>
                    <a:pt x="7567" y="7144"/>
                  </a:cubicBezTo>
                  <a:cubicBezTo>
                    <a:pt x="7567" y="7144"/>
                    <a:pt x="6615" y="7144"/>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795" name="Google Shape;9795;p15"/>
            <p:cNvSpPr/>
            <p:nvPr/>
          </p:nvSpPr>
          <p:spPr>
            <a:xfrm>
              <a:off x="5679387" y="2356008"/>
              <a:ext cx="9525" cy="9525"/>
            </a:xfrm>
            <a:custGeom>
              <a:avLst/>
              <a:gdLst/>
              <a:ahLst/>
              <a:cxnLst/>
              <a:rect l="l" t="t" r="r" b="b"/>
              <a:pathLst>
                <a:path w="9525" h="9525" extrusionOk="0">
                  <a:moveTo>
                    <a:pt x="7990" y="7144"/>
                  </a:moveTo>
                  <a:cubicBezTo>
                    <a:pt x="7990" y="7144"/>
                    <a:pt x="6085" y="8096"/>
                    <a:pt x="7990"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796" name="Google Shape;9796;p15"/>
            <p:cNvSpPr/>
            <p:nvPr/>
          </p:nvSpPr>
          <p:spPr>
            <a:xfrm>
              <a:off x="5684044" y="2399109"/>
              <a:ext cx="9525" cy="9525"/>
            </a:xfrm>
            <a:custGeom>
              <a:avLst/>
              <a:gdLst/>
              <a:ahLst/>
              <a:cxnLst/>
              <a:rect l="l" t="t" r="r" b="b"/>
              <a:pathLst>
                <a:path w="9525" h="9525" extrusionOk="0">
                  <a:moveTo>
                    <a:pt x="7144" y="7858"/>
                  </a:moveTo>
                  <a:cubicBezTo>
                    <a:pt x="7144" y="6906"/>
                    <a:pt x="7144" y="6906"/>
                    <a:pt x="7144" y="785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797" name="Google Shape;9797;p15"/>
            <p:cNvSpPr/>
            <p:nvPr/>
          </p:nvSpPr>
          <p:spPr>
            <a:xfrm>
              <a:off x="5683620" y="2418873"/>
              <a:ext cx="9525" cy="9525"/>
            </a:xfrm>
            <a:custGeom>
              <a:avLst/>
              <a:gdLst/>
              <a:ahLst/>
              <a:cxnLst/>
              <a:rect l="l" t="t" r="r" b="b"/>
              <a:pathLst>
                <a:path w="9525" h="9525" extrusionOk="0">
                  <a:moveTo>
                    <a:pt x="7567" y="7144"/>
                  </a:moveTo>
                  <a:cubicBezTo>
                    <a:pt x="8520" y="7144"/>
                    <a:pt x="6615" y="7144"/>
                    <a:pt x="7567" y="7144"/>
                  </a:cubicBezTo>
                  <a:cubicBezTo>
                    <a:pt x="6615" y="7144"/>
                    <a:pt x="7567" y="7144"/>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798" name="Google Shape;9798;p15"/>
            <p:cNvSpPr/>
            <p:nvPr/>
          </p:nvSpPr>
          <p:spPr>
            <a:xfrm>
              <a:off x="5687854" y="2428398"/>
              <a:ext cx="9525" cy="9525"/>
            </a:xfrm>
            <a:custGeom>
              <a:avLst/>
              <a:gdLst/>
              <a:ahLst/>
              <a:cxnLst/>
              <a:rect l="l" t="t" r="r" b="b"/>
              <a:pathLst>
                <a:path w="9525" h="9525" extrusionOk="0">
                  <a:moveTo>
                    <a:pt x="7144" y="7144"/>
                  </a:moveTo>
                  <a:cubicBezTo>
                    <a:pt x="8096" y="7144"/>
                    <a:pt x="1095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799" name="Google Shape;9799;p15"/>
            <p:cNvSpPr/>
            <p:nvPr/>
          </p:nvSpPr>
          <p:spPr>
            <a:xfrm>
              <a:off x="5490263" y="2331243"/>
              <a:ext cx="9525" cy="9525"/>
            </a:xfrm>
            <a:custGeom>
              <a:avLst/>
              <a:gdLst/>
              <a:ahLst/>
              <a:cxnLst/>
              <a:rect l="l" t="t" r="r" b="b"/>
              <a:pathLst>
                <a:path w="9525" h="9525" extrusionOk="0">
                  <a:moveTo>
                    <a:pt x="7567" y="7144"/>
                  </a:moveTo>
                  <a:cubicBezTo>
                    <a:pt x="7567" y="7144"/>
                    <a:pt x="6615" y="8096"/>
                    <a:pt x="7567" y="7144"/>
                  </a:cubicBezTo>
                  <a:cubicBezTo>
                    <a:pt x="7567" y="7144"/>
                    <a:pt x="7567" y="7144"/>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800" name="Google Shape;9800;p15"/>
            <p:cNvSpPr/>
            <p:nvPr/>
          </p:nvSpPr>
          <p:spPr>
            <a:xfrm>
              <a:off x="5477351" y="2332725"/>
              <a:ext cx="28575" cy="142875"/>
            </a:xfrm>
            <a:custGeom>
              <a:avLst/>
              <a:gdLst/>
              <a:ahLst/>
              <a:cxnLst/>
              <a:rect l="l" t="t" r="r" b="b"/>
              <a:pathLst>
                <a:path w="28575" h="142875" extrusionOk="0">
                  <a:moveTo>
                    <a:pt x="20479" y="141870"/>
                  </a:moveTo>
                  <a:cubicBezTo>
                    <a:pt x="3334" y="134250"/>
                    <a:pt x="20479" y="62812"/>
                    <a:pt x="13811" y="60907"/>
                  </a:cubicBezTo>
                  <a:cubicBezTo>
                    <a:pt x="12859" y="58050"/>
                    <a:pt x="5239" y="39000"/>
                    <a:pt x="15716" y="37095"/>
                  </a:cubicBezTo>
                  <a:cubicBezTo>
                    <a:pt x="14764" y="36142"/>
                    <a:pt x="15716" y="36142"/>
                    <a:pt x="17621" y="37095"/>
                  </a:cubicBezTo>
                  <a:cubicBezTo>
                    <a:pt x="9049" y="33285"/>
                    <a:pt x="3334" y="25665"/>
                    <a:pt x="14764" y="26617"/>
                  </a:cubicBezTo>
                  <a:cubicBezTo>
                    <a:pt x="12859" y="28522"/>
                    <a:pt x="7144" y="23760"/>
                    <a:pt x="7144" y="22807"/>
                  </a:cubicBezTo>
                  <a:cubicBezTo>
                    <a:pt x="8096" y="22807"/>
                    <a:pt x="8096" y="22807"/>
                    <a:pt x="7144" y="21855"/>
                  </a:cubicBezTo>
                  <a:cubicBezTo>
                    <a:pt x="8096" y="18997"/>
                    <a:pt x="10954" y="20902"/>
                    <a:pt x="16669" y="20902"/>
                  </a:cubicBezTo>
                  <a:cubicBezTo>
                    <a:pt x="12859" y="26617"/>
                    <a:pt x="14764" y="6615"/>
                    <a:pt x="15716" y="7567"/>
                  </a:cubicBezTo>
                  <a:cubicBezTo>
                    <a:pt x="14764" y="6615"/>
                    <a:pt x="19526" y="7567"/>
                    <a:pt x="19526" y="7567"/>
                  </a:cubicBezTo>
                  <a:cubicBezTo>
                    <a:pt x="17621" y="8520"/>
                    <a:pt x="16669" y="7567"/>
                    <a:pt x="16669" y="7567"/>
                  </a:cubicBezTo>
                  <a:cubicBezTo>
                    <a:pt x="18574" y="8520"/>
                    <a:pt x="19526" y="8520"/>
                    <a:pt x="19526" y="7567"/>
                  </a:cubicBezTo>
                  <a:cubicBezTo>
                    <a:pt x="42386" y="15187"/>
                    <a:pt x="6191" y="124725"/>
                    <a:pt x="20479" y="141870"/>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801" name="Google Shape;9801;p15"/>
            <p:cNvSpPr/>
            <p:nvPr/>
          </p:nvSpPr>
          <p:spPr>
            <a:xfrm>
              <a:off x="5487829" y="2332196"/>
              <a:ext cx="9525" cy="9525"/>
            </a:xfrm>
            <a:custGeom>
              <a:avLst/>
              <a:gdLst/>
              <a:ahLst/>
              <a:cxnLst/>
              <a:rect l="l" t="t" r="r" b="b"/>
              <a:pathLst>
                <a:path w="9525" h="9525" extrusionOk="0">
                  <a:moveTo>
                    <a:pt x="10001" y="7144"/>
                  </a:moveTo>
                  <a:cubicBezTo>
                    <a:pt x="9049" y="7144"/>
                    <a:pt x="9049" y="7144"/>
                    <a:pt x="7144" y="7144"/>
                  </a:cubicBezTo>
                  <a:cubicBezTo>
                    <a:pt x="8096" y="7144"/>
                    <a:pt x="9049" y="7144"/>
                    <a:pt x="10001"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802" name="Google Shape;9802;p15"/>
            <p:cNvSpPr/>
            <p:nvPr/>
          </p:nvSpPr>
          <p:spPr>
            <a:xfrm>
              <a:off x="5481690" y="2341721"/>
              <a:ext cx="9525" cy="9525"/>
            </a:xfrm>
            <a:custGeom>
              <a:avLst/>
              <a:gdLst/>
              <a:ahLst/>
              <a:cxnLst/>
              <a:rect l="l" t="t" r="r" b="b"/>
              <a:pathLst>
                <a:path w="9525" h="9525" extrusionOk="0">
                  <a:moveTo>
                    <a:pt x="7567" y="7144"/>
                  </a:moveTo>
                  <a:cubicBezTo>
                    <a:pt x="7567" y="7144"/>
                    <a:pt x="6615" y="7144"/>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803" name="Google Shape;9803;p15"/>
            <p:cNvSpPr/>
            <p:nvPr/>
          </p:nvSpPr>
          <p:spPr>
            <a:xfrm>
              <a:off x="5481161" y="2343626"/>
              <a:ext cx="9525" cy="9525"/>
            </a:xfrm>
            <a:custGeom>
              <a:avLst/>
              <a:gdLst/>
              <a:ahLst/>
              <a:cxnLst/>
              <a:rect l="l" t="t" r="r" b="b"/>
              <a:pathLst>
                <a:path w="9525" h="9525" extrusionOk="0">
                  <a:moveTo>
                    <a:pt x="8096" y="8096"/>
                  </a:moveTo>
                  <a:cubicBezTo>
                    <a:pt x="7144" y="8096"/>
                    <a:pt x="7144" y="7144"/>
                    <a:pt x="7144" y="7144"/>
                  </a:cubicBezTo>
                  <a:lnTo>
                    <a:pt x="8096" y="8096"/>
                  </a:ln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804" name="Google Shape;9804;p15"/>
            <p:cNvSpPr/>
            <p:nvPr/>
          </p:nvSpPr>
          <p:spPr>
            <a:xfrm>
              <a:off x="5477880" y="2346483"/>
              <a:ext cx="9525" cy="9525"/>
            </a:xfrm>
            <a:custGeom>
              <a:avLst/>
              <a:gdLst/>
              <a:ahLst/>
              <a:cxnLst/>
              <a:rect l="l" t="t" r="r" b="b"/>
              <a:pathLst>
                <a:path w="9525" h="9525" extrusionOk="0">
                  <a:moveTo>
                    <a:pt x="7567" y="7144"/>
                  </a:moveTo>
                  <a:cubicBezTo>
                    <a:pt x="7567" y="7144"/>
                    <a:pt x="6615" y="7144"/>
                    <a:pt x="7567" y="7144"/>
                  </a:cubicBezTo>
                  <a:cubicBezTo>
                    <a:pt x="7567" y="7144"/>
                    <a:pt x="7567" y="7144"/>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805" name="Google Shape;9805;p15"/>
            <p:cNvSpPr/>
            <p:nvPr/>
          </p:nvSpPr>
          <p:spPr>
            <a:xfrm>
              <a:off x="5479785" y="2346483"/>
              <a:ext cx="9525" cy="9525"/>
            </a:xfrm>
            <a:custGeom>
              <a:avLst/>
              <a:gdLst/>
              <a:ahLst/>
              <a:cxnLst/>
              <a:rect l="l" t="t" r="r" b="b"/>
              <a:pathLst>
                <a:path w="9525" h="9525" extrusionOk="0">
                  <a:moveTo>
                    <a:pt x="7567" y="7144"/>
                  </a:moveTo>
                  <a:cubicBezTo>
                    <a:pt x="7567" y="7144"/>
                    <a:pt x="7567" y="7144"/>
                    <a:pt x="7567" y="7144"/>
                  </a:cubicBezTo>
                  <a:cubicBezTo>
                    <a:pt x="7567" y="8096"/>
                    <a:pt x="6615" y="7144"/>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806" name="Google Shape;9806;p15"/>
            <p:cNvSpPr/>
            <p:nvPr/>
          </p:nvSpPr>
          <p:spPr>
            <a:xfrm>
              <a:off x="5477880" y="2351246"/>
              <a:ext cx="9525" cy="9525"/>
            </a:xfrm>
            <a:custGeom>
              <a:avLst/>
              <a:gdLst/>
              <a:ahLst/>
              <a:cxnLst/>
              <a:rect l="l" t="t" r="r" b="b"/>
              <a:pathLst>
                <a:path w="9525" h="9525" extrusionOk="0">
                  <a:moveTo>
                    <a:pt x="7567" y="7144"/>
                  </a:moveTo>
                  <a:cubicBezTo>
                    <a:pt x="7567" y="7144"/>
                    <a:pt x="8520" y="8096"/>
                    <a:pt x="7567" y="7144"/>
                  </a:cubicBezTo>
                  <a:cubicBezTo>
                    <a:pt x="7567" y="8096"/>
                    <a:pt x="6615" y="7144"/>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807" name="Google Shape;9807;p15"/>
            <p:cNvSpPr/>
            <p:nvPr/>
          </p:nvSpPr>
          <p:spPr>
            <a:xfrm>
              <a:off x="5478410" y="2354103"/>
              <a:ext cx="9525" cy="9525"/>
            </a:xfrm>
            <a:custGeom>
              <a:avLst/>
              <a:gdLst/>
              <a:ahLst/>
              <a:cxnLst/>
              <a:rect l="l" t="t" r="r" b="b"/>
              <a:pathLst>
                <a:path w="9525" h="9525" extrusionOk="0">
                  <a:moveTo>
                    <a:pt x="7990" y="7144"/>
                  </a:moveTo>
                  <a:cubicBezTo>
                    <a:pt x="7990" y="7144"/>
                    <a:pt x="6085" y="7144"/>
                    <a:pt x="7990"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808" name="Google Shape;9808;p15"/>
            <p:cNvSpPr/>
            <p:nvPr/>
          </p:nvSpPr>
          <p:spPr>
            <a:xfrm>
              <a:off x="5482114" y="2395061"/>
              <a:ext cx="9525" cy="9525"/>
            </a:xfrm>
            <a:custGeom>
              <a:avLst/>
              <a:gdLst/>
              <a:ahLst/>
              <a:cxnLst/>
              <a:rect l="l" t="t" r="r" b="b"/>
              <a:pathLst>
                <a:path w="9525" h="9525" extrusionOk="0">
                  <a:moveTo>
                    <a:pt x="7144" y="7144"/>
                  </a:move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809" name="Google Shape;9809;p15"/>
            <p:cNvSpPr/>
            <p:nvPr/>
          </p:nvSpPr>
          <p:spPr>
            <a:xfrm>
              <a:off x="5482643" y="2413158"/>
              <a:ext cx="9525" cy="9525"/>
            </a:xfrm>
            <a:custGeom>
              <a:avLst/>
              <a:gdLst/>
              <a:ahLst/>
              <a:cxnLst/>
              <a:rect l="l" t="t" r="r" b="b"/>
              <a:pathLst>
                <a:path w="9525" h="9525" extrusionOk="0">
                  <a:moveTo>
                    <a:pt x="7567" y="7144"/>
                  </a:moveTo>
                  <a:cubicBezTo>
                    <a:pt x="7567" y="8096"/>
                    <a:pt x="6615" y="7144"/>
                    <a:pt x="7567" y="7144"/>
                  </a:cubicBezTo>
                  <a:cubicBezTo>
                    <a:pt x="6615" y="7144"/>
                    <a:pt x="7567" y="8096"/>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810" name="Google Shape;9810;p15"/>
            <p:cNvSpPr/>
            <p:nvPr/>
          </p:nvSpPr>
          <p:spPr>
            <a:xfrm>
              <a:off x="5486876" y="2423212"/>
              <a:ext cx="9525" cy="9525"/>
            </a:xfrm>
            <a:custGeom>
              <a:avLst/>
              <a:gdLst/>
              <a:ahLst/>
              <a:cxnLst/>
              <a:rect l="l" t="t" r="r" b="b"/>
              <a:pathLst>
                <a:path w="9525" h="9525" extrusionOk="0">
                  <a:moveTo>
                    <a:pt x="7144" y="7567"/>
                  </a:moveTo>
                  <a:cubicBezTo>
                    <a:pt x="7144" y="7567"/>
                    <a:pt x="10001" y="6615"/>
                    <a:pt x="7144"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811" name="Google Shape;9811;p15"/>
            <p:cNvSpPr/>
            <p:nvPr/>
          </p:nvSpPr>
          <p:spPr>
            <a:xfrm>
              <a:off x="5295276" y="2356537"/>
              <a:ext cx="9525" cy="9525"/>
            </a:xfrm>
            <a:custGeom>
              <a:avLst/>
              <a:gdLst/>
              <a:ahLst/>
              <a:cxnLst/>
              <a:rect l="l" t="t" r="r" b="b"/>
              <a:pathLst>
                <a:path w="9525" h="9525" extrusionOk="0">
                  <a:moveTo>
                    <a:pt x="8244" y="7567"/>
                  </a:moveTo>
                  <a:cubicBezTo>
                    <a:pt x="7291" y="6615"/>
                    <a:pt x="6339" y="7567"/>
                    <a:pt x="8244" y="7567"/>
                  </a:cubicBezTo>
                  <a:cubicBezTo>
                    <a:pt x="8244" y="7567"/>
                    <a:pt x="8244" y="7567"/>
                    <a:pt x="8244"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812" name="Google Shape;9812;p15"/>
            <p:cNvSpPr/>
            <p:nvPr/>
          </p:nvSpPr>
          <p:spPr>
            <a:xfrm>
              <a:off x="5280976" y="2357490"/>
              <a:ext cx="28575" cy="133350"/>
            </a:xfrm>
            <a:custGeom>
              <a:avLst/>
              <a:gdLst/>
              <a:ahLst/>
              <a:cxnLst/>
              <a:rect l="l" t="t" r="r" b="b"/>
              <a:pathLst>
                <a:path w="28575" h="133350" extrusionOk="0">
                  <a:moveTo>
                    <a:pt x="12067" y="126630"/>
                  </a:moveTo>
                  <a:cubicBezTo>
                    <a:pt x="-3173" y="118057"/>
                    <a:pt x="22544" y="58050"/>
                    <a:pt x="14924" y="54240"/>
                  </a:cubicBezTo>
                  <a:cubicBezTo>
                    <a:pt x="13972" y="51382"/>
                    <a:pt x="7304" y="35190"/>
                    <a:pt x="17782" y="33285"/>
                  </a:cubicBezTo>
                  <a:cubicBezTo>
                    <a:pt x="16829" y="32332"/>
                    <a:pt x="17782" y="32332"/>
                    <a:pt x="19687" y="33285"/>
                  </a:cubicBezTo>
                  <a:cubicBezTo>
                    <a:pt x="11114" y="29475"/>
                    <a:pt x="5399" y="22807"/>
                    <a:pt x="17782" y="23760"/>
                  </a:cubicBezTo>
                  <a:cubicBezTo>
                    <a:pt x="6352" y="31380"/>
                    <a:pt x="15877" y="15187"/>
                    <a:pt x="15877" y="21855"/>
                  </a:cubicBezTo>
                  <a:cubicBezTo>
                    <a:pt x="14924" y="19950"/>
                    <a:pt x="11114" y="21855"/>
                    <a:pt x="10162" y="20902"/>
                  </a:cubicBezTo>
                  <a:cubicBezTo>
                    <a:pt x="11114" y="20902"/>
                    <a:pt x="11114" y="20902"/>
                    <a:pt x="10162" y="19950"/>
                  </a:cubicBezTo>
                  <a:cubicBezTo>
                    <a:pt x="11114" y="17092"/>
                    <a:pt x="13972" y="18997"/>
                    <a:pt x="19687" y="18997"/>
                  </a:cubicBezTo>
                  <a:cubicBezTo>
                    <a:pt x="15877" y="24712"/>
                    <a:pt x="17782" y="6615"/>
                    <a:pt x="18734" y="7567"/>
                  </a:cubicBezTo>
                  <a:cubicBezTo>
                    <a:pt x="17782" y="6615"/>
                    <a:pt x="22544" y="7567"/>
                    <a:pt x="22544" y="7567"/>
                  </a:cubicBezTo>
                  <a:cubicBezTo>
                    <a:pt x="20639" y="8520"/>
                    <a:pt x="19687" y="7567"/>
                    <a:pt x="19687" y="7567"/>
                  </a:cubicBezTo>
                  <a:cubicBezTo>
                    <a:pt x="21592" y="8520"/>
                    <a:pt x="22544" y="8520"/>
                    <a:pt x="22544" y="7567"/>
                  </a:cubicBezTo>
                  <a:cubicBezTo>
                    <a:pt x="47309" y="15187"/>
                    <a:pt x="2542" y="111390"/>
                    <a:pt x="12067" y="126630"/>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813" name="Google Shape;9813;p15"/>
            <p:cNvSpPr/>
            <p:nvPr/>
          </p:nvSpPr>
          <p:spPr>
            <a:xfrm>
              <a:off x="5293519" y="2356961"/>
              <a:ext cx="9525" cy="9525"/>
            </a:xfrm>
            <a:custGeom>
              <a:avLst/>
              <a:gdLst/>
              <a:ahLst/>
              <a:cxnLst/>
              <a:rect l="l" t="t" r="r" b="b"/>
              <a:pathLst>
                <a:path w="9525" h="9525" extrusionOk="0">
                  <a:moveTo>
                    <a:pt x="10001" y="7144"/>
                  </a:moveTo>
                  <a:cubicBezTo>
                    <a:pt x="9049" y="7144"/>
                    <a:pt x="9049" y="7144"/>
                    <a:pt x="7144" y="7144"/>
                  </a:cubicBezTo>
                  <a:cubicBezTo>
                    <a:pt x="8096" y="8096"/>
                    <a:pt x="9049" y="7144"/>
                    <a:pt x="10001"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814" name="Google Shape;9814;p15"/>
            <p:cNvSpPr/>
            <p:nvPr/>
          </p:nvSpPr>
          <p:spPr>
            <a:xfrm>
              <a:off x="5286704" y="2365533"/>
              <a:ext cx="9525" cy="9525"/>
            </a:xfrm>
            <a:custGeom>
              <a:avLst/>
              <a:gdLst/>
              <a:ahLst/>
              <a:cxnLst/>
              <a:rect l="l" t="t" r="r" b="b"/>
              <a:pathLst>
                <a:path w="9525" h="9525" extrusionOk="0">
                  <a:moveTo>
                    <a:pt x="8244" y="7144"/>
                  </a:moveTo>
                  <a:cubicBezTo>
                    <a:pt x="7291" y="7144"/>
                    <a:pt x="6339" y="7144"/>
                    <a:pt x="82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815" name="Google Shape;9815;p15"/>
            <p:cNvSpPr/>
            <p:nvPr/>
          </p:nvSpPr>
          <p:spPr>
            <a:xfrm>
              <a:off x="5285899" y="2367438"/>
              <a:ext cx="9525" cy="9525"/>
            </a:xfrm>
            <a:custGeom>
              <a:avLst/>
              <a:gdLst/>
              <a:ahLst/>
              <a:cxnLst/>
              <a:rect l="l" t="t" r="r" b="b"/>
              <a:pathLst>
                <a:path w="9525" h="9525" extrusionOk="0">
                  <a:moveTo>
                    <a:pt x="8096" y="8096"/>
                  </a:moveTo>
                  <a:cubicBezTo>
                    <a:pt x="7144" y="8096"/>
                    <a:pt x="7144" y="7144"/>
                    <a:pt x="7144" y="7144"/>
                  </a:cubicBezTo>
                  <a:lnTo>
                    <a:pt x="8096" y="8096"/>
                  </a:ln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816" name="Google Shape;9816;p15"/>
            <p:cNvSpPr/>
            <p:nvPr/>
          </p:nvSpPr>
          <p:spPr>
            <a:xfrm>
              <a:off x="5283570" y="2370296"/>
              <a:ext cx="9525" cy="9525"/>
            </a:xfrm>
            <a:custGeom>
              <a:avLst/>
              <a:gdLst/>
              <a:ahLst/>
              <a:cxnLst/>
              <a:rect l="l" t="t" r="r" b="b"/>
              <a:pathLst>
                <a:path w="9525" h="9525" extrusionOk="0">
                  <a:moveTo>
                    <a:pt x="7567" y="7144"/>
                  </a:moveTo>
                  <a:cubicBezTo>
                    <a:pt x="7567" y="7144"/>
                    <a:pt x="6615" y="7144"/>
                    <a:pt x="7567" y="7144"/>
                  </a:cubicBezTo>
                  <a:cubicBezTo>
                    <a:pt x="7567" y="7144"/>
                    <a:pt x="7567" y="7144"/>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817" name="Google Shape;9817;p15"/>
            <p:cNvSpPr/>
            <p:nvPr/>
          </p:nvSpPr>
          <p:spPr>
            <a:xfrm>
              <a:off x="5285475" y="2370296"/>
              <a:ext cx="9525" cy="9525"/>
            </a:xfrm>
            <a:custGeom>
              <a:avLst/>
              <a:gdLst/>
              <a:ahLst/>
              <a:cxnLst/>
              <a:rect l="l" t="t" r="r" b="b"/>
              <a:pathLst>
                <a:path w="9525" h="9525" extrusionOk="0">
                  <a:moveTo>
                    <a:pt x="7567" y="7144"/>
                  </a:moveTo>
                  <a:cubicBezTo>
                    <a:pt x="7567" y="7144"/>
                    <a:pt x="7567" y="7144"/>
                    <a:pt x="7567" y="7144"/>
                  </a:cubicBezTo>
                  <a:cubicBezTo>
                    <a:pt x="7567" y="7144"/>
                    <a:pt x="6615" y="7144"/>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818" name="Google Shape;9818;p15"/>
            <p:cNvSpPr/>
            <p:nvPr/>
          </p:nvSpPr>
          <p:spPr>
            <a:xfrm>
              <a:off x="5283570" y="2374106"/>
              <a:ext cx="9525" cy="9525"/>
            </a:xfrm>
            <a:custGeom>
              <a:avLst/>
              <a:gdLst/>
              <a:ahLst/>
              <a:cxnLst/>
              <a:rect l="l" t="t" r="r" b="b"/>
              <a:pathLst>
                <a:path w="9525" h="9525" extrusionOk="0">
                  <a:moveTo>
                    <a:pt x="7567" y="7144"/>
                  </a:moveTo>
                  <a:cubicBezTo>
                    <a:pt x="7567" y="7144"/>
                    <a:pt x="7567" y="8096"/>
                    <a:pt x="7567" y="7144"/>
                  </a:cubicBezTo>
                  <a:cubicBezTo>
                    <a:pt x="7567" y="8096"/>
                    <a:pt x="6615" y="7144"/>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819" name="Google Shape;9819;p15"/>
            <p:cNvSpPr/>
            <p:nvPr/>
          </p:nvSpPr>
          <p:spPr>
            <a:xfrm>
              <a:off x="5284100" y="2376011"/>
              <a:ext cx="9525" cy="9525"/>
            </a:xfrm>
            <a:custGeom>
              <a:avLst/>
              <a:gdLst/>
              <a:ahLst/>
              <a:cxnLst/>
              <a:rect l="l" t="t" r="r" b="b"/>
              <a:pathLst>
                <a:path w="9525" h="9525" extrusionOk="0">
                  <a:moveTo>
                    <a:pt x="7990" y="7144"/>
                  </a:moveTo>
                  <a:cubicBezTo>
                    <a:pt x="7990" y="7144"/>
                    <a:pt x="6085" y="8096"/>
                    <a:pt x="7990"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820" name="Google Shape;9820;p15"/>
            <p:cNvSpPr/>
            <p:nvPr/>
          </p:nvSpPr>
          <p:spPr>
            <a:xfrm>
              <a:off x="5285899" y="2412444"/>
              <a:ext cx="9525" cy="9525"/>
            </a:xfrm>
            <a:custGeom>
              <a:avLst/>
              <a:gdLst/>
              <a:ahLst/>
              <a:cxnLst/>
              <a:rect l="l" t="t" r="r" b="b"/>
              <a:pathLst>
                <a:path w="9525" h="9525" extrusionOk="0">
                  <a:moveTo>
                    <a:pt x="7144" y="7858"/>
                  </a:moveTo>
                  <a:cubicBezTo>
                    <a:pt x="7144" y="6906"/>
                    <a:pt x="7144" y="6906"/>
                    <a:pt x="7144" y="785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821" name="Google Shape;9821;p15"/>
            <p:cNvSpPr/>
            <p:nvPr/>
          </p:nvSpPr>
          <p:spPr>
            <a:xfrm>
              <a:off x="5284523" y="2428398"/>
              <a:ext cx="9525" cy="9525"/>
            </a:xfrm>
            <a:custGeom>
              <a:avLst/>
              <a:gdLst/>
              <a:ahLst/>
              <a:cxnLst/>
              <a:rect l="l" t="t" r="r" b="b"/>
              <a:pathLst>
                <a:path w="9525" h="9525" extrusionOk="0">
                  <a:moveTo>
                    <a:pt x="7567" y="7144"/>
                  </a:moveTo>
                  <a:cubicBezTo>
                    <a:pt x="8520" y="7144"/>
                    <a:pt x="6615" y="7144"/>
                    <a:pt x="7567" y="7144"/>
                  </a:cubicBezTo>
                  <a:cubicBezTo>
                    <a:pt x="6615" y="7144"/>
                    <a:pt x="7567" y="7144"/>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822" name="Google Shape;9822;p15"/>
            <p:cNvSpPr/>
            <p:nvPr/>
          </p:nvSpPr>
          <p:spPr>
            <a:xfrm>
              <a:off x="5287804" y="2437923"/>
              <a:ext cx="9525" cy="9525"/>
            </a:xfrm>
            <a:custGeom>
              <a:avLst/>
              <a:gdLst/>
              <a:ahLst/>
              <a:cxnLst/>
              <a:rect l="l" t="t" r="r" b="b"/>
              <a:pathLst>
                <a:path w="9525" h="9525" extrusionOk="0">
                  <a:moveTo>
                    <a:pt x="7144" y="7144"/>
                  </a:moveTo>
                  <a:cubicBezTo>
                    <a:pt x="7144" y="7144"/>
                    <a:pt x="1095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823" name="Google Shape;9823;p15"/>
            <p:cNvSpPr/>
            <p:nvPr/>
          </p:nvSpPr>
          <p:spPr>
            <a:xfrm>
              <a:off x="5123826" y="2352198"/>
              <a:ext cx="9525" cy="9525"/>
            </a:xfrm>
            <a:custGeom>
              <a:avLst/>
              <a:gdLst/>
              <a:ahLst/>
              <a:cxnLst/>
              <a:rect l="l" t="t" r="r" b="b"/>
              <a:pathLst>
                <a:path w="9525" h="9525" extrusionOk="0">
                  <a:moveTo>
                    <a:pt x="8244" y="7144"/>
                  </a:moveTo>
                  <a:cubicBezTo>
                    <a:pt x="7291" y="7144"/>
                    <a:pt x="6339" y="7144"/>
                    <a:pt x="8244" y="7144"/>
                  </a:cubicBezTo>
                  <a:cubicBezTo>
                    <a:pt x="8244" y="7144"/>
                    <a:pt x="8244" y="7144"/>
                    <a:pt x="82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824" name="Google Shape;9824;p15"/>
            <p:cNvSpPr/>
            <p:nvPr/>
          </p:nvSpPr>
          <p:spPr>
            <a:xfrm>
              <a:off x="5111591" y="2353680"/>
              <a:ext cx="28575" cy="142875"/>
            </a:xfrm>
            <a:custGeom>
              <a:avLst/>
              <a:gdLst/>
              <a:ahLst/>
              <a:cxnLst/>
              <a:rect l="l" t="t" r="r" b="b"/>
              <a:pathLst>
                <a:path w="28575" h="142875" extrusionOk="0">
                  <a:moveTo>
                    <a:pt x="19526" y="139012"/>
                  </a:moveTo>
                  <a:cubicBezTo>
                    <a:pt x="1429" y="131392"/>
                    <a:pt x="20479" y="61860"/>
                    <a:pt x="13811" y="59002"/>
                  </a:cubicBezTo>
                  <a:cubicBezTo>
                    <a:pt x="12859" y="56145"/>
                    <a:pt x="5239" y="38047"/>
                    <a:pt x="15716" y="36142"/>
                  </a:cubicBezTo>
                  <a:cubicBezTo>
                    <a:pt x="14764" y="35190"/>
                    <a:pt x="15716" y="35190"/>
                    <a:pt x="17621" y="36142"/>
                  </a:cubicBezTo>
                  <a:cubicBezTo>
                    <a:pt x="9049" y="33285"/>
                    <a:pt x="3334" y="24712"/>
                    <a:pt x="14764" y="25665"/>
                  </a:cubicBezTo>
                  <a:cubicBezTo>
                    <a:pt x="12859" y="27570"/>
                    <a:pt x="8096" y="22807"/>
                    <a:pt x="7144" y="21855"/>
                  </a:cubicBezTo>
                  <a:cubicBezTo>
                    <a:pt x="8096" y="21855"/>
                    <a:pt x="8096" y="21855"/>
                    <a:pt x="7144" y="20902"/>
                  </a:cubicBezTo>
                  <a:cubicBezTo>
                    <a:pt x="8096" y="18045"/>
                    <a:pt x="10954" y="19950"/>
                    <a:pt x="16669" y="19950"/>
                  </a:cubicBezTo>
                  <a:cubicBezTo>
                    <a:pt x="12859" y="25665"/>
                    <a:pt x="14764" y="5662"/>
                    <a:pt x="15716" y="7567"/>
                  </a:cubicBezTo>
                  <a:cubicBezTo>
                    <a:pt x="14764" y="6615"/>
                    <a:pt x="19526" y="7567"/>
                    <a:pt x="19526" y="7567"/>
                  </a:cubicBezTo>
                  <a:cubicBezTo>
                    <a:pt x="17621" y="8520"/>
                    <a:pt x="16669" y="7567"/>
                    <a:pt x="16669" y="7567"/>
                  </a:cubicBezTo>
                  <a:cubicBezTo>
                    <a:pt x="18574" y="8520"/>
                    <a:pt x="19526" y="8520"/>
                    <a:pt x="19526" y="7567"/>
                  </a:cubicBezTo>
                  <a:cubicBezTo>
                    <a:pt x="41434" y="14235"/>
                    <a:pt x="6191" y="122820"/>
                    <a:pt x="19526" y="139012"/>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825" name="Google Shape;9825;p15"/>
            <p:cNvSpPr/>
            <p:nvPr/>
          </p:nvSpPr>
          <p:spPr>
            <a:xfrm>
              <a:off x="5122069" y="2353151"/>
              <a:ext cx="9525" cy="9525"/>
            </a:xfrm>
            <a:custGeom>
              <a:avLst/>
              <a:gdLst/>
              <a:ahLst/>
              <a:cxnLst/>
              <a:rect l="l" t="t" r="r" b="b"/>
              <a:pathLst>
                <a:path w="9525" h="9525" extrusionOk="0">
                  <a:moveTo>
                    <a:pt x="10001" y="7144"/>
                  </a:moveTo>
                  <a:cubicBezTo>
                    <a:pt x="9049" y="7144"/>
                    <a:pt x="9049" y="8096"/>
                    <a:pt x="7144" y="7144"/>
                  </a:cubicBezTo>
                  <a:cubicBezTo>
                    <a:pt x="8096" y="7144"/>
                    <a:pt x="9049" y="7144"/>
                    <a:pt x="10001"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826" name="Google Shape;9826;p15"/>
            <p:cNvSpPr/>
            <p:nvPr/>
          </p:nvSpPr>
          <p:spPr>
            <a:xfrm>
              <a:off x="5115254" y="2362676"/>
              <a:ext cx="9525" cy="9525"/>
            </a:xfrm>
            <a:custGeom>
              <a:avLst/>
              <a:gdLst/>
              <a:ahLst/>
              <a:cxnLst/>
              <a:rect l="l" t="t" r="r" b="b"/>
              <a:pathLst>
                <a:path w="9525" h="9525" extrusionOk="0">
                  <a:moveTo>
                    <a:pt x="8244" y="7144"/>
                  </a:moveTo>
                  <a:cubicBezTo>
                    <a:pt x="7291" y="7144"/>
                    <a:pt x="6339" y="7144"/>
                    <a:pt x="82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827" name="Google Shape;9827;p15"/>
            <p:cNvSpPr/>
            <p:nvPr/>
          </p:nvSpPr>
          <p:spPr>
            <a:xfrm>
              <a:off x="5114449" y="2363628"/>
              <a:ext cx="9525" cy="9525"/>
            </a:xfrm>
            <a:custGeom>
              <a:avLst/>
              <a:gdLst/>
              <a:ahLst/>
              <a:cxnLst/>
              <a:rect l="l" t="t" r="r" b="b"/>
              <a:pathLst>
                <a:path w="9525" h="9525" extrusionOk="0">
                  <a:moveTo>
                    <a:pt x="8096" y="8096"/>
                  </a:moveTo>
                  <a:cubicBezTo>
                    <a:pt x="7144" y="8096"/>
                    <a:pt x="7144" y="7144"/>
                    <a:pt x="7144" y="7144"/>
                  </a:cubicBezTo>
                  <a:lnTo>
                    <a:pt x="8096" y="8096"/>
                  </a:ln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828" name="Google Shape;9828;p15"/>
            <p:cNvSpPr/>
            <p:nvPr/>
          </p:nvSpPr>
          <p:spPr>
            <a:xfrm>
              <a:off x="5112120" y="2367015"/>
              <a:ext cx="9525" cy="9525"/>
            </a:xfrm>
            <a:custGeom>
              <a:avLst/>
              <a:gdLst/>
              <a:ahLst/>
              <a:cxnLst/>
              <a:rect l="l" t="t" r="r" b="b"/>
              <a:pathLst>
                <a:path w="9525" h="9525" extrusionOk="0">
                  <a:moveTo>
                    <a:pt x="7567" y="7567"/>
                  </a:moveTo>
                  <a:cubicBezTo>
                    <a:pt x="7567" y="7567"/>
                    <a:pt x="6615" y="7567"/>
                    <a:pt x="7567" y="7567"/>
                  </a:cubicBezTo>
                  <a:cubicBezTo>
                    <a:pt x="7567" y="6615"/>
                    <a:pt x="7567" y="7567"/>
                    <a:pt x="7567"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829" name="Google Shape;9829;p15"/>
            <p:cNvSpPr/>
            <p:nvPr/>
          </p:nvSpPr>
          <p:spPr>
            <a:xfrm>
              <a:off x="5114025" y="2367438"/>
              <a:ext cx="9525" cy="9525"/>
            </a:xfrm>
            <a:custGeom>
              <a:avLst/>
              <a:gdLst/>
              <a:ahLst/>
              <a:cxnLst/>
              <a:rect l="l" t="t" r="r" b="b"/>
              <a:pathLst>
                <a:path w="9525" h="9525" extrusionOk="0">
                  <a:moveTo>
                    <a:pt x="7567" y="7144"/>
                  </a:moveTo>
                  <a:cubicBezTo>
                    <a:pt x="7567" y="7144"/>
                    <a:pt x="7567" y="7144"/>
                    <a:pt x="7567" y="7144"/>
                  </a:cubicBezTo>
                  <a:cubicBezTo>
                    <a:pt x="7567" y="7144"/>
                    <a:pt x="6615" y="7144"/>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830" name="Google Shape;9830;p15"/>
            <p:cNvSpPr/>
            <p:nvPr/>
          </p:nvSpPr>
          <p:spPr>
            <a:xfrm>
              <a:off x="5112120" y="2372201"/>
              <a:ext cx="9525" cy="9525"/>
            </a:xfrm>
            <a:custGeom>
              <a:avLst/>
              <a:gdLst/>
              <a:ahLst/>
              <a:cxnLst/>
              <a:rect l="l" t="t" r="r" b="b"/>
              <a:pathLst>
                <a:path w="9525" h="9525" extrusionOk="0">
                  <a:moveTo>
                    <a:pt x="7567" y="7144"/>
                  </a:moveTo>
                  <a:cubicBezTo>
                    <a:pt x="7567" y="7144"/>
                    <a:pt x="7567" y="7144"/>
                    <a:pt x="7567" y="7144"/>
                  </a:cubicBezTo>
                  <a:cubicBezTo>
                    <a:pt x="7567" y="7144"/>
                    <a:pt x="6615" y="7144"/>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831" name="Google Shape;9831;p15"/>
            <p:cNvSpPr/>
            <p:nvPr/>
          </p:nvSpPr>
          <p:spPr>
            <a:xfrm>
              <a:off x="5112650" y="2374106"/>
              <a:ext cx="9525" cy="9525"/>
            </a:xfrm>
            <a:custGeom>
              <a:avLst/>
              <a:gdLst/>
              <a:ahLst/>
              <a:cxnLst/>
              <a:rect l="l" t="t" r="r" b="b"/>
              <a:pathLst>
                <a:path w="9525" h="9525" extrusionOk="0">
                  <a:moveTo>
                    <a:pt x="7990" y="7144"/>
                  </a:moveTo>
                  <a:cubicBezTo>
                    <a:pt x="7990" y="7144"/>
                    <a:pt x="6085" y="8096"/>
                    <a:pt x="7990"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832" name="Google Shape;9832;p15"/>
            <p:cNvSpPr/>
            <p:nvPr/>
          </p:nvSpPr>
          <p:spPr>
            <a:xfrm>
              <a:off x="5116354" y="2414349"/>
              <a:ext cx="9525" cy="9525"/>
            </a:xfrm>
            <a:custGeom>
              <a:avLst/>
              <a:gdLst/>
              <a:ahLst/>
              <a:cxnLst/>
              <a:rect l="l" t="t" r="r" b="b"/>
              <a:pathLst>
                <a:path w="9525" h="9525" extrusionOk="0">
                  <a:moveTo>
                    <a:pt x="7144" y="7858"/>
                  </a:moveTo>
                  <a:cubicBezTo>
                    <a:pt x="7144" y="6906"/>
                    <a:pt x="7144" y="6906"/>
                    <a:pt x="7144" y="785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833" name="Google Shape;9833;p15"/>
            <p:cNvSpPr/>
            <p:nvPr/>
          </p:nvSpPr>
          <p:spPr>
            <a:xfrm>
              <a:off x="5115930" y="2432208"/>
              <a:ext cx="9525" cy="9525"/>
            </a:xfrm>
            <a:custGeom>
              <a:avLst/>
              <a:gdLst/>
              <a:ahLst/>
              <a:cxnLst/>
              <a:rect l="l" t="t" r="r" b="b"/>
              <a:pathLst>
                <a:path w="9525" h="9525" extrusionOk="0">
                  <a:moveTo>
                    <a:pt x="7567" y="7144"/>
                  </a:moveTo>
                  <a:cubicBezTo>
                    <a:pt x="7567" y="8096"/>
                    <a:pt x="6615" y="7144"/>
                    <a:pt x="7567" y="7144"/>
                  </a:cubicBezTo>
                  <a:cubicBezTo>
                    <a:pt x="6615" y="7144"/>
                    <a:pt x="7567" y="8096"/>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834" name="Google Shape;9834;p15"/>
            <p:cNvSpPr/>
            <p:nvPr/>
          </p:nvSpPr>
          <p:spPr>
            <a:xfrm>
              <a:off x="5120164" y="2441733"/>
              <a:ext cx="9525" cy="9525"/>
            </a:xfrm>
            <a:custGeom>
              <a:avLst/>
              <a:gdLst/>
              <a:ahLst/>
              <a:cxnLst/>
              <a:rect l="l" t="t" r="r" b="b"/>
              <a:pathLst>
                <a:path w="9525" h="9525" extrusionOk="0">
                  <a:moveTo>
                    <a:pt x="7144" y="7144"/>
                  </a:moveTo>
                  <a:cubicBezTo>
                    <a:pt x="7144" y="7144"/>
                    <a:pt x="10001"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835" name="Google Shape;9835;p15"/>
            <p:cNvSpPr/>
            <p:nvPr/>
          </p:nvSpPr>
          <p:spPr>
            <a:xfrm>
              <a:off x="4964483" y="2368920"/>
              <a:ext cx="9525" cy="9525"/>
            </a:xfrm>
            <a:custGeom>
              <a:avLst/>
              <a:gdLst/>
              <a:ahLst/>
              <a:cxnLst/>
              <a:rect l="l" t="t" r="r" b="b"/>
              <a:pathLst>
                <a:path w="9525" h="9525" extrusionOk="0">
                  <a:moveTo>
                    <a:pt x="7567" y="7567"/>
                  </a:moveTo>
                  <a:cubicBezTo>
                    <a:pt x="7567" y="6615"/>
                    <a:pt x="6615" y="7567"/>
                    <a:pt x="7567" y="7567"/>
                  </a:cubicBezTo>
                  <a:cubicBezTo>
                    <a:pt x="7567" y="7567"/>
                    <a:pt x="8520" y="7567"/>
                    <a:pt x="7567"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836" name="Google Shape;9836;p15"/>
            <p:cNvSpPr/>
            <p:nvPr/>
          </p:nvSpPr>
          <p:spPr>
            <a:xfrm>
              <a:off x="4951571" y="2370825"/>
              <a:ext cx="28575" cy="123825"/>
            </a:xfrm>
            <a:custGeom>
              <a:avLst/>
              <a:gdLst/>
              <a:ahLst/>
              <a:cxnLst/>
              <a:rect l="l" t="t" r="r" b="b"/>
              <a:pathLst>
                <a:path w="28575" h="123825" extrusionOk="0">
                  <a:moveTo>
                    <a:pt x="19526" y="118057"/>
                  </a:moveTo>
                  <a:cubicBezTo>
                    <a:pt x="5239" y="112342"/>
                    <a:pt x="18574" y="52335"/>
                    <a:pt x="13811" y="51382"/>
                  </a:cubicBezTo>
                  <a:cubicBezTo>
                    <a:pt x="12859" y="48525"/>
                    <a:pt x="5239" y="33285"/>
                    <a:pt x="15716" y="31380"/>
                  </a:cubicBezTo>
                  <a:cubicBezTo>
                    <a:pt x="14764" y="30427"/>
                    <a:pt x="15716" y="30427"/>
                    <a:pt x="17621" y="31380"/>
                  </a:cubicBezTo>
                  <a:cubicBezTo>
                    <a:pt x="8096" y="28522"/>
                    <a:pt x="3334" y="21855"/>
                    <a:pt x="14764" y="22807"/>
                  </a:cubicBezTo>
                  <a:cubicBezTo>
                    <a:pt x="2381" y="30427"/>
                    <a:pt x="12859" y="15187"/>
                    <a:pt x="12859" y="20902"/>
                  </a:cubicBezTo>
                  <a:cubicBezTo>
                    <a:pt x="11906" y="19950"/>
                    <a:pt x="8096" y="20902"/>
                    <a:pt x="7144" y="19950"/>
                  </a:cubicBezTo>
                  <a:cubicBezTo>
                    <a:pt x="8096" y="19950"/>
                    <a:pt x="8096" y="19950"/>
                    <a:pt x="7144" y="18997"/>
                  </a:cubicBezTo>
                  <a:cubicBezTo>
                    <a:pt x="8096" y="16140"/>
                    <a:pt x="10954" y="18045"/>
                    <a:pt x="16669" y="18045"/>
                  </a:cubicBezTo>
                  <a:cubicBezTo>
                    <a:pt x="11906" y="23760"/>
                    <a:pt x="14764" y="5662"/>
                    <a:pt x="15716" y="7567"/>
                  </a:cubicBezTo>
                  <a:cubicBezTo>
                    <a:pt x="14764" y="6615"/>
                    <a:pt x="19526" y="7567"/>
                    <a:pt x="19526" y="7567"/>
                  </a:cubicBezTo>
                  <a:cubicBezTo>
                    <a:pt x="17621" y="8520"/>
                    <a:pt x="16669" y="7567"/>
                    <a:pt x="16669" y="7567"/>
                  </a:cubicBezTo>
                  <a:cubicBezTo>
                    <a:pt x="18574" y="8520"/>
                    <a:pt x="19526" y="8520"/>
                    <a:pt x="19526" y="7567"/>
                  </a:cubicBezTo>
                  <a:cubicBezTo>
                    <a:pt x="40481" y="12330"/>
                    <a:pt x="7144" y="104722"/>
                    <a:pt x="19526" y="11805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837" name="Google Shape;9837;p15"/>
            <p:cNvSpPr/>
            <p:nvPr/>
          </p:nvSpPr>
          <p:spPr>
            <a:xfrm>
              <a:off x="4962049" y="2369343"/>
              <a:ext cx="9525" cy="9525"/>
            </a:xfrm>
            <a:custGeom>
              <a:avLst/>
              <a:gdLst/>
              <a:ahLst/>
              <a:cxnLst/>
              <a:rect l="l" t="t" r="r" b="b"/>
              <a:pathLst>
                <a:path w="9525" h="9525" extrusionOk="0">
                  <a:moveTo>
                    <a:pt x="10001" y="7144"/>
                  </a:moveTo>
                  <a:cubicBezTo>
                    <a:pt x="9049" y="7144"/>
                    <a:pt x="9049" y="7144"/>
                    <a:pt x="7144" y="7144"/>
                  </a:cubicBezTo>
                  <a:cubicBezTo>
                    <a:pt x="9049" y="8096"/>
                    <a:pt x="9049" y="7144"/>
                    <a:pt x="10001"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838" name="Google Shape;9838;p15"/>
            <p:cNvSpPr/>
            <p:nvPr/>
          </p:nvSpPr>
          <p:spPr>
            <a:xfrm>
              <a:off x="4955910" y="2377916"/>
              <a:ext cx="9525" cy="9525"/>
            </a:xfrm>
            <a:custGeom>
              <a:avLst/>
              <a:gdLst/>
              <a:ahLst/>
              <a:cxnLst/>
              <a:rect l="l" t="t" r="r" b="b"/>
              <a:pathLst>
                <a:path w="9525" h="9525" extrusionOk="0">
                  <a:moveTo>
                    <a:pt x="7567" y="7144"/>
                  </a:moveTo>
                  <a:cubicBezTo>
                    <a:pt x="7567" y="7144"/>
                    <a:pt x="6615" y="7144"/>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839" name="Google Shape;9839;p15"/>
            <p:cNvSpPr/>
            <p:nvPr/>
          </p:nvSpPr>
          <p:spPr>
            <a:xfrm>
              <a:off x="4955381" y="2378868"/>
              <a:ext cx="9525" cy="9525"/>
            </a:xfrm>
            <a:custGeom>
              <a:avLst/>
              <a:gdLst/>
              <a:ahLst/>
              <a:cxnLst/>
              <a:rect l="l" t="t" r="r" b="b"/>
              <a:pathLst>
                <a:path w="9525" h="9525" extrusionOk="0">
                  <a:moveTo>
                    <a:pt x="8096" y="8096"/>
                  </a:moveTo>
                  <a:cubicBezTo>
                    <a:pt x="7144" y="8096"/>
                    <a:pt x="7144" y="8096"/>
                    <a:pt x="7144" y="7144"/>
                  </a:cubicBezTo>
                  <a:lnTo>
                    <a:pt x="8096" y="8096"/>
                  </a:ln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840" name="Google Shape;9840;p15"/>
            <p:cNvSpPr/>
            <p:nvPr/>
          </p:nvSpPr>
          <p:spPr>
            <a:xfrm>
              <a:off x="4952100" y="2381726"/>
              <a:ext cx="9525" cy="9525"/>
            </a:xfrm>
            <a:custGeom>
              <a:avLst/>
              <a:gdLst/>
              <a:ahLst/>
              <a:cxnLst/>
              <a:rect l="l" t="t" r="r" b="b"/>
              <a:pathLst>
                <a:path w="9525" h="9525" extrusionOk="0">
                  <a:moveTo>
                    <a:pt x="7567" y="7144"/>
                  </a:moveTo>
                  <a:cubicBezTo>
                    <a:pt x="7567" y="7144"/>
                    <a:pt x="6615" y="7144"/>
                    <a:pt x="7567" y="7144"/>
                  </a:cubicBezTo>
                  <a:cubicBezTo>
                    <a:pt x="7567" y="7144"/>
                    <a:pt x="7567" y="7144"/>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841" name="Google Shape;9841;p15"/>
            <p:cNvSpPr/>
            <p:nvPr/>
          </p:nvSpPr>
          <p:spPr>
            <a:xfrm>
              <a:off x="4954005" y="2381726"/>
              <a:ext cx="9525" cy="9525"/>
            </a:xfrm>
            <a:custGeom>
              <a:avLst/>
              <a:gdLst/>
              <a:ahLst/>
              <a:cxnLst/>
              <a:rect l="l" t="t" r="r" b="b"/>
              <a:pathLst>
                <a:path w="9525" h="9525" extrusionOk="0">
                  <a:moveTo>
                    <a:pt x="7567" y="7144"/>
                  </a:moveTo>
                  <a:cubicBezTo>
                    <a:pt x="7567" y="7144"/>
                    <a:pt x="7567" y="7144"/>
                    <a:pt x="7567" y="7144"/>
                  </a:cubicBezTo>
                  <a:cubicBezTo>
                    <a:pt x="7567" y="7144"/>
                    <a:pt x="6615" y="7144"/>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842" name="Google Shape;9842;p15"/>
            <p:cNvSpPr/>
            <p:nvPr/>
          </p:nvSpPr>
          <p:spPr>
            <a:xfrm>
              <a:off x="4952100" y="2385536"/>
              <a:ext cx="9525" cy="9525"/>
            </a:xfrm>
            <a:custGeom>
              <a:avLst/>
              <a:gdLst/>
              <a:ahLst/>
              <a:cxnLst/>
              <a:rect l="l" t="t" r="r" b="b"/>
              <a:pathLst>
                <a:path w="9525" h="9525" extrusionOk="0">
                  <a:moveTo>
                    <a:pt x="7567" y="7144"/>
                  </a:moveTo>
                  <a:cubicBezTo>
                    <a:pt x="7567" y="7144"/>
                    <a:pt x="8520" y="8096"/>
                    <a:pt x="7567" y="7144"/>
                  </a:cubicBezTo>
                  <a:cubicBezTo>
                    <a:pt x="7567" y="8096"/>
                    <a:pt x="6615" y="7144"/>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843" name="Google Shape;9843;p15"/>
            <p:cNvSpPr/>
            <p:nvPr/>
          </p:nvSpPr>
          <p:spPr>
            <a:xfrm>
              <a:off x="4952630" y="2387441"/>
              <a:ext cx="9525" cy="9525"/>
            </a:xfrm>
            <a:custGeom>
              <a:avLst/>
              <a:gdLst/>
              <a:ahLst/>
              <a:cxnLst/>
              <a:rect l="l" t="t" r="r" b="b"/>
              <a:pathLst>
                <a:path w="9525" h="9525" extrusionOk="0">
                  <a:moveTo>
                    <a:pt x="7990" y="7144"/>
                  </a:moveTo>
                  <a:cubicBezTo>
                    <a:pt x="7990" y="7144"/>
                    <a:pt x="6085" y="8096"/>
                    <a:pt x="7990"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844" name="Google Shape;9844;p15"/>
            <p:cNvSpPr/>
            <p:nvPr/>
          </p:nvSpPr>
          <p:spPr>
            <a:xfrm>
              <a:off x="4956334" y="2421731"/>
              <a:ext cx="9525" cy="9525"/>
            </a:xfrm>
            <a:custGeom>
              <a:avLst/>
              <a:gdLst/>
              <a:ahLst/>
              <a:cxnLst/>
              <a:rect l="l" t="t" r="r" b="b"/>
              <a:pathLst>
                <a:path w="9525" h="9525" extrusionOk="0">
                  <a:moveTo>
                    <a:pt x="7144" y="7144"/>
                  </a:move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845" name="Google Shape;9845;p15"/>
            <p:cNvSpPr/>
            <p:nvPr/>
          </p:nvSpPr>
          <p:spPr>
            <a:xfrm>
              <a:off x="4955910" y="2436971"/>
              <a:ext cx="9525" cy="9525"/>
            </a:xfrm>
            <a:custGeom>
              <a:avLst/>
              <a:gdLst/>
              <a:ahLst/>
              <a:cxnLst/>
              <a:rect l="l" t="t" r="r" b="b"/>
              <a:pathLst>
                <a:path w="9525" h="9525" extrusionOk="0">
                  <a:moveTo>
                    <a:pt x="7567" y="7144"/>
                  </a:moveTo>
                  <a:cubicBezTo>
                    <a:pt x="8520" y="7144"/>
                    <a:pt x="6615" y="7144"/>
                    <a:pt x="7567" y="7144"/>
                  </a:cubicBezTo>
                  <a:cubicBezTo>
                    <a:pt x="6615" y="7144"/>
                    <a:pt x="7567" y="7144"/>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846" name="Google Shape;9846;p15"/>
            <p:cNvSpPr/>
            <p:nvPr/>
          </p:nvSpPr>
          <p:spPr>
            <a:xfrm>
              <a:off x="4960144" y="2444591"/>
              <a:ext cx="9525" cy="9525"/>
            </a:xfrm>
            <a:custGeom>
              <a:avLst/>
              <a:gdLst/>
              <a:ahLst/>
              <a:cxnLst/>
              <a:rect l="l" t="t" r="r" b="b"/>
              <a:pathLst>
                <a:path w="9525" h="9525" extrusionOk="0">
                  <a:moveTo>
                    <a:pt x="7144" y="7144"/>
                  </a:moveTo>
                  <a:cubicBezTo>
                    <a:pt x="7144" y="7144"/>
                    <a:pt x="1095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847" name="Google Shape;9847;p15"/>
            <p:cNvSpPr/>
            <p:nvPr/>
          </p:nvSpPr>
          <p:spPr>
            <a:xfrm>
              <a:off x="4799024" y="2361723"/>
              <a:ext cx="9525" cy="9525"/>
            </a:xfrm>
            <a:custGeom>
              <a:avLst/>
              <a:gdLst/>
              <a:ahLst/>
              <a:cxnLst/>
              <a:rect l="l" t="t" r="r" b="b"/>
              <a:pathLst>
                <a:path w="9525" h="9525" extrusionOk="0">
                  <a:moveTo>
                    <a:pt x="8244" y="7144"/>
                  </a:moveTo>
                  <a:cubicBezTo>
                    <a:pt x="7291" y="7144"/>
                    <a:pt x="6339" y="7144"/>
                    <a:pt x="8244" y="7144"/>
                  </a:cubicBezTo>
                  <a:cubicBezTo>
                    <a:pt x="8244" y="7144"/>
                    <a:pt x="8244" y="7144"/>
                    <a:pt x="82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848" name="Google Shape;9848;p15"/>
            <p:cNvSpPr/>
            <p:nvPr/>
          </p:nvSpPr>
          <p:spPr>
            <a:xfrm>
              <a:off x="4785836" y="2363205"/>
              <a:ext cx="28575" cy="123825"/>
            </a:xfrm>
            <a:custGeom>
              <a:avLst/>
              <a:gdLst/>
              <a:ahLst/>
              <a:cxnLst/>
              <a:rect l="l" t="t" r="r" b="b"/>
              <a:pathLst>
                <a:path w="28575" h="123825" extrusionOk="0">
                  <a:moveTo>
                    <a:pt x="20479" y="118057"/>
                  </a:moveTo>
                  <a:cubicBezTo>
                    <a:pt x="7144" y="113295"/>
                    <a:pt x="17621" y="52335"/>
                    <a:pt x="13811" y="51382"/>
                  </a:cubicBezTo>
                  <a:cubicBezTo>
                    <a:pt x="12859" y="48525"/>
                    <a:pt x="5239" y="33285"/>
                    <a:pt x="15716" y="31380"/>
                  </a:cubicBezTo>
                  <a:cubicBezTo>
                    <a:pt x="14764" y="30427"/>
                    <a:pt x="15716" y="30427"/>
                    <a:pt x="17621" y="31380"/>
                  </a:cubicBezTo>
                  <a:cubicBezTo>
                    <a:pt x="8096" y="28522"/>
                    <a:pt x="3334" y="21855"/>
                    <a:pt x="14764" y="22807"/>
                  </a:cubicBezTo>
                  <a:cubicBezTo>
                    <a:pt x="2381" y="30427"/>
                    <a:pt x="12859" y="14235"/>
                    <a:pt x="12859" y="20902"/>
                  </a:cubicBezTo>
                  <a:cubicBezTo>
                    <a:pt x="11906" y="19950"/>
                    <a:pt x="8096" y="20902"/>
                    <a:pt x="7144" y="19950"/>
                  </a:cubicBezTo>
                  <a:cubicBezTo>
                    <a:pt x="8096" y="19950"/>
                    <a:pt x="8096" y="19950"/>
                    <a:pt x="7144" y="18997"/>
                  </a:cubicBezTo>
                  <a:cubicBezTo>
                    <a:pt x="8096" y="16140"/>
                    <a:pt x="10954" y="18045"/>
                    <a:pt x="16669" y="18045"/>
                  </a:cubicBezTo>
                  <a:cubicBezTo>
                    <a:pt x="11906" y="23760"/>
                    <a:pt x="14764" y="5662"/>
                    <a:pt x="15716" y="7567"/>
                  </a:cubicBezTo>
                  <a:cubicBezTo>
                    <a:pt x="14764" y="6615"/>
                    <a:pt x="19526" y="7567"/>
                    <a:pt x="19526" y="7567"/>
                  </a:cubicBezTo>
                  <a:cubicBezTo>
                    <a:pt x="17621" y="8520"/>
                    <a:pt x="16669" y="7567"/>
                    <a:pt x="16669" y="7567"/>
                  </a:cubicBezTo>
                  <a:cubicBezTo>
                    <a:pt x="18574" y="8520"/>
                    <a:pt x="19526" y="8520"/>
                    <a:pt x="19526" y="7567"/>
                  </a:cubicBezTo>
                  <a:cubicBezTo>
                    <a:pt x="41434" y="13282"/>
                    <a:pt x="8096" y="104722"/>
                    <a:pt x="20479" y="11805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849" name="Google Shape;9849;p15"/>
            <p:cNvSpPr/>
            <p:nvPr/>
          </p:nvSpPr>
          <p:spPr>
            <a:xfrm>
              <a:off x="4797266" y="2362676"/>
              <a:ext cx="9525" cy="9525"/>
            </a:xfrm>
            <a:custGeom>
              <a:avLst/>
              <a:gdLst/>
              <a:ahLst/>
              <a:cxnLst/>
              <a:rect l="l" t="t" r="r" b="b"/>
              <a:pathLst>
                <a:path w="9525" h="9525" extrusionOk="0">
                  <a:moveTo>
                    <a:pt x="10001" y="7144"/>
                  </a:moveTo>
                  <a:cubicBezTo>
                    <a:pt x="9049" y="7144"/>
                    <a:pt x="9049" y="7144"/>
                    <a:pt x="7144" y="7144"/>
                  </a:cubicBezTo>
                  <a:cubicBezTo>
                    <a:pt x="8096" y="7144"/>
                    <a:pt x="9049" y="7144"/>
                    <a:pt x="10001"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850" name="Google Shape;9850;p15"/>
            <p:cNvSpPr/>
            <p:nvPr/>
          </p:nvSpPr>
          <p:spPr>
            <a:xfrm>
              <a:off x="4790705" y="2370296"/>
              <a:ext cx="9525" cy="9525"/>
            </a:xfrm>
            <a:custGeom>
              <a:avLst/>
              <a:gdLst/>
              <a:ahLst/>
              <a:cxnLst/>
              <a:rect l="l" t="t" r="r" b="b"/>
              <a:pathLst>
                <a:path w="9525" h="9525" extrusionOk="0">
                  <a:moveTo>
                    <a:pt x="7990" y="7144"/>
                  </a:moveTo>
                  <a:cubicBezTo>
                    <a:pt x="7990" y="7144"/>
                    <a:pt x="6085" y="7144"/>
                    <a:pt x="7990"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851" name="Google Shape;9851;p15"/>
            <p:cNvSpPr/>
            <p:nvPr/>
          </p:nvSpPr>
          <p:spPr>
            <a:xfrm>
              <a:off x="4789646" y="2371248"/>
              <a:ext cx="9525" cy="9525"/>
            </a:xfrm>
            <a:custGeom>
              <a:avLst/>
              <a:gdLst/>
              <a:ahLst/>
              <a:cxnLst/>
              <a:rect l="l" t="t" r="r" b="b"/>
              <a:pathLst>
                <a:path w="9525" h="9525" extrusionOk="0">
                  <a:moveTo>
                    <a:pt x="8096" y="8096"/>
                  </a:moveTo>
                  <a:cubicBezTo>
                    <a:pt x="7144" y="8096"/>
                    <a:pt x="7144" y="8096"/>
                    <a:pt x="7144" y="7144"/>
                  </a:cubicBezTo>
                  <a:lnTo>
                    <a:pt x="8096" y="8096"/>
                  </a:ln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852" name="Google Shape;9852;p15"/>
            <p:cNvSpPr/>
            <p:nvPr/>
          </p:nvSpPr>
          <p:spPr>
            <a:xfrm>
              <a:off x="4787318" y="2374106"/>
              <a:ext cx="9525" cy="9525"/>
            </a:xfrm>
            <a:custGeom>
              <a:avLst/>
              <a:gdLst/>
              <a:ahLst/>
              <a:cxnLst/>
              <a:rect l="l" t="t" r="r" b="b"/>
              <a:pathLst>
                <a:path w="9525" h="9525" extrusionOk="0">
                  <a:moveTo>
                    <a:pt x="7567" y="7144"/>
                  </a:moveTo>
                  <a:cubicBezTo>
                    <a:pt x="7567" y="7144"/>
                    <a:pt x="6615" y="7144"/>
                    <a:pt x="7567" y="7144"/>
                  </a:cubicBezTo>
                  <a:cubicBezTo>
                    <a:pt x="7567" y="7144"/>
                    <a:pt x="7567" y="7144"/>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853" name="Google Shape;9853;p15"/>
            <p:cNvSpPr/>
            <p:nvPr/>
          </p:nvSpPr>
          <p:spPr>
            <a:xfrm>
              <a:off x="4789223" y="2374106"/>
              <a:ext cx="9525" cy="9525"/>
            </a:xfrm>
            <a:custGeom>
              <a:avLst/>
              <a:gdLst/>
              <a:ahLst/>
              <a:cxnLst/>
              <a:rect l="l" t="t" r="r" b="b"/>
              <a:pathLst>
                <a:path w="9525" h="9525" extrusionOk="0">
                  <a:moveTo>
                    <a:pt x="7567" y="7144"/>
                  </a:moveTo>
                  <a:cubicBezTo>
                    <a:pt x="7567" y="7144"/>
                    <a:pt x="7567" y="7144"/>
                    <a:pt x="7567" y="7144"/>
                  </a:cubicBezTo>
                  <a:cubicBezTo>
                    <a:pt x="7567" y="8096"/>
                    <a:pt x="6615" y="7144"/>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854" name="Google Shape;9854;p15"/>
            <p:cNvSpPr/>
            <p:nvPr/>
          </p:nvSpPr>
          <p:spPr>
            <a:xfrm>
              <a:off x="4787318" y="2377916"/>
              <a:ext cx="9525" cy="9525"/>
            </a:xfrm>
            <a:custGeom>
              <a:avLst/>
              <a:gdLst/>
              <a:ahLst/>
              <a:cxnLst/>
              <a:rect l="l" t="t" r="r" b="b"/>
              <a:pathLst>
                <a:path w="9525" h="9525" extrusionOk="0">
                  <a:moveTo>
                    <a:pt x="7567" y="7144"/>
                  </a:moveTo>
                  <a:cubicBezTo>
                    <a:pt x="7567" y="8096"/>
                    <a:pt x="8520" y="8096"/>
                    <a:pt x="7567" y="7144"/>
                  </a:cubicBezTo>
                  <a:cubicBezTo>
                    <a:pt x="7567" y="8096"/>
                    <a:pt x="6615" y="7144"/>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855" name="Google Shape;9855;p15"/>
            <p:cNvSpPr/>
            <p:nvPr/>
          </p:nvSpPr>
          <p:spPr>
            <a:xfrm>
              <a:off x="4787847" y="2379821"/>
              <a:ext cx="9525" cy="9525"/>
            </a:xfrm>
            <a:custGeom>
              <a:avLst/>
              <a:gdLst/>
              <a:ahLst/>
              <a:cxnLst/>
              <a:rect l="l" t="t" r="r" b="b"/>
              <a:pathLst>
                <a:path w="9525" h="9525" extrusionOk="0">
                  <a:moveTo>
                    <a:pt x="7990" y="7144"/>
                  </a:moveTo>
                  <a:cubicBezTo>
                    <a:pt x="7990" y="7144"/>
                    <a:pt x="6085" y="8096"/>
                    <a:pt x="7990"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856" name="Google Shape;9856;p15"/>
            <p:cNvSpPr/>
            <p:nvPr/>
          </p:nvSpPr>
          <p:spPr>
            <a:xfrm>
              <a:off x="4791551" y="2414111"/>
              <a:ext cx="9525" cy="9525"/>
            </a:xfrm>
            <a:custGeom>
              <a:avLst/>
              <a:gdLst/>
              <a:ahLst/>
              <a:cxnLst/>
              <a:rect l="l" t="t" r="r" b="b"/>
              <a:pathLst>
                <a:path w="9525" h="9525" extrusionOk="0">
                  <a:moveTo>
                    <a:pt x="7144" y="7144"/>
                  </a:move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857" name="Google Shape;9857;p15"/>
            <p:cNvSpPr/>
            <p:nvPr/>
          </p:nvSpPr>
          <p:spPr>
            <a:xfrm>
              <a:off x="4791276" y="2429351"/>
              <a:ext cx="9525" cy="9525"/>
            </a:xfrm>
            <a:custGeom>
              <a:avLst/>
              <a:gdLst/>
              <a:ahLst/>
              <a:cxnLst/>
              <a:rect l="l" t="t" r="r" b="b"/>
              <a:pathLst>
                <a:path w="9525" h="9525" extrusionOk="0">
                  <a:moveTo>
                    <a:pt x="7419" y="7144"/>
                  </a:moveTo>
                  <a:cubicBezTo>
                    <a:pt x="8371" y="7144"/>
                    <a:pt x="7419" y="7144"/>
                    <a:pt x="7419" y="7144"/>
                  </a:cubicBezTo>
                  <a:cubicBezTo>
                    <a:pt x="6466" y="7144"/>
                    <a:pt x="8371" y="7144"/>
                    <a:pt x="7419"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858" name="Google Shape;9858;p15"/>
            <p:cNvSpPr/>
            <p:nvPr/>
          </p:nvSpPr>
          <p:spPr>
            <a:xfrm>
              <a:off x="4795361" y="2436971"/>
              <a:ext cx="9525" cy="9525"/>
            </a:xfrm>
            <a:custGeom>
              <a:avLst/>
              <a:gdLst/>
              <a:ahLst/>
              <a:cxnLst/>
              <a:rect l="l" t="t" r="r" b="b"/>
              <a:pathLst>
                <a:path w="9525" h="9525" extrusionOk="0">
                  <a:moveTo>
                    <a:pt x="7144" y="7144"/>
                  </a:moveTo>
                  <a:cubicBezTo>
                    <a:pt x="8096" y="7144"/>
                    <a:pt x="1095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859" name="Google Shape;9859;p15"/>
            <p:cNvSpPr/>
            <p:nvPr/>
          </p:nvSpPr>
          <p:spPr>
            <a:xfrm>
              <a:off x="4677104" y="2365110"/>
              <a:ext cx="9525" cy="9525"/>
            </a:xfrm>
            <a:custGeom>
              <a:avLst/>
              <a:gdLst/>
              <a:ahLst/>
              <a:cxnLst/>
              <a:rect l="l" t="t" r="r" b="b"/>
              <a:pathLst>
                <a:path w="9525" h="9525" extrusionOk="0">
                  <a:moveTo>
                    <a:pt x="8244" y="7567"/>
                  </a:moveTo>
                  <a:cubicBezTo>
                    <a:pt x="7291" y="6615"/>
                    <a:pt x="6339" y="7567"/>
                    <a:pt x="8244" y="7567"/>
                  </a:cubicBezTo>
                  <a:cubicBezTo>
                    <a:pt x="8244" y="6615"/>
                    <a:pt x="8244" y="7567"/>
                    <a:pt x="8244"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860" name="Google Shape;9860;p15"/>
            <p:cNvSpPr/>
            <p:nvPr/>
          </p:nvSpPr>
          <p:spPr>
            <a:xfrm>
              <a:off x="4663916" y="2365110"/>
              <a:ext cx="28575" cy="114300"/>
            </a:xfrm>
            <a:custGeom>
              <a:avLst/>
              <a:gdLst/>
              <a:ahLst/>
              <a:cxnLst/>
              <a:rect l="l" t="t" r="r" b="b"/>
              <a:pathLst>
                <a:path w="28575" h="114300" extrusionOk="0">
                  <a:moveTo>
                    <a:pt x="20479" y="114247"/>
                  </a:moveTo>
                  <a:cubicBezTo>
                    <a:pt x="8096" y="110437"/>
                    <a:pt x="17621" y="51382"/>
                    <a:pt x="13811" y="50430"/>
                  </a:cubicBezTo>
                  <a:cubicBezTo>
                    <a:pt x="12859" y="47572"/>
                    <a:pt x="5239" y="33285"/>
                    <a:pt x="15716" y="31380"/>
                  </a:cubicBezTo>
                  <a:cubicBezTo>
                    <a:pt x="14764" y="30427"/>
                    <a:pt x="15716" y="30427"/>
                    <a:pt x="17621" y="31380"/>
                  </a:cubicBezTo>
                  <a:cubicBezTo>
                    <a:pt x="8096" y="28522"/>
                    <a:pt x="4286" y="21855"/>
                    <a:pt x="14764" y="22807"/>
                  </a:cubicBezTo>
                  <a:cubicBezTo>
                    <a:pt x="2381" y="29474"/>
                    <a:pt x="12859" y="15187"/>
                    <a:pt x="12859" y="20902"/>
                  </a:cubicBezTo>
                  <a:cubicBezTo>
                    <a:pt x="11906" y="19949"/>
                    <a:pt x="8096" y="20902"/>
                    <a:pt x="7144" y="19949"/>
                  </a:cubicBezTo>
                  <a:cubicBezTo>
                    <a:pt x="8096" y="19949"/>
                    <a:pt x="8096" y="19949"/>
                    <a:pt x="7144" y="18997"/>
                  </a:cubicBezTo>
                  <a:cubicBezTo>
                    <a:pt x="9049" y="16140"/>
                    <a:pt x="10954" y="18045"/>
                    <a:pt x="16669" y="18045"/>
                  </a:cubicBezTo>
                  <a:cubicBezTo>
                    <a:pt x="11906" y="23760"/>
                    <a:pt x="14764" y="6615"/>
                    <a:pt x="15716" y="7567"/>
                  </a:cubicBezTo>
                  <a:cubicBezTo>
                    <a:pt x="14764" y="6615"/>
                    <a:pt x="19526" y="7567"/>
                    <a:pt x="19526" y="7567"/>
                  </a:cubicBezTo>
                  <a:cubicBezTo>
                    <a:pt x="17621" y="8520"/>
                    <a:pt x="17621" y="7567"/>
                    <a:pt x="16669" y="7567"/>
                  </a:cubicBezTo>
                  <a:cubicBezTo>
                    <a:pt x="18574" y="8520"/>
                    <a:pt x="19526" y="8520"/>
                    <a:pt x="19526" y="7567"/>
                  </a:cubicBezTo>
                  <a:cubicBezTo>
                    <a:pt x="41434" y="14235"/>
                    <a:pt x="8096" y="101865"/>
                    <a:pt x="20479" y="11424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861" name="Google Shape;9861;p15"/>
            <p:cNvSpPr/>
            <p:nvPr/>
          </p:nvSpPr>
          <p:spPr>
            <a:xfrm>
              <a:off x="4675346" y="2365533"/>
              <a:ext cx="9525" cy="9525"/>
            </a:xfrm>
            <a:custGeom>
              <a:avLst/>
              <a:gdLst/>
              <a:ahLst/>
              <a:cxnLst/>
              <a:rect l="l" t="t" r="r" b="b"/>
              <a:pathLst>
                <a:path w="9525" h="9525" extrusionOk="0">
                  <a:moveTo>
                    <a:pt x="10001" y="7144"/>
                  </a:moveTo>
                  <a:cubicBezTo>
                    <a:pt x="9049" y="7144"/>
                    <a:pt x="9049" y="7144"/>
                    <a:pt x="7144" y="7144"/>
                  </a:cubicBezTo>
                  <a:cubicBezTo>
                    <a:pt x="8096" y="7144"/>
                    <a:pt x="9049" y="7144"/>
                    <a:pt x="10001"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862" name="Google Shape;9862;p15"/>
            <p:cNvSpPr/>
            <p:nvPr/>
          </p:nvSpPr>
          <p:spPr>
            <a:xfrm>
              <a:off x="4668785" y="2373153"/>
              <a:ext cx="9525" cy="9525"/>
            </a:xfrm>
            <a:custGeom>
              <a:avLst/>
              <a:gdLst/>
              <a:ahLst/>
              <a:cxnLst/>
              <a:rect l="l" t="t" r="r" b="b"/>
              <a:pathLst>
                <a:path w="9525" h="9525" extrusionOk="0">
                  <a:moveTo>
                    <a:pt x="7990" y="7144"/>
                  </a:moveTo>
                  <a:cubicBezTo>
                    <a:pt x="7990" y="7144"/>
                    <a:pt x="6085" y="7144"/>
                    <a:pt x="7990"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863" name="Google Shape;9863;p15"/>
            <p:cNvSpPr/>
            <p:nvPr/>
          </p:nvSpPr>
          <p:spPr>
            <a:xfrm>
              <a:off x="4668679" y="2374106"/>
              <a:ext cx="9525" cy="9525"/>
            </a:xfrm>
            <a:custGeom>
              <a:avLst/>
              <a:gdLst/>
              <a:ahLst/>
              <a:cxnLst/>
              <a:rect l="l" t="t" r="r" b="b"/>
              <a:pathLst>
                <a:path w="9525" h="9525" extrusionOk="0">
                  <a:moveTo>
                    <a:pt x="8096" y="8096"/>
                  </a:moveTo>
                  <a:cubicBezTo>
                    <a:pt x="7144" y="8096"/>
                    <a:pt x="7144" y="8096"/>
                    <a:pt x="7144" y="7144"/>
                  </a:cubicBezTo>
                  <a:lnTo>
                    <a:pt x="8096" y="8096"/>
                  </a:ln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864" name="Google Shape;9864;p15"/>
            <p:cNvSpPr/>
            <p:nvPr/>
          </p:nvSpPr>
          <p:spPr>
            <a:xfrm>
              <a:off x="4665398" y="2376963"/>
              <a:ext cx="9525" cy="9525"/>
            </a:xfrm>
            <a:custGeom>
              <a:avLst/>
              <a:gdLst/>
              <a:ahLst/>
              <a:cxnLst/>
              <a:rect l="l" t="t" r="r" b="b"/>
              <a:pathLst>
                <a:path w="9525" h="9525" extrusionOk="0">
                  <a:moveTo>
                    <a:pt x="7567" y="7144"/>
                  </a:moveTo>
                  <a:cubicBezTo>
                    <a:pt x="7567" y="7144"/>
                    <a:pt x="6615" y="7144"/>
                    <a:pt x="7567" y="7144"/>
                  </a:cubicBezTo>
                  <a:cubicBezTo>
                    <a:pt x="7567" y="7144"/>
                    <a:pt x="7567" y="7144"/>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865" name="Google Shape;9865;p15"/>
            <p:cNvSpPr/>
            <p:nvPr/>
          </p:nvSpPr>
          <p:spPr>
            <a:xfrm>
              <a:off x="4667303" y="2376963"/>
              <a:ext cx="9525" cy="9525"/>
            </a:xfrm>
            <a:custGeom>
              <a:avLst/>
              <a:gdLst/>
              <a:ahLst/>
              <a:cxnLst/>
              <a:rect l="l" t="t" r="r" b="b"/>
              <a:pathLst>
                <a:path w="9525" h="9525" extrusionOk="0">
                  <a:moveTo>
                    <a:pt x="7567" y="7144"/>
                  </a:moveTo>
                  <a:cubicBezTo>
                    <a:pt x="7567" y="7144"/>
                    <a:pt x="7567" y="7144"/>
                    <a:pt x="7567" y="7144"/>
                  </a:cubicBezTo>
                  <a:cubicBezTo>
                    <a:pt x="7567" y="7144"/>
                    <a:pt x="6615" y="7144"/>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866" name="Google Shape;9866;p15"/>
            <p:cNvSpPr/>
            <p:nvPr/>
          </p:nvSpPr>
          <p:spPr>
            <a:xfrm>
              <a:off x="4665398" y="2380773"/>
              <a:ext cx="9525" cy="9525"/>
            </a:xfrm>
            <a:custGeom>
              <a:avLst/>
              <a:gdLst/>
              <a:ahLst/>
              <a:cxnLst/>
              <a:rect l="l" t="t" r="r" b="b"/>
              <a:pathLst>
                <a:path w="9525" h="9525" extrusionOk="0">
                  <a:moveTo>
                    <a:pt x="7567" y="7144"/>
                  </a:moveTo>
                  <a:cubicBezTo>
                    <a:pt x="7567" y="7144"/>
                    <a:pt x="8520" y="7144"/>
                    <a:pt x="7567" y="7144"/>
                  </a:cubicBezTo>
                  <a:cubicBezTo>
                    <a:pt x="7567" y="7144"/>
                    <a:pt x="6615" y="7144"/>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867" name="Google Shape;9867;p15"/>
            <p:cNvSpPr/>
            <p:nvPr/>
          </p:nvSpPr>
          <p:spPr>
            <a:xfrm>
              <a:off x="4665927" y="2382678"/>
              <a:ext cx="9525" cy="9525"/>
            </a:xfrm>
            <a:custGeom>
              <a:avLst/>
              <a:gdLst/>
              <a:ahLst/>
              <a:cxnLst/>
              <a:rect l="l" t="t" r="r" b="b"/>
              <a:pathLst>
                <a:path w="9525" h="9525" extrusionOk="0">
                  <a:moveTo>
                    <a:pt x="7990" y="7144"/>
                  </a:moveTo>
                  <a:cubicBezTo>
                    <a:pt x="7990" y="7144"/>
                    <a:pt x="6085" y="7144"/>
                    <a:pt x="7990"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868" name="Google Shape;9868;p15"/>
            <p:cNvSpPr/>
            <p:nvPr/>
          </p:nvSpPr>
          <p:spPr>
            <a:xfrm>
              <a:off x="4669631" y="2415063"/>
              <a:ext cx="9525" cy="9525"/>
            </a:xfrm>
            <a:custGeom>
              <a:avLst/>
              <a:gdLst/>
              <a:ahLst/>
              <a:cxnLst/>
              <a:rect l="l" t="t" r="r" b="b"/>
              <a:pathLst>
                <a:path w="9525" h="9525" extrusionOk="0">
                  <a:moveTo>
                    <a:pt x="7144" y="7144"/>
                  </a:move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869" name="Google Shape;9869;p15"/>
            <p:cNvSpPr/>
            <p:nvPr/>
          </p:nvSpPr>
          <p:spPr>
            <a:xfrm>
              <a:off x="4669356" y="2429351"/>
              <a:ext cx="9525" cy="9525"/>
            </a:xfrm>
            <a:custGeom>
              <a:avLst/>
              <a:gdLst/>
              <a:ahLst/>
              <a:cxnLst/>
              <a:rect l="l" t="t" r="r" b="b"/>
              <a:pathLst>
                <a:path w="9525" h="9525" extrusionOk="0">
                  <a:moveTo>
                    <a:pt x="7419" y="7144"/>
                  </a:moveTo>
                  <a:cubicBezTo>
                    <a:pt x="8371" y="7144"/>
                    <a:pt x="7419" y="7144"/>
                    <a:pt x="7419" y="7144"/>
                  </a:cubicBezTo>
                  <a:cubicBezTo>
                    <a:pt x="6466" y="7144"/>
                    <a:pt x="8371" y="7144"/>
                    <a:pt x="7419"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870" name="Google Shape;9870;p15"/>
            <p:cNvSpPr/>
            <p:nvPr/>
          </p:nvSpPr>
          <p:spPr>
            <a:xfrm>
              <a:off x="4673441" y="2436971"/>
              <a:ext cx="9525" cy="9525"/>
            </a:xfrm>
            <a:custGeom>
              <a:avLst/>
              <a:gdLst/>
              <a:ahLst/>
              <a:cxnLst/>
              <a:rect l="l" t="t" r="r" b="b"/>
              <a:pathLst>
                <a:path w="9525" h="9525" extrusionOk="0">
                  <a:moveTo>
                    <a:pt x="7144" y="7144"/>
                  </a:moveTo>
                  <a:cubicBezTo>
                    <a:pt x="8096" y="7144"/>
                    <a:pt x="1095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871" name="Google Shape;9871;p15"/>
            <p:cNvSpPr/>
            <p:nvPr/>
          </p:nvSpPr>
          <p:spPr>
            <a:xfrm>
              <a:off x="4528238" y="2356961"/>
              <a:ext cx="9525" cy="9525"/>
            </a:xfrm>
            <a:custGeom>
              <a:avLst/>
              <a:gdLst/>
              <a:ahLst/>
              <a:cxnLst/>
              <a:rect l="l" t="t" r="r" b="b"/>
              <a:pathLst>
                <a:path w="9525" h="9525" extrusionOk="0">
                  <a:moveTo>
                    <a:pt x="7567" y="7144"/>
                  </a:moveTo>
                  <a:cubicBezTo>
                    <a:pt x="7567" y="7144"/>
                    <a:pt x="6615" y="8096"/>
                    <a:pt x="7567" y="7144"/>
                  </a:cubicBezTo>
                  <a:cubicBezTo>
                    <a:pt x="7567" y="7144"/>
                    <a:pt x="8520" y="7144"/>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872" name="Google Shape;9872;p15"/>
            <p:cNvSpPr/>
            <p:nvPr/>
          </p:nvSpPr>
          <p:spPr>
            <a:xfrm>
              <a:off x="4517231" y="2358866"/>
              <a:ext cx="47625" cy="142875"/>
            </a:xfrm>
            <a:custGeom>
              <a:avLst/>
              <a:gdLst/>
              <a:ahLst/>
              <a:cxnLst/>
              <a:rect l="l" t="t" r="r" b="b"/>
              <a:pathLst>
                <a:path w="47625" h="142875" extrusionOk="0">
                  <a:moveTo>
                    <a:pt x="45244" y="136684"/>
                  </a:moveTo>
                  <a:cubicBezTo>
                    <a:pt x="27146" y="133826"/>
                    <a:pt x="29051" y="61436"/>
                    <a:pt x="22384" y="59531"/>
                  </a:cubicBezTo>
                  <a:cubicBezTo>
                    <a:pt x="21431" y="56674"/>
                    <a:pt x="10001" y="40481"/>
                    <a:pt x="19526" y="36671"/>
                  </a:cubicBezTo>
                  <a:cubicBezTo>
                    <a:pt x="18574" y="35719"/>
                    <a:pt x="19526" y="35719"/>
                    <a:pt x="21431" y="35719"/>
                  </a:cubicBezTo>
                  <a:cubicBezTo>
                    <a:pt x="11906" y="33814"/>
                    <a:pt x="5239" y="27146"/>
                    <a:pt x="16669" y="26194"/>
                  </a:cubicBezTo>
                  <a:cubicBezTo>
                    <a:pt x="14764" y="28099"/>
                    <a:pt x="9049" y="25241"/>
                    <a:pt x="8096" y="24289"/>
                  </a:cubicBezTo>
                  <a:cubicBezTo>
                    <a:pt x="9049" y="24289"/>
                    <a:pt x="9049" y="24289"/>
                    <a:pt x="7144" y="23336"/>
                  </a:cubicBezTo>
                  <a:cubicBezTo>
                    <a:pt x="8096" y="20479"/>
                    <a:pt x="10954" y="21431"/>
                    <a:pt x="16669" y="20479"/>
                  </a:cubicBezTo>
                  <a:cubicBezTo>
                    <a:pt x="13811" y="27146"/>
                    <a:pt x="11906" y="7144"/>
                    <a:pt x="13811" y="8096"/>
                  </a:cubicBezTo>
                  <a:cubicBezTo>
                    <a:pt x="12859" y="7144"/>
                    <a:pt x="17621" y="8096"/>
                    <a:pt x="17621" y="7144"/>
                  </a:cubicBezTo>
                  <a:cubicBezTo>
                    <a:pt x="16669" y="8096"/>
                    <a:pt x="14764" y="8096"/>
                    <a:pt x="14764" y="8096"/>
                  </a:cubicBezTo>
                  <a:cubicBezTo>
                    <a:pt x="16669" y="9049"/>
                    <a:pt x="17621" y="9049"/>
                    <a:pt x="17621" y="8096"/>
                  </a:cubicBezTo>
                  <a:cubicBezTo>
                    <a:pt x="41434" y="10001"/>
                    <a:pt x="29051" y="122396"/>
                    <a:pt x="45244" y="13668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873" name="Google Shape;9873;p15"/>
            <p:cNvSpPr/>
            <p:nvPr/>
          </p:nvSpPr>
          <p:spPr>
            <a:xfrm>
              <a:off x="4526756" y="2357913"/>
              <a:ext cx="9525" cy="9525"/>
            </a:xfrm>
            <a:custGeom>
              <a:avLst/>
              <a:gdLst/>
              <a:ahLst/>
              <a:cxnLst/>
              <a:rect l="l" t="t" r="r" b="b"/>
              <a:pathLst>
                <a:path w="9525" h="9525" extrusionOk="0">
                  <a:moveTo>
                    <a:pt x="9049" y="7144"/>
                  </a:moveTo>
                  <a:cubicBezTo>
                    <a:pt x="8096" y="7144"/>
                    <a:pt x="8096" y="8096"/>
                    <a:pt x="7144" y="8096"/>
                  </a:cubicBezTo>
                  <a:cubicBezTo>
                    <a:pt x="8096" y="7144"/>
                    <a:pt x="9049" y="7144"/>
                    <a:pt x="9049"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874" name="Google Shape;9874;p15"/>
            <p:cNvSpPr/>
            <p:nvPr/>
          </p:nvSpPr>
          <p:spPr>
            <a:xfrm>
              <a:off x="4521846" y="2368391"/>
              <a:ext cx="9525" cy="9525"/>
            </a:xfrm>
            <a:custGeom>
              <a:avLst/>
              <a:gdLst/>
              <a:ahLst/>
              <a:cxnLst/>
              <a:rect l="l" t="t" r="r" b="b"/>
              <a:pathLst>
                <a:path w="9525" h="9525" extrusionOk="0">
                  <a:moveTo>
                    <a:pt x="8244" y="7144"/>
                  </a:moveTo>
                  <a:cubicBezTo>
                    <a:pt x="7291" y="7144"/>
                    <a:pt x="6339" y="7144"/>
                    <a:pt x="82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875" name="Google Shape;9875;p15"/>
            <p:cNvSpPr/>
            <p:nvPr/>
          </p:nvSpPr>
          <p:spPr>
            <a:xfrm>
              <a:off x="4521041" y="2370296"/>
              <a:ext cx="9525" cy="9525"/>
            </a:xfrm>
            <a:custGeom>
              <a:avLst/>
              <a:gdLst/>
              <a:ahLst/>
              <a:cxnLst/>
              <a:rect l="l" t="t" r="r" b="b"/>
              <a:pathLst>
                <a:path w="9525" h="9525" extrusionOk="0">
                  <a:moveTo>
                    <a:pt x="9049" y="8096"/>
                  </a:moveTo>
                  <a:cubicBezTo>
                    <a:pt x="8096" y="8096"/>
                    <a:pt x="8096" y="8096"/>
                    <a:pt x="7144" y="7144"/>
                  </a:cubicBezTo>
                  <a:lnTo>
                    <a:pt x="9049" y="8096"/>
                  </a:ln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876" name="Google Shape;9876;p15"/>
            <p:cNvSpPr/>
            <p:nvPr/>
          </p:nvSpPr>
          <p:spPr>
            <a:xfrm>
              <a:off x="4519136" y="2374106"/>
              <a:ext cx="9525" cy="9525"/>
            </a:xfrm>
            <a:custGeom>
              <a:avLst/>
              <a:gdLst/>
              <a:ahLst/>
              <a:cxnLst/>
              <a:rect l="l" t="t" r="r" b="b"/>
              <a:pathLst>
                <a:path w="9525" h="9525" extrusionOk="0">
                  <a:moveTo>
                    <a:pt x="8096" y="7144"/>
                  </a:moveTo>
                  <a:cubicBezTo>
                    <a:pt x="7144" y="7144"/>
                    <a:pt x="7144" y="7144"/>
                    <a:pt x="7144" y="7144"/>
                  </a:cubicBezTo>
                  <a:cubicBezTo>
                    <a:pt x="7144" y="7144"/>
                    <a:pt x="8096" y="7144"/>
                    <a:pt x="8096"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877" name="Google Shape;9877;p15"/>
            <p:cNvSpPr/>
            <p:nvPr/>
          </p:nvSpPr>
          <p:spPr>
            <a:xfrm>
              <a:off x="4521147" y="2374106"/>
              <a:ext cx="9525" cy="9525"/>
            </a:xfrm>
            <a:custGeom>
              <a:avLst/>
              <a:gdLst/>
              <a:ahLst/>
              <a:cxnLst/>
              <a:rect l="l" t="t" r="r" b="b"/>
              <a:pathLst>
                <a:path w="9525" h="9525" extrusionOk="0">
                  <a:moveTo>
                    <a:pt x="7990" y="7144"/>
                  </a:moveTo>
                  <a:cubicBezTo>
                    <a:pt x="7990" y="7144"/>
                    <a:pt x="7038" y="7144"/>
                    <a:pt x="7990" y="7144"/>
                  </a:cubicBezTo>
                  <a:cubicBezTo>
                    <a:pt x="7990" y="7144"/>
                    <a:pt x="6085" y="7144"/>
                    <a:pt x="7990"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878" name="Google Shape;9878;p15"/>
            <p:cNvSpPr/>
            <p:nvPr/>
          </p:nvSpPr>
          <p:spPr>
            <a:xfrm>
              <a:off x="4520195" y="2378868"/>
              <a:ext cx="9525" cy="9525"/>
            </a:xfrm>
            <a:custGeom>
              <a:avLst/>
              <a:gdLst/>
              <a:ahLst/>
              <a:cxnLst/>
              <a:rect l="l" t="t" r="r" b="b"/>
              <a:pathLst>
                <a:path w="9525" h="9525" extrusionOk="0">
                  <a:moveTo>
                    <a:pt x="7990" y="7144"/>
                  </a:moveTo>
                  <a:cubicBezTo>
                    <a:pt x="7990" y="7144"/>
                    <a:pt x="7990" y="7144"/>
                    <a:pt x="7990" y="7144"/>
                  </a:cubicBezTo>
                  <a:cubicBezTo>
                    <a:pt x="7990" y="7144"/>
                    <a:pt x="6085" y="7144"/>
                    <a:pt x="7990"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879" name="Google Shape;9879;p15"/>
            <p:cNvSpPr/>
            <p:nvPr/>
          </p:nvSpPr>
          <p:spPr>
            <a:xfrm>
              <a:off x="4521147" y="2380773"/>
              <a:ext cx="9525" cy="9525"/>
            </a:xfrm>
            <a:custGeom>
              <a:avLst/>
              <a:gdLst/>
              <a:ahLst/>
              <a:cxnLst/>
              <a:rect l="l" t="t" r="r" b="b"/>
              <a:pathLst>
                <a:path w="9525" h="9525" extrusionOk="0">
                  <a:moveTo>
                    <a:pt x="7990" y="7144"/>
                  </a:moveTo>
                  <a:cubicBezTo>
                    <a:pt x="7990" y="7144"/>
                    <a:pt x="6085" y="8096"/>
                    <a:pt x="7990"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880" name="Google Shape;9880;p15"/>
            <p:cNvSpPr/>
            <p:nvPr/>
          </p:nvSpPr>
          <p:spPr>
            <a:xfrm>
              <a:off x="4533424" y="2419826"/>
              <a:ext cx="9525" cy="9525"/>
            </a:xfrm>
            <a:custGeom>
              <a:avLst/>
              <a:gdLst/>
              <a:ahLst/>
              <a:cxnLst/>
              <a:rect l="l" t="t" r="r" b="b"/>
              <a:pathLst>
                <a:path w="9525" h="9525" extrusionOk="0">
                  <a:moveTo>
                    <a:pt x="7144" y="7144"/>
                  </a:move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881" name="Google Shape;9881;p15"/>
            <p:cNvSpPr/>
            <p:nvPr/>
          </p:nvSpPr>
          <p:spPr>
            <a:xfrm>
              <a:off x="4536810" y="2436971"/>
              <a:ext cx="9525" cy="9525"/>
            </a:xfrm>
            <a:custGeom>
              <a:avLst/>
              <a:gdLst/>
              <a:ahLst/>
              <a:cxnLst/>
              <a:rect l="l" t="t" r="r" b="b"/>
              <a:pathLst>
                <a:path w="9525" h="9525" extrusionOk="0">
                  <a:moveTo>
                    <a:pt x="7567" y="7144"/>
                  </a:moveTo>
                  <a:cubicBezTo>
                    <a:pt x="8520" y="8096"/>
                    <a:pt x="6615" y="8096"/>
                    <a:pt x="7567" y="7144"/>
                  </a:cubicBezTo>
                  <a:cubicBezTo>
                    <a:pt x="6615" y="8096"/>
                    <a:pt x="7567" y="8096"/>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882" name="Google Shape;9882;p15"/>
            <p:cNvSpPr/>
            <p:nvPr/>
          </p:nvSpPr>
          <p:spPr>
            <a:xfrm>
              <a:off x="4542949" y="2445781"/>
              <a:ext cx="9525" cy="9525"/>
            </a:xfrm>
            <a:custGeom>
              <a:avLst/>
              <a:gdLst/>
              <a:ahLst/>
              <a:cxnLst/>
              <a:rect l="l" t="t" r="r" b="b"/>
              <a:pathLst>
                <a:path w="9525" h="9525" extrusionOk="0">
                  <a:moveTo>
                    <a:pt x="7144" y="7858"/>
                  </a:moveTo>
                  <a:cubicBezTo>
                    <a:pt x="7144" y="6906"/>
                    <a:pt x="10954" y="6906"/>
                    <a:pt x="7144" y="785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grpSp>
      <p:grpSp>
        <p:nvGrpSpPr>
          <p:cNvPr id="9883" name="Google Shape;9883;p15"/>
          <p:cNvGrpSpPr/>
          <p:nvPr/>
        </p:nvGrpSpPr>
        <p:grpSpPr>
          <a:xfrm rot="-2082564">
            <a:off x="7816963" y="2005821"/>
            <a:ext cx="302576" cy="411187"/>
            <a:chOff x="4708260" y="456723"/>
            <a:chExt cx="659554" cy="896303"/>
          </a:xfrm>
        </p:grpSpPr>
        <p:sp>
          <p:nvSpPr>
            <p:cNvPr id="9884" name="Google Shape;9884;p15"/>
            <p:cNvSpPr/>
            <p:nvPr/>
          </p:nvSpPr>
          <p:spPr>
            <a:xfrm>
              <a:off x="4803934" y="523398"/>
              <a:ext cx="9525" cy="9525"/>
            </a:xfrm>
            <a:custGeom>
              <a:avLst/>
              <a:gdLst/>
              <a:ahLst/>
              <a:cxnLst/>
              <a:rect l="l" t="t" r="r" b="b"/>
              <a:pathLst>
                <a:path w="9525" h="9525" extrusionOk="0">
                  <a:moveTo>
                    <a:pt x="10954" y="7144"/>
                  </a:moveTo>
                  <a:cubicBezTo>
                    <a:pt x="4286" y="9049"/>
                    <a:pt x="14764" y="8096"/>
                    <a:pt x="7144" y="9049"/>
                  </a:cubicBezTo>
                  <a:cubicBezTo>
                    <a:pt x="8096" y="7144"/>
                    <a:pt x="9049" y="7144"/>
                    <a:pt x="1095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885" name="Google Shape;9885;p15"/>
            <p:cNvSpPr/>
            <p:nvPr/>
          </p:nvSpPr>
          <p:spPr>
            <a:xfrm>
              <a:off x="4767739" y="499938"/>
              <a:ext cx="600075" cy="771525"/>
            </a:xfrm>
            <a:custGeom>
              <a:avLst/>
              <a:gdLst/>
              <a:ahLst/>
              <a:cxnLst/>
              <a:rect l="l" t="t" r="r" b="b"/>
              <a:pathLst>
                <a:path w="600075" h="771525" extrusionOk="0">
                  <a:moveTo>
                    <a:pt x="29051" y="761172"/>
                  </a:moveTo>
                  <a:cubicBezTo>
                    <a:pt x="50959" y="753552"/>
                    <a:pt x="390049" y="737359"/>
                    <a:pt x="390049" y="742122"/>
                  </a:cubicBezTo>
                  <a:cubicBezTo>
                    <a:pt x="394811" y="744979"/>
                    <a:pt x="542449" y="758314"/>
                    <a:pt x="549116" y="753552"/>
                  </a:cubicBezTo>
                  <a:cubicBezTo>
                    <a:pt x="568166" y="740217"/>
                    <a:pt x="561499" y="696402"/>
                    <a:pt x="571976" y="686877"/>
                  </a:cubicBezTo>
                  <a:cubicBezTo>
                    <a:pt x="573881" y="642109"/>
                    <a:pt x="572929" y="611629"/>
                    <a:pt x="572929" y="574482"/>
                  </a:cubicBezTo>
                  <a:cubicBezTo>
                    <a:pt x="577691" y="575434"/>
                    <a:pt x="568166" y="509712"/>
                    <a:pt x="570071" y="494472"/>
                  </a:cubicBezTo>
                  <a:cubicBezTo>
                    <a:pt x="572929" y="497329"/>
                    <a:pt x="573881" y="495424"/>
                    <a:pt x="572929" y="486852"/>
                  </a:cubicBezTo>
                  <a:cubicBezTo>
                    <a:pt x="571976" y="490662"/>
                    <a:pt x="571976" y="495424"/>
                    <a:pt x="571976" y="500187"/>
                  </a:cubicBezTo>
                  <a:cubicBezTo>
                    <a:pt x="606266" y="459229"/>
                    <a:pt x="546259" y="323974"/>
                    <a:pt x="585311" y="296352"/>
                  </a:cubicBezTo>
                  <a:cubicBezTo>
                    <a:pt x="582454" y="303019"/>
                    <a:pt x="589121" y="256347"/>
                    <a:pt x="586264" y="246822"/>
                  </a:cubicBezTo>
                  <a:cubicBezTo>
                    <a:pt x="585311" y="235392"/>
                    <a:pt x="584359" y="188719"/>
                    <a:pt x="575786" y="138237"/>
                  </a:cubicBezTo>
                  <a:cubicBezTo>
                    <a:pt x="572929" y="118234"/>
                    <a:pt x="570071" y="71562"/>
                    <a:pt x="558641" y="62037"/>
                  </a:cubicBezTo>
                  <a:cubicBezTo>
                    <a:pt x="545306" y="51559"/>
                    <a:pt x="454819" y="43939"/>
                    <a:pt x="451009" y="48702"/>
                  </a:cubicBezTo>
                  <a:cubicBezTo>
                    <a:pt x="452914" y="45844"/>
                    <a:pt x="451961" y="44892"/>
                    <a:pt x="448151" y="45844"/>
                  </a:cubicBezTo>
                  <a:cubicBezTo>
                    <a:pt x="450056" y="43939"/>
                    <a:pt x="452914" y="42034"/>
                    <a:pt x="454819" y="40129"/>
                  </a:cubicBezTo>
                  <a:cubicBezTo>
                    <a:pt x="450056" y="40129"/>
                    <a:pt x="450056" y="40129"/>
                    <a:pt x="453866" y="38224"/>
                  </a:cubicBezTo>
                  <a:cubicBezTo>
                    <a:pt x="449104" y="38224"/>
                    <a:pt x="442436" y="44892"/>
                    <a:pt x="434816" y="43939"/>
                  </a:cubicBezTo>
                  <a:cubicBezTo>
                    <a:pt x="435769" y="43939"/>
                    <a:pt x="376714" y="35367"/>
                    <a:pt x="380524" y="40129"/>
                  </a:cubicBezTo>
                  <a:cubicBezTo>
                    <a:pt x="356711" y="22032"/>
                    <a:pt x="346234" y="44892"/>
                    <a:pt x="316706" y="31557"/>
                  </a:cubicBezTo>
                  <a:cubicBezTo>
                    <a:pt x="330041" y="32509"/>
                    <a:pt x="314801" y="28699"/>
                    <a:pt x="318611" y="25842"/>
                  </a:cubicBezTo>
                  <a:cubicBezTo>
                    <a:pt x="307181" y="22984"/>
                    <a:pt x="292894" y="35367"/>
                    <a:pt x="282416" y="32509"/>
                  </a:cubicBezTo>
                  <a:cubicBezTo>
                    <a:pt x="282416" y="32509"/>
                    <a:pt x="287179" y="29652"/>
                    <a:pt x="289084" y="28699"/>
                  </a:cubicBezTo>
                  <a:cubicBezTo>
                    <a:pt x="277654" y="22032"/>
                    <a:pt x="271939" y="28699"/>
                    <a:pt x="254794" y="29652"/>
                  </a:cubicBezTo>
                  <a:cubicBezTo>
                    <a:pt x="258604" y="29652"/>
                    <a:pt x="261461" y="29652"/>
                    <a:pt x="265271" y="27747"/>
                  </a:cubicBezTo>
                  <a:cubicBezTo>
                    <a:pt x="251936" y="26794"/>
                    <a:pt x="246221" y="28699"/>
                    <a:pt x="225266" y="27747"/>
                  </a:cubicBezTo>
                  <a:cubicBezTo>
                    <a:pt x="217646" y="27747"/>
                    <a:pt x="250031" y="26794"/>
                    <a:pt x="251936" y="23937"/>
                  </a:cubicBezTo>
                  <a:cubicBezTo>
                    <a:pt x="235744" y="22984"/>
                    <a:pt x="199549" y="26794"/>
                    <a:pt x="197644" y="28699"/>
                  </a:cubicBezTo>
                  <a:cubicBezTo>
                    <a:pt x="195739" y="24889"/>
                    <a:pt x="192881" y="24889"/>
                    <a:pt x="187166" y="26794"/>
                  </a:cubicBezTo>
                  <a:cubicBezTo>
                    <a:pt x="166211" y="31557"/>
                    <a:pt x="84296" y="14412"/>
                    <a:pt x="61436" y="31557"/>
                  </a:cubicBezTo>
                  <a:cubicBezTo>
                    <a:pt x="64294" y="30604"/>
                    <a:pt x="83344" y="25842"/>
                    <a:pt x="82391" y="26794"/>
                  </a:cubicBezTo>
                  <a:cubicBezTo>
                    <a:pt x="77629" y="26794"/>
                    <a:pt x="78581" y="23937"/>
                    <a:pt x="78581" y="24889"/>
                  </a:cubicBezTo>
                  <a:cubicBezTo>
                    <a:pt x="87154" y="20127"/>
                    <a:pt x="118586" y="18222"/>
                    <a:pt x="128111" y="18222"/>
                  </a:cubicBezTo>
                  <a:cubicBezTo>
                    <a:pt x="166211" y="-10353"/>
                    <a:pt x="412909" y="23937"/>
                    <a:pt x="501491" y="36319"/>
                  </a:cubicBezTo>
                  <a:cubicBezTo>
                    <a:pt x="611029" y="51559"/>
                    <a:pt x="598646" y="132522"/>
                    <a:pt x="601504" y="248727"/>
                  </a:cubicBezTo>
                  <a:cubicBezTo>
                    <a:pt x="603409" y="327784"/>
                    <a:pt x="598646" y="383982"/>
                    <a:pt x="591026" y="451609"/>
                  </a:cubicBezTo>
                  <a:cubicBezTo>
                    <a:pt x="582454" y="534477"/>
                    <a:pt x="611981" y="664969"/>
                    <a:pt x="578644" y="735454"/>
                  </a:cubicBezTo>
                  <a:cubicBezTo>
                    <a:pt x="548164" y="798319"/>
                    <a:pt x="467201" y="757362"/>
                    <a:pt x="386239" y="755457"/>
                  </a:cubicBezTo>
                  <a:cubicBezTo>
                    <a:pt x="265271" y="751647"/>
                    <a:pt x="130969" y="750694"/>
                    <a:pt x="7144" y="770697"/>
                  </a:cubicBezTo>
                  <a:cubicBezTo>
                    <a:pt x="13811" y="764982"/>
                    <a:pt x="20479" y="762124"/>
                    <a:pt x="29051" y="761172"/>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886" name="Google Shape;9886;p15"/>
            <p:cNvSpPr/>
            <p:nvPr/>
          </p:nvSpPr>
          <p:spPr>
            <a:xfrm>
              <a:off x="4815364" y="521493"/>
              <a:ext cx="9525" cy="9525"/>
            </a:xfrm>
            <a:custGeom>
              <a:avLst/>
              <a:gdLst/>
              <a:ahLst/>
              <a:cxnLst/>
              <a:rect l="l" t="t" r="r" b="b"/>
              <a:pathLst>
                <a:path w="9525" h="9525" extrusionOk="0">
                  <a:moveTo>
                    <a:pt x="7144" y="7144"/>
                  </a:moveTo>
                  <a:cubicBezTo>
                    <a:pt x="9049" y="8096"/>
                    <a:pt x="13811" y="7144"/>
                    <a:pt x="10001" y="10001"/>
                  </a:cubicBezTo>
                  <a:cubicBezTo>
                    <a:pt x="10001" y="8096"/>
                    <a:pt x="7144"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887" name="Google Shape;9887;p15"/>
            <p:cNvSpPr/>
            <p:nvPr/>
          </p:nvSpPr>
          <p:spPr>
            <a:xfrm>
              <a:off x="4946491" y="518435"/>
              <a:ext cx="9525" cy="9525"/>
            </a:xfrm>
            <a:custGeom>
              <a:avLst/>
              <a:gdLst/>
              <a:ahLst/>
              <a:cxnLst/>
              <a:rect l="l" t="t" r="r" b="b"/>
              <a:pathLst>
                <a:path w="9525" h="9525" extrusionOk="0">
                  <a:moveTo>
                    <a:pt x="8414" y="7344"/>
                  </a:moveTo>
                  <a:cubicBezTo>
                    <a:pt x="8414" y="6392"/>
                    <a:pt x="5556" y="9249"/>
                    <a:pt x="8414" y="73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888" name="Google Shape;9888;p15"/>
            <p:cNvSpPr/>
            <p:nvPr/>
          </p:nvSpPr>
          <p:spPr>
            <a:xfrm>
              <a:off x="4966811" y="519588"/>
              <a:ext cx="19050" cy="9525"/>
            </a:xfrm>
            <a:custGeom>
              <a:avLst/>
              <a:gdLst/>
              <a:ahLst/>
              <a:cxnLst/>
              <a:rect l="l" t="t" r="r" b="b"/>
              <a:pathLst>
                <a:path w="19050" h="9525" extrusionOk="0">
                  <a:moveTo>
                    <a:pt x="18574" y="7144"/>
                  </a:moveTo>
                  <a:cubicBezTo>
                    <a:pt x="18574" y="8096"/>
                    <a:pt x="11906" y="9049"/>
                    <a:pt x="7144" y="9049"/>
                  </a:cubicBezTo>
                  <a:lnTo>
                    <a:pt x="18574" y="7144"/>
                  </a:ln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889" name="Google Shape;9889;p15"/>
            <p:cNvSpPr/>
            <p:nvPr/>
          </p:nvSpPr>
          <p:spPr>
            <a:xfrm>
              <a:off x="5004911" y="523398"/>
              <a:ext cx="9525" cy="9525"/>
            </a:xfrm>
            <a:custGeom>
              <a:avLst/>
              <a:gdLst/>
              <a:ahLst/>
              <a:cxnLst/>
              <a:rect l="l" t="t" r="r" b="b"/>
              <a:pathLst>
                <a:path w="9525" h="9525" extrusionOk="0">
                  <a:moveTo>
                    <a:pt x="9049" y="7144"/>
                  </a:moveTo>
                  <a:cubicBezTo>
                    <a:pt x="11906" y="8096"/>
                    <a:pt x="10954" y="8096"/>
                    <a:pt x="7144" y="8096"/>
                  </a:cubicBezTo>
                  <a:cubicBezTo>
                    <a:pt x="7144" y="8096"/>
                    <a:pt x="8096" y="8096"/>
                    <a:pt x="9049"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890" name="Google Shape;9890;p15"/>
            <p:cNvSpPr/>
            <p:nvPr/>
          </p:nvSpPr>
          <p:spPr>
            <a:xfrm>
              <a:off x="5008721" y="521493"/>
              <a:ext cx="19050" cy="9525"/>
            </a:xfrm>
            <a:custGeom>
              <a:avLst/>
              <a:gdLst/>
              <a:ahLst/>
              <a:cxnLst/>
              <a:rect l="l" t="t" r="r" b="b"/>
              <a:pathLst>
                <a:path w="19050" h="9525" extrusionOk="0">
                  <a:moveTo>
                    <a:pt x="7144" y="7144"/>
                  </a:moveTo>
                  <a:cubicBezTo>
                    <a:pt x="10001" y="7144"/>
                    <a:pt x="10954" y="8096"/>
                    <a:pt x="11906" y="8096"/>
                  </a:cubicBezTo>
                  <a:cubicBezTo>
                    <a:pt x="11906" y="8096"/>
                    <a:pt x="7144" y="9049"/>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891" name="Google Shape;9891;p15"/>
            <p:cNvSpPr/>
            <p:nvPr/>
          </p:nvSpPr>
          <p:spPr>
            <a:xfrm>
              <a:off x="5071480" y="527208"/>
              <a:ext cx="19050" cy="9525"/>
            </a:xfrm>
            <a:custGeom>
              <a:avLst/>
              <a:gdLst/>
              <a:ahLst/>
              <a:cxnLst/>
              <a:rect l="l" t="t" r="r" b="b"/>
              <a:pathLst>
                <a:path w="19050" h="9525" extrusionOk="0">
                  <a:moveTo>
                    <a:pt x="7250" y="7144"/>
                  </a:moveTo>
                  <a:cubicBezTo>
                    <a:pt x="9155" y="7144"/>
                    <a:pt x="12013" y="7144"/>
                    <a:pt x="12965" y="8096"/>
                  </a:cubicBezTo>
                  <a:cubicBezTo>
                    <a:pt x="12013" y="7144"/>
                    <a:pt x="6298" y="9049"/>
                    <a:pt x="7250"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892" name="Google Shape;9892;p15"/>
            <p:cNvSpPr/>
            <p:nvPr/>
          </p:nvSpPr>
          <p:spPr>
            <a:xfrm>
              <a:off x="5100161" y="529113"/>
              <a:ext cx="9525" cy="9525"/>
            </a:xfrm>
            <a:custGeom>
              <a:avLst/>
              <a:gdLst/>
              <a:ahLst/>
              <a:cxnLst/>
              <a:rect l="l" t="t" r="r" b="b"/>
              <a:pathLst>
                <a:path w="9525" h="9525" extrusionOk="0">
                  <a:moveTo>
                    <a:pt x="7144" y="7144"/>
                  </a:moveTo>
                  <a:cubicBezTo>
                    <a:pt x="11906" y="7144"/>
                    <a:pt x="9049"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893" name="Google Shape;9893;p15"/>
            <p:cNvSpPr/>
            <p:nvPr/>
          </p:nvSpPr>
          <p:spPr>
            <a:xfrm>
              <a:off x="5343049" y="848040"/>
              <a:ext cx="9525" cy="9525"/>
            </a:xfrm>
            <a:custGeom>
              <a:avLst/>
              <a:gdLst/>
              <a:ahLst/>
              <a:cxnLst/>
              <a:rect l="l" t="t" r="r" b="b"/>
              <a:pathLst>
                <a:path w="9525" h="9525" extrusionOk="0">
                  <a:moveTo>
                    <a:pt x="7144" y="10162"/>
                  </a:moveTo>
                  <a:cubicBezTo>
                    <a:pt x="8096" y="4447"/>
                    <a:pt x="7144" y="8257"/>
                    <a:pt x="7144" y="10162"/>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894" name="Google Shape;9894;p15"/>
            <p:cNvSpPr/>
            <p:nvPr/>
          </p:nvSpPr>
          <p:spPr>
            <a:xfrm>
              <a:off x="5330666" y="1084421"/>
              <a:ext cx="9525" cy="9525"/>
            </a:xfrm>
            <a:custGeom>
              <a:avLst/>
              <a:gdLst/>
              <a:ahLst/>
              <a:cxnLst/>
              <a:rect l="l" t="t" r="r" b="b"/>
              <a:pathLst>
                <a:path w="9525" h="9525" extrusionOk="0">
                  <a:moveTo>
                    <a:pt x="8096" y="7144"/>
                  </a:moveTo>
                  <a:cubicBezTo>
                    <a:pt x="8096" y="10001"/>
                    <a:pt x="7144" y="9049"/>
                    <a:pt x="7144" y="10001"/>
                  </a:cubicBezTo>
                  <a:cubicBezTo>
                    <a:pt x="7144" y="6191"/>
                    <a:pt x="8096" y="10001"/>
                    <a:pt x="8096"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895" name="Google Shape;9895;p15"/>
            <p:cNvSpPr/>
            <p:nvPr/>
          </p:nvSpPr>
          <p:spPr>
            <a:xfrm>
              <a:off x="5324951" y="1209304"/>
              <a:ext cx="9525" cy="9525"/>
            </a:xfrm>
            <a:custGeom>
              <a:avLst/>
              <a:gdLst/>
              <a:ahLst/>
              <a:cxnLst/>
              <a:rect l="l" t="t" r="r" b="b"/>
              <a:pathLst>
                <a:path w="9525" h="9525" extrusionOk="0">
                  <a:moveTo>
                    <a:pt x="7144" y="7990"/>
                  </a:moveTo>
                  <a:cubicBezTo>
                    <a:pt x="8096" y="7990"/>
                    <a:pt x="10954" y="6085"/>
                    <a:pt x="7144" y="7990"/>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896" name="Google Shape;9896;p15"/>
            <p:cNvSpPr/>
            <p:nvPr/>
          </p:nvSpPr>
          <p:spPr>
            <a:xfrm>
              <a:off x="4824995" y="500538"/>
              <a:ext cx="9525" cy="9525"/>
            </a:xfrm>
            <a:custGeom>
              <a:avLst/>
              <a:gdLst/>
              <a:ahLst/>
              <a:cxnLst/>
              <a:rect l="l" t="t" r="r" b="b"/>
              <a:pathLst>
                <a:path w="9525" h="9525" extrusionOk="0">
                  <a:moveTo>
                    <a:pt x="7990" y="9049"/>
                  </a:moveTo>
                  <a:cubicBezTo>
                    <a:pt x="7990" y="6191"/>
                    <a:pt x="6085" y="10001"/>
                    <a:pt x="7990" y="7144"/>
                  </a:cubicBezTo>
                  <a:cubicBezTo>
                    <a:pt x="8943" y="7144"/>
                    <a:pt x="8943" y="8096"/>
                    <a:pt x="7990" y="904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897" name="Google Shape;9897;p15"/>
            <p:cNvSpPr/>
            <p:nvPr/>
          </p:nvSpPr>
          <p:spPr>
            <a:xfrm>
              <a:off x="4778074" y="508158"/>
              <a:ext cx="57150" cy="781050"/>
            </a:xfrm>
            <a:custGeom>
              <a:avLst/>
              <a:gdLst/>
              <a:ahLst/>
              <a:cxnLst/>
              <a:rect l="l" t="t" r="r" b="b"/>
              <a:pathLst>
                <a:path w="57150" h="781050" extrusionOk="0">
                  <a:moveTo>
                    <a:pt x="27288" y="780574"/>
                  </a:moveTo>
                  <a:cubicBezTo>
                    <a:pt x="1571" y="731996"/>
                    <a:pt x="14906" y="593884"/>
                    <a:pt x="14906" y="551974"/>
                  </a:cubicBezTo>
                  <a:cubicBezTo>
                    <a:pt x="15858" y="500539"/>
                    <a:pt x="3476" y="474821"/>
                    <a:pt x="8238" y="424339"/>
                  </a:cubicBezTo>
                  <a:cubicBezTo>
                    <a:pt x="10143" y="425291"/>
                    <a:pt x="11096" y="424339"/>
                    <a:pt x="11096" y="421481"/>
                  </a:cubicBezTo>
                  <a:cubicBezTo>
                    <a:pt x="11096" y="423386"/>
                    <a:pt x="11096" y="425291"/>
                    <a:pt x="11096" y="427196"/>
                  </a:cubicBezTo>
                  <a:cubicBezTo>
                    <a:pt x="16811" y="423386"/>
                    <a:pt x="17763" y="316706"/>
                    <a:pt x="15858" y="313849"/>
                  </a:cubicBezTo>
                  <a:cubicBezTo>
                    <a:pt x="16811" y="316706"/>
                    <a:pt x="26336" y="177641"/>
                    <a:pt x="21573" y="175736"/>
                  </a:cubicBezTo>
                  <a:cubicBezTo>
                    <a:pt x="26336" y="172879"/>
                    <a:pt x="23478" y="181451"/>
                    <a:pt x="30146" y="177641"/>
                  </a:cubicBezTo>
                  <a:cubicBezTo>
                    <a:pt x="29193" y="175736"/>
                    <a:pt x="30146" y="174784"/>
                    <a:pt x="33003" y="176689"/>
                  </a:cubicBezTo>
                  <a:cubicBezTo>
                    <a:pt x="30146" y="169069"/>
                    <a:pt x="14906" y="107156"/>
                    <a:pt x="28241" y="116681"/>
                  </a:cubicBezTo>
                  <a:cubicBezTo>
                    <a:pt x="29193" y="113824"/>
                    <a:pt x="19668" y="103346"/>
                    <a:pt x="21573" y="99536"/>
                  </a:cubicBezTo>
                  <a:cubicBezTo>
                    <a:pt x="21573" y="100489"/>
                    <a:pt x="28241" y="104299"/>
                    <a:pt x="28241" y="101441"/>
                  </a:cubicBezTo>
                  <a:cubicBezTo>
                    <a:pt x="28241" y="92869"/>
                    <a:pt x="19668" y="98584"/>
                    <a:pt x="21573" y="89059"/>
                  </a:cubicBezTo>
                  <a:cubicBezTo>
                    <a:pt x="22526" y="89059"/>
                    <a:pt x="34908" y="85249"/>
                    <a:pt x="29193" y="74771"/>
                  </a:cubicBezTo>
                  <a:cubicBezTo>
                    <a:pt x="14906" y="84296"/>
                    <a:pt x="36813" y="84296"/>
                    <a:pt x="34908" y="84296"/>
                  </a:cubicBezTo>
                  <a:cubicBezTo>
                    <a:pt x="35861" y="81439"/>
                    <a:pt x="29193" y="61436"/>
                    <a:pt x="29193" y="61436"/>
                  </a:cubicBezTo>
                  <a:cubicBezTo>
                    <a:pt x="31098" y="54769"/>
                    <a:pt x="56816" y="15716"/>
                    <a:pt x="50148" y="7144"/>
                  </a:cubicBezTo>
                  <a:cubicBezTo>
                    <a:pt x="53958" y="47149"/>
                    <a:pt x="38718" y="187166"/>
                    <a:pt x="33956" y="266224"/>
                  </a:cubicBezTo>
                  <a:cubicBezTo>
                    <a:pt x="30146" y="325279"/>
                    <a:pt x="23478" y="380524"/>
                    <a:pt x="23478" y="434816"/>
                  </a:cubicBezTo>
                  <a:cubicBezTo>
                    <a:pt x="21573" y="523399"/>
                    <a:pt x="16811" y="718661"/>
                    <a:pt x="27288" y="78057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898" name="Google Shape;9898;p15"/>
            <p:cNvSpPr/>
            <p:nvPr/>
          </p:nvSpPr>
          <p:spPr>
            <a:xfrm>
              <a:off x="4822984" y="505301"/>
              <a:ext cx="9525" cy="9525"/>
            </a:xfrm>
            <a:custGeom>
              <a:avLst/>
              <a:gdLst/>
              <a:ahLst/>
              <a:cxnLst/>
              <a:rect l="l" t="t" r="r" b="b"/>
              <a:pathLst>
                <a:path w="9525" h="9525" extrusionOk="0">
                  <a:moveTo>
                    <a:pt x="10001" y="7144"/>
                  </a:moveTo>
                  <a:cubicBezTo>
                    <a:pt x="9049" y="7144"/>
                    <a:pt x="8096" y="9049"/>
                    <a:pt x="7144" y="7144"/>
                  </a:cubicBezTo>
                  <a:cubicBezTo>
                    <a:pt x="8096" y="8096"/>
                    <a:pt x="9049" y="7144"/>
                    <a:pt x="10001"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899" name="Google Shape;9899;p15"/>
            <p:cNvSpPr/>
            <p:nvPr/>
          </p:nvSpPr>
          <p:spPr>
            <a:xfrm>
              <a:off x="4803510" y="556312"/>
              <a:ext cx="9525" cy="9525"/>
            </a:xfrm>
            <a:custGeom>
              <a:avLst/>
              <a:gdLst/>
              <a:ahLst/>
              <a:cxnLst/>
              <a:rect l="l" t="t" r="r" b="b"/>
              <a:pathLst>
                <a:path w="9525" h="9525" extrusionOk="0">
                  <a:moveTo>
                    <a:pt x="7567" y="7567"/>
                  </a:moveTo>
                  <a:cubicBezTo>
                    <a:pt x="7567" y="7567"/>
                    <a:pt x="6615" y="6615"/>
                    <a:pt x="7567"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900" name="Google Shape;9900;p15"/>
            <p:cNvSpPr/>
            <p:nvPr/>
          </p:nvSpPr>
          <p:spPr>
            <a:xfrm>
              <a:off x="4800124" y="565308"/>
              <a:ext cx="9525" cy="19050"/>
            </a:xfrm>
            <a:custGeom>
              <a:avLst/>
              <a:gdLst/>
              <a:ahLst/>
              <a:cxnLst/>
              <a:rect l="l" t="t" r="r" b="b"/>
              <a:pathLst>
                <a:path w="9525" h="19050" extrusionOk="0">
                  <a:moveTo>
                    <a:pt x="8096" y="11906"/>
                  </a:moveTo>
                  <a:cubicBezTo>
                    <a:pt x="7144" y="11906"/>
                    <a:pt x="7144" y="8096"/>
                    <a:pt x="7144" y="7144"/>
                  </a:cubicBezTo>
                  <a:lnTo>
                    <a:pt x="8096" y="11906"/>
                  </a:ln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901" name="Google Shape;9901;p15"/>
            <p:cNvSpPr/>
            <p:nvPr/>
          </p:nvSpPr>
          <p:spPr>
            <a:xfrm>
              <a:off x="4794409" y="581501"/>
              <a:ext cx="9525" cy="9525"/>
            </a:xfrm>
            <a:custGeom>
              <a:avLst/>
              <a:gdLst/>
              <a:ahLst/>
              <a:cxnLst/>
              <a:rect l="l" t="t" r="r" b="b"/>
              <a:pathLst>
                <a:path w="9525" h="9525" extrusionOk="0">
                  <a:moveTo>
                    <a:pt x="8096" y="8096"/>
                  </a:moveTo>
                  <a:cubicBezTo>
                    <a:pt x="7144" y="9049"/>
                    <a:pt x="7144" y="9049"/>
                    <a:pt x="7144" y="7144"/>
                  </a:cubicBezTo>
                  <a:cubicBezTo>
                    <a:pt x="7144" y="7144"/>
                    <a:pt x="8096" y="8096"/>
                    <a:pt x="8096" y="809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902" name="Google Shape;9902;p15"/>
            <p:cNvSpPr/>
            <p:nvPr/>
          </p:nvSpPr>
          <p:spPr>
            <a:xfrm>
              <a:off x="4796076" y="584164"/>
              <a:ext cx="9525" cy="9525"/>
            </a:xfrm>
            <a:custGeom>
              <a:avLst/>
              <a:gdLst/>
              <a:ahLst/>
              <a:cxnLst/>
              <a:rect l="l" t="t" r="r" b="b"/>
              <a:pathLst>
                <a:path w="9525" h="9525" extrusionOk="0">
                  <a:moveTo>
                    <a:pt x="8334" y="7338"/>
                  </a:moveTo>
                  <a:cubicBezTo>
                    <a:pt x="8334" y="8291"/>
                    <a:pt x="7382" y="9243"/>
                    <a:pt x="7382" y="9243"/>
                  </a:cubicBezTo>
                  <a:cubicBezTo>
                    <a:pt x="7382" y="9243"/>
                    <a:pt x="6429" y="6386"/>
                    <a:pt x="8334" y="733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903" name="Google Shape;9903;p15"/>
            <p:cNvSpPr/>
            <p:nvPr/>
          </p:nvSpPr>
          <p:spPr>
            <a:xfrm>
              <a:off x="4789646" y="611789"/>
              <a:ext cx="9525" cy="9525"/>
            </a:xfrm>
            <a:custGeom>
              <a:avLst/>
              <a:gdLst/>
              <a:ahLst/>
              <a:cxnLst/>
              <a:rect l="l" t="t" r="r" b="b"/>
              <a:pathLst>
                <a:path w="9525" h="9525" extrusionOk="0">
                  <a:moveTo>
                    <a:pt x="8096" y="7335"/>
                  </a:moveTo>
                  <a:cubicBezTo>
                    <a:pt x="8096" y="8288"/>
                    <a:pt x="9049" y="9240"/>
                    <a:pt x="7144" y="10193"/>
                  </a:cubicBezTo>
                  <a:cubicBezTo>
                    <a:pt x="8096" y="9240"/>
                    <a:pt x="6191" y="6383"/>
                    <a:pt x="8096" y="7335"/>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904" name="Google Shape;9904;p15"/>
            <p:cNvSpPr/>
            <p:nvPr/>
          </p:nvSpPr>
          <p:spPr>
            <a:xfrm>
              <a:off x="4789223" y="624363"/>
              <a:ext cx="9525" cy="9525"/>
            </a:xfrm>
            <a:custGeom>
              <a:avLst/>
              <a:gdLst/>
              <a:ahLst/>
              <a:cxnLst/>
              <a:rect l="l" t="t" r="r" b="b"/>
              <a:pathLst>
                <a:path w="9525" h="9525" extrusionOk="0">
                  <a:moveTo>
                    <a:pt x="7567" y="7144"/>
                  </a:moveTo>
                  <a:cubicBezTo>
                    <a:pt x="7567" y="9049"/>
                    <a:pt x="6615" y="9049"/>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905" name="Google Shape;9905;p15"/>
            <p:cNvSpPr/>
            <p:nvPr/>
          </p:nvSpPr>
          <p:spPr>
            <a:xfrm>
              <a:off x="4782026" y="862012"/>
              <a:ext cx="9525" cy="9525"/>
            </a:xfrm>
            <a:custGeom>
              <a:avLst/>
              <a:gdLst/>
              <a:ahLst/>
              <a:cxnLst/>
              <a:rect l="l" t="t" r="r" b="b"/>
              <a:pathLst>
                <a:path w="9525" h="9525" extrusionOk="0">
                  <a:moveTo>
                    <a:pt x="7144" y="8573"/>
                  </a:moveTo>
                  <a:cubicBezTo>
                    <a:pt x="7144" y="6667"/>
                    <a:pt x="7144" y="6667"/>
                    <a:pt x="7144" y="8573"/>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906" name="Google Shape;9906;p15"/>
            <p:cNvSpPr/>
            <p:nvPr/>
          </p:nvSpPr>
          <p:spPr>
            <a:xfrm>
              <a:off x="4778216" y="968216"/>
              <a:ext cx="9525" cy="9525"/>
            </a:xfrm>
            <a:custGeom>
              <a:avLst/>
              <a:gdLst/>
              <a:ahLst/>
              <a:cxnLst/>
              <a:rect l="l" t="t" r="r" b="b"/>
              <a:pathLst>
                <a:path w="9525" h="9525" extrusionOk="0">
                  <a:moveTo>
                    <a:pt x="8096" y="7144"/>
                  </a:moveTo>
                  <a:cubicBezTo>
                    <a:pt x="9049" y="8096"/>
                    <a:pt x="7144" y="8096"/>
                    <a:pt x="7144" y="8096"/>
                  </a:cubicBezTo>
                  <a:cubicBezTo>
                    <a:pt x="7144" y="7144"/>
                    <a:pt x="8096" y="9049"/>
                    <a:pt x="8096"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907" name="Google Shape;9907;p15"/>
            <p:cNvSpPr/>
            <p:nvPr/>
          </p:nvSpPr>
          <p:spPr>
            <a:xfrm>
              <a:off x="4782979" y="1023990"/>
              <a:ext cx="9525" cy="9525"/>
            </a:xfrm>
            <a:custGeom>
              <a:avLst/>
              <a:gdLst/>
              <a:ahLst/>
              <a:cxnLst/>
              <a:rect l="l" t="t" r="r" b="b"/>
              <a:pathLst>
                <a:path w="9525" h="9525" extrusionOk="0">
                  <a:moveTo>
                    <a:pt x="7144" y="7567"/>
                  </a:moveTo>
                  <a:cubicBezTo>
                    <a:pt x="7144" y="7567"/>
                    <a:pt x="11906" y="6615"/>
                    <a:pt x="7144"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908" name="Google Shape;9908;p15"/>
            <p:cNvSpPr/>
            <p:nvPr/>
          </p:nvSpPr>
          <p:spPr>
            <a:xfrm>
              <a:off x="4916054" y="663416"/>
              <a:ext cx="9525" cy="9525"/>
            </a:xfrm>
            <a:custGeom>
              <a:avLst/>
              <a:gdLst/>
              <a:ahLst/>
              <a:cxnLst/>
              <a:rect l="l" t="t" r="r" b="b"/>
              <a:pathLst>
                <a:path w="9525" h="9525" extrusionOk="0">
                  <a:moveTo>
                    <a:pt x="7419" y="7144"/>
                  </a:moveTo>
                  <a:cubicBezTo>
                    <a:pt x="6466" y="8096"/>
                    <a:pt x="8371" y="9049"/>
                    <a:pt x="7419" y="7144"/>
                  </a:cubicBezTo>
                  <a:cubicBezTo>
                    <a:pt x="7419" y="7144"/>
                    <a:pt x="7419" y="7144"/>
                    <a:pt x="7419"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909" name="Google Shape;9909;p15"/>
            <p:cNvSpPr/>
            <p:nvPr/>
          </p:nvSpPr>
          <p:spPr>
            <a:xfrm>
              <a:off x="4920897" y="651921"/>
              <a:ext cx="342900" cy="38100"/>
            </a:xfrm>
            <a:custGeom>
              <a:avLst/>
              <a:gdLst/>
              <a:ahLst/>
              <a:cxnLst/>
              <a:rect l="l" t="t" r="r" b="b"/>
              <a:pathLst>
                <a:path w="342900" h="38100" extrusionOk="0">
                  <a:moveTo>
                    <a:pt x="342618" y="29116"/>
                  </a:moveTo>
                  <a:cubicBezTo>
                    <a:pt x="327378" y="48166"/>
                    <a:pt x="211173" y="25306"/>
                    <a:pt x="213078" y="25306"/>
                  </a:cubicBezTo>
                  <a:cubicBezTo>
                    <a:pt x="204506" y="24353"/>
                    <a:pt x="140688" y="21496"/>
                    <a:pt x="139736" y="22448"/>
                  </a:cubicBezTo>
                  <a:cubicBezTo>
                    <a:pt x="142593" y="22448"/>
                    <a:pt x="80681" y="22448"/>
                    <a:pt x="80681" y="26258"/>
                  </a:cubicBezTo>
                  <a:cubicBezTo>
                    <a:pt x="76871" y="17686"/>
                    <a:pt x="87348" y="33878"/>
                    <a:pt x="80681" y="17686"/>
                  </a:cubicBezTo>
                  <a:cubicBezTo>
                    <a:pt x="79728" y="18638"/>
                    <a:pt x="78776" y="17686"/>
                    <a:pt x="79728" y="14828"/>
                  </a:cubicBezTo>
                  <a:cubicBezTo>
                    <a:pt x="67346" y="30068"/>
                    <a:pt x="63536" y="20543"/>
                    <a:pt x="56868" y="28163"/>
                  </a:cubicBezTo>
                  <a:cubicBezTo>
                    <a:pt x="54963" y="24353"/>
                    <a:pt x="54011" y="22448"/>
                    <a:pt x="54011" y="18638"/>
                  </a:cubicBezTo>
                  <a:cubicBezTo>
                    <a:pt x="56868" y="20543"/>
                    <a:pt x="46391" y="27211"/>
                    <a:pt x="48296" y="28163"/>
                  </a:cubicBezTo>
                  <a:cubicBezTo>
                    <a:pt x="48296" y="28163"/>
                    <a:pt x="49248" y="21496"/>
                    <a:pt x="48296" y="21496"/>
                  </a:cubicBezTo>
                  <a:cubicBezTo>
                    <a:pt x="45438" y="22448"/>
                    <a:pt x="47343" y="27211"/>
                    <a:pt x="46391" y="29116"/>
                  </a:cubicBezTo>
                  <a:cubicBezTo>
                    <a:pt x="46391" y="27211"/>
                    <a:pt x="46391" y="27211"/>
                    <a:pt x="44486" y="30068"/>
                  </a:cubicBezTo>
                  <a:cubicBezTo>
                    <a:pt x="42581" y="22448"/>
                    <a:pt x="45438" y="26258"/>
                    <a:pt x="38771" y="28163"/>
                  </a:cubicBezTo>
                  <a:cubicBezTo>
                    <a:pt x="38771" y="22448"/>
                    <a:pt x="42581" y="25306"/>
                    <a:pt x="40676" y="17686"/>
                  </a:cubicBezTo>
                  <a:cubicBezTo>
                    <a:pt x="39723" y="17686"/>
                    <a:pt x="33056" y="26258"/>
                    <a:pt x="33056" y="28163"/>
                  </a:cubicBezTo>
                  <a:cubicBezTo>
                    <a:pt x="23531" y="26258"/>
                    <a:pt x="19721" y="17686"/>
                    <a:pt x="9243" y="23401"/>
                  </a:cubicBezTo>
                  <a:cubicBezTo>
                    <a:pt x="9243" y="21496"/>
                    <a:pt x="6386" y="23401"/>
                    <a:pt x="7338" y="22448"/>
                  </a:cubicBezTo>
                  <a:cubicBezTo>
                    <a:pt x="16863" y="13876"/>
                    <a:pt x="74966" y="7208"/>
                    <a:pt x="110208" y="7208"/>
                  </a:cubicBezTo>
                  <a:cubicBezTo>
                    <a:pt x="168311" y="5303"/>
                    <a:pt x="302613" y="46261"/>
                    <a:pt x="342618" y="2911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910" name="Google Shape;9910;p15"/>
            <p:cNvSpPr/>
            <p:nvPr/>
          </p:nvSpPr>
          <p:spPr>
            <a:xfrm>
              <a:off x="4918234" y="663416"/>
              <a:ext cx="9525" cy="9525"/>
            </a:xfrm>
            <a:custGeom>
              <a:avLst/>
              <a:gdLst/>
              <a:ahLst/>
              <a:cxnLst/>
              <a:rect l="l" t="t" r="r" b="b"/>
              <a:pathLst>
                <a:path w="9525" h="9525" extrusionOk="0">
                  <a:moveTo>
                    <a:pt x="7144" y="7144"/>
                  </a:moveTo>
                  <a:cubicBezTo>
                    <a:pt x="8096" y="8096"/>
                    <a:pt x="9049" y="8096"/>
                    <a:pt x="8096" y="10001"/>
                  </a:cubicBezTo>
                  <a:cubicBezTo>
                    <a:pt x="8096" y="9049"/>
                    <a:pt x="7144"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911" name="Google Shape;9911;p15"/>
            <p:cNvSpPr/>
            <p:nvPr/>
          </p:nvSpPr>
          <p:spPr>
            <a:xfrm>
              <a:off x="4942999" y="670083"/>
              <a:ext cx="9525" cy="9525"/>
            </a:xfrm>
            <a:custGeom>
              <a:avLst/>
              <a:gdLst/>
              <a:ahLst/>
              <a:cxnLst/>
              <a:rect l="l" t="t" r="r" b="b"/>
              <a:pathLst>
                <a:path w="9525" h="9525" extrusionOk="0">
                  <a:moveTo>
                    <a:pt x="7144" y="7144"/>
                  </a:moveTo>
                  <a:cubicBezTo>
                    <a:pt x="7144" y="8096"/>
                    <a:pt x="7144" y="9049"/>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912" name="Google Shape;9912;p15"/>
            <p:cNvSpPr/>
            <p:nvPr/>
          </p:nvSpPr>
          <p:spPr>
            <a:xfrm>
              <a:off x="4947761" y="670083"/>
              <a:ext cx="9525" cy="9525"/>
            </a:xfrm>
            <a:custGeom>
              <a:avLst/>
              <a:gdLst/>
              <a:ahLst/>
              <a:cxnLst/>
              <a:rect l="l" t="t" r="r" b="b"/>
              <a:pathLst>
                <a:path w="9525" h="9525" extrusionOk="0">
                  <a:moveTo>
                    <a:pt x="9049" y="7144"/>
                  </a:moveTo>
                  <a:cubicBezTo>
                    <a:pt x="9049" y="8096"/>
                    <a:pt x="8096" y="9049"/>
                    <a:pt x="7144" y="9049"/>
                  </a:cubicBezTo>
                  <a:lnTo>
                    <a:pt x="9049" y="7144"/>
                  </a:ln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913" name="Google Shape;9913;p15"/>
            <p:cNvSpPr/>
            <p:nvPr/>
          </p:nvSpPr>
          <p:spPr>
            <a:xfrm>
              <a:off x="4954958" y="672941"/>
              <a:ext cx="9525" cy="9525"/>
            </a:xfrm>
            <a:custGeom>
              <a:avLst/>
              <a:gdLst/>
              <a:ahLst/>
              <a:cxnLst/>
              <a:rect l="l" t="t" r="r" b="b"/>
              <a:pathLst>
                <a:path w="9525" h="9525" extrusionOk="0">
                  <a:moveTo>
                    <a:pt x="7567" y="7144"/>
                  </a:moveTo>
                  <a:cubicBezTo>
                    <a:pt x="7567" y="8096"/>
                    <a:pt x="7567" y="8096"/>
                    <a:pt x="7567" y="8096"/>
                  </a:cubicBezTo>
                  <a:cubicBezTo>
                    <a:pt x="6615" y="8096"/>
                    <a:pt x="7567" y="8096"/>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914" name="Google Shape;9914;p15"/>
            <p:cNvSpPr/>
            <p:nvPr/>
          </p:nvSpPr>
          <p:spPr>
            <a:xfrm>
              <a:off x="4955381" y="671036"/>
              <a:ext cx="9525" cy="9525"/>
            </a:xfrm>
            <a:custGeom>
              <a:avLst/>
              <a:gdLst/>
              <a:ahLst/>
              <a:cxnLst/>
              <a:rect l="l" t="t" r="r" b="b"/>
              <a:pathLst>
                <a:path w="9525" h="9525" extrusionOk="0">
                  <a:moveTo>
                    <a:pt x="7144" y="7144"/>
                  </a:moveTo>
                  <a:cubicBezTo>
                    <a:pt x="7144" y="7144"/>
                    <a:pt x="8096" y="7144"/>
                    <a:pt x="8096" y="8096"/>
                  </a:cubicBezTo>
                  <a:cubicBezTo>
                    <a:pt x="8096" y="7144"/>
                    <a:pt x="7144" y="9049"/>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915" name="Google Shape;9915;p15"/>
            <p:cNvSpPr/>
            <p:nvPr/>
          </p:nvSpPr>
          <p:spPr>
            <a:xfrm>
              <a:off x="4967369" y="672517"/>
              <a:ext cx="9525" cy="9525"/>
            </a:xfrm>
            <a:custGeom>
              <a:avLst/>
              <a:gdLst/>
              <a:ahLst/>
              <a:cxnLst/>
              <a:rect l="l" t="t" r="r" b="b"/>
              <a:pathLst>
                <a:path w="9525" h="9525" extrusionOk="0">
                  <a:moveTo>
                    <a:pt x="7538" y="7567"/>
                  </a:moveTo>
                  <a:cubicBezTo>
                    <a:pt x="7538" y="7567"/>
                    <a:pt x="8491" y="6615"/>
                    <a:pt x="8491" y="7567"/>
                  </a:cubicBezTo>
                  <a:cubicBezTo>
                    <a:pt x="7538" y="6615"/>
                    <a:pt x="6586" y="8520"/>
                    <a:pt x="7538"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916" name="Google Shape;9916;p15"/>
            <p:cNvSpPr/>
            <p:nvPr/>
          </p:nvSpPr>
          <p:spPr>
            <a:xfrm>
              <a:off x="4972526" y="671036"/>
              <a:ext cx="9525" cy="9525"/>
            </a:xfrm>
            <a:custGeom>
              <a:avLst/>
              <a:gdLst/>
              <a:ahLst/>
              <a:cxnLst/>
              <a:rect l="l" t="t" r="r" b="b"/>
              <a:pathLst>
                <a:path w="9525" h="9525" extrusionOk="0">
                  <a:moveTo>
                    <a:pt x="7144" y="7144"/>
                  </a:moveTo>
                  <a:cubicBezTo>
                    <a:pt x="8096" y="7144"/>
                    <a:pt x="8096" y="9049"/>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917" name="Google Shape;9917;p15"/>
            <p:cNvSpPr/>
            <p:nvPr/>
          </p:nvSpPr>
          <p:spPr>
            <a:xfrm>
              <a:off x="5074682" y="670321"/>
              <a:ext cx="9525" cy="9525"/>
            </a:xfrm>
            <a:custGeom>
              <a:avLst/>
              <a:gdLst/>
              <a:ahLst/>
              <a:cxnLst/>
              <a:rect l="l" t="t" r="r" b="b"/>
              <a:pathLst>
                <a:path w="9525" h="9525" extrusionOk="0">
                  <a:moveTo>
                    <a:pt x="7858" y="7858"/>
                  </a:moveTo>
                  <a:cubicBezTo>
                    <a:pt x="6906" y="6906"/>
                    <a:pt x="6906" y="6906"/>
                    <a:pt x="7858" y="785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918" name="Google Shape;9918;p15"/>
            <p:cNvSpPr/>
            <p:nvPr/>
          </p:nvSpPr>
          <p:spPr>
            <a:xfrm>
              <a:off x="5120164" y="674579"/>
              <a:ext cx="9525" cy="9525"/>
            </a:xfrm>
            <a:custGeom>
              <a:avLst/>
              <a:gdLst/>
              <a:ahLst/>
              <a:cxnLst/>
              <a:rect l="l" t="t" r="r" b="b"/>
              <a:pathLst>
                <a:path w="9525" h="9525" extrusionOk="0">
                  <a:moveTo>
                    <a:pt x="7144" y="7410"/>
                  </a:moveTo>
                  <a:cubicBezTo>
                    <a:pt x="8096" y="6458"/>
                    <a:pt x="7144" y="8363"/>
                    <a:pt x="7144" y="8363"/>
                  </a:cubicBezTo>
                  <a:cubicBezTo>
                    <a:pt x="7144" y="8363"/>
                    <a:pt x="8096" y="7410"/>
                    <a:pt x="7144" y="7410"/>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919" name="Google Shape;9919;p15"/>
            <p:cNvSpPr/>
            <p:nvPr/>
          </p:nvSpPr>
          <p:spPr>
            <a:xfrm>
              <a:off x="5144929" y="670824"/>
              <a:ext cx="9525" cy="9525"/>
            </a:xfrm>
            <a:custGeom>
              <a:avLst/>
              <a:gdLst/>
              <a:ahLst/>
              <a:cxnLst/>
              <a:rect l="l" t="t" r="r" b="b"/>
              <a:pathLst>
                <a:path w="9525" h="9525" extrusionOk="0">
                  <a:moveTo>
                    <a:pt x="7144" y="9260"/>
                  </a:moveTo>
                  <a:cubicBezTo>
                    <a:pt x="7144" y="9260"/>
                    <a:pt x="7144" y="4498"/>
                    <a:pt x="7144" y="9260"/>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920" name="Google Shape;9920;p15"/>
            <p:cNvSpPr/>
            <p:nvPr/>
          </p:nvSpPr>
          <p:spPr>
            <a:xfrm>
              <a:off x="4916054" y="771048"/>
              <a:ext cx="9525" cy="9525"/>
            </a:xfrm>
            <a:custGeom>
              <a:avLst/>
              <a:gdLst/>
              <a:ahLst/>
              <a:cxnLst/>
              <a:rect l="l" t="t" r="r" b="b"/>
              <a:pathLst>
                <a:path w="9525" h="9525" extrusionOk="0">
                  <a:moveTo>
                    <a:pt x="7419" y="7144"/>
                  </a:moveTo>
                  <a:cubicBezTo>
                    <a:pt x="6466" y="8096"/>
                    <a:pt x="8371" y="9049"/>
                    <a:pt x="7419" y="7144"/>
                  </a:cubicBezTo>
                  <a:cubicBezTo>
                    <a:pt x="7419" y="8096"/>
                    <a:pt x="7419" y="7144"/>
                    <a:pt x="7419"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921" name="Google Shape;9921;p15"/>
            <p:cNvSpPr/>
            <p:nvPr/>
          </p:nvSpPr>
          <p:spPr>
            <a:xfrm>
              <a:off x="4920897" y="759601"/>
              <a:ext cx="342900" cy="38100"/>
            </a:xfrm>
            <a:custGeom>
              <a:avLst/>
              <a:gdLst/>
              <a:ahLst/>
              <a:cxnLst/>
              <a:rect l="l" t="t" r="r" b="b"/>
              <a:pathLst>
                <a:path w="342900" h="38100" extrusionOk="0">
                  <a:moveTo>
                    <a:pt x="342618" y="29068"/>
                  </a:moveTo>
                  <a:cubicBezTo>
                    <a:pt x="327378" y="48118"/>
                    <a:pt x="211173" y="25258"/>
                    <a:pt x="213078" y="25258"/>
                  </a:cubicBezTo>
                  <a:cubicBezTo>
                    <a:pt x="204506" y="24306"/>
                    <a:pt x="140688" y="21448"/>
                    <a:pt x="139736" y="22401"/>
                  </a:cubicBezTo>
                  <a:cubicBezTo>
                    <a:pt x="142593" y="22401"/>
                    <a:pt x="80681" y="22401"/>
                    <a:pt x="80681" y="26211"/>
                  </a:cubicBezTo>
                  <a:cubicBezTo>
                    <a:pt x="76871" y="17638"/>
                    <a:pt x="87348" y="33831"/>
                    <a:pt x="80681" y="17638"/>
                  </a:cubicBezTo>
                  <a:cubicBezTo>
                    <a:pt x="79728" y="18590"/>
                    <a:pt x="78776" y="17638"/>
                    <a:pt x="79728" y="14781"/>
                  </a:cubicBezTo>
                  <a:cubicBezTo>
                    <a:pt x="67346" y="30021"/>
                    <a:pt x="63536" y="20496"/>
                    <a:pt x="56868" y="28115"/>
                  </a:cubicBezTo>
                  <a:cubicBezTo>
                    <a:pt x="54963" y="24306"/>
                    <a:pt x="54011" y="22401"/>
                    <a:pt x="54011" y="18590"/>
                  </a:cubicBezTo>
                  <a:cubicBezTo>
                    <a:pt x="56868" y="20496"/>
                    <a:pt x="46391" y="27163"/>
                    <a:pt x="48296" y="28115"/>
                  </a:cubicBezTo>
                  <a:cubicBezTo>
                    <a:pt x="48296" y="28115"/>
                    <a:pt x="49248" y="21448"/>
                    <a:pt x="48296" y="21448"/>
                  </a:cubicBezTo>
                  <a:cubicBezTo>
                    <a:pt x="45438" y="22401"/>
                    <a:pt x="47343" y="27163"/>
                    <a:pt x="46391" y="29068"/>
                  </a:cubicBezTo>
                  <a:cubicBezTo>
                    <a:pt x="46391" y="27163"/>
                    <a:pt x="46391" y="27163"/>
                    <a:pt x="44486" y="30021"/>
                  </a:cubicBezTo>
                  <a:cubicBezTo>
                    <a:pt x="42581" y="22401"/>
                    <a:pt x="45438" y="26211"/>
                    <a:pt x="38771" y="28115"/>
                  </a:cubicBezTo>
                  <a:cubicBezTo>
                    <a:pt x="38771" y="22401"/>
                    <a:pt x="42581" y="25258"/>
                    <a:pt x="40676" y="17638"/>
                  </a:cubicBezTo>
                  <a:cubicBezTo>
                    <a:pt x="39723" y="17638"/>
                    <a:pt x="33056" y="26211"/>
                    <a:pt x="33056" y="28115"/>
                  </a:cubicBezTo>
                  <a:cubicBezTo>
                    <a:pt x="23531" y="26211"/>
                    <a:pt x="19721" y="17638"/>
                    <a:pt x="9243" y="23353"/>
                  </a:cubicBezTo>
                  <a:cubicBezTo>
                    <a:pt x="9243" y="21448"/>
                    <a:pt x="6386" y="23353"/>
                    <a:pt x="7338" y="22401"/>
                  </a:cubicBezTo>
                  <a:cubicBezTo>
                    <a:pt x="16863" y="13828"/>
                    <a:pt x="74966" y="7161"/>
                    <a:pt x="110208" y="7161"/>
                  </a:cubicBezTo>
                  <a:cubicBezTo>
                    <a:pt x="168311" y="6208"/>
                    <a:pt x="302613" y="46213"/>
                    <a:pt x="342618" y="2906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922" name="Google Shape;9922;p15"/>
            <p:cNvSpPr/>
            <p:nvPr/>
          </p:nvSpPr>
          <p:spPr>
            <a:xfrm>
              <a:off x="4918234" y="771048"/>
              <a:ext cx="9525" cy="9525"/>
            </a:xfrm>
            <a:custGeom>
              <a:avLst/>
              <a:gdLst/>
              <a:ahLst/>
              <a:cxnLst/>
              <a:rect l="l" t="t" r="r" b="b"/>
              <a:pathLst>
                <a:path w="9525" h="9525" extrusionOk="0">
                  <a:moveTo>
                    <a:pt x="7144" y="7144"/>
                  </a:moveTo>
                  <a:cubicBezTo>
                    <a:pt x="8096" y="8096"/>
                    <a:pt x="9049" y="8096"/>
                    <a:pt x="8096" y="10001"/>
                  </a:cubicBezTo>
                  <a:cubicBezTo>
                    <a:pt x="8096" y="9049"/>
                    <a:pt x="7144"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923" name="Google Shape;9923;p15"/>
            <p:cNvSpPr/>
            <p:nvPr/>
          </p:nvSpPr>
          <p:spPr>
            <a:xfrm>
              <a:off x="4942999" y="777716"/>
              <a:ext cx="9525" cy="9525"/>
            </a:xfrm>
            <a:custGeom>
              <a:avLst/>
              <a:gdLst/>
              <a:ahLst/>
              <a:cxnLst/>
              <a:rect l="l" t="t" r="r" b="b"/>
              <a:pathLst>
                <a:path w="9525" h="9525" extrusionOk="0">
                  <a:moveTo>
                    <a:pt x="7144" y="7144"/>
                  </a:moveTo>
                  <a:cubicBezTo>
                    <a:pt x="7144" y="8096"/>
                    <a:pt x="7144" y="9049"/>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924" name="Google Shape;9924;p15"/>
            <p:cNvSpPr/>
            <p:nvPr/>
          </p:nvSpPr>
          <p:spPr>
            <a:xfrm>
              <a:off x="4947761" y="777716"/>
              <a:ext cx="9525" cy="9525"/>
            </a:xfrm>
            <a:custGeom>
              <a:avLst/>
              <a:gdLst/>
              <a:ahLst/>
              <a:cxnLst/>
              <a:rect l="l" t="t" r="r" b="b"/>
              <a:pathLst>
                <a:path w="9525" h="9525" extrusionOk="0">
                  <a:moveTo>
                    <a:pt x="9049" y="7144"/>
                  </a:moveTo>
                  <a:cubicBezTo>
                    <a:pt x="9049" y="8096"/>
                    <a:pt x="8096" y="9049"/>
                    <a:pt x="7144" y="9049"/>
                  </a:cubicBezTo>
                  <a:lnTo>
                    <a:pt x="9049" y="7144"/>
                  </a:ln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925" name="Google Shape;9925;p15"/>
            <p:cNvSpPr/>
            <p:nvPr/>
          </p:nvSpPr>
          <p:spPr>
            <a:xfrm>
              <a:off x="4954958" y="780573"/>
              <a:ext cx="9525" cy="9525"/>
            </a:xfrm>
            <a:custGeom>
              <a:avLst/>
              <a:gdLst/>
              <a:ahLst/>
              <a:cxnLst/>
              <a:rect l="l" t="t" r="r" b="b"/>
              <a:pathLst>
                <a:path w="9525" h="9525" extrusionOk="0">
                  <a:moveTo>
                    <a:pt x="7567" y="7144"/>
                  </a:moveTo>
                  <a:cubicBezTo>
                    <a:pt x="8520" y="8096"/>
                    <a:pt x="7567" y="8096"/>
                    <a:pt x="7567" y="8096"/>
                  </a:cubicBezTo>
                  <a:cubicBezTo>
                    <a:pt x="6615" y="8096"/>
                    <a:pt x="7567" y="8096"/>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926" name="Google Shape;9926;p15"/>
            <p:cNvSpPr/>
            <p:nvPr/>
          </p:nvSpPr>
          <p:spPr>
            <a:xfrm>
              <a:off x="4955381" y="778668"/>
              <a:ext cx="9525" cy="9525"/>
            </a:xfrm>
            <a:custGeom>
              <a:avLst/>
              <a:gdLst/>
              <a:ahLst/>
              <a:cxnLst/>
              <a:rect l="l" t="t" r="r" b="b"/>
              <a:pathLst>
                <a:path w="9525" h="9525" extrusionOk="0">
                  <a:moveTo>
                    <a:pt x="7144" y="7144"/>
                  </a:moveTo>
                  <a:cubicBezTo>
                    <a:pt x="7144" y="7144"/>
                    <a:pt x="8096" y="7144"/>
                    <a:pt x="8096" y="8096"/>
                  </a:cubicBezTo>
                  <a:cubicBezTo>
                    <a:pt x="8096" y="7144"/>
                    <a:pt x="7144" y="9049"/>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927" name="Google Shape;9927;p15"/>
            <p:cNvSpPr/>
            <p:nvPr/>
          </p:nvSpPr>
          <p:spPr>
            <a:xfrm>
              <a:off x="4967369" y="780150"/>
              <a:ext cx="9525" cy="9525"/>
            </a:xfrm>
            <a:custGeom>
              <a:avLst/>
              <a:gdLst/>
              <a:ahLst/>
              <a:cxnLst/>
              <a:rect l="l" t="t" r="r" b="b"/>
              <a:pathLst>
                <a:path w="9525" h="9525" extrusionOk="0">
                  <a:moveTo>
                    <a:pt x="7538" y="7567"/>
                  </a:moveTo>
                  <a:cubicBezTo>
                    <a:pt x="7538" y="7567"/>
                    <a:pt x="8491" y="6615"/>
                    <a:pt x="8491" y="7567"/>
                  </a:cubicBezTo>
                  <a:cubicBezTo>
                    <a:pt x="7538" y="6615"/>
                    <a:pt x="6586" y="9472"/>
                    <a:pt x="7538"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928" name="Google Shape;9928;p15"/>
            <p:cNvSpPr/>
            <p:nvPr/>
          </p:nvSpPr>
          <p:spPr>
            <a:xfrm>
              <a:off x="4972526" y="778668"/>
              <a:ext cx="9525" cy="9525"/>
            </a:xfrm>
            <a:custGeom>
              <a:avLst/>
              <a:gdLst/>
              <a:ahLst/>
              <a:cxnLst/>
              <a:rect l="l" t="t" r="r" b="b"/>
              <a:pathLst>
                <a:path w="9525" h="9525" extrusionOk="0">
                  <a:moveTo>
                    <a:pt x="7144" y="7144"/>
                  </a:moveTo>
                  <a:cubicBezTo>
                    <a:pt x="8096" y="7144"/>
                    <a:pt x="8096" y="10001"/>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929" name="Google Shape;9929;p15"/>
            <p:cNvSpPr/>
            <p:nvPr/>
          </p:nvSpPr>
          <p:spPr>
            <a:xfrm>
              <a:off x="5074682" y="778668"/>
              <a:ext cx="9525" cy="9525"/>
            </a:xfrm>
            <a:custGeom>
              <a:avLst/>
              <a:gdLst/>
              <a:ahLst/>
              <a:cxnLst/>
              <a:rect l="l" t="t" r="r" b="b"/>
              <a:pathLst>
                <a:path w="9525" h="9525" extrusionOk="0">
                  <a:moveTo>
                    <a:pt x="7858" y="7144"/>
                  </a:moveTo>
                  <a:cubicBezTo>
                    <a:pt x="6906" y="7144"/>
                    <a:pt x="6906" y="7144"/>
                    <a:pt x="7858"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930" name="Google Shape;9930;p15"/>
            <p:cNvSpPr/>
            <p:nvPr/>
          </p:nvSpPr>
          <p:spPr>
            <a:xfrm>
              <a:off x="5120164" y="783164"/>
              <a:ext cx="9525" cy="9525"/>
            </a:xfrm>
            <a:custGeom>
              <a:avLst/>
              <a:gdLst/>
              <a:ahLst/>
              <a:cxnLst/>
              <a:rect l="l" t="t" r="r" b="b"/>
              <a:pathLst>
                <a:path w="9525" h="9525" extrusionOk="0">
                  <a:moveTo>
                    <a:pt x="7144" y="7410"/>
                  </a:moveTo>
                  <a:cubicBezTo>
                    <a:pt x="8096" y="6458"/>
                    <a:pt x="7144" y="8363"/>
                    <a:pt x="7144" y="8363"/>
                  </a:cubicBezTo>
                  <a:cubicBezTo>
                    <a:pt x="7144" y="8363"/>
                    <a:pt x="8096" y="7410"/>
                    <a:pt x="7144" y="7410"/>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931" name="Google Shape;9931;p15"/>
            <p:cNvSpPr/>
            <p:nvPr/>
          </p:nvSpPr>
          <p:spPr>
            <a:xfrm>
              <a:off x="5144929" y="778880"/>
              <a:ext cx="9525" cy="9525"/>
            </a:xfrm>
            <a:custGeom>
              <a:avLst/>
              <a:gdLst/>
              <a:ahLst/>
              <a:cxnLst/>
              <a:rect l="l" t="t" r="r" b="b"/>
              <a:pathLst>
                <a:path w="9525" h="9525" extrusionOk="0">
                  <a:moveTo>
                    <a:pt x="7144" y="8837"/>
                  </a:moveTo>
                  <a:cubicBezTo>
                    <a:pt x="7144" y="8837"/>
                    <a:pt x="7144" y="5027"/>
                    <a:pt x="7144" y="883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932" name="Google Shape;9932;p15"/>
            <p:cNvSpPr/>
            <p:nvPr/>
          </p:nvSpPr>
          <p:spPr>
            <a:xfrm>
              <a:off x="4922573" y="866298"/>
              <a:ext cx="9525" cy="9525"/>
            </a:xfrm>
            <a:custGeom>
              <a:avLst/>
              <a:gdLst/>
              <a:ahLst/>
              <a:cxnLst/>
              <a:rect l="l" t="t" r="r" b="b"/>
              <a:pathLst>
                <a:path w="9525" h="9525" extrusionOk="0">
                  <a:moveTo>
                    <a:pt x="7567" y="7144"/>
                  </a:moveTo>
                  <a:cubicBezTo>
                    <a:pt x="6615" y="8096"/>
                    <a:pt x="8520" y="9049"/>
                    <a:pt x="7567" y="7144"/>
                  </a:cubicBezTo>
                  <a:cubicBezTo>
                    <a:pt x="6615" y="8096"/>
                    <a:pt x="7567" y="7144"/>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933" name="Google Shape;9933;p15"/>
            <p:cNvSpPr/>
            <p:nvPr/>
          </p:nvSpPr>
          <p:spPr>
            <a:xfrm>
              <a:off x="4927564" y="854851"/>
              <a:ext cx="342900" cy="38100"/>
            </a:xfrm>
            <a:custGeom>
              <a:avLst/>
              <a:gdLst/>
              <a:ahLst/>
              <a:cxnLst/>
              <a:rect l="l" t="t" r="r" b="b"/>
              <a:pathLst>
                <a:path w="342900" h="38100" extrusionOk="0">
                  <a:moveTo>
                    <a:pt x="342618" y="29068"/>
                  </a:moveTo>
                  <a:cubicBezTo>
                    <a:pt x="327378" y="48118"/>
                    <a:pt x="211173" y="25258"/>
                    <a:pt x="213078" y="25258"/>
                  </a:cubicBezTo>
                  <a:cubicBezTo>
                    <a:pt x="204506" y="24306"/>
                    <a:pt x="140688" y="21448"/>
                    <a:pt x="139736" y="22401"/>
                  </a:cubicBezTo>
                  <a:cubicBezTo>
                    <a:pt x="142593" y="22401"/>
                    <a:pt x="80681" y="22401"/>
                    <a:pt x="80681" y="26211"/>
                  </a:cubicBezTo>
                  <a:cubicBezTo>
                    <a:pt x="76871" y="17638"/>
                    <a:pt x="87348" y="33831"/>
                    <a:pt x="80681" y="17638"/>
                  </a:cubicBezTo>
                  <a:cubicBezTo>
                    <a:pt x="79728" y="18590"/>
                    <a:pt x="78776" y="17638"/>
                    <a:pt x="79728" y="14781"/>
                  </a:cubicBezTo>
                  <a:cubicBezTo>
                    <a:pt x="67346" y="30021"/>
                    <a:pt x="63536" y="20496"/>
                    <a:pt x="56868" y="28115"/>
                  </a:cubicBezTo>
                  <a:cubicBezTo>
                    <a:pt x="54963" y="24306"/>
                    <a:pt x="54011" y="22401"/>
                    <a:pt x="54011" y="18590"/>
                  </a:cubicBezTo>
                  <a:cubicBezTo>
                    <a:pt x="56868" y="20496"/>
                    <a:pt x="46391" y="27163"/>
                    <a:pt x="48296" y="28115"/>
                  </a:cubicBezTo>
                  <a:cubicBezTo>
                    <a:pt x="48296" y="28115"/>
                    <a:pt x="49248" y="21448"/>
                    <a:pt x="48296" y="21448"/>
                  </a:cubicBezTo>
                  <a:cubicBezTo>
                    <a:pt x="45438" y="22401"/>
                    <a:pt x="47343" y="27163"/>
                    <a:pt x="46391" y="29068"/>
                  </a:cubicBezTo>
                  <a:cubicBezTo>
                    <a:pt x="46391" y="27163"/>
                    <a:pt x="46391" y="27163"/>
                    <a:pt x="44486" y="30021"/>
                  </a:cubicBezTo>
                  <a:cubicBezTo>
                    <a:pt x="42581" y="22401"/>
                    <a:pt x="45438" y="26211"/>
                    <a:pt x="38771" y="28115"/>
                  </a:cubicBezTo>
                  <a:cubicBezTo>
                    <a:pt x="38771" y="22401"/>
                    <a:pt x="42581" y="25258"/>
                    <a:pt x="40676" y="17638"/>
                  </a:cubicBezTo>
                  <a:cubicBezTo>
                    <a:pt x="39723" y="17638"/>
                    <a:pt x="33056" y="26211"/>
                    <a:pt x="33056" y="28115"/>
                  </a:cubicBezTo>
                  <a:cubicBezTo>
                    <a:pt x="23531" y="26211"/>
                    <a:pt x="19721" y="17638"/>
                    <a:pt x="9243" y="23353"/>
                  </a:cubicBezTo>
                  <a:cubicBezTo>
                    <a:pt x="9243" y="21448"/>
                    <a:pt x="6386" y="23353"/>
                    <a:pt x="7338" y="22401"/>
                  </a:cubicBezTo>
                  <a:cubicBezTo>
                    <a:pt x="16863" y="13828"/>
                    <a:pt x="74966" y="7161"/>
                    <a:pt x="110208" y="7161"/>
                  </a:cubicBezTo>
                  <a:cubicBezTo>
                    <a:pt x="168311" y="6208"/>
                    <a:pt x="302613" y="46213"/>
                    <a:pt x="342618" y="2906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934" name="Google Shape;9934;p15"/>
            <p:cNvSpPr/>
            <p:nvPr/>
          </p:nvSpPr>
          <p:spPr>
            <a:xfrm>
              <a:off x="4924901" y="866298"/>
              <a:ext cx="9525" cy="9525"/>
            </a:xfrm>
            <a:custGeom>
              <a:avLst/>
              <a:gdLst/>
              <a:ahLst/>
              <a:cxnLst/>
              <a:rect l="l" t="t" r="r" b="b"/>
              <a:pathLst>
                <a:path w="9525" h="9525" extrusionOk="0">
                  <a:moveTo>
                    <a:pt x="7144" y="7144"/>
                  </a:moveTo>
                  <a:cubicBezTo>
                    <a:pt x="8096" y="8096"/>
                    <a:pt x="9049" y="8096"/>
                    <a:pt x="8096" y="10001"/>
                  </a:cubicBezTo>
                  <a:cubicBezTo>
                    <a:pt x="7144" y="9049"/>
                    <a:pt x="7144"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935" name="Google Shape;9935;p15"/>
            <p:cNvSpPr/>
            <p:nvPr/>
          </p:nvSpPr>
          <p:spPr>
            <a:xfrm>
              <a:off x="4949666" y="872966"/>
              <a:ext cx="9525" cy="9525"/>
            </a:xfrm>
            <a:custGeom>
              <a:avLst/>
              <a:gdLst/>
              <a:ahLst/>
              <a:cxnLst/>
              <a:rect l="l" t="t" r="r" b="b"/>
              <a:pathLst>
                <a:path w="9525" h="9525" extrusionOk="0">
                  <a:moveTo>
                    <a:pt x="7144" y="7144"/>
                  </a:moveTo>
                  <a:cubicBezTo>
                    <a:pt x="7144" y="8096"/>
                    <a:pt x="7144" y="9049"/>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936" name="Google Shape;9936;p15"/>
            <p:cNvSpPr/>
            <p:nvPr/>
          </p:nvSpPr>
          <p:spPr>
            <a:xfrm>
              <a:off x="4953476" y="872966"/>
              <a:ext cx="9525" cy="9525"/>
            </a:xfrm>
            <a:custGeom>
              <a:avLst/>
              <a:gdLst/>
              <a:ahLst/>
              <a:cxnLst/>
              <a:rect l="l" t="t" r="r" b="b"/>
              <a:pathLst>
                <a:path w="9525" h="9525" extrusionOk="0">
                  <a:moveTo>
                    <a:pt x="9049" y="7144"/>
                  </a:moveTo>
                  <a:cubicBezTo>
                    <a:pt x="9049" y="8096"/>
                    <a:pt x="8096" y="9049"/>
                    <a:pt x="7144" y="9049"/>
                  </a:cubicBezTo>
                  <a:lnTo>
                    <a:pt x="9049" y="7144"/>
                  </a:ln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937" name="Google Shape;9937;p15"/>
            <p:cNvSpPr/>
            <p:nvPr/>
          </p:nvSpPr>
          <p:spPr>
            <a:xfrm>
              <a:off x="4961096" y="875823"/>
              <a:ext cx="9525" cy="9525"/>
            </a:xfrm>
            <a:custGeom>
              <a:avLst/>
              <a:gdLst/>
              <a:ahLst/>
              <a:cxnLst/>
              <a:rect l="l" t="t" r="r" b="b"/>
              <a:pathLst>
                <a:path w="9525" h="9525" extrusionOk="0">
                  <a:moveTo>
                    <a:pt x="7144" y="7144"/>
                  </a:moveTo>
                  <a:cubicBezTo>
                    <a:pt x="8096" y="8096"/>
                    <a:pt x="7144" y="8096"/>
                    <a:pt x="7144" y="8096"/>
                  </a:cubicBezTo>
                  <a:cubicBezTo>
                    <a:pt x="7144" y="8096"/>
                    <a:pt x="7144"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938" name="Google Shape;9938;p15"/>
            <p:cNvSpPr/>
            <p:nvPr/>
          </p:nvSpPr>
          <p:spPr>
            <a:xfrm>
              <a:off x="4962049" y="873918"/>
              <a:ext cx="9525" cy="9525"/>
            </a:xfrm>
            <a:custGeom>
              <a:avLst/>
              <a:gdLst/>
              <a:ahLst/>
              <a:cxnLst/>
              <a:rect l="l" t="t" r="r" b="b"/>
              <a:pathLst>
                <a:path w="9525" h="9525" extrusionOk="0">
                  <a:moveTo>
                    <a:pt x="7144" y="7144"/>
                  </a:moveTo>
                  <a:cubicBezTo>
                    <a:pt x="7144" y="7144"/>
                    <a:pt x="8096" y="7144"/>
                    <a:pt x="8096" y="8096"/>
                  </a:cubicBezTo>
                  <a:cubicBezTo>
                    <a:pt x="8096" y="7144"/>
                    <a:pt x="7144" y="9049"/>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939" name="Google Shape;9939;p15"/>
            <p:cNvSpPr/>
            <p:nvPr/>
          </p:nvSpPr>
          <p:spPr>
            <a:xfrm>
              <a:off x="4973479" y="875400"/>
              <a:ext cx="9525" cy="9525"/>
            </a:xfrm>
            <a:custGeom>
              <a:avLst/>
              <a:gdLst/>
              <a:ahLst/>
              <a:cxnLst/>
              <a:rect l="l" t="t" r="r" b="b"/>
              <a:pathLst>
                <a:path w="9525" h="9525" extrusionOk="0">
                  <a:moveTo>
                    <a:pt x="7144" y="7567"/>
                  </a:moveTo>
                  <a:cubicBezTo>
                    <a:pt x="7144" y="7567"/>
                    <a:pt x="8096" y="6615"/>
                    <a:pt x="8096" y="7567"/>
                  </a:cubicBezTo>
                  <a:cubicBezTo>
                    <a:pt x="8096" y="6615"/>
                    <a:pt x="7144" y="9472"/>
                    <a:pt x="7144"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940" name="Google Shape;9940;p15"/>
            <p:cNvSpPr/>
            <p:nvPr/>
          </p:nvSpPr>
          <p:spPr>
            <a:xfrm>
              <a:off x="4979194" y="873918"/>
              <a:ext cx="9525" cy="9525"/>
            </a:xfrm>
            <a:custGeom>
              <a:avLst/>
              <a:gdLst/>
              <a:ahLst/>
              <a:cxnLst/>
              <a:rect l="l" t="t" r="r" b="b"/>
              <a:pathLst>
                <a:path w="9525" h="9525" extrusionOk="0">
                  <a:moveTo>
                    <a:pt x="7144" y="7144"/>
                  </a:moveTo>
                  <a:cubicBezTo>
                    <a:pt x="7144" y="7144"/>
                    <a:pt x="8096" y="10001"/>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941" name="Google Shape;9941;p15"/>
            <p:cNvSpPr/>
            <p:nvPr/>
          </p:nvSpPr>
          <p:spPr>
            <a:xfrm>
              <a:off x="5080688" y="873918"/>
              <a:ext cx="9525" cy="9525"/>
            </a:xfrm>
            <a:custGeom>
              <a:avLst/>
              <a:gdLst/>
              <a:ahLst/>
              <a:cxnLst/>
              <a:rect l="l" t="t" r="r" b="b"/>
              <a:pathLst>
                <a:path w="9525" h="9525" extrusionOk="0">
                  <a:moveTo>
                    <a:pt x="7567" y="7144"/>
                  </a:moveTo>
                  <a:cubicBezTo>
                    <a:pt x="6615" y="7144"/>
                    <a:pt x="7567" y="7144"/>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942" name="Google Shape;9942;p15"/>
            <p:cNvSpPr/>
            <p:nvPr/>
          </p:nvSpPr>
          <p:spPr>
            <a:xfrm>
              <a:off x="5126831" y="878414"/>
              <a:ext cx="9525" cy="9525"/>
            </a:xfrm>
            <a:custGeom>
              <a:avLst/>
              <a:gdLst/>
              <a:ahLst/>
              <a:cxnLst/>
              <a:rect l="l" t="t" r="r" b="b"/>
              <a:pathLst>
                <a:path w="9525" h="9525" extrusionOk="0">
                  <a:moveTo>
                    <a:pt x="7144" y="7410"/>
                  </a:moveTo>
                  <a:cubicBezTo>
                    <a:pt x="8096" y="6458"/>
                    <a:pt x="7144" y="8363"/>
                    <a:pt x="7144" y="8363"/>
                  </a:cubicBezTo>
                  <a:cubicBezTo>
                    <a:pt x="7144" y="8363"/>
                    <a:pt x="8096" y="7410"/>
                    <a:pt x="7144" y="7410"/>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943" name="Google Shape;9943;p15"/>
            <p:cNvSpPr/>
            <p:nvPr/>
          </p:nvSpPr>
          <p:spPr>
            <a:xfrm>
              <a:off x="5151596" y="874130"/>
              <a:ext cx="9525" cy="9525"/>
            </a:xfrm>
            <a:custGeom>
              <a:avLst/>
              <a:gdLst/>
              <a:ahLst/>
              <a:cxnLst/>
              <a:rect l="l" t="t" r="r" b="b"/>
              <a:pathLst>
                <a:path w="9525" h="9525" extrusionOk="0">
                  <a:moveTo>
                    <a:pt x="7144" y="8837"/>
                  </a:moveTo>
                  <a:cubicBezTo>
                    <a:pt x="7144" y="8837"/>
                    <a:pt x="7144" y="5027"/>
                    <a:pt x="7144" y="883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944" name="Google Shape;9944;p15"/>
            <p:cNvSpPr/>
            <p:nvPr/>
          </p:nvSpPr>
          <p:spPr>
            <a:xfrm>
              <a:off x="4928949" y="961548"/>
              <a:ext cx="9525" cy="9525"/>
            </a:xfrm>
            <a:custGeom>
              <a:avLst/>
              <a:gdLst/>
              <a:ahLst/>
              <a:cxnLst/>
              <a:rect l="l" t="t" r="r" b="b"/>
              <a:pathLst>
                <a:path w="9525" h="9525" extrusionOk="0">
                  <a:moveTo>
                    <a:pt x="7858" y="7144"/>
                  </a:moveTo>
                  <a:cubicBezTo>
                    <a:pt x="6906" y="8096"/>
                    <a:pt x="8811" y="9049"/>
                    <a:pt x="7858" y="7144"/>
                  </a:cubicBezTo>
                  <a:cubicBezTo>
                    <a:pt x="6906" y="8096"/>
                    <a:pt x="6906" y="7144"/>
                    <a:pt x="7858"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945" name="Google Shape;9945;p15"/>
            <p:cNvSpPr/>
            <p:nvPr/>
          </p:nvSpPr>
          <p:spPr>
            <a:xfrm>
              <a:off x="4934232" y="950101"/>
              <a:ext cx="342900" cy="38100"/>
            </a:xfrm>
            <a:custGeom>
              <a:avLst/>
              <a:gdLst/>
              <a:ahLst/>
              <a:cxnLst/>
              <a:rect l="l" t="t" r="r" b="b"/>
              <a:pathLst>
                <a:path w="342900" h="38100" extrusionOk="0">
                  <a:moveTo>
                    <a:pt x="342618" y="29068"/>
                  </a:moveTo>
                  <a:cubicBezTo>
                    <a:pt x="327378" y="48118"/>
                    <a:pt x="211173" y="25258"/>
                    <a:pt x="213078" y="25258"/>
                  </a:cubicBezTo>
                  <a:cubicBezTo>
                    <a:pt x="204506" y="24306"/>
                    <a:pt x="140688" y="21448"/>
                    <a:pt x="139736" y="22401"/>
                  </a:cubicBezTo>
                  <a:cubicBezTo>
                    <a:pt x="142593" y="22401"/>
                    <a:pt x="80681" y="22401"/>
                    <a:pt x="80681" y="26211"/>
                  </a:cubicBezTo>
                  <a:cubicBezTo>
                    <a:pt x="76871" y="17638"/>
                    <a:pt x="87348" y="33831"/>
                    <a:pt x="80681" y="17638"/>
                  </a:cubicBezTo>
                  <a:cubicBezTo>
                    <a:pt x="79728" y="18590"/>
                    <a:pt x="78776" y="17638"/>
                    <a:pt x="79728" y="14781"/>
                  </a:cubicBezTo>
                  <a:cubicBezTo>
                    <a:pt x="67346" y="30021"/>
                    <a:pt x="63536" y="20496"/>
                    <a:pt x="56868" y="28115"/>
                  </a:cubicBezTo>
                  <a:cubicBezTo>
                    <a:pt x="54963" y="24306"/>
                    <a:pt x="54011" y="22401"/>
                    <a:pt x="54011" y="18590"/>
                  </a:cubicBezTo>
                  <a:cubicBezTo>
                    <a:pt x="56868" y="20496"/>
                    <a:pt x="46391" y="27163"/>
                    <a:pt x="48296" y="28115"/>
                  </a:cubicBezTo>
                  <a:cubicBezTo>
                    <a:pt x="48296" y="28115"/>
                    <a:pt x="49248" y="21448"/>
                    <a:pt x="48296" y="21448"/>
                  </a:cubicBezTo>
                  <a:cubicBezTo>
                    <a:pt x="45438" y="22401"/>
                    <a:pt x="47343" y="27163"/>
                    <a:pt x="46391" y="29068"/>
                  </a:cubicBezTo>
                  <a:cubicBezTo>
                    <a:pt x="46391" y="27163"/>
                    <a:pt x="46391" y="27163"/>
                    <a:pt x="44486" y="30021"/>
                  </a:cubicBezTo>
                  <a:cubicBezTo>
                    <a:pt x="42581" y="22401"/>
                    <a:pt x="45438" y="26211"/>
                    <a:pt x="38771" y="28115"/>
                  </a:cubicBezTo>
                  <a:cubicBezTo>
                    <a:pt x="38771" y="22401"/>
                    <a:pt x="42581" y="25258"/>
                    <a:pt x="40676" y="17638"/>
                  </a:cubicBezTo>
                  <a:cubicBezTo>
                    <a:pt x="39723" y="17638"/>
                    <a:pt x="33056" y="26211"/>
                    <a:pt x="33056" y="28115"/>
                  </a:cubicBezTo>
                  <a:cubicBezTo>
                    <a:pt x="23531" y="26211"/>
                    <a:pt x="19721" y="17638"/>
                    <a:pt x="9243" y="23353"/>
                  </a:cubicBezTo>
                  <a:cubicBezTo>
                    <a:pt x="9243" y="21448"/>
                    <a:pt x="6386" y="23353"/>
                    <a:pt x="7338" y="22401"/>
                  </a:cubicBezTo>
                  <a:cubicBezTo>
                    <a:pt x="16863" y="13828"/>
                    <a:pt x="74966" y="7161"/>
                    <a:pt x="110208" y="7161"/>
                  </a:cubicBezTo>
                  <a:cubicBezTo>
                    <a:pt x="167358" y="6208"/>
                    <a:pt x="301661" y="46213"/>
                    <a:pt x="342618" y="2906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946" name="Google Shape;9946;p15"/>
            <p:cNvSpPr/>
            <p:nvPr/>
          </p:nvSpPr>
          <p:spPr>
            <a:xfrm>
              <a:off x="4930616" y="961548"/>
              <a:ext cx="9525" cy="9525"/>
            </a:xfrm>
            <a:custGeom>
              <a:avLst/>
              <a:gdLst/>
              <a:ahLst/>
              <a:cxnLst/>
              <a:rect l="l" t="t" r="r" b="b"/>
              <a:pathLst>
                <a:path w="9525" h="9525" extrusionOk="0">
                  <a:moveTo>
                    <a:pt x="7144" y="7144"/>
                  </a:moveTo>
                  <a:cubicBezTo>
                    <a:pt x="8096" y="8096"/>
                    <a:pt x="9049" y="8096"/>
                    <a:pt x="8096" y="10001"/>
                  </a:cubicBezTo>
                  <a:cubicBezTo>
                    <a:pt x="8096" y="9049"/>
                    <a:pt x="7144"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947" name="Google Shape;9947;p15"/>
            <p:cNvSpPr/>
            <p:nvPr/>
          </p:nvSpPr>
          <p:spPr>
            <a:xfrm>
              <a:off x="4955910" y="968216"/>
              <a:ext cx="9525" cy="9525"/>
            </a:xfrm>
            <a:custGeom>
              <a:avLst/>
              <a:gdLst/>
              <a:ahLst/>
              <a:cxnLst/>
              <a:rect l="l" t="t" r="r" b="b"/>
              <a:pathLst>
                <a:path w="9525" h="9525" extrusionOk="0">
                  <a:moveTo>
                    <a:pt x="7567" y="7144"/>
                  </a:moveTo>
                  <a:cubicBezTo>
                    <a:pt x="7567" y="8096"/>
                    <a:pt x="6615" y="9049"/>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948" name="Google Shape;9948;p15"/>
            <p:cNvSpPr/>
            <p:nvPr/>
          </p:nvSpPr>
          <p:spPr>
            <a:xfrm>
              <a:off x="4960144" y="968216"/>
              <a:ext cx="9525" cy="9525"/>
            </a:xfrm>
            <a:custGeom>
              <a:avLst/>
              <a:gdLst/>
              <a:ahLst/>
              <a:cxnLst/>
              <a:rect l="l" t="t" r="r" b="b"/>
              <a:pathLst>
                <a:path w="9525" h="9525" extrusionOk="0">
                  <a:moveTo>
                    <a:pt x="9049" y="7144"/>
                  </a:moveTo>
                  <a:cubicBezTo>
                    <a:pt x="9049" y="8096"/>
                    <a:pt x="8096" y="9049"/>
                    <a:pt x="7144" y="9049"/>
                  </a:cubicBezTo>
                  <a:lnTo>
                    <a:pt x="9049" y="7144"/>
                  </a:ln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949" name="Google Shape;9949;p15"/>
            <p:cNvSpPr/>
            <p:nvPr/>
          </p:nvSpPr>
          <p:spPr>
            <a:xfrm>
              <a:off x="4967764" y="971073"/>
              <a:ext cx="9525" cy="9525"/>
            </a:xfrm>
            <a:custGeom>
              <a:avLst/>
              <a:gdLst/>
              <a:ahLst/>
              <a:cxnLst/>
              <a:rect l="l" t="t" r="r" b="b"/>
              <a:pathLst>
                <a:path w="9525" h="9525" extrusionOk="0">
                  <a:moveTo>
                    <a:pt x="7144" y="7144"/>
                  </a:moveTo>
                  <a:cubicBezTo>
                    <a:pt x="8096" y="8096"/>
                    <a:pt x="7144" y="8096"/>
                    <a:pt x="7144" y="8096"/>
                  </a:cubicBezTo>
                  <a:cubicBezTo>
                    <a:pt x="7144" y="8096"/>
                    <a:pt x="7144"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950" name="Google Shape;9950;p15"/>
            <p:cNvSpPr/>
            <p:nvPr/>
          </p:nvSpPr>
          <p:spPr>
            <a:xfrm>
              <a:off x="4967764" y="969168"/>
              <a:ext cx="9525" cy="9525"/>
            </a:xfrm>
            <a:custGeom>
              <a:avLst/>
              <a:gdLst/>
              <a:ahLst/>
              <a:cxnLst/>
              <a:rect l="l" t="t" r="r" b="b"/>
              <a:pathLst>
                <a:path w="9525" h="9525" extrusionOk="0">
                  <a:moveTo>
                    <a:pt x="7144" y="7144"/>
                  </a:moveTo>
                  <a:cubicBezTo>
                    <a:pt x="7144" y="7144"/>
                    <a:pt x="8096" y="7144"/>
                    <a:pt x="8096" y="8096"/>
                  </a:cubicBezTo>
                  <a:cubicBezTo>
                    <a:pt x="8096" y="7144"/>
                    <a:pt x="7144" y="9049"/>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951" name="Google Shape;9951;p15"/>
            <p:cNvSpPr/>
            <p:nvPr/>
          </p:nvSpPr>
          <p:spPr>
            <a:xfrm>
              <a:off x="4980146" y="970650"/>
              <a:ext cx="9525" cy="9525"/>
            </a:xfrm>
            <a:custGeom>
              <a:avLst/>
              <a:gdLst/>
              <a:ahLst/>
              <a:cxnLst/>
              <a:rect l="l" t="t" r="r" b="b"/>
              <a:pathLst>
                <a:path w="9525" h="9525" extrusionOk="0">
                  <a:moveTo>
                    <a:pt x="7144" y="7567"/>
                  </a:moveTo>
                  <a:cubicBezTo>
                    <a:pt x="7144" y="7567"/>
                    <a:pt x="8096" y="6615"/>
                    <a:pt x="8096" y="7567"/>
                  </a:cubicBezTo>
                  <a:cubicBezTo>
                    <a:pt x="8096" y="6615"/>
                    <a:pt x="7144" y="9472"/>
                    <a:pt x="7144"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952" name="Google Shape;9952;p15"/>
            <p:cNvSpPr/>
            <p:nvPr/>
          </p:nvSpPr>
          <p:spPr>
            <a:xfrm>
              <a:off x="4985861" y="969168"/>
              <a:ext cx="9525" cy="9525"/>
            </a:xfrm>
            <a:custGeom>
              <a:avLst/>
              <a:gdLst/>
              <a:ahLst/>
              <a:cxnLst/>
              <a:rect l="l" t="t" r="r" b="b"/>
              <a:pathLst>
                <a:path w="9525" h="9525" extrusionOk="0">
                  <a:moveTo>
                    <a:pt x="7144" y="7144"/>
                  </a:moveTo>
                  <a:cubicBezTo>
                    <a:pt x="7144" y="7144"/>
                    <a:pt x="8096" y="10001"/>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953" name="Google Shape;9953;p15"/>
            <p:cNvSpPr/>
            <p:nvPr/>
          </p:nvSpPr>
          <p:spPr>
            <a:xfrm>
              <a:off x="5087064" y="969168"/>
              <a:ext cx="9525" cy="9525"/>
            </a:xfrm>
            <a:custGeom>
              <a:avLst/>
              <a:gdLst/>
              <a:ahLst/>
              <a:cxnLst/>
              <a:rect l="l" t="t" r="r" b="b"/>
              <a:pathLst>
                <a:path w="9525" h="9525" extrusionOk="0">
                  <a:moveTo>
                    <a:pt x="7858" y="7144"/>
                  </a:moveTo>
                  <a:cubicBezTo>
                    <a:pt x="6906" y="7144"/>
                    <a:pt x="6906" y="7144"/>
                    <a:pt x="7858"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954" name="Google Shape;9954;p15"/>
            <p:cNvSpPr/>
            <p:nvPr/>
          </p:nvSpPr>
          <p:spPr>
            <a:xfrm>
              <a:off x="5132546" y="973664"/>
              <a:ext cx="9525" cy="9525"/>
            </a:xfrm>
            <a:custGeom>
              <a:avLst/>
              <a:gdLst/>
              <a:ahLst/>
              <a:cxnLst/>
              <a:rect l="l" t="t" r="r" b="b"/>
              <a:pathLst>
                <a:path w="9525" h="9525" extrusionOk="0">
                  <a:moveTo>
                    <a:pt x="7144" y="7410"/>
                  </a:moveTo>
                  <a:cubicBezTo>
                    <a:pt x="8096" y="6458"/>
                    <a:pt x="7144" y="8363"/>
                    <a:pt x="7144" y="8363"/>
                  </a:cubicBezTo>
                  <a:cubicBezTo>
                    <a:pt x="7144" y="8363"/>
                    <a:pt x="8096" y="7410"/>
                    <a:pt x="7144" y="7410"/>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955" name="Google Shape;9955;p15"/>
            <p:cNvSpPr/>
            <p:nvPr/>
          </p:nvSpPr>
          <p:spPr>
            <a:xfrm>
              <a:off x="5158264" y="969380"/>
              <a:ext cx="9525" cy="9525"/>
            </a:xfrm>
            <a:custGeom>
              <a:avLst/>
              <a:gdLst/>
              <a:ahLst/>
              <a:cxnLst/>
              <a:rect l="l" t="t" r="r" b="b"/>
              <a:pathLst>
                <a:path w="9525" h="9525" extrusionOk="0">
                  <a:moveTo>
                    <a:pt x="7144" y="8837"/>
                  </a:moveTo>
                  <a:cubicBezTo>
                    <a:pt x="7144" y="8837"/>
                    <a:pt x="7144" y="5027"/>
                    <a:pt x="7144" y="883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956" name="Google Shape;9956;p15"/>
            <p:cNvSpPr/>
            <p:nvPr/>
          </p:nvSpPr>
          <p:spPr>
            <a:xfrm>
              <a:off x="4935104" y="1056798"/>
              <a:ext cx="9525" cy="9525"/>
            </a:xfrm>
            <a:custGeom>
              <a:avLst/>
              <a:gdLst/>
              <a:ahLst/>
              <a:cxnLst/>
              <a:rect l="l" t="t" r="r" b="b"/>
              <a:pathLst>
                <a:path w="9525" h="9525" extrusionOk="0">
                  <a:moveTo>
                    <a:pt x="7419" y="7144"/>
                  </a:moveTo>
                  <a:cubicBezTo>
                    <a:pt x="6466" y="8096"/>
                    <a:pt x="8371" y="9049"/>
                    <a:pt x="7419" y="7144"/>
                  </a:cubicBezTo>
                  <a:cubicBezTo>
                    <a:pt x="7419" y="8096"/>
                    <a:pt x="7419" y="7144"/>
                    <a:pt x="7419"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957" name="Google Shape;9957;p15"/>
            <p:cNvSpPr/>
            <p:nvPr/>
          </p:nvSpPr>
          <p:spPr>
            <a:xfrm>
              <a:off x="4939947" y="1045351"/>
              <a:ext cx="342900" cy="38100"/>
            </a:xfrm>
            <a:custGeom>
              <a:avLst/>
              <a:gdLst/>
              <a:ahLst/>
              <a:cxnLst/>
              <a:rect l="l" t="t" r="r" b="b"/>
              <a:pathLst>
                <a:path w="342900" h="38100" extrusionOk="0">
                  <a:moveTo>
                    <a:pt x="342618" y="29068"/>
                  </a:moveTo>
                  <a:cubicBezTo>
                    <a:pt x="327378" y="48118"/>
                    <a:pt x="211173" y="25258"/>
                    <a:pt x="213078" y="25258"/>
                  </a:cubicBezTo>
                  <a:cubicBezTo>
                    <a:pt x="204506" y="24306"/>
                    <a:pt x="140688" y="21448"/>
                    <a:pt x="139736" y="22401"/>
                  </a:cubicBezTo>
                  <a:cubicBezTo>
                    <a:pt x="142593" y="22401"/>
                    <a:pt x="80681" y="22401"/>
                    <a:pt x="80681" y="26211"/>
                  </a:cubicBezTo>
                  <a:cubicBezTo>
                    <a:pt x="76871" y="17638"/>
                    <a:pt x="87348" y="33831"/>
                    <a:pt x="80681" y="17638"/>
                  </a:cubicBezTo>
                  <a:cubicBezTo>
                    <a:pt x="79728" y="18590"/>
                    <a:pt x="78776" y="17638"/>
                    <a:pt x="79728" y="14781"/>
                  </a:cubicBezTo>
                  <a:cubicBezTo>
                    <a:pt x="67346" y="30021"/>
                    <a:pt x="63536" y="20496"/>
                    <a:pt x="56868" y="28115"/>
                  </a:cubicBezTo>
                  <a:cubicBezTo>
                    <a:pt x="54963" y="24306"/>
                    <a:pt x="54011" y="22401"/>
                    <a:pt x="54011" y="18590"/>
                  </a:cubicBezTo>
                  <a:cubicBezTo>
                    <a:pt x="56868" y="20496"/>
                    <a:pt x="46391" y="27163"/>
                    <a:pt x="48296" y="28115"/>
                  </a:cubicBezTo>
                  <a:cubicBezTo>
                    <a:pt x="48296" y="28115"/>
                    <a:pt x="49248" y="21448"/>
                    <a:pt x="48296" y="21448"/>
                  </a:cubicBezTo>
                  <a:cubicBezTo>
                    <a:pt x="45438" y="22401"/>
                    <a:pt x="47343" y="27163"/>
                    <a:pt x="46391" y="29068"/>
                  </a:cubicBezTo>
                  <a:cubicBezTo>
                    <a:pt x="46391" y="27163"/>
                    <a:pt x="46391" y="27163"/>
                    <a:pt x="44486" y="30021"/>
                  </a:cubicBezTo>
                  <a:cubicBezTo>
                    <a:pt x="42581" y="22401"/>
                    <a:pt x="45438" y="26211"/>
                    <a:pt x="38771" y="28115"/>
                  </a:cubicBezTo>
                  <a:cubicBezTo>
                    <a:pt x="38771" y="22401"/>
                    <a:pt x="42581" y="25258"/>
                    <a:pt x="40676" y="17638"/>
                  </a:cubicBezTo>
                  <a:cubicBezTo>
                    <a:pt x="39723" y="17638"/>
                    <a:pt x="33056" y="26211"/>
                    <a:pt x="33056" y="28115"/>
                  </a:cubicBezTo>
                  <a:cubicBezTo>
                    <a:pt x="23531" y="26211"/>
                    <a:pt x="19721" y="17638"/>
                    <a:pt x="9243" y="23353"/>
                  </a:cubicBezTo>
                  <a:cubicBezTo>
                    <a:pt x="9243" y="21448"/>
                    <a:pt x="6386" y="23353"/>
                    <a:pt x="7338" y="22401"/>
                  </a:cubicBezTo>
                  <a:cubicBezTo>
                    <a:pt x="16863" y="13828"/>
                    <a:pt x="74966" y="7161"/>
                    <a:pt x="110208" y="7161"/>
                  </a:cubicBezTo>
                  <a:cubicBezTo>
                    <a:pt x="168311" y="6208"/>
                    <a:pt x="302613" y="46213"/>
                    <a:pt x="342618" y="2906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958" name="Google Shape;9958;p15"/>
            <p:cNvSpPr/>
            <p:nvPr/>
          </p:nvSpPr>
          <p:spPr>
            <a:xfrm>
              <a:off x="4937284" y="1056798"/>
              <a:ext cx="9525" cy="9525"/>
            </a:xfrm>
            <a:custGeom>
              <a:avLst/>
              <a:gdLst/>
              <a:ahLst/>
              <a:cxnLst/>
              <a:rect l="l" t="t" r="r" b="b"/>
              <a:pathLst>
                <a:path w="9525" h="9525" extrusionOk="0">
                  <a:moveTo>
                    <a:pt x="7144" y="7144"/>
                  </a:moveTo>
                  <a:cubicBezTo>
                    <a:pt x="8096" y="8096"/>
                    <a:pt x="9049" y="8096"/>
                    <a:pt x="8096" y="10001"/>
                  </a:cubicBezTo>
                  <a:cubicBezTo>
                    <a:pt x="8096" y="9049"/>
                    <a:pt x="7144"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959" name="Google Shape;9959;p15"/>
            <p:cNvSpPr/>
            <p:nvPr/>
          </p:nvSpPr>
          <p:spPr>
            <a:xfrm>
              <a:off x="4962049" y="1063466"/>
              <a:ext cx="9525" cy="9525"/>
            </a:xfrm>
            <a:custGeom>
              <a:avLst/>
              <a:gdLst/>
              <a:ahLst/>
              <a:cxnLst/>
              <a:rect l="l" t="t" r="r" b="b"/>
              <a:pathLst>
                <a:path w="9525" h="9525" extrusionOk="0">
                  <a:moveTo>
                    <a:pt x="7144" y="7144"/>
                  </a:moveTo>
                  <a:cubicBezTo>
                    <a:pt x="7144" y="8096"/>
                    <a:pt x="7144" y="9049"/>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960" name="Google Shape;9960;p15"/>
            <p:cNvSpPr/>
            <p:nvPr/>
          </p:nvSpPr>
          <p:spPr>
            <a:xfrm>
              <a:off x="4966811" y="1063466"/>
              <a:ext cx="9525" cy="9525"/>
            </a:xfrm>
            <a:custGeom>
              <a:avLst/>
              <a:gdLst/>
              <a:ahLst/>
              <a:cxnLst/>
              <a:rect l="l" t="t" r="r" b="b"/>
              <a:pathLst>
                <a:path w="9525" h="9525" extrusionOk="0">
                  <a:moveTo>
                    <a:pt x="9049" y="7144"/>
                  </a:moveTo>
                  <a:cubicBezTo>
                    <a:pt x="9049" y="8096"/>
                    <a:pt x="8096" y="9049"/>
                    <a:pt x="7144" y="9049"/>
                  </a:cubicBezTo>
                  <a:lnTo>
                    <a:pt x="9049" y="7144"/>
                  </a:ln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961" name="Google Shape;9961;p15"/>
            <p:cNvSpPr/>
            <p:nvPr/>
          </p:nvSpPr>
          <p:spPr>
            <a:xfrm>
              <a:off x="4974008" y="1066323"/>
              <a:ext cx="9525" cy="9525"/>
            </a:xfrm>
            <a:custGeom>
              <a:avLst/>
              <a:gdLst/>
              <a:ahLst/>
              <a:cxnLst/>
              <a:rect l="l" t="t" r="r" b="b"/>
              <a:pathLst>
                <a:path w="9525" h="9525" extrusionOk="0">
                  <a:moveTo>
                    <a:pt x="7567" y="7144"/>
                  </a:moveTo>
                  <a:cubicBezTo>
                    <a:pt x="8520" y="8096"/>
                    <a:pt x="7567" y="8096"/>
                    <a:pt x="7567" y="8096"/>
                  </a:cubicBezTo>
                  <a:cubicBezTo>
                    <a:pt x="6615" y="8096"/>
                    <a:pt x="7567" y="8096"/>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962" name="Google Shape;9962;p15"/>
            <p:cNvSpPr/>
            <p:nvPr/>
          </p:nvSpPr>
          <p:spPr>
            <a:xfrm>
              <a:off x="4974431" y="1064418"/>
              <a:ext cx="9525" cy="9525"/>
            </a:xfrm>
            <a:custGeom>
              <a:avLst/>
              <a:gdLst/>
              <a:ahLst/>
              <a:cxnLst/>
              <a:rect l="l" t="t" r="r" b="b"/>
              <a:pathLst>
                <a:path w="9525" h="9525" extrusionOk="0">
                  <a:moveTo>
                    <a:pt x="7144" y="7144"/>
                  </a:moveTo>
                  <a:cubicBezTo>
                    <a:pt x="7144" y="7144"/>
                    <a:pt x="8096" y="7144"/>
                    <a:pt x="8096" y="8096"/>
                  </a:cubicBezTo>
                  <a:cubicBezTo>
                    <a:pt x="8096" y="7144"/>
                    <a:pt x="7144" y="9049"/>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963" name="Google Shape;9963;p15"/>
            <p:cNvSpPr/>
            <p:nvPr/>
          </p:nvSpPr>
          <p:spPr>
            <a:xfrm>
              <a:off x="4986419" y="1065900"/>
              <a:ext cx="9525" cy="9525"/>
            </a:xfrm>
            <a:custGeom>
              <a:avLst/>
              <a:gdLst/>
              <a:ahLst/>
              <a:cxnLst/>
              <a:rect l="l" t="t" r="r" b="b"/>
              <a:pathLst>
                <a:path w="9525" h="9525" extrusionOk="0">
                  <a:moveTo>
                    <a:pt x="7538" y="7567"/>
                  </a:moveTo>
                  <a:cubicBezTo>
                    <a:pt x="7538" y="7567"/>
                    <a:pt x="8491" y="6615"/>
                    <a:pt x="8491" y="7567"/>
                  </a:cubicBezTo>
                  <a:cubicBezTo>
                    <a:pt x="7538" y="6615"/>
                    <a:pt x="6586" y="9472"/>
                    <a:pt x="7538"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964" name="Google Shape;9964;p15"/>
            <p:cNvSpPr/>
            <p:nvPr/>
          </p:nvSpPr>
          <p:spPr>
            <a:xfrm>
              <a:off x="4991576" y="1064418"/>
              <a:ext cx="9525" cy="9525"/>
            </a:xfrm>
            <a:custGeom>
              <a:avLst/>
              <a:gdLst/>
              <a:ahLst/>
              <a:cxnLst/>
              <a:rect l="l" t="t" r="r" b="b"/>
              <a:pathLst>
                <a:path w="9525" h="9525" extrusionOk="0">
                  <a:moveTo>
                    <a:pt x="7144" y="7144"/>
                  </a:moveTo>
                  <a:cubicBezTo>
                    <a:pt x="8096" y="7144"/>
                    <a:pt x="8096" y="10001"/>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965" name="Google Shape;9965;p15"/>
            <p:cNvSpPr/>
            <p:nvPr/>
          </p:nvSpPr>
          <p:spPr>
            <a:xfrm>
              <a:off x="5093732" y="1064418"/>
              <a:ext cx="9525" cy="9525"/>
            </a:xfrm>
            <a:custGeom>
              <a:avLst/>
              <a:gdLst/>
              <a:ahLst/>
              <a:cxnLst/>
              <a:rect l="l" t="t" r="r" b="b"/>
              <a:pathLst>
                <a:path w="9525" h="9525" extrusionOk="0">
                  <a:moveTo>
                    <a:pt x="7858" y="7144"/>
                  </a:moveTo>
                  <a:cubicBezTo>
                    <a:pt x="6906" y="7144"/>
                    <a:pt x="6906" y="7144"/>
                    <a:pt x="7858"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966" name="Google Shape;9966;p15"/>
            <p:cNvSpPr/>
            <p:nvPr/>
          </p:nvSpPr>
          <p:spPr>
            <a:xfrm>
              <a:off x="5139214" y="1068914"/>
              <a:ext cx="9525" cy="9525"/>
            </a:xfrm>
            <a:custGeom>
              <a:avLst/>
              <a:gdLst/>
              <a:ahLst/>
              <a:cxnLst/>
              <a:rect l="l" t="t" r="r" b="b"/>
              <a:pathLst>
                <a:path w="9525" h="9525" extrusionOk="0">
                  <a:moveTo>
                    <a:pt x="7144" y="7410"/>
                  </a:moveTo>
                  <a:cubicBezTo>
                    <a:pt x="8096" y="6458"/>
                    <a:pt x="7144" y="8363"/>
                    <a:pt x="7144" y="8363"/>
                  </a:cubicBezTo>
                  <a:cubicBezTo>
                    <a:pt x="7144" y="8363"/>
                    <a:pt x="8096" y="7410"/>
                    <a:pt x="7144" y="7410"/>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967" name="Google Shape;9967;p15"/>
            <p:cNvSpPr/>
            <p:nvPr/>
          </p:nvSpPr>
          <p:spPr>
            <a:xfrm>
              <a:off x="5163979" y="1064630"/>
              <a:ext cx="9525" cy="9525"/>
            </a:xfrm>
            <a:custGeom>
              <a:avLst/>
              <a:gdLst/>
              <a:ahLst/>
              <a:cxnLst/>
              <a:rect l="l" t="t" r="r" b="b"/>
              <a:pathLst>
                <a:path w="9525" h="9525" extrusionOk="0">
                  <a:moveTo>
                    <a:pt x="7144" y="8837"/>
                  </a:moveTo>
                  <a:cubicBezTo>
                    <a:pt x="7144" y="8837"/>
                    <a:pt x="7144" y="5027"/>
                    <a:pt x="7144" y="883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968" name="Google Shape;9968;p15"/>
            <p:cNvSpPr/>
            <p:nvPr/>
          </p:nvSpPr>
          <p:spPr>
            <a:xfrm>
              <a:off x="4941623" y="1152048"/>
              <a:ext cx="9525" cy="9525"/>
            </a:xfrm>
            <a:custGeom>
              <a:avLst/>
              <a:gdLst/>
              <a:ahLst/>
              <a:cxnLst/>
              <a:rect l="l" t="t" r="r" b="b"/>
              <a:pathLst>
                <a:path w="9525" h="9525" extrusionOk="0">
                  <a:moveTo>
                    <a:pt x="7567" y="7144"/>
                  </a:moveTo>
                  <a:cubicBezTo>
                    <a:pt x="6615" y="8096"/>
                    <a:pt x="8520" y="9049"/>
                    <a:pt x="7567" y="7144"/>
                  </a:cubicBezTo>
                  <a:cubicBezTo>
                    <a:pt x="6615" y="8096"/>
                    <a:pt x="7567" y="7144"/>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969" name="Google Shape;9969;p15"/>
            <p:cNvSpPr/>
            <p:nvPr/>
          </p:nvSpPr>
          <p:spPr>
            <a:xfrm>
              <a:off x="4946614" y="1140601"/>
              <a:ext cx="342900" cy="38100"/>
            </a:xfrm>
            <a:custGeom>
              <a:avLst/>
              <a:gdLst/>
              <a:ahLst/>
              <a:cxnLst/>
              <a:rect l="l" t="t" r="r" b="b"/>
              <a:pathLst>
                <a:path w="342900" h="38100" extrusionOk="0">
                  <a:moveTo>
                    <a:pt x="342618" y="29068"/>
                  </a:moveTo>
                  <a:cubicBezTo>
                    <a:pt x="327378" y="48118"/>
                    <a:pt x="211173" y="25258"/>
                    <a:pt x="213078" y="25258"/>
                  </a:cubicBezTo>
                  <a:cubicBezTo>
                    <a:pt x="204506" y="24306"/>
                    <a:pt x="140688" y="21448"/>
                    <a:pt x="139736" y="22401"/>
                  </a:cubicBezTo>
                  <a:cubicBezTo>
                    <a:pt x="142593" y="22401"/>
                    <a:pt x="80681" y="22401"/>
                    <a:pt x="80681" y="26211"/>
                  </a:cubicBezTo>
                  <a:cubicBezTo>
                    <a:pt x="76871" y="17638"/>
                    <a:pt x="87348" y="33831"/>
                    <a:pt x="80681" y="17638"/>
                  </a:cubicBezTo>
                  <a:cubicBezTo>
                    <a:pt x="79728" y="18590"/>
                    <a:pt x="78776" y="17638"/>
                    <a:pt x="79728" y="14781"/>
                  </a:cubicBezTo>
                  <a:cubicBezTo>
                    <a:pt x="67346" y="30021"/>
                    <a:pt x="63536" y="20496"/>
                    <a:pt x="56868" y="28115"/>
                  </a:cubicBezTo>
                  <a:cubicBezTo>
                    <a:pt x="54963" y="24306"/>
                    <a:pt x="54011" y="22401"/>
                    <a:pt x="54011" y="18590"/>
                  </a:cubicBezTo>
                  <a:cubicBezTo>
                    <a:pt x="56868" y="20496"/>
                    <a:pt x="46391" y="27163"/>
                    <a:pt x="48296" y="28115"/>
                  </a:cubicBezTo>
                  <a:cubicBezTo>
                    <a:pt x="48296" y="28115"/>
                    <a:pt x="49248" y="21448"/>
                    <a:pt x="48296" y="21448"/>
                  </a:cubicBezTo>
                  <a:cubicBezTo>
                    <a:pt x="45438" y="22401"/>
                    <a:pt x="47343" y="27163"/>
                    <a:pt x="46391" y="29068"/>
                  </a:cubicBezTo>
                  <a:cubicBezTo>
                    <a:pt x="46391" y="27163"/>
                    <a:pt x="46391" y="27163"/>
                    <a:pt x="44486" y="30021"/>
                  </a:cubicBezTo>
                  <a:cubicBezTo>
                    <a:pt x="42581" y="22401"/>
                    <a:pt x="45438" y="26211"/>
                    <a:pt x="38771" y="28115"/>
                  </a:cubicBezTo>
                  <a:cubicBezTo>
                    <a:pt x="38771" y="22401"/>
                    <a:pt x="42581" y="25258"/>
                    <a:pt x="40676" y="17638"/>
                  </a:cubicBezTo>
                  <a:cubicBezTo>
                    <a:pt x="39723" y="17638"/>
                    <a:pt x="33056" y="26211"/>
                    <a:pt x="33056" y="28115"/>
                  </a:cubicBezTo>
                  <a:cubicBezTo>
                    <a:pt x="23531" y="26211"/>
                    <a:pt x="19721" y="17638"/>
                    <a:pt x="9243" y="23353"/>
                  </a:cubicBezTo>
                  <a:cubicBezTo>
                    <a:pt x="9243" y="21448"/>
                    <a:pt x="6386" y="23353"/>
                    <a:pt x="7338" y="22401"/>
                  </a:cubicBezTo>
                  <a:cubicBezTo>
                    <a:pt x="16863" y="13828"/>
                    <a:pt x="74966" y="7161"/>
                    <a:pt x="110208" y="7161"/>
                  </a:cubicBezTo>
                  <a:cubicBezTo>
                    <a:pt x="168311" y="6208"/>
                    <a:pt x="302613" y="46213"/>
                    <a:pt x="342618" y="2906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970" name="Google Shape;9970;p15"/>
            <p:cNvSpPr/>
            <p:nvPr/>
          </p:nvSpPr>
          <p:spPr>
            <a:xfrm>
              <a:off x="4943951" y="1152048"/>
              <a:ext cx="9525" cy="9525"/>
            </a:xfrm>
            <a:custGeom>
              <a:avLst/>
              <a:gdLst/>
              <a:ahLst/>
              <a:cxnLst/>
              <a:rect l="l" t="t" r="r" b="b"/>
              <a:pathLst>
                <a:path w="9525" h="9525" extrusionOk="0">
                  <a:moveTo>
                    <a:pt x="7144" y="7144"/>
                  </a:moveTo>
                  <a:cubicBezTo>
                    <a:pt x="8096" y="8096"/>
                    <a:pt x="9049" y="8096"/>
                    <a:pt x="8096" y="10001"/>
                  </a:cubicBezTo>
                  <a:cubicBezTo>
                    <a:pt x="7144" y="9049"/>
                    <a:pt x="7144"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971" name="Google Shape;9971;p15"/>
            <p:cNvSpPr/>
            <p:nvPr/>
          </p:nvSpPr>
          <p:spPr>
            <a:xfrm>
              <a:off x="4968716" y="1158716"/>
              <a:ext cx="9525" cy="9525"/>
            </a:xfrm>
            <a:custGeom>
              <a:avLst/>
              <a:gdLst/>
              <a:ahLst/>
              <a:cxnLst/>
              <a:rect l="l" t="t" r="r" b="b"/>
              <a:pathLst>
                <a:path w="9525" h="9525" extrusionOk="0">
                  <a:moveTo>
                    <a:pt x="7144" y="7144"/>
                  </a:moveTo>
                  <a:cubicBezTo>
                    <a:pt x="7144" y="8096"/>
                    <a:pt x="7144" y="9049"/>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972" name="Google Shape;9972;p15"/>
            <p:cNvSpPr/>
            <p:nvPr/>
          </p:nvSpPr>
          <p:spPr>
            <a:xfrm>
              <a:off x="4972526" y="1158716"/>
              <a:ext cx="9525" cy="9525"/>
            </a:xfrm>
            <a:custGeom>
              <a:avLst/>
              <a:gdLst/>
              <a:ahLst/>
              <a:cxnLst/>
              <a:rect l="l" t="t" r="r" b="b"/>
              <a:pathLst>
                <a:path w="9525" h="9525" extrusionOk="0">
                  <a:moveTo>
                    <a:pt x="9049" y="7144"/>
                  </a:moveTo>
                  <a:cubicBezTo>
                    <a:pt x="9049" y="8096"/>
                    <a:pt x="8096" y="9049"/>
                    <a:pt x="7144" y="9049"/>
                  </a:cubicBezTo>
                  <a:lnTo>
                    <a:pt x="9049" y="7144"/>
                  </a:ln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973" name="Google Shape;9973;p15"/>
            <p:cNvSpPr/>
            <p:nvPr/>
          </p:nvSpPr>
          <p:spPr>
            <a:xfrm>
              <a:off x="4980146" y="1161573"/>
              <a:ext cx="9525" cy="9525"/>
            </a:xfrm>
            <a:custGeom>
              <a:avLst/>
              <a:gdLst/>
              <a:ahLst/>
              <a:cxnLst/>
              <a:rect l="l" t="t" r="r" b="b"/>
              <a:pathLst>
                <a:path w="9525" h="9525" extrusionOk="0">
                  <a:moveTo>
                    <a:pt x="7144" y="7144"/>
                  </a:moveTo>
                  <a:cubicBezTo>
                    <a:pt x="8096" y="8096"/>
                    <a:pt x="7144" y="8096"/>
                    <a:pt x="7144" y="8096"/>
                  </a:cubicBezTo>
                  <a:cubicBezTo>
                    <a:pt x="7144" y="8096"/>
                    <a:pt x="7144"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974" name="Google Shape;9974;p15"/>
            <p:cNvSpPr/>
            <p:nvPr/>
          </p:nvSpPr>
          <p:spPr>
            <a:xfrm>
              <a:off x="4981099" y="1159668"/>
              <a:ext cx="9525" cy="9525"/>
            </a:xfrm>
            <a:custGeom>
              <a:avLst/>
              <a:gdLst/>
              <a:ahLst/>
              <a:cxnLst/>
              <a:rect l="l" t="t" r="r" b="b"/>
              <a:pathLst>
                <a:path w="9525" h="9525" extrusionOk="0">
                  <a:moveTo>
                    <a:pt x="7144" y="7144"/>
                  </a:moveTo>
                  <a:cubicBezTo>
                    <a:pt x="7144" y="7144"/>
                    <a:pt x="8096" y="7144"/>
                    <a:pt x="8096" y="8096"/>
                  </a:cubicBezTo>
                  <a:cubicBezTo>
                    <a:pt x="8096" y="7144"/>
                    <a:pt x="7144" y="9049"/>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975" name="Google Shape;9975;p15"/>
            <p:cNvSpPr/>
            <p:nvPr/>
          </p:nvSpPr>
          <p:spPr>
            <a:xfrm>
              <a:off x="4992529" y="1161150"/>
              <a:ext cx="9525" cy="9525"/>
            </a:xfrm>
            <a:custGeom>
              <a:avLst/>
              <a:gdLst/>
              <a:ahLst/>
              <a:cxnLst/>
              <a:rect l="l" t="t" r="r" b="b"/>
              <a:pathLst>
                <a:path w="9525" h="9525" extrusionOk="0">
                  <a:moveTo>
                    <a:pt x="7144" y="7567"/>
                  </a:moveTo>
                  <a:cubicBezTo>
                    <a:pt x="7144" y="7567"/>
                    <a:pt x="8096" y="6615"/>
                    <a:pt x="8096" y="7567"/>
                  </a:cubicBezTo>
                  <a:cubicBezTo>
                    <a:pt x="8096" y="6615"/>
                    <a:pt x="7144" y="9472"/>
                    <a:pt x="7144"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976" name="Google Shape;9976;p15"/>
            <p:cNvSpPr/>
            <p:nvPr/>
          </p:nvSpPr>
          <p:spPr>
            <a:xfrm>
              <a:off x="4998244" y="1159668"/>
              <a:ext cx="9525" cy="9525"/>
            </a:xfrm>
            <a:custGeom>
              <a:avLst/>
              <a:gdLst/>
              <a:ahLst/>
              <a:cxnLst/>
              <a:rect l="l" t="t" r="r" b="b"/>
              <a:pathLst>
                <a:path w="9525" h="9525" extrusionOk="0">
                  <a:moveTo>
                    <a:pt x="7144" y="7144"/>
                  </a:moveTo>
                  <a:cubicBezTo>
                    <a:pt x="7144" y="7144"/>
                    <a:pt x="8096" y="10001"/>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977" name="Google Shape;9977;p15"/>
            <p:cNvSpPr/>
            <p:nvPr/>
          </p:nvSpPr>
          <p:spPr>
            <a:xfrm>
              <a:off x="5099738" y="1159668"/>
              <a:ext cx="9525" cy="9525"/>
            </a:xfrm>
            <a:custGeom>
              <a:avLst/>
              <a:gdLst/>
              <a:ahLst/>
              <a:cxnLst/>
              <a:rect l="l" t="t" r="r" b="b"/>
              <a:pathLst>
                <a:path w="9525" h="9525" extrusionOk="0">
                  <a:moveTo>
                    <a:pt x="7567" y="7144"/>
                  </a:moveTo>
                  <a:cubicBezTo>
                    <a:pt x="6615" y="7144"/>
                    <a:pt x="7567" y="7144"/>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978" name="Google Shape;9978;p15"/>
            <p:cNvSpPr/>
            <p:nvPr/>
          </p:nvSpPr>
          <p:spPr>
            <a:xfrm>
              <a:off x="5145881" y="1164164"/>
              <a:ext cx="9525" cy="9525"/>
            </a:xfrm>
            <a:custGeom>
              <a:avLst/>
              <a:gdLst/>
              <a:ahLst/>
              <a:cxnLst/>
              <a:rect l="l" t="t" r="r" b="b"/>
              <a:pathLst>
                <a:path w="9525" h="9525" extrusionOk="0">
                  <a:moveTo>
                    <a:pt x="7144" y="7410"/>
                  </a:moveTo>
                  <a:cubicBezTo>
                    <a:pt x="8096" y="6458"/>
                    <a:pt x="7144" y="8363"/>
                    <a:pt x="7144" y="8363"/>
                  </a:cubicBezTo>
                  <a:cubicBezTo>
                    <a:pt x="7144" y="8363"/>
                    <a:pt x="8096" y="7410"/>
                    <a:pt x="7144" y="7410"/>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979" name="Google Shape;9979;p15"/>
            <p:cNvSpPr/>
            <p:nvPr/>
          </p:nvSpPr>
          <p:spPr>
            <a:xfrm>
              <a:off x="5170646" y="1159880"/>
              <a:ext cx="9525" cy="9525"/>
            </a:xfrm>
            <a:custGeom>
              <a:avLst/>
              <a:gdLst/>
              <a:ahLst/>
              <a:cxnLst/>
              <a:rect l="l" t="t" r="r" b="b"/>
              <a:pathLst>
                <a:path w="9525" h="9525" extrusionOk="0">
                  <a:moveTo>
                    <a:pt x="7144" y="8837"/>
                  </a:moveTo>
                  <a:cubicBezTo>
                    <a:pt x="7144" y="8837"/>
                    <a:pt x="7144" y="5027"/>
                    <a:pt x="7144" y="883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980" name="Google Shape;9980;p15"/>
            <p:cNvSpPr/>
            <p:nvPr/>
          </p:nvSpPr>
          <p:spPr>
            <a:xfrm>
              <a:off x="4816316" y="525303"/>
              <a:ext cx="9525" cy="9525"/>
            </a:xfrm>
            <a:custGeom>
              <a:avLst/>
              <a:gdLst/>
              <a:ahLst/>
              <a:cxnLst/>
              <a:rect l="l" t="t" r="r" b="b"/>
              <a:pathLst>
                <a:path w="9525" h="9525" extrusionOk="0">
                  <a:moveTo>
                    <a:pt x="7144" y="9049"/>
                  </a:moveTo>
                  <a:cubicBezTo>
                    <a:pt x="10001" y="7144"/>
                    <a:pt x="5239" y="8096"/>
                    <a:pt x="8096" y="7144"/>
                  </a:cubicBezTo>
                  <a:cubicBezTo>
                    <a:pt x="8096" y="8096"/>
                    <a:pt x="8096" y="9049"/>
                    <a:pt x="7144" y="904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981" name="Google Shape;9981;p15"/>
            <p:cNvSpPr/>
            <p:nvPr/>
          </p:nvSpPr>
          <p:spPr>
            <a:xfrm>
              <a:off x="4712494" y="526256"/>
              <a:ext cx="104775" cy="800100"/>
            </a:xfrm>
            <a:custGeom>
              <a:avLst/>
              <a:gdLst/>
              <a:ahLst/>
              <a:cxnLst/>
              <a:rect l="l" t="t" r="r" b="b"/>
              <a:pathLst>
                <a:path w="104775" h="800100" extrusionOk="0">
                  <a:moveTo>
                    <a:pt x="38576" y="798671"/>
                  </a:moveTo>
                  <a:cubicBezTo>
                    <a:pt x="9049" y="739616"/>
                    <a:pt x="10954" y="604361"/>
                    <a:pt x="10954" y="553879"/>
                  </a:cubicBezTo>
                  <a:cubicBezTo>
                    <a:pt x="10954" y="500539"/>
                    <a:pt x="3334" y="469106"/>
                    <a:pt x="10954" y="416719"/>
                  </a:cubicBezTo>
                  <a:cubicBezTo>
                    <a:pt x="12859" y="417671"/>
                    <a:pt x="13811" y="416719"/>
                    <a:pt x="13811" y="412909"/>
                  </a:cubicBezTo>
                  <a:cubicBezTo>
                    <a:pt x="13811" y="414814"/>
                    <a:pt x="13811" y="416719"/>
                    <a:pt x="13811" y="418624"/>
                  </a:cubicBezTo>
                  <a:cubicBezTo>
                    <a:pt x="25241" y="411956"/>
                    <a:pt x="19526" y="152876"/>
                    <a:pt x="7144" y="149066"/>
                  </a:cubicBezTo>
                  <a:cubicBezTo>
                    <a:pt x="10954" y="145256"/>
                    <a:pt x="10954" y="153829"/>
                    <a:pt x="15716" y="150971"/>
                  </a:cubicBezTo>
                  <a:cubicBezTo>
                    <a:pt x="14764" y="149066"/>
                    <a:pt x="15716" y="148114"/>
                    <a:pt x="18574" y="150019"/>
                  </a:cubicBezTo>
                  <a:cubicBezTo>
                    <a:pt x="12859" y="137636"/>
                    <a:pt x="6191" y="76676"/>
                    <a:pt x="13811" y="85249"/>
                  </a:cubicBezTo>
                  <a:cubicBezTo>
                    <a:pt x="16669" y="80486"/>
                    <a:pt x="7144" y="70009"/>
                    <a:pt x="13811" y="64294"/>
                  </a:cubicBezTo>
                  <a:cubicBezTo>
                    <a:pt x="13811" y="64294"/>
                    <a:pt x="16669" y="72866"/>
                    <a:pt x="19526" y="69056"/>
                  </a:cubicBezTo>
                  <a:cubicBezTo>
                    <a:pt x="24289" y="59531"/>
                    <a:pt x="33814" y="56674"/>
                    <a:pt x="36671" y="44291"/>
                  </a:cubicBezTo>
                  <a:cubicBezTo>
                    <a:pt x="32861" y="47149"/>
                    <a:pt x="30004" y="50959"/>
                    <a:pt x="30004" y="55721"/>
                  </a:cubicBezTo>
                  <a:cubicBezTo>
                    <a:pt x="36671" y="49054"/>
                    <a:pt x="45244" y="40481"/>
                    <a:pt x="47149" y="32861"/>
                  </a:cubicBezTo>
                  <a:cubicBezTo>
                    <a:pt x="53816" y="28099"/>
                    <a:pt x="102394" y="17621"/>
                    <a:pt x="105251" y="7144"/>
                  </a:cubicBezTo>
                  <a:cubicBezTo>
                    <a:pt x="95726" y="16669"/>
                    <a:pt x="49054" y="33814"/>
                    <a:pt x="29051" y="74771"/>
                  </a:cubicBezTo>
                  <a:cubicBezTo>
                    <a:pt x="6191" y="120491"/>
                    <a:pt x="30004" y="195739"/>
                    <a:pt x="32861" y="245269"/>
                  </a:cubicBezTo>
                  <a:cubicBezTo>
                    <a:pt x="39529" y="419576"/>
                    <a:pt x="13811" y="651034"/>
                    <a:pt x="38576" y="798671"/>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982" name="Google Shape;9982;p15"/>
            <p:cNvSpPr/>
            <p:nvPr/>
          </p:nvSpPr>
          <p:spPr>
            <a:xfrm>
              <a:off x="4809649" y="527208"/>
              <a:ext cx="9525" cy="9525"/>
            </a:xfrm>
            <a:custGeom>
              <a:avLst/>
              <a:gdLst/>
              <a:ahLst/>
              <a:cxnLst/>
              <a:rect l="l" t="t" r="r" b="b"/>
              <a:pathLst>
                <a:path w="9525" h="9525" extrusionOk="0">
                  <a:moveTo>
                    <a:pt x="10001" y="9049"/>
                  </a:moveTo>
                  <a:cubicBezTo>
                    <a:pt x="9049" y="8096"/>
                    <a:pt x="7144" y="9049"/>
                    <a:pt x="7144" y="7144"/>
                  </a:cubicBezTo>
                  <a:cubicBezTo>
                    <a:pt x="8096" y="8096"/>
                    <a:pt x="10001" y="8096"/>
                    <a:pt x="10001" y="904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983" name="Google Shape;9983;p15"/>
            <p:cNvSpPr/>
            <p:nvPr/>
          </p:nvSpPr>
          <p:spPr>
            <a:xfrm>
              <a:off x="4757261" y="550464"/>
              <a:ext cx="9525" cy="9525"/>
            </a:xfrm>
            <a:custGeom>
              <a:avLst/>
              <a:gdLst/>
              <a:ahLst/>
              <a:cxnLst/>
              <a:rect l="l" t="t" r="r" b="b"/>
              <a:pathLst>
                <a:path w="9525" h="9525" extrusionOk="0">
                  <a:moveTo>
                    <a:pt x="7144" y="8653"/>
                  </a:moveTo>
                  <a:cubicBezTo>
                    <a:pt x="7144" y="7700"/>
                    <a:pt x="7144" y="5795"/>
                    <a:pt x="7144" y="8653"/>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984" name="Google Shape;9984;p15"/>
            <p:cNvSpPr/>
            <p:nvPr/>
          </p:nvSpPr>
          <p:spPr>
            <a:xfrm>
              <a:off x="4744687" y="555783"/>
              <a:ext cx="9525" cy="19050"/>
            </a:xfrm>
            <a:custGeom>
              <a:avLst/>
              <a:gdLst/>
              <a:ahLst/>
              <a:cxnLst/>
              <a:rect l="l" t="t" r="r" b="b"/>
              <a:pathLst>
                <a:path w="9525" h="19050" extrusionOk="0">
                  <a:moveTo>
                    <a:pt x="7335" y="11906"/>
                  </a:moveTo>
                  <a:cubicBezTo>
                    <a:pt x="6383" y="10954"/>
                    <a:pt x="9240" y="8096"/>
                    <a:pt x="10193" y="7144"/>
                  </a:cubicBezTo>
                  <a:lnTo>
                    <a:pt x="7335" y="11906"/>
                  </a:ln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985" name="Google Shape;9985;p15"/>
            <p:cNvSpPr/>
            <p:nvPr/>
          </p:nvSpPr>
          <p:spPr>
            <a:xfrm>
              <a:off x="4730115" y="567213"/>
              <a:ext cx="9525" cy="9525"/>
            </a:xfrm>
            <a:custGeom>
              <a:avLst/>
              <a:gdLst/>
              <a:ahLst/>
              <a:cxnLst/>
              <a:rect l="l" t="t" r="r" b="b"/>
              <a:pathLst>
                <a:path w="9525" h="9525" extrusionOk="0">
                  <a:moveTo>
                    <a:pt x="8573" y="8096"/>
                  </a:moveTo>
                  <a:cubicBezTo>
                    <a:pt x="6667" y="8096"/>
                    <a:pt x="6667" y="8096"/>
                    <a:pt x="8573" y="7144"/>
                  </a:cubicBezTo>
                  <a:cubicBezTo>
                    <a:pt x="8573" y="7144"/>
                    <a:pt x="8573" y="8096"/>
                    <a:pt x="8573" y="809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986" name="Google Shape;9986;p15"/>
            <p:cNvSpPr/>
            <p:nvPr/>
          </p:nvSpPr>
          <p:spPr>
            <a:xfrm>
              <a:off x="4729639" y="570368"/>
              <a:ext cx="9525" cy="9525"/>
            </a:xfrm>
            <a:custGeom>
              <a:avLst/>
              <a:gdLst/>
              <a:ahLst/>
              <a:cxnLst/>
              <a:rect l="l" t="t" r="r" b="b"/>
              <a:pathLst>
                <a:path w="9525" h="9525" extrusionOk="0">
                  <a:moveTo>
                    <a:pt x="10001" y="7799"/>
                  </a:moveTo>
                  <a:cubicBezTo>
                    <a:pt x="9049" y="8751"/>
                    <a:pt x="8096" y="8751"/>
                    <a:pt x="7144" y="8751"/>
                  </a:cubicBezTo>
                  <a:cubicBezTo>
                    <a:pt x="8096" y="8751"/>
                    <a:pt x="9049" y="5894"/>
                    <a:pt x="10001" y="779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987" name="Google Shape;9987;p15"/>
            <p:cNvSpPr/>
            <p:nvPr/>
          </p:nvSpPr>
          <p:spPr>
            <a:xfrm>
              <a:off x="4709636" y="597540"/>
              <a:ext cx="9525" cy="9525"/>
            </a:xfrm>
            <a:custGeom>
              <a:avLst/>
              <a:gdLst/>
              <a:ahLst/>
              <a:cxnLst/>
              <a:rect l="l" t="t" r="r" b="b"/>
              <a:pathLst>
                <a:path w="9525" h="9525" extrusionOk="0">
                  <a:moveTo>
                    <a:pt x="9049" y="7297"/>
                  </a:moveTo>
                  <a:cubicBezTo>
                    <a:pt x="9049" y="8249"/>
                    <a:pt x="9049" y="10154"/>
                    <a:pt x="7144" y="10154"/>
                  </a:cubicBezTo>
                  <a:cubicBezTo>
                    <a:pt x="8096" y="10154"/>
                    <a:pt x="8096" y="6344"/>
                    <a:pt x="9049" y="729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988" name="Google Shape;9988;p15"/>
            <p:cNvSpPr/>
            <p:nvPr/>
          </p:nvSpPr>
          <p:spPr>
            <a:xfrm>
              <a:off x="4708260" y="613886"/>
              <a:ext cx="9525" cy="9525"/>
            </a:xfrm>
            <a:custGeom>
              <a:avLst/>
              <a:gdLst/>
              <a:ahLst/>
              <a:cxnLst/>
              <a:rect l="l" t="t" r="r" b="b"/>
              <a:pathLst>
                <a:path w="9525" h="9525" extrusionOk="0">
                  <a:moveTo>
                    <a:pt x="7567" y="7144"/>
                  </a:moveTo>
                  <a:cubicBezTo>
                    <a:pt x="7567" y="8096"/>
                    <a:pt x="6615" y="8096"/>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989" name="Google Shape;9989;p15"/>
            <p:cNvSpPr/>
            <p:nvPr/>
          </p:nvSpPr>
          <p:spPr>
            <a:xfrm>
              <a:off x="4722019" y="869257"/>
              <a:ext cx="9525" cy="9525"/>
            </a:xfrm>
            <a:custGeom>
              <a:avLst/>
              <a:gdLst/>
              <a:ahLst/>
              <a:cxnLst/>
              <a:rect l="l" t="t" r="r" b="b"/>
              <a:pathLst>
                <a:path w="9525" h="9525" extrusionOk="0">
                  <a:moveTo>
                    <a:pt x="7144" y="8947"/>
                  </a:moveTo>
                  <a:cubicBezTo>
                    <a:pt x="7144" y="6090"/>
                    <a:pt x="7144" y="7042"/>
                    <a:pt x="7144" y="894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990" name="Google Shape;9990;p15"/>
            <p:cNvSpPr/>
            <p:nvPr/>
          </p:nvSpPr>
          <p:spPr>
            <a:xfrm>
              <a:off x="4713446" y="982503"/>
              <a:ext cx="9525" cy="9525"/>
            </a:xfrm>
            <a:custGeom>
              <a:avLst/>
              <a:gdLst/>
              <a:ahLst/>
              <a:cxnLst/>
              <a:rect l="l" t="t" r="r" b="b"/>
              <a:pathLst>
                <a:path w="9525" h="9525" extrusionOk="0">
                  <a:moveTo>
                    <a:pt x="8096" y="7144"/>
                  </a:moveTo>
                  <a:cubicBezTo>
                    <a:pt x="8096" y="9049"/>
                    <a:pt x="7144" y="8096"/>
                    <a:pt x="7144" y="8096"/>
                  </a:cubicBezTo>
                  <a:cubicBezTo>
                    <a:pt x="7144" y="7144"/>
                    <a:pt x="8096" y="9049"/>
                    <a:pt x="8096"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991" name="Google Shape;9991;p15"/>
            <p:cNvSpPr/>
            <p:nvPr/>
          </p:nvSpPr>
          <p:spPr>
            <a:xfrm>
              <a:off x="4715351" y="1042617"/>
              <a:ext cx="9525" cy="9525"/>
            </a:xfrm>
            <a:custGeom>
              <a:avLst/>
              <a:gdLst/>
              <a:ahLst/>
              <a:cxnLst/>
              <a:rect l="l" t="t" r="r" b="b"/>
              <a:pathLst>
                <a:path w="9525" h="9525" extrusionOk="0">
                  <a:moveTo>
                    <a:pt x="7144" y="7990"/>
                  </a:moveTo>
                  <a:cubicBezTo>
                    <a:pt x="7144" y="7990"/>
                    <a:pt x="11906" y="6085"/>
                    <a:pt x="7144" y="7990"/>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992" name="Google Shape;9992;p15"/>
            <p:cNvSpPr/>
            <p:nvPr/>
          </p:nvSpPr>
          <p:spPr>
            <a:xfrm>
              <a:off x="4764035" y="574833"/>
              <a:ext cx="9525" cy="9525"/>
            </a:xfrm>
            <a:custGeom>
              <a:avLst/>
              <a:gdLst/>
              <a:ahLst/>
              <a:cxnLst/>
              <a:rect l="l" t="t" r="r" b="b"/>
              <a:pathLst>
                <a:path w="9525" h="9525" extrusionOk="0">
                  <a:moveTo>
                    <a:pt x="7990" y="9049"/>
                  </a:moveTo>
                  <a:cubicBezTo>
                    <a:pt x="7990" y="6191"/>
                    <a:pt x="6085" y="10001"/>
                    <a:pt x="7990" y="7144"/>
                  </a:cubicBezTo>
                  <a:cubicBezTo>
                    <a:pt x="7990" y="8096"/>
                    <a:pt x="7990" y="8096"/>
                    <a:pt x="7990" y="904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993" name="Google Shape;9993;p15"/>
            <p:cNvSpPr/>
            <p:nvPr/>
          </p:nvSpPr>
          <p:spPr>
            <a:xfrm>
              <a:off x="4745749" y="581501"/>
              <a:ext cx="28575" cy="723900"/>
            </a:xfrm>
            <a:custGeom>
              <a:avLst/>
              <a:gdLst/>
              <a:ahLst/>
              <a:cxnLst/>
              <a:rect l="l" t="t" r="r" b="b"/>
              <a:pathLst>
                <a:path w="28575" h="723900" extrusionOk="0">
                  <a:moveTo>
                    <a:pt x="28181" y="719614"/>
                  </a:moveTo>
                  <a:cubicBezTo>
                    <a:pt x="3416" y="676751"/>
                    <a:pt x="26276" y="387191"/>
                    <a:pt x="11988" y="389096"/>
                  </a:cubicBezTo>
                  <a:cubicBezTo>
                    <a:pt x="11988" y="391001"/>
                    <a:pt x="11988" y="392906"/>
                    <a:pt x="11988" y="394811"/>
                  </a:cubicBezTo>
                  <a:cubicBezTo>
                    <a:pt x="16751" y="391954"/>
                    <a:pt x="14846" y="292894"/>
                    <a:pt x="13893" y="290036"/>
                  </a:cubicBezTo>
                  <a:cubicBezTo>
                    <a:pt x="14846" y="292894"/>
                    <a:pt x="12941" y="165259"/>
                    <a:pt x="7226" y="163354"/>
                  </a:cubicBezTo>
                  <a:cubicBezTo>
                    <a:pt x="11988" y="159544"/>
                    <a:pt x="9131" y="169069"/>
                    <a:pt x="15798" y="164306"/>
                  </a:cubicBezTo>
                  <a:cubicBezTo>
                    <a:pt x="14846" y="162401"/>
                    <a:pt x="15798" y="162401"/>
                    <a:pt x="18656" y="163354"/>
                  </a:cubicBezTo>
                  <a:cubicBezTo>
                    <a:pt x="14846" y="156686"/>
                    <a:pt x="2463" y="100489"/>
                    <a:pt x="16751" y="108109"/>
                  </a:cubicBezTo>
                  <a:cubicBezTo>
                    <a:pt x="17703" y="106204"/>
                    <a:pt x="6273" y="95726"/>
                    <a:pt x="8178" y="92869"/>
                  </a:cubicBezTo>
                  <a:cubicBezTo>
                    <a:pt x="8178" y="93821"/>
                    <a:pt x="14846" y="96679"/>
                    <a:pt x="14846" y="93821"/>
                  </a:cubicBezTo>
                  <a:cubicBezTo>
                    <a:pt x="13893" y="86201"/>
                    <a:pt x="6273" y="91916"/>
                    <a:pt x="7226" y="83344"/>
                  </a:cubicBezTo>
                  <a:cubicBezTo>
                    <a:pt x="8178" y="83344"/>
                    <a:pt x="19608" y="77629"/>
                    <a:pt x="12941" y="70009"/>
                  </a:cubicBezTo>
                  <a:cubicBezTo>
                    <a:pt x="-394" y="79534"/>
                    <a:pt x="22466" y="77629"/>
                    <a:pt x="19608" y="78581"/>
                  </a:cubicBezTo>
                  <a:cubicBezTo>
                    <a:pt x="20561" y="75724"/>
                    <a:pt x="11988" y="58579"/>
                    <a:pt x="11988" y="58579"/>
                  </a:cubicBezTo>
                  <a:cubicBezTo>
                    <a:pt x="12941" y="52864"/>
                    <a:pt x="25323" y="14764"/>
                    <a:pt x="20561" y="7144"/>
                  </a:cubicBezTo>
                  <a:cubicBezTo>
                    <a:pt x="23418" y="44291"/>
                    <a:pt x="27228" y="171926"/>
                    <a:pt x="29133" y="246221"/>
                  </a:cubicBezTo>
                  <a:cubicBezTo>
                    <a:pt x="30086" y="300514"/>
                    <a:pt x="24371" y="350996"/>
                    <a:pt x="24371" y="401479"/>
                  </a:cubicBezTo>
                  <a:cubicBezTo>
                    <a:pt x="24371" y="450056"/>
                    <a:pt x="28181" y="519589"/>
                    <a:pt x="27228" y="571024"/>
                  </a:cubicBezTo>
                  <a:cubicBezTo>
                    <a:pt x="27228" y="611981"/>
                    <a:pt x="26276" y="708184"/>
                    <a:pt x="28181" y="71961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994" name="Google Shape;9994;p15"/>
            <p:cNvSpPr/>
            <p:nvPr/>
          </p:nvSpPr>
          <p:spPr>
            <a:xfrm>
              <a:off x="4761071" y="579596"/>
              <a:ext cx="9525" cy="9525"/>
            </a:xfrm>
            <a:custGeom>
              <a:avLst/>
              <a:gdLst/>
              <a:ahLst/>
              <a:cxnLst/>
              <a:rect l="l" t="t" r="r" b="b"/>
              <a:pathLst>
                <a:path w="9525" h="9525" extrusionOk="0">
                  <a:moveTo>
                    <a:pt x="10001" y="7144"/>
                  </a:moveTo>
                  <a:cubicBezTo>
                    <a:pt x="9049" y="7144"/>
                    <a:pt x="8096" y="9049"/>
                    <a:pt x="7144" y="7144"/>
                  </a:cubicBezTo>
                  <a:cubicBezTo>
                    <a:pt x="8096" y="8096"/>
                    <a:pt x="9049" y="7144"/>
                    <a:pt x="10001"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995" name="Google Shape;9995;p15"/>
            <p:cNvSpPr/>
            <p:nvPr/>
          </p:nvSpPr>
          <p:spPr>
            <a:xfrm>
              <a:off x="4745408" y="627750"/>
              <a:ext cx="9525" cy="9525"/>
            </a:xfrm>
            <a:custGeom>
              <a:avLst/>
              <a:gdLst/>
              <a:ahLst/>
              <a:cxnLst/>
              <a:rect l="l" t="t" r="r" b="b"/>
              <a:pathLst>
                <a:path w="9525" h="9525" extrusionOk="0">
                  <a:moveTo>
                    <a:pt x="7567" y="7567"/>
                  </a:moveTo>
                  <a:cubicBezTo>
                    <a:pt x="7567" y="7567"/>
                    <a:pt x="6615" y="6615"/>
                    <a:pt x="7567"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996" name="Google Shape;9996;p15"/>
            <p:cNvSpPr/>
            <p:nvPr/>
          </p:nvSpPr>
          <p:spPr>
            <a:xfrm>
              <a:off x="4752499" y="635793"/>
              <a:ext cx="9525" cy="19050"/>
            </a:xfrm>
            <a:custGeom>
              <a:avLst/>
              <a:gdLst/>
              <a:ahLst/>
              <a:cxnLst/>
              <a:rect l="l" t="t" r="r" b="b"/>
              <a:pathLst>
                <a:path w="9525" h="19050" extrusionOk="0">
                  <a:moveTo>
                    <a:pt x="8096" y="11906"/>
                  </a:moveTo>
                  <a:cubicBezTo>
                    <a:pt x="7144" y="11906"/>
                    <a:pt x="7144" y="9049"/>
                    <a:pt x="7144" y="7144"/>
                  </a:cubicBezTo>
                  <a:lnTo>
                    <a:pt x="8096" y="11906"/>
                  </a:ln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997" name="Google Shape;9997;p15"/>
            <p:cNvSpPr/>
            <p:nvPr/>
          </p:nvSpPr>
          <p:spPr>
            <a:xfrm>
              <a:off x="4747736" y="651986"/>
              <a:ext cx="9525" cy="9525"/>
            </a:xfrm>
            <a:custGeom>
              <a:avLst/>
              <a:gdLst/>
              <a:ahLst/>
              <a:cxnLst/>
              <a:rect l="l" t="t" r="r" b="b"/>
              <a:pathLst>
                <a:path w="9525" h="9525" extrusionOk="0">
                  <a:moveTo>
                    <a:pt x="8096" y="8096"/>
                  </a:moveTo>
                  <a:cubicBezTo>
                    <a:pt x="7144" y="9049"/>
                    <a:pt x="7144" y="9049"/>
                    <a:pt x="7144" y="7144"/>
                  </a:cubicBezTo>
                  <a:cubicBezTo>
                    <a:pt x="8096" y="7144"/>
                    <a:pt x="8096" y="7144"/>
                    <a:pt x="8096" y="809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998" name="Google Shape;9998;p15"/>
            <p:cNvSpPr/>
            <p:nvPr/>
          </p:nvSpPr>
          <p:spPr>
            <a:xfrm>
              <a:off x="4749641" y="653696"/>
              <a:ext cx="9525" cy="9525"/>
            </a:xfrm>
            <a:custGeom>
              <a:avLst/>
              <a:gdLst/>
              <a:ahLst/>
              <a:cxnLst/>
              <a:rect l="l" t="t" r="r" b="b"/>
              <a:pathLst>
                <a:path w="9525" h="9525" extrusionOk="0">
                  <a:moveTo>
                    <a:pt x="8096" y="7338"/>
                  </a:moveTo>
                  <a:cubicBezTo>
                    <a:pt x="8096" y="8291"/>
                    <a:pt x="7144" y="9243"/>
                    <a:pt x="7144" y="9243"/>
                  </a:cubicBezTo>
                  <a:cubicBezTo>
                    <a:pt x="8096" y="9243"/>
                    <a:pt x="7144" y="6386"/>
                    <a:pt x="8096" y="733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999" name="Google Shape;9999;p15"/>
            <p:cNvSpPr/>
            <p:nvPr/>
          </p:nvSpPr>
          <p:spPr>
            <a:xfrm>
              <a:off x="4746360" y="679417"/>
              <a:ext cx="9525" cy="9525"/>
            </a:xfrm>
            <a:custGeom>
              <a:avLst/>
              <a:gdLst/>
              <a:ahLst/>
              <a:cxnLst/>
              <a:rect l="l" t="t" r="r" b="b"/>
              <a:pathLst>
                <a:path w="9525" h="9525" extrusionOk="0">
                  <a:moveTo>
                    <a:pt x="7567" y="7335"/>
                  </a:moveTo>
                  <a:cubicBezTo>
                    <a:pt x="7567" y="8288"/>
                    <a:pt x="8520" y="9240"/>
                    <a:pt x="7567" y="10193"/>
                  </a:cubicBezTo>
                  <a:cubicBezTo>
                    <a:pt x="7567" y="9240"/>
                    <a:pt x="6615" y="6383"/>
                    <a:pt x="7567" y="7335"/>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000" name="Google Shape;10000;p15"/>
            <p:cNvSpPr/>
            <p:nvPr/>
          </p:nvSpPr>
          <p:spPr>
            <a:xfrm>
              <a:off x="4747313" y="691991"/>
              <a:ext cx="9525" cy="9525"/>
            </a:xfrm>
            <a:custGeom>
              <a:avLst/>
              <a:gdLst/>
              <a:ahLst/>
              <a:cxnLst/>
              <a:rect l="l" t="t" r="r" b="b"/>
              <a:pathLst>
                <a:path w="9525" h="9525" extrusionOk="0">
                  <a:moveTo>
                    <a:pt x="7567" y="7144"/>
                  </a:moveTo>
                  <a:cubicBezTo>
                    <a:pt x="7567" y="8096"/>
                    <a:pt x="6615" y="8096"/>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001" name="Google Shape;10001;p15"/>
            <p:cNvSpPr/>
            <p:nvPr/>
          </p:nvSpPr>
          <p:spPr>
            <a:xfrm>
              <a:off x="4750594" y="909262"/>
              <a:ext cx="9525" cy="9525"/>
            </a:xfrm>
            <a:custGeom>
              <a:avLst/>
              <a:gdLst/>
              <a:ahLst/>
              <a:cxnLst/>
              <a:rect l="l" t="t" r="r" b="b"/>
              <a:pathLst>
                <a:path w="9525" h="9525" extrusionOk="0">
                  <a:moveTo>
                    <a:pt x="7144" y="8947"/>
                  </a:moveTo>
                  <a:cubicBezTo>
                    <a:pt x="7144" y="6090"/>
                    <a:pt x="7144" y="7042"/>
                    <a:pt x="7144" y="894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002" name="Google Shape;10002;p15"/>
            <p:cNvSpPr/>
            <p:nvPr/>
          </p:nvSpPr>
          <p:spPr>
            <a:xfrm>
              <a:off x="4747736" y="1006316"/>
              <a:ext cx="9525" cy="9525"/>
            </a:xfrm>
            <a:custGeom>
              <a:avLst/>
              <a:gdLst/>
              <a:ahLst/>
              <a:cxnLst/>
              <a:rect l="l" t="t" r="r" b="b"/>
              <a:pathLst>
                <a:path w="9525" h="9525" extrusionOk="0">
                  <a:moveTo>
                    <a:pt x="8096" y="7144"/>
                  </a:moveTo>
                  <a:cubicBezTo>
                    <a:pt x="9049" y="8096"/>
                    <a:pt x="7144" y="8096"/>
                    <a:pt x="7144" y="8096"/>
                  </a:cubicBezTo>
                  <a:cubicBezTo>
                    <a:pt x="7144" y="7144"/>
                    <a:pt x="9049" y="9049"/>
                    <a:pt x="8096"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003" name="Google Shape;10003;p15"/>
            <p:cNvSpPr/>
            <p:nvPr/>
          </p:nvSpPr>
          <p:spPr>
            <a:xfrm>
              <a:off x="4753451" y="1057327"/>
              <a:ext cx="9525" cy="9525"/>
            </a:xfrm>
            <a:custGeom>
              <a:avLst/>
              <a:gdLst/>
              <a:ahLst/>
              <a:cxnLst/>
              <a:rect l="l" t="t" r="r" b="b"/>
              <a:pathLst>
                <a:path w="9525" h="9525" extrusionOk="0">
                  <a:moveTo>
                    <a:pt x="7144" y="7567"/>
                  </a:moveTo>
                  <a:cubicBezTo>
                    <a:pt x="7144" y="7567"/>
                    <a:pt x="10954" y="6615"/>
                    <a:pt x="7144"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004" name="Google Shape;10004;p15"/>
            <p:cNvSpPr/>
            <p:nvPr/>
          </p:nvSpPr>
          <p:spPr>
            <a:xfrm>
              <a:off x="4747736" y="1324451"/>
              <a:ext cx="9525" cy="9525"/>
            </a:xfrm>
            <a:custGeom>
              <a:avLst/>
              <a:gdLst/>
              <a:ahLst/>
              <a:cxnLst/>
              <a:rect l="l" t="t" r="r" b="b"/>
              <a:pathLst>
                <a:path w="9525" h="9525" extrusionOk="0">
                  <a:moveTo>
                    <a:pt x="9049" y="7144"/>
                  </a:moveTo>
                  <a:cubicBezTo>
                    <a:pt x="7144" y="7144"/>
                    <a:pt x="10001" y="9049"/>
                    <a:pt x="7144" y="8096"/>
                  </a:cubicBezTo>
                  <a:cubicBezTo>
                    <a:pt x="8096" y="7144"/>
                    <a:pt x="8096" y="7144"/>
                    <a:pt x="9049"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005" name="Google Shape;10005;p15"/>
            <p:cNvSpPr/>
            <p:nvPr/>
          </p:nvSpPr>
          <p:spPr>
            <a:xfrm>
              <a:off x="4752499" y="1248251"/>
              <a:ext cx="590550" cy="104775"/>
            </a:xfrm>
            <a:custGeom>
              <a:avLst/>
              <a:gdLst/>
              <a:ahLst/>
              <a:cxnLst/>
              <a:rect l="l" t="t" r="r" b="b"/>
              <a:pathLst>
                <a:path w="590550" h="104775" extrusionOk="0">
                  <a:moveTo>
                    <a:pt x="581501" y="7144"/>
                  </a:moveTo>
                  <a:cubicBezTo>
                    <a:pt x="606266" y="105251"/>
                    <a:pt x="470059" y="91916"/>
                    <a:pt x="438626" y="90964"/>
                  </a:cubicBezTo>
                  <a:cubicBezTo>
                    <a:pt x="408146" y="89059"/>
                    <a:pt x="355759" y="85249"/>
                    <a:pt x="340519" y="92869"/>
                  </a:cubicBezTo>
                  <a:cubicBezTo>
                    <a:pt x="338614" y="89059"/>
                    <a:pt x="250031" y="91916"/>
                    <a:pt x="249079" y="92869"/>
                  </a:cubicBezTo>
                  <a:cubicBezTo>
                    <a:pt x="251936" y="91916"/>
                    <a:pt x="148114" y="93821"/>
                    <a:pt x="147161" y="98584"/>
                  </a:cubicBezTo>
                  <a:cubicBezTo>
                    <a:pt x="143351" y="93821"/>
                    <a:pt x="153829" y="98584"/>
                    <a:pt x="148114" y="90011"/>
                  </a:cubicBezTo>
                  <a:cubicBezTo>
                    <a:pt x="146209" y="90964"/>
                    <a:pt x="146209" y="90011"/>
                    <a:pt x="147161" y="87154"/>
                  </a:cubicBezTo>
                  <a:cubicBezTo>
                    <a:pt x="141446" y="90964"/>
                    <a:pt x="91916" y="106204"/>
                    <a:pt x="98584" y="90011"/>
                  </a:cubicBezTo>
                  <a:cubicBezTo>
                    <a:pt x="97631" y="90011"/>
                    <a:pt x="88106" y="100489"/>
                    <a:pt x="85249" y="99536"/>
                  </a:cubicBezTo>
                  <a:cubicBezTo>
                    <a:pt x="86201" y="98584"/>
                    <a:pt x="88106" y="92869"/>
                    <a:pt x="86201" y="92869"/>
                  </a:cubicBezTo>
                  <a:cubicBezTo>
                    <a:pt x="82391" y="93821"/>
                    <a:pt x="82391" y="98584"/>
                    <a:pt x="80486" y="100489"/>
                  </a:cubicBezTo>
                  <a:cubicBezTo>
                    <a:pt x="81439" y="98584"/>
                    <a:pt x="80486" y="98584"/>
                    <a:pt x="76676" y="101441"/>
                  </a:cubicBezTo>
                  <a:cubicBezTo>
                    <a:pt x="76676" y="101441"/>
                    <a:pt x="70961" y="90011"/>
                    <a:pt x="64294" y="96679"/>
                  </a:cubicBezTo>
                  <a:cubicBezTo>
                    <a:pt x="73819" y="108109"/>
                    <a:pt x="70009" y="86201"/>
                    <a:pt x="70961" y="89059"/>
                  </a:cubicBezTo>
                  <a:cubicBezTo>
                    <a:pt x="68104" y="89059"/>
                    <a:pt x="53816" y="98584"/>
                    <a:pt x="53816" y="98584"/>
                  </a:cubicBezTo>
                  <a:cubicBezTo>
                    <a:pt x="49054" y="97631"/>
                    <a:pt x="12859" y="81439"/>
                    <a:pt x="7144" y="88106"/>
                  </a:cubicBezTo>
                  <a:cubicBezTo>
                    <a:pt x="87154" y="59531"/>
                    <a:pt x="566261" y="143351"/>
                    <a:pt x="581501"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006" name="Google Shape;10006;p15"/>
            <p:cNvSpPr/>
            <p:nvPr/>
          </p:nvSpPr>
          <p:spPr>
            <a:xfrm>
              <a:off x="4752499" y="1324451"/>
              <a:ext cx="9525" cy="9525"/>
            </a:xfrm>
            <a:custGeom>
              <a:avLst/>
              <a:gdLst/>
              <a:ahLst/>
              <a:cxnLst/>
              <a:rect l="l" t="t" r="r" b="b"/>
              <a:pathLst>
                <a:path w="9525" h="9525" extrusionOk="0">
                  <a:moveTo>
                    <a:pt x="7144" y="7144"/>
                  </a:moveTo>
                  <a:cubicBezTo>
                    <a:pt x="8096" y="8096"/>
                    <a:pt x="9049" y="9049"/>
                    <a:pt x="8096" y="10001"/>
                  </a:cubicBezTo>
                  <a:cubicBezTo>
                    <a:pt x="8096" y="9049"/>
                    <a:pt x="7144"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007" name="Google Shape;10007;p15"/>
            <p:cNvSpPr/>
            <p:nvPr/>
          </p:nvSpPr>
          <p:spPr>
            <a:xfrm>
              <a:off x="4795890" y="1335881"/>
              <a:ext cx="9525" cy="9525"/>
            </a:xfrm>
            <a:custGeom>
              <a:avLst/>
              <a:gdLst/>
              <a:ahLst/>
              <a:cxnLst/>
              <a:rect l="l" t="t" r="r" b="b"/>
              <a:pathLst>
                <a:path w="9525" h="9525" extrusionOk="0">
                  <a:moveTo>
                    <a:pt x="7567" y="7144"/>
                  </a:moveTo>
                  <a:cubicBezTo>
                    <a:pt x="7567" y="7144"/>
                    <a:pt x="6615" y="8096"/>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008" name="Google Shape;10008;p15"/>
            <p:cNvSpPr/>
            <p:nvPr/>
          </p:nvSpPr>
          <p:spPr>
            <a:xfrm>
              <a:off x="4803934" y="1335881"/>
              <a:ext cx="9525" cy="9525"/>
            </a:xfrm>
            <a:custGeom>
              <a:avLst/>
              <a:gdLst/>
              <a:ahLst/>
              <a:cxnLst/>
              <a:rect l="l" t="t" r="r" b="b"/>
              <a:pathLst>
                <a:path w="9525" h="9525" extrusionOk="0">
                  <a:moveTo>
                    <a:pt x="10954" y="7144"/>
                  </a:moveTo>
                  <a:cubicBezTo>
                    <a:pt x="10954" y="8096"/>
                    <a:pt x="8096" y="9049"/>
                    <a:pt x="7144" y="9049"/>
                  </a:cubicBezTo>
                  <a:lnTo>
                    <a:pt x="10954" y="7144"/>
                  </a:ln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009" name="Google Shape;10009;p15"/>
            <p:cNvSpPr/>
            <p:nvPr/>
          </p:nvSpPr>
          <p:spPr>
            <a:xfrm>
              <a:off x="4817269" y="1339691"/>
              <a:ext cx="9525" cy="9525"/>
            </a:xfrm>
            <a:custGeom>
              <a:avLst/>
              <a:gdLst/>
              <a:ahLst/>
              <a:cxnLst/>
              <a:rect l="l" t="t" r="r" b="b"/>
              <a:pathLst>
                <a:path w="9525" h="9525" extrusionOk="0">
                  <a:moveTo>
                    <a:pt x="8096" y="7144"/>
                  </a:moveTo>
                  <a:cubicBezTo>
                    <a:pt x="9049" y="8096"/>
                    <a:pt x="9049" y="8096"/>
                    <a:pt x="7144" y="8096"/>
                  </a:cubicBezTo>
                  <a:cubicBezTo>
                    <a:pt x="8096" y="8096"/>
                    <a:pt x="8096" y="8096"/>
                    <a:pt x="8096"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010" name="Google Shape;10010;p15"/>
            <p:cNvSpPr/>
            <p:nvPr/>
          </p:nvSpPr>
          <p:spPr>
            <a:xfrm>
              <a:off x="4819174" y="1337786"/>
              <a:ext cx="9525" cy="9525"/>
            </a:xfrm>
            <a:custGeom>
              <a:avLst/>
              <a:gdLst/>
              <a:ahLst/>
              <a:cxnLst/>
              <a:rect l="l" t="t" r="r" b="b"/>
              <a:pathLst>
                <a:path w="9525" h="9525" extrusionOk="0">
                  <a:moveTo>
                    <a:pt x="7144" y="7144"/>
                  </a:moveTo>
                  <a:cubicBezTo>
                    <a:pt x="8096" y="7144"/>
                    <a:pt x="8096" y="8096"/>
                    <a:pt x="9049" y="8096"/>
                  </a:cubicBezTo>
                  <a:cubicBezTo>
                    <a:pt x="9049" y="7144"/>
                    <a:pt x="7144" y="9049"/>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011" name="Google Shape;10011;p15"/>
            <p:cNvSpPr/>
            <p:nvPr/>
          </p:nvSpPr>
          <p:spPr>
            <a:xfrm>
              <a:off x="4841839" y="1340220"/>
              <a:ext cx="9525" cy="9525"/>
            </a:xfrm>
            <a:custGeom>
              <a:avLst/>
              <a:gdLst/>
              <a:ahLst/>
              <a:cxnLst/>
              <a:rect l="l" t="t" r="r" b="b"/>
              <a:pathLst>
                <a:path w="9525" h="9525" extrusionOk="0">
                  <a:moveTo>
                    <a:pt x="7338" y="7567"/>
                  </a:moveTo>
                  <a:cubicBezTo>
                    <a:pt x="8291" y="7567"/>
                    <a:pt x="9243" y="6615"/>
                    <a:pt x="9243" y="7567"/>
                  </a:cubicBezTo>
                  <a:cubicBezTo>
                    <a:pt x="9243" y="6615"/>
                    <a:pt x="6386" y="8520"/>
                    <a:pt x="7338"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012" name="Google Shape;10012;p15"/>
            <p:cNvSpPr/>
            <p:nvPr/>
          </p:nvSpPr>
          <p:spPr>
            <a:xfrm>
              <a:off x="4852511" y="1338738"/>
              <a:ext cx="9525" cy="9525"/>
            </a:xfrm>
            <a:custGeom>
              <a:avLst/>
              <a:gdLst/>
              <a:ahLst/>
              <a:cxnLst/>
              <a:rect l="l" t="t" r="r" b="b"/>
              <a:pathLst>
                <a:path w="9525" h="9525" extrusionOk="0">
                  <a:moveTo>
                    <a:pt x="7144" y="7144"/>
                  </a:moveTo>
                  <a:cubicBezTo>
                    <a:pt x="8096" y="8096"/>
                    <a:pt x="8096" y="9049"/>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013" name="Google Shape;10013;p15"/>
            <p:cNvSpPr/>
            <p:nvPr/>
          </p:nvSpPr>
          <p:spPr>
            <a:xfrm>
              <a:off x="5034291" y="1334928"/>
              <a:ext cx="9525" cy="9525"/>
            </a:xfrm>
            <a:custGeom>
              <a:avLst/>
              <a:gdLst/>
              <a:ahLst/>
              <a:cxnLst/>
              <a:rect l="l" t="t" r="r" b="b"/>
              <a:pathLst>
                <a:path w="9525" h="9525" extrusionOk="0">
                  <a:moveTo>
                    <a:pt x="8244" y="7144"/>
                  </a:moveTo>
                  <a:cubicBezTo>
                    <a:pt x="6339" y="7144"/>
                    <a:pt x="7291" y="7144"/>
                    <a:pt x="82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014" name="Google Shape;10014;p15"/>
            <p:cNvSpPr/>
            <p:nvPr/>
          </p:nvSpPr>
          <p:spPr>
            <a:xfrm>
              <a:off x="5120164" y="1334662"/>
              <a:ext cx="9525" cy="9525"/>
            </a:xfrm>
            <a:custGeom>
              <a:avLst/>
              <a:gdLst/>
              <a:ahLst/>
              <a:cxnLst/>
              <a:rect l="l" t="t" r="r" b="b"/>
              <a:pathLst>
                <a:path w="9525" h="9525" extrusionOk="0">
                  <a:moveTo>
                    <a:pt x="7144" y="7410"/>
                  </a:moveTo>
                  <a:cubicBezTo>
                    <a:pt x="8096" y="6458"/>
                    <a:pt x="8096" y="8363"/>
                    <a:pt x="8096" y="8363"/>
                  </a:cubicBezTo>
                  <a:cubicBezTo>
                    <a:pt x="7144" y="9315"/>
                    <a:pt x="8096" y="7410"/>
                    <a:pt x="7144" y="7410"/>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015" name="Google Shape;10015;p15"/>
            <p:cNvSpPr/>
            <p:nvPr/>
          </p:nvSpPr>
          <p:spPr>
            <a:xfrm>
              <a:off x="5164508" y="1329954"/>
              <a:ext cx="9525" cy="9525"/>
            </a:xfrm>
            <a:custGeom>
              <a:avLst/>
              <a:gdLst/>
              <a:ahLst/>
              <a:cxnLst/>
              <a:rect l="l" t="t" r="r" b="b"/>
              <a:pathLst>
                <a:path w="9525" h="9525" extrusionOk="0">
                  <a:moveTo>
                    <a:pt x="7567" y="9260"/>
                  </a:moveTo>
                  <a:cubicBezTo>
                    <a:pt x="7567" y="9260"/>
                    <a:pt x="6615" y="4498"/>
                    <a:pt x="7567" y="9260"/>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016" name="Google Shape;10016;p15"/>
            <p:cNvSpPr/>
            <p:nvPr/>
          </p:nvSpPr>
          <p:spPr>
            <a:xfrm>
              <a:off x="5304949" y="1291671"/>
              <a:ext cx="9525" cy="9525"/>
            </a:xfrm>
            <a:custGeom>
              <a:avLst/>
              <a:gdLst/>
              <a:ahLst/>
              <a:cxnLst/>
              <a:rect l="l" t="t" r="r" b="b"/>
              <a:pathLst>
                <a:path w="9525" h="9525" extrusionOk="0">
                  <a:moveTo>
                    <a:pt x="7144" y="8491"/>
                  </a:moveTo>
                  <a:cubicBezTo>
                    <a:pt x="9049" y="7538"/>
                    <a:pt x="6191" y="6586"/>
                    <a:pt x="8096" y="7538"/>
                  </a:cubicBezTo>
                  <a:cubicBezTo>
                    <a:pt x="9049" y="8491"/>
                    <a:pt x="8096" y="9443"/>
                    <a:pt x="7144" y="8491"/>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017" name="Google Shape;10017;p15"/>
            <p:cNvSpPr/>
            <p:nvPr/>
          </p:nvSpPr>
          <p:spPr>
            <a:xfrm>
              <a:off x="4758214" y="1278731"/>
              <a:ext cx="552450" cy="38100"/>
            </a:xfrm>
            <a:custGeom>
              <a:avLst/>
              <a:gdLst/>
              <a:ahLst/>
              <a:cxnLst/>
              <a:rect l="l" t="t" r="r" b="b"/>
              <a:pathLst>
                <a:path w="552450" h="38100" extrusionOk="0">
                  <a:moveTo>
                    <a:pt x="7144" y="27146"/>
                  </a:moveTo>
                  <a:cubicBezTo>
                    <a:pt x="34766" y="10001"/>
                    <a:pt x="139541" y="31909"/>
                    <a:pt x="160496" y="31909"/>
                  </a:cubicBezTo>
                  <a:cubicBezTo>
                    <a:pt x="185261" y="31909"/>
                    <a:pt x="233839" y="32861"/>
                    <a:pt x="245269" y="25241"/>
                  </a:cubicBezTo>
                  <a:cubicBezTo>
                    <a:pt x="246221" y="28099"/>
                    <a:pt x="324326" y="23336"/>
                    <a:pt x="324326" y="23336"/>
                  </a:cubicBezTo>
                  <a:cubicBezTo>
                    <a:pt x="321469" y="24289"/>
                    <a:pt x="419576" y="17621"/>
                    <a:pt x="419576" y="12859"/>
                  </a:cubicBezTo>
                  <a:cubicBezTo>
                    <a:pt x="424339" y="18574"/>
                    <a:pt x="412909" y="10954"/>
                    <a:pt x="419576" y="21431"/>
                  </a:cubicBezTo>
                  <a:cubicBezTo>
                    <a:pt x="421481" y="20479"/>
                    <a:pt x="421481" y="21431"/>
                    <a:pt x="420529" y="24289"/>
                  </a:cubicBezTo>
                  <a:cubicBezTo>
                    <a:pt x="425291" y="20479"/>
                    <a:pt x="477679" y="1429"/>
                    <a:pt x="471964" y="18574"/>
                  </a:cubicBezTo>
                  <a:cubicBezTo>
                    <a:pt x="471964" y="18574"/>
                    <a:pt x="481489" y="8096"/>
                    <a:pt x="482441" y="9049"/>
                  </a:cubicBezTo>
                  <a:cubicBezTo>
                    <a:pt x="481489" y="9049"/>
                    <a:pt x="479584" y="15716"/>
                    <a:pt x="482441" y="15716"/>
                  </a:cubicBezTo>
                  <a:cubicBezTo>
                    <a:pt x="486251" y="14764"/>
                    <a:pt x="485299" y="9049"/>
                    <a:pt x="487204" y="8096"/>
                  </a:cubicBezTo>
                  <a:cubicBezTo>
                    <a:pt x="486251" y="10001"/>
                    <a:pt x="487204" y="10001"/>
                    <a:pt x="490061" y="7144"/>
                  </a:cubicBezTo>
                  <a:cubicBezTo>
                    <a:pt x="493871" y="13811"/>
                    <a:pt x="487204" y="10954"/>
                    <a:pt x="499586" y="9049"/>
                  </a:cubicBezTo>
                  <a:cubicBezTo>
                    <a:pt x="498634" y="16669"/>
                    <a:pt x="492919" y="9049"/>
                    <a:pt x="495776" y="19526"/>
                  </a:cubicBezTo>
                  <a:cubicBezTo>
                    <a:pt x="497681" y="19526"/>
                    <a:pt x="510064" y="10001"/>
                    <a:pt x="510064" y="9049"/>
                  </a:cubicBezTo>
                  <a:cubicBezTo>
                    <a:pt x="522446" y="10954"/>
                    <a:pt x="533876" y="19526"/>
                    <a:pt x="547211" y="15716"/>
                  </a:cubicBezTo>
                  <a:cubicBezTo>
                    <a:pt x="547211" y="16669"/>
                    <a:pt x="550069" y="17621"/>
                    <a:pt x="550069" y="17621"/>
                  </a:cubicBezTo>
                  <a:cubicBezTo>
                    <a:pt x="533876" y="27146"/>
                    <a:pt x="420529" y="32861"/>
                    <a:pt x="372904" y="35719"/>
                  </a:cubicBezTo>
                  <a:cubicBezTo>
                    <a:pt x="329089" y="38576"/>
                    <a:pt x="284321" y="36671"/>
                    <a:pt x="244316" y="38576"/>
                  </a:cubicBezTo>
                  <a:cubicBezTo>
                    <a:pt x="185261" y="42386"/>
                    <a:pt x="45244" y="21431"/>
                    <a:pt x="7144" y="2714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018" name="Google Shape;10018;p15"/>
            <p:cNvSpPr/>
            <p:nvPr/>
          </p:nvSpPr>
          <p:spPr>
            <a:xfrm>
              <a:off x="5301697" y="1291113"/>
              <a:ext cx="9525" cy="9525"/>
            </a:xfrm>
            <a:custGeom>
              <a:avLst/>
              <a:gdLst/>
              <a:ahLst/>
              <a:cxnLst/>
              <a:rect l="l" t="t" r="r" b="b"/>
              <a:pathLst>
                <a:path w="9525" h="9525" extrusionOk="0">
                  <a:moveTo>
                    <a:pt x="8491" y="10001"/>
                  </a:moveTo>
                  <a:cubicBezTo>
                    <a:pt x="7538" y="9049"/>
                    <a:pt x="6586" y="8096"/>
                    <a:pt x="7538" y="7144"/>
                  </a:cubicBezTo>
                  <a:cubicBezTo>
                    <a:pt x="7538" y="8096"/>
                    <a:pt x="8491" y="9049"/>
                    <a:pt x="8491" y="10001"/>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019" name="Google Shape;10019;p15"/>
            <p:cNvSpPr/>
            <p:nvPr/>
          </p:nvSpPr>
          <p:spPr>
            <a:xfrm>
              <a:off x="5263991" y="1284022"/>
              <a:ext cx="9525" cy="9525"/>
            </a:xfrm>
            <a:custGeom>
              <a:avLst/>
              <a:gdLst/>
              <a:ahLst/>
              <a:cxnLst/>
              <a:rect l="l" t="t" r="r" b="b"/>
              <a:pathLst>
                <a:path w="9525" h="9525" extrusionOk="0">
                  <a:moveTo>
                    <a:pt x="7144" y="7567"/>
                  </a:moveTo>
                  <a:cubicBezTo>
                    <a:pt x="7144" y="7567"/>
                    <a:pt x="8096" y="6615"/>
                    <a:pt x="7144"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020" name="Google Shape;10020;p15"/>
            <p:cNvSpPr/>
            <p:nvPr/>
          </p:nvSpPr>
          <p:spPr>
            <a:xfrm>
              <a:off x="5254466" y="1282541"/>
              <a:ext cx="9525" cy="9525"/>
            </a:xfrm>
            <a:custGeom>
              <a:avLst/>
              <a:gdLst/>
              <a:ahLst/>
              <a:cxnLst/>
              <a:rect l="l" t="t" r="r" b="b"/>
              <a:pathLst>
                <a:path w="9525" h="9525" extrusionOk="0">
                  <a:moveTo>
                    <a:pt x="7144" y="9049"/>
                  </a:moveTo>
                  <a:cubicBezTo>
                    <a:pt x="7144" y="8096"/>
                    <a:pt x="9049" y="7144"/>
                    <a:pt x="10954" y="7144"/>
                  </a:cubicBezTo>
                  <a:lnTo>
                    <a:pt x="7144" y="9049"/>
                  </a:ln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021" name="Google Shape;10021;p15"/>
            <p:cNvSpPr/>
            <p:nvPr/>
          </p:nvSpPr>
          <p:spPr>
            <a:xfrm>
              <a:off x="5244227" y="1280636"/>
              <a:ext cx="9525" cy="9525"/>
            </a:xfrm>
            <a:custGeom>
              <a:avLst/>
              <a:gdLst/>
              <a:ahLst/>
              <a:cxnLst/>
              <a:rect l="l" t="t" r="r" b="b"/>
              <a:pathLst>
                <a:path w="9525" h="9525" extrusionOk="0">
                  <a:moveTo>
                    <a:pt x="7858" y="8096"/>
                  </a:moveTo>
                  <a:cubicBezTo>
                    <a:pt x="6906" y="7144"/>
                    <a:pt x="6906" y="7144"/>
                    <a:pt x="7858" y="7144"/>
                  </a:cubicBezTo>
                  <a:cubicBezTo>
                    <a:pt x="8811" y="7144"/>
                    <a:pt x="8811" y="7144"/>
                    <a:pt x="7858" y="809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022" name="Google Shape;10022;p15"/>
            <p:cNvSpPr/>
            <p:nvPr/>
          </p:nvSpPr>
          <p:spPr>
            <a:xfrm>
              <a:off x="5243036" y="1282541"/>
              <a:ext cx="9525" cy="9525"/>
            </a:xfrm>
            <a:custGeom>
              <a:avLst/>
              <a:gdLst/>
              <a:ahLst/>
              <a:cxnLst/>
              <a:rect l="l" t="t" r="r" b="b"/>
              <a:pathLst>
                <a:path w="9525" h="9525" extrusionOk="0">
                  <a:moveTo>
                    <a:pt x="9049" y="8096"/>
                  </a:moveTo>
                  <a:cubicBezTo>
                    <a:pt x="8096" y="8096"/>
                    <a:pt x="8096" y="8096"/>
                    <a:pt x="7144" y="7144"/>
                  </a:cubicBezTo>
                  <a:cubicBezTo>
                    <a:pt x="7144" y="8096"/>
                    <a:pt x="9049" y="6191"/>
                    <a:pt x="9049" y="809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023" name="Google Shape;10023;p15"/>
            <p:cNvSpPr/>
            <p:nvPr/>
          </p:nvSpPr>
          <p:spPr>
            <a:xfrm>
              <a:off x="5223034" y="1281313"/>
              <a:ext cx="9525" cy="9525"/>
            </a:xfrm>
            <a:custGeom>
              <a:avLst/>
              <a:gdLst/>
              <a:ahLst/>
              <a:cxnLst/>
              <a:rect l="l" t="t" r="r" b="b"/>
              <a:pathLst>
                <a:path w="9525" h="9525" extrusionOk="0">
                  <a:moveTo>
                    <a:pt x="9049" y="7419"/>
                  </a:moveTo>
                  <a:cubicBezTo>
                    <a:pt x="9049" y="7419"/>
                    <a:pt x="7144" y="8371"/>
                    <a:pt x="7144" y="7419"/>
                  </a:cubicBezTo>
                  <a:cubicBezTo>
                    <a:pt x="8096" y="8371"/>
                    <a:pt x="9049" y="6466"/>
                    <a:pt x="9049" y="741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024" name="Google Shape;10024;p15"/>
            <p:cNvSpPr/>
            <p:nvPr/>
          </p:nvSpPr>
          <p:spPr>
            <a:xfrm>
              <a:off x="5215266" y="1282647"/>
              <a:ext cx="9525" cy="9525"/>
            </a:xfrm>
            <a:custGeom>
              <a:avLst/>
              <a:gdLst/>
              <a:ahLst/>
              <a:cxnLst/>
              <a:rect l="l" t="t" r="r" b="b"/>
              <a:pathLst>
                <a:path w="9525" h="9525" extrusionOk="0">
                  <a:moveTo>
                    <a:pt x="8244" y="7990"/>
                  </a:moveTo>
                  <a:cubicBezTo>
                    <a:pt x="7291" y="7990"/>
                    <a:pt x="6339" y="6085"/>
                    <a:pt x="8244" y="7990"/>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025" name="Google Shape;10025;p15"/>
            <p:cNvSpPr/>
            <p:nvPr/>
          </p:nvSpPr>
          <p:spPr>
            <a:xfrm>
              <a:off x="5040154" y="1294923"/>
              <a:ext cx="9525" cy="9525"/>
            </a:xfrm>
            <a:custGeom>
              <a:avLst/>
              <a:gdLst/>
              <a:ahLst/>
              <a:cxnLst/>
              <a:rect l="l" t="t" r="r" b="b"/>
              <a:pathLst>
                <a:path w="9525" h="9525" extrusionOk="0">
                  <a:moveTo>
                    <a:pt x="7144" y="7144"/>
                  </a:moveTo>
                  <a:cubicBezTo>
                    <a:pt x="9049" y="7144"/>
                    <a:pt x="8096"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026" name="Google Shape;10026;p15"/>
            <p:cNvSpPr/>
            <p:nvPr/>
          </p:nvSpPr>
          <p:spPr>
            <a:xfrm>
              <a:off x="4966811" y="1295609"/>
              <a:ext cx="9525" cy="9525"/>
            </a:xfrm>
            <a:custGeom>
              <a:avLst/>
              <a:gdLst/>
              <a:ahLst/>
              <a:cxnLst/>
              <a:rect l="l" t="t" r="r" b="b"/>
              <a:pathLst>
                <a:path w="9525" h="9525" extrusionOk="0">
                  <a:moveTo>
                    <a:pt x="8096" y="8363"/>
                  </a:moveTo>
                  <a:cubicBezTo>
                    <a:pt x="7144" y="9315"/>
                    <a:pt x="7144" y="7410"/>
                    <a:pt x="7144" y="7410"/>
                  </a:cubicBezTo>
                  <a:cubicBezTo>
                    <a:pt x="8096" y="6458"/>
                    <a:pt x="6191" y="8363"/>
                    <a:pt x="8096" y="8363"/>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027" name="Google Shape;10027;p15"/>
            <p:cNvSpPr/>
            <p:nvPr/>
          </p:nvSpPr>
          <p:spPr>
            <a:xfrm>
              <a:off x="4927759" y="1301591"/>
              <a:ext cx="9525" cy="9525"/>
            </a:xfrm>
            <a:custGeom>
              <a:avLst/>
              <a:gdLst/>
              <a:ahLst/>
              <a:cxnLst/>
              <a:rect l="l" t="t" r="r" b="b"/>
              <a:pathLst>
                <a:path w="9525" h="9525" extrusionOk="0">
                  <a:moveTo>
                    <a:pt x="7144" y="7144"/>
                  </a:moveTo>
                  <a:cubicBezTo>
                    <a:pt x="7144" y="7144"/>
                    <a:pt x="8096" y="1190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028" name="Google Shape;10028;p15"/>
            <p:cNvSpPr/>
            <p:nvPr/>
          </p:nvSpPr>
          <p:spPr>
            <a:xfrm>
              <a:off x="5295424" y="1266082"/>
              <a:ext cx="9525" cy="9525"/>
            </a:xfrm>
            <a:custGeom>
              <a:avLst/>
              <a:gdLst/>
              <a:ahLst/>
              <a:cxnLst/>
              <a:rect l="l" t="t" r="r" b="b"/>
              <a:pathLst>
                <a:path w="9525" h="9525" extrusionOk="0">
                  <a:moveTo>
                    <a:pt x="7144" y="8363"/>
                  </a:moveTo>
                  <a:cubicBezTo>
                    <a:pt x="9049" y="8363"/>
                    <a:pt x="6191" y="6458"/>
                    <a:pt x="8096" y="7410"/>
                  </a:cubicBezTo>
                  <a:cubicBezTo>
                    <a:pt x="8096" y="8363"/>
                    <a:pt x="8096" y="9315"/>
                    <a:pt x="7144" y="8363"/>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029" name="Google Shape;10029;p15"/>
            <p:cNvSpPr/>
            <p:nvPr/>
          </p:nvSpPr>
          <p:spPr>
            <a:xfrm>
              <a:off x="4789646" y="1250156"/>
              <a:ext cx="514350" cy="28575"/>
            </a:xfrm>
            <a:custGeom>
              <a:avLst/>
              <a:gdLst/>
              <a:ahLst/>
              <a:cxnLst/>
              <a:rect l="l" t="t" r="r" b="b"/>
              <a:pathLst>
                <a:path w="514350" h="28575" extrusionOk="0">
                  <a:moveTo>
                    <a:pt x="7144" y="23336"/>
                  </a:moveTo>
                  <a:cubicBezTo>
                    <a:pt x="30004" y="5239"/>
                    <a:pt x="130016" y="21431"/>
                    <a:pt x="148114" y="20479"/>
                  </a:cubicBezTo>
                  <a:cubicBezTo>
                    <a:pt x="170021" y="19526"/>
                    <a:pt x="215741" y="23336"/>
                    <a:pt x="226219" y="15716"/>
                  </a:cubicBezTo>
                  <a:cubicBezTo>
                    <a:pt x="227171" y="17621"/>
                    <a:pt x="299561" y="15716"/>
                    <a:pt x="299561" y="15716"/>
                  </a:cubicBezTo>
                  <a:cubicBezTo>
                    <a:pt x="296704" y="16669"/>
                    <a:pt x="388144" y="13811"/>
                    <a:pt x="388144" y="10001"/>
                  </a:cubicBezTo>
                  <a:cubicBezTo>
                    <a:pt x="389096" y="10954"/>
                    <a:pt x="387191" y="20479"/>
                    <a:pt x="388144" y="21431"/>
                  </a:cubicBezTo>
                  <a:cubicBezTo>
                    <a:pt x="392906" y="17621"/>
                    <a:pt x="442436" y="1429"/>
                    <a:pt x="435769" y="18574"/>
                  </a:cubicBezTo>
                  <a:cubicBezTo>
                    <a:pt x="434816" y="18574"/>
                    <a:pt x="445294" y="9049"/>
                    <a:pt x="446246" y="9049"/>
                  </a:cubicBezTo>
                  <a:cubicBezTo>
                    <a:pt x="446246" y="9049"/>
                    <a:pt x="443389" y="15716"/>
                    <a:pt x="446246" y="15716"/>
                  </a:cubicBezTo>
                  <a:cubicBezTo>
                    <a:pt x="450056" y="14764"/>
                    <a:pt x="449104" y="10001"/>
                    <a:pt x="451009" y="8096"/>
                  </a:cubicBezTo>
                  <a:cubicBezTo>
                    <a:pt x="450056" y="10001"/>
                    <a:pt x="451009" y="10001"/>
                    <a:pt x="453866" y="7144"/>
                  </a:cubicBezTo>
                  <a:cubicBezTo>
                    <a:pt x="457676" y="13811"/>
                    <a:pt x="451009" y="10954"/>
                    <a:pt x="462439" y="9049"/>
                  </a:cubicBezTo>
                  <a:cubicBezTo>
                    <a:pt x="461486" y="15716"/>
                    <a:pt x="455771" y="9049"/>
                    <a:pt x="457676" y="18574"/>
                  </a:cubicBezTo>
                  <a:cubicBezTo>
                    <a:pt x="459581" y="18574"/>
                    <a:pt x="471011" y="10001"/>
                    <a:pt x="471011" y="9049"/>
                  </a:cubicBezTo>
                  <a:cubicBezTo>
                    <a:pt x="482441" y="10954"/>
                    <a:pt x="491966" y="20479"/>
                    <a:pt x="505301" y="17621"/>
                  </a:cubicBezTo>
                  <a:cubicBezTo>
                    <a:pt x="505301" y="18574"/>
                    <a:pt x="508159" y="19526"/>
                    <a:pt x="508159" y="19526"/>
                  </a:cubicBezTo>
                  <a:cubicBezTo>
                    <a:pt x="491966" y="27146"/>
                    <a:pt x="388144" y="28099"/>
                    <a:pt x="343376" y="30004"/>
                  </a:cubicBezTo>
                  <a:cubicBezTo>
                    <a:pt x="303371" y="30956"/>
                    <a:pt x="261461" y="28099"/>
                    <a:pt x="224314" y="29051"/>
                  </a:cubicBezTo>
                  <a:cubicBezTo>
                    <a:pt x="184309" y="29051"/>
                    <a:pt x="31909" y="16669"/>
                    <a:pt x="7144" y="2333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030" name="Google Shape;10030;p15"/>
            <p:cNvSpPr/>
            <p:nvPr/>
          </p:nvSpPr>
          <p:spPr>
            <a:xfrm>
              <a:off x="5292300" y="1265396"/>
              <a:ext cx="9525" cy="9525"/>
            </a:xfrm>
            <a:custGeom>
              <a:avLst/>
              <a:gdLst/>
              <a:ahLst/>
              <a:cxnLst/>
              <a:rect l="l" t="t" r="r" b="b"/>
              <a:pathLst>
                <a:path w="9525" h="9525" extrusionOk="0">
                  <a:moveTo>
                    <a:pt x="8363" y="10001"/>
                  </a:moveTo>
                  <a:cubicBezTo>
                    <a:pt x="8363" y="9049"/>
                    <a:pt x="6458" y="8096"/>
                    <a:pt x="7410" y="7144"/>
                  </a:cubicBezTo>
                  <a:cubicBezTo>
                    <a:pt x="7410" y="7144"/>
                    <a:pt x="8363" y="9049"/>
                    <a:pt x="8363" y="10001"/>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031" name="Google Shape;10031;p15"/>
            <p:cNvSpPr/>
            <p:nvPr/>
          </p:nvSpPr>
          <p:spPr>
            <a:xfrm>
              <a:off x="5258276" y="1255977"/>
              <a:ext cx="9525" cy="9525"/>
            </a:xfrm>
            <a:custGeom>
              <a:avLst/>
              <a:gdLst/>
              <a:ahLst/>
              <a:cxnLst/>
              <a:rect l="l" t="t" r="r" b="b"/>
              <a:pathLst>
                <a:path w="9525" h="9525" extrusionOk="0">
                  <a:moveTo>
                    <a:pt x="7144" y="7990"/>
                  </a:moveTo>
                  <a:cubicBezTo>
                    <a:pt x="7144" y="7990"/>
                    <a:pt x="8096" y="6085"/>
                    <a:pt x="7144" y="7990"/>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032" name="Google Shape;10032;p15"/>
            <p:cNvSpPr/>
            <p:nvPr/>
          </p:nvSpPr>
          <p:spPr>
            <a:xfrm>
              <a:off x="5248751" y="1254918"/>
              <a:ext cx="9525" cy="9525"/>
            </a:xfrm>
            <a:custGeom>
              <a:avLst/>
              <a:gdLst/>
              <a:ahLst/>
              <a:cxnLst/>
              <a:rect l="l" t="t" r="r" b="b"/>
              <a:pathLst>
                <a:path w="9525" h="9525" extrusionOk="0">
                  <a:moveTo>
                    <a:pt x="7144" y="9049"/>
                  </a:moveTo>
                  <a:cubicBezTo>
                    <a:pt x="7144" y="8096"/>
                    <a:pt x="9049" y="7144"/>
                    <a:pt x="10001" y="7144"/>
                  </a:cubicBezTo>
                  <a:lnTo>
                    <a:pt x="7144" y="9049"/>
                  </a:ln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033" name="Google Shape;10033;p15"/>
            <p:cNvSpPr/>
            <p:nvPr/>
          </p:nvSpPr>
          <p:spPr>
            <a:xfrm>
              <a:off x="5240417" y="1251108"/>
              <a:ext cx="9525" cy="9525"/>
            </a:xfrm>
            <a:custGeom>
              <a:avLst/>
              <a:gdLst/>
              <a:ahLst/>
              <a:cxnLst/>
              <a:rect l="l" t="t" r="r" b="b"/>
              <a:pathLst>
                <a:path w="9525" h="9525" extrusionOk="0">
                  <a:moveTo>
                    <a:pt x="7858" y="8096"/>
                  </a:moveTo>
                  <a:cubicBezTo>
                    <a:pt x="6906" y="7144"/>
                    <a:pt x="6906" y="7144"/>
                    <a:pt x="7858" y="7144"/>
                  </a:cubicBezTo>
                  <a:cubicBezTo>
                    <a:pt x="7858" y="8096"/>
                    <a:pt x="7858" y="8096"/>
                    <a:pt x="7858" y="809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034" name="Google Shape;10034;p15"/>
            <p:cNvSpPr/>
            <p:nvPr/>
          </p:nvSpPr>
          <p:spPr>
            <a:xfrm>
              <a:off x="5239226" y="1253728"/>
              <a:ext cx="9525" cy="9525"/>
            </a:xfrm>
            <a:custGeom>
              <a:avLst/>
              <a:gdLst/>
              <a:ahLst/>
              <a:cxnLst/>
              <a:rect l="l" t="t" r="r" b="b"/>
              <a:pathLst>
                <a:path w="9525" h="9525" extrusionOk="0">
                  <a:moveTo>
                    <a:pt x="8096" y="8334"/>
                  </a:moveTo>
                  <a:cubicBezTo>
                    <a:pt x="7144" y="8334"/>
                    <a:pt x="7144" y="7382"/>
                    <a:pt x="7144" y="7382"/>
                  </a:cubicBezTo>
                  <a:cubicBezTo>
                    <a:pt x="7144" y="7382"/>
                    <a:pt x="8096" y="6429"/>
                    <a:pt x="8096" y="833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035" name="Google Shape;10035;p15"/>
            <p:cNvSpPr/>
            <p:nvPr/>
          </p:nvSpPr>
          <p:spPr>
            <a:xfrm>
              <a:off x="5220176" y="1251214"/>
              <a:ext cx="9525" cy="9525"/>
            </a:xfrm>
            <a:custGeom>
              <a:avLst/>
              <a:gdLst/>
              <a:ahLst/>
              <a:cxnLst/>
              <a:rect l="l" t="t" r="r" b="b"/>
              <a:pathLst>
                <a:path w="9525" h="9525" extrusionOk="0">
                  <a:moveTo>
                    <a:pt x="9049" y="7990"/>
                  </a:moveTo>
                  <a:cubicBezTo>
                    <a:pt x="9049" y="7990"/>
                    <a:pt x="8096" y="8943"/>
                    <a:pt x="7144" y="7990"/>
                  </a:cubicBezTo>
                  <a:cubicBezTo>
                    <a:pt x="8096" y="7990"/>
                    <a:pt x="9049" y="6085"/>
                    <a:pt x="9049" y="7990"/>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036" name="Google Shape;10036;p15"/>
            <p:cNvSpPr/>
            <p:nvPr/>
          </p:nvSpPr>
          <p:spPr>
            <a:xfrm>
              <a:off x="5213085" y="1252167"/>
              <a:ext cx="9525" cy="9525"/>
            </a:xfrm>
            <a:custGeom>
              <a:avLst/>
              <a:gdLst/>
              <a:ahLst/>
              <a:cxnLst/>
              <a:rect l="l" t="t" r="r" b="b"/>
              <a:pathLst>
                <a:path w="9525" h="9525" extrusionOk="0">
                  <a:moveTo>
                    <a:pt x="7567" y="7990"/>
                  </a:moveTo>
                  <a:cubicBezTo>
                    <a:pt x="7567" y="7990"/>
                    <a:pt x="6615" y="6085"/>
                    <a:pt x="7567" y="7990"/>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037" name="Google Shape;10037;p15"/>
            <p:cNvSpPr/>
            <p:nvPr/>
          </p:nvSpPr>
          <p:spPr>
            <a:xfrm>
              <a:off x="5049679" y="1256823"/>
              <a:ext cx="9525" cy="9525"/>
            </a:xfrm>
            <a:custGeom>
              <a:avLst/>
              <a:gdLst/>
              <a:ahLst/>
              <a:cxnLst/>
              <a:rect l="l" t="t" r="r" b="b"/>
              <a:pathLst>
                <a:path w="9525" h="9525" extrusionOk="0">
                  <a:moveTo>
                    <a:pt x="7144" y="7144"/>
                  </a:moveTo>
                  <a:cubicBezTo>
                    <a:pt x="9049" y="7144"/>
                    <a:pt x="9049"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038" name="Google Shape;10038;p15"/>
            <p:cNvSpPr/>
            <p:nvPr/>
          </p:nvSpPr>
          <p:spPr>
            <a:xfrm>
              <a:off x="4982051" y="1255871"/>
              <a:ext cx="9525" cy="9525"/>
            </a:xfrm>
            <a:custGeom>
              <a:avLst/>
              <a:gdLst/>
              <a:ahLst/>
              <a:cxnLst/>
              <a:rect l="l" t="t" r="r" b="b"/>
              <a:pathLst>
                <a:path w="9525" h="9525" extrusionOk="0">
                  <a:moveTo>
                    <a:pt x="8096" y="8096"/>
                  </a:moveTo>
                  <a:cubicBezTo>
                    <a:pt x="7144" y="9049"/>
                    <a:pt x="7144" y="7144"/>
                    <a:pt x="7144" y="7144"/>
                  </a:cubicBezTo>
                  <a:cubicBezTo>
                    <a:pt x="8096" y="7144"/>
                    <a:pt x="6191" y="9049"/>
                    <a:pt x="8096" y="809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039" name="Google Shape;10039;p15"/>
            <p:cNvSpPr/>
            <p:nvPr/>
          </p:nvSpPr>
          <p:spPr>
            <a:xfrm>
              <a:off x="4945856" y="1261586"/>
              <a:ext cx="9525" cy="9525"/>
            </a:xfrm>
            <a:custGeom>
              <a:avLst/>
              <a:gdLst/>
              <a:ahLst/>
              <a:cxnLst/>
              <a:rect l="l" t="t" r="r" b="b"/>
              <a:pathLst>
                <a:path w="9525" h="9525" extrusionOk="0">
                  <a:moveTo>
                    <a:pt x="7144" y="7144"/>
                  </a:moveTo>
                  <a:cubicBezTo>
                    <a:pt x="7144" y="7144"/>
                    <a:pt x="8096" y="1190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040" name="Google Shape;10040;p15"/>
            <p:cNvSpPr/>
            <p:nvPr/>
          </p:nvSpPr>
          <p:spPr>
            <a:xfrm>
              <a:off x="5255419" y="575362"/>
              <a:ext cx="9525" cy="9525"/>
            </a:xfrm>
            <a:custGeom>
              <a:avLst/>
              <a:gdLst/>
              <a:ahLst/>
              <a:cxnLst/>
              <a:rect l="l" t="t" r="r" b="b"/>
              <a:pathLst>
                <a:path w="9525" h="9525" extrusionOk="0">
                  <a:moveTo>
                    <a:pt x="7144" y="7567"/>
                  </a:moveTo>
                  <a:cubicBezTo>
                    <a:pt x="7144" y="8520"/>
                    <a:pt x="9049" y="8520"/>
                    <a:pt x="7144" y="7567"/>
                  </a:cubicBezTo>
                  <a:cubicBezTo>
                    <a:pt x="7144" y="7567"/>
                    <a:pt x="7144" y="6615"/>
                    <a:pt x="7144"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041" name="Google Shape;10041;p15"/>
            <p:cNvSpPr/>
            <p:nvPr/>
          </p:nvSpPr>
          <p:spPr>
            <a:xfrm>
              <a:off x="5200187" y="481636"/>
              <a:ext cx="104775" cy="104775"/>
            </a:xfrm>
            <a:custGeom>
              <a:avLst/>
              <a:gdLst/>
              <a:ahLst/>
              <a:cxnLst/>
              <a:rect l="l" t="t" r="r" b="b"/>
              <a:pathLst>
                <a:path w="104775" h="104775" extrusionOk="0">
                  <a:moveTo>
                    <a:pt x="9036" y="57479"/>
                  </a:moveTo>
                  <a:cubicBezTo>
                    <a:pt x="-2394" y="51764"/>
                    <a:pt x="41421" y="-10149"/>
                    <a:pt x="48088" y="13664"/>
                  </a:cubicBezTo>
                  <a:cubicBezTo>
                    <a:pt x="105238" y="-15864"/>
                    <a:pt x="78568" y="64146"/>
                    <a:pt x="97618" y="69861"/>
                  </a:cubicBezTo>
                  <a:cubicBezTo>
                    <a:pt x="87141" y="69861"/>
                    <a:pt x="109048" y="67956"/>
                    <a:pt x="89046" y="67956"/>
                  </a:cubicBezTo>
                  <a:cubicBezTo>
                    <a:pt x="89998" y="68909"/>
                    <a:pt x="89046" y="68909"/>
                    <a:pt x="86188" y="67956"/>
                  </a:cubicBezTo>
                  <a:cubicBezTo>
                    <a:pt x="93808" y="73671"/>
                    <a:pt x="91903" y="72719"/>
                    <a:pt x="96666" y="75576"/>
                  </a:cubicBezTo>
                  <a:cubicBezTo>
                    <a:pt x="92856" y="74624"/>
                    <a:pt x="92856" y="84149"/>
                    <a:pt x="92856" y="86054"/>
                  </a:cubicBezTo>
                  <a:cubicBezTo>
                    <a:pt x="89046" y="85101"/>
                    <a:pt x="87141" y="85101"/>
                    <a:pt x="84283" y="83196"/>
                  </a:cubicBezTo>
                  <a:cubicBezTo>
                    <a:pt x="90951" y="81291"/>
                    <a:pt x="87141" y="91769"/>
                    <a:pt x="90951" y="90816"/>
                  </a:cubicBezTo>
                  <a:cubicBezTo>
                    <a:pt x="90951" y="90816"/>
                    <a:pt x="85236" y="86054"/>
                    <a:pt x="85236" y="87006"/>
                  </a:cubicBezTo>
                  <a:cubicBezTo>
                    <a:pt x="85236" y="89864"/>
                    <a:pt x="89998" y="90816"/>
                    <a:pt x="90951" y="91769"/>
                  </a:cubicBezTo>
                  <a:cubicBezTo>
                    <a:pt x="89998" y="90816"/>
                    <a:pt x="89998" y="90816"/>
                    <a:pt x="90951" y="92721"/>
                  </a:cubicBezTo>
                  <a:cubicBezTo>
                    <a:pt x="83331" y="91769"/>
                    <a:pt x="89046" y="88911"/>
                    <a:pt x="87141" y="94626"/>
                  </a:cubicBezTo>
                  <a:cubicBezTo>
                    <a:pt x="83331" y="91769"/>
                    <a:pt x="85236" y="90816"/>
                    <a:pt x="79521" y="87959"/>
                  </a:cubicBezTo>
                  <a:cubicBezTo>
                    <a:pt x="80473" y="87959"/>
                    <a:pt x="83331" y="96531"/>
                    <a:pt x="84283" y="98436"/>
                  </a:cubicBezTo>
                  <a:cubicBezTo>
                    <a:pt x="77616" y="102246"/>
                    <a:pt x="70948" y="95579"/>
                    <a:pt x="68091" y="103199"/>
                  </a:cubicBezTo>
                  <a:cubicBezTo>
                    <a:pt x="68091" y="105104"/>
                    <a:pt x="64281" y="99389"/>
                    <a:pt x="65233" y="99389"/>
                  </a:cubicBezTo>
                  <a:cubicBezTo>
                    <a:pt x="68091" y="100341"/>
                    <a:pt x="86188" y="67004"/>
                    <a:pt x="79521" y="49859"/>
                  </a:cubicBezTo>
                  <a:cubicBezTo>
                    <a:pt x="57613" y="-1576"/>
                    <a:pt x="7131" y="53669"/>
                    <a:pt x="9036" y="5747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042" name="Google Shape;10042;p15"/>
            <p:cNvSpPr/>
            <p:nvPr/>
          </p:nvSpPr>
          <p:spPr>
            <a:xfrm>
              <a:off x="5256371" y="574833"/>
              <a:ext cx="9525" cy="9525"/>
            </a:xfrm>
            <a:custGeom>
              <a:avLst/>
              <a:gdLst/>
              <a:ahLst/>
              <a:cxnLst/>
              <a:rect l="l" t="t" r="r" b="b"/>
              <a:pathLst>
                <a:path w="9525" h="9525" extrusionOk="0">
                  <a:moveTo>
                    <a:pt x="7144" y="7144"/>
                  </a:moveTo>
                  <a:cubicBezTo>
                    <a:pt x="8096" y="8096"/>
                    <a:pt x="9049" y="8096"/>
                    <a:pt x="9049" y="9049"/>
                  </a:cubicBezTo>
                  <a:cubicBezTo>
                    <a:pt x="8096" y="9049"/>
                    <a:pt x="7144"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043" name="Google Shape;10043;p15"/>
            <p:cNvSpPr/>
            <p:nvPr/>
          </p:nvSpPr>
          <p:spPr>
            <a:xfrm>
              <a:off x="5273516" y="572928"/>
              <a:ext cx="9525" cy="9525"/>
            </a:xfrm>
            <a:custGeom>
              <a:avLst/>
              <a:gdLst/>
              <a:ahLst/>
              <a:cxnLst/>
              <a:rect l="l" t="t" r="r" b="b"/>
              <a:pathLst>
                <a:path w="9525" h="9525" extrusionOk="0">
                  <a:moveTo>
                    <a:pt x="7144" y="7144"/>
                  </a:moveTo>
                  <a:cubicBezTo>
                    <a:pt x="7144" y="7144"/>
                    <a:pt x="8096"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044" name="Google Shape;10044;p15"/>
            <p:cNvSpPr/>
            <p:nvPr/>
          </p:nvSpPr>
          <p:spPr>
            <a:xfrm>
              <a:off x="5276374" y="570071"/>
              <a:ext cx="9525" cy="9525"/>
            </a:xfrm>
            <a:custGeom>
              <a:avLst/>
              <a:gdLst/>
              <a:ahLst/>
              <a:cxnLst/>
              <a:rect l="l" t="t" r="r" b="b"/>
              <a:pathLst>
                <a:path w="9525" h="9525" extrusionOk="0">
                  <a:moveTo>
                    <a:pt x="7144" y="7144"/>
                  </a:moveTo>
                  <a:cubicBezTo>
                    <a:pt x="8096" y="8096"/>
                    <a:pt x="8096" y="9049"/>
                    <a:pt x="8096" y="9049"/>
                  </a:cubicBezTo>
                  <a:lnTo>
                    <a:pt x="7144" y="7144"/>
                  </a:ln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045" name="Google Shape;10045;p15"/>
            <p:cNvSpPr/>
            <p:nvPr/>
          </p:nvSpPr>
          <p:spPr>
            <a:xfrm>
              <a:off x="5281136" y="569118"/>
              <a:ext cx="9525" cy="9525"/>
            </a:xfrm>
            <a:custGeom>
              <a:avLst/>
              <a:gdLst/>
              <a:ahLst/>
              <a:cxnLst/>
              <a:rect l="l" t="t" r="r" b="b"/>
              <a:pathLst>
                <a:path w="9525" h="9525" extrusionOk="0">
                  <a:moveTo>
                    <a:pt x="7144" y="7144"/>
                  </a:moveTo>
                  <a:cubicBezTo>
                    <a:pt x="8096" y="7144"/>
                    <a:pt x="8096" y="7144"/>
                    <a:pt x="7144" y="7144"/>
                  </a:cubicBezTo>
                  <a:cubicBezTo>
                    <a:pt x="8096" y="7144"/>
                    <a:pt x="8096"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046" name="Google Shape;10046;p15"/>
            <p:cNvSpPr/>
            <p:nvPr/>
          </p:nvSpPr>
          <p:spPr>
            <a:xfrm>
              <a:off x="5279231" y="567213"/>
              <a:ext cx="9525" cy="9525"/>
            </a:xfrm>
            <a:custGeom>
              <a:avLst/>
              <a:gdLst/>
              <a:ahLst/>
              <a:cxnLst/>
              <a:rect l="l" t="t" r="r" b="b"/>
              <a:pathLst>
                <a:path w="9525" h="9525" extrusionOk="0">
                  <a:moveTo>
                    <a:pt x="7144" y="7144"/>
                  </a:moveTo>
                  <a:cubicBezTo>
                    <a:pt x="7144" y="7144"/>
                    <a:pt x="8096" y="7144"/>
                    <a:pt x="8096" y="7144"/>
                  </a:cubicBezTo>
                  <a:cubicBezTo>
                    <a:pt x="8096" y="7144"/>
                    <a:pt x="9049"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047" name="Google Shape;10047;p15"/>
            <p:cNvSpPr/>
            <p:nvPr/>
          </p:nvSpPr>
          <p:spPr>
            <a:xfrm>
              <a:off x="5285475" y="561075"/>
              <a:ext cx="9525" cy="9525"/>
            </a:xfrm>
            <a:custGeom>
              <a:avLst/>
              <a:gdLst/>
              <a:ahLst/>
              <a:cxnLst/>
              <a:rect l="l" t="t" r="r" b="b"/>
              <a:pathLst>
                <a:path w="9525" h="9525" extrusionOk="0">
                  <a:moveTo>
                    <a:pt x="7567" y="7567"/>
                  </a:moveTo>
                  <a:cubicBezTo>
                    <a:pt x="7567" y="7567"/>
                    <a:pt x="6615" y="6615"/>
                    <a:pt x="7567" y="7567"/>
                  </a:cubicBezTo>
                  <a:cubicBezTo>
                    <a:pt x="7567" y="6615"/>
                    <a:pt x="8520" y="8520"/>
                    <a:pt x="7567"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048" name="Google Shape;10048;p15"/>
            <p:cNvSpPr/>
            <p:nvPr/>
          </p:nvSpPr>
          <p:spPr>
            <a:xfrm>
              <a:off x="5285899" y="557688"/>
              <a:ext cx="9525" cy="9525"/>
            </a:xfrm>
            <a:custGeom>
              <a:avLst/>
              <a:gdLst/>
              <a:ahLst/>
              <a:cxnLst/>
              <a:rect l="l" t="t" r="r" b="b"/>
              <a:pathLst>
                <a:path w="9525" h="9525" extrusionOk="0">
                  <a:moveTo>
                    <a:pt x="7144" y="7144"/>
                  </a:moveTo>
                  <a:cubicBezTo>
                    <a:pt x="7144" y="7144"/>
                    <a:pt x="10001"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049" name="Google Shape;10049;p15"/>
            <p:cNvSpPr/>
            <p:nvPr/>
          </p:nvSpPr>
          <p:spPr>
            <a:xfrm>
              <a:off x="5278279" y="493871"/>
              <a:ext cx="9525" cy="9525"/>
            </a:xfrm>
            <a:custGeom>
              <a:avLst/>
              <a:gdLst/>
              <a:ahLst/>
              <a:cxnLst/>
              <a:rect l="l" t="t" r="r" b="b"/>
              <a:pathLst>
                <a:path w="9525" h="9525" extrusionOk="0">
                  <a:moveTo>
                    <a:pt x="7144" y="7144"/>
                  </a:move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050" name="Google Shape;10050;p15"/>
            <p:cNvSpPr/>
            <p:nvPr/>
          </p:nvSpPr>
          <p:spPr>
            <a:xfrm>
              <a:off x="5251185" y="477678"/>
              <a:ext cx="9525" cy="9525"/>
            </a:xfrm>
            <a:custGeom>
              <a:avLst/>
              <a:gdLst/>
              <a:ahLst/>
              <a:cxnLst/>
              <a:rect l="l" t="t" r="r" b="b"/>
              <a:pathLst>
                <a:path w="9525" h="9525" extrusionOk="0">
                  <a:moveTo>
                    <a:pt x="7567" y="8096"/>
                  </a:moveTo>
                  <a:cubicBezTo>
                    <a:pt x="6615" y="9049"/>
                    <a:pt x="7567" y="7144"/>
                    <a:pt x="7567" y="7144"/>
                  </a:cubicBezTo>
                  <a:cubicBezTo>
                    <a:pt x="8520" y="7144"/>
                    <a:pt x="7567" y="8096"/>
                    <a:pt x="7567" y="809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051" name="Google Shape;10051;p15"/>
            <p:cNvSpPr/>
            <p:nvPr/>
          </p:nvSpPr>
          <p:spPr>
            <a:xfrm>
              <a:off x="5236369" y="483393"/>
              <a:ext cx="9525" cy="9525"/>
            </a:xfrm>
            <a:custGeom>
              <a:avLst/>
              <a:gdLst/>
              <a:ahLst/>
              <a:cxnLst/>
              <a:rect l="l" t="t" r="r" b="b"/>
              <a:pathLst>
                <a:path w="9525" h="9525" extrusionOk="0">
                  <a:moveTo>
                    <a:pt x="7144" y="7144"/>
                  </a:moveTo>
                  <a:cubicBezTo>
                    <a:pt x="7144" y="8096"/>
                    <a:pt x="9049" y="1190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052" name="Google Shape;10052;p15"/>
            <p:cNvSpPr/>
            <p:nvPr/>
          </p:nvSpPr>
          <p:spPr>
            <a:xfrm>
              <a:off x="4955910" y="553878"/>
              <a:ext cx="9525" cy="9525"/>
            </a:xfrm>
            <a:custGeom>
              <a:avLst/>
              <a:gdLst/>
              <a:ahLst/>
              <a:cxnLst/>
              <a:rect l="l" t="t" r="r" b="b"/>
              <a:pathLst>
                <a:path w="9525" h="9525" extrusionOk="0">
                  <a:moveTo>
                    <a:pt x="7567" y="7144"/>
                  </a:moveTo>
                  <a:cubicBezTo>
                    <a:pt x="7567" y="8096"/>
                    <a:pt x="8520" y="9049"/>
                    <a:pt x="7567" y="7144"/>
                  </a:cubicBezTo>
                  <a:cubicBezTo>
                    <a:pt x="7567" y="8096"/>
                    <a:pt x="6615" y="7144"/>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053" name="Google Shape;10053;p15"/>
            <p:cNvSpPr/>
            <p:nvPr/>
          </p:nvSpPr>
          <p:spPr>
            <a:xfrm>
              <a:off x="4901102" y="460043"/>
              <a:ext cx="104775" cy="104775"/>
            </a:xfrm>
            <a:custGeom>
              <a:avLst/>
              <a:gdLst/>
              <a:ahLst/>
              <a:cxnLst/>
              <a:rect l="l" t="t" r="r" b="b"/>
              <a:pathLst>
                <a:path w="104775" h="104775" extrusionOk="0">
                  <a:moveTo>
                    <a:pt x="9036" y="57164"/>
                  </a:moveTo>
                  <a:cubicBezTo>
                    <a:pt x="-2394" y="51449"/>
                    <a:pt x="41421" y="-10463"/>
                    <a:pt x="48088" y="13349"/>
                  </a:cubicBezTo>
                  <a:cubicBezTo>
                    <a:pt x="105238" y="-15226"/>
                    <a:pt x="78568" y="63832"/>
                    <a:pt x="97618" y="69547"/>
                  </a:cubicBezTo>
                  <a:cubicBezTo>
                    <a:pt x="87141" y="69547"/>
                    <a:pt x="109048" y="67642"/>
                    <a:pt x="89046" y="67642"/>
                  </a:cubicBezTo>
                  <a:cubicBezTo>
                    <a:pt x="89998" y="68594"/>
                    <a:pt x="89046" y="68594"/>
                    <a:pt x="86188" y="67642"/>
                  </a:cubicBezTo>
                  <a:cubicBezTo>
                    <a:pt x="93808" y="73357"/>
                    <a:pt x="91903" y="72404"/>
                    <a:pt x="96666" y="75262"/>
                  </a:cubicBezTo>
                  <a:cubicBezTo>
                    <a:pt x="92856" y="74309"/>
                    <a:pt x="92856" y="83834"/>
                    <a:pt x="92856" y="85739"/>
                  </a:cubicBezTo>
                  <a:cubicBezTo>
                    <a:pt x="89046" y="84787"/>
                    <a:pt x="87141" y="84787"/>
                    <a:pt x="84283" y="82882"/>
                  </a:cubicBezTo>
                  <a:cubicBezTo>
                    <a:pt x="90951" y="80977"/>
                    <a:pt x="87141" y="91454"/>
                    <a:pt x="90951" y="90502"/>
                  </a:cubicBezTo>
                  <a:cubicBezTo>
                    <a:pt x="90951" y="90502"/>
                    <a:pt x="85236" y="85739"/>
                    <a:pt x="85236" y="86692"/>
                  </a:cubicBezTo>
                  <a:cubicBezTo>
                    <a:pt x="85236" y="89549"/>
                    <a:pt x="89998" y="90502"/>
                    <a:pt x="90951" y="91454"/>
                  </a:cubicBezTo>
                  <a:cubicBezTo>
                    <a:pt x="89998" y="90502"/>
                    <a:pt x="89998" y="90502"/>
                    <a:pt x="90951" y="92407"/>
                  </a:cubicBezTo>
                  <a:cubicBezTo>
                    <a:pt x="83331" y="91454"/>
                    <a:pt x="89046" y="88597"/>
                    <a:pt x="87141" y="94312"/>
                  </a:cubicBezTo>
                  <a:cubicBezTo>
                    <a:pt x="83331" y="91454"/>
                    <a:pt x="85236" y="90502"/>
                    <a:pt x="79521" y="87644"/>
                  </a:cubicBezTo>
                  <a:cubicBezTo>
                    <a:pt x="80473" y="87644"/>
                    <a:pt x="83331" y="96217"/>
                    <a:pt x="84283" y="98122"/>
                  </a:cubicBezTo>
                  <a:cubicBezTo>
                    <a:pt x="77616" y="101932"/>
                    <a:pt x="70948" y="95264"/>
                    <a:pt x="68091" y="102884"/>
                  </a:cubicBezTo>
                  <a:cubicBezTo>
                    <a:pt x="68091" y="104789"/>
                    <a:pt x="64281" y="99074"/>
                    <a:pt x="65233" y="99074"/>
                  </a:cubicBezTo>
                  <a:cubicBezTo>
                    <a:pt x="68091" y="100027"/>
                    <a:pt x="86188" y="66689"/>
                    <a:pt x="79521" y="49544"/>
                  </a:cubicBezTo>
                  <a:cubicBezTo>
                    <a:pt x="57613" y="-938"/>
                    <a:pt x="6178" y="53354"/>
                    <a:pt x="9036" y="5716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054" name="Google Shape;10054;p15"/>
            <p:cNvSpPr/>
            <p:nvPr/>
          </p:nvSpPr>
          <p:spPr>
            <a:xfrm>
              <a:off x="4957286" y="553878"/>
              <a:ext cx="9525" cy="9525"/>
            </a:xfrm>
            <a:custGeom>
              <a:avLst/>
              <a:gdLst/>
              <a:ahLst/>
              <a:cxnLst/>
              <a:rect l="l" t="t" r="r" b="b"/>
              <a:pathLst>
                <a:path w="9525" h="9525" extrusionOk="0">
                  <a:moveTo>
                    <a:pt x="7144" y="7144"/>
                  </a:moveTo>
                  <a:cubicBezTo>
                    <a:pt x="8096" y="8096"/>
                    <a:pt x="9049" y="8096"/>
                    <a:pt x="9049" y="9049"/>
                  </a:cubicBezTo>
                  <a:cubicBezTo>
                    <a:pt x="8096" y="8096"/>
                    <a:pt x="7144"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055" name="Google Shape;10055;p15"/>
            <p:cNvSpPr/>
            <p:nvPr/>
          </p:nvSpPr>
          <p:spPr>
            <a:xfrm>
              <a:off x="4974431" y="551021"/>
              <a:ext cx="9525" cy="9525"/>
            </a:xfrm>
            <a:custGeom>
              <a:avLst/>
              <a:gdLst/>
              <a:ahLst/>
              <a:cxnLst/>
              <a:rect l="l" t="t" r="r" b="b"/>
              <a:pathLst>
                <a:path w="9525" h="9525" extrusionOk="0">
                  <a:moveTo>
                    <a:pt x="7144" y="7144"/>
                  </a:moveTo>
                  <a:cubicBezTo>
                    <a:pt x="7144" y="8096"/>
                    <a:pt x="8096" y="9049"/>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056" name="Google Shape;10056;p15"/>
            <p:cNvSpPr/>
            <p:nvPr/>
          </p:nvSpPr>
          <p:spPr>
            <a:xfrm>
              <a:off x="4976336" y="548163"/>
              <a:ext cx="9525" cy="9525"/>
            </a:xfrm>
            <a:custGeom>
              <a:avLst/>
              <a:gdLst/>
              <a:ahLst/>
              <a:cxnLst/>
              <a:rect l="l" t="t" r="r" b="b"/>
              <a:pathLst>
                <a:path w="9525" h="9525" extrusionOk="0">
                  <a:moveTo>
                    <a:pt x="7144" y="7144"/>
                  </a:moveTo>
                  <a:cubicBezTo>
                    <a:pt x="8096" y="8096"/>
                    <a:pt x="8096" y="9049"/>
                    <a:pt x="8096" y="9049"/>
                  </a:cubicBezTo>
                  <a:lnTo>
                    <a:pt x="7144" y="7144"/>
                  </a:ln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057" name="Google Shape;10057;p15"/>
            <p:cNvSpPr/>
            <p:nvPr/>
          </p:nvSpPr>
          <p:spPr>
            <a:xfrm>
              <a:off x="4982051" y="547211"/>
              <a:ext cx="9525" cy="9525"/>
            </a:xfrm>
            <a:custGeom>
              <a:avLst/>
              <a:gdLst/>
              <a:ahLst/>
              <a:cxnLst/>
              <a:rect l="l" t="t" r="r" b="b"/>
              <a:pathLst>
                <a:path w="9525" h="9525" extrusionOk="0">
                  <a:moveTo>
                    <a:pt x="7144" y="7144"/>
                  </a:moveTo>
                  <a:cubicBezTo>
                    <a:pt x="8096" y="7144"/>
                    <a:pt x="8096" y="8096"/>
                    <a:pt x="7144" y="7144"/>
                  </a:cubicBezTo>
                  <a:cubicBezTo>
                    <a:pt x="7144" y="8096"/>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058" name="Google Shape;10058;p15"/>
            <p:cNvSpPr/>
            <p:nvPr/>
          </p:nvSpPr>
          <p:spPr>
            <a:xfrm>
              <a:off x="4980146" y="545983"/>
              <a:ext cx="9525" cy="9525"/>
            </a:xfrm>
            <a:custGeom>
              <a:avLst/>
              <a:gdLst/>
              <a:ahLst/>
              <a:cxnLst/>
              <a:rect l="l" t="t" r="r" b="b"/>
              <a:pathLst>
                <a:path w="9525" h="9525" extrusionOk="0">
                  <a:moveTo>
                    <a:pt x="7144" y="7419"/>
                  </a:moveTo>
                  <a:cubicBezTo>
                    <a:pt x="7144" y="7419"/>
                    <a:pt x="8096" y="7419"/>
                    <a:pt x="8096" y="7419"/>
                  </a:cubicBezTo>
                  <a:cubicBezTo>
                    <a:pt x="8096" y="6466"/>
                    <a:pt x="8096" y="8371"/>
                    <a:pt x="7144" y="741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059" name="Google Shape;10059;p15"/>
            <p:cNvSpPr/>
            <p:nvPr/>
          </p:nvSpPr>
          <p:spPr>
            <a:xfrm>
              <a:off x="4986390" y="540120"/>
              <a:ext cx="9525" cy="9525"/>
            </a:xfrm>
            <a:custGeom>
              <a:avLst/>
              <a:gdLst/>
              <a:ahLst/>
              <a:cxnLst/>
              <a:rect l="l" t="t" r="r" b="b"/>
              <a:pathLst>
                <a:path w="9525" h="9525" extrusionOk="0">
                  <a:moveTo>
                    <a:pt x="7567" y="7567"/>
                  </a:moveTo>
                  <a:cubicBezTo>
                    <a:pt x="7567" y="7567"/>
                    <a:pt x="6615" y="6615"/>
                    <a:pt x="7567" y="7567"/>
                  </a:cubicBezTo>
                  <a:cubicBezTo>
                    <a:pt x="6615" y="6615"/>
                    <a:pt x="8520" y="7567"/>
                    <a:pt x="7567"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060" name="Google Shape;10060;p15"/>
            <p:cNvSpPr/>
            <p:nvPr/>
          </p:nvSpPr>
          <p:spPr>
            <a:xfrm>
              <a:off x="4986814" y="536733"/>
              <a:ext cx="9525" cy="9525"/>
            </a:xfrm>
            <a:custGeom>
              <a:avLst/>
              <a:gdLst/>
              <a:ahLst/>
              <a:cxnLst/>
              <a:rect l="l" t="t" r="r" b="b"/>
              <a:pathLst>
                <a:path w="9525" h="9525" extrusionOk="0">
                  <a:moveTo>
                    <a:pt x="7144" y="7144"/>
                  </a:moveTo>
                  <a:cubicBezTo>
                    <a:pt x="7144" y="7144"/>
                    <a:pt x="10001"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061" name="Google Shape;10061;p15"/>
            <p:cNvSpPr/>
            <p:nvPr/>
          </p:nvSpPr>
          <p:spPr>
            <a:xfrm>
              <a:off x="4978241" y="471963"/>
              <a:ext cx="9525" cy="9525"/>
            </a:xfrm>
            <a:custGeom>
              <a:avLst/>
              <a:gdLst/>
              <a:ahLst/>
              <a:cxnLst/>
              <a:rect l="l" t="t" r="r" b="b"/>
              <a:pathLst>
                <a:path w="9525" h="9525" extrusionOk="0">
                  <a:moveTo>
                    <a:pt x="7144" y="7144"/>
                  </a:moveTo>
                  <a:cubicBezTo>
                    <a:pt x="8096" y="8096"/>
                    <a:pt x="8096"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062" name="Google Shape;10062;p15"/>
            <p:cNvSpPr/>
            <p:nvPr/>
          </p:nvSpPr>
          <p:spPr>
            <a:xfrm>
              <a:off x="4952100" y="456723"/>
              <a:ext cx="9525" cy="9525"/>
            </a:xfrm>
            <a:custGeom>
              <a:avLst/>
              <a:gdLst/>
              <a:ahLst/>
              <a:cxnLst/>
              <a:rect l="l" t="t" r="r" b="b"/>
              <a:pathLst>
                <a:path w="9525" h="9525" extrusionOk="0">
                  <a:moveTo>
                    <a:pt x="7567" y="8096"/>
                  </a:moveTo>
                  <a:cubicBezTo>
                    <a:pt x="6615" y="9049"/>
                    <a:pt x="7567" y="7144"/>
                    <a:pt x="7567" y="7144"/>
                  </a:cubicBezTo>
                  <a:cubicBezTo>
                    <a:pt x="7567" y="7144"/>
                    <a:pt x="6615" y="8096"/>
                    <a:pt x="7567" y="809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063" name="Google Shape;10063;p15"/>
            <p:cNvSpPr/>
            <p:nvPr/>
          </p:nvSpPr>
          <p:spPr>
            <a:xfrm>
              <a:off x="4937284" y="462438"/>
              <a:ext cx="9525" cy="9525"/>
            </a:xfrm>
            <a:custGeom>
              <a:avLst/>
              <a:gdLst/>
              <a:ahLst/>
              <a:cxnLst/>
              <a:rect l="l" t="t" r="r" b="b"/>
              <a:pathLst>
                <a:path w="9525" h="9525" extrusionOk="0">
                  <a:moveTo>
                    <a:pt x="7144" y="7144"/>
                  </a:moveTo>
                  <a:cubicBezTo>
                    <a:pt x="7144" y="7144"/>
                    <a:pt x="8096" y="1095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064" name="Google Shape;10064;p15"/>
            <p:cNvSpPr/>
            <p:nvPr/>
          </p:nvSpPr>
          <p:spPr>
            <a:xfrm>
              <a:off x="5112120" y="556312"/>
              <a:ext cx="9525" cy="9525"/>
            </a:xfrm>
            <a:custGeom>
              <a:avLst/>
              <a:gdLst/>
              <a:ahLst/>
              <a:cxnLst/>
              <a:rect l="l" t="t" r="r" b="b"/>
              <a:pathLst>
                <a:path w="9525" h="9525" extrusionOk="0">
                  <a:moveTo>
                    <a:pt x="7567" y="7567"/>
                  </a:moveTo>
                  <a:cubicBezTo>
                    <a:pt x="7567" y="7567"/>
                    <a:pt x="8520" y="8520"/>
                    <a:pt x="7567" y="7567"/>
                  </a:cubicBezTo>
                  <a:cubicBezTo>
                    <a:pt x="7567" y="7567"/>
                    <a:pt x="6615" y="6615"/>
                    <a:pt x="7567"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065" name="Google Shape;10065;p15"/>
            <p:cNvSpPr/>
            <p:nvPr/>
          </p:nvSpPr>
          <p:spPr>
            <a:xfrm>
              <a:off x="5057312" y="461633"/>
              <a:ext cx="104775" cy="104775"/>
            </a:xfrm>
            <a:custGeom>
              <a:avLst/>
              <a:gdLst/>
              <a:ahLst/>
              <a:cxnLst/>
              <a:rect l="l" t="t" r="r" b="b"/>
              <a:pathLst>
                <a:path w="104775" h="104775" extrusionOk="0">
                  <a:moveTo>
                    <a:pt x="9036" y="57479"/>
                  </a:moveTo>
                  <a:cubicBezTo>
                    <a:pt x="-2394" y="51764"/>
                    <a:pt x="41421" y="-10149"/>
                    <a:pt x="48088" y="13664"/>
                  </a:cubicBezTo>
                  <a:cubicBezTo>
                    <a:pt x="104286" y="-15864"/>
                    <a:pt x="78568" y="64146"/>
                    <a:pt x="97618" y="69861"/>
                  </a:cubicBezTo>
                  <a:cubicBezTo>
                    <a:pt x="87141" y="69861"/>
                    <a:pt x="109048" y="67956"/>
                    <a:pt x="89046" y="67956"/>
                  </a:cubicBezTo>
                  <a:cubicBezTo>
                    <a:pt x="89998" y="68909"/>
                    <a:pt x="89046" y="68909"/>
                    <a:pt x="86188" y="67956"/>
                  </a:cubicBezTo>
                  <a:cubicBezTo>
                    <a:pt x="93808" y="73671"/>
                    <a:pt x="91903" y="72719"/>
                    <a:pt x="96666" y="75576"/>
                  </a:cubicBezTo>
                  <a:cubicBezTo>
                    <a:pt x="92856" y="74624"/>
                    <a:pt x="92856" y="84149"/>
                    <a:pt x="92856" y="86054"/>
                  </a:cubicBezTo>
                  <a:cubicBezTo>
                    <a:pt x="89046" y="85101"/>
                    <a:pt x="87141" y="85101"/>
                    <a:pt x="84283" y="83196"/>
                  </a:cubicBezTo>
                  <a:cubicBezTo>
                    <a:pt x="90951" y="81291"/>
                    <a:pt x="87141" y="91769"/>
                    <a:pt x="90951" y="90816"/>
                  </a:cubicBezTo>
                  <a:cubicBezTo>
                    <a:pt x="90951" y="90816"/>
                    <a:pt x="85236" y="86054"/>
                    <a:pt x="85236" y="87006"/>
                  </a:cubicBezTo>
                  <a:cubicBezTo>
                    <a:pt x="85236" y="89864"/>
                    <a:pt x="89998" y="90816"/>
                    <a:pt x="90951" y="91769"/>
                  </a:cubicBezTo>
                  <a:cubicBezTo>
                    <a:pt x="89998" y="90816"/>
                    <a:pt x="89998" y="90816"/>
                    <a:pt x="90951" y="92721"/>
                  </a:cubicBezTo>
                  <a:cubicBezTo>
                    <a:pt x="83331" y="91769"/>
                    <a:pt x="89046" y="88911"/>
                    <a:pt x="87141" y="94626"/>
                  </a:cubicBezTo>
                  <a:cubicBezTo>
                    <a:pt x="83331" y="91769"/>
                    <a:pt x="85236" y="90816"/>
                    <a:pt x="79521" y="87959"/>
                  </a:cubicBezTo>
                  <a:cubicBezTo>
                    <a:pt x="80473" y="87959"/>
                    <a:pt x="83331" y="96531"/>
                    <a:pt x="84283" y="98436"/>
                  </a:cubicBezTo>
                  <a:cubicBezTo>
                    <a:pt x="77616" y="102246"/>
                    <a:pt x="70948" y="95579"/>
                    <a:pt x="68091" y="103199"/>
                  </a:cubicBezTo>
                  <a:cubicBezTo>
                    <a:pt x="68091" y="105104"/>
                    <a:pt x="64281" y="99389"/>
                    <a:pt x="65233" y="99389"/>
                  </a:cubicBezTo>
                  <a:cubicBezTo>
                    <a:pt x="68091" y="100341"/>
                    <a:pt x="86188" y="67004"/>
                    <a:pt x="79521" y="49859"/>
                  </a:cubicBezTo>
                  <a:cubicBezTo>
                    <a:pt x="56661" y="-624"/>
                    <a:pt x="6178" y="54621"/>
                    <a:pt x="9036" y="5747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066" name="Google Shape;10066;p15"/>
            <p:cNvSpPr/>
            <p:nvPr/>
          </p:nvSpPr>
          <p:spPr>
            <a:xfrm>
              <a:off x="5112544" y="555783"/>
              <a:ext cx="9525" cy="9525"/>
            </a:xfrm>
            <a:custGeom>
              <a:avLst/>
              <a:gdLst/>
              <a:ahLst/>
              <a:cxnLst/>
              <a:rect l="l" t="t" r="r" b="b"/>
              <a:pathLst>
                <a:path w="9525" h="9525" extrusionOk="0">
                  <a:moveTo>
                    <a:pt x="7144" y="7144"/>
                  </a:moveTo>
                  <a:cubicBezTo>
                    <a:pt x="8096" y="8096"/>
                    <a:pt x="9049" y="8096"/>
                    <a:pt x="9049" y="9049"/>
                  </a:cubicBezTo>
                  <a:cubicBezTo>
                    <a:pt x="9049" y="9049"/>
                    <a:pt x="8096"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067" name="Google Shape;10067;p15"/>
            <p:cNvSpPr/>
            <p:nvPr/>
          </p:nvSpPr>
          <p:spPr>
            <a:xfrm>
              <a:off x="5129689" y="552926"/>
              <a:ext cx="9525" cy="9525"/>
            </a:xfrm>
            <a:custGeom>
              <a:avLst/>
              <a:gdLst/>
              <a:ahLst/>
              <a:cxnLst/>
              <a:rect l="l" t="t" r="r" b="b"/>
              <a:pathLst>
                <a:path w="9525" h="9525" extrusionOk="0">
                  <a:moveTo>
                    <a:pt x="7144" y="7144"/>
                  </a:moveTo>
                  <a:cubicBezTo>
                    <a:pt x="8096" y="8096"/>
                    <a:pt x="9049" y="9049"/>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068" name="Google Shape;10068;p15"/>
            <p:cNvSpPr/>
            <p:nvPr/>
          </p:nvSpPr>
          <p:spPr>
            <a:xfrm>
              <a:off x="5132546" y="551021"/>
              <a:ext cx="9525" cy="9525"/>
            </a:xfrm>
            <a:custGeom>
              <a:avLst/>
              <a:gdLst/>
              <a:ahLst/>
              <a:cxnLst/>
              <a:rect l="l" t="t" r="r" b="b"/>
              <a:pathLst>
                <a:path w="9525" h="9525" extrusionOk="0">
                  <a:moveTo>
                    <a:pt x="7144" y="7144"/>
                  </a:moveTo>
                  <a:cubicBezTo>
                    <a:pt x="8096" y="8096"/>
                    <a:pt x="8096" y="9049"/>
                    <a:pt x="8096" y="9049"/>
                  </a:cubicBezTo>
                  <a:lnTo>
                    <a:pt x="7144" y="7144"/>
                  </a:ln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069" name="Google Shape;10069;p15"/>
            <p:cNvSpPr/>
            <p:nvPr/>
          </p:nvSpPr>
          <p:spPr>
            <a:xfrm>
              <a:off x="5138261" y="549116"/>
              <a:ext cx="9525" cy="9525"/>
            </a:xfrm>
            <a:custGeom>
              <a:avLst/>
              <a:gdLst/>
              <a:ahLst/>
              <a:cxnLst/>
              <a:rect l="l" t="t" r="r" b="b"/>
              <a:pathLst>
                <a:path w="9525" h="9525" extrusionOk="0">
                  <a:moveTo>
                    <a:pt x="7144" y="7144"/>
                  </a:moveTo>
                  <a:cubicBezTo>
                    <a:pt x="8096" y="8096"/>
                    <a:pt x="8096" y="8096"/>
                    <a:pt x="7144" y="7144"/>
                  </a:cubicBezTo>
                  <a:cubicBezTo>
                    <a:pt x="7144" y="8096"/>
                    <a:pt x="7144"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070" name="Google Shape;10070;p15"/>
            <p:cNvSpPr/>
            <p:nvPr/>
          </p:nvSpPr>
          <p:spPr>
            <a:xfrm>
              <a:off x="5136356" y="548163"/>
              <a:ext cx="9525" cy="9525"/>
            </a:xfrm>
            <a:custGeom>
              <a:avLst/>
              <a:gdLst/>
              <a:ahLst/>
              <a:cxnLst/>
              <a:rect l="l" t="t" r="r" b="b"/>
              <a:pathLst>
                <a:path w="9525" h="9525" extrusionOk="0">
                  <a:moveTo>
                    <a:pt x="7144" y="7144"/>
                  </a:moveTo>
                  <a:cubicBezTo>
                    <a:pt x="7144" y="7144"/>
                    <a:pt x="8096" y="7144"/>
                    <a:pt x="8096" y="7144"/>
                  </a:cubicBezTo>
                  <a:cubicBezTo>
                    <a:pt x="8096" y="7144"/>
                    <a:pt x="8096"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071" name="Google Shape;10071;p15"/>
            <p:cNvSpPr/>
            <p:nvPr/>
          </p:nvSpPr>
          <p:spPr>
            <a:xfrm>
              <a:off x="5142071" y="542025"/>
              <a:ext cx="9525" cy="9525"/>
            </a:xfrm>
            <a:custGeom>
              <a:avLst/>
              <a:gdLst/>
              <a:ahLst/>
              <a:cxnLst/>
              <a:rect l="l" t="t" r="r" b="b"/>
              <a:pathLst>
                <a:path w="9525" h="9525" extrusionOk="0">
                  <a:moveTo>
                    <a:pt x="7144" y="7567"/>
                  </a:moveTo>
                  <a:cubicBezTo>
                    <a:pt x="7144" y="7567"/>
                    <a:pt x="7144" y="6615"/>
                    <a:pt x="7144" y="7567"/>
                  </a:cubicBezTo>
                  <a:cubicBezTo>
                    <a:pt x="7144" y="6615"/>
                    <a:pt x="9049" y="8520"/>
                    <a:pt x="7144"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072" name="Google Shape;10072;p15"/>
            <p:cNvSpPr/>
            <p:nvPr/>
          </p:nvSpPr>
          <p:spPr>
            <a:xfrm>
              <a:off x="5143024" y="538638"/>
              <a:ext cx="9525" cy="9525"/>
            </a:xfrm>
            <a:custGeom>
              <a:avLst/>
              <a:gdLst/>
              <a:ahLst/>
              <a:cxnLst/>
              <a:rect l="l" t="t" r="r" b="b"/>
              <a:pathLst>
                <a:path w="9525" h="9525" extrusionOk="0">
                  <a:moveTo>
                    <a:pt x="7144" y="7144"/>
                  </a:moveTo>
                  <a:cubicBezTo>
                    <a:pt x="7144" y="7144"/>
                    <a:pt x="9049"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073" name="Google Shape;10073;p15"/>
            <p:cNvSpPr/>
            <p:nvPr/>
          </p:nvSpPr>
          <p:spPr>
            <a:xfrm>
              <a:off x="5134451" y="473868"/>
              <a:ext cx="9525" cy="9525"/>
            </a:xfrm>
            <a:custGeom>
              <a:avLst/>
              <a:gdLst/>
              <a:ahLst/>
              <a:cxnLst/>
              <a:rect l="l" t="t" r="r" b="b"/>
              <a:pathLst>
                <a:path w="9525" h="9525" extrusionOk="0">
                  <a:moveTo>
                    <a:pt x="7144" y="7144"/>
                  </a:moveTo>
                  <a:cubicBezTo>
                    <a:pt x="8096" y="8096"/>
                    <a:pt x="8096"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074" name="Google Shape;10074;p15"/>
            <p:cNvSpPr/>
            <p:nvPr/>
          </p:nvSpPr>
          <p:spPr>
            <a:xfrm>
              <a:off x="5108310" y="458628"/>
              <a:ext cx="9525" cy="9525"/>
            </a:xfrm>
            <a:custGeom>
              <a:avLst/>
              <a:gdLst/>
              <a:ahLst/>
              <a:cxnLst/>
              <a:rect l="l" t="t" r="r" b="b"/>
              <a:pathLst>
                <a:path w="9525" h="9525" extrusionOk="0">
                  <a:moveTo>
                    <a:pt x="7567" y="8096"/>
                  </a:moveTo>
                  <a:cubicBezTo>
                    <a:pt x="6615" y="9049"/>
                    <a:pt x="7567" y="7144"/>
                    <a:pt x="7567" y="7144"/>
                  </a:cubicBezTo>
                  <a:cubicBezTo>
                    <a:pt x="7567" y="7144"/>
                    <a:pt x="6615" y="8096"/>
                    <a:pt x="7567" y="809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075" name="Google Shape;10075;p15"/>
            <p:cNvSpPr/>
            <p:nvPr/>
          </p:nvSpPr>
          <p:spPr>
            <a:xfrm>
              <a:off x="5093494" y="464343"/>
              <a:ext cx="9525" cy="9525"/>
            </a:xfrm>
            <a:custGeom>
              <a:avLst/>
              <a:gdLst/>
              <a:ahLst/>
              <a:cxnLst/>
              <a:rect l="l" t="t" r="r" b="b"/>
              <a:pathLst>
                <a:path w="9525" h="9525" extrusionOk="0">
                  <a:moveTo>
                    <a:pt x="7144" y="7144"/>
                  </a:moveTo>
                  <a:cubicBezTo>
                    <a:pt x="7144" y="8096"/>
                    <a:pt x="8096" y="1190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grpSp>
      <p:grpSp>
        <p:nvGrpSpPr>
          <p:cNvPr id="10076" name="Google Shape;10076;p15"/>
          <p:cNvGrpSpPr/>
          <p:nvPr/>
        </p:nvGrpSpPr>
        <p:grpSpPr>
          <a:xfrm rot="-1414749">
            <a:off x="7425858" y="3200165"/>
            <a:ext cx="411145" cy="360074"/>
            <a:chOff x="6809793" y="1954053"/>
            <a:chExt cx="1048808" cy="918528"/>
          </a:xfrm>
        </p:grpSpPr>
        <p:sp>
          <p:nvSpPr>
            <p:cNvPr id="10077" name="Google Shape;10077;p15"/>
            <p:cNvSpPr/>
            <p:nvPr/>
          </p:nvSpPr>
          <p:spPr>
            <a:xfrm>
              <a:off x="6889909" y="1954053"/>
              <a:ext cx="9525" cy="19050"/>
            </a:xfrm>
            <a:custGeom>
              <a:avLst/>
              <a:gdLst/>
              <a:ahLst/>
              <a:cxnLst/>
              <a:rect l="l" t="t" r="r" b="b"/>
              <a:pathLst>
                <a:path w="9525" h="19050" extrusionOk="0">
                  <a:moveTo>
                    <a:pt x="10954" y="11906"/>
                  </a:moveTo>
                  <a:cubicBezTo>
                    <a:pt x="6191" y="4286"/>
                    <a:pt x="10954" y="17621"/>
                    <a:pt x="7144" y="7144"/>
                  </a:cubicBezTo>
                  <a:cubicBezTo>
                    <a:pt x="9049" y="7144"/>
                    <a:pt x="10001" y="9049"/>
                    <a:pt x="10954" y="1190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078" name="Google Shape;10078;p15"/>
            <p:cNvSpPr/>
            <p:nvPr/>
          </p:nvSpPr>
          <p:spPr>
            <a:xfrm>
              <a:off x="6896576" y="1970359"/>
              <a:ext cx="962025" cy="676275"/>
            </a:xfrm>
            <a:custGeom>
              <a:avLst/>
              <a:gdLst/>
              <a:ahLst/>
              <a:cxnLst/>
              <a:rect l="l" t="t" r="r" b="b"/>
              <a:pathLst>
                <a:path w="962025" h="676275" extrusionOk="0">
                  <a:moveTo>
                    <a:pt x="61436" y="7983"/>
                  </a:moveTo>
                  <a:cubicBezTo>
                    <a:pt x="138589" y="6078"/>
                    <a:pt x="437674" y="5125"/>
                    <a:pt x="509111" y="31795"/>
                  </a:cubicBezTo>
                  <a:cubicBezTo>
                    <a:pt x="595789" y="64180"/>
                    <a:pt x="621506" y="144190"/>
                    <a:pt x="657701" y="210865"/>
                  </a:cubicBezTo>
                  <a:cubicBezTo>
                    <a:pt x="678656" y="250870"/>
                    <a:pt x="939642" y="604248"/>
                    <a:pt x="934879" y="609010"/>
                  </a:cubicBezTo>
                  <a:cubicBezTo>
                    <a:pt x="932974" y="603295"/>
                    <a:pt x="930117" y="597580"/>
                    <a:pt x="927259" y="592818"/>
                  </a:cubicBezTo>
                  <a:cubicBezTo>
                    <a:pt x="926306" y="609963"/>
                    <a:pt x="954881" y="665208"/>
                    <a:pt x="958692" y="677590"/>
                  </a:cubicBezTo>
                  <a:cubicBezTo>
                    <a:pt x="946309" y="654730"/>
                    <a:pt x="706279" y="650921"/>
                    <a:pt x="671989" y="654730"/>
                  </a:cubicBezTo>
                  <a:cubicBezTo>
                    <a:pt x="625317" y="655683"/>
                    <a:pt x="298609" y="679496"/>
                    <a:pt x="276701" y="551860"/>
                  </a:cubicBezTo>
                  <a:cubicBezTo>
                    <a:pt x="276701" y="556623"/>
                    <a:pt x="290036" y="554718"/>
                    <a:pt x="288131" y="550908"/>
                  </a:cubicBezTo>
                  <a:cubicBezTo>
                    <a:pt x="206216" y="444228"/>
                    <a:pt x="157639" y="282303"/>
                    <a:pt x="93821" y="215628"/>
                  </a:cubicBezTo>
                  <a:cubicBezTo>
                    <a:pt x="98584" y="227058"/>
                    <a:pt x="105251" y="237535"/>
                    <a:pt x="112871" y="247060"/>
                  </a:cubicBezTo>
                  <a:cubicBezTo>
                    <a:pt x="103346" y="228010"/>
                    <a:pt x="74771" y="181338"/>
                    <a:pt x="73819" y="181338"/>
                  </a:cubicBezTo>
                  <a:cubicBezTo>
                    <a:pt x="54769" y="135618"/>
                    <a:pt x="33814" y="68943"/>
                    <a:pt x="11906" y="28938"/>
                  </a:cubicBezTo>
                  <a:cubicBezTo>
                    <a:pt x="14764" y="29890"/>
                    <a:pt x="7144" y="14650"/>
                    <a:pt x="7144" y="15603"/>
                  </a:cubicBezTo>
                  <a:cubicBezTo>
                    <a:pt x="49054" y="81325"/>
                    <a:pt x="181451" y="445180"/>
                    <a:pt x="304324" y="564243"/>
                  </a:cubicBezTo>
                  <a:cubicBezTo>
                    <a:pt x="391954" y="649968"/>
                    <a:pt x="913924" y="603295"/>
                    <a:pt x="932021" y="657588"/>
                  </a:cubicBezTo>
                  <a:cubicBezTo>
                    <a:pt x="878681" y="502330"/>
                    <a:pt x="691992" y="198483"/>
                    <a:pt x="583406" y="94660"/>
                  </a:cubicBezTo>
                  <a:cubicBezTo>
                    <a:pt x="517684" y="32748"/>
                    <a:pt x="561499" y="79420"/>
                    <a:pt x="450056" y="51798"/>
                  </a:cubicBezTo>
                  <a:cubicBezTo>
                    <a:pt x="370046" y="29890"/>
                    <a:pt x="51911" y="6078"/>
                    <a:pt x="61436" y="7983"/>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079" name="Google Shape;10079;p15"/>
            <p:cNvSpPr/>
            <p:nvPr/>
          </p:nvSpPr>
          <p:spPr>
            <a:xfrm>
              <a:off x="6896576" y="1968341"/>
              <a:ext cx="9525" cy="19050"/>
            </a:xfrm>
            <a:custGeom>
              <a:avLst/>
              <a:gdLst/>
              <a:ahLst/>
              <a:cxnLst/>
              <a:rect l="l" t="t" r="r" b="b"/>
              <a:pathLst>
                <a:path w="9525" h="19050" extrusionOk="0">
                  <a:moveTo>
                    <a:pt x="9049" y="7144"/>
                  </a:moveTo>
                  <a:cubicBezTo>
                    <a:pt x="9049" y="9049"/>
                    <a:pt x="10954" y="15716"/>
                    <a:pt x="7144" y="11906"/>
                  </a:cubicBezTo>
                  <a:cubicBezTo>
                    <a:pt x="8096" y="10001"/>
                    <a:pt x="8096" y="7144"/>
                    <a:pt x="9049"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080" name="Google Shape;10080;p15"/>
            <p:cNvSpPr/>
            <p:nvPr/>
          </p:nvSpPr>
          <p:spPr>
            <a:xfrm>
              <a:off x="6959184" y="2125186"/>
              <a:ext cx="9525" cy="9525"/>
            </a:xfrm>
            <a:custGeom>
              <a:avLst/>
              <a:gdLst/>
              <a:ahLst/>
              <a:cxnLst/>
              <a:rect l="l" t="t" r="r" b="b"/>
              <a:pathLst>
                <a:path w="9525" h="9525" extrusionOk="0">
                  <a:moveTo>
                    <a:pt x="8354" y="8414"/>
                  </a:moveTo>
                  <a:cubicBezTo>
                    <a:pt x="11211" y="8414"/>
                    <a:pt x="4544" y="5556"/>
                    <a:pt x="8354" y="841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081" name="Google Shape;10081;p15"/>
            <p:cNvSpPr/>
            <p:nvPr/>
          </p:nvSpPr>
          <p:spPr>
            <a:xfrm>
              <a:off x="6970871" y="2152173"/>
              <a:ext cx="19050" cy="19050"/>
            </a:xfrm>
            <a:custGeom>
              <a:avLst/>
              <a:gdLst/>
              <a:ahLst/>
              <a:cxnLst/>
              <a:rect l="l" t="t" r="r" b="b"/>
              <a:pathLst>
                <a:path w="19050" h="19050" extrusionOk="0">
                  <a:moveTo>
                    <a:pt x="15716" y="20479"/>
                  </a:moveTo>
                  <a:cubicBezTo>
                    <a:pt x="14764" y="20479"/>
                    <a:pt x="10001" y="12859"/>
                    <a:pt x="7144" y="7144"/>
                  </a:cubicBezTo>
                  <a:lnTo>
                    <a:pt x="15716" y="20479"/>
                  </a:ln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082" name="Google Shape;10082;p15"/>
            <p:cNvSpPr/>
            <p:nvPr/>
          </p:nvSpPr>
          <p:spPr>
            <a:xfrm>
              <a:off x="6990874" y="2202261"/>
              <a:ext cx="9525" cy="9525"/>
            </a:xfrm>
            <a:custGeom>
              <a:avLst/>
              <a:gdLst/>
              <a:ahLst/>
              <a:cxnLst/>
              <a:rect l="l" t="t" r="r" b="b"/>
              <a:pathLst>
                <a:path w="9525" h="9525" extrusionOk="0">
                  <a:moveTo>
                    <a:pt x="9049" y="8491"/>
                  </a:moveTo>
                  <a:cubicBezTo>
                    <a:pt x="10001" y="12301"/>
                    <a:pt x="9049" y="11348"/>
                    <a:pt x="7144" y="7538"/>
                  </a:cubicBezTo>
                  <a:cubicBezTo>
                    <a:pt x="7144" y="6586"/>
                    <a:pt x="8096" y="7538"/>
                    <a:pt x="9049" y="8491"/>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083" name="Google Shape;10083;p15"/>
            <p:cNvSpPr/>
            <p:nvPr/>
          </p:nvSpPr>
          <p:spPr>
            <a:xfrm>
              <a:off x="6995182" y="2204561"/>
              <a:ext cx="9525" cy="19050"/>
            </a:xfrm>
            <a:custGeom>
              <a:avLst/>
              <a:gdLst/>
              <a:ahLst/>
              <a:cxnLst/>
              <a:rect l="l" t="t" r="r" b="b"/>
              <a:pathLst>
                <a:path w="9525" h="19050" extrusionOk="0">
                  <a:moveTo>
                    <a:pt x="7598" y="7144"/>
                  </a:moveTo>
                  <a:cubicBezTo>
                    <a:pt x="9503" y="10001"/>
                    <a:pt x="9503" y="11906"/>
                    <a:pt x="9503" y="13811"/>
                  </a:cubicBezTo>
                  <a:cubicBezTo>
                    <a:pt x="10455" y="13811"/>
                    <a:pt x="5693" y="7144"/>
                    <a:pt x="7598"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084" name="Google Shape;10084;p15"/>
            <p:cNvSpPr/>
            <p:nvPr/>
          </p:nvSpPr>
          <p:spPr>
            <a:xfrm>
              <a:off x="7078664" y="2342567"/>
              <a:ext cx="9525" cy="19050"/>
            </a:xfrm>
            <a:custGeom>
              <a:avLst/>
              <a:gdLst/>
              <a:ahLst/>
              <a:cxnLst/>
              <a:rect l="l" t="t" r="r" b="b"/>
              <a:pathLst>
                <a:path w="9525" h="19050" extrusionOk="0">
                  <a:moveTo>
                    <a:pt x="7936" y="7250"/>
                  </a:moveTo>
                  <a:cubicBezTo>
                    <a:pt x="8889" y="9155"/>
                    <a:pt x="11746" y="12965"/>
                    <a:pt x="11746" y="14870"/>
                  </a:cubicBezTo>
                  <a:cubicBezTo>
                    <a:pt x="10794" y="12012"/>
                    <a:pt x="5079" y="6297"/>
                    <a:pt x="7936" y="7250"/>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085" name="Google Shape;10085;p15"/>
            <p:cNvSpPr/>
            <p:nvPr/>
          </p:nvSpPr>
          <p:spPr>
            <a:xfrm>
              <a:off x="7098506" y="2377916"/>
              <a:ext cx="9525" cy="9525"/>
            </a:xfrm>
            <a:custGeom>
              <a:avLst/>
              <a:gdLst/>
              <a:ahLst/>
              <a:cxnLst/>
              <a:rect l="l" t="t" r="r" b="b"/>
              <a:pathLst>
                <a:path w="9525" h="9525" extrusionOk="0">
                  <a:moveTo>
                    <a:pt x="7144" y="7144"/>
                  </a:moveTo>
                  <a:cubicBezTo>
                    <a:pt x="9049" y="12859"/>
                    <a:pt x="7144" y="9049"/>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086" name="Google Shape;10086;p15"/>
            <p:cNvSpPr/>
            <p:nvPr/>
          </p:nvSpPr>
          <p:spPr>
            <a:xfrm>
              <a:off x="7712564" y="2630857"/>
              <a:ext cx="9525" cy="9525"/>
            </a:xfrm>
            <a:custGeom>
              <a:avLst/>
              <a:gdLst/>
              <a:ahLst/>
              <a:cxnLst/>
              <a:rect l="l" t="t" r="r" b="b"/>
              <a:pathLst>
                <a:path w="9525" h="9525" extrusionOk="0">
                  <a:moveTo>
                    <a:pt x="11258" y="7567"/>
                  </a:moveTo>
                  <a:cubicBezTo>
                    <a:pt x="3639" y="6615"/>
                    <a:pt x="8401" y="7567"/>
                    <a:pt x="11258"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087" name="Google Shape;10087;p15"/>
            <p:cNvSpPr/>
            <p:nvPr/>
          </p:nvSpPr>
          <p:spPr>
            <a:xfrm>
              <a:off x="7747489" y="2442686"/>
              <a:ext cx="9525" cy="9525"/>
            </a:xfrm>
            <a:custGeom>
              <a:avLst/>
              <a:gdLst/>
              <a:ahLst/>
              <a:cxnLst/>
              <a:rect l="l" t="t" r="r" b="b"/>
              <a:pathLst>
                <a:path w="9525" h="9525" extrusionOk="0">
                  <a:moveTo>
                    <a:pt x="8718" y="10954"/>
                  </a:moveTo>
                  <a:cubicBezTo>
                    <a:pt x="5861" y="8096"/>
                    <a:pt x="7766" y="8096"/>
                    <a:pt x="7766" y="7144"/>
                  </a:cubicBezTo>
                  <a:cubicBezTo>
                    <a:pt x="9671" y="10001"/>
                    <a:pt x="4908" y="6191"/>
                    <a:pt x="8718" y="1095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088" name="Google Shape;10088;p15"/>
            <p:cNvSpPr/>
            <p:nvPr/>
          </p:nvSpPr>
          <p:spPr>
            <a:xfrm>
              <a:off x="7603184" y="2244566"/>
              <a:ext cx="9525" cy="9525"/>
            </a:xfrm>
            <a:custGeom>
              <a:avLst/>
              <a:gdLst/>
              <a:ahLst/>
              <a:cxnLst/>
              <a:rect l="l" t="t" r="r" b="b"/>
              <a:pathLst>
                <a:path w="9525" h="9525" extrusionOk="0">
                  <a:moveTo>
                    <a:pt x="8244" y="7144"/>
                  </a:moveTo>
                  <a:cubicBezTo>
                    <a:pt x="7291" y="8096"/>
                    <a:pt x="6339" y="11906"/>
                    <a:pt x="82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089" name="Google Shape;10089;p15"/>
            <p:cNvSpPr/>
            <p:nvPr/>
          </p:nvSpPr>
          <p:spPr>
            <a:xfrm>
              <a:off x="6816172" y="2212181"/>
              <a:ext cx="9525" cy="9525"/>
            </a:xfrm>
            <a:custGeom>
              <a:avLst/>
              <a:gdLst/>
              <a:ahLst/>
              <a:cxnLst/>
              <a:rect l="l" t="t" r="r" b="b"/>
              <a:pathLst>
                <a:path w="9525" h="9525" extrusionOk="0">
                  <a:moveTo>
                    <a:pt x="8491" y="9049"/>
                  </a:moveTo>
                  <a:cubicBezTo>
                    <a:pt x="7538" y="6191"/>
                    <a:pt x="6586" y="10954"/>
                    <a:pt x="7538" y="7144"/>
                  </a:cubicBezTo>
                  <a:cubicBezTo>
                    <a:pt x="7538" y="8096"/>
                    <a:pt x="8491" y="8096"/>
                    <a:pt x="8491" y="904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090" name="Google Shape;10090;p15"/>
            <p:cNvSpPr/>
            <p:nvPr/>
          </p:nvSpPr>
          <p:spPr>
            <a:xfrm>
              <a:off x="6812756" y="2219801"/>
              <a:ext cx="400050" cy="561975"/>
            </a:xfrm>
            <a:custGeom>
              <a:avLst/>
              <a:gdLst/>
              <a:ahLst/>
              <a:cxnLst/>
              <a:rect l="l" t="t" r="r" b="b"/>
              <a:pathLst>
                <a:path w="400050" h="561975" extrusionOk="0">
                  <a:moveTo>
                    <a:pt x="392906" y="385286"/>
                  </a:moveTo>
                  <a:cubicBezTo>
                    <a:pt x="406241" y="414814"/>
                    <a:pt x="356711" y="547211"/>
                    <a:pt x="372904" y="556736"/>
                  </a:cubicBezTo>
                  <a:cubicBezTo>
                    <a:pt x="303371" y="493871"/>
                    <a:pt x="257651" y="369094"/>
                    <a:pt x="198596" y="337661"/>
                  </a:cubicBezTo>
                  <a:cubicBezTo>
                    <a:pt x="185261" y="317659"/>
                    <a:pt x="143351" y="235744"/>
                    <a:pt x="136684" y="214789"/>
                  </a:cubicBezTo>
                  <a:cubicBezTo>
                    <a:pt x="100489" y="195739"/>
                    <a:pt x="100489" y="138589"/>
                    <a:pt x="77629" y="131921"/>
                  </a:cubicBezTo>
                  <a:cubicBezTo>
                    <a:pt x="70961" y="149066"/>
                    <a:pt x="91916" y="132874"/>
                    <a:pt x="89059" y="134779"/>
                  </a:cubicBezTo>
                  <a:cubicBezTo>
                    <a:pt x="90011" y="138589"/>
                    <a:pt x="8096" y="7144"/>
                    <a:pt x="7144" y="7144"/>
                  </a:cubicBezTo>
                  <a:cubicBezTo>
                    <a:pt x="10954" y="13811"/>
                    <a:pt x="13811" y="6191"/>
                    <a:pt x="9049" y="11906"/>
                  </a:cubicBezTo>
                  <a:cubicBezTo>
                    <a:pt x="-476" y="22384"/>
                    <a:pt x="296704" y="474821"/>
                    <a:pt x="362426" y="526256"/>
                  </a:cubicBezTo>
                  <a:cubicBezTo>
                    <a:pt x="341471" y="504349"/>
                    <a:pt x="392906" y="382429"/>
                    <a:pt x="392906" y="38528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091" name="Google Shape;10091;p15"/>
            <p:cNvSpPr/>
            <p:nvPr/>
          </p:nvSpPr>
          <p:spPr>
            <a:xfrm>
              <a:off x="6815614" y="2216943"/>
              <a:ext cx="9525" cy="9525"/>
            </a:xfrm>
            <a:custGeom>
              <a:avLst/>
              <a:gdLst/>
              <a:ahLst/>
              <a:cxnLst/>
              <a:rect l="l" t="t" r="r" b="b"/>
              <a:pathLst>
                <a:path w="9525" h="9525" extrusionOk="0">
                  <a:moveTo>
                    <a:pt x="10001" y="7144"/>
                  </a:moveTo>
                  <a:cubicBezTo>
                    <a:pt x="9049" y="8096"/>
                    <a:pt x="9049" y="10001"/>
                    <a:pt x="7144" y="9049"/>
                  </a:cubicBezTo>
                  <a:cubicBezTo>
                    <a:pt x="7144" y="9049"/>
                    <a:pt x="8096" y="7144"/>
                    <a:pt x="10001"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092" name="Google Shape;10092;p15"/>
            <p:cNvSpPr/>
            <p:nvPr/>
          </p:nvSpPr>
          <p:spPr>
            <a:xfrm>
              <a:off x="6827849" y="2272188"/>
              <a:ext cx="9525" cy="9525"/>
            </a:xfrm>
            <a:custGeom>
              <a:avLst/>
              <a:gdLst/>
              <a:ahLst/>
              <a:cxnLst/>
              <a:rect l="l" t="t" r="r" b="b"/>
              <a:pathLst>
                <a:path w="9525" h="9525" extrusionOk="0">
                  <a:moveTo>
                    <a:pt x="8244" y="7144"/>
                  </a:moveTo>
                  <a:cubicBezTo>
                    <a:pt x="7291" y="7144"/>
                    <a:pt x="6339" y="7144"/>
                    <a:pt x="82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093" name="Google Shape;10093;p15"/>
            <p:cNvSpPr/>
            <p:nvPr/>
          </p:nvSpPr>
          <p:spPr>
            <a:xfrm>
              <a:off x="6879431" y="2338863"/>
              <a:ext cx="9525" cy="9525"/>
            </a:xfrm>
            <a:custGeom>
              <a:avLst/>
              <a:gdLst/>
              <a:ahLst/>
              <a:cxnLst/>
              <a:rect l="l" t="t" r="r" b="b"/>
              <a:pathLst>
                <a:path w="9525" h="9525" extrusionOk="0">
                  <a:moveTo>
                    <a:pt x="10954" y="10001"/>
                  </a:moveTo>
                  <a:cubicBezTo>
                    <a:pt x="10001" y="10001"/>
                    <a:pt x="8096" y="8096"/>
                    <a:pt x="7144" y="7144"/>
                  </a:cubicBezTo>
                  <a:lnTo>
                    <a:pt x="10954" y="10001"/>
                  </a:ln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094" name="Google Shape;10094;p15"/>
            <p:cNvSpPr/>
            <p:nvPr/>
          </p:nvSpPr>
          <p:spPr>
            <a:xfrm>
              <a:off x="6883241" y="2354632"/>
              <a:ext cx="9525" cy="9525"/>
            </a:xfrm>
            <a:custGeom>
              <a:avLst/>
              <a:gdLst/>
              <a:ahLst/>
              <a:cxnLst/>
              <a:rect l="l" t="t" r="r" b="b"/>
              <a:pathLst>
                <a:path w="9525" h="9525" extrusionOk="0">
                  <a:moveTo>
                    <a:pt x="9049" y="7567"/>
                  </a:moveTo>
                  <a:cubicBezTo>
                    <a:pt x="9049" y="9472"/>
                    <a:pt x="8096" y="8520"/>
                    <a:pt x="7144" y="7567"/>
                  </a:cubicBezTo>
                  <a:cubicBezTo>
                    <a:pt x="8096" y="6615"/>
                    <a:pt x="8096" y="7567"/>
                    <a:pt x="9049"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095" name="Google Shape;10095;p15"/>
            <p:cNvSpPr/>
            <p:nvPr/>
          </p:nvSpPr>
          <p:spPr>
            <a:xfrm>
              <a:off x="6887333" y="2354103"/>
              <a:ext cx="9525" cy="9525"/>
            </a:xfrm>
            <a:custGeom>
              <a:avLst/>
              <a:gdLst/>
              <a:ahLst/>
              <a:cxnLst/>
              <a:rect l="l" t="t" r="r" b="b"/>
              <a:pathLst>
                <a:path w="9525" h="9525" extrusionOk="0">
                  <a:moveTo>
                    <a:pt x="7814" y="7144"/>
                  </a:moveTo>
                  <a:cubicBezTo>
                    <a:pt x="8767" y="8096"/>
                    <a:pt x="7814" y="9049"/>
                    <a:pt x="7814" y="10001"/>
                  </a:cubicBezTo>
                  <a:cubicBezTo>
                    <a:pt x="8767" y="9049"/>
                    <a:pt x="5910" y="8096"/>
                    <a:pt x="781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096" name="Google Shape;10096;p15"/>
            <p:cNvSpPr/>
            <p:nvPr/>
          </p:nvSpPr>
          <p:spPr>
            <a:xfrm>
              <a:off x="6898284" y="2380773"/>
              <a:ext cx="9525" cy="9525"/>
            </a:xfrm>
            <a:custGeom>
              <a:avLst/>
              <a:gdLst/>
              <a:ahLst/>
              <a:cxnLst/>
              <a:rect l="l" t="t" r="r" b="b"/>
              <a:pathLst>
                <a:path w="9525" h="9525" extrusionOk="0">
                  <a:moveTo>
                    <a:pt x="7341" y="7144"/>
                  </a:moveTo>
                  <a:cubicBezTo>
                    <a:pt x="7341" y="8096"/>
                    <a:pt x="9246" y="8096"/>
                    <a:pt x="8294" y="10001"/>
                  </a:cubicBezTo>
                  <a:cubicBezTo>
                    <a:pt x="9246" y="8096"/>
                    <a:pt x="6388" y="7144"/>
                    <a:pt x="7341"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097" name="Google Shape;10097;p15"/>
            <p:cNvSpPr/>
            <p:nvPr/>
          </p:nvSpPr>
          <p:spPr>
            <a:xfrm>
              <a:off x="6906630" y="2391251"/>
              <a:ext cx="9525" cy="9525"/>
            </a:xfrm>
            <a:custGeom>
              <a:avLst/>
              <a:gdLst/>
              <a:ahLst/>
              <a:cxnLst/>
              <a:rect l="l" t="t" r="r" b="b"/>
              <a:pathLst>
                <a:path w="9525" h="9525" extrusionOk="0">
                  <a:moveTo>
                    <a:pt x="7567" y="7144"/>
                  </a:moveTo>
                  <a:cubicBezTo>
                    <a:pt x="7567" y="8096"/>
                    <a:pt x="6615" y="9049"/>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098" name="Google Shape;10098;p15"/>
            <p:cNvSpPr/>
            <p:nvPr/>
          </p:nvSpPr>
          <p:spPr>
            <a:xfrm>
              <a:off x="7026354" y="2593986"/>
              <a:ext cx="9525" cy="9525"/>
            </a:xfrm>
            <a:custGeom>
              <a:avLst/>
              <a:gdLst/>
              <a:ahLst/>
              <a:cxnLst/>
              <a:rect l="l" t="t" r="r" b="b"/>
              <a:pathLst>
                <a:path w="9525" h="9525" extrusionOk="0">
                  <a:moveTo>
                    <a:pt x="7858" y="8244"/>
                  </a:moveTo>
                  <a:cubicBezTo>
                    <a:pt x="6906" y="6339"/>
                    <a:pt x="6906" y="7291"/>
                    <a:pt x="7858" y="82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099" name="Google Shape;10099;p15"/>
            <p:cNvSpPr/>
            <p:nvPr/>
          </p:nvSpPr>
          <p:spPr>
            <a:xfrm>
              <a:off x="7080691" y="2685573"/>
              <a:ext cx="9525" cy="9525"/>
            </a:xfrm>
            <a:custGeom>
              <a:avLst/>
              <a:gdLst/>
              <a:ahLst/>
              <a:cxnLst/>
              <a:rect l="l" t="t" r="r" b="b"/>
              <a:pathLst>
                <a:path w="9525" h="9525" extrusionOk="0">
                  <a:moveTo>
                    <a:pt x="7815" y="7144"/>
                  </a:moveTo>
                  <a:cubicBezTo>
                    <a:pt x="8767" y="8096"/>
                    <a:pt x="7815" y="8096"/>
                    <a:pt x="7815" y="9049"/>
                  </a:cubicBezTo>
                  <a:cubicBezTo>
                    <a:pt x="5909" y="7144"/>
                    <a:pt x="8767" y="8096"/>
                    <a:pt x="7815"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100" name="Google Shape;10100;p15"/>
            <p:cNvSpPr/>
            <p:nvPr/>
          </p:nvSpPr>
          <p:spPr>
            <a:xfrm>
              <a:off x="7119461" y="2715312"/>
              <a:ext cx="9525" cy="9525"/>
            </a:xfrm>
            <a:custGeom>
              <a:avLst/>
              <a:gdLst/>
              <a:ahLst/>
              <a:cxnLst/>
              <a:rect l="l" t="t" r="r" b="b"/>
              <a:pathLst>
                <a:path w="9525" h="9525" extrusionOk="0">
                  <a:moveTo>
                    <a:pt x="7144" y="8837"/>
                  </a:moveTo>
                  <a:cubicBezTo>
                    <a:pt x="7144" y="8837"/>
                    <a:pt x="10954" y="5027"/>
                    <a:pt x="7144" y="883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101" name="Google Shape;10101;p15"/>
            <p:cNvSpPr/>
            <p:nvPr/>
          </p:nvSpPr>
          <p:spPr>
            <a:xfrm>
              <a:off x="7174706" y="2782334"/>
              <a:ext cx="9525" cy="9525"/>
            </a:xfrm>
            <a:custGeom>
              <a:avLst/>
              <a:gdLst/>
              <a:ahLst/>
              <a:cxnLst/>
              <a:rect l="l" t="t" r="r" b="b"/>
              <a:pathLst>
                <a:path w="9525" h="9525" extrusionOk="0">
                  <a:moveTo>
                    <a:pt x="9049" y="7538"/>
                  </a:moveTo>
                  <a:cubicBezTo>
                    <a:pt x="6191" y="7538"/>
                    <a:pt x="10001" y="9443"/>
                    <a:pt x="7144" y="8491"/>
                  </a:cubicBezTo>
                  <a:cubicBezTo>
                    <a:pt x="7144" y="7538"/>
                    <a:pt x="8096" y="6586"/>
                    <a:pt x="9049" y="753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102" name="Google Shape;10102;p15"/>
            <p:cNvSpPr/>
            <p:nvPr/>
          </p:nvSpPr>
          <p:spPr>
            <a:xfrm>
              <a:off x="7180412" y="2780790"/>
              <a:ext cx="628650" cy="85725"/>
            </a:xfrm>
            <a:custGeom>
              <a:avLst/>
              <a:gdLst/>
              <a:ahLst/>
              <a:cxnLst/>
              <a:rect l="l" t="t" r="r" b="b"/>
              <a:pathLst>
                <a:path w="628650" h="85725" extrusionOk="0">
                  <a:moveTo>
                    <a:pt x="629136" y="74805"/>
                  </a:moveTo>
                  <a:cubicBezTo>
                    <a:pt x="649138" y="105285"/>
                    <a:pt x="246231" y="66232"/>
                    <a:pt x="260518" y="58612"/>
                  </a:cubicBezTo>
                  <a:cubicBezTo>
                    <a:pt x="248136" y="58612"/>
                    <a:pt x="141456" y="45278"/>
                    <a:pt x="148123" y="32895"/>
                  </a:cubicBezTo>
                  <a:cubicBezTo>
                    <a:pt x="113833" y="50992"/>
                    <a:pt x="92878" y="34800"/>
                    <a:pt x="64303" y="33847"/>
                  </a:cubicBezTo>
                  <a:cubicBezTo>
                    <a:pt x="67161" y="25275"/>
                    <a:pt x="71923" y="34800"/>
                    <a:pt x="71923" y="23370"/>
                  </a:cubicBezTo>
                  <a:cubicBezTo>
                    <a:pt x="76686" y="25275"/>
                    <a:pt x="6201" y="14797"/>
                    <a:pt x="7153" y="13845"/>
                  </a:cubicBezTo>
                  <a:cubicBezTo>
                    <a:pt x="9058" y="13845"/>
                    <a:pt x="16678" y="11940"/>
                    <a:pt x="12868" y="13845"/>
                  </a:cubicBezTo>
                  <a:cubicBezTo>
                    <a:pt x="16678" y="10987"/>
                    <a:pt x="16678" y="10035"/>
                    <a:pt x="13821" y="10035"/>
                  </a:cubicBezTo>
                  <a:cubicBezTo>
                    <a:pt x="44301" y="-13778"/>
                    <a:pt x="636756" y="118620"/>
                    <a:pt x="629136" y="74805"/>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103" name="Google Shape;10103;p15"/>
            <p:cNvSpPr/>
            <p:nvPr/>
          </p:nvSpPr>
          <p:spPr>
            <a:xfrm>
              <a:off x="7179469" y="2782728"/>
              <a:ext cx="9525" cy="9525"/>
            </a:xfrm>
            <a:custGeom>
              <a:avLst/>
              <a:gdLst/>
              <a:ahLst/>
              <a:cxnLst/>
              <a:rect l="l" t="t" r="r" b="b"/>
              <a:pathLst>
                <a:path w="9525" h="9525" extrusionOk="0">
                  <a:moveTo>
                    <a:pt x="7144" y="7144"/>
                  </a:moveTo>
                  <a:cubicBezTo>
                    <a:pt x="7144" y="8096"/>
                    <a:pt x="9049" y="9049"/>
                    <a:pt x="7144" y="10954"/>
                  </a:cubicBezTo>
                  <a:cubicBezTo>
                    <a:pt x="7144" y="9049"/>
                    <a:pt x="7144"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104" name="Google Shape;10104;p15"/>
            <p:cNvSpPr/>
            <p:nvPr/>
          </p:nvSpPr>
          <p:spPr>
            <a:xfrm>
              <a:off x="7221908" y="2800826"/>
              <a:ext cx="9525" cy="9525"/>
            </a:xfrm>
            <a:custGeom>
              <a:avLst/>
              <a:gdLst/>
              <a:ahLst/>
              <a:cxnLst/>
              <a:rect l="l" t="t" r="r" b="b"/>
              <a:pathLst>
                <a:path w="9525" h="9525" extrusionOk="0">
                  <a:moveTo>
                    <a:pt x="7567" y="7144"/>
                  </a:moveTo>
                  <a:cubicBezTo>
                    <a:pt x="7567" y="8096"/>
                    <a:pt x="6615" y="9049"/>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105" name="Google Shape;10105;p15"/>
            <p:cNvSpPr/>
            <p:nvPr/>
          </p:nvSpPr>
          <p:spPr>
            <a:xfrm>
              <a:off x="7228999" y="2802731"/>
              <a:ext cx="19050" cy="9525"/>
            </a:xfrm>
            <a:custGeom>
              <a:avLst/>
              <a:gdLst/>
              <a:ahLst/>
              <a:cxnLst/>
              <a:rect l="l" t="t" r="r" b="b"/>
              <a:pathLst>
                <a:path w="19050" h="9525" extrusionOk="0">
                  <a:moveTo>
                    <a:pt x="11906" y="7144"/>
                  </a:moveTo>
                  <a:cubicBezTo>
                    <a:pt x="11906" y="8096"/>
                    <a:pt x="9049" y="9049"/>
                    <a:pt x="7144" y="9049"/>
                  </a:cubicBezTo>
                  <a:lnTo>
                    <a:pt x="11906" y="7144"/>
                  </a:ln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106" name="Google Shape;10106;p15"/>
            <p:cNvSpPr/>
            <p:nvPr/>
          </p:nvSpPr>
          <p:spPr>
            <a:xfrm>
              <a:off x="7243286" y="2809398"/>
              <a:ext cx="9525" cy="9525"/>
            </a:xfrm>
            <a:custGeom>
              <a:avLst/>
              <a:gdLst/>
              <a:ahLst/>
              <a:cxnLst/>
              <a:rect l="l" t="t" r="r" b="b"/>
              <a:pathLst>
                <a:path w="9525" h="9525" extrusionOk="0">
                  <a:moveTo>
                    <a:pt x="8096" y="7144"/>
                  </a:moveTo>
                  <a:cubicBezTo>
                    <a:pt x="9049" y="8096"/>
                    <a:pt x="8096" y="9049"/>
                    <a:pt x="7144" y="8096"/>
                  </a:cubicBezTo>
                  <a:cubicBezTo>
                    <a:pt x="7144" y="8096"/>
                    <a:pt x="8096" y="7144"/>
                    <a:pt x="8096"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107" name="Google Shape;10107;p15"/>
            <p:cNvSpPr/>
            <p:nvPr/>
          </p:nvSpPr>
          <p:spPr>
            <a:xfrm>
              <a:off x="7244997" y="2806541"/>
              <a:ext cx="9525" cy="9525"/>
            </a:xfrm>
            <a:custGeom>
              <a:avLst/>
              <a:gdLst/>
              <a:ahLst/>
              <a:cxnLst/>
              <a:rect l="l" t="t" r="r" b="b"/>
              <a:pathLst>
                <a:path w="9525" h="9525" extrusionOk="0">
                  <a:moveTo>
                    <a:pt x="7338" y="7144"/>
                  </a:moveTo>
                  <a:cubicBezTo>
                    <a:pt x="8291" y="7144"/>
                    <a:pt x="8291" y="8096"/>
                    <a:pt x="9243" y="9049"/>
                  </a:cubicBezTo>
                  <a:cubicBezTo>
                    <a:pt x="9243" y="8096"/>
                    <a:pt x="6386" y="9049"/>
                    <a:pt x="7338"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108" name="Google Shape;10108;p15"/>
            <p:cNvSpPr/>
            <p:nvPr/>
          </p:nvSpPr>
          <p:spPr>
            <a:xfrm>
              <a:off x="7267857" y="2812970"/>
              <a:ext cx="9525" cy="9525"/>
            </a:xfrm>
            <a:custGeom>
              <a:avLst/>
              <a:gdLst/>
              <a:ahLst/>
              <a:cxnLst/>
              <a:rect l="l" t="t" r="r" b="b"/>
              <a:pathLst>
                <a:path w="9525" h="9525" extrusionOk="0">
                  <a:moveTo>
                    <a:pt x="7338" y="7382"/>
                  </a:moveTo>
                  <a:cubicBezTo>
                    <a:pt x="8291" y="7382"/>
                    <a:pt x="9243" y="6429"/>
                    <a:pt x="9243" y="8334"/>
                  </a:cubicBezTo>
                  <a:cubicBezTo>
                    <a:pt x="9243" y="7382"/>
                    <a:pt x="6386" y="9287"/>
                    <a:pt x="7338" y="7382"/>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109" name="Google Shape;10109;p15"/>
            <p:cNvSpPr/>
            <p:nvPr/>
          </p:nvSpPr>
          <p:spPr>
            <a:xfrm>
              <a:off x="7278529" y="2813208"/>
              <a:ext cx="9525" cy="9525"/>
            </a:xfrm>
            <a:custGeom>
              <a:avLst/>
              <a:gdLst/>
              <a:ahLst/>
              <a:cxnLst/>
              <a:rect l="l" t="t" r="r" b="b"/>
              <a:pathLst>
                <a:path w="9525" h="9525" extrusionOk="0">
                  <a:moveTo>
                    <a:pt x="7144" y="7144"/>
                  </a:moveTo>
                  <a:cubicBezTo>
                    <a:pt x="8096" y="7144"/>
                    <a:pt x="9049" y="9049"/>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110" name="Google Shape;10110;p15"/>
            <p:cNvSpPr/>
            <p:nvPr/>
          </p:nvSpPr>
          <p:spPr>
            <a:xfrm>
              <a:off x="7473644" y="2842021"/>
              <a:ext cx="9525" cy="9525"/>
            </a:xfrm>
            <a:custGeom>
              <a:avLst/>
              <a:gdLst/>
              <a:ahLst/>
              <a:cxnLst/>
              <a:rect l="l" t="t" r="r" b="b"/>
              <a:pathLst>
                <a:path w="9525" h="9525" extrusionOk="0">
                  <a:moveTo>
                    <a:pt x="8244" y="7858"/>
                  </a:moveTo>
                  <a:cubicBezTo>
                    <a:pt x="6339" y="6906"/>
                    <a:pt x="7291" y="6906"/>
                    <a:pt x="8244" y="785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111" name="Google Shape;10111;p15"/>
            <p:cNvSpPr/>
            <p:nvPr/>
          </p:nvSpPr>
          <p:spPr>
            <a:xfrm>
              <a:off x="7559516" y="2860833"/>
              <a:ext cx="9525" cy="9525"/>
            </a:xfrm>
            <a:custGeom>
              <a:avLst/>
              <a:gdLst/>
              <a:ahLst/>
              <a:cxnLst/>
              <a:rect l="l" t="t" r="r" b="b"/>
              <a:pathLst>
                <a:path w="9525" h="9525" extrusionOk="0">
                  <a:moveTo>
                    <a:pt x="7144" y="7144"/>
                  </a:moveTo>
                  <a:cubicBezTo>
                    <a:pt x="8096" y="7144"/>
                    <a:pt x="8096" y="8096"/>
                    <a:pt x="8096" y="8096"/>
                  </a:cubicBezTo>
                  <a:cubicBezTo>
                    <a:pt x="7144" y="8096"/>
                    <a:pt x="9049"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112" name="Google Shape;10112;p15"/>
            <p:cNvSpPr/>
            <p:nvPr/>
          </p:nvSpPr>
          <p:spPr>
            <a:xfrm>
              <a:off x="7606189" y="2863056"/>
              <a:ext cx="9525" cy="9525"/>
            </a:xfrm>
            <a:custGeom>
              <a:avLst/>
              <a:gdLst/>
              <a:ahLst/>
              <a:cxnLst/>
              <a:rect l="l" t="t" r="r" b="b"/>
              <a:pathLst>
                <a:path w="9525" h="9525" extrusionOk="0">
                  <a:moveTo>
                    <a:pt x="7144" y="9684"/>
                  </a:moveTo>
                  <a:cubicBezTo>
                    <a:pt x="7144" y="9684"/>
                    <a:pt x="8096" y="3969"/>
                    <a:pt x="7144" y="968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113" name="Google Shape;10113;p15"/>
            <p:cNvSpPr/>
            <p:nvPr/>
          </p:nvSpPr>
          <p:spPr>
            <a:xfrm>
              <a:off x="7786303" y="2669381"/>
              <a:ext cx="9525" cy="9525"/>
            </a:xfrm>
            <a:custGeom>
              <a:avLst/>
              <a:gdLst/>
              <a:ahLst/>
              <a:cxnLst/>
              <a:rect l="l" t="t" r="r" b="b"/>
              <a:pathLst>
                <a:path w="9525" h="9525" extrusionOk="0">
                  <a:moveTo>
                    <a:pt x="9909" y="7144"/>
                  </a:moveTo>
                  <a:cubicBezTo>
                    <a:pt x="8956" y="7144"/>
                    <a:pt x="4194" y="8096"/>
                    <a:pt x="9909"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114" name="Google Shape;10114;p15"/>
            <p:cNvSpPr/>
            <p:nvPr/>
          </p:nvSpPr>
          <p:spPr>
            <a:xfrm>
              <a:off x="7782401" y="2656998"/>
              <a:ext cx="9525" cy="19050"/>
            </a:xfrm>
            <a:custGeom>
              <a:avLst/>
              <a:gdLst/>
              <a:ahLst/>
              <a:cxnLst/>
              <a:rect l="l" t="t" r="r" b="b"/>
              <a:pathLst>
                <a:path w="9525" h="19050" extrusionOk="0">
                  <a:moveTo>
                    <a:pt x="7144" y="7144"/>
                  </a:moveTo>
                  <a:cubicBezTo>
                    <a:pt x="10954" y="27146"/>
                    <a:pt x="9049" y="1476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115" name="Google Shape;10115;p15"/>
            <p:cNvSpPr/>
            <p:nvPr/>
          </p:nvSpPr>
          <p:spPr>
            <a:xfrm>
              <a:off x="7777776" y="2660808"/>
              <a:ext cx="9525" cy="19050"/>
            </a:xfrm>
            <a:custGeom>
              <a:avLst/>
              <a:gdLst/>
              <a:ahLst/>
              <a:cxnLst/>
              <a:rect l="l" t="t" r="r" b="b"/>
              <a:pathLst>
                <a:path w="9525" h="19050" extrusionOk="0">
                  <a:moveTo>
                    <a:pt x="7959" y="11906"/>
                  </a:moveTo>
                  <a:cubicBezTo>
                    <a:pt x="8911" y="10001"/>
                    <a:pt x="8911" y="9049"/>
                    <a:pt x="8911" y="7144"/>
                  </a:cubicBezTo>
                  <a:cubicBezTo>
                    <a:pt x="7959" y="9049"/>
                    <a:pt x="6054" y="10954"/>
                    <a:pt x="7959" y="1190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116" name="Google Shape;10116;p15"/>
            <p:cNvSpPr/>
            <p:nvPr/>
          </p:nvSpPr>
          <p:spPr>
            <a:xfrm>
              <a:off x="7775258" y="2665423"/>
              <a:ext cx="9525" cy="9525"/>
            </a:xfrm>
            <a:custGeom>
              <a:avLst/>
              <a:gdLst/>
              <a:ahLst/>
              <a:cxnLst/>
              <a:rect l="l" t="t" r="r" b="b"/>
              <a:pathLst>
                <a:path w="9525" h="9525" extrusionOk="0">
                  <a:moveTo>
                    <a:pt x="8573" y="8244"/>
                  </a:moveTo>
                  <a:cubicBezTo>
                    <a:pt x="6667" y="7291"/>
                    <a:pt x="6667" y="6339"/>
                    <a:pt x="8573" y="82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117" name="Google Shape;10117;p15"/>
            <p:cNvSpPr/>
            <p:nvPr/>
          </p:nvSpPr>
          <p:spPr>
            <a:xfrm>
              <a:off x="7768352" y="2664618"/>
              <a:ext cx="9525" cy="9525"/>
            </a:xfrm>
            <a:custGeom>
              <a:avLst/>
              <a:gdLst/>
              <a:ahLst/>
              <a:cxnLst/>
              <a:rect l="l" t="t" r="r" b="b"/>
              <a:pathLst>
                <a:path w="9525" h="9525" extrusionOk="0">
                  <a:moveTo>
                    <a:pt x="7858" y="7144"/>
                  </a:moveTo>
                  <a:cubicBezTo>
                    <a:pt x="7858" y="7144"/>
                    <a:pt x="6906" y="8096"/>
                    <a:pt x="7858" y="7144"/>
                  </a:cubicBezTo>
                  <a:cubicBezTo>
                    <a:pt x="6906" y="9049"/>
                    <a:pt x="6906" y="8096"/>
                    <a:pt x="7858"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118" name="Google Shape;10118;p15"/>
            <p:cNvSpPr/>
            <p:nvPr/>
          </p:nvSpPr>
          <p:spPr>
            <a:xfrm>
              <a:off x="7765256" y="2656277"/>
              <a:ext cx="19050" cy="19050"/>
            </a:xfrm>
            <a:custGeom>
              <a:avLst/>
              <a:gdLst/>
              <a:ahLst/>
              <a:cxnLst/>
              <a:rect l="l" t="t" r="r" b="b"/>
              <a:pathLst>
                <a:path w="19050" h="19050" extrusionOk="0">
                  <a:moveTo>
                    <a:pt x="7144" y="15485"/>
                  </a:moveTo>
                  <a:cubicBezTo>
                    <a:pt x="8096" y="20248"/>
                    <a:pt x="25241" y="-5470"/>
                    <a:pt x="7144" y="15485"/>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119" name="Google Shape;10119;p15"/>
            <p:cNvSpPr/>
            <p:nvPr/>
          </p:nvSpPr>
          <p:spPr>
            <a:xfrm>
              <a:off x="7769066" y="2664195"/>
              <a:ext cx="9525" cy="9525"/>
            </a:xfrm>
            <a:custGeom>
              <a:avLst/>
              <a:gdLst/>
              <a:ahLst/>
              <a:cxnLst/>
              <a:rect l="l" t="t" r="r" b="b"/>
              <a:pathLst>
                <a:path w="9525" h="9525" extrusionOk="0">
                  <a:moveTo>
                    <a:pt x="7144" y="7567"/>
                  </a:moveTo>
                  <a:cubicBezTo>
                    <a:pt x="7144" y="7567"/>
                    <a:pt x="8096" y="7567"/>
                    <a:pt x="8096" y="7567"/>
                  </a:cubicBezTo>
                  <a:cubicBezTo>
                    <a:pt x="8096" y="6615"/>
                    <a:pt x="7144" y="7567"/>
                    <a:pt x="7144"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120" name="Google Shape;10120;p15"/>
            <p:cNvSpPr/>
            <p:nvPr/>
          </p:nvSpPr>
          <p:spPr>
            <a:xfrm>
              <a:off x="7772876" y="2663226"/>
              <a:ext cx="9525" cy="9525"/>
            </a:xfrm>
            <a:custGeom>
              <a:avLst/>
              <a:gdLst/>
              <a:ahLst/>
              <a:cxnLst/>
              <a:rect l="l" t="t" r="r" b="b"/>
              <a:pathLst>
                <a:path w="9525" h="9525" extrusionOk="0">
                  <a:moveTo>
                    <a:pt x="7144" y="9488"/>
                  </a:moveTo>
                  <a:cubicBezTo>
                    <a:pt x="7144" y="8536"/>
                    <a:pt x="10001" y="4726"/>
                    <a:pt x="7144" y="948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121" name="Google Shape;10121;p15"/>
            <p:cNvSpPr/>
            <p:nvPr/>
          </p:nvSpPr>
          <p:spPr>
            <a:xfrm>
              <a:off x="7757934" y="2655318"/>
              <a:ext cx="9525" cy="19050"/>
            </a:xfrm>
            <a:custGeom>
              <a:avLst/>
              <a:gdLst/>
              <a:ahLst/>
              <a:cxnLst/>
              <a:rect l="l" t="t" r="r" b="b"/>
              <a:pathLst>
                <a:path w="9525" h="19050" extrusionOk="0">
                  <a:moveTo>
                    <a:pt x="8751" y="16444"/>
                  </a:moveTo>
                  <a:cubicBezTo>
                    <a:pt x="11609" y="3109"/>
                    <a:pt x="3989" y="5014"/>
                    <a:pt x="8751" y="164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122" name="Google Shape;10122;p15"/>
            <p:cNvSpPr/>
            <p:nvPr/>
          </p:nvSpPr>
          <p:spPr>
            <a:xfrm>
              <a:off x="7755731" y="2649378"/>
              <a:ext cx="9525" cy="9525"/>
            </a:xfrm>
            <a:custGeom>
              <a:avLst/>
              <a:gdLst/>
              <a:ahLst/>
              <a:cxnLst/>
              <a:rect l="l" t="t" r="r" b="b"/>
              <a:pathLst>
                <a:path w="9525" h="9525" extrusionOk="0">
                  <a:moveTo>
                    <a:pt x="7144" y="7144"/>
                  </a:moveTo>
                  <a:cubicBezTo>
                    <a:pt x="7144" y="8096"/>
                    <a:pt x="7144" y="8096"/>
                    <a:pt x="7144" y="7144"/>
                  </a:cubicBezTo>
                  <a:cubicBezTo>
                    <a:pt x="7144" y="8096"/>
                    <a:pt x="7144"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123" name="Google Shape;10123;p15"/>
            <p:cNvSpPr/>
            <p:nvPr/>
          </p:nvSpPr>
          <p:spPr>
            <a:xfrm>
              <a:off x="7741444" y="2651640"/>
              <a:ext cx="19050" cy="19050"/>
            </a:xfrm>
            <a:custGeom>
              <a:avLst/>
              <a:gdLst/>
              <a:ahLst/>
              <a:cxnLst/>
              <a:rect l="l" t="t" r="r" b="b"/>
              <a:pathLst>
                <a:path w="19050" h="19050" extrusionOk="0">
                  <a:moveTo>
                    <a:pt x="7144" y="13455"/>
                  </a:moveTo>
                  <a:cubicBezTo>
                    <a:pt x="26194" y="8692"/>
                    <a:pt x="18574" y="2025"/>
                    <a:pt x="7144" y="13455"/>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124" name="Google Shape;10124;p15"/>
            <p:cNvSpPr/>
            <p:nvPr/>
          </p:nvSpPr>
          <p:spPr>
            <a:xfrm>
              <a:off x="7741169" y="2648861"/>
              <a:ext cx="9525" cy="9525"/>
            </a:xfrm>
            <a:custGeom>
              <a:avLst/>
              <a:gdLst/>
              <a:ahLst/>
              <a:cxnLst/>
              <a:rect l="l" t="t" r="r" b="b"/>
              <a:pathLst>
                <a:path w="9525" h="9525" extrusionOk="0">
                  <a:moveTo>
                    <a:pt x="7419" y="9566"/>
                  </a:moveTo>
                  <a:cubicBezTo>
                    <a:pt x="6466" y="2898"/>
                    <a:pt x="8371" y="12423"/>
                    <a:pt x="7419" y="956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125" name="Google Shape;10125;p15"/>
            <p:cNvSpPr/>
            <p:nvPr/>
          </p:nvSpPr>
          <p:spPr>
            <a:xfrm>
              <a:off x="7731218" y="2650961"/>
              <a:ext cx="9525" cy="19050"/>
            </a:xfrm>
            <a:custGeom>
              <a:avLst/>
              <a:gdLst/>
              <a:ahLst/>
              <a:cxnLst/>
              <a:rect l="l" t="t" r="r" b="b"/>
              <a:pathLst>
                <a:path w="9525" h="19050" extrusionOk="0">
                  <a:moveTo>
                    <a:pt x="9750" y="14133"/>
                  </a:moveTo>
                  <a:cubicBezTo>
                    <a:pt x="7845" y="-2059"/>
                    <a:pt x="4988" y="15086"/>
                    <a:pt x="9750" y="14133"/>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126" name="Google Shape;10126;p15"/>
            <p:cNvSpPr/>
            <p:nvPr/>
          </p:nvSpPr>
          <p:spPr>
            <a:xfrm>
              <a:off x="7737634" y="2657951"/>
              <a:ext cx="9525" cy="9525"/>
            </a:xfrm>
            <a:custGeom>
              <a:avLst/>
              <a:gdLst/>
              <a:ahLst/>
              <a:cxnLst/>
              <a:rect l="l" t="t" r="r" b="b"/>
              <a:pathLst>
                <a:path w="9525" h="9525" extrusionOk="0">
                  <a:moveTo>
                    <a:pt x="9049" y="8096"/>
                  </a:moveTo>
                  <a:cubicBezTo>
                    <a:pt x="8096" y="8096"/>
                    <a:pt x="7144" y="8096"/>
                    <a:pt x="7144" y="7144"/>
                  </a:cubicBezTo>
                  <a:cubicBezTo>
                    <a:pt x="8096" y="8096"/>
                    <a:pt x="8096" y="10001"/>
                    <a:pt x="9049" y="809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127" name="Google Shape;10127;p15"/>
            <p:cNvSpPr/>
            <p:nvPr/>
          </p:nvSpPr>
          <p:spPr>
            <a:xfrm>
              <a:off x="7726204" y="2649378"/>
              <a:ext cx="9525" cy="9525"/>
            </a:xfrm>
            <a:custGeom>
              <a:avLst/>
              <a:gdLst/>
              <a:ahLst/>
              <a:cxnLst/>
              <a:rect l="l" t="t" r="r" b="b"/>
              <a:pathLst>
                <a:path w="9525" h="9525" extrusionOk="0">
                  <a:moveTo>
                    <a:pt x="7144" y="7144"/>
                  </a:moveTo>
                  <a:cubicBezTo>
                    <a:pt x="7144" y="7144"/>
                    <a:pt x="8096" y="7144"/>
                    <a:pt x="8096" y="7144"/>
                  </a:cubicBezTo>
                  <a:cubicBezTo>
                    <a:pt x="8096"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128" name="Google Shape;10128;p15"/>
            <p:cNvSpPr/>
            <p:nvPr/>
          </p:nvSpPr>
          <p:spPr>
            <a:xfrm>
              <a:off x="7725040" y="2656046"/>
              <a:ext cx="9525" cy="9525"/>
            </a:xfrm>
            <a:custGeom>
              <a:avLst/>
              <a:gdLst/>
              <a:ahLst/>
              <a:cxnLst/>
              <a:rect l="l" t="t" r="r" b="b"/>
              <a:pathLst>
                <a:path w="9525" h="9525" extrusionOk="0">
                  <a:moveTo>
                    <a:pt x="9260" y="7144"/>
                  </a:moveTo>
                  <a:cubicBezTo>
                    <a:pt x="4498" y="8096"/>
                    <a:pt x="9260" y="8096"/>
                    <a:pt x="9260"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129" name="Google Shape;10129;p15"/>
            <p:cNvSpPr/>
            <p:nvPr/>
          </p:nvSpPr>
          <p:spPr>
            <a:xfrm>
              <a:off x="7640479" y="2638758"/>
              <a:ext cx="95250" cy="28575"/>
            </a:xfrm>
            <a:custGeom>
              <a:avLst/>
              <a:gdLst/>
              <a:ahLst/>
              <a:cxnLst/>
              <a:rect l="l" t="t" r="r" b="b"/>
              <a:pathLst>
                <a:path w="95250" h="28575" extrusionOk="0">
                  <a:moveTo>
                    <a:pt x="7144" y="11097"/>
                  </a:moveTo>
                  <a:cubicBezTo>
                    <a:pt x="9049" y="36814"/>
                    <a:pt x="85249" y="19669"/>
                    <a:pt x="90011" y="22527"/>
                  </a:cubicBezTo>
                  <a:cubicBezTo>
                    <a:pt x="85249" y="19669"/>
                    <a:pt x="85249" y="16812"/>
                    <a:pt x="90011" y="14907"/>
                  </a:cubicBezTo>
                  <a:cubicBezTo>
                    <a:pt x="53816" y="-3191"/>
                    <a:pt x="25241" y="16812"/>
                    <a:pt x="7144" y="1109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130" name="Google Shape;10130;p15"/>
            <p:cNvSpPr/>
            <p:nvPr/>
          </p:nvSpPr>
          <p:spPr>
            <a:xfrm>
              <a:off x="7650004" y="2638606"/>
              <a:ext cx="9525" cy="9525"/>
            </a:xfrm>
            <a:custGeom>
              <a:avLst/>
              <a:gdLst/>
              <a:ahLst/>
              <a:cxnLst/>
              <a:rect l="l" t="t" r="r" b="b"/>
              <a:pathLst>
                <a:path w="9525" h="9525" extrusionOk="0">
                  <a:moveTo>
                    <a:pt x="7144" y="9343"/>
                  </a:moveTo>
                  <a:cubicBezTo>
                    <a:pt x="10001" y="5534"/>
                    <a:pt x="7144" y="7438"/>
                    <a:pt x="7144" y="9343"/>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131" name="Google Shape;10131;p15"/>
            <p:cNvSpPr/>
            <p:nvPr/>
          </p:nvSpPr>
          <p:spPr>
            <a:xfrm>
              <a:off x="7640479" y="2642711"/>
              <a:ext cx="9525" cy="9525"/>
            </a:xfrm>
            <a:custGeom>
              <a:avLst/>
              <a:gdLst/>
              <a:ahLst/>
              <a:cxnLst/>
              <a:rect l="l" t="t" r="r" b="b"/>
              <a:pathLst>
                <a:path w="9525" h="9525" extrusionOk="0">
                  <a:moveTo>
                    <a:pt x="7144" y="7144"/>
                  </a:moveTo>
                  <a:lnTo>
                    <a:pt x="7144" y="7144"/>
                  </a:ln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132" name="Google Shape;10132;p15"/>
            <p:cNvSpPr/>
            <p:nvPr/>
          </p:nvSpPr>
          <p:spPr>
            <a:xfrm>
              <a:off x="7658682" y="2653993"/>
              <a:ext cx="9525" cy="9525"/>
            </a:xfrm>
            <a:custGeom>
              <a:avLst/>
              <a:gdLst/>
              <a:ahLst/>
              <a:cxnLst/>
              <a:rect l="l" t="t" r="r" b="b"/>
              <a:pathLst>
                <a:path w="9525" h="9525" extrusionOk="0">
                  <a:moveTo>
                    <a:pt x="7990" y="8244"/>
                  </a:moveTo>
                  <a:cubicBezTo>
                    <a:pt x="7990" y="7291"/>
                    <a:pt x="6086" y="6339"/>
                    <a:pt x="7990" y="82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133" name="Google Shape;10133;p15"/>
            <p:cNvSpPr/>
            <p:nvPr/>
          </p:nvSpPr>
          <p:spPr>
            <a:xfrm>
              <a:off x="7662386" y="2639853"/>
              <a:ext cx="9525" cy="9525"/>
            </a:xfrm>
            <a:custGeom>
              <a:avLst/>
              <a:gdLst/>
              <a:ahLst/>
              <a:cxnLst/>
              <a:rect l="l" t="t" r="r" b="b"/>
              <a:pathLst>
                <a:path w="9525" h="9525" extrusionOk="0">
                  <a:moveTo>
                    <a:pt x="7144" y="7144"/>
                  </a:moveTo>
                  <a:cubicBezTo>
                    <a:pt x="8096" y="8096"/>
                    <a:pt x="9049" y="9049"/>
                    <a:pt x="10001" y="10954"/>
                  </a:cubicBezTo>
                  <a:cubicBezTo>
                    <a:pt x="10001" y="9049"/>
                    <a:pt x="10001"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134" name="Google Shape;10134;p15"/>
            <p:cNvSpPr/>
            <p:nvPr/>
          </p:nvSpPr>
          <p:spPr>
            <a:xfrm>
              <a:off x="7682716" y="2641758"/>
              <a:ext cx="9525" cy="9525"/>
            </a:xfrm>
            <a:custGeom>
              <a:avLst/>
              <a:gdLst/>
              <a:ahLst/>
              <a:cxnLst/>
              <a:rect l="l" t="t" r="r" b="b"/>
              <a:pathLst>
                <a:path w="9525" h="9525" extrusionOk="0">
                  <a:moveTo>
                    <a:pt x="7769" y="10001"/>
                  </a:moveTo>
                  <a:cubicBezTo>
                    <a:pt x="8722" y="9049"/>
                    <a:pt x="7769" y="8096"/>
                    <a:pt x="8722" y="7144"/>
                  </a:cubicBezTo>
                  <a:cubicBezTo>
                    <a:pt x="6817" y="7144"/>
                    <a:pt x="6817" y="8096"/>
                    <a:pt x="7769" y="10001"/>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135" name="Google Shape;10135;p15"/>
            <p:cNvSpPr/>
            <p:nvPr/>
          </p:nvSpPr>
          <p:spPr>
            <a:xfrm>
              <a:off x="7642585" y="2639853"/>
              <a:ext cx="9525" cy="9525"/>
            </a:xfrm>
            <a:custGeom>
              <a:avLst/>
              <a:gdLst/>
              <a:ahLst/>
              <a:cxnLst/>
              <a:rect l="l" t="t" r="r" b="b"/>
              <a:pathLst>
                <a:path w="9525" h="9525" extrusionOk="0">
                  <a:moveTo>
                    <a:pt x="10752" y="7144"/>
                  </a:moveTo>
                  <a:cubicBezTo>
                    <a:pt x="9800" y="7144"/>
                    <a:pt x="3132" y="10954"/>
                    <a:pt x="10752"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136" name="Google Shape;10136;p15"/>
            <p:cNvSpPr/>
            <p:nvPr/>
          </p:nvSpPr>
          <p:spPr>
            <a:xfrm>
              <a:off x="7594307" y="2642711"/>
              <a:ext cx="57150" cy="19050"/>
            </a:xfrm>
            <a:custGeom>
              <a:avLst/>
              <a:gdLst/>
              <a:ahLst/>
              <a:cxnLst/>
              <a:rect l="l" t="t" r="r" b="b"/>
              <a:pathLst>
                <a:path w="57150" h="19050" extrusionOk="0">
                  <a:moveTo>
                    <a:pt x="7596" y="19526"/>
                  </a:moveTo>
                  <a:cubicBezTo>
                    <a:pt x="8548" y="21431"/>
                    <a:pt x="46648" y="17621"/>
                    <a:pt x="49505" y="17621"/>
                  </a:cubicBezTo>
                  <a:cubicBezTo>
                    <a:pt x="50458" y="13811"/>
                    <a:pt x="50458" y="10954"/>
                    <a:pt x="50458" y="7144"/>
                  </a:cubicBezTo>
                  <a:cubicBezTo>
                    <a:pt x="45696" y="11906"/>
                    <a:pt x="43790" y="11906"/>
                    <a:pt x="44743" y="7144"/>
                  </a:cubicBezTo>
                  <a:cubicBezTo>
                    <a:pt x="37123" y="7144"/>
                    <a:pt x="2833" y="17621"/>
                    <a:pt x="7596" y="1952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137" name="Google Shape;10137;p15"/>
            <p:cNvSpPr/>
            <p:nvPr/>
          </p:nvSpPr>
          <p:spPr>
            <a:xfrm>
              <a:off x="7625239" y="2642711"/>
              <a:ext cx="9525" cy="9525"/>
            </a:xfrm>
            <a:custGeom>
              <a:avLst/>
              <a:gdLst/>
              <a:ahLst/>
              <a:cxnLst/>
              <a:rect l="l" t="t" r="r" b="b"/>
              <a:pathLst>
                <a:path w="9525" h="9525" extrusionOk="0">
                  <a:moveTo>
                    <a:pt x="8096" y="7144"/>
                  </a:moveTo>
                  <a:lnTo>
                    <a:pt x="7144" y="9049"/>
                  </a:lnTo>
                  <a:cubicBezTo>
                    <a:pt x="8096" y="9049"/>
                    <a:pt x="8096" y="8096"/>
                    <a:pt x="8096"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138" name="Google Shape;10138;p15"/>
            <p:cNvSpPr/>
            <p:nvPr/>
          </p:nvSpPr>
          <p:spPr>
            <a:xfrm>
              <a:off x="7560469" y="2647111"/>
              <a:ext cx="38100" cy="19050"/>
            </a:xfrm>
            <a:custGeom>
              <a:avLst/>
              <a:gdLst/>
              <a:ahLst/>
              <a:cxnLst/>
              <a:rect l="l" t="t" r="r" b="b"/>
              <a:pathLst>
                <a:path w="38100" h="19050" extrusionOk="0">
                  <a:moveTo>
                    <a:pt x="27146" y="9411"/>
                  </a:moveTo>
                  <a:cubicBezTo>
                    <a:pt x="18574" y="5601"/>
                    <a:pt x="18574" y="16078"/>
                    <a:pt x="7144" y="19888"/>
                  </a:cubicBezTo>
                  <a:cubicBezTo>
                    <a:pt x="15716" y="23698"/>
                    <a:pt x="50006" y="-114"/>
                    <a:pt x="27146" y="9411"/>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139" name="Google Shape;10139;p15"/>
            <p:cNvSpPr/>
            <p:nvPr/>
          </p:nvSpPr>
          <p:spPr>
            <a:xfrm>
              <a:off x="7589573" y="2645568"/>
              <a:ext cx="9525" cy="9525"/>
            </a:xfrm>
            <a:custGeom>
              <a:avLst/>
              <a:gdLst/>
              <a:ahLst/>
              <a:cxnLst/>
              <a:rect l="l" t="t" r="r" b="b"/>
              <a:pathLst>
                <a:path w="9525" h="9525" extrusionOk="0">
                  <a:moveTo>
                    <a:pt x="7567" y="7144"/>
                  </a:moveTo>
                  <a:cubicBezTo>
                    <a:pt x="6615" y="13811"/>
                    <a:pt x="7567" y="9049"/>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140" name="Google Shape;10140;p15"/>
            <p:cNvSpPr/>
            <p:nvPr/>
          </p:nvSpPr>
          <p:spPr>
            <a:xfrm>
              <a:off x="7587466" y="2655279"/>
              <a:ext cx="9525" cy="9525"/>
            </a:xfrm>
            <a:custGeom>
              <a:avLst/>
              <a:gdLst/>
              <a:ahLst/>
              <a:cxnLst/>
              <a:rect l="l" t="t" r="r" b="b"/>
              <a:pathLst>
                <a:path w="9525" h="9525" extrusionOk="0">
                  <a:moveTo>
                    <a:pt x="7769" y="10768"/>
                  </a:moveTo>
                  <a:cubicBezTo>
                    <a:pt x="7769" y="9815"/>
                    <a:pt x="8722" y="8863"/>
                    <a:pt x="8722" y="7911"/>
                  </a:cubicBezTo>
                  <a:cubicBezTo>
                    <a:pt x="6817" y="6006"/>
                    <a:pt x="6817" y="7911"/>
                    <a:pt x="7769" y="1076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141" name="Google Shape;10141;p15"/>
            <p:cNvSpPr/>
            <p:nvPr/>
          </p:nvSpPr>
          <p:spPr>
            <a:xfrm>
              <a:off x="7563032" y="2645568"/>
              <a:ext cx="9525" cy="9525"/>
            </a:xfrm>
            <a:custGeom>
              <a:avLst/>
              <a:gdLst/>
              <a:ahLst/>
              <a:cxnLst/>
              <a:rect l="l" t="t" r="r" b="b"/>
              <a:pathLst>
                <a:path w="9525" h="9525" extrusionOk="0">
                  <a:moveTo>
                    <a:pt x="9343" y="7144"/>
                  </a:moveTo>
                  <a:cubicBezTo>
                    <a:pt x="5534" y="10001"/>
                    <a:pt x="7438" y="9049"/>
                    <a:pt x="9343"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142" name="Google Shape;10142;p15"/>
            <p:cNvSpPr/>
            <p:nvPr/>
          </p:nvSpPr>
          <p:spPr>
            <a:xfrm>
              <a:off x="7547134" y="2653774"/>
              <a:ext cx="19050" cy="19050"/>
            </a:xfrm>
            <a:custGeom>
              <a:avLst/>
              <a:gdLst/>
              <a:ahLst/>
              <a:cxnLst/>
              <a:rect l="l" t="t" r="r" b="b"/>
              <a:pathLst>
                <a:path w="19050" h="19050" extrusionOk="0">
                  <a:moveTo>
                    <a:pt x="7144" y="14178"/>
                  </a:moveTo>
                  <a:cubicBezTo>
                    <a:pt x="25241" y="11320"/>
                    <a:pt x="11906" y="-110"/>
                    <a:pt x="7144" y="1417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143" name="Google Shape;10143;p15"/>
            <p:cNvSpPr/>
            <p:nvPr/>
          </p:nvSpPr>
          <p:spPr>
            <a:xfrm>
              <a:off x="7463314" y="2646368"/>
              <a:ext cx="85725" cy="19050"/>
            </a:xfrm>
            <a:custGeom>
              <a:avLst/>
              <a:gdLst/>
              <a:ahLst/>
              <a:cxnLst/>
              <a:rect l="l" t="t" r="r" b="b"/>
              <a:pathLst>
                <a:path w="85725" h="19050" extrusionOk="0">
                  <a:moveTo>
                    <a:pt x="78581" y="9201"/>
                  </a:moveTo>
                  <a:cubicBezTo>
                    <a:pt x="61436" y="9201"/>
                    <a:pt x="24289" y="3486"/>
                    <a:pt x="7144" y="11106"/>
                  </a:cubicBezTo>
                  <a:cubicBezTo>
                    <a:pt x="53816" y="12059"/>
                    <a:pt x="77629" y="21584"/>
                    <a:pt x="78581" y="9201"/>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144" name="Google Shape;10144;p15"/>
            <p:cNvSpPr/>
            <p:nvPr/>
          </p:nvSpPr>
          <p:spPr>
            <a:xfrm>
              <a:off x="7540466" y="2657951"/>
              <a:ext cx="9525" cy="9525"/>
            </a:xfrm>
            <a:custGeom>
              <a:avLst/>
              <a:gdLst/>
              <a:ahLst/>
              <a:cxnLst/>
              <a:rect l="l" t="t" r="r" b="b"/>
              <a:pathLst>
                <a:path w="9525" h="9525" extrusionOk="0">
                  <a:moveTo>
                    <a:pt x="7144" y="8096"/>
                  </a:moveTo>
                  <a:cubicBezTo>
                    <a:pt x="7144" y="8096"/>
                    <a:pt x="8096" y="7144"/>
                    <a:pt x="8096" y="7144"/>
                  </a:cubicBezTo>
                  <a:cubicBezTo>
                    <a:pt x="8096" y="7144"/>
                    <a:pt x="8096" y="7144"/>
                    <a:pt x="7144" y="809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145" name="Google Shape;10145;p15"/>
            <p:cNvSpPr/>
            <p:nvPr/>
          </p:nvSpPr>
          <p:spPr>
            <a:xfrm>
              <a:off x="7462361" y="2650331"/>
              <a:ext cx="9525" cy="9525"/>
            </a:xfrm>
            <a:custGeom>
              <a:avLst/>
              <a:gdLst/>
              <a:ahLst/>
              <a:cxnLst/>
              <a:rect l="l" t="t" r="r" b="b"/>
              <a:pathLst>
                <a:path w="9525" h="9525" extrusionOk="0">
                  <a:moveTo>
                    <a:pt x="8096" y="7144"/>
                  </a:moveTo>
                  <a:cubicBezTo>
                    <a:pt x="8096" y="7144"/>
                    <a:pt x="7144" y="7144"/>
                    <a:pt x="7144" y="7144"/>
                  </a:cubicBezTo>
                  <a:cubicBezTo>
                    <a:pt x="7144" y="8096"/>
                    <a:pt x="7144" y="8096"/>
                    <a:pt x="8096"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146" name="Google Shape;10146;p15"/>
            <p:cNvSpPr/>
            <p:nvPr/>
          </p:nvSpPr>
          <p:spPr>
            <a:xfrm>
              <a:off x="7547134" y="2656998"/>
              <a:ext cx="9525" cy="9525"/>
            </a:xfrm>
            <a:custGeom>
              <a:avLst/>
              <a:gdLst/>
              <a:ahLst/>
              <a:cxnLst/>
              <a:rect l="l" t="t" r="r" b="b"/>
              <a:pathLst>
                <a:path w="9525" h="9525" extrusionOk="0">
                  <a:moveTo>
                    <a:pt x="7144" y="7144"/>
                  </a:move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147" name="Google Shape;10147;p15"/>
            <p:cNvSpPr/>
            <p:nvPr/>
          </p:nvSpPr>
          <p:spPr>
            <a:xfrm>
              <a:off x="7548482" y="2647473"/>
              <a:ext cx="9525" cy="9525"/>
            </a:xfrm>
            <a:custGeom>
              <a:avLst/>
              <a:gdLst/>
              <a:ahLst/>
              <a:cxnLst/>
              <a:rect l="l" t="t" r="r" b="b"/>
              <a:pathLst>
                <a:path w="9525" h="9525" extrusionOk="0">
                  <a:moveTo>
                    <a:pt x="8653" y="7144"/>
                  </a:moveTo>
                  <a:cubicBezTo>
                    <a:pt x="7700" y="7144"/>
                    <a:pt x="5796" y="9049"/>
                    <a:pt x="8653"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148" name="Google Shape;10148;p15"/>
            <p:cNvSpPr/>
            <p:nvPr/>
          </p:nvSpPr>
          <p:spPr>
            <a:xfrm>
              <a:off x="7449979" y="2645568"/>
              <a:ext cx="9525" cy="9525"/>
            </a:xfrm>
            <a:custGeom>
              <a:avLst/>
              <a:gdLst/>
              <a:ahLst/>
              <a:cxnLst/>
              <a:rect l="l" t="t" r="r" b="b"/>
              <a:pathLst>
                <a:path w="9525" h="9525" extrusionOk="0">
                  <a:moveTo>
                    <a:pt x="7144" y="7144"/>
                  </a:moveTo>
                  <a:lnTo>
                    <a:pt x="7144" y="9049"/>
                  </a:lnTo>
                  <a:cubicBezTo>
                    <a:pt x="7144" y="8096"/>
                    <a:pt x="7144"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149" name="Google Shape;10149;p15"/>
            <p:cNvSpPr/>
            <p:nvPr/>
          </p:nvSpPr>
          <p:spPr>
            <a:xfrm>
              <a:off x="7413784" y="2643240"/>
              <a:ext cx="9525" cy="9525"/>
            </a:xfrm>
            <a:custGeom>
              <a:avLst/>
              <a:gdLst/>
              <a:ahLst/>
              <a:cxnLst/>
              <a:rect l="l" t="t" r="r" b="b"/>
              <a:pathLst>
                <a:path w="9525" h="9525" extrusionOk="0">
                  <a:moveTo>
                    <a:pt x="7144" y="7567"/>
                  </a:moveTo>
                  <a:lnTo>
                    <a:pt x="7144" y="7567"/>
                  </a:lnTo>
                  <a:cubicBezTo>
                    <a:pt x="7144" y="6615"/>
                    <a:pt x="7144" y="7567"/>
                    <a:pt x="7144"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150" name="Google Shape;10150;p15"/>
            <p:cNvSpPr/>
            <p:nvPr/>
          </p:nvSpPr>
          <p:spPr>
            <a:xfrm>
              <a:off x="7318234" y="2641758"/>
              <a:ext cx="152400" cy="28575"/>
            </a:xfrm>
            <a:custGeom>
              <a:avLst/>
              <a:gdLst/>
              <a:ahLst/>
              <a:cxnLst/>
              <a:rect l="l" t="t" r="r" b="b"/>
              <a:pathLst>
                <a:path w="152400" h="28575" extrusionOk="0">
                  <a:moveTo>
                    <a:pt x="14111" y="7144"/>
                  </a:moveTo>
                  <a:cubicBezTo>
                    <a:pt x="-18274" y="19526"/>
                    <a:pt x="72214" y="10954"/>
                    <a:pt x="81739" y="8096"/>
                  </a:cubicBezTo>
                  <a:cubicBezTo>
                    <a:pt x="88406" y="29051"/>
                    <a:pt x="95074" y="14764"/>
                    <a:pt x="120791" y="9049"/>
                  </a:cubicBezTo>
                  <a:cubicBezTo>
                    <a:pt x="116981" y="2381"/>
                    <a:pt x="149366" y="45244"/>
                    <a:pt x="147461" y="9049"/>
                  </a:cubicBezTo>
                  <a:cubicBezTo>
                    <a:pt x="143651" y="11906"/>
                    <a:pt x="135079" y="16669"/>
                    <a:pt x="137936" y="19526"/>
                  </a:cubicBezTo>
                  <a:cubicBezTo>
                    <a:pt x="143651" y="13811"/>
                    <a:pt x="14111" y="10001"/>
                    <a:pt x="14111"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151" name="Google Shape;10151;p15"/>
            <p:cNvSpPr/>
            <p:nvPr/>
          </p:nvSpPr>
          <p:spPr>
            <a:xfrm>
              <a:off x="7360761" y="2642382"/>
              <a:ext cx="9525" cy="9525"/>
            </a:xfrm>
            <a:custGeom>
              <a:avLst/>
              <a:gdLst/>
              <a:ahLst/>
              <a:cxnLst/>
              <a:rect l="l" t="t" r="r" b="b"/>
              <a:pathLst>
                <a:path w="9525" h="9525" extrusionOk="0">
                  <a:moveTo>
                    <a:pt x="9684" y="10330"/>
                  </a:moveTo>
                  <a:cubicBezTo>
                    <a:pt x="3969" y="3663"/>
                    <a:pt x="9684" y="9378"/>
                    <a:pt x="9684" y="10330"/>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152" name="Google Shape;10152;p15"/>
            <p:cNvSpPr/>
            <p:nvPr/>
          </p:nvSpPr>
          <p:spPr>
            <a:xfrm>
              <a:off x="7360296" y="2644616"/>
              <a:ext cx="9525" cy="9525"/>
            </a:xfrm>
            <a:custGeom>
              <a:avLst/>
              <a:gdLst/>
              <a:ahLst/>
              <a:cxnLst/>
              <a:rect l="l" t="t" r="r" b="b"/>
              <a:pathLst>
                <a:path w="9525" h="9525" extrusionOk="0">
                  <a:moveTo>
                    <a:pt x="8244" y="7144"/>
                  </a:moveTo>
                  <a:cubicBezTo>
                    <a:pt x="6339" y="8096"/>
                    <a:pt x="7291" y="8096"/>
                    <a:pt x="82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153" name="Google Shape;10153;p15"/>
            <p:cNvSpPr/>
            <p:nvPr/>
          </p:nvSpPr>
          <p:spPr>
            <a:xfrm>
              <a:off x="7313771" y="2641335"/>
              <a:ext cx="9525" cy="9525"/>
            </a:xfrm>
            <a:custGeom>
              <a:avLst/>
              <a:gdLst/>
              <a:ahLst/>
              <a:cxnLst/>
              <a:rect l="l" t="t" r="r" b="b"/>
              <a:pathLst>
                <a:path w="9525" h="9525" extrusionOk="0">
                  <a:moveTo>
                    <a:pt x="9049" y="7567"/>
                  </a:moveTo>
                  <a:cubicBezTo>
                    <a:pt x="9049" y="7567"/>
                    <a:pt x="8096" y="6615"/>
                    <a:pt x="7144" y="7567"/>
                  </a:cubicBezTo>
                  <a:cubicBezTo>
                    <a:pt x="7144" y="8520"/>
                    <a:pt x="9049" y="8520"/>
                    <a:pt x="9049"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154" name="Google Shape;10154;p15"/>
            <p:cNvSpPr/>
            <p:nvPr/>
          </p:nvSpPr>
          <p:spPr>
            <a:xfrm>
              <a:off x="7312819" y="2643663"/>
              <a:ext cx="9525" cy="9525"/>
            </a:xfrm>
            <a:custGeom>
              <a:avLst/>
              <a:gdLst/>
              <a:ahLst/>
              <a:cxnLst/>
              <a:rect l="l" t="t" r="r" b="b"/>
              <a:pathLst>
                <a:path w="9525" h="9525" extrusionOk="0">
                  <a:moveTo>
                    <a:pt x="7144" y="7144"/>
                  </a:moveTo>
                  <a:cubicBezTo>
                    <a:pt x="9049" y="9049"/>
                    <a:pt x="9049"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155" name="Google Shape;10155;p15"/>
            <p:cNvSpPr/>
            <p:nvPr/>
          </p:nvSpPr>
          <p:spPr>
            <a:xfrm>
              <a:off x="7248033" y="2639853"/>
              <a:ext cx="76200" cy="19050"/>
            </a:xfrm>
            <a:custGeom>
              <a:avLst/>
              <a:gdLst/>
              <a:ahLst/>
              <a:cxnLst/>
              <a:rect l="l" t="t" r="r" b="b"/>
              <a:pathLst>
                <a:path w="76200" h="19050" extrusionOk="0">
                  <a:moveTo>
                    <a:pt x="7160" y="7144"/>
                  </a:moveTo>
                  <a:cubicBezTo>
                    <a:pt x="6207" y="7144"/>
                    <a:pt x="48117" y="20479"/>
                    <a:pt x="71930" y="12859"/>
                  </a:cubicBezTo>
                  <a:cubicBezTo>
                    <a:pt x="62405" y="13811"/>
                    <a:pt x="59547" y="14764"/>
                    <a:pt x="63357" y="14764"/>
                  </a:cubicBezTo>
                  <a:cubicBezTo>
                    <a:pt x="66215" y="8096"/>
                    <a:pt x="6207" y="10954"/>
                    <a:pt x="7160"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156" name="Google Shape;10156;p15"/>
            <p:cNvSpPr/>
            <p:nvPr/>
          </p:nvSpPr>
          <p:spPr>
            <a:xfrm>
              <a:off x="7231116" y="2640959"/>
              <a:ext cx="9525" cy="9525"/>
            </a:xfrm>
            <a:custGeom>
              <a:avLst/>
              <a:gdLst/>
              <a:ahLst/>
              <a:cxnLst/>
              <a:rect l="l" t="t" r="r" b="b"/>
              <a:pathLst>
                <a:path w="9525" h="9525" extrusionOk="0">
                  <a:moveTo>
                    <a:pt x="8837" y="8896"/>
                  </a:moveTo>
                  <a:cubicBezTo>
                    <a:pt x="8837" y="4133"/>
                    <a:pt x="5027" y="10800"/>
                    <a:pt x="8837" y="889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157" name="Google Shape;10157;p15"/>
            <p:cNvSpPr/>
            <p:nvPr/>
          </p:nvSpPr>
          <p:spPr>
            <a:xfrm>
              <a:off x="7206139" y="2630626"/>
              <a:ext cx="19050" cy="19050"/>
            </a:xfrm>
            <a:custGeom>
              <a:avLst/>
              <a:gdLst/>
              <a:ahLst/>
              <a:cxnLst/>
              <a:rect l="l" t="t" r="r" b="b"/>
              <a:pathLst>
                <a:path w="19050" h="19050" extrusionOk="0">
                  <a:moveTo>
                    <a:pt x="7144" y="13513"/>
                  </a:moveTo>
                  <a:cubicBezTo>
                    <a:pt x="23336" y="-1727"/>
                    <a:pt x="12859" y="15418"/>
                    <a:pt x="7144" y="13513"/>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158" name="Google Shape;10158;p15"/>
            <p:cNvSpPr/>
            <p:nvPr/>
          </p:nvSpPr>
          <p:spPr>
            <a:xfrm>
              <a:off x="7203281" y="2639536"/>
              <a:ext cx="9525" cy="9525"/>
            </a:xfrm>
            <a:custGeom>
              <a:avLst/>
              <a:gdLst/>
              <a:ahLst/>
              <a:cxnLst/>
              <a:rect l="l" t="t" r="r" b="b"/>
              <a:pathLst>
                <a:path w="9525" h="9525" extrusionOk="0">
                  <a:moveTo>
                    <a:pt x="7144" y="8414"/>
                  </a:moveTo>
                  <a:cubicBezTo>
                    <a:pt x="8096" y="8414"/>
                    <a:pt x="8096" y="5556"/>
                    <a:pt x="7144" y="841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159" name="Google Shape;10159;p15"/>
            <p:cNvSpPr/>
            <p:nvPr/>
          </p:nvSpPr>
          <p:spPr>
            <a:xfrm>
              <a:off x="7786724" y="2707481"/>
              <a:ext cx="9525" cy="9525"/>
            </a:xfrm>
            <a:custGeom>
              <a:avLst/>
              <a:gdLst/>
              <a:ahLst/>
              <a:cxnLst/>
              <a:rect l="l" t="t" r="r" b="b"/>
              <a:pathLst>
                <a:path w="9525" h="9525" extrusionOk="0">
                  <a:moveTo>
                    <a:pt x="9488" y="7144"/>
                  </a:moveTo>
                  <a:cubicBezTo>
                    <a:pt x="8536" y="7144"/>
                    <a:pt x="4726" y="9049"/>
                    <a:pt x="9488"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160" name="Google Shape;10160;p15"/>
            <p:cNvSpPr/>
            <p:nvPr/>
          </p:nvSpPr>
          <p:spPr>
            <a:xfrm>
              <a:off x="7780496" y="2696051"/>
              <a:ext cx="9525" cy="19050"/>
            </a:xfrm>
            <a:custGeom>
              <a:avLst/>
              <a:gdLst/>
              <a:ahLst/>
              <a:cxnLst/>
              <a:rect l="l" t="t" r="r" b="b"/>
              <a:pathLst>
                <a:path w="9525" h="19050" extrusionOk="0">
                  <a:moveTo>
                    <a:pt x="7144" y="7144"/>
                  </a:moveTo>
                  <a:cubicBezTo>
                    <a:pt x="13811" y="26194"/>
                    <a:pt x="10001" y="1476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161" name="Google Shape;10161;p15"/>
            <p:cNvSpPr/>
            <p:nvPr/>
          </p:nvSpPr>
          <p:spPr>
            <a:xfrm>
              <a:off x="7777215" y="2700813"/>
              <a:ext cx="9525" cy="19050"/>
            </a:xfrm>
            <a:custGeom>
              <a:avLst/>
              <a:gdLst/>
              <a:ahLst/>
              <a:cxnLst/>
              <a:rect l="l" t="t" r="r" b="b"/>
              <a:pathLst>
                <a:path w="9525" h="19050" extrusionOk="0">
                  <a:moveTo>
                    <a:pt x="7567" y="11906"/>
                  </a:moveTo>
                  <a:cubicBezTo>
                    <a:pt x="7567" y="10001"/>
                    <a:pt x="8520" y="9049"/>
                    <a:pt x="7567" y="7144"/>
                  </a:cubicBezTo>
                  <a:cubicBezTo>
                    <a:pt x="7567" y="9049"/>
                    <a:pt x="6615" y="10954"/>
                    <a:pt x="7567" y="1190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162" name="Google Shape;10162;p15"/>
            <p:cNvSpPr/>
            <p:nvPr/>
          </p:nvSpPr>
          <p:spPr>
            <a:xfrm>
              <a:off x="7774305" y="2705682"/>
              <a:ext cx="9525" cy="9525"/>
            </a:xfrm>
            <a:custGeom>
              <a:avLst/>
              <a:gdLst/>
              <a:ahLst/>
              <a:cxnLst/>
              <a:rect l="l" t="t" r="r" b="b"/>
              <a:pathLst>
                <a:path w="9525" h="9525" extrusionOk="0">
                  <a:moveTo>
                    <a:pt x="8573" y="7990"/>
                  </a:moveTo>
                  <a:cubicBezTo>
                    <a:pt x="6667" y="7990"/>
                    <a:pt x="6667" y="6086"/>
                    <a:pt x="8573" y="7990"/>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163" name="Google Shape;10163;p15"/>
            <p:cNvSpPr/>
            <p:nvPr/>
          </p:nvSpPr>
          <p:spPr>
            <a:xfrm>
              <a:off x="7767690" y="2706528"/>
              <a:ext cx="9525" cy="9525"/>
            </a:xfrm>
            <a:custGeom>
              <a:avLst/>
              <a:gdLst/>
              <a:ahLst/>
              <a:cxnLst/>
              <a:rect l="l" t="t" r="r" b="b"/>
              <a:pathLst>
                <a:path w="9525" h="9525" extrusionOk="0">
                  <a:moveTo>
                    <a:pt x="7567" y="7144"/>
                  </a:moveTo>
                  <a:cubicBezTo>
                    <a:pt x="7567" y="7144"/>
                    <a:pt x="6615" y="7144"/>
                    <a:pt x="7567" y="7144"/>
                  </a:cubicBezTo>
                  <a:cubicBezTo>
                    <a:pt x="7567" y="8096"/>
                    <a:pt x="7567" y="7144"/>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164" name="Google Shape;10164;p15"/>
            <p:cNvSpPr/>
            <p:nvPr/>
          </p:nvSpPr>
          <p:spPr>
            <a:xfrm>
              <a:off x="7764304" y="2696927"/>
              <a:ext cx="19050" cy="19050"/>
            </a:xfrm>
            <a:custGeom>
              <a:avLst/>
              <a:gdLst/>
              <a:ahLst/>
              <a:cxnLst/>
              <a:rect l="l" t="t" r="r" b="b"/>
              <a:pathLst>
                <a:path w="19050" h="19050" extrusionOk="0">
                  <a:moveTo>
                    <a:pt x="7144" y="16745"/>
                  </a:moveTo>
                  <a:cubicBezTo>
                    <a:pt x="9049" y="21508"/>
                    <a:pt x="22384" y="-7067"/>
                    <a:pt x="7144" y="16745"/>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165" name="Google Shape;10165;p15"/>
            <p:cNvSpPr/>
            <p:nvPr/>
          </p:nvSpPr>
          <p:spPr>
            <a:xfrm>
              <a:off x="7768114" y="2705814"/>
              <a:ext cx="9525" cy="9525"/>
            </a:xfrm>
            <a:custGeom>
              <a:avLst/>
              <a:gdLst/>
              <a:ahLst/>
              <a:cxnLst/>
              <a:rect l="l" t="t" r="r" b="b"/>
              <a:pathLst>
                <a:path w="9525" h="9525" extrusionOk="0">
                  <a:moveTo>
                    <a:pt x="7144" y="7858"/>
                  </a:moveTo>
                  <a:cubicBezTo>
                    <a:pt x="7144" y="7858"/>
                    <a:pt x="8096" y="7858"/>
                    <a:pt x="8096" y="7858"/>
                  </a:cubicBezTo>
                  <a:cubicBezTo>
                    <a:pt x="8096" y="6906"/>
                    <a:pt x="7144" y="6906"/>
                    <a:pt x="7144" y="785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166" name="Google Shape;10166;p15"/>
            <p:cNvSpPr/>
            <p:nvPr/>
          </p:nvSpPr>
          <p:spPr>
            <a:xfrm>
              <a:off x="7771924" y="2703763"/>
              <a:ext cx="9525" cy="9525"/>
            </a:xfrm>
            <a:custGeom>
              <a:avLst/>
              <a:gdLst/>
              <a:ahLst/>
              <a:cxnLst/>
              <a:rect l="l" t="t" r="r" b="b"/>
              <a:pathLst>
                <a:path w="9525" h="9525" extrusionOk="0">
                  <a:moveTo>
                    <a:pt x="7144" y="9909"/>
                  </a:moveTo>
                  <a:cubicBezTo>
                    <a:pt x="8096" y="8956"/>
                    <a:pt x="9049" y="4194"/>
                    <a:pt x="7144" y="990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167" name="Google Shape;10167;p15"/>
            <p:cNvSpPr/>
            <p:nvPr/>
          </p:nvSpPr>
          <p:spPr>
            <a:xfrm>
              <a:off x="7756248" y="2698140"/>
              <a:ext cx="9525" cy="19050"/>
            </a:xfrm>
            <a:custGeom>
              <a:avLst/>
              <a:gdLst/>
              <a:ahLst/>
              <a:cxnLst/>
              <a:rect l="l" t="t" r="r" b="b"/>
              <a:pathLst>
                <a:path w="9525" h="19050" extrusionOk="0">
                  <a:moveTo>
                    <a:pt x="9485" y="16485"/>
                  </a:moveTo>
                  <a:cubicBezTo>
                    <a:pt x="10437" y="2197"/>
                    <a:pt x="3770" y="6007"/>
                    <a:pt x="9485" y="16485"/>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168" name="Google Shape;10168;p15"/>
            <p:cNvSpPr/>
            <p:nvPr/>
          </p:nvSpPr>
          <p:spPr>
            <a:xfrm>
              <a:off x="7751921" y="2693193"/>
              <a:ext cx="9525" cy="9525"/>
            </a:xfrm>
            <a:custGeom>
              <a:avLst/>
              <a:gdLst/>
              <a:ahLst/>
              <a:cxnLst/>
              <a:rect l="l" t="t" r="r" b="b"/>
              <a:pathLst>
                <a:path w="9525" h="9525" extrusionOk="0">
                  <a:moveTo>
                    <a:pt x="8096" y="7144"/>
                  </a:moveTo>
                  <a:cubicBezTo>
                    <a:pt x="8096" y="8096"/>
                    <a:pt x="8096" y="8096"/>
                    <a:pt x="7144" y="8096"/>
                  </a:cubicBezTo>
                  <a:cubicBezTo>
                    <a:pt x="8096" y="7144"/>
                    <a:pt x="8096" y="7144"/>
                    <a:pt x="8096"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169" name="Google Shape;10169;p15"/>
            <p:cNvSpPr/>
            <p:nvPr/>
          </p:nvSpPr>
          <p:spPr>
            <a:xfrm>
              <a:off x="7739539" y="2695420"/>
              <a:ext cx="19050" cy="19050"/>
            </a:xfrm>
            <a:custGeom>
              <a:avLst/>
              <a:gdLst/>
              <a:ahLst/>
              <a:cxnLst/>
              <a:rect l="l" t="t" r="r" b="b"/>
              <a:pathLst>
                <a:path w="19050" h="19050" extrusionOk="0">
                  <a:moveTo>
                    <a:pt x="7144" y="14442"/>
                  </a:moveTo>
                  <a:cubicBezTo>
                    <a:pt x="26194" y="7774"/>
                    <a:pt x="17621" y="2059"/>
                    <a:pt x="7144" y="14442"/>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170" name="Google Shape;10170;p15"/>
            <p:cNvSpPr/>
            <p:nvPr/>
          </p:nvSpPr>
          <p:spPr>
            <a:xfrm>
              <a:off x="7737916" y="2693629"/>
              <a:ext cx="9525" cy="9525"/>
            </a:xfrm>
            <a:custGeom>
              <a:avLst/>
              <a:gdLst/>
              <a:ahLst/>
              <a:cxnLst/>
              <a:rect l="l" t="t" r="r" b="b"/>
              <a:pathLst>
                <a:path w="9525" h="9525" extrusionOk="0">
                  <a:moveTo>
                    <a:pt x="7815" y="9565"/>
                  </a:moveTo>
                  <a:cubicBezTo>
                    <a:pt x="5909" y="2898"/>
                    <a:pt x="8767" y="12423"/>
                    <a:pt x="7815" y="9565"/>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171" name="Google Shape;10171;p15"/>
            <p:cNvSpPr/>
            <p:nvPr/>
          </p:nvSpPr>
          <p:spPr>
            <a:xfrm>
              <a:off x="7728694" y="2697104"/>
              <a:ext cx="9525" cy="19050"/>
            </a:xfrm>
            <a:custGeom>
              <a:avLst/>
              <a:gdLst/>
              <a:ahLst/>
              <a:cxnLst/>
              <a:rect l="l" t="t" r="r" b="b"/>
              <a:pathLst>
                <a:path w="9525" h="19050" extrusionOk="0">
                  <a:moveTo>
                    <a:pt x="10368" y="13710"/>
                  </a:moveTo>
                  <a:cubicBezTo>
                    <a:pt x="6558" y="-1530"/>
                    <a:pt x="5606" y="14663"/>
                    <a:pt x="10368" y="13710"/>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172" name="Google Shape;10172;p15"/>
            <p:cNvSpPr/>
            <p:nvPr/>
          </p:nvSpPr>
          <p:spPr>
            <a:xfrm>
              <a:off x="7735729" y="2702718"/>
              <a:ext cx="9525" cy="9525"/>
            </a:xfrm>
            <a:custGeom>
              <a:avLst/>
              <a:gdLst/>
              <a:ahLst/>
              <a:cxnLst/>
              <a:rect l="l" t="t" r="r" b="b"/>
              <a:pathLst>
                <a:path w="9525" h="9525" extrusionOk="0">
                  <a:moveTo>
                    <a:pt x="9049" y="8096"/>
                  </a:moveTo>
                  <a:cubicBezTo>
                    <a:pt x="8096" y="8096"/>
                    <a:pt x="7144" y="8096"/>
                    <a:pt x="7144" y="7144"/>
                  </a:cubicBezTo>
                  <a:cubicBezTo>
                    <a:pt x="8096" y="9049"/>
                    <a:pt x="8096" y="10001"/>
                    <a:pt x="9049" y="809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173" name="Google Shape;10173;p15"/>
            <p:cNvSpPr/>
            <p:nvPr/>
          </p:nvSpPr>
          <p:spPr>
            <a:xfrm>
              <a:off x="7723346" y="2696051"/>
              <a:ext cx="9525" cy="9525"/>
            </a:xfrm>
            <a:custGeom>
              <a:avLst/>
              <a:gdLst/>
              <a:ahLst/>
              <a:cxnLst/>
              <a:rect l="l" t="t" r="r" b="b"/>
              <a:pathLst>
                <a:path w="9525" h="9525" extrusionOk="0">
                  <a:moveTo>
                    <a:pt x="7144" y="7144"/>
                  </a:moveTo>
                  <a:cubicBezTo>
                    <a:pt x="7144" y="7144"/>
                    <a:pt x="8096" y="7144"/>
                    <a:pt x="8096" y="7144"/>
                  </a:cubicBezTo>
                  <a:cubicBezTo>
                    <a:pt x="8096" y="7144"/>
                    <a:pt x="8096"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174" name="Google Shape;10174;p15"/>
            <p:cNvSpPr/>
            <p:nvPr/>
          </p:nvSpPr>
          <p:spPr>
            <a:xfrm>
              <a:off x="7723134" y="2702718"/>
              <a:ext cx="9525" cy="9525"/>
            </a:xfrm>
            <a:custGeom>
              <a:avLst/>
              <a:gdLst/>
              <a:ahLst/>
              <a:cxnLst/>
              <a:rect l="l" t="t" r="r" b="b"/>
              <a:pathLst>
                <a:path w="9525" h="9525" extrusionOk="0">
                  <a:moveTo>
                    <a:pt x="9260" y="7144"/>
                  </a:moveTo>
                  <a:cubicBezTo>
                    <a:pt x="4498" y="8096"/>
                    <a:pt x="9260" y="8096"/>
                    <a:pt x="9260"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175" name="Google Shape;10175;p15"/>
            <p:cNvSpPr/>
            <p:nvPr/>
          </p:nvSpPr>
          <p:spPr>
            <a:xfrm>
              <a:off x="7637621" y="2688632"/>
              <a:ext cx="95250" cy="28575"/>
            </a:xfrm>
            <a:custGeom>
              <a:avLst/>
              <a:gdLst/>
              <a:ahLst/>
              <a:cxnLst/>
              <a:rect l="l" t="t" r="r" b="b"/>
              <a:pathLst>
                <a:path w="95250" h="28575" extrusionOk="0">
                  <a:moveTo>
                    <a:pt x="7144" y="12658"/>
                  </a:moveTo>
                  <a:cubicBezTo>
                    <a:pt x="9049" y="39328"/>
                    <a:pt x="86201" y="17420"/>
                    <a:pt x="90964" y="19325"/>
                  </a:cubicBezTo>
                  <a:cubicBezTo>
                    <a:pt x="86201" y="16468"/>
                    <a:pt x="86201" y="14563"/>
                    <a:pt x="90011" y="12658"/>
                  </a:cubicBezTo>
                  <a:cubicBezTo>
                    <a:pt x="47149" y="-2582"/>
                    <a:pt x="29051" y="19325"/>
                    <a:pt x="7144" y="1265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176" name="Google Shape;10176;p15"/>
            <p:cNvSpPr/>
            <p:nvPr/>
          </p:nvSpPr>
          <p:spPr>
            <a:xfrm>
              <a:off x="7646946" y="2689779"/>
              <a:ext cx="9525" cy="9525"/>
            </a:xfrm>
            <a:custGeom>
              <a:avLst/>
              <a:gdLst/>
              <a:ahLst/>
              <a:cxnLst/>
              <a:rect l="l" t="t" r="r" b="b"/>
              <a:pathLst>
                <a:path w="9525" h="9525" extrusionOk="0">
                  <a:moveTo>
                    <a:pt x="7344" y="8653"/>
                  </a:moveTo>
                  <a:cubicBezTo>
                    <a:pt x="9249" y="5795"/>
                    <a:pt x="6392" y="7701"/>
                    <a:pt x="7344" y="8653"/>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177" name="Google Shape;10177;p15"/>
            <p:cNvSpPr/>
            <p:nvPr/>
          </p:nvSpPr>
          <p:spPr>
            <a:xfrm>
              <a:off x="7636907" y="2694146"/>
              <a:ext cx="9525" cy="9525"/>
            </a:xfrm>
            <a:custGeom>
              <a:avLst/>
              <a:gdLst/>
              <a:ahLst/>
              <a:cxnLst/>
              <a:rect l="l" t="t" r="r" b="b"/>
              <a:pathLst>
                <a:path w="9525" h="9525" extrusionOk="0">
                  <a:moveTo>
                    <a:pt x="7858" y="7144"/>
                  </a:moveTo>
                  <a:lnTo>
                    <a:pt x="7858" y="7144"/>
                  </a:lnTo>
                  <a:cubicBezTo>
                    <a:pt x="6906" y="7144"/>
                    <a:pt x="6906" y="7144"/>
                    <a:pt x="7858"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178" name="Google Shape;10178;p15"/>
            <p:cNvSpPr/>
            <p:nvPr/>
          </p:nvSpPr>
          <p:spPr>
            <a:xfrm>
              <a:off x="7655825" y="2705152"/>
              <a:ext cx="9525" cy="9525"/>
            </a:xfrm>
            <a:custGeom>
              <a:avLst/>
              <a:gdLst/>
              <a:ahLst/>
              <a:cxnLst/>
              <a:rect l="l" t="t" r="r" b="b"/>
              <a:pathLst>
                <a:path w="9525" h="9525" extrusionOk="0">
                  <a:moveTo>
                    <a:pt x="7990" y="7567"/>
                  </a:moveTo>
                  <a:cubicBezTo>
                    <a:pt x="7990" y="7567"/>
                    <a:pt x="6085" y="6615"/>
                    <a:pt x="7990"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179" name="Google Shape;10179;p15"/>
            <p:cNvSpPr/>
            <p:nvPr/>
          </p:nvSpPr>
          <p:spPr>
            <a:xfrm>
              <a:off x="7659529" y="2690336"/>
              <a:ext cx="9525" cy="9525"/>
            </a:xfrm>
            <a:custGeom>
              <a:avLst/>
              <a:gdLst/>
              <a:ahLst/>
              <a:cxnLst/>
              <a:rect l="l" t="t" r="r" b="b"/>
              <a:pathLst>
                <a:path w="9525" h="9525" extrusionOk="0">
                  <a:moveTo>
                    <a:pt x="7144" y="7144"/>
                  </a:moveTo>
                  <a:cubicBezTo>
                    <a:pt x="8096" y="8096"/>
                    <a:pt x="9049" y="9049"/>
                    <a:pt x="10001" y="10954"/>
                  </a:cubicBezTo>
                  <a:cubicBezTo>
                    <a:pt x="9049" y="10001"/>
                    <a:pt x="9049"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180" name="Google Shape;10180;p15"/>
            <p:cNvSpPr/>
            <p:nvPr/>
          </p:nvSpPr>
          <p:spPr>
            <a:xfrm>
              <a:off x="7679137" y="2691288"/>
              <a:ext cx="9525" cy="9525"/>
            </a:xfrm>
            <a:custGeom>
              <a:avLst/>
              <a:gdLst/>
              <a:ahLst/>
              <a:cxnLst/>
              <a:rect l="l" t="t" r="r" b="b"/>
              <a:pathLst>
                <a:path w="9525" h="9525" extrusionOk="0">
                  <a:moveTo>
                    <a:pt x="7538" y="10001"/>
                  </a:moveTo>
                  <a:cubicBezTo>
                    <a:pt x="8491" y="9049"/>
                    <a:pt x="7538" y="8096"/>
                    <a:pt x="8491" y="7144"/>
                  </a:cubicBezTo>
                  <a:cubicBezTo>
                    <a:pt x="7538" y="8096"/>
                    <a:pt x="6586" y="9049"/>
                    <a:pt x="7538" y="10001"/>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181" name="Google Shape;10181;p15"/>
            <p:cNvSpPr/>
            <p:nvPr/>
          </p:nvSpPr>
          <p:spPr>
            <a:xfrm>
              <a:off x="7639067" y="2691288"/>
              <a:ext cx="9525" cy="9525"/>
            </a:xfrm>
            <a:custGeom>
              <a:avLst/>
              <a:gdLst/>
              <a:ahLst/>
              <a:cxnLst/>
              <a:rect l="l" t="t" r="r" b="b"/>
              <a:pathLst>
                <a:path w="9525" h="9525" extrusionOk="0">
                  <a:moveTo>
                    <a:pt x="11414" y="7144"/>
                  </a:moveTo>
                  <a:cubicBezTo>
                    <a:pt x="9508" y="7144"/>
                    <a:pt x="2841" y="10954"/>
                    <a:pt x="1141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182" name="Google Shape;10182;p15"/>
            <p:cNvSpPr/>
            <p:nvPr/>
          </p:nvSpPr>
          <p:spPr>
            <a:xfrm>
              <a:off x="7590732" y="2695042"/>
              <a:ext cx="57150" cy="28575"/>
            </a:xfrm>
            <a:custGeom>
              <a:avLst/>
              <a:gdLst/>
              <a:ahLst/>
              <a:cxnLst/>
              <a:rect l="l" t="t" r="r" b="b"/>
              <a:pathLst>
                <a:path w="57150" h="28575" extrusionOk="0">
                  <a:moveTo>
                    <a:pt x="7361" y="19582"/>
                  </a:moveTo>
                  <a:cubicBezTo>
                    <a:pt x="9266" y="23392"/>
                    <a:pt x="54033" y="24345"/>
                    <a:pt x="51176" y="7200"/>
                  </a:cubicBezTo>
                  <a:cubicBezTo>
                    <a:pt x="51176" y="6247"/>
                    <a:pt x="3551" y="17677"/>
                    <a:pt x="7361" y="19582"/>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183" name="Google Shape;10183;p15"/>
            <p:cNvSpPr/>
            <p:nvPr/>
          </p:nvSpPr>
          <p:spPr>
            <a:xfrm>
              <a:off x="7622381" y="2694146"/>
              <a:ext cx="9525" cy="9525"/>
            </a:xfrm>
            <a:custGeom>
              <a:avLst/>
              <a:gdLst/>
              <a:ahLst/>
              <a:cxnLst/>
              <a:rect l="l" t="t" r="r" b="b"/>
              <a:pathLst>
                <a:path w="9525" h="9525" extrusionOk="0">
                  <a:moveTo>
                    <a:pt x="8096" y="7144"/>
                  </a:moveTo>
                  <a:lnTo>
                    <a:pt x="7144" y="9049"/>
                  </a:lnTo>
                  <a:cubicBezTo>
                    <a:pt x="7144" y="9049"/>
                    <a:pt x="7144" y="8096"/>
                    <a:pt x="8096"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184" name="Google Shape;10184;p15"/>
            <p:cNvSpPr/>
            <p:nvPr/>
          </p:nvSpPr>
          <p:spPr>
            <a:xfrm>
              <a:off x="7553203" y="2692469"/>
              <a:ext cx="47625" cy="28575"/>
            </a:xfrm>
            <a:custGeom>
              <a:avLst/>
              <a:gdLst/>
              <a:ahLst/>
              <a:cxnLst/>
              <a:rect l="l" t="t" r="r" b="b"/>
              <a:pathLst>
                <a:path w="47625" h="28575" extrusionOk="0">
                  <a:moveTo>
                    <a:pt x="30602" y="15488"/>
                  </a:moveTo>
                  <a:cubicBezTo>
                    <a:pt x="22029" y="11678"/>
                    <a:pt x="22029" y="22155"/>
                    <a:pt x="9647" y="25013"/>
                  </a:cubicBezTo>
                  <a:cubicBezTo>
                    <a:pt x="-8451" y="14535"/>
                    <a:pt x="79179" y="-3562"/>
                    <a:pt x="30602" y="1548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185" name="Google Shape;10185;p15"/>
            <p:cNvSpPr/>
            <p:nvPr/>
          </p:nvSpPr>
          <p:spPr>
            <a:xfrm>
              <a:off x="7585763" y="2697003"/>
              <a:ext cx="9525" cy="9525"/>
            </a:xfrm>
            <a:custGeom>
              <a:avLst/>
              <a:gdLst/>
              <a:ahLst/>
              <a:cxnLst/>
              <a:rect l="l" t="t" r="r" b="b"/>
              <a:pathLst>
                <a:path w="9525" h="9525" extrusionOk="0">
                  <a:moveTo>
                    <a:pt x="7567" y="7144"/>
                  </a:moveTo>
                  <a:cubicBezTo>
                    <a:pt x="6615" y="13811"/>
                    <a:pt x="7567" y="9049"/>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186" name="Google Shape;10186;p15"/>
            <p:cNvSpPr/>
            <p:nvPr/>
          </p:nvSpPr>
          <p:spPr>
            <a:xfrm>
              <a:off x="7583329" y="2707124"/>
              <a:ext cx="9525" cy="9525"/>
            </a:xfrm>
            <a:custGeom>
              <a:avLst/>
              <a:gdLst/>
              <a:ahLst/>
              <a:cxnLst/>
              <a:rect l="l" t="t" r="r" b="b"/>
              <a:pathLst>
                <a:path w="9525" h="9525" extrusionOk="0">
                  <a:moveTo>
                    <a:pt x="8096" y="10358"/>
                  </a:moveTo>
                  <a:cubicBezTo>
                    <a:pt x="8096" y="9406"/>
                    <a:pt x="9049" y="8454"/>
                    <a:pt x="9049" y="7501"/>
                  </a:cubicBezTo>
                  <a:cubicBezTo>
                    <a:pt x="6191" y="6548"/>
                    <a:pt x="7144" y="7501"/>
                    <a:pt x="8096" y="1035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187" name="Google Shape;10187;p15"/>
            <p:cNvSpPr/>
            <p:nvPr/>
          </p:nvSpPr>
          <p:spPr>
            <a:xfrm>
              <a:off x="7558665" y="2697003"/>
              <a:ext cx="9525" cy="9525"/>
            </a:xfrm>
            <a:custGeom>
              <a:avLst/>
              <a:gdLst/>
              <a:ahLst/>
              <a:cxnLst/>
              <a:rect l="l" t="t" r="r" b="b"/>
              <a:pathLst>
                <a:path w="9525" h="9525" extrusionOk="0">
                  <a:moveTo>
                    <a:pt x="8947" y="7144"/>
                  </a:moveTo>
                  <a:cubicBezTo>
                    <a:pt x="6090" y="10001"/>
                    <a:pt x="7042" y="9049"/>
                    <a:pt x="894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188" name="Google Shape;10188;p15"/>
            <p:cNvSpPr/>
            <p:nvPr/>
          </p:nvSpPr>
          <p:spPr>
            <a:xfrm>
              <a:off x="7542371" y="2695393"/>
              <a:ext cx="19050" cy="19050"/>
            </a:xfrm>
            <a:custGeom>
              <a:avLst/>
              <a:gdLst/>
              <a:ahLst/>
              <a:cxnLst/>
              <a:rect l="l" t="t" r="r" b="b"/>
              <a:pathLst>
                <a:path w="19050" h="19050" extrusionOk="0">
                  <a:moveTo>
                    <a:pt x="7144" y="13517"/>
                  </a:moveTo>
                  <a:cubicBezTo>
                    <a:pt x="26194" y="11612"/>
                    <a:pt x="12859" y="182"/>
                    <a:pt x="7144" y="1351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189" name="Google Shape;10189;p15"/>
            <p:cNvSpPr/>
            <p:nvPr/>
          </p:nvSpPr>
          <p:spPr>
            <a:xfrm>
              <a:off x="7457599" y="2695300"/>
              <a:ext cx="85725" cy="19050"/>
            </a:xfrm>
            <a:custGeom>
              <a:avLst/>
              <a:gdLst/>
              <a:ahLst/>
              <a:cxnLst/>
              <a:rect l="l" t="t" r="r" b="b"/>
              <a:pathLst>
                <a:path w="85725" h="19050" extrusionOk="0">
                  <a:moveTo>
                    <a:pt x="79534" y="10752"/>
                  </a:moveTo>
                  <a:cubicBezTo>
                    <a:pt x="62389" y="9800"/>
                    <a:pt x="25241" y="3132"/>
                    <a:pt x="7144" y="10752"/>
                  </a:cubicBezTo>
                  <a:cubicBezTo>
                    <a:pt x="54769" y="12657"/>
                    <a:pt x="78581" y="23135"/>
                    <a:pt x="79534" y="10752"/>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190" name="Google Shape;10190;p15"/>
            <p:cNvSpPr/>
            <p:nvPr/>
          </p:nvSpPr>
          <p:spPr>
            <a:xfrm>
              <a:off x="7535704" y="2708433"/>
              <a:ext cx="9525" cy="9525"/>
            </a:xfrm>
            <a:custGeom>
              <a:avLst/>
              <a:gdLst/>
              <a:ahLst/>
              <a:cxnLst/>
              <a:rect l="l" t="t" r="r" b="b"/>
              <a:pathLst>
                <a:path w="9525" h="9525" extrusionOk="0">
                  <a:moveTo>
                    <a:pt x="7144" y="8096"/>
                  </a:moveTo>
                  <a:cubicBezTo>
                    <a:pt x="7144" y="8096"/>
                    <a:pt x="8096" y="7144"/>
                    <a:pt x="8096" y="7144"/>
                  </a:cubicBezTo>
                  <a:cubicBezTo>
                    <a:pt x="8096" y="7144"/>
                    <a:pt x="8096" y="8096"/>
                    <a:pt x="7144" y="809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191" name="Google Shape;10191;p15"/>
            <p:cNvSpPr/>
            <p:nvPr/>
          </p:nvSpPr>
          <p:spPr>
            <a:xfrm>
              <a:off x="7456252" y="2698908"/>
              <a:ext cx="9525" cy="9525"/>
            </a:xfrm>
            <a:custGeom>
              <a:avLst/>
              <a:gdLst/>
              <a:ahLst/>
              <a:cxnLst/>
              <a:rect l="l" t="t" r="r" b="b"/>
              <a:pathLst>
                <a:path w="9525" h="9525" extrusionOk="0">
                  <a:moveTo>
                    <a:pt x="8491" y="7144"/>
                  </a:moveTo>
                  <a:cubicBezTo>
                    <a:pt x="8491" y="7144"/>
                    <a:pt x="7538" y="7144"/>
                    <a:pt x="7538" y="7144"/>
                  </a:cubicBezTo>
                  <a:cubicBezTo>
                    <a:pt x="6586" y="8096"/>
                    <a:pt x="7538" y="7144"/>
                    <a:pt x="8491"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192" name="Google Shape;10192;p15"/>
            <p:cNvSpPr/>
            <p:nvPr/>
          </p:nvSpPr>
          <p:spPr>
            <a:xfrm>
              <a:off x="7542371" y="2707481"/>
              <a:ext cx="9525" cy="9525"/>
            </a:xfrm>
            <a:custGeom>
              <a:avLst/>
              <a:gdLst/>
              <a:ahLst/>
              <a:cxnLst/>
              <a:rect l="l" t="t" r="r" b="b"/>
              <a:pathLst>
                <a:path w="9525" h="9525" extrusionOk="0">
                  <a:moveTo>
                    <a:pt x="7144" y="7144"/>
                  </a:move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193" name="Google Shape;10193;p15"/>
            <p:cNvSpPr/>
            <p:nvPr/>
          </p:nvSpPr>
          <p:spPr>
            <a:xfrm>
              <a:off x="7543720" y="2697956"/>
              <a:ext cx="9525" cy="9525"/>
            </a:xfrm>
            <a:custGeom>
              <a:avLst/>
              <a:gdLst/>
              <a:ahLst/>
              <a:cxnLst/>
              <a:rect l="l" t="t" r="r" b="b"/>
              <a:pathLst>
                <a:path w="9525" h="9525" extrusionOk="0">
                  <a:moveTo>
                    <a:pt x="8653" y="7144"/>
                  </a:moveTo>
                  <a:cubicBezTo>
                    <a:pt x="7700" y="8096"/>
                    <a:pt x="5796" y="9049"/>
                    <a:pt x="8653"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194" name="Google Shape;10194;p15"/>
            <p:cNvSpPr/>
            <p:nvPr/>
          </p:nvSpPr>
          <p:spPr>
            <a:xfrm>
              <a:off x="7444264" y="2693193"/>
              <a:ext cx="9525" cy="9525"/>
            </a:xfrm>
            <a:custGeom>
              <a:avLst/>
              <a:gdLst/>
              <a:ahLst/>
              <a:cxnLst/>
              <a:rect l="l" t="t" r="r" b="b"/>
              <a:pathLst>
                <a:path w="9525" h="9525" extrusionOk="0">
                  <a:moveTo>
                    <a:pt x="7144" y="7144"/>
                  </a:moveTo>
                  <a:lnTo>
                    <a:pt x="7144" y="9049"/>
                  </a:lnTo>
                  <a:cubicBezTo>
                    <a:pt x="7144" y="8096"/>
                    <a:pt x="7144"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195" name="Google Shape;10195;p15"/>
            <p:cNvSpPr/>
            <p:nvPr/>
          </p:nvSpPr>
          <p:spPr>
            <a:xfrm>
              <a:off x="7407116" y="2689621"/>
              <a:ext cx="9525" cy="9525"/>
            </a:xfrm>
            <a:custGeom>
              <a:avLst/>
              <a:gdLst/>
              <a:ahLst/>
              <a:cxnLst/>
              <a:rect l="l" t="t" r="r" b="b"/>
              <a:pathLst>
                <a:path w="9525" h="9525" extrusionOk="0">
                  <a:moveTo>
                    <a:pt x="7144" y="7858"/>
                  </a:moveTo>
                  <a:lnTo>
                    <a:pt x="7144" y="7858"/>
                  </a:lnTo>
                  <a:cubicBezTo>
                    <a:pt x="7144" y="6906"/>
                    <a:pt x="7144" y="6906"/>
                    <a:pt x="7144" y="785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196" name="Google Shape;10196;p15"/>
            <p:cNvSpPr/>
            <p:nvPr/>
          </p:nvSpPr>
          <p:spPr>
            <a:xfrm>
              <a:off x="7316629" y="2687611"/>
              <a:ext cx="142875" cy="19050"/>
            </a:xfrm>
            <a:custGeom>
              <a:avLst/>
              <a:gdLst/>
              <a:ahLst/>
              <a:cxnLst/>
              <a:rect l="l" t="t" r="r" b="b"/>
              <a:pathLst>
                <a:path w="142875" h="19050" extrusionOk="0">
                  <a:moveTo>
                    <a:pt x="7144" y="7964"/>
                  </a:moveTo>
                  <a:cubicBezTo>
                    <a:pt x="22384" y="2249"/>
                    <a:pt x="143351" y="28919"/>
                    <a:pt x="143351" y="10821"/>
                  </a:cubicBezTo>
                  <a:cubicBezTo>
                    <a:pt x="133826" y="16536"/>
                    <a:pt x="11906" y="20346"/>
                    <a:pt x="7144" y="796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197" name="Google Shape;10197;p15"/>
            <p:cNvSpPr/>
            <p:nvPr/>
          </p:nvSpPr>
          <p:spPr>
            <a:xfrm>
              <a:off x="7353447" y="2688102"/>
              <a:ext cx="9525" cy="9525"/>
            </a:xfrm>
            <a:custGeom>
              <a:avLst/>
              <a:gdLst/>
              <a:ahLst/>
              <a:cxnLst/>
              <a:rect l="l" t="t" r="r" b="b"/>
              <a:pathLst>
                <a:path w="9525" h="9525" extrusionOk="0">
                  <a:moveTo>
                    <a:pt x="10330" y="10330"/>
                  </a:moveTo>
                  <a:cubicBezTo>
                    <a:pt x="3663" y="3663"/>
                    <a:pt x="9378" y="9378"/>
                    <a:pt x="10330" y="10330"/>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198" name="Google Shape;10198;p15"/>
            <p:cNvSpPr/>
            <p:nvPr/>
          </p:nvSpPr>
          <p:spPr>
            <a:xfrm>
              <a:off x="7352676" y="2690336"/>
              <a:ext cx="9525" cy="9525"/>
            </a:xfrm>
            <a:custGeom>
              <a:avLst/>
              <a:gdLst/>
              <a:ahLst/>
              <a:cxnLst/>
              <a:rect l="l" t="t" r="r" b="b"/>
              <a:pathLst>
                <a:path w="9525" h="9525" extrusionOk="0">
                  <a:moveTo>
                    <a:pt x="8243" y="7144"/>
                  </a:moveTo>
                  <a:cubicBezTo>
                    <a:pt x="6339" y="9049"/>
                    <a:pt x="7291" y="9049"/>
                    <a:pt x="8243"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199" name="Google Shape;10199;p15"/>
            <p:cNvSpPr/>
            <p:nvPr/>
          </p:nvSpPr>
          <p:spPr>
            <a:xfrm>
              <a:off x="7304246" y="2688960"/>
              <a:ext cx="9525" cy="9525"/>
            </a:xfrm>
            <a:custGeom>
              <a:avLst/>
              <a:gdLst/>
              <a:ahLst/>
              <a:cxnLst/>
              <a:rect l="l" t="t" r="r" b="b"/>
              <a:pathLst>
                <a:path w="9525" h="9525" extrusionOk="0">
                  <a:moveTo>
                    <a:pt x="10001" y="7567"/>
                  </a:moveTo>
                  <a:cubicBezTo>
                    <a:pt x="10001" y="7567"/>
                    <a:pt x="9049" y="6615"/>
                    <a:pt x="7144" y="7567"/>
                  </a:cubicBezTo>
                  <a:cubicBezTo>
                    <a:pt x="9049" y="7567"/>
                    <a:pt x="10001" y="8520"/>
                    <a:pt x="10001"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200" name="Google Shape;10200;p15"/>
            <p:cNvSpPr/>
            <p:nvPr/>
          </p:nvSpPr>
          <p:spPr>
            <a:xfrm>
              <a:off x="7305199" y="2691288"/>
              <a:ext cx="9525" cy="9525"/>
            </a:xfrm>
            <a:custGeom>
              <a:avLst/>
              <a:gdLst/>
              <a:ahLst/>
              <a:cxnLst/>
              <a:rect l="l" t="t" r="r" b="b"/>
              <a:pathLst>
                <a:path w="9525" h="9525" extrusionOk="0">
                  <a:moveTo>
                    <a:pt x="7144" y="7144"/>
                  </a:moveTo>
                  <a:cubicBezTo>
                    <a:pt x="9049" y="8096"/>
                    <a:pt x="8096"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201" name="Google Shape;10201;p15"/>
            <p:cNvSpPr/>
            <p:nvPr/>
          </p:nvSpPr>
          <p:spPr>
            <a:xfrm>
              <a:off x="7238509" y="2691288"/>
              <a:ext cx="76200" cy="9525"/>
            </a:xfrm>
            <a:custGeom>
              <a:avLst/>
              <a:gdLst/>
              <a:ahLst/>
              <a:cxnLst/>
              <a:rect l="l" t="t" r="r" b="b"/>
              <a:pathLst>
                <a:path w="76200" h="9525" extrusionOk="0">
                  <a:moveTo>
                    <a:pt x="7159" y="7144"/>
                  </a:moveTo>
                  <a:cubicBezTo>
                    <a:pt x="6206" y="7144"/>
                    <a:pt x="50022" y="15716"/>
                    <a:pt x="72881" y="8096"/>
                  </a:cubicBezTo>
                  <a:cubicBezTo>
                    <a:pt x="63356" y="9049"/>
                    <a:pt x="60499" y="10001"/>
                    <a:pt x="64309" y="10954"/>
                  </a:cubicBezTo>
                  <a:cubicBezTo>
                    <a:pt x="68119" y="3334"/>
                    <a:pt x="7159" y="10954"/>
                    <a:pt x="7159"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202" name="Google Shape;10202;p15"/>
            <p:cNvSpPr/>
            <p:nvPr/>
          </p:nvSpPr>
          <p:spPr>
            <a:xfrm>
              <a:off x="7222037" y="2694299"/>
              <a:ext cx="9525" cy="9525"/>
            </a:xfrm>
            <a:custGeom>
              <a:avLst/>
              <a:gdLst/>
              <a:ahLst/>
              <a:cxnLst/>
              <a:rect l="l" t="t" r="r" b="b"/>
              <a:pathLst>
                <a:path w="9525" h="9525" extrusionOk="0">
                  <a:moveTo>
                    <a:pt x="9344" y="8896"/>
                  </a:moveTo>
                  <a:cubicBezTo>
                    <a:pt x="7438" y="4133"/>
                    <a:pt x="5533" y="10801"/>
                    <a:pt x="9344" y="889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203" name="Google Shape;10203;p15"/>
            <p:cNvSpPr/>
            <p:nvPr/>
          </p:nvSpPr>
          <p:spPr>
            <a:xfrm>
              <a:off x="7196614" y="2686932"/>
              <a:ext cx="19050" cy="19050"/>
            </a:xfrm>
            <a:custGeom>
              <a:avLst/>
              <a:gdLst/>
              <a:ahLst/>
              <a:cxnLst/>
              <a:rect l="l" t="t" r="r" b="b"/>
              <a:pathLst>
                <a:path w="19050" h="19050" extrusionOk="0">
                  <a:moveTo>
                    <a:pt x="7144" y="14358"/>
                  </a:moveTo>
                  <a:cubicBezTo>
                    <a:pt x="20479" y="-2787"/>
                    <a:pt x="12859" y="16263"/>
                    <a:pt x="7144" y="1435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204" name="Google Shape;10204;p15"/>
            <p:cNvSpPr/>
            <p:nvPr/>
          </p:nvSpPr>
          <p:spPr>
            <a:xfrm>
              <a:off x="7194709" y="2696983"/>
              <a:ext cx="9525" cy="9525"/>
            </a:xfrm>
            <a:custGeom>
              <a:avLst/>
              <a:gdLst/>
              <a:ahLst/>
              <a:cxnLst/>
              <a:rect l="l" t="t" r="r" b="b"/>
              <a:pathLst>
                <a:path w="9525" h="9525" extrusionOk="0">
                  <a:moveTo>
                    <a:pt x="7144" y="9069"/>
                  </a:moveTo>
                  <a:cubicBezTo>
                    <a:pt x="8096" y="8117"/>
                    <a:pt x="7144" y="5259"/>
                    <a:pt x="7144" y="906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205" name="Google Shape;10205;p15"/>
            <p:cNvSpPr/>
            <p:nvPr/>
          </p:nvSpPr>
          <p:spPr>
            <a:xfrm>
              <a:off x="7783867" y="2808446"/>
              <a:ext cx="9525" cy="9525"/>
            </a:xfrm>
            <a:custGeom>
              <a:avLst/>
              <a:gdLst/>
              <a:ahLst/>
              <a:cxnLst/>
              <a:rect l="l" t="t" r="r" b="b"/>
              <a:pathLst>
                <a:path w="9525" h="9525" extrusionOk="0">
                  <a:moveTo>
                    <a:pt x="9488" y="7144"/>
                  </a:moveTo>
                  <a:cubicBezTo>
                    <a:pt x="8536" y="7144"/>
                    <a:pt x="4726" y="9049"/>
                    <a:pt x="9488"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206" name="Google Shape;10206;p15"/>
            <p:cNvSpPr/>
            <p:nvPr/>
          </p:nvSpPr>
          <p:spPr>
            <a:xfrm>
              <a:off x="7775734" y="2798921"/>
              <a:ext cx="19050" cy="19050"/>
            </a:xfrm>
            <a:custGeom>
              <a:avLst/>
              <a:gdLst/>
              <a:ahLst/>
              <a:cxnLst/>
              <a:rect l="l" t="t" r="r" b="b"/>
              <a:pathLst>
                <a:path w="19050" h="19050" extrusionOk="0">
                  <a:moveTo>
                    <a:pt x="7144" y="7144"/>
                  </a:moveTo>
                  <a:cubicBezTo>
                    <a:pt x="17621" y="24289"/>
                    <a:pt x="10954" y="13811"/>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207" name="Google Shape;10207;p15"/>
            <p:cNvSpPr/>
            <p:nvPr/>
          </p:nvSpPr>
          <p:spPr>
            <a:xfrm>
              <a:off x="7772876" y="2804636"/>
              <a:ext cx="9525" cy="19050"/>
            </a:xfrm>
            <a:custGeom>
              <a:avLst/>
              <a:gdLst/>
              <a:ahLst/>
              <a:cxnLst/>
              <a:rect l="l" t="t" r="r" b="b"/>
              <a:pathLst>
                <a:path w="9525" h="19050" extrusionOk="0">
                  <a:moveTo>
                    <a:pt x="8096" y="11906"/>
                  </a:moveTo>
                  <a:cubicBezTo>
                    <a:pt x="8096" y="10001"/>
                    <a:pt x="8096" y="9049"/>
                    <a:pt x="7144" y="7144"/>
                  </a:cubicBezTo>
                  <a:cubicBezTo>
                    <a:pt x="8096" y="9049"/>
                    <a:pt x="7144" y="10954"/>
                    <a:pt x="8096" y="1190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208" name="Google Shape;10208;p15"/>
            <p:cNvSpPr/>
            <p:nvPr/>
          </p:nvSpPr>
          <p:spPr>
            <a:xfrm>
              <a:off x="7771448" y="2809927"/>
              <a:ext cx="9525" cy="9525"/>
            </a:xfrm>
            <a:custGeom>
              <a:avLst/>
              <a:gdLst/>
              <a:ahLst/>
              <a:cxnLst/>
              <a:rect l="l" t="t" r="r" b="b"/>
              <a:pathLst>
                <a:path w="9525" h="9525" extrusionOk="0">
                  <a:moveTo>
                    <a:pt x="8572" y="7567"/>
                  </a:moveTo>
                  <a:cubicBezTo>
                    <a:pt x="6668" y="7567"/>
                    <a:pt x="6668" y="6615"/>
                    <a:pt x="8572"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209" name="Google Shape;10209;p15"/>
            <p:cNvSpPr/>
            <p:nvPr/>
          </p:nvSpPr>
          <p:spPr>
            <a:xfrm>
              <a:off x="7764833" y="2811303"/>
              <a:ext cx="9525" cy="9525"/>
            </a:xfrm>
            <a:custGeom>
              <a:avLst/>
              <a:gdLst/>
              <a:ahLst/>
              <a:cxnLst/>
              <a:rect l="l" t="t" r="r" b="b"/>
              <a:pathLst>
                <a:path w="9525" h="9525" extrusionOk="0">
                  <a:moveTo>
                    <a:pt x="7567" y="7144"/>
                  </a:moveTo>
                  <a:cubicBezTo>
                    <a:pt x="7567" y="7144"/>
                    <a:pt x="6615" y="8096"/>
                    <a:pt x="7567" y="7144"/>
                  </a:cubicBezTo>
                  <a:cubicBezTo>
                    <a:pt x="7567" y="9049"/>
                    <a:pt x="7567" y="8096"/>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210" name="Google Shape;10210;p15"/>
            <p:cNvSpPr/>
            <p:nvPr/>
          </p:nvSpPr>
          <p:spPr>
            <a:xfrm>
              <a:off x="7761446" y="2802579"/>
              <a:ext cx="19050" cy="19050"/>
            </a:xfrm>
            <a:custGeom>
              <a:avLst/>
              <a:gdLst/>
              <a:ahLst/>
              <a:cxnLst/>
              <a:rect l="l" t="t" r="r" b="b"/>
              <a:pathLst>
                <a:path w="19050" h="19050" extrusionOk="0">
                  <a:moveTo>
                    <a:pt x="7144" y="17773"/>
                  </a:moveTo>
                  <a:cubicBezTo>
                    <a:pt x="10001" y="21583"/>
                    <a:pt x="18574" y="-7945"/>
                    <a:pt x="7144" y="17773"/>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211" name="Google Shape;10211;p15"/>
            <p:cNvSpPr/>
            <p:nvPr/>
          </p:nvSpPr>
          <p:spPr>
            <a:xfrm>
              <a:off x="7765256" y="2810880"/>
              <a:ext cx="9525" cy="9525"/>
            </a:xfrm>
            <a:custGeom>
              <a:avLst/>
              <a:gdLst/>
              <a:ahLst/>
              <a:cxnLst/>
              <a:rect l="l" t="t" r="r" b="b"/>
              <a:pathLst>
                <a:path w="9525" h="9525" extrusionOk="0">
                  <a:moveTo>
                    <a:pt x="7144" y="7567"/>
                  </a:moveTo>
                  <a:cubicBezTo>
                    <a:pt x="7144" y="7567"/>
                    <a:pt x="8096" y="7567"/>
                    <a:pt x="7144" y="7567"/>
                  </a:cubicBezTo>
                  <a:cubicBezTo>
                    <a:pt x="7144" y="6615"/>
                    <a:pt x="7144" y="7567"/>
                    <a:pt x="7144"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212" name="Google Shape;10212;p15"/>
            <p:cNvSpPr/>
            <p:nvPr/>
          </p:nvSpPr>
          <p:spPr>
            <a:xfrm>
              <a:off x="7769066" y="2808538"/>
              <a:ext cx="9525" cy="9525"/>
            </a:xfrm>
            <a:custGeom>
              <a:avLst/>
              <a:gdLst/>
              <a:ahLst/>
              <a:cxnLst/>
              <a:rect l="l" t="t" r="r" b="b"/>
              <a:pathLst>
                <a:path w="9525" h="9525" extrusionOk="0">
                  <a:moveTo>
                    <a:pt x="7144" y="9909"/>
                  </a:moveTo>
                  <a:cubicBezTo>
                    <a:pt x="7144" y="8956"/>
                    <a:pt x="8096" y="4194"/>
                    <a:pt x="7144" y="990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213" name="Google Shape;10213;p15"/>
            <p:cNvSpPr/>
            <p:nvPr/>
          </p:nvSpPr>
          <p:spPr>
            <a:xfrm>
              <a:off x="7752545" y="2805850"/>
              <a:ext cx="9525" cy="19050"/>
            </a:xfrm>
            <a:custGeom>
              <a:avLst/>
              <a:gdLst/>
              <a:ahLst/>
              <a:cxnLst/>
              <a:rect l="l" t="t" r="r" b="b"/>
              <a:pathLst>
                <a:path w="9525" h="19050" extrusionOk="0">
                  <a:moveTo>
                    <a:pt x="10330" y="15454"/>
                  </a:moveTo>
                  <a:cubicBezTo>
                    <a:pt x="9378" y="2119"/>
                    <a:pt x="3663" y="6881"/>
                    <a:pt x="10330" y="1545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214" name="Google Shape;10214;p15"/>
            <p:cNvSpPr/>
            <p:nvPr/>
          </p:nvSpPr>
          <p:spPr>
            <a:xfrm>
              <a:off x="7748111" y="2800826"/>
              <a:ext cx="9525" cy="9525"/>
            </a:xfrm>
            <a:custGeom>
              <a:avLst/>
              <a:gdLst/>
              <a:ahLst/>
              <a:cxnLst/>
              <a:rect l="l" t="t" r="r" b="b"/>
              <a:pathLst>
                <a:path w="9525" h="9525" extrusionOk="0">
                  <a:moveTo>
                    <a:pt x="7144" y="7144"/>
                  </a:moveTo>
                  <a:cubicBezTo>
                    <a:pt x="7144" y="8096"/>
                    <a:pt x="7144" y="8096"/>
                    <a:pt x="7144" y="8096"/>
                  </a:cubicBezTo>
                  <a:cubicBezTo>
                    <a:pt x="7144" y="8096"/>
                    <a:pt x="7144"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215" name="Google Shape;10215;p15"/>
            <p:cNvSpPr/>
            <p:nvPr/>
          </p:nvSpPr>
          <p:spPr>
            <a:xfrm>
              <a:off x="7735729" y="2803946"/>
              <a:ext cx="19050" cy="19050"/>
            </a:xfrm>
            <a:custGeom>
              <a:avLst/>
              <a:gdLst/>
              <a:ahLst/>
              <a:cxnLst/>
              <a:rect l="l" t="t" r="r" b="b"/>
              <a:pathLst>
                <a:path w="19050" h="19050" extrusionOk="0">
                  <a:moveTo>
                    <a:pt x="7144" y="15454"/>
                  </a:moveTo>
                  <a:cubicBezTo>
                    <a:pt x="25241" y="6881"/>
                    <a:pt x="16669" y="2119"/>
                    <a:pt x="7144" y="1545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216" name="Google Shape;10216;p15"/>
            <p:cNvSpPr/>
            <p:nvPr/>
          </p:nvSpPr>
          <p:spPr>
            <a:xfrm>
              <a:off x="7734646" y="2803166"/>
              <a:ext cx="9525" cy="9525"/>
            </a:xfrm>
            <a:custGeom>
              <a:avLst/>
              <a:gdLst/>
              <a:ahLst/>
              <a:cxnLst/>
              <a:rect l="l" t="t" r="r" b="b"/>
              <a:pathLst>
                <a:path w="9525" h="9525" extrusionOk="0">
                  <a:moveTo>
                    <a:pt x="8227" y="9565"/>
                  </a:moveTo>
                  <a:cubicBezTo>
                    <a:pt x="5369" y="2898"/>
                    <a:pt x="9179" y="12423"/>
                    <a:pt x="8227" y="9565"/>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217" name="Google Shape;10217;p15"/>
            <p:cNvSpPr/>
            <p:nvPr/>
          </p:nvSpPr>
          <p:spPr>
            <a:xfrm>
              <a:off x="7725489" y="2807171"/>
              <a:ext cx="9525" cy="19050"/>
            </a:xfrm>
            <a:custGeom>
              <a:avLst/>
              <a:gdLst/>
              <a:ahLst/>
              <a:cxnLst/>
              <a:rect l="l" t="t" r="r" b="b"/>
              <a:pathLst>
                <a:path w="9525" h="19050" extrusionOk="0">
                  <a:moveTo>
                    <a:pt x="10716" y="14133"/>
                  </a:moveTo>
                  <a:cubicBezTo>
                    <a:pt x="5953" y="-2059"/>
                    <a:pt x="5953" y="15086"/>
                    <a:pt x="10716" y="14133"/>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218" name="Google Shape;10218;p15"/>
            <p:cNvSpPr/>
            <p:nvPr/>
          </p:nvSpPr>
          <p:spPr>
            <a:xfrm>
              <a:off x="7732871" y="2812256"/>
              <a:ext cx="9525" cy="9525"/>
            </a:xfrm>
            <a:custGeom>
              <a:avLst/>
              <a:gdLst/>
              <a:ahLst/>
              <a:cxnLst/>
              <a:rect l="l" t="t" r="r" b="b"/>
              <a:pathLst>
                <a:path w="9525" h="9525" extrusionOk="0">
                  <a:moveTo>
                    <a:pt x="9049" y="8096"/>
                  </a:moveTo>
                  <a:cubicBezTo>
                    <a:pt x="8096" y="9049"/>
                    <a:pt x="7144" y="8096"/>
                    <a:pt x="7144" y="7144"/>
                  </a:cubicBezTo>
                  <a:cubicBezTo>
                    <a:pt x="8096" y="9049"/>
                    <a:pt x="8096" y="10001"/>
                    <a:pt x="9049" y="809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219" name="Google Shape;10219;p15"/>
            <p:cNvSpPr/>
            <p:nvPr/>
          </p:nvSpPr>
          <p:spPr>
            <a:xfrm>
              <a:off x="7719536" y="2805826"/>
              <a:ext cx="9525" cy="9525"/>
            </a:xfrm>
            <a:custGeom>
              <a:avLst/>
              <a:gdLst/>
              <a:ahLst/>
              <a:cxnLst/>
              <a:rect l="l" t="t" r="r" b="b"/>
              <a:pathLst>
                <a:path w="9525" h="9525" extrusionOk="0">
                  <a:moveTo>
                    <a:pt x="7144" y="7858"/>
                  </a:moveTo>
                  <a:cubicBezTo>
                    <a:pt x="7144" y="7858"/>
                    <a:pt x="8096" y="7858"/>
                    <a:pt x="8096" y="7858"/>
                  </a:cubicBezTo>
                  <a:cubicBezTo>
                    <a:pt x="8096" y="6906"/>
                    <a:pt x="8096" y="6906"/>
                    <a:pt x="7144" y="785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220" name="Google Shape;10220;p15"/>
            <p:cNvSpPr/>
            <p:nvPr/>
          </p:nvSpPr>
          <p:spPr>
            <a:xfrm>
              <a:off x="7720277" y="2812256"/>
              <a:ext cx="9525" cy="9525"/>
            </a:xfrm>
            <a:custGeom>
              <a:avLst/>
              <a:gdLst/>
              <a:ahLst/>
              <a:cxnLst/>
              <a:rect l="l" t="t" r="r" b="b"/>
              <a:pathLst>
                <a:path w="9525" h="9525" extrusionOk="0">
                  <a:moveTo>
                    <a:pt x="9260" y="7144"/>
                  </a:moveTo>
                  <a:cubicBezTo>
                    <a:pt x="4498" y="9049"/>
                    <a:pt x="9260" y="8096"/>
                    <a:pt x="9260"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221" name="Google Shape;10221;p15"/>
            <p:cNvSpPr/>
            <p:nvPr/>
          </p:nvSpPr>
          <p:spPr>
            <a:xfrm>
              <a:off x="7635644" y="2797968"/>
              <a:ext cx="95250" cy="28575"/>
            </a:xfrm>
            <a:custGeom>
              <a:avLst/>
              <a:gdLst/>
              <a:ahLst/>
              <a:cxnLst/>
              <a:rect l="l" t="t" r="r" b="b"/>
              <a:pathLst>
                <a:path w="95250" h="28575" extrusionOk="0">
                  <a:moveTo>
                    <a:pt x="7216" y="7144"/>
                  </a:moveTo>
                  <a:cubicBezTo>
                    <a:pt x="4359" y="44291"/>
                    <a:pt x="87226" y="13811"/>
                    <a:pt x="89131" y="12859"/>
                  </a:cubicBezTo>
                  <a:cubicBezTo>
                    <a:pt x="61509" y="10001"/>
                    <a:pt x="33886" y="8096"/>
                    <a:pt x="7216"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222" name="Google Shape;10222;p15"/>
            <p:cNvSpPr/>
            <p:nvPr/>
          </p:nvSpPr>
          <p:spPr>
            <a:xfrm>
              <a:off x="7645241" y="2795212"/>
              <a:ext cx="9525" cy="9525"/>
            </a:xfrm>
            <a:custGeom>
              <a:avLst/>
              <a:gdLst/>
              <a:ahLst/>
              <a:cxnLst/>
              <a:rect l="l" t="t" r="r" b="b"/>
              <a:pathLst>
                <a:path w="9525" h="9525" extrusionOk="0">
                  <a:moveTo>
                    <a:pt x="7144" y="8947"/>
                  </a:moveTo>
                  <a:cubicBezTo>
                    <a:pt x="9049" y="6090"/>
                    <a:pt x="7144" y="7042"/>
                    <a:pt x="7144" y="894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223" name="Google Shape;10223;p15"/>
            <p:cNvSpPr/>
            <p:nvPr/>
          </p:nvSpPr>
          <p:spPr>
            <a:xfrm>
              <a:off x="7635293" y="2797968"/>
              <a:ext cx="9525" cy="9525"/>
            </a:xfrm>
            <a:custGeom>
              <a:avLst/>
              <a:gdLst/>
              <a:ahLst/>
              <a:cxnLst/>
              <a:rect l="l" t="t" r="r" b="b"/>
              <a:pathLst>
                <a:path w="9525" h="9525" extrusionOk="0">
                  <a:moveTo>
                    <a:pt x="7567" y="7144"/>
                  </a:moveTo>
                  <a:lnTo>
                    <a:pt x="7567" y="7144"/>
                  </a:lnTo>
                  <a:cubicBezTo>
                    <a:pt x="6615" y="7144"/>
                    <a:pt x="7567" y="7144"/>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224" name="Google Shape;10224;p15"/>
            <p:cNvSpPr/>
            <p:nvPr/>
          </p:nvSpPr>
          <p:spPr>
            <a:xfrm>
              <a:off x="7652015" y="2811409"/>
              <a:ext cx="9525" cy="9525"/>
            </a:xfrm>
            <a:custGeom>
              <a:avLst/>
              <a:gdLst/>
              <a:ahLst/>
              <a:cxnLst/>
              <a:rect l="l" t="t" r="r" b="b"/>
              <a:pathLst>
                <a:path w="9525" h="9525" extrusionOk="0">
                  <a:moveTo>
                    <a:pt x="7990" y="7990"/>
                  </a:moveTo>
                  <a:cubicBezTo>
                    <a:pt x="7990" y="7990"/>
                    <a:pt x="6085" y="6085"/>
                    <a:pt x="7990" y="7990"/>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225" name="Google Shape;10225;p15"/>
            <p:cNvSpPr/>
            <p:nvPr/>
          </p:nvSpPr>
          <p:spPr>
            <a:xfrm>
              <a:off x="7657624" y="2797968"/>
              <a:ext cx="9525" cy="9525"/>
            </a:xfrm>
            <a:custGeom>
              <a:avLst/>
              <a:gdLst/>
              <a:ahLst/>
              <a:cxnLst/>
              <a:rect l="l" t="t" r="r" b="b"/>
              <a:pathLst>
                <a:path w="9525" h="9525" extrusionOk="0">
                  <a:moveTo>
                    <a:pt x="7144" y="7144"/>
                  </a:moveTo>
                  <a:cubicBezTo>
                    <a:pt x="8096" y="8096"/>
                    <a:pt x="8096" y="10001"/>
                    <a:pt x="9049" y="10954"/>
                  </a:cubicBezTo>
                  <a:cubicBezTo>
                    <a:pt x="9049" y="9049"/>
                    <a:pt x="9049"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226" name="Google Shape;10226;p15"/>
            <p:cNvSpPr/>
            <p:nvPr/>
          </p:nvSpPr>
          <p:spPr>
            <a:xfrm>
              <a:off x="7677001" y="2800826"/>
              <a:ext cx="9525" cy="9525"/>
            </a:xfrm>
            <a:custGeom>
              <a:avLst/>
              <a:gdLst/>
              <a:ahLst/>
              <a:cxnLst/>
              <a:rect l="l" t="t" r="r" b="b"/>
              <a:pathLst>
                <a:path w="9525" h="9525" extrusionOk="0">
                  <a:moveTo>
                    <a:pt x="7769" y="10001"/>
                  </a:moveTo>
                  <a:cubicBezTo>
                    <a:pt x="8722" y="9049"/>
                    <a:pt x="7769" y="8096"/>
                    <a:pt x="8722" y="7144"/>
                  </a:cubicBezTo>
                  <a:cubicBezTo>
                    <a:pt x="6817" y="7144"/>
                    <a:pt x="6817" y="8096"/>
                    <a:pt x="7769" y="10001"/>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227" name="Google Shape;10227;p15"/>
            <p:cNvSpPr/>
            <p:nvPr/>
          </p:nvSpPr>
          <p:spPr>
            <a:xfrm>
              <a:off x="7637401" y="2796063"/>
              <a:ext cx="9525" cy="9525"/>
            </a:xfrm>
            <a:custGeom>
              <a:avLst/>
              <a:gdLst/>
              <a:ahLst/>
              <a:cxnLst/>
              <a:rect l="l" t="t" r="r" b="b"/>
              <a:pathLst>
                <a:path w="9525" h="9525" extrusionOk="0">
                  <a:moveTo>
                    <a:pt x="11174" y="7144"/>
                  </a:moveTo>
                  <a:cubicBezTo>
                    <a:pt x="10222" y="7144"/>
                    <a:pt x="2602" y="9049"/>
                    <a:pt x="1117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228" name="Google Shape;10228;p15"/>
            <p:cNvSpPr/>
            <p:nvPr/>
          </p:nvSpPr>
          <p:spPr>
            <a:xfrm>
              <a:off x="7587017" y="2797968"/>
              <a:ext cx="57150" cy="19050"/>
            </a:xfrm>
            <a:custGeom>
              <a:avLst/>
              <a:gdLst/>
              <a:ahLst/>
              <a:cxnLst/>
              <a:rect l="l" t="t" r="r" b="b"/>
              <a:pathLst>
                <a:path w="57150" h="19050" extrusionOk="0">
                  <a:moveTo>
                    <a:pt x="7265" y="11906"/>
                  </a:moveTo>
                  <a:cubicBezTo>
                    <a:pt x="8218" y="14764"/>
                    <a:pt x="53938" y="26194"/>
                    <a:pt x="52033" y="7144"/>
                  </a:cubicBezTo>
                  <a:cubicBezTo>
                    <a:pt x="52985" y="7144"/>
                    <a:pt x="4408" y="10001"/>
                    <a:pt x="7265" y="1190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229" name="Google Shape;10229;p15"/>
            <p:cNvSpPr/>
            <p:nvPr/>
          </p:nvSpPr>
          <p:spPr>
            <a:xfrm>
              <a:off x="7620476" y="2796063"/>
              <a:ext cx="9525" cy="9525"/>
            </a:xfrm>
            <a:custGeom>
              <a:avLst/>
              <a:gdLst/>
              <a:ahLst/>
              <a:cxnLst/>
              <a:rect l="l" t="t" r="r" b="b"/>
              <a:pathLst>
                <a:path w="9525" h="9525" extrusionOk="0">
                  <a:moveTo>
                    <a:pt x="8096" y="7144"/>
                  </a:moveTo>
                  <a:lnTo>
                    <a:pt x="7144" y="9049"/>
                  </a:lnTo>
                  <a:cubicBezTo>
                    <a:pt x="7144" y="8096"/>
                    <a:pt x="7144" y="8096"/>
                    <a:pt x="8096"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230" name="Google Shape;10230;p15"/>
            <p:cNvSpPr/>
            <p:nvPr/>
          </p:nvSpPr>
          <p:spPr>
            <a:xfrm>
              <a:off x="7551896" y="2791880"/>
              <a:ext cx="38100" cy="19050"/>
            </a:xfrm>
            <a:custGeom>
              <a:avLst/>
              <a:gdLst/>
              <a:ahLst/>
              <a:cxnLst/>
              <a:rect l="l" t="t" r="r" b="b"/>
              <a:pathLst>
                <a:path w="38100" h="19050" extrusionOk="0">
                  <a:moveTo>
                    <a:pt x="30004" y="8470"/>
                  </a:moveTo>
                  <a:cubicBezTo>
                    <a:pt x="22384" y="3707"/>
                    <a:pt x="20479" y="13232"/>
                    <a:pt x="7144" y="14185"/>
                  </a:cubicBezTo>
                  <a:cubicBezTo>
                    <a:pt x="14764" y="20852"/>
                    <a:pt x="53816" y="4660"/>
                    <a:pt x="30004" y="8470"/>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231" name="Google Shape;10231;p15"/>
            <p:cNvSpPr/>
            <p:nvPr/>
          </p:nvSpPr>
          <p:spPr>
            <a:xfrm>
              <a:off x="7583181" y="2792253"/>
              <a:ext cx="9525" cy="9525"/>
            </a:xfrm>
            <a:custGeom>
              <a:avLst/>
              <a:gdLst/>
              <a:ahLst/>
              <a:cxnLst/>
              <a:rect l="l" t="t" r="r" b="b"/>
              <a:pathLst>
                <a:path w="9525" h="9525" extrusionOk="0">
                  <a:moveTo>
                    <a:pt x="8244" y="7144"/>
                  </a:moveTo>
                  <a:cubicBezTo>
                    <a:pt x="6339" y="12859"/>
                    <a:pt x="7291" y="9049"/>
                    <a:pt x="82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232" name="Google Shape;10232;p15"/>
            <p:cNvSpPr/>
            <p:nvPr/>
          </p:nvSpPr>
          <p:spPr>
            <a:xfrm>
              <a:off x="7579519" y="2801421"/>
              <a:ext cx="9525" cy="9525"/>
            </a:xfrm>
            <a:custGeom>
              <a:avLst/>
              <a:gdLst/>
              <a:ahLst/>
              <a:cxnLst/>
              <a:rect l="l" t="t" r="r" b="b"/>
              <a:pathLst>
                <a:path w="9525" h="9525" extrusionOk="0">
                  <a:moveTo>
                    <a:pt x="7144" y="10359"/>
                  </a:moveTo>
                  <a:cubicBezTo>
                    <a:pt x="7144" y="9406"/>
                    <a:pt x="8096" y="8454"/>
                    <a:pt x="8096" y="7501"/>
                  </a:cubicBezTo>
                  <a:cubicBezTo>
                    <a:pt x="7144" y="6548"/>
                    <a:pt x="7144" y="7501"/>
                    <a:pt x="7144" y="1035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233" name="Google Shape;10233;p15"/>
            <p:cNvSpPr/>
            <p:nvPr/>
          </p:nvSpPr>
          <p:spPr>
            <a:xfrm>
              <a:off x="7556364" y="2787491"/>
              <a:ext cx="9525" cy="9525"/>
            </a:xfrm>
            <a:custGeom>
              <a:avLst/>
              <a:gdLst/>
              <a:ahLst/>
              <a:cxnLst/>
              <a:rect l="l" t="t" r="r" b="b"/>
              <a:pathLst>
                <a:path w="9525" h="9525" extrusionOk="0">
                  <a:moveTo>
                    <a:pt x="9343" y="7144"/>
                  </a:moveTo>
                  <a:cubicBezTo>
                    <a:pt x="5533" y="9049"/>
                    <a:pt x="7439" y="8096"/>
                    <a:pt x="9343"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234" name="Google Shape;10234;p15"/>
            <p:cNvSpPr/>
            <p:nvPr/>
          </p:nvSpPr>
          <p:spPr>
            <a:xfrm>
              <a:off x="7537609" y="2792671"/>
              <a:ext cx="19050" cy="19050"/>
            </a:xfrm>
            <a:custGeom>
              <a:avLst/>
              <a:gdLst/>
              <a:ahLst/>
              <a:cxnLst/>
              <a:rect l="l" t="t" r="r" b="b"/>
              <a:pathLst>
                <a:path w="19050" h="19050" extrusionOk="0">
                  <a:moveTo>
                    <a:pt x="7144" y="12441"/>
                  </a:moveTo>
                  <a:cubicBezTo>
                    <a:pt x="26194" y="13394"/>
                    <a:pt x="15716" y="59"/>
                    <a:pt x="7144" y="12441"/>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235" name="Google Shape;10235;p15"/>
            <p:cNvSpPr/>
            <p:nvPr/>
          </p:nvSpPr>
          <p:spPr>
            <a:xfrm>
              <a:off x="7455694" y="2769393"/>
              <a:ext cx="85725" cy="28575"/>
            </a:xfrm>
            <a:custGeom>
              <a:avLst/>
              <a:gdLst/>
              <a:ahLst/>
              <a:cxnLst/>
              <a:rect l="l" t="t" r="r" b="b"/>
              <a:pathLst>
                <a:path w="85725" h="28575" extrusionOk="0">
                  <a:moveTo>
                    <a:pt x="79534" y="20479"/>
                  </a:moveTo>
                  <a:cubicBezTo>
                    <a:pt x="56674" y="11906"/>
                    <a:pt x="31909" y="7144"/>
                    <a:pt x="7144" y="7144"/>
                  </a:cubicBezTo>
                  <a:cubicBezTo>
                    <a:pt x="32861" y="13811"/>
                    <a:pt x="77629" y="26194"/>
                    <a:pt x="79534" y="2047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236" name="Google Shape;10236;p15"/>
            <p:cNvSpPr/>
            <p:nvPr/>
          </p:nvSpPr>
          <p:spPr>
            <a:xfrm>
              <a:off x="7531894" y="2794396"/>
              <a:ext cx="9525" cy="9525"/>
            </a:xfrm>
            <a:custGeom>
              <a:avLst/>
              <a:gdLst/>
              <a:ahLst/>
              <a:cxnLst/>
              <a:rect l="l" t="t" r="r" b="b"/>
              <a:pathLst>
                <a:path w="9525" h="9525" extrusionOk="0">
                  <a:moveTo>
                    <a:pt x="7144" y="7858"/>
                  </a:moveTo>
                  <a:cubicBezTo>
                    <a:pt x="8096" y="6906"/>
                    <a:pt x="8096" y="6906"/>
                    <a:pt x="7144" y="7858"/>
                  </a:cubicBezTo>
                  <a:cubicBezTo>
                    <a:pt x="8096" y="6906"/>
                    <a:pt x="8096" y="6906"/>
                    <a:pt x="7144" y="785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237" name="Google Shape;10237;p15"/>
            <p:cNvSpPr/>
            <p:nvPr/>
          </p:nvSpPr>
          <p:spPr>
            <a:xfrm>
              <a:off x="7454655" y="2770346"/>
              <a:ext cx="9525" cy="9525"/>
            </a:xfrm>
            <a:custGeom>
              <a:avLst/>
              <a:gdLst/>
              <a:ahLst/>
              <a:cxnLst/>
              <a:rect l="l" t="t" r="r" b="b"/>
              <a:pathLst>
                <a:path w="9525" h="9525" extrusionOk="0">
                  <a:moveTo>
                    <a:pt x="9135" y="7144"/>
                  </a:moveTo>
                  <a:cubicBezTo>
                    <a:pt x="9135" y="7144"/>
                    <a:pt x="8182" y="7144"/>
                    <a:pt x="8182" y="7144"/>
                  </a:cubicBezTo>
                  <a:cubicBezTo>
                    <a:pt x="6277" y="8096"/>
                    <a:pt x="7230" y="7144"/>
                    <a:pt x="9135"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238" name="Google Shape;10238;p15"/>
            <p:cNvSpPr/>
            <p:nvPr/>
          </p:nvSpPr>
          <p:spPr>
            <a:xfrm>
              <a:off x="7538561" y="2794158"/>
              <a:ext cx="9525" cy="9525"/>
            </a:xfrm>
            <a:custGeom>
              <a:avLst/>
              <a:gdLst/>
              <a:ahLst/>
              <a:cxnLst/>
              <a:rect l="l" t="t" r="r" b="b"/>
              <a:pathLst>
                <a:path w="9525" h="9525" extrusionOk="0">
                  <a:moveTo>
                    <a:pt x="7144" y="7144"/>
                  </a:move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239" name="Google Shape;10239;p15"/>
            <p:cNvSpPr/>
            <p:nvPr/>
          </p:nvSpPr>
          <p:spPr>
            <a:xfrm>
              <a:off x="7541815" y="2785586"/>
              <a:ext cx="9525" cy="9525"/>
            </a:xfrm>
            <a:custGeom>
              <a:avLst/>
              <a:gdLst/>
              <a:ahLst/>
              <a:cxnLst/>
              <a:rect l="l" t="t" r="r" b="b"/>
              <a:pathLst>
                <a:path w="9525" h="9525" extrusionOk="0">
                  <a:moveTo>
                    <a:pt x="8653" y="7144"/>
                  </a:moveTo>
                  <a:cubicBezTo>
                    <a:pt x="7700" y="7144"/>
                    <a:pt x="5795" y="8096"/>
                    <a:pt x="8653"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240" name="Google Shape;10240;p15"/>
            <p:cNvSpPr/>
            <p:nvPr/>
          </p:nvSpPr>
          <p:spPr>
            <a:xfrm>
              <a:off x="7443311" y="2762726"/>
              <a:ext cx="9525" cy="9525"/>
            </a:xfrm>
            <a:custGeom>
              <a:avLst/>
              <a:gdLst/>
              <a:ahLst/>
              <a:cxnLst/>
              <a:rect l="l" t="t" r="r" b="b"/>
              <a:pathLst>
                <a:path w="9525" h="9525" extrusionOk="0">
                  <a:moveTo>
                    <a:pt x="7144" y="7144"/>
                  </a:moveTo>
                  <a:lnTo>
                    <a:pt x="7144" y="9049"/>
                  </a:lnTo>
                  <a:cubicBezTo>
                    <a:pt x="7144" y="8096"/>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241" name="Google Shape;10241;p15"/>
            <p:cNvSpPr/>
            <p:nvPr/>
          </p:nvSpPr>
          <p:spPr>
            <a:xfrm>
              <a:off x="7406164" y="2753201"/>
              <a:ext cx="9525" cy="9525"/>
            </a:xfrm>
            <a:custGeom>
              <a:avLst/>
              <a:gdLst/>
              <a:ahLst/>
              <a:cxnLst/>
              <a:rect l="l" t="t" r="r" b="b"/>
              <a:pathLst>
                <a:path w="9525" h="9525" extrusionOk="0">
                  <a:moveTo>
                    <a:pt x="7144" y="7144"/>
                  </a:moveTo>
                  <a:lnTo>
                    <a:pt x="7144" y="7144"/>
                  </a:lnTo>
                  <a:cubicBezTo>
                    <a:pt x="8096" y="7144"/>
                    <a:pt x="8096"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242" name="Google Shape;10242;p15"/>
            <p:cNvSpPr/>
            <p:nvPr/>
          </p:nvSpPr>
          <p:spPr>
            <a:xfrm>
              <a:off x="7316629" y="2737734"/>
              <a:ext cx="142875" cy="38100"/>
            </a:xfrm>
            <a:custGeom>
              <a:avLst/>
              <a:gdLst/>
              <a:ahLst/>
              <a:cxnLst/>
              <a:rect l="l" t="t" r="r" b="b"/>
              <a:pathLst>
                <a:path w="142875" h="38100" extrusionOk="0">
                  <a:moveTo>
                    <a:pt x="7144" y="7370"/>
                  </a:moveTo>
                  <a:cubicBezTo>
                    <a:pt x="23336" y="3560"/>
                    <a:pt x="140494" y="49280"/>
                    <a:pt x="142399" y="32135"/>
                  </a:cubicBezTo>
                  <a:cubicBezTo>
                    <a:pt x="131921" y="34993"/>
                    <a:pt x="10001" y="19753"/>
                    <a:pt x="7144" y="7370"/>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243" name="Google Shape;10243;p15"/>
            <p:cNvSpPr/>
            <p:nvPr/>
          </p:nvSpPr>
          <p:spPr>
            <a:xfrm>
              <a:off x="7353565" y="2742925"/>
              <a:ext cx="9525" cy="9525"/>
            </a:xfrm>
            <a:custGeom>
              <a:avLst/>
              <a:gdLst/>
              <a:ahLst/>
              <a:cxnLst/>
              <a:rect l="l" t="t" r="r" b="b"/>
              <a:pathLst>
                <a:path w="9525" h="9525" extrusionOk="0">
                  <a:moveTo>
                    <a:pt x="9260" y="10752"/>
                  </a:moveTo>
                  <a:cubicBezTo>
                    <a:pt x="4498" y="3132"/>
                    <a:pt x="9260" y="9800"/>
                    <a:pt x="9260" y="10752"/>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244" name="Google Shape;10244;p15"/>
            <p:cNvSpPr/>
            <p:nvPr/>
          </p:nvSpPr>
          <p:spPr>
            <a:xfrm>
              <a:off x="7352267" y="2745581"/>
              <a:ext cx="9525" cy="9525"/>
            </a:xfrm>
            <a:custGeom>
              <a:avLst/>
              <a:gdLst/>
              <a:ahLst/>
              <a:cxnLst/>
              <a:rect l="l" t="t" r="r" b="b"/>
              <a:pathLst>
                <a:path w="9525" h="9525" extrusionOk="0">
                  <a:moveTo>
                    <a:pt x="8653" y="7144"/>
                  </a:moveTo>
                  <a:cubicBezTo>
                    <a:pt x="5795" y="8096"/>
                    <a:pt x="7701" y="8096"/>
                    <a:pt x="8653"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245" name="Google Shape;10245;p15"/>
            <p:cNvSpPr/>
            <p:nvPr/>
          </p:nvSpPr>
          <p:spPr>
            <a:xfrm>
              <a:off x="7304246" y="2736056"/>
              <a:ext cx="9525" cy="9525"/>
            </a:xfrm>
            <a:custGeom>
              <a:avLst/>
              <a:gdLst/>
              <a:ahLst/>
              <a:cxnLst/>
              <a:rect l="l" t="t" r="r" b="b"/>
              <a:pathLst>
                <a:path w="9525" h="9525" extrusionOk="0">
                  <a:moveTo>
                    <a:pt x="10001" y="8096"/>
                  </a:moveTo>
                  <a:cubicBezTo>
                    <a:pt x="10001" y="8096"/>
                    <a:pt x="9049" y="7144"/>
                    <a:pt x="7144" y="7144"/>
                  </a:cubicBezTo>
                  <a:cubicBezTo>
                    <a:pt x="8096" y="8096"/>
                    <a:pt x="9049" y="9049"/>
                    <a:pt x="10001" y="809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246" name="Google Shape;10246;p15"/>
            <p:cNvSpPr/>
            <p:nvPr/>
          </p:nvSpPr>
          <p:spPr>
            <a:xfrm>
              <a:off x="7304246" y="2737961"/>
              <a:ext cx="9525" cy="9525"/>
            </a:xfrm>
            <a:custGeom>
              <a:avLst/>
              <a:gdLst/>
              <a:ahLst/>
              <a:cxnLst/>
              <a:rect l="l" t="t" r="r" b="b"/>
              <a:pathLst>
                <a:path w="9525" h="9525" extrusionOk="0">
                  <a:moveTo>
                    <a:pt x="7144" y="7144"/>
                  </a:moveTo>
                  <a:cubicBezTo>
                    <a:pt x="9049" y="9049"/>
                    <a:pt x="8096"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247" name="Google Shape;10247;p15"/>
            <p:cNvSpPr/>
            <p:nvPr/>
          </p:nvSpPr>
          <p:spPr>
            <a:xfrm>
              <a:off x="7237511" y="2729345"/>
              <a:ext cx="76200" cy="19050"/>
            </a:xfrm>
            <a:custGeom>
              <a:avLst/>
              <a:gdLst/>
              <a:ahLst/>
              <a:cxnLst/>
              <a:rect l="l" t="t" r="r" b="b"/>
              <a:pathLst>
                <a:path w="76200" h="19050" extrusionOk="0">
                  <a:moveTo>
                    <a:pt x="7204" y="7187"/>
                  </a:moveTo>
                  <a:cubicBezTo>
                    <a:pt x="5299" y="6234"/>
                    <a:pt x="49114" y="21474"/>
                    <a:pt x="72926" y="17664"/>
                  </a:cubicBezTo>
                  <a:cubicBezTo>
                    <a:pt x="63401" y="17664"/>
                    <a:pt x="60544" y="17664"/>
                    <a:pt x="64354" y="18617"/>
                  </a:cubicBezTo>
                  <a:cubicBezTo>
                    <a:pt x="68164" y="11949"/>
                    <a:pt x="7204" y="10997"/>
                    <a:pt x="7204" y="718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248" name="Google Shape;10248;p15"/>
            <p:cNvSpPr/>
            <p:nvPr/>
          </p:nvSpPr>
          <p:spPr>
            <a:xfrm>
              <a:off x="7221061" y="2730494"/>
              <a:ext cx="9525" cy="9525"/>
            </a:xfrm>
            <a:custGeom>
              <a:avLst/>
              <a:gdLst/>
              <a:ahLst/>
              <a:cxnLst/>
              <a:rect l="l" t="t" r="r" b="b"/>
              <a:pathLst>
                <a:path w="9525" h="9525" extrusionOk="0">
                  <a:moveTo>
                    <a:pt x="8414" y="8896"/>
                  </a:moveTo>
                  <a:cubicBezTo>
                    <a:pt x="8414" y="4133"/>
                    <a:pt x="5556" y="10800"/>
                    <a:pt x="8414" y="889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249" name="Google Shape;10249;p15"/>
            <p:cNvSpPr/>
            <p:nvPr/>
          </p:nvSpPr>
          <p:spPr>
            <a:xfrm>
              <a:off x="7195661" y="2720692"/>
              <a:ext cx="19050" cy="19050"/>
            </a:xfrm>
            <a:custGeom>
              <a:avLst/>
              <a:gdLst/>
              <a:ahLst/>
              <a:cxnLst/>
              <a:rect l="l" t="t" r="r" b="b"/>
              <a:pathLst>
                <a:path w="19050" h="19050" extrusionOk="0">
                  <a:moveTo>
                    <a:pt x="7144" y="13935"/>
                  </a:moveTo>
                  <a:cubicBezTo>
                    <a:pt x="22384" y="-2257"/>
                    <a:pt x="12859" y="15840"/>
                    <a:pt x="7144" y="13935"/>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250" name="Google Shape;10250;p15"/>
            <p:cNvSpPr/>
            <p:nvPr/>
          </p:nvSpPr>
          <p:spPr>
            <a:xfrm>
              <a:off x="7192804" y="2730023"/>
              <a:ext cx="9525" cy="9525"/>
            </a:xfrm>
            <a:custGeom>
              <a:avLst/>
              <a:gdLst/>
              <a:ahLst/>
              <a:cxnLst/>
              <a:rect l="l" t="t" r="r" b="b"/>
              <a:pathLst>
                <a:path w="9525" h="9525" extrusionOk="0">
                  <a:moveTo>
                    <a:pt x="7144" y="8414"/>
                  </a:moveTo>
                  <a:cubicBezTo>
                    <a:pt x="8096" y="8414"/>
                    <a:pt x="7144" y="5556"/>
                    <a:pt x="7144" y="841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251" name="Google Shape;10251;p15"/>
            <p:cNvSpPr/>
            <p:nvPr/>
          </p:nvSpPr>
          <p:spPr>
            <a:xfrm>
              <a:off x="7778430" y="2768441"/>
              <a:ext cx="9525" cy="9525"/>
            </a:xfrm>
            <a:custGeom>
              <a:avLst/>
              <a:gdLst/>
              <a:ahLst/>
              <a:cxnLst/>
              <a:rect l="l" t="t" r="r" b="b"/>
              <a:pathLst>
                <a:path w="9525" h="9525" extrusionOk="0">
                  <a:moveTo>
                    <a:pt x="10162" y="7144"/>
                  </a:moveTo>
                  <a:cubicBezTo>
                    <a:pt x="8257" y="7144"/>
                    <a:pt x="4447" y="7144"/>
                    <a:pt x="10162"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252" name="Google Shape;10252;p15"/>
            <p:cNvSpPr/>
            <p:nvPr/>
          </p:nvSpPr>
          <p:spPr>
            <a:xfrm>
              <a:off x="7774781" y="2755106"/>
              <a:ext cx="9525" cy="19050"/>
            </a:xfrm>
            <a:custGeom>
              <a:avLst/>
              <a:gdLst/>
              <a:ahLst/>
              <a:cxnLst/>
              <a:rect l="l" t="t" r="r" b="b"/>
              <a:pathLst>
                <a:path w="9525" h="19050" extrusionOk="0">
                  <a:moveTo>
                    <a:pt x="7144" y="7144"/>
                  </a:moveTo>
                  <a:cubicBezTo>
                    <a:pt x="10954" y="26194"/>
                    <a:pt x="9049" y="1571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253" name="Google Shape;10253;p15"/>
            <p:cNvSpPr/>
            <p:nvPr/>
          </p:nvSpPr>
          <p:spPr>
            <a:xfrm>
              <a:off x="7769752" y="2758916"/>
              <a:ext cx="9525" cy="19050"/>
            </a:xfrm>
            <a:custGeom>
              <a:avLst/>
              <a:gdLst/>
              <a:ahLst/>
              <a:cxnLst/>
              <a:rect l="l" t="t" r="r" b="b"/>
              <a:pathLst>
                <a:path w="9525" h="19050" extrusionOk="0">
                  <a:moveTo>
                    <a:pt x="7410" y="11906"/>
                  </a:moveTo>
                  <a:cubicBezTo>
                    <a:pt x="7410" y="10001"/>
                    <a:pt x="8363" y="9049"/>
                    <a:pt x="8363" y="7144"/>
                  </a:cubicBezTo>
                  <a:cubicBezTo>
                    <a:pt x="8363" y="9049"/>
                    <a:pt x="6458" y="10954"/>
                    <a:pt x="7410" y="1190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254" name="Google Shape;10254;p15"/>
            <p:cNvSpPr/>
            <p:nvPr/>
          </p:nvSpPr>
          <p:spPr>
            <a:xfrm>
              <a:off x="7767399" y="2763531"/>
              <a:ext cx="9525" cy="9525"/>
            </a:xfrm>
            <a:custGeom>
              <a:avLst/>
              <a:gdLst/>
              <a:ahLst/>
              <a:cxnLst/>
              <a:rect l="l" t="t" r="r" b="b"/>
              <a:pathLst>
                <a:path w="9525" h="9525" extrusionOk="0">
                  <a:moveTo>
                    <a:pt x="7858" y="8244"/>
                  </a:moveTo>
                  <a:cubicBezTo>
                    <a:pt x="6906" y="7291"/>
                    <a:pt x="6906" y="6339"/>
                    <a:pt x="7858" y="82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255" name="Google Shape;10255;p15"/>
            <p:cNvSpPr/>
            <p:nvPr/>
          </p:nvSpPr>
          <p:spPr>
            <a:xfrm>
              <a:off x="7760732" y="2763678"/>
              <a:ext cx="9525" cy="9525"/>
            </a:xfrm>
            <a:custGeom>
              <a:avLst/>
              <a:gdLst/>
              <a:ahLst/>
              <a:cxnLst/>
              <a:rect l="l" t="t" r="r" b="b"/>
              <a:pathLst>
                <a:path w="9525" h="9525" extrusionOk="0">
                  <a:moveTo>
                    <a:pt x="7858" y="7144"/>
                  </a:moveTo>
                  <a:cubicBezTo>
                    <a:pt x="6906" y="7144"/>
                    <a:pt x="6906" y="7144"/>
                    <a:pt x="7858" y="7144"/>
                  </a:cubicBezTo>
                  <a:cubicBezTo>
                    <a:pt x="6906" y="9049"/>
                    <a:pt x="6906" y="8096"/>
                    <a:pt x="7858"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256" name="Google Shape;10256;p15"/>
            <p:cNvSpPr/>
            <p:nvPr/>
          </p:nvSpPr>
          <p:spPr>
            <a:xfrm>
              <a:off x="7757636" y="2754609"/>
              <a:ext cx="19050" cy="19050"/>
            </a:xfrm>
            <a:custGeom>
              <a:avLst/>
              <a:gdLst/>
              <a:ahLst/>
              <a:cxnLst/>
              <a:rect l="l" t="t" r="r" b="b"/>
              <a:pathLst>
                <a:path w="19050" h="19050" extrusionOk="0">
                  <a:moveTo>
                    <a:pt x="7144" y="17166"/>
                  </a:moveTo>
                  <a:cubicBezTo>
                    <a:pt x="9049" y="21928"/>
                    <a:pt x="22384" y="-7599"/>
                    <a:pt x="7144" y="1716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257" name="Google Shape;10257;p15"/>
            <p:cNvSpPr/>
            <p:nvPr/>
          </p:nvSpPr>
          <p:spPr>
            <a:xfrm>
              <a:off x="7761446" y="2763255"/>
              <a:ext cx="9525" cy="9525"/>
            </a:xfrm>
            <a:custGeom>
              <a:avLst/>
              <a:gdLst/>
              <a:ahLst/>
              <a:cxnLst/>
              <a:rect l="l" t="t" r="r" b="b"/>
              <a:pathLst>
                <a:path w="9525" h="9525" extrusionOk="0">
                  <a:moveTo>
                    <a:pt x="7144" y="7567"/>
                  </a:moveTo>
                  <a:cubicBezTo>
                    <a:pt x="7144" y="7567"/>
                    <a:pt x="8096" y="7567"/>
                    <a:pt x="8096" y="7567"/>
                  </a:cubicBezTo>
                  <a:cubicBezTo>
                    <a:pt x="7144" y="6615"/>
                    <a:pt x="7144" y="7567"/>
                    <a:pt x="7144"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258" name="Google Shape;10258;p15"/>
            <p:cNvSpPr/>
            <p:nvPr/>
          </p:nvSpPr>
          <p:spPr>
            <a:xfrm>
              <a:off x="7765256" y="2762286"/>
              <a:ext cx="9525" cy="9525"/>
            </a:xfrm>
            <a:custGeom>
              <a:avLst/>
              <a:gdLst/>
              <a:ahLst/>
              <a:cxnLst/>
              <a:rect l="l" t="t" r="r" b="b"/>
              <a:pathLst>
                <a:path w="9525" h="9525" extrusionOk="0">
                  <a:moveTo>
                    <a:pt x="7144" y="9488"/>
                  </a:moveTo>
                  <a:cubicBezTo>
                    <a:pt x="7144" y="8536"/>
                    <a:pt x="9049" y="4726"/>
                    <a:pt x="7144" y="948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259" name="Google Shape;10259;p15"/>
            <p:cNvSpPr/>
            <p:nvPr/>
          </p:nvSpPr>
          <p:spPr>
            <a:xfrm>
              <a:off x="7748628" y="2756000"/>
              <a:ext cx="9525" cy="19050"/>
            </a:xfrm>
            <a:custGeom>
              <a:avLst/>
              <a:gdLst/>
              <a:ahLst/>
              <a:cxnLst/>
              <a:rect l="l" t="t" r="r" b="b"/>
              <a:pathLst>
                <a:path w="9525" h="19050" extrusionOk="0">
                  <a:moveTo>
                    <a:pt x="9485" y="15775"/>
                  </a:moveTo>
                  <a:cubicBezTo>
                    <a:pt x="10437" y="2440"/>
                    <a:pt x="3770" y="6250"/>
                    <a:pt x="9485" y="15775"/>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260" name="Google Shape;10260;p15"/>
            <p:cNvSpPr/>
            <p:nvPr/>
          </p:nvSpPr>
          <p:spPr>
            <a:xfrm>
              <a:off x="7744301" y="2751296"/>
              <a:ext cx="9525" cy="9525"/>
            </a:xfrm>
            <a:custGeom>
              <a:avLst/>
              <a:gdLst/>
              <a:ahLst/>
              <a:cxnLst/>
              <a:rect l="l" t="t" r="r" b="b"/>
              <a:pathLst>
                <a:path w="9525" h="9525" extrusionOk="0">
                  <a:moveTo>
                    <a:pt x="8096" y="7144"/>
                  </a:moveTo>
                  <a:cubicBezTo>
                    <a:pt x="8096" y="8096"/>
                    <a:pt x="8096" y="8096"/>
                    <a:pt x="7144" y="8096"/>
                  </a:cubicBezTo>
                  <a:cubicBezTo>
                    <a:pt x="7144" y="8096"/>
                    <a:pt x="7144" y="7144"/>
                    <a:pt x="8096"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261" name="Google Shape;10261;p15"/>
            <p:cNvSpPr/>
            <p:nvPr/>
          </p:nvSpPr>
          <p:spPr>
            <a:xfrm>
              <a:off x="7731919" y="2754094"/>
              <a:ext cx="19050" cy="19050"/>
            </a:xfrm>
            <a:custGeom>
              <a:avLst/>
              <a:gdLst/>
              <a:ahLst/>
              <a:cxnLst/>
              <a:rect l="l" t="t" r="r" b="b"/>
              <a:pathLst>
                <a:path w="19050" h="19050" extrusionOk="0">
                  <a:moveTo>
                    <a:pt x="7144" y="15775"/>
                  </a:moveTo>
                  <a:cubicBezTo>
                    <a:pt x="26194" y="6250"/>
                    <a:pt x="14764" y="2440"/>
                    <a:pt x="7144" y="15775"/>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262" name="Google Shape;10262;p15"/>
            <p:cNvSpPr/>
            <p:nvPr/>
          </p:nvSpPr>
          <p:spPr>
            <a:xfrm>
              <a:off x="7729466" y="2754428"/>
              <a:ext cx="9525" cy="9525"/>
            </a:xfrm>
            <a:custGeom>
              <a:avLst/>
              <a:gdLst/>
              <a:ahLst/>
              <a:cxnLst/>
              <a:rect l="l" t="t" r="r" b="b"/>
              <a:pathLst>
                <a:path w="9525" h="9525" extrusionOk="0">
                  <a:moveTo>
                    <a:pt x="8644" y="9727"/>
                  </a:moveTo>
                  <a:cubicBezTo>
                    <a:pt x="4834" y="3059"/>
                    <a:pt x="9597" y="11632"/>
                    <a:pt x="8644" y="972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263" name="Google Shape;10263;p15"/>
            <p:cNvSpPr/>
            <p:nvPr/>
          </p:nvSpPr>
          <p:spPr>
            <a:xfrm>
              <a:off x="7720936" y="2759214"/>
              <a:ext cx="9525" cy="19050"/>
            </a:xfrm>
            <a:custGeom>
              <a:avLst/>
              <a:gdLst/>
              <a:ahLst/>
              <a:cxnLst/>
              <a:rect l="l" t="t" r="r" b="b"/>
              <a:pathLst>
                <a:path w="9525" h="19050" extrusionOk="0">
                  <a:moveTo>
                    <a:pt x="11459" y="13513"/>
                  </a:moveTo>
                  <a:cubicBezTo>
                    <a:pt x="4792" y="-1727"/>
                    <a:pt x="6697" y="15418"/>
                    <a:pt x="11459" y="13513"/>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264" name="Google Shape;10264;p15"/>
            <p:cNvSpPr/>
            <p:nvPr/>
          </p:nvSpPr>
          <p:spPr>
            <a:xfrm>
              <a:off x="7729061" y="2763678"/>
              <a:ext cx="9525" cy="9525"/>
            </a:xfrm>
            <a:custGeom>
              <a:avLst/>
              <a:gdLst/>
              <a:ahLst/>
              <a:cxnLst/>
              <a:rect l="l" t="t" r="r" b="b"/>
              <a:pathLst>
                <a:path w="9525" h="9525" extrusionOk="0">
                  <a:moveTo>
                    <a:pt x="9049" y="7144"/>
                  </a:moveTo>
                  <a:cubicBezTo>
                    <a:pt x="8096" y="8096"/>
                    <a:pt x="7144" y="7144"/>
                    <a:pt x="7144" y="7144"/>
                  </a:cubicBezTo>
                  <a:cubicBezTo>
                    <a:pt x="8096" y="8096"/>
                    <a:pt x="8096" y="9049"/>
                    <a:pt x="9049"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265" name="Google Shape;10265;p15"/>
            <p:cNvSpPr/>
            <p:nvPr/>
          </p:nvSpPr>
          <p:spPr>
            <a:xfrm>
              <a:off x="7714774" y="2759154"/>
              <a:ext cx="9525" cy="9525"/>
            </a:xfrm>
            <a:custGeom>
              <a:avLst/>
              <a:gdLst/>
              <a:ahLst/>
              <a:cxnLst/>
              <a:rect l="l" t="t" r="r" b="b"/>
              <a:pathLst>
                <a:path w="9525" h="9525" extrusionOk="0">
                  <a:moveTo>
                    <a:pt x="7144" y="7858"/>
                  </a:moveTo>
                  <a:cubicBezTo>
                    <a:pt x="8096" y="7858"/>
                    <a:pt x="8096" y="7858"/>
                    <a:pt x="7144" y="7858"/>
                  </a:cubicBezTo>
                  <a:cubicBezTo>
                    <a:pt x="8096" y="6906"/>
                    <a:pt x="8096" y="6906"/>
                    <a:pt x="7144" y="785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266" name="Google Shape;10266;p15"/>
            <p:cNvSpPr/>
            <p:nvPr/>
          </p:nvSpPr>
          <p:spPr>
            <a:xfrm>
              <a:off x="7716467" y="2764631"/>
              <a:ext cx="9525" cy="9525"/>
            </a:xfrm>
            <a:custGeom>
              <a:avLst/>
              <a:gdLst/>
              <a:ahLst/>
              <a:cxnLst/>
              <a:rect l="l" t="t" r="r" b="b"/>
              <a:pathLst>
                <a:path w="9525" h="9525" extrusionOk="0">
                  <a:moveTo>
                    <a:pt x="9260" y="7144"/>
                  </a:moveTo>
                  <a:cubicBezTo>
                    <a:pt x="4498" y="10001"/>
                    <a:pt x="9260" y="9049"/>
                    <a:pt x="9260"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267" name="Google Shape;10267;p15"/>
            <p:cNvSpPr/>
            <p:nvPr/>
          </p:nvSpPr>
          <p:spPr>
            <a:xfrm>
              <a:off x="7633811" y="2757963"/>
              <a:ext cx="85725" cy="38100"/>
            </a:xfrm>
            <a:custGeom>
              <a:avLst/>
              <a:gdLst/>
              <a:ahLst/>
              <a:cxnLst/>
              <a:rect l="l" t="t" r="r" b="b"/>
              <a:pathLst>
                <a:path w="85725" h="38100" extrusionOk="0">
                  <a:moveTo>
                    <a:pt x="7144" y="17621"/>
                  </a:moveTo>
                  <a:cubicBezTo>
                    <a:pt x="9049" y="55721"/>
                    <a:pt x="84296" y="7144"/>
                    <a:pt x="85249" y="7144"/>
                  </a:cubicBezTo>
                  <a:cubicBezTo>
                    <a:pt x="59531" y="11906"/>
                    <a:pt x="32861" y="15716"/>
                    <a:pt x="7144" y="17621"/>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268" name="Google Shape;10268;p15"/>
            <p:cNvSpPr/>
            <p:nvPr/>
          </p:nvSpPr>
          <p:spPr>
            <a:xfrm>
              <a:off x="7642384" y="2764336"/>
              <a:ext cx="9525" cy="9525"/>
            </a:xfrm>
            <a:custGeom>
              <a:avLst/>
              <a:gdLst/>
              <a:ahLst/>
              <a:cxnLst/>
              <a:rect l="l" t="t" r="r" b="b"/>
              <a:pathLst>
                <a:path w="9525" h="9525" extrusionOk="0">
                  <a:moveTo>
                    <a:pt x="7144" y="9344"/>
                  </a:moveTo>
                  <a:cubicBezTo>
                    <a:pt x="9049" y="5533"/>
                    <a:pt x="7144" y="7438"/>
                    <a:pt x="7144" y="93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269" name="Google Shape;10269;p15"/>
            <p:cNvSpPr/>
            <p:nvPr/>
          </p:nvSpPr>
          <p:spPr>
            <a:xfrm>
              <a:off x="7633811" y="2768441"/>
              <a:ext cx="9525" cy="9525"/>
            </a:xfrm>
            <a:custGeom>
              <a:avLst/>
              <a:gdLst/>
              <a:ahLst/>
              <a:cxnLst/>
              <a:rect l="l" t="t" r="r" b="b"/>
              <a:pathLst>
                <a:path w="9525" h="9525" extrusionOk="0">
                  <a:moveTo>
                    <a:pt x="7144" y="7144"/>
                  </a:moveTo>
                  <a:lnTo>
                    <a:pt x="7144" y="7144"/>
                  </a:ln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270" name="Google Shape;10270;p15"/>
            <p:cNvSpPr/>
            <p:nvPr/>
          </p:nvSpPr>
          <p:spPr>
            <a:xfrm>
              <a:off x="7651352" y="2779447"/>
              <a:ext cx="9525" cy="9525"/>
            </a:xfrm>
            <a:custGeom>
              <a:avLst/>
              <a:gdLst/>
              <a:ahLst/>
              <a:cxnLst/>
              <a:rect l="l" t="t" r="r" b="b"/>
              <a:pathLst>
                <a:path w="9525" h="9525" extrusionOk="0">
                  <a:moveTo>
                    <a:pt x="8653" y="7567"/>
                  </a:moveTo>
                  <a:cubicBezTo>
                    <a:pt x="7700" y="7567"/>
                    <a:pt x="5795" y="6615"/>
                    <a:pt x="8653"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271" name="Google Shape;10271;p15"/>
            <p:cNvSpPr/>
            <p:nvPr/>
          </p:nvSpPr>
          <p:spPr>
            <a:xfrm>
              <a:off x="7653814" y="2764631"/>
              <a:ext cx="9525" cy="9525"/>
            </a:xfrm>
            <a:custGeom>
              <a:avLst/>
              <a:gdLst/>
              <a:ahLst/>
              <a:cxnLst/>
              <a:rect l="l" t="t" r="r" b="b"/>
              <a:pathLst>
                <a:path w="9525" h="9525" extrusionOk="0">
                  <a:moveTo>
                    <a:pt x="7144" y="7144"/>
                  </a:moveTo>
                  <a:cubicBezTo>
                    <a:pt x="8096" y="8096"/>
                    <a:pt x="9049" y="9049"/>
                    <a:pt x="10001" y="10954"/>
                  </a:cubicBezTo>
                  <a:cubicBezTo>
                    <a:pt x="10001" y="9049"/>
                    <a:pt x="9049"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272" name="Google Shape;10272;p15"/>
            <p:cNvSpPr/>
            <p:nvPr/>
          </p:nvSpPr>
          <p:spPr>
            <a:xfrm>
              <a:off x="7672716" y="2763678"/>
              <a:ext cx="9525" cy="9525"/>
            </a:xfrm>
            <a:custGeom>
              <a:avLst/>
              <a:gdLst/>
              <a:ahLst/>
              <a:cxnLst/>
              <a:rect l="l" t="t" r="r" b="b"/>
              <a:pathLst>
                <a:path w="9525" h="9525" extrusionOk="0">
                  <a:moveTo>
                    <a:pt x="8244" y="10001"/>
                  </a:moveTo>
                  <a:cubicBezTo>
                    <a:pt x="9196" y="9049"/>
                    <a:pt x="8244" y="8096"/>
                    <a:pt x="8244" y="7144"/>
                  </a:cubicBezTo>
                  <a:cubicBezTo>
                    <a:pt x="7291" y="7144"/>
                    <a:pt x="6339" y="9049"/>
                    <a:pt x="8244" y="10001"/>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273" name="Google Shape;10273;p15"/>
            <p:cNvSpPr/>
            <p:nvPr/>
          </p:nvSpPr>
          <p:spPr>
            <a:xfrm>
              <a:off x="7635257" y="2765583"/>
              <a:ext cx="9525" cy="9525"/>
            </a:xfrm>
            <a:custGeom>
              <a:avLst/>
              <a:gdLst/>
              <a:ahLst/>
              <a:cxnLst/>
              <a:rect l="l" t="t" r="r" b="b"/>
              <a:pathLst>
                <a:path w="9525" h="9525" extrusionOk="0">
                  <a:moveTo>
                    <a:pt x="11413" y="7144"/>
                  </a:moveTo>
                  <a:cubicBezTo>
                    <a:pt x="9509" y="7144"/>
                    <a:pt x="2841" y="10954"/>
                    <a:pt x="11413"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274" name="Google Shape;10274;p15"/>
            <p:cNvSpPr/>
            <p:nvPr/>
          </p:nvSpPr>
          <p:spPr>
            <a:xfrm>
              <a:off x="7587013" y="2768441"/>
              <a:ext cx="57150" cy="19050"/>
            </a:xfrm>
            <a:custGeom>
              <a:avLst/>
              <a:gdLst/>
              <a:ahLst/>
              <a:cxnLst/>
              <a:rect l="l" t="t" r="r" b="b"/>
              <a:pathLst>
                <a:path w="57150" h="19050" extrusionOk="0">
                  <a:moveTo>
                    <a:pt x="7270" y="14764"/>
                  </a:moveTo>
                  <a:cubicBezTo>
                    <a:pt x="8222" y="15716"/>
                    <a:pt x="53943" y="27146"/>
                    <a:pt x="51085" y="7144"/>
                  </a:cubicBezTo>
                  <a:cubicBezTo>
                    <a:pt x="51085" y="7144"/>
                    <a:pt x="4412" y="12859"/>
                    <a:pt x="7270" y="1476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275" name="Google Shape;10275;p15"/>
            <p:cNvSpPr/>
            <p:nvPr/>
          </p:nvSpPr>
          <p:spPr>
            <a:xfrm>
              <a:off x="7619524" y="2767488"/>
              <a:ext cx="9525" cy="9525"/>
            </a:xfrm>
            <a:custGeom>
              <a:avLst/>
              <a:gdLst/>
              <a:ahLst/>
              <a:cxnLst/>
              <a:rect l="l" t="t" r="r" b="b"/>
              <a:pathLst>
                <a:path w="9525" h="9525" extrusionOk="0">
                  <a:moveTo>
                    <a:pt x="8096" y="7144"/>
                  </a:moveTo>
                  <a:lnTo>
                    <a:pt x="7144" y="9049"/>
                  </a:lnTo>
                  <a:cubicBezTo>
                    <a:pt x="7144" y="9049"/>
                    <a:pt x="7144" y="8096"/>
                    <a:pt x="8096"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276" name="Google Shape;10276;p15"/>
            <p:cNvSpPr/>
            <p:nvPr/>
          </p:nvSpPr>
          <p:spPr>
            <a:xfrm>
              <a:off x="7555964" y="2764909"/>
              <a:ext cx="28575" cy="9525"/>
            </a:xfrm>
            <a:custGeom>
              <a:avLst/>
              <a:gdLst/>
              <a:ahLst/>
              <a:cxnLst/>
              <a:rect l="l" t="t" r="r" b="b"/>
              <a:pathLst>
                <a:path w="28575" h="9525" extrusionOk="0">
                  <a:moveTo>
                    <a:pt x="25936" y="9723"/>
                  </a:moveTo>
                  <a:cubicBezTo>
                    <a:pt x="13554" y="1151"/>
                    <a:pt x="-9306" y="17343"/>
                    <a:pt x="25936" y="9723"/>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277" name="Google Shape;10277;p15"/>
            <p:cNvSpPr/>
            <p:nvPr/>
          </p:nvSpPr>
          <p:spPr>
            <a:xfrm>
              <a:off x="7583435" y="2766536"/>
              <a:ext cx="9525" cy="9525"/>
            </a:xfrm>
            <a:custGeom>
              <a:avLst/>
              <a:gdLst/>
              <a:ahLst/>
              <a:cxnLst/>
              <a:rect l="l" t="t" r="r" b="b"/>
              <a:pathLst>
                <a:path w="9525" h="9525" extrusionOk="0">
                  <a:moveTo>
                    <a:pt x="7990" y="7144"/>
                  </a:moveTo>
                  <a:cubicBezTo>
                    <a:pt x="6085" y="12859"/>
                    <a:pt x="7990" y="8096"/>
                    <a:pt x="7990"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278" name="Google Shape;10278;p15"/>
            <p:cNvSpPr/>
            <p:nvPr/>
          </p:nvSpPr>
          <p:spPr>
            <a:xfrm>
              <a:off x="7579846" y="2774855"/>
              <a:ext cx="9525" cy="9525"/>
            </a:xfrm>
            <a:custGeom>
              <a:avLst/>
              <a:gdLst/>
              <a:ahLst/>
              <a:cxnLst/>
              <a:rect l="l" t="t" r="r" b="b"/>
              <a:pathLst>
                <a:path w="9525" h="9525" extrusionOk="0">
                  <a:moveTo>
                    <a:pt x="7769" y="10255"/>
                  </a:moveTo>
                  <a:cubicBezTo>
                    <a:pt x="7769" y="9302"/>
                    <a:pt x="8722" y="8350"/>
                    <a:pt x="8722" y="7397"/>
                  </a:cubicBezTo>
                  <a:cubicBezTo>
                    <a:pt x="6817" y="6445"/>
                    <a:pt x="6817" y="8350"/>
                    <a:pt x="7769" y="10255"/>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279" name="Google Shape;10279;p15"/>
            <p:cNvSpPr/>
            <p:nvPr/>
          </p:nvSpPr>
          <p:spPr>
            <a:xfrm>
              <a:off x="7557713" y="2760821"/>
              <a:ext cx="9525" cy="9525"/>
            </a:xfrm>
            <a:custGeom>
              <a:avLst/>
              <a:gdLst/>
              <a:ahLst/>
              <a:cxnLst/>
              <a:rect l="l" t="t" r="r" b="b"/>
              <a:pathLst>
                <a:path w="9525" h="9525" extrusionOk="0">
                  <a:moveTo>
                    <a:pt x="8947" y="7144"/>
                  </a:moveTo>
                  <a:cubicBezTo>
                    <a:pt x="6090" y="9049"/>
                    <a:pt x="7042" y="9049"/>
                    <a:pt x="894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280" name="Google Shape;10280;p15"/>
            <p:cNvSpPr/>
            <p:nvPr/>
          </p:nvSpPr>
          <p:spPr>
            <a:xfrm>
              <a:off x="7539514" y="2766530"/>
              <a:ext cx="19050" cy="19050"/>
            </a:xfrm>
            <a:custGeom>
              <a:avLst/>
              <a:gdLst/>
              <a:ahLst/>
              <a:cxnLst/>
              <a:rect l="l" t="t" r="r" b="b"/>
              <a:pathLst>
                <a:path w="19050" h="19050" extrusionOk="0">
                  <a:moveTo>
                    <a:pt x="7144" y="12864"/>
                  </a:moveTo>
                  <a:cubicBezTo>
                    <a:pt x="25241" y="13817"/>
                    <a:pt x="14764" y="-471"/>
                    <a:pt x="7144" y="1286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281" name="Google Shape;10281;p15"/>
            <p:cNvSpPr/>
            <p:nvPr/>
          </p:nvSpPr>
          <p:spPr>
            <a:xfrm>
              <a:off x="7459504" y="2743613"/>
              <a:ext cx="76200" cy="28575"/>
            </a:xfrm>
            <a:custGeom>
              <a:avLst/>
              <a:gdLst/>
              <a:ahLst/>
              <a:cxnLst/>
              <a:rect l="l" t="t" r="r" b="b"/>
              <a:pathLst>
                <a:path w="76200" h="28575" extrusionOk="0">
                  <a:moveTo>
                    <a:pt x="77629" y="20541"/>
                  </a:moveTo>
                  <a:cubicBezTo>
                    <a:pt x="61436" y="16731"/>
                    <a:pt x="26194" y="3396"/>
                    <a:pt x="7144" y="8159"/>
                  </a:cubicBezTo>
                  <a:cubicBezTo>
                    <a:pt x="52864" y="18636"/>
                    <a:pt x="73819" y="32924"/>
                    <a:pt x="77629" y="20541"/>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282" name="Google Shape;10282;p15"/>
            <p:cNvSpPr/>
            <p:nvPr/>
          </p:nvSpPr>
          <p:spPr>
            <a:xfrm>
              <a:off x="7533799" y="2768441"/>
              <a:ext cx="9525" cy="9525"/>
            </a:xfrm>
            <a:custGeom>
              <a:avLst/>
              <a:gdLst/>
              <a:ahLst/>
              <a:cxnLst/>
              <a:rect l="l" t="t" r="r" b="b"/>
              <a:pathLst>
                <a:path w="9525" h="9525" extrusionOk="0">
                  <a:moveTo>
                    <a:pt x="7144" y="7144"/>
                  </a:moveTo>
                  <a:cubicBezTo>
                    <a:pt x="7144" y="7144"/>
                    <a:pt x="7144" y="7144"/>
                    <a:pt x="7144" y="7144"/>
                  </a:cubicBez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283" name="Google Shape;10283;p15"/>
            <p:cNvSpPr/>
            <p:nvPr/>
          </p:nvSpPr>
          <p:spPr>
            <a:xfrm>
              <a:off x="7458157" y="2744628"/>
              <a:ext cx="9525" cy="9525"/>
            </a:xfrm>
            <a:custGeom>
              <a:avLst/>
              <a:gdLst/>
              <a:ahLst/>
              <a:cxnLst/>
              <a:rect l="l" t="t" r="r" b="b"/>
              <a:pathLst>
                <a:path w="9525" h="9525" extrusionOk="0">
                  <a:moveTo>
                    <a:pt x="8491" y="7144"/>
                  </a:moveTo>
                  <a:cubicBezTo>
                    <a:pt x="8491" y="7144"/>
                    <a:pt x="7538" y="7144"/>
                    <a:pt x="7538" y="7144"/>
                  </a:cubicBezTo>
                  <a:cubicBezTo>
                    <a:pt x="6586" y="8096"/>
                    <a:pt x="7538" y="8096"/>
                    <a:pt x="8491"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284" name="Google Shape;10284;p15"/>
            <p:cNvSpPr/>
            <p:nvPr/>
          </p:nvSpPr>
          <p:spPr>
            <a:xfrm>
              <a:off x="7540466" y="2767488"/>
              <a:ext cx="9525" cy="9525"/>
            </a:xfrm>
            <a:custGeom>
              <a:avLst/>
              <a:gdLst/>
              <a:ahLst/>
              <a:cxnLst/>
              <a:rect l="l" t="t" r="r" b="b"/>
              <a:pathLst>
                <a:path w="9525" h="9525" extrusionOk="0">
                  <a:moveTo>
                    <a:pt x="7144" y="7144"/>
                  </a:move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285" name="Google Shape;10285;p15"/>
            <p:cNvSpPr/>
            <p:nvPr/>
          </p:nvSpPr>
          <p:spPr>
            <a:xfrm>
              <a:off x="7542767" y="2758916"/>
              <a:ext cx="9525" cy="9525"/>
            </a:xfrm>
            <a:custGeom>
              <a:avLst/>
              <a:gdLst/>
              <a:ahLst/>
              <a:cxnLst/>
              <a:rect l="l" t="t" r="r" b="b"/>
              <a:pathLst>
                <a:path w="9525" h="9525" extrusionOk="0">
                  <a:moveTo>
                    <a:pt x="8653" y="7144"/>
                  </a:moveTo>
                  <a:cubicBezTo>
                    <a:pt x="7701" y="8096"/>
                    <a:pt x="5795" y="9049"/>
                    <a:pt x="8653"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286" name="Google Shape;10286;p15"/>
            <p:cNvSpPr/>
            <p:nvPr/>
          </p:nvSpPr>
          <p:spPr>
            <a:xfrm>
              <a:off x="7447121" y="2737008"/>
              <a:ext cx="9525" cy="9525"/>
            </a:xfrm>
            <a:custGeom>
              <a:avLst/>
              <a:gdLst/>
              <a:ahLst/>
              <a:cxnLst/>
              <a:rect l="l" t="t" r="r" b="b"/>
              <a:pathLst>
                <a:path w="9525" h="9525" extrusionOk="0">
                  <a:moveTo>
                    <a:pt x="7144" y="7144"/>
                  </a:moveTo>
                  <a:lnTo>
                    <a:pt x="7144" y="9049"/>
                  </a:lnTo>
                  <a:cubicBezTo>
                    <a:pt x="7144" y="9049"/>
                    <a:pt x="7144"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287" name="Google Shape;10287;p15"/>
            <p:cNvSpPr/>
            <p:nvPr/>
          </p:nvSpPr>
          <p:spPr>
            <a:xfrm>
              <a:off x="7410926" y="2729388"/>
              <a:ext cx="9525" cy="9525"/>
            </a:xfrm>
            <a:custGeom>
              <a:avLst/>
              <a:gdLst/>
              <a:ahLst/>
              <a:cxnLst/>
              <a:rect l="l" t="t" r="r" b="b"/>
              <a:pathLst>
                <a:path w="9525" h="9525" extrusionOk="0">
                  <a:moveTo>
                    <a:pt x="7144" y="7144"/>
                  </a:moveTo>
                  <a:lnTo>
                    <a:pt x="7144" y="7144"/>
                  </a:ln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288" name="Google Shape;10288;p15"/>
            <p:cNvSpPr/>
            <p:nvPr/>
          </p:nvSpPr>
          <p:spPr>
            <a:xfrm>
              <a:off x="7321391" y="2717570"/>
              <a:ext cx="142875" cy="38100"/>
            </a:xfrm>
            <a:custGeom>
              <a:avLst/>
              <a:gdLst/>
              <a:ahLst/>
              <a:cxnLst/>
              <a:rect l="l" t="t" r="r" b="b"/>
              <a:pathLst>
                <a:path w="142875" h="38100" extrusionOk="0">
                  <a:moveTo>
                    <a:pt x="7144" y="7532"/>
                  </a:moveTo>
                  <a:cubicBezTo>
                    <a:pt x="22384" y="2769"/>
                    <a:pt x="138589" y="43727"/>
                    <a:pt x="140494" y="27534"/>
                  </a:cubicBezTo>
                  <a:cubicBezTo>
                    <a:pt x="130969" y="30392"/>
                    <a:pt x="10001" y="18962"/>
                    <a:pt x="7144" y="7532"/>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289" name="Google Shape;10289;p15"/>
            <p:cNvSpPr/>
            <p:nvPr/>
          </p:nvSpPr>
          <p:spPr>
            <a:xfrm>
              <a:off x="7358327" y="2721017"/>
              <a:ext cx="9525" cy="9525"/>
            </a:xfrm>
            <a:custGeom>
              <a:avLst/>
              <a:gdLst/>
              <a:ahLst/>
              <a:cxnLst/>
              <a:rect l="l" t="t" r="r" b="b"/>
              <a:pathLst>
                <a:path w="9525" h="9525" extrusionOk="0">
                  <a:moveTo>
                    <a:pt x="9260" y="10752"/>
                  </a:moveTo>
                  <a:cubicBezTo>
                    <a:pt x="4498" y="3132"/>
                    <a:pt x="9260" y="9800"/>
                    <a:pt x="9260" y="10752"/>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290" name="Google Shape;10290;p15"/>
            <p:cNvSpPr/>
            <p:nvPr/>
          </p:nvSpPr>
          <p:spPr>
            <a:xfrm>
              <a:off x="7357030" y="2723673"/>
              <a:ext cx="9525" cy="9525"/>
            </a:xfrm>
            <a:custGeom>
              <a:avLst/>
              <a:gdLst/>
              <a:ahLst/>
              <a:cxnLst/>
              <a:rect l="l" t="t" r="r" b="b"/>
              <a:pathLst>
                <a:path w="9525" h="9525" extrusionOk="0">
                  <a:moveTo>
                    <a:pt x="8653" y="7144"/>
                  </a:moveTo>
                  <a:cubicBezTo>
                    <a:pt x="5795" y="8096"/>
                    <a:pt x="7701" y="8096"/>
                    <a:pt x="8653"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291" name="Google Shape;10291;p15"/>
            <p:cNvSpPr/>
            <p:nvPr/>
          </p:nvSpPr>
          <p:spPr>
            <a:xfrm>
              <a:off x="7310914" y="2716582"/>
              <a:ext cx="9525" cy="9525"/>
            </a:xfrm>
            <a:custGeom>
              <a:avLst/>
              <a:gdLst/>
              <a:ahLst/>
              <a:cxnLst/>
              <a:rect l="l" t="t" r="r" b="b"/>
              <a:pathLst>
                <a:path w="9525" h="9525" extrusionOk="0">
                  <a:moveTo>
                    <a:pt x="9049" y="7567"/>
                  </a:moveTo>
                  <a:cubicBezTo>
                    <a:pt x="9049" y="7567"/>
                    <a:pt x="8096" y="6615"/>
                    <a:pt x="7144" y="7567"/>
                  </a:cubicBezTo>
                  <a:cubicBezTo>
                    <a:pt x="7144" y="8520"/>
                    <a:pt x="8096" y="8520"/>
                    <a:pt x="9049"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292" name="Google Shape;10292;p15"/>
            <p:cNvSpPr/>
            <p:nvPr/>
          </p:nvSpPr>
          <p:spPr>
            <a:xfrm>
              <a:off x="7309961" y="2718911"/>
              <a:ext cx="9525" cy="9525"/>
            </a:xfrm>
            <a:custGeom>
              <a:avLst/>
              <a:gdLst/>
              <a:ahLst/>
              <a:cxnLst/>
              <a:rect l="l" t="t" r="r" b="b"/>
              <a:pathLst>
                <a:path w="9525" h="9525" extrusionOk="0">
                  <a:moveTo>
                    <a:pt x="7144" y="7144"/>
                  </a:moveTo>
                  <a:cubicBezTo>
                    <a:pt x="9049" y="8096"/>
                    <a:pt x="8096"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293" name="Google Shape;10293;p15"/>
            <p:cNvSpPr/>
            <p:nvPr/>
          </p:nvSpPr>
          <p:spPr>
            <a:xfrm>
              <a:off x="7244223" y="2714148"/>
              <a:ext cx="76200" cy="19050"/>
            </a:xfrm>
            <a:custGeom>
              <a:avLst/>
              <a:gdLst/>
              <a:ahLst/>
              <a:cxnLst/>
              <a:rect l="l" t="t" r="r" b="b"/>
              <a:pathLst>
                <a:path w="76200" h="19050" extrusionOk="0">
                  <a:moveTo>
                    <a:pt x="7159" y="7144"/>
                  </a:moveTo>
                  <a:cubicBezTo>
                    <a:pt x="6207" y="7144"/>
                    <a:pt x="49070" y="18574"/>
                    <a:pt x="71930" y="13811"/>
                  </a:cubicBezTo>
                  <a:cubicBezTo>
                    <a:pt x="62405" y="14764"/>
                    <a:pt x="59547" y="14764"/>
                    <a:pt x="63357" y="15716"/>
                  </a:cubicBezTo>
                  <a:cubicBezTo>
                    <a:pt x="67167" y="8096"/>
                    <a:pt x="7159" y="10954"/>
                    <a:pt x="7159"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294" name="Google Shape;10294;p15"/>
            <p:cNvSpPr/>
            <p:nvPr/>
          </p:nvSpPr>
          <p:spPr>
            <a:xfrm>
              <a:off x="7228026" y="2715792"/>
              <a:ext cx="9525" cy="9525"/>
            </a:xfrm>
            <a:custGeom>
              <a:avLst/>
              <a:gdLst/>
              <a:ahLst/>
              <a:cxnLst/>
              <a:rect l="l" t="t" r="r" b="b"/>
              <a:pathLst>
                <a:path w="9525" h="9525" extrusionOk="0">
                  <a:moveTo>
                    <a:pt x="9069" y="9310"/>
                  </a:moveTo>
                  <a:cubicBezTo>
                    <a:pt x="8117" y="3595"/>
                    <a:pt x="5259" y="11215"/>
                    <a:pt x="9069" y="9310"/>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295" name="Google Shape;10295;p15"/>
            <p:cNvSpPr/>
            <p:nvPr/>
          </p:nvSpPr>
          <p:spPr>
            <a:xfrm>
              <a:off x="7203281" y="2708309"/>
              <a:ext cx="19050" cy="19050"/>
            </a:xfrm>
            <a:custGeom>
              <a:avLst/>
              <a:gdLst/>
              <a:ahLst/>
              <a:cxnLst/>
              <a:rect l="l" t="t" r="r" b="b"/>
              <a:pathLst>
                <a:path w="19050" h="19050" extrusionOk="0">
                  <a:moveTo>
                    <a:pt x="7144" y="13935"/>
                  </a:moveTo>
                  <a:cubicBezTo>
                    <a:pt x="20479" y="-2257"/>
                    <a:pt x="12859" y="15840"/>
                    <a:pt x="7144" y="13935"/>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296" name="Google Shape;10296;p15"/>
            <p:cNvSpPr/>
            <p:nvPr/>
          </p:nvSpPr>
          <p:spPr>
            <a:xfrm>
              <a:off x="7200424" y="2717641"/>
              <a:ext cx="9525" cy="9525"/>
            </a:xfrm>
            <a:custGeom>
              <a:avLst/>
              <a:gdLst/>
              <a:ahLst/>
              <a:cxnLst/>
              <a:rect l="l" t="t" r="r" b="b"/>
              <a:pathLst>
                <a:path w="9525" h="9525" extrusionOk="0">
                  <a:moveTo>
                    <a:pt x="7144" y="8414"/>
                  </a:moveTo>
                  <a:cubicBezTo>
                    <a:pt x="8096" y="8414"/>
                    <a:pt x="7144" y="5556"/>
                    <a:pt x="7144" y="841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297" name="Google Shape;10297;p15"/>
            <p:cNvSpPr/>
            <p:nvPr/>
          </p:nvSpPr>
          <p:spPr>
            <a:xfrm>
              <a:off x="7243286" y="2404586"/>
              <a:ext cx="9525" cy="9525"/>
            </a:xfrm>
            <a:custGeom>
              <a:avLst/>
              <a:gdLst/>
              <a:ahLst/>
              <a:cxnLst/>
              <a:rect l="l" t="t" r="r" b="b"/>
              <a:pathLst>
                <a:path w="9525" h="9525" extrusionOk="0">
                  <a:moveTo>
                    <a:pt x="7144" y="7144"/>
                  </a:moveTo>
                  <a:cubicBezTo>
                    <a:pt x="9049" y="9049"/>
                    <a:pt x="11906" y="12859"/>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298" name="Google Shape;10298;p15"/>
            <p:cNvSpPr/>
            <p:nvPr/>
          </p:nvSpPr>
          <p:spPr>
            <a:xfrm>
              <a:off x="7237571" y="2412612"/>
              <a:ext cx="19050" cy="19050"/>
            </a:xfrm>
            <a:custGeom>
              <a:avLst/>
              <a:gdLst/>
              <a:ahLst/>
              <a:cxnLst/>
              <a:rect l="l" t="t" r="r" b="b"/>
              <a:pathLst>
                <a:path w="19050" h="19050" extrusionOk="0">
                  <a:moveTo>
                    <a:pt x="7144" y="14358"/>
                  </a:moveTo>
                  <a:cubicBezTo>
                    <a:pt x="18574" y="2928"/>
                    <a:pt x="14764" y="6738"/>
                    <a:pt x="7144" y="1435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299" name="Google Shape;10299;p15"/>
            <p:cNvSpPr/>
            <p:nvPr/>
          </p:nvSpPr>
          <p:spPr>
            <a:xfrm>
              <a:off x="7242334" y="2422683"/>
              <a:ext cx="19050" cy="9525"/>
            </a:xfrm>
            <a:custGeom>
              <a:avLst/>
              <a:gdLst/>
              <a:ahLst/>
              <a:cxnLst/>
              <a:rect l="l" t="t" r="r" b="b"/>
              <a:pathLst>
                <a:path w="19050" h="9525" extrusionOk="0">
                  <a:moveTo>
                    <a:pt x="11906" y="7144"/>
                  </a:moveTo>
                  <a:cubicBezTo>
                    <a:pt x="10001" y="7144"/>
                    <a:pt x="9049" y="7144"/>
                    <a:pt x="7144" y="7144"/>
                  </a:cubicBezTo>
                  <a:cubicBezTo>
                    <a:pt x="9049" y="7144"/>
                    <a:pt x="11906" y="9049"/>
                    <a:pt x="11906"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300" name="Google Shape;10300;p15"/>
            <p:cNvSpPr/>
            <p:nvPr/>
          </p:nvSpPr>
          <p:spPr>
            <a:xfrm>
              <a:off x="7248578" y="2425541"/>
              <a:ext cx="9525" cy="9525"/>
            </a:xfrm>
            <a:custGeom>
              <a:avLst/>
              <a:gdLst/>
              <a:ahLst/>
              <a:cxnLst/>
              <a:rect l="l" t="t" r="r" b="b"/>
              <a:pathLst>
                <a:path w="9525" h="9525" extrusionOk="0">
                  <a:moveTo>
                    <a:pt x="7567" y="7144"/>
                  </a:moveTo>
                  <a:cubicBezTo>
                    <a:pt x="7567" y="7144"/>
                    <a:pt x="6615" y="12859"/>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301" name="Google Shape;10301;p15"/>
            <p:cNvSpPr/>
            <p:nvPr/>
          </p:nvSpPr>
          <p:spPr>
            <a:xfrm>
              <a:off x="7249954" y="2437923"/>
              <a:ext cx="9525" cy="9525"/>
            </a:xfrm>
            <a:custGeom>
              <a:avLst/>
              <a:gdLst/>
              <a:ahLst/>
              <a:cxnLst/>
              <a:rect l="l" t="t" r="r" b="b"/>
              <a:pathLst>
                <a:path w="9525" h="9525" extrusionOk="0">
                  <a:moveTo>
                    <a:pt x="7144" y="7144"/>
                  </a:moveTo>
                  <a:cubicBezTo>
                    <a:pt x="7144" y="7144"/>
                    <a:pt x="7144" y="8096"/>
                    <a:pt x="8096" y="8096"/>
                  </a:cubicBezTo>
                  <a:cubicBezTo>
                    <a:pt x="9049" y="8096"/>
                    <a:pt x="8096"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302" name="Google Shape;10302;p15"/>
            <p:cNvSpPr/>
            <p:nvPr/>
          </p:nvSpPr>
          <p:spPr>
            <a:xfrm>
              <a:off x="7241416" y="2432577"/>
              <a:ext cx="19050" cy="19050"/>
            </a:xfrm>
            <a:custGeom>
              <a:avLst/>
              <a:gdLst/>
              <a:ahLst/>
              <a:cxnLst/>
              <a:rect l="l" t="t" r="r" b="b"/>
              <a:pathLst>
                <a:path w="19050" h="19050" extrusionOk="0">
                  <a:moveTo>
                    <a:pt x="17586" y="18205"/>
                  </a:moveTo>
                  <a:cubicBezTo>
                    <a:pt x="22349" y="14395"/>
                    <a:pt x="-8131" y="-4655"/>
                    <a:pt x="17586" y="18205"/>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303" name="Google Shape;10303;p15"/>
            <p:cNvSpPr/>
            <p:nvPr/>
          </p:nvSpPr>
          <p:spPr>
            <a:xfrm>
              <a:off x="7249530" y="2436018"/>
              <a:ext cx="9525" cy="9525"/>
            </a:xfrm>
            <a:custGeom>
              <a:avLst/>
              <a:gdLst/>
              <a:ahLst/>
              <a:cxnLst/>
              <a:rect l="l" t="t" r="r" b="b"/>
              <a:pathLst>
                <a:path w="9525" h="9525" extrusionOk="0">
                  <a:moveTo>
                    <a:pt x="7567" y="9049"/>
                  </a:moveTo>
                  <a:cubicBezTo>
                    <a:pt x="7567" y="8096"/>
                    <a:pt x="7567" y="8096"/>
                    <a:pt x="7567" y="7144"/>
                  </a:cubicBezTo>
                  <a:cubicBezTo>
                    <a:pt x="6615" y="8096"/>
                    <a:pt x="7567" y="8096"/>
                    <a:pt x="7567" y="904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304" name="Google Shape;10304;p15"/>
            <p:cNvSpPr/>
            <p:nvPr/>
          </p:nvSpPr>
          <p:spPr>
            <a:xfrm>
              <a:off x="7247609" y="2429747"/>
              <a:ext cx="9525" cy="9525"/>
            </a:xfrm>
            <a:custGeom>
              <a:avLst/>
              <a:gdLst/>
              <a:ahLst/>
              <a:cxnLst/>
              <a:rect l="l" t="t" r="r" b="b"/>
              <a:pathLst>
                <a:path w="9525" h="9525" extrusionOk="0">
                  <a:moveTo>
                    <a:pt x="9488" y="8653"/>
                  </a:moveTo>
                  <a:cubicBezTo>
                    <a:pt x="8536" y="7700"/>
                    <a:pt x="4726" y="5795"/>
                    <a:pt x="9488" y="8653"/>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305" name="Google Shape;10305;p15"/>
            <p:cNvSpPr/>
            <p:nvPr/>
          </p:nvSpPr>
          <p:spPr>
            <a:xfrm>
              <a:off x="7243756" y="2454006"/>
              <a:ext cx="19050" cy="9525"/>
            </a:xfrm>
            <a:custGeom>
              <a:avLst/>
              <a:gdLst/>
              <a:ahLst/>
              <a:cxnLst/>
              <a:rect l="l" t="t" r="r" b="b"/>
              <a:pathLst>
                <a:path w="19050" h="9525" extrusionOk="0">
                  <a:moveTo>
                    <a:pt x="16199" y="7253"/>
                  </a:moveTo>
                  <a:cubicBezTo>
                    <a:pt x="-946" y="6301"/>
                    <a:pt x="10484" y="12016"/>
                    <a:pt x="16199" y="7253"/>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306" name="Google Shape;10306;p15"/>
            <p:cNvSpPr/>
            <p:nvPr/>
          </p:nvSpPr>
          <p:spPr>
            <a:xfrm>
              <a:off x="7239476" y="2463641"/>
              <a:ext cx="9525" cy="9525"/>
            </a:xfrm>
            <a:custGeom>
              <a:avLst/>
              <a:gdLst/>
              <a:ahLst/>
              <a:cxnLst/>
              <a:rect l="l" t="t" r="r" b="b"/>
              <a:pathLst>
                <a:path w="9525" h="9525" extrusionOk="0">
                  <a:moveTo>
                    <a:pt x="7144" y="7144"/>
                  </a:moveTo>
                  <a:cubicBezTo>
                    <a:pt x="8096" y="7144"/>
                    <a:pt x="8096" y="8096"/>
                    <a:pt x="8096" y="8096"/>
                  </a:cubicBezTo>
                  <a:cubicBezTo>
                    <a:pt x="8096" y="8096"/>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307" name="Google Shape;10307;p15"/>
            <p:cNvSpPr/>
            <p:nvPr/>
          </p:nvSpPr>
          <p:spPr>
            <a:xfrm>
              <a:off x="7240503" y="2468143"/>
              <a:ext cx="19050" cy="28575"/>
            </a:xfrm>
            <a:custGeom>
              <a:avLst/>
              <a:gdLst/>
              <a:ahLst/>
              <a:cxnLst/>
              <a:rect l="l" t="t" r="r" b="b"/>
              <a:pathLst>
                <a:path w="19050" h="28575" extrusionOk="0">
                  <a:moveTo>
                    <a:pt x="19452" y="24549"/>
                  </a:moveTo>
                  <a:cubicBezTo>
                    <a:pt x="7069" y="-4026"/>
                    <a:pt x="-551" y="7404"/>
                    <a:pt x="19452" y="2454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308" name="Google Shape;10308;p15"/>
            <p:cNvSpPr/>
            <p:nvPr/>
          </p:nvSpPr>
          <p:spPr>
            <a:xfrm>
              <a:off x="7244930" y="2487344"/>
              <a:ext cx="9525" cy="9525"/>
            </a:xfrm>
            <a:custGeom>
              <a:avLst/>
              <a:gdLst/>
              <a:ahLst/>
              <a:cxnLst/>
              <a:rect l="l" t="t" r="r" b="b"/>
              <a:pathLst>
                <a:path w="9525" h="9525" extrusionOk="0">
                  <a:moveTo>
                    <a:pt x="9310" y="7253"/>
                  </a:moveTo>
                  <a:cubicBezTo>
                    <a:pt x="3595" y="12016"/>
                    <a:pt x="11215" y="6301"/>
                    <a:pt x="9310" y="7253"/>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309" name="Google Shape;10309;p15"/>
            <p:cNvSpPr/>
            <p:nvPr/>
          </p:nvSpPr>
          <p:spPr>
            <a:xfrm>
              <a:off x="7256601" y="2496978"/>
              <a:ext cx="9525" cy="19050"/>
            </a:xfrm>
            <a:custGeom>
              <a:avLst/>
              <a:gdLst/>
              <a:ahLst/>
              <a:cxnLst/>
              <a:rect l="l" t="t" r="r" b="b"/>
              <a:pathLst>
                <a:path w="9525" h="19050" extrusionOk="0">
                  <a:moveTo>
                    <a:pt x="9068" y="7144"/>
                  </a:moveTo>
                  <a:cubicBezTo>
                    <a:pt x="2401" y="16669"/>
                    <a:pt x="15736" y="19526"/>
                    <a:pt x="9068"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310" name="Google Shape;10310;p15"/>
            <p:cNvSpPr/>
            <p:nvPr/>
          </p:nvSpPr>
          <p:spPr>
            <a:xfrm>
              <a:off x="7254716" y="2487453"/>
              <a:ext cx="9525" cy="9525"/>
            </a:xfrm>
            <a:custGeom>
              <a:avLst/>
              <a:gdLst/>
              <a:ahLst/>
              <a:cxnLst/>
              <a:rect l="l" t="t" r="r" b="b"/>
              <a:pathLst>
                <a:path w="9525" h="9525" extrusionOk="0">
                  <a:moveTo>
                    <a:pt x="7144" y="7144"/>
                  </a:moveTo>
                  <a:cubicBezTo>
                    <a:pt x="8096" y="9049"/>
                    <a:pt x="8096" y="10001"/>
                    <a:pt x="7144" y="10001"/>
                  </a:cubicBezTo>
                  <a:cubicBezTo>
                    <a:pt x="8096" y="9049"/>
                    <a:pt x="9049"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311" name="Google Shape;10311;p15"/>
            <p:cNvSpPr/>
            <p:nvPr/>
          </p:nvSpPr>
          <p:spPr>
            <a:xfrm>
              <a:off x="7258526" y="2513171"/>
              <a:ext cx="9525" cy="9525"/>
            </a:xfrm>
            <a:custGeom>
              <a:avLst/>
              <a:gdLst/>
              <a:ahLst/>
              <a:cxnLst/>
              <a:rect l="l" t="t" r="r" b="b"/>
              <a:pathLst>
                <a:path w="9525" h="9525" extrusionOk="0">
                  <a:moveTo>
                    <a:pt x="8096" y="9049"/>
                  </a:moveTo>
                  <a:cubicBezTo>
                    <a:pt x="8096" y="8096"/>
                    <a:pt x="7144" y="8096"/>
                    <a:pt x="7144" y="7144"/>
                  </a:cubicBezTo>
                  <a:cubicBezTo>
                    <a:pt x="7144" y="7144"/>
                    <a:pt x="7144" y="8096"/>
                    <a:pt x="8096" y="904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312" name="Google Shape;10312;p15"/>
            <p:cNvSpPr/>
            <p:nvPr/>
          </p:nvSpPr>
          <p:spPr>
            <a:xfrm>
              <a:off x="7262336" y="2508324"/>
              <a:ext cx="9525" cy="9525"/>
            </a:xfrm>
            <a:custGeom>
              <a:avLst/>
              <a:gdLst/>
              <a:ahLst/>
              <a:cxnLst/>
              <a:rect l="l" t="t" r="r" b="b"/>
              <a:pathLst>
                <a:path w="9525" h="9525" extrusionOk="0">
                  <a:moveTo>
                    <a:pt x="7144" y="7228"/>
                  </a:moveTo>
                  <a:cubicBezTo>
                    <a:pt x="14764" y="13895"/>
                    <a:pt x="8096" y="6275"/>
                    <a:pt x="7144" y="722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313" name="Google Shape;10313;p15"/>
            <p:cNvSpPr/>
            <p:nvPr/>
          </p:nvSpPr>
          <p:spPr>
            <a:xfrm>
              <a:off x="7261384" y="2515076"/>
              <a:ext cx="152400" cy="38100"/>
            </a:xfrm>
            <a:custGeom>
              <a:avLst/>
              <a:gdLst/>
              <a:ahLst/>
              <a:cxnLst/>
              <a:rect l="l" t="t" r="r" b="b"/>
              <a:pathLst>
                <a:path w="152400" h="38100" extrusionOk="0">
                  <a:moveTo>
                    <a:pt x="150019" y="31909"/>
                  </a:moveTo>
                  <a:cubicBezTo>
                    <a:pt x="146209" y="3334"/>
                    <a:pt x="30004" y="34766"/>
                    <a:pt x="10954" y="7144"/>
                  </a:cubicBezTo>
                  <a:cubicBezTo>
                    <a:pt x="15716" y="15716"/>
                    <a:pt x="13811" y="17621"/>
                    <a:pt x="7144" y="12859"/>
                  </a:cubicBezTo>
                  <a:cubicBezTo>
                    <a:pt x="26194" y="42386"/>
                    <a:pt x="148114" y="31909"/>
                    <a:pt x="150019" y="3190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314" name="Google Shape;10314;p15"/>
            <p:cNvSpPr/>
            <p:nvPr/>
          </p:nvSpPr>
          <p:spPr>
            <a:xfrm>
              <a:off x="7386983" y="2541746"/>
              <a:ext cx="9525" cy="9525"/>
            </a:xfrm>
            <a:custGeom>
              <a:avLst/>
              <a:gdLst/>
              <a:ahLst/>
              <a:cxnLst/>
              <a:rect l="l" t="t" r="r" b="b"/>
              <a:pathLst>
                <a:path w="9525" h="9525" extrusionOk="0">
                  <a:moveTo>
                    <a:pt x="8227" y="7144"/>
                  </a:moveTo>
                  <a:cubicBezTo>
                    <a:pt x="5369" y="10954"/>
                    <a:pt x="9179" y="9049"/>
                    <a:pt x="822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315" name="Google Shape;10315;p15"/>
            <p:cNvSpPr/>
            <p:nvPr/>
          </p:nvSpPr>
          <p:spPr>
            <a:xfrm>
              <a:off x="7404259" y="2539841"/>
              <a:ext cx="9525" cy="9525"/>
            </a:xfrm>
            <a:custGeom>
              <a:avLst/>
              <a:gdLst/>
              <a:ahLst/>
              <a:cxnLst/>
              <a:rect l="l" t="t" r="r" b="b"/>
              <a:pathLst>
                <a:path w="9525" h="9525" extrusionOk="0">
                  <a:moveTo>
                    <a:pt x="7144" y="7144"/>
                  </a:moveTo>
                  <a:lnTo>
                    <a:pt x="7144" y="7144"/>
                  </a:ln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316" name="Google Shape;10316;p15"/>
            <p:cNvSpPr/>
            <p:nvPr/>
          </p:nvSpPr>
          <p:spPr>
            <a:xfrm>
              <a:off x="7371874" y="2528411"/>
              <a:ext cx="9525" cy="9525"/>
            </a:xfrm>
            <a:custGeom>
              <a:avLst/>
              <a:gdLst/>
              <a:ahLst/>
              <a:cxnLst/>
              <a:rect l="l" t="t" r="r" b="b"/>
              <a:pathLst>
                <a:path w="9525" h="9525" extrusionOk="0">
                  <a:moveTo>
                    <a:pt x="7144" y="7144"/>
                  </a:moveTo>
                  <a:cubicBezTo>
                    <a:pt x="8096" y="7144"/>
                    <a:pt x="10954"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317" name="Google Shape;10317;p15"/>
            <p:cNvSpPr/>
            <p:nvPr/>
          </p:nvSpPr>
          <p:spPr>
            <a:xfrm>
              <a:off x="7364254" y="2538888"/>
              <a:ext cx="9525" cy="9525"/>
            </a:xfrm>
            <a:custGeom>
              <a:avLst/>
              <a:gdLst/>
              <a:ahLst/>
              <a:cxnLst/>
              <a:rect l="l" t="t" r="r" b="b"/>
              <a:pathLst>
                <a:path w="9525" h="9525" extrusionOk="0">
                  <a:moveTo>
                    <a:pt x="10954" y="10954"/>
                  </a:moveTo>
                  <a:cubicBezTo>
                    <a:pt x="10001" y="10001"/>
                    <a:pt x="8096" y="9049"/>
                    <a:pt x="7144" y="7144"/>
                  </a:cubicBezTo>
                  <a:cubicBezTo>
                    <a:pt x="7144" y="9049"/>
                    <a:pt x="7144" y="10001"/>
                    <a:pt x="10954" y="1095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318" name="Google Shape;10318;p15"/>
            <p:cNvSpPr/>
            <p:nvPr/>
          </p:nvSpPr>
          <p:spPr>
            <a:xfrm>
              <a:off x="7332821" y="2538888"/>
              <a:ext cx="9525" cy="9525"/>
            </a:xfrm>
            <a:custGeom>
              <a:avLst/>
              <a:gdLst/>
              <a:ahLst/>
              <a:cxnLst/>
              <a:rect l="l" t="t" r="r" b="b"/>
              <a:pathLst>
                <a:path w="9525" h="9525" extrusionOk="0">
                  <a:moveTo>
                    <a:pt x="8096" y="7144"/>
                  </a:moveTo>
                  <a:cubicBezTo>
                    <a:pt x="7144" y="8096"/>
                    <a:pt x="7144" y="9049"/>
                    <a:pt x="7144" y="10001"/>
                  </a:cubicBezTo>
                  <a:cubicBezTo>
                    <a:pt x="9049" y="10001"/>
                    <a:pt x="10001" y="9049"/>
                    <a:pt x="8096"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319" name="Google Shape;10319;p15"/>
            <p:cNvSpPr/>
            <p:nvPr/>
          </p:nvSpPr>
          <p:spPr>
            <a:xfrm>
              <a:off x="7394734" y="2540773"/>
              <a:ext cx="19050" cy="9525"/>
            </a:xfrm>
            <a:custGeom>
              <a:avLst/>
              <a:gdLst/>
              <a:ahLst/>
              <a:cxnLst/>
              <a:rect l="l" t="t" r="r" b="b"/>
              <a:pathLst>
                <a:path w="19050" h="9525" extrusionOk="0">
                  <a:moveTo>
                    <a:pt x="7144" y="9069"/>
                  </a:moveTo>
                  <a:cubicBezTo>
                    <a:pt x="9049" y="8117"/>
                    <a:pt x="20479" y="5259"/>
                    <a:pt x="7144" y="906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320" name="Google Shape;10320;p15"/>
            <p:cNvSpPr/>
            <p:nvPr/>
          </p:nvSpPr>
          <p:spPr>
            <a:xfrm>
              <a:off x="7408069" y="2522854"/>
              <a:ext cx="85725" cy="19050"/>
            </a:xfrm>
            <a:custGeom>
              <a:avLst/>
              <a:gdLst/>
              <a:ahLst/>
              <a:cxnLst/>
              <a:rect l="l" t="t" r="r" b="b"/>
              <a:pathLst>
                <a:path w="85725" h="19050" extrusionOk="0">
                  <a:moveTo>
                    <a:pt x="79534" y="10796"/>
                  </a:moveTo>
                  <a:cubicBezTo>
                    <a:pt x="69056" y="-634"/>
                    <a:pt x="14764" y="18416"/>
                    <a:pt x="7144" y="18416"/>
                  </a:cubicBezTo>
                  <a:cubicBezTo>
                    <a:pt x="35719" y="25083"/>
                    <a:pt x="77629" y="9843"/>
                    <a:pt x="79534" y="1079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321" name="Google Shape;10321;p15"/>
            <p:cNvSpPr/>
            <p:nvPr/>
          </p:nvSpPr>
          <p:spPr>
            <a:xfrm>
              <a:off x="7428071" y="2536983"/>
              <a:ext cx="9525" cy="9525"/>
            </a:xfrm>
            <a:custGeom>
              <a:avLst/>
              <a:gdLst/>
              <a:ahLst/>
              <a:cxnLst/>
              <a:rect l="l" t="t" r="r" b="b"/>
              <a:pathLst>
                <a:path w="9525" h="9525" extrusionOk="0">
                  <a:moveTo>
                    <a:pt x="7144" y="9049"/>
                  </a:moveTo>
                  <a:lnTo>
                    <a:pt x="9049" y="7144"/>
                  </a:lnTo>
                  <a:cubicBezTo>
                    <a:pt x="8096" y="8096"/>
                    <a:pt x="7144" y="8096"/>
                    <a:pt x="7144" y="904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322" name="Google Shape;10322;p15"/>
            <p:cNvSpPr/>
            <p:nvPr/>
          </p:nvSpPr>
          <p:spPr>
            <a:xfrm>
              <a:off x="7493552" y="2522696"/>
              <a:ext cx="57150" cy="19050"/>
            </a:xfrm>
            <a:custGeom>
              <a:avLst/>
              <a:gdLst/>
              <a:ahLst/>
              <a:cxnLst/>
              <a:rect l="l" t="t" r="r" b="b"/>
              <a:pathLst>
                <a:path w="57150" h="19050" extrusionOk="0">
                  <a:moveTo>
                    <a:pt x="17863" y="16669"/>
                  </a:moveTo>
                  <a:cubicBezTo>
                    <a:pt x="28341" y="19526"/>
                    <a:pt x="38818" y="9049"/>
                    <a:pt x="52153" y="7144"/>
                  </a:cubicBezTo>
                  <a:cubicBezTo>
                    <a:pt x="60725" y="10001"/>
                    <a:pt x="8338" y="8096"/>
                    <a:pt x="10243" y="8096"/>
                  </a:cubicBezTo>
                  <a:cubicBezTo>
                    <a:pt x="6433" y="22384"/>
                    <a:pt x="3575" y="19526"/>
                    <a:pt x="17863" y="1666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323" name="Google Shape;10323;p15"/>
            <p:cNvSpPr/>
            <p:nvPr/>
          </p:nvSpPr>
          <p:spPr>
            <a:xfrm>
              <a:off x="7488079" y="2532844"/>
              <a:ext cx="9525" cy="9525"/>
            </a:xfrm>
            <a:custGeom>
              <a:avLst/>
              <a:gdLst/>
              <a:ahLst/>
              <a:cxnLst/>
              <a:rect l="l" t="t" r="r" b="b"/>
              <a:pathLst>
                <a:path w="9525" h="9525" extrusionOk="0">
                  <a:moveTo>
                    <a:pt x="7144" y="10330"/>
                  </a:moveTo>
                  <a:cubicBezTo>
                    <a:pt x="9049" y="3663"/>
                    <a:pt x="8096" y="9378"/>
                    <a:pt x="7144" y="10330"/>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324" name="Google Shape;10324;p15"/>
            <p:cNvSpPr/>
            <p:nvPr/>
          </p:nvSpPr>
          <p:spPr>
            <a:xfrm>
              <a:off x="7489984" y="2522696"/>
              <a:ext cx="9525" cy="9525"/>
            </a:xfrm>
            <a:custGeom>
              <a:avLst/>
              <a:gdLst/>
              <a:ahLst/>
              <a:cxnLst/>
              <a:rect l="l" t="t" r="r" b="b"/>
              <a:pathLst>
                <a:path w="9525" h="9525" extrusionOk="0">
                  <a:moveTo>
                    <a:pt x="8096" y="7144"/>
                  </a:moveTo>
                  <a:cubicBezTo>
                    <a:pt x="8096" y="8096"/>
                    <a:pt x="7144" y="9049"/>
                    <a:pt x="7144" y="10001"/>
                  </a:cubicBezTo>
                  <a:cubicBezTo>
                    <a:pt x="10954" y="11906"/>
                    <a:pt x="10954" y="10001"/>
                    <a:pt x="8096"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325" name="Google Shape;10325;p15"/>
            <p:cNvSpPr/>
            <p:nvPr/>
          </p:nvSpPr>
          <p:spPr>
            <a:xfrm>
              <a:off x="7530941" y="2534105"/>
              <a:ext cx="9525" cy="9525"/>
            </a:xfrm>
            <a:custGeom>
              <a:avLst/>
              <a:gdLst/>
              <a:ahLst/>
              <a:cxnLst/>
              <a:rect l="l" t="t" r="r" b="b"/>
              <a:pathLst>
                <a:path w="9525" h="9525" extrusionOk="0">
                  <a:moveTo>
                    <a:pt x="7144" y="9069"/>
                  </a:moveTo>
                  <a:cubicBezTo>
                    <a:pt x="13811" y="5259"/>
                    <a:pt x="9049" y="8117"/>
                    <a:pt x="7144" y="906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326" name="Google Shape;10326;p15"/>
            <p:cNvSpPr/>
            <p:nvPr/>
          </p:nvSpPr>
          <p:spPr>
            <a:xfrm>
              <a:off x="7545641" y="2520791"/>
              <a:ext cx="28575" cy="19050"/>
            </a:xfrm>
            <a:custGeom>
              <a:avLst/>
              <a:gdLst/>
              <a:ahLst/>
              <a:cxnLst/>
              <a:rect l="l" t="t" r="r" b="b"/>
              <a:pathLst>
                <a:path w="28575" h="19050" extrusionOk="0">
                  <a:moveTo>
                    <a:pt x="21971" y="7144"/>
                  </a:moveTo>
                  <a:cubicBezTo>
                    <a:pt x="-6604" y="10001"/>
                    <a:pt x="13399" y="21431"/>
                    <a:pt x="21971"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327" name="Google Shape;10327;p15"/>
            <p:cNvSpPr/>
            <p:nvPr/>
          </p:nvSpPr>
          <p:spPr>
            <a:xfrm>
              <a:off x="7562778" y="2488406"/>
              <a:ext cx="114300" cy="57150"/>
            </a:xfrm>
            <a:custGeom>
              <a:avLst/>
              <a:gdLst/>
              <a:ahLst/>
              <a:cxnLst/>
              <a:rect l="l" t="t" r="r" b="b"/>
              <a:pathLst>
                <a:path w="114300" h="57150" extrusionOk="0">
                  <a:moveTo>
                    <a:pt x="24837" y="51911"/>
                  </a:moveTo>
                  <a:cubicBezTo>
                    <a:pt x="54365" y="52864"/>
                    <a:pt x="65795" y="50006"/>
                    <a:pt x="109610" y="52864"/>
                  </a:cubicBezTo>
                  <a:cubicBezTo>
                    <a:pt x="111515" y="50959"/>
                    <a:pt x="87703" y="10954"/>
                    <a:pt x="83892" y="7144"/>
                  </a:cubicBezTo>
                  <a:cubicBezTo>
                    <a:pt x="85797" y="10954"/>
                    <a:pt x="88655" y="37624"/>
                    <a:pt x="98180" y="47149"/>
                  </a:cubicBezTo>
                  <a:cubicBezTo>
                    <a:pt x="87703" y="40481"/>
                    <a:pt x="87703" y="40481"/>
                    <a:pt x="97228" y="47149"/>
                  </a:cubicBezTo>
                  <a:cubicBezTo>
                    <a:pt x="89607" y="50006"/>
                    <a:pt x="12455" y="42386"/>
                    <a:pt x="13407" y="42386"/>
                  </a:cubicBezTo>
                  <a:cubicBezTo>
                    <a:pt x="-5643" y="54769"/>
                    <a:pt x="24837" y="51911"/>
                    <a:pt x="24837" y="51911"/>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328" name="Google Shape;10328;p15"/>
            <p:cNvSpPr/>
            <p:nvPr/>
          </p:nvSpPr>
          <p:spPr>
            <a:xfrm>
              <a:off x="7569994" y="2522696"/>
              <a:ext cx="9525" cy="9525"/>
            </a:xfrm>
            <a:custGeom>
              <a:avLst/>
              <a:gdLst/>
              <a:ahLst/>
              <a:cxnLst/>
              <a:rect l="l" t="t" r="r" b="b"/>
              <a:pathLst>
                <a:path w="9525" h="9525" extrusionOk="0">
                  <a:moveTo>
                    <a:pt x="8096" y="7144"/>
                  </a:moveTo>
                  <a:cubicBezTo>
                    <a:pt x="7144" y="7144"/>
                    <a:pt x="7144" y="8096"/>
                    <a:pt x="7144" y="8096"/>
                  </a:cubicBezTo>
                  <a:cubicBezTo>
                    <a:pt x="7144" y="8096"/>
                    <a:pt x="7144" y="8096"/>
                    <a:pt x="8096"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329" name="Google Shape;10329;p15"/>
            <p:cNvSpPr/>
            <p:nvPr/>
          </p:nvSpPr>
          <p:spPr>
            <a:xfrm>
              <a:off x="7638488" y="2487453"/>
              <a:ext cx="9525" cy="9525"/>
            </a:xfrm>
            <a:custGeom>
              <a:avLst/>
              <a:gdLst/>
              <a:ahLst/>
              <a:cxnLst/>
              <a:rect l="l" t="t" r="r" b="b"/>
              <a:pathLst>
                <a:path w="9525" h="9525" extrusionOk="0">
                  <a:moveTo>
                    <a:pt x="9135" y="9049"/>
                  </a:moveTo>
                  <a:cubicBezTo>
                    <a:pt x="9135" y="8096"/>
                    <a:pt x="8182" y="8096"/>
                    <a:pt x="8182" y="7144"/>
                  </a:cubicBezTo>
                  <a:cubicBezTo>
                    <a:pt x="6277" y="7144"/>
                    <a:pt x="7230" y="7144"/>
                    <a:pt x="9135" y="904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330" name="Google Shape;10330;p15"/>
            <p:cNvSpPr/>
            <p:nvPr/>
          </p:nvSpPr>
          <p:spPr>
            <a:xfrm>
              <a:off x="7560469" y="2525553"/>
              <a:ext cx="9525" cy="9525"/>
            </a:xfrm>
            <a:custGeom>
              <a:avLst/>
              <a:gdLst/>
              <a:ahLst/>
              <a:cxnLst/>
              <a:rect l="l" t="t" r="r" b="b"/>
              <a:pathLst>
                <a:path w="9525" h="9525" extrusionOk="0">
                  <a:moveTo>
                    <a:pt x="7144" y="7144"/>
                  </a:move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331" name="Google Shape;10331;p15"/>
            <p:cNvSpPr/>
            <p:nvPr/>
          </p:nvSpPr>
          <p:spPr>
            <a:xfrm>
              <a:off x="7555706" y="2533702"/>
              <a:ext cx="9525" cy="9525"/>
            </a:xfrm>
            <a:custGeom>
              <a:avLst/>
              <a:gdLst/>
              <a:ahLst/>
              <a:cxnLst/>
              <a:rect l="l" t="t" r="r" b="b"/>
              <a:pathLst>
                <a:path w="9525" h="9525" extrusionOk="0">
                  <a:moveTo>
                    <a:pt x="7144" y="7567"/>
                  </a:moveTo>
                  <a:cubicBezTo>
                    <a:pt x="10001" y="7567"/>
                    <a:pt x="10954" y="6615"/>
                    <a:pt x="7144"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332" name="Google Shape;10332;p15"/>
            <p:cNvSpPr/>
            <p:nvPr/>
          </p:nvSpPr>
          <p:spPr>
            <a:xfrm>
              <a:off x="7630001" y="2467451"/>
              <a:ext cx="9525" cy="9525"/>
            </a:xfrm>
            <a:custGeom>
              <a:avLst/>
              <a:gdLst/>
              <a:ahLst/>
              <a:cxnLst/>
              <a:rect l="l" t="t" r="r" b="b"/>
              <a:pathLst>
                <a:path w="9525" h="9525" extrusionOk="0">
                  <a:moveTo>
                    <a:pt x="9049" y="7144"/>
                  </a:moveTo>
                  <a:lnTo>
                    <a:pt x="7144" y="8096"/>
                  </a:lnTo>
                  <a:cubicBezTo>
                    <a:pt x="8096" y="8096"/>
                    <a:pt x="8096" y="7144"/>
                    <a:pt x="9049"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333" name="Google Shape;10333;p15"/>
            <p:cNvSpPr/>
            <p:nvPr/>
          </p:nvSpPr>
          <p:spPr>
            <a:xfrm>
              <a:off x="7606189" y="2411253"/>
              <a:ext cx="9525" cy="9525"/>
            </a:xfrm>
            <a:custGeom>
              <a:avLst/>
              <a:gdLst/>
              <a:ahLst/>
              <a:cxnLst/>
              <a:rect l="l" t="t" r="r" b="b"/>
              <a:pathLst>
                <a:path w="9525" h="9525" extrusionOk="0">
                  <a:moveTo>
                    <a:pt x="7144" y="7144"/>
                  </a:moveTo>
                  <a:lnTo>
                    <a:pt x="8096" y="9049"/>
                  </a:lnTo>
                  <a:cubicBezTo>
                    <a:pt x="7144" y="8096"/>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334" name="Google Shape;10334;p15"/>
            <p:cNvSpPr/>
            <p:nvPr/>
          </p:nvSpPr>
          <p:spPr>
            <a:xfrm>
              <a:off x="7444760" y="2389178"/>
              <a:ext cx="219075" cy="104775"/>
            </a:xfrm>
            <a:custGeom>
              <a:avLst/>
              <a:gdLst/>
              <a:ahLst/>
              <a:cxnLst/>
              <a:rect l="l" t="t" r="r" b="b"/>
              <a:pathLst>
                <a:path w="219075" h="104775" extrusionOk="0">
                  <a:moveTo>
                    <a:pt x="15220" y="17789"/>
                  </a:moveTo>
                  <a:cubicBezTo>
                    <a:pt x="-27642" y="30171"/>
                    <a:pt x="113328" y="18741"/>
                    <a:pt x="128568" y="15884"/>
                  </a:cubicBezTo>
                  <a:cubicBezTo>
                    <a:pt x="131425" y="21599"/>
                    <a:pt x="160000" y="30171"/>
                    <a:pt x="180003" y="58746"/>
                  </a:cubicBezTo>
                  <a:cubicBezTo>
                    <a:pt x="175240" y="64461"/>
                    <a:pt x="170478" y="62556"/>
                    <a:pt x="164763" y="54936"/>
                  </a:cubicBezTo>
                  <a:cubicBezTo>
                    <a:pt x="178098" y="65414"/>
                    <a:pt x="173335" y="93989"/>
                    <a:pt x="196195" y="104466"/>
                  </a:cubicBezTo>
                  <a:cubicBezTo>
                    <a:pt x="287635" y="82559"/>
                    <a:pt x="-16212" y="-26979"/>
                    <a:pt x="15220" y="1778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335" name="Google Shape;10335;p15"/>
            <p:cNvSpPr/>
            <p:nvPr/>
          </p:nvSpPr>
          <p:spPr>
            <a:xfrm>
              <a:off x="7514106" y="2398431"/>
              <a:ext cx="9525" cy="9525"/>
            </a:xfrm>
            <a:custGeom>
              <a:avLst/>
              <a:gdLst/>
              <a:ahLst/>
              <a:cxnLst/>
              <a:rect l="l" t="t" r="r" b="b"/>
              <a:pathLst>
                <a:path w="9525" h="9525" extrusionOk="0">
                  <a:moveTo>
                    <a:pt x="11597" y="9488"/>
                  </a:moveTo>
                  <a:cubicBezTo>
                    <a:pt x="2072" y="4726"/>
                    <a:pt x="10644" y="8536"/>
                    <a:pt x="11597" y="948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336" name="Google Shape;10336;p15"/>
            <p:cNvSpPr/>
            <p:nvPr/>
          </p:nvSpPr>
          <p:spPr>
            <a:xfrm>
              <a:off x="7512823" y="2400776"/>
              <a:ext cx="9525" cy="9525"/>
            </a:xfrm>
            <a:custGeom>
              <a:avLst/>
              <a:gdLst/>
              <a:ahLst/>
              <a:cxnLst/>
              <a:rect l="l" t="t" r="r" b="b"/>
              <a:pathLst>
                <a:path w="9525" h="9525" extrusionOk="0">
                  <a:moveTo>
                    <a:pt x="9069" y="7144"/>
                  </a:moveTo>
                  <a:cubicBezTo>
                    <a:pt x="5259" y="8096"/>
                    <a:pt x="8117" y="8096"/>
                    <a:pt x="9069"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337" name="Google Shape;10337;p15"/>
            <p:cNvSpPr/>
            <p:nvPr/>
          </p:nvSpPr>
          <p:spPr>
            <a:xfrm>
              <a:off x="7434739" y="2400352"/>
              <a:ext cx="9525" cy="9525"/>
            </a:xfrm>
            <a:custGeom>
              <a:avLst/>
              <a:gdLst/>
              <a:ahLst/>
              <a:cxnLst/>
              <a:rect l="l" t="t" r="r" b="b"/>
              <a:pathLst>
                <a:path w="9525" h="9525" extrusionOk="0">
                  <a:moveTo>
                    <a:pt x="10954" y="7567"/>
                  </a:moveTo>
                  <a:cubicBezTo>
                    <a:pt x="10001" y="7567"/>
                    <a:pt x="8096" y="6615"/>
                    <a:pt x="7144" y="7567"/>
                  </a:cubicBezTo>
                  <a:cubicBezTo>
                    <a:pt x="8096" y="8520"/>
                    <a:pt x="10001" y="8520"/>
                    <a:pt x="10954"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338" name="Google Shape;10338;p15"/>
            <p:cNvSpPr/>
            <p:nvPr/>
          </p:nvSpPr>
          <p:spPr>
            <a:xfrm>
              <a:off x="7433786" y="2402681"/>
              <a:ext cx="9525" cy="9525"/>
            </a:xfrm>
            <a:custGeom>
              <a:avLst/>
              <a:gdLst/>
              <a:ahLst/>
              <a:cxnLst/>
              <a:rect l="l" t="t" r="r" b="b"/>
              <a:pathLst>
                <a:path w="9525" h="9525" extrusionOk="0">
                  <a:moveTo>
                    <a:pt x="7144" y="7144"/>
                  </a:moveTo>
                  <a:cubicBezTo>
                    <a:pt x="10001" y="8096"/>
                    <a:pt x="10001"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339" name="Google Shape;10339;p15"/>
            <p:cNvSpPr/>
            <p:nvPr/>
          </p:nvSpPr>
          <p:spPr>
            <a:xfrm>
              <a:off x="7324311" y="2404586"/>
              <a:ext cx="114300" cy="9525"/>
            </a:xfrm>
            <a:custGeom>
              <a:avLst/>
              <a:gdLst/>
              <a:ahLst/>
              <a:cxnLst/>
              <a:rect l="l" t="t" r="r" b="b"/>
              <a:pathLst>
                <a:path w="114300" h="9525" extrusionOk="0">
                  <a:moveTo>
                    <a:pt x="8034" y="10001"/>
                  </a:moveTo>
                  <a:cubicBezTo>
                    <a:pt x="-2443" y="8096"/>
                    <a:pt x="82329" y="15716"/>
                    <a:pt x="115667" y="7144"/>
                  </a:cubicBezTo>
                  <a:cubicBezTo>
                    <a:pt x="100427" y="9049"/>
                    <a:pt x="96617" y="10001"/>
                    <a:pt x="102332" y="10001"/>
                  </a:cubicBezTo>
                  <a:cubicBezTo>
                    <a:pt x="106142" y="4286"/>
                    <a:pt x="8987" y="12859"/>
                    <a:pt x="8034" y="10001"/>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340" name="Google Shape;10340;p15"/>
            <p:cNvSpPr/>
            <p:nvPr/>
          </p:nvSpPr>
          <p:spPr>
            <a:xfrm>
              <a:off x="7299762" y="2411676"/>
              <a:ext cx="9525" cy="9525"/>
            </a:xfrm>
            <a:custGeom>
              <a:avLst/>
              <a:gdLst/>
              <a:ahLst/>
              <a:cxnLst/>
              <a:rect l="l" t="t" r="r" b="b"/>
              <a:pathLst>
                <a:path w="9525" h="9525" extrusionOk="0">
                  <a:moveTo>
                    <a:pt x="9723" y="8627"/>
                  </a:moveTo>
                  <a:cubicBezTo>
                    <a:pt x="17343" y="3864"/>
                    <a:pt x="1151" y="12436"/>
                    <a:pt x="9723" y="862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341" name="Google Shape;10341;p15"/>
            <p:cNvSpPr/>
            <p:nvPr/>
          </p:nvSpPr>
          <p:spPr>
            <a:xfrm>
              <a:off x="7236648" y="2408006"/>
              <a:ext cx="66675" cy="19050"/>
            </a:xfrm>
            <a:custGeom>
              <a:avLst/>
              <a:gdLst/>
              <a:ahLst/>
              <a:cxnLst/>
              <a:rect l="l" t="t" r="r" b="b"/>
              <a:pathLst>
                <a:path w="66675" h="19050" extrusionOk="0">
                  <a:moveTo>
                    <a:pt x="27117" y="12296"/>
                  </a:moveTo>
                  <a:cubicBezTo>
                    <a:pt x="15687" y="22774"/>
                    <a:pt x="68074" y="13249"/>
                    <a:pt x="67121" y="10391"/>
                  </a:cubicBezTo>
                  <a:cubicBezTo>
                    <a:pt x="68074" y="12296"/>
                    <a:pt x="60454" y="7534"/>
                    <a:pt x="60454" y="8486"/>
                  </a:cubicBezTo>
                  <a:cubicBezTo>
                    <a:pt x="55692" y="5629"/>
                    <a:pt x="-30986" y="7534"/>
                    <a:pt x="27117" y="1229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342" name="Google Shape;10342;p15"/>
            <p:cNvSpPr/>
            <p:nvPr/>
          </p:nvSpPr>
          <p:spPr>
            <a:xfrm>
              <a:off x="7254441" y="2415698"/>
              <a:ext cx="9525" cy="9525"/>
            </a:xfrm>
            <a:custGeom>
              <a:avLst/>
              <a:gdLst/>
              <a:ahLst/>
              <a:cxnLst/>
              <a:rect l="l" t="t" r="r" b="b"/>
              <a:pathLst>
                <a:path w="9525" h="9525" extrusionOk="0">
                  <a:moveTo>
                    <a:pt x="7419" y="8414"/>
                  </a:moveTo>
                  <a:cubicBezTo>
                    <a:pt x="8371" y="8414"/>
                    <a:pt x="6466" y="5556"/>
                    <a:pt x="7419" y="841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343" name="Google Shape;10343;p15"/>
            <p:cNvSpPr/>
            <p:nvPr/>
          </p:nvSpPr>
          <p:spPr>
            <a:xfrm>
              <a:off x="7598131" y="2441792"/>
              <a:ext cx="19050" cy="9525"/>
            </a:xfrm>
            <a:custGeom>
              <a:avLst/>
              <a:gdLst/>
              <a:ahLst/>
              <a:cxnLst/>
              <a:rect l="l" t="t" r="r" b="b"/>
              <a:pathLst>
                <a:path w="19050" h="9525" extrusionOk="0">
                  <a:moveTo>
                    <a:pt x="7581" y="11847"/>
                  </a:moveTo>
                  <a:cubicBezTo>
                    <a:pt x="26631" y="4227"/>
                    <a:pt x="3771" y="7085"/>
                    <a:pt x="7581" y="1184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344" name="Google Shape;10344;p15"/>
            <p:cNvSpPr/>
            <p:nvPr/>
          </p:nvSpPr>
          <p:spPr>
            <a:xfrm>
              <a:off x="7593489" y="2435066"/>
              <a:ext cx="9525" cy="19050"/>
            </a:xfrm>
            <a:custGeom>
              <a:avLst/>
              <a:gdLst/>
              <a:ahLst/>
              <a:cxnLst/>
              <a:rect l="l" t="t" r="r" b="b"/>
              <a:pathLst>
                <a:path w="9525" h="19050" extrusionOk="0">
                  <a:moveTo>
                    <a:pt x="8414" y="7144"/>
                  </a:moveTo>
                  <a:cubicBezTo>
                    <a:pt x="5556" y="35719"/>
                    <a:pt x="8414" y="7144"/>
                    <a:pt x="841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345" name="Google Shape;10345;p15"/>
            <p:cNvSpPr/>
            <p:nvPr/>
          </p:nvSpPr>
          <p:spPr>
            <a:xfrm>
              <a:off x="7597616" y="2446496"/>
              <a:ext cx="9525" cy="9525"/>
            </a:xfrm>
            <a:custGeom>
              <a:avLst/>
              <a:gdLst/>
              <a:ahLst/>
              <a:cxnLst/>
              <a:rect l="l" t="t" r="r" b="b"/>
              <a:pathLst>
                <a:path w="9525" h="9525" extrusionOk="0">
                  <a:moveTo>
                    <a:pt x="7144" y="7144"/>
                  </a:moveTo>
                  <a:lnTo>
                    <a:pt x="7144" y="7144"/>
                  </a:lnTo>
                  <a:lnTo>
                    <a:pt x="7144" y="7144"/>
                  </a:ln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346" name="Google Shape;10346;p15"/>
            <p:cNvSpPr/>
            <p:nvPr/>
          </p:nvSpPr>
          <p:spPr>
            <a:xfrm>
              <a:off x="7389264" y="2494943"/>
              <a:ext cx="19050" cy="9525"/>
            </a:xfrm>
            <a:custGeom>
              <a:avLst/>
              <a:gdLst/>
              <a:ahLst/>
              <a:cxnLst/>
              <a:rect l="l" t="t" r="r" b="b"/>
              <a:pathLst>
                <a:path w="19050" h="9525" extrusionOk="0">
                  <a:moveTo>
                    <a:pt x="8804" y="8227"/>
                  </a:moveTo>
                  <a:cubicBezTo>
                    <a:pt x="23091" y="5369"/>
                    <a:pt x="1184" y="9179"/>
                    <a:pt x="8804" y="822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347" name="Google Shape;10347;p15"/>
            <p:cNvSpPr/>
            <p:nvPr/>
          </p:nvSpPr>
          <p:spPr>
            <a:xfrm>
              <a:off x="7255669" y="2487453"/>
              <a:ext cx="9525" cy="9525"/>
            </a:xfrm>
            <a:custGeom>
              <a:avLst/>
              <a:gdLst/>
              <a:ahLst/>
              <a:cxnLst/>
              <a:rect l="l" t="t" r="r" b="b"/>
              <a:pathLst>
                <a:path w="9525" h="9525" extrusionOk="0">
                  <a:moveTo>
                    <a:pt x="7144" y="9049"/>
                  </a:moveTo>
                  <a:cubicBezTo>
                    <a:pt x="8096" y="8096"/>
                    <a:pt x="8096" y="8096"/>
                    <a:pt x="8096" y="7144"/>
                  </a:cubicBezTo>
                  <a:cubicBezTo>
                    <a:pt x="8096" y="8096"/>
                    <a:pt x="7144" y="8096"/>
                    <a:pt x="7144" y="904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348" name="Google Shape;10348;p15"/>
            <p:cNvSpPr/>
            <p:nvPr/>
          </p:nvSpPr>
          <p:spPr>
            <a:xfrm>
              <a:off x="7386161" y="2503646"/>
              <a:ext cx="9525" cy="9525"/>
            </a:xfrm>
            <a:custGeom>
              <a:avLst/>
              <a:gdLst/>
              <a:ahLst/>
              <a:cxnLst/>
              <a:rect l="l" t="t" r="r" b="b"/>
              <a:pathLst>
                <a:path w="9525" h="9525" extrusionOk="0">
                  <a:moveTo>
                    <a:pt x="8096" y="7144"/>
                  </a:moveTo>
                  <a:lnTo>
                    <a:pt x="7144" y="10954"/>
                  </a:lnTo>
                  <a:cubicBezTo>
                    <a:pt x="7144" y="10001"/>
                    <a:pt x="7144" y="9049"/>
                    <a:pt x="8096"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349" name="Google Shape;10349;p15"/>
            <p:cNvSpPr/>
            <p:nvPr/>
          </p:nvSpPr>
          <p:spPr>
            <a:xfrm>
              <a:off x="7394840" y="2442285"/>
              <a:ext cx="9525" cy="9525"/>
            </a:xfrm>
            <a:custGeom>
              <a:avLst/>
              <a:gdLst/>
              <a:ahLst/>
              <a:cxnLst/>
              <a:rect l="l" t="t" r="r" b="b"/>
              <a:pathLst>
                <a:path w="9525" h="9525" extrusionOk="0">
                  <a:moveTo>
                    <a:pt x="7990" y="7545"/>
                  </a:moveTo>
                  <a:cubicBezTo>
                    <a:pt x="7990" y="5640"/>
                    <a:pt x="6085" y="11355"/>
                    <a:pt x="7990" y="7545"/>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350" name="Google Shape;10350;p15"/>
            <p:cNvSpPr/>
            <p:nvPr/>
          </p:nvSpPr>
          <p:spPr>
            <a:xfrm>
              <a:off x="7356634" y="2518886"/>
              <a:ext cx="9525" cy="9525"/>
            </a:xfrm>
            <a:custGeom>
              <a:avLst/>
              <a:gdLst/>
              <a:ahLst/>
              <a:cxnLst/>
              <a:rect l="l" t="t" r="r" b="b"/>
              <a:pathLst>
                <a:path w="9525" h="9525" extrusionOk="0">
                  <a:moveTo>
                    <a:pt x="7144" y="7144"/>
                  </a:moveTo>
                  <a:cubicBezTo>
                    <a:pt x="7144" y="7144"/>
                    <a:pt x="7144" y="7144"/>
                    <a:pt x="7144" y="7144"/>
                  </a:cubicBez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351" name="Google Shape;10351;p15"/>
            <p:cNvSpPr/>
            <p:nvPr/>
          </p:nvSpPr>
          <p:spPr>
            <a:xfrm>
              <a:off x="7408063" y="2419826"/>
              <a:ext cx="19050" cy="19050"/>
            </a:xfrm>
            <a:custGeom>
              <a:avLst/>
              <a:gdLst/>
              <a:ahLst/>
              <a:cxnLst/>
              <a:rect l="l" t="t" r="r" b="b"/>
              <a:pathLst>
                <a:path w="19050" h="19050" extrusionOk="0">
                  <a:moveTo>
                    <a:pt x="12865" y="7144"/>
                  </a:moveTo>
                  <a:cubicBezTo>
                    <a:pt x="11912" y="9049"/>
                    <a:pt x="482" y="29051"/>
                    <a:pt x="12865"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352" name="Google Shape;10352;p15"/>
            <p:cNvSpPr/>
            <p:nvPr/>
          </p:nvSpPr>
          <p:spPr>
            <a:xfrm>
              <a:off x="7296626" y="2458878"/>
              <a:ext cx="9525" cy="9525"/>
            </a:xfrm>
            <a:custGeom>
              <a:avLst/>
              <a:gdLst/>
              <a:ahLst/>
              <a:cxnLst/>
              <a:rect l="l" t="t" r="r" b="b"/>
              <a:pathLst>
                <a:path w="9525" h="9525" extrusionOk="0">
                  <a:moveTo>
                    <a:pt x="7144" y="7144"/>
                  </a:moveTo>
                  <a:lnTo>
                    <a:pt x="7144" y="7144"/>
                  </a:lnTo>
                  <a:lnTo>
                    <a:pt x="7144" y="7144"/>
                  </a:ln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353" name="Google Shape;10353;p15"/>
            <p:cNvSpPr/>
            <p:nvPr/>
          </p:nvSpPr>
          <p:spPr>
            <a:xfrm>
              <a:off x="7296626" y="2456973"/>
              <a:ext cx="9525" cy="9525"/>
            </a:xfrm>
            <a:custGeom>
              <a:avLst/>
              <a:gdLst/>
              <a:ahLst/>
              <a:cxnLst/>
              <a:rect l="l" t="t" r="r" b="b"/>
              <a:pathLst>
                <a:path w="9525" h="9525" extrusionOk="0">
                  <a:moveTo>
                    <a:pt x="7144" y="7144"/>
                  </a:moveTo>
                  <a:lnTo>
                    <a:pt x="7144" y="9049"/>
                  </a:lnTo>
                  <a:cubicBezTo>
                    <a:pt x="7144" y="8096"/>
                    <a:pt x="8096"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354" name="Google Shape;10354;p15"/>
            <p:cNvSpPr/>
            <p:nvPr/>
          </p:nvSpPr>
          <p:spPr>
            <a:xfrm>
              <a:off x="7387114" y="2499836"/>
              <a:ext cx="9525" cy="9525"/>
            </a:xfrm>
            <a:custGeom>
              <a:avLst/>
              <a:gdLst/>
              <a:ahLst/>
              <a:cxnLst/>
              <a:rect l="l" t="t" r="r" b="b"/>
              <a:pathLst>
                <a:path w="9525" h="9525" extrusionOk="0">
                  <a:moveTo>
                    <a:pt x="7144" y="7144"/>
                  </a:moveTo>
                  <a:cubicBezTo>
                    <a:pt x="7144" y="16669"/>
                    <a:pt x="8096"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355" name="Google Shape;10355;p15"/>
            <p:cNvSpPr/>
            <p:nvPr/>
          </p:nvSpPr>
          <p:spPr>
            <a:xfrm>
              <a:off x="7389971" y="2484972"/>
              <a:ext cx="9525" cy="9525"/>
            </a:xfrm>
            <a:custGeom>
              <a:avLst/>
              <a:gdLst/>
              <a:ahLst/>
              <a:cxnLst/>
              <a:rect l="l" t="t" r="r" b="b"/>
              <a:pathLst>
                <a:path w="9525" h="9525" extrusionOk="0">
                  <a:moveTo>
                    <a:pt x="7144" y="10577"/>
                  </a:moveTo>
                  <a:cubicBezTo>
                    <a:pt x="10001" y="8672"/>
                    <a:pt x="11906" y="3910"/>
                    <a:pt x="7144" y="1057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356" name="Google Shape;10356;p15"/>
            <p:cNvSpPr/>
            <p:nvPr/>
          </p:nvSpPr>
          <p:spPr>
            <a:xfrm>
              <a:off x="7358022" y="2521743"/>
              <a:ext cx="38100" cy="9525"/>
            </a:xfrm>
            <a:custGeom>
              <a:avLst/>
              <a:gdLst/>
              <a:ahLst/>
              <a:cxnLst/>
              <a:rect l="l" t="t" r="r" b="b"/>
              <a:pathLst>
                <a:path w="38100" h="9525" extrusionOk="0">
                  <a:moveTo>
                    <a:pt x="9566" y="7144"/>
                  </a:moveTo>
                  <a:cubicBezTo>
                    <a:pt x="-6627" y="10001"/>
                    <a:pt x="65763" y="10954"/>
                    <a:pt x="9566"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357" name="Google Shape;10357;p15"/>
            <p:cNvSpPr/>
            <p:nvPr/>
          </p:nvSpPr>
          <p:spPr>
            <a:xfrm>
              <a:off x="7372826" y="2508937"/>
              <a:ext cx="9525" cy="9525"/>
            </a:xfrm>
            <a:custGeom>
              <a:avLst/>
              <a:gdLst/>
              <a:ahLst/>
              <a:cxnLst/>
              <a:rect l="l" t="t" r="r" b="b"/>
              <a:pathLst>
                <a:path w="9525" h="9525" extrusionOk="0">
                  <a:moveTo>
                    <a:pt x="7144" y="7567"/>
                  </a:moveTo>
                  <a:cubicBezTo>
                    <a:pt x="7144" y="7567"/>
                    <a:pt x="7144" y="6615"/>
                    <a:pt x="7144" y="7567"/>
                  </a:cubicBezTo>
                  <a:cubicBezTo>
                    <a:pt x="7144" y="7567"/>
                    <a:pt x="7144" y="7567"/>
                    <a:pt x="7144"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358" name="Google Shape;10358;p15"/>
            <p:cNvSpPr/>
            <p:nvPr/>
          </p:nvSpPr>
          <p:spPr>
            <a:xfrm>
              <a:off x="7365206" y="2514361"/>
              <a:ext cx="9525" cy="9525"/>
            </a:xfrm>
            <a:custGeom>
              <a:avLst/>
              <a:gdLst/>
              <a:ahLst/>
              <a:cxnLst/>
              <a:rect l="l" t="t" r="r" b="b"/>
              <a:pathLst>
                <a:path w="9525" h="9525" extrusionOk="0">
                  <a:moveTo>
                    <a:pt x="7144" y="7858"/>
                  </a:moveTo>
                  <a:cubicBezTo>
                    <a:pt x="7144" y="6906"/>
                    <a:pt x="7144" y="6906"/>
                    <a:pt x="7144" y="785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359" name="Google Shape;10359;p15"/>
            <p:cNvSpPr/>
            <p:nvPr/>
          </p:nvSpPr>
          <p:spPr>
            <a:xfrm>
              <a:off x="7386161" y="2488723"/>
              <a:ext cx="9525" cy="9525"/>
            </a:xfrm>
            <a:custGeom>
              <a:avLst/>
              <a:gdLst/>
              <a:ahLst/>
              <a:cxnLst/>
              <a:rect l="l" t="t" r="r" b="b"/>
              <a:pathLst>
                <a:path w="9525" h="9525" extrusionOk="0">
                  <a:moveTo>
                    <a:pt x="7144" y="9684"/>
                  </a:moveTo>
                  <a:cubicBezTo>
                    <a:pt x="9049" y="3969"/>
                    <a:pt x="7144" y="9684"/>
                    <a:pt x="7144" y="968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360" name="Google Shape;10360;p15"/>
            <p:cNvSpPr/>
            <p:nvPr/>
          </p:nvSpPr>
          <p:spPr>
            <a:xfrm>
              <a:off x="7387114" y="2497931"/>
              <a:ext cx="9525" cy="9525"/>
            </a:xfrm>
            <a:custGeom>
              <a:avLst/>
              <a:gdLst/>
              <a:ahLst/>
              <a:cxnLst/>
              <a:rect l="l" t="t" r="r" b="b"/>
              <a:pathLst>
                <a:path w="9525" h="9525" extrusionOk="0">
                  <a:moveTo>
                    <a:pt x="7144" y="7144"/>
                  </a:moveTo>
                  <a:cubicBezTo>
                    <a:pt x="7144" y="10954"/>
                    <a:pt x="7144"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361" name="Google Shape;10361;p15"/>
            <p:cNvSpPr/>
            <p:nvPr/>
          </p:nvSpPr>
          <p:spPr>
            <a:xfrm>
              <a:off x="7341394" y="2488406"/>
              <a:ext cx="9525" cy="9525"/>
            </a:xfrm>
            <a:custGeom>
              <a:avLst/>
              <a:gdLst/>
              <a:ahLst/>
              <a:cxnLst/>
              <a:rect l="l" t="t" r="r" b="b"/>
              <a:pathLst>
                <a:path w="9525" h="9525" extrusionOk="0">
                  <a:moveTo>
                    <a:pt x="7144" y="7144"/>
                  </a:moveTo>
                  <a:lnTo>
                    <a:pt x="7144" y="7144"/>
                  </a:ln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362" name="Google Shape;10362;p15"/>
            <p:cNvSpPr/>
            <p:nvPr/>
          </p:nvSpPr>
          <p:spPr>
            <a:xfrm>
              <a:off x="7355681" y="2506955"/>
              <a:ext cx="28575" cy="19050"/>
            </a:xfrm>
            <a:custGeom>
              <a:avLst/>
              <a:gdLst/>
              <a:ahLst/>
              <a:cxnLst/>
              <a:rect l="l" t="t" r="r" b="b"/>
              <a:pathLst>
                <a:path w="28575" h="19050" extrusionOk="0">
                  <a:moveTo>
                    <a:pt x="7144" y="15264"/>
                  </a:moveTo>
                  <a:cubicBezTo>
                    <a:pt x="26194" y="11454"/>
                    <a:pt x="26194" y="-928"/>
                    <a:pt x="7144" y="1526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363" name="Google Shape;10363;p15"/>
            <p:cNvSpPr/>
            <p:nvPr/>
          </p:nvSpPr>
          <p:spPr>
            <a:xfrm>
              <a:off x="7383304" y="2492216"/>
              <a:ext cx="9525" cy="9525"/>
            </a:xfrm>
            <a:custGeom>
              <a:avLst/>
              <a:gdLst/>
              <a:ahLst/>
              <a:cxnLst/>
              <a:rect l="l" t="t" r="r" b="b"/>
              <a:pathLst>
                <a:path w="9525" h="9525" extrusionOk="0">
                  <a:moveTo>
                    <a:pt x="7144" y="7144"/>
                  </a:moveTo>
                  <a:cubicBezTo>
                    <a:pt x="7144" y="7144"/>
                    <a:pt x="7144" y="7144"/>
                    <a:pt x="7144" y="7144"/>
                  </a:cubicBezTo>
                  <a:lnTo>
                    <a:pt x="7144" y="7144"/>
                  </a:ln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364" name="Google Shape;10364;p15"/>
            <p:cNvSpPr/>
            <p:nvPr/>
          </p:nvSpPr>
          <p:spPr>
            <a:xfrm>
              <a:off x="7385716" y="2518669"/>
              <a:ext cx="28575" cy="19050"/>
            </a:xfrm>
            <a:custGeom>
              <a:avLst/>
              <a:gdLst/>
              <a:ahLst/>
              <a:cxnLst/>
              <a:rect l="l" t="t" r="r" b="b"/>
              <a:pathLst>
                <a:path w="28575" h="19050" extrusionOk="0">
                  <a:moveTo>
                    <a:pt x="26640" y="11170"/>
                  </a:moveTo>
                  <a:cubicBezTo>
                    <a:pt x="9494" y="11170"/>
                    <a:pt x="5684" y="20695"/>
                    <a:pt x="7590" y="8313"/>
                  </a:cubicBezTo>
                  <a:cubicBezTo>
                    <a:pt x="13304" y="9265"/>
                    <a:pt x="26640" y="3550"/>
                    <a:pt x="26640" y="11170"/>
                  </a:cubicBezTo>
                  <a:close/>
                  <a:moveTo>
                    <a:pt x="24734" y="13075"/>
                  </a:moveTo>
                  <a:lnTo>
                    <a:pt x="23782" y="12123"/>
                  </a:lnTo>
                  <a:cubicBezTo>
                    <a:pt x="23782" y="13075"/>
                    <a:pt x="24734" y="13075"/>
                    <a:pt x="24734" y="13075"/>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365" name="Google Shape;10365;p15"/>
            <p:cNvSpPr/>
            <p:nvPr/>
          </p:nvSpPr>
          <p:spPr>
            <a:xfrm>
              <a:off x="7573804" y="2436018"/>
              <a:ext cx="9525" cy="9525"/>
            </a:xfrm>
            <a:custGeom>
              <a:avLst/>
              <a:gdLst/>
              <a:ahLst/>
              <a:cxnLst/>
              <a:rect l="l" t="t" r="r" b="b"/>
              <a:pathLst>
                <a:path w="9525" h="9525" extrusionOk="0">
                  <a:moveTo>
                    <a:pt x="7144" y="7144"/>
                  </a:moveTo>
                  <a:lnTo>
                    <a:pt x="7144" y="7144"/>
                  </a:ln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366" name="Google Shape;10366;p15"/>
            <p:cNvSpPr/>
            <p:nvPr/>
          </p:nvSpPr>
          <p:spPr>
            <a:xfrm>
              <a:off x="7452836" y="2444591"/>
              <a:ext cx="9525" cy="9525"/>
            </a:xfrm>
            <a:custGeom>
              <a:avLst/>
              <a:gdLst/>
              <a:ahLst/>
              <a:cxnLst/>
              <a:rect l="l" t="t" r="r" b="b"/>
              <a:pathLst>
                <a:path w="9525" h="9525" extrusionOk="0">
                  <a:moveTo>
                    <a:pt x="7144" y="7144"/>
                  </a:moveTo>
                  <a:lnTo>
                    <a:pt x="7144" y="7144"/>
                  </a:lnTo>
                  <a:cubicBezTo>
                    <a:pt x="8096" y="7144"/>
                    <a:pt x="8096"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367" name="Google Shape;10367;p15"/>
            <p:cNvSpPr/>
            <p:nvPr/>
          </p:nvSpPr>
          <p:spPr>
            <a:xfrm>
              <a:off x="7468076" y="2420778"/>
              <a:ext cx="9525" cy="9525"/>
            </a:xfrm>
            <a:custGeom>
              <a:avLst/>
              <a:gdLst/>
              <a:ahLst/>
              <a:cxnLst/>
              <a:rect l="l" t="t" r="r" b="b"/>
              <a:pathLst>
                <a:path w="9525" h="9525" extrusionOk="0">
                  <a:moveTo>
                    <a:pt x="7144" y="9049"/>
                  </a:moveTo>
                  <a:lnTo>
                    <a:pt x="8096" y="7144"/>
                  </a:lnTo>
                  <a:cubicBezTo>
                    <a:pt x="8096" y="8096"/>
                    <a:pt x="8096" y="8096"/>
                    <a:pt x="7144" y="904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368" name="Google Shape;10368;p15"/>
            <p:cNvSpPr/>
            <p:nvPr/>
          </p:nvSpPr>
          <p:spPr>
            <a:xfrm>
              <a:off x="7562903" y="2436018"/>
              <a:ext cx="9525" cy="9525"/>
            </a:xfrm>
            <a:custGeom>
              <a:avLst/>
              <a:gdLst/>
              <a:ahLst/>
              <a:cxnLst/>
              <a:rect l="l" t="t" r="r" b="b"/>
              <a:pathLst>
                <a:path w="9525" h="9525" extrusionOk="0">
                  <a:moveTo>
                    <a:pt x="7567" y="7144"/>
                  </a:moveTo>
                  <a:cubicBezTo>
                    <a:pt x="7567" y="7144"/>
                    <a:pt x="6615" y="7144"/>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369" name="Google Shape;10369;p15"/>
            <p:cNvSpPr/>
            <p:nvPr/>
          </p:nvSpPr>
          <p:spPr>
            <a:xfrm>
              <a:off x="7502366" y="2434113"/>
              <a:ext cx="9525" cy="9525"/>
            </a:xfrm>
            <a:custGeom>
              <a:avLst/>
              <a:gdLst/>
              <a:ahLst/>
              <a:cxnLst/>
              <a:rect l="l" t="t" r="r" b="b"/>
              <a:pathLst>
                <a:path w="9525" h="9525" extrusionOk="0">
                  <a:moveTo>
                    <a:pt x="7144" y="7144"/>
                  </a:moveTo>
                  <a:cubicBezTo>
                    <a:pt x="7144" y="8096"/>
                    <a:pt x="8096" y="8096"/>
                    <a:pt x="8096" y="8096"/>
                  </a:cubicBezTo>
                  <a:cubicBezTo>
                    <a:pt x="8096" y="8096"/>
                    <a:pt x="8096"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370" name="Google Shape;10370;p15"/>
            <p:cNvSpPr/>
            <p:nvPr/>
          </p:nvSpPr>
          <p:spPr>
            <a:xfrm>
              <a:off x="7468076" y="2423212"/>
              <a:ext cx="9525" cy="9525"/>
            </a:xfrm>
            <a:custGeom>
              <a:avLst/>
              <a:gdLst/>
              <a:ahLst/>
              <a:cxnLst/>
              <a:rect l="l" t="t" r="r" b="b"/>
              <a:pathLst>
                <a:path w="9525" h="9525" extrusionOk="0">
                  <a:moveTo>
                    <a:pt x="7144" y="7567"/>
                  </a:moveTo>
                  <a:cubicBezTo>
                    <a:pt x="7144" y="7567"/>
                    <a:pt x="8096" y="6615"/>
                    <a:pt x="7144"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371" name="Google Shape;10371;p15"/>
            <p:cNvSpPr/>
            <p:nvPr/>
          </p:nvSpPr>
          <p:spPr>
            <a:xfrm>
              <a:off x="7445216" y="2425541"/>
              <a:ext cx="9525" cy="9525"/>
            </a:xfrm>
            <a:custGeom>
              <a:avLst/>
              <a:gdLst/>
              <a:ahLst/>
              <a:cxnLst/>
              <a:rect l="l" t="t" r="r" b="b"/>
              <a:pathLst>
                <a:path w="9525" h="9525" extrusionOk="0">
                  <a:moveTo>
                    <a:pt x="7144" y="7144"/>
                  </a:moveTo>
                  <a:cubicBezTo>
                    <a:pt x="7144" y="8096"/>
                    <a:pt x="7144" y="8096"/>
                    <a:pt x="7144" y="7144"/>
                  </a:cubicBezTo>
                  <a:cubicBezTo>
                    <a:pt x="7144" y="8096"/>
                    <a:pt x="7144"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372" name="Google Shape;10372;p15"/>
            <p:cNvSpPr/>
            <p:nvPr/>
          </p:nvSpPr>
          <p:spPr>
            <a:xfrm>
              <a:off x="7446698" y="2444591"/>
              <a:ext cx="9525" cy="9525"/>
            </a:xfrm>
            <a:custGeom>
              <a:avLst/>
              <a:gdLst/>
              <a:ahLst/>
              <a:cxnLst/>
              <a:rect l="l" t="t" r="r" b="b"/>
              <a:pathLst>
                <a:path w="9525" h="9525" extrusionOk="0">
                  <a:moveTo>
                    <a:pt x="7567" y="7144"/>
                  </a:moveTo>
                  <a:cubicBezTo>
                    <a:pt x="7567" y="7144"/>
                    <a:pt x="6615" y="7144"/>
                    <a:pt x="7567" y="7144"/>
                  </a:cubicBezTo>
                  <a:lnTo>
                    <a:pt x="7567" y="7144"/>
                  </a:ln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373" name="Google Shape;10373;p15"/>
            <p:cNvSpPr/>
            <p:nvPr/>
          </p:nvSpPr>
          <p:spPr>
            <a:xfrm>
              <a:off x="7420451" y="2432208"/>
              <a:ext cx="9525" cy="9525"/>
            </a:xfrm>
            <a:custGeom>
              <a:avLst/>
              <a:gdLst/>
              <a:ahLst/>
              <a:cxnLst/>
              <a:rect l="l" t="t" r="r" b="b"/>
              <a:pathLst>
                <a:path w="9525" h="9525" extrusionOk="0">
                  <a:moveTo>
                    <a:pt x="8096" y="7144"/>
                  </a:moveTo>
                  <a:lnTo>
                    <a:pt x="7144" y="8096"/>
                  </a:lnTo>
                  <a:cubicBezTo>
                    <a:pt x="7144" y="8096"/>
                    <a:pt x="7144" y="8096"/>
                    <a:pt x="8096"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374" name="Google Shape;10374;p15"/>
            <p:cNvSpPr/>
            <p:nvPr/>
          </p:nvSpPr>
          <p:spPr>
            <a:xfrm>
              <a:off x="7444264" y="2439828"/>
              <a:ext cx="9525" cy="9525"/>
            </a:xfrm>
            <a:custGeom>
              <a:avLst/>
              <a:gdLst/>
              <a:ahLst/>
              <a:cxnLst/>
              <a:rect l="l" t="t" r="r" b="b"/>
              <a:pathLst>
                <a:path w="9525" h="9525" extrusionOk="0">
                  <a:moveTo>
                    <a:pt x="7144" y="7144"/>
                  </a:moveTo>
                  <a:lnTo>
                    <a:pt x="7144" y="7144"/>
                  </a:lnTo>
                  <a:cubicBezTo>
                    <a:pt x="7144" y="8096"/>
                    <a:pt x="7144"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375" name="Google Shape;10375;p15"/>
            <p:cNvSpPr/>
            <p:nvPr/>
          </p:nvSpPr>
          <p:spPr>
            <a:xfrm>
              <a:off x="7581001" y="2455068"/>
              <a:ext cx="9525" cy="9525"/>
            </a:xfrm>
            <a:custGeom>
              <a:avLst/>
              <a:gdLst/>
              <a:ahLst/>
              <a:cxnLst/>
              <a:rect l="l" t="t" r="r" b="b"/>
              <a:pathLst>
                <a:path w="9525" h="9525" extrusionOk="0">
                  <a:moveTo>
                    <a:pt x="7567" y="7144"/>
                  </a:moveTo>
                  <a:cubicBezTo>
                    <a:pt x="7567" y="7144"/>
                    <a:pt x="6615" y="9049"/>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376" name="Google Shape;10376;p15"/>
            <p:cNvSpPr/>
            <p:nvPr/>
          </p:nvSpPr>
          <p:spPr>
            <a:xfrm>
              <a:off x="7584281" y="2444591"/>
              <a:ext cx="9525" cy="9525"/>
            </a:xfrm>
            <a:custGeom>
              <a:avLst/>
              <a:gdLst/>
              <a:ahLst/>
              <a:cxnLst/>
              <a:rect l="l" t="t" r="r" b="b"/>
              <a:pathLst>
                <a:path w="9525" h="9525" extrusionOk="0">
                  <a:moveTo>
                    <a:pt x="7144" y="8096"/>
                  </a:moveTo>
                  <a:lnTo>
                    <a:pt x="8096" y="7144"/>
                  </a:lnTo>
                  <a:cubicBezTo>
                    <a:pt x="7144" y="7144"/>
                    <a:pt x="7144" y="8096"/>
                    <a:pt x="7144" y="809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377" name="Google Shape;10377;p15"/>
            <p:cNvSpPr/>
            <p:nvPr/>
          </p:nvSpPr>
          <p:spPr>
            <a:xfrm>
              <a:off x="7518559" y="2442160"/>
              <a:ext cx="9525" cy="9525"/>
            </a:xfrm>
            <a:custGeom>
              <a:avLst/>
              <a:gdLst/>
              <a:ahLst/>
              <a:cxnLst/>
              <a:rect l="l" t="t" r="r" b="b"/>
              <a:pathLst>
                <a:path w="9525" h="9525" extrusionOk="0">
                  <a:moveTo>
                    <a:pt x="7144" y="7670"/>
                  </a:moveTo>
                  <a:cubicBezTo>
                    <a:pt x="7144" y="8622"/>
                    <a:pt x="8096" y="9575"/>
                    <a:pt x="8096" y="10527"/>
                  </a:cubicBezTo>
                  <a:cubicBezTo>
                    <a:pt x="9049" y="9575"/>
                    <a:pt x="8096" y="5765"/>
                    <a:pt x="7144" y="7670"/>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378" name="Google Shape;10378;p15"/>
            <p:cNvSpPr/>
            <p:nvPr/>
          </p:nvSpPr>
          <p:spPr>
            <a:xfrm>
              <a:off x="7576661" y="2493168"/>
              <a:ext cx="9525" cy="9525"/>
            </a:xfrm>
            <a:custGeom>
              <a:avLst/>
              <a:gdLst/>
              <a:ahLst/>
              <a:cxnLst/>
              <a:rect l="l" t="t" r="r" b="b"/>
              <a:pathLst>
                <a:path w="9525" h="9525" extrusionOk="0">
                  <a:moveTo>
                    <a:pt x="7144" y="9049"/>
                  </a:moveTo>
                  <a:cubicBezTo>
                    <a:pt x="7144" y="8096"/>
                    <a:pt x="7144" y="7144"/>
                    <a:pt x="8096" y="7144"/>
                  </a:cubicBezTo>
                  <a:cubicBezTo>
                    <a:pt x="7144" y="8096"/>
                    <a:pt x="7144" y="9049"/>
                    <a:pt x="7144" y="904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379" name="Google Shape;10379;p15"/>
            <p:cNvSpPr/>
            <p:nvPr/>
          </p:nvSpPr>
          <p:spPr>
            <a:xfrm>
              <a:off x="7576661" y="2491263"/>
              <a:ext cx="9525" cy="9525"/>
            </a:xfrm>
            <a:custGeom>
              <a:avLst/>
              <a:gdLst/>
              <a:ahLst/>
              <a:cxnLst/>
              <a:rect l="l" t="t" r="r" b="b"/>
              <a:pathLst>
                <a:path w="9525" h="9525" extrusionOk="0">
                  <a:moveTo>
                    <a:pt x="7144" y="9049"/>
                  </a:moveTo>
                  <a:lnTo>
                    <a:pt x="8096" y="7144"/>
                  </a:lnTo>
                  <a:cubicBezTo>
                    <a:pt x="8096" y="8096"/>
                    <a:pt x="7144" y="9049"/>
                    <a:pt x="7144" y="904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380" name="Google Shape;10380;p15"/>
            <p:cNvSpPr/>
            <p:nvPr/>
          </p:nvSpPr>
          <p:spPr>
            <a:xfrm>
              <a:off x="7519088" y="2496264"/>
              <a:ext cx="9525" cy="9525"/>
            </a:xfrm>
            <a:custGeom>
              <a:avLst/>
              <a:gdLst/>
              <a:ahLst/>
              <a:cxnLst/>
              <a:rect l="l" t="t" r="r" b="b"/>
              <a:pathLst>
                <a:path w="9525" h="9525" extrusionOk="0">
                  <a:moveTo>
                    <a:pt x="7567" y="7858"/>
                  </a:moveTo>
                  <a:cubicBezTo>
                    <a:pt x="7567" y="6906"/>
                    <a:pt x="6615" y="6906"/>
                    <a:pt x="7567" y="7858"/>
                  </a:cubicBezTo>
                  <a:cubicBezTo>
                    <a:pt x="6615" y="7858"/>
                    <a:pt x="7567" y="7858"/>
                    <a:pt x="7567" y="785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381" name="Google Shape;10381;p15"/>
            <p:cNvSpPr/>
            <p:nvPr/>
          </p:nvSpPr>
          <p:spPr>
            <a:xfrm>
              <a:off x="7585722" y="2430169"/>
              <a:ext cx="9525" cy="28575"/>
            </a:xfrm>
            <a:custGeom>
              <a:avLst/>
              <a:gdLst/>
              <a:ahLst/>
              <a:cxnLst/>
              <a:rect l="l" t="t" r="r" b="b"/>
              <a:pathLst>
                <a:path w="9525" h="28575" extrusionOk="0">
                  <a:moveTo>
                    <a:pt x="7608" y="23471"/>
                  </a:moveTo>
                  <a:cubicBezTo>
                    <a:pt x="10465" y="-6057"/>
                    <a:pt x="5703" y="11088"/>
                    <a:pt x="7608" y="23471"/>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382" name="Google Shape;10382;p15"/>
            <p:cNvSpPr/>
            <p:nvPr/>
          </p:nvSpPr>
          <p:spPr>
            <a:xfrm>
              <a:off x="7582376" y="2482267"/>
              <a:ext cx="9525" cy="9525"/>
            </a:xfrm>
            <a:custGeom>
              <a:avLst/>
              <a:gdLst/>
              <a:ahLst/>
              <a:cxnLst/>
              <a:rect l="l" t="t" r="r" b="b"/>
              <a:pathLst>
                <a:path w="9525" h="9525" extrusionOk="0">
                  <a:moveTo>
                    <a:pt x="7144" y="7567"/>
                  </a:moveTo>
                  <a:cubicBezTo>
                    <a:pt x="7144" y="7567"/>
                    <a:pt x="8096" y="6615"/>
                    <a:pt x="7144"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383" name="Google Shape;10383;p15"/>
            <p:cNvSpPr/>
            <p:nvPr/>
          </p:nvSpPr>
          <p:spPr>
            <a:xfrm>
              <a:off x="7421404" y="2516028"/>
              <a:ext cx="9525" cy="9525"/>
            </a:xfrm>
            <a:custGeom>
              <a:avLst/>
              <a:gdLst/>
              <a:ahLst/>
              <a:cxnLst/>
              <a:rect l="l" t="t" r="r" b="b"/>
              <a:pathLst>
                <a:path w="9525" h="9525" extrusionOk="0">
                  <a:moveTo>
                    <a:pt x="7144" y="7144"/>
                  </a:moveTo>
                  <a:lnTo>
                    <a:pt x="7144" y="9049"/>
                  </a:lnTo>
                  <a:cubicBezTo>
                    <a:pt x="7144" y="8096"/>
                    <a:pt x="7144"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384" name="Google Shape;10384;p15"/>
            <p:cNvSpPr/>
            <p:nvPr/>
          </p:nvSpPr>
          <p:spPr>
            <a:xfrm>
              <a:off x="7580471" y="2462688"/>
              <a:ext cx="9525" cy="9525"/>
            </a:xfrm>
            <a:custGeom>
              <a:avLst/>
              <a:gdLst/>
              <a:ahLst/>
              <a:cxnLst/>
              <a:rect l="l" t="t" r="r" b="b"/>
              <a:pathLst>
                <a:path w="9525" h="9525" extrusionOk="0">
                  <a:moveTo>
                    <a:pt x="7144" y="7144"/>
                  </a:moveTo>
                  <a:lnTo>
                    <a:pt x="7144" y="7144"/>
                  </a:lnTo>
                  <a:lnTo>
                    <a:pt x="7144" y="7144"/>
                  </a:ln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385" name="Google Shape;10385;p15"/>
            <p:cNvSpPr/>
            <p:nvPr/>
          </p:nvSpPr>
          <p:spPr>
            <a:xfrm>
              <a:off x="7429976" y="2516028"/>
              <a:ext cx="9525" cy="9525"/>
            </a:xfrm>
            <a:custGeom>
              <a:avLst/>
              <a:gdLst/>
              <a:ahLst/>
              <a:cxnLst/>
              <a:rect l="l" t="t" r="r" b="b"/>
              <a:pathLst>
                <a:path w="9525" h="9525" extrusionOk="0">
                  <a:moveTo>
                    <a:pt x="7144" y="7144"/>
                  </a:moveTo>
                  <a:lnTo>
                    <a:pt x="7144" y="7144"/>
                  </a:lnTo>
                  <a:lnTo>
                    <a:pt x="7144" y="7144"/>
                  </a:ln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386" name="Google Shape;10386;p15"/>
            <p:cNvSpPr/>
            <p:nvPr/>
          </p:nvSpPr>
          <p:spPr>
            <a:xfrm>
              <a:off x="7430929" y="2426493"/>
              <a:ext cx="9525" cy="9525"/>
            </a:xfrm>
            <a:custGeom>
              <a:avLst/>
              <a:gdLst/>
              <a:ahLst/>
              <a:cxnLst/>
              <a:rect l="l" t="t" r="r" b="b"/>
              <a:pathLst>
                <a:path w="9525" h="9525" extrusionOk="0">
                  <a:moveTo>
                    <a:pt x="7144" y="7144"/>
                  </a:moveTo>
                  <a:lnTo>
                    <a:pt x="7144" y="7144"/>
                  </a:ln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387" name="Google Shape;10387;p15"/>
            <p:cNvSpPr/>
            <p:nvPr/>
          </p:nvSpPr>
          <p:spPr>
            <a:xfrm>
              <a:off x="7429976" y="2516028"/>
              <a:ext cx="9525" cy="9525"/>
            </a:xfrm>
            <a:custGeom>
              <a:avLst/>
              <a:gdLst/>
              <a:ahLst/>
              <a:cxnLst/>
              <a:rect l="l" t="t" r="r" b="b"/>
              <a:pathLst>
                <a:path w="9525" h="9525" extrusionOk="0">
                  <a:moveTo>
                    <a:pt x="7144" y="7144"/>
                  </a:moveTo>
                  <a:lnTo>
                    <a:pt x="7144" y="7144"/>
                  </a:lnTo>
                  <a:lnTo>
                    <a:pt x="7144" y="7144"/>
                  </a:ln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388" name="Google Shape;10388;p15"/>
            <p:cNvSpPr/>
            <p:nvPr/>
          </p:nvSpPr>
          <p:spPr>
            <a:xfrm>
              <a:off x="7470934" y="2498883"/>
              <a:ext cx="9525" cy="9525"/>
            </a:xfrm>
            <a:custGeom>
              <a:avLst/>
              <a:gdLst/>
              <a:ahLst/>
              <a:cxnLst/>
              <a:rect l="l" t="t" r="r" b="b"/>
              <a:pathLst>
                <a:path w="9525" h="9525" extrusionOk="0">
                  <a:moveTo>
                    <a:pt x="7144" y="8096"/>
                  </a:moveTo>
                  <a:cubicBezTo>
                    <a:pt x="7144" y="8096"/>
                    <a:pt x="7144" y="7144"/>
                    <a:pt x="7144" y="7144"/>
                  </a:cubicBezTo>
                  <a:cubicBezTo>
                    <a:pt x="7144" y="7144"/>
                    <a:pt x="7144" y="7144"/>
                    <a:pt x="7144" y="809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389" name="Google Shape;10389;p15"/>
            <p:cNvSpPr/>
            <p:nvPr/>
          </p:nvSpPr>
          <p:spPr>
            <a:xfrm>
              <a:off x="7462361" y="2494121"/>
              <a:ext cx="9525" cy="9525"/>
            </a:xfrm>
            <a:custGeom>
              <a:avLst/>
              <a:gdLst/>
              <a:ahLst/>
              <a:cxnLst/>
              <a:rect l="l" t="t" r="r" b="b"/>
              <a:pathLst>
                <a:path w="9525" h="9525" extrusionOk="0">
                  <a:moveTo>
                    <a:pt x="7144" y="7144"/>
                  </a:moveTo>
                  <a:lnTo>
                    <a:pt x="7144" y="7144"/>
                  </a:lnTo>
                  <a:lnTo>
                    <a:pt x="7144" y="7144"/>
                  </a:ln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390" name="Google Shape;10390;p15"/>
            <p:cNvSpPr/>
            <p:nvPr/>
          </p:nvSpPr>
          <p:spPr>
            <a:xfrm>
              <a:off x="7514034" y="2424588"/>
              <a:ext cx="9525" cy="9525"/>
            </a:xfrm>
            <a:custGeom>
              <a:avLst/>
              <a:gdLst/>
              <a:ahLst/>
              <a:cxnLst/>
              <a:rect l="l" t="t" r="r" b="b"/>
              <a:pathLst>
                <a:path w="9525" h="9525" extrusionOk="0">
                  <a:moveTo>
                    <a:pt x="7858" y="7144"/>
                  </a:moveTo>
                  <a:cubicBezTo>
                    <a:pt x="6906" y="7144"/>
                    <a:pt x="6906" y="7144"/>
                    <a:pt x="7858" y="7144"/>
                  </a:cubicBezTo>
                  <a:cubicBezTo>
                    <a:pt x="6906" y="7144"/>
                    <a:pt x="7858" y="7144"/>
                    <a:pt x="7858"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391" name="Google Shape;10391;p15"/>
            <p:cNvSpPr/>
            <p:nvPr/>
          </p:nvSpPr>
          <p:spPr>
            <a:xfrm>
              <a:off x="7429976" y="2516981"/>
              <a:ext cx="9525" cy="9525"/>
            </a:xfrm>
            <a:custGeom>
              <a:avLst/>
              <a:gdLst/>
              <a:ahLst/>
              <a:cxnLst/>
              <a:rect l="l" t="t" r="r" b="b"/>
              <a:pathLst>
                <a:path w="9525" h="9525" extrusionOk="0">
                  <a:moveTo>
                    <a:pt x="7144" y="7144"/>
                  </a:moveTo>
                  <a:cubicBezTo>
                    <a:pt x="7144" y="7144"/>
                    <a:pt x="7144" y="8096"/>
                    <a:pt x="7144" y="9049"/>
                  </a:cubicBezTo>
                  <a:cubicBezTo>
                    <a:pt x="7144" y="8096"/>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392" name="Google Shape;10392;p15"/>
            <p:cNvSpPr/>
            <p:nvPr/>
          </p:nvSpPr>
          <p:spPr>
            <a:xfrm>
              <a:off x="7481411" y="2477928"/>
              <a:ext cx="9525" cy="9525"/>
            </a:xfrm>
            <a:custGeom>
              <a:avLst/>
              <a:gdLst/>
              <a:ahLst/>
              <a:cxnLst/>
              <a:rect l="l" t="t" r="r" b="b"/>
              <a:pathLst>
                <a:path w="9525" h="9525" extrusionOk="0">
                  <a:moveTo>
                    <a:pt x="7144" y="7144"/>
                  </a:moveTo>
                  <a:cubicBezTo>
                    <a:pt x="7144" y="7144"/>
                    <a:pt x="7144"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393" name="Google Shape;10393;p15"/>
            <p:cNvSpPr/>
            <p:nvPr/>
          </p:nvSpPr>
          <p:spPr>
            <a:xfrm>
              <a:off x="7484297" y="2471605"/>
              <a:ext cx="9525" cy="19050"/>
            </a:xfrm>
            <a:custGeom>
              <a:avLst/>
              <a:gdLst/>
              <a:ahLst/>
              <a:cxnLst/>
              <a:rect l="l" t="t" r="r" b="b"/>
              <a:pathLst>
                <a:path w="9525" h="19050" extrusionOk="0">
                  <a:moveTo>
                    <a:pt x="9020" y="16325"/>
                  </a:moveTo>
                  <a:cubicBezTo>
                    <a:pt x="12830" y="-6535"/>
                    <a:pt x="3305" y="21087"/>
                    <a:pt x="9020" y="16325"/>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394" name="Google Shape;10394;p15"/>
            <p:cNvSpPr/>
            <p:nvPr/>
          </p:nvSpPr>
          <p:spPr>
            <a:xfrm>
              <a:off x="7485751" y="2481738"/>
              <a:ext cx="9525" cy="9525"/>
            </a:xfrm>
            <a:custGeom>
              <a:avLst/>
              <a:gdLst/>
              <a:ahLst/>
              <a:cxnLst/>
              <a:rect l="l" t="t" r="r" b="b"/>
              <a:pathLst>
                <a:path w="9525" h="9525" extrusionOk="0">
                  <a:moveTo>
                    <a:pt x="7567" y="7144"/>
                  </a:moveTo>
                  <a:cubicBezTo>
                    <a:pt x="7567" y="7144"/>
                    <a:pt x="7567" y="8096"/>
                    <a:pt x="7567" y="8096"/>
                  </a:cubicBezTo>
                  <a:cubicBezTo>
                    <a:pt x="6615" y="8096"/>
                    <a:pt x="7567" y="8096"/>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395" name="Google Shape;10395;p15"/>
            <p:cNvSpPr/>
            <p:nvPr/>
          </p:nvSpPr>
          <p:spPr>
            <a:xfrm>
              <a:off x="7501414" y="2486739"/>
              <a:ext cx="9525" cy="9525"/>
            </a:xfrm>
            <a:custGeom>
              <a:avLst/>
              <a:gdLst/>
              <a:ahLst/>
              <a:cxnLst/>
              <a:rect l="l" t="t" r="r" b="b"/>
              <a:pathLst>
                <a:path w="9525" h="9525" extrusionOk="0">
                  <a:moveTo>
                    <a:pt x="7144" y="7858"/>
                  </a:moveTo>
                  <a:cubicBezTo>
                    <a:pt x="7144" y="7858"/>
                    <a:pt x="7144" y="6906"/>
                    <a:pt x="7144" y="7858"/>
                  </a:cubicBezTo>
                  <a:cubicBezTo>
                    <a:pt x="7144" y="6906"/>
                    <a:pt x="7144" y="6906"/>
                    <a:pt x="7144" y="785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396" name="Google Shape;10396;p15"/>
            <p:cNvSpPr/>
            <p:nvPr/>
          </p:nvSpPr>
          <p:spPr>
            <a:xfrm>
              <a:off x="7394734" y="2485548"/>
              <a:ext cx="9525" cy="9525"/>
            </a:xfrm>
            <a:custGeom>
              <a:avLst/>
              <a:gdLst/>
              <a:ahLst/>
              <a:cxnLst/>
              <a:rect l="l" t="t" r="r" b="b"/>
              <a:pathLst>
                <a:path w="9525" h="9525" extrusionOk="0">
                  <a:moveTo>
                    <a:pt x="7144" y="7144"/>
                  </a:moveTo>
                  <a:cubicBezTo>
                    <a:pt x="7144" y="8096"/>
                    <a:pt x="10001"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397" name="Google Shape;10397;p15"/>
            <p:cNvSpPr/>
            <p:nvPr/>
          </p:nvSpPr>
          <p:spPr>
            <a:xfrm>
              <a:off x="7536233" y="2463366"/>
              <a:ext cx="9525" cy="9525"/>
            </a:xfrm>
            <a:custGeom>
              <a:avLst/>
              <a:gdLst/>
              <a:ahLst/>
              <a:cxnLst/>
              <a:rect l="l" t="t" r="r" b="b"/>
              <a:pathLst>
                <a:path w="9525" h="9525" extrusionOk="0">
                  <a:moveTo>
                    <a:pt x="7567" y="7419"/>
                  </a:moveTo>
                  <a:cubicBezTo>
                    <a:pt x="6615" y="6466"/>
                    <a:pt x="7567" y="8371"/>
                    <a:pt x="7567" y="741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398" name="Google Shape;10398;p15"/>
            <p:cNvSpPr/>
            <p:nvPr/>
          </p:nvSpPr>
          <p:spPr>
            <a:xfrm>
              <a:off x="7487126" y="2471261"/>
              <a:ext cx="9525" cy="9525"/>
            </a:xfrm>
            <a:custGeom>
              <a:avLst/>
              <a:gdLst/>
              <a:ahLst/>
              <a:cxnLst/>
              <a:rect l="l" t="t" r="r" b="b"/>
              <a:pathLst>
                <a:path w="9525" h="9525" extrusionOk="0">
                  <a:moveTo>
                    <a:pt x="7144" y="7144"/>
                  </a:moveTo>
                  <a:cubicBezTo>
                    <a:pt x="7144" y="8096"/>
                    <a:pt x="7144" y="8096"/>
                    <a:pt x="7144" y="9049"/>
                  </a:cubicBezTo>
                  <a:cubicBezTo>
                    <a:pt x="7144" y="8096"/>
                    <a:pt x="7144"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399" name="Google Shape;10399;p15"/>
            <p:cNvSpPr/>
            <p:nvPr/>
          </p:nvSpPr>
          <p:spPr>
            <a:xfrm>
              <a:off x="7538561" y="2471261"/>
              <a:ext cx="9525" cy="9525"/>
            </a:xfrm>
            <a:custGeom>
              <a:avLst/>
              <a:gdLst/>
              <a:ahLst/>
              <a:cxnLst/>
              <a:rect l="l" t="t" r="r" b="b"/>
              <a:pathLst>
                <a:path w="9525" h="9525" extrusionOk="0">
                  <a:moveTo>
                    <a:pt x="7144" y="7144"/>
                  </a:moveTo>
                  <a:cubicBezTo>
                    <a:pt x="9049" y="11906"/>
                    <a:pt x="9049" y="9049"/>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400" name="Google Shape;10400;p15"/>
            <p:cNvSpPr/>
            <p:nvPr/>
          </p:nvSpPr>
          <p:spPr>
            <a:xfrm>
              <a:off x="7540466" y="2472213"/>
              <a:ext cx="9525" cy="9525"/>
            </a:xfrm>
            <a:custGeom>
              <a:avLst/>
              <a:gdLst/>
              <a:ahLst/>
              <a:cxnLst/>
              <a:rect l="l" t="t" r="r" b="b"/>
              <a:pathLst>
                <a:path w="9525" h="9525" extrusionOk="0">
                  <a:moveTo>
                    <a:pt x="7144" y="7144"/>
                  </a:moveTo>
                  <a:lnTo>
                    <a:pt x="7144" y="7144"/>
                  </a:lnTo>
                  <a:lnTo>
                    <a:pt x="7144" y="7144"/>
                  </a:ln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401" name="Google Shape;10401;p15"/>
            <p:cNvSpPr/>
            <p:nvPr/>
          </p:nvSpPr>
          <p:spPr>
            <a:xfrm>
              <a:off x="7246144" y="2403977"/>
              <a:ext cx="352425" cy="133350"/>
            </a:xfrm>
            <a:custGeom>
              <a:avLst/>
              <a:gdLst/>
              <a:ahLst/>
              <a:cxnLst/>
              <a:rect l="l" t="t" r="r" b="b"/>
              <a:pathLst>
                <a:path w="352425" h="133350" extrusionOk="0">
                  <a:moveTo>
                    <a:pt x="154781" y="87762"/>
                  </a:moveTo>
                  <a:cubicBezTo>
                    <a:pt x="137636" y="94430"/>
                    <a:pt x="19526" y="101097"/>
                    <a:pt x="7144" y="94430"/>
                  </a:cubicBezTo>
                  <a:cubicBezTo>
                    <a:pt x="53816" y="35375"/>
                    <a:pt x="123349" y="93477"/>
                    <a:pt x="164306" y="36327"/>
                  </a:cubicBezTo>
                  <a:cubicBezTo>
                    <a:pt x="175736" y="20135"/>
                    <a:pt x="144304" y="42042"/>
                    <a:pt x="141446" y="43947"/>
                  </a:cubicBezTo>
                  <a:cubicBezTo>
                    <a:pt x="144304" y="-15108"/>
                    <a:pt x="170974" y="64902"/>
                    <a:pt x="190976" y="47757"/>
                  </a:cubicBezTo>
                  <a:cubicBezTo>
                    <a:pt x="191929" y="68712"/>
                    <a:pt x="190976" y="-44635"/>
                    <a:pt x="219551" y="37280"/>
                  </a:cubicBezTo>
                  <a:cubicBezTo>
                    <a:pt x="219551" y="37280"/>
                    <a:pt x="200501" y="28707"/>
                    <a:pt x="204311" y="26802"/>
                  </a:cubicBezTo>
                  <a:cubicBezTo>
                    <a:pt x="195739" y="51567"/>
                    <a:pt x="201454" y="62045"/>
                    <a:pt x="222409" y="58235"/>
                  </a:cubicBezTo>
                  <a:cubicBezTo>
                    <a:pt x="217646" y="62045"/>
                    <a:pt x="250984" y="22040"/>
                    <a:pt x="221456" y="50615"/>
                  </a:cubicBezTo>
                  <a:cubicBezTo>
                    <a:pt x="228124" y="38232"/>
                    <a:pt x="209074" y="34422"/>
                    <a:pt x="233839" y="26802"/>
                  </a:cubicBezTo>
                  <a:cubicBezTo>
                    <a:pt x="231934" y="40137"/>
                    <a:pt x="234791" y="37280"/>
                    <a:pt x="228124" y="46805"/>
                  </a:cubicBezTo>
                  <a:cubicBezTo>
                    <a:pt x="236696" y="42042"/>
                    <a:pt x="242411" y="35375"/>
                    <a:pt x="243364" y="26802"/>
                  </a:cubicBezTo>
                  <a:cubicBezTo>
                    <a:pt x="243364" y="21087"/>
                    <a:pt x="238601" y="51567"/>
                    <a:pt x="241459" y="52520"/>
                  </a:cubicBezTo>
                  <a:cubicBezTo>
                    <a:pt x="239554" y="42042"/>
                    <a:pt x="251936" y="11562"/>
                    <a:pt x="265271" y="40137"/>
                  </a:cubicBezTo>
                  <a:cubicBezTo>
                    <a:pt x="267176" y="41090"/>
                    <a:pt x="250031" y="37280"/>
                    <a:pt x="272891" y="28707"/>
                  </a:cubicBezTo>
                  <a:cubicBezTo>
                    <a:pt x="249079" y="71570"/>
                    <a:pt x="320516" y="21087"/>
                    <a:pt x="319564" y="36327"/>
                  </a:cubicBezTo>
                  <a:cubicBezTo>
                    <a:pt x="286226" y="24897"/>
                    <a:pt x="346234" y="79190"/>
                    <a:pt x="319564" y="26802"/>
                  </a:cubicBezTo>
                  <a:cubicBezTo>
                    <a:pt x="333851" y="21087"/>
                    <a:pt x="312896" y="78237"/>
                    <a:pt x="325279" y="30612"/>
                  </a:cubicBezTo>
                  <a:cubicBezTo>
                    <a:pt x="385286" y="62045"/>
                    <a:pt x="290036" y="61092"/>
                    <a:pt x="348139" y="79190"/>
                  </a:cubicBezTo>
                  <a:cubicBezTo>
                    <a:pt x="343376" y="101097"/>
                    <a:pt x="229076" y="121100"/>
                    <a:pt x="227171" y="121100"/>
                  </a:cubicBezTo>
                  <a:cubicBezTo>
                    <a:pt x="235744" y="113480"/>
                    <a:pt x="235744" y="103002"/>
                    <a:pt x="228124" y="88715"/>
                  </a:cubicBezTo>
                  <a:cubicBezTo>
                    <a:pt x="210979" y="130625"/>
                    <a:pt x="185261" y="93477"/>
                    <a:pt x="173831" y="126815"/>
                  </a:cubicBezTo>
                  <a:cubicBezTo>
                    <a:pt x="175736" y="117290"/>
                    <a:pt x="181451" y="106812"/>
                    <a:pt x="154781" y="87762"/>
                  </a:cubicBezTo>
                  <a:close/>
                  <a:moveTo>
                    <a:pt x="20479" y="85857"/>
                  </a:moveTo>
                  <a:cubicBezTo>
                    <a:pt x="20479" y="85857"/>
                    <a:pt x="20479" y="84905"/>
                    <a:pt x="20479" y="83952"/>
                  </a:cubicBezTo>
                  <a:cubicBezTo>
                    <a:pt x="21431" y="84905"/>
                    <a:pt x="21431" y="85857"/>
                    <a:pt x="20479" y="85857"/>
                  </a:cubicBezTo>
                  <a:close/>
                  <a:moveTo>
                    <a:pt x="194786" y="70617"/>
                  </a:moveTo>
                  <a:cubicBezTo>
                    <a:pt x="191929" y="70617"/>
                    <a:pt x="177641" y="103002"/>
                    <a:pt x="194786" y="70617"/>
                  </a:cubicBezTo>
                  <a:close/>
                  <a:moveTo>
                    <a:pt x="196691" y="86810"/>
                  </a:moveTo>
                  <a:cubicBezTo>
                    <a:pt x="197644" y="87762"/>
                    <a:pt x="197644" y="80142"/>
                    <a:pt x="196691" y="86810"/>
                  </a:cubicBezTo>
                  <a:close/>
                  <a:moveTo>
                    <a:pt x="198596" y="82047"/>
                  </a:moveTo>
                  <a:cubicBezTo>
                    <a:pt x="197644" y="82047"/>
                    <a:pt x="197644" y="82047"/>
                    <a:pt x="198596" y="82047"/>
                  </a:cubicBezTo>
                  <a:lnTo>
                    <a:pt x="198596" y="82047"/>
                  </a:lnTo>
                  <a:close/>
                  <a:moveTo>
                    <a:pt x="168116" y="80142"/>
                  </a:moveTo>
                  <a:cubicBezTo>
                    <a:pt x="167164" y="79190"/>
                    <a:pt x="166211" y="80142"/>
                    <a:pt x="168116" y="80142"/>
                  </a:cubicBezTo>
                  <a:close/>
                  <a:moveTo>
                    <a:pt x="170974" y="84905"/>
                  </a:moveTo>
                  <a:cubicBezTo>
                    <a:pt x="170974" y="76332"/>
                    <a:pt x="170021" y="83000"/>
                    <a:pt x="170974" y="84905"/>
                  </a:cubicBezTo>
                  <a:close/>
                  <a:moveTo>
                    <a:pt x="181451" y="96335"/>
                  </a:moveTo>
                  <a:cubicBezTo>
                    <a:pt x="185261" y="70617"/>
                    <a:pt x="182404" y="94430"/>
                    <a:pt x="181451" y="96335"/>
                  </a:cubicBezTo>
                  <a:close/>
                  <a:moveTo>
                    <a:pt x="315754" y="72522"/>
                  </a:moveTo>
                  <a:cubicBezTo>
                    <a:pt x="314801" y="67760"/>
                    <a:pt x="310991" y="81095"/>
                    <a:pt x="315754" y="72522"/>
                  </a:cubicBezTo>
                  <a:close/>
                  <a:moveTo>
                    <a:pt x="290036" y="66807"/>
                  </a:moveTo>
                  <a:cubicBezTo>
                    <a:pt x="262414" y="114432"/>
                    <a:pt x="327184" y="61092"/>
                    <a:pt x="290036" y="66807"/>
                  </a:cubicBezTo>
                  <a:close/>
                  <a:moveTo>
                    <a:pt x="224314" y="68712"/>
                  </a:moveTo>
                  <a:cubicBezTo>
                    <a:pt x="247174" y="178250"/>
                    <a:pt x="304324" y="12515"/>
                    <a:pt x="224314" y="68712"/>
                  </a:cubicBezTo>
                  <a:close/>
                  <a:moveTo>
                    <a:pt x="216694" y="73475"/>
                  </a:moveTo>
                  <a:cubicBezTo>
                    <a:pt x="182404" y="120147"/>
                    <a:pt x="216694" y="67760"/>
                    <a:pt x="216694" y="73475"/>
                  </a:cubicBezTo>
                  <a:close/>
                  <a:moveTo>
                    <a:pt x="175736" y="40137"/>
                  </a:moveTo>
                  <a:cubicBezTo>
                    <a:pt x="175736" y="40137"/>
                    <a:pt x="175736" y="40137"/>
                    <a:pt x="175736" y="4013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402" name="Google Shape;10402;p15"/>
            <p:cNvSpPr/>
            <p:nvPr/>
          </p:nvSpPr>
          <p:spPr>
            <a:xfrm>
              <a:off x="7582182" y="2451258"/>
              <a:ext cx="9525" cy="9525"/>
            </a:xfrm>
            <a:custGeom>
              <a:avLst/>
              <a:gdLst/>
              <a:ahLst/>
              <a:cxnLst/>
              <a:rect l="l" t="t" r="r" b="b"/>
              <a:pathLst>
                <a:path w="9525" h="9525" extrusionOk="0">
                  <a:moveTo>
                    <a:pt x="7338" y="10954"/>
                  </a:moveTo>
                  <a:cubicBezTo>
                    <a:pt x="8291" y="10001"/>
                    <a:pt x="9243" y="10001"/>
                    <a:pt x="9243" y="7144"/>
                  </a:cubicBezTo>
                  <a:cubicBezTo>
                    <a:pt x="9243" y="10954"/>
                    <a:pt x="6386" y="8096"/>
                    <a:pt x="7338" y="1095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403" name="Google Shape;10403;p15"/>
            <p:cNvSpPr/>
            <p:nvPr/>
          </p:nvSpPr>
          <p:spPr>
            <a:xfrm>
              <a:off x="7583858" y="2456679"/>
              <a:ext cx="9525" cy="9525"/>
            </a:xfrm>
            <a:custGeom>
              <a:avLst/>
              <a:gdLst/>
              <a:ahLst/>
              <a:cxnLst/>
              <a:rect l="l" t="t" r="r" b="b"/>
              <a:pathLst>
                <a:path w="9525" h="9525" extrusionOk="0">
                  <a:moveTo>
                    <a:pt x="7567" y="9343"/>
                  </a:moveTo>
                  <a:cubicBezTo>
                    <a:pt x="7567" y="5533"/>
                    <a:pt x="6615" y="7438"/>
                    <a:pt x="7567" y="9343"/>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404" name="Google Shape;10404;p15"/>
            <p:cNvSpPr/>
            <p:nvPr/>
          </p:nvSpPr>
          <p:spPr>
            <a:xfrm>
              <a:off x="7585033" y="2479784"/>
              <a:ext cx="9525" cy="9525"/>
            </a:xfrm>
            <a:custGeom>
              <a:avLst/>
              <a:gdLst/>
              <a:ahLst/>
              <a:cxnLst/>
              <a:rect l="l" t="t" r="r" b="b"/>
              <a:pathLst>
                <a:path w="9525" h="9525" extrusionOk="0">
                  <a:moveTo>
                    <a:pt x="7344" y="8146"/>
                  </a:moveTo>
                  <a:cubicBezTo>
                    <a:pt x="9249" y="3383"/>
                    <a:pt x="6392" y="17671"/>
                    <a:pt x="7344" y="814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405" name="Google Shape;10405;p15"/>
            <p:cNvSpPr/>
            <p:nvPr/>
          </p:nvSpPr>
          <p:spPr>
            <a:xfrm>
              <a:off x="7583329" y="2489064"/>
              <a:ext cx="9525" cy="9525"/>
            </a:xfrm>
            <a:custGeom>
              <a:avLst/>
              <a:gdLst/>
              <a:ahLst/>
              <a:cxnLst/>
              <a:rect l="l" t="t" r="r" b="b"/>
              <a:pathLst>
                <a:path w="9525" h="9525" extrusionOk="0">
                  <a:moveTo>
                    <a:pt x="7144" y="9343"/>
                  </a:moveTo>
                  <a:cubicBezTo>
                    <a:pt x="10001" y="5533"/>
                    <a:pt x="8096" y="7439"/>
                    <a:pt x="7144" y="9343"/>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406" name="Google Shape;10406;p15"/>
            <p:cNvSpPr/>
            <p:nvPr/>
          </p:nvSpPr>
          <p:spPr>
            <a:xfrm>
              <a:off x="7549039" y="2422398"/>
              <a:ext cx="9525" cy="9525"/>
            </a:xfrm>
            <a:custGeom>
              <a:avLst/>
              <a:gdLst/>
              <a:ahLst/>
              <a:cxnLst/>
              <a:rect l="l" t="t" r="r" b="b"/>
              <a:pathLst>
                <a:path w="9525" h="9525" extrusionOk="0">
                  <a:moveTo>
                    <a:pt x="9049" y="8381"/>
                  </a:moveTo>
                  <a:cubicBezTo>
                    <a:pt x="9049" y="5524"/>
                    <a:pt x="8096" y="8381"/>
                    <a:pt x="7144" y="9334"/>
                  </a:cubicBezTo>
                  <a:cubicBezTo>
                    <a:pt x="8096" y="9334"/>
                    <a:pt x="9049" y="9334"/>
                    <a:pt x="9049" y="8381"/>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407" name="Google Shape;10407;p15"/>
            <p:cNvSpPr/>
            <p:nvPr/>
          </p:nvSpPr>
          <p:spPr>
            <a:xfrm>
              <a:off x="7279481" y="2432208"/>
              <a:ext cx="19050" cy="9525"/>
            </a:xfrm>
            <a:custGeom>
              <a:avLst/>
              <a:gdLst/>
              <a:ahLst/>
              <a:cxnLst/>
              <a:rect l="l" t="t" r="r" b="b"/>
              <a:pathLst>
                <a:path w="19050" h="9525" extrusionOk="0">
                  <a:moveTo>
                    <a:pt x="17621" y="7144"/>
                  </a:moveTo>
                  <a:lnTo>
                    <a:pt x="7144" y="10001"/>
                  </a:lnTo>
                  <a:cubicBezTo>
                    <a:pt x="10954" y="8096"/>
                    <a:pt x="13811" y="8096"/>
                    <a:pt x="17621"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408" name="Google Shape;10408;p15"/>
            <p:cNvSpPr/>
            <p:nvPr/>
          </p:nvSpPr>
          <p:spPr>
            <a:xfrm>
              <a:off x="7517606" y="2436340"/>
              <a:ext cx="19050" cy="19050"/>
            </a:xfrm>
            <a:custGeom>
              <a:avLst/>
              <a:gdLst/>
              <a:ahLst/>
              <a:cxnLst/>
              <a:rect l="l" t="t" r="r" b="b"/>
              <a:pathLst>
                <a:path w="19050" h="19050" extrusionOk="0">
                  <a:moveTo>
                    <a:pt x="7144" y="14442"/>
                  </a:moveTo>
                  <a:cubicBezTo>
                    <a:pt x="17621" y="2059"/>
                    <a:pt x="9049" y="7774"/>
                    <a:pt x="7144" y="14442"/>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409" name="Google Shape;10409;p15"/>
            <p:cNvSpPr/>
            <p:nvPr/>
          </p:nvSpPr>
          <p:spPr>
            <a:xfrm>
              <a:off x="7515701" y="2423636"/>
              <a:ext cx="9525" cy="19050"/>
            </a:xfrm>
            <a:custGeom>
              <a:avLst/>
              <a:gdLst/>
              <a:ahLst/>
              <a:cxnLst/>
              <a:rect l="l" t="t" r="r" b="b"/>
              <a:pathLst>
                <a:path w="9525" h="19050" extrusionOk="0">
                  <a:moveTo>
                    <a:pt x="7144" y="7144"/>
                  </a:moveTo>
                  <a:cubicBezTo>
                    <a:pt x="10954" y="22384"/>
                    <a:pt x="7144" y="13811"/>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410" name="Google Shape;10410;p15"/>
            <p:cNvSpPr/>
            <p:nvPr/>
          </p:nvSpPr>
          <p:spPr>
            <a:xfrm>
              <a:off x="7538138" y="2498883"/>
              <a:ext cx="9525" cy="9525"/>
            </a:xfrm>
            <a:custGeom>
              <a:avLst/>
              <a:gdLst/>
              <a:ahLst/>
              <a:cxnLst/>
              <a:rect l="l" t="t" r="r" b="b"/>
              <a:pathLst>
                <a:path w="9525" h="9525" extrusionOk="0">
                  <a:moveTo>
                    <a:pt x="7567" y="7144"/>
                  </a:moveTo>
                  <a:cubicBezTo>
                    <a:pt x="6615" y="12859"/>
                    <a:pt x="7567" y="8096"/>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411" name="Google Shape;10411;p15"/>
            <p:cNvSpPr/>
            <p:nvPr/>
          </p:nvSpPr>
          <p:spPr>
            <a:xfrm>
              <a:off x="7502762" y="2427006"/>
              <a:ext cx="9525" cy="9525"/>
            </a:xfrm>
            <a:custGeom>
              <a:avLst/>
              <a:gdLst/>
              <a:ahLst/>
              <a:cxnLst/>
              <a:rect l="l" t="t" r="r" b="b"/>
              <a:pathLst>
                <a:path w="9525" h="9525" extrusionOk="0">
                  <a:moveTo>
                    <a:pt x="8653" y="9488"/>
                  </a:moveTo>
                  <a:cubicBezTo>
                    <a:pt x="7700" y="8536"/>
                    <a:pt x="5795" y="4726"/>
                    <a:pt x="8653" y="948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412" name="Google Shape;10412;p15"/>
            <p:cNvSpPr/>
            <p:nvPr/>
          </p:nvSpPr>
          <p:spPr>
            <a:xfrm>
              <a:off x="7504271" y="2427446"/>
              <a:ext cx="9525" cy="9525"/>
            </a:xfrm>
            <a:custGeom>
              <a:avLst/>
              <a:gdLst/>
              <a:ahLst/>
              <a:cxnLst/>
              <a:rect l="l" t="t" r="r" b="b"/>
              <a:pathLst>
                <a:path w="9525" h="9525" extrusionOk="0">
                  <a:moveTo>
                    <a:pt x="7144" y="7144"/>
                  </a:moveTo>
                  <a:lnTo>
                    <a:pt x="7144" y="8096"/>
                  </a:lnTo>
                  <a:lnTo>
                    <a:pt x="7144" y="7144"/>
                  </a:ln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413" name="Google Shape;10413;p15"/>
            <p:cNvSpPr/>
            <p:nvPr/>
          </p:nvSpPr>
          <p:spPr>
            <a:xfrm>
              <a:off x="7538561" y="2508408"/>
              <a:ext cx="9525" cy="9525"/>
            </a:xfrm>
            <a:custGeom>
              <a:avLst/>
              <a:gdLst/>
              <a:ahLst/>
              <a:cxnLst/>
              <a:rect l="l" t="t" r="r" b="b"/>
              <a:pathLst>
                <a:path w="9525" h="9525" extrusionOk="0">
                  <a:moveTo>
                    <a:pt x="7144" y="7144"/>
                  </a:moveTo>
                  <a:cubicBezTo>
                    <a:pt x="8096" y="7144"/>
                    <a:pt x="10001"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414" name="Google Shape;10414;p15"/>
            <p:cNvSpPr/>
            <p:nvPr/>
          </p:nvSpPr>
          <p:spPr>
            <a:xfrm>
              <a:off x="7524007" y="2483491"/>
              <a:ext cx="9525" cy="9525"/>
            </a:xfrm>
            <a:custGeom>
              <a:avLst/>
              <a:gdLst/>
              <a:ahLst/>
              <a:cxnLst/>
              <a:rect l="l" t="t" r="r" b="b"/>
              <a:pathLst>
                <a:path w="9525" h="9525" extrusionOk="0">
                  <a:moveTo>
                    <a:pt x="7410" y="9201"/>
                  </a:moveTo>
                  <a:lnTo>
                    <a:pt x="8363" y="7296"/>
                  </a:lnTo>
                  <a:cubicBezTo>
                    <a:pt x="8363" y="7296"/>
                    <a:pt x="6458" y="6344"/>
                    <a:pt x="7410" y="9201"/>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415" name="Google Shape;10415;p15"/>
            <p:cNvSpPr/>
            <p:nvPr/>
          </p:nvSpPr>
          <p:spPr>
            <a:xfrm>
              <a:off x="7494599" y="2428398"/>
              <a:ext cx="9525" cy="9525"/>
            </a:xfrm>
            <a:custGeom>
              <a:avLst/>
              <a:gdLst/>
              <a:ahLst/>
              <a:cxnLst/>
              <a:rect l="l" t="t" r="r" b="b"/>
              <a:pathLst>
                <a:path w="9525" h="9525" extrusionOk="0">
                  <a:moveTo>
                    <a:pt x="8244" y="7144"/>
                  </a:moveTo>
                  <a:cubicBezTo>
                    <a:pt x="6339" y="11906"/>
                    <a:pt x="7291" y="9049"/>
                    <a:pt x="82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416" name="Google Shape;10416;p15"/>
            <p:cNvSpPr/>
            <p:nvPr/>
          </p:nvSpPr>
          <p:spPr>
            <a:xfrm>
              <a:off x="7516935" y="2498883"/>
              <a:ext cx="9525" cy="9525"/>
            </a:xfrm>
            <a:custGeom>
              <a:avLst/>
              <a:gdLst/>
              <a:ahLst/>
              <a:cxnLst/>
              <a:rect l="l" t="t" r="r" b="b"/>
              <a:pathLst>
                <a:path w="9525" h="9525" extrusionOk="0">
                  <a:moveTo>
                    <a:pt x="7815" y="7144"/>
                  </a:moveTo>
                  <a:cubicBezTo>
                    <a:pt x="8767" y="10954"/>
                    <a:pt x="5909" y="8096"/>
                    <a:pt x="7815" y="10954"/>
                  </a:cubicBezTo>
                  <a:cubicBezTo>
                    <a:pt x="8767" y="10954"/>
                    <a:pt x="8767" y="9049"/>
                    <a:pt x="7815"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417" name="Google Shape;10417;p15"/>
            <p:cNvSpPr/>
            <p:nvPr/>
          </p:nvSpPr>
          <p:spPr>
            <a:xfrm>
              <a:off x="7497842" y="2476976"/>
              <a:ext cx="9525" cy="9525"/>
            </a:xfrm>
            <a:custGeom>
              <a:avLst/>
              <a:gdLst/>
              <a:ahLst/>
              <a:cxnLst/>
              <a:rect l="l" t="t" r="r" b="b"/>
              <a:pathLst>
                <a:path w="9525" h="9525" extrusionOk="0">
                  <a:moveTo>
                    <a:pt x="7858" y="7144"/>
                  </a:moveTo>
                  <a:cubicBezTo>
                    <a:pt x="6906" y="7144"/>
                    <a:pt x="6906" y="8096"/>
                    <a:pt x="7858" y="7144"/>
                  </a:cubicBezTo>
                  <a:cubicBezTo>
                    <a:pt x="6906" y="8096"/>
                    <a:pt x="6906" y="8096"/>
                    <a:pt x="7858"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418" name="Google Shape;10418;p15"/>
            <p:cNvSpPr/>
            <p:nvPr/>
          </p:nvSpPr>
          <p:spPr>
            <a:xfrm>
              <a:off x="7498556" y="2476552"/>
              <a:ext cx="9525" cy="9525"/>
            </a:xfrm>
            <a:custGeom>
              <a:avLst/>
              <a:gdLst/>
              <a:ahLst/>
              <a:cxnLst/>
              <a:rect l="l" t="t" r="r" b="b"/>
              <a:pathLst>
                <a:path w="9525" h="9525" extrusionOk="0">
                  <a:moveTo>
                    <a:pt x="7144" y="7567"/>
                  </a:moveTo>
                  <a:cubicBezTo>
                    <a:pt x="8096" y="7567"/>
                    <a:pt x="8096" y="8520"/>
                    <a:pt x="9049" y="7567"/>
                  </a:cubicBezTo>
                  <a:cubicBezTo>
                    <a:pt x="7144" y="6615"/>
                    <a:pt x="7144" y="7567"/>
                    <a:pt x="7144"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419" name="Google Shape;10419;p15"/>
            <p:cNvSpPr/>
            <p:nvPr/>
          </p:nvSpPr>
          <p:spPr>
            <a:xfrm>
              <a:off x="7491688" y="2476368"/>
              <a:ext cx="9525" cy="9525"/>
            </a:xfrm>
            <a:custGeom>
              <a:avLst/>
              <a:gdLst/>
              <a:ahLst/>
              <a:cxnLst/>
              <a:rect l="l" t="t" r="r" b="b"/>
              <a:pathLst>
                <a:path w="9525" h="9525" extrusionOk="0">
                  <a:moveTo>
                    <a:pt x="7344" y="9657"/>
                  </a:moveTo>
                  <a:cubicBezTo>
                    <a:pt x="9249" y="5847"/>
                    <a:pt x="6392" y="6799"/>
                    <a:pt x="7344" y="965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420" name="Google Shape;10420;p15"/>
            <p:cNvSpPr/>
            <p:nvPr/>
          </p:nvSpPr>
          <p:spPr>
            <a:xfrm>
              <a:off x="7462361" y="2420683"/>
              <a:ext cx="9525" cy="9525"/>
            </a:xfrm>
            <a:custGeom>
              <a:avLst/>
              <a:gdLst/>
              <a:ahLst/>
              <a:cxnLst/>
              <a:rect l="l" t="t" r="r" b="b"/>
              <a:pathLst>
                <a:path w="9525" h="9525" extrusionOk="0">
                  <a:moveTo>
                    <a:pt x="7144" y="7239"/>
                  </a:moveTo>
                  <a:cubicBezTo>
                    <a:pt x="15716" y="12954"/>
                    <a:pt x="9049" y="6286"/>
                    <a:pt x="7144" y="723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421" name="Google Shape;10421;p15"/>
            <p:cNvSpPr/>
            <p:nvPr/>
          </p:nvSpPr>
          <p:spPr>
            <a:xfrm>
              <a:off x="7467124" y="2420064"/>
              <a:ext cx="9525" cy="9525"/>
            </a:xfrm>
            <a:custGeom>
              <a:avLst/>
              <a:gdLst/>
              <a:ahLst/>
              <a:cxnLst/>
              <a:rect l="l" t="t" r="r" b="b"/>
              <a:pathLst>
                <a:path w="9525" h="9525" extrusionOk="0">
                  <a:moveTo>
                    <a:pt x="7144" y="7858"/>
                  </a:moveTo>
                  <a:cubicBezTo>
                    <a:pt x="7144" y="6906"/>
                    <a:pt x="7144" y="6906"/>
                    <a:pt x="7144" y="7858"/>
                  </a:cubicBezTo>
                  <a:cubicBezTo>
                    <a:pt x="7144" y="6906"/>
                    <a:pt x="7144" y="6906"/>
                    <a:pt x="7144" y="785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422" name="Google Shape;10422;p15"/>
            <p:cNvSpPr/>
            <p:nvPr/>
          </p:nvSpPr>
          <p:spPr>
            <a:xfrm>
              <a:off x="7502895" y="2508408"/>
              <a:ext cx="9525" cy="19050"/>
            </a:xfrm>
            <a:custGeom>
              <a:avLst/>
              <a:gdLst/>
              <a:ahLst/>
              <a:cxnLst/>
              <a:rect l="l" t="t" r="r" b="b"/>
              <a:pathLst>
                <a:path w="9525" h="19050" extrusionOk="0">
                  <a:moveTo>
                    <a:pt x="7567" y="7144"/>
                  </a:moveTo>
                  <a:cubicBezTo>
                    <a:pt x="6615" y="17621"/>
                    <a:pt x="7567" y="8096"/>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423" name="Google Shape;10423;p15"/>
            <p:cNvSpPr/>
            <p:nvPr/>
          </p:nvSpPr>
          <p:spPr>
            <a:xfrm>
              <a:off x="7459237" y="2418873"/>
              <a:ext cx="9525" cy="9525"/>
            </a:xfrm>
            <a:custGeom>
              <a:avLst/>
              <a:gdLst/>
              <a:ahLst/>
              <a:cxnLst/>
              <a:rect l="l" t="t" r="r" b="b"/>
              <a:pathLst>
                <a:path w="9525" h="9525" extrusionOk="0">
                  <a:moveTo>
                    <a:pt x="7410" y="8096"/>
                  </a:moveTo>
                  <a:cubicBezTo>
                    <a:pt x="7410" y="8096"/>
                    <a:pt x="8363" y="8096"/>
                    <a:pt x="8363" y="9049"/>
                  </a:cubicBezTo>
                  <a:cubicBezTo>
                    <a:pt x="8363" y="6191"/>
                    <a:pt x="6458" y="7144"/>
                    <a:pt x="7410" y="809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424" name="Google Shape;10424;p15"/>
            <p:cNvSpPr/>
            <p:nvPr/>
          </p:nvSpPr>
          <p:spPr>
            <a:xfrm>
              <a:off x="7469981" y="2472223"/>
              <a:ext cx="9525" cy="9525"/>
            </a:xfrm>
            <a:custGeom>
              <a:avLst/>
              <a:gdLst/>
              <a:ahLst/>
              <a:cxnLst/>
              <a:rect l="l" t="t" r="r" b="b"/>
              <a:pathLst>
                <a:path w="9525" h="9525" extrusionOk="0">
                  <a:moveTo>
                    <a:pt x="7144" y="9039"/>
                  </a:moveTo>
                  <a:cubicBezTo>
                    <a:pt x="7144" y="10944"/>
                    <a:pt x="9049" y="9991"/>
                    <a:pt x="9049" y="9991"/>
                  </a:cubicBezTo>
                  <a:cubicBezTo>
                    <a:pt x="9049" y="9991"/>
                    <a:pt x="8096" y="4276"/>
                    <a:pt x="7144" y="903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425" name="Google Shape;10425;p15"/>
            <p:cNvSpPr/>
            <p:nvPr/>
          </p:nvSpPr>
          <p:spPr>
            <a:xfrm>
              <a:off x="7454741" y="2430814"/>
              <a:ext cx="9525" cy="19050"/>
            </a:xfrm>
            <a:custGeom>
              <a:avLst/>
              <a:gdLst/>
              <a:ahLst/>
              <a:cxnLst/>
              <a:rect l="l" t="t" r="r" b="b"/>
              <a:pathLst>
                <a:path w="9525" h="19050" extrusionOk="0">
                  <a:moveTo>
                    <a:pt x="7144" y="7585"/>
                  </a:moveTo>
                  <a:cubicBezTo>
                    <a:pt x="7144" y="7585"/>
                    <a:pt x="8096" y="9490"/>
                    <a:pt x="8096" y="12348"/>
                  </a:cubicBezTo>
                  <a:cubicBezTo>
                    <a:pt x="8096" y="10443"/>
                    <a:pt x="9049" y="5680"/>
                    <a:pt x="7144" y="7585"/>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426" name="Google Shape;10426;p15"/>
            <p:cNvSpPr/>
            <p:nvPr/>
          </p:nvSpPr>
          <p:spPr>
            <a:xfrm>
              <a:off x="7466995" y="2473166"/>
              <a:ext cx="9525" cy="9525"/>
            </a:xfrm>
            <a:custGeom>
              <a:avLst/>
              <a:gdLst/>
              <a:ahLst/>
              <a:cxnLst/>
              <a:rect l="l" t="t" r="r" b="b"/>
              <a:pathLst>
                <a:path w="9525" h="9525" extrusionOk="0">
                  <a:moveTo>
                    <a:pt x="7273" y="7144"/>
                  </a:moveTo>
                  <a:cubicBezTo>
                    <a:pt x="6320" y="7144"/>
                    <a:pt x="11083" y="7144"/>
                    <a:pt x="7273"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427" name="Google Shape;10427;p15"/>
            <p:cNvSpPr/>
            <p:nvPr/>
          </p:nvSpPr>
          <p:spPr>
            <a:xfrm>
              <a:off x="7474744" y="2505406"/>
              <a:ext cx="9525" cy="19050"/>
            </a:xfrm>
            <a:custGeom>
              <a:avLst/>
              <a:gdLst/>
              <a:ahLst/>
              <a:cxnLst/>
              <a:rect l="l" t="t" r="r" b="b"/>
              <a:pathLst>
                <a:path w="9525" h="19050" extrusionOk="0">
                  <a:moveTo>
                    <a:pt x="7144" y="15861"/>
                  </a:moveTo>
                  <a:cubicBezTo>
                    <a:pt x="8096" y="13003"/>
                    <a:pt x="8096" y="-2237"/>
                    <a:pt x="7144" y="15861"/>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428" name="Google Shape;10428;p15"/>
            <p:cNvSpPr/>
            <p:nvPr/>
          </p:nvSpPr>
          <p:spPr>
            <a:xfrm>
              <a:off x="7471886" y="2507456"/>
              <a:ext cx="9525" cy="9525"/>
            </a:xfrm>
            <a:custGeom>
              <a:avLst/>
              <a:gdLst/>
              <a:ahLst/>
              <a:cxnLst/>
              <a:rect l="l" t="t" r="r" b="b"/>
              <a:pathLst>
                <a:path w="9525" h="9525" extrusionOk="0">
                  <a:moveTo>
                    <a:pt x="7144" y="7144"/>
                  </a:moveTo>
                  <a:cubicBezTo>
                    <a:pt x="7144" y="7144"/>
                    <a:pt x="7144" y="7144"/>
                    <a:pt x="7144" y="7144"/>
                  </a:cubicBez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429" name="Google Shape;10429;p15"/>
            <p:cNvSpPr/>
            <p:nvPr/>
          </p:nvSpPr>
          <p:spPr>
            <a:xfrm>
              <a:off x="7449026" y="2486501"/>
              <a:ext cx="9525" cy="9525"/>
            </a:xfrm>
            <a:custGeom>
              <a:avLst/>
              <a:gdLst/>
              <a:ahLst/>
              <a:cxnLst/>
              <a:rect l="l" t="t" r="r" b="b"/>
              <a:pathLst>
                <a:path w="9525" h="9525" extrusionOk="0">
                  <a:moveTo>
                    <a:pt x="7144" y="8096"/>
                  </a:moveTo>
                  <a:cubicBezTo>
                    <a:pt x="7144" y="8096"/>
                    <a:pt x="7144" y="7144"/>
                    <a:pt x="7144" y="7144"/>
                  </a:cubicBezTo>
                  <a:cubicBezTo>
                    <a:pt x="7144" y="7144"/>
                    <a:pt x="7144" y="7144"/>
                    <a:pt x="7144" y="809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430" name="Google Shape;10430;p15"/>
            <p:cNvSpPr/>
            <p:nvPr/>
          </p:nvSpPr>
          <p:spPr>
            <a:xfrm>
              <a:off x="7462925" y="2506018"/>
              <a:ext cx="9525" cy="19050"/>
            </a:xfrm>
            <a:custGeom>
              <a:avLst/>
              <a:gdLst/>
              <a:ahLst/>
              <a:cxnLst/>
              <a:rect l="l" t="t" r="r" b="b"/>
              <a:pathLst>
                <a:path w="9525" h="19050" extrusionOk="0">
                  <a:moveTo>
                    <a:pt x="8485" y="11439"/>
                  </a:moveTo>
                  <a:cubicBezTo>
                    <a:pt x="4675" y="-1896"/>
                    <a:pt x="10390" y="20964"/>
                    <a:pt x="8485" y="1143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431" name="Google Shape;10431;p15"/>
            <p:cNvSpPr/>
            <p:nvPr/>
          </p:nvSpPr>
          <p:spPr>
            <a:xfrm>
              <a:off x="7433786" y="2418635"/>
              <a:ext cx="9525" cy="9525"/>
            </a:xfrm>
            <a:custGeom>
              <a:avLst/>
              <a:gdLst/>
              <a:ahLst/>
              <a:cxnLst/>
              <a:rect l="l" t="t" r="r" b="b"/>
              <a:pathLst>
                <a:path w="9525" h="9525" extrusionOk="0">
                  <a:moveTo>
                    <a:pt x="7144" y="9287"/>
                  </a:moveTo>
                  <a:cubicBezTo>
                    <a:pt x="8096" y="6429"/>
                    <a:pt x="8096" y="6429"/>
                    <a:pt x="7144" y="928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432" name="Google Shape;10432;p15"/>
            <p:cNvSpPr/>
            <p:nvPr/>
          </p:nvSpPr>
          <p:spPr>
            <a:xfrm>
              <a:off x="7433786" y="2418873"/>
              <a:ext cx="9525" cy="9525"/>
            </a:xfrm>
            <a:custGeom>
              <a:avLst/>
              <a:gdLst/>
              <a:ahLst/>
              <a:cxnLst/>
              <a:rect l="l" t="t" r="r" b="b"/>
              <a:pathLst>
                <a:path w="9525" h="9525" extrusionOk="0">
                  <a:moveTo>
                    <a:pt x="7144" y="7144"/>
                  </a:moveTo>
                  <a:lnTo>
                    <a:pt x="7144" y="7144"/>
                  </a:ln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433" name="Google Shape;10433;p15"/>
            <p:cNvSpPr/>
            <p:nvPr/>
          </p:nvSpPr>
          <p:spPr>
            <a:xfrm>
              <a:off x="7452836" y="2482691"/>
              <a:ext cx="9525" cy="9525"/>
            </a:xfrm>
            <a:custGeom>
              <a:avLst/>
              <a:gdLst/>
              <a:ahLst/>
              <a:cxnLst/>
              <a:rect l="l" t="t" r="r" b="b"/>
              <a:pathLst>
                <a:path w="9525" h="9525" extrusionOk="0">
                  <a:moveTo>
                    <a:pt x="7144" y="9049"/>
                  </a:moveTo>
                  <a:cubicBezTo>
                    <a:pt x="8096" y="9049"/>
                    <a:pt x="8096" y="9049"/>
                    <a:pt x="9049" y="8096"/>
                  </a:cubicBezTo>
                  <a:cubicBezTo>
                    <a:pt x="9049" y="7144"/>
                    <a:pt x="7144" y="6191"/>
                    <a:pt x="7144" y="904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434" name="Google Shape;10434;p15"/>
            <p:cNvSpPr/>
            <p:nvPr/>
          </p:nvSpPr>
          <p:spPr>
            <a:xfrm>
              <a:off x="7428071" y="2427128"/>
              <a:ext cx="9525" cy="9525"/>
            </a:xfrm>
            <a:custGeom>
              <a:avLst/>
              <a:gdLst/>
              <a:ahLst/>
              <a:cxnLst/>
              <a:rect l="l" t="t" r="r" b="b"/>
              <a:pathLst>
                <a:path w="9525" h="9525" extrusionOk="0">
                  <a:moveTo>
                    <a:pt x="7144" y="8414"/>
                  </a:moveTo>
                  <a:cubicBezTo>
                    <a:pt x="10001" y="5556"/>
                    <a:pt x="7144" y="8414"/>
                    <a:pt x="7144" y="841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435" name="Google Shape;10435;p15"/>
            <p:cNvSpPr/>
            <p:nvPr/>
          </p:nvSpPr>
          <p:spPr>
            <a:xfrm>
              <a:off x="7418699" y="2420314"/>
              <a:ext cx="9525" cy="9525"/>
            </a:xfrm>
            <a:custGeom>
              <a:avLst/>
              <a:gdLst/>
              <a:ahLst/>
              <a:cxnLst/>
              <a:rect l="l" t="t" r="r" b="b"/>
              <a:pathLst>
                <a:path w="9525" h="9525" extrusionOk="0">
                  <a:moveTo>
                    <a:pt x="8896" y="7608"/>
                  </a:moveTo>
                  <a:cubicBezTo>
                    <a:pt x="10801" y="5703"/>
                    <a:pt x="4133" y="10465"/>
                    <a:pt x="8896" y="760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436" name="Google Shape;10436;p15"/>
            <p:cNvSpPr/>
            <p:nvPr/>
          </p:nvSpPr>
          <p:spPr>
            <a:xfrm>
              <a:off x="7431881" y="2512853"/>
              <a:ext cx="9525" cy="19050"/>
            </a:xfrm>
            <a:custGeom>
              <a:avLst/>
              <a:gdLst/>
              <a:ahLst/>
              <a:cxnLst/>
              <a:rect l="l" t="t" r="r" b="b"/>
              <a:pathLst>
                <a:path w="9525" h="19050" extrusionOk="0">
                  <a:moveTo>
                    <a:pt x="7144" y="12224"/>
                  </a:moveTo>
                  <a:cubicBezTo>
                    <a:pt x="7144" y="12224"/>
                    <a:pt x="9049" y="794"/>
                    <a:pt x="7144" y="1222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437" name="Google Shape;10437;p15"/>
            <p:cNvSpPr/>
            <p:nvPr/>
          </p:nvSpPr>
          <p:spPr>
            <a:xfrm>
              <a:off x="7364254" y="2424146"/>
              <a:ext cx="9525" cy="9525"/>
            </a:xfrm>
            <a:custGeom>
              <a:avLst/>
              <a:gdLst/>
              <a:ahLst/>
              <a:cxnLst/>
              <a:rect l="l" t="t" r="r" b="b"/>
              <a:pathLst>
                <a:path w="9525" h="9525" extrusionOk="0">
                  <a:moveTo>
                    <a:pt x="7144" y="10443"/>
                  </a:moveTo>
                  <a:cubicBezTo>
                    <a:pt x="9049" y="4728"/>
                    <a:pt x="7144" y="7586"/>
                    <a:pt x="7144" y="10443"/>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438" name="Google Shape;10438;p15"/>
            <p:cNvSpPr/>
            <p:nvPr/>
          </p:nvSpPr>
          <p:spPr>
            <a:xfrm>
              <a:off x="7371874" y="2434113"/>
              <a:ext cx="9525" cy="9525"/>
            </a:xfrm>
            <a:custGeom>
              <a:avLst/>
              <a:gdLst/>
              <a:ahLst/>
              <a:cxnLst/>
              <a:rect l="l" t="t" r="r" b="b"/>
              <a:pathLst>
                <a:path w="9525" h="9525" extrusionOk="0">
                  <a:moveTo>
                    <a:pt x="7144" y="7144"/>
                  </a:moveTo>
                  <a:cubicBezTo>
                    <a:pt x="7144" y="7144"/>
                    <a:pt x="8096" y="7144"/>
                    <a:pt x="8096" y="7144"/>
                  </a:cubicBez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439" name="Google Shape;10439;p15"/>
            <p:cNvSpPr/>
            <p:nvPr/>
          </p:nvSpPr>
          <p:spPr>
            <a:xfrm>
              <a:off x="7333774" y="2421016"/>
              <a:ext cx="9525" cy="9525"/>
            </a:xfrm>
            <a:custGeom>
              <a:avLst/>
              <a:gdLst/>
              <a:ahLst/>
              <a:cxnLst/>
              <a:rect l="l" t="t" r="r" b="b"/>
              <a:pathLst>
                <a:path w="9525" h="9525" extrusionOk="0">
                  <a:moveTo>
                    <a:pt x="7144" y="7858"/>
                  </a:moveTo>
                  <a:lnTo>
                    <a:pt x="9049" y="7858"/>
                  </a:lnTo>
                  <a:cubicBezTo>
                    <a:pt x="8096" y="6906"/>
                    <a:pt x="7144" y="6906"/>
                    <a:pt x="7144" y="785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440" name="Google Shape;10440;p15"/>
            <p:cNvSpPr/>
            <p:nvPr/>
          </p:nvSpPr>
          <p:spPr>
            <a:xfrm>
              <a:off x="7377568" y="2420737"/>
              <a:ext cx="9525" cy="9525"/>
            </a:xfrm>
            <a:custGeom>
              <a:avLst/>
              <a:gdLst/>
              <a:ahLst/>
              <a:cxnLst/>
              <a:rect l="l" t="t" r="r" b="b"/>
              <a:pathLst>
                <a:path w="9525" h="9525" extrusionOk="0">
                  <a:moveTo>
                    <a:pt x="9069" y="10995"/>
                  </a:moveTo>
                  <a:cubicBezTo>
                    <a:pt x="5259" y="3375"/>
                    <a:pt x="8117" y="9090"/>
                    <a:pt x="9069" y="10995"/>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441" name="Google Shape;10441;p15"/>
            <p:cNvSpPr/>
            <p:nvPr/>
          </p:nvSpPr>
          <p:spPr>
            <a:xfrm>
              <a:off x="7375483" y="2417921"/>
              <a:ext cx="9525" cy="9525"/>
            </a:xfrm>
            <a:custGeom>
              <a:avLst/>
              <a:gdLst/>
              <a:ahLst/>
              <a:cxnLst/>
              <a:rect l="l" t="t" r="r" b="b"/>
              <a:pathLst>
                <a:path w="9525" h="9525" extrusionOk="0">
                  <a:moveTo>
                    <a:pt x="7344" y="7144"/>
                  </a:moveTo>
                  <a:cubicBezTo>
                    <a:pt x="6392" y="13811"/>
                    <a:pt x="9249" y="8096"/>
                    <a:pt x="73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442" name="Google Shape;10442;p15"/>
            <p:cNvSpPr/>
            <p:nvPr/>
          </p:nvSpPr>
          <p:spPr>
            <a:xfrm>
              <a:off x="7374711" y="2500788"/>
              <a:ext cx="9525" cy="9525"/>
            </a:xfrm>
            <a:custGeom>
              <a:avLst/>
              <a:gdLst/>
              <a:ahLst/>
              <a:cxnLst/>
              <a:rect l="l" t="t" r="r" b="b"/>
              <a:pathLst>
                <a:path w="9525" h="9525" extrusionOk="0">
                  <a:moveTo>
                    <a:pt x="9069" y="7144"/>
                  </a:moveTo>
                  <a:cubicBezTo>
                    <a:pt x="8117" y="7144"/>
                    <a:pt x="5259" y="9049"/>
                    <a:pt x="9069"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443" name="Google Shape;10443;p15"/>
            <p:cNvSpPr/>
            <p:nvPr/>
          </p:nvSpPr>
          <p:spPr>
            <a:xfrm>
              <a:off x="7367111" y="2492745"/>
              <a:ext cx="9525" cy="9525"/>
            </a:xfrm>
            <a:custGeom>
              <a:avLst/>
              <a:gdLst/>
              <a:ahLst/>
              <a:cxnLst/>
              <a:rect l="l" t="t" r="r" b="b"/>
              <a:pathLst>
                <a:path w="9525" h="9525" extrusionOk="0">
                  <a:moveTo>
                    <a:pt x="7144" y="7567"/>
                  </a:moveTo>
                  <a:cubicBezTo>
                    <a:pt x="8096" y="9472"/>
                    <a:pt x="9049" y="8520"/>
                    <a:pt x="10001" y="7567"/>
                  </a:cubicBezTo>
                  <a:cubicBezTo>
                    <a:pt x="8096" y="7567"/>
                    <a:pt x="8096" y="6615"/>
                    <a:pt x="7144"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444" name="Google Shape;10444;p15"/>
            <p:cNvSpPr/>
            <p:nvPr/>
          </p:nvSpPr>
          <p:spPr>
            <a:xfrm>
              <a:off x="7367507" y="2518886"/>
              <a:ext cx="9525" cy="9525"/>
            </a:xfrm>
            <a:custGeom>
              <a:avLst/>
              <a:gdLst/>
              <a:ahLst/>
              <a:cxnLst/>
              <a:rect l="l" t="t" r="r" b="b"/>
              <a:pathLst>
                <a:path w="9525" h="9525" extrusionOk="0">
                  <a:moveTo>
                    <a:pt x="8653" y="7144"/>
                  </a:moveTo>
                  <a:cubicBezTo>
                    <a:pt x="7700" y="8096"/>
                    <a:pt x="5796" y="10001"/>
                    <a:pt x="8653"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445" name="Google Shape;10445;p15"/>
            <p:cNvSpPr/>
            <p:nvPr/>
          </p:nvSpPr>
          <p:spPr>
            <a:xfrm>
              <a:off x="7321920" y="2436971"/>
              <a:ext cx="9525" cy="9525"/>
            </a:xfrm>
            <a:custGeom>
              <a:avLst/>
              <a:gdLst/>
              <a:ahLst/>
              <a:cxnLst/>
              <a:rect l="l" t="t" r="r" b="b"/>
              <a:pathLst>
                <a:path w="9525" h="9525" extrusionOk="0">
                  <a:moveTo>
                    <a:pt x="7567" y="7144"/>
                  </a:moveTo>
                  <a:lnTo>
                    <a:pt x="7567" y="7144"/>
                  </a:lnTo>
                  <a:cubicBezTo>
                    <a:pt x="6615" y="8096"/>
                    <a:pt x="7567" y="7144"/>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446" name="Google Shape;10446;p15"/>
            <p:cNvSpPr/>
            <p:nvPr/>
          </p:nvSpPr>
          <p:spPr>
            <a:xfrm>
              <a:off x="7312819" y="2422230"/>
              <a:ext cx="28575" cy="19050"/>
            </a:xfrm>
            <a:custGeom>
              <a:avLst/>
              <a:gdLst/>
              <a:ahLst/>
              <a:cxnLst/>
              <a:rect l="l" t="t" r="r" b="b"/>
              <a:pathLst>
                <a:path w="28575" h="19050" extrusionOk="0">
                  <a:moveTo>
                    <a:pt x="29051" y="18074"/>
                  </a:moveTo>
                  <a:cubicBezTo>
                    <a:pt x="28099" y="16169"/>
                    <a:pt x="17621" y="-6691"/>
                    <a:pt x="7144" y="19979"/>
                  </a:cubicBezTo>
                  <a:cubicBezTo>
                    <a:pt x="13811" y="19979"/>
                    <a:pt x="26194" y="20932"/>
                    <a:pt x="29051" y="1807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447" name="Google Shape;10447;p15"/>
            <p:cNvSpPr/>
            <p:nvPr/>
          </p:nvSpPr>
          <p:spPr>
            <a:xfrm>
              <a:off x="7290911" y="2436018"/>
              <a:ext cx="9525" cy="9525"/>
            </a:xfrm>
            <a:custGeom>
              <a:avLst/>
              <a:gdLst/>
              <a:ahLst/>
              <a:cxnLst/>
              <a:rect l="l" t="t" r="r" b="b"/>
              <a:pathLst>
                <a:path w="9525" h="9525" extrusionOk="0">
                  <a:moveTo>
                    <a:pt x="7144" y="7144"/>
                  </a:moveTo>
                  <a:lnTo>
                    <a:pt x="7144" y="7144"/>
                  </a:ln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448" name="Google Shape;10448;p15"/>
            <p:cNvSpPr/>
            <p:nvPr/>
          </p:nvSpPr>
          <p:spPr>
            <a:xfrm>
              <a:off x="7292102" y="2432028"/>
              <a:ext cx="9525" cy="19050"/>
            </a:xfrm>
            <a:custGeom>
              <a:avLst/>
              <a:gdLst/>
              <a:ahLst/>
              <a:cxnLst/>
              <a:rect l="l" t="t" r="r" b="b"/>
              <a:pathLst>
                <a:path w="9525" h="19050" extrusionOk="0">
                  <a:moveTo>
                    <a:pt x="7858" y="12086"/>
                  </a:moveTo>
                  <a:cubicBezTo>
                    <a:pt x="6906" y="2561"/>
                    <a:pt x="6906" y="9229"/>
                    <a:pt x="7858" y="1208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449" name="Google Shape;10449;p15"/>
            <p:cNvSpPr/>
            <p:nvPr/>
          </p:nvSpPr>
          <p:spPr>
            <a:xfrm>
              <a:off x="7295379" y="2428398"/>
              <a:ext cx="9525" cy="19050"/>
            </a:xfrm>
            <a:custGeom>
              <a:avLst/>
              <a:gdLst/>
              <a:ahLst/>
              <a:cxnLst/>
              <a:rect l="l" t="t" r="r" b="b"/>
              <a:pathLst>
                <a:path w="9525" h="19050" extrusionOk="0">
                  <a:moveTo>
                    <a:pt x="9343" y="7144"/>
                  </a:moveTo>
                  <a:cubicBezTo>
                    <a:pt x="7439" y="8096"/>
                    <a:pt x="5533" y="28099"/>
                    <a:pt x="9343"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450" name="Google Shape;10450;p15"/>
            <p:cNvSpPr/>
            <p:nvPr/>
          </p:nvSpPr>
          <p:spPr>
            <a:xfrm>
              <a:off x="7309961" y="2430303"/>
              <a:ext cx="9525" cy="9525"/>
            </a:xfrm>
            <a:custGeom>
              <a:avLst/>
              <a:gdLst/>
              <a:ahLst/>
              <a:cxnLst/>
              <a:rect l="l" t="t" r="r" b="b"/>
              <a:pathLst>
                <a:path w="9525" h="9525" extrusionOk="0">
                  <a:moveTo>
                    <a:pt x="7144" y="7144"/>
                  </a:moveTo>
                  <a:cubicBezTo>
                    <a:pt x="7144" y="9049"/>
                    <a:pt x="7144" y="1190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451" name="Google Shape;10451;p15"/>
            <p:cNvSpPr/>
            <p:nvPr/>
          </p:nvSpPr>
          <p:spPr>
            <a:xfrm>
              <a:off x="7307508" y="2432124"/>
              <a:ext cx="9525" cy="9525"/>
            </a:xfrm>
            <a:custGeom>
              <a:avLst/>
              <a:gdLst/>
              <a:ahLst/>
              <a:cxnLst/>
              <a:rect l="l" t="t" r="r" b="b"/>
              <a:pathLst>
                <a:path w="9525" h="9525" extrusionOk="0">
                  <a:moveTo>
                    <a:pt x="8644" y="7228"/>
                  </a:moveTo>
                  <a:cubicBezTo>
                    <a:pt x="9597" y="6275"/>
                    <a:pt x="4834" y="13895"/>
                    <a:pt x="8644" y="722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452" name="Google Shape;10452;p15"/>
            <p:cNvSpPr/>
            <p:nvPr/>
          </p:nvSpPr>
          <p:spPr>
            <a:xfrm>
              <a:off x="7303294" y="2429351"/>
              <a:ext cx="9525" cy="9525"/>
            </a:xfrm>
            <a:custGeom>
              <a:avLst/>
              <a:gdLst/>
              <a:ahLst/>
              <a:cxnLst/>
              <a:rect l="l" t="t" r="r" b="b"/>
              <a:pathLst>
                <a:path w="9525" h="9525" extrusionOk="0">
                  <a:moveTo>
                    <a:pt x="9049" y="8096"/>
                  </a:moveTo>
                  <a:cubicBezTo>
                    <a:pt x="8096" y="8096"/>
                    <a:pt x="8096" y="7144"/>
                    <a:pt x="7144" y="7144"/>
                  </a:cubicBezTo>
                  <a:lnTo>
                    <a:pt x="9049" y="8096"/>
                  </a:ln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453" name="Google Shape;10453;p15"/>
            <p:cNvSpPr/>
            <p:nvPr/>
          </p:nvSpPr>
          <p:spPr>
            <a:xfrm>
              <a:off x="7304881" y="2430409"/>
              <a:ext cx="9525" cy="9525"/>
            </a:xfrm>
            <a:custGeom>
              <a:avLst/>
              <a:gdLst/>
              <a:ahLst/>
              <a:cxnLst/>
              <a:rect l="l" t="t" r="r" b="b"/>
              <a:pathLst>
                <a:path w="9525" h="9525" extrusionOk="0">
                  <a:moveTo>
                    <a:pt x="8414" y="7990"/>
                  </a:moveTo>
                  <a:cubicBezTo>
                    <a:pt x="8414" y="7990"/>
                    <a:pt x="5556" y="6085"/>
                    <a:pt x="8414" y="7990"/>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454" name="Google Shape;10454;p15"/>
            <p:cNvSpPr/>
            <p:nvPr/>
          </p:nvSpPr>
          <p:spPr>
            <a:xfrm>
              <a:off x="7307210" y="2426709"/>
              <a:ext cx="9525" cy="19050"/>
            </a:xfrm>
            <a:custGeom>
              <a:avLst/>
              <a:gdLst/>
              <a:ahLst/>
              <a:cxnLst/>
              <a:rect l="l" t="t" r="r" b="b"/>
              <a:pathLst>
                <a:path w="9525" h="19050" extrusionOk="0">
                  <a:moveTo>
                    <a:pt x="7990" y="12643"/>
                  </a:moveTo>
                  <a:cubicBezTo>
                    <a:pt x="7990" y="3118"/>
                    <a:pt x="6085" y="7881"/>
                    <a:pt x="7990" y="12643"/>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455" name="Google Shape;10455;p15"/>
            <p:cNvSpPr/>
            <p:nvPr/>
          </p:nvSpPr>
          <p:spPr>
            <a:xfrm>
              <a:off x="7356486" y="2514123"/>
              <a:ext cx="9525" cy="9525"/>
            </a:xfrm>
            <a:custGeom>
              <a:avLst/>
              <a:gdLst/>
              <a:ahLst/>
              <a:cxnLst/>
              <a:rect l="l" t="t" r="r" b="b"/>
              <a:pathLst>
                <a:path w="9525" h="9525" extrusionOk="0">
                  <a:moveTo>
                    <a:pt x="8244" y="7144"/>
                  </a:moveTo>
                  <a:cubicBezTo>
                    <a:pt x="6339" y="10954"/>
                    <a:pt x="7291" y="8096"/>
                    <a:pt x="82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456" name="Google Shape;10456;p15"/>
            <p:cNvSpPr/>
            <p:nvPr/>
          </p:nvSpPr>
          <p:spPr>
            <a:xfrm>
              <a:off x="7349014" y="2511266"/>
              <a:ext cx="9525" cy="9525"/>
            </a:xfrm>
            <a:custGeom>
              <a:avLst/>
              <a:gdLst/>
              <a:ahLst/>
              <a:cxnLst/>
              <a:rect l="l" t="t" r="r" b="b"/>
              <a:pathLst>
                <a:path w="9525" h="9525" extrusionOk="0">
                  <a:moveTo>
                    <a:pt x="8096" y="7144"/>
                  </a:moveTo>
                  <a:cubicBezTo>
                    <a:pt x="8096" y="8096"/>
                    <a:pt x="7144" y="8096"/>
                    <a:pt x="7144" y="9049"/>
                  </a:cubicBezTo>
                  <a:cubicBezTo>
                    <a:pt x="8096" y="8096"/>
                    <a:pt x="8096" y="8096"/>
                    <a:pt x="8096"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457" name="Google Shape;10457;p15"/>
            <p:cNvSpPr/>
            <p:nvPr/>
          </p:nvSpPr>
          <p:spPr>
            <a:xfrm>
              <a:off x="7342751" y="2515142"/>
              <a:ext cx="9525" cy="28575"/>
            </a:xfrm>
            <a:custGeom>
              <a:avLst/>
              <a:gdLst/>
              <a:ahLst/>
              <a:cxnLst/>
              <a:rect l="l" t="t" r="r" b="b"/>
              <a:pathLst>
                <a:path w="9525" h="28575" extrusionOk="0">
                  <a:moveTo>
                    <a:pt x="8644" y="24223"/>
                  </a:moveTo>
                  <a:cubicBezTo>
                    <a:pt x="4834" y="16603"/>
                    <a:pt x="9597" y="-10067"/>
                    <a:pt x="8644" y="24223"/>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458" name="Google Shape;10458;p15"/>
            <p:cNvSpPr/>
            <p:nvPr/>
          </p:nvSpPr>
          <p:spPr>
            <a:xfrm>
              <a:off x="7347109" y="2538233"/>
              <a:ext cx="9525" cy="9525"/>
            </a:xfrm>
            <a:custGeom>
              <a:avLst/>
              <a:gdLst/>
              <a:ahLst/>
              <a:cxnLst/>
              <a:rect l="l" t="t" r="r" b="b"/>
              <a:pathLst>
                <a:path w="9525" h="9525" extrusionOk="0">
                  <a:moveTo>
                    <a:pt x="7144" y="8751"/>
                  </a:moveTo>
                  <a:cubicBezTo>
                    <a:pt x="8096" y="8751"/>
                    <a:pt x="8096" y="8751"/>
                    <a:pt x="8096" y="7799"/>
                  </a:cubicBezTo>
                  <a:cubicBezTo>
                    <a:pt x="8096" y="5894"/>
                    <a:pt x="7144" y="8751"/>
                    <a:pt x="7144" y="8751"/>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459" name="Google Shape;10459;p15"/>
            <p:cNvSpPr/>
            <p:nvPr/>
          </p:nvSpPr>
          <p:spPr>
            <a:xfrm>
              <a:off x="7329540" y="2484596"/>
              <a:ext cx="9525" cy="9525"/>
            </a:xfrm>
            <a:custGeom>
              <a:avLst/>
              <a:gdLst/>
              <a:ahLst/>
              <a:cxnLst/>
              <a:rect l="l" t="t" r="r" b="b"/>
              <a:pathLst>
                <a:path w="9525" h="9525" extrusionOk="0">
                  <a:moveTo>
                    <a:pt x="7567" y="7144"/>
                  </a:moveTo>
                  <a:cubicBezTo>
                    <a:pt x="6615" y="15716"/>
                    <a:pt x="7567" y="10001"/>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460" name="Google Shape;10460;p15"/>
            <p:cNvSpPr/>
            <p:nvPr/>
          </p:nvSpPr>
          <p:spPr>
            <a:xfrm>
              <a:off x="7331154" y="2487453"/>
              <a:ext cx="9525" cy="9525"/>
            </a:xfrm>
            <a:custGeom>
              <a:avLst/>
              <a:gdLst/>
              <a:ahLst/>
              <a:cxnLst/>
              <a:rect l="l" t="t" r="r" b="b"/>
              <a:pathLst>
                <a:path w="9525" h="9525" extrusionOk="0">
                  <a:moveTo>
                    <a:pt x="7858" y="7144"/>
                  </a:moveTo>
                  <a:lnTo>
                    <a:pt x="7858" y="7144"/>
                  </a:lnTo>
                  <a:cubicBezTo>
                    <a:pt x="6906" y="8096"/>
                    <a:pt x="6906" y="7144"/>
                    <a:pt x="7858"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461" name="Google Shape;10461;p15"/>
            <p:cNvSpPr/>
            <p:nvPr/>
          </p:nvSpPr>
          <p:spPr>
            <a:xfrm>
              <a:off x="7329964" y="2484596"/>
              <a:ext cx="9525" cy="9525"/>
            </a:xfrm>
            <a:custGeom>
              <a:avLst/>
              <a:gdLst/>
              <a:ahLst/>
              <a:cxnLst/>
              <a:rect l="l" t="t" r="r" b="b"/>
              <a:pathLst>
                <a:path w="9525" h="9525" extrusionOk="0">
                  <a:moveTo>
                    <a:pt x="7144" y="7144"/>
                  </a:moveTo>
                  <a:lnTo>
                    <a:pt x="7144" y="7144"/>
                  </a:ln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462" name="Google Shape;10462;p15"/>
            <p:cNvSpPr/>
            <p:nvPr/>
          </p:nvSpPr>
          <p:spPr>
            <a:xfrm>
              <a:off x="7299484" y="2427298"/>
              <a:ext cx="9525" cy="9525"/>
            </a:xfrm>
            <a:custGeom>
              <a:avLst/>
              <a:gdLst/>
              <a:ahLst/>
              <a:cxnLst/>
              <a:rect l="l" t="t" r="r" b="b"/>
              <a:pathLst>
                <a:path w="9525" h="9525" extrusionOk="0">
                  <a:moveTo>
                    <a:pt x="8096" y="8244"/>
                  </a:moveTo>
                  <a:cubicBezTo>
                    <a:pt x="8096" y="6339"/>
                    <a:pt x="7144" y="7291"/>
                    <a:pt x="7144" y="8244"/>
                  </a:cubicBezTo>
                  <a:cubicBezTo>
                    <a:pt x="7144" y="8244"/>
                    <a:pt x="7144" y="9196"/>
                    <a:pt x="8096" y="82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463" name="Google Shape;10463;p15"/>
            <p:cNvSpPr/>
            <p:nvPr/>
          </p:nvSpPr>
          <p:spPr>
            <a:xfrm>
              <a:off x="7265194" y="2435066"/>
              <a:ext cx="9525" cy="9525"/>
            </a:xfrm>
            <a:custGeom>
              <a:avLst/>
              <a:gdLst/>
              <a:ahLst/>
              <a:cxnLst/>
              <a:rect l="l" t="t" r="r" b="b"/>
              <a:pathLst>
                <a:path w="9525" h="9525" extrusionOk="0">
                  <a:moveTo>
                    <a:pt x="8096" y="9049"/>
                  </a:moveTo>
                  <a:lnTo>
                    <a:pt x="7144" y="7144"/>
                  </a:lnTo>
                  <a:cubicBezTo>
                    <a:pt x="8096" y="8096"/>
                    <a:pt x="8096" y="8096"/>
                    <a:pt x="8096" y="904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464" name="Google Shape;10464;p15"/>
            <p:cNvSpPr/>
            <p:nvPr/>
          </p:nvSpPr>
          <p:spPr>
            <a:xfrm>
              <a:off x="7253764" y="2491263"/>
              <a:ext cx="9525" cy="9525"/>
            </a:xfrm>
            <a:custGeom>
              <a:avLst/>
              <a:gdLst/>
              <a:ahLst/>
              <a:cxnLst/>
              <a:rect l="l" t="t" r="r" b="b"/>
              <a:pathLst>
                <a:path w="9525" h="9525" extrusionOk="0">
                  <a:moveTo>
                    <a:pt x="7144" y="7144"/>
                  </a:moveTo>
                  <a:cubicBezTo>
                    <a:pt x="7144" y="7144"/>
                    <a:pt x="7144" y="8096"/>
                    <a:pt x="7144" y="8096"/>
                  </a:cubicBezTo>
                  <a:cubicBezTo>
                    <a:pt x="7144" y="8096"/>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465" name="Google Shape;10465;p15"/>
            <p:cNvSpPr/>
            <p:nvPr/>
          </p:nvSpPr>
          <p:spPr>
            <a:xfrm>
              <a:off x="7253049" y="2492216"/>
              <a:ext cx="9525" cy="9525"/>
            </a:xfrm>
            <a:custGeom>
              <a:avLst/>
              <a:gdLst/>
              <a:ahLst/>
              <a:cxnLst/>
              <a:rect l="l" t="t" r="r" b="b"/>
              <a:pathLst>
                <a:path w="9525" h="9525" extrusionOk="0">
                  <a:moveTo>
                    <a:pt x="7858" y="7144"/>
                  </a:moveTo>
                  <a:cubicBezTo>
                    <a:pt x="6906" y="10001"/>
                    <a:pt x="6906" y="10001"/>
                    <a:pt x="7858"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466" name="Google Shape;10466;p15"/>
            <p:cNvSpPr/>
            <p:nvPr/>
          </p:nvSpPr>
          <p:spPr>
            <a:xfrm>
              <a:off x="6925021" y="1983471"/>
              <a:ext cx="9525" cy="9525"/>
            </a:xfrm>
            <a:custGeom>
              <a:avLst/>
              <a:gdLst/>
              <a:ahLst/>
              <a:cxnLst/>
              <a:rect l="l" t="t" r="r" b="b"/>
              <a:pathLst>
                <a:path w="9525" h="9525" extrusionOk="0">
                  <a:moveTo>
                    <a:pt x="8227" y="7253"/>
                  </a:moveTo>
                  <a:cubicBezTo>
                    <a:pt x="9179" y="6301"/>
                    <a:pt x="5369" y="12016"/>
                    <a:pt x="8227" y="7253"/>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467" name="Google Shape;10467;p15"/>
            <p:cNvSpPr/>
            <p:nvPr/>
          </p:nvSpPr>
          <p:spPr>
            <a:xfrm>
              <a:off x="6918484" y="1975008"/>
              <a:ext cx="19050" cy="19050"/>
            </a:xfrm>
            <a:custGeom>
              <a:avLst/>
              <a:gdLst/>
              <a:ahLst/>
              <a:cxnLst/>
              <a:rect l="l" t="t" r="r" b="b"/>
              <a:pathLst>
                <a:path w="19050" h="19050" extrusionOk="0">
                  <a:moveTo>
                    <a:pt x="7144" y="7144"/>
                  </a:moveTo>
                  <a:cubicBezTo>
                    <a:pt x="18574" y="26194"/>
                    <a:pt x="10001" y="1190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468" name="Google Shape;10468;p15"/>
            <p:cNvSpPr/>
            <p:nvPr/>
          </p:nvSpPr>
          <p:spPr>
            <a:xfrm>
              <a:off x="6919436" y="1979771"/>
              <a:ext cx="9525" cy="9525"/>
            </a:xfrm>
            <a:custGeom>
              <a:avLst/>
              <a:gdLst/>
              <a:ahLst/>
              <a:cxnLst/>
              <a:rect l="l" t="t" r="r" b="b"/>
              <a:pathLst>
                <a:path w="9525" h="9525" extrusionOk="0">
                  <a:moveTo>
                    <a:pt x="8096" y="10954"/>
                  </a:moveTo>
                  <a:cubicBezTo>
                    <a:pt x="8096" y="9049"/>
                    <a:pt x="7144" y="8096"/>
                    <a:pt x="7144" y="7144"/>
                  </a:cubicBezTo>
                  <a:cubicBezTo>
                    <a:pt x="7144" y="8096"/>
                    <a:pt x="7144" y="10001"/>
                    <a:pt x="8096" y="1095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469" name="Google Shape;10469;p15"/>
            <p:cNvSpPr/>
            <p:nvPr/>
          </p:nvSpPr>
          <p:spPr>
            <a:xfrm>
              <a:off x="6918166" y="1984533"/>
              <a:ext cx="9525" cy="9525"/>
            </a:xfrm>
            <a:custGeom>
              <a:avLst/>
              <a:gdLst/>
              <a:ahLst/>
              <a:cxnLst/>
              <a:rect l="l" t="t" r="r" b="b"/>
              <a:pathLst>
                <a:path w="9525" h="9525" extrusionOk="0">
                  <a:moveTo>
                    <a:pt x="8414" y="7144"/>
                  </a:moveTo>
                  <a:cubicBezTo>
                    <a:pt x="5556" y="7144"/>
                    <a:pt x="8414" y="7144"/>
                    <a:pt x="841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470" name="Google Shape;10470;p15"/>
            <p:cNvSpPr/>
            <p:nvPr/>
          </p:nvSpPr>
          <p:spPr>
            <a:xfrm>
              <a:off x="6916579" y="1986438"/>
              <a:ext cx="9525" cy="9525"/>
            </a:xfrm>
            <a:custGeom>
              <a:avLst/>
              <a:gdLst/>
              <a:ahLst/>
              <a:cxnLst/>
              <a:rect l="l" t="t" r="r" b="b"/>
              <a:pathLst>
                <a:path w="9525" h="9525" extrusionOk="0">
                  <a:moveTo>
                    <a:pt x="7144" y="7144"/>
                  </a:moveTo>
                  <a:cubicBezTo>
                    <a:pt x="7144" y="7144"/>
                    <a:pt x="7144" y="7144"/>
                    <a:pt x="7144" y="7144"/>
                  </a:cubicBezTo>
                  <a:cubicBezTo>
                    <a:pt x="7144" y="8096"/>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471" name="Google Shape;10471;p15"/>
            <p:cNvSpPr/>
            <p:nvPr/>
          </p:nvSpPr>
          <p:spPr>
            <a:xfrm>
              <a:off x="6913332" y="1977218"/>
              <a:ext cx="9525" cy="19050"/>
            </a:xfrm>
            <a:custGeom>
              <a:avLst/>
              <a:gdLst/>
              <a:ahLst/>
              <a:cxnLst/>
              <a:rect l="l" t="t" r="r" b="b"/>
              <a:pathLst>
                <a:path w="9525" h="19050" extrusionOk="0">
                  <a:moveTo>
                    <a:pt x="8485" y="17316"/>
                  </a:moveTo>
                  <a:cubicBezTo>
                    <a:pt x="10390" y="19221"/>
                    <a:pt x="4675" y="-6496"/>
                    <a:pt x="8485" y="1731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472" name="Google Shape;10472;p15"/>
            <p:cNvSpPr/>
            <p:nvPr/>
          </p:nvSpPr>
          <p:spPr>
            <a:xfrm>
              <a:off x="6916579" y="1985338"/>
              <a:ext cx="9525" cy="9525"/>
            </a:xfrm>
            <a:custGeom>
              <a:avLst/>
              <a:gdLst/>
              <a:ahLst/>
              <a:cxnLst/>
              <a:rect l="l" t="t" r="r" b="b"/>
              <a:pathLst>
                <a:path w="9525" h="9525" extrusionOk="0">
                  <a:moveTo>
                    <a:pt x="7144" y="8244"/>
                  </a:moveTo>
                  <a:cubicBezTo>
                    <a:pt x="7144" y="7291"/>
                    <a:pt x="7144" y="7291"/>
                    <a:pt x="7144" y="8244"/>
                  </a:cubicBezTo>
                  <a:cubicBezTo>
                    <a:pt x="7144" y="6339"/>
                    <a:pt x="7144" y="7291"/>
                    <a:pt x="7144" y="82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473" name="Google Shape;10473;p15"/>
            <p:cNvSpPr/>
            <p:nvPr/>
          </p:nvSpPr>
          <p:spPr>
            <a:xfrm>
              <a:off x="6917637" y="1982721"/>
              <a:ext cx="9525" cy="9525"/>
            </a:xfrm>
            <a:custGeom>
              <a:avLst/>
              <a:gdLst/>
              <a:ahLst/>
              <a:cxnLst/>
              <a:rect l="l" t="t" r="r" b="b"/>
              <a:pathLst>
                <a:path w="9525" h="9525" extrusionOk="0">
                  <a:moveTo>
                    <a:pt x="7990" y="9909"/>
                  </a:moveTo>
                  <a:cubicBezTo>
                    <a:pt x="7990" y="8956"/>
                    <a:pt x="6085" y="4194"/>
                    <a:pt x="7990" y="990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474" name="Google Shape;10474;p15"/>
            <p:cNvSpPr/>
            <p:nvPr/>
          </p:nvSpPr>
          <p:spPr>
            <a:xfrm>
              <a:off x="6906865" y="1981421"/>
              <a:ext cx="19050" cy="19050"/>
            </a:xfrm>
            <a:custGeom>
              <a:avLst/>
              <a:gdLst/>
              <a:ahLst/>
              <a:cxnLst/>
              <a:rect l="l" t="t" r="r" b="b"/>
              <a:pathLst>
                <a:path w="19050" h="19050" extrusionOk="0">
                  <a:moveTo>
                    <a:pt x="13047" y="15018"/>
                  </a:moveTo>
                  <a:cubicBezTo>
                    <a:pt x="8285" y="5493"/>
                    <a:pt x="2570" y="3588"/>
                    <a:pt x="13047" y="1501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475" name="Google Shape;10475;p15"/>
            <p:cNvSpPr/>
            <p:nvPr/>
          </p:nvSpPr>
          <p:spPr>
            <a:xfrm>
              <a:off x="6903244" y="1977866"/>
              <a:ext cx="9525" cy="9525"/>
            </a:xfrm>
            <a:custGeom>
              <a:avLst/>
              <a:gdLst/>
              <a:ahLst/>
              <a:cxnLst/>
              <a:rect l="l" t="t" r="r" b="b"/>
              <a:pathLst>
                <a:path w="9525" h="9525" extrusionOk="0">
                  <a:moveTo>
                    <a:pt x="7144" y="7144"/>
                  </a:moveTo>
                  <a:cubicBezTo>
                    <a:pt x="7144" y="7144"/>
                    <a:pt x="7144" y="8096"/>
                    <a:pt x="7144" y="8096"/>
                  </a:cubicBezTo>
                  <a:cubicBezTo>
                    <a:pt x="7144" y="8096"/>
                    <a:pt x="7144"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476" name="Google Shape;10476;p15"/>
            <p:cNvSpPr/>
            <p:nvPr/>
          </p:nvSpPr>
          <p:spPr>
            <a:xfrm>
              <a:off x="6901890" y="1982374"/>
              <a:ext cx="9525" cy="19050"/>
            </a:xfrm>
            <a:custGeom>
              <a:avLst/>
              <a:gdLst/>
              <a:ahLst/>
              <a:cxnLst/>
              <a:rect l="l" t="t" r="r" b="b"/>
              <a:pathLst>
                <a:path w="9525" h="19050" extrusionOk="0">
                  <a:moveTo>
                    <a:pt x="7544" y="15018"/>
                  </a:moveTo>
                  <a:cubicBezTo>
                    <a:pt x="11354" y="5493"/>
                    <a:pt x="5640" y="3588"/>
                    <a:pt x="7544" y="1501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477" name="Google Shape;10477;p15"/>
            <p:cNvSpPr/>
            <p:nvPr/>
          </p:nvSpPr>
          <p:spPr>
            <a:xfrm>
              <a:off x="6896729" y="1982926"/>
              <a:ext cx="9525" cy="9525"/>
            </a:xfrm>
            <a:custGeom>
              <a:avLst/>
              <a:gdLst/>
              <a:ahLst/>
              <a:cxnLst/>
              <a:rect l="l" t="t" r="r" b="b"/>
              <a:pathLst>
                <a:path w="9525" h="9525" extrusionOk="0">
                  <a:moveTo>
                    <a:pt x="8896" y="8751"/>
                  </a:moveTo>
                  <a:cubicBezTo>
                    <a:pt x="4133" y="3989"/>
                    <a:pt x="10801" y="11608"/>
                    <a:pt x="8896" y="8751"/>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478" name="Google Shape;10478;p15"/>
            <p:cNvSpPr/>
            <p:nvPr/>
          </p:nvSpPr>
          <p:spPr>
            <a:xfrm>
              <a:off x="6895088" y="1987602"/>
              <a:ext cx="19050" cy="19050"/>
            </a:xfrm>
            <a:custGeom>
              <a:avLst/>
              <a:gdLst/>
              <a:ahLst/>
              <a:cxnLst/>
              <a:rect l="l" t="t" r="r" b="b"/>
              <a:pathLst>
                <a:path w="19050" h="19050" extrusionOk="0">
                  <a:moveTo>
                    <a:pt x="12442" y="12647"/>
                  </a:moveTo>
                  <a:cubicBezTo>
                    <a:pt x="1012" y="265"/>
                    <a:pt x="11490" y="12647"/>
                    <a:pt x="12442" y="1264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479" name="Google Shape;10479;p15"/>
            <p:cNvSpPr/>
            <p:nvPr/>
          </p:nvSpPr>
          <p:spPr>
            <a:xfrm>
              <a:off x="6901339" y="1991201"/>
              <a:ext cx="9525" cy="9525"/>
            </a:xfrm>
            <a:custGeom>
              <a:avLst/>
              <a:gdLst/>
              <a:ahLst/>
              <a:cxnLst/>
              <a:rect l="l" t="t" r="r" b="b"/>
              <a:pathLst>
                <a:path w="9525" h="9525" extrusionOk="0">
                  <a:moveTo>
                    <a:pt x="8096" y="7144"/>
                  </a:moveTo>
                  <a:cubicBezTo>
                    <a:pt x="8096" y="8096"/>
                    <a:pt x="7144" y="8096"/>
                    <a:pt x="7144" y="7144"/>
                  </a:cubicBezTo>
                  <a:cubicBezTo>
                    <a:pt x="8096" y="8096"/>
                    <a:pt x="9049" y="9049"/>
                    <a:pt x="8096"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480" name="Google Shape;10480;p15"/>
            <p:cNvSpPr/>
            <p:nvPr/>
          </p:nvSpPr>
          <p:spPr>
            <a:xfrm>
              <a:off x="6891814" y="1989296"/>
              <a:ext cx="9525" cy="9525"/>
            </a:xfrm>
            <a:custGeom>
              <a:avLst/>
              <a:gdLst/>
              <a:ahLst/>
              <a:cxnLst/>
              <a:rect l="l" t="t" r="r" b="b"/>
              <a:pathLst>
                <a:path w="9525" h="9525" extrusionOk="0">
                  <a:moveTo>
                    <a:pt x="7144" y="7144"/>
                  </a:moveTo>
                  <a:cubicBezTo>
                    <a:pt x="7144" y="8096"/>
                    <a:pt x="7144" y="7144"/>
                    <a:pt x="7144" y="7144"/>
                  </a:cubicBez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481" name="Google Shape;10481;p15"/>
            <p:cNvSpPr/>
            <p:nvPr/>
          </p:nvSpPr>
          <p:spPr>
            <a:xfrm>
              <a:off x="6896301" y="1994058"/>
              <a:ext cx="9525" cy="9525"/>
            </a:xfrm>
            <a:custGeom>
              <a:avLst/>
              <a:gdLst/>
              <a:ahLst/>
              <a:cxnLst/>
              <a:rect l="l" t="t" r="r" b="b"/>
              <a:pathLst>
                <a:path w="9525" h="9525" extrusionOk="0">
                  <a:moveTo>
                    <a:pt x="7419" y="7144"/>
                  </a:moveTo>
                  <a:cubicBezTo>
                    <a:pt x="6466" y="9049"/>
                    <a:pt x="8371" y="9049"/>
                    <a:pt x="7419"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482" name="Google Shape;10482;p15"/>
            <p:cNvSpPr/>
            <p:nvPr/>
          </p:nvSpPr>
          <p:spPr>
            <a:xfrm>
              <a:off x="6859429" y="1988343"/>
              <a:ext cx="47625" cy="47625"/>
            </a:xfrm>
            <a:custGeom>
              <a:avLst/>
              <a:gdLst/>
              <a:ahLst/>
              <a:cxnLst/>
              <a:rect l="l" t="t" r="r" b="b"/>
              <a:pathLst>
                <a:path w="47625" h="47625" extrusionOk="0">
                  <a:moveTo>
                    <a:pt x="7144" y="38576"/>
                  </a:moveTo>
                  <a:cubicBezTo>
                    <a:pt x="23336" y="50959"/>
                    <a:pt x="38576" y="20479"/>
                    <a:pt x="36671" y="12859"/>
                  </a:cubicBezTo>
                  <a:cubicBezTo>
                    <a:pt x="47149" y="26194"/>
                    <a:pt x="38576" y="9049"/>
                    <a:pt x="36671" y="7144"/>
                  </a:cubicBezTo>
                  <a:cubicBezTo>
                    <a:pt x="21431" y="9049"/>
                    <a:pt x="12859" y="36671"/>
                    <a:pt x="7144" y="3857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483" name="Google Shape;10483;p15"/>
            <p:cNvSpPr/>
            <p:nvPr/>
          </p:nvSpPr>
          <p:spPr>
            <a:xfrm>
              <a:off x="6859281" y="2013504"/>
              <a:ext cx="9525" cy="9525"/>
            </a:xfrm>
            <a:custGeom>
              <a:avLst/>
              <a:gdLst/>
              <a:ahLst/>
              <a:cxnLst/>
              <a:rect l="l" t="t" r="r" b="b"/>
              <a:pathLst>
                <a:path w="9525" h="9525" extrusionOk="0">
                  <a:moveTo>
                    <a:pt x="8244" y="8653"/>
                  </a:moveTo>
                  <a:cubicBezTo>
                    <a:pt x="6339" y="5795"/>
                    <a:pt x="7291" y="7700"/>
                    <a:pt x="8244" y="8653"/>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484" name="Google Shape;10484;p15"/>
            <p:cNvSpPr/>
            <p:nvPr/>
          </p:nvSpPr>
          <p:spPr>
            <a:xfrm>
              <a:off x="6859005" y="2019776"/>
              <a:ext cx="9525" cy="9525"/>
            </a:xfrm>
            <a:custGeom>
              <a:avLst/>
              <a:gdLst/>
              <a:ahLst/>
              <a:cxnLst/>
              <a:rect l="l" t="t" r="r" b="b"/>
              <a:pathLst>
                <a:path w="9525" h="9525" extrusionOk="0">
                  <a:moveTo>
                    <a:pt x="7567" y="7144"/>
                  </a:moveTo>
                  <a:lnTo>
                    <a:pt x="7567" y="7144"/>
                  </a:lnTo>
                  <a:cubicBezTo>
                    <a:pt x="6615" y="7144"/>
                    <a:pt x="7567" y="7144"/>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485" name="Google Shape;10485;p15"/>
            <p:cNvSpPr/>
            <p:nvPr/>
          </p:nvSpPr>
          <p:spPr>
            <a:xfrm>
              <a:off x="6873569" y="2019776"/>
              <a:ext cx="9525" cy="9525"/>
            </a:xfrm>
            <a:custGeom>
              <a:avLst/>
              <a:gdLst/>
              <a:ahLst/>
              <a:cxnLst/>
              <a:rect l="l" t="t" r="r" b="b"/>
              <a:pathLst>
                <a:path w="9525" h="9525" extrusionOk="0">
                  <a:moveTo>
                    <a:pt x="8244" y="7144"/>
                  </a:moveTo>
                  <a:cubicBezTo>
                    <a:pt x="7291" y="7144"/>
                    <a:pt x="6339" y="7144"/>
                    <a:pt x="82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486" name="Google Shape;10486;p15"/>
            <p:cNvSpPr/>
            <p:nvPr/>
          </p:nvSpPr>
          <p:spPr>
            <a:xfrm>
              <a:off x="6864191" y="2008904"/>
              <a:ext cx="9525" cy="9525"/>
            </a:xfrm>
            <a:custGeom>
              <a:avLst/>
              <a:gdLst/>
              <a:ahLst/>
              <a:cxnLst/>
              <a:rect l="l" t="t" r="r" b="b"/>
              <a:pathLst>
                <a:path w="9525" h="9525" extrusionOk="0">
                  <a:moveTo>
                    <a:pt x="7144" y="7538"/>
                  </a:moveTo>
                  <a:cubicBezTo>
                    <a:pt x="8096" y="8491"/>
                    <a:pt x="9049" y="8491"/>
                    <a:pt x="10954" y="8491"/>
                  </a:cubicBezTo>
                  <a:cubicBezTo>
                    <a:pt x="9049" y="7538"/>
                    <a:pt x="8096" y="6586"/>
                    <a:pt x="7144" y="753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487" name="Google Shape;10487;p15"/>
            <p:cNvSpPr/>
            <p:nvPr/>
          </p:nvSpPr>
          <p:spPr>
            <a:xfrm>
              <a:off x="6871811" y="2001678"/>
              <a:ext cx="9525" cy="9525"/>
            </a:xfrm>
            <a:custGeom>
              <a:avLst/>
              <a:gdLst/>
              <a:ahLst/>
              <a:cxnLst/>
              <a:rect l="l" t="t" r="r" b="b"/>
              <a:pathLst>
                <a:path w="9525" h="9525" extrusionOk="0">
                  <a:moveTo>
                    <a:pt x="9049" y="9049"/>
                  </a:moveTo>
                  <a:cubicBezTo>
                    <a:pt x="9049" y="8096"/>
                    <a:pt x="8096" y="8096"/>
                    <a:pt x="7144" y="7144"/>
                  </a:cubicBezTo>
                  <a:cubicBezTo>
                    <a:pt x="7144" y="7144"/>
                    <a:pt x="8096" y="8096"/>
                    <a:pt x="9049" y="904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488" name="Google Shape;10488;p15"/>
            <p:cNvSpPr/>
            <p:nvPr/>
          </p:nvSpPr>
          <p:spPr>
            <a:xfrm>
              <a:off x="6858476" y="2015966"/>
              <a:ext cx="9525" cy="9525"/>
            </a:xfrm>
            <a:custGeom>
              <a:avLst/>
              <a:gdLst/>
              <a:ahLst/>
              <a:cxnLst/>
              <a:rect l="l" t="t" r="r" b="b"/>
              <a:pathLst>
                <a:path w="9525" h="9525" extrusionOk="0">
                  <a:moveTo>
                    <a:pt x="7144" y="7144"/>
                  </a:moveTo>
                  <a:cubicBezTo>
                    <a:pt x="7144" y="8096"/>
                    <a:pt x="8096" y="12859"/>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489" name="Google Shape;10489;p15"/>
            <p:cNvSpPr/>
            <p:nvPr/>
          </p:nvSpPr>
          <p:spPr>
            <a:xfrm>
              <a:off x="6852076" y="2021681"/>
              <a:ext cx="28575" cy="38100"/>
            </a:xfrm>
            <a:custGeom>
              <a:avLst/>
              <a:gdLst/>
              <a:ahLst/>
              <a:cxnLst/>
              <a:rect l="l" t="t" r="r" b="b"/>
              <a:pathLst>
                <a:path w="28575" h="38100" extrusionOk="0">
                  <a:moveTo>
                    <a:pt x="11639" y="31909"/>
                  </a:moveTo>
                  <a:cubicBezTo>
                    <a:pt x="17354" y="33814"/>
                    <a:pt x="8781" y="12859"/>
                    <a:pt x="22117" y="18574"/>
                  </a:cubicBezTo>
                  <a:cubicBezTo>
                    <a:pt x="24021" y="11906"/>
                    <a:pt x="18306" y="10001"/>
                    <a:pt x="14496" y="7144"/>
                  </a:cubicBezTo>
                  <a:cubicBezTo>
                    <a:pt x="16401" y="11906"/>
                    <a:pt x="16401" y="12859"/>
                    <a:pt x="12592" y="10001"/>
                  </a:cubicBezTo>
                  <a:cubicBezTo>
                    <a:pt x="14496" y="12859"/>
                    <a:pt x="14496" y="12859"/>
                    <a:pt x="10686" y="10954"/>
                  </a:cubicBezTo>
                  <a:cubicBezTo>
                    <a:pt x="10686" y="10001"/>
                    <a:pt x="2114" y="34766"/>
                    <a:pt x="11639" y="3190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490" name="Google Shape;10490;p15"/>
            <p:cNvSpPr/>
            <p:nvPr/>
          </p:nvSpPr>
          <p:spPr>
            <a:xfrm>
              <a:off x="6854666" y="2025491"/>
              <a:ext cx="9525" cy="9525"/>
            </a:xfrm>
            <a:custGeom>
              <a:avLst/>
              <a:gdLst/>
              <a:ahLst/>
              <a:cxnLst/>
              <a:rect l="l" t="t" r="r" b="b"/>
              <a:pathLst>
                <a:path w="9525" h="9525" extrusionOk="0">
                  <a:moveTo>
                    <a:pt x="7144" y="7144"/>
                  </a:moveTo>
                  <a:lnTo>
                    <a:pt x="8096" y="9049"/>
                  </a:lnTo>
                  <a:cubicBezTo>
                    <a:pt x="8096" y="9049"/>
                    <a:pt x="8096"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491" name="Google Shape;10491;p15"/>
            <p:cNvSpPr/>
            <p:nvPr/>
          </p:nvSpPr>
          <p:spPr>
            <a:xfrm>
              <a:off x="6845141" y="2042588"/>
              <a:ext cx="19050" cy="28575"/>
            </a:xfrm>
            <a:custGeom>
              <a:avLst/>
              <a:gdLst/>
              <a:ahLst/>
              <a:cxnLst/>
              <a:rect l="l" t="t" r="r" b="b"/>
              <a:pathLst>
                <a:path w="19050" h="28575" extrusionOk="0">
                  <a:moveTo>
                    <a:pt x="9049" y="12907"/>
                  </a:moveTo>
                  <a:cubicBezTo>
                    <a:pt x="8096" y="12907"/>
                    <a:pt x="8096" y="24337"/>
                    <a:pt x="7144" y="23384"/>
                  </a:cubicBezTo>
                  <a:cubicBezTo>
                    <a:pt x="23336" y="25289"/>
                    <a:pt x="6191" y="-5191"/>
                    <a:pt x="9049" y="1290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492" name="Google Shape;10492;p15"/>
            <p:cNvSpPr/>
            <p:nvPr/>
          </p:nvSpPr>
          <p:spPr>
            <a:xfrm>
              <a:off x="6847046" y="2043588"/>
              <a:ext cx="9525" cy="9525"/>
            </a:xfrm>
            <a:custGeom>
              <a:avLst/>
              <a:gdLst/>
              <a:ahLst/>
              <a:cxnLst/>
              <a:rect l="l" t="t" r="r" b="b"/>
              <a:pathLst>
                <a:path w="9525" h="9525" extrusionOk="0">
                  <a:moveTo>
                    <a:pt x="7144" y="7144"/>
                  </a:moveTo>
                  <a:cubicBezTo>
                    <a:pt x="11906" y="10954"/>
                    <a:pt x="8096"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493" name="Google Shape;10493;p15"/>
            <p:cNvSpPr/>
            <p:nvPr/>
          </p:nvSpPr>
          <p:spPr>
            <a:xfrm>
              <a:off x="6854413" y="2049303"/>
              <a:ext cx="9525" cy="9525"/>
            </a:xfrm>
            <a:custGeom>
              <a:avLst/>
              <a:gdLst/>
              <a:ahLst/>
              <a:cxnLst/>
              <a:rect l="l" t="t" r="r" b="b"/>
              <a:pathLst>
                <a:path w="9525" h="9525" extrusionOk="0">
                  <a:moveTo>
                    <a:pt x="10255" y="9049"/>
                  </a:moveTo>
                  <a:cubicBezTo>
                    <a:pt x="9302" y="8096"/>
                    <a:pt x="9302" y="8096"/>
                    <a:pt x="7397" y="7144"/>
                  </a:cubicBezTo>
                  <a:cubicBezTo>
                    <a:pt x="6445" y="7144"/>
                    <a:pt x="8350" y="8096"/>
                    <a:pt x="10255" y="904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494" name="Google Shape;10494;p15"/>
            <p:cNvSpPr/>
            <p:nvPr/>
          </p:nvSpPr>
          <p:spPr>
            <a:xfrm>
              <a:off x="6840379" y="2054066"/>
              <a:ext cx="9525" cy="9525"/>
            </a:xfrm>
            <a:custGeom>
              <a:avLst/>
              <a:gdLst/>
              <a:ahLst/>
              <a:cxnLst/>
              <a:rect l="l" t="t" r="r" b="b"/>
              <a:pathLst>
                <a:path w="9525" h="9525" extrusionOk="0">
                  <a:moveTo>
                    <a:pt x="7144" y="7144"/>
                  </a:moveTo>
                  <a:cubicBezTo>
                    <a:pt x="8096" y="8096"/>
                    <a:pt x="9049" y="10001"/>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495" name="Google Shape;10495;p15"/>
            <p:cNvSpPr/>
            <p:nvPr/>
          </p:nvSpPr>
          <p:spPr>
            <a:xfrm>
              <a:off x="6844690" y="2061767"/>
              <a:ext cx="9525" cy="19050"/>
            </a:xfrm>
            <a:custGeom>
              <a:avLst/>
              <a:gdLst/>
              <a:ahLst/>
              <a:cxnLst/>
              <a:rect l="l" t="t" r="r" b="b"/>
              <a:pathLst>
                <a:path w="9525" h="19050" extrusionOk="0">
                  <a:moveTo>
                    <a:pt x="11405" y="14683"/>
                  </a:moveTo>
                  <a:cubicBezTo>
                    <a:pt x="13310" y="3253"/>
                    <a:pt x="928" y="6110"/>
                    <a:pt x="11405" y="14683"/>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496" name="Google Shape;10496;p15"/>
            <p:cNvSpPr/>
            <p:nvPr/>
          </p:nvSpPr>
          <p:spPr>
            <a:xfrm>
              <a:off x="6820376" y="2068353"/>
              <a:ext cx="28575" cy="47625"/>
            </a:xfrm>
            <a:custGeom>
              <a:avLst/>
              <a:gdLst/>
              <a:ahLst/>
              <a:cxnLst/>
              <a:rect l="l" t="t" r="r" b="b"/>
              <a:pathLst>
                <a:path w="28575" h="47625" extrusionOk="0">
                  <a:moveTo>
                    <a:pt x="22384" y="7144"/>
                  </a:moveTo>
                  <a:cubicBezTo>
                    <a:pt x="20479" y="10001"/>
                    <a:pt x="13811" y="37624"/>
                    <a:pt x="7144" y="34766"/>
                  </a:cubicBezTo>
                  <a:cubicBezTo>
                    <a:pt x="13811" y="36671"/>
                    <a:pt x="15716" y="39529"/>
                    <a:pt x="11906" y="41434"/>
                  </a:cubicBezTo>
                  <a:cubicBezTo>
                    <a:pt x="19526" y="17621"/>
                    <a:pt x="33814" y="14764"/>
                    <a:pt x="2238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497" name="Google Shape;10497;p15"/>
            <p:cNvSpPr/>
            <p:nvPr/>
          </p:nvSpPr>
          <p:spPr>
            <a:xfrm>
              <a:off x="6845379" y="2070496"/>
              <a:ext cx="9525" cy="9525"/>
            </a:xfrm>
            <a:custGeom>
              <a:avLst/>
              <a:gdLst/>
              <a:ahLst/>
              <a:cxnLst/>
              <a:rect l="l" t="t" r="r" b="b"/>
              <a:pathLst>
                <a:path w="9525" h="9525" extrusionOk="0">
                  <a:moveTo>
                    <a:pt x="7858" y="7858"/>
                  </a:moveTo>
                  <a:cubicBezTo>
                    <a:pt x="7858" y="6906"/>
                    <a:pt x="6906" y="6906"/>
                    <a:pt x="7858" y="7858"/>
                  </a:cubicBezTo>
                  <a:cubicBezTo>
                    <a:pt x="6906" y="6906"/>
                    <a:pt x="6906" y="6906"/>
                    <a:pt x="7858" y="785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498" name="Google Shape;10498;p15"/>
            <p:cNvSpPr/>
            <p:nvPr/>
          </p:nvSpPr>
          <p:spPr>
            <a:xfrm>
              <a:off x="6824186" y="2102643"/>
              <a:ext cx="9525" cy="9525"/>
            </a:xfrm>
            <a:custGeom>
              <a:avLst/>
              <a:gdLst/>
              <a:ahLst/>
              <a:cxnLst/>
              <a:rect l="l" t="t" r="r" b="b"/>
              <a:pathLst>
                <a:path w="9525" h="9525" extrusionOk="0">
                  <a:moveTo>
                    <a:pt x="7144" y="7144"/>
                  </a:moveTo>
                  <a:cubicBezTo>
                    <a:pt x="7144" y="7144"/>
                    <a:pt x="7144" y="8096"/>
                    <a:pt x="7144" y="7144"/>
                  </a:cubicBezTo>
                  <a:cubicBezTo>
                    <a:pt x="8096" y="8096"/>
                    <a:pt x="7144"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499" name="Google Shape;10499;p15"/>
            <p:cNvSpPr/>
            <p:nvPr/>
          </p:nvSpPr>
          <p:spPr>
            <a:xfrm>
              <a:off x="6845141" y="2067401"/>
              <a:ext cx="9525" cy="9525"/>
            </a:xfrm>
            <a:custGeom>
              <a:avLst/>
              <a:gdLst/>
              <a:ahLst/>
              <a:cxnLst/>
              <a:rect l="l" t="t" r="r" b="b"/>
              <a:pathLst>
                <a:path w="9525" h="9525" extrusionOk="0">
                  <a:moveTo>
                    <a:pt x="7144" y="7144"/>
                  </a:move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500" name="Google Shape;10500;p15"/>
            <p:cNvSpPr/>
            <p:nvPr/>
          </p:nvSpPr>
          <p:spPr>
            <a:xfrm>
              <a:off x="6837521" y="2061686"/>
              <a:ext cx="9525" cy="9525"/>
            </a:xfrm>
            <a:custGeom>
              <a:avLst/>
              <a:gdLst/>
              <a:ahLst/>
              <a:cxnLst/>
              <a:rect l="l" t="t" r="r" b="b"/>
              <a:pathLst>
                <a:path w="9525" h="9525" extrusionOk="0">
                  <a:moveTo>
                    <a:pt x="7144" y="7144"/>
                  </a:moveTo>
                  <a:cubicBezTo>
                    <a:pt x="7144" y="7144"/>
                    <a:pt x="9049" y="10001"/>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501" name="Google Shape;10501;p15"/>
            <p:cNvSpPr/>
            <p:nvPr/>
          </p:nvSpPr>
          <p:spPr>
            <a:xfrm>
              <a:off x="6817519" y="2108358"/>
              <a:ext cx="9525" cy="9525"/>
            </a:xfrm>
            <a:custGeom>
              <a:avLst/>
              <a:gdLst/>
              <a:ahLst/>
              <a:cxnLst/>
              <a:rect l="l" t="t" r="r" b="b"/>
              <a:pathLst>
                <a:path w="9525" h="9525" extrusionOk="0">
                  <a:moveTo>
                    <a:pt x="7144" y="7144"/>
                  </a:moveTo>
                  <a:lnTo>
                    <a:pt x="9049" y="8096"/>
                  </a:lnTo>
                  <a:cubicBezTo>
                    <a:pt x="9049" y="7144"/>
                    <a:pt x="8096"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502" name="Google Shape;10502;p15"/>
            <p:cNvSpPr/>
            <p:nvPr/>
          </p:nvSpPr>
          <p:spPr>
            <a:xfrm>
              <a:off x="6812042" y="2126456"/>
              <a:ext cx="9525" cy="9525"/>
            </a:xfrm>
            <a:custGeom>
              <a:avLst/>
              <a:gdLst/>
              <a:ahLst/>
              <a:cxnLst/>
              <a:rect l="l" t="t" r="r" b="b"/>
              <a:pathLst>
                <a:path w="9525" h="9525" extrusionOk="0">
                  <a:moveTo>
                    <a:pt x="7858" y="7144"/>
                  </a:moveTo>
                  <a:lnTo>
                    <a:pt x="7858" y="7144"/>
                  </a:lnTo>
                  <a:cubicBezTo>
                    <a:pt x="6906" y="7144"/>
                    <a:pt x="6906" y="7144"/>
                    <a:pt x="7858"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503" name="Google Shape;10503;p15"/>
            <p:cNvSpPr/>
            <p:nvPr/>
          </p:nvSpPr>
          <p:spPr>
            <a:xfrm>
              <a:off x="6810851" y="2103596"/>
              <a:ext cx="28575" cy="85725"/>
            </a:xfrm>
            <a:custGeom>
              <a:avLst/>
              <a:gdLst/>
              <a:ahLst/>
              <a:cxnLst/>
              <a:rect l="l" t="t" r="r" b="b"/>
              <a:pathLst>
                <a:path w="28575" h="85725" extrusionOk="0">
                  <a:moveTo>
                    <a:pt x="8096" y="74771"/>
                  </a:moveTo>
                  <a:cubicBezTo>
                    <a:pt x="28099" y="95726"/>
                    <a:pt x="10001" y="45244"/>
                    <a:pt x="7144" y="40481"/>
                  </a:cubicBezTo>
                  <a:cubicBezTo>
                    <a:pt x="30004" y="39529"/>
                    <a:pt x="13811" y="36671"/>
                    <a:pt x="10954" y="20479"/>
                  </a:cubicBezTo>
                  <a:cubicBezTo>
                    <a:pt x="18574" y="19526"/>
                    <a:pt x="35719" y="11906"/>
                    <a:pt x="13811" y="7144"/>
                  </a:cubicBezTo>
                  <a:cubicBezTo>
                    <a:pt x="17621" y="11906"/>
                    <a:pt x="18574" y="14764"/>
                    <a:pt x="23336" y="14764"/>
                  </a:cubicBezTo>
                  <a:cubicBezTo>
                    <a:pt x="5239" y="476"/>
                    <a:pt x="11906" y="73819"/>
                    <a:pt x="8096" y="74771"/>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504" name="Google Shape;10504;p15"/>
            <p:cNvSpPr/>
            <p:nvPr/>
          </p:nvSpPr>
          <p:spPr>
            <a:xfrm>
              <a:off x="6809793" y="2152173"/>
              <a:ext cx="9525" cy="9525"/>
            </a:xfrm>
            <a:custGeom>
              <a:avLst/>
              <a:gdLst/>
              <a:ahLst/>
              <a:cxnLst/>
              <a:rect l="l" t="t" r="r" b="b"/>
              <a:pathLst>
                <a:path w="9525" h="9525" extrusionOk="0">
                  <a:moveTo>
                    <a:pt x="10107" y="7144"/>
                  </a:moveTo>
                  <a:cubicBezTo>
                    <a:pt x="3440" y="10001"/>
                    <a:pt x="10107" y="7144"/>
                    <a:pt x="1010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505" name="Google Shape;10505;p15"/>
            <p:cNvSpPr/>
            <p:nvPr/>
          </p:nvSpPr>
          <p:spPr>
            <a:xfrm>
              <a:off x="6812756" y="2153126"/>
              <a:ext cx="9525" cy="9525"/>
            </a:xfrm>
            <a:custGeom>
              <a:avLst/>
              <a:gdLst/>
              <a:ahLst/>
              <a:cxnLst/>
              <a:rect l="l" t="t" r="r" b="b"/>
              <a:pathLst>
                <a:path w="9525" h="9525" extrusionOk="0">
                  <a:moveTo>
                    <a:pt x="7144" y="7144"/>
                  </a:moveTo>
                  <a:cubicBezTo>
                    <a:pt x="8096" y="8096"/>
                    <a:pt x="8096"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506" name="Google Shape;10506;p15"/>
            <p:cNvSpPr/>
            <p:nvPr/>
          </p:nvSpPr>
          <p:spPr>
            <a:xfrm>
              <a:off x="6812333" y="2175986"/>
              <a:ext cx="9525" cy="9525"/>
            </a:xfrm>
            <a:custGeom>
              <a:avLst/>
              <a:gdLst/>
              <a:ahLst/>
              <a:cxnLst/>
              <a:rect l="l" t="t" r="r" b="b"/>
              <a:pathLst>
                <a:path w="9525" h="9525" extrusionOk="0">
                  <a:moveTo>
                    <a:pt x="7567" y="7144"/>
                  </a:moveTo>
                  <a:cubicBezTo>
                    <a:pt x="7567" y="7144"/>
                    <a:pt x="6615" y="8096"/>
                    <a:pt x="7567" y="8096"/>
                  </a:cubicBezTo>
                  <a:cubicBezTo>
                    <a:pt x="8520" y="8096"/>
                    <a:pt x="8520" y="7144"/>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507" name="Google Shape;10507;p15"/>
            <p:cNvSpPr/>
            <p:nvPr/>
          </p:nvSpPr>
          <p:spPr>
            <a:xfrm>
              <a:off x="6814661" y="2176515"/>
              <a:ext cx="9525" cy="9525"/>
            </a:xfrm>
            <a:custGeom>
              <a:avLst/>
              <a:gdLst/>
              <a:ahLst/>
              <a:cxnLst/>
              <a:rect l="l" t="t" r="r" b="b"/>
              <a:pathLst>
                <a:path w="9525" h="9525" extrusionOk="0">
                  <a:moveTo>
                    <a:pt x="7144" y="7567"/>
                  </a:moveTo>
                  <a:cubicBezTo>
                    <a:pt x="9049" y="6615"/>
                    <a:pt x="7144" y="7567"/>
                    <a:pt x="7144"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508" name="Google Shape;10508;p15"/>
            <p:cNvSpPr/>
            <p:nvPr/>
          </p:nvSpPr>
          <p:spPr>
            <a:xfrm>
              <a:off x="6812756" y="2177891"/>
              <a:ext cx="19050" cy="38100"/>
            </a:xfrm>
            <a:custGeom>
              <a:avLst/>
              <a:gdLst/>
              <a:ahLst/>
              <a:cxnLst/>
              <a:rect l="l" t="t" r="r" b="b"/>
              <a:pathLst>
                <a:path w="19050" h="38100" extrusionOk="0">
                  <a:moveTo>
                    <a:pt x="14764" y="38576"/>
                  </a:moveTo>
                  <a:cubicBezTo>
                    <a:pt x="14764" y="34766"/>
                    <a:pt x="22384" y="20479"/>
                    <a:pt x="10954" y="7144"/>
                  </a:cubicBezTo>
                  <a:cubicBezTo>
                    <a:pt x="12859" y="11906"/>
                    <a:pt x="13811" y="12859"/>
                    <a:pt x="13811" y="10954"/>
                  </a:cubicBezTo>
                  <a:cubicBezTo>
                    <a:pt x="18574" y="11906"/>
                    <a:pt x="8096" y="15716"/>
                    <a:pt x="7144" y="15716"/>
                  </a:cubicBezTo>
                  <a:cubicBezTo>
                    <a:pt x="20479" y="10954"/>
                    <a:pt x="11906" y="38576"/>
                    <a:pt x="14764" y="3857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509" name="Google Shape;10509;p15"/>
            <p:cNvSpPr/>
            <p:nvPr/>
          </p:nvSpPr>
          <p:spPr>
            <a:xfrm>
              <a:off x="6822608" y="2215590"/>
              <a:ext cx="19050" cy="9525"/>
            </a:xfrm>
            <a:custGeom>
              <a:avLst/>
              <a:gdLst/>
              <a:ahLst/>
              <a:cxnLst/>
              <a:rect l="l" t="t" r="r" b="b"/>
              <a:pathLst>
                <a:path w="19050" h="9525" extrusionOk="0">
                  <a:moveTo>
                    <a:pt x="10627" y="7545"/>
                  </a:moveTo>
                  <a:cubicBezTo>
                    <a:pt x="149" y="5640"/>
                    <a:pt x="17295" y="11355"/>
                    <a:pt x="10627" y="7545"/>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510" name="Google Shape;10510;p15"/>
            <p:cNvSpPr/>
            <p:nvPr/>
          </p:nvSpPr>
          <p:spPr>
            <a:xfrm>
              <a:off x="6821329" y="2222552"/>
              <a:ext cx="19050" cy="19050"/>
            </a:xfrm>
            <a:custGeom>
              <a:avLst/>
              <a:gdLst/>
              <a:ahLst/>
              <a:cxnLst/>
              <a:rect l="l" t="t" r="r" b="b"/>
              <a:pathLst>
                <a:path w="19050" h="19050" extrusionOk="0">
                  <a:moveTo>
                    <a:pt x="12859" y="13917"/>
                  </a:moveTo>
                  <a:cubicBezTo>
                    <a:pt x="-1429" y="10107"/>
                    <a:pt x="27146" y="2487"/>
                    <a:pt x="7144" y="11060"/>
                  </a:cubicBezTo>
                  <a:cubicBezTo>
                    <a:pt x="10954" y="17727"/>
                    <a:pt x="10954" y="23442"/>
                    <a:pt x="12859" y="1391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511" name="Google Shape;10511;p15"/>
            <p:cNvSpPr/>
            <p:nvPr/>
          </p:nvSpPr>
          <p:spPr>
            <a:xfrm>
              <a:off x="6830007" y="2229855"/>
              <a:ext cx="9525" cy="9525"/>
            </a:xfrm>
            <a:custGeom>
              <a:avLst/>
              <a:gdLst/>
              <a:ahLst/>
              <a:cxnLst/>
              <a:rect l="l" t="t" r="r" b="b"/>
              <a:pathLst>
                <a:path w="9525" h="9525" extrusionOk="0">
                  <a:moveTo>
                    <a:pt x="7990" y="7567"/>
                  </a:moveTo>
                  <a:cubicBezTo>
                    <a:pt x="7990" y="6615"/>
                    <a:pt x="6086" y="7567"/>
                    <a:pt x="7990"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grpSp>
      <p:grpSp>
        <p:nvGrpSpPr>
          <p:cNvPr id="10512" name="Google Shape;10512;p15"/>
          <p:cNvGrpSpPr/>
          <p:nvPr/>
        </p:nvGrpSpPr>
        <p:grpSpPr>
          <a:xfrm rot="1915177">
            <a:off x="10385119" y="1097883"/>
            <a:ext cx="219795" cy="546595"/>
            <a:chOff x="7012781" y="5504021"/>
            <a:chExt cx="479108" cy="1191464"/>
          </a:xfrm>
        </p:grpSpPr>
        <p:sp>
          <p:nvSpPr>
            <p:cNvPr id="10513" name="Google Shape;10513;p15"/>
            <p:cNvSpPr/>
            <p:nvPr/>
          </p:nvSpPr>
          <p:spPr>
            <a:xfrm>
              <a:off x="7174559" y="5661183"/>
              <a:ext cx="9525" cy="9525"/>
            </a:xfrm>
            <a:custGeom>
              <a:avLst/>
              <a:gdLst/>
              <a:ahLst/>
              <a:cxnLst/>
              <a:rect l="l" t="t" r="r" b="b"/>
              <a:pathLst>
                <a:path w="9525" h="9525" extrusionOk="0">
                  <a:moveTo>
                    <a:pt x="8244" y="7144"/>
                  </a:moveTo>
                  <a:cubicBezTo>
                    <a:pt x="7291" y="7144"/>
                    <a:pt x="6339" y="10954"/>
                    <a:pt x="82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514" name="Google Shape;10514;p15"/>
            <p:cNvSpPr/>
            <p:nvPr/>
          </p:nvSpPr>
          <p:spPr>
            <a:xfrm>
              <a:off x="7170896" y="5669756"/>
              <a:ext cx="9525" cy="9525"/>
            </a:xfrm>
            <a:custGeom>
              <a:avLst/>
              <a:gdLst/>
              <a:ahLst/>
              <a:cxnLst/>
              <a:rect l="l" t="t" r="r" b="b"/>
              <a:pathLst>
                <a:path w="9525" h="9525" extrusionOk="0">
                  <a:moveTo>
                    <a:pt x="7144" y="7144"/>
                  </a:moveTo>
                  <a:cubicBezTo>
                    <a:pt x="9049" y="8096"/>
                    <a:pt x="13811"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515" name="Google Shape;10515;p15"/>
            <p:cNvSpPr/>
            <p:nvPr/>
          </p:nvSpPr>
          <p:spPr>
            <a:xfrm>
              <a:off x="7175659" y="5803106"/>
              <a:ext cx="9525" cy="9525"/>
            </a:xfrm>
            <a:custGeom>
              <a:avLst/>
              <a:gdLst/>
              <a:ahLst/>
              <a:cxnLst/>
              <a:rect l="l" t="t" r="r" b="b"/>
              <a:pathLst>
                <a:path w="9525" h="9525" extrusionOk="0">
                  <a:moveTo>
                    <a:pt x="7144" y="7144"/>
                  </a:moveTo>
                  <a:lnTo>
                    <a:pt x="7144" y="7144"/>
                  </a:ln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516" name="Google Shape;10516;p15"/>
            <p:cNvSpPr/>
            <p:nvPr/>
          </p:nvSpPr>
          <p:spPr>
            <a:xfrm>
              <a:off x="7180951" y="5867876"/>
              <a:ext cx="9525" cy="9525"/>
            </a:xfrm>
            <a:custGeom>
              <a:avLst/>
              <a:gdLst/>
              <a:ahLst/>
              <a:cxnLst/>
              <a:rect l="l" t="t" r="r" b="b"/>
              <a:pathLst>
                <a:path w="9525" h="9525" extrusionOk="0">
                  <a:moveTo>
                    <a:pt x="7567" y="7144"/>
                  </a:moveTo>
                  <a:cubicBezTo>
                    <a:pt x="7567" y="7144"/>
                    <a:pt x="6615" y="7144"/>
                    <a:pt x="7567" y="7144"/>
                  </a:cubicBezTo>
                  <a:cubicBezTo>
                    <a:pt x="6615" y="7144"/>
                    <a:pt x="7567" y="7144"/>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517" name="Google Shape;10517;p15"/>
            <p:cNvSpPr/>
            <p:nvPr/>
          </p:nvSpPr>
          <p:spPr>
            <a:xfrm>
              <a:off x="7178516" y="5879306"/>
              <a:ext cx="9525" cy="9525"/>
            </a:xfrm>
            <a:custGeom>
              <a:avLst/>
              <a:gdLst/>
              <a:ahLst/>
              <a:cxnLst/>
              <a:rect l="l" t="t" r="r" b="b"/>
              <a:pathLst>
                <a:path w="9525" h="9525" extrusionOk="0">
                  <a:moveTo>
                    <a:pt x="7144" y="7144"/>
                  </a:moveTo>
                  <a:cubicBezTo>
                    <a:pt x="8096" y="7144"/>
                    <a:pt x="8096" y="7144"/>
                    <a:pt x="7144" y="7144"/>
                  </a:cubicBez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518" name="Google Shape;10518;p15"/>
            <p:cNvSpPr/>
            <p:nvPr/>
          </p:nvSpPr>
          <p:spPr>
            <a:xfrm>
              <a:off x="7174706" y="5803106"/>
              <a:ext cx="9525" cy="9525"/>
            </a:xfrm>
            <a:custGeom>
              <a:avLst/>
              <a:gdLst/>
              <a:ahLst/>
              <a:cxnLst/>
              <a:rect l="l" t="t" r="r" b="b"/>
              <a:pathLst>
                <a:path w="9525" h="9525" extrusionOk="0">
                  <a:moveTo>
                    <a:pt x="8096" y="7144"/>
                  </a:moveTo>
                  <a:lnTo>
                    <a:pt x="7144" y="9049"/>
                  </a:lnTo>
                  <a:cubicBezTo>
                    <a:pt x="9049" y="9049"/>
                    <a:pt x="8096" y="8096"/>
                    <a:pt x="8096"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519" name="Google Shape;10519;p15"/>
            <p:cNvSpPr/>
            <p:nvPr/>
          </p:nvSpPr>
          <p:spPr>
            <a:xfrm>
              <a:off x="7179321" y="5681991"/>
              <a:ext cx="9525" cy="9525"/>
            </a:xfrm>
            <a:custGeom>
              <a:avLst/>
              <a:gdLst/>
              <a:ahLst/>
              <a:cxnLst/>
              <a:rect l="l" t="t" r="r" b="b"/>
              <a:pathLst>
                <a:path w="9525" h="9525" extrusionOk="0">
                  <a:moveTo>
                    <a:pt x="8244" y="8244"/>
                  </a:moveTo>
                  <a:cubicBezTo>
                    <a:pt x="7291" y="6339"/>
                    <a:pt x="6339" y="7291"/>
                    <a:pt x="8244" y="82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520" name="Google Shape;10520;p15"/>
            <p:cNvSpPr/>
            <p:nvPr/>
          </p:nvSpPr>
          <p:spPr>
            <a:xfrm>
              <a:off x="7168674" y="5773684"/>
              <a:ext cx="9525" cy="9525"/>
            </a:xfrm>
            <a:custGeom>
              <a:avLst/>
              <a:gdLst/>
              <a:ahLst/>
              <a:cxnLst/>
              <a:rect l="l" t="t" r="r" b="b"/>
              <a:pathLst>
                <a:path w="9525" h="9525" extrusionOk="0">
                  <a:moveTo>
                    <a:pt x="8414" y="7990"/>
                  </a:moveTo>
                  <a:cubicBezTo>
                    <a:pt x="8414" y="7990"/>
                    <a:pt x="5556" y="6085"/>
                    <a:pt x="8414" y="7990"/>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521" name="Google Shape;10521;p15"/>
            <p:cNvSpPr/>
            <p:nvPr/>
          </p:nvSpPr>
          <p:spPr>
            <a:xfrm>
              <a:off x="7167086" y="5752223"/>
              <a:ext cx="9525" cy="9525"/>
            </a:xfrm>
            <a:custGeom>
              <a:avLst/>
              <a:gdLst/>
              <a:ahLst/>
              <a:cxnLst/>
              <a:rect l="l" t="t" r="r" b="b"/>
              <a:pathLst>
                <a:path w="9525" h="9525" extrusionOk="0">
                  <a:moveTo>
                    <a:pt x="7144" y="7545"/>
                  </a:moveTo>
                  <a:cubicBezTo>
                    <a:pt x="7144" y="11354"/>
                    <a:pt x="14764" y="5639"/>
                    <a:pt x="7144" y="7545"/>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522" name="Google Shape;10522;p15"/>
            <p:cNvSpPr/>
            <p:nvPr/>
          </p:nvSpPr>
          <p:spPr>
            <a:xfrm>
              <a:off x="7168991" y="5688806"/>
              <a:ext cx="9525" cy="9525"/>
            </a:xfrm>
            <a:custGeom>
              <a:avLst/>
              <a:gdLst/>
              <a:ahLst/>
              <a:cxnLst/>
              <a:rect l="l" t="t" r="r" b="b"/>
              <a:pathLst>
                <a:path w="9525" h="9525" extrusionOk="0">
                  <a:moveTo>
                    <a:pt x="7144" y="7144"/>
                  </a:moveTo>
                  <a:lnTo>
                    <a:pt x="7144" y="7144"/>
                  </a:ln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523" name="Google Shape;10523;p15"/>
            <p:cNvSpPr/>
            <p:nvPr/>
          </p:nvSpPr>
          <p:spPr>
            <a:xfrm>
              <a:off x="7169944" y="5790723"/>
              <a:ext cx="9525" cy="9525"/>
            </a:xfrm>
            <a:custGeom>
              <a:avLst/>
              <a:gdLst/>
              <a:ahLst/>
              <a:cxnLst/>
              <a:rect l="l" t="t" r="r" b="b"/>
              <a:pathLst>
                <a:path w="9525" h="9525" extrusionOk="0">
                  <a:moveTo>
                    <a:pt x="8096" y="7144"/>
                  </a:moveTo>
                  <a:cubicBezTo>
                    <a:pt x="8096" y="7144"/>
                    <a:pt x="7144" y="7144"/>
                    <a:pt x="7144" y="7144"/>
                  </a:cubicBezTo>
                  <a:cubicBezTo>
                    <a:pt x="8096" y="7144"/>
                    <a:pt x="8096" y="7144"/>
                    <a:pt x="8096"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524" name="Google Shape;10524;p15"/>
            <p:cNvSpPr/>
            <p:nvPr/>
          </p:nvSpPr>
          <p:spPr>
            <a:xfrm>
              <a:off x="7194709" y="5675471"/>
              <a:ext cx="9525" cy="9525"/>
            </a:xfrm>
            <a:custGeom>
              <a:avLst/>
              <a:gdLst/>
              <a:ahLst/>
              <a:cxnLst/>
              <a:rect l="l" t="t" r="r" b="b"/>
              <a:pathLst>
                <a:path w="9525" h="9525" extrusionOk="0">
                  <a:moveTo>
                    <a:pt x="7144" y="7144"/>
                  </a:moveTo>
                  <a:cubicBezTo>
                    <a:pt x="7144" y="7144"/>
                    <a:pt x="7144" y="7144"/>
                    <a:pt x="7144" y="7144"/>
                  </a:cubicBez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525" name="Google Shape;10525;p15"/>
            <p:cNvSpPr/>
            <p:nvPr/>
          </p:nvSpPr>
          <p:spPr>
            <a:xfrm>
              <a:off x="7168991" y="5659490"/>
              <a:ext cx="9525" cy="9525"/>
            </a:xfrm>
            <a:custGeom>
              <a:avLst/>
              <a:gdLst/>
              <a:ahLst/>
              <a:cxnLst/>
              <a:rect l="l" t="t" r="r" b="b"/>
              <a:pathLst>
                <a:path w="9525" h="9525" extrusionOk="0">
                  <a:moveTo>
                    <a:pt x="7144" y="8837"/>
                  </a:moveTo>
                  <a:cubicBezTo>
                    <a:pt x="7144" y="8837"/>
                    <a:pt x="9049" y="5027"/>
                    <a:pt x="7144" y="883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526" name="Google Shape;10526;p15"/>
            <p:cNvSpPr/>
            <p:nvPr/>
          </p:nvSpPr>
          <p:spPr>
            <a:xfrm>
              <a:off x="7177564" y="5899837"/>
              <a:ext cx="9525" cy="9525"/>
            </a:xfrm>
            <a:custGeom>
              <a:avLst/>
              <a:gdLst/>
              <a:ahLst/>
              <a:cxnLst/>
              <a:rect l="l" t="t" r="r" b="b"/>
              <a:pathLst>
                <a:path w="9525" h="9525" extrusionOk="0">
                  <a:moveTo>
                    <a:pt x="7144" y="7567"/>
                  </a:moveTo>
                  <a:lnTo>
                    <a:pt x="7144" y="7567"/>
                  </a:lnTo>
                  <a:cubicBezTo>
                    <a:pt x="7144" y="6614"/>
                    <a:pt x="7144" y="7567"/>
                    <a:pt x="7144"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527" name="Google Shape;10527;p15"/>
            <p:cNvSpPr/>
            <p:nvPr/>
          </p:nvSpPr>
          <p:spPr>
            <a:xfrm>
              <a:off x="7246144" y="5931299"/>
              <a:ext cx="19050" cy="9525"/>
            </a:xfrm>
            <a:custGeom>
              <a:avLst/>
              <a:gdLst/>
              <a:ahLst/>
              <a:cxnLst/>
              <a:rect l="l" t="t" r="r" b="b"/>
              <a:pathLst>
                <a:path w="19050" h="9525" extrusionOk="0">
                  <a:moveTo>
                    <a:pt x="12859" y="9443"/>
                  </a:moveTo>
                  <a:cubicBezTo>
                    <a:pt x="10001" y="11349"/>
                    <a:pt x="10001" y="5633"/>
                    <a:pt x="7144" y="7538"/>
                  </a:cubicBezTo>
                  <a:cubicBezTo>
                    <a:pt x="8096" y="8491"/>
                    <a:pt x="10954" y="12301"/>
                    <a:pt x="12859" y="9443"/>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528" name="Google Shape;10528;p15"/>
            <p:cNvSpPr/>
            <p:nvPr/>
          </p:nvSpPr>
          <p:spPr>
            <a:xfrm>
              <a:off x="7179469" y="5684043"/>
              <a:ext cx="9525" cy="9525"/>
            </a:xfrm>
            <a:custGeom>
              <a:avLst/>
              <a:gdLst/>
              <a:ahLst/>
              <a:cxnLst/>
              <a:rect l="l" t="t" r="r" b="b"/>
              <a:pathLst>
                <a:path w="9525" h="9525" extrusionOk="0">
                  <a:moveTo>
                    <a:pt x="7144" y="7144"/>
                  </a:moveTo>
                  <a:cubicBezTo>
                    <a:pt x="7144" y="7144"/>
                    <a:pt x="7144" y="7144"/>
                    <a:pt x="7144" y="7144"/>
                  </a:cubicBez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529" name="Google Shape;10529;p15"/>
            <p:cNvSpPr/>
            <p:nvPr/>
          </p:nvSpPr>
          <p:spPr>
            <a:xfrm>
              <a:off x="7245720" y="5932646"/>
              <a:ext cx="9525" cy="9525"/>
            </a:xfrm>
            <a:custGeom>
              <a:avLst/>
              <a:gdLst/>
              <a:ahLst/>
              <a:cxnLst/>
              <a:rect l="l" t="t" r="r" b="b"/>
              <a:pathLst>
                <a:path w="9525" h="9525" extrusionOk="0">
                  <a:moveTo>
                    <a:pt x="7567" y="7144"/>
                  </a:moveTo>
                  <a:cubicBezTo>
                    <a:pt x="7567" y="7144"/>
                    <a:pt x="6615" y="7144"/>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530" name="Google Shape;10530;p15"/>
            <p:cNvSpPr/>
            <p:nvPr/>
          </p:nvSpPr>
          <p:spPr>
            <a:xfrm>
              <a:off x="7185184" y="5945981"/>
              <a:ext cx="9525" cy="9525"/>
            </a:xfrm>
            <a:custGeom>
              <a:avLst/>
              <a:gdLst/>
              <a:ahLst/>
              <a:cxnLst/>
              <a:rect l="l" t="t" r="r" b="b"/>
              <a:pathLst>
                <a:path w="9525" h="9525" extrusionOk="0">
                  <a:moveTo>
                    <a:pt x="7144" y="8096"/>
                  </a:moveTo>
                  <a:cubicBezTo>
                    <a:pt x="8096" y="8096"/>
                    <a:pt x="8096" y="8096"/>
                    <a:pt x="8096" y="7144"/>
                  </a:cubicBezTo>
                  <a:cubicBezTo>
                    <a:pt x="8096" y="7144"/>
                    <a:pt x="8096" y="7144"/>
                    <a:pt x="7144" y="809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531" name="Google Shape;10531;p15"/>
            <p:cNvSpPr/>
            <p:nvPr/>
          </p:nvSpPr>
          <p:spPr>
            <a:xfrm>
              <a:off x="7185184" y="5911691"/>
              <a:ext cx="9525" cy="9525"/>
            </a:xfrm>
            <a:custGeom>
              <a:avLst/>
              <a:gdLst/>
              <a:ahLst/>
              <a:cxnLst/>
              <a:rect l="l" t="t" r="r" b="b"/>
              <a:pathLst>
                <a:path w="9525" h="9525" extrusionOk="0">
                  <a:moveTo>
                    <a:pt x="7144" y="7144"/>
                  </a:moveTo>
                  <a:lnTo>
                    <a:pt x="7144" y="7144"/>
                  </a:ln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532" name="Google Shape;10532;p15"/>
            <p:cNvSpPr/>
            <p:nvPr/>
          </p:nvSpPr>
          <p:spPr>
            <a:xfrm>
              <a:off x="7191180" y="5963764"/>
              <a:ext cx="9525" cy="9525"/>
            </a:xfrm>
            <a:custGeom>
              <a:avLst/>
              <a:gdLst/>
              <a:ahLst/>
              <a:cxnLst/>
              <a:rect l="l" t="t" r="r" b="b"/>
              <a:pathLst>
                <a:path w="9525" h="9525" extrusionOk="0">
                  <a:moveTo>
                    <a:pt x="7814" y="7458"/>
                  </a:moveTo>
                  <a:cubicBezTo>
                    <a:pt x="5910" y="13173"/>
                    <a:pt x="8767" y="5553"/>
                    <a:pt x="7814" y="745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533" name="Google Shape;10533;p15"/>
            <p:cNvSpPr/>
            <p:nvPr/>
          </p:nvSpPr>
          <p:spPr>
            <a:xfrm>
              <a:off x="7194709" y="5982572"/>
              <a:ext cx="9525" cy="9525"/>
            </a:xfrm>
            <a:custGeom>
              <a:avLst/>
              <a:gdLst/>
              <a:ahLst/>
              <a:cxnLst/>
              <a:rect l="l" t="t" r="r" b="b"/>
              <a:pathLst>
                <a:path w="9525" h="9525" extrusionOk="0">
                  <a:moveTo>
                    <a:pt x="7144" y="8653"/>
                  </a:moveTo>
                  <a:cubicBezTo>
                    <a:pt x="7144" y="7701"/>
                    <a:pt x="8096" y="5795"/>
                    <a:pt x="7144" y="8653"/>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534" name="Google Shape;10534;p15"/>
            <p:cNvSpPr/>
            <p:nvPr/>
          </p:nvSpPr>
          <p:spPr>
            <a:xfrm>
              <a:off x="7250550" y="5671661"/>
              <a:ext cx="9525" cy="9525"/>
            </a:xfrm>
            <a:custGeom>
              <a:avLst/>
              <a:gdLst/>
              <a:ahLst/>
              <a:cxnLst/>
              <a:rect l="l" t="t" r="r" b="b"/>
              <a:pathLst>
                <a:path w="9525" h="9525" extrusionOk="0">
                  <a:moveTo>
                    <a:pt x="8453" y="10001"/>
                  </a:moveTo>
                  <a:cubicBezTo>
                    <a:pt x="8453" y="9049"/>
                    <a:pt x="7500" y="8096"/>
                    <a:pt x="7500" y="7144"/>
                  </a:cubicBezTo>
                  <a:cubicBezTo>
                    <a:pt x="8453" y="9049"/>
                    <a:pt x="5595" y="10001"/>
                    <a:pt x="8453" y="10001"/>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535" name="Google Shape;10535;p15"/>
            <p:cNvSpPr/>
            <p:nvPr/>
          </p:nvSpPr>
          <p:spPr>
            <a:xfrm>
              <a:off x="7178516" y="5683091"/>
              <a:ext cx="9525" cy="9525"/>
            </a:xfrm>
            <a:custGeom>
              <a:avLst/>
              <a:gdLst/>
              <a:ahLst/>
              <a:cxnLst/>
              <a:rect l="l" t="t" r="r" b="b"/>
              <a:pathLst>
                <a:path w="9525" h="9525" extrusionOk="0">
                  <a:moveTo>
                    <a:pt x="7144" y="7144"/>
                  </a:moveTo>
                  <a:cubicBezTo>
                    <a:pt x="10001"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536" name="Google Shape;10536;p15"/>
            <p:cNvSpPr/>
            <p:nvPr/>
          </p:nvSpPr>
          <p:spPr>
            <a:xfrm>
              <a:off x="7214711" y="5962173"/>
              <a:ext cx="9525" cy="9525"/>
            </a:xfrm>
            <a:custGeom>
              <a:avLst/>
              <a:gdLst/>
              <a:ahLst/>
              <a:cxnLst/>
              <a:rect l="l" t="t" r="r" b="b"/>
              <a:pathLst>
                <a:path w="9525" h="9525" extrusionOk="0">
                  <a:moveTo>
                    <a:pt x="7144" y="7144"/>
                  </a:moveTo>
                  <a:lnTo>
                    <a:pt x="7144" y="10001"/>
                  </a:lnTo>
                  <a:cubicBezTo>
                    <a:pt x="7144" y="9049"/>
                    <a:pt x="7144"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537" name="Google Shape;10537;p15"/>
            <p:cNvSpPr/>
            <p:nvPr/>
          </p:nvSpPr>
          <p:spPr>
            <a:xfrm>
              <a:off x="7250192" y="5805011"/>
              <a:ext cx="9525" cy="9525"/>
            </a:xfrm>
            <a:custGeom>
              <a:avLst/>
              <a:gdLst/>
              <a:ahLst/>
              <a:cxnLst/>
              <a:rect l="l" t="t" r="r" b="b"/>
              <a:pathLst>
                <a:path w="9525" h="9525" extrusionOk="0">
                  <a:moveTo>
                    <a:pt x="7858" y="7144"/>
                  </a:moveTo>
                  <a:lnTo>
                    <a:pt x="7858" y="7144"/>
                  </a:lnTo>
                  <a:cubicBezTo>
                    <a:pt x="6906" y="7144"/>
                    <a:pt x="6906" y="7144"/>
                    <a:pt x="7858"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538" name="Google Shape;10538;p15"/>
            <p:cNvSpPr/>
            <p:nvPr/>
          </p:nvSpPr>
          <p:spPr>
            <a:xfrm>
              <a:off x="7214155" y="5973603"/>
              <a:ext cx="9525" cy="9525"/>
            </a:xfrm>
            <a:custGeom>
              <a:avLst/>
              <a:gdLst/>
              <a:ahLst/>
              <a:cxnLst/>
              <a:rect l="l" t="t" r="r" b="b"/>
              <a:pathLst>
                <a:path w="9525" h="9525" extrusionOk="0">
                  <a:moveTo>
                    <a:pt x="8653" y="7144"/>
                  </a:moveTo>
                  <a:cubicBezTo>
                    <a:pt x="7701" y="8096"/>
                    <a:pt x="5795" y="11906"/>
                    <a:pt x="8653"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539" name="Google Shape;10539;p15"/>
            <p:cNvSpPr/>
            <p:nvPr/>
          </p:nvSpPr>
          <p:spPr>
            <a:xfrm>
              <a:off x="7250906" y="5671661"/>
              <a:ext cx="9525" cy="9525"/>
            </a:xfrm>
            <a:custGeom>
              <a:avLst/>
              <a:gdLst/>
              <a:ahLst/>
              <a:cxnLst/>
              <a:rect l="l" t="t" r="r" b="b"/>
              <a:pathLst>
                <a:path w="9525" h="9525" extrusionOk="0">
                  <a:moveTo>
                    <a:pt x="7144" y="7144"/>
                  </a:moveTo>
                  <a:lnTo>
                    <a:pt x="7144" y="7144"/>
                  </a:lnTo>
                  <a:lnTo>
                    <a:pt x="7144" y="7144"/>
                  </a:ln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540" name="Google Shape;10540;p15"/>
            <p:cNvSpPr/>
            <p:nvPr/>
          </p:nvSpPr>
          <p:spPr>
            <a:xfrm>
              <a:off x="7168039" y="5653563"/>
              <a:ext cx="123825" cy="361950"/>
            </a:xfrm>
            <a:custGeom>
              <a:avLst/>
              <a:gdLst/>
              <a:ahLst/>
              <a:cxnLst/>
              <a:rect l="l" t="t" r="r" b="b"/>
              <a:pathLst>
                <a:path w="123825" h="361950" extrusionOk="0">
                  <a:moveTo>
                    <a:pt x="70961" y="31909"/>
                  </a:moveTo>
                  <a:cubicBezTo>
                    <a:pt x="70009" y="31909"/>
                    <a:pt x="93821" y="24289"/>
                    <a:pt x="92869" y="20479"/>
                  </a:cubicBezTo>
                  <a:cubicBezTo>
                    <a:pt x="90964" y="22384"/>
                    <a:pt x="90964" y="22384"/>
                    <a:pt x="92869" y="21431"/>
                  </a:cubicBezTo>
                  <a:cubicBezTo>
                    <a:pt x="92869" y="23336"/>
                    <a:pt x="91916" y="24289"/>
                    <a:pt x="90964" y="25241"/>
                  </a:cubicBezTo>
                  <a:cubicBezTo>
                    <a:pt x="91916" y="25241"/>
                    <a:pt x="95726" y="21431"/>
                    <a:pt x="96679" y="22384"/>
                  </a:cubicBezTo>
                  <a:cubicBezTo>
                    <a:pt x="94774" y="29051"/>
                    <a:pt x="92869" y="23336"/>
                    <a:pt x="92869" y="30956"/>
                  </a:cubicBezTo>
                  <a:cubicBezTo>
                    <a:pt x="95726" y="30004"/>
                    <a:pt x="96679" y="28099"/>
                    <a:pt x="97631" y="25241"/>
                  </a:cubicBezTo>
                  <a:cubicBezTo>
                    <a:pt x="96679" y="26194"/>
                    <a:pt x="91916" y="30956"/>
                    <a:pt x="101441" y="26194"/>
                  </a:cubicBezTo>
                  <a:cubicBezTo>
                    <a:pt x="95726" y="29051"/>
                    <a:pt x="101441" y="30004"/>
                    <a:pt x="101441" y="30956"/>
                  </a:cubicBezTo>
                  <a:cubicBezTo>
                    <a:pt x="87154" y="70009"/>
                    <a:pt x="86201" y="166211"/>
                    <a:pt x="90964" y="194786"/>
                  </a:cubicBezTo>
                  <a:cubicBezTo>
                    <a:pt x="86201" y="194786"/>
                    <a:pt x="86201" y="195739"/>
                    <a:pt x="90964" y="195739"/>
                  </a:cubicBezTo>
                  <a:cubicBezTo>
                    <a:pt x="90011" y="197644"/>
                    <a:pt x="70009" y="233839"/>
                    <a:pt x="81439" y="242411"/>
                  </a:cubicBezTo>
                  <a:cubicBezTo>
                    <a:pt x="83344" y="251936"/>
                    <a:pt x="43339" y="334804"/>
                    <a:pt x="56674" y="336709"/>
                  </a:cubicBezTo>
                  <a:cubicBezTo>
                    <a:pt x="58579" y="329089"/>
                    <a:pt x="52864" y="338614"/>
                    <a:pt x="53816" y="337661"/>
                  </a:cubicBezTo>
                  <a:cubicBezTo>
                    <a:pt x="54769" y="335756"/>
                    <a:pt x="58579" y="330994"/>
                    <a:pt x="53816" y="336709"/>
                  </a:cubicBezTo>
                  <a:cubicBezTo>
                    <a:pt x="56674" y="326231"/>
                    <a:pt x="50006" y="303372"/>
                    <a:pt x="44291" y="283369"/>
                  </a:cubicBezTo>
                  <a:cubicBezTo>
                    <a:pt x="46196" y="285274"/>
                    <a:pt x="48101" y="287179"/>
                    <a:pt x="50006" y="289084"/>
                  </a:cubicBezTo>
                  <a:cubicBezTo>
                    <a:pt x="49054" y="288131"/>
                    <a:pt x="40481" y="258604"/>
                    <a:pt x="43339" y="262414"/>
                  </a:cubicBezTo>
                  <a:cubicBezTo>
                    <a:pt x="43339" y="261461"/>
                    <a:pt x="36671" y="258604"/>
                    <a:pt x="33814" y="258604"/>
                  </a:cubicBezTo>
                  <a:cubicBezTo>
                    <a:pt x="36671" y="256699"/>
                    <a:pt x="39529" y="255747"/>
                    <a:pt x="42386" y="255747"/>
                  </a:cubicBezTo>
                  <a:cubicBezTo>
                    <a:pt x="34766" y="246222"/>
                    <a:pt x="24289" y="195739"/>
                    <a:pt x="31909" y="190976"/>
                  </a:cubicBezTo>
                  <a:cubicBezTo>
                    <a:pt x="27146" y="169069"/>
                    <a:pt x="18574" y="140494"/>
                    <a:pt x="16669" y="126206"/>
                  </a:cubicBezTo>
                  <a:cubicBezTo>
                    <a:pt x="15716" y="125254"/>
                    <a:pt x="17621" y="113824"/>
                    <a:pt x="22384" y="108109"/>
                  </a:cubicBezTo>
                  <a:cubicBezTo>
                    <a:pt x="21431" y="111919"/>
                    <a:pt x="13811" y="100489"/>
                    <a:pt x="14764" y="100489"/>
                  </a:cubicBezTo>
                  <a:cubicBezTo>
                    <a:pt x="21431" y="104299"/>
                    <a:pt x="13811" y="27147"/>
                    <a:pt x="12859" y="26194"/>
                  </a:cubicBezTo>
                  <a:cubicBezTo>
                    <a:pt x="10954" y="28099"/>
                    <a:pt x="11906" y="28099"/>
                    <a:pt x="14764" y="27147"/>
                  </a:cubicBezTo>
                  <a:cubicBezTo>
                    <a:pt x="18574" y="30004"/>
                    <a:pt x="476" y="42386"/>
                    <a:pt x="14764" y="53816"/>
                  </a:cubicBezTo>
                  <a:cubicBezTo>
                    <a:pt x="11906" y="54769"/>
                    <a:pt x="10001" y="84297"/>
                    <a:pt x="7144" y="85249"/>
                  </a:cubicBezTo>
                  <a:cubicBezTo>
                    <a:pt x="14764" y="95726"/>
                    <a:pt x="12859" y="125254"/>
                    <a:pt x="20479" y="138589"/>
                  </a:cubicBezTo>
                  <a:cubicBezTo>
                    <a:pt x="7144" y="141447"/>
                    <a:pt x="15716" y="144304"/>
                    <a:pt x="15716" y="155734"/>
                  </a:cubicBezTo>
                  <a:cubicBezTo>
                    <a:pt x="18574" y="191929"/>
                    <a:pt x="10954" y="194786"/>
                    <a:pt x="24289" y="219551"/>
                  </a:cubicBezTo>
                  <a:cubicBezTo>
                    <a:pt x="24289" y="228124"/>
                    <a:pt x="17621" y="219551"/>
                    <a:pt x="16669" y="220504"/>
                  </a:cubicBezTo>
                  <a:cubicBezTo>
                    <a:pt x="19526" y="220504"/>
                    <a:pt x="18574" y="222409"/>
                    <a:pt x="15716" y="225266"/>
                  </a:cubicBezTo>
                  <a:cubicBezTo>
                    <a:pt x="14764" y="224314"/>
                    <a:pt x="22384" y="233839"/>
                    <a:pt x="23336" y="237649"/>
                  </a:cubicBezTo>
                  <a:cubicBezTo>
                    <a:pt x="20479" y="241459"/>
                    <a:pt x="14764" y="244316"/>
                    <a:pt x="14764" y="247174"/>
                  </a:cubicBezTo>
                  <a:cubicBezTo>
                    <a:pt x="19526" y="252889"/>
                    <a:pt x="14764" y="245269"/>
                    <a:pt x="23336" y="250984"/>
                  </a:cubicBezTo>
                  <a:cubicBezTo>
                    <a:pt x="21431" y="252889"/>
                    <a:pt x="17621" y="255747"/>
                    <a:pt x="17621" y="254794"/>
                  </a:cubicBezTo>
                  <a:cubicBezTo>
                    <a:pt x="14764" y="259556"/>
                    <a:pt x="26194" y="264319"/>
                    <a:pt x="28099" y="267176"/>
                  </a:cubicBezTo>
                  <a:cubicBezTo>
                    <a:pt x="22384" y="268129"/>
                    <a:pt x="22384" y="279559"/>
                    <a:pt x="27146" y="282416"/>
                  </a:cubicBezTo>
                  <a:cubicBezTo>
                    <a:pt x="30004" y="276701"/>
                    <a:pt x="23336" y="280511"/>
                    <a:pt x="30956" y="276701"/>
                  </a:cubicBezTo>
                  <a:cubicBezTo>
                    <a:pt x="17621" y="287179"/>
                    <a:pt x="35719" y="302419"/>
                    <a:pt x="35719" y="313849"/>
                  </a:cubicBezTo>
                  <a:cubicBezTo>
                    <a:pt x="36671" y="314801"/>
                    <a:pt x="32861" y="351949"/>
                    <a:pt x="38576" y="363379"/>
                  </a:cubicBezTo>
                  <a:cubicBezTo>
                    <a:pt x="44291" y="362426"/>
                    <a:pt x="45244" y="362426"/>
                    <a:pt x="42386" y="363379"/>
                  </a:cubicBezTo>
                  <a:cubicBezTo>
                    <a:pt x="49054" y="368141"/>
                    <a:pt x="70009" y="350997"/>
                    <a:pt x="73819" y="352901"/>
                  </a:cubicBezTo>
                  <a:cubicBezTo>
                    <a:pt x="74771" y="353854"/>
                    <a:pt x="76676" y="324326"/>
                    <a:pt x="76676" y="321469"/>
                  </a:cubicBezTo>
                  <a:cubicBezTo>
                    <a:pt x="89059" y="331947"/>
                    <a:pt x="77629" y="327184"/>
                    <a:pt x="80486" y="325279"/>
                  </a:cubicBezTo>
                  <a:cubicBezTo>
                    <a:pt x="70961" y="315754"/>
                    <a:pt x="94774" y="285274"/>
                    <a:pt x="98584" y="281464"/>
                  </a:cubicBezTo>
                  <a:cubicBezTo>
                    <a:pt x="97631" y="277654"/>
                    <a:pt x="96679" y="276701"/>
                    <a:pt x="93821" y="279559"/>
                  </a:cubicBezTo>
                  <a:cubicBezTo>
                    <a:pt x="87154" y="262414"/>
                    <a:pt x="112871" y="156686"/>
                    <a:pt x="120491" y="139541"/>
                  </a:cubicBezTo>
                  <a:cubicBezTo>
                    <a:pt x="122396" y="128111"/>
                    <a:pt x="106204" y="55722"/>
                    <a:pt x="117634" y="46197"/>
                  </a:cubicBezTo>
                  <a:cubicBezTo>
                    <a:pt x="114776" y="46197"/>
                    <a:pt x="126206" y="51911"/>
                    <a:pt x="125254" y="51911"/>
                  </a:cubicBezTo>
                  <a:cubicBezTo>
                    <a:pt x="122396" y="48101"/>
                    <a:pt x="121444" y="32861"/>
                    <a:pt x="119539" y="34766"/>
                  </a:cubicBezTo>
                  <a:cubicBezTo>
                    <a:pt x="119539" y="33814"/>
                    <a:pt x="119539" y="42386"/>
                    <a:pt x="119539" y="39529"/>
                  </a:cubicBezTo>
                  <a:cubicBezTo>
                    <a:pt x="119539" y="35719"/>
                    <a:pt x="117634" y="33814"/>
                    <a:pt x="114776" y="33814"/>
                  </a:cubicBezTo>
                  <a:cubicBezTo>
                    <a:pt x="137636" y="23336"/>
                    <a:pt x="112871" y="12859"/>
                    <a:pt x="121444" y="8097"/>
                  </a:cubicBezTo>
                  <a:cubicBezTo>
                    <a:pt x="90011" y="16669"/>
                    <a:pt x="40481" y="8097"/>
                    <a:pt x="15716" y="7144"/>
                  </a:cubicBezTo>
                  <a:cubicBezTo>
                    <a:pt x="10001" y="9049"/>
                    <a:pt x="10001" y="26194"/>
                    <a:pt x="13811" y="29051"/>
                  </a:cubicBezTo>
                  <a:cubicBezTo>
                    <a:pt x="22384" y="25241"/>
                    <a:pt x="14764" y="28099"/>
                    <a:pt x="15716" y="29051"/>
                  </a:cubicBezTo>
                  <a:cubicBezTo>
                    <a:pt x="13811" y="26194"/>
                    <a:pt x="55721" y="35719"/>
                    <a:pt x="63341" y="24289"/>
                  </a:cubicBezTo>
                  <a:cubicBezTo>
                    <a:pt x="66199" y="32861"/>
                    <a:pt x="63341" y="22384"/>
                    <a:pt x="70961" y="31909"/>
                  </a:cubicBezTo>
                  <a:close/>
                  <a:moveTo>
                    <a:pt x="101441" y="41434"/>
                  </a:moveTo>
                  <a:cubicBezTo>
                    <a:pt x="101441" y="41434"/>
                    <a:pt x="100489" y="38576"/>
                    <a:pt x="101441" y="41434"/>
                  </a:cubicBezTo>
                  <a:close/>
                  <a:moveTo>
                    <a:pt x="100489" y="47149"/>
                  </a:moveTo>
                  <a:cubicBezTo>
                    <a:pt x="101441" y="44291"/>
                    <a:pt x="103346" y="44291"/>
                    <a:pt x="100489" y="47149"/>
                  </a:cubicBezTo>
                  <a:close/>
                  <a:moveTo>
                    <a:pt x="121444" y="36672"/>
                  </a:moveTo>
                  <a:cubicBezTo>
                    <a:pt x="122396" y="39529"/>
                    <a:pt x="117634" y="34766"/>
                    <a:pt x="121444" y="36672"/>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541" name="Google Shape;10541;p15"/>
            <p:cNvSpPr/>
            <p:nvPr/>
          </p:nvSpPr>
          <p:spPr>
            <a:xfrm>
              <a:off x="7278105" y="5681186"/>
              <a:ext cx="9525" cy="9525"/>
            </a:xfrm>
            <a:custGeom>
              <a:avLst/>
              <a:gdLst/>
              <a:ahLst/>
              <a:cxnLst/>
              <a:rect l="l" t="t" r="r" b="b"/>
              <a:pathLst>
                <a:path w="9525" h="9525" extrusionOk="0">
                  <a:moveTo>
                    <a:pt x="7567" y="7144"/>
                  </a:moveTo>
                  <a:cubicBezTo>
                    <a:pt x="7567" y="7144"/>
                    <a:pt x="6615" y="8096"/>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542" name="Google Shape;10542;p15"/>
            <p:cNvSpPr/>
            <p:nvPr/>
          </p:nvSpPr>
          <p:spPr>
            <a:xfrm>
              <a:off x="7176336" y="5802153"/>
              <a:ext cx="9525" cy="9525"/>
            </a:xfrm>
            <a:custGeom>
              <a:avLst/>
              <a:gdLst/>
              <a:ahLst/>
              <a:cxnLst/>
              <a:rect l="l" t="t" r="r" b="b"/>
              <a:pathLst>
                <a:path w="9525" h="9525" extrusionOk="0">
                  <a:moveTo>
                    <a:pt x="7419" y="7144"/>
                  </a:moveTo>
                  <a:cubicBezTo>
                    <a:pt x="6466" y="7144"/>
                    <a:pt x="8371" y="7144"/>
                    <a:pt x="7419"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543" name="Google Shape;10543;p15"/>
            <p:cNvSpPr/>
            <p:nvPr/>
          </p:nvSpPr>
          <p:spPr>
            <a:xfrm>
              <a:off x="7249954" y="5798872"/>
              <a:ext cx="9525" cy="9525"/>
            </a:xfrm>
            <a:custGeom>
              <a:avLst/>
              <a:gdLst/>
              <a:ahLst/>
              <a:cxnLst/>
              <a:rect l="l" t="t" r="r" b="b"/>
              <a:pathLst>
                <a:path w="9525" h="9525" extrusionOk="0">
                  <a:moveTo>
                    <a:pt x="7144" y="7567"/>
                  </a:moveTo>
                  <a:cubicBezTo>
                    <a:pt x="8096" y="6615"/>
                    <a:pt x="7144" y="7567"/>
                    <a:pt x="7144"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544" name="Google Shape;10544;p15"/>
            <p:cNvSpPr/>
            <p:nvPr/>
          </p:nvSpPr>
          <p:spPr>
            <a:xfrm>
              <a:off x="7183279" y="5770297"/>
              <a:ext cx="9525" cy="9525"/>
            </a:xfrm>
            <a:custGeom>
              <a:avLst/>
              <a:gdLst/>
              <a:ahLst/>
              <a:cxnLst/>
              <a:rect l="l" t="t" r="r" b="b"/>
              <a:pathLst>
                <a:path w="9525" h="9525" extrusionOk="0">
                  <a:moveTo>
                    <a:pt x="7144" y="7567"/>
                  </a:moveTo>
                  <a:cubicBezTo>
                    <a:pt x="7144" y="7567"/>
                    <a:pt x="7144" y="7567"/>
                    <a:pt x="7144" y="7567"/>
                  </a:cubicBezTo>
                  <a:cubicBezTo>
                    <a:pt x="7144" y="6615"/>
                    <a:pt x="7144" y="7567"/>
                    <a:pt x="7144"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545" name="Google Shape;10545;p15"/>
            <p:cNvSpPr/>
            <p:nvPr/>
          </p:nvSpPr>
          <p:spPr>
            <a:xfrm>
              <a:off x="7182326" y="5755481"/>
              <a:ext cx="9525" cy="9525"/>
            </a:xfrm>
            <a:custGeom>
              <a:avLst/>
              <a:gdLst/>
              <a:ahLst/>
              <a:cxnLst/>
              <a:rect l="l" t="t" r="r" b="b"/>
              <a:pathLst>
                <a:path w="9525" h="9525" extrusionOk="0">
                  <a:moveTo>
                    <a:pt x="7144" y="9049"/>
                  </a:moveTo>
                  <a:lnTo>
                    <a:pt x="8096" y="7144"/>
                  </a:lnTo>
                  <a:cubicBezTo>
                    <a:pt x="7144" y="8096"/>
                    <a:pt x="7144" y="8096"/>
                    <a:pt x="7144" y="904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546" name="Google Shape;10546;p15"/>
            <p:cNvSpPr/>
            <p:nvPr/>
          </p:nvSpPr>
          <p:spPr>
            <a:xfrm>
              <a:off x="7181056" y="5746908"/>
              <a:ext cx="9525" cy="9525"/>
            </a:xfrm>
            <a:custGeom>
              <a:avLst/>
              <a:gdLst/>
              <a:ahLst/>
              <a:cxnLst/>
              <a:rect l="l" t="t" r="r" b="b"/>
              <a:pathLst>
                <a:path w="9525" h="9525" extrusionOk="0">
                  <a:moveTo>
                    <a:pt x="8414" y="7144"/>
                  </a:moveTo>
                  <a:cubicBezTo>
                    <a:pt x="8414" y="7144"/>
                    <a:pt x="5556" y="7144"/>
                    <a:pt x="841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547" name="Google Shape;10547;p15"/>
            <p:cNvSpPr/>
            <p:nvPr/>
          </p:nvSpPr>
          <p:spPr>
            <a:xfrm>
              <a:off x="7204234" y="5908833"/>
              <a:ext cx="9525" cy="9525"/>
            </a:xfrm>
            <a:custGeom>
              <a:avLst/>
              <a:gdLst/>
              <a:ahLst/>
              <a:cxnLst/>
              <a:rect l="l" t="t" r="r" b="b"/>
              <a:pathLst>
                <a:path w="9525" h="9525" extrusionOk="0">
                  <a:moveTo>
                    <a:pt x="7144" y="7144"/>
                  </a:moveTo>
                  <a:cubicBezTo>
                    <a:pt x="7144" y="7144"/>
                    <a:pt x="7144" y="7144"/>
                    <a:pt x="7144" y="7144"/>
                  </a:cubicBezTo>
                  <a:cubicBezTo>
                    <a:pt x="8096" y="8097"/>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548" name="Google Shape;10548;p15"/>
            <p:cNvSpPr/>
            <p:nvPr/>
          </p:nvSpPr>
          <p:spPr>
            <a:xfrm>
              <a:off x="7190899" y="5861208"/>
              <a:ext cx="9525" cy="9525"/>
            </a:xfrm>
            <a:custGeom>
              <a:avLst/>
              <a:gdLst/>
              <a:ahLst/>
              <a:cxnLst/>
              <a:rect l="l" t="t" r="r" b="b"/>
              <a:pathLst>
                <a:path w="9525" h="9525" extrusionOk="0">
                  <a:moveTo>
                    <a:pt x="7144" y="7144"/>
                  </a:moveTo>
                  <a:cubicBezTo>
                    <a:pt x="8096" y="7144"/>
                    <a:pt x="8096" y="8097"/>
                    <a:pt x="9049" y="8097"/>
                  </a:cubicBezTo>
                  <a:cubicBezTo>
                    <a:pt x="9049" y="7144"/>
                    <a:pt x="9049"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549" name="Google Shape;10549;p15"/>
            <p:cNvSpPr/>
            <p:nvPr/>
          </p:nvSpPr>
          <p:spPr>
            <a:xfrm>
              <a:off x="7214288" y="5962173"/>
              <a:ext cx="9525" cy="9525"/>
            </a:xfrm>
            <a:custGeom>
              <a:avLst/>
              <a:gdLst/>
              <a:ahLst/>
              <a:cxnLst/>
              <a:rect l="l" t="t" r="r" b="b"/>
              <a:pathLst>
                <a:path w="9525" h="9525" extrusionOk="0">
                  <a:moveTo>
                    <a:pt x="7567" y="7144"/>
                  </a:moveTo>
                  <a:cubicBezTo>
                    <a:pt x="7567" y="7144"/>
                    <a:pt x="6615" y="8096"/>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550" name="Google Shape;10550;p15"/>
            <p:cNvSpPr/>
            <p:nvPr/>
          </p:nvSpPr>
          <p:spPr>
            <a:xfrm>
              <a:off x="7192804" y="5863113"/>
              <a:ext cx="9525" cy="9525"/>
            </a:xfrm>
            <a:custGeom>
              <a:avLst/>
              <a:gdLst/>
              <a:ahLst/>
              <a:cxnLst/>
              <a:rect l="l" t="t" r="r" b="b"/>
              <a:pathLst>
                <a:path w="9525" h="9525" extrusionOk="0">
                  <a:moveTo>
                    <a:pt x="7144" y="9049"/>
                  </a:moveTo>
                  <a:cubicBezTo>
                    <a:pt x="7144" y="8097"/>
                    <a:pt x="7144" y="7144"/>
                    <a:pt x="7144" y="7144"/>
                  </a:cubicBezTo>
                  <a:cubicBezTo>
                    <a:pt x="7144" y="7144"/>
                    <a:pt x="7144" y="8097"/>
                    <a:pt x="7144" y="904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551" name="Google Shape;10551;p15"/>
            <p:cNvSpPr/>
            <p:nvPr/>
          </p:nvSpPr>
          <p:spPr>
            <a:xfrm>
              <a:off x="7179469" y="5673142"/>
              <a:ext cx="9525" cy="9525"/>
            </a:xfrm>
            <a:custGeom>
              <a:avLst/>
              <a:gdLst/>
              <a:ahLst/>
              <a:cxnLst/>
              <a:rect l="l" t="t" r="r" b="b"/>
              <a:pathLst>
                <a:path w="9525" h="9525" extrusionOk="0">
                  <a:moveTo>
                    <a:pt x="7144" y="7567"/>
                  </a:moveTo>
                  <a:cubicBezTo>
                    <a:pt x="7144" y="7567"/>
                    <a:pt x="7144" y="6614"/>
                    <a:pt x="7144"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552" name="Google Shape;10552;p15"/>
            <p:cNvSpPr/>
            <p:nvPr/>
          </p:nvSpPr>
          <p:spPr>
            <a:xfrm>
              <a:off x="7178516" y="5673566"/>
              <a:ext cx="9525" cy="9525"/>
            </a:xfrm>
            <a:custGeom>
              <a:avLst/>
              <a:gdLst/>
              <a:ahLst/>
              <a:cxnLst/>
              <a:rect l="l" t="t" r="r" b="b"/>
              <a:pathLst>
                <a:path w="9525" h="9525" extrusionOk="0">
                  <a:moveTo>
                    <a:pt x="7144" y="7144"/>
                  </a:moveTo>
                  <a:lnTo>
                    <a:pt x="7144" y="7144"/>
                  </a:ln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553" name="Google Shape;10553;p15"/>
            <p:cNvSpPr/>
            <p:nvPr/>
          </p:nvSpPr>
          <p:spPr>
            <a:xfrm>
              <a:off x="7177564" y="5671661"/>
              <a:ext cx="9525" cy="9525"/>
            </a:xfrm>
            <a:custGeom>
              <a:avLst/>
              <a:gdLst/>
              <a:ahLst/>
              <a:cxnLst/>
              <a:rect l="l" t="t" r="r" b="b"/>
              <a:pathLst>
                <a:path w="9525" h="9525" extrusionOk="0">
                  <a:moveTo>
                    <a:pt x="7144" y="7144"/>
                  </a:moveTo>
                  <a:lnTo>
                    <a:pt x="8096" y="8096"/>
                  </a:lnTo>
                  <a:cubicBezTo>
                    <a:pt x="8096" y="8096"/>
                    <a:pt x="8096"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554" name="Google Shape;10554;p15"/>
            <p:cNvSpPr/>
            <p:nvPr/>
          </p:nvSpPr>
          <p:spPr>
            <a:xfrm>
              <a:off x="7179469" y="5687853"/>
              <a:ext cx="9525" cy="9525"/>
            </a:xfrm>
            <a:custGeom>
              <a:avLst/>
              <a:gdLst/>
              <a:ahLst/>
              <a:cxnLst/>
              <a:rect l="l" t="t" r="r" b="b"/>
              <a:pathLst>
                <a:path w="9525" h="9525" extrusionOk="0">
                  <a:moveTo>
                    <a:pt x="7144" y="7144"/>
                  </a:moveTo>
                  <a:lnTo>
                    <a:pt x="8096" y="7144"/>
                  </a:lnTo>
                  <a:cubicBezTo>
                    <a:pt x="8096"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555" name="Google Shape;10555;p15"/>
            <p:cNvSpPr/>
            <p:nvPr/>
          </p:nvSpPr>
          <p:spPr>
            <a:xfrm>
              <a:off x="7180421" y="5686583"/>
              <a:ext cx="9525" cy="19050"/>
            </a:xfrm>
            <a:custGeom>
              <a:avLst/>
              <a:gdLst/>
              <a:ahLst/>
              <a:cxnLst/>
              <a:rect l="l" t="t" r="r" b="b"/>
              <a:pathLst>
                <a:path w="9525" h="19050" extrusionOk="0">
                  <a:moveTo>
                    <a:pt x="7144" y="12224"/>
                  </a:moveTo>
                  <a:cubicBezTo>
                    <a:pt x="8096" y="794"/>
                    <a:pt x="7144" y="12224"/>
                    <a:pt x="7144" y="1222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556" name="Google Shape;10556;p15"/>
            <p:cNvSpPr/>
            <p:nvPr/>
          </p:nvSpPr>
          <p:spPr>
            <a:xfrm>
              <a:off x="7167721" y="5734902"/>
              <a:ext cx="9525" cy="9525"/>
            </a:xfrm>
            <a:custGeom>
              <a:avLst/>
              <a:gdLst/>
              <a:ahLst/>
              <a:cxnLst/>
              <a:rect l="l" t="t" r="r" b="b"/>
              <a:pathLst>
                <a:path w="9525" h="9525" extrusionOk="0">
                  <a:moveTo>
                    <a:pt x="8414" y="10578"/>
                  </a:moveTo>
                  <a:cubicBezTo>
                    <a:pt x="5556" y="3910"/>
                    <a:pt x="8414" y="8672"/>
                    <a:pt x="8414" y="1057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557" name="Google Shape;10557;p15"/>
            <p:cNvSpPr/>
            <p:nvPr/>
          </p:nvSpPr>
          <p:spPr>
            <a:xfrm>
              <a:off x="7167086" y="5748919"/>
              <a:ext cx="9525" cy="9525"/>
            </a:xfrm>
            <a:custGeom>
              <a:avLst/>
              <a:gdLst/>
              <a:ahLst/>
              <a:cxnLst/>
              <a:rect l="l" t="t" r="r" b="b"/>
              <a:pathLst>
                <a:path w="9525" h="9525" extrusionOk="0">
                  <a:moveTo>
                    <a:pt x="9049" y="7990"/>
                  </a:moveTo>
                  <a:cubicBezTo>
                    <a:pt x="8096" y="6085"/>
                    <a:pt x="7144" y="7990"/>
                    <a:pt x="7144" y="7990"/>
                  </a:cubicBezTo>
                  <a:cubicBezTo>
                    <a:pt x="7144" y="8943"/>
                    <a:pt x="8096" y="8943"/>
                    <a:pt x="9049" y="7990"/>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558" name="Google Shape;10558;p15"/>
            <p:cNvSpPr/>
            <p:nvPr/>
          </p:nvSpPr>
          <p:spPr>
            <a:xfrm>
              <a:off x="7173754" y="5826918"/>
              <a:ext cx="9525" cy="9525"/>
            </a:xfrm>
            <a:custGeom>
              <a:avLst/>
              <a:gdLst/>
              <a:ahLst/>
              <a:cxnLst/>
              <a:rect l="l" t="t" r="r" b="b"/>
              <a:pathLst>
                <a:path w="9525" h="9525" extrusionOk="0">
                  <a:moveTo>
                    <a:pt x="10001" y="7144"/>
                  </a:moveTo>
                  <a:lnTo>
                    <a:pt x="7144" y="7144"/>
                  </a:lnTo>
                  <a:cubicBezTo>
                    <a:pt x="8096" y="8096"/>
                    <a:pt x="8096" y="7144"/>
                    <a:pt x="10001"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559" name="Google Shape;10559;p15"/>
            <p:cNvSpPr/>
            <p:nvPr/>
          </p:nvSpPr>
          <p:spPr>
            <a:xfrm>
              <a:off x="7190899" y="5838110"/>
              <a:ext cx="9525" cy="9525"/>
            </a:xfrm>
            <a:custGeom>
              <a:avLst/>
              <a:gdLst/>
              <a:ahLst/>
              <a:cxnLst/>
              <a:rect l="l" t="t" r="r" b="b"/>
              <a:pathLst>
                <a:path w="9525" h="9525" extrusionOk="0">
                  <a:moveTo>
                    <a:pt x="7144" y="9287"/>
                  </a:moveTo>
                  <a:cubicBezTo>
                    <a:pt x="8096" y="6429"/>
                    <a:pt x="8096" y="6429"/>
                    <a:pt x="7144" y="928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560" name="Google Shape;10560;p15"/>
            <p:cNvSpPr/>
            <p:nvPr/>
          </p:nvSpPr>
          <p:spPr>
            <a:xfrm>
              <a:off x="7173553" y="5850130"/>
              <a:ext cx="9525" cy="9525"/>
            </a:xfrm>
            <a:custGeom>
              <a:avLst/>
              <a:gdLst/>
              <a:ahLst/>
              <a:cxnLst/>
              <a:rect l="l" t="t" r="r" b="b"/>
              <a:pathLst>
                <a:path w="9525" h="9525" extrusionOk="0">
                  <a:moveTo>
                    <a:pt x="7344" y="7745"/>
                  </a:moveTo>
                  <a:cubicBezTo>
                    <a:pt x="6392" y="4887"/>
                    <a:pt x="9249" y="13460"/>
                    <a:pt x="7344" y="7745"/>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561" name="Google Shape;10561;p15"/>
            <p:cNvSpPr/>
            <p:nvPr/>
          </p:nvSpPr>
          <p:spPr>
            <a:xfrm>
              <a:off x="7190746" y="5978693"/>
              <a:ext cx="9525" cy="9525"/>
            </a:xfrm>
            <a:custGeom>
              <a:avLst/>
              <a:gdLst/>
              <a:ahLst/>
              <a:cxnLst/>
              <a:rect l="l" t="t" r="r" b="b"/>
              <a:pathLst>
                <a:path w="9525" h="9525" extrusionOk="0">
                  <a:moveTo>
                    <a:pt x="7297" y="8722"/>
                  </a:moveTo>
                  <a:lnTo>
                    <a:pt x="10154" y="7769"/>
                  </a:lnTo>
                  <a:cubicBezTo>
                    <a:pt x="10154" y="6817"/>
                    <a:pt x="6344" y="6817"/>
                    <a:pt x="7297" y="8722"/>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562" name="Google Shape;10562;p15"/>
            <p:cNvSpPr/>
            <p:nvPr/>
          </p:nvSpPr>
          <p:spPr>
            <a:xfrm>
              <a:off x="7236619" y="5979318"/>
              <a:ext cx="9525" cy="9525"/>
            </a:xfrm>
            <a:custGeom>
              <a:avLst/>
              <a:gdLst/>
              <a:ahLst/>
              <a:cxnLst/>
              <a:rect l="l" t="t" r="r" b="b"/>
              <a:pathLst>
                <a:path w="9525" h="9525" extrusionOk="0">
                  <a:moveTo>
                    <a:pt x="7144" y="10001"/>
                  </a:moveTo>
                  <a:cubicBezTo>
                    <a:pt x="9049" y="10001"/>
                    <a:pt x="10001" y="8096"/>
                    <a:pt x="9049" y="7144"/>
                  </a:cubicBezTo>
                  <a:cubicBezTo>
                    <a:pt x="9049" y="8096"/>
                    <a:pt x="7144" y="9049"/>
                    <a:pt x="7144" y="10001"/>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563" name="Google Shape;10563;p15"/>
            <p:cNvSpPr/>
            <p:nvPr/>
          </p:nvSpPr>
          <p:spPr>
            <a:xfrm>
              <a:off x="7273637" y="5815488"/>
              <a:ext cx="9525" cy="9525"/>
            </a:xfrm>
            <a:custGeom>
              <a:avLst/>
              <a:gdLst/>
              <a:ahLst/>
              <a:cxnLst/>
              <a:rect l="l" t="t" r="r" b="b"/>
              <a:pathLst>
                <a:path w="9525" h="9525" extrusionOk="0">
                  <a:moveTo>
                    <a:pt x="7273" y="7144"/>
                  </a:moveTo>
                  <a:cubicBezTo>
                    <a:pt x="11083" y="9049"/>
                    <a:pt x="6320" y="7144"/>
                    <a:pt x="7273"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564" name="Google Shape;10564;p15"/>
            <p:cNvSpPr/>
            <p:nvPr/>
          </p:nvSpPr>
          <p:spPr>
            <a:xfrm>
              <a:off x="7252097" y="5891688"/>
              <a:ext cx="9525" cy="9525"/>
            </a:xfrm>
            <a:custGeom>
              <a:avLst/>
              <a:gdLst/>
              <a:ahLst/>
              <a:cxnLst/>
              <a:rect l="l" t="t" r="r" b="b"/>
              <a:pathLst>
                <a:path w="9525" h="9525" extrusionOk="0">
                  <a:moveTo>
                    <a:pt x="7858" y="7144"/>
                  </a:moveTo>
                  <a:cubicBezTo>
                    <a:pt x="6906" y="7144"/>
                    <a:pt x="6906" y="14764"/>
                    <a:pt x="7858"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565" name="Google Shape;10565;p15"/>
            <p:cNvSpPr/>
            <p:nvPr/>
          </p:nvSpPr>
          <p:spPr>
            <a:xfrm>
              <a:off x="7248063" y="5898386"/>
              <a:ext cx="19050" cy="19050"/>
            </a:xfrm>
            <a:custGeom>
              <a:avLst/>
              <a:gdLst/>
              <a:ahLst/>
              <a:cxnLst/>
              <a:rect l="l" t="t" r="r" b="b"/>
              <a:pathLst>
                <a:path w="19050" h="19050" extrusionOk="0">
                  <a:moveTo>
                    <a:pt x="8081" y="14733"/>
                  </a:moveTo>
                  <a:cubicBezTo>
                    <a:pt x="22369" y="29021"/>
                    <a:pt x="8081" y="9018"/>
                    <a:pt x="10939" y="9018"/>
                  </a:cubicBezTo>
                  <a:cubicBezTo>
                    <a:pt x="-491" y="2351"/>
                    <a:pt x="18559" y="15686"/>
                    <a:pt x="8081" y="14733"/>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566" name="Google Shape;10566;p15"/>
            <p:cNvSpPr/>
            <p:nvPr/>
          </p:nvSpPr>
          <p:spPr>
            <a:xfrm>
              <a:off x="7302341" y="6096476"/>
              <a:ext cx="9525" cy="9525"/>
            </a:xfrm>
            <a:custGeom>
              <a:avLst/>
              <a:gdLst/>
              <a:ahLst/>
              <a:cxnLst/>
              <a:rect l="l" t="t" r="r" b="b"/>
              <a:pathLst>
                <a:path w="9525" h="9525" extrusionOk="0">
                  <a:moveTo>
                    <a:pt x="7144" y="8097"/>
                  </a:moveTo>
                  <a:lnTo>
                    <a:pt x="7144" y="7144"/>
                  </a:lnTo>
                  <a:cubicBezTo>
                    <a:pt x="7144" y="7144"/>
                    <a:pt x="7144" y="7144"/>
                    <a:pt x="7144" y="809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567" name="Google Shape;10567;p15"/>
            <p:cNvSpPr/>
            <p:nvPr/>
          </p:nvSpPr>
          <p:spPr>
            <a:xfrm>
              <a:off x="7330916" y="6212681"/>
              <a:ext cx="9525" cy="9525"/>
            </a:xfrm>
            <a:custGeom>
              <a:avLst/>
              <a:gdLst/>
              <a:ahLst/>
              <a:cxnLst/>
              <a:rect l="l" t="t" r="r" b="b"/>
              <a:pathLst>
                <a:path w="9525" h="9525" extrusionOk="0">
                  <a:moveTo>
                    <a:pt x="8096" y="8096"/>
                  </a:moveTo>
                  <a:cubicBezTo>
                    <a:pt x="8096" y="7144"/>
                    <a:pt x="7144" y="7144"/>
                    <a:pt x="7144" y="7144"/>
                  </a:cubicBezTo>
                  <a:cubicBezTo>
                    <a:pt x="8096" y="8096"/>
                    <a:pt x="8096" y="8096"/>
                    <a:pt x="8096" y="809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568" name="Google Shape;10568;p15"/>
            <p:cNvSpPr/>
            <p:nvPr/>
          </p:nvSpPr>
          <p:spPr>
            <a:xfrm>
              <a:off x="7333774" y="6233636"/>
              <a:ext cx="9525" cy="9525"/>
            </a:xfrm>
            <a:custGeom>
              <a:avLst/>
              <a:gdLst/>
              <a:ahLst/>
              <a:cxnLst/>
              <a:rect l="l" t="t" r="r" b="b"/>
              <a:pathLst>
                <a:path w="9525" h="9525" extrusionOk="0">
                  <a:moveTo>
                    <a:pt x="7144" y="8096"/>
                  </a:moveTo>
                  <a:cubicBezTo>
                    <a:pt x="7144" y="8096"/>
                    <a:pt x="7144" y="7144"/>
                    <a:pt x="7144" y="7144"/>
                  </a:cubicBezTo>
                  <a:cubicBezTo>
                    <a:pt x="7144" y="7144"/>
                    <a:pt x="7144" y="8096"/>
                    <a:pt x="7144" y="809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569" name="Google Shape;10569;p15"/>
            <p:cNvSpPr/>
            <p:nvPr/>
          </p:nvSpPr>
          <p:spPr>
            <a:xfrm>
              <a:off x="7302341" y="6097428"/>
              <a:ext cx="9525" cy="9525"/>
            </a:xfrm>
            <a:custGeom>
              <a:avLst/>
              <a:gdLst/>
              <a:ahLst/>
              <a:cxnLst/>
              <a:rect l="l" t="t" r="r" b="b"/>
              <a:pathLst>
                <a:path w="9525" h="9525" extrusionOk="0">
                  <a:moveTo>
                    <a:pt x="7144" y="7144"/>
                  </a:moveTo>
                  <a:lnTo>
                    <a:pt x="7144" y="10953"/>
                  </a:lnTo>
                  <a:cubicBezTo>
                    <a:pt x="8096" y="10001"/>
                    <a:pt x="7144"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570" name="Google Shape;10570;p15"/>
            <p:cNvSpPr/>
            <p:nvPr/>
          </p:nvSpPr>
          <p:spPr>
            <a:xfrm>
              <a:off x="7260960" y="5929231"/>
              <a:ext cx="9525" cy="9525"/>
            </a:xfrm>
            <a:custGeom>
              <a:avLst/>
              <a:gdLst/>
              <a:ahLst/>
              <a:cxnLst/>
              <a:rect l="l" t="t" r="r" b="b"/>
              <a:pathLst>
                <a:path w="9525" h="9525" extrusionOk="0">
                  <a:moveTo>
                    <a:pt x="7567" y="8653"/>
                  </a:moveTo>
                  <a:cubicBezTo>
                    <a:pt x="6615" y="5795"/>
                    <a:pt x="7567" y="7700"/>
                    <a:pt x="7567" y="8653"/>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571" name="Google Shape;10571;p15"/>
            <p:cNvSpPr/>
            <p:nvPr/>
          </p:nvSpPr>
          <p:spPr>
            <a:xfrm>
              <a:off x="7284223" y="6045020"/>
              <a:ext cx="9525" cy="9525"/>
            </a:xfrm>
            <a:custGeom>
              <a:avLst/>
              <a:gdLst/>
              <a:ahLst/>
              <a:cxnLst/>
              <a:rect l="l" t="t" r="r" b="b"/>
              <a:pathLst>
                <a:path w="9525" h="9525" extrusionOk="0">
                  <a:moveTo>
                    <a:pt x="9069" y="9069"/>
                  </a:moveTo>
                  <a:cubicBezTo>
                    <a:pt x="8117" y="8117"/>
                    <a:pt x="5259" y="5259"/>
                    <a:pt x="9069" y="906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572" name="Google Shape;10572;p15"/>
            <p:cNvSpPr/>
            <p:nvPr/>
          </p:nvSpPr>
          <p:spPr>
            <a:xfrm>
              <a:off x="7274719" y="6005743"/>
              <a:ext cx="9525" cy="9525"/>
            </a:xfrm>
            <a:custGeom>
              <a:avLst/>
              <a:gdLst/>
              <a:ahLst/>
              <a:cxnLst/>
              <a:rect l="l" t="t" r="r" b="b"/>
              <a:pathLst>
                <a:path w="9525" h="9525" extrusionOk="0">
                  <a:moveTo>
                    <a:pt x="7144" y="8342"/>
                  </a:moveTo>
                  <a:cubicBezTo>
                    <a:pt x="8096" y="15009"/>
                    <a:pt x="13811" y="3579"/>
                    <a:pt x="7144" y="8342"/>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573" name="Google Shape;10573;p15"/>
            <p:cNvSpPr/>
            <p:nvPr/>
          </p:nvSpPr>
          <p:spPr>
            <a:xfrm>
              <a:off x="7250906" y="5941218"/>
              <a:ext cx="9525" cy="9525"/>
            </a:xfrm>
            <a:custGeom>
              <a:avLst/>
              <a:gdLst/>
              <a:ahLst/>
              <a:cxnLst/>
              <a:rect l="l" t="t" r="r" b="b"/>
              <a:pathLst>
                <a:path w="9525" h="9525" extrusionOk="0">
                  <a:moveTo>
                    <a:pt x="8096" y="8096"/>
                  </a:moveTo>
                  <a:lnTo>
                    <a:pt x="7144" y="7144"/>
                  </a:lnTo>
                  <a:cubicBezTo>
                    <a:pt x="8096" y="7144"/>
                    <a:pt x="8096" y="7144"/>
                    <a:pt x="8096" y="809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574" name="Google Shape;10574;p15"/>
            <p:cNvSpPr/>
            <p:nvPr/>
          </p:nvSpPr>
          <p:spPr>
            <a:xfrm>
              <a:off x="7292393" y="6074568"/>
              <a:ext cx="9525" cy="9525"/>
            </a:xfrm>
            <a:custGeom>
              <a:avLst/>
              <a:gdLst/>
              <a:ahLst/>
              <a:cxnLst/>
              <a:rect l="l" t="t" r="r" b="b"/>
              <a:pathLst>
                <a:path w="9525" h="9525" extrusionOk="0">
                  <a:moveTo>
                    <a:pt x="7567" y="7144"/>
                  </a:moveTo>
                  <a:cubicBezTo>
                    <a:pt x="7567" y="7144"/>
                    <a:pt x="6615" y="8096"/>
                    <a:pt x="7567" y="7144"/>
                  </a:cubicBezTo>
                  <a:cubicBezTo>
                    <a:pt x="7567" y="8096"/>
                    <a:pt x="7567" y="8096"/>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575" name="Google Shape;10575;p15"/>
            <p:cNvSpPr/>
            <p:nvPr/>
          </p:nvSpPr>
          <p:spPr>
            <a:xfrm>
              <a:off x="7270909" y="5839301"/>
              <a:ext cx="9525" cy="9525"/>
            </a:xfrm>
            <a:custGeom>
              <a:avLst/>
              <a:gdLst/>
              <a:ahLst/>
              <a:cxnLst/>
              <a:rect l="l" t="t" r="r" b="b"/>
              <a:pathLst>
                <a:path w="9525" h="9525" extrusionOk="0">
                  <a:moveTo>
                    <a:pt x="7144" y="7144"/>
                  </a:moveTo>
                  <a:cubicBezTo>
                    <a:pt x="7144" y="7144"/>
                    <a:pt x="7144" y="7144"/>
                    <a:pt x="7144" y="7144"/>
                  </a:cubicBez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576" name="Google Shape;10576;p15"/>
            <p:cNvSpPr/>
            <p:nvPr/>
          </p:nvSpPr>
          <p:spPr>
            <a:xfrm>
              <a:off x="7275671" y="5789771"/>
              <a:ext cx="9525" cy="9525"/>
            </a:xfrm>
            <a:custGeom>
              <a:avLst/>
              <a:gdLst/>
              <a:ahLst/>
              <a:cxnLst/>
              <a:rect l="l" t="t" r="r" b="b"/>
              <a:pathLst>
                <a:path w="9525" h="9525" extrusionOk="0">
                  <a:moveTo>
                    <a:pt x="7144" y="7144"/>
                  </a:moveTo>
                  <a:cubicBezTo>
                    <a:pt x="8096" y="8097"/>
                    <a:pt x="10954" y="9049"/>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577" name="Google Shape;10577;p15"/>
            <p:cNvSpPr/>
            <p:nvPr/>
          </p:nvSpPr>
          <p:spPr>
            <a:xfrm>
              <a:off x="7340018" y="6271312"/>
              <a:ext cx="9525" cy="9525"/>
            </a:xfrm>
            <a:custGeom>
              <a:avLst/>
              <a:gdLst/>
              <a:ahLst/>
              <a:cxnLst/>
              <a:rect l="l" t="t" r="r" b="b"/>
              <a:pathLst>
                <a:path w="9525" h="9525" extrusionOk="0">
                  <a:moveTo>
                    <a:pt x="7567" y="7567"/>
                  </a:moveTo>
                  <a:cubicBezTo>
                    <a:pt x="7567" y="7567"/>
                    <a:pt x="7567" y="7567"/>
                    <a:pt x="7567" y="7567"/>
                  </a:cubicBezTo>
                  <a:cubicBezTo>
                    <a:pt x="6615" y="6614"/>
                    <a:pt x="7567" y="7567"/>
                    <a:pt x="7567"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578" name="Google Shape;10578;p15"/>
            <p:cNvSpPr/>
            <p:nvPr/>
          </p:nvSpPr>
          <p:spPr>
            <a:xfrm>
              <a:off x="7453789" y="6438988"/>
              <a:ext cx="19050" cy="9525"/>
            </a:xfrm>
            <a:custGeom>
              <a:avLst/>
              <a:gdLst/>
              <a:ahLst/>
              <a:cxnLst/>
              <a:rect l="l" t="t" r="r" b="b"/>
              <a:pathLst>
                <a:path w="19050" h="9525" extrusionOk="0">
                  <a:moveTo>
                    <a:pt x="12859" y="8485"/>
                  </a:moveTo>
                  <a:cubicBezTo>
                    <a:pt x="11906" y="13247"/>
                    <a:pt x="8096" y="2769"/>
                    <a:pt x="7144" y="9437"/>
                  </a:cubicBezTo>
                  <a:cubicBezTo>
                    <a:pt x="8096" y="8485"/>
                    <a:pt x="12859" y="14199"/>
                    <a:pt x="12859" y="8485"/>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579" name="Google Shape;10579;p15"/>
            <p:cNvSpPr/>
            <p:nvPr/>
          </p:nvSpPr>
          <p:spPr>
            <a:xfrm>
              <a:off x="7261384" y="5931693"/>
              <a:ext cx="9525" cy="9525"/>
            </a:xfrm>
            <a:custGeom>
              <a:avLst/>
              <a:gdLst/>
              <a:ahLst/>
              <a:cxnLst/>
              <a:rect l="l" t="t" r="r" b="b"/>
              <a:pathLst>
                <a:path w="9525" h="9525" extrusionOk="0">
                  <a:moveTo>
                    <a:pt x="7144" y="7144"/>
                  </a:moveTo>
                  <a:lnTo>
                    <a:pt x="7144" y="9049"/>
                  </a:lnTo>
                  <a:cubicBezTo>
                    <a:pt x="8096" y="8096"/>
                    <a:pt x="7144"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580" name="Google Shape;10580;p15"/>
            <p:cNvSpPr/>
            <p:nvPr/>
          </p:nvSpPr>
          <p:spPr>
            <a:xfrm>
              <a:off x="7453789" y="6441281"/>
              <a:ext cx="9525" cy="9525"/>
            </a:xfrm>
            <a:custGeom>
              <a:avLst/>
              <a:gdLst/>
              <a:ahLst/>
              <a:cxnLst/>
              <a:rect l="l" t="t" r="r" b="b"/>
              <a:pathLst>
                <a:path w="9525" h="9525" extrusionOk="0">
                  <a:moveTo>
                    <a:pt x="7144" y="7144"/>
                  </a:moveTo>
                  <a:cubicBezTo>
                    <a:pt x="7144" y="8096"/>
                    <a:pt x="7144" y="9049"/>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581" name="Google Shape;10581;p15"/>
            <p:cNvSpPr/>
            <p:nvPr/>
          </p:nvSpPr>
          <p:spPr>
            <a:xfrm>
              <a:off x="7368064" y="6391751"/>
              <a:ext cx="9525" cy="9525"/>
            </a:xfrm>
            <a:custGeom>
              <a:avLst/>
              <a:gdLst/>
              <a:ahLst/>
              <a:cxnLst/>
              <a:rect l="l" t="t" r="r" b="b"/>
              <a:pathLst>
                <a:path w="9525" h="9525" extrusionOk="0">
                  <a:moveTo>
                    <a:pt x="7144" y="8097"/>
                  </a:moveTo>
                  <a:cubicBezTo>
                    <a:pt x="7144" y="8097"/>
                    <a:pt x="8096" y="7144"/>
                    <a:pt x="8096" y="7144"/>
                  </a:cubicBezTo>
                  <a:cubicBezTo>
                    <a:pt x="8096" y="7144"/>
                    <a:pt x="7144" y="8097"/>
                    <a:pt x="7144" y="809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582" name="Google Shape;10582;p15"/>
            <p:cNvSpPr/>
            <p:nvPr/>
          </p:nvSpPr>
          <p:spPr>
            <a:xfrm>
              <a:off x="7351871" y="6291738"/>
              <a:ext cx="9525" cy="9525"/>
            </a:xfrm>
            <a:custGeom>
              <a:avLst/>
              <a:gdLst/>
              <a:ahLst/>
              <a:cxnLst/>
              <a:rect l="l" t="t" r="r" b="b"/>
              <a:pathLst>
                <a:path w="9525" h="9525" extrusionOk="0">
                  <a:moveTo>
                    <a:pt x="7144" y="7144"/>
                  </a:moveTo>
                  <a:lnTo>
                    <a:pt x="7144" y="9049"/>
                  </a:lnTo>
                  <a:cubicBezTo>
                    <a:pt x="7144" y="8097"/>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583" name="Google Shape;10583;p15"/>
            <p:cNvSpPr/>
            <p:nvPr/>
          </p:nvSpPr>
          <p:spPr>
            <a:xfrm>
              <a:off x="7380446" y="6423724"/>
              <a:ext cx="9525" cy="9525"/>
            </a:xfrm>
            <a:custGeom>
              <a:avLst/>
              <a:gdLst/>
              <a:ahLst/>
              <a:cxnLst/>
              <a:rect l="l" t="t" r="r" b="b"/>
              <a:pathLst>
                <a:path w="9525" h="9525" extrusionOk="0">
                  <a:moveTo>
                    <a:pt x="7144" y="7555"/>
                  </a:moveTo>
                  <a:cubicBezTo>
                    <a:pt x="8096" y="18032"/>
                    <a:pt x="8096" y="4698"/>
                    <a:pt x="7144" y="7555"/>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584" name="Google Shape;10584;p15"/>
            <p:cNvSpPr/>
            <p:nvPr/>
          </p:nvSpPr>
          <p:spPr>
            <a:xfrm>
              <a:off x="7389971" y="6456081"/>
              <a:ext cx="9525" cy="9525"/>
            </a:xfrm>
            <a:custGeom>
              <a:avLst/>
              <a:gdLst/>
              <a:ahLst/>
              <a:cxnLst/>
              <a:rect l="l" t="t" r="r" b="b"/>
              <a:pathLst>
                <a:path w="9525" h="9525" extrusionOk="0">
                  <a:moveTo>
                    <a:pt x="7144" y="9488"/>
                  </a:moveTo>
                  <a:cubicBezTo>
                    <a:pt x="7144" y="8536"/>
                    <a:pt x="7144" y="4726"/>
                    <a:pt x="7144" y="948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585" name="Google Shape;10585;p15"/>
            <p:cNvSpPr/>
            <p:nvPr/>
          </p:nvSpPr>
          <p:spPr>
            <a:xfrm>
              <a:off x="7291490" y="5940257"/>
              <a:ext cx="9525" cy="9525"/>
            </a:xfrm>
            <a:custGeom>
              <a:avLst/>
              <a:gdLst/>
              <a:ahLst/>
              <a:cxnLst/>
              <a:rect l="l" t="t" r="r" b="b"/>
              <a:pathLst>
                <a:path w="9525" h="9525" extrusionOk="0">
                  <a:moveTo>
                    <a:pt x="7517" y="10010"/>
                  </a:moveTo>
                  <a:cubicBezTo>
                    <a:pt x="8470" y="9057"/>
                    <a:pt x="8470" y="8105"/>
                    <a:pt x="9422" y="8105"/>
                  </a:cubicBezTo>
                  <a:cubicBezTo>
                    <a:pt x="7517" y="9057"/>
                    <a:pt x="6565" y="4295"/>
                    <a:pt x="7517" y="10010"/>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586" name="Google Shape;10586;p15"/>
            <p:cNvSpPr/>
            <p:nvPr/>
          </p:nvSpPr>
          <p:spPr>
            <a:xfrm>
              <a:off x="7260431" y="5931693"/>
              <a:ext cx="9525" cy="9525"/>
            </a:xfrm>
            <a:custGeom>
              <a:avLst/>
              <a:gdLst/>
              <a:ahLst/>
              <a:cxnLst/>
              <a:rect l="l" t="t" r="r" b="b"/>
              <a:pathLst>
                <a:path w="9525" h="9525" extrusionOk="0">
                  <a:moveTo>
                    <a:pt x="7144" y="7144"/>
                  </a:moveTo>
                  <a:cubicBezTo>
                    <a:pt x="1095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587" name="Google Shape;10587;p15"/>
            <p:cNvSpPr/>
            <p:nvPr/>
          </p:nvSpPr>
          <p:spPr>
            <a:xfrm>
              <a:off x="7403306" y="6420326"/>
              <a:ext cx="9525" cy="19050"/>
            </a:xfrm>
            <a:custGeom>
              <a:avLst/>
              <a:gdLst/>
              <a:ahLst/>
              <a:cxnLst/>
              <a:rect l="l" t="t" r="r" b="b"/>
              <a:pathLst>
                <a:path w="9525" h="19050" extrusionOk="0">
                  <a:moveTo>
                    <a:pt x="7144" y="7144"/>
                  </a:moveTo>
                  <a:lnTo>
                    <a:pt x="8096" y="12859"/>
                  </a:lnTo>
                  <a:cubicBezTo>
                    <a:pt x="8096" y="10954"/>
                    <a:pt x="7144" y="9049"/>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588" name="Google Shape;10588;p15"/>
            <p:cNvSpPr/>
            <p:nvPr/>
          </p:nvSpPr>
          <p:spPr>
            <a:xfrm>
              <a:off x="7369969" y="6181248"/>
              <a:ext cx="9525" cy="9525"/>
            </a:xfrm>
            <a:custGeom>
              <a:avLst/>
              <a:gdLst/>
              <a:ahLst/>
              <a:cxnLst/>
              <a:rect l="l" t="t" r="r" b="b"/>
              <a:pathLst>
                <a:path w="9525" h="9525" extrusionOk="0">
                  <a:moveTo>
                    <a:pt x="8096" y="8096"/>
                  </a:moveTo>
                  <a:lnTo>
                    <a:pt x="7144" y="7144"/>
                  </a:lnTo>
                  <a:cubicBezTo>
                    <a:pt x="7144" y="8096"/>
                    <a:pt x="7144" y="8096"/>
                    <a:pt x="8096" y="809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589" name="Google Shape;10589;p15"/>
            <p:cNvSpPr/>
            <p:nvPr/>
          </p:nvSpPr>
          <p:spPr>
            <a:xfrm>
              <a:off x="7407921" y="6441281"/>
              <a:ext cx="9525" cy="9525"/>
            </a:xfrm>
            <a:custGeom>
              <a:avLst/>
              <a:gdLst/>
              <a:ahLst/>
              <a:cxnLst/>
              <a:rect l="l" t="t" r="r" b="b"/>
              <a:pathLst>
                <a:path w="9525" h="9525" extrusionOk="0">
                  <a:moveTo>
                    <a:pt x="8244" y="7144"/>
                  </a:moveTo>
                  <a:cubicBezTo>
                    <a:pt x="7291" y="8096"/>
                    <a:pt x="6339" y="16669"/>
                    <a:pt x="82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590" name="Google Shape;10590;p15"/>
            <p:cNvSpPr/>
            <p:nvPr/>
          </p:nvSpPr>
          <p:spPr>
            <a:xfrm>
              <a:off x="7293769" y="5941218"/>
              <a:ext cx="9525" cy="9525"/>
            </a:xfrm>
            <a:custGeom>
              <a:avLst/>
              <a:gdLst/>
              <a:ahLst/>
              <a:cxnLst/>
              <a:rect l="l" t="t" r="r" b="b"/>
              <a:pathLst>
                <a:path w="9525" h="9525" extrusionOk="0">
                  <a:moveTo>
                    <a:pt x="7144" y="7144"/>
                  </a:moveTo>
                  <a:lnTo>
                    <a:pt x="7144" y="7144"/>
                  </a:lnTo>
                  <a:lnTo>
                    <a:pt x="7144" y="7144"/>
                  </a:ln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591" name="Google Shape;10591;p15"/>
            <p:cNvSpPr/>
            <p:nvPr/>
          </p:nvSpPr>
          <p:spPr>
            <a:xfrm>
              <a:off x="7249384" y="5793700"/>
              <a:ext cx="228600" cy="752475"/>
            </a:xfrm>
            <a:custGeom>
              <a:avLst/>
              <a:gdLst/>
              <a:ahLst/>
              <a:cxnLst/>
              <a:rect l="l" t="t" r="r" b="b"/>
              <a:pathLst>
                <a:path w="228600" h="752475" extrusionOk="0">
                  <a:moveTo>
                    <a:pt x="38194" y="120372"/>
                  </a:moveTo>
                  <a:cubicBezTo>
                    <a:pt x="38194" y="121324"/>
                    <a:pt x="54386" y="160377"/>
                    <a:pt x="57244" y="158472"/>
                  </a:cubicBezTo>
                  <a:cubicBezTo>
                    <a:pt x="54386" y="155614"/>
                    <a:pt x="54386" y="155614"/>
                    <a:pt x="56291" y="158472"/>
                  </a:cubicBezTo>
                  <a:cubicBezTo>
                    <a:pt x="45813" y="167997"/>
                    <a:pt x="62006" y="110847"/>
                    <a:pt x="57244" y="168949"/>
                  </a:cubicBezTo>
                  <a:cubicBezTo>
                    <a:pt x="53434" y="170855"/>
                    <a:pt x="51529" y="159424"/>
                    <a:pt x="52481" y="160377"/>
                  </a:cubicBezTo>
                  <a:cubicBezTo>
                    <a:pt x="50576" y="161330"/>
                    <a:pt x="48671" y="161330"/>
                    <a:pt x="47719" y="162282"/>
                  </a:cubicBezTo>
                  <a:cubicBezTo>
                    <a:pt x="48671" y="182285"/>
                    <a:pt x="78198" y="193714"/>
                    <a:pt x="77246" y="208955"/>
                  </a:cubicBezTo>
                  <a:cubicBezTo>
                    <a:pt x="77246" y="208955"/>
                    <a:pt x="95344" y="286107"/>
                    <a:pt x="102011" y="303252"/>
                  </a:cubicBezTo>
                  <a:cubicBezTo>
                    <a:pt x="104869" y="306110"/>
                    <a:pt x="106773" y="309919"/>
                    <a:pt x="108679" y="313730"/>
                  </a:cubicBezTo>
                  <a:cubicBezTo>
                    <a:pt x="111536" y="375642"/>
                    <a:pt x="130586" y="413742"/>
                    <a:pt x="148684" y="458510"/>
                  </a:cubicBezTo>
                  <a:cubicBezTo>
                    <a:pt x="142969" y="463272"/>
                    <a:pt x="146779" y="457557"/>
                    <a:pt x="149636" y="460414"/>
                  </a:cubicBezTo>
                  <a:cubicBezTo>
                    <a:pt x="151541" y="468987"/>
                    <a:pt x="162019" y="577572"/>
                    <a:pt x="177259" y="584239"/>
                  </a:cubicBezTo>
                  <a:cubicBezTo>
                    <a:pt x="185831" y="600432"/>
                    <a:pt x="210596" y="706160"/>
                    <a:pt x="207738" y="712827"/>
                  </a:cubicBezTo>
                  <a:cubicBezTo>
                    <a:pt x="203929" y="712827"/>
                    <a:pt x="179163" y="715685"/>
                    <a:pt x="182973" y="722352"/>
                  </a:cubicBezTo>
                  <a:cubicBezTo>
                    <a:pt x="184879" y="721399"/>
                    <a:pt x="142016" y="557569"/>
                    <a:pt x="134396" y="537567"/>
                  </a:cubicBezTo>
                  <a:cubicBezTo>
                    <a:pt x="137254" y="541377"/>
                    <a:pt x="142969" y="582335"/>
                    <a:pt x="145826" y="585192"/>
                  </a:cubicBezTo>
                  <a:cubicBezTo>
                    <a:pt x="144873" y="584239"/>
                    <a:pt x="122013" y="492799"/>
                    <a:pt x="126776" y="498514"/>
                  </a:cubicBezTo>
                  <a:cubicBezTo>
                    <a:pt x="126776" y="497562"/>
                    <a:pt x="119156" y="490894"/>
                    <a:pt x="115346" y="491847"/>
                  </a:cubicBezTo>
                  <a:cubicBezTo>
                    <a:pt x="125823" y="493752"/>
                    <a:pt x="103916" y="427077"/>
                    <a:pt x="103916" y="428030"/>
                  </a:cubicBezTo>
                  <a:cubicBezTo>
                    <a:pt x="102963" y="425172"/>
                    <a:pt x="102011" y="423267"/>
                    <a:pt x="101059" y="420410"/>
                  </a:cubicBezTo>
                  <a:cubicBezTo>
                    <a:pt x="97248" y="417552"/>
                    <a:pt x="85819" y="387072"/>
                    <a:pt x="83913" y="367069"/>
                  </a:cubicBezTo>
                  <a:cubicBezTo>
                    <a:pt x="85819" y="368022"/>
                    <a:pt x="87723" y="368974"/>
                    <a:pt x="88676" y="369927"/>
                  </a:cubicBezTo>
                  <a:cubicBezTo>
                    <a:pt x="75341" y="331827"/>
                    <a:pt x="68673" y="301347"/>
                    <a:pt x="58196" y="265152"/>
                  </a:cubicBezTo>
                  <a:cubicBezTo>
                    <a:pt x="53434" y="260389"/>
                    <a:pt x="49623" y="258485"/>
                    <a:pt x="47719" y="254674"/>
                  </a:cubicBezTo>
                  <a:cubicBezTo>
                    <a:pt x="49623" y="257532"/>
                    <a:pt x="42004" y="230862"/>
                    <a:pt x="42004" y="229910"/>
                  </a:cubicBezTo>
                  <a:cubicBezTo>
                    <a:pt x="47719" y="236577"/>
                    <a:pt x="44861" y="216574"/>
                    <a:pt x="35336" y="208955"/>
                  </a:cubicBezTo>
                  <a:cubicBezTo>
                    <a:pt x="48671" y="220385"/>
                    <a:pt x="9619" y="156567"/>
                    <a:pt x="9619" y="156567"/>
                  </a:cubicBezTo>
                  <a:cubicBezTo>
                    <a:pt x="12476" y="150852"/>
                    <a:pt x="19144" y="127992"/>
                    <a:pt x="7713" y="125135"/>
                  </a:cubicBezTo>
                  <a:cubicBezTo>
                    <a:pt x="6761" y="127992"/>
                    <a:pt x="6761" y="128944"/>
                    <a:pt x="9619" y="127992"/>
                  </a:cubicBezTo>
                  <a:cubicBezTo>
                    <a:pt x="18191" y="137517"/>
                    <a:pt x="10571" y="158472"/>
                    <a:pt x="27716" y="176569"/>
                  </a:cubicBezTo>
                  <a:cubicBezTo>
                    <a:pt x="25811" y="205144"/>
                    <a:pt x="42004" y="253722"/>
                    <a:pt x="55338" y="277535"/>
                  </a:cubicBezTo>
                  <a:cubicBezTo>
                    <a:pt x="49623" y="280392"/>
                    <a:pt x="50576" y="282297"/>
                    <a:pt x="48671" y="281344"/>
                  </a:cubicBezTo>
                  <a:cubicBezTo>
                    <a:pt x="50576" y="293727"/>
                    <a:pt x="51529" y="299442"/>
                    <a:pt x="57244" y="308967"/>
                  </a:cubicBezTo>
                  <a:cubicBezTo>
                    <a:pt x="61054" y="323255"/>
                    <a:pt x="67721" y="357544"/>
                    <a:pt x="67721" y="357544"/>
                  </a:cubicBezTo>
                  <a:cubicBezTo>
                    <a:pt x="68673" y="369927"/>
                    <a:pt x="82961" y="388977"/>
                    <a:pt x="76294" y="403264"/>
                  </a:cubicBezTo>
                  <a:cubicBezTo>
                    <a:pt x="77246" y="402312"/>
                    <a:pt x="78198" y="400407"/>
                    <a:pt x="80104" y="399455"/>
                  </a:cubicBezTo>
                  <a:cubicBezTo>
                    <a:pt x="82961" y="417552"/>
                    <a:pt x="83913" y="411837"/>
                    <a:pt x="90581" y="424219"/>
                  </a:cubicBezTo>
                  <a:cubicBezTo>
                    <a:pt x="92486" y="435649"/>
                    <a:pt x="82961" y="425172"/>
                    <a:pt x="82961" y="426124"/>
                  </a:cubicBezTo>
                  <a:cubicBezTo>
                    <a:pt x="90581" y="440412"/>
                    <a:pt x="95344" y="461367"/>
                    <a:pt x="89629" y="472797"/>
                  </a:cubicBezTo>
                  <a:cubicBezTo>
                    <a:pt x="89629" y="472797"/>
                    <a:pt x="103916" y="484227"/>
                    <a:pt x="99154" y="487085"/>
                  </a:cubicBezTo>
                  <a:cubicBezTo>
                    <a:pt x="98201" y="485180"/>
                    <a:pt x="96296" y="483274"/>
                    <a:pt x="94391" y="483274"/>
                  </a:cubicBezTo>
                  <a:cubicBezTo>
                    <a:pt x="105821" y="500419"/>
                    <a:pt x="99154" y="523280"/>
                    <a:pt x="113441" y="537567"/>
                  </a:cubicBezTo>
                  <a:cubicBezTo>
                    <a:pt x="112488" y="534710"/>
                    <a:pt x="110584" y="531852"/>
                    <a:pt x="109631" y="528994"/>
                  </a:cubicBezTo>
                  <a:cubicBezTo>
                    <a:pt x="116298" y="527089"/>
                    <a:pt x="108679" y="535662"/>
                    <a:pt x="115346" y="527089"/>
                  </a:cubicBezTo>
                  <a:cubicBezTo>
                    <a:pt x="103916" y="549949"/>
                    <a:pt x="132491" y="606147"/>
                    <a:pt x="136301" y="631864"/>
                  </a:cubicBezTo>
                  <a:cubicBezTo>
                    <a:pt x="134396" y="631864"/>
                    <a:pt x="131538" y="631864"/>
                    <a:pt x="130586" y="629960"/>
                  </a:cubicBezTo>
                  <a:cubicBezTo>
                    <a:pt x="136301" y="650914"/>
                    <a:pt x="156304" y="675680"/>
                    <a:pt x="155351" y="697587"/>
                  </a:cubicBezTo>
                  <a:cubicBezTo>
                    <a:pt x="147731" y="713780"/>
                    <a:pt x="169638" y="729972"/>
                    <a:pt x="164876" y="746164"/>
                  </a:cubicBezTo>
                  <a:cubicBezTo>
                    <a:pt x="165829" y="748069"/>
                    <a:pt x="175354" y="734735"/>
                    <a:pt x="176306" y="747117"/>
                  </a:cubicBezTo>
                  <a:cubicBezTo>
                    <a:pt x="174401" y="748069"/>
                    <a:pt x="171544" y="749022"/>
                    <a:pt x="169638" y="749974"/>
                  </a:cubicBezTo>
                  <a:cubicBezTo>
                    <a:pt x="171544" y="752832"/>
                    <a:pt x="218216" y="729019"/>
                    <a:pt x="223931" y="726162"/>
                  </a:cubicBezTo>
                  <a:cubicBezTo>
                    <a:pt x="221073" y="730924"/>
                    <a:pt x="217263" y="734735"/>
                    <a:pt x="211548" y="736639"/>
                  </a:cubicBezTo>
                  <a:cubicBezTo>
                    <a:pt x="217263" y="735687"/>
                    <a:pt x="222026" y="732830"/>
                    <a:pt x="225836" y="729019"/>
                  </a:cubicBezTo>
                  <a:cubicBezTo>
                    <a:pt x="229646" y="726162"/>
                    <a:pt x="211548" y="640437"/>
                    <a:pt x="209644" y="643294"/>
                  </a:cubicBezTo>
                  <a:cubicBezTo>
                    <a:pt x="202976" y="634722"/>
                    <a:pt x="162971" y="422314"/>
                    <a:pt x="155351" y="424219"/>
                  </a:cubicBezTo>
                  <a:cubicBezTo>
                    <a:pt x="150588" y="407074"/>
                    <a:pt x="141063" y="369927"/>
                    <a:pt x="140111" y="352782"/>
                  </a:cubicBezTo>
                  <a:cubicBezTo>
                    <a:pt x="132491" y="322302"/>
                    <a:pt x="91534" y="269914"/>
                    <a:pt x="101059" y="238482"/>
                  </a:cubicBezTo>
                  <a:cubicBezTo>
                    <a:pt x="108679" y="267057"/>
                    <a:pt x="99154" y="239435"/>
                    <a:pt x="109631" y="246102"/>
                  </a:cubicBezTo>
                  <a:cubicBezTo>
                    <a:pt x="108679" y="245149"/>
                    <a:pt x="96296" y="216574"/>
                    <a:pt x="96296" y="216574"/>
                  </a:cubicBezTo>
                  <a:cubicBezTo>
                    <a:pt x="93438" y="215622"/>
                    <a:pt x="98201" y="228005"/>
                    <a:pt x="97248" y="227052"/>
                  </a:cubicBezTo>
                  <a:cubicBezTo>
                    <a:pt x="88676" y="220385"/>
                    <a:pt x="89629" y="187047"/>
                    <a:pt x="85819" y="185142"/>
                  </a:cubicBezTo>
                  <a:cubicBezTo>
                    <a:pt x="61054" y="147994"/>
                    <a:pt x="53434" y="82272"/>
                    <a:pt x="40098" y="41314"/>
                  </a:cubicBezTo>
                  <a:cubicBezTo>
                    <a:pt x="33431" y="19407"/>
                    <a:pt x="27716" y="-8215"/>
                    <a:pt x="19144" y="17502"/>
                  </a:cubicBezTo>
                  <a:cubicBezTo>
                    <a:pt x="16286" y="22264"/>
                    <a:pt x="28669" y="93702"/>
                    <a:pt x="40098" y="102274"/>
                  </a:cubicBezTo>
                  <a:cubicBezTo>
                    <a:pt x="37241" y="104180"/>
                    <a:pt x="34384" y="104180"/>
                    <a:pt x="31526" y="102274"/>
                  </a:cubicBezTo>
                  <a:cubicBezTo>
                    <a:pt x="49623" y="95607"/>
                    <a:pt x="36288" y="123230"/>
                    <a:pt x="38194" y="120372"/>
                  </a:cubicBezTo>
                  <a:close/>
                  <a:moveTo>
                    <a:pt x="87723" y="235624"/>
                  </a:moveTo>
                  <a:cubicBezTo>
                    <a:pt x="86771" y="234672"/>
                    <a:pt x="85819" y="229910"/>
                    <a:pt x="87723" y="235624"/>
                  </a:cubicBezTo>
                  <a:close/>
                  <a:moveTo>
                    <a:pt x="90581" y="246102"/>
                  </a:moveTo>
                  <a:cubicBezTo>
                    <a:pt x="88676" y="238482"/>
                    <a:pt x="91534" y="241339"/>
                    <a:pt x="90581" y="246102"/>
                  </a:cubicBezTo>
                  <a:close/>
                  <a:moveTo>
                    <a:pt x="103916" y="219432"/>
                  </a:moveTo>
                  <a:cubicBezTo>
                    <a:pt x="106773" y="225147"/>
                    <a:pt x="99154" y="217527"/>
                    <a:pt x="103916" y="219432"/>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592" name="Google Shape;10592;p15"/>
            <p:cNvSpPr/>
            <p:nvPr/>
          </p:nvSpPr>
          <p:spPr>
            <a:xfrm>
              <a:off x="7340679" y="6003808"/>
              <a:ext cx="9525" cy="9525"/>
            </a:xfrm>
            <a:custGeom>
              <a:avLst/>
              <a:gdLst/>
              <a:ahLst/>
              <a:cxnLst/>
              <a:rect l="l" t="t" r="r" b="b"/>
              <a:pathLst>
                <a:path w="9525" h="9525" extrusionOk="0">
                  <a:moveTo>
                    <a:pt x="7858" y="7419"/>
                  </a:moveTo>
                  <a:cubicBezTo>
                    <a:pt x="6906" y="6466"/>
                    <a:pt x="6906" y="8371"/>
                    <a:pt x="7858" y="741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593" name="Google Shape;10593;p15"/>
            <p:cNvSpPr/>
            <p:nvPr/>
          </p:nvSpPr>
          <p:spPr>
            <a:xfrm>
              <a:off x="7302341" y="6095100"/>
              <a:ext cx="9525" cy="9525"/>
            </a:xfrm>
            <a:custGeom>
              <a:avLst/>
              <a:gdLst/>
              <a:ahLst/>
              <a:cxnLst/>
              <a:rect l="l" t="t" r="r" b="b"/>
              <a:pathLst>
                <a:path w="9525" h="9525" extrusionOk="0">
                  <a:moveTo>
                    <a:pt x="7144" y="7567"/>
                  </a:moveTo>
                  <a:cubicBezTo>
                    <a:pt x="7144" y="7567"/>
                    <a:pt x="8096" y="6614"/>
                    <a:pt x="7144"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594" name="Google Shape;10594;p15"/>
            <p:cNvSpPr/>
            <p:nvPr/>
          </p:nvSpPr>
          <p:spPr>
            <a:xfrm>
              <a:off x="7366159" y="6171300"/>
              <a:ext cx="9525" cy="9525"/>
            </a:xfrm>
            <a:custGeom>
              <a:avLst/>
              <a:gdLst/>
              <a:ahLst/>
              <a:cxnLst/>
              <a:rect l="l" t="t" r="r" b="b"/>
              <a:pathLst>
                <a:path w="9525" h="9525" extrusionOk="0">
                  <a:moveTo>
                    <a:pt x="7144" y="7567"/>
                  </a:moveTo>
                  <a:cubicBezTo>
                    <a:pt x="7144" y="7567"/>
                    <a:pt x="7144" y="6614"/>
                    <a:pt x="7144"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595" name="Google Shape;10595;p15"/>
            <p:cNvSpPr/>
            <p:nvPr/>
          </p:nvSpPr>
          <p:spPr>
            <a:xfrm>
              <a:off x="7296626" y="6036997"/>
              <a:ext cx="9525" cy="9525"/>
            </a:xfrm>
            <a:custGeom>
              <a:avLst/>
              <a:gdLst/>
              <a:ahLst/>
              <a:cxnLst/>
              <a:rect l="l" t="t" r="r" b="b"/>
              <a:pathLst>
                <a:path w="9525" h="9525" extrusionOk="0">
                  <a:moveTo>
                    <a:pt x="7144" y="7567"/>
                  </a:moveTo>
                  <a:cubicBezTo>
                    <a:pt x="8096" y="7567"/>
                    <a:pt x="8096" y="7567"/>
                    <a:pt x="7144" y="7567"/>
                  </a:cubicBezTo>
                  <a:cubicBezTo>
                    <a:pt x="8096" y="6615"/>
                    <a:pt x="8096" y="7567"/>
                    <a:pt x="7144"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596" name="Google Shape;10596;p15"/>
            <p:cNvSpPr/>
            <p:nvPr/>
          </p:nvSpPr>
          <p:spPr>
            <a:xfrm>
              <a:off x="7290911" y="6009798"/>
              <a:ext cx="9525" cy="9525"/>
            </a:xfrm>
            <a:custGeom>
              <a:avLst/>
              <a:gdLst/>
              <a:ahLst/>
              <a:cxnLst/>
              <a:rect l="l" t="t" r="r" b="b"/>
              <a:pathLst>
                <a:path w="9525" h="9525" extrusionOk="0">
                  <a:moveTo>
                    <a:pt x="7144" y="10953"/>
                  </a:moveTo>
                  <a:lnTo>
                    <a:pt x="7144" y="7144"/>
                  </a:lnTo>
                  <a:cubicBezTo>
                    <a:pt x="7144" y="9049"/>
                    <a:pt x="7144" y="10001"/>
                    <a:pt x="7144" y="10953"/>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597" name="Google Shape;10597;p15"/>
            <p:cNvSpPr/>
            <p:nvPr/>
          </p:nvSpPr>
          <p:spPr>
            <a:xfrm>
              <a:off x="7286128" y="5995511"/>
              <a:ext cx="9525" cy="9525"/>
            </a:xfrm>
            <a:custGeom>
              <a:avLst/>
              <a:gdLst/>
              <a:ahLst/>
              <a:cxnLst/>
              <a:rect l="l" t="t" r="r" b="b"/>
              <a:pathLst>
                <a:path w="9525" h="9525" extrusionOk="0">
                  <a:moveTo>
                    <a:pt x="9069" y="7144"/>
                  </a:moveTo>
                  <a:cubicBezTo>
                    <a:pt x="8117" y="7144"/>
                    <a:pt x="5259" y="7144"/>
                    <a:pt x="9069"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598" name="Google Shape;10598;p15"/>
            <p:cNvSpPr/>
            <p:nvPr/>
          </p:nvSpPr>
          <p:spPr>
            <a:xfrm>
              <a:off x="7369969" y="6285071"/>
              <a:ext cx="9525" cy="9525"/>
            </a:xfrm>
            <a:custGeom>
              <a:avLst/>
              <a:gdLst/>
              <a:ahLst/>
              <a:cxnLst/>
              <a:rect l="l" t="t" r="r" b="b"/>
              <a:pathLst>
                <a:path w="9525" h="9525" extrusionOk="0">
                  <a:moveTo>
                    <a:pt x="7144" y="7144"/>
                  </a:moveTo>
                  <a:cubicBezTo>
                    <a:pt x="7144" y="8097"/>
                    <a:pt x="7144" y="8097"/>
                    <a:pt x="7144" y="7144"/>
                  </a:cubicBezTo>
                  <a:cubicBezTo>
                    <a:pt x="8096" y="10002"/>
                    <a:pt x="8096" y="9049"/>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599" name="Google Shape;10599;p15"/>
            <p:cNvSpPr/>
            <p:nvPr/>
          </p:nvSpPr>
          <p:spPr>
            <a:xfrm>
              <a:off x="7339489" y="6200298"/>
              <a:ext cx="9525" cy="9525"/>
            </a:xfrm>
            <a:custGeom>
              <a:avLst/>
              <a:gdLst/>
              <a:ahLst/>
              <a:cxnLst/>
              <a:rect l="l" t="t" r="r" b="b"/>
              <a:pathLst>
                <a:path w="9525" h="9525" extrusionOk="0">
                  <a:moveTo>
                    <a:pt x="7144" y="7144"/>
                  </a:moveTo>
                  <a:cubicBezTo>
                    <a:pt x="8096" y="8096"/>
                    <a:pt x="9049" y="9049"/>
                    <a:pt x="9049" y="10001"/>
                  </a:cubicBezTo>
                  <a:cubicBezTo>
                    <a:pt x="9049" y="8096"/>
                    <a:pt x="9049"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600" name="Google Shape;10600;p15"/>
            <p:cNvSpPr/>
            <p:nvPr/>
          </p:nvSpPr>
          <p:spPr>
            <a:xfrm>
              <a:off x="7402354" y="6419373"/>
              <a:ext cx="9525" cy="9525"/>
            </a:xfrm>
            <a:custGeom>
              <a:avLst/>
              <a:gdLst/>
              <a:ahLst/>
              <a:cxnLst/>
              <a:rect l="l" t="t" r="r" b="b"/>
              <a:pathLst>
                <a:path w="9525" h="9525" extrusionOk="0">
                  <a:moveTo>
                    <a:pt x="7144" y="7144"/>
                  </a:moveTo>
                  <a:cubicBezTo>
                    <a:pt x="7144" y="7144"/>
                    <a:pt x="8096"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601" name="Google Shape;10601;p15"/>
            <p:cNvSpPr/>
            <p:nvPr/>
          </p:nvSpPr>
          <p:spPr>
            <a:xfrm>
              <a:off x="7342346" y="6203156"/>
              <a:ext cx="9525" cy="9525"/>
            </a:xfrm>
            <a:custGeom>
              <a:avLst/>
              <a:gdLst/>
              <a:ahLst/>
              <a:cxnLst/>
              <a:rect l="l" t="t" r="r" b="b"/>
              <a:pathLst>
                <a:path w="9525" h="9525" extrusionOk="0">
                  <a:moveTo>
                    <a:pt x="8096" y="10954"/>
                  </a:moveTo>
                  <a:cubicBezTo>
                    <a:pt x="8096" y="9049"/>
                    <a:pt x="8096" y="8096"/>
                    <a:pt x="7144" y="7144"/>
                  </a:cubicBezTo>
                  <a:cubicBezTo>
                    <a:pt x="7144" y="8096"/>
                    <a:pt x="7144" y="10001"/>
                    <a:pt x="8096" y="1095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602" name="Google Shape;10602;p15"/>
            <p:cNvSpPr/>
            <p:nvPr/>
          </p:nvSpPr>
          <p:spPr>
            <a:xfrm>
              <a:off x="7258764" y="5913448"/>
              <a:ext cx="9525" cy="9525"/>
            </a:xfrm>
            <a:custGeom>
              <a:avLst/>
              <a:gdLst/>
              <a:ahLst/>
              <a:cxnLst/>
              <a:rect l="l" t="t" r="r" b="b"/>
              <a:pathLst>
                <a:path w="9525" h="9525" extrusionOk="0">
                  <a:moveTo>
                    <a:pt x="7858" y="8244"/>
                  </a:moveTo>
                  <a:cubicBezTo>
                    <a:pt x="6906" y="7291"/>
                    <a:pt x="6906" y="6339"/>
                    <a:pt x="7858" y="82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603" name="Google Shape;10603;p15"/>
            <p:cNvSpPr/>
            <p:nvPr/>
          </p:nvSpPr>
          <p:spPr>
            <a:xfrm>
              <a:off x="7258526" y="5913172"/>
              <a:ext cx="9525" cy="9525"/>
            </a:xfrm>
            <a:custGeom>
              <a:avLst/>
              <a:gdLst/>
              <a:ahLst/>
              <a:cxnLst/>
              <a:rect l="l" t="t" r="r" b="b"/>
              <a:pathLst>
                <a:path w="9525" h="9525" extrusionOk="0">
                  <a:moveTo>
                    <a:pt x="7144" y="7567"/>
                  </a:moveTo>
                  <a:lnTo>
                    <a:pt x="7144" y="7567"/>
                  </a:lnTo>
                  <a:cubicBezTo>
                    <a:pt x="7144" y="6615"/>
                    <a:pt x="7144" y="7567"/>
                    <a:pt x="7144"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604" name="Google Shape;10604;p15"/>
            <p:cNvSpPr/>
            <p:nvPr/>
          </p:nvSpPr>
          <p:spPr>
            <a:xfrm>
              <a:off x="7256621" y="5910738"/>
              <a:ext cx="9525" cy="9525"/>
            </a:xfrm>
            <a:custGeom>
              <a:avLst/>
              <a:gdLst/>
              <a:ahLst/>
              <a:cxnLst/>
              <a:rect l="l" t="t" r="r" b="b"/>
              <a:pathLst>
                <a:path w="9525" h="9525" extrusionOk="0">
                  <a:moveTo>
                    <a:pt x="7144" y="7144"/>
                  </a:moveTo>
                  <a:lnTo>
                    <a:pt x="8096" y="9049"/>
                  </a:lnTo>
                  <a:cubicBezTo>
                    <a:pt x="8096" y="8097"/>
                    <a:pt x="8096"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605" name="Google Shape;10605;p15"/>
            <p:cNvSpPr/>
            <p:nvPr/>
          </p:nvSpPr>
          <p:spPr>
            <a:xfrm>
              <a:off x="7262336" y="5939313"/>
              <a:ext cx="9525" cy="9525"/>
            </a:xfrm>
            <a:custGeom>
              <a:avLst/>
              <a:gdLst/>
              <a:ahLst/>
              <a:cxnLst/>
              <a:rect l="l" t="t" r="r" b="b"/>
              <a:pathLst>
                <a:path w="9525" h="9525" extrusionOk="0">
                  <a:moveTo>
                    <a:pt x="7144" y="7144"/>
                  </a:moveTo>
                  <a:lnTo>
                    <a:pt x="8096" y="7144"/>
                  </a:lnTo>
                  <a:cubicBezTo>
                    <a:pt x="8096"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606" name="Google Shape;10606;p15"/>
            <p:cNvSpPr/>
            <p:nvPr/>
          </p:nvSpPr>
          <p:spPr>
            <a:xfrm>
              <a:off x="7263818" y="5938043"/>
              <a:ext cx="9525" cy="19050"/>
            </a:xfrm>
            <a:custGeom>
              <a:avLst/>
              <a:gdLst/>
              <a:ahLst/>
              <a:cxnLst/>
              <a:rect l="l" t="t" r="r" b="b"/>
              <a:pathLst>
                <a:path w="9525" h="19050" extrusionOk="0">
                  <a:moveTo>
                    <a:pt x="7567" y="16034"/>
                  </a:moveTo>
                  <a:cubicBezTo>
                    <a:pt x="6615" y="-3969"/>
                    <a:pt x="7567" y="16034"/>
                    <a:pt x="7567" y="1603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607" name="Google Shape;10607;p15"/>
            <p:cNvSpPr/>
            <p:nvPr/>
          </p:nvSpPr>
          <p:spPr>
            <a:xfrm>
              <a:off x="7268144" y="5974912"/>
              <a:ext cx="9525" cy="19050"/>
            </a:xfrm>
            <a:custGeom>
              <a:avLst/>
              <a:gdLst/>
              <a:ahLst/>
              <a:cxnLst/>
              <a:rect l="l" t="t" r="r" b="b"/>
              <a:pathLst>
                <a:path w="9525" h="19050" extrusionOk="0">
                  <a:moveTo>
                    <a:pt x="9909" y="13455"/>
                  </a:moveTo>
                  <a:cubicBezTo>
                    <a:pt x="4194" y="2025"/>
                    <a:pt x="8956" y="8692"/>
                    <a:pt x="9909" y="13455"/>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608" name="Google Shape;10608;p15"/>
            <p:cNvSpPr/>
            <p:nvPr/>
          </p:nvSpPr>
          <p:spPr>
            <a:xfrm>
              <a:off x="7272814" y="5999956"/>
              <a:ext cx="9525" cy="9525"/>
            </a:xfrm>
            <a:custGeom>
              <a:avLst/>
              <a:gdLst/>
              <a:ahLst/>
              <a:cxnLst/>
              <a:rect l="l" t="t" r="r" b="b"/>
              <a:pathLst>
                <a:path w="9525" h="9525" extrusionOk="0">
                  <a:moveTo>
                    <a:pt x="9049" y="8414"/>
                  </a:moveTo>
                  <a:cubicBezTo>
                    <a:pt x="8096" y="5556"/>
                    <a:pt x="7144" y="8414"/>
                    <a:pt x="7144" y="8414"/>
                  </a:cubicBezTo>
                  <a:cubicBezTo>
                    <a:pt x="8096" y="10319"/>
                    <a:pt x="9049" y="11271"/>
                    <a:pt x="9049" y="841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609" name="Google Shape;10609;p15"/>
            <p:cNvSpPr/>
            <p:nvPr/>
          </p:nvSpPr>
          <p:spPr>
            <a:xfrm>
              <a:off x="7309009" y="6139338"/>
              <a:ext cx="9525" cy="9525"/>
            </a:xfrm>
            <a:custGeom>
              <a:avLst/>
              <a:gdLst/>
              <a:ahLst/>
              <a:cxnLst/>
              <a:rect l="l" t="t" r="r" b="b"/>
              <a:pathLst>
                <a:path w="9525" h="9525" extrusionOk="0">
                  <a:moveTo>
                    <a:pt x="10001" y="7144"/>
                  </a:moveTo>
                  <a:lnTo>
                    <a:pt x="7144" y="7144"/>
                  </a:lnTo>
                  <a:cubicBezTo>
                    <a:pt x="9049" y="10001"/>
                    <a:pt x="9049" y="7144"/>
                    <a:pt x="10001"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610" name="Google Shape;10610;p15"/>
            <p:cNvSpPr/>
            <p:nvPr/>
          </p:nvSpPr>
          <p:spPr>
            <a:xfrm>
              <a:off x="7331445" y="6158493"/>
              <a:ext cx="9525" cy="9525"/>
            </a:xfrm>
            <a:custGeom>
              <a:avLst/>
              <a:gdLst/>
              <a:ahLst/>
              <a:cxnLst/>
              <a:rect l="l" t="t" r="r" b="b"/>
              <a:pathLst>
                <a:path w="9525" h="9525" extrusionOk="0">
                  <a:moveTo>
                    <a:pt x="7567" y="10849"/>
                  </a:moveTo>
                  <a:cubicBezTo>
                    <a:pt x="7567" y="7991"/>
                    <a:pt x="6615" y="4181"/>
                    <a:pt x="7567" y="1084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611" name="Google Shape;10611;p15"/>
            <p:cNvSpPr/>
            <p:nvPr/>
          </p:nvSpPr>
          <p:spPr>
            <a:xfrm>
              <a:off x="7318133" y="6181536"/>
              <a:ext cx="9525" cy="9525"/>
            </a:xfrm>
            <a:custGeom>
              <a:avLst/>
              <a:gdLst/>
              <a:ahLst/>
              <a:cxnLst/>
              <a:rect l="l" t="t" r="r" b="b"/>
              <a:pathLst>
                <a:path w="9525" h="9525" extrusionOk="0">
                  <a:moveTo>
                    <a:pt x="7545" y="7808"/>
                  </a:moveTo>
                  <a:cubicBezTo>
                    <a:pt x="5639" y="3998"/>
                    <a:pt x="11355" y="18286"/>
                    <a:pt x="7545" y="780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612" name="Google Shape;10612;p15"/>
            <p:cNvSpPr/>
            <p:nvPr/>
          </p:nvSpPr>
          <p:spPr>
            <a:xfrm>
              <a:off x="7385635" y="6450236"/>
              <a:ext cx="9525" cy="9525"/>
            </a:xfrm>
            <a:custGeom>
              <a:avLst/>
              <a:gdLst/>
              <a:ahLst/>
              <a:cxnLst/>
              <a:rect l="l" t="t" r="r" b="b"/>
              <a:pathLst>
                <a:path w="9525" h="9525" extrusionOk="0">
                  <a:moveTo>
                    <a:pt x="7670" y="9618"/>
                  </a:moveTo>
                  <a:lnTo>
                    <a:pt x="10527" y="7713"/>
                  </a:lnTo>
                  <a:cubicBezTo>
                    <a:pt x="9575" y="6761"/>
                    <a:pt x="5765" y="6761"/>
                    <a:pt x="7670" y="961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613" name="Google Shape;10613;p15"/>
            <p:cNvSpPr/>
            <p:nvPr/>
          </p:nvSpPr>
          <p:spPr>
            <a:xfrm>
              <a:off x="7444264" y="6522243"/>
              <a:ext cx="19050" cy="9525"/>
            </a:xfrm>
            <a:custGeom>
              <a:avLst/>
              <a:gdLst/>
              <a:ahLst/>
              <a:cxnLst/>
              <a:rect l="l" t="t" r="r" b="b"/>
              <a:pathLst>
                <a:path w="19050" h="9525" extrusionOk="0">
                  <a:moveTo>
                    <a:pt x="7144" y="8096"/>
                  </a:moveTo>
                  <a:cubicBezTo>
                    <a:pt x="9049" y="9049"/>
                    <a:pt x="11906" y="9049"/>
                    <a:pt x="12859" y="7144"/>
                  </a:cubicBezTo>
                  <a:cubicBezTo>
                    <a:pt x="10954" y="7144"/>
                    <a:pt x="8096" y="7144"/>
                    <a:pt x="7144" y="809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614" name="Google Shape;10614;p15"/>
            <p:cNvSpPr/>
            <p:nvPr/>
          </p:nvSpPr>
          <p:spPr>
            <a:xfrm>
              <a:off x="7397882" y="6191302"/>
              <a:ext cx="9525" cy="9525"/>
            </a:xfrm>
            <a:custGeom>
              <a:avLst/>
              <a:gdLst/>
              <a:ahLst/>
              <a:cxnLst/>
              <a:rect l="l" t="t" r="r" b="b"/>
              <a:pathLst>
                <a:path w="9525" h="9525" extrusionOk="0">
                  <a:moveTo>
                    <a:pt x="7805" y="7567"/>
                  </a:moveTo>
                  <a:cubicBezTo>
                    <a:pt x="12568" y="7567"/>
                    <a:pt x="4948" y="6615"/>
                    <a:pt x="7805"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615" name="Google Shape;10615;p15"/>
            <p:cNvSpPr/>
            <p:nvPr/>
          </p:nvSpPr>
          <p:spPr>
            <a:xfrm>
              <a:off x="7419710" y="6514623"/>
              <a:ext cx="9525" cy="9525"/>
            </a:xfrm>
            <a:custGeom>
              <a:avLst/>
              <a:gdLst/>
              <a:ahLst/>
              <a:cxnLst/>
              <a:rect l="l" t="t" r="r" b="b"/>
              <a:pathLst>
                <a:path w="9525" h="9525" extrusionOk="0">
                  <a:moveTo>
                    <a:pt x="8837" y="7144"/>
                  </a:moveTo>
                  <a:cubicBezTo>
                    <a:pt x="5027" y="8096"/>
                    <a:pt x="8837" y="7144"/>
                    <a:pt x="883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616" name="Google Shape;10616;p15"/>
            <p:cNvSpPr/>
            <p:nvPr/>
          </p:nvSpPr>
          <p:spPr>
            <a:xfrm>
              <a:off x="7416641" y="6519238"/>
              <a:ext cx="19050" cy="9525"/>
            </a:xfrm>
            <a:custGeom>
              <a:avLst/>
              <a:gdLst/>
              <a:ahLst/>
              <a:cxnLst/>
              <a:rect l="l" t="t" r="r" b="b"/>
              <a:pathLst>
                <a:path w="19050" h="9525" extrusionOk="0">
                  <a:moveTo>
                    <a:pt x="7144" y="8244"/>
                  </a:moveTo>
                  <a:cubicBezTo>
                    <a:pt x="15716" y="7291"/>
                    <a:pt x="10954" y="6338"/>
                    <a:pt x="7144" y="82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617" name="Google Shape;10617;p15"/>
            <p:cNvSpPr/>
            <p:nvPr/>
          </p:nvSpPr>
          <p:spPr>
            <a:xfrm>
              <a:off x="7427119" y="6565106"/>
              <a:ext cx="9525" cy="9525"/>
            </a:xfrm>
            <a:custGeom>
              <a:avLst/>
              <a:gdLst/>
              <a:ahLst/>
              <a:cxnLst/>
              <a:rect l="l" t="t" r="r" b="b"/>
              <a:pathLst>
                <a:path w="9525" h="9525" extrusionOk="0">
                  <a:moveTo>
                    <a:pt x="7144" y="7144"/>
                  </a:moveTo>
                  <a:lnTo>
                    <a:pt x="7144" y="7144"/>
                  </a:ln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618" name="Google Shape;10618;p15"/>
            <p:cNvSpPr/>
            <p:nvPr/>
          </p:nvSpPr>
          <p:spPr>
            <a:xfrm>
              <a:off x="7437596" y="6597491"/>
              <a:ext cx="9525" cy="9525"/>
            </a:xfrm>
            <a:custGeom>
              <a:avLst/>
              <a:gdLst/>
              <a:ahLst/>
              <a:cxnLst/>
              <a:rect l="l" t="t" r="r" b="b"/>
              <a:pathLst>
                <a:path w="9525" h="9525" extrusionOk="0">
                  <a:moveTo>
                    <a:pt x="7144" y="7144"/>
                  </a:moveTo>
                  <a:cubicBezTo>
                    <a:pt x="7144" y="7144"/>
                    <a:pt x="7144" y="8096"/>
                    <a:pt x="7144" y="7144"/>
                  </a:cubicBezTo>
                  <a:cubicBezTo>
                    <a:pt x="7144" y="8096"/>
                    <a:pt x="7144"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619" name="Google Shape;10619;p15"/>
            <p:cNvSpPr/>
            <p:nvPr/>
          </p:nvSpPr>
          <p:spPr>
            <a:xfrm>
              <a:off x="7437596" y="6609450"/>
              <a:ext cx="9525" cy="9525"/>
            </a:xfrm>
            <a:custGeom>
              <a:avLst/>
              <a:gdLst/>
              <a:ahLst/>
              <a:cxnLst/>
              <a:rect l="l" t="t" r="r" b="b"/>
              <a:pathLst>
                <a:path w="9525" h="9525" extrusionOk="0">
                  <a:moveTo>
                    <a:pt x="7144" y="7567"/>
                  </a:moveTo>
                  <a:cubicBezTo>
                    <a:pt x="7144" y="7567"/>
                    <a:pt x="7144" y="6614"/>
                    <a:pt x="7144" y="7567"/>
                  </a:cubicBezTo>
                  <a:cubicBezTo>
                    <a:pt x="7144" y="7567"/>
                    <a:pt x="7144" y="7567"/>
                    <a:pt x="7144"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620" name="Google Shape;10620;p15"/>
            <p:cNvSpPr/>
            <p:nvPr/>
          </p:nvSpPr>
          <p:spPr>
            <a:xfrm>
              <a:off x="7426166" y="6565106"/>
              <a:ext cx="9525" cy="9525"/>
            </a:xfrm>
            <a:custGeom>
              <a:avLst/>
              <a:gdLst/>
              <a:ahLst/>
              <a:cxnLst/>
              <a:rect l="l" t="t" r="r" b="b"/>
              <a:pathLst>
                <a:path w="9525" h="9525" extrusionOk="0">
                  <a:moveTo>
                    <a:pt x="8096" y="7144"/>
                  </a:moveTo>
                  <a:lnTo>
                    <a:pt x="7144" y="8096"/>
                  </a:lnTo>
                  <a:cubicBezTo>
                    <a:pt x="9049" y="8096"/>
                    <a:pt x="8096" y="7144"/>
                    <a:pt x="8096"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621" name="Google Shape;10621;p15"/>
            <p:cNvSpPr/>
            <p:nvPr/>
          </p:nvSpPr>
          <p:spPr>
            <a:xfrm>
              <a:off x="7425452" y="6523196"/>
              <a:ext cx="9525" cy="9525"/>
            </a:xfrm>
            <a:custGeom>
              <a:avLst/>
              <a:gdLst/>
              <a:ahLst/>
              <a:cxnLst/>
              <a:rect l="l" t="t" r="r" b="b"/>
              <a:pathLst>
                <a:path w="9525" h="9525" extrusionOk="0">
                  <a:moveTo>
                    <a:pt x="7858" y="7144"/>
                  </a:moveTo>
                  <a:cubicBezTo>
                    <a:pt x="6906" y="7144"/>
                    <a:pt x="6906" y="7144"/>
                    <a:pt x="7858"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622" name="Google Shape;10622;p15"/>
            <p:cNvSpPr/>
            <p:nvPr/>
          </p:nvSpPr>
          <p:spPr>
            <a:xfrm>
              <a:off x="7418758" y="6553676"/>
              <a:ext cx="9525" cy="9525"/>
            </a:xfrm>
            <a:custGeom>
              <a:avLst/>
              <a:gdLst/>
              <a:ahLst/>
              <a:cxnLst/>
              <a:rect l="l" t="t" r="r" b="b"/>
              <a:pathLst>
                <a:path w="9525" h="9525" extrusionOk="0">
                  <a:moveTo>
                    <a:pt x="8837" y="7144"/>
                  </a:moveTo>
                  <a:cubicBezTo>
                    <a:pt x="8837" y="7144"/>
                    <a:pt x="5027" y="7144"/>
                    <a:pt x="883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623" name="Google Shape;10623;p15"/>
            <p:cNvSpPr/>
            <p:nvPr/>
          </p:nvSpPr>
          <p:spPr>
            <a:xfrm>
              <a:off x="7416641" y="6544020"/>
              <a:ext cx="9525" cy="9525"/>
            </a:xfrm>
            <a:custGeom>
              <a:avLst/>
              <a:gdLst/>
              <a:ahLst/>
              <a:cxnLst/>
              <a:rect l="l" t="t" r="r" b="b"/>
              <a:pathLst>
                <a:path w="9525" h="9525" extrusionOk="0">
                  <a:moveTo>
                    <a:pt x="7144" y="8227"/>
                  </a:moveTo>
                  <a:cubicBezTo>
                    <a:pt x="7144" y="9179"/>
                    <a:pt x="13811" y="5369"/>
                    <a:pt x="7144" y="822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624" name="Google Shape;10624;p15"/>
            <p:cNvSpPr/>
            <p:nvPr/>
          </p:nvSpPr>
          <p:spPr>
            <a:xfrm>
              <a:off x="7415689" y="6528911"/>
              <a:ext cx="9525" cy="9525"/>
            </a:xfrm>
            <a:custGeom>
              <a:avLst/>
              <a:gdLst/>
              <a:ahLst/>
              <a:cxnLst/>
              <a:rect l="l" t="t" r="r" b="b"/>
              <a:pathLst>
                <a:path w="9525" h="9525" extrusionOk="0">
                  <a:moveTo>
                    <a:pt x="7144" y="7144"/>
                  </a:moveTo>
                  <a:lnTo>
                    <a:pt x="7144" y="7144"/>
                  </a:ln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625" name="Google Shape;10625;p15"/>
            <p:cNvSpPr/>
            <p:nvPr/>
          </p:nvSpPr>
          <p:spPr>
            <a:xfrm>
              <a:off x="7421642" y="6560343"/>
              <a:ext cx="9525" cy="9525"/>
            </a:xfrm>
            <a:custGeom>
              <a:avLst/>
              <a:gdLst/>
              <a:ahLst/>
              <a:cxnLst/>
              <a:rect l="l" t="t" r="r" b="b"/>
              <a:pathLst>
                <a:path w="9525" h="9525" extrusionOk="0">
                  <a:moveTo>
                    <a:pt x="7858" y="7144"/>
                  </a:moveTo>
                  <a:cubicBezTo>
                    <a:pt x="6906" y="8096"/>
                    <a:pt x="6906" y="8096"/>
                    <a:pt x="7858" y="7144"/>
                  </a:cubicBezTo>
                  <a:cubicBezTo>
                    <a:pt x="6906" y="8096"/>
                    <a:pt x="7858" y="8096"/>
                    <a:pt x="7858"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626" name="Google Shape;10626;p15"/>
            <p:cNvSpPr/>
            <p:nvPr/>
          </p:nvSpPr>
          <p:spPr>
            <a:xfrm>
              <a:off x="7453789" y="6518671"/>
              <a:ext cx="9525" cy="9525"/>
            </a:xfrm>
            <a:custGeom>
              <a:avLst/>
              <a:gdLst/>
              <a:ahLst/>
              <a:cxnLst/>
              <a:rect l="l" t="t" r="r" b="b"/>
              <a:pathLst>
                <a:path w="9525" h="9525" extrusionOk="0">
                  <a:moveTo>
                    <a:pt x="7144" y="7858"/>
                  </a:moveTo>
                  <a:cubicBezTo>
                    <a:pt x="7144" y="7858"/>
                    <a:pt x="7144" y="7858"/>
                    <a:pt x="7144" y="7858"/>
                  </a:cubicBezTo>
                  <a:cubicBezTo>
                    <a:pt x="7144" y="6906"/>
                    <a:pt x="7144" y="6906"/>
                    <a:pt x="7144" y="785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627" name="Google Shape;10627;p15"/>
            <p:cNvSpPr/>
            <p:nvPr/>
          </p:nvSpPr>
          <p:spPr>
            <a:xfrm>
              <a:off x="7467124" y="6507003"/>
              <a:ext cx="9525" cy="9525"/>
            </a:xfrm>
            <a:custGeom>
              <a:avLst/>
              <a:gdLst/>
              <a:ahLst/>
              <a:cxnLst/>
              <a:rect l="l" t="t" r="r" b="b"/>
              <a:pathLst>
                <a:path w="9525" h="9525" extrusionOk="0">
                  <a:moveTo>
                    <a:pt x="7144" y="7144"/>
                  </a:moveTo>
                  <a:cubicBezTo>
                    <a:pt x="8096" y="8096"/>
                    <a:pt x="10954"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628" name="Google Shape;10628;p15"/>
            <p:cNvSpPr/>
            <p:nvPr/>
          </p:nvSpPr>
          <p:spPr>
            <a:xfrm>
              <a:off x="7441406" y="6630828"/>
              <a:ext cx="9525" cy="9525"/>
            </a:xfrm>
            <a:custGeom>
              <a:avLst/>
              <a:gdLst/>
              <a:ahLst/>
              <a:cxnLst/>
              <a:rect l="l" t="t" r="r" b="b"/>
              <a:pathLst>
                <a:path w="9525" h="9525" extrusionOk="0">
                  <a:moveTo>
                    <a:pt x="7144" y="7144"/>
                  </a:moveTo>
                  <a:cubicBezTo>
                    <a:pt x="7144" y="7144"/>
                    <a:pt x="7144" y="7144"/>
                    <a:pt x="7144" y="7144"/>
                  </a:cubicBez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629" name="Google Shape;10629;p15"/>
            <p:cNvSpPr/>
            <p:nvPr/>
          </p:nvSpPr>
          <p:spPr>
            <a:xfrm>
              <a:off x="7471886" y="6662261"/>
              <a:ext cx="9525" cy="19050"/>
            </a:xfrm>
            <a:custGeom>
              <a:avLst/>
              <a:gdLst/>
              <a:ahLst/>
              <a:cxnLst/>
              <a:rect l="l" t="t" r="r" b="b"/>
              <a:pathLst>
                <a:path w="9525" h="19050" extrusionOk="0">
                  <a:moveTo>
                    <a:pt x="9049" y="11906"/>
                  </a:moveTo>
                  <a:cubicBezTo>
                    <a:pt x="8096" y="10001"/>
                    <a:pt x="8096" y="8096"/>
                    <a:pt x="7144" y="7144"/>
                  </a:cubicBezTo>
                  <a:cubicBezTo>
                    <a:pt x="8096" y="8096"/>
                    <a:pt x="8096" y="11906"/>
                    <a:pt x="9049" y="1190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630" name="Google Shape;10630;p15"/>
            <p:cNvSpPr/>
            <p:nvPr/>
          </p:nvSpPr>
          <p:spPr>
            <a:xfrm>
              <a:off x="7426166" y="6523196"/>
              <a:ext cx="9525" cy="9525"/>
            </a:xfrm>
            <a:custGeom>
              <a:avLst/>
              <a:gdLst/>
              <a:ahLst/>
              <a:cxnLst/>
              <a:rect l="l" t="t" r="r" b="b"/>
              <a:pathLst>
                <a:path w="9525" h="9525" extrusionOk="0">
                  <a:moveTo>
                    <a:pt x="7144" y="7144"/>
                  </a:moveTo>
                  <a:cubicBezTo>
                    <a:pt x="7144" y="7144"/>
                    <a:pt x="7144" y="8097"/>
                    <a:pt x="7144" y="7144"/>
                  </a:cubicBezTo>
                  <a:cubicBezTo>
                    <a:pt x="7144" y="8097"/>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631" name="Google Shape;10631;p15"/>
            <p:cNvSpPr/>
            <p:nvPr/>
          </p:nvSpPr>
          <p:spPr>
            <a:xfrm>
              <a:off x="7471886" y="6662261"/>
              <a:ext cx="9525" cy="9525"/>
            </a:xfrm>
            <a:custGeom>
              <a:avLst/>
              <a:gdLst/>
              <a:ahLst/>
              <a:cxnLst/>
              <a:rect l="l" t="t" r="r" b="b"/>
              <a:pathLst>
                <a:path w="9525" h="9525" extrusionOk="0">
                  <a:moveTo>
                    <a:pt x="7144" y="7144"/>
                  </a:move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632" name="Google Shape;10632;p15"/>
            <p:cNvSpPr/>
            <p:nvPr/>
          </p:nvSpPr>
          <p:spPr>
            <a:xfrm>
              <a:off x="7454741" y="6656546"/>
              <a:ext cx="9525" cy="9525"/>
            </a:xfrm>
            <a:custGeom>
              <a:avLst/>
              <a:gdLst/>
              <a:ahLst/>
              <a:cxnLst/>
              <a:rect l="l" t="t" r="r" b="b"/>
              <a:pathLst>
                <a:path w="9525" h="9525" extrusionOk="0">
                  <a:moveTo>
                    <a:pt x="7144" y="10954"/>
                  </a:moveTo>
                  <a:cubicBezTo>
                    <a:pt x="7144" y="9049"/>
                    <a:pt x="7144" y="8097"/>
                    <a:pt x="7144" y="7144"/>
                  </a:cubicBezTo>
                  <a:cubicBezTo>
                    <a:pt x="7144" y="8097"/>
                    <a:pt x="7144" y="9049"/>
                    <a:pt x="7144" y="1095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633" name="Google Shape;10633;p15"/>
            <p:cNvSpPr/>
            <p:nvPr/>
          </p:nvSpPr>
          <p:spPr>
            <a:xfrm>
              <a:off x="7446169" y="6626066"/>
              <a:ext cx="9525" cy="9525"/>
            </a:xfrm>
            <a:custGeom>
              <a:avLst/>
              <a:gdLst/>
              <a:ahLst/>
              <a:cxnLst/>
              <a:rect l="l" t="t" r="r" b="b"/>
              <a:pathLst>
                <a:path w="9525" h="9525" extrusionOk="0">
                  <a:moveTo>
                    <a:pt x="7144" y="7144"/>
                  </a:moveTo>
                  <a:lnTo>
                    <a:pt x="7144" y="8096"/>
                  </a:lnTo>
                  <a:cubicBezTo>
                    <a:pt x="7144" y="8096"/>
                    <a:pt x="7144"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634" name="Google Shape;10634;p15"/>
            <p:cNvSpPr/>
            <p:nvPr/>
          </p:nvSpPr>
          <p:spPr>
            <a:xfrm>
              <a:off x="7456646" y="6651783"/>
              <a:ext cx="9525" cy="9525"/>
            </a:xfrm>
            <a:custGeom>
              <a:avLst/>
              <a:gdLst/>
              <a:ahLst/>
              <a:cxnLst/>
              <a:rect l="l" t="t" r="r" b="b"/>
              <a:pathLst>
                <a:path w="9525" h="9525" extrusionOk="0">
                  <a:moveTo>
                    <a:pt x="7144" y="7144"/>
                  </a:moveTo>
                  <a:cubicBezTo>
                    <a:pt x="8096" y="10002"/>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635" name="Google Shape;10635;p15"/>
            <p:cNvSpPr/>
            <p:nvPr/>
          </p:nvSpPr>
          <p:spPr>
            <a:xfrm>
              <a:off x="7459504" y="6654084"/>
              <a:ext cx="9525" cy="9525"/>
            </a:xfrm>
            <a:custGeom>
              <a:avLst/>
              <a:gdLst/>
              <a:ahLst/>
              <a:cxnLst/>
              <a:rect l="l" t="t" r="r" b="b"/>
              <a:pathLst>
                <a:path w="9525" h="9525" extrusionOk="0">
                  <a:moveTo>
                    <a:pt x="7144" y="8653"/>
                  </a:moveTo>
                  <a:cubicBezTo>
                    <a:pt x="7144" y="5795"/>
                    <a:pt x="7144" y="7701"/>
                    <a:pt x="7144" y="8653"/>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636" name="Google Shape;10636;p15"/>
            <p:cNvSpPr/>
            <p:nvPr/>
          </p:nvSpPr>
          <p:spPr>
            <a:xfrm>
              <a:off x="7455694" y="6543304"/>
              <a:ext cx="9525" cy="9525"/>
            </a:xfrm>
            <a:custGeom>
              <a:avLst/>
              <a:gdLst/>
              <a:ahLst/>
              <a:cxnLst/>
              <a:rect l="l" t="t" r="r" b="b"/>
              <a:pathLst>
                <a:path w="9525" h="9525" extrusionOk="0">
                  <a:moveTo>
                    <a:pt x="7144" y="7990"/>
                  </a:moveTo>
                  <a:cubicBezTo>
                    <a:pt x="8096" y="7990"/>
                    <a:pt x="9049" y="7990"/>
                    <a:pt x="10001" y="7990"/>
                  </a:cubicBezTo>
                  <a:cubicBezTo>
                    <a:pt x="7144" y="7990"/>
                    <a:pt x="7144" y="6085"/>
                    <a:pt x="7144" y="7990"/>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637" name="Google Shape;10637;p15"/>
            <p:cNvSpPr/>
            <p:nvPr/>
          </p:nvSpPr>
          <p:spPr>
            <a:xfrm>
              <a:off x="7424261" y="6523725"/>
              <a:ext cx="9525" cy="9525"/>
            </a:xfrm>
            <a:custGeom>
              <a:avLst/>
              <a:gdLst/>
              <a:ahLst/>
              <a:cxnLst/>
              <a:rect l="l" t="t" r="r" b="b"/>
              <a:pathLst>
                <a:path w="9525" h="9525" extrusionOk="0">
                  <a:moveTo>
                    <a:pt x="7144" y="7567"/>
                  </a:moveTo>
                  <a:cubicBezTo>
                    <a:pt x="10954" y="6614"/>
                    <a:pt x="8096" y="7567"/>
                    <a:pt x="7144"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638" name="Google Shape;10638;p15"/>
            <p:cNvSpPr/>
            <p:nvPr/>
          </p:nvSpPr>
          <p:spPr>
            <a:xfrm>
              <a:off x="7451884" y="6577488"/>
              <a:ext cx="9525" cy="9525"/>
            </a:xfrm>
            <a:custGeom>
              <a:avLst/>
              <a:gdLst/>
              <a:ahLst/>
              <a:cxnLst/>
              <a:rect l="l" t="t" r="r" b="b"/>
              <a:pathLst>
                <a:path w="9525" h="9525" extrusionOk="0">
                  <a:moveTo>
                    <a:pt x="7144" y="7144"/>
                  </a:moveTo>
                  <a:lnTo>
                    <a:pt x="7144" y="9049"/>
                  </a:lnTo>
                  <a:cubicBezTo>
                    <a:pt x="8096" y="8097"/>
                    <a:pt x="8096" y="8097"/>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639" name="Google Shape;10639;p15"/>
            <p:cNvSpPr/>
            <p:nvPr/>
          </p:nvSpPr>
          <p:spPr>
            <a:xfrm>
              <a:off x="7456646" y="6578970"/>
              <a:ext cx="9525" cy="9525"/>
            </a:xfrm>
            <a:custGeom>
              <a:avLst/>
              <a:gdLst/>
              <a:ahLst/>
              <a:cxnLst/>
              <a:rect l="l" t="t" r="r" b="b"/>
              <a:pathLst>
                <a:path w="9525" h="9525" extrusionOk="0">
                  <a:moveTo>
                    <a:pt x="7144" y="7567"/>
                  </a:moveTo>
                  <a:lnTo>
                    <a:pt x="7144" y="7567"/>
                  </a:lnTo>
                  <a:cubicBezTo>
                    <a:pt x="7144" y="6615"/>
                    <a:pt x="7144" y="7567"/>
                    <a:pt x="7144"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640" name="Google Shape;10640;p15"/>
            <p:cNvSpPr/>
            <p:nvPr/>
          </p:nvSpPr>
          <p:spPr>
            <a:xfrm>
              <a:off x="7452836" y="6578441"/>
              <a:ext cx="9525" cy="19050"/>
            </a:xfrm>
            <a:custGeom>
              <a:avLst/>
              <a:gdLst/>
              <a:ahLst/>
              <a:cxnLst/>
              <a:rect l="l" t="t" r="r" b="b"/>
              <a:pathLst>
                <a:path w="9525" h="19050" extrusionOk="0">
                  <a:moveTo>
                    <a:pt x="7144" y="7144"/>
                  </a:moveTo>
                  <a:cubicBezTo>
                    <a:pt x="9049" y="25241"/>
                    <a:pt x="7144" y="10001"/>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641" name="Google Shape;10641;p15"/>
            <p:cNvSpPr/>
            <p:nvPr/>
          </p:nvSpPr>
          <p:spPr>
            <a:xfrm>
              <a:off x="7457599" y="6543198"/>
              <a:ext cx="9525" cy="9525"/>
            </a:xfrm>
            <a:custGeom>
              <a:avLst/>
              <a:gdLst/>
              <a:ahLst/>
              <a:cxnLst/>
              <a:rect l="l" t="t" r="r" b="b"/>
              <a:pathLst>
                <a:path w="9525" h="9525" extrusionOk="0">
                  <a:moveTo>
                    <a:pt x="7144" y="7144"/>
                  </a:moveTo>
                  <a:lnTo>
                    <a:pt x="7144" y="7144"/>
                  </a:lnTo>
                  <a:lnTo>
                    <a:pt x="7144" y="7144"/>
                  </a:ln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642" name="Google Shape;10642;p15"/>
            <p:cNvSpPr/>
            <p:nvPr/>
          </p:nvSpPr>
          <p:spPr>
            <a:xfrm>
              <a:off x="7412831" y="6504125"/>
              <a:ext cx="76200" cy="171450"/>
            </a:xfrm>
            <a:custGeom>
              <a:avLst/>
              <a:gdLst/>
              <a:ahLst/>
              <a:cxnLst/>
              <a:rect l="l" t="t" r="r" b="b"/>
              <a:pathLst>
                <a:path w="76200" h="171450" extrusionOk="0">
                  <a:moveTo>
                    <a:pt x="45244" y="37644"/>
                  </a:moveTo>
                  <a:cubicBezTo>
                    <a:pt x="45244" y="34787"/>
                    <a:pt x="51911" y="48122"/>
                    <a:pt x="57626" y="47169"/>
                  </a:cubicBezTo>
                  <a:cubicBezTo>
                    <a:pt x="55721" y="46217"/>
                    <a:pt x="55721" y="46217"/>
                    <a:pt x="56674" y="47169"/>
                  </a:cubicBezTo>
                  <a:cubicBezTo>
                    <a:pt x="51911" y="45264"/>
                    <a:pt x="51911" y="46217"/>
                    <a:pt x="55721" y="50026"/>
                  </a:cubicBezTo>
                  <a:cubicBezTo>
                    <a:pt x="49054" y="50979"/>
                    <a:pt x="54769" y="47169"/>
                    <a:pt x="47149" y="48122"/>
                  </a:cubicBezTo>
                  <a:cubicBezTo>
                    <a:pt x="47149" y="47169"/>
                    <a:pt x="58579" y="72887"/>
                    <a:pt x="48101" y="72887"/>
                  </a:cubicBezTo>
                  <a:cubicBezTo>
                    <a:pt x="50959" y="74792"/>
                    <a:pt x="49054" y="76697"/>
                    <a:pt x="54769" y="79554"/>
                  </a:cubicBezTo>
                  <a:cubicBezTo>
                    <a:pt x="50006" y="82412"/>
                    <a:pt x="57626" y="89079"/>
                    <a:pt x="49054" y="77649"/>
                  </a:cubicBezTo>
                  <a:cubicBezTo>
                    <a:pt x="58579" y="90984"/>
                    <a:pt x="46196" y="74792"/>
                    <a:pt x="53816" y="86222"/>
                  </a:cubicBezTo>
                  <a:cubicBezTo>
                    <a:pt x="53816" y="86222"/>
                    <a:pt x="47149" y="75744"/>
                    <a:pt x="50959" y="81459"/>
                  </a:cubicBezTo>
                  <a:cubicBezTo>
                    <a:pt x="57626" y="92889"/>
                    <a:pt x="49054" y="78601"/>
                    <a:pt x="49054" y="78601"/>
                  </a:cubicBezTo>
                  <a:cubicBezTo>
                    <a:pt x="50006" y="80507"/>
                    <a:pt x="50959" y="83364"/>
                    <a:pt x="51911" y="85269"/>
                  </a:cubicBezTo>
                  <a:cubicBezTo>
                    <a:pt x="51911" y="85269"/>
                    <a:pt x="44291" y="69076"/>
                    <a:pt x="51911" y="84317"/>
                  </a:cubicBezTo>
                  <a:cubicBezTo>
                    <a:pt x="50006" y="82412"/>
                    <a:pt x="49054" y="79554"/>
                    <a:pt x="48101" y="76697"/>
                  </a:cubicBezTo>
                  <a:cubicBezTo>
                    <a:pt x="50959" y="82412"/>
                    <a:pt x="52864" y="90032"/>
                    <a:pt x="54769" y="95747"/>
                  </a:cubicBezTo>
                  <a:cubicBezTo>
                    <a:pt x="53816" y="92889"/>
                    <a:pt x="52864" y="89079"/>
                    <a:pt x="50959" y="86222"/>
                  </a:cubicBezTo>
                  <a:cubicBezTo>
                    <a:pt x="51911" y="90032"/>
                    <a:pt x="53816" y="93842"/>
                    <a:pt x="54769" y="97651"/>
                  </a:cubicBezTo>
                  <a:cubicBezTo>
                    <a:pt x="52864" y="92889"/>
                    <a:pt x="50959" y="88126"/>
                    <a:pt x="50006" y="83364"/>
                  </a:cubicBezTo>
                  <a:cubicBezTo>
                    <a:pt x="50959" y="87174"/>
                    <a:pt x="53816" y="94794"/>
                    <a:pt x="48101" y="78601"/>
                  </a:cubicBezTo>
                  <a:cubicBezTo>
                    <a:pt x="49054" y="80507"/>
                    <a:pt x="48101" y="79554"/>
                    <a:pt x="47149" y="75744"/>
                  </a:cubicBezTo>
                  <a:cubicBezTo>
                    <a:pt x="49054" y="80507"/>
                    <a:pt x="49054" y="80507"/>
                    <a:pt x="47149" y="76697"/>
                  </a:cubicBezTo>
                  <a:cubicBezTo>
                    <a:pt x="49054" y="83364"/>
                    <a:pt x="50959" y="90984"/>
                    <a:pt x="53816" y="97651"/>
                  </a:cubicBezTo>
                  <a:cubicBezTo>
                    <a:pt x="50959" y="90984"/>
                    <a:pt x="46196" y="70982"/>
                    <a:pt x="54769" y="104319"/>
                  </a:cubicBezTo>
                  <a:cubicBezTo>
                    <a:pt x="52864" y="98604"/>
                    <a:pt x="51911" y="93842"/>
                    <a:pt x="50006" y="88126"/>
                  </a:cubicBezTo>
                  <a:cubicBezTo>
                    <a:pt x="51911" y="95747"/>
                    <a:pt x="53816" y="103367"/>
                    <a:pt x="55721" y="110987"/>
                  </a:cubicBezTo>
                  <a:cubicBezTo>
                    <a:pt x="52864" y="97651"/>
                    <a:pt x="52864" y="103367"/>
                    <a:pt x="49054" y="86222"/>
                  </a:cubicBezTo>
                  <a:cubicBezTo>
                    <a:pt x="50959" y="93842"/>
                    <a:pt x="50959" y="95747"/>
                    <a:pt x="50006" y="91937"/>
                  </a:cubicBezTo>
                  <a:cubicBezTo>
                    <a:pt x="50959" y="96699"/>
                    <a:pt x="51911" y="101462"/>
                    <a:pt x="52864" y="106224"/>
                  </a:cubicBezTo>
                  <a:cubicBezTo>
                    <a:pt x="44291" y="70029"/>
                    <a:pt x="50959" y="97651"/>
                    <a:pt x="51911" y="101462"/>
                  </a:cubicBezTo>
                  <a:cubicBezTo>
                    <a:pt x="39529" y="45264"/>
                    <a:pt x="53816" y="113844"/>
                    <a:pt x="47149" y="78601"/>
                  </a:cubicBezTo>
                  <a:cubicBezTo>
                    <a:pt x="48101" y="82412"/>
                    <a:pt x="51911" y="101462"/>
                    <a:pt x="47149" y="80507"/>
                  </a:cubicBezTo>
                  <a:cubicBezTo>
                    <a:pt x="48101" y="87174"/>
                    <a:pt x="50006" y="92889"/>
                    <a:pt x="50959" y="99557"/>
                  </a:cubicBezTo>
                  <a:cubicBezTo>
                    <a:pt x="49054" y="90032"/>
                    <a:pt x="47149" y="80507"/>
                    <a:pt x="45244" y="70029"/>
                  </a:cubicBezTo>
                  <a:cubicBezTo>
                    <a:pt x="47149" y="80507"/>
                    <a:pt x="49054" y="90984"/>
                    <a:pt x="50006" y="101462"/>
                  </a:cubicBezTo>
                  <a:cubicBezTo>
                    <a:pt x="49054" y="93842"/>
                    <a:pt x="47149" y="86222"/>
                    <a:pt x="46196" y="78601"/>
                  </a:cubicBezTo>
                  <a:cubicBezTo>
                    <a:pt x="49054" y="82412"/>
                    <a:pt x="49054" y="85269"/>
                    <a:pt x="47149" y="87174"/>
                  </a:cubicBezTo>
                  <a:cubicBezTo>
                    <a:pt x="46196" y="85269"/>
                    <a:pt x="46196" y="87174"/>
                    <a:pt x="47149" y="92889"/>
                  </a:cubicBezTo>
                  <a:cubicBezTo>
                    <a:pt x="47149" y="89079"/>
                    <a:pt x="43339" y="66219"/>
                    <a:pt x="47149" y="92889"/>
                  </a:cubicBezTo>
                  <a:cubicBezTo>
                    <a:pt x="44291" y="70029"/>
                    <a:pt x="45244" y="79554"/>
                    <a:pt x="46196" y="85269"/>
                  </a:cubicBezTo>
                  <a:cubicBezTo>
                    <a:pt x="46196" y="83364"/>
                    <a:pt x="45244" y="80507"/>
                    <a:pt x="45244" y="78601"/>
                  </a:cubicBezTo>
                  <a:cubicBezTo>
                    <a:pt x="46196" y="87174"/>
                    <a:pt x="45244" y="87174"/>
                    <a:pt x="46196" y="90984"/>
                  </a:cubicBezTo>
                  <a:cubicBezTo>
                    <a:pt x="45244" y="87174"/>
                    <a:pt x="46196" y="89079"/>
                    <a:pt x="46196" y="97651"/>
                  </a:cubicBezTo>
                  <a:cubicBezTo>
                    <a:pt x="42386" y="55742"/>
                    <a:pt x="47149" y="118607"/>
                    <a:pt x="44291" y="78601"/>
                  </a:cubicBezTo>
                  <a:cubicBezTo>
                    <a:pt x="46196" y="114797"/>
                    <a:pt x="44291" y="73839"/>
                    <a:pt x="44291" y="87174"/>
                  </a:cubicBezTo>
                  <a:cubicBezTo>
                    <a:pt x="44291" y="91937"/>
                    <a:pt x="44291" y="90032"/>
                    <a:pt x="44291" y="80507"/>
                  </a:cubicBezTo>
                  <a:cubicBezTo>
                    <a:pt x="44291" y="85269"/>
                    <a:pt x="44291" y="89079"/>
                    <a:pt x="43339" y="93842"/>
                  </a:cubicBezTo>
                  <a:cubicBezTo>
                    <a:pt x="43339" y="89079"/>
                    <a:pt x="43339" y="84317"/>
                    <a:pt x="43339" y="79554"/>
                  </a:cubicBezTo>
                  <a:cubicBezTo>
                    <a:pt x="44291" y="83364"/>
                    <a:pt x="43339" y="87174"/>
                    <a:pt x="42386" y="90984"/>
                  </a:cubicBezTo>
                  <a:cubicBezTo>
                    <a:pt x="42386" y="70982"/>
                    <a:pt x="40481" y="92889"/>
                    <a:pt x="42386" y="84317"/>
                  </a:cubicBezTo>
                  <a:cubicBezTo>
                    <a:pt x="40481" y="89079"/>
                    <a:pt x="42386" y="88126"/>
                    <a:pt x="39529" y="102414"/>
                  </a:cubicBezTo>
                  <a:cubicBezTo>
                    <a:pt x="40481" y="95747"/>
                    <a:pt x="40481" y="89079"/>
                    <a:pt x="41434" y="82412"/>
                  </a:cubicBezTo>
                  <a:cubicBezTo>
                    <a:pt x="40481" y="90032"/>
                    <a:pt x="40481" y="90032"/>
                    <a:pt x="41434" y="82412"/>
                  </a:cubicBezTo>
                  <a:cubicBezTo>
                    <a:pt x="39529" y="90032"/>
                    <a:pt x="39529" y="90032"/>
                    <a:pt x="41434" y="83364"/>
                  </a:cubicBezTo>
                  <a:cubicBezTo>
                    <a:pt x="38576" y="94794"/>
                    <a:pt x="42386" y="81459"/>
                    <a:pt x="38576" y="88126"/>
                  </a:cubicBezTo>
                  <a:cubicBezTo>
                    <a:pt x="38576" y="89079"/>
                    <a:pt x="39529" y="80507"/>
                    <a:pt x="40481" y="79554"/>
                  </a:cubicBezTo>
                  <a:cubicBezTo>
                    <a:pt x="38576" y="81459"/>
                    <a:pt x="34766" y="84317"/>
                    <a:pt x="34766" y="88126"/>
                  </a:cubicBezTo>
                  <a:cubicBezTo>
                    <a:pt x="34766" y="88126"/>
                    <a:pt x="38576" y="78601"/>
                    <a:pt x="37624" y="79554"/>
                  </a:cubicBezTo>
                  <a:cubicBezTo>
                    <a:pt x="36671" y="80507"/>
                    <a:pt x="31909" y="84317"/>
                    <a:pt x="36671" y="78601"/>
                  </a:cubicBezTo>
                  <a:cubicBezTo>
                    <a:pt x="38576" y="80507"/>
                    <a:pt x="21431" y="54789"/>
                    <a:pt x="19526" y="50979"/>
                  </a:cubicBezTo>
                  <a:cubicBezTo>
                    <a:pt x="29051" y="52884"/>
                    <a:pt x="18574" y="46217"/>
                    <a:pt x="18574" y="47169"/>
                  </a:cubicBezTo>
                  <a:cubicBezTo>
                    <a:pt x="21431" y="46217"/>
                    <a:pt x="18574" y="47169"/>
                    <a:pt x="23336" y="41454"/>
                  </a:cubicBezTo>
                  <a:cubicBezTo>
                    <a:pt x="24289" y="42407"/>
                    <a:pt x="14764" y="40501"/>
                    <a:pt x="15716" y="40501"/>
                  </a:cubicBezTo>
                  <a:cubicBezTo>
                    <a:pt x="24289" y="40501"/>
                    <a:pt x="20479" y="34787"/>
                    <a:pt x="23336" y="33834"/>
                  </a:cubicBezTo>
                  <a:cubicBezTo>
                    <a:pt x="20479" y="31929"/>
                    <a:pt x="15716" y="30976"/>
                    <a:pt x="10001" y="29072"/>
                  </a:cubicBezTo>
                  <a:cubicBezTo>
                    <a:pt x="13811" y="25262"/>
                    <a:pt x="12859" y="23357"/>
                    <a:pt x="16669" y="23357"/>
                  </a:cubicBezTo>
                  <a:cubicBezTo>
                    <a:pt x="10954" y="22404"/>
                    <a:pt x="10954" y="22404"/>
                    <a:pt x="15716" y="21451"/>
                  </a:cubicBezTo>
                  <a:cubicBezTo>
                    <a:pt x="18574" y="22404"/>
                    <a:pt x="3334" y="19547"/>
                    <a:pt x="12859" y="20499"/>
                  </a:cubicBezTo>
                  <a:cubicBezTo>
                    <a:pt x="12859" y="20499"/>
                    <a:pt x="476" y="31929"/>
                    <a:pt x="13811" y="31929"/>
                  </a:cubicBezTo>
                  <a:cubicBezTo>
                    <a:pt x="11906" y="32882"/>
                    <a:pt x="9049" y="34787"/>
                    <a:pt x="7144" y="35739"/>
                  </a:cubicBezTo>
                  <a:cubicBezTo>
                    <a:pt x="11906" y="39549"/>
                    <a:pt x="6191" y="47169"/>
                    <a:pt x="15716" y="51932"/>
                  </a:cubicBezTo>
                  <a:cubicBezTo>
                    <a:pt x="5239" y="55742"/>
                    <a:pt x="19526" y="53837"/>
                    <a:pt x="23336" y="54789"/>
                  </a:cubicBezTo>
                  <a:cubicBezTo>
                    <a:pt x="15716" y="57647"/>
                    <a:pt x="21431" y="56694"/>
                    <a:pt x="13811" y="60504"/>
                  </a:cubicBezTo>
                  <a:cubicBezTo>
                    <a:pt x="12859" y="61457"/>
                    <a:pt x="19526" y="62409"/>
                    <a:pt x="19526" y="64314"/>
                  </a:cubicBezTo>
                  <a:cubicBezTo>
                    <a:pt x="21431" y="73839"/>
                    <a:pt x="21431" y="90984"/>
                    <a:pt x="26194" y="88126"/>
                  </a:cubicBezTo>
                  <a:cubicBezTo>
                    <a:pt x="27146" y="107176"/>
                    <a:pt x="21431" y="92889"/>
                    <a:pt x="31909" y="91937"/>
                  </a:cubicBezTo>
                  <a:cubicBezTo>
                    <a:pt x="31909" y="92889"/>
                    <a:pt x="27146" y="105272"/>
                    <a:pt x="27146" y="106224"/>
                  </a:cubicBezTo>
                  <a:cubicBezTo>
                    <a:pt x="29051" y="100509"/>
                    <a:pt x="30004" y="101462"/>
                    <a:pt x="30004" y="110034"/>
                  </a:cubicBezTo>
                  <a:cubicBezTo>
                    <a:pt x="30004" y="110034"/>
                    <a:pt x="32861" y="105272"/>
                    <a:pt x="33814" y="105272"/>
                  </a:cubicBezTo>
                  <a:cubicBezTo>
                    <a:pt x="32861" y="112892"/>
                    <a:pt x="30004" y="122417"/>
                    <a:pt x="31909" y="128132"/>
                  </a:cubicBezTo>
                  <a:cubicBezTo>
                    <a:pt x="36671" y="111939"/>
                    <a:pt x="22384" y="146229"/>
                    <a:pt x="34766" y="115749"/>
                  </a:cubicBezTo>
                  <a:cubicBezTo>
                    <a:pt x="34766" y="119559"/>
                    <a:pt x="34766" y="128132"/>
                    <a:pt x="34766" y="130989"/>
                  </a:cubicBezTo>
                  <a:cubicBezTo>
                    <a:pt x="36671" y="124322"/>
                    <a:pt x="37624" y="126226"/>
                    <a:pt x="35719" y="134799"/>
                  </a:cubicBezTo>
                  <a:cubicBezTo>
                    <a:pt x="35719" y="133847"/>
                    <a:pt x="36671" y="122417"/>
                    <a:pt x="39529" y="120512"/>
                  </a:cubicBezTo>
                  <a:cubicBezTo>
                    <a:pt x="38576" y="128132"/>
                    <a:pt x="44291" y="141467"/>
                    <a:pt x="41434" y="148134"/>
                  </a:cubicBezTo>
                  <a:cubicBezTo>
                    <a:pt x="41434" y="136704"/>
                    <a:pt x="41434" y="134799"/>
                    <a:pt x="41434" y="123369"/>
                  </a:cubicBezTo>
                  <a:cubicBezTo>
                    <a:pt x="41434" y="130989"/>
                    <a:pt x="44291" y="141467"/>
                    <a:pt x="45244" y="147182"/>
                  </a:cubicBezTo>
                  <a:cubicBezTo>
                    <a:pt x="44291" y="145276"/>
                    <a:pt x="44291" y="142419"/>
                    <a:pt x="45244" y="140514"/>
                  </a:cubicBezTo>
                  <a:cubicBezTo>
                    <a:pt x="47149" y="145276"/>
                    <a:pt x="48101" y="150039"/>
                    <a:pt x="46196" y="154801"/>
                  </a:cubicBezTo>
                  <a:cubicBezTo>
                    <a:pt x="47149" y="150992"/>
                    <a:pt x="47149" y="147182"/>
                    <a:pt x="46196" y="144324"/>
                  </a:cubicBezTo>
                  <a:cubicBezTo>
                    <a:pt x="46196" y="147182"/>
                    <a:pt x="46196" y="150039"/>
                    <a:pt x="47149" y="152897"/>
                  </a:cubicBezTo>
                  <a:cubicBezTo>
                    <a:pt x="47149" y="148134"/>
                    <a:pt x="48101" y="144324"/>
                    <a:pt x="48101" y="139562"/>
                  </a:cubicBezTo>
                  <a:cubicBezTo>
                    <a:pt x="48101" y="155754"/>
                    <a:pt x="51911" y="154801"/>
                    <a:pt x="49054" y="143372"/>
                  </a:cubicBezTo>
                  <a:cubicBezTo>
                    <a:pt x="49054" y="149087"/>
                    <a:pt x="49054" y="147182"/>
                    <a:pt x="49054" y="136704"/>
                  </a:cubicBezTo>
                  <a:cubicBezTo>
                    <a:pt x="49054" y="143372"/>
                    <a:pt x="50959" y="146229"/>
                    <a:pt x="51911" y="152897"/>
                  </a:cubicBezTo>
                  <a:cubicBezTo>
                    <a:pt x="51911" y="151944"/>
                    <a:pt x="54769" y="152897"/>
                    <a:pt x="53816" y="148134"/>
                  </a:cubicBezTo>
                  <a:cubicBezTo>
                    <a:pt x="53816" y="152897"/>
                    <a:pt x="54769" y="156707"/>
                    <a:pt x="54769" y="160517"/>
                  </a:cubicBezTo>
                  <a:cubicBezTo>
                    <a:pt x="54769" y="161469"/>
                    <a:pt x="57626" y="154801"/>
                    <a:pt x="56674" y="155754"/>
                  </a:cubicBezTo>
                  <a:cubicBezTo>
                    <a:pt x="56674" y="162422"/>
                    <a:pt x="56674" y="162422"/>
                    <a:pt x="56674" y="154801"/>
                  </a:cubicBezTo>
                  <a:cubicBezTo>
                    <a:pt x="58579" y="168137"/>
                    <a:pt x="57626" y="160517"/>
                    <a:pt x="58579" y="161469"/>
                  </a:cubicBezTo>
                  <a:cubicBezTo>
                    <a:pt x="58579" y="165279"/>
                    <a:pt x="60484" y="166232"/>
                    <a:pt x="62389" y="169089"/>
                  </a:cubicBezTo>
                  <a:cubicBezTo>
                    <a:pt x="63341" y="166232"/>
                    <a:pt x="65246" y="165279"/>
                    <a:pt x="63341" y="161469"/>
                  </a:cubicBezTo>
                  <a:cubicBezTo>
                    <a:pt x="65246" y="163374"/>
                    <a:pt x="66199" y="167184"/>
                    <a:pt x="67151" y="170042"/>
                  </a:cubicBezTo>
                  <a:cubicBezTo>
                    <a:pt x="63341" y="160517"/>
                    <a:pt x="68104" y="168137"/>
                    <a:pt x="68104" y="168137"/>
                  </a:cubicBezTo>
                  <a:cubicBezTo>
                    <a:pt x="69056" y="165279"/>
                    <a:pt x="68104" y="163374"/>
                    <a:pt x="67151" y="160517"/>
                  </a:cubicBezTo>
                  <a:cubicBezTo>
                    <a:pt x="69056" y="165279"/>
                    <a:pt x="66199" y="157659"/>
                    <a:pt x="70009" y="161469"/>
                  </a:cubicBezTo>
                  <a:cubicBezTo>
                    <a:pt x="69056" y="155754"/>
                    <a:pt x="69056" y="155754"/>
                    <a:pt x="70009" y="160517"/>
                  </a:cubicBezTo>
                  <a:cubicBezTo>
                    <a:pt x="70009" y="155754"/>
                    <a:pt x="69056" y="150992"/>
                    <a:pt x="67151" y="147182"/>
                  </a:cubicBezTo>
                  <a:cubicBezTo>
                    <a:pt x="69056" y="152897"/>
                    <a:pt x="71914" y="158612"/>
                    <a:pt x="73819" y="163374"/>
                  </a:cubicBezTo>
                  <a:cubicBezTo>
                    <a:pt x="72866" y="157659"/>
                    <a:pt x="71914" y="151944"/>
                    <a:pt x="70009" y="146229"/>
                  </a:cubicBezTo>
                  <a:cubicBezTo>
                    <a:pt x="75724" y="160517"/>
                    <a:pt x="70961" y="137657"/>
                    <a:pt x="70009" y="132894"/>
                  </a:cubicBezTo>
                  <a:cubicBezTo>
                    <a:pt x="70009" y="133847"/>
                    <a:pt x="74771" y="141467"/>
                    <a:pt x="74771" y="141467"/>
                  </a:cubicBezTo>
                  <a:cubicBezTo>
                    <a:pt x="76676" y="139562"/>
                    <a:pt x="70961" y="114797"/>
                    <a:pt x="70009" y="112892"/>
                  </a:cubicBezTo>
                  <a:cubicBezTo>
                    <a:pt x="74771" y="111939"/>
                    <a:pt x="71914" y="113844"/>
                    <a:pt x="75724" y="113844"/>
                  </a:cubicBezTo>
                  <a:cubicBezTo>
                    <a:pt x="72866" y="108129"/>
                    <a:pt x="70009" y="103367"/>
                    <a:pt x="67151" y="98604"/>
                  </a:cubicBezTo>
                  <a:cubicBezTo>
                    <a:pt x="78581" y="92889"/>
                    <a:pt x="58579" y="68124"/>
                    <a:pt x="66199" y="64314"/>
                  </a:cubicBezTo>
                  <a:cubicBezTo>
                    <a:pt x="67151" y="64314"/>
                    <a:pt x="70961" y="65267"/>
                    <a:pt x="73819" y="66219"/>
                  </a:cubicBezTo>
                  <a:cubicBezTo>
                    <a:pt x="68104" y="63362"/>
                    <a:pt x="70961" y="57647"/>
                    <a:pt x="67151" y="59551"/>
                  </a:cubicBezTo>
                  <a:cubicBezTo>
                    <a:pt x="68104" y="59551"/>
                    <a:pt x="68104" y="61457"/>
                    <a:pt x="68104" y="61457"/>
                  </a:cubicBezTo>
                  <a:cubicBezTo>
                    <a:pt x="67151" y="59551"/>
                    <a:pt x="65246" y="58599"/>
                    <a:pt x="62389" y="59551"/>
                  </a:cubicBezTo>
                  <a:cubicBezTo>
                    <a:pt x="66199" y="58599"/>
                    <a:pt x="67151" y="13832"/>
                    <a:pt x="68104" y="9069"/>
                  </a:cubicBezTo>
                  <a:cubicBezTo>
                    <a:pt x="65246" y="5259"/>
                    <a:pt x="46196" y="8117"/>
                    <a:pt x="46196" y="9069"/>
                  </a:cubicBezTo>
                  <a:cubicBezTo>
                    <a:pt x="51911" y="13832"/>
                    <a:pt x="47149" y="10022"/>
                    <a:pt x="46196" y="10022"/>
                  </a:cubicBezTo>
                  <a:cubicBezTo>
                    <a:pt x="48101" y="11926"/>
                    <a:pt x="47149" y="11926"/>
                    <a:pt x="45244" y="11926"/>
                  </a:cubicBezTo>
                  <a:cubicBezTo>
                    <a:pt x="45244" y="13832"/>
                    <a:pt x="48101" y="11926"/>
                    <a:pt x="50959" y="13832"/>
                  </a:cubicBezTo>
                  <a:cubicBezTo>
                    <a:pt x="43339" y="16689"/>
                    <a:pt x="53816" y="23357"/>
                    <a:pt x="43339" y="23357"/>
                  </a:cubicBezTo>
                  <a:cubicBezTo>
                    <a:pt x="53816" y="25262"/>
                    <a:pt x="39529" y="27167"/>
                    <a:pt x="51911" y="30976"/>
                  </a:cubicBezTo>
                  <a:cubicBezTo>
                    <a:pt x="39529" y="37644"/>
                    <a:pt x="58579" y="34787"/>
                    <a:pt x="45244" y="37644"/>
                  </a:cubicBezTo>
                  <a:close/>
                  <a:moveTo>
                    <a:pt x="54769" y="67172"/>
                  </a:moveTo>
                  <a:cubicBezTo>
                    <a:pt x="54769" y="67172"/>
                    <a:pt x="53816" y="65267"/>
                    <a:pt x="54769" y="67172"/>
                  </a:cubicBezTo>
                  <a:close/>
                  <a:moveTo>
                    <a:pt x="54769" y="69076"/>
                  </a:moveTo>
                  <a:cubicBezTo>
                    <a:pt x="55721" y="68124"/>
                    <a:pt x="58579" y="68124"/>
                    <a:pt x="54769" y="69076"/>
                  </a:cubicBezTo>
                  <a:close/>
                  <a:moveTo>
                    <a:pt x="74771" y="63362"/>
                  </a:moveTo>
                  <a:cubicBezTo>
                    <a:pt x="74771" y="64314"/>
                    <a:pt x="70961" y="63362"/>
                    <a:pt x="74771" y="63362"/>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643" name="Google Shape;10643;p15"/>
            <p:cNvSpPr/>
            <p:nvPr/>
          </p:nvSpPr>
          <p:spPr>
            <a:xfrm>
              <a:off x="7475549" y="6559920"/>
              <a:ext cx="9525" cy="9525"/>
            </a:xfrm>
            <a:custGeom>
              <a:avLst/>
              <a:gdLst/>
              <a:ahLst/>
              <a:cxnLst/>
              <a:rect l="l" t="t" r="r" b="b"/>
              <a:pathLst>
                <a:path w="9525" h="9525" extrusionOk="0">
                  <a:moveTo>
                    <a:pt x="8244" y="7567"/>
                  </a:moveTo>
                  <a:cubicBezTo>
                    <a:pt x="7291" y="6615"/>
                    <a:pt x="6339" y="7567"/>
                    <a:pt x="8244"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644" name="Google Shape;10644;p15"/>
            <p:cNvSpPr/>
            <p:nvPr/>
          </p:nvSpPr>
          <p:spPr>
            <a:xfrm>
              <a:off x="7427648" y="6564153"/>
              <a:ext cx="9525" cy="9525"/>
            </a:xfrm>
            <a:custGeom>
              <a:avLst/>
              <a:gdLst/>
              <a:ahLst/>
              <a:cxnLst/>
              <a:rect l="l" t="t" r="r" b="b"/>
              <a:pathLst>
                <a:path w="9525" h="9525" extrusionOk="0">
                  <a:moveTo>
                    <a:pt x="7567" y="7144"/>
                  </a:moveTo>
                  <a:cubicBezTo>
                    <a:pt x="6615" y="7144"/>
                    <a:pt x="7567" y="7144"/>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645" name="Google Shape;10645;p15"/>
            <p:cNvSpPr/>
            <p:nvPr/>
          </p:nvSpPr>
          <p:spPr>
            <a:xfrm>
              <a:off x="7455694" y="6576536"/>
              <a:ext cx="9525" cy="9525"/>
            </a:xfrm>
            <a:custGeom>
              <a:avLst/>
              <a:gdLst/>
              <a:ahLst/>
              <a:cxnLst/>
              <a:rect l="l" t="t" r="r" b="b"/>
              <a:pathLst>
                <a:path w="9525" h="9525" extrusionOk="0">
                  <a:moveTo>
                    <a:pt x="7144" y="7144"/>
                  </a:moveTo>
                  <a:cubicBezTo>
                    <a:pt x="8096" y="10001"/>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646" name="Google Shape;10646;p15"/>
            <p:cNvSpPr/>
            <p:nvPr/>
          </p:nvSpPr>
          <p:spPr>
            <a:xfrm>
              <a:off x="7431881" y="6547961"/>
              <a:ext cx="9525" cy="9525"/>
            </a:xfrm>
            <a:custGeom>
              <a:avLst/>
              <a:gdLst/>
              <a:ahLst/>
              <a:cxnLst/>
              <a:rect l="l" t="t" r="r" b="b"/>
              <a:pathLst>
                <a:path w="9525" h="9525" extrusionOk="0">
                  <a:moveTo>
                    <a:pt x="7144" y="7144"/>
                  </a:moveTo>
                  <a:cubicBezTo>
                    <a:pt x="8096" y="7144"/>
                    <a:pt x="8096" y="7144"/>
                    <a:pt x="7144" y="7144"/>
                  </a:cubicBezTo>
                  <a:cubicBezTo>
                    <a:pt x="8096" y="7144"/>
                    <a:pt x="8096"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647" name="Google Shape;10647;p15"/>
            <p:cNvSpPr/>
            <p:nvPr/>
          </p:nvSpPr>
          <p:spPr>
            <a:xfrm>
              <a:off x="7430929" y="6541293"/>
              <a:ext cx="9525" cy="9525"/>
            </a:xfrm>
            <a:custGeom>
              <a:avLst/>
              <a:gdLst/>
              <a:ahLst/>
              <a:cxnLst/>
              <a:rect l="l" t="t" r="r" b="b"/>
              <a:pathLst>
                <a:path w="9525" h="9525" extrusionOk="0">
                  <a:moveTo>
                    <a:pt x="7144" y="8096"/>
                  </a:moveTo>
                  <a:lnTo>
                    <a:pt x="8096" y="7144"/>
                  </a:lnTo>
                  <a:cubicBezTo>
                    <a:pt x="7144" y="8096"/>
                    <a:pt x="7144" y="8096"/>
                    <a:pt x="7144" y="809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648" name="Google Shape;10648;p15"/>
            <p:cNvSpPr/>
            <p:nvPr/>
          </p:nvSpPr>
          <p:spPr>
            <a:xfrm>
              <a:off x="7429003" y="6538436"/>
              <a:ext cx="9525" cy="9525"/>
            </a:xfrm>
            <a:custGeom>
              <a:avLst/>
              <a:gdLst/>
              <a:ahLst/>
              <a:cxnLst/>
              <a:rect l="l" t="t" r="r" b="b"/>
              <a:pathLst>
                <a:path w="9525" h="9525" extrusionOk="0">
                  <a:moveTo>
                    <a:pt x="9069" y="7144"/>
                  </a:moveTo>
                  <a:cubicBezTo>
                    <a:pt x="8117" y="7144"/>
                    <a:pt x="5259" y="7144"/>
                    <a:pt x="9069"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649" name="Google Shape;10649;p15"/>
            <p:cNvSpPr/>
            <p:nvPr/>
          </p:nvSpPr>
          <p:spPr>
            <a:xfrm>
              <a:off x="7450931" y="6581536"/>
              <a:ext cx="9525" cy="9525"/>
            </a:xfrm>
            <a:custGeom>
              <a:avLst/>
              <a:gdLst/>
              <a:ahLst/>
              <a:cxnLst/>
              <a:rect l="l" t="t" r="r" b="b"/>
              <a:pathLst>
                <a:path w="9525" h="9525" extrusionOk="0">
                  <a:moveTo>
                    <a:pt x="7144" y="7858"/>
                  </a:moveTo>
                  <a:cubicBezTo>
                    <a:pt x="7144" y="7858"/>
                    <a:pt x="7144" y="7858"/>
                    <a:pt x="7144" y="7858"/>
                  </a:cubicBezTo>
                  <a:cubicBezTo>
                    <a:pt x="7144" y="6906"/>
                    <a:pt x="7144" y="6906"/>
                    <a:pt x="7144" y="785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650" name="Google Shape;10650;p15"/>
            <p:cNvSpPr/>
            <p:nvPr/>
          </p:nvSpPr>
          <p:spPr>
            <a:xfrm>
              <a:off x="7443311" y="6581625"/>
              <a:ext cx="9525" cy="9525"/>
            </a:xfrm>
            <a:custGeom>
              <a:avLst/>
              <a:gdLst/>
              <a:ahLst/>
              <a:cxnLst/>
              <a:rect l="l" t="t" r="r" b="b"/>
              <a:pathLst>
                <a:path w="9525" h="9525" extrusionOk="0">
                  <a:moveTo>
                    <a:pt x="7144" y="8722"/>
                  </a:moveTo>
                  <a:cubicBezTo>
                    <a:pt x="7144" y="8722"/>
                    <a:pt x="8096" y="7769"/>
                    <a:pt x="8096" y="7769"/>
                  </a:cubicBezTo>
                  <a:cubicBezTo>
                    <a:pt x="8096" y="6817"/>
                    <a:pt x="8096" y="6817"/>
                    <a:pt x="7144" y="8722"/>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651" name="Google Shape;10651;p15"/>
            <p:cNvSpPr/>
            <p:nvPr/>
          </p:nvSpPr>
          <p:spPr>
            <a:xfrm>
              <a:off x="7451884" y="6577488"/>
              <a:ext cx="9525" cy="9525"/>
            </a:xfrm>
            <a:custGeom>
              <a:avLst/>
              <a:gdLst/>
              <a:ahLst/>
              <a:cxnLst/>
              <a:rect l="l" t="t" r="r" b="b"/>
              <a:pathLst>
                <a:path w="9525" h="9525" extrusionOk="0">
                  <a:moveTo>
                    <a:pt x="7144" y="7144"/>
                  </a:moveTo>
                  <a:cubicBezTo>
                    <a:pt x="7144" y="7144"/>
                    <a:pt x="8096"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652" name="Google Shape;10652;p15"/>
            <p:cNvSpPr/>
            <p:nvPr/>
          </p:nvSpPr>
          <p:spPr>
            <a:xfrm>
              <a:off x="7444502" y="6581827"/>
              <a:ext cx="9525" cy="9525"/>
            </a:xfrm>
            <a:custGeom>
              <a:avLst/>
              <a:gdLst/>
              <a:ahLst/>
              <a:cxnLst/>
              <a:rect l="l" t="t" r="r" b="b"/>
              <a:pathLst>
                <a:path w="9525" h="9525" extrusionOk="0">
                  <a:moveTo>
                    <a:pt x="7858" y="7567"/>
                  </a:moveTo>
                  <a:cubicBezTo>
                    <a:pt x="7858" y="7567"/>
                    <a:pt x="7858" y="6615"/>
                    <a:pt x="7858" y="7567"/>
                  </a:cubicBezTo>
                  <a:cubicBezTo>
                    <a:pt x="6906" y="7567"/>
                    <a:pt x="6906" y="8520"/>
                    <a:pt x="7858"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653" name="Google Shape;10653;p15"/>
            <p:cNvSpPr/>
            <p:nvPr/>
          </p:nvSpPr>
          <p:spPr>
            <a:xfrm>
              <a:off x="7424790" y="6518962"/>
              <a:ext cx="9525" cy="9525"/>
            </a:xfrm>
            <a:custGeom>
              <a:avLst/>
              <a:gdLst/>
              <a:ahLst/>
              <a:cxnLst/>
              <a:rect l="l" t="t" r="r" b="b"/>
              <a:pathLst>
                <a:path w="9525" h="9525" extrusionOk="0">
                  <a:moveTo>
                    <a:pt x="7567" y="7567"/>
                  </a:moveTo>
                  <a:cubicBezTo>
                    <a:pt x="7567" y="7567"/>
                    <a:pt x="6615" y="6614"/>
                    <a:pt x="7567"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654" name="Google Shape;10654;p15"/>
            <p:cNvSpPr/>
            <p:nvPr/>
          </p:nvSpPr>
          <p:spPr>
            <a:xfrm>
              <a:off x="7424261" y="6519386"/>
              <a:ext cx="9525" cy="9525"/>
            </a:xfrm>
            <a:custGeom>
              <a:avLst/>
              <a:gdLst/>
              <a:ahLst/>
              <a:cxnLst/>
              <a:rect l="l" t="t" r="r" b="b"/>
              <a:pathLst>
                <a:path w="9525" h="9525" extrusionOk="0">
                  <a:moveTo>
                    <a:pt x="7144" y="7144"/>
                  </a:moveTo>
                  <a:lnTo>
                    <a:pt x="7144" y="7144"/>
                  </a:ln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655" name="Google Shape;10655;p15"/>
            <p:cNvSpPr/>
            <p:nvPr/>
          </p:nvSpPr>
          <p:spPr>
            <a:xfrm>
              <a:off x="7423309" y="6518962"/>
              <a:ext cx="9525" cy="9525"/>
            </a:xfrm>
            <a:custGeom>
              <a:avLst/>
              <a:gdLst/>
              <a:ahLst/>
              <a:cxnLst/>
              <a:rect l="l" t="t" r="r" b="b"/>
              <a:pathLst>
                <a:path w="9525" h="9525" extrusionOk="0">
                  <a:moveTo>
                    <a:pt x="7144" y="7567"/>
                  </a:moveTo>
                  <a:lnTo>
                    <a:pt x="7144" y="7567"/>
                  </a:lnTo>
                  <a:cubicBezTo>
                    <a:pt x="8096" y="7567"/>
                    <a:pt x="8096" y="6614"/>
                    <a:pt x="7144"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656" name="Google Shape;10656;p15"/>
            <p:cNvSpPr/>
            <p:nvPr/>
          </p:nvSpPr>
          <p:spPr>
            <a:xfrm>
              <a:off x="7426166" y="6525101"/>
              <a:ext cx="9525" cy="9525"/>
            </a:xfrm>
            <a:custGeom>
              <a:avLst/>
              <a:gdLst/>
              <a:ahLst/>
              <a:cxnLst/>
              <a:rect l="l" t="t" r="r" b="b"/>
              <a:pathLst>
                <a:path w="9525" h="9525" extrusionOk="0">
                  <a:moveTo>
                    <a:pt x="7144" y="7144"/>
                  </a:moveTo>
                  <a:lnTo>
                    <a:pt x="8096" y="7144"/>
                  </a:ln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657" name="Google Shape;10657;p15"/>
            <p:cNvSpPr/>
            <p:nvPr/>
          </p:nvSpPr>
          <p:spPr>
            <a:xfrm>
              <a:off x="7427119" y="6524466"/>
              <a:ext cx="9525" cy="9525"/>
            </a:xfrm>
            <a:custGeom>
              <a:avLst/>
              <a:gdLst/>
              <a:ahLst/>
              <a:cxnLst/>
              <a:rect l="l" t="t" r="r" b="b"/>
              <a:pathLst>
                <a:path w="9525" h="9525" extrusionOk="0">
                  <a:moveTo>
                    <a:pt x="7144" y="9684"/>
                  </a:moveTo>
                  <a:cubicBezTo>
                    <a:pt x="8096" y="3969"/>
                    <a:pt x="7144" y="9684"/>
                    <a:pt x="7144" y="968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658" name="Google Shape;10658;p15"/>
            <p:cNvSpPr/>
            <p:nvPr/>
          </p:nvSpPr>
          <p:spPr>
            <a:xfrm>
              <a:off x="7415900" y="6537336"/>
              <a:ext cx="9525" cy="9525"/>
            </a:xfrm>
            <a:custGeom>
              <a:avLst/>
              <a:gdLst/>
              <a:ahLst/>
              <a:cxnLst/>
              <a:rect l="l" t="t" r="r" b="b"/>
              <a:pathLst>
                <a:path w="9525" h="9525" extrusionOk="0">
                  <a:moveTo>
                    <a:pt x="8837" y="8244"/>
                  </a:moveTo>
                  <a:cubicBezTo>
                    <a:pt x="5027" y="6339"/>
                    <a:pt x="8837" y="7291"/>
                    <a:pt x="8837" y="82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659" name="Google Shape;10659;p15"/>
            <p:cNvSpPr/>
            <p:nvPr/>
          </p:nvSpPr>
          <p:spPr>
            <a:xfrm>
              <a:off x="7415689" y="6542932"/>
              <a:ext cx="9525" cy="9525"/>
            </a:xfrm>
            <a:custGeom>
              <a:avLst/>
              <a:gdLst/>
              <a:ahLst/>
              <a:cxnLst/>
              <a:rect l="l" t="t" r="r" b="b"/>
              <a:pathLst>
                <a:path w="9525" h="9525" extrusionOk="0">
                  <a:moveTo>
                    <a:pt x="9049" y="7411"/>
                  </a:moveTo>
                  <a:cubicBezTo>
                    <a:pt x="8096" y="6458"/>
                    <a:pt x="7144" y="8363"/>
                    <a:pt x="7144" y="8363"/>
                  </a:cubicBezTo>
                  <a:cubicBezTo>
                    <a:pt x="8096" y="8363"/>
                    <a:pt x="8096" y="8363"/>
                    <a:pt x="9049" y="7411"/>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660" name="Google Shape;10660;p15"/>
            <p:cNvSpPr/>
            <p:nvPr/>
          </p:nvSpPr>
          <p:spPr>
            <a:xfrm>
              <a:off x="7426166" y="6575583"/>
              <a:ext cx="9525" cy="9525"/>
            </a:xfrm>
            <a:custGeom>
              <a:avLst/>
              <a:gdLst/>
              <a:ahLst/>
              <a:cxnLst/>
              <a:rect l="l" t="t" r="r" b="b"/>
              <a:pathLst>
                <a:path w="9525" h="9525" extrusionOk="0">
                  <a:moveTo>
                    <a:pt x="10001" y="7144"/>
                  </a:moveTo>
                  <a:lnTo>
                    <a:pt x="7144" y="8097"/>
                  </a:lnTo>
                  <a:cubicBezTo>
                    <a:pt x="8096" y="8097"/>
                    <a:pt x="9049" y="7144"/>
                    <a:pt x="10001"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661" name="Google Shape;10661;p15"/>
            <p:cNvSpPr/>
            <p:nvPr/>
          </p:nvSpPr>
          <p:spPr>
            <a:xfrm>
              <a:off x="7443111" y="6573663"/>
              <a:ext cx="9525" cy="9525"/>
            </a:xfrm>
            <a:custGeom>
              <a:avLst/>
              <a:gdLst/>
              <a:ahLst/>
              <a:cxnLst/>
              <a:rect l="l" t="t" r="r" b="b"/>
              <a:pathLst>
                <a:path w="9525" h="9525" extrusionOk="0">
                  <a:moveTo>
                    <a:pt x="7344" y="9064"/>
                  </a:moveTo>
                  <a:cubicBezTo>
                    <a:pt x="9249" y="4301"/>
                    <a:pt x="6392" y="10017"/>
                    <a:pt x="7344" y="906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662" name="Google Shape;10662;p15"/>
            <p:cNvSpPr/>
            <p:nvPr/>
          </p:nvSpPr>
          <p:spPr>
            <a:xfrm>
              <a:off x="7429776" y="6591226"/>
              <a:ext cx="9525" cy="9525"/>
            </a:xfrm>
            <a:custGeom>
              <a:avLst/>
              <a:gdLst/>
              <a:ahLst/>
              <a:cxnLst/>
              <a:rect l="l" t="t" r="r" b="b"/>
              <a:pathLst>
                <a:path w="9525" h="9525" extrusionOk="0">
                  <a:moveTo>
                    <a:pt x="7344" y="7694"/>
                  </a:moveTo>
                  <a:cubicBezTo>
                    <a:pt x="6392" y="5789"/>
                    <a:pt x="9249" y="9599"/>
                    <a:pt x="7344" y="769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663" name="Google Shape;10663;p15"/>
            <p:cNvSpPr/>
            <p:nvPr/>
          </p:nvSpPr>
          <p:spPr>
            <a:xfrm>
              <a:off x="7459504" y="6652736"/>
              <a:ext cx="9525" cy="19050"/>
            </a:xfrm>
            <a:custGeom>
              <a:avLst/>
              <a:gdLst/>
              <a:ahLst/>
              <a:cxnLst/>
              <a:rect l="l" t="t" r="r" b="b"/>
              <a:pathLst>
                <a:path w="9525" h="19050" extrusionOk="0">
                  <a:moveTo>
                    <a:pt x="7144" y="14764"/>
                  </a:moveTo>
                  <a:lnTo>
                    <a:pt x="7144" y="7144"/>
                  </a:lnTo>
                  <a:cubicBezTo>
                    <a:pt x="7144" y="9049"/>
                    <a:pt x="7144" y="16669"/>
                    <a:pt x="7144" y="1476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664" name="Google Shape;10664;p15"/>
            <p:cNvSpPr/>
            <p:nvPr/>
          </p:nvSpPr>
          <p:spPr>
            <a:xfrm>
              <a:off x="7467124" y="6665118"/>
              <a:ext cx="9525" cy="9525"/>
            </a:xfrm>
            <a:custGeom>
              <a:avLst/>
              <a:gdLst/>
              <a:ahLst/>
              <a:cxnLst/>
              <a:rect l="l" t="t" r="r" b="b"/>
              <a:pathLst>
                <a:path w="9525" h="9525" extrusionOk="0">
                  <a:moveTo>
                    <a:pt x="7144" y="7144"/>
                  </a:moveTo>
                  <a:cubicBezTo>
                    <a:pt x="7144" y="9049"/>
                    <a:pt x="7144" y="10001"/>
                    <a:pt x="8096" y="9049"/>
                  </a:cubicBezTo>
                  <a:cubicBezTo>
                    <a:pt x="8096" y="8096"/>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665" name="Google Shape;10665;p15"/>
            <p:cNvSpPr/>
            <p:nvPr/>
          </p:nvSpPr>
          <p:spPr>
            <a:xfrm>
              <a:off x="7482364" y="6634570"/>
              <a:ext cx="9525" cy="9525"/>
            </a:xfrm>
            <a:custGeom>
              <a:avLst/>
              <a:gdLst/>
              <a:ahLst/>
              <a:cxnLst/>
              <a:rect l="l" t="t" r="r" b="b"/>
              <a:pathLst>
                <a:path w="9525" h="9525" extrusionOk="0">
                  <a:moveTo>
                    <a:pt x="7144" y="7212"/>
                  </a:moveTo>
                  <a:cubicBezTo>
                    <a:pt x="10954" y="15784"/>
                    <a:pt x="7144" y="6259"/>
                    <a:pt x="7144" y="7212"/>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666" name="Google Shape;10666;p15"/>
            <p:cNvSpPr/>
            <p:nvPr/>
          </p:nvSpPr>
          <p:spPr>
            <a:xfrm>
              <a:off x="7196593" y="5894451"/>
              <a:ext cx="9525" cy="9525"/>
            </a:xfrm>
            <a:custGeom>
              <a:avLst/>
              <a:gdLst/>
              <a:ahLst/>
              <a:cxnLst/>
              <a:rect l="l" t="t" r="r" b="b"/>
              <a:pathLst>
                <a:path w="9525" h="9525" extrusionOk="0">
                  <a:moveTo>
                    <a:pt x="9069" y="7239"/>
                  </a:moveTo>
                  <a:cubicBezTo>
                    <a:pt x="8117" y="6286"/>
                    <a:pt x="5259" y="12954"/>
                    <a:pt x="9069" y="723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667" name="Google Shape;10667;p15"/>
            <p:cNvSpPr/>
            <p:nvPr/>
          </p:nvSpPr>
          <p:spPr>
            <a:xfrm>
              <a:off x="7189946" y="5898970"/>
              <a:ext cx="19050" cy="19050"/>
            </a:xfrm>
            <a:custGeom>
              <a:avLst/>
              <a:gdLst/>
              <a:ahLst/>
              <a:cxnLst/>
              <a:rect l="l" t="t" r="r" b="b"/>
              <a:pathLst>
                <a:path w="19050" h="19050" extrusionOk="0">
                  <a:moveTo>
                    <a:pt x="7144" y="14149"/>
                  </a:moveTo>
                  <a:cubicBezTo>
                    <a:pt x="15716" y="32247"/>
                    <a:pt x="9049" y="8435"/>
                    <a:pt x="11906" y="10340"/>
                  </a:cubicBezTo>
                  <a:cubicBezTo>
                    <a:pt x="3334" y="-138"/>
                    <a:pt x="16669" y="18912"/>
                    <a:pt x="7144" y="1414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668" name="Google Shape;10668;p15"/>
            <p:cNvSpPr/>
            <p:nvPr/>
          </p:nvSpPr>
          <p:spPr>
            <a:xfrm>
              <a:off x="7149941" y="6095523"/>
              <a:ext cx="9525" cy="9525"/>
            </a:xfrm>
            <a:custGeom>
              <a:avLst/>
              <a:gdLst/>
              <a:ahLst/>
              <a:cxnLst/>
              <a:rect l="l" t="t" r="r" b="b"/>
              <a:pathLst>
                <a:path w="9525" h="9525" extrusionOk="0">
                  <a:moveTo>
                    <a:pt x="7144" y="8096"/>
                  </a:moveTo>
                  <a:lnTo>
                    <a:pt x="8096" y="7144"/>
                  </a:lnTo>
                  <a:cubicBezTo>
                    <a:pt x="7144" y="7144"/>
                    <a:pt x="7144" y="8096"/>
                    <a:pt x="7144" y="809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669" name="Google Shape;10669;p15"/>
            <p:cNvSpPr/>
            <p:nvPr/>
          </p:nvSpPr>
          <p:spPr>
            <a:xfrm>
              <a:off x="7126367" y="6212681"/>
              <a:ext cx="9525" cy="9525"/>
            </a:xfrm>
            <a:custGeom>
              <a:avLst/>
              <a:gdLst/>
              <a:ahLst/>
              <a:cxnLst/>
              <a:rect l="l" t="t" r="r" b="b"/>
              <a:pathLst>
                <a:path w="9525" h="9525" extrusionOk="0">
                  <a:moveTo>
                    <a:pt x="7858" y="9049"/>
                  </a:moveTo>
                  <a:cubicBezTo>
                    <a:pt x="7858" y="8096"/>
                    <a:pt x="7858" y="8096"/>
                    <a:pt x="7858" y="7144"/>
                  </a:cubicBezTo>
                  <a:cubicBezTo>
                    <a:pt x="6906" y="9049"/>
                    <a:pt x="6906" y="9049"/>
                    <a:pt x="7858" y="904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670" name="Google Shape;10670;p15"/>
            <p:cNvSpPr/>
            <p:nvPr/>
          </p:nvSpPr>
          <p:spPr>
            <a:xfrm>
              <a:off x="7119461" y="6233636"/>
              <a:ext cx="9525" cy="9525"/>
            </a:xfrm>
            <a:custGeom>
              <a:avLst/>
              <a:gdLst/>
              <a:ahLst/>
              <a:cxnLst/>
              <a:rect l="l" t="t" r="r" b="b"/>
              <a:pathLst>
                <a:path w="9525" h="9525" extrusionOk="0">
                  <a:moveTo>
                    <a:pt x="7144" y="8096"/>
                  </a:moveTo>
                  <a:cubicBezTo>
                    <a:pt x="7144" y="8096"/>
                    <a:pt x="7144" y="7144"/>
                    <a:pt x="7144" y="7144"/>
                  </a:cubicBezTo>
                  <a:cubicBezTo>
                    <a:pt x="7144" y="7144"/>
                    <a:pt x="7144" y="7144"/>
                    <a:pt x="7144" y="809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671" name="Google Shape;10671;p15"/>
            <p:cNvSpPr/>
            <p:nvPr/>
          </p:nvSpPr>
          <p:spPr>
            <a:xfrm>
              <a:off x="7148036" y="6096476"/>
              <a:ext cx="9525" cy="9525"/>
            </a:xfrm>
            <a:custGeom>
              <a:avLst/>
              <a:gdLst/>
              <a:ahLst/>
              <a:cxnLst/>
              <a:rect l="l" t="t" r="r" b="b"/>
              <a:pathLst>
                <a:path w="9525" h="9525" extrusionOk="0">
                  <a:moveTo>
                    <a:pt x="9049" y="7144"/>
                  </a:moveTo>
                  <a:lnTo>
                    <a:pt x="7144" y="10001"/>
                  </a:lnTo>
                  <a:cubicBezTo>
                    <a:pt x="9049" y="10954"/>
                    <a:pt x="9049" y="9049"/>
                    <a:pt x="9049"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672" name="Google Shape;10672;p15"/>
            <p:cNvSpPr/>
            <p:nvPr/>
          </p:nvSpPr>
          <p:spPr>
            <a:xfrm>
              <a:off x="7192804" y="5932089"/>
              <a:ext cx="9525" cy="9525"/>
            </a:xfrm>
            <a:custGeom>
              <a:avLst/>
              <a:gdLst/>
              <a:ahLst/>
              <a:cxnLst/>
              <a:rect l="l" t="t" r="r" b="b"/>
              <a:pathLst>
                <a:path w="9525" h="9525" extrusionOk="0">
                  <a:moveTo>
                    <a:pt x="7144" y="8653"/>
                  </a:moveTo>
                  <a:cubicBezTo>
                    <a:pt x="7144" y="5796"/>
                    <a:pt x="7144" y="7700"/>
                    <a:pt x="7144" y="8653"/>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673" name="Google Shape;10673;p15"/>
            <p:cNvSpPr/>
            <p:nvPr/>
          </p:nvSpPr>
          <p:spPr>
            <a:xfrm>
              <a:off x="7156185" y="6041744"/>
              <a:ext cx="9525" cy="9525"/>
            </a:xfrm>
            <a:custGeom>
              <a:avLst/>
              <a:gdLst/>
              <a:ahLst/>
              <a:cxnLst/>
              <a:rect l="l" t="t" r="r" b="b"/>
              <a:pathLst>
                <a:path w="9525" h="9525" extrusionOk="0">
                  <a:moveTo>
                    <a:pt x="7567" y="9488"/>
                  </a:moveTo>
                  <a:cubicBezTo>
                    <a:pt x="7567" y="8536"/>
                    <a:pt x="6615" y="4726"/>
                    <a:pt x="7567" y="948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674" name="Google Shape;10674;p15"/>
            <p:cNvSpPr/>
            <p:nvPr/>
          </p:nvSpPr>
          <p:spPr>
            <a:xfrm>
              <a:off x="7163039" y="6003769"/>
              <a:ext cx="9525" cy="9525"/>
            </a:xfrm>
            <a:custGeom>
              <a:avLst/>
              <a:gdLst/>
              <a:ahLst/>
              <a:cxnLst/>
              <a:rect l="l" t="t" r="r" b="b"/>
              <a:pathLst>
                <a:path w="9525" h="9525" extrusionOk="0">
                  <a:moveTo>
                    <a:pt x="7380" y="7458"/>
                  </a:moveTo>
                  <a:cubicBezTo>
                    <a:pt x="5476" y="13173"/>
                    <a:pt x="15953" y="5553"/>
                    <a:pt x="7380" y="745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675" name="Google Shape;10675;p15"/>
            <p:cNvSpPr/>
            <p:nvPr/>
          </p:nvSpPr>
          <p:spPr>
            <a:xfrm>
              <a:off x="7179707" y="5940266"/>
              <a:ext cx="9525" cy="9525"/>
            </a:xfrm>
            <a:custGeom>
              <a:avLst/>
              <a:gdLst/>
              <a:ahLst/>
              <a:cxnLst/>
              <a:rect l="l" t="t" r="r" b="b"/>
              <a:pathLst>
                <a:path w="9525" h="9525" extrusionOk="0">
                  <a:moveTo>
                    <a:pt x="7858" y="8096"/>
                  </a:moveTo>
                  <a:lnTo>
                    <a:pt x="7858" y="7144"/>
                  </a:lnTo>
                  <a:cubicBezTo>
                    <a:pt x="6906" y="7144"/>
                    <a:pt x="6906" y="7144"/>
                    <a:pt x="7858" y="809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676" name="Google Shape;10676;p15"/>
            <p:cNvSpPr/>
            <p:nvPr/>
          </p:nvSpPr>
          <p:spPr>
            <a:xfrm>
              <a:off x="7149941" y="6072663"/>
              <a:ext cx="9525" cy="9525"/>
            </a:xfrm>
            <a:custGeom>
              <a:avLst/>
              <a:gdLst/>
              <a:ahLst/>
              <a:cxnLst/>
              <a:rect l="l" t="t" r="r" b="b"/>
              <a:pathLst>
                <a:path w="9525" h="9525" extrusionOk="0">
                  <a:moveTo>
                    <a:pt x="8096" y="7144"/>
                  </a:moveTo>
                  <a:cubicBezTo>
                    <a:pt x="8096" y="7144"/>
                    <a:pt x="7144" y="7144"/>
                    <a:pt x="7144" y="7144"/>
                  </a:cubicBezTo>
                  <a:cubicBezTo>
                    <a:pt x="7144" y="7144"/>
                    <a:pt x="8096" y="7144"/>
                    <a:pt x="8096"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677" name="Google Shape;10677;p15"/>
            <p:cNvSpPr/>
            <p:nvPr/>
          </p:nvSpPr>
          <p:spPr>
            <a:xfrm>
              <a:off x="7140416" y="5833824"/>
              <a:ext cx="9525" cy="9525"/>
            </a:xfrm>
            <a:custGeom>
              <a:avLst/>
              <a:gdLst/>
              <a:ahLst/>
              <a:cxnLst/>
              <a:rect l="l" t="t" r="r" b="b"/>
              <a:pathLst>
                <a:path w="9525" h="9525" extrusionOk="0">
                  <a:moveTo>
                    <a:pt x="7144" y="7858"/>
                  </a:moveTo>
                  <a:cubicBezTo>
                    <a:pt x="8096" y="7858"/>
                    <a:pt x="8096" y="7858"/>
                    <a:pt x="7144" y="7858"/>
                  </a:cubicBezTo>
                  <a:cubicBezTo>
                    <a:pt x="8096" y="6906"/>
                    <a:pt x="8096" y="6906"/>
                    <a:pt x="7144" y="785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678" name="Google Shape;10678;p15"/>
            <p:cNvSpPr/>
            <p:nvPr/>
          </p:nvSpPr>
          <p:spPr>
            <a:xfrm>
              <a:off x="7163276" y="5790723"/>
              <a:ext cx="9525" cy="9525"/>
            </a:xfrm>
            <a:custGeom>
              <a:avLst/>
              <a:gdLst/>
              <a:ahLst/>
              <a:cxnLst/>
              <a:rect l="l" t="t" r="r" b="b"/>
              <a:pathLst>
                <a:path w="9525" h="9525" extrusionOk="0">
                  <a:moveTo>
                    <a:pt x="7144" y="7144"/>
                  </a:moveTo>
                  <a:cubicBezTo>
                    <a:pt x="8096" y="7144"/>
                    <a:pt x="10001" y="10001"/>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679" name="Google Shape;10679;p15"/>
            <p:cNvSpPr/>
            <p:nvPr/>
          </p:nvSpPr>
          <p:spPr>
            <a:xfrm>
              <a:off x="7108984" y="6270069"/>
              <a:ext cx="9525" cy="9525"/>
            </a:xfrm>
            <a:custGeom>
              <a:avLst/>
              <a:gdLst/>
              <a:ahLst/>
              <a:cxnLst/>
              <a:rect l="l" t="t" r="r" b="b"/>
              <a:pathLst>
                <a:path w="9525" h="9525" extrusionOk="0">
                  <a:moveTo>
                    <a:pt x="7144" y="7858"/>
                  </a:moveTo>
                  <a:lnTo>
                    <a:pt x="7144" y="7858"/>
                  </a:lnTo>
                  <a:cubicBezTo>
                    <a:pt x="7144" y="6906"/>
                    <a:pt x="7144" y="6906"/>
                    <a:pt x="7144" y="785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680" name="Google Shape;10680;p15"/>
            <p:cNvSpPr/>
            <p:nvPr/>
          </p:nvSpPr>
          <p:spPr>
            <a:xfrm>
              <a:off x="7049929" y="6455254"/>
              <a:ext cx="19050" cy="19050"/>
            </a:xfrm>
            <a:custGeom>
              <a:avLst/>
              <a:gdLst/>
              <a:ahLst/>
              <a:cxnLst/>
              <a:rect l="l" t="t" r="r" b="b"/>
              <a:pathLst>
                <a:path w="19050" h="19050" extrusionOk="0">
                  <a:moveTo>
                    <a:pt x="12859" y="10316"/>
                  </a:moveTo>
                  <a:cubicBezTo>
                    <a:pt x="10001" y="14126"/>
                    <a:pt x="10954" y="3648"/>
                    <a:pt x="7144" y="8410"/>
                  </a:cubicBezTo>
                  <a:cubicBezTo>
                    <a:pt x="8096" y="8410"/>
                    <a:pt x="10001" y="15078"/>
                    <a:pt x="12859" y="1031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681" name="Google Shape;10681;p15"/>
            <p:cNvSpPr/>
            <p:nvPr/>
          </p:nvSpPr>
          <p:spPr>
            <a:xfrm>
              <a:off x="7192804" y="5935503"/>
              <a:ext cx="9525" cy="9525"/>
            </a:xfrm>
            <a:custGeom>
              <a:avLst/>
              <a:gdLst/>
              <a:ahLst/>
              <a:cxnLst/>
              <a:rect l="l" t="t" r="r" b="b"/>
              <a:pathLst>
                <a:path w="9525" h="9525" extrusionOk="0">
                  <a:moveTo>
                    <a:pt x="7144" y="7144"/>
                  </a:moveTo>
                  <a:lnTo>
                    <a:pt x="7144" y="9048"/>
                  </a:ln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682" name="Google Shape;10682;p15"/>
            <p:cNvSpPr/>
            <p:nvPr/>
          </p:nvSpPr>
          <p:spPr>
            <a:xfrm>
              <a:off x="7048553" y="6456521"/>
              <a:ext cx="9525" cy="9525"/>
            </a:xfrm>
            <a:custGeom>
              <a:avLst/>
              <a:gdLst/>
              <a:ahLst/>
              <a:cxnLst/>
              <a:rect l="l" t="t" r="r" b="b"/>
              <a:pathLst>
                <a:path w="9525" h="9525" extrusionOk="0">
                  <a:moveTo>
                    <a:pt x="7567" y="7144"/>
                  </a:moveTo>
                  <a:cubicBezTo>
                    <a:pt x="7567" y="8097"/>
                    <a:pt x="6615" y="9049"/>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683" name="Google Shape;10683;p15"/>
            <p:cNvSpPr/>
            <p:nvPr/>
          </p:nvSpPr>
          <p:spPr>
            <a:xfrm>
              <a:off x="7095649" y="6393656"/>
              <a:ext cx="9525" cy="9525"/>
            </a:xfrm>
            <a:custGeom>
              <a:avLst/>
              <a:gdLst/>
              <a:ahLst/>
              <a:cxnLst/>
              <a:rect l="l" t="t" r="r" b="b"/>
              <a:pathLst>
                <a:path w="9525" h="9525" extrusionOk="0">
                  <a:moveTo>
                    <a:pt x="7144" y="8096"/>
                  </a:moveTo>
                  <a:cubicBezTo>
                    <a:pt x="8096" y="8096"/>
                    <a:pt x="8096" y="8096"/>
                    <a:pt x="8096" y="7144"/>
                  </a:cubicBezTo>
                  <a:cubicBezTo>
                    <a:pt x="8096" y="7144"/>
                    <a:pt x="8096" y="7144"/>
                    <a:pt x="7144" y="809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684" name="Google Shape;10684;p15"/>
            <p:cNvSpPr/>
            <p:nvPr/>
          </p:nvSpPr>
          <p:spPr>
            <a:xfrm>
              <a:off x="7109936" y="6293643"/>
              <a:ext cx="9525" cy="9525"/>
            </a:xfrm>
            <a:custGeom>
              <a:avLst/>
              <a:gdLst/>
              <a:ahLst/>
              <a:cxnLst/>
              <a:rect l="l" t="t" r="r" b="b"/>
              <a:pathLst>
                <a:path w="9525" h="9525" extrusionOk="0">
                  <a:moveTo>
                    <a:pt x="8096" y="7144"/>
                  </a:moveTo>
                  <a:lnTo>
                    <a:pt x="7144" y="9049"/>
                  </a:lnTo>
                  <a:cubicBezTo>
                    <a:pt x="8096" y="8096"/>
                    <a:pt x="8096" y="7144"/>
                    <a:pt x="8096"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685" name="Google Shape;10685;p15"/>
            <p:cNvSpPr/>
            <p:nvPr/>
          </p:nvSpPr>
          <p:spPr>
            <a:xfrm>
              <a:off x="7091992" y="6427506"/>
              <a:ext cx="9525" cy="9525"/>
            </a:xfrm>
            <a:custGeom>
              <a:avLst/>
              <a:gdLst/>
              <a:ahLst/>
              <a:cxnLst/>
              <a:rect l="l" t="t" r="r" b="b"/>
              <a:pathLst>
                <a:path w="9525" h="9525" extrusionOk="0">
                  <a:moveTo>
                    <a:pt x="8896" y="7583"/>
                  </a:moveTo>
                  <a:cubicBezTo>
                    <a:pt x="4133" y="17108"/>
                    <a:pt x="10801" y="4726"/>
                    <a:pt x="8896" y="7583"/>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686" name="Google Shape;10686;p15"/>
            <p:cNvSpPr/>
            <p:nvPr/>
          </p:nvSpPr>
          <p:spPr>
            <a:xfrm>
              <a:off x="7087076" y="6460966"/>
              <a:ext cx="9525" cy="9525"/>
            </a:xfrm>
            <a:custGeom>
              <a:avLst/>
              <a:gdLst/>
              <a:ahLst/>
              <a:cxnLst/>
              <a:rect l="l" t="t" r="r" b="b"/>
              <a:pathLst>
                <a:path w="9525" h="9525" extrusionOk="0">
                  <a:moveTo>
                    <a:pt x="7144" y="8414"/>
                  </a:moveTo>
                  <a:cubicBezTo>
                    <a:pt x="8096" y="8414"/>
                    <a:pt x="9049" y="5556"/>
                    <a:pt x="7144" y="841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687" name="Google Shape;10687;p15"/>
            <p:cNvSpPr/>
            <p:nvPr/>
          </p:nvSpPr>
          <p:spPr>
            <a:xfrm>
              <a:off x="7122319" y="5935548"/>
              <a:ext cx="9525" cy="9525"/>
            </a:xfrm>
            <a:custGeom>
              <a:avLst/>
              <a:gdLst/>
              <a:ahLst/>
              <a:cxnLst/>
              <a:rect l="l" t="t" r="r" b="b"/>
              <a:pathLst>
                <a:path w="9525" h="9525" extrusionOk="0">
                  <a:moveTo>
                    <a:pt x="7144" y="9957"/>
                  </a:moveTo>
                  <a:cubicBezTo>
                    <a:pt x="8096" y="9004"/>
                    <a:pt x="9049" y="9004"/>
                    <a:pt x="10001" y="9004"/>
                  </a:cubicBezTo>
                  <a:cubicBezTo>
                    <a:pt x="8096" y="9004"/>
                    <a:pt x="8096" y="4242"/>
                    <a:pt x="7144" y="995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688" name="Google Shape;10688;p15"/>
            <p:cNvSpPr/>
            <p:nvPr/>
          </p:nvSpPr>
          <p:spPr>
            <a:xfrm>
              <a:off x="7191851" y="5933598"/>
              <a:ext cx="9525" cy="9525"/>
            </a:xfrm>
            <a:custGeom>
              <a:avLst/>
              <a:gdLst/>
              <a:ahLst/>
              <a:cxnLst/>
              <a:rect l="l" t="t" r="r" b="b"/>
              <a:pathLst>
                <a:path w="9525" h="9525" extrusionOk="0">
                  <a:moveTo>
                    <a:pt x="7144" y="7144"/>
                  </a:moveTo>
                  <a:cubicBezTo>
                    <a:pt x="10001" y="9049"/>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689" name="Google Shape;10689;p15"/>
            <p:cNvSpPr/>
            <p:nvPr/>
          </p:nvSpPr>
          <p:spPr>
            <a:xfrm>
              <a:off x="7114699" y="6433661"/>
              <a:ext cx="9525" cy="19050"/>
            </a:xfrm>
            <a:custGeom>
              <a:avLst/>
              <a:gdLst/>
              <a:ahLst/>
              <a:cxnLst/>
              <a:rect l="l" t="t" r="r" b="b"/>
              <a:pathLst>
                <a:path w="9525" h="19050" extrusionOk="0">
                  <a:moveTo>
                    <a:pt x="8096" y="7144"/>
                  </a:moveTo>
                  <a:lnTo>
                    <a:pt x="7144" y="12859"/>
                  </a:lnTo>
                  <a:cubicBezTo>
                    <a:pt x="7144" y="10953"/>
                    <a:pt x="7144" y="9049"/>
                    <a:pt x="8096"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690" name="Google Shape;10690;p15"/>
            <p:cNvSpPr/>
            <p:nvPr/>
          </p:nvSpPr>
          <p:spPr>
            <a:xfrm>
              <a:off x="7075646" y="6184106"/>
              <a:ext cx="9525" cy="9525"/>
            </a:xfrm>
            <a:custGeom>
              <a:avLst/>
              <a:gdLst/>
              <a:ahLst/>
              <a:cxnLst/>
              <a:rect l="l" t="t" r="r" b="b"/>
              <a:pathLst>
                <a:path w="9525" h="9525" extrusionOk="0">
                  <a:moveTo>
                    <a:pt x="7144" y="8096"/>
                  </a:moveTo>
                  <a:lnTo>
                    <a:pt x="7144" y="7144"/>
                  </a:lnTo>
                  <a:cubicBezTo>
                    <a:pt x="7144" y="7144"/>
                    <a:pt x="7144" y="7144"/>
                    <a:pt x="7144" y="809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691" name="Google Shape;10691;p15"/>
            <p:cNvSpPr/>
            <p:nvPr/>
          </p:nvSpPr>
          <p:spPr>
            <a:xfrm>
              <a:off x="7109076" y="6455568"/>
              <a:ext cx="9525" cy="9525"/>
            </a:xfrm>
            <a:custGeom>
              <a:avLst/>
              <a:gdLst/>
              <a:ahLst/>
              <a:cxnLst/>
              <a:rect l="l" t="t" r="r" b="b"/>
              <a:pathLst>
                <a:path w="9525" h="9525" extrusionOk="0">
                  <a:moveTo>
                    <a:pt x="9909" y="7144"/>
                  </a:moveTo>
                  <a:cubicBezTo>
                    <a:pt x="8956" y="7144"/>
                    <a:pt x="4194" y="14764"/>
                    <a:pt x="9909"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692" name="Google Shape;10692;p15"/>
            <p:cNvSpPr/>
            <p:nvPr/>
          </p:nvSpPr>
          <p:spPr>
            <a:xfrm>
              <a:off x="7125176" y="5937408"/>
              <a:ext cx="9525" cy="9525"/>
            </a:xfrm>
            <a:custGeom>
              <a:avLst/>
              <a:gdLst/>
              <a:ahLst/>
              <a:cxnLst/>
              <a:rect l="l" t="t" r="r" b="b"/>
              <a:pathLst>
                <a:path w="9525" h="9525" extrusionOk="0">
                  <a:moveTo>
                    <a:pt x="7144" y="7144"/>
                  </a:moveTo>
                  <a:lnTo>
                    <a:pt x="7144" y="7144"/>
                  </a:lnTo>
                  <a:lnTo>
                    <a:pt x="7144" y="7144"/>
                  </a:ln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693" name="Google Shape;10693;p15"/>
            <p:cNvSpPr/>
            <p:nvPr/>
          </p:nvSpPr>
          <p:spPr>
            <a:xfrm>
              <a:off x="7024896" y="5789541"/>
              <a:ext cx="180975" cy="771525"/>
            </a:xfrm>
            <a:custGeom>
              <a:avLst/>
              <a:gdLst/>
              <a:ahLst/>
              <a:cxnLst/>
              <a:rect l="l" t="t" r="r" b="b"/>
              <a:pathLst>
                <a:path w="180975" h="771525" extrusionOk="0">
                  <a:moveTo>
                    <a:pt x="107424" y="117863"/>
                  </a:moveTo>
                  <a:cubicBezTo>
                    <a:pt x="107424" y="118816"/>
                    <a:pt x="107424" y="160726"/>
                    <a:pt x="111235" y="160726"/>
                  </a:cubicBezTo>
                  <a:cubicBezTo>
                    <a:pt x="110282" y="156916"/>
                    <a:pt x="109329" y="156916"/>
                    <a:pt x="110282" y="160726"/>
                  </a:cubicBezTo>
                  <a:cubicBezTo>
                    <a:pt x="96947" y="165488"/>
                    <a:pt x="133142" y="117863"/>
                    <a:pt x="107424" y="171203"/>
                  </a:cubicBezTo>
                  <a:cubicBezTo>
                    <a:pt x="102662" y="171203"/>
                    <a:pt x="105520" y="160726"/>
                    <a:pt x="106472" y="161678"/>
                  </a:cubicBezTo>
                  <a:cubicBezTo>
                    <a:pt x="104567" y="161678"/>
                    <a:pt x="102662" y="161678"/>
                    <a:pt x="100757" y="160726"/>
                  </a:cubicBezTo>
                  <a:cubicBezTo>
                    <a:pt x="94089" y="179776"/>
                    <a:pt x="103614" y="199778"/>
                    <a:pt x="95995" y="212161"/>
                  </a:cubicBezTo>
                  <a:cubicBezTo>
                    <a:pt x="95995" y="212161"/>
                    <a:pt x="77897" y="289313"/>
                    <a:pt x="75992" y="307411"/>
                  </a:cubicBezTo>
                  <a:cubicBezTo>
                    <a:pt x="76945" y="311221"/>
                    <a:pt x="76945" y="315983"/>
                    <a:pt x="76945" y="319793"/>
                  </a:cubicBezTo>
                  <a:cubicBezTo>
                    <a:pt x="51227" y="376943"/>
                    <a:pt x="51227" y="418853"/>
                    <a:pt x="48370" y="467431"/>
                  </a:cubicBezTo>
                  <a:cubicBezTo>
                    <a:pt x="41702" y="469336"/>
                    <a:pt x="47417" y="466478"/>
                    <a:pt x="48370" y="469336"/>
                  </a:cubicBezTo>
                  <a:cubicBezTo>
                    <a:pt x="45512" y="477908"/>
                    <a:pt x="20747" y="582683"/>
                    <a:pt x="32177" y="595066"/>
                  </a:cubicBezTo>
                  <a:cubicBezTo>
                    <a:pt x="33129" y="634119"/>
                    <a:pt x="-39261" y="806521"/>
                    <a:pt x="57895" y="764611"/>
                  </a:cubicBezTo>
                  <a:cubicBezTo>
                    <a:pt x="92185" y="750323"/>
                    <a:pt x="97899" y="639833"/>
                    <a:pt x="101710" y="589351"/>
                  </a:cubicBezTo>
                  <a:cubicBezTo>
                    <a:pt x="102662" y="593161"/>
                    <a:pt x="103614" y="597923"/>
                    <a:pt x="104567" y="601733"/>
                  </a:cubicBezTo>
                  <a:cubicBezTo>
                    <a:pt x="104567" y="599828"/>
                    <a:pt x="109329" y="505531"/>
                    <a:pt x="111235" y="513151"/>
                  </a:cubicBezTo>
                  <a:cubicBezTo>
                    <a:pt x="111235" y="512198"/>
                    <a:pt x="107424" y="503626"/>
                    <a:pt x="104567" y="501721"/>
                  </a:cubicBezTo>
                  <a:cubicBezTo>
                    <a:pt x="113139" y="508388"/>
                    <a:pt x="121712" y="437903"/>
                    <a:pt x="121712" y="439808"/>
                  </a:cubicBezTo>
                  <a:cubicBezTo>
                    <a:pt x="121712" y="436951"/>
                    <a:pt x="122664" y="434093"/>
                    <a:pt x="122664" y="431236"/>
                  </a:cubicBezTo>
                  <a:cubicBezTo>
                    <a:pt x="120760" y="427426"/>
                    <a:pt x="122664" y="395041"/>
                    <a:pt x="130285" y="375991"/>
                  </a:cubicBezTo>
                  <a:cubicBezTo>
                    <a:pt x="131237" y="376943"/>
                    <a:pt x="132189" y="378848"/>
                    <a:pt x="134095" y="379801"/>
                  </a:cubicBezTo>
                  <a:cubicBezTo>
                    <a:pt x="138857" y="339796"/>
                    <a:pt x="144572" y="309316"/>
                    <a:pt x="152192" y="272168"/>
                  </a:cubicBezTo>
                  <a:cubicBezTo>
                    <a:pt x="150287" y="265501"/>
                    <a:pt x="146477" y="262643"/>
                    <a:pt x="147429" y="258833"/>
                  </a:cubicBezTo>
                  <a:cubicBezTo>
                    <a:pt x="148382" y="262643"/>
                    <a:pt x="153145" y="235021"/>
                    <a:pt x="153145" y="234068"/>
                  </a:cubicBezTo>
                  <a:cubicBezTo>
                    <a:pt x="155049" y="242641"/>
                    <a:pt x="160764" y="222638"/>
                    <a:pt x="156002" y="212161"/>
                  </a:cubicBezTo>
                  <a:cubicBezTo>
                    <a:pt x="163622" y="228353"/>
                    <a:pt x="164574" y="159773"/>
                    <a:pt x="164574" y="159773"/>
                  </a:cubicBezTo>
                  <a:cubicBezTo>
                    <a:pt x="169337" y="155011"/>
                    <a:pt x="183624" y="135961"/>
                    <a:pt x="174099" y="130246"/>
                  </a:cubicBezTo>
                  <a:cubicBezTo>
                    <a:pt x="172195" y="132151"/>
                    <a:pt x="172195" y="133103"/>
                    <a:pt x="175052" y="133103"/>
                  </a:cubicBezTo>
                  <a:cubicBezTo>
                    <a:pt x="179814" y="145486"/>
                    <a:pt x="156002" y="155963"/>
                    <a:pt x="163622" y="179776"/>
                  </a:cubicBezTo>
                  <a:cubicBezTo>
                    <a:pt x="149335" y="204541"/>
                    <a:pt x="142667" y="255976"/>
                    <a:pt x="145524" y="282646"/>
                  </a:cubicBezTo>
                  <a:cubicBezTo>
                    <a:pt x="139810" y="282646"/>
                    <a:pt x="138857" y="284551"/>
                    <a:pt x="137904" y="282646"/>
                  </a:cubicBezTo>
                  <a:cubicBezTo>
                    <a:pt x="134095" y="294076"/>
                    <a:pt x="133142" y="299791"/>
                    <a:pt x="134095" y="311221"/>
                  </a:cubicBezTo>
                  <a:cubicBezTo>
                    <a:pt x="132189" y="325508"/>
                    <a:pt x="122664" y="359798"/>
                    <a:pt x="122664" y="359798"/>
                  </a:cubicBezTo>
                  <a:cubicBezTo>
                    <a:pt x="117902" y="372181"/>
                    <a:pt x="123617" y="395041"/>
                    <a:pt x="111235" y="404566"/>
                  </a:cubicBezTo>
                  <a:cubicBezTo>
                    <a:pt x="113139" y="403613"/>
                    <a:pt x="114092" y="402661"/>
                    <a:pt x="115997" y="402661"/>
                  </a:cubicBezTo>
                  <a:cubicBezTo>
                    <a:pt x="111235" y="420758"/>
                    <a:pt x="114092" y="415043"/>
                    <a:pt x="115045" y="430283"/>
                  </a:cubicBezTo>
                  <a:cubicBezTo>
                    <a:pt x="112187" y="441713"/>
                    <a:pt x="108377" y="428378"/>
                    <a:pt x="107424" y="428378"/>
                  </a:cubicBezTo>
                  <a:cubicBezTo>
                    <a:pt x="108377" y="444571"/>
                    <a:pt x="103614" y="466478"/>
                    <a:pt x="94089" y="473146"/>
                  </a:cubicBezTo>
                  <a:cubicBezTo>
                    <a:pt x="94089" y="473146"/>
                    <a:pt x="101710" y="490291"/>
                    <a:pt x="96947" y="490291"/>
                  </a:cubicBezTo>
                  <a:cubicBezTo>
                    <a:pt x="96947" y="487433"/>
                    <a:pt x="95995" y="485528"/>
                    <a:pt x="94089" y="484576"/>
                  </a:cubicBezTo>
                  <a:cubicBezTo>
                    <a:pt x="96947" y="504578"/>
                    <a:pt x="81707" y="522676"/>
                    <a:pt x="88374" y="541726"/>
                  </a:cubicBezTo>
                  <a:cubicBezTo>
                    <a:pt x="88374" y="538869"/>
                    <a:pt x="88374" y="535058"/>
                    <a:pt x="88374" y="532201"/>
                  </a:cubicBezTo>
                  <a:cubicBezTo>
                    <a:pt x="95042" y="533153"/>
                    <a:pt x="84564" y="536963"/>
                    <a:pt x="94089" y="533153"/>
                  </a:cubicBezTo>
                  <a:cubicBezTo>
                    <a:pt x="74087" y="548394"/>
                    <a:pt x="88374" y="614116"/>
                    <a:pt x="81707" y="639833"/>
                  </a:cubicBezTo>
                  <a:cubicBezTo>
                    <a:pt x="79802" y="638881"/>
                    <a:pt x="77897" y="637928"/>
                    <a:pt x="76945" y="635071"/>
                  </a:cubicBezTo>
                  <a:cubicBezTo>
                    <a:pt x="73135" y="656026"/>
                    <a:pt x="79802" y="687458"/>
                    <a:pt x="70277" y="706508"/>
                  </a:cubicBezTo>
                  <a:cubicBezTo>
                    <a:pt x="56942" y="716986"/>
                    <a:pt x="62657" y="742703"/>
                    <a:pt x="63610" y="748419"/>
                  </a:cubicBezTo>
                  <a:cubicBezTo>
                    <a:pt x="69324" y="741751"/>
                    <a:pt x="24557" y="736988"/>
                    <a:pt x="18842" y="736988"/>
                  </a:cubicBezTo>
                  <a:cubicBezTo>
                    <a:pt x="39797" y="731273"/>
                    <a:pt x="26462" y="734131"/>
                    <a:pt x="26462" y="734131"/>
                  </a:cubicBezTo>
                  <a:cubicBezTo>
                    <a:pt x="17889" y="738894"/>
                    <a:pt x="46464" y="656978"/>
                    <a:pt x="39797" y="662694"/>
                  </a:cubicBezTo>
                  <a:cubicBezTo>
                    <a:pt x="37892" y="652216"/>
                    <a:pt x="81707" y="441713"/>
                    <a:pt x="75039" y="438856"/>
                  </a:cubicBezTo>
                  <a:cubicBezTo>
                    <a:pt x="77897" y="421711"/>
                    <a:pt x="86470" y="383611"/>
                    <a:pt x="93137" y="368371"/>
                  </a:cubicBezTo>
                  <a:cubicBezTo>
                    <a:pt x="99804" y="337891"/>
                    <a:pt x="86470" y="272168"/>
                    <a:pt x="109329" y="249308"/>
                  </a:cubicBezTo>
                  <a:cubicBezTo>
                    <a:pt x="103614" y="277883"/>
                    <a:pt x="107424" y="249308"/>
                    <a:pt x="114092" y="259786"/>
                  </a:cubicBezTo>
                  <a:cubicBezTo>
                    <a:pt x="109329" y="242641"/>
                    <a:pt x="114092" y="244546"/>
                    <a:pt x="117902" y="229306"/>
                  </a:cubicBezTo>
                  <a:cubicBezTo>
                    <a:pt x="112187" y="228353"/>
                    <a:pt x="113139" y="231211"/>
                    <a:pt x="112187" y="237878"/>
                  </a:cubicBezTo>
                  <a:cubicBezTo>
                    <a:pt x="107424" y="227401"/>
                    <a:pt x="122664" y="198826"/>
                    <a:pt x="120760" y="195016"/>
                  </a:cubicBezTo>
                  <a:cubicBezTo>
                    <a:pt x="115045" y="150248"/>
                    <a:pt x="141714" y="88336"/>
                    <a:pt x="144572" y="44521"/>
                  </a:cubicBezTo>
                  <a:cubicBezTo>
                    <a:pt x="146477" y="21661"/>
                    <a:pt x="151239" y="-5962"/>
                    <a:pt x="134095" y="14041"/>
                  </a:cubicBezTo>
                  <a:cubicBezTo>
                    <a:pt x="129332" y="17851"/>
                    <a:pt x="115045" y="88336"/>
                    <a:pt x="122664" y="100718"/>
                  </a:cubicBezTo>
                  <a:cubicBezTo>
                    <a:pt x="119807" y="100718"/>
                    <a:pt x="116949" y="99766"/>
                    <a:pt x="115045" y="97861"/>
                  </a:cubicBezTo>
                  <a:cubicBezTo>
                    <a:pt x="126474" y="99766"/>
                    <a:pt x="105520" y="120721"/>
                    <a:pt x="107424" y="117863"/>
                  </a:cubicBezTo>
                  <a:close/>
                  <a:moveTo>
                    <a:pt x="93137" y="240736"/>
                  </a:moveTo>
                  <a:cubicBezTo>
                    <a:pt x="93137" y="239783"/>
                    <a:pt x="94089" y="235021"/>
                    <a:pt x="93137" y="240736"/>
                  </a:cubicBezTo>
                  <a:close/>
                  <a:moveTo>
                    <a:pt x="91232" y="251213"/>
                  </a:moveTo>
                  <a:cubicBezTo>
                    <a:pt x="93137" y="244546"/>
                    <a:pt x="94089" y="247403"/>
                    <a:pt x="91232" y="251213"/>
                  </a:cubicBezTo>
                  <a:close/>
                  <a:moveTo>
                    <a:pt x="115045" y="233116"/>
                  </a:moveTo>
                  <a:cubicBezTo>
                    <a:pt x="115045" y="240736"/>
                    <a:pt x="111235" y="229306"/>
                    <a:pt x="115045" y="23311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694" name="Google Shape;10694;p15"/>
            <p:cNvSpPr/>
            <p:nvPr/>
          </p:nvSpPr>
          <p:spPr>
            <a:xfrm>
              <a:off x="7128563" y="6011703"/>
              <a:ext cx="9525" cy="9525"/>
            </a:xfrm>
            <a:custGeom>
              <a:avLst/>
              <a:gdLst/>
              <a:ahLst/>
              <a:cxnLst/>
              <a:rect l="l" t="t" r="r" b="b"/>
              <a:pathLst>
                <a:path w="9525" h="9525" extrusionOk="0">
                  <a:moveTo>
                    <a:pt x="7567" y="7144"/>
                  </a:moveTo>
                  <a:cubicBezTo>
                    <a:pt x="7567" y="7144"/>
                    <a:pt x="6615" y="8096"/>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695" name="Google Shape;10695;p15"/>
            <p:cNvSpPr/>
            <p:nvPr/>
          </p:nvSpPr>
          <p:spPr>
            <a:xfrm>
              <a:off x="7150894" y="6095100"/>
              <a:ext cx="9525" cy="9525"/>
            </a:xfrm>
            <a:custGeom>
              <a:avLst/>
              <a:gdLst/>
              <a:ahLst/>
              <a:cxnLst/>
              <a:rect l="l" t="t" r="r" b="b"/>
              <a:pathLst>
                <a:path w="9525" h="9525" extrusionOk="0">
                  <a:moveTo>
                    <a:pt x="7144" y="7567"/>
                  </a:moveTo>
                  <a:cubicBezTo>
                    <a:pt x="7144" y="7567"/>
                    <a:pt x="8096" y="6614"/>
                    <a:pt x="7144"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696" name="Google Shape;10696;p15"/>
            <p:cNvSpPr/>
            <p:nvPr/>
          </p:nvSpPr>
          <p:spPr>
            <a:xfrm>
              <a:off x="7076599" y="6172914"/>
              <a:ext cx="9525" cy="9525"/>
            </a:xfrm>
            <a:custGeom>
              <a:avLst/>
              <a:gdLst/>
              <a:ahLst/>
              <a:cxnLst/>
              <a:rect l="l" t="t" r="r" b="b"/>
              <a:pathLst>
                <a:path w="9525" h="9525" extrusionOk="0">
                  <a:moveTo>
                    <a:pt x="7144" y="7858"/>
                  </a:moveTo>
                  <a:cubicBezTo>
                    <a:pt x="8096" y="6906"/>
                    <a:pt x="8096" y="6906"/>
                    <a:pt x="7144" y="785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697" name="Google Shape;10697;p15"/>
            <p:cNvSpPr/>
            <p:nvPr/>
          </p:nvSpPr>
          <p:spPr>
            <a:xfrm>
              <a:off x="7170896" y="6040517"/>
              <a:ext cx="9525" cy="9525"/>
            </a:xfrm>
            <a:custGeom>
              <a:avLst/>
              <a:gdLst/>
              <a:ahLst/>
              <a:cxnLst/>
              <a:rect l="l" t="t" r="r" b="b"/>
              <a:pathLst>
                <a:path w="9525" h="9525" extrusionOk="0">
                  <a:moveTo>
                    <a:pt x="7144" y="7858"/>
                  </a:moveTo>
                  <a:cubicBezTo>
                    <a:pt x="7144" y="6906"/>
                    <a:pt x="7144" y="6906"/>
                    <a:pt x="7144" y="7858"/>
                  </a:cubicBezTo>
                  <a:cubicBezTo>
                    <a:pt x="7144" y="6906"/>
                    <a:pt x="7144" y="6906"/>
                    <a:pt x="7144" y="785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698" name="Google Shape;10698;p15"/>
            <p:cNvSpPr/>
            <p:nvPr/>
          </p:nvSpPr>
          <p:spPr>
            <a:xfrm>
              <a:off x="7175659" y="6013608"/>
              <a:ext cx="9525" cy="9525"/>
            </a:xfrm>
            <a:custGeom>
              <a:avLst/>
              <a:gdLst/>
              <a:ahLst/>
              <a:cxnLst/>
              <a:rect l="l" t="t" r="r" b="b"/>
              <a:pathLst>
                <a:path w="9525" h="9525" extrusionOk="0">
                  <a:moveTo>
                    <a:pt x="7144" y="10002"/>
                  </a:moveTo>
                  <a:lnTo>
                    <a:pt x="9049" y="7144"/>
                  </a:lnTo>
                  <a:cubicBezTo>
                    <a:pt x="8096" y="8097"/>
                    <a:pt x="7144" y="9049"/>
                    <a:pt x="7144" y="10002"/>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699" name="Google Shape;10699;p15"/>
            <p:cNvSpPr/>
            <p:nvPr/>
          </p:nvSpPr>
          <p:spPr>
            <a:xfrm>
              <a:off x="7179151" y="5997522"/>
              <a:ext cx="9525" cy="9525"/>
            </a:xfrm>
            <a:custGeom>
              <a:avLst/>
              <a:gdLst/>
              <a:ahLst/>
              <a:cxnLst/>
              <a:rect l="l" t="t" r="r" b="b"/>
              <a:pathLst>
                <a:path w="9525" h="9525" extrusionOk="0">
                  <a:moveTo>
                    <a:pt x="8414" y="7990"/>
                  </a:moveTo>
                  <a:cubicBezTo>
                    <a:pt x="8414" y="7990"/>
                    <a:pt x="5556" y="6085"/>
                    <a:pt x="8414" y="7990"/>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700" name="Google Shape;10700;p15"/>
            <p:cNvSpPr/>
            <p:nvPr/>
          </p:nvSpPr>
          <p:spPr>
            <a:xfrm>
              <a:off x="7129939" y="6295548"/>
              <a:ext cx="9525" cy="9525"/>
            </a:xfrm>
            <a:custGeom>
              <a:avLst/>
              <a:gdLst/>
              <a:ahLst/>
              <a:cxnLst/>
              <a:rect l="l" t="t" r="r" b="b"/>
              <a:pathLst>
                <a:path w="9525" h="9525" extrusionOk="0">
                  <a:moveTo>
                    <a:pt x="7144" y="7144"/>
                  </a:moveTo>
                  <a:cubicBezTo>
                    <a:pt x="7144" y="7144"/>
                    <a:pt x="7144" y="8096"/>
                    <a:pt x="7144" y="7144"/>
                  </a:cubicBezTo>
                  <a:cubicBezTo>
                    <a:pt x="7144" y="10001"/>
                    <a:pt x="7144" y="9049"/>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701" name="Google Shape;10701;p15"/>
            <p:cNvSpPr/>
            <p:nvPr/>
          </p:nvSpPr>
          <p:spPr>
            <a:xfrm>
              <a:off x="7139464" y="6206013"/>
              <a:ext cx="9525" cy="9525"/>
            </a:xfrm>
            <a:custGeom>
              <a:avLst/>
              <a:gdLst/>
              <a:ahLst/>
              <a:cxnLst/>
              <a:rect l="l" t="t" r="r" b="b"/>
              <a:pathLst>
                <a:path w="9525" h="9525" extrusionOk="0">
                  <a:moveTo>
                    <a:pt x="7144" y="7144"/>
                  </a:moveTo>
                  <a:cubicBezTo>
                    <a:pt x="7144" y="8097"/>
                    <a:pt x="8096" y="9049"/>
                    <a:pt x="8096" y="10001"/>
                  </a:cubicBezTo>
                  <a:cubicBezTo>
                    <a:pt x="8096" y="9049"/>
                    <a:pt x="9049" y="8097"/>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702" name="Google Shape;10702;p15"/>
            <p:cNvSpPr/>
            <p:nvPr/>
          </p:nvSpPr>
          <p:spPr>
            <a:xfrm>
              <a:off x="7115228" y="6432708"/>
              <a:ext cx="9525" cy="9525"/>
            </a:xfrm>
            <a:custGeom>
              <a:avLst/>
              <a:gdLst/>
              <a:ahLst/>
              <a:cxnLst/>
              <a:rect l="l" t="t" r="r" b="b"/>
              <a:pathLst>
                <a:path w="9525" h="9525" extrusionOk="0">
                  <a:moveTo>
                    <a:pt x="7567" y="7144"/>
                  </a:moveTo>
                  <a:cubicBezTo>
                    <a:pt x="7567" y="8097"/>
                    <a:pt x="6615" y="9049"/>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703" name="Google Shape;10703;p15"/>
            <p:cNvSpPr/>
            <p:nvPr/>
          </p:nvSpPr>
          <p:spPr>
            <a:xfrm>
              <a:off x="7139464" y="6209823"/>
              <a:ext cx="9525" cy="9525"/>
            </a:xfrm>
            <a:custGeom>
              <a:avLst/>
              <a:gdLst/>
              <a:ahLst/>
              <a:cxnLst/>
              <a:rect l="l" t="t" r="r" b="b"/>
              <a:pathLst>
                <a:path w="9525" h="9525" extrusionOk="0">
                  <a:moveTo>
                    <a:pt x="7144" y="10953"/>
                  </a:moveTo>
                  <a:cubicBezTo>
                    <a:pt x="8096" y="9049"/>
                    <a:pt x="8096" y="8096"/>
                    <a:pt x="8096" y="7144"/>
                  </a:cubicBezTo>
                  <a:cubicBezTo>
                    <a:pt x="7144" y="8096"/>
                    <a:pt x="7144" y="9049"/>
                    <a:pt x="7144" y="10953"/>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704" name="Google Shape;10704;p15"/>
            <p:cNvSpPr/>
            <p:nvPr/>
          </p:nvSpPr>
          <p:spPr>
            <a:xfrm>
              <a:off x="7196614" y="5916306"/>
              <a:ext cx="9525" cy="9525"/>
            </a:xfrm>
            <a:custGeom>
              <a:avLst/>
              <a:gdLst/>
              <a:ahLst/>
              <a:cxnLst/>
              <a:rect l="l" t="t" r="r" b="b"/>
              <a:pathLst>
                <a:path w="9525" h="9525" extrusionOk="0">
                  <a:moveTo>
                    <a:pt x="7144" y="8244"/>
                  </a:moveTo>
                  <a:cubicBezTo>
                    <a:pt x="7144" y="7291"/>
                    <a:pt x="7144" y="6338"/>
                    <a:pt x="7144" y="82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705" name="Google Shape;10705;p15"/>
            <p:cNvSpPr/>
            <p:nvPr/>
          </p:nvSpPr>
          <p:spPr>
            <a:xfrm>
              <a:off x="7195661" y="5915501"/>
              <a:ext cx="9525" cy="9525"/>
            </a:xfrm>
            <a:custGeom>
              <a:avLst/>
              <a:gdLst/>
              <a:ahLst/>
              <a:cxnLst/>
              <a:rect l="l" t="t" r="r" b="b"/>
              <a:pathLst>
                <a:path w="9525" h="9525" extrusionOk="0">
                  <a:moveTo>
                    <a:pt x="7144" y="8097"/>
                  </a:moveTo>
                  <a:lnTo>
                    <a:pt x="7144" y="7144"/>
                  </a:lnTo>
                  <a:cubicBezTo>
                    <a:pt x="7144" y="7144"/>
                    <a:pt x="7144" y="8097"/>
                    <a:pt x="7144" y="809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706" name="Google Shape;10706;p15"/>
            <p:cNvSpPr/>
            <p:nvPr/>
          </p:nvSpPr>
          <p:spPr>
            <a:xfrm>
              <a:off x="7195661" y="5912643"/>
              <a:ext cx="9525" cy="9525"/>
            </a:xfrm>
            <a:custGeom>
              <a:avLst/>
              <a:gdLst/>
              <a:ahLst/>
              <a:cxnLst/>
              <a:rect l="l" t="t" r="r" b="b"/>
              <a:pathLst>
                <a:path w="9525" h="9525" extrusionOk="0">
                  <a:moveTo>
                    <a:pt x="7144" y="7144"/>
                  </a:moveTo>
                  <a:lnTo>
                    <a:pt x="7144" y="9049"/>
                  </a:lnTo>
                  <a:cubicBezTo>
                    <a:pt x="7144" y="9049"/>
                    <a:pt x="8096"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707" name="Google Shape;10707;p15"/>
            <p:cNvSpPr/>
            <p:nvPr/>
          </p:nvSpPr>
          <p:spPr>
            <a:xfrm>
              <a:off x="7190899" y="5942171"/>
              <a:ext cx="9525" cy="9525"/>
            </a:xfrm>
            <a:custGeom>
              <a:avLst/>
              <a:gdLst/>
              <a:ahLst/>
              <a:cxnLst/>
              <a:rect l="l" t="t" r="r" b="b"/>
              <a:pathLst>
                <a:path w="9525" h="9525" extrusionOk="0">
                  <a:moveTo>
                    <a:pt x="7144" y="7144"/>
                  </a:moveTo>
                  <a:lnTo>
                    <a:pt x="8096" y="7144"/>
                  </a:ln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708" name="Google Shape;10708;p15"/>
            <p:cNvSpPr/>
            <p:nvPr/>
          </p:nvSpPr>
          <p:spPr>
            <a:xfrm>
              <a:off x="7188994" y="5941324"/>
              <a:ext cx="9525" cy="19050"/>
            </a:xfrm>
            <a:custGeom>
              <a:avLst/>
              <a:gdLst/>
              <a:ahLst/>
              <a:cxnLst/>
              <a:rect l="l" t="t" r="r" b="b"/>
              <a:pathLst>
                <a:path w="9525" h="19050" extrusionOk="0">
                  <a:moveTo>
                    <a:pt x="7144" y="15610"/>
                  </a:moveTo>
                  <a:cubicBezTo>
                    <a:pt x="13811" y="-3440"/>
                    <a:pt x="8096" y="15610"/>
                    <a:pt x="7144" y="15610"/>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709" name="Google Shape;10709;p15"/>
            <p:cNvSpPr/>
            <p:nvPr/>
          </p:nvSpPr>
          <p:spPr>
            <a:xfrm>
              <a:off x="7170896" y="5971645"/>
              <a:ext cx="9525" cy="19050"/>
            </a:xfrm>
            <a:custGeom>
              <a:avLst/>
              <a:gdLst/>
              <a:ahLst/>
              <a:cxnLst/>
              <a:rect l="l" t="t" r="r" b="b"/>
              <a:pathLst>
                <a:path w="9525" h="19050" extrusionOk="0">
                  <a:moveTo>
                    <a:pt x="7144" y="13865"/>
                  </a:moveTo>
                  <a:cubicBezTo>
                    <a:pt x="7144" y="1482"/>
                    <a:pt x="9049" y="9102"/>
                    <a:pt x="7144" y="13865"/>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710" name="Google Shape;10710;p15"/>
            <p:cNvSpPr/>
            <p:nvPr/>
          </p:nvSpPr>
          <p:spPr>
            <a:xfrm>
              <a:off x="7164229" y="5995685"/>
              <a:ext cx="9525" cy="9525"/>
            </a:xfrm>
            <a:custGeom>
              <a:avLst/>
              <a:gdLst/>
              <a:ahLst/>
              <a:cxnLst/>
              <a:rect l="l" t="t" r="r" b="b"/>
              <a:pathLst>
                <a:path w="9525" h="9525" extrusionOk="0">
                  <a:moveTo>
                    <a:pt x="9049" y="8875"/>
                  </a:moveTo>
                  <a:cubicBezTo>
                    <a:pt x="9049" y="5065"/>
                    <a:pt x="7144" y="8875"/>
                    <a:pt x="7144" y="7922"/>
                  </a:cubicBezTo>
                  <a:cubicBezTo>
                    <a:pt x="7144" y="10779"/>
                    <a:pt x="7144" y="11732"/>
                    <a:pt x="9049" y="8875"/>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711" name="Google Shape;10711;p15"/>
            <p:cNvSpPr/>
            <p:nvPr/>
          </p:nvSpPr>
          <p:spPr>
            <a:xfrm>
              <a:off x="7137559" y="6138386"/>
              <a:ext cx="9525" cy="9525"/>
            </a:xfrm>
            <a:custGeom>
              <a:avLst/>
              <a:gdLst/>
              <a:ahLst/>
              <a:cxnLst/>
              <a:rect l="l" t="t" r="r" b="b"/>
              <a:pathLst>
                <a:path w="9525" h="9525" extrusionOk="0">
                  <a:moveTo>
                    <a:pt x="10001" y="8096"/>
                  </a:moveTo>
                  <a:lnTo>
                    <a:pt x="7144" y="7144"/>
                  </a:lnTo>
                  <a:cubicBezTo>
                    <a:pt x="7144" y="10001"/>
                    <a:pt x="9049" y="7144"/>
                    <a:pt x="10001" y="809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712" name="Google Shape;10712;p15"/>
            <p:cNvSpPr/>
            <p:nvPr/>
          </p:nvSpPr>
          <p:spPr>
            <a:xfrm>
              <a:off x="7148989" y="6164614"/>
              <a:ext cx="9525" cy="9525"/>
            </a:xfrm>
            <a:custGeom>
              <a:avLst/>
              <a:gdLst/>
              <a:ahLst/>
              <a:cxnLst/>
              <a:rect l="l" t="t" r="r" b="b"/>
              <a:pathLst>
                <a:path w="9525" h="9525" extrusionOk="0">
                  <a:moveTo>
                    <a:pt x="7144" y="10443"/>
                  </a:moveTo>
                  <a:cubicBezTo>
                    <a:pt x="8096" y="7586"/>
                    <a:pt x="9049" y="4728"/>
                    <a:pt x="7144" y="10443"/>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713" name="Google Shape;10713;p15"/>
            <p:cNvSpPr/>
            <p:nvPr/>
          </p:nvSpPr>
          <p:spPr>
            <a:xfrm>
              <a:off x="7127610" y="6180299"/>
              <a:ext cx="9525" cy="9525"/>
            </a:xfrm>
            <a:custGeom>
              <a:avLst/>
              <a:gdLst/>
              <a:ahLst/>
              <a:cxnLst/>
              <a:rect l="l" t="t" r="r" b="b"/>
              <a:pathLst>
                <a:path w="9525" h="9525" extrusionOk="0">
                  <a:moveTo>
                    <a:pt x="7567" y="8094"/>
                  </a:moveTo>
                  <a:cubicBezTo>
                    <a:pt x="7567" y="3331"/>
                    <a:pt x="6615" y="18571"/>
                    <a:pt x="7567" y="809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714" name="Google Shape;10714;p15"/>
            <p:cNvSpPr/>
            <p:nvPr/>
          </p:nvSpPr>
          <p:spPr>
            <a:xfrm>
              <a:off x="7085971" y="6454008"/>
              <a:ext cx="9525" cy="9525"/>
            </a:xfrm>
            <a:custGeom>
              <a:avLst/>
              <a:gdLst/>
              <a:ahLst/>
              <a:cxnLst/>
              <a:rect l="l" t="t" r="r" b="b"/>
              <a:pathLst>
                <a:path w="9525" h="9525" extrusionOk="0">
                  <a:moveTo>
                    <a:pt x="7297" y="9657"/>
                  </a:moveTo>
                  <a:lnTo>
                    <a:pt x="10154" y="9657"/>
                  </a:lnTo>
                  <a:cubicBezTo>
                    <a:pt x="10154" y="6799"/>
                    <a:pt x="6344" y="5847"/>
                    <a:pt x="7297" y="965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715" name="Google Shape;10715;p15"/>
            <p:cNvSpPr/>
            <p:nvPr/>
          </p:nvSpPr>
          <p:spPr>
            <a:xfrm>
              <a:off x="7052786" y="6517227"/>
              <a:ext cx="19050" cy="9525"/>
            </a:xfrm>
            <a:custGeom>
              <a:avLst/>
              <a:gdLst/>
              <a:ahLst/>
              <a:cxnLst/>
              <a:rect l="l" t="t" r="r" b="b"/>
              <a:pathLst>
                <a:path w="19050" h="9525" extrusionOk="0">
                  <a:moveTo>
                    <a:pt x="12859" y="10254"/>
                  </a:moveTo>
                  <a:cubicBezTo>
                    <a:pt x="11906" y="8349"/>
                    <a:pt x="10001" y="6445"/>
                    <a:pt x="7144" y="7397"/>
                  </a:cubicBezTo>
                  <a:cubicBezTo>
                    <a:pt x="10001" y="8349"/>
                    <a:pt x="11906" y="10254"/>
                    <a:pt x="12859" y="1025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716" name="Google Shape;10716;p15"/>
            <p:cNvSpPr/>
            <p:nvPr/>
          </p:nvSpPr>
          <p:spPr>
            <a:xfrm>
              <a:off x="7096249" y="6204904"/>
              <a:ext cx="9525" cy="9525"/>
            </a:xfrm>
            <a:custGeom>
              <a:avLst/>
              <a:gdLst/>
              <a:ahLst/>
              <a:cxnLst/>
              <a:rect l="l" t="t" r="r" b="b"/>
              <a:pathLst>
                <a:path w="9525" h="9525" extrusionOk="0">
                  <a:moveTo>
                    <a:pt x="7496" y="7301"/>
                  </a:moveTo>
                  <a:cubicBezTo>
                    <a:pt x="12258" y="10158"/>
                    <a:pt x="5591" y="6348"/>
                    <a:pt x="7496" y="7301"/>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717" name="Google Shape;10717;p15"/>
            <p:cNvSpPr/>
            <p:nvPr/>
          </p:nvSpPr>
          <p:spPr>
            <a:xfrm>
              <a:off x="7088241" y="6528064"/>
              <a:ext cx="9525" cy="9525"/>
            </a:xfrm>
            <a:custGeom>
              <a:avLst/>
              <a:gdLst/>
              <a:ahLst/>
              <a:cxnLst/>
              <a:rect l="l" t="t" r="r" b="b"/>
              <a:pathLst>
                <a:path w="9525" h="9525" extrusionOk="0">
                  <a:moveTo>
                    <a:pt x="8837" y="7990"/>
                  </a:moveTo>
                  <a:cubicBezTo>
                    <a:pt x="5027" y="6085"/>
                    <a:pt x="8837" y="7990"/>
                    <a:pt x="8837" y="7990"/>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718" name="Google Shape;10718;p15"/>
            <p:cNvSpPr/>
            <p:nvPr/>
          </p:nvSpPr>
          <p:spPr>
            <a:xfrm>
              <a:off x="7083266" y="6529863"/>
              <a:ext cx="9525" cy="9525"/>
            </a:xfrm>
            <a:custGeom>
              <a:avLst/>
              <a:gdLst/>
              <a:ahLst/>
              <a:cxnLst/>
              <a:rect l="l" t="t" r="r" b="b"/>
              <a:pathLst>
                <a:path w="9525" h="9525" extrusionOk="0">
                  <a:moveTo>
                    <a:pt x="7144" y="7144"/>
                  </a:moveTo>
                  <a:cubicBezTo>
                    <a:pt x="14764" y="11906"/>
                    <a:pt x="11906" y="9049"/>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719" name="Google Shape;10719;p15"/>
            <p:cNvSpPr/>
            <p:nvPr/>
          </p:nvSpPr>
          <p:spPr>
            <a:xfrm>
              <a:off x="7066121" y="6572726"/>
              <a:ext cx="9525" cy="9525"/>
            </a:xfrm>
            <a:custGeom>
              <a:avLst/>
              <a:gdLst/>
              <a:ahLst/>
              <a:cxnLst/>
              <a:rect l="l" t="t" r="r" b="b"/>
              <a:pathLst>
                <a:path w="9525" h="9525" extrusionOk="0">
                  <a:moveTo>
                    <a:pt x="7144" y="7144"/>
                  </a:moveTo>
                  <a:lnTo>
                    <a:pt x="7144" y="7144"/>
                  </a:ln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720" name="Google Shape;10720;p15"/>
            <p:cNvSpPr/>
            <p:nvPr/>
          </p:nvSpPr>
          <p:spPr>
            <a:xfrm>
              <a:off x="7048976" y="6592728"/>
              <a:ext cx="9525" cy="9525"/>
            </a:xfrm>
            <a:custGeom>
              <a:avLst/>
              <a:gdLst/>
              <a:ahLst/>
              <a:cxnLst/>
              <a:rect l="l" t="t" r="r" b="b"/>
              <a:pathLst>
                <a:path w="9525" h="9525" extrusionOk="0">
                  <a:moveTo>
                    <a:pt x="7144" y="8096"/>
                  </a:moveTo>
                  <a:cubicBezTo>
                    <a:pt x="7144" y="8096"/>
                    <a:pt x="7144" y="7144"/>
                    <a:pt x="7144" y="7144"/>
                  </a:cubicBezTo>
                  <a:cubicBezTo>
                    <a:pt x="7144" y="8096"/>
                    <a:pt x="7144" y="8096"/>
                    <a:pt x="7144" y="809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721" name="Google Shape;10721;p15"/>
            <p:cNvSpPr/>
            <p:nvPr/>
          </p:nvSpPr>
          <p:spPr>
            <a:xfrm>
              <a:off x="7045695" y="6591061"/>
              <a:ext cx="9525" cy="9525"/>
            </a:xfrm>
            <a:custGeom>
              <a:avLst/>
              <a:gdLst/>
              <a:ahLst/>
              <a:cxnLst/>
              <a:rect l="l" t="t" r="r" b="b"/>
              <a:pathLst>
                <a:path w="9525" h="9525" extrusionOk="0">
                  <a:moveTo>
                    <a:pt x="7567" y="7858"/>
                  </a:moveTo>
                  <a:lnTo>
                    <a:pt x="7567" y="7858"/>
                  </a:lnTo>
                  <a:cubicBezTo>
                    <a:pt x="7567" y="6906"/>
                    <a:pt x="6615" y="6906"/>
                    <a:pt x="7567" y="785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722" name="Google Shape;10722;p15"/>
            <p:cNvSpPr/>
            <p:nvPr/>
          </p:nvSpPr>
          <p:spPr>
            <a:xfrm>
              <a:off x="7065169" y="6572726"/>
              <a:ext cx="9525" cy="9525"/>
            </a:xfrm>
            <a:custGeom>
              <a:avLst/>
              <a:gdLst/>
              <a:ahLst/>
              <a:cxnLst/>
              <a:rect l="l" t="t" r="r" b="b"/>
              <a:pathLst>
                <a:path w="9525" h="9525" extrusionOk="0">
                  <a:moveTo>
                    <a:pt x="8096" y="7144"/>
                  </a:moveTo>
                  <a:lnTo>
                    <a:pt x="7144" y="7144"/>
                  </a:lnTo>
                  <a:cubicBezTo>
                    <a:pt x="8096" y="8097"/>
                    <a:pt x="8096" y="7144"/>
                    <a:pt x="8096"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723" name="Google Shape;10723;p15"/>
            <p:cNvSpPr/>
            <p:nvPr/>
          </p:nvSpPr>
          <p:spPr>
            <a:xfrm>
              <a:off x="7089219" y="6537721"/>
              <a:ext cx="9525" cy="9525"/>
            </a:xfrm>
            <a:custGeom>
              <a:avLst/>
              <a:gdLst/>
              <a:ahLst/>
              <a:cxnLst/>
              <a:rect l="l" t="t" r="r" b="b"/>
              <a:pathLst>
                <a:path w="9525" h="9525" extrusionOk="0">
                  <a:moveTo>
                    <a:pt x="7858" y="7858"/>
                  </a:moveTo>
                  <a:cubicBezTo>
                    <a:pt x="6906" y="6906"/>
                    <a:pt x="6906" y="6906"/>
                    <a:pt x="7858" y="785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724" name="Google Shape;10724;p15"/>
            <p:cNvSpPr/>
            <p:nvPr/>
          </p:nvSpPr>
          <p:spPr>
            <a:xfrm>
              <a:off x="7065804" y="6558834"/>
              <a:ext cx="9525" cy="9525"/>
            </a:xfrm>
            <a:custGeom>
              <a:avLst/>
              <a:gdLst/>
              <a:ahLst/>
              <a:cxnLst/>
              <a:rect l="l" t="t" r="r" b="b"/>
              <a:pathLst>
                <a:path w="9525" h="9525" extrusionOk="0">
                  <a:moveTo>
                    <a:pt x="8414" y="8653"/>
                  </a:moveTo>
                  <a:cubicBezTo>
                    <a:pt x="8414" y="7701"/>
                    <a:pt x="5556" y="5795"/>
                    <a:pt x="8414" y="8653"/>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725" name="Google Shape;10725;p15"/>
            <p:cNvSpPr/>
            <p:nvPr/>
          </p:nvSpPr>
          <p:spPr>
            <a:xfrm>
              <a:off x="7068979" y="6550818"/>
              <a:ext cx="9525" cy="9525"/>
            </a:xfrm>
            <a:custGeom>
              <a:avLst/>
              <a:gdLst/>
              <a:ahLst/>
              <a:cxnLst/>
              <a:rect l="l" t="t" r="r" b="b"/>
              <a:pathLst>
                <a:path w="9525" h="9525" extrusionOk="0">
                  <a:moveTo>
                    <a:pt x="7144" y="7144"/>
                  </a:moveTo>
                  <a:cubicBezTo>
                    <a:pt x="7144" y="7144"/>
                    <a:pt x="13811"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726" name="Google Shape;10726;p15"/>
            <p:cNvSpPr/>
            <p:nvPr/>
          </p:nvSpPr>
          <p:spPr>
            <a:xfrm>
              <a:off x="7077551" y="6537483"/>
              <a:ext cx="9525" cy="9525"/>
            </a:xfrm>
            <a:custGeom>
              <a:avLst/>
              <a:gdLst/>
              <a:ahLst/>
              <a:cxnLst/>
              <a:rect l="l" t="t" r="r" b="b"/>
              <a:pathLst>
                <a:path w="9525" h="9525" extrusionOk="0">
                  <a:moveTo>
                    <a:pt x="7144" y="7144"/>
                  </a:moveTo>
                  <a:lnTo>
                    <a:pt x="7144" y="7144"/>
                  </a:lnTo>
                  <a:lnTo>
                    <a:pt x="7144" y="7144"/>
                  </a:ln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727" name="Google Shape;10727;p15"/>
            <p:cNvSpPr/>
            <p:nvPr/>
          </p:nvSpPr>
          <p:spPr>
            <a:xfrm>
              <a:off x="7063264" y="6566058"/>
              <a:ext cx="9525" cy="9525"/>
            </a:xfrm>
            <a:custGeom>
              <a:avLst/>
              <a:gdLst/>
              <a:ahLst/>
              <a:cxnLst/>
              <a:rect l="l" t="t" r="r" b="b"/>
              <a:pathLst>
                <a:path w="9525" h="9525" extrusionOk="0">
                  <a:moveTo>
                    <a:pt x="8096" y="7144"/>
                  </a:moveTo>
                  <a:cubicBezTo>
                    <a:pt x="8096" y="7144"/>
                    <a:pt x="7144" y="7144"/>
                    <a:pt x="7144" y="7144"/>
                  </a:cubicBezTo>
                  <a:cubicBezTo>
                    <a:pt x="8096" y="7144"/>
                    <a:pt x="8096" y="7144"/>
                    <a:pt x="8096"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728" name="Google Shape;10728;p15"/>
            <p:cNvSpPr/>
            <p:nvPr/>
          </p:nvSpPr>
          <p:spPr>
            <a:xfrm>
              <a:off x="7018496" y="6532959"/>
              <a:ext cx="9525" cy="9525"/>
            </a:xfrm>
            <a:custGeom>
              <a:avLst/>
              <a:gdLst/>
              <a:ahLst/>
              <a:cxnLst/>
              <a:rect l="l" t="t" r="r" b="b"/>
              <a:pathLst>
                <a:path w="9525" h="9525" extrusionOk="0">
                  <a:moveTo>
                    <a:pt x="7144" y="7858"/>
                  </a:moveTo>
                  <a:cubicBezTo>
                    <a:pt x="7144" y="7858"/>
                    <a:pt x="7144" y="7858"/>
                    <a:pt x="7144" y="7858"/>
                  </a:cubicBezTo>
                  <a:cubicBezTo>
                    <a:pt x="7144" y="6906"/>
                    <a:pt x="7144" y="6906"/>
                    <a:pt x="7144" y="785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729" name="Google Shape;10729;p15"/>
            <p:cNvSpPr/>
            <p:nvPr/>
          </p:nvSpPr>
          <p:spPr>
            <a:xfrm>
              <a:off x="7031831" y="6521291"/>
              <a:ext cx="9525" cy="9525"/>
            </a:xfrm>
            <a:custGeom>
              <a:avLst/>
              <a:gdLst/>
              <a:ahLst/>
              <a:cxnLst/>
              <a:rect l="l" t="t" r="r" b="b"/>
              <a:pathLst>
                <a:path w="9525" h="9525" extrusionOk="0">
                  <a:moveTo>
                    <a:pt x="7144" y="7144"/>
                  </a:moveTo>
                  <a:cubicBezTo>
                    <a:pt x="8096" y="7144"/>
                    <a:pt x="1095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730" name="Google Shape;10730;p15"/>
            <p:cNvSpPr/>
            <p:nvPr/>
          </p:nvSpPr>
          <p:spPr>
            <a:xfrm>
              <a:off x="7043261" y="6587013"/>
              <a:ext cx="9525" cy="9525"/>
            </a:xfrm>
            <a:custGeom>
              <a:avLst/>
              <a:gdLst/>
              <a:ahLst/>
              <a:cxnLst/>
              <a:rect l="l" t="t" r="r" b="b"/>
              <a:pathLst>
                <a:path w="9525" h="9525" extrusionOk="0">
                  <a:moveTo>
                    <a:pt x="7144" y="7144"/>
                  </a:moveTo>
                  <a:lnTo>
                    <a:pt x="7144" y="7144"/>
                  </a:ln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731" name="Google Shape;10731;p15"/>
            <p:cNvSpPr/>
            <p:nvPr/>
          </p:nvSpPr>
          <p:spPr>
            <a:xfrm>
              <a:off x="7034689" y="6607968"/>
              <a:ext cx="9525" cy="47625"/>
            </a:xfrm>
            <a:custGeom>
              <a:avLst/>
              <a:gdLst/>
              <a:ahLst/>
              <a:cxnLst/>
              <a:rect l="l" t="t" r="r" b="b"/>
              <a:pathLst>
                <a:path w="9525" h="47625" extrusionOk="0">
                  <a:moveTo>
                    <a:pt x="10954" y="7144"/>
                  </a:moveTo>
                  <a:cubicBezTo>
                    <a:pt x="9049" y="21431"/>
                    <a:pt x="9049" y="24289"/>
                    <a:pt x="7144" y="40481"/>
                  </a:cubicBezTo>
                  <a:cubicBezTo>
                    <a:pt x="8096" y="33814"/>
                    <a:pt x="10001" y="16669"/>
                    <a:pt x="1095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732" name="Google Shape;10732;p15"/>
            <p:cNvSpPr/>
            <p:nvPr/>
          </p:nvSpPr>
          <p:spPr>
            <a:xfrm>
              <a:off x="7088981" y="6538436"/>
              <a:ext cx="9525" cy="9525"/>
            </a:xfrm>
            <a:custGeom>
              <a:avLst/>
              <a:gdLst/>
              <a:ahLst/>
              <a:cxnLst/>
              <a:rect l="l" t="t" r="r" b="b"/>
              <a:pathLst>
                <a:path w="9525" h="9525" extrusionOk="0">
                  <a:moveTo>
                    <a:pt x="7144" y="7144"/>
                  </a:moveTo>
                  <a:cubicBezTo>
                    <a:pt x="7144" y="7144"/>
                    <a:pt x="7144" y="7144"/>
                    <a:pt x="7144" y="7144"/>
                  </a:cubicBez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733" name="Google Shape;10733;p15"/>
            <p:cNvSpPr/>
            <p:nvPr/>
          </p:nvSpPr>
          <p:spPr>
            <a:xfrm>
              <a:off x="7034265" y="6640353"/>
              <a:ext cx="9525" cy="9525"/>
            </a:xfrm>
            <a:custGeom>
              <a:avLst/>
              <a:gdLst/>
              <a:ahLst/>
              <a:cxnLst/>
              <a:rect l="l" t="t" r="r" b="b"/>
              <a:pathLst>
                <a:path w="9525" h="9525" extrusionOk="0">
                  <a:moveTo>
                    <a:pt x="7567" y="7144"/>
                  </a:moveTo>
                  <a:cubicBezTo>
                    <a:pt x="7567" y="8096"/>
                    <a:pt x="6615" y="10953"/>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734" name="Google Shape;10734;p15"/>
            <p:cNvSpPr/>
            <p:nvPr/>
          </p:nvSpPr>
          <p:spPr>
            <a:xfrm>
              <a:off x="7042309" y="6595586"/>
              <a:ext cx="9525" cy="9525"/>
            </a:xfrm>
            <a:custGeom>
              <a:avLst/>
              <a:gdLst/>
              <a:ahLst/>
              <a:cxnLst/>
              <a:rect l="l" t="t" r="r" b="b"/>
              <a:pathLst>
                <a:path w="9525" h="9525" extrusionOk="0">
                  <a:moveTo>
                    <a:pt x="7144" y="7144"/>
                  </a:moveTo>
                  <a:cubicBezTo>
                    <a:pt x="7144" y="9049"/>
                    <a:pt x="7144" y="10001"/>
                    <a:pt x="7144" y="10953"/>
                  </a:cubicBezTo>
                  <a:cubicBezTo>
                    <a:pt x="7144" y="10001"/>
                    <a:pt x="7144" y="9049"/>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735" name="Google Shape;10735;p15"/>
            <p:cNvSpPr/>
            <p:nvPr/>
          </p:nvSpPr>
          <p:spPr>
            <a:xfrm>
              <a:off x="7045166" y="6601301"/>
              <a:ext cx="9525" cy="9525"/>
            </a:xfrm>
            <a:custGeom>
              <a:avLst/>
              <a:gdLst/>
              <a:ahLst/>
              <a:cxnLst/>
              <a:rect l="l" t="t" r="r" b="b"/>
              <a:pathLst>
                <a:path w="9525" h="9525" extrusionOk="0">
                  <a:moveTo>
                    <a:pt x="7144" y="7144"/>
                  </a:moveTo>
                  <a:lnTo>
                    <a:pt x="7144" y="7144"/>
                  </a:ln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736" name="Google Shape;10736;p15"/>
            <p:cNvSpPr/>
            <p:nvPr/>
          </p:nvSpPr>
          <p:spPr>
            <a:xfrm>
              <a:off x="7042309" y="6612181"/>
              <a:ext cx="9525" cy="9525"/>
            </a:xfrm>
            <a:custGeom>
              <a:avLst/>
              <a:gdLst/>
              <a:ahLst/>
              <a:cxnLst/>
              <a:rect l="l" t="t" r="r" b="b"/>
              <a:pathLst>
                <a:path w="9525" h="9525" extrusionOk="0">
                  <a:moveTo>
                    <a:pt x="7144" y="7694"/>
                  </a:moveTo>
                  <a:cubicBezTo>
                    <a:pt x="7144" y="5789"/>
                    <a:pt x="7144" y="9599"/>
                    <a:pt x="7144" y="769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737" name="Google Shape;10737;p15"/>
            <p:cNvSpPr/>
            <p:nvPr/>
          </p:nvSpPr>
          <p:spPr>
            <a:xfrm>
              <a:off x="7041356" y="6616541"/>
              <a:ext cx="9525" cy="9525"/>
            </a:xfrm>
            <a:custGeom>
              <a:avLst/>
              <a:gdLst/>
              <a:ahLst/>
              <a:cxnLst/>
              <a:rect l="l" t="t" r="r" b="b"/>
              <a:pathLst>
                <a:path w="9525" h="9525" extrusionOk="0">
                  <a:moveTo>
                    <a:pt x="7144" y="7144"/>
                  </a:moveTo>
                  <a:cubicBezTo>
                    <a:pt x="7144" y="12859"/>
                    <a:pt x="7144"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738" name="Google Shape;10738;p15"/>
            <p:cNvSpPr/>
            <p:nvPr/>
          </p:nvSpPr>
          <p:spPr>
            <a:xfrm>
              <a:off x="7021354" y="6557248"/>
              <a:ext cx="9525" cy="9525"/>
            </a:xfrm>
            <a:custGeom>
              <a:avLst/>
              <a:gdLst/>
              <a:ahLst/>
              <a:cxnLst/>
              <a:rect l="l" t="t" r="r" b="b"/>
              <a:pathLst>
                <a:path w="9525" h="9525" extrusionOk="0">
                  <a:moveTo>
                    <a:pt x="7144" y="8334"/>
                  </a:moveTo>
                  <a:cubicBezTo>
                    <a:pt x="8096" y="8334"/>
                    <a:pt x="9049" y="8334"/>
                    <a:pt x="10001" y="7382"/>
                  </a:cubicBezTo>
                  <a:cubicBezTo>
                    <a:pt x="8096" y="7382"/>
                    <a:pt x="7144" y="6429"/>
                    <a:pt x="7144" y="833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739" name="Google Shape;10739;p15"/>
            <p:cNvSpPr/>
            <p:nvPr/>
          </p:nvSpPr>
          <p:spPr>
            <a:xfrm>
              <a:off x="7088029" y="6537483"/>
              <a:ext cx="9525" cy="9525"/>
            </a:xfrm>
            <a:custGeom>
              <a:avLst/>
              <a:gdLst/>
              <a:ahLst/>
              <a:cxnLst/>
              <a:rect l="l" t="t" r="r" b="b"/>
              <a:pathLst>
                <a:path w="9525" h="9525" extrusionOk="0">
                  <a:moveTo>
                    <a:pt x="7144" y="7144"/>
                  </a:moveTo>
                  <a:cubicBezTo>
                    <a:pt x="10001" y="8097"/>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740" name="Google Shape;10740;p15"/>
            <p:cNvSpPr/>
            <p:nvPr/>
          </p:nvSpPr>
          <p:spPr>
            <a:xfrm>
              <a:off x="7044214" y="6680358"/>
              <a:ext cx="9525" cy="9525"/>
            </a:xfrm>
            <a:custGeom>
              <a:avLst/>
              <a:gdLst/>
              <a:ahLst/>
              <a:cxnLst/>
              <a:rect l="l" t="t" r="r" b="b"/>
              <a:pathLst>
                <a:path w="9525" h="9525" extrusionOk="0">
                  <a:moveTo>
                    <a:pt x="7144" y="8097"/>
                  </a:moveTo>
                  <a:lnTo>
                    <a:pt x="7144" y="7144"/>
                  </a:lnTo>
                  <a:cubicBezTo>
                    <a:pt x="7144" y="8097"/>
                    <a:pt x="7144" y="8097"/>
                    <a:pt x="7144" y="809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741" name="Google Shape;10741;p15"/>
            <p:cNvSpPr/>
            <p:nvPr/>
          </p:nvSpPr>
          <p:spPr>
            <a:xfrm>
              <a:off x="7016829" y="6640353"/>
              <a:ext cx="9525" cy="9525"/>
            </a:xfrm>
            <a:custGeom>
              <a:avLst/>
              <a:gdLst/>
              <a:ahLst/>
              <a:cxnLst/>
              <a:rect l="l" t="t" r="r" b="b"/>
              <a:pathLst>
                <a:path w="9525" h="9525" extrusionOk="0">
                  <a:moveTo>
                    <a:pt x="7858" y="7144"/>
                  </a:moveTo>
                  <a:lnTo>
                    <a:pt x="7858" y="7144"/>
                  </a:lnTo>
                  <a:cubicBezTo>
                    <a:pt x="6906" y="8096"/>
                    <a:pt x="6906" y="8096"/>
                    <a:pt x="7858"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742" name="Google Shape;10742;p15"/>
            <p:cNvSpPr/>
            <p:nvPr/>
          </p:nvSpPr>
          <p:spPr>
            <a:xfrm>
              <a:off x="7041885" y="6676435"/>
              <a:ext cx="9525" cy="19050"/>
            </a:xfrm>
            <a:custGeom>
              <a:avLst/>
              <a:gdLst/>
              <a:ahLst/>
              <a:cxnLst/>
              <a:rect l="l" t="t" r="r" b="b"/>
              <a:pathLst>
                <a:path w="9525" h="19050" extrusionOk="0">
                  <a:moveTo>
                    <a:pt x="7567" y="12020"/>
                  </a:moveTo>
                  <a:cubicBezTo>
                    <a:pt x="6615" y="1542"/>
                    <a:pt x="7567" y="11067"/>
                    <a:pt x="7567" y="12020"/>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743" name="Google Shape;10743;p15"/>
            <p:cNvSpPr/>
            <p:nvPr/>
          </p:nvSpPr>
          <p:spPr>
            <a:xfrm>
              <a:off x="7024211" y="6557486"/>
              <a:ext cx="9525" cy="9525"/>
            </a:xfrm>
            <a:custGeom>
              <a:avLst/>
              <a:gdLst/>
              <a:ahLst/>
              <a:cxnLst/>
              <a:rect l="l" t="t" r="r" b="b"/>
              <a:pathLst>
                <a:path w="9525" h="9525" extrusionOk="0">
                  <a:moveTo>
                    <a:pt x="7144" y="7144"/>
                  </a:moveTo>
                  <a:lnTo>
                    <a:pt x="7144" y="7144"/>
                  </a:lnTo>
                  <a:lnTo>
                    <a:pt x="7144" y="7144"/>
                  </a:ln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744" name="Google Shape;10744;p15"/>
            <p:cNvSpPr/>
            <p:nvPr/>
          </p:nvSpPr>
          <p:spPr>
            <a:xfrm>
              <a:off x="7012781" y="6522488"/>
              <a:ext cx="85725" cy="171450"/>
            </a:xfrm>
            <a:custGeom>
              <a:avLst/>
              <a:gdLst/>
              <a:ahLst/>
              <a:cxnLst/>
              <a:rect l="l" t="t" r="r" b="b"/>
              <a:pathLst>
                <a:path w="85725" h="171450" extrusionOk="0">
                  <a:moveTo>
                    <a:pt x="10954" y="34522"/>
                  </a:moveTo>
                  <a:cubicBezTo>
                    <a:pt x="10954" y="31664"/>
                    <a:pt x="17621" y="44047"/>
                    <a:pt x="23336" y="43094"/>
                  </a:cubicBezTo>
                  <a:cubicBezTo>
                    <a:pt x="21431" y="42141"/>
                    <a:pt x="21431" y="42141"/>
                    <a:pt x="22384" y="43094"/>
                  </a:cubicBezTo>
                  <a:cubicBezTo>
                    <a:pt x="17621" y="41189"/>
                    <a:pt x="17621" y="42141"/>
                    <a:pt x="21431" y="45951"/>
                  </a:cubicBezTo>
                  <a:cubicBezTo>
                    <a:pt x="14764" y="46904"/>
                    <a:pt x="20479" y="43094"/>
                    <a:pt x="12859" y="44047"/>
                  </a:cubicBezTo>
                  <a:cubicBezTo>
                    <a:pt x="10001" y="50714"/>
                    <a:pt x="14764" y="89766"/>
                    <a:pt x="8096" y="121199"/>
                  </a:cubicBezTo>
                  <a:cubicBezTo>
                    <a:pt x="10001" y="119294"/>
                    <a:pt x="10954" y="118341"/>
                    <a:pt x="11906" y="116436"/>
                  </a:cubicBezTo>
                  <a:cubicBezTo>
                    <a:pt x="8096" y="124056"/>
                    <a:pt x="8096" y="124056"/>
                    <a:pt x="11906" y="118341"/>
                  </a:cubicBezTo>
                  <a:cubicBezTo>
                    <a:pt x="10954" y="121199"/>
                    <a:pt x="10001" y="124056"/>
                    <a:pt x="9049" y="126914"/>
                  </a:cubicBezTo>
                  <a:cubicBezTo>
                    <a:pt x="10954" y="125961"/>
                    <a:pt x="11906" y="124056"/>
                    <a:pt x="11906" y="121199"/>
                  </a:cubicBezTo>
                  <a:cubicBezTo>
                    <a:pt x="10954" y="122151"/>
                    <a:pt x="6191" y="148822"/>
                    <a:pt x="10954" y="135486"/>
                  </a:cubicBezTo>
                  <a:cubicBezTo>
                    <a:pt x="9049" y="144059"/>
                    <a:pt x="10001" y="150726"/>
                    <a:pt x="10001" y="159299"/>
                  </a:cubicBezTo>
                  <a:cubicBezTo>
                    <a:pt x="10954" y="154536"/>
                    <a:pt x="12859" y="148822"/>
                    <a:pt x="13811" y="144059"/>
                  </a:cubicBezTo>
                  <a:cubicBezTo>
                    <a:pt x="12859" y="147869"/>
                    <a:pt x="11906" y="150726"/>
                    <a:pt x="10954" y="154536"/>
                  </a:cubicBezTo>
                  <a:cubicBezTo>
                    <a:pt x="11906" y="150726"/>
                    <a:pt x="12859" y="146916"/>
                    <a:pt x="13811" y="143106"/>
                  </a:cubicBezTo>
                  <a:cubicBezTo>
                    <a:pt x="12859" y="157394"/>
                    <a:pt x="10954" y="154536"/>
                    <a:pt x="9049" y="165966"/>
                  </a:cubicBezTo>
                  <a:cubicBezTo>
                    <a:pt x="10001" y="163109"/>
                    <a:pt x="10001" y="163109"/>
                    <a:pt x="9049" y="166919"/>
                  </a:cubicBezTo>
                  <a:cubicBezTo>
                    <a:pt x="10954" y="167872"/>
                    <a:pt x="14764" y="153584"/>
                    <a:pt x="14764" y="152631"/>
                  </a:cubicBezTo>
                  <a:cubicBezTo>
                    <a:pt x="11906" y="178349"/>
                    <a:pt x="23336" y="134534"/>
                    <a:pt x="14764" y="162156"/>
                  </a:cubicBezTo>
                  <a:cubicBezTo>
                    <a:pt x="16669" y="160251"/>
                    <a:pt x="18574" y="157394"/>
                    <a:pt x="18574" y="153584"/>
                  </a:cubicBezTo>
                  <a:cubicBezTo>
                    <a:pt x="10954" y="166919"/>
                    <a:pt x="23336" y="166919"/>
                    <a:pt x="27146" y="172634"/>
                  </a:cubicBezTo>
                  <a:cubicBezTo>
                    <a:pt x="23336" y="168824"/>
                    <a:pt x="30004" y="170729"/>
                    <a:pt x="30956" y="164061"/>
                  </a:cubicBezTo>
                  <a:cubicBezTo>
                    <a:pt x="30956" y="165966"/>
                    <a:pt x="31909" y="173586"/>
                    <a:pt x="31909" y="163109"/>
                  </a:cubicBezTo>
                  <a:cubicBezTo>
                    <a:pt x="33814" y="166919"/>
                    <a:pt x="32861" y="166919"/>
                    <a:pt x="32861" y="168824"/>
                  </a:cubicBezTo>
                  <a:cubicBezTo>
                    <a:pt x="32861" y="163109"/>
                    <a:pt x="34766" y="162156"/>
                    <a:pt x="34766" y="155489"/>
                  </a:cubicBezTo>
                  <a:cubicBezTo>
                    <a:pt x="35719" y="182159"/>
                    <a:pt x="35719" y="138344"/>
                    <a:pt x="36671" y="167872"/>
                  </a:cubicBezTo>
                  <a:cubicBezTo>
                    <a:pt x="38576" y="165966"/>
                    <a:pt x="37624" y="150726"/>
                    <a:pt x="38576" y="165014"/>
                  </a:cubicBezTo>
                  <a:cubicBezTo>
                    <a:pt x="39529" y="156441"/>
                    <a:pt x="39529" y="146916"/>
                    <a:pt x="40481" y="138344"/>
                  </a:cubicBezTo>
                  <a:cubicBezTo>
                    <a:pt x="40481" y="145011"/>
                    <a:pt x="40481" y="151679"/>
                    <a:pt x="40481" y="158347"/>
                  </a:cubicBezTo>
                  <a:cubicBezTo>
                    <a:pt x="40481" y="150726"/>
                    <a:pt x="40481" y="143106"/>
                    <a:pt x="42386" y="135486"/>
                  </a:cubicBezTo>
                  <a:cubicBezTo>
                    <a:pt x="49054" y="145011"/>
                    <a:pt x="45244" y="127866"/>
                    <a:pt x="45244" y="128819"/>
                  </a:cubicBezTo>
                  <a:cubicBezTo>
                    <a:pt x="44291" y="122151"/>
                    <a:pt x="43339" y="115484"/>
                    <a:pt x="42386" y="109769"/>
                  </a:cubicBezTo>
                  <a:cubicBezTo>
                    <a:pt x="43339" y="116436"/>
                    <a:pt x="46196" y="120247"/>
                    <a:pt x="47149" y="126914"/>
                  </a:cubicBezTo>
                  <a:cubicBezTo>
                    <a:pt x="45244" y="118341"/>
                    <a:pt x="45244" y="118341"/>
                    <a:pt x="47149" y="125961"/>
                  </a:cubicBezTo>
                  <a:cubicBezTo>
                    <a:pt x="47149" y="127866"/>
                    <a:pt x="48101" y="101197"/>
                    <a:pt x="48101" y="101197"/>
                  </a:cubicBezTo>
                  <a:cubicBezTo>
                    <a:pt x="49054" y="103101"/>
                    <a:pt x="50006" y="105959"/>
                    <a:pt x="51911" y="106911"/>
                  </a:cubicBezTo>
                  <a:cubicBezTo>
                    <a:pt x="51911" y="105006"/>
                    <a:pt x="50006" y="88814"/>
                    <a:pt x="47149" y="89766"/>
                  </a:cubicBezTo>
                  <a:cubicBezTo>
                    <a:pt x="47149" y="90719"/>
                    <a:pt x="47149" y="86909"/>
                    <a:pt x="52864" y="91672"/>
                  </a:cubicBezTo>
                  <a:cubicBezTo>
                    <a:pt x="50006" y="87861"/>
                    <a:pt x="50959" y="78336"/>
                    <a:pt x="57626" y="79289"/>
                  </a:cubicBezTo>
                  <a:cubicBezTo>
                    <a:pt x="58579" y="67859"/>
                    <a:pt x="65246" y="53572"/>
                    <a:pt x="67151" y="47856"/>
                  </a:cubicBezTo>
                  <a:cubicBezTo>
                    <a:pt x="73819" y="55476"/>
                    <a:pt x="69056" y="44047"/>
                    <a:pt x="68104" y="44047"/>
                  </a:cubicBezTo>
                  <a:cubicBezTo>
                    <a:pt x="70961" y="44999"/>
                    <a:pt x="68104" y="44047"/>
                    <a:pt x="75724" y="42141"/>
                  </a:cubicBezTo>
                  <a:cubicBezTo>
                    <a:pt x="75724" y="44047"/>
                    <a:pt x="69056" y="36426"/>
                    <a:pt x="70009" y="37379"/>
                  </a:cubicBezTo>
                  <a:cubicBezTo>
                    <a:pt x="76676" y="42141"/>
                    <a:pt x="77629" y="35474"/>
                    <a:pt x="79534" y="36426"/>
                  </a:cubicBezTo>
                  <a:cubicBezTo>
                    <a:pt x="78581" y="33569"/>
                    <a:pt x="74771" y="29759"/>
                    <a:pt x="71914" y="24997"/>
                  </a:cubicBezTo>
                  <a:cubicBezTo>
                    <a:pt x="77629" y="24997"/>
                    <a:pt x="77629" y="22139"/>
                    <a:pt x="80486" y="24044"/>
                  </a:cubicBezTo>
                  <a:cubicBezTo>
                    <a:pt x="76676" y="20234"/>
                    <a:pt x="76676" y="19281"/>
                    <a:pt x="81439" y="22139"/>
                  </a:cubicBezTo>
                  <a:cubicBezTo>
                    <a:pt x="82391" y="24997"/>
                    <a:pt x="72866" y="13566"/>
                    <a:pt x="79534" y="19281"/>
                  </a:cubicBezTo>
                  <a:cubicBezTo>
                    <a:pt x="79534" y="19281"/>
                    <a:pt x="62389" y="21186"/>
                    <a:pt x="73819" y="29759"/>
                  </a:cubicBezTo>
                  <a:cubicBezTo>
                    <a:pt x="70961" y="29759"/>
                    <a:pt x="69056" y="28806"/>
                    <a:pt x="66199" y="28806"/>
                  </a:cubicBezTo>
                  <a:cubicBezTo>
                    <a:pt x="68104" y="34522"/>
                    <a:pt x="58579" y="37379"/>
                    <a:pt x="63341" y="46904"/>
                  </a:cubicBezTo>
                  <a:cubicBezTo>
                    <a:pt x="51911" y="44047"/>
                    <a:pt x="65246" y="50714"/>
                    <a:pt x="67151" y="53572"/>
                  </a:cubicBezTo>
                  <a:cubicBezTo>
                    <a:pt x="59531" y="51666"/>
                    <a:pt x="64294" y="53572"/>
                    <a:pt x="56674" y="52619"/>
                  </a:cubicBezTo>
                  <a:cubicBezTo>
                    <a:pt x="55721" y="52619"/>
                    <a:pt x="59531" y="57381"/>
                    <a:pt x="59531" y="58334"/>
                  </a:cubicBezTo>
                  <a:cubicBezTo>
                    <a:pt x="52864" y="65954"/>
                    <a:pt x="48101" y="73574"/>
                    <a:pt x="39529" y="70716"/>
                  </a:cubicBezTo>
                  <a:cubicBezTo>
                    <a:pt x="37624" y="69764"/>
                    <a:pt x="50006" y="82147"/>
                    <a:pt x="38576" y="72622"/>
                  </a:cubicBezTo>
                  <a:cubicBezTo>
                    <a:pt x="39529" y="73574"/>
                    <a:pt x="45244" y="85004"/>
                    <a:pt x="45244" y="84051"/>
                  </a:cubicBezTo>
                  <a:cubicBezTo>
                    <a:pt x="40481" y="77384"/>
                    <a:pt x="38576" y="75479"/>
                    <a:pt x="41434" y="78336"/>
                  </a:cubicBezTo>
                  <a:cubicBezTo>
                    <a:pt x="37624" y="68811"/>
                    <a:pt x="43339" y="84051"/>
                    <a:pt x="38576" y="74526"/>
                  </a:cubicBezTo>
                  <a:cubicBezTo>
                    <a:pt x="39529" y="77384"/>
                    <a:pt x="41434" y="81194"/>
                    <a:pt x="42386" y="85956"/>
                  </a:cubicBezTo>
                  <a:cubicBezTo>
                    <a:pt x="42386" y="82147"/>
                    <a:pt x="41434" y="81194"/>
                    <a:pt x="40481" y="82147"/>
                  </a:cubicBezTo>
                  <a:cubicBezTo>
                    <a:pt x="37624" y="77384"/>
                    <a:pt x="38576" y="75479"/>
                    <a:pt x="36671" y="70716"/>
                  </a:cubicBezTo>
                  <a:cubicBezTo>
                    <a:pt x="41434" y="85956"/>
                    <a:pt x="33814" y="56429"/>
                    <a:pt x="40481" y="85004"/>
                  </a:cubicBezTo>
                  <a:cubicBezTo>
                    <a:pt x="39529" y="82147"/>
                    <a:pt x="37624" y="77384"/>
                    <a:pt x="37624" y="74526"/>
                  </a:cubicBezTo>
                  <a:cubicBezTo>
                    <a:pt x="37624" y="75479"/>
                    <a:pt x="36671" y="74526"/>
                    <a:pt x="36671" y="72622"/>
                  </a:cubicBezTo>
                  <a:cubicBezTo>
                    <a:pt x="37624" y="75479"/>
                    <a:pt x="39529" y="88814"/>
                    <a:pt x="36671" y="74526"/>
                  </a:cubicBezTo>
                  <a:cubicBezTo>
                    <a:pt x="37624" y="81194"/>
                    <a:pt x="39529" y="86909"/>
                    <a:pt x="39529" y="93576"/>
                  </a:cubicBezTo>
                  <a:cubicBezTo>
                    <a:pt x="38576" y="88814"/>
                    <a:pt x="36671" y="83099"/>
                    <a:pt x="35719" y="77384"/>
                  </a:cubicBezTo>
                  <a:cubicBezTo>
                    <a:pt x="36671" y="81194"/>
                    <a:pt x="36671" y="85004"/>
                    <a:pt x="36671" y="88814"/>
                  </a:cubicBezTo>
                  <a:cubicBezTo>
                    <a:pt x="34766" y="81194"/>
                    <a:pt x="37624" y="95481"/>
                    <a:pt x="38576" y="98339"/>
                  </a:cubicBezTo>
                  <a:cubicBezTo>
                    <a:pt x="37624" y="97386"/>
                    <a:pt x="37624" y="97386"/>
                    <a:pt x="37624" y="99291"/>
                  </a:cubicBezTo>
                  <a:cubicBezTo>
                    <a:pt x="36671" y="93576"/>
                    <a:pt x="36671" y="88814"/>
                    <a:pt x="35719" y="83099"/>
                  </a:cubicBezTo>
                  <a:cubicBezTo>
                    <a:pt x="36671" y="88814"/>
                    <a:pt x="36671" y="111674"/>
                    <a:pt x="34766" y="85004"/>
                  </a:cubicBezTo>
                  <a:cubicBezTo>
                    <a:pt x="34766" y="89766"/>
                    <a:pt x="34766" y="93576"/>
                    <a:pt x="34766" y="98339"/>
                  </a:cubicBezTo>
                  <a:cubicBezTo>
                    <a:pt x="34766" y="95481"/>
                    <a:pt x="34766" y="92624"/>
                    <a:pt x="33814" y="89766"/>
                  </a:cubicBezTo>
                  <a:cubicBezTo>
                    <a:pt x="33814" y="96434"/>
                    <a:pt x="33814" y="102149"/>
                    <a:pt x="33814" y="108816"/>
                  </a:cubicBezTo>
                  <a:cubicBezTo>
                    <a:pt x="32861" y="68811"/>
                    <a:pt x="32861" y="115484"/>
                    <a:pt x="32861" y="119294"/>
                  </a:cubicBezTo>
                  <a:cubicBezTo>
                    <a:pt x="31909" y="91672"/>
                    <a:pt x="31909" y="129772"/>
                    <a:pt x="31909" y="104054"/>
                  </a:cubicBezTo>
                  <a:cubicBezTo>
                    <a:pt x="30956" y="113579"/>
                    <a:pt x="30956" y="115484"/>
                    <a:pt x="30956" y="108816"/>
                  </a:cubicBezTo>
                  <a:cubicBezTo>
                    <a:pt x="30956" y="114531"/>
                    <a:pt x="30004" y="121199"/>
                    <a:pt x="30004" y="126914"/>
                  </a:cubicBezTo>
                  <a:cubicBezTo>
                    <a:pt x="30004" y="118341"/>
                    <a:pt x="30956" y="109769"/>
                    <a:pt x="30956" y="101197"/>
                  </a:cubicBezTo>
                  <a:cubicBezTo>
                    <a:pt x="30956" y="103101"/>
                    <a:pt x="30956" y="104054"/>
                    <a:pt x="30956" y="105959"/>
                  </a:cubicBezTo>
                  <a:cubicBezTo>
                    <a:pt x="30956" y="103101"/>
                    <a:pt x="30956" y="100244"/>
                    <a:pt x="30956" y="98339"/>
                  </a:cubicBezTo>
                  <a:cubicBezTo>
                    <a:pt x="30956" y="97386"/>
                    <a:pt x="29051" y="120247"/>
                    <a:pt x="30004" y="105959"/>
                  </a:cubicBezTo>
                  <a:cubicBezTo>
                    <a:pt x="29051" y="115484"/>
                    <a:pt x="29051" y="125961"/>
                    <a:pt x="27146" y="135486"/>
                  </a:cubicBezTo>
                  <a:cubicBezTo>
                    <a:pt x="28099" y="128819"/>
                    <a:pt x="28099" y="122151"/>
                    <a:pt x="29051" y="115484"/>
                  </a:cubicBezTo>
                  <a:cubicBezTo>
                    <a:pt x="28099" y="124056"/>
                    <a:pt x="28099" y="132629"/>
                    <a:pt x="27146" y="141201"/>
                  </a:cubicBezTo>
                  <a:cubicBezTo>
                    <a:pt x="28099" y="129772"/>
                    <a:pt x="26194" y="115484"/>
                    <a:pt x="30004" y="105006"/>
                  </a:cubicBezTo>
                  <a:cubicBezTo>
                    <a:pt x="30004" y="106911"/>
                    <a:pt x="30004" y="108816"/>
                    <a:pt x="29051" y="111674"/>
                  </a:cubicBezTo>
                  <a:cubicBezTo>
                    <a:pt x="29051" y="108816"/>
                    <a:pt x="29051" y="105959"/>
                    <a:pt x="30004" y="103101"/>
                  </a:cubicBezTo>
                  <a:cubicBezTo>
                    <a:pt x="29051" y="115484"/>
                    <a:pt x="27146" y="128819"/>
                    <a:pt x="26194" y="142154"/>
                  </a:cubicBezTo>
                  <a:cubicBezTo>
                    <a:pt x="27146" y="134534"/>
                    <a:pt x="27146" y="133581"/>
                    <a:pt x="26194" y="140249"/>
                  </a:cubicBezTo>
                  <a:cubicBezTo>
                    <a:pt x="27146" y="132629"/>
                    <a:pt x="27146" y="125009"/>
                    <a:pt x="28099" y="118341"/>
                  </a:cubicBezTo>
                  <a:cubicBezTo>
                    <a:pt x="27146" y="127866"/>
                    <a:pt x="26194" y="137391"/>
                    <a:pt x="25241" y="146916"/>
                  </a:cubicBezTo>
                  <a:cubicBezTo>
                    <a:pt x="26194" y="134534"/>
                    <a:pt x="28099" y="122151"/>
                    <a:pt x="29051" y="108816"/>
                  </a:cubicBezTo>
                  <a:cubicBezTo>
                    <a:pt x="28099" y="113579"/>
                    <a:pt x="28099" y="118341"/>
                    <a:pt x="27146" y="123104"/>
                  </a:cubicBezTo>
                  <a:cubicBezTo>
                    <a:pt x="29051" y="104054"/>
                    <a:pt x="26194" y="142154"/>
                    <a:pt x="24289" y="147869"/>
                  </a:cubicBezTo>
                  <a:cubicBezTo>
                    <a:pt x="27146" y="123104"/>
                    <a:pt x="27146" y="106911"/>
                    <a:pt x="29051" y="94529"/>
                  </a:cubicBezTo>
                  <a:cubicBezTo>
                    <a:pt x="27146" y="105959"/>
                    <a:pt x="26194" y="117389"/>
                    <a:pt x="24289" y="129772"/>
                  </a:cubicBezTo>
                  <a:cubicBezTo>
                    <a:pt x="27146" y="109769"/>
                    <a:pt x="38576" y="89766"/>
                    <a:pt x="41434" y="69764"/>
                  </a:cubicBezTo>
                  <a:cubicBezTo>
                    <a:pt x="41434" y="82147"/>
                    <a:pt x="31909" y="85956"/>
                    <a:pt x="30004" y="82147"/>
                  </a:cubicBezTo>
                  <a:cubicBezTo>
                    <a:pt x="29051" y="87861"/>
                    <a:pt x="28099" y="94529"/>
                    <a:pt x="27146" y="100244"/>
                  </a:cubicBezTo>
                  <a:cubicBezTo>
                    <a:pt x="29051" y="85956"/>
                    <a:pt x="29051" y="87861"/>
                    <a:pt x="30004" y="76431"/>
                  </a:cubicBezTo>
                  <a:cubicBezTo>
                    <a:pt x="29051" y="84051"/>
                    <a:pt x="27146" y="91672"/>
                    <a:pt x="26194" y="99291"/>
                  </a:cubicBezTo>
                  <a:cubicBezTo>
                    <a:pt x="30956" y="68811"/>
                    <a:pt x="24289" y="111674"/>
                    <a:pt x="28099" y="86909"/>
                  </a:cubicBezTo>
                  <a:cubicBezTo>
                    <a:pt x="25241" y="103101"/>
                    <a:pt x="28099" y="85004"/>
                    <a:pt x="28099" y="85004"/>
                  </a:cubicBezTo>
                  <a:cubicBezTo>
                    <a:pt x="28099" y="86909"/>
                    <a:pt x="27146" y="89766"/>
                    <a:pt x="27146" y="91672"/>
                  </a:cubicBezTo>
                  <a:cubicBezTo>
                    <a:pt x="31909" y="72622"/>
                    <a:pt x="25241" y="100244"/>
                    <a:pt x="24289" y="103101"/>
                  </a:cubicBezTo>
                  <a:cubicBezTo>
                    <a:pt x="26194" y="93576"/>
                    <a:pt x="28099" y="84051"/>
                    <a:pt x="30004" y="75479"/>
                  </a:cubicBezTo>
                  <a:cubicBezTo>
                    <a:pt x="29051" y="81194"/>
                    <a:pt x="27146" y="86909"/>
                    <a:pt x="25241" y="91672"/>
                  </a:cubicBezTo>
                  <a:cubicBezTo>
                    <a:pt x="26194" y="85956"/>
                    <a:pt x="27146" y="80241"/>
                    <a:pt x="29051" y="75479"/>
                  </a:cubicBezTo>
                  <a:cubicBezTo>
                    <a:pt x="28099" y="79289"/>
                    <a:pt x="27146" y="83099"/>
                    <a:pt x="25241" y="86909"/>
                  </a:cubicBezTo>
                  <a:cubicBezTo>
                    <a:pt x="26194" y="84051"/>
                    <a:pt x="29051" y="77384"/>
                    <a:pt x="29051" y="74526"/>
                  </a:cubicBezTo>
                  <a:cubicBezTo>
                    <a:pt x="27146" y="78336"/>
                    <a:pt x="26194" y="83099"/>
                    <a:pt x="24289" y="86909"/>
                  </a:cubicBezTo>
                  <a:cubicBezTo>
                    <a:pt x="36671" y="50714"/>
                    <a:pt x="25241" y="82147"/>
                    <a:pt x="25241" y="80241"/>
                  </a:cubicBezTo>
                  <a:cubicBezTo>
                    <a:pt x="26194" y="72622"/>
                    <a:pt x="34766" y="81194"/>
                    <a:pt x="39529" y="69764"/>
                  </a:cubicBezTo>
                  <a:cubicBezTo>
                    <a:pt x="36671" y="73574"/>
                    <a:pt x="25241" y="77384"/>
                    <a:pt x="22384" y="81194"/>
                  </a:cubicBezTo>
                  <a:cubicBezTo>
                    <a:pt x="24289" y="77384"/>
                    <a:pt x="29051" y="72622"/>
                    <a:pt x="29051" y="70716"/>
                  </a:cubicBezTo>
                  <a:cubicBezTo>
                    <a:pt x="29051" y="71669"/>
                    <a:pt x="22384" y="73574"/>
                    <a:pt x="21431" y="72622"/>
                  </a:cubicBezTo>
                  <a:cubicBezTo>
                    <a:pt x="22384" y="71669"/>
                    <a:pt x="24289" y="70716"/>
                    <a:pt x="20479" y="70716"/>
                  </a:cubicBezTo>
                  <a:cubicBezTo>
                    <a:pt x="26194" y="71669"/>
                    <a:pt x="28099" y="65954"/>
                    <a:pt x="30956" y="64049"/>
                  </a:cubicBezTo>
                  <a:cubicBezTo>
                    <a:pt x="31909" y="64049"/>
                    <a:pt x="35719" y="65001"/>
                    <a:pt x="38576" y="65954"/>
                  </a:cubicBezTo>
                  <a:cubicBezTo>
                    <a:pt x="32861" y="64049"/>
                    <a:pt x="35719" y="57381"/>
                    <a:pt x="30956" y="59286"/>
                  </a:cubicBezTo>
                  <a:cubicBezTo>
                    <a:pt x="31909" y="59286"/>
                    <a:pt x="31909" y="61191"/>
                    <a:pt x="31909" y="61191"/>
                  </a:cubicBezTo>
                  <a:cubicBezTo>
                    <a:pt x="30956" y="59286"/>
                    <a:pt x="29051" y="58334"/>
                    <a:pt x="26194" y="59286"/>
                  </a:cubicBezTo>
                  <a:cubicBezTo>
                    <a:pt x="30004" y="58334"/>
                    <a:pt x="30004" y="13566"/>
                    <a:pt x="30004" y="8804"/>
                  </a:cubicBezTo>
                  <a:cubicBezTo>
                    <a:pt x="27146" y="4994"/>
                    <a:pt x="8096" y="8804"/>
                    <a:pt x="8096" y="9756"/>
                  </a:cubicBezTo>
                  <a:cubicBezTo>
                    <a:pt x="13811" y="13566"/>
                    <a:pt x="9049" y="9756"/>
                    <a:pt x="9049" y="10709"/>
                  </a:cubicBezTo>
                  <a:cubicBezTo>
                    <a:pt x="10954" y="12614"/>
                    <a:pt x="10954" y="12614"/>
                    <a:pt x="8096" y="12614"/>
                  </a:cubicBezTo>
                  <a:cubicBezTo>
                    <a:pt x="8096" y="14519"/>
                    <a:pt x="10954" y="12614"/>
                    <a:pt x="13811" y="14519"/>
                  </a:cubicBezTo>
                  <a:cubicBezTo>
                    <a:pt x="6191" y="17376"/>
                    <a:pt x="16669" y="24044"/>
                    <a:pt x="7144" y="24044"/>
                  </a:cubicBezTo>
                  <a:cubicBezTo>
                    <a:pt x="17621" y="24997"/>
                    <a:pt x="3334" y="28806"/>
                    <a:pt x="15716" y="31664"/>
                  </a:cubicBezTo>
                  <a:cubicBezTo>
                    <a:pt x="5239" y="33569"/>
                    <a:pt x="24289" y="30711"/>
                    <a:pt x="10954" y="34522"/>
                  </a:cubicBezTo>
                  <a:close/>
                  <a:moveTo>
                    <a:pt x="21431" y="63097"/>
                  </a:moveTo>
                  <a:cubicBezTo>
                    <a:pt x="21431" y="62144"/>
                    <a:pt x="20479" y="61191"/>
                    <a:pt x="21431" y="63097"/>
                  </a:cubicBezTo>
                  <a:close/>
                  <a:moveTo>
                    <a:pt x="21431" y="65001"/>
                  </a:moveTo>
                  <a:cubicBezTo>
                    <a:pt x="22384" y="64049"/>
                    <a:pt x="25241" y="63097"/>
                    <a:pt x="21431" y="65001"/>
                  </a:cubicBezTo>
                  <a:close/>
                  <a:moveTo>
                    <a:pt x="41434" y="58334"/>
                  </a:moveTo>
                  <a:cubicBezTo>
                    <a:pt x="41434" y="59286"/>
                    <a:pt x="37624" y="58334"/>
                    <a:pt x="41434" y="5833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745" name="Google Shape;10745;p15"/>
            <p:cNvSpPr/>
            <p:nvPr/>
          </p:nvSpPr>
          <p:spPr>
            <a:xfrm>
              <a:off x="7042161" y="6573255"/>
              <a:ext cx="9525" cy="9525"/>
            </a:xfrm>
            <a:custGeom>
              <a:avLst/>
              <a:gdLst/>
              <a:ahLst/>
              <a:cxnLst/>
              <a:rect l="l" t="t" r="r" b="b"/>
              <a:pathLst>
                <a:path w="9525" h="9525" extrusionOk="0">
                  <a:moveTo>
                    <a:pt x="8244" y="7567"/>
                  </a:moveTo>
                  <a:cubicBezTo>
                    <a:pt x="7291" y="6614"/>
                    <a:pt x="6339" y="7567"/>
                    <a:pt x="8244"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746" name="Google Shape;10746;p15"/>
            <p:cNvSpPr/>
            <p:nvPr/>
          </p:nvSpPr>
          <p:spPr>
            <a:xfrm>
              <a:off x="7066799" y="6572726"/>
              <a:ext cx="9525" cy="9525"/>
            </a:xfrm>
            <a:custGeom>
              <a:avLst/>
              <a:gdLst/>
              <a:ahLst/>
              <a:cxnLst/>
              <a:rect l="l" t="t" r="r" b="b"/>
              <a:pathLst>
                <a:path w="9525" h="9525" extrusionOk="0">
                  <a:moveTo>
                    <a:pt x="7419" y="7144"/>
                  </a:moveTo>
                  <a:cubicBezTo>
                    <a:pt x="6466" y="7144"/>
                    <a:pt x="8371" y="7144"/>
                    <a:pt x="7419"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747" name="Google Shape;10747;p15"/>
            <p:cNvSpPr/>
            <p:nvPr/>
          </p:nvSpPr>
          <p:spPr>
            <a:xfrm>
              <a:off x="7015639" y="6636939"/>
              <a:ext cx="9525" cy="9525"/>
            </a:xfrm>
            <a:custGeom>
              <a:avLst/>
              <a:gdLst/>
              <a:ahLst/>
              <a:cxnLst/>
              <a:rect l="l" t="t" r="r" b="b"/>
              <a:pathLst>
                <a:path w="9525" h="9525" extrusionOk="0">
                  <a:moveTo>
                    <a:pt x="7144" y="8653"/>
                  </a:moveTo>
                  <a:cubicBezTo>
                    <a:pt x="8096" y="5796"/>
                    <a:pt x="7144" y="7700"/>
                    <a:pt x="7144" y="8653"/>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748" name="Google Shape;10748;p15"/>
            <p:cNvSpPr/>
            <p:nvPr/>
          </p:nvSpPr>
          <p:spPr>
            <a:xfrm>
              <a:off x="7079456" y="6562248"/>
              <a:ext cx="9525" cy="9525"/>
            </a:xfrm>
            <a:custGeom>
              <a:avLst/>
              <a:gdLst/>
              <a:ahLst/>
              <a:cxnLst/>
              <a:rect l="l" t="t" r="r" b="b"/>
              <a:pathLst>
                <a:path w="9525" h="9525" extrusionOk="0">
                  <a:moveTo>
                    <a:pt x="7144" y="7144"/>
                  </a:moveTo>
                  <a:cubicBezTo>
                    <a:pt x="8096" y="7144"/>
                    <a:pt x="8096" y="7144"/>
                    <a:pt x="7144" y="7144"/>
                  </a:cubicBezTo>
                  <a:cubicBezTo>
                    <a:pt x="8096" y="7144"/>
                    <a:pt x="8096"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749" name="Google Shape;10749;p15"/>
            <p:cNvSpPr/>
            <p:nvPr/>
          </p:nvSpPr>
          <p:spPr>
            <a:xfrm>
              <a:off x="7082314" y="6555581"/>
              <a:ext cx="9525" cy="9525"/>
            </a:xfrm>
            <a:custGeom>
              <a:avLst/>
              <a:gdLst/>
              <a:ahLst/>
              <a:cxnLst/>
              <a:rect l="l" t="t" r="r" b="b"/>
              <a:pathLst>
                <a:path w="9525" h="9525" extrusionOk="0">
                  <a:moveTo>
                    <a:pt x="7144" y="8096"/>
                  </a:moveTo>
                  <a:lnTo>
                    <a:pt x="8096" y="7144"/>
                  </a:lnTo>
                  <a:cubicBezTo>
                    <a:pt x="7144" y="8096"/>
                    <a:pt x="7144" y="8096"/>
                    <a:pt x="7144" y="809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750" name="Google Shape;10750;p15"/>
            <p:cNvSpPr/>
            <p:nvPr/>
          </p:nvSpPr>
          <p:spPr>
            <a:xfrm>
              <a:off x="7082949" y="6552300"/>
              <a:ext cx="9525" cy="9525"/>
            </a:xfrm>
            <a:custGeom>
              <a:avLst/>
              <a:gdLst/>
              <a:ahLst/>
              <a:cxnLst/>
              <a:rect l="l" t="t" r="r" b="b"/>
              <a:pathLst>
                <a:path w="9525" h="9525" extrusionOk="0">
                  <a:moveTo>
                    <a:pt x="8414" y="7567"/>
                  </a:moveTo>
                  <a:cubicBezTo>
                    <a:pt x="8414" y="7567"/>
                    <a:pt x="5556" y="6614"/>
                    <a:pt x="8414"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751" name="Google Shape;10751;p15"/>
            <p:cNvSpPr/>
            <p:nvPr/>
          </p:nvSpPr>
          <p:spPr>
            <a:xfrm>
              <a:off x="7053739" y="6644163"/>
              <a:ext cx="9525" cy="9525"/>
            </a:xfrm>
            <a:custGeom>
              <a:avLst/>
              <a:gdLst/>
              <a:ahLst/>
              <a:cxnLst/>
              <a:rect l="l" t="t" r="r" b="b"/>
              <a:pathLst>
                <a:path w="9525" h="9525" extrusionOk="0">
                  <a:moveTo>
                    <a:pt x="7144" y="7144"/>
                  </a:moveTo>
                  <a:cubicBezTo>
                    <a:pt x="7144" y="7144"/>
                    <a:pt x="7144" y="7144"/>
                    <a:pt x="7144" y="7144"/>
                  </a:cubicBezTo>
                  <a:cubicBezTo>
                    <a:pt x="7144" y="9049"/>
                    <a:pt x="7144" y="8097"/>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752" name="Google Shape;10752;p15"/>
            <p:cNvSpPr/>
            <p:nvPr/>
          </p:nvSpPr>
          <p:spPr>
            <a:xfrm>
              <a:off x="7057549" y="6603206"/>
              <a:ext cx="9525" cy="9525"/>
            </a:xfrm>
            <a:custGeom>
              <a:avLst/>
              <a:gdLst/>
              <a:ahLst/>
              <a:cxnLst/>
              <a:rect l="l" t="t" r="r" b="b"/>
              <a:pathLst>
                <a:path w="9525" h="9525" extrusionOk="0">
                  <a:moveTo>
                    <a:pt x="7144" y="7144"/>
                  </a:moveTo>
                  <a:cubicBezTo>
                    <a:pt x="7144" y="8096"/>
                    <a:pt x="8096" y="9049"/>
                    <a:pt x="8096" y="9049"/>
                  </a:cubicBezTo>
                  <a:cubicBezTo>
                    <a:pt x="8096" y="9049"/>
                    <a:pt x="8096" y="9049"/>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753" name="Google Shape;10753;p15"/>
            <p:cNvSpPr/>
            <p:nvPr/>
          </p:nvSpPr>
          <p:spPr>
            <a:xfrm>
              <a:off x="7044214" y="6681311"/>
              <a:ext cx="9525" cy="9525"/>
            </a:xfrm>
            <a:custGeom>
              <a:avLst/>
              <a:gdLst/>
              <a:ahLst/>
              <a:cxnLst/>
              <a:rect l="l" t="t" r="r" b="b"/>
              <a:pathLst>
                <a:path w="9525" h="9525" extrusionOk="0">
                  <a:moveTo>
                    <a:pt x="7144" y="7144"/>
                  </a:move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754" name="Google Shape;10754;p15"/>
            <p:cNvSpPr/>
            <p:nvPr/>
          </p:nvSpPr>
          <p:spPr>
            <a:xfrm>
              <a:off x="7057549" y="6606063"/>
              <a:ext cx="9525" cy="9525"/>
            </a:xfrm>
            <a:custGeom>
              <a:avLst/>
              <a:gdLst/>
              <a:ahLst/>
              <a:cxnLst/>
              <a:rect l="l" t="t" r="r" b="b"/>
              <a:pathLst>
                <a:path w="9525" h="9525" extrusionOk="0">
                  <a:moveTo>
                    <a:pt x="7144" y="8097"/>
                  </a:moveTo>
                  <a:cubicBezTo>
                    <a:pt x="8096" y="8097"/>
                    <a:pt x="8096" y="8097"/>
                    <a:pt x="7144" y="7144"/>
                  </a:cubicBezTo>
                  <a:cubicBezTo>
                    <a:pt x="8096" y="7144"/>
                    <a:pt x="7144" y="7144"/>
                    <a:pt x="7144" y="809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755" name="Google Shape;10755;p15"/>
            <p:cNvSpPr/>
            <p:nvPr/>
          </p:nvSpPr>
          <p:spPr>
            <a:xfrm>
              <a:off x="7090886" y="6534202"/>
              <a:ext cx="9525" cy="9525"/>
            </a:xfrm>
            <a:custGeom>
              <a:avLst/>
              <a:gdLst/>
              <a:ahLst/>
              <a:cxnLst/>
              <a:rect l="l" t="t" r="r" b="b"/>
              <a:pathLst>
                <a:path w="9525" h="9525" extrusionOk="0">
                  <a:moveTo>
                    <a:pt x="7144" y="7567"/>
                  </a:moveTo>
                  <a:cubicBezTo>
                    <a:pt x="7144" y="7567"/>
                    <a:pt x="7144" y="6615"/>
                    <a:pt x="7144"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756" name="Google Shape;10756;p15"/>
            <p:cNvSpPr/>
            <p:nvPr/>
          </p:nvSpPr>
          <p:spPr>
            <a:xfrm>
              <a:off x="7090172" y="6533673"/>
              <a:ext cx="9525" cy="9525"/>
            </a:xfrm>
            <a:custGeom>
              <a:avLst/>
              <a:gdLst/>
              <a:ahLst/>
              <a:cxnLst/>
              <a:rect l="l" t="t" r="r" b="b"/>
              <a:pathLst>
                <a:path w="9525" h="9525" extrusionOk="0">
                  <a:moveTo>
                    <a:pt x="7858" y="7144"/>
                  </a:moveTo>
                  <a:lnTo>
                    <a:pt x="7858" y="7144"/>
                  </a:lnTo>
                  <a:cubicBezTo>
                    <a:pt x="6906" y="7144"/>
                    <a:pt x="6906" y="7144"/>
                    <a:pt x="7858"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757" name="Google Shape;10757;p15"/>
            <p:cNvSpPr/>
            <p:nvPr/>
          </p:nvSpPr>
          <p:spPr>
            <a:xfrm>
              <a:off x="7089934" y="6532721"/>
              <a:ext cx="9525" cy="9525"/>
            </a:xfrm>
            <a:custGeom>
              <a:avLst/>
              <a:gdLst/>
              <a:ahLst/>
              <a:cxnLst/>
              <a:rect l="l" t="t" r="r" b="b"/>
              <a:pathLst>
                <a:path w="9525" h="9525" extrusionOk="0">
                  <a:moveTo>
                    <a:pt x="7144" y="7144"/>
                  </a:moveTo>
                  <a:lnTo>
                    <a:pt x="7144" y="7144"/>
                  </a:lnTo>
                  <a:cubicBezTo>
                    <a:pt x="7144" y="8097"/>
                    <a:pt x="8096" y="8097"/>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758" name="Google Shape;10758;p15"/>
            <p:cNvSpPr/>
            <p:nvPr/>
          </p:nvSpPr>
          <p:spPr>
            <a:xfrm>
              <a:off x="7088029" y="6539388"/>
              <a:ext cx="9525" cy="9525"/>
            </a:xfrm>
            <a:custGeom>
              <a:avLst/>
              <a:gdLst/>
              <a:ahLst/>
              <a:cxnLst/>
              <a:rect l="l" t="t" r="r" b="b"/>
              <a:pathLst>
                <a:path w="9525" h="9525" extrusionOk="0">
                  <a:moveTo>
                    <a:pt x="7144" y="7144"/>
                  </a:moveTo>
                  <a:lnTo>
                    <a:pt x="8096" y="7144"/>
                  </a:lnTo>
                  <a:cubicBezTo>
                    <a:pt x="8096" y="8097"/>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759" name="Google Shape;10759;p15"/>
            <p:cNvSpPr/>
            <p:nvPr/>
          </p:nvSpPr>
          <p:spPr>
            <a:xfrm>
              <a:off x="7088029" y="6539600"/>
              <a:ext cx="9525" cy="9525"/>
            </a:xfrm>
            <a:custGeom>
              <a:avLst/>
              <a:gdLst/>
              <a:ahLst/>
              <a:cxnLst/>
              <a:rect l="l" t="t" r="r" b="b"/>
              <a:pathLst>
                <a:path w="9525" h="9525" extrusionOk="0">
                  <a:moveTo>
                    <a:pt x="7144" y="8837"/>
                  </a:moveTo>
                  <a:cubicBezTo>
                    <a:pt x="10954" y="5027"/>
                    <a:pt x="7144" y="8837"/>
                    <a:pt x="7144" y="883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760" name="Google Shape;10760;p15"/>
            <p:cNvSpPr/>
            <p:nvPr/>
          </p:nvSpPr>
          <p:spPr>
            <a:xfrm>
              <a:off x="7072895" y="6543410"/>
              <a:ext cx="9525" cy="9525"/>
            </a:xfrm>
            <a:custGeom>
              <a:avLst/>
              <a:gdLst/>
              <a:ahLst/>
              <a:cxnLst/>
              <a:rect l="l" t="t" r="r" b="b"/>
              <a:pathLst>
                <a:path w="9525" h="9525" extrusionOk="0">
                  <a:moveTo>
                    <a:pt x="7990" y="8837"/>
                  </a:moveTo>
                  <a:cubicBezTo>
                    <a:pt x="6086" y="5027"/>
                    <a:pt x="7990" y="8837"/>
                    <a:pt x="7990" y="883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761" name="Google Shape;10761;p15"/>
            <p:cNvSpPr/>
            <p:nvPr/>
          </p:nvSpPr>
          <p:spPr>
            <a:xfrm>
              <a:off x="7068979" y="6548913"/>
              <a:ext cx="9525" cy="9525"/>
            </a:xfrm>
            <a:custGeom>
              <a:avLst/>
              <a:gdLst/>
              <a:ahLst/>
              <a:cxnLst/>
              <a:rect l="l" t="t" r="r" b="b"/>
              <a:pathLst>
                <a:path w="9525" h="9525" extrusionOk="0">
                  <a:moveTo>
                    <a:pt x="9049" y="8097"/>
                  </a:moveTo>
                  <a:cubicBezTo>
                    <a:pt x="9049" y="7144"/>
                    <a:pt x="7144" y="8097"/>
                    <a:pt x="7144" y="7144"/>
                  </a:cubicBezTo>
                  <a:cubicBezTo>
                    <a:pt x="7144" y="8097"/>
                    <a:pt x="8096" y="8097"/>
                    <a:pt x="9049" y="809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762" name="Google Shape;10762;p15"/>
            <p:cNvSpPr/>
            <p:nvPr/>
          </p:nvSpPr>
          <p:spPr>
            <a:xfrm>
              <a:off x="7058501" y="6581298"/>
              <a:ext cx="9525" cy="9525"/>
            </a:xfrm>
            <a:custGeom>
              <a:avLst/>
              <a:gdLst/>
              <a:ahLst/>
              <a:cxnLst/>
              <a:rect l="l" t="t" r="r" b="b"/>
              <a:pathLst>
                <a:path w="9525" h="9525" extrusionOk="0">
                  <a:moveTo>
                    <a:pt x="10001" y="8096"/>
                  </a:moveTo>
                  <a:lnTo>
                    <a:pt x="7144" y="7144"/>
                  </a:lnTo>
                  <a:cubicBezTo>
                    <a:pt x="8096" y="8096"/>
                    <a:pt x="9049" y="7144"/>
                    <a:pt x="10001" y="809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763" name="Google Shape;10763;p15"/>
            <p:cNvSpPr/>
            <p:nvPr/>
          </p:nvSpPr>
          <p:spPr>
            <a:xfrm>
              <a:off x="7063264" y="6592581"/>
              <a:ext cx="9525" cy="9525"/>
            </a:xfrm>
            <a:custGeom>
              <a:avLst/>
              <a:gdLst/>
              <a:ahLst/>
              <a:cxnLst/>
              <a:rect l="l" t="t" r="r" b="b"/>
              <a:pathLst>
                <a:path w="9525" h="9525" extrusionOk="0">
                  <a:moveTo>
                    <a:pt x="7144" y="8244"/>
                  </a:moveTo>
                  <a:cubicBezTo>
                    <a:pt x="8096" y="6338"/>
                    <a:pt x="8096" y="7291"/>
                    <a:pt x="7144" y="82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764" name="Google Shape;10764;p15"/>
            <p:cNvSpPr/>
            <p:nvPr/>
          </p:nvSpPr>
          <p:spPr>
            <a:xfrm>
              <a:off x="7045844" y="6585511"/>
              <a:ext cx="9525" cy="9525"/>
            </a:xfrm>
            <a:custGeom>
              <a:avLst/>
              <a:gdLst/>
              <a:ahLst/>
              <a:cxnLst/>
              <a:rect l="l" t="t" r="r" b="b"/>
              <a:pathLst>
                <a:path w="9525" h="9525" extrusionOk="0">
                  <a:moveTo>
                    <a:pt x="7419" y="7694"/>
                  </a:moveTo>
                  <a:cubicBezTo>
                    <a:pt x="6466" y="5789"/>
                    <a:pt x="8371" y="9599"/>
                    <a:pt x="7419" y="769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765" name="Google Shape;10765;p15"/>
            <p:cNvSpPr/>
            <p:nvPr/>
          </p:nvSpPr>
          <p:spPr>
            <a:xfrm>
              <a:off x="7041356" y="6605099"/>
              <a:ext cx="9525" cy="19050"/>
            </a:xfrm>
            <a:custGeom>
              <a:avLst/>
              <a:gdLst/>
              <a:ahLst/>
              <a:cxnLst/>
              <a:rect l="l" t="t" r="r" b="b"/>
              <a:pathLst>
                <a:path w="9525" h="19050" extrusionOk="0">
                  <a:moveTo>
                    <a:pt x="7144" y="8108"/>
                  </a:moveTo>
                  <a:lnTo>
                    <a:pt x="7144" y="20490"/>
                  </a:lnTo>
                  <a:cubicBezTo>
                    <a:pt x="7144" y="17633"/>
                    <a:pt x="7144" y="3345"/>
                    <a:pt x="7144" y="810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766" name="Google Shape;10766;p15"/>
            <p:cNvSpPr/>
            <p:nvPr/>
          </p:nvSpPr>
          <p:spPr>
            <a:xfrm>
              <a:off x="7037546" y="6622077"/>
              <a:ext cx="9525" cy="19050"/>
            </a:xfrm>
            <a:custGeom>
              <a:avLst/>
              <a:gdLst/>
              <a:ahLst/>
              <a:cxnLst/>
              <a:rect l="l" t="t" r="r" b="b"/>
              <a:pathLst>
                <a:path w="9525" h="19050" extrusionOk="0">
                  <a:moveTo>
                    <a:pt x="7144" y="16847"/>
                  </a:moveTo>
                  <a:cubicBezTo>
                    <a:pt x="8096" y="8275"/>
                    <a:pt x="8096" y="2560"/>
                    <a:pt x="7144" y="12085"/>
                  </a:cubicBezTo>
                  <a:cubicBezTo>
                    <a:pt x="7144" y="13037"/>
                    <a:pt x="7144" y="18753"/>
                    <a:pt x="7144" y="1684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767" name="Google Shape;10767;p15"/>
            <p:cNvSpPr/>
            <p:nvPr/>
          </p:nvSpPr>
          <p:spPr>
            <a:xfrm>
              <a:off x="7038499" y="6588479"/>
              <a:ext cx="9525" cy="9525"/>
            </a:xfrm>
            <a:custGeom>
              <a:avLst/>
              <a:gdLst/>
              <a:ahLst/>
              <a:cxnLst/>
              <a:rect l="l" t="t" r="r" b="b"/>
              <a:pathLst>
                <a:path w="9525" h="9525" extrusionOk="0">
                  <a:moveTo>
                    <a:pt x="7144" y="9488"/>
                  </a:moveTo>
                  <a:cubicBezTo>
                    <a:pt x="9049" y="4726"/>
                    <a:pt x="8096" y="8536"/>
                    <a:pt x="7144" y="948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768" name="Google Shape;10768;p15"/>
            <p:cNvSpPr/>
            <p:nvPr/>
          </p:nvSpPr>
          <p:spPr>
            <a:xfrm>
              <a:off x="7238249" y="5802176"/>
              <a:ext cx="9525" cy="9525"/>
            </a:xfrm>
            <a:custGeom>
              <a:avLst/>
              <a:gdLst/>
              <a:ahLst/>
              <a:cxnLst/>
              <a:rect l="l" t="t" r="r" b="b"/>
              <a:pathLst>
                <a:path w="9525" h="9525" extrusionOk="0">
                  <a:moveTo>
                    <a:pt x="7419" y="9978"/>
                  </a:moveTo>
                  <a:cubicBezTo>
                    <a:pt x="6466" y="2358"/>
                    <a:pt x="8371" y="12836"/>
                    <a:pt x="7419" y="997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769" name="Google Shape;10769;p15"/>
            <p:cNvSpPr/>
            <p:nvPr/>
          </p:nvSpPr>
          <p:spPr>
            <a:xfrm>
              <a:off x="7237571" y="5798343"/>
              <a:ext cx="9525" cy="19050"/>
            </a:xfrm>
            <a:custGeom>
              <a:avLst/>
              <a:gdLst/>
              <a:ahLst/>
              <a:cxnLst/>
              <a:rect l="l" t="t" r="r" b="b"/>
              <a:pathLst>
                <a:path w="9525" h="19050" extrusionOk="0">
                  <a:moveTo>
                    <a:pt x="7144" y="7144"/>
                  </a:moveTo>
                  <a:cubicBezTo>
                    <a:pt x="8096" y="17621"/>
                    <a:pt x="7144" y="1190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770" name="Google Shape;10770;p15"/>
            <p:cNvSpPr/>
            <p:nvPr/>
          </p:nvSpPr>
          <p:spPr>
            <a:xfrm>
              <a:off x="7230904" y="5793581"/>
              <a:ext cx="9525" cy="9525"/>
            </a:xfrm>
            <a:custGeom>
              <a:avLst/>
              <a:gdLst/>
              <a:ahLst/>
              <a:cxnLst/>
              <a:rect l="l" t="t" r="r" b="b"/>
              <a:pathLst>
                <a:path w="9525" h="9525" extrusionOk="0">
                  <a:moveTo>
                    <a:pt x="7144" y="7144"/>
                  </a:moveTo>
                  <a:lnTo>
                    <a:pt x="7144" y="7144"/>
                  </a:ln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771" name="Google Shape;10771;p15"/>
            <p:cNvSpPr/>
            <p:nvPr/>
          </p:nvSpPr>
          <p:spPr>
            <a:xfrm>
              <a:off x="7228046" y="5790961"/>
              <a:ext cx="9525" cy="9525"/>
            </a:xfrm>
            <a:custGeom>
              <a:avLst/>
              <a:gdLst/>
              <a:ahLst/>
              <a:cxnLst/>
              <a:rect l="l" t="t" r="r" b="b"/>
              <a:pathLst>
                <a:path w="9525" h="9525" extrusionOk="0">
                  <a:moveTo>
                    <a:pt x="7144" y="7858"/>
                  </a:moveTo>
                  <a:cubicBezTo>
                    <a:pt x="7144" y="7858"/>
                    <a:pt x="8096" y="6906"/>
                    <a:pt x="7144" y="7858"/>
                  </a:cubicBezTo>
                  <a:cubicBezTo>
                    <a:pt x="8096" y="6906"/>
                    <a:pt x="7144" y="6906"/>
                    <a:pt x="7144" y="785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772" name="Google Shape;10772;p15"/>
            <p:cNvSpPr/>
            <p:nvPr/>
          </p:nvSpPr>
          <p:spPr>
            <a:xfrm>
              <a:off x="7228999" y="5787866"/>
              <a:ext cx="9525" cy="9525"/>
            </a:xfrm>
            <a:custGeom>
              <a:avLst/>
              <a:gdLst/>
              <a:ahLst/>
              <a:cxnLst/>
              <a:rect l="l" t="t" r="r" b="b"/>
              <a:pathLst>
                <a:path w="9525" h="9525" extrusionOk="0">
                  <a:moveTo>
                    <a:pt x="7144" y="7144"/>
                  </a:moveTo>
                  <a:cubicBezTo>
                    <a:pt x="7144" y="7144"/>
                    <a:pt x="7144" y="7144"/>
                    <a:pt x="7144" y="7144"/>
                  </a:cubicBez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773" name="Google Shape;10773;p15"/>
            <p:cNvSpPr/>
            <p:nvPr/>
          </p:nvSpPr>
          <p:spPr>
            <a:xfrm>
              <a:off x="7230904" y="5792628"/>
              <a:ext cx="9525" cy="9525"/>
            </a:xfrm>
            <a:custGeom>
              <a:avLst/>
              <a:gdLst/>
              <a:ahLst/>
              <a:cxnLst/>
              <a:rect l="l" t="t" r="r" b="b"/>
              <a:pathLst>
                <a:path w="9525" h="9525" extrusionOk="0">
                  <a:moveTo>
                    <a:pt x="7144" y="8096"/>
                  </a:moveTo>
                  <a:lnTo>
                    <a:pt x="7144" y="7144"/>
                  </a:lnTo>
                  <a:cubicBezTo>
                    <a:pt x="7144" y="8096"/>
                    <a:pt x="7144" y="8096"/>
                    <a:pt x="7144" y="809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774" name="Google Shape;10774;p15"/>
            <p:cNvSpPr/>
            <p:nvPr/>
          </p:nvSpPr>
          <p:spPr>
            <a:xfrm>
              <a:off x="7237148" y="5805816"/>
              <a:ext cx="9525" cy="9525"/>
            </a:xfrm>
            <a:custGeom>
              <a:avLst/>
              <a:gdLst/>
              <a:ahLst/>
              <a:cxnLst/>
              <a:rect l="l" t="t" r="r" b="b"/>
              <a:pathLst>
                <a:path w="9525" h="9525" extrusionOk="0">
                  <a:moveTo>
                    <a:pt x="7567" y="8244"/>
                  </a:moveTo>
                  <a:cubicBezTo>
                    <a:pt x="6615" y="6339"/>
                    <a:pt x="7567" y="7291"/>
                    <a:pt x="7567" y="82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775" name="Google Shape;10775;p15"/>
            <p:cNvSpPr/>
            <p:nvPr/>
          </p:nvSpPr>
          <p:spPr>
            <a:xfrm>
              <a:off x="7232809" y="5789453"/>
              <a:ext cx="9525" cy="9525"/>
            </a:xfrm>
            <a:custGeom>
              <a:avLst/>
              <a:gdLst/>
              <a:ahLst/>
              <a:cxnLst/>
              <a:rect l="l" t="t" r="r" b="b"/>
              <a:pathLst>
                <a:path w="9525" h="9525" extrusionOk="0">
                  <a:moveTo>
                    <a:pt x="7144" y="8414"/>
                  </a:moveTo>
                  <a:cubicBezTo>
                    <a:pt x="7144" y="8414"/>
                    <a:pt x="7144" y="5556"/>
                    <a:pt x="7144" y="841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776" name="Google Shape;10776;p15"/>
            <p:cNvSpPr/>
            <p:nvPr/>
          </p:nvSpPr>
          <p:spPr>
            <a:xfrm>
              <a:off x="7233761" y="5790723"/>
              <a:ext cx="9525" cy="9525"/>
            </a:xfrm>
            <a:custGeom>
              <a:avLst/>
              <a:gdLst/>
              <a:ahLst/>
              <a:cxnLst/>
              <a:rect l="l" t="t" r="r" b="b"/>
              <a:pathLst>
                <a:path w="9525" h="9525" extrusionOk="0">
                  <a:moveTo>
                    <a:pt x="7144" y="7144"/>
                  </a:moveTo>
                  <a:cubicBezTo>
                    <a:pt x="7144" y="15716"/>
                    <a:pt x="7144"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777" name="Google Shape;10777;p15"/>
            <p:cNvSpPr/>
            <p:nvPr/>
          </p:nvSpPr>
          <p:spPr>
            <a:xfrm>
              <a:off x="7235666" y="5795062"/>
              <a:ext cx="9525" cy="9525"/>
            </a:xfrm>
            <a:custGeom>
              <a:avLst/>
              <a:gdLst/>
              <a:ahLst/>
              <a:cxnLst/>
              <a:rect l="l" t="t" r="r" b="b"/>
              <a:pathLst>
                <a:path w="9525" h="9525" extrusionOk="0">
                  <a:moveTo>
                    <a:pt x="7144" y="7567"/>
                  </a:moveTo>
                  <a:lnTo>
                    <a:pt x="7144" y="7567"/>
                  </a:lnTo>
                  <a:cubicBezTo>
                    <a:pt x="7144" y="6614"/>
                    <a:pt x="7144" y="7567"/>
                    <a:pt x="7144"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778" name="Google Shape;10778;p15"/>
            <p:cNvSpPr/>
            <p:nvPr/>
          </p:nvSpPr>
          <p:spPr>
            <a:xfrm>
              <a:off x="7231856" y="5789771"/>
              <a:ext cx="9525" cy="9525"/>
            </a:xfrm>
            <a:custGeom>
              <a:avLst/>
              <a:gdLst/>
              <a:ahLst/>
              <a:cxnLst/>
              <a:rect l="l" t="t" r="r" b="b"/>
              <a:pathLst>
                <a:path w="9525" h="9525" extrusionOk="0">
                  <a:moveTo>
                    <a:pt x="7144" y="8097"/>
                  </a:moveTo>
                  <a:cubicBezTo>
                    <a:pt x="7144" y="8097"/>
                    <a:pt x="7144" y="7144"/>
                    <a:pt x="7144" y="7144"/>
                  </a:cubicBezTo>
                  <a:lnTo>
                    <a:pt x="7144" y="8097"/>
                  </a:ln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779" name="Google Shape;10779;p15"/>
            <p:cNvSpPr/>
            <p:nvPr/>
          </p:nvSpPr>
          <p:spPr>
            <a:xfrm>
              <a:off x="7200424" y="5769768"/>
              <a:ext cx="9525" cy="9525"/>
            </a:xfrm>
            <a:custGeom>
              <a:avLst/>
              <a:gdLst/>
              <a:ahLst/>
              <a:cxnLst/>
              <a:rect l="l" t="t" r="r" b="b"/>
              <a:pathLst>
                <a:path w="9525" h="9525" extrusionOk="0">
                  <a:moveTo>
                    <a:pt x="7144" y="7144"/>
                  </a:moveTo>
                  <a:cubicBezTo>
                    <a:pt x="7144" y="7144"/>
                    <a:pt x="7144" y="7144"/>
                    <a:pt x="7144" y="7144"/>
                  </a:cubicBez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780" name="Google Shape;10780;p15"/>
            <p:cNvSpPr/>
            <p:nvPr/>
          </p:nvSpPr>
          <p:spPr>
            <a:xfrm>
              <a:off x="7214711" y="5770721"/>
              <a:ext cx="9525" cy="9525"/>
            </a:xfrm>
            <a:custGeom>
              <a:avLst/>
              <a:gdLst/>
              <a:ahLst/>
              <a:cxnLst/>
              <a:rect l="l" t="t" r="r" b="b"/>
              <a:pathLst>
                <a:path w="9525" h="9525" extrusionOk="0">
                  <a:moveTo>
                    <a:pt x="7144" y="7144"/>
                  </a:moveTo>
                  <a:cubicBezTo>
                    <a:pt x="8096" y="7144"/>
                    <a:pt x="1095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781" name="Google Shape;10781;p15"/>
            <p:cNvSpPr/>
            <p:nvPr/>
          </p:nvSpPr>
          <p:spPr>
            <a:xfrm>
              <a:off x="7229951" y="5784056"/>
              <a:ext cx="9525" cy="9525"/>
            </a:xfrm>
            <a:custGeom>
              <a:avLst/>
              <a:gdLst/>
              <a:ahLst/>
              <a:cxnLst/>
              <a:rect l="l" t="t" r="r" b="b"/>
              <a:pathLst>
                <a:path w="9525" h="9525" extrusionOk="0">
                  <a:moveTo>
                    <a:pt x="7144" y="7144"/>
                  </a:moveTo>
                  <a:lnTo>
                    <a:pt x="7144" y="7144"/>
                  </a:ln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782" name="Google Shape;10782;p15"/>
            <p:cNvSpPr/>
            <p:nvPr/>
          </p:nvSpPr>
          <p:spPr>
            <a:xfrm>
              <a:off x="7222331" y="5784056"/>
              <a:ext cx="19050" cy="9525"/>
            </a:xfrm>
            <a:custGeom>
              <a:avLst/>
              <a:gdLst/>
              <a:ahLst/>
              <a:cxnLst/>
              <a:rect l="l" t="t" r="r" b="b"/>
              <a:pathLst>
                <a:path w="19050" h="9525" extrusionOk="0">
                  <a:moveTo>
                    <a:pt x="11906" y="7144"/>
                  </a:moveTo>
                  <a:cubicBezTo>
                    <a:pt x="10001" y="8096"/>
                    <a:pt x="9049" y="9049"/>
                    <a:pt x="7144" y="10001"/>
                  </a:cubicBezTo>
                  <a:cubicBezTo>
                    <a:pt x="7144" y="10001"/>
                    <a:pt x="10001" y="8096"/>
                    <a:pt x="11906"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783" name="Google Shape;10783;p15"/>
            <p:cNvSpPr/>
            <p:nvPr/>
          </p:nvSpPr>
          <p:spPr>
            <a:xfrm>
              <a:off x="7236619" y="5805963"/>
              <a:ext cx="9525" cy="9525"/>
            </a:xfrm>
            <a:custGeom>
              <a:avLst/>
              <a:gdLst/>
              <a:ahLst/>
              <a:cxnLst/>
              <a:rect l="l" t="t" r="r" b="b"/>
              <a:pathLst>
                <a:path w="9525" h="9525" extrusionOk="0">
                  <a:moveTo>
                    <a:pt x="7144" y="7144"/>
                  </a:moveTo>
                  <a:lnTo>
                    <a:pt x="7144" y="7144"/>
                  </a:ln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784" name="Google Shape;10784;p15"/>
            <p:cNvSpPr/>
            <p:nvPr/>
          </p:nvSpPr>
          <p:spPr>
            <a:xfrm>
              <a:off x="7220955" y="5787866"/>
              <a:ext cx="9525" cy="9525"/>
            </a:xfrm>
            <a:custGeom>
              <a:avLst/>
              <a:gdLst/>
              <a:ahLst/>
              <a:cxnLst/>
              <a:rect l="l" t="t" r="r" b="b"/>
              <a:pathLst>
                <a:path w="9525" h="9525" extrusionOk="0">
                  <a:moveTo>
                    <a:pt x="7567" y="7144"/>
                  </a:moveTo>
                  <a:cubicBezTo>
                    <a:pt x="7567" y="7144"/>
                    <a:pt x="6615" y="7144"/>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785" name="Google Shape;10785;p15"/>
            <p:cNvSpPr/>
            <p:nvPr/>
          </p:nvSpPr>
          <p:spPr>
            <a:xfrm>
              <a:off x="7227094" y="5785961"/>
              <a:ext cx="9525" cy="9525"/>
            </a:xfrm>
            <a:custGeom>
              <a:avLst/>
              <a:gdLst/>
              <a:ahLst/>
              <a:cxnLst/>
              <a:rect l="l" t="t" r="r" b="b"/>
              <a:pathLst>
                <a:path w="9525" h="9525" extrusionOk="0">
                  <a:moveTo>
                    <a:pt x="8096" y="7144"/>
                  </a:moveTo>
                  <a:cubicBezTo>
                    <a:pt x="8096" y="7144"/>
                    <a:pt x="8096" y="8096"/>
                    <a:pt x="7144" y="8096"/>
                  </a:cubicBezTo>
                  <a:cubicBezTo>
                    <a:pt x="8096" y="7144"/>
                    <a:pt x="8096" y="7144"/>
                    <a:pt x="8096"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786" name="Google Shape;10786;p15"/>
            <p:cNvSpPr/>
            <p:nvPr/>
          </p:nvSpPr>
          <p:spPr>
            <a:xfrm>
              <a:off x="7227094" y="5789771"/>
              <a:ext cx="9525" cy="9525"/>
            </a:xfrm>
            <a:custGeom>
              <a:avLst/>
              <a:gdLst/>
              <a:ahLst/>
              <a:cxnLst/>
              <a:rect l="l" t="t" r="r" b="b"/>
              <a:pathLst>
                <a:path w="9525" h="9525" extrusionOk="0">
                  <a:moveTo>
                    <a:pt x="7144" y="7144"/>
                  </a:moveTo>
                  <a:lnTo>
                    <a:pt x="7144" y="7144"/>
                  </a:ln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787" name="Google Shape;10787;p15"/>
            <p:cNvSpPr/>
            <p:nvPr/>
          </p:nvSpPr>
          <p:spPr>
            <a:xfrm>
              <a:off x="7226141" y="5788395"/>
              <a:ext cx="9525" cy="9525"/>
            </a:xfrm>
            <a:custGeom>
              <a:avLst/>
              <a:gdLst/>
              <a:ahLst/>
              <a:cxnLst/>
              <a:rect l="l" t="t" r="r" b="b"/>
              <a:pathLst>
                <a:path w="9525" h="9525" extrusionOk="0">
                  <a:moveTo>
                    <a:pt x="7144" y="7567"/>
                  </a:moveTo>
                  <a:cubicBezTo>
                    <a:pt x="7144" y="6615"/>
                    <a:pt x="7144" y="7567"/>
                    <a:pt x="7144"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788" name="Google Shape;10788;p15"/>
            <p:cNvSpPr/>
            <p:nvPr/>
          </p:nvSpPr>
          <p:spPr>
            <a:xfrm>
              <a:off x="7225189" y="5788818"/>
              <a:ext cx="9525" cy="9525"/>
            </a:xfrm>
            <a:custGeom>
              <a:avLst/>
              <a:gdLst/>
              <a:ahLst/>
              <a:cxnLst/>
              <a:rect l="l" t="t" r="r" b="b"/>
              <a:pathLst>
                <a:path w="9525" h="9525" extrusionOk="0">
                  <a:moveTo>
                    <a:pt x="7144" y="7144"/>
                  </a:moveTo>
                  <a:cubicBezTo>
                    <a:pt x="7144" y="8096"/>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789" name="Google Shape;10789;p15"/>
            <p:cNvSpPr/>
            <p:nvPr/>
          </p:nvSpPr>
          <p:spPr>
            <a:xfrm>
              <a:off x="7201376" y="5774531"/>
              <a:ext cx="9525" cy="9525"/>
            </a:xfrm>
            <a:custGeom>
              <a:avLst/>
              <a:gdLst/>
              <a:ahLst/>
              <a:cxnLst/>
              <a:rect l="l" t="t" r="r" b="b"/>
              <a:pathLst>
                <a:path w="9525" h="9525" extrusionOk="0">
                  <a:moveTo>
                    <a:pt x="7144" y="7144"/>
                  </a:moveTo>
                  <a:cubicBezTo>
                    <a:pt x="8096" y="7144"/>
                    <a:pt x="9049" y="7144"/>
                    <a:pt x="10001" y="7144"/>
                  </a:cubicBezTo>
                  <a:cubicBezTo>
                    <a:pt x="8096"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790" name="Google Shape;10790;p15"/>
            <p:cNvSpPr/>
            <p:nvPr/>
          </p:nvSpPr>
          <p:spPr>
            <a:xfrm>
              <a:off x="7236619" y="5805011"/>
              <a:ext cx="9525" cy="9525"/>
            </a:xfrm>
            <a:custGeom>
              <a:avLst/>
              <a:gdLst/>
              <a:ahLst/>
              <a:cxnLst/>
              <a:rect l="l" t="t" r="r" b="b"/>
              <a:pathLst>
                <a:path w="9525" h="9525" extrusionOk="0">
                  <a:moveTo>
                    <a:pt x="7144" y="7144"/>
                  </a:moveTo>
                  <a:cubicBezTo>
                    <a:pt x="8096" y="10001"/>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791" name="Google Shape;10791;p15"/>
            <p:cNvSpPr/>
            <p:nvPr/>
          </p:nvSpPr>
          <p:spPr>
            <a:xfrm>
              <a:off x="7213759" y="5807445"/>
              <a:ext cx="9525" cy="9525"/>
            </a:xfrm>
            <a:custGeom>
              <a:avLst/>
              <a:gdLst/>
              <a:ahLst/>
              <a:cxnLst/>
              <a:rect l="l" t="t" r="r" b="b"/>
              <a:pathLst>
                <a:path w="9525" h="9525" extrusionOk="0">
                  <a:moveTo>
                    <a:pt x="7144" y="7567"/>
                  </a:moveTo>
                  <a:lnTo>
                    <a:pt x="7144" y="7567"/>
                  </a:lnTo>
                  <a:cubicBezTo>
                    <a:pt x="7144" y="6615"/>
                    <a:pt x="7144" y="7567"/>
                    <a:pt x="7144"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792" name="Google Shape;10792;p15"/>
            <p:cNvSpPr/>
            <p:nvPr/>
          </p:nvSpPr>
          <p:spPr>
            <a:xfrm>
              <a:off x="7202329" y="5785008"/>
              <a:ext cx="9525" cy="9525"/>
            </a:xfrm>
            <a:custGeom>
              <a:avLst/>
              <a:gdLst/>
              <a:ahLst/>
              <a:cxnLst/>
              <a:rect l="l" t="t" r="r" b="b"/>
              <a:pathLst>
                <a:path w="9525" h="9525" extrusionOk="0">
                  <a:moveTo>
                    <a:pt x="7144" y="7144"/>
                  </a:moveTo>
                  <a:lnTo>
                    <a:pt x="7144" y="7144"/>
                  </a:ln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793" name="Google Shape;10793;p15"/>
            <p:cNvSpPr/>
            <p:nvPr/>
          </p:nvSpPr>
          <p:spPr>
            <a:xfrm>
              <a:off x="7212806" y="5804990"/>
              <a:ext cx="9525" cy="9525"/>
            </a:xfrm>
            <a:custGeom>
              <a:avLst/>
              <a:gdLst/>
              <a:ahLst/>
              <a:cxnLst/>
              <a:rect l="l" t="t" r="r" b="b"/>
              <a:pathLst>
                <a:path w="9525" h="9525" extrusionOk="0">
                  <a:moveTo>
                    <a:pt x="7144" y="9069"/>
                  </a:moveTo>
                  <a:cubicBezTo>
                    <a:pt x="9049" y="5259"/>
                    <a:pt x="7144" y="8117"/>
                    <a:pt x="7144" y="906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794" name="Google Shape;10794;p15"/>
            <p:cNvSpPr/>
            <p:nvPr/>
          </p:nvSpPr>
          <p:spPr>
            <a:xfrm>
              <a:off x="7204234" y="5774531"/>
              <a:ext cx="9525" cy="9525"/>
            </a:xfrm>
            <a:custGeom>
              <a:avLst/>
              <a:gdLst/>
              <a:ahLst/>
              <a:cxnLst/>
              <a:rect l="l" t="t" r="r" b="b"/>
              <a:pathLst>
                <a:path w="9525" h="9525" extrusionOk="0">
                  <a:moveTo>
                    <a:pt x="7144" y="7144"/>
                  </a:moveTo>
                  <a:lnTo>
                    <a:pt x="7144" y="7144"/>
                  </a:lnTo>
                  <a:lnTo>
                    <a:pt x="7144" y="7144"/>
                  </a:ln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795" name="Google Shape;10795;p15"/>
            <p:cNvSpPr/>
            <p:nvPr/>
          </p:nvSpPr>
          <p:spPr>
            <a:xfrm>
              <a:off x="7194709" y="5771673"/>
              <a:ext cx="47625" cy="47625"/>
            </a:xfrm>
            <a:custGeom>
              <a:avLst/>
              <a:gdLst/>
              <a:ahLst/>
              <a:cxnLst/>
              <a:rect l="l" t="t" r="r" b="b"/>
              <a:pathLst>
                <a:path w="47625" h="47625" extrusionOk="0">
                  <a:moveTo>
                    <a:pt x="10001" y="8096"/>
                  </a:moveTo>
                  <a:cubicBezTo>
                    <a:pt x="10954" y="7144"/>
                    <a:pt x="14764" y="10001"/>
                    <a:pt x="21431" y="10001"/>
                  </a:cubicBezTo>
                  <a:cubicBezTo>
                    <a:pt x="19526" y="10001"/>
                    <a:pt x="19526" y="10001"/>
                    <a:pt x="20479" y="10001"/>
                  </a:cubicBezTo>
                  <a:cubicBezTo>
                    <a:pt x="15716" y="10001"/>
                    <a:pt x="19526" y="10001"/>
                    <a:pt x="10954" y="10001"/>
                  </a:cubicBezTo>
                  <a:cubicBezTo>
                    <a:pt x="21431" y="7144"/>
                    <a:pt x="8096" y="12859"/>
                    <a:pt x="16669" y="11906"/>
                  </a:cubicBezTo>
                  <a:cubicBezTo>
                    <a:pt x="16669" y="11906"/>
                    <a:pt x="10001" y="12859"/>
                    <a:pt x="15716" y="11906"/>
                  </a:cubicBezTo>
                  <a:cubicBezTo>
                    <a:pt x="10954" y="11906"/>
                    <a:pt x="15716" y="11906"/>
                    <a:pt x="15716" y="11906"/>
                  </a:cubicBezTo>
                  <a:cubicBezTo>
                    <a:pt x="10954" y="11906"/>
                    <a:pt x="10954" y="11906"/>
                    <a:pt x="15716" y="12859"/>
                  </a:cubicBezTo>
                  <a:cubicBezTo>
                    <a:pt x="13811" y="11906"/>
                    <a:pt x="11906" y="12859"/>
                    <a:pt x="10001" y="14764"/>
                  </a:cubicBezTo>
                  <a:cubicBezTo>
                    <a:pt x="13811" y="14764"/>
                    <a:pt x="13811" y="14764"/>
                    <a:pt x="10954" y="14764"/>
                  </a:cubicBezTo>
                  <a:cubicBezTo>
                    <a:pt x="15716" y="13811"/>
                    <a:pt x="10001" y="17621"/>
                    <a:pt x="16669" y="15716"/>
                  </a:cubicBezTo>
                  <a:cubicBezTo>
                    <a:pt x="15716" y="16669"/>
                    <a:pt x="16669" y="16669"/>
                    <a:pt x="12859" y="17621"/>
                  </a:cubicBezTo>
                  <a:cubicBezTo>
                    <a:pt x="17621" y="16669"/>
                    <a:pt x="18574" y="15716"/>
                    <a:pt x="10954" y="19526"/>
                  </a:cubicBezTo>
                  <a:cubicBezTo>
                    <a:pt x="12859" y="18574"/>
                    <a:pt x="15716" y="19526"/>
                    <a:pt x="15716" y="19526"/>
                  </a:cubicBezTo>
                  <a:cubicBezTo>
                    <a:pt x="12859" y="21431"/>
                    <a:pt x="10954" y="20478"/>
                    <a:pt x="14764" y="19526"/>
                  </a:cubicBezTo>
                  <a:cubicBezTo>
                    <a:pt x="8096" y="19526"/>
                    <a:pt x="16669" y="20478"/>
                    <a:pt x="10954" y="21431"/>
                  </a:cubicBezTo>
                  <a:cubicBezTo>
                    <a:pt x="16669" y="20478"/>
                    <a:pt x="10954" y="22384"/>
                    <a:pt x="10001" y="22384"/>
                  </a:cubicBezTo>
                  <a:cubicBezTo>
                    <a:pt x="11906" y="24289"/>
                    <a:pt x="13811" y="24289"/>
                    <a:pt x="16669" y="22384"/>
                  </a:cubicBezTo>
                  <a:cubicBezTo>
                    <a:pt x="11906" y="23336"/>
                    <a:pt x="12859" y="23336"/>
                    <a:pt x="16669" y="22384"/>
                  </a:cubicBezTo>
                  <a:cubicBezTo>
                    <a:pt x="10954" y="26194"/>
                    <a:pt x="14764" y="22384"/>
                    <a:pt x="10001" y="24289"/>
                  </a:cubicBezTo>
                  <a:cubicBezTo>
                    <a:pt x="10954" y="24289"/>
                    <a:pt x="10954" y="24289"/>
                    <a:pt x="10001" y="24289"/>
                  </a:cubicBezTo>
                  <a:cubicBezTo>
                    <a:pt x="10954" y="26194"/>
                    <a:pt x="16669" y="24289"/>
                    <a:pt x="17621" y="24289"/>
                  </a:cubicBezTo>
                  <a:cubicBezTo>
                    <a:pt x="9049" y="28099"/>
                    <a:pt x="16669" y="25241"/>
                    <a:pt x="18574" y="25241"/>
                  </a:cubicBezTo>
                  <a:cubicBezTo>
                    <a:pt x="10954" y="27146"/>
                    <a:pt x="20479" y="30003"/>
                    <a:pt x="14764" y="34766"/>
                  </a:cubicBezTo>
                  <a:cubicBezTo>
                    <a:pt x="16669" y="36671"/>
                    <a:pt x="17621" y="27146"/>
                    <a:pt x="16669" y="38576"/>
                  </a:cubicBezTo>
                  <a:cubicBezTo>
                    <a:pt x="16669" y="35719"/>
                    <a:pt x="25241" y="37624"/>
                    <a:pt x="21431" y="40481"/>
                  </a:cubicBezTo>
                  <a:cubicBezTo>
                    <a:pt x="24289" y="37624"/>
                    <a:pt x="23336" y="40481"/>
                    <a:pt x="26194" y="37624"/>
                  </a:cubicBezTo>
                  <a:cubicBezTo>
                    <a:pt x="26194" y="39528"/>
                    <a:pt x="25241" y="40481"/>
                    <a:pt x="24289" y="42386"/>
                  </a:cubicBezTo>
                  <a:cubicBezTo>
                    <a:pt x="25241" y="42386"/>
                    <a:pt x="28099" y="40481"/>
                    <a:pt x="30004" y="38576"/>
                  </a:cubicBezTo>
                  <a:cubicBezTo>
                    <a:pt x="29051" y="40481"/>
                    <a:pt x="28099" y="41434"/>
                    <a:pt x="27146" y="43339"/>
                  </a:cubicBezTo>
                  <a:cubicBezTo>
                    <a:pt x="30956" y="38576"/>
                    <a:pt x="31909" y="38576"/>
                    <a:pt x="29051" y="42386"/>
                  </a:cubicBezTo>
                  <a:cubicBezTo>
                    <a:pt x="30956" y="40481"/>
                    <a:pt x="31909" y="40481"/>
                    <a:pt x="30956" y="42386"/>
                  </a:cubicBezTo>
                  <a:cubicBezTo>
                    <a:pt x="31909" y="41434"/>
                    <a:pt x="33814" y="34766"/>
                    <a:pt x="34766" y="34766"/>
                  </a:cubicBezTo>
                  <a:cubicBezTo>
                    <a:pt x="31909" y="42386"/>
                    <a:pt x="32861" y="41434"/>
                    <a:pt x="31909" y="43339"/>
                  </a:cubicBezTo>
                  <a:cubicBezTo>
                    <a:pt x="34766" y="39528"/>
                    <a:pt x="33814" y="44291"/>
                    <a:pt x="33814" y="40481"/>
                  </a:cubicBezTo>
                  <a:cubicBezTo>
                    <a:pt x="32861" y="42386"/>
                    <a:pt x="32861" y="42386"/>
                    <a:pt x="35719" y="38576"/>
                  </a:cubicBezTo>
                  <a:cubicBezTo>
                    <a:pt x="34766" y="40481"/>
                    <a:pt x="34766" y="42386"/>
                    <a:pt x="34766" y="43339"/>
                  </a:cubicBezTo>
                  <a:cubicBezTo>
                    <a:pt x="36671" y="38576"/>
                    <a:pt x="37624" y="41434"/>
                    <a:pt x="37624" y="34766"/>
                  </a:cubicBezTo>
                  <a:cubicBezTo>
                    <a:pt x="34766" y="42386"/>
                    <a:pt x="39529" y="27146"/>
                    <a:pt x="36671" y="40481"/>
                  </a:cubicBezTo>
                  <a:cubicBezTo>
                    <a:pt x="38576" y="35719"/>
                    <a:pt x="38576" y="34766"/>
                    <a:pt x="37624" y="39528"/>
                  </a:cubicBezTo>
                  <a:cubicBezTo>
                    <a:pt x="38576" y="35719"/>
                    <a:pt x="38576" y="35719"/>
                    <a:pt x="37624" y="39528"/>
                  </a:cubicBezTo>
                  <a:cubicBezTo>
                    <a:pt x="37624" y="38576"/>
                    <a:pt x="37624" y="37624"/>
                    <a:pt x="38576" y="36671"/>
                  </a:cubicBezTo>
                  <a:cubicBezTo>
                    <a:pt x="37624" y="39528"/>
                    <a:pt x="39529" y="32861"/>
                    <a:pt x="38576" y="41434"/>
                  </a:cubicBezTo>
                  <a:cubicBezTo>
                    <a:pt x="38576" y="41434"/>
                    <a:pt x="40481" y="37624"/>
                    <a:pt x="40481" y="36671"/>
                  </a:cubicBezTo>
                  <a:cubicBezTo>
                    <a:pt x="40481" y="37624"/>
                    <a:pt x="40481" y="38576"/>
                    <a:pt x="40481" y="40481"/>
                  </a:cubicBezTo>
                  <a:cubicBezTo>
                    <a:pt x="39529" y="34766"/>
                    <a:pt x="41434" y="38576"/>
                    <a:pt x="42386" y="40481"/>
                  </a:cubicBezTo>
                  <a:cubicBezTo>
                    <a:pt x="43339" y="32861"/>
                    <a:pt x="43339" y="40481"/>
                    <a:pt x="44291" y="41434"/>
                  </a:cubicBezTo>
                  <a:cubicBezTo>
                    <a:pt x="44291" y="40481"/>
                    <a:pt x="44291" y="34766"/>
                    <a:pt x="44291" y="34766"/>
                  </a:cubicBezTo>
                  <a:cubicBezTo>
                    <a:pt x="43339" y="45244"/>
                    <a:pt x="45244" y="37624"/>
                    <a:pt x="44291" y="35719"/>
                  </a:cubicBezTo>
                  <a:cubicBezTo>
                    <a:pt x="44291" y="37624"/>
                    <a:pt x="44291" y="37624"/>
                    <a:pt x="44291" y="34766"/>
                  </a:cubicBezTo>
                  <a:cubicBezTo>
                    <a:pt x="44291" y="42386"/>
                    <a:pt x="44291" y="36671"/>
                    <a:pt x="44291" y="35719"/>
                  </a:cubicBezTo>
                  <a:cubicBezTo>
                    <a:pt x="44291" y="37624"/>
                    <a:pt x="44291" y="38576"/>
                    <a:pt x="44291" y="40481"/>
                  </a:cubicBezTo>
                  <a:cubicBezTo>
                    <a:pt x="44291" y="39528"/>
                    <a:pt x="44291" y="40481"/>
                    <a:pt x="44291" y="41434"/>
                  </a:cubicBezTo>
                  <a:cubicBezTo>
                    <a:pt x="45244" y="40481"/>
                    <a:pt x="44291" y="35719"/>
                    <a:pt x="44291" y="34766"/>
                  </a:cubicBezTo>
                  <a:cubicBezTo>
                    <a:pt x="44291" y="37624"/>
                    <a:pt x="44291" y="40481"/>
                    <a:pt x="45244" y="43339"/>
                  </a:cubicBezTo>
                  <a:cubicBezTo>
                    <a:pt x="45244" y="42386"/>
                    <a:pt x="45244" y="39528"/>
                    <a:pt x="46196" y="44291"/>
                  </a:cubicBezTo>
                  <a:cubicBezTo>
                    <a:pt x="47149" y="39528"/>
                    <a:pt x="46196" y="40481"/>
                    <a:pt x="47149" y="33814"/>
                  </a:cubicBezTo>
                  <a:cubicBezTo>
                    <a:pt x="48101" y="40481"/>
                    <a:pt x="48101" y="36671"/>
                    <a:pt x="48101" y="42386"/>
                  </a:cubicBezTo>
                  <a:cubicBezTo>
                    <a:pt x="48101" y="37624"/>
                    <a:pt x="48101" y="37624"/>
                    <a:pt x="48101" y="42386"/>
                  </a:cubicBezTo>
                  <a:cubicBezTo>
                    <a:pt x="48101" y="43339"/>
                    <a:pt x="48101" y="30956"/>
                    <a:pt x="48101" y="39528"/>
                  </a:cubicBezTo>
                  <a:cubicBezTo>
                    <a:pt x="48101" y="36671"/>
                    <a:pt x="45244" y="34766"/>
                    <a:pt x="47149" y="37624"/>
                  </a:cubicBezTo>
                  <a:cubicBezTo>
                    <a:pt x="46196" y="33814"/>
                    <a:pt x="47149" y="34766"/>
                    <a:pt x="46196" y="30003"/>
                  </a:cubicBezTo>
                  <a:cubicBezTo>
                    <a:pt x="46196" y="30003"/>
                    <a:pt x="46196" y="25241"/>
                    <a:pt x="46196" y="36671"/>
                  </a:cubicBezTo>
                  <a:cubicBezTo>
                    <a:pt x="46196" y="33814"/>
                    <a:pt x="45244" y="31909"/>
                    <a:pt x="45244" y="29051"/>
                  </a:cubicBezTo>
                  <a:cubicBezTo>
                    <a:pt x="47149" y="32861"/>
                    <a:pt x="45244" y="29051"/>
                    <a:pt x="45244" y="33814"/>
                  </a:cubicBezTo>
                  <a:cubicBezTo>
                    <a:pt x="45244" y="31909"/>
                    <a:pt x="45244" y="27146"/>
                    <a:pt x="45244" y="33814"/>
                  </a:cubicBezTo>
                  <a:cubicBezTo>
                    <a:pt x="45244" y="28099"/>
                    <a:pt x="45244" y="37624"/>
                    <a:pt x="44291" y="29051"/>
                  </a:cubicBezTo>
                  <a:cubicBezTo>
                    <a:pt x="44291" y="33814"/>
                    <a:pt x="44291" y="25241"/>
                    <a:pt x="43339" y="31909"/>
                  </a:cubicBezTo>
                  <a:cubicBezTo>
                    <a:pt x="43339" y="24289"/>
                    <a:pt x="45244" y="30956"/>
                    <a:pt x="43339" y="27146"/>
                  </a:cubicBezTo>
                  <a:cubicBezTo>
                    <a:pt x="42386" y="30003"/>
                    <a:pt x="42386" y="33814"/>
                    <a:pt x="42386" y="37624"/>
                  </a:cubicBezTo>
                  <a:cubicBezTo>
                    <a:pt x="42386" y="32861"/>
                    <a:pt x="42386" y="31909"/>
                    <a:pt x="42386" y="33814"/>
                  </a:cubicBezTo>
                  <a:cubicBezTo>
                    <a:pt x="42386" y="30956"/>
                    <a:pt x="42386" y="32861"/>
                    <a:pt x="42386" y="27146"/>
                  </a:cubicBezTo>
                  <a:cubicBezTo>
                    <a:pt x="42386" y="28099"/>
                    <a:pt x="39529" y="29051"/>
                    <a:pt x="41434" y="30956"/>
                  </a:cubicBezTo>
                  <a:cubicBezTo>
                    <a:pt x="40481" y="30003"/>
                    <a:pt x="39529" y="29051"/>
                    <a:pt x="40481" y="24289"/>
                  </a:cubicBezTo>
                  <a:cubicBezTo>
                    <a:pt x="40481" y="24289"/>
                    <a:pt x="36671" y="35719"/>
                    <a:pt x="40481" y="23336"/>
                  </a:cubicBezTo>
                  <a:cubicBezTo>
                    <a:pt x="40481" y="26194"/>
                    <a:pt x="38576" y="30003"/>
                    <a:pt x="38576" y="31909"/>
                  </a:cubicBezTo>
                  <a:cubicBezTo>
                    <a:pt x="39529" y="26194"/>
                    <a:pt x="40481" y="24289"/>
                    <a:pt x="39529" y="27146"/>
                  </a:cubicBezTo>
                  <a:cubicBezTo>
                    <a:pt x="41434" y="19526"/>
                    <a:pt x="37624" y="32861"/>
                    <a:pt x="40481" y="23336"/>
                  </a:cubicBezTo>
                  <a:cubicBezTo>
                    <a:pt x="39529" y="26194"/>
                    <a:pt x="39529" y="27146"/>
                    <a:pt x="39529" y="24289"/>
                  </a:cubicBezTo>
                  <a:cubicBezTo>
                    <a:pt x="39529" y="26194"/>
                    <a:pt x="38576" y="27146"/>
                    <a:pt x="37624" y="29051"/>
                  </a:cubicBezTo>
                  <a:cubicBezTo>
                    <a:pt x="38576" y="26194"/>
                    <a:pt x="39529" y="22384"/>
                    <a:pt x="40481" y="19526"/>
                  </a:cubicBezTo>
                  <a:cubicBezTo>
                    <a:pt x="37624" y="28099"/>
                    <a:pt x="43339" y="11906"/>
                    <a:pt x="37624" y="27146"/>
                  </a:cubicBezTo>
                  <a:cubicBezTo>
                    <a:pt x="38576" y="25241"/>
                    <a:pt x="38576" y="23336"/>
                    <a:pt x="39529" y="21431"/>
                  </a:cubicBezTo>
                  <a:cubicBezTo>
                    <a:pt x="38576" y="22384"/>
                    <a:pt x="36671" y="28099"/>
                    <a:pt x="39529" y="21431"/>
                  </a:cubicBezTo>
                  <a:cubicBezTo>
                    <a:pt x="38576" y="23336"/>
                    <a:pt x="37624" y="26194"/>
                    <a:pt x="36671" y="29051"/>
                  </a:cubicBezTo>
                  <a:cubicBezTo>
                    <a:pt x="37624" y="27146"/>
                    <a:pt x="38576" y="24289"/>
                    <a:pt x="39529" y="22384"/>
                  </a:cubicBezTo>
                  <a:cubicBezTo>
                    <a:pt x="33814" y="33814"/>
                    <a:pt x="42386" y="18574"/>
                    <a:pt x="36671" y="28099"/>
                  </a:cubicBezTo>
                  <a:cubicBezTo>
                    <a:pt x="37624" y="26194"/>
                    <a:pt x="37624" y="27146"/>
                    <a:pt x="35719" y="30003"/>
                  </a:cubicBezTo>
                  <a:cubicBezTo>
                    <a:pt x="41434" y="16669"/>
                    <a:pt x="33814" y="31909"/>
                    <a:pt x="37624" y="24289"/>
                  </a:cubicBezTo>
                  <a:cubicBezTo>
                    <a:pt x="34766" y="28099"/>
                    <a:pt x="34766" y="29051"/>
                    <a:pt x="36671" y="25241"/>
                  </a:cubicBezTo>
                  <a:cubicBezTo>
                    <a:pt x="35719" y="26194"/>
                    <a:pt x="34766" y="28099"/>
                    <a:pt x="33814" y="29051"/>
                  </a:cubicBezTo>
                  <a:cubicBezTo>
                    <a:pt x="41434" y="17621"/>
                    <a:pt x="33814" y="28099"/>
                    <a:pt x="33814" y="28099"/>
                  </a:cubicBezTo>
                  <a:cubicBezTo>
                    <a:pt x="34766" y="26194"/>
                    <a:pt x="34766" y="27146"/>
                    <a:pt x="31909" y="30003"/>
                  </a:cubicBezTo>
                  <a:cubicBezTo>
                    <a:pt x="34766" y="25241"/>
                    <a:pt x="33814" y="24289"/>
                    <a:pt x="30956" y="29051"/>
                  </a:cubicBezTo>
                  <a:cubicBezTo>
                    <a:pt x="31909" y="27146"/>
                    <a:pt x="33814" y="26194"/>
                    <a:pt x="34766" y="24289"/>
                  </a:cubicBezTo>
                  <a:cubicBezTo>
                    <a:pt x="31909" y="27146"/>
                    <a:pt x="36671" y="24289"/>
                    <a:pt x="30004" y="29051"/>
                  </a:cubicBezTo>
                  <a:cubicBezTo>
                    <a:pt x="33814" y="25241"/>
                    <a:pt x="33814" y="25241"/>
                    <a:pt x="29051" y="30003"/>
                  </a:cubicBezTo>
                  <a:cubicBezTo>
                    <a:pt x="27146" y="31909"/>
                    <a:pt x="32861" y="25241"/>
                    <a:pt x="33814" y="25241"/>
                  </a:cubicBezTo>
                  <a:cubicBezTo>
                    <a:pt x="32861" y="26194"/>
                    <a:pt x="32861" y="26194"/>
                    <a:pt x="34766" y="24289"/>
                  </a:cubicBezTo>
                  <a:cubicBezTo>
                    <a:pt x="33814" y="24289"/>
                    <a:pt x="30956" y="27146"/>
                    <a:pt x="30004" y="28099"/>
                  </a:cubicBezTo>
                  <a:cubicBezTo>
                    <a:pt x="37624" y="18574"/>
                    <a:pt x="20479" y="34766"/>
                    <a:pt x="33814" y="24289"/>
                  </a:cubicBezTo>
                  <a:cubicBezTo>
                    <a:pt x="33814" y="25241"/>
                    <a:pt x="29051" y="27146"/>
                    <a:pt x="29051" y="28099"/>
                  </a:cubicBezTo>
                  <a:cubicBezTo>
                    <a:pt x="30004" y="27146"/>
                    <a:pt x="33814" y="23336"/>
                    <a:pt x="35719" y="22384"/>
                  </a:cubicBezTo>
                  <a:cubicBezTo>
                    <a:pt x="33814" y="23336"/>
                    <a:pt x="31909" y="24289"/>
                    <a:pt x="30004" y="26194"/>
                  </a:cubicBezTo>
                  <a:cubicBezTo>
                    <a:pt x="32861" y="25241"/>
                    <a:pt x="36671" y="22384"/>
                    <a:pt x="39529" y="20478"/>
                  </a:cubicBezTo>
                  <a:cubicBezTo>
                    <a:pt x="36671" y="22384"/>
                    <a:pt x="33814" y="24289"/>
                    <a:pt x="38576" y="21431"/>
                  </a:cubicBezTo>
                  <a:cubicBezTo>
                    <a:pt x="25241" y="28099"/>
                    <a:pt x="41434" y="19526"/>
                    <a:pt x="34766" y="23336"/>
                  </a:cubicBezTo>
                  <a:cubicBezTo>
                    <a:pt x="37624" y="21431"/>
                    <a:pt x="32861" y="24289"/>
                    <a:pt x="36671" y="22384"/>
                  </a:cubicBezTo>
                  <a:cubicBezTo>
                    <a:pt x="34766" y="23336"/>
                    <a:pt x="38576" y="22384"/>
                    <a:pt x="31909" y="23336"/>
                  </a:cubicBezTo>
                  <a:cubicBezTo>
                    <a:pt x="33814" y="22384"/>
                    <a:pt x="36671" y="21431"/>
                    <a:pt x="38576" y="20478"/>
                  </a:cubicBezTo>
                  <a:cubicBezTo>
                    <a:pt x="30004" y="25241"/>
                    <a:pt x="42386" y="19526"/>
                    <a:pt x="32861" y="20478"/>
                  </a:cubicBezTo>
                  <a:cubicBezTo>
                    <a:pt x="38576" y="19526"/>
                    <a:pt x="35719" y="22384"/>
                    <a:pt x="31909" y="20478"/>
                  </a:cubicBezTo>
                  <a:cubicBezTo>
                    <a:pt x="32861" y="20478"/>
                    <a:pt x="39529" y="18574"/>
                    <a:pt x="32861" y="19526"/>
                  </a:cubicBezTo>
                  <a:cubicBezTo>
                    <a:pt x="34766" y="18574"/>
                    <a:pt x="36671" y="19526"/>
                    <a:pt x="37624" y="18574"/>
                  </a:cubicBezTo>
                  <a:cubicBezTo>
                    <a:pt x="34766" y="18574"/>
                    <a:pt x="31909" y="19526"/>
                    <a:pt x="29051" y="19526"/>
                  </a:cubicBezTo>
                  <a:cubicBezTo>
                    <a:pt x="30956" y="19526"/>
                    <a:pt x="32861" y="19526"/>
                    <a:pt x="34766" y="18574"/>
                  </a:cubicBezTo>
                  <a:cubicBezTo>
                    <a:pt x="30956" y="19526"/>
                    <a:pt x="35719" y="17621"/>
                    <a:pt x="35719" y="17621"/>
                  </a:cubicBezTo>
                  <a:cubicBezTo>
                    <a:pt x="34766" y="16669"/>
                    <a:pt x="30004" y="17621"/>
                    <a:pt x="28099" y="17621"/>
                  </a:cubicBezTo>
                  <a:cubicBezTo>
                    <a:pt x="30004" y="17621"/>
                    <a:pt x="30004" y="17621"/>
                    <a:pt x="28099" y="17621"/>
                  </a:cubicBezTo>
                  <a:cubicBezTo>
                    <a:pt x="30956" y="17621"/>
                    <a:pt x="30956" y="17621"/>
                    <a:pt x="27146" y="17621"/>
                  </a:cubicBezTo>
                  <a:cubicBezTo>
                    <a:pt x="30956" y="17621"/>
                    <a:pt x="31909" y="16669"/>
                    <a:pt x="27146" y="17621"/>
                  </a:cubicBezTo>
                  <a:cubicBezTo>
                    <a:pt x="30004" y="17621"/>
                    <a:pt x="30004" y="17621"/>
                    <a:pt x="36671" y="16669"/>
                  </a:cubicBezTo>
                  <a:cubicBezTo>
                    <a:pt x="26194" y="16669"/>
                    <a:pt x="30956" y="16669"/>
                    <a:pt x="32861" y="16669"/>
                  </a:cubicBezTo>
                  <a:cubicBezTo>
                    <a:pt x="31909" y="16669"/>
                    <a:pt x="42386" y="16669"/>
                    <a:pt x="30004" y="16669"/>
                  </a:cubicBezTo>
                  <a:cubicBezTo>
                    <a:pt x="33814" y="16669"/>
                    <a:pt x="9049" y="17621"/>
                    <a:pt x="33814" y="16669"/>
                  </a:cubicBezTo>
                  <a:cubicBezTo>
                    <a:pt x="21431" y="14764"/>
                    <a:pt x="28099" y="15716"/>
                    <a:pt x="30956" y="15716"/>
                  </a:cubicBezTo>
                  <a:cubicBezTo>
                    <a:pt x="19526" y="14764"/>
                    <a:pt x="30004" y="14764"/>
                    <a:pt x="30956" y="15716"/>
                  </a:cubicBezTo>
                  <a:cubicBezTo>
                    <a:pt x="28099" y="15716"/>
                    <a:pt x="26194" y="10953"/>
                    <a:pt x="26194" y="11906"/>
                  </a:cubicBezTo>
                  <a:cubicBezTo>
                    <a:pt x="32861" y="12859"/>
                    <a:pt x="26194" y="10953"/>
                    <a:pt x="27146" y="10953"/>
                  </a:cubicBezTo>
                  <a:cubicBezTo>
                    <a:pt x="30956" y="10953"/>
                    <a:pt x="22384" y="13811"/>
                    <a:pt x="32861" y="10953"/>
                  </a:cubicBezTo>
                  <a:cubicBezTo>
                    <a:pt x="26194" y="10001"/>
                    <a:pt x="16669" y="7144"/>
                    <a:pt x="10954" y="7144"/>
                  </a:cubicBezTo>
                  <a:cubicBezTo>
                    <a:pt x="16669" y="10001"/>
                    <a:pt x="12859" y="7144"/>
                    <a:pt x="10954" y="7144"/>
                  </a:cubicBezTo>
                  <a:cubicBezTo>
                    <a:pt x="13811" y="7144"/>
                    <a:pt x="2381" y="10001"/>
                    <a:pt x="13811" y="8096"/>
                  </a:cubicBezTo>
                  <a:cubicBezTo>
                    <a:pt x="7144" y="7144"/>
                    <a:pt x="8096" y="7144"/>
                    <a:pt x="14764" y="8096"/>
                  </a:cubicBezTo>
                  <a:cubicBezTo>
                    <a:pt x="13811" y="8096"/>
                    <a:pt x="6191" y="7144"/>
                    <a:pt x="12859" y="8096"/>
                  </a:cubicBezTo>
                  <a:cubicBezTo>
                    <a:pt x="8096" y="8096"/>
                    <a:pt x="9049" y="6191"/>
                    <a:pt x="12859" y="9049"/>
                  </a:cubicBezTo>
                  <a:cubicBezTo>
                    <a:pt x="10954" y="9049"/>
                    <a:pt x="9049" y="9049"/>
                    <a:pt x="7144" y="9049"/>
                  </a:cubicBezTo>
                  <a:cubicBezTo>
                    <a:pt x="9049" y="9049"/>
                    <a:pt x="10001" y="10001"/>
                    <a:pt x="11906" y="10001"/>
                  </a:cubicBezTo>
                  <a:cubicBezTo>
                    <a:pt x="9049" y="10001"/>
                    <a:pt x="1429" y="9049"/>
                    <a:pt x="15716" y="10953"/>
                  </a:cubicBezTo>
                  <a:cubicBezTo>
                    <a:pt x="2381" y="7144"/>
                    <a:pt x="24289" y="9049"/>
                    <a:pt x="10001" y="8096"/>
                  </a:cubicBezTo>
                  <a:close/>
                  <a:moveTo>
                    <a:pt x="18574" y="13811"/>
                  </a:moveTo>
                  <a:cubicBezTo>
                    <a:pt x="18574" y="13811"/>
                    <a:pt x="17621" y="13811"/>
                    <a:pt x="18574" y="13811"/>
                  </a:cubicBezTo>
                  <a:close/>
                  <a:moveTo>
                    <a:pt x="18574" y="13811"/>
                  </a:moveTo>
                  <a:cubicBezTo>
                    <a:pt x="18574" y="13811"/>
                    <a:pt x="23336" y="13811"/>
                    <a:pt x="18574" y="13811"/>
                  </a:cubicBezTo>
                  <a:close/>
                  <a:moveTo>
                    <a:pt x="37624" y="12859"/>
                  </a:moveTo>
                  <a:cubicBezTo>
                    <a:pt x="37624" y="12859"/>
                    <a:pt x="34766" y="12859"/>
                    <a:pt x="37624" y="1285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796" name="Google Shape;10796;p15"/>
            <p:cNvSpPr/>
            <p:nvPr/>
          </p:nvSpPr>
          <p:spPr>
            <a:xfrm>
              <a:off x="7221231" y="5777388"/>
              <a:ext cx="9525" cy="9525"/>
            </a:xfrm>
            <a:custGeom>
              <a:avLst/>
              <a:gdLst/>
              <a:ahLst/>
              <a:cxnLst/>
              <a:rect l="l" t="t" r="r" b="b"/>
              <a:pathLst>
                <a:path w="9525" h="9525" extrusionOk="0">
                  <a:moveTo>
                    <a:pt x="8244" y="7144"/>
                  </a:moveTo>
                  <a:cubicBezTo>
                    <a:pt x="7291" y="7144"/>
                    <a:pt x="6339" y="7144"/>
                    <a:pt x="82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797" name="Google Shape;10797;p15"/>
            <p:cNvSpPr/>
            <p:nvPr/>
          </p:nvSpPr>
          <p:spPr>
            <a:xfrm>
              <a:off x="7230904" y="5793581"/>
              <a:ext cx="9525" cy="9525"/>
            </a:xfrm>
            <a:custGeom>
              <a:avLst/>
              <a:gdLst/>
              <a:ahLst/>
              <a:cxnLst/>
              <a:rect l="l" t="t" r="r" b="b"/>
              <a:pathLst>
                <a:path w="9525" h="9525" extrusionOk="0">
                  <a:moveTo>
                    <a:pt x="7144" y="7144"/>
                  </a:moveTo>
                  <a:cubicBezTo>
                    <a:pt x="7144" y="7144"/>
                    <a:pt x="7144" y="9049"/>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798" name="Google Shape;10798;p15"/>
            <p:cNvSpPr/>
            <p:nvPr/>
          </p:nvSpPr>
          <p:spPr>
            <a:xfrm>
              <a:off x="7201376" y="5785008"/>
              <a:ext cx="9525" cy="9525"/>
            </a:xfrm>
            <a:custGeom>
              <a:avLst/>
              <a:gdLst/>
              <a:ahLst/>
              <a:cxnLst/>
              <a:rect l="l" t="t" r="r" b="b"/>
              <a:pathLst>
                <a:path w="9525" h="9525" extrusionOk="0">
                  <a:moveTo>
                    <a:pt x="7144" y="7144"/>
                  </a:moveTo>
                  <a:cubicBezTo>
                    <a:pt x="8096"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799" name="Google Shape;10799;p15"/>
            <p:cNvSpPr/>
            <p:nvPr/>
          </p:nvSpPr>
          <p:spPr>
            <a:xfrm>
              <a:off x="7232809" y="5804058"/>
              <a:ext cx="9525" cy="9525"/>
            </a:xfrm>
            <a:custGeom>
              <a:avLst/>
              <a:gdLst/>
              <a:ahLst/>
              <a:cxnLst/>
              <a:rect l="l" t="t" r="r" b="b"/>
              <a:pathLst>
                <a:path w="9525" h="9525" extrusionOk="0">
                  <a:moveTo>
                    <a:pt x="7144" y="7144"/>
                  </a:moveTo>
                  <a:cubicBezTo>
                    <a:pt x="7144" y="7144"/>
                    <a:pt x="7144" y="7144"/>
                    <a:pt x="7144" y="7144"/>
                  </a:cubicBez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800" name="Google Shape;10800;p15"/>
            <p:cNvSpPr/>
            <p:nvPr/>
          </p:nvSpPr>
          <p:spPr>
            <a:xfrm>
              <a:off x="7233761" y="5804058"/>
              <a:ext cx="9525" cy="9525"/>
            </a:xfrm>
            <a:custGeom>
              <a:avLst/>
              <a:gdLst/>
              <a:ahLst/>
              <a:cxnLst/>
              <a:rect l="l" t="t" r="r" b="b"/>
              <a:pathLst>
                <a:path w="9525" h="9525" extrusionOk="0">
                  <a:moveTo>
                    <a:pt x="7144" y="7144"/>
                  </a:moveTo>
                  <a:lnTo>
                    <a:pt x="7144" y="8097"/>
                  </a:lnTo>
                  <a:cubicBezTo>
                    <a:pt x="7144" y="8097"/>
                    <a:pt x="7144" y="8097"/>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801" name="Google Shape;10801;p15"/>
            <p:cNvSpPr/>
            <p:nvPr/>
          </p:nvSpPr>
          <p:spPr>
            <a:xfrm>
              <a:off x="7234714" y="5804270"/>
              <a:ext cx="9525" cy="9525"/>
            </a:xfrm>
            <a:custGeom>
              <a:avLst/>
              <a:gdLst/>
              <a:ahLst/>
              <a:cxnLst/>
              <a:rect l="l" t="t" r="r" b="b"/>
              <a:pathLst>
                <a:path w="9525" h="9525" extrusionOk="0">
                  <a:moveTo>
                    <a:pt x="7144" y="8837"/>
                  </a:moveTo>
                  <a:cubicBezTo>
                    <a:pt x="7144" y="8837"/>
                    <a:pt x="7144" y="5027"/>
                    <a:pt x="7144" y="883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802" name="Google Shape;10802;p15"/>
            <p:cNvSpPr/>
            <p:nvPr/>
          </p:nvSpPr>
          <p:spPr>
            <a:xfrm>
              <a:off x="7220426" y="5806916"/>
              <a:ext cx="9525" cy="9525"/>
            </a:xfrm>
            <a:custGeom>
              <a:avLst/>
              <a:gdLst/>
              <a:ahLst/>
              <a:cxnLst/>
              <a:rect l="l" t="t" r="r" b="b"/>
              <a:pathLst>
                <a:path w="9525" h="9525" extrusionOk="0">
                  <a:moveTo>
                    <a:pt x="7144" y="7144"/>
                  </a:moveTo>
                  <a:cubicBezTo>
                    <a:pt x="7144" y="7144"/>
                    <a:pt x="7144" y="7144"/>
                    <a:pt x="7144" y="7144"/>
                  </a:cubicBezTo>
                  <a:cubicBezTo>
                    <a:pt x="7144" y="8096"/>
                    <a:pt x="7144"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803" name="Google Shape;10803;p15"/>
            <p:cNvSpPr/>
            <p:nvPr/>
          </p:nvSpPr>
          <p:spPr>
            <a:xfrm>
              <a:off x="7226141" y="5802153"/>
              <a:ext cx="9525" cy="9525"/>
            </a:xfrm>
            <a:custGeom>
              <a:avLst/>
              <a:gdLst/>
              <a:ahLst/>
              <a:cxnLst/>
              <a:rect l="l" t="t" r="r" b="b"/>
              <a:pathLst>
                <a:path w="9525" h="9525" extrusionOk="0">
                  <a:moveTo>
                    <a:pt x="7144" y="7144"/>
                  </a:moveTo>
                  <a:cubicBezTo>
                    <a:pt x="7144" y="8096"/>
                    <a:pt x="7144" y="8096"/>
                    <a:pt x="7144" y="8096"/>
                  </a:cubicBezTo>
                  <a:cubicBezTo>
                    <a:pt x="7144" y="8096"/>
                    <a:pt x="7144" y="9048"/>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804" name="Google Shape;10804;p15"/>
            <p:cNvSpPr/>
            <p:nvPr/>
          </p:nvSpPr>
          <p:spPr>
            <a:xfrm>
              <a:off x="7213759" y="5807868"/>
              <a:ext cx="9525" cy="9525"/>
            </a:xfrm>
            <a:custGeom>
              <a:avLst/>
              <a:gdLst/>
              <a:ahLst/>
              <a:cxnLst/>
              <a:rect l="l" t="t" r="r" b="b"/>
              <a:pathLst>
                <a:path w="9525" h="9525" extrusionOk="0">
                  <a:moveTo>
                    <a:pt x="7144" y="7144"/>
                  </a:move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805" name="Google Shape;10805;p15"/>
            <p:cNvSpPr/>
            <p:nvPr/>
          </p:nvSpPr>
          <p:spPr>
            <a:xfrm>
              <a:off x="7226141" y="5803106"/>
              <a:ext cx="9525" cy="9525"/>
            </a:xfrm>
            <a:custGeom>
              <a:avLst/>
              <a:gdLst/>
              <a:ahLst/>
              <a:cxnLst/>
              <a:rect l="l" t="t" r="r" b="b"/>
              <a:pathLst>
                <a:path w="9525" h="9525" extrusionOk="0">
                  <a:moveTo>
                    <a:pt x="7144" y="7144"/>
                  </a:moveTo>
                  <a:cubicBezTo>
                    <a:pt x="7144" y="8096"/>
                    <a:pt x="7144" y="8096"/>
                    <a:pt x="7144" y="7144"/>
                  </a:cubicBez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806" name="Google Shape;10806;p15"/>
            <p:cNvSpPr/>
            <p:nvPr/>
          </p:nvSpPr>
          <p:spPr>
            <a:xfrm>
              <a:off x="7237571" y="5806492"/>
              <a:ext cx="9525" cy="9525"/>
            </a:xfrm>
            <a:custGeom>
              <a:avLst/>
              <a:gdLst/>
              <a:ahLst/>
              <a:cxnLst/>
              <a:rect l="l" t="t" r="r" b="b"/>
              <a:pathLst>
                <a:path w="9525" h="9525" extrusionOk="0">
                  <a:moveTo>
                    <a:pt x="7144" y="7567"/>
                  </a:moveTo>
                  <a:cubicBezTo>
                    <a:pt x="7144" y="7567"/>
                    <a:pt x="7144" y="6614"/>
                    <a:pt x="7144"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807" name="Google Shape;10807;p15"/>
            <p:cNvSpPr/>
            <p:nvPr/>
          </p:nvSpPr>
          <p:spPr>
            <a:xfrm>
              <a:off x="7237571" y="5806201"/>
              <a:ext cx="9525" cy="9525"/>
            </a:xfrm>
            <a:custGeom>
              <a:avLst/>
              <a:gdLst/>
              <a:ahLst/>
              <a:cxnLst/>
              <a:rect l="l" t="t" r="r" b="b"/>
              <a:pathLst>
                <a:path w="9525" h="9525" extrusionOk="0">
                  <a:moveTo>
                    <a:pt x="7144" y="7858"/>
                  </a:moveTo>
                  <a:lnTo>
                    <a:pt x="7144" y="7858"/>
                  </a:lnTo>
                  <a:cubicBezTo>
                    <a:pt x="7144" y="6906"/>
                    <a:pt x="7144" y="6906"/>
                    <a:pt x="7144" y="785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808" name="Google Shape;10808;p15"/>
            <p:cNvSpPr/>
            <p:nvPr/>
          </p:nvSpPr>
          <p:spPr>
            <a:xfrm>
              <a:off x="7237571" y="5805011"/>
              <a:ext cx="9525" cy="9525"/>
            </a:xfrm>
            <a:custGeom>
              <a:avLst/>
              <a:gdLst/>
              <a:ahLst/>
              <a:cxnLst/>
              <a:rect l="l" t="t" r="r" b="b"/>
              <a:pathLst>
                <a:path w="9525" h="9525" extrusionOk="0">
                  <a:moveTo>
                    <a:pt x="7144" y="7144"/>
                  </a:moveTo>
                  <a:lnTo>
                    <a:pt x="7144" y="7144"/>
                  </a:lnTo>
                  <a:cubicBezTo>
                    <a:pt x="7144" y="8096"/>
                    <a:pt x="7144"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809" name="Google Shape;10809;p15"/>
            <p:cNvSpPr/>
            <p:nvPr/>
          </p:nvSpPr>
          <p:spPr>
            <a:xfrm>
              <a:off x="7236619" y="5805963"/>
              <a:ext cx="9525" cy="9525"/>
            </a:xfrm>
            <a:custGeom>
              <a:avLst/>
              <a:gdLst/>
              <a:ahLst/>
              <a:cxnLst/>
              <a:rect l="l" t="t" r="r" b="b"/>
              <a:pathLst>
                <a:path w="9525" h="9525" extrusionOk="0">
                  <a:moveTo>
                    <a:pt x="7144" y="7144"/>
                  </a:moveTo>
                  <a:lnTo>
                    <a:pt x="7144" y="8097"/>
                  </a:lnTo>
                  <a:cubicBezTo>
                    <a:pt x="7144" y="8097"/>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810" name="Google Shape;10810;p15"/>
            <p:cNvSpPr/>
            <p:nvPr/>
          </p:nvSpPr>
          <p:spPr>
            <a:xfrm>
              <a:off x="7236619" y="5805963"/>
              <a:ext cx="9525" cy="9525"/>
            </a:xfrm>
            <a:custGeom>
              <a:avLst/>
              <a:gdLst/>
              <a:ahLst/>
              <a:cxnLst/>
              <a:rect l="l" t="t" r="r" b="b"/>
              <a:pathLst>
                <a:path w="9525" h="9525" extrusionOk="0">
                  <a:moveTo>
                    <a:pt x="7144" y="7144"/>
                  </a:moveTo>
                  <a:cubicBezTo>
                    <a:pt x="8096" y="10954"/>
                    <a:pt x="7144" y="8097"/>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811" name="Google Shape;10811;p15"/>
            <p:cNvSpPr/>
            <p:nvPr/>
          </p:nvSpPr>
          <p:spPr>
            <a:xfrm>
              <a:off x="7233867" y="5791887"/>
              <a:ext cx="9525" cy="9525"/>
            </a:xfrm>
            <a:custGeom>
              <a:avLst/>
              <a:gdLst/>
              <a:ahLst/>
              <a:cxnLst/>
              <a:rect l="l" t="t" r="r" b="b"/>
              <a:pathLst>
                <a:path w="9525" h="9525" extrusionOk="0">
                  <a:moveTo>
                    <a:pt x="7990" y="8837"/>
                  </a:moveTo>
                  <a:cubicBezTo>
                    <a:pt x="7990" y="8837"/>
                    <a:pt x="6086" y="5027"/>
                    <a:pt x="7990" y="883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812" name="Google Shape;10812;p15"/>
            <p:cNvSpPr/>
            <p:nvPr/>
          </p:nvSpPr>
          <p:spPr>
            <a:xfrm>
              <a:off x="7233761" y="5789771"/>
              <a:ext cx="9525" cy="9525"/>
            </a:xfrm>
            <a:custGeom>
              <a:avLst/>
              <a:gdLst/>
              <a:ahLst/>
              <a:cxnLst/>
              <a:rect l="l" t="t" r="r" b="b"/>
              <a:pathLst>
                <a:path w="9525" h="9525" extrusionOk="0">
                  <a:moveTo>
                    <a:pt x="7144" y="9049"/>
                  </a:moveTo>
                  <a:cubicBezTo>
                    <a:pt x="7144" y="8097"/>
                    <a:pt x="7144" y="7144"/>
                    <a:pt x="7144" y="7144"/>
                  </a:cubicBezTo>
                  <a:cubicBezTo>
                    <a:pt x="7144" y="8097"/>
                    <a:pt x="7144" y="8097"/>
                    <a:pt x="7144" y="904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813" name="Google Shape;10813;p15"/>
            <p:cNvSpPr/>
            <p:nvPr/>
          </p:nvSpPr>
          <p:spPr>
            <a:xfrm>
              <a:off x="7229951" y="5788818"/>
              <a:ext cx="9525" cy="9525"/>
            </a:xfrm>
            <a:custGeom>
              <a:avLst/>
              <a:gdLst/>
              <a:ahLst/>
              <a:cxnLst/>
              <a:rect l="l" t="t" r="r" b="b"/>
              <a:pathLst>
                <a:path w="9525" h="9525" extrusionOk="0">
                  <a:moveTo>
                    <a:pt x="7144" y="10001"/>
                  </a:moveTo>
                  <a:lnTo>
                    <a:pt x="7144" y="7144"/>
                  </a:lnTo>
                  <a:cubicBezTo>
                    <a:pt x="7144" y="8096"/>
                    <a:pt x="7144" y="8096"/>
                    <a:pt x="7144" y="10001"/>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814" name="Google Shape;10814;p15"/>
            <p:cNvSpPr/>
            <p:nvPr/>
          </p:nvSpPr>
          <p:spPr>
            <a:xfrm>
              <a:off x="7227094" y="5804349"/>
              <a:ext cx="9525" cy="9525"/>
            </a:xfrm>
            <a:custGeom>
              <a:avLst/>
              <a:gdLst/>
              <a:ahLst/>
              <a:cxnLst/>
              <a:rect l="l" t="t" r="r" b="b"/>
              <a:pathLst>
                <a:path w="9525" h="9525" extrusionOk="0">
                  <a:moveTo>
                    <a:pt x="7144" y="7805"/>
                  </a:moveTo>
                  <a:cubicBezTo>
                    <a:pt x="8096" y="12568"/>
                    <a:pt x="7144" y="4948"/>
                    <a:pt x="7144" y="7805"/>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815" name="Google Shape;10815;p15"/>
            <p:cNvSpPr/>
            <p:nvPr/>
          </p:nvSpPr>
          <p:spPr>
            <a:xfrm>
              <a:off x="7229528" y="5786363"/>
              <a:ext cx="9525" cy="9525"/>
            </a:xfrm>
            <a:custGeom>
              <a:avLst/>
              <a:gdLst/>
              <a:ahLst/>
              <a:cxnLst/>
              <a:rect l="l" t="t" r="r" b="b"/>
              <a:pathLst>
                <a:path w="9525" h="9525" extrusionOk="0">
                  <a:moveTo>
                    <a:pt x="7567" y="7694"/>
                  </a:moveTo>
                  <a:cubicBezTo>
                    <a:pt x="7567" y="5789"/>
                    <a:pt x="6615" y="9599"/>
                    <a:pt x="7567" y="769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816" name="Google Shape;10816;p15"/>
            <p:cNvSpPr/>
            <p:nvPr/>
          </p:nvSpPr>
          <p:spPr>
            <a:xfrm>
              <a:off x="7225189" y="5786722"/>
              <a:ext cx="9525" cy="9525"/>
            </a:xfrm>
            <a:custGeom>
              <a:avLst/>
              <a:gdLst/>
              <a:ahLst/>
              <a:cxnLst/>
              <a:rect l="l" t="t" r="r" b="b"/>
              <a:pathLst>
                <a:path w="9525" h="9525" extrusionOk="0">
                  <a:moveTo>
                    <a:pt x="9049" y="7335"/>
                  </a:moveTo>
                  <a:lnTo>
                    <a:pt x="7144" y="10193"/>
                  </a:lnTo>
                  <a:cubicBezTo>
                    <a:pt x="7144" y="9240"/>
                    <a:pt x="10001" y="6383"/>
                    <a:pt x="9049" y="7335"/>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817" name="Google Shape;10817;p15"/>
            <p:cNvSpPr/>
            <p:nvPr/>
          </p:nvSpPr>
          <p:spPr>
            <a:xfrm>
              <a:off x="7223813" y="5786766"/>
              <a:ext cx="9525" cy="9525"/>
            </a:xfrm>
            <a:custGeom>
              <a:avLst/>
              <a:gdLst/>
              <a:ahLst/>
              <a:cxnLst/>
              <a:rect l="l" t="t" r="r" b="b"/>
              <a:pathLst>
                <a:path w="9525" h="9525" extrusionOk="0">
                  <a:moveTo>
                    <a:pt x="7567" y="8244"/>
                  </a:moveTo>
                  <a:cubicBezTo>
                    <a:pt x="8519" y="7291"/>
                    <a:pt x="9472" y="6339"/>
                    <a:pt x="7567" y="8244"/>
                  </a:cubicBezTo>
                  <a:cubicBezTo>
                    <a:pt x="7567" y="7291"/>
                    <a:pt x="6615" y="8244"/>
                    <a:pt x="7567" y="82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818" name="Google Shape;10818;p15"/>
            <p:cNvSpPr/>
            <p:nvPr/>
          </p:nvSpPr>
          <p:spPr>
            <a:xfrm>
              <a:off x="7226141" y="5781198"/>
              <a:ext cx="9525" cy="9525"/>
            </a:xfrm>
            <a:custGeom>
              <a:avLst/>
              <a:gdLst/>
              <a:ahLst/>
              <a:cxnLst/>
              <a:rect l="l" t="t" r="r" b="b"/>
              <a:pathLst>
                <a:path w="9525" h="9525" extrusionOk="0">
                  <a:moveTo>
                    <a:pt x="7144" y="7144"/>
                  </a:moveTo>
                  <a:cubicBezTo>
                    <a:pt x="10001" y="7144"/>
                    <a:pt x="8096"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819" name="Google Shape;10819;p15"/>
            <p:cNvSpPr/>
            <p:nvPr/>
          </p:nvSpPr>
          <p:spPr>
            <a:xfrm>
              <a:off x="7242334" y="5670708"/>
              <a:ext cx="9525" cy="9525"/>
            </a:xfrm>
            <a:custGeom>
              <a:avLst/>
              <a:gdLst/>
              <a:ahLst/>
              <a:cxnLst/>
              <a:rect l="l" t="t" r="r" b="b"/>
              <a:pathLst>
                <a:path w="9525" h="9525" extrusionOk="0">
                  <a:moveTo>
                    <a:pt x="7144" y="7144"/>
                  </a:moveTo>
                  <a:cubicBezTo>
                    <a:pt x="10954" y="8097"/>
                    <a:pt x="8096"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820" name="Google Shape;10820;p15"/>
            <p:cNvSpPr/>
            <p:nvPr/>
          </p:nvSpPr>
          <p:spPr>
            <a:xfrm>
              <a:off x="7244297" y="5665628"/>
              <a:ext cx="9525" cy="9525"/>
            </a:xfrm>
            <a:custGeom>
              <a:avLst/>
              <a:gdLst/>
              <a:ahLst/>
              <a:cxnLst/>
              <a:rect l="l" t="t" r="r" b="b"/>
              <a:pathLst>
                <a:path w="9525" h="9525" extrusionOk="0">
                  <a:moveTo>
                    <a:pt x="11847" y="8414"/>
                  </a:moveTo>
                  <a:cubicBezTo>
                    <a:pt x="4228" y="5556"/>
                    <a:pt x="7085" y="8414"/>
                    <a:pt x="11847" y="841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821" name="Google Shape;10821;p15"/>
            <p:cNvSpPr/>
            <p:nvPr/>
          </p:nvSpPr>
          <p:spPr>
            <a:xfrm>
              <a:off x="7251859" y="5613558"/>
              <a:ext cx="9525" cy="9525"/>
            </a:xfrm>
            <a:custGeom>
              <a:avLst/>
              <a:gdLst/>
              <a:ahLst/>
              <a:cxnLst/>
              <a:rect l="l" t="t" r="r" b="b"/>
              <a:pathLst>
                <a:path w="9525" h="9525" extrusionOk="0">
                  <a:moveTo>
                    <a:pt x="7144" y="7144"/>
                  </a:moveTo>
                  <a:lnTo>
                    <a:pt x="7144" y="7144"/>
                  </a:ln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822" name="Google Shape;10822;p15"/>
            <p:cNvSpPr/>
            <p:nvPr/>
          </p:nvSpPr>
          <p:spPr>
            <a:xfrm>
              <a:off x="7252811" y="5580221"/>
              <a:ext cx="9525" cy="9525"/>
            </a:xfrm>
            <a:custGeom>
              <a:avLst/>
              <a:gdLst/>
              <a:ahLst/>
              <a:cxnLst/>
              <a:rect l="l" t="t" r="r" b="b"/>
              <a:pathLst>
                <a:path w="9525" h="9525" extrusionOk="0">
                  <a:moveTo>
                    <a:pt x="7144" y="7144"/>
                  </a:moveTo>
                  <a:cubicBezTo>
                    <a:pt x="7144" y="7144"/>
                    <a:pt x="7144" y="7144"/>
                    <a:pt x="7144" y="7144"/>
                  </a:cubicBez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823" name="Google Shape;10823;p15"/>
            <p:cNvSpPr/>
            <p:nvPr/>
          </p:nvSpPr>
          <p:spPr>
            <a:xfrm>
              <a:off x="7255669" y="5574506"/>
              <a:ext cx="9525" cy="9525"/>
            </a:xfrm>
            <a:custGeom>
              <a:avLst/>
              <a:gdLst/>
              <a:ahLst/>
              <a:cxnLst/>
              <a:rect l="l" t="t" r="r" b="b"/>
              <a:pathLst>
                <a:path w="9525" h="9525" extrusionOk="0">
                  <a:moveTo>
                    <a:pt x="7144" y="7144"/>
                  </a:moveTo>
                  <a:cubicBezTo>
                    <a:pt x="7144" y="7144"/>
                    <a:pt x="7144" y="7144"/>
                    <a:pt x="7144" y="7144"/>
                  </a:cubicBezTo>
                  <a:cubicBezTo>
                    <a:pt x="8096" y="7144"/>
                    <a:pt x="8096"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824" name="Google Shape;10824;p15"/>
            <p:cNvSpPr/>
            <p:nvPr/>
          </p:nvSpPr>
          <p:spPr>
            <a:xfrm>
              <a:off x="7251859" y="5612606"/>
              <a:ext cx="9525" cy="9525"/>
            </a:xfrm>
            <a:custGeom>
              <a:avLst/>
              <a:gdLst/>
              <a:ahLst/>
              <a:cxnLst/>
              <a:rect l="l" t="t" r="r" b="b"/>
              <a:pathLst>
                <a:path w="9525" h="9525" extrusionOk="0">
                  <a:moveTo>
                    <a:pt x="7144" y="8096"/>
                  </a:moveTo>
                  <a:lnTo>
                    <a:pt x="8096" y="7144"/>
                  </a:lnTo>
                  <a:cubicBezTo>
                    <a:pt x="7144" y="7144"/>
                    <a:pt x="7144" y="7144"/>
                    <a:pt x="7144" y="809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825" name="Google Shape;10825;p15"/>
            <p:cNvSpPr/>
            <p:nvPr/>
          </p:nvSpPr>
          <p:spPr>
            <a:xfrm>
              <a:off x="7240429" y="5660231"/>
              <a:ext cx="9525" cy="9525"/>
            </a:xfrm>
            <a:custGeom>
              <a:avLst/>
              <a:gdLst/>
              <a:ahLst/>
              <a:cxnLst/>
              <a:rect l="l" t="t" r="r" b="b"/>
              <a:pathLst>
                <a:path w="9525" h="9525" extrusionOk="0">
                  <a:moveTo>
                    <a:pt x="7144" y="7144"/>
                  </a:moveTo>
                  <a:cubicBezTo>
                    <a:pt x="8096" y="8096"/>
                    <a:pt x="8096"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826" name="Google Shape;10826;p15"/>
            <p:cNvSpPr/>
            <p:nvPr/>
          </p:nvSpPr>
          <p:spPr>
            <a:xfrm>
              <a:off x="7255669" y="5627846"/>
              <a:ext cx="9525" cy="9525"/>
            </a:xfrm>
            <a:custGeom>
              <a:avLst/>
              <a:gdLst/>
              <a:ahLst/>
              <a:cxnLst/>
              <a:rect l="l" t="t" r="r" b="b"/>
              <a:pathLst>
                <a:path w="9525" h="9525" extrusionOk="0">
                  <a:moveTo>
                    <a:pt x="7144" y="7144"/>
                  </a:moveTo>
                  <a:cubicBezTo>
                    <a:pt x="7144" y="7144"/>
                    <a:pt x="10001" y="8097"/>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827" name="Google Shape;10827;p15"/>
            <p:cNvSpPr/>
            <p:nvPr/>
          </p:nvSpPr>
          <p:spPr>
            <a:xfrm>
              <a:off x="7253235" y="5639001"/>
              <a:ext cx="9525" cy="9525"/>
            </a:xfrm>
            <a:custGeom>
              <a:avLst/>
              <a:gdLst/>
              <a:ahLst/>
              <a:cxnLst/>
              <a:rect l="l" t="t" r="r" b="b"/>
              <a:pathLst>
                <a:path w="9525" h="9525" extrusionOk="0">
                  <a:moveTo>
                    <a:pt x="10530" y="7419"/>
                  </a:moveTo>
                  <a:cubicBezTo>
                    <a:pt x="10530" y="6466"/>
                    <a:pt x="2910" y="8371"/>
                    <a:pt x="10530" y="741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828" name="Google Shape;10828;p15"/>
            <p:cNvSpPr/>
            <p:nvPr/>
          </p:nvSpPr>
          <p:spPr>
            <a:xfrm>
              <a:off x="7251859" y="5657373"/>
              <a:ext cx="9525" cy="9525"/>
            </a:xfrm>
            <a:custGeom>
              <a:avLst/>
              <a:gdLst/>
              <a:ahLst/>
              <a:cxnLst/>
              <a:rect l="l" t="t" r="r" b="b"/>
              <a:pathLst>
                <a:path w="9525" h="9525" extrusionOk="0">
                  <a:moveTo>
                    <a:pt x="7144" y="7144"/>
                  </a:moveTo>
                  <a:lnTo>
                    <a:pt x="7144" y="7144"/>
                  </a:lnTo>
                  <a:lnTo>
                    <a:pt x="7144" y="7144"/>
                  </a:ln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829" name="Google Shape;10829;p15"/>
            <p:cNvSpPr/>
            <p:nvPr/>
          </p:nvSpPr>
          <p:spPr>
            <a:xfrm>
              <a:off x="7255669" y="5619511"/>
              <a:ext cx="9525" cy="9525"/>
            </a:xfrm>
            <a:custGeom>
              <a:avLst/>
              <a:gdLst/>
              <a:ahLst/>
              <a:cxnLst/>
              <a:rect l="l" t="t" r="r" b="b"/>
              <a:pathLst>
                <a:path w="9525" h="9525" extrusionOk="0">
                  <a:moveTo>
                    <a:pt x="7144" y="7858"/>
                  </a:moveTo>
                  <a:cubicBezTo>
                    <a:pt x="7144" y="7858"/>
                    <a:pt x="8096" y="7858"/>
                    <a:pt x="8096" y="7858"/>
                  </a:cubicBezTo>
                  <a:cubicBezTo>
                    <a:pt x="8096" y="6906"/>
                    <a:pt x="7144" y="6906"/>
                    <a:pt x="7144" y="785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830" name="Google Shape;10830;p15"/>
            <p:cNvSpPr/>
            <p:nvPr/>
          </p:nvSpPr>
          <p:spPr>
            <a:xfrm>
              <a:off x="7217569" y="5648801"/>
              <a:ext cx="9525" cy="9525"/>
            </a:xfrm>
            <a:custGeom>
              <a:avLst/>
              <a:gdLst/>
              <a:ahLst/>
              <a:cxnLst/>
              <a:rect l="l" t="t" r="r" b="b"/>
              <a:pathLst>
                <a:path w="9525" h="9525" extrusionOk="0">
                  <a:moveTo>
                    <a:pt x="7144" y="7144"/>
                  </a:moveTo>
                  <a:cubicBezTo>
                    <a:pt x="7144" y="7144"/>
                    <a:pt x="7144" y="7144"/>
                    <a:pt x="7144" y="7144"/>
                  </a:cubicBez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831" name="Google Shape;10831;p15"/>
            <p:cNvSpPr/>
            <p:nvPr/>
          </p:nvSpPr>
          <p:spPr>
            <a:xfrm>
              <a:off x="7201588" y="5662136"/>
              <a:ext cx="9525" cy="9525"/>
            </a:xfrm>
            <a:custGeom>
              <a:avLst/>
              <a:gdLst/>
              <a:ahLst/>
              <a:cxnLst/>
              <a:rect l="l" t="t" r="r" b="b"/>
              <a:pathLst>
                <a:path w="9525" h="9525" extrusionOk="0">
                  <a:moveTo>
                    <a:pt x="8837" y="7144"/>
                  </a:moveTo>
                  <a:cubicBezTo>
                    <a:pt x="8837" y="7144"/>
                    <a:pt x="5027" y="7144"/>
                    <a:pt x="883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832" name="Google Shape;10832;p15"/>
            <p:cNvSpPr/>
            <p:nvPr/>
          </p:nvSpPr>
          <p:spPr>
            <a:xfrm>
              <a:off x="7259479" y="5564028"/>
              <a:ext cx="9525" cy="9525"/>
            </a:xfrm>
            <a:custGeom>
              <a:avLst/>
              <a:gdLst/>
              <a:ahLst/>
              <a:cxnLst/>
              <a:rect l="l" t="t" r="r" b="b"/>
              <a:pathLst>
                <a:path w="9525" h="9525" extrusionOk="0">
                  <a:moveTo>
                    <a:pt x="7144" y="7144"/>
                  </a:moveTo>
                  <a:lnTo>
                    <a:pt x="7144" y="7144"/>
                  </a:ln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833" name="Google Shape;10833;p15"/>
            <p:cNvSpPr/>
            <p:nvPr/>
          </p:nvSpPr>
          <p:spPr>
            <a:xfrm>
              <a:off x="7211700" y="5506878"/>
              <a:ext cx="9525" cy="19050"/>
            </a:xfrm>
            <a:custGeom>
              <a:avLst/>
              <a:gdLst/>
              <a:ahLst/>
              <a:cxnLst/>
              <a:rect l="l" t="t" r="r" b="b"/>
              <a:pathLst>
                <a:path w="9525" h="19050" extrusionOk="0">
                  <a:moveTo>
                    <a:pt x="7297" y="7144"/>
                  </a:moveTo>
                  <a:cubicBezTo>
                    <a:pt x="9202" y="10001"/>
                    <a:pt x="5392" y="10953"/>
                    <a:pt x="8250" y="12859"/>
                  </a:cubicBezTo>
                  <a:cubicBezTo>
                    <a:pt x="8250" y="11906"/>
                    <a:pt x="10155" y="8096"/>
                    <a:pt x="729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834" name="Google Shape;10834;p15"/>
            <p:cNvSpPr/>
            <p:nvPr/>
          </p:nvSpPr>
          <p:spPr>
            <a:xfrm>
              <a:off x="7240429" y="5659517"/>
              <a:ext cx="9525" cy="9525"/>
            </a:xfrm>
            <a:custGeom>
              <a:avLst/>
              <a:gdLst/>
              <a:ahLst/>
              <a:cxnLst/>
              <a:rect l="l" t="t" r="r" b="b"/>
              <a:pathLst>
                <a:path w="9525" h="9525" extrusionOk="0">
                  <a:moveTo>
                    <a:pt x="7144" y="7858"/>
                  </a:moveTo>
                  <a:cubicBezTo>
                    <a:pt x="7144" y="6906"/>
                    <a:pt x="7144" y="6906"/>
                    <a:pt x="7144" y="7858"/>
                  </a:cubicBezTo>
                  <a:cubicBezTo>
                    <a:pt x="7144" y="6906"/>
                    <a:pt x="7144" y="6906"/>
                    <a:pt x="7144" y="785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835" name="Google Shape;10835;p15"/>
            <p:cNvSpPr/>
            <p:nvPr/>
          </p:nvSpPr>
          <p:spPr>
            <a:xfrm>
              <a:off x="7212806" y="5512593"/>
              <a:ext cx="9525" cy="9525"/>
            </a:xfrm>
            <a:custGeom>
              <a:avLst/>
              <a:gdLst/>
              <a:ahLst/>
              <a:cxnLst/>
              <a:rect l="l" t="t" r="r" b="b"/>
              <a:pathLst>
                <a:path w="9525" h="9525" extrusionOk="0">
                  <a:moveTo>
                    <a:pt x="7144" y="7144"/>
                  </a:moveTo>
                  <a:cubicBezTo>
                    <a:pt x="7144" y="7144"/>
                    <a:pt x="8096"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836" name="Google Shape;10836;p15"/>
            <p:cNvSpPr/>
            <p:nvPr/>
          </p:nvSpPr>
          <p:spPr>
            <a:xfrm>
              <a:off x="7255669" y="5559266"/>
              <a:ext cx="9525" cy="9525"/>
            </a:xfrm>
            <a:custGeom>
              <a:avLst/>
              <a:gdLst/>
              <a:ahLst/>
              <a:cxnLst/>
              <a:rect l="l" t="t" r="r" b="b"/>
              <a:pathLst>
                <a:path w="9525" h="9525" extrusionOk="0">
                  <a:moveTo>
                    <a:pt x="8096" y="7144"/>
                  </a:moveTo>
                  <a:cubicBezTo>
                    <a:pt x="7144" y="7144"/>
                    <a:pt x="7144" y="7144"/>
                    <a:pt x="7144" y="7144"/>
                  </a:cubicBezTo>
                  <a:cubicBezTo>
                    <a:pt x="7144" y="7144"/>
                    <a:pt x="8096" y="7144"/>
                    <a:pt x="8096"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837" name="Google Shape;10837;p15"/>
            <p:cNvSpPr/>
            <p:nvPr/>
          </p:nvSpPr>
          <p:spPr>
            <a:xfrm>
              <a:off x="7253764" y="5576411"/>
              <a:ext cx="9525" cy="9525"/>
            </a:xfrm>
            <a:custGeom>
              <a:avLst/>
              <a:gdLst/>
              <a:ahLst/>
              <a:cxnLst/>
              <a:rect l="l" t="t" r="r" b="b"/>
              <a:pathLst>
                <a:path w="9525" h="9525" extrusionOk="0">
                  <a:moveTo>
                    <a:pt x="7144" y="7144"/>
                  </a:moveTo>
                  <a:lnTo>
                    <a:pt x="7144" y="7144"/>
                  </a:ln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838" name="Google Shape;10838;p15"/>
            <p:cNvSpPr/>
            <p:nvPr/>
          </p:nvSpPr>
          <p:spPr>
            <a:xfrm>
              <a:off x="7252261" y="5549070"/>
              <a:ext cx="9525" cy="9525"/>
            </a:xfrm>
            <a:custGeom>
              <a:avLst/>
              <a:gdLst/>
              <a:ahLst/>
              <a:cxnLst/>
              <a:rect l="l" t="t" r="r" b="b"/>
              <a:pathLst>
                <a:path w="9525" h="9525" extrusionOk="0">
                  <a:moveTo>
                    <a:pt x="7694" y="7815"/>
                  </a:moveTo>
                  <a:cubicBezTo>
                    <a:pt x="9599" y="5909"/>
                    <a:pt x="5789" y="8767"/>
                    <a:pt x="7694" y="7815"/>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839" name="Google Shape;10839;p15"/>
            <p:cNvSpPr/>
            <p:nvPr/>
          </p:nvSpPr>
          <p:spPr>
            <a:xfrm>
              <a:off x="7251435" y="5540216"/>
              <a:ext cx="9525" cy="9525"/>
            </a:xfrm>
            <a:custGeom>
              <a:avLst/>
              <a:gdLst/>
              <a:ahLst/>
              <a:cxnLst/>
              <a:rect l="l" t="t" r="r" b="b"/>
              <a:pathLst>
                <a:path w="9525" h="9525" extrusionOk="0">
                  <a:moveTo>
                    <a:pt x="7567" y="7144"/>
                  </a:moveTo>
                  <a:cubicBezTo>
                    <a:pt x="7567" y="7144"/>
                    <a:pt x="6615" y="8096"/>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840" name="Google Shape;10840;p15"/>
            <p:cNvSpPr/>
            <p:nvPr/>
          </p:nvSpPr>
          <p:spPr>
            <a:xfrm>
              <a:off x="7212806" y="5619273"/>
              <a:ext cx="9525" cy="9525"/>
            </a:xfrm>
            <a:custGeom>
              <a:avLst/>
              <a:gdLst/>
              <a:ahLst/>
              <a:cxnLst/>
              <a:rect l="l" t="t" r="r" b="b"/>
              <a:pathLst>
                <a:path w="9525" h="9525" extrusionOk="0">
                  <a:moveTo>
                    <a:pt x="10001" y="7144"/>
                  </a:moveTo>
                  <a:cubicBezTo>
                    <a:pt x="9049" y="7144"/>
                    <a:pt x="8096" y="7144"/>
                    <a:pt x="7144" y="8096"/>
                  </a:cubicBezTo>
                  <a:cubicBezTo>
                    <a:pt x="9049" y="8096"/>
                    <a:pt x="10001" y="9049"/>
                    <a:pt x="10001"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841" name="Google Shape;10841;p15"/>
            <p:cNvSpPr/>
            <p:nvPr/>
          </p:nvSpPr>
          <p:spPr>
            <a:xfrm>
              <a:off x="7240408" y="5660231"/>
              <a:ext cx="9525" cy="9525"/>
            </a:xfrm>
            <a:custGeom>
              <a:avLst/>
              <a:gdLst/>
              <a:ahLst/>
              <a:cxnLst/>
              <a:rect l="l" t="t" r="r" b="b"/>
              <a:pathLst>
                <a:path w="9525" h="9525" extrusionOk="0">
                  <a:moveTo>
                    <a:pt x="9069" y="7144"/>
                  </a:moveTo>
                  <a:cubicBezTo>
                    <a:pt x="5259" y="7144"/>
                    <a:pt x="8117" y="7144"/>
                    <a:pt x="9069"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842" name="Google Shape;10842;p15"/>
            <p:cNvSpPr/>
            <p:nvPr/>
          </p:nvSpPr>
          <p:spPr>
            <a:xfrm>
              <a:off x="7229951" y="5547836"/>
              <a:ext cx="9525" cy="9525"/>
            </a:xfrm>
            <a:custGeom>
              <a:avLst/>
              <a:gdLst/>
              <a:ahLst/>
              <a:cxnLst/>
              <a:rect l="l" t="t" r="r" b="b"/>
              <a:pathLst>
                <a:path w="9525" h="9525" extrusionOk="0">
                  <a:moveTo>
                    <a:pt x="7144" y="9049"/>
                  </a:moveTo>
                  <a:lnTo>
                    <a:pt x="7144" y="7144"/>
                  </a:lnTo>
                  <a:cubicBezTo>
                    <a:pt x="7144" y="8096"/>
                    <a:pt x="7144" y="9049"/>
                    <a:pt x="7144" y="904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843" name="Google Shape;10843;p15"/>
            <p:cNvSpPr/>
            <p:nvPr/>
          </p:nvSpPr>
          <p:spPr>
            <a:xfrm>
              <a:off x="7212806" y="5569743"/>
              <a:ext cx="9525" cy="9525"/>
            </a:xfrm>
            <a:custGeom>
              <a:avLst/>
              <a:gdLst/>
              <a:ahLst/>
              <a:cxnLst/>
              <a:rect l="l" t="t" r="r" b="b"/>
              <a:pathLst>
                <a:path w="9525" h="9525" extrusionOk="0">
                  <a:moveTo>
                    <a:pt x="7144" y="7144"/>
                  </a:moveTo>
                  <a:lnTo>
                    <a:pt x="7144" y="7144"/>
                  </a:lnTo>
                  <a:cubicBezTo>
                    <a:pt x="8096" y="7144"/>
                    <a:pt x="8096"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844" name="Google Shape;10844;p15"/>
            <p:cNvSpPr/>
            <p:nvPr/>
          </p:nvSpPr>
          <p:spPr>
            <a:xfrm>
              <a:off x="7229951" y="5543311"/>
              <a:ext cx="9525" cy="9525"/>
            </a:xfrm>
            <a:custGeom>
              <a:avLst/>
              <a:gdLst/>
              <a:ahLst/>
              <a:cxnLst/>
              <a:rect l="l" t="t" r="r" b="b"/>
              <a:pathLst>
                <a:path w="9525" h="9525" extrusionOk="0">
                  <a:moveTo>
                    <a:pt x="7144" y="7858"/>
                  </a:moveTo>
                  <a:cubicBezTo>
                    <a:pt x="9049" y="6906"/>
                    <a:pt x="9049" y="6906"/>
                    <a:pt x="7144" y="785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845" name="Google Shape;10845;p15"/>
            <p:cNvSpPr/>
            <p:nvPr/>
          </p:nvSpPr>
          <p:spPr>
            <a:xfrm>
              <a:off x="7212806" y="5620226"/>
              <a:ext cx="9525" cy="9525"/>
            </a:xfrm>
            <a:custGeom>
              <a:avLst/>
              <a:gdLst/>
              <a:ahLst/>
              <a:cxnLst/>
              <a:rect l="l" t="t" r="r" b="b"/>
              <a:pathLst>
                <a:path w="9525" h="9525" extrusionOk="0">
                  <a:moveTo>
                    <a:pt x="7144" y="7144"/>
                  </a:moveTo>
                  <a:lnTo>
                    <a:pt x="7144" y="7144"/>
                  </a:lnTo>
                  <a:lnTo>
                    <a:pt x="7144" y="7144"/>
                  </a:ln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846" name="Google Shape;10846;p15"/>
            <p:cNvSpPr/>
            <p:nvPr/>
          </p:nvSpPr>
          <p:spPr>
            <a:xfrm>
              <a:off x="7188876" y="5504021"/>
              <a:ext cx="85725" cy="171450"/>
            </a:xfrm>
            <a:custGeom>
              <a:avLst/>
              <a:gdLst/>
              <a:ahLst/>
              <a:cxnLst/>
              <a:rect l="l" t="t" r="r" b="b"/>
              <a:pathLst>
                <a:path w="85725" h="171450" extrusionOk="0">
                  <a:moveTo>
                    <a:pt x="37741" y="132874"/>
                  </a:moveTo>
                  <a:cubicBezTo>
                    <a:pt x="37741" y="135731"/>
                    <a:pt x="31074" y="121444"/>
                    <a:pt x="25359" y="121444"/>
                  </a:cubicBezTo>
                  <a:cubicBezTo>
                    <a:pt x="27264" y="122397"/>
                    <a:pt x="27264" y="122397"/>
                    <a:pt x="26311" y="121444"/>
                  </a:cubicBezTo>
                  <a:cubicBezTo>
                    <a:pt x="31074" y="123349"/>
                    <a:pt x="32026" y="122397"/>
                    <a:pt x="27264" y="118586"/>
                  </a:cubicBezTo>
                  <a:cubicBezTo>
                    <a:pt x="33931" y="117634"/>
                    <a:pt x="28216" y="122397"/>
                    <a:pt x="35836" y="120491"/>
                  </a:cubicBezTo>
                  <a:cubicBezTo>
                    <a:pt x="39646" y="111919"/>
                    <a:pt x="32026" y="62389"/>
                    <a:pt x="28216" y="53816"/>
                  </a:cubicBezTo>
                  <a:cubicBezTo>
                    <a:pt x="32979" y="53816"/>
                    <a:pt x="32979" y="52864"/>
                    <a:pt x="28216" y="52864"/>
                  </a:cubicBezTo>
                  <a:cubicBezTo>
                    <a:pt x="30121" y="47149"/>
                    <a:pt x="37741" y="38577"/>
                    <a:pt x="27264" y="31909"/>
                  </a:cubicBezTo>
                  <a:cubicBezTo>
                    <a:pt x="31074" y="35719"/>
                    <a:pt x="34884" y="29052"/>
                    <a:pt x="32026" y="30004"/>
                  </a:cubicBezTo>
                  <a:cubicBezTo>
                    <a:pt x="39646" y="33814"/>
                    <a:pt x="47266" y="36672"/>
                    <a:pt x="51076" y="31909"/>
                  </a:cubicBezTo>
                  <a:cubicBezTo>
                    <a:pt x="49171" y="37624"/>
                    <a:pt x="49171" y="53816"/>
                    <a:pt x="55839" y="69056"/>
                  </a:cubicBezTo>
                  <a:cubicBezTo>
                    <a:pt x="53934" y="68104"/>
                    <a:pt x="52029" y="67152"/>
                    <a:pt x="50124" y="66199"/>
                  </a:cubicBezTo>
                  <a:cubicBezTo>
                    <a:pt x="56791" y="75724"/>
                    <a:pt x="48219" y="82391"/>
                    <a:pt x="62506" y="82391"/>
                  </a:cubicBezTo>
                  <a:cubicBezTo>
                    <a:pt x="59649" y="83344"/>
                    <a:pt x="56791" y="64294"/>
                    <a:pt x="53934" y="65247"/>
                  </a:cubicBezTo>
                  <a:cubicBezTo>
                    <a:pt x="57744" y="65247"/>
                    <a:pt x="57744" y="66199"/>
                    <a:pt x="53934" y="66199"/>
                  </a:cubicBezTo>
                  <a:cubicBezTo>
                    <a:pt x="53934" y="66199"/>
                    <a:pt x="64411" y="77629"/>
                    <a:pt x="54886" y="78581"/>
                  </a:cubicBezTo>
                  <a:cubicBezTo>
                    <a:pt x="55839" y="79534"/>
                    <a:pt x="62506" y="87154"/>
                    <a:pt x="63459" y="84297"/>
                  </a:cubicBezTo>
                  <a:cubicBezTo>
                    <a:pt x="55839" y="78581"/>
                    <a:pt x="66316" y="126206"/>
                    <a:pt x="66316" y="131922"/>
                  </a:cubicBezTo>
                  <a:cubicBezTo>
                    <a:pt x="58696" y="126206"/>
                    <a:pt x="66316" y="137636"/>
                    <a:pt x="66316" y="136684"/>
                  </a:cubicBezTo>
                  <a:cubicBezTo>
                    <a:pt x="63459" y="136684"/>
                    <a:pt x="65364" y="136684"/>
                    <a:pt x="59649" y="141447"/>
                  </a:cubicBezTo>
                  <a:cubicBezTo>
                    <a:pt x="59649" y="139541"/>
                    <a:pt x="67269" y="145256"/>
                    <a:pt x="66316" y="145256"/>
                  </a:cubicBezTo>
                  <a:cubicBezTo>
                    <a:pt x="57744" y="142399"/>
                    <a:pt x="59649" y="150019"/>
                    <a:pt x="57744" y="149066"/>
                  </a:cubicBezTo>
                  <a:cubicBezTo>
                    <a:pt x="59649" y="150972"/>
                    <a:pt x="65364" y="155734"/>
                    <a:pt x="68221" y="159544"/>
                  </a:cubicBezTo>
                  <a:cubicBezTo>
                    <a:pt x="63459" y="161449"/>
                    <a:pt x="63459" y="164306"/>
                    <a:pt x="60601" y="163354"/>
                  </a:cubicBezTo>
                  <a:cubicBezTo>
                    <a:pt x="63459" y="166211"/>
                    <a:pt x="59649" y="168116"/>
                    <a:pt x="65364" y="168116"/>
                  </a:cubicBezTo>
                  <a:cubicBezTo>
                    <a:pt x="67269" y="167164"/>
                    <a:pt x="66316" y="167164"/>
                    <a:pt x="63459" y="167164"/>
                  </a:cubicBezTo>
                  <a:cubicBezTo>
                    <a:pt x="63459" y="167164"/>
                    <a:pt x="78699" y="159544"/>
                    <a:pt x="66316" y="153829"/>
                  </a:cubicBezTo>
                  <a:cubicBezTo>
                    <a:pt x="69174" y="152877"/>
                    <a:pt x="71079" y="152877"/>
                    <a:pt x="73936" y="151924"/>
                  </a:cubicBezTo>
                  <a:cubicBezTo>
                    <a:pt x="72031" y="148114"/>
                    <a:pt x="77746" y="139541"/>
                    <a:pt x="71079" y="130969"/>
                  </a:cubicBezTo>
                  <a:cubicBezTo>
                    <a:pt x="82509" y="130969"/>
                    <a:pt x="67269" y="127159"/>
                    <a:pt x="65364" y="125254"/>
                  </a:cubicBezTo>
                  <a:cubicBezTo>
                    <a:pt x="72984" y="124302"/>
                    <a:pt x="68221" y="124302"/>
                    <a:pt x="75841" y="122397"/>
                  </a:cubicBezTo>
                  <a:cubicBezTo>
                    <a:pt x="76794" y="122397"/>
                    <a:pt x="71079" y="117634"/>
                    <a:pt x="71079" y="116681"/>
                  </a:cubicBezTo>
                  <a:cubicBezTo>
                    <a:pt x="72984" y="94774"/>
                    <a:pt x="79651" y="97631"/>
                    <a:pt x="68221" y="83344"/>
                  </a:cubicBezTo>
                  <a:cubicBezTo>
                    <a:pt x="70126" y="78581"/>
                    <a:pt x="73936" y="83344"/>
                    <a:pt x="75841" y="83344"/>
                  </a:cubicBezTo>
                  <a:cubicBezTo>
                    <a:pt x="73936" y="83344"/>
                    <a:pt x="73936" y="82391"/>
                    <a:pt x="77746" y="81439"/>
                  </a:cubicBezTo>
                  <a:cubicBezTo>
                    <a:pt x="77746" y="81439"/>
                    <a:pt x="72031" y="77629"/>
                    <a:pt x="71079" y="74772"/>
                  </a:cubicBezTo>
                  <a:cubicBezTo>
                    <a:pt x="74889" y="72866"/>
                    <a:pt x="78699" y="71914"/>
                    <a:pt x="80604" y="70009"/>
                  </a:cubicBezTo>
                  <a:cubicBezTo>
                    <a:pt x="75841" y="66199"/>
                    <a:pt x="82509" y="71914"/>
                    <a:pt x="72984" y="68104"/>
                  </a:cubicBezTo>
                  <a:cubicBezTo>
                    <a:pt x="74889" y="67152"/>
                    <a:pt x="78699" y="65247"/>
                    <a:pt x="79651" y="66199"/>
                  </a:cubicBezTo>
                  <a:cubicBezTo>
                    <a:pt x="82509" y="64294"/>
                    <a:pt x="72984" y="81439"/>
                    <a:pt x="71079" y="78581"/>
                  </a:cubicBezTo>
                  <a:cubicBezTo>
                    <a:pt x="71079" y="78581"/>
                    <a:pt x="80604" y="72866"/>
                    <a:pt x="78699" y="70961"/>
                  </a:cubicBezTo>
                  <a:cubicBezTo>
                    <a:pt x="72031" y="72866"/>
                    <a:pt x="76794" y="71914"/>
                    <a:pt x="70126" y="73819"/>
                  </a:cubicBezTo>
                  <a:cubicBezTo>
                    <a:pt x="82509" y="69056"/>
                    <a:pt x="68221" y="58579"/>
                    <a:pt x="69174" y="54769"/>
                  </a:cubicBezTo>
                  <a:cubicBezTo>
                    <a:pt x="79651" y="57627"/>
                    <a:pt x="70126" y="50006"/>
                    <a:pt x="67269" y="50959"/>
                  </a:cubicBezTo>
                  <a:cubicBezTo>
                    <a:pt x="75841" y="48102"/>
                    <a:pt x="68221" y="35719"/>
                    <a:pt x="67269" y="36672"/>
                  </a:cubicBezTo>
                  <a:cubicBezTo>
                    <a:pt x="81556" y="30956"/>
                    <a:pt x="64411" y="19527"/>
                    <a:pt x="65364" y="22384"/>
                  </a:cubicBezTo>
                  <a:cubicBezTo>
                    <a:pt x="66316" y="21431"/>
                    <a:pt x="74889" y="12859"/>
                    <a:pt x="72031" y="10954"/>
                  </a:cubicBezTo>
                  <a:cubicBezTo>
                    <a:pt x="54886" y="18574"/>
                    <a:pt x="66316" y="12859"/>
                    <a:pt x="53934" y="18574"/>
                  </a:cubicBezTo>
                  <a:cubicBezTo>
                    <a:pt x="65364" y="1429"/>
                    <a:pt x="59649" y="17622"/>
                    <a:pt x="57744" y="13811"/>
                  </a:cubicBezTo>
                  <a:cubicBezTo>
                    <a:pt x="52029" y="20479"/>
                    <a:pt x="32026" y="3334"/>
                    <a:pt x="34884" y="17622"/>
                  </a:cubicBezTo>
                  <a:cubicBezTo>
                    <a:pt x="31074" y="19527"/>
                    <a:pt x="27264" y="9049"/>
                    <a:pt x="24406" y="7144"/>
                  </a:cubicBezTo>
                  <a:cubicBezTo>
                    <a:pt x="21549" y="9049"/>
                    <a:pt x="21549" y="10954"/>
                    <a:pt x="26311" y="11906"/>
                  </a:cubicBezTo>
                  <a:cubicBezTo>
                    <a:pt x="27264" y="10002"/>
                    <a:pt x="5356" y="10954"/>
                    <a:pt x="7261" y="10954"/>
                  </a:cubicBezTo>
                  <a:cubicBezTo>
                    <a:pt x="9166" y="41434"/>
                    <a:pt x="13929" y="44291"/>
                    <a:pt x="7261" y="67152"/>
                  </a:cubicBezTo>
                  <a:cubicBezTo>
                    <a:pt x="10119" y="68104"/>
                    <a:pt x="12976" y="69056"/>
                    <a:pt x="15834" y="70009"/>
                  </a:cubicBezTo>
                  <a:cubicBezTo>
                    <a:pt x="12024" y="78581"/>
                    <a:pt x="19644" y="97631"/>
                    <a:pt x="16786" y="99536"/>
                  </a:cubicBezTo>
                  <a:cubicBezTo>
                    <a:pt x="16786" y="99536"/>
                    <a:pt x="11071" y="97631"/>
                    <a:pt x="9166" y="97631"/>
                  </a:cubicBezTo>
                  <a:cubicBezTo>
                    <a:pt x="13929" y="100489"/>
                    <a:pt x="12024" y="107156"/>
                    <a:pt x="16786" y="106204"/>
                  </a:cubicBezTo>
                  <a:cubicBezTo>
                    <a:pt x="15834" y="106204"/>
                    <a:pt x="15834" y="103347"/>
                    <a:pt x="15834" y="103347"/>
                  </a:cubicBezTo>
                  <a:cubicBezTo>
                    <a:pt x="16786" y="106204"/>
                    <a:pt x="18691" y="106204"/>
                    <a:pt x="21549" y="106204"/>
                  </a:cubicBezTo>
                  <a:cubicBezTo>
                    <a:pt x="2499" y="110966"/>
                    <a:pt x="24406" y="117634"/>
                    <a:pt x="15834" y="115729"/>
                  </a:cubicBezTo>
                  <a:cubicBezTo>
                    <a:pt x="28216" y="125254"/>
                    <a:pt x="15834" y="160497"/>
                    <a:pt x="15834" y="165259"/>
                  </a:cubicBezTo>
                  <a:cubicBezTo>
                    <a:pt x="18691" y="169069"/>
                    <a:pt x="36789" y="166211"/>
                    <a:pt x="37741" y="165259"/>
                  </a:cubicBezTo>
                  <a:cubicBezTo>
                    <a:pt x="33931" y="160497"/>
                    <a:pt x="36789" y="165259"/>
                    <a:pt x="37741" y="164306"/>
                  </a:cubicBezTo>
                  <a:cubicBezTo>
                    <a:pt x="35836" y="162402"/>
                    <a:pt x="36789" y="161449"/>
                    <a:pt x="38694" y="161449"/>
                  </a:cubicBezTo>
                  <a:cubicBezTo>
                    <a:pt x="38694" y="157639"/>
                    <a:pt x="35836" y="161449"/>
                    <a:pt x="32979" y="159544"/>
                  </a:cubicBezTo>
                  <a:cubicBezTo>
                    <a:pt x="38694" y="157639"/>
                    <a:pt x="39646" y="142399"/>
                    <a:pt x="32026" y="140494"/>
                  </a:cubicBezTo>
                  <a:cubicBezTo>
                    <a:pt x="43456" y="133827"/>
                    <a:pt x="25359" y="137636"/>
                    <a:pt x="37741" y="132874"/>
                  </a:cubicBezTo>
                  <a:close/>
                  <a:moveTo>
                    <a:pt x="28216" y="99536"/>
                  </a:moveTo>
                  <a:cubicBezTo>
                    <a:pt x="29169" y="99536"/>
                    <a:pt x="29169" y="100489"/>
                    <a:pt x="28216" y="99536"/>
                  </a:cubicBezTo>
                  <a:close/>
                  <a:moveTo>
                    <a:pt x="28216" y="96679"/>
                  </a:moveTo>
                  <a:cubicBezTo>
                    <a:pt x="28216" y="97631"/>
                    <a:pt x="25359" y="98584"/>
                    <a:pt x="28216" y="96679"/>
                  </a:cubicBezTo>
                  <a:close/>
                  <a:moveTo>
                    <a:pt x="9166" y="103347"/>
                  </a:moveTo>
                  <a:cubicBezTo>
                    <a:pt x="8214" y="102394"/>
                    <a:pt x="12976" y="104299"/>
                    <a:pt x="9166" y="10334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847" name="Google Shape;10847;p15"/>
            <p:cNvSpPr/>
            <p:nvPr/>
          </p:nvSpPr>
          <p:spPr>
            <a:xfrm>
              <a:off x="7194709" y="5600223"/>
              <a:ext cx="9525" cy="9525"/>
            </a:xfrm>
            <a:custGeom>
              <a:avLst/>
              <a:gdLst/>
              <a:ahLst/>
              <a:cxnLst/>
              <a:rect l="l" t="t" r="r" b="b"/>
              <a:pathLst>
                <a:path w="9525" h="9525" extrusionOk="0">
                  <a:moveTo>
                    <a:pt x="7144" y="7144"/>
                  </a:moveTo>
                  <a:cubicBezTo>
                    <a:pt x="7144" y="8096"/>
                    <a:pt x="8096"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848" name="Google Shape;10848;p15"/>
            <p:cNvSpPr/>
            <p:nvPr/>
          </p:nvSpPr>
          <p:spPr>
            <a:xfrm>
              <a:off x="7251435" y="5613558"/>
              <a:ext cx="9525" cy="9525"/>
            </a:xfrm>
            <a:custGeom>
              <a:avLst/>
              <a:gdLst/>
              <a:ahLst/>
              <a:cxnLst/>
              <a:rect l="l" t="t" r="r" b="b"/>
              <a:pathLst>
                <a:path w="9525" h="9525" extrusionOk="0">
                  <a:moveTo>
                    <a:pt x="7567" y="7144"/>
                  </a:moveTo>
                  <a:cubicBezTo>
                    <a:pt x="7567" y="7144"/>
                    <a:pt x="6615" y="7144"/>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849" name="Google Shape;10849;p15"/>
            <p:cNvSpPr/>
            <p:nvPr/>
          </p:nvSpPr>
          <p:spPr>
            <a:xfrm>
              <a:off x="7213865" y="5572601"/>
              <a:ext cx="9525" cy="9525"/>
            </a:xfrm>
            <a:custGeom>
              <a:avLst/>
              <a:gdLst/>
              <a:ahLst/>
              <a:cxnLst/>
              <a:rect l="l" t="t" r="r" b="b"/>
              <a:pathLst>
                <a:path w="9525" h="9525" extrusionOk="0">
                  <a:moveTo>
                    <a:pt x="7990" y="7144"/>
                  </a:moveTo>
                  <a:cubicBezTo>
                    <a:pt x="6085" y="7144"/>
                    <a:pt x="7990" y="7144"/>
                    <a:pt x="7990"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850" name="Google Shape;10850;p15"/>
            <p:cNvSpPr/>
            <p:nvPr/>
          </p:nvSpPr>
          <p:spPr>
            <a:xfrm>
              <a:off x="7241910" y="5629751"/>
              <a:ext cx="9525" cy="9525"/>
            </a:xfrm>
            <a:custGeom>
              <a:avLst/>
              <a:gdLst/>
              <a:ahLst/>
              <a:cxnLst/>
              <a:rect l="l" t="t" r="r" b="b"/>
              <a:pathLst>
                <a:path w="9525" h="9525" extrusionOk="0">
                  <a:moveTo>
                    <a:pt x="7567" y="7144"/>
                  </a:moveTo>
                  <a:cubicBezTo>
                    <a:pt x="7567" y="7144"/>
                    <a:pt x="6615" y="7144"/>
                    <a:pt x="7567" y="7144"/>
                  </a:cubicBezTo>
                  <a:cubicBezTo>
                    <a:pt x="6615" y="7144"/>
                    <a:pt x="7567" y="7144"/>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851" name="Google Shape;10851;p15"/>
            <p:cNvSpPr/>
            <p:nvPr/>
          </p:nvSpPr>
          <p:spPr>
            <a:xfrm>
              <a:off x="7241381" y="5636418"/>
              <a:ext cx="9525" cy="9525"/>
            </a:xfrm>
            <a:custGeom>
              <a:avLst/>
              <a:gdLst/>
              <a:ahLst/>
              <a:cxnLst/>
              <a:rect l="l" t="t" r="r" b="b"/>
              <a:pathLst>
                <a:path w="9525" h="9525" extrusionOk="0">
                  <a:moveTo>
                    <a:pt x="8096" y="7144"/>
                  </a:moveTo>
                  <a:lnTo>
                    <a:pt x="7144" y="8096"/>
                  </a:lnTo>
                  <a:cubicBezTo>
                    <a:pt x="7144" y="8096"/>
                    <a:pt x="7144" y="8096"/>
                    <a:pt x="8096"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852" name="Google Shape;10852;p15"/>
            <p:cNvSpPr/>
            <p:nvPr/>
          </p:nvSpPr>
          <p:spPr>
            <a:xfrm>
              <a:off x="7240429" y="5642133"/>
              <a:ext cx="9525" cy="9525"/>
            </a:xfrm>
            <a:custGeom>
              <a:avLst/>
              <a:gdLst/>
              <a:ahLst/>
              <a:cxnLst/>
              <a:rect l="l" t="t" r="r" b="b"/>
              <a:pathLst>
                <a:path w="9525" h="9525" extrusionOk="0">
                  <a:moveTo>
                    <a:pt x="7144" y="7144"/>
                  </a:moveTo>
                  <a:cubicBezTo>
                    <a:pt x="8096" y="7144"/>
                    <a:pt x="1095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853" name="Google Shape;10853;p15"/>
            <p:cNvSpPr/>
            <p:nvPr/>
          </p:nvSpPr>
          <p:spPr>
            <a:xfrm>
              <a:off x="7233999" y="5577601"/>
              <a:ext cx="9525" cy="9525"/>
            </a:xfrm>
            <a:custGeom>
              <a:avLst/>
              <a:gdLst/>
              <a:ahLst/>
              <a:cxnLst/>
              <a:rect l="l" t="t" r="r" b="b"/>
              <a:pathLst>
                <a:path w="9525" h="9525" extrusionOk="0">
                  <a:moveTo>
                    <a:pt x="7858" y="7858"/>
                  </a:moveTo>
                  <a:cubicBezTo>
                    <a:pt x="7858" y="6906"/>
                    <a:pt x="6906" y="6906"/>
                    <a:pt x="7858" y="7858"/>
                  </a:cubicBezTo>
                  <a:cubicBezTo>
                    <a:pt x="6906" y="6906"/>
                    <a:pt x="6906" y="6906"/>
                    <a:pt x="7858" y="785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854" name="Google Shape;10854;p15"/>
            <p:cNvSpPr/>
            <p:nvPr/>
          </p:nvSpPr>
          <p:spPr>
            <a:xfrm>
              <a:off x="7240756" y="5582126"/>
              <a:ext cx="9525" cy="9525"/>
            </a:xfrm>
            <a:custGeom>
              <a:avLst/>
              <a:gdLst/>
              <a:ahLst/>
              <a:cxnLst/>
              <a:rect l="l" t="t" r="r" b="b"/>
              <a:pathLst>
                <a:path w="9525" h="9525" extrusionOk="0">
                  <a:moveTo>
                    <a:pt x="8722" y="8097"/>
                  </a:moveTo>
                  <a:cubicBezTo>
                    <a:pt x="7769" y="8097"/>
                    <a:pt x="7769" y="7144"/>
                    <a:pt x="7769" y="7144"/>
                  </a:cubicBezTo>
                  <a:cubicBezTo>
                    <a:pt x="6817" y="8097"/>
                    <a:pt x="6817" y="8097"/>
                    <a:pt x="8722" y="809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855" name="Google Shape;10855;p15"/>
            <p:cNvSpPr/>
            <p:nvPr/>
          </p:nvSpPr>
          <p:spPr>
            <a:xfrm>
              <a:off x="7229951" y="5550270"/>
              <a:ext cx="9525" cy="9525"/>
            </a:xfrm>
            <a:custGeom>
              <a:avLst/>
              <a:gdLst/>
              <a:ahLst/>
              <a:cxnLst/>
              <a:rect l="l" t="t" r="r" b="b"/>
              <a:pathLst>
                <a:path w="9525" h="9525" extrusionOk="0">
                  <a:moveTo>
                    <a:pt x="7144" y="7567"/>
                  </a:moveTo>
                  <a:cubicBezTo>
                    <a:pt x="7144" y="7567"/>
                    <a:pt x="7144" y="6615"/>
                    <a:pt x="7144"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856" name="Google Shape;10856;p15"/>
            <p:cNvSpPr/>
            <p:nvPr/>
          </p:nvSpPr>
          <p:spPr>
            <a:xfrm>
              <a:off x="7240005" y="5581173"/>
              <a:ext cx="9525" cy="9525"/>
            </a:xfrm>
            <a:custGeom>
              <a:avLst/>
              <a:gdLst/>
              <a:ahLst/>
              <a:cxnLst/>
              <a:rect l="l" t="t" r="r" b="b"/>
              <a:pathLst>
                <a:path w="9525" h="9525" extrusionOk="0">
                  <a:moveTo>
                    <a:pt x="7567" y="7144"/>
                  </a:moveTo>
                  <a:cubicBezTo>
                    <a:pt x="6615" y="7144"/>
                    <a:pt x="7567" y="8096"/>
                    <a:pt x="7567" y="8096"/>
                  </a:cubicBezTo>
                  <a:cubicBezTo>
                    <a:pt x="7567" y="8096"/>
                    <a:pt x="8520" y="8096"/>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857" name="Google Shape;10857;p15"/>
            <p:cNvSpPr/>
            <p:nvPr/>
          </p:nvSpPr>
          <p:spPr>
            <a:xfrm>
              <a:off x="7240429" y="5664993"/>
              <a:ext cx="9525" cy="9525"/>
            </a:xfrm>
            <a:custGeom>
              <a:avLst/>
              <a:gdLst/>
              <a:ahLst/>
              <a:cxnLst/>
              <a:rect l="l" t="t" r="r" b="b"/>
              <a:pathLst>
                <a:path w="9525" h="9525" extrusionOk="0">
                  <a:moveTo>
                    <a:pt x="7144" y="7144"/>
                  </a:move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858" name="Google Shape;10858;p15"/>
            <p:cNvSpPr/>
            <p:nvPr/>
          </p:nvSpPr>
          <p:spPr>
            <a:xfrm>
              <a:off x="7240429" y="5664993"/>
              <a:ext cx="9525" cy="9525"/>
            </a:xfrm>
            <a:custGeom>
              <a:avLst/>
              <a:gdLst/>
              <a:ahLst/>
              <a:cxnLst/>
              <a:rect l="l" t="t" r="r" b="b"/>
              <a:pathLst>
                <a:path w="9525" h="9525" extrusionOk="0">
                  <a:moveTo>
                    <a:pt x="7144" y="7144"/>
                  </a:moveTo>
                  <a:lnTo>
                    <a:pt x="7144" y="7144"/>
                  </a:lnTo>
                  <a:cubicBezTo>
                    <a:pt x="8096" y="7144"/>
                    <a:pt x="8096"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859" name="Google Shape;10859;p15"/>
            <p:cNvSpPr/>
            <p:nvPr/>
          </p:nvSpPr>
          <p:spPr>
            <a:xfrm>
              <a:off x="7240958" y="5665946"/>
              <a:ext cx="9525" cy="9525"/>
            </a:xfrm>
            <a:custGeom>
              <a:avLst/>
              <a:gdLst/>
              <a:ahLst/>
              <a:cxnLst/>
              <a:rect l="l" t="t" r="r" b="b"/>
              <a:pathLst>
                <a:path w="9525" h="9525" extrusionOk="0">
                  <a:moveTo>
                    <a:pt x="7567" y="7144"/>
                  </a:moveTo>
                  <a:lnTo>
                    <a:pt x="7567" y="7144"/>
                  </a:lnTo>
                  <a:cubicBezTo>
                    <a:pt x="7567" y="7144"/>
                    <a:pt x="6615" y="7144"/>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860" name="Google Shape;10860;p15"/>
            <p:cNvSpPr/>
            <p:nvPr/>
          </p:nvSpPr>
          <p:spPr>
            <a:xfrm>
              <a:off x="7240429" y="5657373"/>
              <a:ext cx="9525" cy="9525"/>
            </a:xfrm>
            <a:custGeom>
              <a:avLst/>
              <a:gdLst/>
              <a:ahLst/>
              <a:cxnLst/>
              <a:rect l="l" t="t" r="r" b="b"/>
              <a:pathLst>
                <a:path w="9525" h="9525" extrusionOk="0">
                  <a:moveTo>
                    <a:pt x="8096" y="7144"/>
                  </a:moveTo>
                  <a:lnTo>
                    <a:pt x="7144" y="7144"/>
                  </a:lnTo>
                  <a:cubicBezTo>
                    <a:pt x="7144" y="7144"/>
                    <a:pt x="7144" y="7144"/>
                    <a:pt x="8096"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861" name="Google Shape;10861;p15"/>
            <p:cNvSpPr/>
            <p:nvPr/>
          </p:nvSpPr>
          <p:spPr>
            <a:xfrm>
              <a:off x="7239872" y="5655468"/>
              <a:ext cx="9525" cy="9525"/>
            </a:xfrm>
            <a:custGeom>
              <a:avLst/>
              <a:gdLst/>
              <a:ahLst/>
              <a:cxnLst/>
              <a:rect l="l" t="t" r="r" b="b"/>
              <a:pathLst>
                <a:path w="9525" h="9525" extrusionOk="0">
                  <a:moveTo>
                    <a:pt x="8653" y="7144"/>
                  </a:moveTo>
                  <a:cubicBezTo>
                    <a:pt x="5796" y="12859"/>
                    <a:pt x="7700" y="7144"/>
                    <a:pt x="8653"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862" name="Google Shape;10862;p15"/>
            <p:cNvSpPr/>
            <p:nvPr/>
          </p:nvSpPr>
          <p:spPr>
            <a:xfrm>
              <a:off x="7253607" y="5645943"/>
              <a:ext cx="9525" cy="9525"/>
            </a:xfrm>
            <a:custGeom>
              <a:avLst/>
              <a:gdLst/>
              <a:ahLst/>
              <a:cxnLst/>
              <a:rect l="l" t="t" r="r" b="b"/>
              <a:pathLst>
                <a:path w="9525" h="9525" extrusionOk="0">
                  <a:moveTo>
                    <a:pt x="7301" y="7144"/>
                  </a:moveTo>
                  <a:cubicBezTo>
                    <a:pt x="10158" y="10954"/>
                    <a:pt x="6348" y="8096"/>
                    <a:pt x="7301"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863" name="Google Shape;10863;p15"/>
            <p:cNvSpPr/>
            <p:nvPr/>
          </p:nvSpPr>
          <p:spPr>
            <a:xfrm>
              <a:off x="7254716" y="5640467"/>
              <a:ext cx="9525" cy="9525"/>
            </a:xfrm>
            <a:custGeom>
              <a:avLst/>
              <a:gdLst/>
              <a:ahLst/>
              <a:cxnLst/>
              <a:rect l="l" t="t" r="r" b="b"/>
              <a:pathLst>
                <a:path w="9525" h="9525" extrusionOk="0">
                  <a:moveTo>
                    <a:pt x="7144" y="7858"/>
                  </a:moveTo>
                  <a:cubicBezTo>
                    <a:pt x="8096" y="8810"/>
                    <a:pt x="9049" y="7858"/>
                    <a:pt x="9049" y="7858"/>
                  </a:cubicBezTo>
                  <a:cubicBezTo>
                    <a:pt x="8096" y="6906"/>
                    <a:pt x="8096" y="6906"/>
                    <a:pt x="7144" y="785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864" name="Google Shape;10864;p15"/>
            <p:cNvSpPr/>
            <p:nvPr/>
          </p:nvSpPr>
          <p:spPr>
            <a:xfrm>
              <a:off x="7253764" y="5600752"/>
              <a:ext cx="9525" cy="9525"/>
            </a:xfrm>
            <a:custGeom>
              <a:avLst/>
              <a:gdLst/>
              <a:ahLst/>
              <a:cxnLst/>
              <a:rect l="l" t="t" r="r" b="b"/>
              <a:pathLst>
                <a:path w="9525" h="9525" extrusionOk="0">
                  <a:moveTo>
                    <a:pt x="7144" y="7567"/>
                  </a:moveTo>
                  <a:lnTo>
                    <a:pt x="10001" y="7567"/>
                  </a:lnTo>
                  <a:cubicBezTo>
                    <a:pt x="9049" y="6615"/>
                    <a:pt x="8096" y="7567"/>
                    <a:pt x="7144"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865" name="Google Shape;10865;p15"/>
            <p:cNvSpPr/>
            <p:nvPr/>
          </p:nvSpPr>
          <p:spPr>
            <a:xfrm>
              <a:off x="7239053" y="5594508"/>
              <a:ext cx="9525" cy="9525"/>
            </a:xfrm>
            <a:custGeom>
              <a:avLst/>
              <a:gdLst/>
              <a:ahLst/>
              <a:cxnLst/>
              <a:rect l="l" t="t" r="r" b="b"/>
              <a:pathLst>
                <a:path w="9525" h="9525" extrusionOk="0">
                  <a:moveTo>
                    <a:pt x="7567" y="7144"/>
                  </a:moveTo>
                  <a:cubicBezTo>
                    <a:pt x="6615" y="9049"/>
                    <a:pt x="7567" y="7144"/>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866" name="Google Shape;10866;p15"/>
            <p:cNvSpPr/>
            <p:nvPr/>
          </p:nvSpPr>
          <p:spPr>
            <a:xfrm>
              <a:off x="7257299" y="5587855"/>
              <a:ext cx="9525" cy="9525"/>
            </a:xfrm>
            <a:custGeom>
              <a:avLst/>
              <a:gdLst/>
              <a:ahLst/>
              <a:cxnLst/>
              <a:rect l="l" t="t" r="r" b="b"/>
              <a:pathLst>
                <a:path w="9525" h="9525" extrusionOk="0">
                  <a:moveTo>
                    <a:pt x="7419" y="8082"/>
                  </a:moveTo>
                  <a:cubicBezTo>
                    <a:pt x="8371" y="9987"/>
                    <a:pt x="6466" y="5225"/>
                    <a:pt x="7419" y="8082"/>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867" name="Google Shape;10867;p15"/>
            <p:cNvSpPr/>
            <p:nvPr/>
          </p:nvSpPr>
          <p:spPr>
            <a:xfrm>
              <a:off x="7251859" y="5542121"/>
              <a:ext cx="9525" cy="9525"/>
            </a:xfrm>
            <a:custGeom>
              <a:avLst/>
              <a:gdLst/>
              <a:ahLst/>
              <a:cxnLst/>
              <a:rect l="l" t="t" r="r" b="b"/>
              <a:pathLst>
                <a:path w="9525" h="9525" extrusionOk="0">
                  <a:moveTo>
                    <a:pt x="10001" y="7144"/>
                  </a:moveTo>
                  <a:lnTo>
                    <a:pt x="7144" y="7144"/>
                  </a:lnTo>
                  <a:cubicBezTo>
                    <a:pt x="7144" y="7144"/>
                    <a:pt x="10954" y="7144"/>
                    <a:pt x="10001"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868" name="Google Shape;10868;p15"/>
            <p:cNvSpPr/>
            <p:nvPr/>
          </p:nvSpPr>
          <p:spPr>
            <a:xfrm>
              <a:off x="7243286" y="5506792"/>
              <a:ext cx="9525" cy="9525"/>
            </a:xfrm>
            <a:custGeom>
              <a:avLst/>
              <a:gdLst/>
              <a:ahLst/>
              <a:cxnLst/>
              <a:rect l="l" t="t" r="r" b="b"/>
              <a:pathLst>
                <a:path w="9525" h="9525" extrusionOk="0">
                  <a:moveTo>
                    <a:pt x="9049" y="9134"/>
                  </a:moveTo>
                  <a:cubicBezTo>
                    <a:pt x="10001" y="7230"/>
                    <a:pt x="9049" y="6277"/>
                    <a:pt x="7144" y="8182"/>
                  </a:cubicBezTo>
                  <a:cubicBezTo>
                    <a:pt x="8096" y="9134"/>
                    <a:pt x="8096" y="10087"/>
                    <a:pt x="9049" y="913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869" name="Google Shape;10869;p15"/>
            <p:cNvSpPr/>
            <p:nvPr/>
          </p:nvSpPr>
          <p:spPr>
            <a:xfrm>
              <a:off x="7187724" y="5565510"/>
              <a:ext cx="9525" cy="9525"/>
            </a:xfrm>
            <a:custGeom>
              <a:avLst/>
              <a:gdLst/>
              <a:ahLst/>
              <a:cxnLst/>
              <a:rect l="l" t="t" r="r" b="b"/>
              <a:pathLst>
                <a:path w="9525" h="9525" extrusionOk="0">
                  <a:moveTo>
                    <a:pt x="8414" y="7567"/>
                  </a:moveTo>
                  <a:cubicBezTo>
                    <a:pt x="5556" y="6615"/>
                    <a:pt x="8414" y="7567"/>
                    <a:pt x="8414"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grpSp>
      <p:grpSp>
        <p:nvGrpSpPr>
          <p:cNvPr id="10870" name="Google Shape;10870;p15"/>
          <p:cNvGrpSpPr/>
          <p:nvPr/>
        </p:nvGrpSpPr>
        <p:grpSpPr>
          <a:xfrm rot="-331810">
            <a:off x="7909670" y="2741387"/>
            <a:ext cx="365021" cy="463479"/>
            <a:chOff x="6843236" y="157160"/>
            <a:chExt cx="947072" cy="1202528"/>
          </a:xfrm>
        </p:grpSpPr>
        <p:sp>
          <p:nvSpPr>
            <p:cNvPr id="10871" name="Google Shape;10871;p15"/>
            <p:cNvSpPr/>
            <p:nvPr/>
          </p:nvSpPr>
          <p:spPr>
            <a:xfrm>
              <a:off x="7263183" y="188542"/>
              <a:ext cx="19050" cy="9525"/>
            </a:xfrm>
            <a:custGeom>
              <a:avLst/>
              <a:gdLst/>
              <a:ahLst/>
              <a:cxnLst/>
              <a:rect l="l" t="t" r="r" b="b"/>
              <a:pathLst>
                <a:path w="19050" h="9525" extrusionOk="0">
                  <a:moveTo>
                    <a:pt x="13917" y="10530"/>
                  </a:moveTo>
                  <a:cubicBezTo>
                    <a:pt x="13917" y="10530"/>
                    <a:pt x="-1323" y="2910"/>
                    <a:pt x="13917" y="10530"/>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872" name="Google Shape;10872;p15"/>
            <p:cNvSpPr/>
            <p:nvPr/>
          </p:nvSpPr>
          <p:spPr>
            <a:xfrm>
              <a:off x="7235250" y="171185"/>
              <a:ext cx="19050" cy="19050"/>
            </a:xfrm>
            <a:custGeom>
              <a:avLst/>
              <a:gdLst/>
              <a:ahLst/>
              <a:cxnLst/>
              <a:rect l="l" t="t" r="r" b="b"/>
              <a:pathLst>
                <a:path w="19050" h="19050" extrusionOk="0">
                  <a:moveTo>
                    <a:pt x="15180" y="12647"/>
                  </a:moveTo>
                  <a:cubicBezTo>
                    <a:pt x="-8632" y="12647"/>
                    <a:pt x="29468" y="265"/>
                    <a:pt x="15180" y="12647"/>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873" name="Google Shape;10873;p15"/>
            <p:cNvSpPr/>
            <p:nvPr/>
          </p:nvSpPr>
          <p:spPr>
            <a:xfrm>
              <a:off x="7409021" y="559593"/>
              <a:ext cx="9525" cy="9525"/>
            </a:xfrm>
            <a:custGeom>
              <a:avLst/>
              <a:gdLst/>
              <a:ahLst/>
              <a:cxnLst/>
              <a:rect l="l" t="t" r="r" b="b"/>
              <a:pathLst>
                <a:path w="9525" h="9525" extrusionOk="0">
                  <a:moveTo>
                    <a:pt x="7144" y="10001"/>
                  </a:moveTo>
                  <a:lnTo>
                    <a:pt x="7144" y="7144"/>
                  </a:lnTo>
                  <a:cubicBezTo>
                    <a:pt x="7144" y="8096"/>
                    <a:pt x="7144" y="9049"/>
                    <a:pt x="7144" y="10001"/>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874" name="Google Shape;10874;p15"/>
            <p:cNvSpPr/>
            <p:nvPr/>
          </p:nvSpPr>
          <p:spPr>
            <a:xfrm>
              <a:off x="7597616" y="751284"/>
              <a:ext cx="9525" cy="9525"/>
            </a:xfrm>
            <a:custGeom>
              <a:avLst/>
              <a:gdLst/>
              <a:ahLst/>
              <a:cxnLst/>
              <a:rect l="l" t="t" r="r" b="b"/>
              <a:pathLst>
                <a:path w="9525" h="9525" extrusionOk="0">
                  <a:moveTo>
                    <a:pt x="10001" y="7858"/>
                  </a:moveTo>
                  <a:cubicBezTo>
                    <a:pt x="8096" y="6906"/>
                    <a:pt x="7144" y="6906"/>
                    <a:pt x="7144" y="7858"/>
                  </a:cubicBezTo>
                  <a:cubicBezTo>
                    <a:pt x="9049" y="8811"/>
                    <a:pt x="10954" y="8811"/>
                    <a:pt x="10001" y="7858"/>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875" name="Google Shape;10875;p15"/>
            <p:cNvSpPr/>
            <p:nvPr/>
          </p:nvSpPr>
          <p:spPr>
            <a:xfrm>
              <a:off x="7640479" y="771048"/>
              <a:ext cx="9525" cy="9525"/>
            </a:xfrm>
            <a:custGeom>
              <a:avLst/>
              <a:gdLst/>
              <a:ahLst/>
              <a:cxnLst/>
              <a:rect l="l" t="t" r="r" b="b"/>
              <a:pathLst>
                <a:path w="9525" h="9525" extrusionOk="0">
                  <a:moveTo>
                    <a:pt x="10001" y="8096"/>
                  </a:moveTo>
                  <a:cubicBezTo>
                    <a:pt x="9049" y="8096"/>
                    <a:pt x="8096" y="7144"/>
                    <a:pt x="7144" y="7144"/>
                  </a:cubicBezTo>
                  <a:cubicBezTo>
                    <a:pt x="8096" y="7144"/>
                    <a:pt x="9049" y="8096"/>
                    <a:pt x="10001" y="8096"/>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876" name="Google Shape;10876;p15"/>
            <p:cNvSpPr/>
            <p:nvPr/>
          </p:nvSpPr>
          <p:spPr>
            <a:xfrm>
              <a:off x="7408069" y="562451"/>
              <a:ext cx="9525" cy="19050"/>
            </a:xfrm>
            <a:custGeom>
              <a:avLst/>
              <a:gdLst/>
              <a:ahLst/>
              <a:cxnLst/>
              <a:rect l="l" t="t" r="r" b="b"/>
              <a:pathLst>
                <a:path w="9525" h="19050" extrusionOk="0">
                  <a:moveTo>
                    <a:pt x="8096" y="7144"/>
                  </a:moveTo>
                  <a:lnTo>
                    <a:pt x="7144" y="14764"/>
                  </a:lnTo>
                  <a:cubicBezTo>
                    <a:pt x="8096" y="14764"/>
                    <a:pt x="8096" y="10954"/>
                    <a:pt x="8096"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877" name="Google Shape;10877;p15"/>
            <p:cNvSpPr/>
            <p:nvPr/>
          </p:nvSpPr>
          <p:spPr>
            <a:xfrm>
              <a:off x="7282648" y="164306"/>
              <a:ext cx="9525" cy="9525"/>
            </a:xfrm>
            <a:custGeom>
              <a:avLst/>
              <a:gdLst/>
              <a:ahLst/>
              <a:cxnLst/>
              <a:rect l="l" t="t" r="r" b="b"/>
              <a:pathLst>
                <a:path w="9525" h="9525" extrusionOk="0">
                  <a:moveTo>
                    <a:pt x="11597" y="7144"/>
                  </a:moveTo>
                  <a:cubicBezTo>
                    <a:pt x="2072" y="8096"/>
                    <a:pt x="10644" y="9049"/>
                    <a:pt x="11597"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878" name="Google Shape;10878;p15"/>
            <p:cNvSpPr/>
            <p:nvPr/>
          </p:nvSpPr>
          <p:spPr>
            <a:xfrm>
              <a:off x="7404111" y="435841"/>
              <a:ext cx="9525" cy="9525"/>
            </a:xfrm>
            <a:custGeom>
              <a:avLst/>
              <a:gdLst/>
              <a:ahLst/>
              <a:cxnLst/>
              <a:rect l="l" t="t" r="r" b="b"/>
              <a:pathLst>
                <a:path w="9525" h="9525" extrusionOk="0">
                  <a:moveTo>
                    <a:pt x="8244" y="11833"/>
                  </a:moveTo>
                  <a:cubicBezTo>
                    <a:pt x="7291" y="9928"/>
                    <a:pt x="6339" y="2308"/>
                    <a:pt x="8244" y="11833"/>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879" name="Google Shape;10879;p15"/>
            <p:cNvSpPr/>
            <p:nvPr/>
          </p:nvSpPr>
          <p:spPr>
            <a:xfrm>
              <a:off x="7409503" y="215636"/>
              <a:ext cx="9525" cy="19050"/>
            </a:xfrm>
            <a:custGeom>
              <a:avLst/>
              <a:gdLst/>
              <a:ahLst/>
              <a:cxnLst/>
              <a:rect l="l" t="t" r="r" b="b"/>
              <a:pathLst>
                <a:path w="9525" h="19050" extrusionOk="0">
                  <a:moveTo>
                    <a:pt x="7615" y="8201"/>
                  </a:moveTo>
                  <a:cubicBezTo>
                    <a:pt x="4757" y="22488"/>
                    <a:pt x="16187" y="2486"/>
                    <a:pt x="7615" y="8201"/>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880" name="Google Shape;10880;p15"/>
            <p:cNvSpPr/>
            <p:nvPr/>
          </p:nvSpPr>
          <p:spPr>
            <a:xfrm>
              <a:off x="7305199" y="175736"/>
              <a:ext cx="9525" cy="9525"/>
            </a:xfrm>
            <a:custGeom>
              <a:avLst/>
              <a:gdLst/>
              <a:ahLst/>
              <a:cxnLst/>
              <a:rect l="l" t="t" r="r" b="b"/>
              <a:pathLst>
                <a:path w="9525" h="9525" extrusionOk="0">
                  <a:moveTo>
                    <a:pt x="10001" y="7144"/>
                  </a:moveTo>
                  <a:lnTo>
                    <a:pt x="7144" y="7144"/>
                  </a:lnTo>
                  <a:cubicBezTo>
                    <a:pt x="8096" y="7144"/>
                    <a:pt x="9049" y="7144"/>
                    <a:pt x="10001"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881" name="Google Shape;10881;p15"/>
            <p:cNvSpPr/>
            <p:nvPr/>
          </p:nvSpPr>
          <p:spPr>
            <a:xfrm>
              <a:off x="7402354" y="507206"/>
              <a:ext cx="9525" cy="9525"/>
            </a:xfrm>
            <a:custGeom>
              <a:avLst/>
              <a:gdLst/>
              <a:ahLst/>
              <a:cxnLst/>
              <a:rect l="l" t="t" r="r" b="b"/>
              <a:pathLst>
                <a:path w="9525" h="9525" extrusionOk="0">
                  <a:moveTo>
                    <a:pt x="8096" y="7144"/>
                  </a:moveTo>
                  <a:cubicBezTo>
                    <a:pt x="8096" y="7144"/>
                    <a:pt x="7144" y="8096"/>
                    <a:pt x="7144" y="8096"/>
                  </a:cubicBezTo>
                  <a:cubicBezTo>
                    <a:pt x="7144" y="8096"/>
                    <a:pt x="7144" y="8096"/>
                    <a:pt x="8096"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882" name="Google Shape;10882;p15"/>
            <p:cNvSpPr/>
            <p:nvPr/>
          </p:nvSpPr>
          <p:spPr>
            <a:xfrm>
              <a:off x="7208996" y="402431"/>
              <a:ext cx="9525" cy="9525"/>
            </a:xfrm>
            <a:custGeom>
              <a:avLst/>
              <a:gdLst/>
              <a:ahLst/>
              <a:cxnLst/>
              <a:rect l="l" t="t" r="r" b="b"/>
              <a:pathLst>
                <a:path w="9525" h="9525" extrusionOk="0">
                  <a:moveTo>
                    <a:pt x="7144" y="7144"/>
                  </a:moveTo>
                  <a:cubicBezTo>
                    <a:pt x="7144" y="8096"/>
                    <a:pt x="7144" y="7144"/>
                    <a:pt x="7144" y="7144"/>
                  </a:cubicBezTo>
                  <a:cubicBezTo>
                    <a:pt x="7144" y="7144"/>
                    <a:pt x="7144" y="7144"/>
                    <a:pt x="7144"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883" name="Google Shape;10883;p15"/>
            <p:cNvSpPr/>
            <p:nvPr/>
          </p:nvSpPr>
          <p:spPr>
            <a:xfrm>
              <a:off x="7228999" y="166211"/>
              <a:ext cx="9525" cy="9525"/>
            </a:xfrm>
            <a:custGeom>
              <a:avLst/>
              <a:gdLst/>
              <a:ahLst/>
              <a:cxnLst/>
              <a:rect l="l" t="t" r="r" b="b"/>
              <a:pathLst>
                <a:path w="9525" h="9525" extrusionOk="0">
                  <a:moveTo>
                    <a:pt x="7144" y="7144"/>
                  </a:moveTo>
                  <a:cubicBezTo>
                    <a:pt x="7144" y="9049"/>
                    <a:pt x="9049" y="11906"/>
                    <a:pt x="7144"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884" name="Google Shape;10884;p15"/>
            <p:cNvSpPr/>
            <p:nvPr/>
          </p:nvSpPr>
          <p:spPr>
            <a:xfrm>
              <a:off x="7710113" y="815392"/>
              <a:ext cx="9525" cy="9525"/>
            </a:xfrm>
            <a:custGeom>
              <a:avLst/>
              <a:gdLst/>
              <a:ahLst/>
              <a:cxnLst/>
              <a:rect l="l" t="t" r="r" b="b"/>
              <a:pathLst>
                <a:path w="9525" h="9525" extrusionOk="0">
                  <a:moveTo>
                    <a:pt x="8947" y="7567"/>
                  </a:moveTo>
                  <a:cubicBezTo>
                    <a:pt x="7995" y="7567"/>
                    <a:pt x="7995" y="7567"/>
                    <a:pt x="8947" y="7567"/>
                  </a:cubicBezTo>
                  <a:cubicBezTo>
                    <a:pt x="6090" y="6615"/>
                    <a:pt x="7042" y="7567"/>
                    <a:pt x="8947" y="7567"/>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885" name="Google Shape;10885;p15"/>
            <p:cNvSpPr/>
            <p:nvPr/>
          </p:nvSpPr>
          <p:spPr>
            <a:xfrm>
              <a:off x="7269956" y="1302044"/>
              <a:ext cx="38100" cy="19050"/>
            </a:xfrm>
            <a:custGeom>
              <a:avLst/>
              <a:gdLst/>
              <a:ahLst/>
              <a:cxnLst/>
              <a:rect l="l" t="t" r="r" b="b"/>
              <a:pathLst>
                <a:path w="38100" h="19050" extrusionOk="0">
                  <a:moveTo>
                    <a:pt x="7144" y="12405"/>
                  </a:moveTo>
                  <a:cubicBezTo>
                    <a:pt x="15716" y="15263"/>
                    <a:pt x="25241" y="4785"/>
                    <a:pt x="38576" y="7643"/>
                  </a:cubicBezTo>
                  <a:cubicBezTo>
                    <a:pt x="36671" y="6690"/>
                    <a:pt x="17621" y="14310"/>
                    <a:pt x="7144" y="12405"/>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886" name="Google Shape;10886;p15"/>
            <p:cNvSpPr/>
            <p:nvPr/>
          </p:nvSpPr>
          <p:spPr>
            <a:xfrm>
              <a:off x="7289006" y="164544"/>
              <a:ext cx="9525" cy="9525"/>
            </a:xfrm>
            <a:custGeom>
              <a:avLst/>
              <a:gdLst/>
              <a:ahLst/>
              <a:cxnLst/>
              <a:rect l="l" t="t" r="r" b="b"/>
              <a:pathLst>
                <a:path w="9525" h="9525" extrusionOk="0">
                  <a:moveTo>
                    <a:pt x="7144" y="7858"/>
                  </a:moveTo>
                  <a:lnTo>
                    <a:pt x="10954" y="7858"/>
                  </a:lnTo>
                  <a:cubicBezTo>
                    <a:pt x="10001" y="6906"/>
                    <a:pt x="8096" y="6906"/>
                    <a:pt x="7144" y="7858"/>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887" name="Google Shape;10887;p15"/>
            <p:cNvSpPr/>
            <p:nvPr/>
          </p:nvSpPr>
          <p:spPr>
            <a:xfrm>
              <a:off x="7300436" y="1302543"/>
              <a:ext cx="9525" cy="9525"/>
            </a:xfrm>
            <a:custGeom>
              <a:avLst/>
              <a:gdLst/>
              <a:ahLst/>
              <a:cxnLst/>
              <a:rect l="l" t="t" r="r" b="b"/>
              <a:pathLst>
                <a:path w="9525" h="9525" extrusionOk="0">
                  <a:moveTo>
                    <a:pt x="7144" y="7144"/>
                  </a:moveTo>
                  <a:cubicBezTo>
                    <a:pt x="8096" y="7144"/>
                    <a:pt x="10954" y="8096"/>
                    <a:pt x="7144"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888" name="Google Shape;10888;p15"/>
            <p:cNvSpPr/>
            <p:nvPr/>
          </p:nvSpPr>
          <p:spPr>
            <a:xfrm>
              <a:off x="7754779" y="986313"/>
              <a:ext cx="9525" cy="9525"/>
            </a:xfrm>
            <a:custGeom>
              <a:avLst/>
              <a:gdLst/>
              <a:ahLst/>
              <a:cxnLst/>
              <a:rect l="l" t="t" r="r" b="b"/>
              <a:pathLst>
                <a:path w="9525" h="9525" extrusionOk="0">
                  <a:moveTo>
                    <a:pt x="7144" y="9049"/>
                  </a:moveTo>
                  <a:cubicBezTo>
                    <a:pt x="8096" y="9049"/>
                    <a:pt x="8096" y="8096"/>
                    <a:pt x="9049" y="7144"/>
                  </a:cubicBezTo>
                  <a:cubicBezTo>
                    <a:pt x="9049" y="7144"/>
                    <a:pt x="8096" y="7144"/>
                    <a:pt x="7144" y="9049"/>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889" name="Google Shape;10889;p15"/>
            <p:cNvSpPr/>
            <p:nvPr/>
          </p:nvSpPr>
          <p:spPr>
            <a:xfrm>
              <a:off x="7744301" y="849153"/>
              <a:ext cx="9525" cy="9525"/>
            </a:xfrm>
            <a:custGeom>
              <a:avLst/>
              <a:gdLst/>
              <a:ahLst/>
              <a:cxnLst/>
              <a:rect l="l" t="t" r="r" b="b"/>
              <a:pathLst>
                <a:path w="9525" h="9525" extrusionOk="0">
                  <a:moveTo>
                    <a:pt x="7144" y="7144"/>
                  </a:moveTo>
                  <a:lnTo>
                    <a:pt x="8096" y="10001"/>
                  </a:lnTo>
                  <a:cubicBezTo>
                    <a:pt x="8096" y="9049"/>
                    <a:pt x="8096" y="8096"/>
                    <a:pt x="7144"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890" name="Google Shape;10890;p15"/>
            <p:cNvSpPr/>
            <p:nvPr/>
          </p:nvSpPr>
          <p:spPr>
            <a:xfrm>
              <a:off x="7735932" y="1060466"/>
              <a:ext cx="9525" cy="19050"/>
            </a:xfrm>
            <a:custGeom>
              <a:avLst/>
              <a:gdLst/>
              <a:ahLst/>
              <a:cxnLst/>
              <a:rect l="l" t="t" r="r" b="b"/>
              <a:pathLst>
                <a:path w="9525" h="19050" extrusionOk="0">
                  <a:moveTo>
                    <a:pt x="10751" y="7286"/>
                  </a:moveTo>
                  <a:cubicBezTo>
                    <a:pt x="2178" y="23479"/>
                    <a:pt x="11703" y="5381"/>
                    <a:pt x="10751" y="7286"/>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891" name="Google Shape;10891;p15"/>
            <p:cNvSpPr/>
            <p:nvPr/>
          </p:nvSpPr>
          <p:spPr>
            <a:xfrm>
              <a:off x="7703344" y="1127177"/>
              <a:ext cx="9525" cy="9525"/>
            </a:xfrm>
            <a:custGeom>
              <a:avLst/>
              <a:gdLst/>
              <a:ahLst/>
              <a:cxnLst/>
              <a:rect l="l" t="t" r="r" b="b"/>
              <a:pathLst>
                <a:path w="9525" h="9525" extrusionOk="0">
                  <a:moveTo>
                    <a:pt x="7144" y="10107"/>
                  </a:moveTo>
                  <a:cubicBezTo>
                    <a:pt x="8096" y="10107"/>
                    <a:pt x="12859" y="3440"/>
                    <a:pt x="7144" y="10107"/>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892" name="Google Shape;10892;p15"/>
            <p:cNvSpPr/>
            <p:nvPr/>
          </p:nvSpPr>
          <p:spPr>
            <a:xfrm>
              <a:off x="7190899" y="638077"/>
              <a:ext cx="9525" cy="19050"/>
            </a:xfrm>
            <a:custGeom>
              <a:avLst/>
              <a:gdLst/>
              <a:ahLst/>
              <a:cxnLst/>
              <a:rect l="l" t="t" r="r" b="b"/>
              <a:pathLst>
                <a:path w="9525" h="19050" extrusionOk="0">
                  <a:moveTo>
                    <a:pt x="7144" y="14385"/>
                  </a:moveTo>
                  <a:cubicBezTo>
                    <a:pt x="8096" y="12480"/>
                    <a:pt x="9049" y="11528"/>
                    <a:pt x="10001" y="10575"/>
                  </a:cubicBezTo>
                  <a:cubicBezTo>
                    <a:pt x="8096" y="11528"/>
                    <a:pt x="8096" y="98"/>
                    <a:pt x="7144" y="14385"/>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893" name="Google Shape;10893;p15"/>
            <p:cNvSpPr/>
            <p:nvPr/>
          </p:nvSpPr>
          <p:spPr>
            <a:xfrm>
              <a:off x="7287101" y="164094"/>
              <a:ext cx="9525" cy="9525"/>
            </a:xfrm>
            <a:custGeom>
              <a:avLst/>
              <a:gdLst/>
              <a:ahLst/>
              <a:cxnLst/>
              <a:rect l="l" t="t" r="r" b="b"/>
              <a:pathLst>
                <a:path w="9525" h="9525" extrusionOk="0">
                  <a:moveTo>
                    <a:pt x="7144" y="9260"/>
                  </a:moveTo>
                  <a:cubicBezTo>
                    <a:pt x="10001" y="4498"/>
                    <a:pt x="8096" y="9260"/>
                    <a:pt x="7144" y="9260"/>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894" name="Google Shape;10894;p15"/>
            <p:cNvSpPr/>
            <p:nvPr/>
          </p:nvSpPr>
          <p:spPr>
            <a:xfrm>
              <a:off x="7752874" y="1072038"/>
              <a:ext cx="19050" cy="19050"/>
            </a:xfrm>
            <a:custGeom>
              <a:avLst/>
              <a:gdLst/>
              <a:ahLst/>
              <a:cxnLst/>
              <a:rect l="l" t="t" r="r" b="b"/>
              <a:pathLst>
                <a:path w="19050" h="19050" extrusionOk="0">
                  <a:moveTo>
                    <a:pt x="12859" y="7144"/>
                  </a:moveTo>
                  <a:lnTo>
                    <a:pt x="7144" y="18574"/>
                  </a:lnTo>
                  <a:cubicBezTo>
                    <a:pt x="9049" y="15716"/>
                    <a:pt x="10954" y="11906"/>
                    <a:pt x="12859"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895" name="Google Shape;10895;p15"/>
            <p:cNvSpPr/>
            <p:nvPr/>
          </p:nvSpPr>
          <p:spPr>
            <a:xfrm>
              <a:off x="6852999" y="1048226"/>
              <a:ext cx="9525" cy="9525"/>
            </a:xfrm>
            <a:custGeom>
              <a:avLst/>
              <a:gdLst/>
              <a:ahLst/>
              <a:cxnLst/>
              <a:rect l="l" t="t" r="r" b="b"/>
              <a:pathLst>
                <a:path w="9525" h="9525" extrusionOk="0">
                  <a:moveTo>
                    <a:pt x="7858" y="10001"/>
                  </a:moveTo>
                  <a:lnTo>
                    <a:pt x="7858" y="7144"/>
                  </a:lnTo>
                  <a:cubicBezTo>
                    <a:pt x="6906" y="8096"/>
                    <a:pt x="6906" y="9049"/>
                    <a:pt x="7858" y="10001"/>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896" name="Google Shape;10896;p15"/>
            <p:cNvSpPr/>
            <p:nvPr/>
          </p:nvSpPr>
          <p:spPr>
            <a:xfrm>
              <a:off x="7729162" y="1119663"/>
              <a:ext cx="19050" cy="19050"/>
            </a:xfrm>
            <a:custGeom>
              <a:avLst/>
              <a:gdLst/>
              <a:ahLst/>
              <a:cxnLst/>
              <a:rect l="l" t="t" r="r" b="b"/>
              <a:pathLst>
                <a:path w="19050" h="19050" extrusionOk="0">
                  <a:moveTo>
                    <a:pt x="13711" y="7144"/>
                  </a:moveTo>
                  <a:cubicBezTo>
                    <a:pt x="12758" y="8096"/>
                    <a:pt x="-577" y="24289"/>
                    <a:pt x="13711"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897" name="Google Shape;10897;p15"/>
            <p:cNvSpPr/>
            <p:nvPr/>
          </p:nvSpPr>
          <p:spPr>
            <a:xfrm>
              <a:off x="7193756" y="641508"/>
              <a:ext cx="9525" cy="9525"/>
            </a:xfrm>
            <a:custGeom>
              <a:avLst/>
              <a:gdLst/>
              <a:ahLst/>
              <a:cxnLst/>
              <a:rect l="l" t="t" r="r" b="b"/>
              <a:pathLst>
                <a:path w="9525" h="9525" extrusionOk="0">
                  <a:moveTo>
                    <a:pt x="7144" y="7144"/>
                  </a:moveTo>
                  <a:lnTo>
                    <a:pt x="7144" y="7144"/>
                  </a:lnTo>
                  <a:lnTo>
                    <a:pt x="7144" y="7144"/>
                  </a:ln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898" name="Google Shape;10898;p15"/>
            <p:cNvSpPr/>
            <p:nvPr/>
          </p:nvSpPr>
          <p:spPr>
            <a:xfrm>
              <a:off x="6847333" y="157160"/>
              <a:ext cx="942975" cy="1181100"/>
            </a:xfrm>
            <a:custGeom>
              <a:avLst/>
              <a:gdLst/>
              <a:ahLst/>
              <a:cxnLst/>
              <a:rect l="l" t="t" r="r" b="b"/>
              <a:pathLst>
                <a:path w="942975" h="1181100" extrusionOk="0">
                  <a:moveTo>
                    <a:pt x="353567" y="407672"/>
                  </a:moveTo>
                  <a:cubicBezTo>
                    <a:pt x="352615" y="423865"/>
                    <a:pt x="362140" y="499112"/>
                    <a:pt x="358330" y="501970"/>
                  </a:cubicBezTo>
                  <a:cubicBezTo>
                    <a:pt x="360235" y="483872"/>
                    <a:pt x="358330" y="518162"/>
                    <a:pt x="353567" y="524830"/>
                  </a:cubicBezTo>
                  <a:cubicBezTo>
                    <a:pt x="349757" y="524830"/>
                    <a:pt x="353567" y="505780"/>
                    <a:pt x="353567" y="504827"/>
                  </a:cubicBezTo>
                  <a:cubicBezTo>
                    <a:pt x="304990" y="580075"/>
                    <a:pt x="112585" y="556262"/>
                    <a:pt x="46862" y="678182"/>
                  </a:cubicBezTo>
                  <a:cubicBezTo>
                    <a:pt x="-20765" y="803912"/>
                    <a:pt x="4952" y="970600"/>
                    <a:pt x="71627" y="1047752"/>
                  </a:cubicBezTo>
                  <a:cubicBezTo>
                    <a:pt x="291655" y="1300165"/>
                    <a:pt x="968882" y="1193485"/>
                    <a:pt x="940307" y="779147"/>
                  </a:cubicBezTo>
                  <a:cubicBezTo>
                    <a:pt x="942212" y="788672"/>
                    <a:pt x="943165" y="797245"/>
                    <a:pt x="945070" y="806770"/>
                  </a:cubicBezTo>
                  <a:cubicBezTo>
                    <a:pt x="927925" y="744857"/>
                    <a:pt x="926973" y="725807"/>
                    <a:pt x="941260" y="748667"/>
                  </a:cubicBezTo>
                  <a:cubicBezTo>
                    <a:pt x="907923" y="686755"/>
                    <a:pt x="900302" y="665800"/>
                    <a:pt x="920305" y="685802"/>
                  </a:cubicBezTo>
                  <a:cubicBezTo>
                    <a:pt x="891730" y="637225"/>
                    <a:pt x="804100" y="595315"/>
                    <a:pt x="757427" y="584837"/>
                  </a:cubicBezTo>
                  <a:cubicBezTo>
                    <a:pt x="764095" y="585790"/>
                    <a:pt x="616457" y="561977"/>
                    <a:pt x="598360" y="542927"/>
                  </a:cubicBezTo>
                  <a:cubicBezTo>
                    <a:pt x="600265" y="483872"/>
                    <a:pt x="575500" y="384812"/>
                    <a:pt x="578357" y="308612"/>
                  </a:cubicBezTo>
                  <a:cubicBezTo>
                    <a:pt x="571690" y="267655"/>
                    <a:pt x="607885" y="78107"/>
                    <a:pt x="579310" y="41912"/>
                  </a:cubicBezTo>
                  <a:cubicBezTo>
                    <a:pt x="565023" y="23815"/>
                    <a:pt x="427862" y="-10475"/>
                    <a:pt x="399287" y="18100"/>
                  </a:cubicBezTo>
                  <a:cubicBezTo>
                    <a:pt x="569785" y="35245"/>
                    <a:pt x="553592" y="147640"/>
                    <a:pt x="571690" y="336235"/>
                  </a:cubicBezTo>
                  <a:cubicBezTo>
                    <a:pt x="558355" y="341950"/>
                    <a:pt x="565975" y="366715"/>
                    <a:pt x="566927" y="406720"/>
                  </a:cubicBezTo>
                  <a:cubicBezTo>
                    <a:pt x="567880" y="448630"/>
                    <a:pt x="578357" y="487682"/>
                    <a:pt x="579310" y="528640"/>
                  </a:cubicBezTo>
                  <a:cubicBezTo>
                    <a:pt x="577405" y="525782"/>
                    <a:pt x="576452" y="522925"/>
                    <a:pt x="576452" y="520067"/>
                  </a:cubicBezTo>
                  <a:cubicBezTo>
                    <a:pt x="580262" y="567692"/>
                    <a:pt x="625982" y="577217"/>
                    <a:pt x="657415" y="570550"/>
                  </a:cubicBezTo>
                  <a:cubicBezTo>
                    <a:pt x="673607" y="575312"/>
                    <a:pt x="762190" y="608650"/>
                    <a:pt x="750760" y="601030"/>
                  </a:cubicBezTo>
                  <a:cubicBezTo>
                    <a:pt x="774573" y="607697"/>
                    <a:pt x="878395" y="649607"/>
                    <a:pt x="874585" y="662942"/>
                  </a:cubicBezTo>
                  <a:cubicBezTo>
                    <a:pt x="885062" y="673420"/>
                    <a:pt x="901255" y="713425"/>
                    <a:pt x="919352" y="762955"/>
                  </a:cubicBezTo>
                  <a:cubicBezTo>
                    <a:pt x="918400" y="756287"/>
                    <a:pt x="916495" y="748667"/>
                    <a:pt x="914590" y="742000"/>
                  </a:cubicBezTo>
                  <a:cubicBezTo>
                    <a:pt x="921257" y="750572"/>
                    <a:pt x="920305" y="770575"/>
                    <a:pt x="916495" y="738190"/>
                  </a:cubicBezTo>
                  <a:cubicBezTo>
                    <a:pt x="923162" y="751525"/>
                    <a:pt x="919352" y="811532"/>
                    <a:pt x="919352" y="809627"/>
                  </a:cubicBezTo>
                  <a:cubicBezTo>
                    <a:pt x="1005077" y="923927"/>
                    <a:pt x="699325" y="1129667"/>
                    <a:pt x="645985" y="1147765"/>
                  </a:cubicBezTo>
                  <a:cubicBezTo>
                    <a:pt x="703135" y="1106807"/>
                    <a:pt x="639317" y="1142050"/>
                    <a:pt x="656462" y="1139192"/>
                  </a:cubicBezTo>
                  <a:cubicBezTo>
                    <a:pt x="547877" y="1240157"/>
                    <a:pt x="131635" y="1117285"/>
                    <a:pt x="64007" y="1002985"/>
                  </a:cubicBezTo>
                  <a:cubicBezTo>
                    <a:pt x="17335" y="924880"/>
                    <a:pt x="25907" y="801055"/>
                    <a:pt x="53530" y="722950"/>
                  </a:cubicBezTo>
                  <a:cubicBezTo>
                    <a:pt x="76390" y="657227"/>
                    <a:pt x="174498" y="590552"/>
                    <a:pt x="173545" y="591505"/>
                  </a:cubicBezTo>
                  <a:cubicBezTo>
                    <a:pt x="177355" y="599125"/>
                    <a:pt x="234505" y="566740"/>
                    <a:pt x="240220" y="566740"/>
                  </a:cubicBezTo>
                  <a:cubicBezTo>
                    <a:pt x="237362" y="566740"/>
                    <a:pt x="219265" y="573407"/>
                    <a:pt x="220217" y="573407"/>
                  </a:cubicBezTo>
                  <a:cubicBezTo>
                    <a:pt x="243077" y="557215"/>
                    <a:pt x="317373" y="551500"/>
                    <a:pt x="316420" y="552452"/>
                  </a:cubicBezTo>
                  <a:cubicBezTo>
                    <a:pt x="449770" y="510542"/>
                    <a:pt x="340232" y="126685"/>
                    <a:pt x="388810" y="15242"/>
                  </a:cubicBezTo>
                  <a:cubicBezTo>
                    <a:pt x="386905" y="35245"/>
                    <a:pt x="386905" y="11432"/>
                    <a:pt x="378332" y="14290"/>
                  </a:cubicBezTo>
                  <a:cubicBezTo>
                    <a:pt x="364045" y="20005"/>
                    <a:pt x="361187" y="383860"/>
                    <a:pt x="353567" y="407672"/>
                  </a:cubicBezTo>
                  <a:close/>
                  <a:moveTo>
                    <a:pt x="202120" y="565787"/>
                  </a:moveTo>
                  <a:cubicBezTo>
                    <a:pt x="204977" y="564835"/>
                    <a:pt x="214502" y="560072"/>
                    <a:pt x="202120" y="565787"/>
                  </a:cubicBezTo>
                  <a:close/>
                  <a:moveTo>
                    <a:pt x="179260" y="574360"/>
                  </a:moveTo>
                  <a:cubicBezTo>
                    <a:pt x="195452" y="567692"/>
                    <a:pt x="188785" y="572455"/>
                    <a:pt x="179260" y="574360"/>
                  </a:cubicBezTo>
                  <a:close/>
                  <a:moveTo>
                    <a:pt x="233552" y="576265"/>
                  </a:moveTo>
                  <a:cubicBezTo>
                    <a:pt x="218312" y="582932"/>
                    <a:pt x="239267" y="570550"/>
                    <a:pt x="233552" y="576265"/>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899" name="Google Shape;10899;p15"/>
            <p:cNvSpPr/>
            <p:nvPr/>
          </p:nvSpPr>
          <p:spPr>
            <a:xfrm>
              <a:off x="7076473" y="720016"/>
              <a:ext cx="9525" cy="9525"/>
            </a:xfrm>
            <a:custGeom>
              <a:avLst/>
              <a:gdLst/>
              <a:ahLst/>
              <a:cxnLst/>
              <a:rect l="l" t="t" r="r" b="b"/>
              <a:pathLst>
                <a:path w="9525" h="9525" extrusionOk="0">
                  <a:moveTo>
                    <a:pt x="9174" y="7694"/>
                  </a:moveTo>
                  <a:cubicBezTo>
                    <a:pt x="14889" y="5789"/>
                    <a:pt x="2507" y="9599"/>
                    <a:pt x="9174" y="769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900" name="Google Shape;10900;p15"/>
            <p:cNvSpPr/>
            <p:nvPr/>
          </p:nvSpPr>
          <p:spPr>
            <a:xfrm>
              <a:off x="7408598" y="558366"/>
              <a:ext cx="9525" cy="9525"/>
            </a:xfrm>
            <a:custGeom>
              <a:avLst/>
              <a:gdLst/>
              <a:ahLst/>
              <a:cxnLst/>
              <a:rect l="l" t="t" r="r" b="b"/>
              <a:pathLst>
                <a:path w="9525" h="9525" extrusionOk="0">
                  <a:moveTo>
                    <a:pt x="7567" y="7419"/>
                  </a:moveTo>
                  <a:cubicBezTo>
                    <a:pt x="6615" y="8371"/>
                    <a:pt x="7567" y="6466"/>
                    <a:pt x="7567" y="7419"/>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901" name="Google Shape;10901;p15"/>
            <p:cNvSpPr/>
            <p:nvPr/>
          </p:nvSpPr>
          <p:spPr>
            <a:xfrm>
              <a:off x="6851809" y="1021873"/>
              <a:ext cx="9525" cy="9525"/>
            </a:xfrm>
            <a:custGeom>
              <a:avLst/>
              <a:gdLst/>
              <a:ahLst/>
              <a:cxnLst/>
              <a:rect l="l" t="t" r="r" b="b"/>
              <a:pathLst>
                <a:path w="9525" h="9525" extrusionOk="0">
                  <a:moveTo>
                    <a:pt x="7144" y="9684"/>
                  </a:moveTo>
                  <a:cubicBezTo>
                    <a:pt x="7144" y="9684"/>
                    <a:pt x="9049" y="3969"/>
                    <a:pt x="7144" y="968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902" name="Google Shape;10902;p15"/>
            <p:cNvSpPr/>
            <p:nvPr/>
          </p:nvSpPr>
          <p:spPr>
            <a:xfrm>
              <a:off x="7418546" y="426243"/>
              <a:ext cx="9525" cy="9525"/>
            </a:xfrm>
            <a:custGeom>
              <a:avLst/>
              <a:gdLst/>
              <a:ahLst/>
              <a:cxnLst/>
              <a:rect l="l" t="t" r="r" b="b"/>
              <a:pathLst>
                <a:path w="9525" h="9525" extrusionOk="0">
                  <a:moveTo>
                    <a:pt x="7144" y="9049"/>
                  </a:moveTo>
                  <a:cubicBezTo>
                    <a:pt x="7144" y="9049"/>
                    <a:pt x="8096" y="8096"/>
                    <a:pt x="8096" y="7144"/>
                  </a:cubicBezTo>
                  <a:cubicBezTo>
                    <a:pt x="8096" y="7144"/>
                    <a:pt x="7144" y="8096"/>
                    <a:pt x="7144" y="9049"/>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903" name="Google Shape;10903;p15"/>
            <p:cNvSpPr/>
            <p:nvPr/>
          </p:nvSpPr>
          <p:spPr>
            <a:xfrm>
              <a:off x="7421404" y="234791"/>
              <a:ext cx="9525" cy="19050"/>
            </a:xfrm>
            <a:custGeom>
              <a:avLst/>
              <a:gdLst/>
              <a:ahLst/>
              <a:cxnLst/>
              <a:rect l="l" t="t" r="r" b="b"/>
              <a:pathLst>
                <a:path w="9525" h="19050" extrusionOk="0">
                  <a:moveTo>
                    <a:pt x="7144" y="14764"/>
                  </a:moveTo>
                  <a:lnTo>
                    <a:pt x="9049" y="7144"/>
                  </a:lnTo>
                  <a:cubicBezTo>
                    <a:pt x="8096" y="10954"/>
                    <a:pt x="7144" y="12859"/>
                    <a:pt x="7144" y="1476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904" name="Google Shape;10904;p15"/>
            <p:cNvSpPr/>
            <p:nvPr/>
          </p:nvSpPr>
          <p:spPr>
            <a:xfrm>
              <a:off x="7425849" y="197749"/>
              <a:ext cx="9525" cy="9525"/>
            </a:xfrm>
            <a:custGeom>
              <a:avLst/>
              <a:gdLst/>
              <a:ahLst/>
              <a:cxnLst/>
              <a:rect l="l" t="t" r="r" b="b"/>
              <a:pathLst>
                <a:path w="9525" h="9525" extrusionOk="0">
                  <a:moveTo>
                    <a:pt x="8414" y="7990"/>
                  </a:moveTo>
                  <a:cubicBezTo>
                    <a:pt x="8414" y="7990"/>
                    <a:pt x="5556" y="6085"/>
                    <a:pt x="8414" y="7990"/>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905" name="Google Shape;10905;p15"/>
            <p:cNvSpPr/>
            <p:nvPr/>
          </p:nvSpPr>
          <p:spPr>
            <a:xfrm>
              <a:off x="7759541" y="837723"/>
              <a:ext cx="9525" cy="9525"/>
            </a:xfrm>
            <a:custGeom>
              <a:avLst/>
              <a:gdLst/>
              <a:ahLst/>
              <a:cxnLst/>
              <a:rect l="l" t="t" r="r" b="b"/>
              <a:pathLst>
                <a:path w="9525" h="9525" extrusionOk="0">
                  <a:moveTo>
                    <a:pt x="7144" y="7144"/>
                  </a:moveTo>
                  <a:cubicBezTo>
                    <a:pt x="7144" y="8096"/>
                    <a:pt x="8096" y="8096"/>
                    <a:pt x="8096" y="9049"/>
                  </a:cubicBezTo>
                  <a:cubicBezTo>
                    <a:pt x="10954" y="11906"/>
                    <a:pt x="9049" y="10001"/>
                    <a:pt x="7144"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906" name="Google Shape;10906;p15"/>
            <p:cNvSpPr/>
            <p:nvPr/>
          </p:nvSpPr>
          <p:spPr>
            <a:xfrm>
              <a:off x="7543324" y="723337"/>
              <a:ext cx="19050" cy="9525"/>
            </a:xfrm>
            <a:custGeom>
              <a:avLst/>
              <a:gdLst/>
              <a:ahLst/>
              <a:cxnLst/>
              <a:rect l="l" t="t" r="r" b="b"/>
              <a:pathLst>
                <a:path w="19050" h="9525" extrusionOk="0">
                  <a:moveTo>
                    <a:pt x="7144" y="8182"/>
                  </a:moveTo>
                  <a:cubicBezTo>
                    <a:pt x="9049" y="8182"/>
                    <a:pt x="11906" y="8182"/>
                    <a:pt x="13811" y="9135"/>
                  </a:cubicBezTo>
                  <a:cubicBezTo>
                    <a:pt x="10954" y="7230"/>
                    <a:pt x="8096" y="6277"/>
                    <a:pt x="7144" y="8182"/>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907" name="Google Shape;10907;p15"/>
            <p:cNvSpPr/>
            <p:nvPr/>
          </p:nvSpPr>
          <p:spPr>
            <a:xfrm>
              <a:off x="7759118" y="1071086"/>
              <a:ext cx="9525" cy="9525"/>
            </a:xfrm>
            <a:custGeom>
              <a:avLst/>
              <a:gdLst/>
              <a:ahLst/>
              <a:cxnLst/>
              <a:rect l="l" t="t" r="r" b="b"/>
              <a:pathLst>
                <a:path w="9525" h="9525" extrusionOk="0">
                  <a:moveTo>
                    <a:pt x="7567" y="7144"/>
                  </a:moveTo>
                  <a:cubicBezTo>
                    <a:pt x="7567" y="7144"/>
                    <a:pt x="6615" y="10001"/>
                    <a:pt x="7567"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908" name="Google Shape;10908;p15"/>
            <p:cNvSpPr/>
            <p:nvPr/>
          </p:nvSpPr>
          <p:spPr>
            <a:xfrm>
              <a:off x="7550944" y="725328"/>
              <a:ext cx="57150" cy="19050"/>
            </a:xfrm>
            <a:custGeom>
              <a:avLst/>
              <a:gdLst/>
              <a:ahLst/>
              <a:cxnLst/>
              <a:rect l="l" t="t" r="r" b="b"/>
              <a:pathLst>
                <a:path w="57150" h="19050" extrusionOk="0">
                  <a:moveTo>
                    <a:pt x="52864" y="20479"/>
                  </a:moveTo>
                  <a:cubicBezTo>
                    <a:pt x="50006" y="18574"/>
                    <a:pt x="10001" y="7144"/>
                    <a:pt x="7144" y="7144"/>
                  </a:cubicBezTo>
                  <a:cubicBezTo>
                    <a:pt x="9049" y="8096"/>
                    <a:pt x="49054" y="19526"/>
                    <a:pt x="52864" y="20479"/>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909" name="Google Shape;10909;p15"/>
            <p:cNvSpPr/>
            <p:nvPr/>
          </p:nvSpPr>
          <p:spPr>
            <a:xfrm>
              <a:off x="7246123" y="164306"/>
              <a:ext cx="9525" cy="9525"/>
            </a:xfrm>
            <a:custGeom>
              <a:avLst/>
              <a:gdLst/>
              <a:ahLst/>
              <a:cxnLst/>
              <a:rect l="l" t="t" r="r" b="b"/>
              <a:pathLst>
                <a:path w="9525" h="9525" extrusionOk="0">
                  <a:moveTo>
                    <a:pt x="9069" y="7144"/>
                  </a:moveTo>
                  <a:cubicBezTo>
                    <a:pt x="8117" y="8096"/>
                    <a:pt x="5259" y="8096"/>
                    <a:pt x="9069"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910" name="Google Shape;10910;p15"/>
            <p:cNvSpPr/>
            <p:nvPr/>
          </p:nvSpPr>
          <p:spPr>
            <a:xfrm>
              <a:off x="7244239" y="165258"/>
              <a:ext cx="9525" cy="9525"/>
            </a:xfrm>
            <a:custGeom>
              <a:avLst/>
              <a:gdLst/>
              <a:ahLst/>
              <a:cxnLst/>
              <a:rect l="l" t="t" r="r" b="b"/>
              <a:pathLst>
                <a:path w="9525" h="9525" extrusionOk="0">
                  <a:moveTo>
                    <a:pt x="9049" y="7144"/>
                  </a:moveTo>
                  <a:lnTo>
                    <a:pt x="7144" y="7144"/>
                  </a:lnTo>
                  <a:cubicBezTo>
                    <a:pt x="7144" y="7144"/>
                    <a:pt x="8096" y="7144"/>
                    <a:pt x="9049"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911" name="Google Shape;10911;p15"/>
            <p:cNvSpPr/>
            <p:nvPr/>
          </p:nvSpPr>
          <p:spPr>
            <a:xfrm>
              <a:off x="7238524" y="165258"/>
              <a:ext cx="19050" cy="9525"/>
            </a:xfrm>
            <a:custGeom>
              <a:avLst/>
              <a:gdLst/>
              <a:ahLst/>
              <a:cxnLst/>
              <a:rect l="l" t="t" r="r" b="b"/>
              <a:pathLst>
                <a:path w="19050" h="9525" extrusionOk="0">
                  <a:moveTo>
                    <a:pt x="7144" y="8096"/>
                  </a:moveTo>
                  <a:lnTo>
                    <a:pt x="11906" y="7144"/>
                  </a:lnTo>
                  <a:cubicBezTo>
                    <a:pt x="10954" y="7144"/>
                    <a:pt x="8096" y="7144"/>
                    <a:pt x="7144" y="8096"/>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912" name="Google Shape;10912;p15"/>
            <p:cNvSpPr/>
            <p:nvPr/>
          </p:nvSpPr>
          <p:spPr>
            <a:xfrm>
              <a:off x="7306151" y="164306"/>
              <a:ext cx="9525" cy="9525"/>
            </a:xfrm>
            <a:custGeom>
              <a:avLst/>
              <a:gdLst/>
              <a:ahLst/>
              <a:cxnLst/>
              <a:rect l="l" t="t" r="r" b="b"/>
              <a:pathLst>
                <a:path w="9525" h="9525" extrusionOk="0">
                  <a:moveTo>
                    <a:pt x="7144" y="8096"/>
                  </a:moveTo>
                  <a:lnTo>
                    <a:pt x="8096" y="7144"/>
                  </a:lnTo>
                  <a:cubicBezTo>
                    <a:pt x="7144" y="7144"/>
                    <a:pt x="7144" y="7144"/>
                    <a:pt x="7144" y="8096"/>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913" name="Google Shape;10913;p15"/>
            <p:cNvSpPr/>
            <p:nvPr/>
          </p:nvSpPr>
          <p:spPr>
            <a:xfrm>
              <a:off x="7303610" y="163459"/>
              <a:ext cx="28575" cy="9525"/>
            </a:xfrm>
            <a:custGeom>
              <a:avLst/>
              <a:gdLst/>
              <a:ahLst/>
              <a:cxnLst/>
              <a:rect l="l" t="t" r="r" b="b"/>
              <a:pathLst>
                <a:path w="28575" h="9525" extrusionOk="0">
                  <a:moveTo>
                    <a:pt x="26830" y="7990"/>
                  </a:moveTo>
                  <a:cubicBezTo>
                    <a:pt x="-17937" y="6085"/>
                    <a:pt x="27783" y="7990"/>
                    <a:pt x="26830" y="7990"/>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914" name="Google Shape;10914;p15"/>
            <p:cNvSpPr/>
            <p:nvPr/>
          </p:nvSpPr>
          <p:spPr>
            <a:xfrm>
              <a:off x="7382827" y="176413"/>
              <a:ext cx="19050" cy="9525"/>
            </a:xfrm>
            <a:custGeom>
              <a:avLst/>
              <a:gdLst/>
              <a:ahLst/>
              <a:cxnLst/>
              <a:rect l="l" t="t" r="r" b="b"/>
              <a:pathLst>
                <a:path w="19050" h="9525" extrusionOk="0">
                  <a:moveTo>
                    <a:pt x="20003" y="7419"/>
                  </a:moveTo>
                  <a:cubicBezTo>
                    <a:pt x="2857" y="8371"/>
                    <a:pt x="2857" y="6466"/>
                    <a:pt x="20003" y="7419"/>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915" name="Google Shape;10915;p15"/>
            <p:cNvSpPr/>
            <p:nvPr/>
          </p:nvSpPr>
          <p:spPr>
            <a:xfrm>
              <a:off x="7410926" y="199972"/>
              <a:ext cx="9525" cy="19050"/>
            </a:xfrm>
            <a:custGeom>
              <a:avLst/>
              <a:gdLst/>
              <a:ahLst/>
              <a:cxnLst/>
              <a:rect l="l" t="t" r="r" b="b"/>
              <a:pathLst>
                <a:path w="9525" h="19050" extrusionOk="0">
                  <a:moveTo>
                    <a:pt x="9049" y="10530"/>
                  </a:moveTo>
                  <a:cubicBezTo>
                    <a:pt x="9049" y="2910"/>
                    <a:pt x="7144" y="10530"/>
                    <a:pt x="7144" y="10530"/>
                  </a:cubicBezTo>
                  <a:cubicBezTo>
                    <a:pt x="7144" y="15293"/>
                    <a:pt x="7144" y="16245"/>
                    <a:pt x="9049" y="10530"/>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916" name="Google Shape;10916;p15"/>
            <p:cNvSpPr/>
            <p:nvPr/>
          </p:nvSpPr>
          <p:spPr>
            <a:xfrm>
              <a:off x="7414736" y="661511"/>
              <a:ext cx="9525" cy="9525"/>
            </a:xfrm>
            <a:custGeom>
              <a:avLst/>
              <a:gdLst/>
              <a:ahLst/>
              <a:cxnLst/>
              <a:rect l="l" t="t" r="r" b="b"/>
              <a:pathLst>
                <a:path w="9525" h="9525" extrusionOk="0">
                  <a:moveTo>
                    <a:pt x="10001" y="7144"/>
                  </a:moveTo>
                  <a:lnTo>
                    <a:pt x="7144" y="7144"/>
                  </a:lnTo>
                  <a:cubicBezTo>
                    <a:pt x="8096" y="12859"/>
                    <a:pt x="8096" y="7144"/>
                    <a:pt x="10001"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917" name="Google Shape;10917;p15"/>
            <p:cNvSpPr/>
            <p:nvPr/>
          </p:nvSpPr>
          <p:spPr>
            <a:xfrm>
              <a:off x="7448806" y="697004"/>
              <a:ext cx="19050" cy="9525"/>
            </a:xfrm>
            <a:custGeom>
              <a:avLst/>
              <a:gdLst/>
              <a:ahLst/>
              <a:cxnLst/>
              <a:rect l="l" t="t" r="r" b="b"/>
              <a:pathLst>
                <a:path w="19050" h="9525" extrusionOk="0">
                  <a:moveTo>
                    <a:pt x="15936" y="9750"/>
                  </a:moveTo>
                  <a:cubicBezTo>
                    <a:pt x="11174" y="7845"/>
                    <a:pt x="-1209" y="4988"/>
                    <a:pt x="15936" y="9750"/>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918" name="Google Shape;10918;p15"/>
            <p:cNvSpPr/>
            <p:nvPr/>
          </p:nvSpPr>
          <p:spPr>
            <a:xfrm>
              <a:off x="7487270" y="724976"/>
              <a:ext cx="19050" cy="9525"/>
            </a:xfrm>
            <a:custGeom>
              <a:avLst/>
              <a:gdLst/>
              <a:ahLst/>
              <a:cxnLst/>
              <a:rect l="l" t="t" r="r" b="b"/>
              <a:pathLst>
                <a:path w="19050" h="9525" extrusionOk="0">
                  <a:moveTo>
                    <a:pt x="8905" y="7496"/>
                  </a:moveTo>
                  <a:cubicBezTo>
                    <a:pt x="-620" y="5591"/>
                    <a:pt x="32718" y="12259"/>
                    <a:pt x="8905" y="7496"/>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919" name="Google Shape;10919;p15"/>
            <p:cNvSpPr/>
            <p:nvPr/>
          </p:nvSpPr>
          <p:spPr>
            <a:xfrm>
              <a:off x="7708106" y="1113759"/>
              <a:ext cx="9525" cy="9525"/>
            </a:xfrm>
            <a:custGeom>
              <a:avLst/>
              <a:gdLst/>
              <a:ahLst/>
              <a:cxnLst/>
              <a:rect l="l" t="t" r="r" b="b"/>
              <a:pathLst>
                <a:path w="9525" h="9525" extrusionOk="0">
                  <a:moveTo>
                    <a:pt x="7144" y="11143"/>
                  </a:moveTo>
                  <a:lnTo>
                    <a:pt x="10954" y="11143"/>
                  </a:lnTo>
                  <a:cubicBezTo>
                    <a:pt x="12859" y="7333"/>
                    <a:pt x="10001" y="4476"/>
                    <a:pt x="7144" y="11143"/>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920" name="Google Shape;10920;p15"/>
            <p:cNvSpPr/>
            <p:nvPr/>
          </p:nvSpPr>
          <p:spPr>
            <a:xfrm>
              <a:off x="7529036" y="1274921"/>
              <a:ext cx="19050" cy="19050"/>
            </a:xfrm>
            <a:custGeom>
              <a:avLst/>
              <a:gdLst/>
              <a:ahLst/>
              <a:cxnLst/>
              <a:rect l="l" t="t" r="r" b="b"/>
              <a:pathLst>
                <a:path w="19050" h="19050" extrusionOk="0">
                  <a:moveTo>
                    <a:pt x="19526" y="7144"/>
                  </a:moveTo>
                  <a:cubicBezTo>
                    <a:pt x="16669" y="7144"/>
                    <a:pt x="10001" y="9049"/>
                    <a:pt x="7144" y="11906"/>
                  </a:cubicBezTo>
                  <a:cubicBezTo>
                    <a:pt x="11906" y="10001"/>
                    <a:pt x="16669" y="8096"/>
                    <a:pt x="19526"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921" name="Google Shape;10921;p15"/>
            <p:cNvSpPr/>
            <p:nvPr/>
          </p:nvSpPr>
          <p:spPr>
            <a:xfrm>
              <a:off x="6879322" y="1084639"/>
              <a:ext cx="19050" cy="9525"/>
            </a:xfrm>
            <a:custGeom>
              <a:avLst/>
              <a:gdLst/>
              <a:ahLst/>
              <a:cxnLst/>
              <a:rect l="l" t="t" r="r" b="b"/>
              <a:pathLst>
                <a:path w="19050" h="9525" extrusionOk="0">
                  <a:moveTo>
                    <a:pt x="9158" y="7878"/>
                  </a:moveTo>
                  <a:cubicBezTo>
                    <a:pt x="18683" y="11688"/>
                    <a:pt x="1538" y="5021"/>
                    <a:pt x="9158" y="7878"/>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922" name="Google Shape;10922;p15"/>
            <p:cNvSpPr/>
            <p:nvPr/>
          </p:nvSpPr>
          <p:spPr>
            <a:xfrm>
              <a:off x="7459504" y="197855"/>
              <a:ext cx="9525" cy="9525"/>
            </a:xfrm>
            <a:custGeom>
              <a:avLst/>
              <a:gdLst/>
              <a:ahLst/>
              <a:cxnLst/>
              <a:rect l="l" t="t" r="r" b="b"/>
              <a:pathLst>
                <a:path w="9525" h="9525" extrusionOk="0">
                  <a:moveTo>
                    <a:pt x="7144" y="8837"/>
                  </a:moveTo>
                  <a:cubicBezTo>
                    <a:pt x="8096" y="5027"/>
                    <a:pt x="7144" y="8837"/>
                    <a:pt x="7144" y="8837"/>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923" name="Google Shape;10923;p15"/>
            <p:cNvSpPr/>
            <p:nvPr/>
          </p:nvSpPr>
          <p:spPr>
            <a:xfrm>
              <a:off x="7455254" y="192881"/>
              <a:ext cx="9525" cy="19050"/>
            </a:xfrm>
            <a:custGeom>
              <a:avLst/>
              <a:gdLst/>
              <a:ahLst/>
              <a:cxnLst/>
              <a:rect l="l" t="t" r="r" b="b"/>
              <a:pathLst>
                <a:path w="9525" h="19050" extrusionOk="0">
                  <a:moveTo>
                    <a:pt x="9488" y="7144"/>
                  </a:moveTo>
                  <a:cubicBezTo>
                    <a:pt x="4726" y="15716"/>
                    <a:pt x="8536" y="11906"/>
                    <a:pt x="9488"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924" name="Google Shape;10924;p15"/>
            <p:cNvSpPr/>
            <p:nvPr/>
          </p:nvSpPr>
          <p:spPr>
            <a:xfrm>
              <a:off x="7415689" y="181451"/>
              <a:ext cx="9525" cy="9525"/>
            </a:xfrm>
            <a:custGeom>
              <a:avLst/>
              <a:gdLst/>
              <a:ahLst/>
              <a:cxnLst/>
              <a:rect l="l" t="t" r="r" b="b"/>
              <a:pathLst>
                <a:path w="9525" h="9525" extrusionOk="0">
                  <a:moveTo>
                    <a:pt x="7144" y="7144"/>
                  </a:moveTo>
                  <a:lnTo>
                    <a:pt x="7144" y="7144"/>
                  </a:lnTo>
                  <a:cubicBezTo>
                    <a:pt x="7144" y="8096"/>
                    <a:pt x="7144" y="7144"/>
                    <a:pt x="7144"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925" name="Google Shape;10925;p15"/>
            <p:cNvSpPr/>
            <p:nvPr/>
          </p:nvSpPr>
          <p:spPr>
            <a:xfrm>
              <a:off x="7389019" y="176688"/>
              <a:ext cx="9525" cy="9525"/>
            </a:xfrm>
            <a:custGeom>
              <a:avLst/>
              <a:gdLst/>
              <a:ahLst/>
              <a:cxnLst/>
              <a:rect l="l" t="t" r="r" b="b"/>
              <a:pathLst>
                <a:path w="9525" h="9525" extrusionOk="0">
                  <a:moveTo>
                    <a:pt x="7144" y="7144"/>
                  </a:moveTo>
                  <a:cubicBezTo>
                    <a:pt x="8096" y="7144"/>
                    <a:pt x="8096" y="7144"/>
                    <a:pt x="7144" y="7144"/>
                  </a:cubicBezTo>
                  <a:cubicBezTo>
                    <a:pt x="8096" y="7144"/>
                    <a:pt x="7144" y="7144"/>
                    <a:pt x="7144"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926" name="Google Shape;10926;p15"/>
            <p:cNvSpPr/>
            <p:nvPr/>
          </p:nvSpPr>
          <p:spPr>
            <a:xfrm>
              <a:off x="7385209" y="172878"/>
              <a:ext cx="9525" cy="9525"/>
            </a:xfrm>
            <a:custGeom>
              <a:avLst/>
              <a:gdLst/>
              <a:ahLst/>
              <a:cxnLst/>
              <a:rect l="l" t="t" r="r" b="b"/>
              <a:pathLst>
                <a:path w="9525" h="9525" extrusionOk="0">
                  <a:moveTo>
                    <a:pt x="7144" y="7144"/>
                  </a:moveTo>
                  <a:cubicBezTo>
                    <a:pt x="7144" y="7144"/>
                    <a:pt x="7144" y="7144"/>
                    <a:pt x="7144" y="7144"/>
                  </a:cubicBezTo>
                  <a:cubicBezTo>
                    <a:pt x="7144" y="7144"/>
                    <a:pt x="7144" y="7144"/>
                    <a:pt x="7144"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927" name="Google Shape;10927;p15"/>
            <p:cNvSpPr/>
            <p:nvPr/>
          </p:nvSpPr>
          <p:spPr>
            <a:xfrm>
              <a:off x="7414736" y="180498"/>
              <a:ext cx="9525" cy="9525"/>
            </a:xfrm>
            <a:custGeom>
              <a:avLst/>
              <a:gdLst/>
              <a:ahLst/>
              <a:cxnLst/>
              <a:rect l="l" t="t" r="r" b="b"/>
              <a:pathLst>
                <a:path w="9525" h="9525" extrusionOk="0">
                  <a:moveTo>
                    <a:pt x="8096" y="8096"/>
                  </a:moveTo>
                  <a:lnTo>
                    <a:pt x="7144" y="7144"/>
                  </a:lnTo>
                  <a:cubicBezTo>
                    <a:pt x="7144" y="8096"/>
                    <a:pt x="8096" y="8096"/>
                    <a:pt x="8096" y="8096"/>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928" name="Google Shape;10928;p15"/>
            <p:cNvSpPr/>
            <p:nvPr/>
          </p:nvSpPr>
          <p:spPr>
            <a:xfrm>
              <a:off x="7449979" y="199125"/>
              <a:ext cx="9525" cy="9525"/>
            </a:xfrm>
            <a:custGeom>
              <a:avLst/>
              <a:gdLst/>
              <a:ahLst/>
              <a:cxnLst/>
              <a:rect l="l" t="t" r="r" b="b"/>
              <a:pathLst>
                <a:path w="9525" h="9525" extrusionOk="0">
                  <a:moveTo>
                    <a:pt x="7144" y="7567"/>
                  </a:moveTo>
                  <a:cubicBezTo>
                    <a:pt x="8096" y="7567"/>
                    <a:pt x="8096" y="6615"/>
                    <a:pt x="7144" y="7567"/>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929" name="Google Shape;10929;p15"/>
            <p:cNvSpPr/>
            <p:nvPr/>
          </p:nvSpPr>
          <p:spPr>
            <a:xfrm>
              <a:off x="7427119" y="179228"/>
              <a:ext cx="9525" cy="9525"/>
            </a:xfrm>
            <a:custGeom>
              <a:avLst/>
              <a:gdLst/>
              <a:ahLst/>
              <a:cxnLst/>
              <a:rect l="l" t="t" r="r" b="b"/>
              <a:pathLst>
                <a:path w="9525" h="9525" extrusionOk="0">
                  <a:moveTo>
                    <a:pt x="7144" y="8414"/>
                  </a:moveTo>
                  <a:cubicBezTo>
                    <a:pt x="8096" y="8414"/>
                    <a:pt x="9049" y="5556"/>
                    <a:pt x="7144" y="841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930" name="Google Shape;10930;p15"/>
            <p:cNvSpPr/>
            <p:nvPr/>
          </p:nvSpPr>
          <p:spPr>
            <a:xfrm>
              <a:off x="7436220" y="181451"/>
              <a:ext cx="9525" cy="9525"/>
            </a:xfrm>
            <a:custGeom>
              <a:avLst/>
              <a:gdLst/>
              <a:ahLst/>
              <a:cxnLst/>
              <a:rect l="l" t="t" r="r" b="b"/>
              <a:pathLst>
                <a:path w="9525" h="9525" extrusionOk="0">
                  <a:moveTo>
                    <a:pt x="7567" y="7144"/>
                  </a:moveTo>
                  <a:cubicBezTo>
                    <a:pt x="7567" y="7144"/>
                    <a:pt x="6615" y="13811"/>
                    <a:pt x="7567"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931" name="Google Shape;10931;p15"/>
            <p:cNvSpPr/>
            <p:nvPr/>
          </p:nvSpPr>
          <p:spPr>
            <a:xfrm>
              <a:off x="7449979" y="188118"/>
              <a:ext cx="9525" cy="9525"/>
            </a:xfrm>
            <a:custGeom>
              <a:avLst/>
              <a:gdLst/>
              <a:ahLst/>
              <a:cxnLst/>
              <a:rect l="l" t="t" r="r" b="b"/>
              <a:pathLst>
                <a:path w="9525" h="9525" extrusionOk="0">
                  <a:moveTo>
                    <a:pt x="7144" y="7144"/>
                  </a:moveTo>
                  <a:lnTo>
                    <a:pt x="7144" y="7144"/>
                  </a:lnTo>
                  <a:lnTo>
                    <a:pt x="7144" y="7144"/>
                  </a:ln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932" name="Google Shape;10932;p15"/>
            <p:cNvSpPr/>
            <p:nvPr/>
          </p:nvSpPr>
          <p:spPr>
            <a:xfrm>
              <a:off x="7421404" y="178593"/>
              <a:ext cx="9525" cy="9525"/>
            </a:xfrm>
            <a:custGeom>
              <a:avLst/>
              <a:gdLst/>
              <a:ahLst/>
              <a:cxnLst/>
              <a:rect l="l" t="t" r="r" b="b"/>
              <a:pathLst>
                <a:path w="9525" h="9525" extrusionOk="0">
                  <a:moveTo>
                    <a:pt x="7144" y="8096"/>
                  </a:moveTo>
                  <a:cubicBezTo>
                    <a:pt x="7144" y="8096"/>
                    <a:pt x="7144" y="7144"/>
                    <a:pt x="7144" y="7144"/>
                  </a:cubicBezTo>
                  <a:cubicBezTo>
                    <a:pt x="7144" y="7144"/>
                    <a:pt x="7144" y="7144"/>
                    <a:pt x="7144" y="8096"/>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933" name="Google Shape;10933;p15"/>
            <p:cNvSpPr/>
            <p:nvPr/>
          </p:nvSpPr>
          <p:spPr>
            <a:xfrm>
              <a:off x="7171849" y="195738"/>
              <a:ext cx="9525" cy="9525"/>
            </a:xfrm>
            <a:custGeom>
              <a:avLst/>
              <a:gdLst/>
              <a:ahLst/>
              <a:cxnLst/>
              <a:rect l="l" t="t" r="r" b="b"/>
              <a:pathLst>
                <a:path w="9525" h="9525" extrusionOk="0">
                  <a:moveTo>
                    <a:pt x="7144" y="7144"/>
                  </a:moveTo>
                  <a:cubicBezTo>
                    <a:pt x="7144" y="7144"/>
                    <a:pt x="7144" y="7144"/>
                    <a:pt x="7144" y="7144"/>
                  </a:cubicBezTo>
                  <a:cubicBezTo>
                    <a:pt x="7144" y="7144"/>
                    <a:pt x="7144" y="7144"/>
                    <a:pt x="7144"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934" name="Google Shape;10934;p15"/>
            <p:cNvSpPr/>
            <p:nvPr/>
          </p:nvSpPr>
          <p:spPr>
            <a:xfrm>
              <a:off x="7160419" y="180710"/>
              <a:ext cx="9525" cy="9525"/>
            </a:xfrm>
            <a:custGeom>
              <a:avLst/>
              <a:gdLst/>
              <a:ahLst/>
              <a:cxnLst/>
              <a:rect l="l" t="t" r="r" b="b"/>
              <a:pathLst>
                <a:path w="9525" h="9525" extrusionOk="0">
                  <a:moveTo>
                    <a:pt x="7144" y="8837"/>
                  </a:moveTo>
                  <a:cubicBezTo>
                    <a:pt x="7144" y="8837"/>
                    <a:pt x="7144" y="5027"/>
                    <a:pt x="7144" y="8837"/>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935" name="Google Shape;10935;p15"/>
            <p:cNvSpPr/>
            <p:nvPr/>
          </p:nvSpPr>
          <p:spPr>
            <a:xfrm>
              <a:off x="7377589" y="168354"/>
              <a:ext cx="9525" cy="9525"/>
            </a:xfrm>
            <a:custGeom>
              <a:avLst/>
              <a:gdLst/>
              <a:ahLst/>
              <a:cxnLst/>
              <a:rect l="l" t="t" r="r" b="b"/>
              <a:pathLst>
                <a:path w="9525" h="9525" extrusionOk="0">
                  <a:moveTo>
                    <a:pt x="7144" y="7858"/>
                  </a:moveTo>
                  <a:lnTo>
                    <a:pt x="7144" y="7858"/>
                  </a:lnTo>
                  <a:cubicBezTo>
                    <a:pt x="7144" y="6906"/>
                    <a:pt x="7144" y="6906"/>
                    <a:pt x="7144" y="7858"/>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936" name="Google Shape;10936;p15"/>
            <p:cNvSpPr/>
            <p:nvPr/>
          </p:nvSpPr>
          <p:spPr>
            <a:xfrm>
              <a:off x="7299766" y="166211"/>
              <a:ext cx="9525" cy="19050"/>
            </a:xfrm>
            <a:custGeom>
              <a:avLst/>
              <a:gdLst/>
              <a:ahLst/>
              <a:cxnLst/>
              <a:rect l="l" t="t" r="r" b="b"/>
              <a:pathLst>
                <a:path w="9525" h="19050" extrusionOk="0">
                  <a:moveTo>
                    <a:pt x="7815" y="7144"/>
                  </a:moveTo>
                  <a:cubicBezTo>
                    <a:pt x="8767" y="10001"/>
                    <a:pt x="5909" y="10001"/>
                    <a:pt x="7815" y="12859"/>
                  </a:cubicBezTo>
                  <a:cubicBezTo>
                    <a:pt x="7815" y="12859"/>
                    <a:pt x="8767" y="9049"/>
                    <a:pt x="7815"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937" name="Google Shape;10937;p15"/>
            <p:cNvSpPr/>
            <p:nvPr/>
          </p:nvSpPr>
          <p:spPr>
            <a:xfrm>
              <a:off x="7449979" y="199548"/>
              <a:ext cx="9525" cy="9525"/>
            </a:xfrm>
            <a:custGeom>
              <a:avLst/>
              <a:gdLst/>
              <a:ahLst/>
              <a:cxnLst/>
              <a:rect l="l" t="t" r="r" b="b"/>
              <a:pathLst>
                <a:path w="9525" h="9525" extrusionOk="0">
                  <a:moveTo>
                    <a:pt x="7144" y="7144"/>
                  </a:moveTo>
                  <a:cubicBezTo>
                    <a:pt x="7144" y="7144"/>
                    <a:pt x="7144" y="7144"/>
                    <a:pt x="7144" y="7144"/>
                  </a:cubicBezTo>
                  <a:cubicBezTo>
                    <a:pt x="7144" y="7144"/>
                    <a:pt x="7144" y="7144"/>
                    <a:pt x="7144"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938" name="Google Shape;10938;p15"/>
            <p:cNvSpPr/>
            <p:nvPr/>
          </p:nvSpPr>
          <p:spPr>
            <a:xfrm>
              <a:off x="7300436" y="172878"/>
              <a:ext cx="9525" cy="9525"/>
            </a:xfrm>
            <a:custGeom>
              <a:avLst/>
              <a:gdLst/>
              <a:ahLst/>
              <a:cxnLst/>
              <a:rect l="l" t="t" r="r" b="b"/>
              <a:pathLst>
                <a:path w="9525" h="9525" extrusionOk="0">
                  <a:moveTo>
                    <a:pt x="7144" y="7144"/>
                  </a:moveTo>
                  <a:cubicBezTo>
                    <a:pt x="7144" y="7144"/>
                    <a:pt x="7144" y="7144"/>
                    <a:pt x="7144"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939" name="Google Shape;10939;p15"/>
            <p:cNvSpPr/>
            <p:nvPr/>
          </p:nvSpPr>
          <p:spPr>
            <a:xfrm>
              <a:off x="7357586" y="169068"/>
              <a:ext cx="9525" cy="9525"/>
            </a:xfrm>
            <a:custGeom>
              <a:avLst/>
              <a:gdLst/>
              <a:ahLst/>
              <a:cxnLst/>
              <a:rect l="l" t="t" r="r" b="b"/>
              <a:pathLst>
                <a:path w="9525" h="9525" extrusionOk="0">
                  <a:moveTo>
                    <a:pt x="7144" y="7144"/>
                  </a:moveTo>
                  <a:cubicBezTo>
                    <a:pt x="7144" y="8096"/>
                    <a:pt x="7144" y="8096"/>
                    <a:pt x="7144" y="8096"/>
                  </a:cubicBezTo>
                  <a:cubicBezTo>
                    <a:pt x="7144" y="8096"/>
                    <a:pt x="7144" y="7144"/>
                    <a:pt x="7144"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940" name="Google Shape;10940;p15"/>
            <p:cNvSpPr/>
            <p:nvPr/>
          </p:nvSpPr>
          <p:spPr>
            <a:xfrm>
              <a:off x="7371874" y="173831"/>
              <a:ext cx="9525" cy="9525"/>
            </a:xfrm>
            <a:custGeom>
              <a:avLst/>
              <a:gdLst/>
              <a:ahLst/>
              <a:cxnLst/>
              <a:rect l="l" t="t" r="r" b="b"/>
              <a:pathLst>
                <a:path w="9525" h="9525" extrusionOk="0">
                  <a:moveTo>
                    <a:pt x="7144" y="7144"/>
                  </a:moveTo>
                  <a:lnTo>
                    <a:pt x="7144" y="7144"/>
                  </a:lnTo>
                  <a:cubicBezTo>
                    <a:pt x="7144" y="7144"/>
                    <a:pt x="7144" y="7144"/>
                    <a:pt x="7144"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941" name="Google Shape;10941;p15"/>
            <p:cNvSpPr/>
            <p:nvPr/>
          </p:nvSpPr>
          <p:spPr>
            <a:xfrm>
              <a:off x="7349691" y="171376"/>
              <a:ext cx="9525" cy="9525"/>
            </a:xfrm>
            <a:custGeom>
              <a:avLst/>
              <a:gdLst/>
              <a:ahLst/>
              <a:cxnLst/>
              <a:rect l="l" t="t" r="r" b="b"/>
              <a:pathLst>
                <a:path w="9525" h="9525" extrusionOk="0">
                  <a:moveTo>
                    <a:pt x="7419" y="7694"/>
                  </a:moveTo>
                  <a:cubicBezTo>
                    <a:pt x="6466" y="5789"/>
                    <a:pt x="8371" y="9599"/>
                    <a:pt x="7419" y="769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942" name="Google Shape;10942;p15"/>
            <p:cNvSpPr/>
            <p:nvPr/>
          </p:nvSpPr>
          <p:spPr>
            <a:xfrm>
              <a:off x="7342346" y="171926"/>
              <a:ext cx="9525" cy="9525"/>
            </a:xfrm>
            <a:custGeom>
              <a:avLst/>
              <a:gdLst/>
              <a:ahLst/>
              <a:cxnLst/>
              <a:rect l="l" t="t" r="r" b="b"/>
              <a:pathLst>
                <a:path w="9525" h="9525" extrusionOk="0">
                  <a:moveTo>
                    <a:pt x="7144" y="7144"/>
                  </a:moveTo>
                  <a:cubicBezTo>
                    <a:pt x="7144" y="8096"/>
                    <a:pt x="8096" y="8096"/>
                    <a:pt x="7144"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943" name="Google Shape;10943;p15"/>
            <p:cNvSpPr/>
            <p:nvPr/>
          </p:nvSpPr>
          <p:spPr>
            <a:xfrm>
              <a:off x="7193518" y="190023"/>
              <a:ext cx="9525" cy="9525"/>
            </a:xfrm>
            <a:custGeom>
              <a:avLst/>
              <a:gdLst/>
              <a:ahLst/>
              <a:cxnLst/>
              <a:rect l="l" t="t" r="r" b="b"/>
              <a:pathLst>
                <a:path w="9525" h="9525" extrusionOk="0">
                  <a:moveTo>
                    <a:pt x="8334" y="10001"/>
                  </a:moveTo>
                  <a:cubicBezTo>
                    <a:pt x="8334" y="9049"/>
                    <a:pt x="8334" y="8096"/>
                    <a:pt x="7382" y="7144"/>
                  </a:cubicBezTo>
                  <a:cubicBezTo>
                    <a:pt x="7382" y="9049"/>
                    <a:pt x="6429" y="10001"/>
                    <a:pt x="8334" y="10001"/>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944" name="Google Shape;10944;p15"/>
            <p:cNvSpPr/>
            <p:nvPr/>
          </p:nvSpPr>
          <p:spPr>
            <a:xfrm>
              <a:off x="7449979" y="198596"/>
              <a:ext cx="9525" cy="9525"/>
            </a:xfrm>
            <a:custGeom>
              <a:avLst/>
              <a:gdLst/>
              <a:ahLst/>
              <a:cxnLst/>
              <a:rect l="l" t="t" r="r" b="b"/>
              <a:pathLst>
                <a:path w="9525" h="9525" extrusionOk="0">
                  <a:moveTo>
                    <a:pt x="7144" y="7144"/>
                  </a:moveTo>
                  <a:cubicBezTo>
                    <a:pt x="7144" y="10001"/>
                    <a:pt x="7144" y="7144"/>
                    <a:pt x="7144"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945" name="Google Shape;10945;p15"/>
            <p:cNvSpPr/>
            <p:nvPr/>
          </p:nvSpPr>
          <p:spPr>
            <a:xfrm>
              <a:off x="7347109" y="193833"/>
              <a:ext cx="9525" cy="9525"/>
            </a:xfrm>
            <a:custGeom>
              <a:avLst/>
              <a:gdLst/>
              <a:ahLst/>
              <a:cxnLst/>
              <a:rect l="l" t="t" r="r" b="b"/>
              <a:pathLst>
                <a:path w="9525" h="9525" extrusionOk="0">
                  <a:moveTo>
                    <a:pt x="8096" y="8096"/>
                  </a:moveTo>
                  <a:lnTo>
                    <a:pt x="7144" y="7144"/>
                  </a:lnTo>
                  <a:cubicBezTo>
                    <a:pt x="7144" y="8096"/>
                    <a:pt x="8096" y="8096"/>
                    <a:pt x="8096" y="8096"/>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946" name="Google Shape;10946;p15"/>
            <p:cNvSpPr/>
            <p:nvPr/>
          </p:nvSpPr>
          <p:spPr>
            <a:xfrm>
              <a:off x="7249001" y="190023"/>
              <a:ext cx="9525" cy="9525"/>
            </a:xfrm>
            <a:custGeom>
              <a:avLst/>
              <a:gdLst/>
              <a:ahLst/>
              <a:cxnLst/>
              <a:rect l="l" t="t" r="r" b="b"/>
              <a:pathLst>
                <a:path w="9525" h="9525" extrusionOk="0">
                  <a:moveTo>
                    <a:pt x="7144" y="7144"/>
                  </a:moveTo>
                  <a:lnTo>
                    <a:pt x="7144" y="7144"/>
                  </a:lnTo>
                  <a:cubicBezTo>
                    <a:pt x="7144" y="7144"/>
                    <a:pt x="7144" y="7144"/>
                    <a:pt x="7144"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947" name="Google Shape;10947;p15"/>
            <p:cNvSpPr/>
            <p:nvPr/>
          </p:nvSpPr>
          <p:spPr>
            <a:xfrm>
              <a:off x="7343299" y="192982"/>
              <a:ext cx="9525" cy="9525"/>
            </a:xfrm>
            <a:custGeom>
              <a:avLst/>
              <a:gdLst/>
              <a:ahLst/>
              <a:cxnLst/>
              <a:rect l="l" t="t" r="r" b="b"/>
              <a:pathLst>
                <a:path w="9525" h="9525" extrusionOk="0">
                  <a:moveTo>
                    <a:pt x="7144" y="8947"/>
                  </a:moveTo>
                  <a:cubicBezTo>
                    <a:pt x="7144" y="6090"/>
                    <a:pt x="7144" y="7042"/>
                    <a:pt x="7144" y="8947"/>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948" name="Google Shape;10948;p15"/>
            <p:cNvSpPr/>
            <p:nvPr/>
          </p:nvSpPr>
          <p:spPr>
            <a:xfrm>
              <a:off x="7193756" y="190023"/>
              <a:ext cx="9525" cy="9525"/>
            </a:xfrm>
            <a:custGeom>
              <a:avLst/>
              <a:gdLst/>
              <a:ahLst/>
              <a:cxnLst/>
              <a:rect l="l" t="t" r="r" b="b"/>
              <a:pathLst>
                <a:path w="9525" h="9525" extrusionOk="0">
                  <a:moveTo>
                    <a:pt x="7144" y="7144"/>
                  </a:moveTo>
                  <a:lnTo>
                    <a:pt x="7144" y="7144"/>
                  </a:lnTo>
                  <a:lnTo>
                    <a:pt x="7144" y="7144"/>
                  </a:ln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949" name="Google Shape;10949;p15"/>
            <p:cNvSpPr/>
            <p:nvPr/>
          </p:nvSpPr>
          <p:spPr>
            <a:xfrm>
              <a:off x="7160309" y="163353"/>
              <a:ext cx="304800" cy="47625"/>
            </a:xfrm>
            <a:custGeom>
              <a:avLst/>
              <a:gdLst/>
              <a:ahLst/>
              <a:cxnLst/>
              <a:rect l="l" t="t" r="r" b="b"/>
              <a:pathLst>
                <a:path w="304800" h="47625" extrusionOk="0">
                  <a:moveTo>
                    <a:pt x="32972" y="41434"/>
                  </a:moveTo>
                  <a:cubicBezTo>
                    <a:pt x="42497" y="41434"/>
                    <a:pt x="37734" y="17621"/>
                    <a:pt x="42497" y="38576"/>
                  </a:cubicBezTo>
                  <a:cubicBezTo>
                    <a:pt x="37734" y="36671"/>
                    <a:pt x="218709" y="39529"/>
                    <a:pt x="220614" y="28099"/>
                  </a:cubicBezTo>
                  <a:cubicBezTo>
                    <a:pt x="218709" y="35719"/>
                    <a:pt x="300624" y="35719"/>
                    <a:pt x="297766" y="42386"/>
                  </a:cubicBezTo>
                  <a:cubicBezTo>
                    <a:pt x="300624" y="37624"/>
                    <a:pt x="301576" y="37624"/>
                    <a:pt x="299672" y="42386"/>
                  </a:cubicBezTo>
                  <a:cubicBezTo>
                    <a:pt x="297766" y="44291"/>
                    <a:pt x="307291" y="32861"/>
                    <a:pt x="301576" y="40481"/>
                  </a:cubicBezTo>
                  <a:cubicBezTo>
                    <a:pt x="300624" y="39529"/>
                    <a:pt x="300624" y="38576"/>
                    <a:pt x="301576" y="37624"/>
                  </a:cubicBezTo>
                  <a:cubicBezTo>
                    <a:pt x="302529" y="25241"/>
                    <a:pt x="263476" y="25241"/>
                    <a:pt x="263476" y="25241"/>
                  </a:cubicBezTo>
                  <a:cubicBezTo>
                    <a:pt x="247284" y="18574"/>
                    <a:pt x="247284" y="15716"/>
                    <a:pt x="236807" y="24289"/>
                  </a:cubicBezTo>
                  <a:cubicBezTo>
                    <a:pt x="232997" y="22384"/>
                    <a:pt x="232997" y="16669"/>
                    <a:pt x="228234" y="10001"/>
                  </a:cubicBezTo>
                  <a:cubicBezTo>
                    <a:pt x="227282" y="10954"/>
                    <a:pt x="61547" y="9049"/>
                    <a:pt x="62499" y="7144"/>
                  </a:cubicBezTo>
                  <a:cubicBezTo>
                    <a:pt x="58689" y="16669"/>
                    <a:pt x="60594" y="10001"/>
                    <a:pt x="55832" y="10001"/>
                  </a:cubicBezTo>
                  <a:cubicBezTo>
                    <a:pt x="56784" y="19526"/>
                    <a:pt x="57736" y="9049"/>
                    <a:pt x="55832" y="19526"/>
                  </a:cubicBezTo>
                  <a:cubicBezTo>
                    <a:pt x="54879" y="14764"/>
                    <a:pt x="12969" y="16669"/>
                    <a:pt x="8207" y="15716"/>
                  </a:cubicBezTo>
                  <a:cubicBezTo>
                    <a:pt x="5349" y="18574"/>
                    <a:pt x="9159" y="37624"/>
                    <a:pt x="9159" y="37624"/>
                  </a:cubicBezTo>
                  <a:cubicBezTo>
                    <a:pt x="10111" y="37624"/>
                    <a:pt x="12016" y="33814"/>
                    <a:pt x="10111" y="36671"/>
                  </a:cubicBezTo>
                  <a:cubicBezTo>
                    <a:pt x="11064" y="34766"/>
                    <a:pt x="12016" y="34766"/>
                    <a:pt x="12016" y="37624"/>
                  </a:cubicBezTo>
                  <a:cubicBezTo>
                    <a:pt x="19636" y="34766"/>
                    <a:pt x="28209" y="40481"/>
                    <a:pt x="32972" y="41434"/>
                  </a:cubicBezTo>
                  <a:close/>
                  <a:moveTo>
                    <a:pt x="59641" y="30956"/>
                  </a:moveTo>
                  <a:cubicBezTo>
                    <a:pt x="59641" y="30956"/>
                    <a:pt x="58689" y="31909"/>
                    <a:pt x="59641" y="30956"/>
                  </a:cubicBezTo>
                  <a:close/>
                  <a:moveTo>
                    <a:pt x="61547" y="30956"/>
                  </a:moveTo>
                  <a:cubicBezTo>
                    <a:pt x="60594" y="30004"/>
                    <a:pt x="59641" y="27146"/>
                    <a:pt x="61547" y="30956"/>
                  </a:cubicBezTo>
                  <a:close/>
                  <a:moveTo>
                    <a:pt x="55832" y="10954"/>
                  </a:moveTo>
                  <a:cubicBezTo>
                    <a:pt x="56784" y="10954"/>
                    <a:pt x="55832" y="14764"/>
                    <a:pt x="55832" y="1095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950" name="Google Shape;10950;p15"/>
            <p:cNvSpPr/>
            <p:nvPr/>
          </p:nvSpPr>
          <p:spPr>
            <a:xfrm>
              <a:off x="7208573" y="170973"/>
              <a:ext cx="9525" cy="9525"/>
            </a:xfrm>
            <a:custGeom>
              <a:avLst/>
              <a:gdLst/>
              <a:ahLst/>
              <a:cxnLst/>
              <a:rect l="l" t="t" r="r" b="b"/>
              <a:pathLst>
                <a:path w="9525" h="9525" extrusionOk="0">
                  <a:moveTo>
                    <a:pt x="7567" y="7144"/>
                  </a:moveTo>
                  <a:cubicBezTo>
                    <a:pt x="6615" y="8096"/>
                    <a:pt x="7567" y="9049"/>
                    <a:pt x="7567"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951" name="Google Shape;10951;p15"/>
            <p:cNvSpPr/>
            <p:nvPr/>
          </p:nvSpPr>
          <p:spPr>
            <a:xfrm>
              <a:off x="7415689" y="182403"/>
              <a:ext cx="9525" cy="9525"/>
            </a:xfrm>
            <a:custGeom>
              <a:avLst/>
              <a:gdLst/>
              <a:ahLst/>
              <a:cxnLst/>
              <a:rect l="l" t="t" r="r" b="b"/>
              <a:pathLst>
                <a:path w="9525" h="9525" extrusionOk="0">
                  <a:moveTo>
                    <a:pt x="7144" y="7144"/>
                  </a:moveTo>
                  <a:cubicBezTo>
                    <a:pt x="7144" y="7144"/>
                    <a:pt x="7144" y="8096"/>
                    <a:pt x="7144"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952" name="Google Shape;10952;p15"/>
            <p:cNvSpPr/>
            <p:nvPr/>
          </p:nvSpPr>
          <p:spPr>
            <a:xfrm>
              <a:off x="7246144" y="190552"/>
              <a:ext cx="9525" cy="9525"/>
            </a:xfrm>
            <a:custGeom>
              <a:avLst/>
              <a:gdLst/>
              <a:ahLst/>
              <a:cxnLst/>
              <a:rect l="l" t="t" r="r" b="b"/>
              <a:pathLst>
                <a:path w="9525" h="9525" extrusionOk="0">
                  <a:moveTo>
                    <a:pt x="7144" y="7567"/>
                  </a:moveTo>
                  <a:cubicBezTo>
                    <a:pt x="7144" y="6615"/>
                    <a:pt x="7144" y="7567"/>
                    <a:pt x="7144" y="7567"/>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953" name="Google Shape;10953;p15"/>
            <p:cNvSpPr/>
            <p:nvPr/>
          </p:nvSpPr>
          <p:spPr>
            <a:xfrm>
              <a:off x="7427119" y="193833"/>
              <a:ext cx="9525" cy="9525"/>
            </a:xfrm>
            <a:custGeom>
              <a:avLst/>
              <a:gdLst/>
              <a:ahLst/>
              <a:cxnLst/>
              <a:rect l="l" t="t" r="r" b="b"/>
              <a:pathLst>
                <a:path w="9525" h="9525" extrusionOk="0">
                  <a:moveTo>
                    <a:pt x="7144" y="7144"/>
                  </a:moveTo>
                  <a:cubicBezTo>
                    <a:pt x="7144" y="7144"/>
                    <a:pt x="7144" y="7144"/>
                    <a:pt x="7144" y="7144"/>
                  </a:cubicBezTo>
                  <a:cubicBezTo>
                    <a:pt x="7144" y="7144"/>
                    <a:pt x="7144" y="7144"/>
                    <a:pt x="7144"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954" name="Google Shape;10954;p15"/>
            <p:cNvSpPr/>
            <p:nvPr/>
          </p:nvSpPr>
          <p:spPr>
            <a:xfrm>
              <a:off x="7431881" y="194786"/>
              <a:ext cx="9525" cy="9525"/>
            </a:xfrm>
            <a:custGeom>
              <a:avLst/>
              <a:gdLst/>
              <a:ahLst/>
              <a:cxnLst/>
              <a:rect l="l" t="t" r="r" b="b"/>
              <a:pathLst>
                <a:path w="9525" h="9525" extrusionOk="0">
                  <a:moveTo>
                    <a:pt x="7144" y="7144"/>
                  </a:moveTo>
                  <a:lnTo>
                    <a:pt x="8096" y="8096"/>
                  </a:lnTo>
                  <a:cubicBezTo>
                    <a:pt x="8096" y="8096"/>
                    <a:pt x="8096" y="7144"/>
                    <a:pt x="7144"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955" name="Google Shape;10955;p15"/>
            <p:cNvSpPr/>
            <p:nvPr/>
          </p:nvSpPr>
          <p:spPr>
            <a:xfrm>
              <a:off x="7436644" y="195421"/>
              <a:ext cx="9525" cy="9525"/>
            </a:xfrm>
            <a:custGeom>
              <a:avLst/>
              <a:gdLst/>
              <a:ahLst/>
              <a:cxnLst/>
              <a:rect l="l" t="t" r="r" b="b"/>
              <a:pathLst>
                <a:path w="9525" h="9525" extrusionOk="0">
                  <a:moveTo>
                    <a:pt x="7144" y="8414"/>
                  </a:moveTo>
                  <a:cubicBezTo>
                    <a:pt x="7144" y="8414"/>
                    <a:pt x="7144" y="5556"/>
                    <a:pt x="7144" y="841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956" name="Google Shape;10956;p15"/>
            <p:cNvSpPr/>
            <p:nvPr/>
          </p:nvSpPr>
          <p:spPr>
            <a:xfrm>
              <a:off x="7370207" y="192881"/>
              <a:ext cx="9525" cy="9525"/>
            </a:xfrm>
            <a:custGeom>
              <a:avLst/>
              <a:gdLst/>
              <a:ahLst/>
              <a:cxnLst/>
              <a:rect l="l" t="t" r="r" b="b"/>
              <a:pathLst>
                <a:path w="9525" h="9525" extrusionOk="0">
                  <a:moveTo>
                    <a:pt x="7858" y="7144"/>
                  </a:moveTo>
                  <a:cubicBezTo>
                    <a:pt x="7858" y="7144"/>
                    <a:pt x="6906" y="7144"/>
                    <a:pt x="7858" y="7144"/>
                  </a:cubicBezTo>
                  <a:cubicBezTo>
                    <a:pt x="6906" y="8096"/>
                    <a:pt x="6906" y="8096"/>
                    <a:pt x="7858"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957" name="Google Shape;10957;p15"/>
            <p:cNvSpPr/>
            <p:nvPr/>
          </p:nvSpPr>
          <p:spPr>
            <a:xfrm>
              <a:off x="7389971" y="188118"/>
              <a:ext cx="9525" cy="9525"/>
            </a:xfrm>
            <a:custGeom>
              <a:avLst/>
              <a:gdLst/>
              <a:ahLst/>
              <a:cxnLst/>
              <a:rect l="l" t="t" r="r" b="b"/>
              <a:pathLst>
                <a:path w="9525" h="9525" extrusionOk="0">
                  <a:moveTo>
                    <a:pt x="8096" y="7144"/>
                  </a:moveTo>
                  <a:cubicBezTo>
                    <a:pt x="8096" y="8096"/>
                    <a:pt x="7144" y="8096"/>
                    <a:pt x="7144" y="8096"/>
                  </a:cubicBezTo>
                  <a:cubicBezTo>
                    <a:pt x="7144" y="9049"/>
                    <a:pt x="8096" y="9049"/>
                    <a:pt x="8096"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958" name="Google Shape;10958;p15"/>
            <p:cNvSpPr/>
            <p:nvPr/>
          </p:nvSpPr>
          <p:spPr>
            <a:xfrm>
              <a:off x="7348590" y="194786"/>
              <a:ext cx="9525" cy="9525"/>
            </a:xfrm>
            <a:custGeom>
              <a:avLst/>
              <a:gdLst/>
              <a:ahLst/>
              <a:cxnLst/>
              <a:rect l="l" t="t" r="r" b="b"/>
              <a:pathLst>
                <a:path w="9525" h="9525" extrusionOk="0">
                  <a:moveTo>
                    <a:pt x="7567" y="7144"/>
                  </a:moveTo>
                  <a:cubicBezTo>
                    <a:pt x="7567" y="7144"/>
                    <a:pt x="6615" y="7144"/>
                    <a:pt x="7567"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959" name="Google Shape;10959;p15"/>
            <p:cNvSpPr/>
            <p:nvPr/>
          </p:nvSpPr>
          <p:spPr>
            <a:xfrm>
              <a:off x="7389019" y="189071"/>
              <a:ext cx="9525" cy="9525"/>
            </a:xfrm>
            <a:custGeom>
              <a:avLst/>
              <a:gdLst/>
              <a:ahLst/>
              <a:cxnLst/>
              <a:rect l="l" t="t" r="r" b="b"/>
              <a:pathLst>
                <a:path w="9525" h="9525" extrusionOk="0">
                  <a:moveTo>
                    <a:pt x="7144" y="7144"/>
                  </a:moveTo>
                  <a:cubicBezTo>
                    <a:pt x="7144" y="8096"/>
                    <a:pt x="8096" y="8096"/>
                    <a:pt x="7144" y="7144"/>
                  </a:cubicBezTo>
                  <a:cubicBezTo>
                    <a:pt x="8096" y="7144"/>
                    <a:pt x="7144" y="7144"/>
                    <a:pt x="7144"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960" name="Google Shape;10960;p15"/>
            <p:cNvSpPr/>
            <p:nvPr/>
          </p:nvSpPr>
          <p:spPr>
            <a:xfrm>
              <a:off x="7453789" y="200501"/>
              <a:ext cx="9525" cy="9525"/>
            </a:xfrm>
            <a:custGeom>
              <a:avLst/>
              <a:gdLst/>
              <a:ahLst/>
              <a:cxnLst/>
              <a:rect l="l" t="t" r="r" b="b"/>
              <a:pathLst>
                <a:path w="9525" h="9525" extrusionOk="0">
                  <a:moveTo>
                    <a:pt x="7144" y="7144"/>
                  </a:moveTo>
                  <a:cubicBezTo>
                    <a:pt x="7144" y="7144"/>
                    <a:pt x="8096" y="7144"/>
                    <a:pt x="7144"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961" name="Google Shape;10961;p15"/>
            <p:cNvSpPr/>
            <p:nvPr/>
          </p:nvSpPr>
          <p:spPr>
            <a:xfrm>
              <a:off x="7453789" y="200501"/>
              <a:ext cx="9525" cy="9525"/>
            </a:xfrm>
            <a:custGeom>
              <a:avLst/>
              <a:gdLst/>
              <a:ahLst/>
              <a:cxnLst/>
              <a:rect l="l" t="t" r="r" b="b"/>
              <a:pathLst>
                <a:path w="9525" h="9525" extrusionOk="0">
                  <a:moveTo>
                    <a:pt x="7144" y="7144"/>
                  </a:moveTo>
                  <a:lnTo>
                    <a:pt x="7144" y="7144"/>
                  </a:lnTo>
                  <a:cubicBezTo>
                    <a:pt x="7144" y="7144"/>
                    <a:pt x="7144" y="7144"/>
                    <a:pt x="7144"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962" name="Google Shape;10962;p15"/>
            <p:cNvSpPr/>
            <p:nvPr/>
          </p:nvSpPr>
          <p:spPr>
            <a:xfrm>
              <a:off x="7454741" y="199548"/>
              <a:ext cx="9525" cy="9525"/>
            </a:xfrm>
            <a:custGeom>
              <a:avLst/>
              <a:gdLst/>
              <a:ahLst/>
              <a:cxnLst/>
              <a:rect l="l" t="t" r="r" b="b"/>
              <a:pathLst>
                <a:path w="9525" h="9525" extrusionOk="0">
                  <a:moveTo>
                    <a:pt x="7144" y="7144"/>
                  </a:moveTo>
                  <a:lnTo>
                    <a:pt x="7144" y="7144"/>
                  </a:lnTo>
                  <a:cubicBezTo>
                    <a:pt x="7144" y="8096"/>
                    <a:pt x="7144" y="8096"/>
                    <a:pt x="7144"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963" name="Google Shape;10963;p15"/>
            <p:cNvSpPr/>
            <p:nvPr/>
          </p:nvSpPr>
          <p:spPr>
            <a:xfrm>
              <a:off x="7448312" y="198596"/>
              <a:ext cx="9525" cy="9525"/>
            </a:xfrm>
            <a:custGeom>
              <a:avLst/>
              <a:gdLst/>
              <a:ahLst/>
              <a:cxnLst/>
              <a:rect l="l" t="t" r="r" b="b"/>
              <a:pathLst>
                <a:path w="9525" h="9525" extrusionOk="0">
                  <a:moveTo>
                    <a:pt x="7858" y="7144"/>
                  </a:moveTo>
                  <a:lnTo>
                    <a:pt x="7858" y="8096"/>
                  </a:lnTo>
                  <a:cubicBezTo>
                    <a:pt x="6906" y="8096"/>
                    <a:pt x="6906" y="8096"/>
                    <a:pt x="7858"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964" name="Google Shape;10964;p15"/>
            <p:cNvSpPr/>
            <p:nvPr/>
          </p:nvSpPr>
          <p:spPr>
            <a:xfrm>
              <a:off x="7447121" y="198596"/>
              <a:ext cx="9525" cy="9525"/>
            </a:xfrm>
            <a:custGeom>
              <a:avLst/>
              <a:gdLst/>
              <a:ahLst/>
              <a:cxnLst/>
              <a:rect l="l" t="t" r="r" b="b"/>
              <a:pathLst>
                <a:path w="9525" h="9525" extrusionOk="0">
                  <a:moveTo>
                    <a:pt x="7144" y="7144"/>
                  </a:moveTo>
                  <a:cubicBezTo>
                    <a:pt x="10954" y="10954"/>
                    <a:pt x="7144" y="8096"/>
                    <a:pt x="7144"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965" name="Google Shape;10965;p15"/>
            <p:cNvSpPr/>
            <p:nvPr/>
          </p:nvSpPr>
          <p:spPr>
            <a:xfrm>
              <a:off x="7441406" y="184837"/>
              <a:ext cx="9525" cy="9525"/>
            </a:xfrm>
            <a:custGeom>
              <a:avLst/>
              <a:gdLst/>
              <a:ahLst/>
              <a:cxnLst/>
              <a:rect l="l" t="t" r="r" b="b"/>
              <a:pathLst>
                <a:path w="9525" h="9525" extrusionOk="0">
                  <a:moveTo>
                    <a:pt x="7144" y="7567"/>
                  </a:moveTo>
                  <a:cubicBezTo>
                    <a:pt x="10954" y="6615"/>
                    <a:pt x="8096" y="7567"/>
                    <a:pt x="7144" y="7567"/>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966" name="Google Shape;10966;p15"/>
            <p:cNvSpPr/>
            <p:nvPr/>
          </p:nvSpPr>
          <p:spPr>
            <a:xfrm>
              <a:off x="7437596" y="180498"/>
              <a:ext cx="9525" cy="9525"/>
            </a:xfrm>
            <a:custGeom>
              <a:avLst/>
              <a:gdLst/>
              <a:ahLst/>
              <a:cxnLst/>
              <a:rect l="l" t="t" r="r" b="b"/>
              <a:pathLst>
                <a:path w="9525" h="9525" extrusionOk="0">
                  <a:moveTo>
                    <a:pt x="7144" y="9049"/>
                  </a:moveTo>
                  <a:cubicBezTo>
                    <a:pt x="8096" y="9049"/>
                    <a:pt x="7144" y="7144"/>
                    <a:pt x="7144" y="7144"/>
                  </a:cubicBezTo>
                  <a:cubicBezTo>
                    <a:pt x="7144" y="8096"/>
                    <a:pt x="7144" y="8096"/>
                    <a:pt x="7144" y="9049"/>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967" name="Google Shape;10967;p15"/>
            <p:cNvSpPr/>
            <p:nvPr/>
          </p:nvSpPr>
          <p:spPr>
            <a:xfrm>
              <a:off x="7406164" y="175736"/>
              <a:ext cx="9525" cy="9525"/>
            </a:xfrm>
            <a:custGeom>
              <a:avLst/>
              <a:gdLst/>
              <a:ahLst/>
              <a:cxnLst/>
              <a:rect l="l" t="t" r="r" b="b"/>
              <a:pathLst>
                <a:path w="9525" h="9525" extrusionOk="0">
                  <a:moveTo>
                    <a:pt x="7144" y="10001"/>
                  </a:moveTo>
                  <a:lnTo>
                    <a:pt x="7144" y="7144"/>
                  </a:lnTo>
                  <a:cubicBezTo>
                    <a:pt x="7144" y="8096"/>
                    <a:pt x="7144" y="9049"/>
                    <a:pt x="7144" y="10001"/>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968" name="Google Shape;10968;p15"/>
            <p:cNvSpPr/>
            <p:nvPr/>
          </p:nvSpPr>
          <p:spPr>
            <a:xfrm>
              <a:off x="7398544" y="191728"/>
              <a:ext cx="9525" cy="9525"/>
            </a:xfrm>
            <a:custGeom>
              <a:avLst/>
              <a:gdLst/>
              <a:ahLst/>
              <a:cxnLst/>
              <a:rect l="l" t="t" r="r" b="b"/>
              <a:pathLst>
                <a:path w="9525" h="9525" extrusionOk="0">
                  <a:moveTo>
                    <a:pt x="7144" y="7344"/>
                  </a:moveTo>
                  <a:cubicBezTo>
                    <a:pt x="10001" y="9249"/>
                    <a:pt x="7144" y="6392"/>
                    <a:pt x="7144" y="73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969" name="Google Shape;10969;p15"/>
            <p:cNvSpPr/>
            <p:nvPr/>
          </p:nvSpPr>
          <p:spPr>
            <a:xfrm>
              <a:off x="7396508" y="172603"/>
              <a:ext cx="9525" cy="9525"/>
            </a:xfrm>
            <a:custGeom>
              <a:avLst/>
              <a:gdLst/>
              <a:ahLst/>
              <a:cxnLst/>
              <a:rect l="l" t="t" r="r" b="b"/>
              <a:pathLst>
                <a:path w="9525" h="9525" extrusionOk="0">
                  <a:moveTo>
                    <a:pt x="8227" y="7419"/>
                  </a:moveTo>
                  <a:cubicBezTo>
                    <a:pt x="9179" y="6466"/>
                    <a:pt x="5369" y="8371"/>
                    <a:pt x="8227" y="7419"/>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970" name="Google Shape;10970;p15"/>
            <p:cNvSpPr/>
            <p:nvPr/>
          </p:nvSpPr>
          <p:spPr>
            <a:xfrm>
              <a:off x="7344251" y="168915"/>
              <a:ext cx="9525" cy="9525"/>
            </a:xfrm>
            <a:custGeom>
              <a:avLst/>
              <a:gdLst/>
              <a:ahLst/>
              <a:cxnLst/>
              <a:rect l="l" t="t" r="r" b="b"/>
              <a:pathLst>
                <a:path w="9525" h="9525" extrusionOk="0">
                  <a:moveTo>
                    <a:pt x="7144" y="7297"/>
                  </a:moveTo>
                  <a:lnTo>
                    <a:pt x="7144" y="10154"/>
                  </a:lnTo>
                  <a:cubicBezTo>
                    <a:pt x="7144" y="10154"/>
                    <a:pt x="7144" y="6344"/>
                    <a:pt x="7144" y="7297"/>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971" name="Google Shape;10971;p15"/>
            <p:cNvSpPr/>
            <p:nvPr/>
          </p:nvSpPr>
          <p:spPr>
            <a:xfrm>
              <a:off x="7319486" y="169935"/>
              <a:ext cx="9525" cy="9525"/>
            </a:xfrm>
            <a:custGeom>
              <a:avLst/>
              <a:gdLst/>
              <a:ahLst/>
              <a:cxnLst/>
              <a:rect l="l" t="t" r="r" b="b"/>
              <a:pathLst>
                <a:path w="9525" h="9525" extrusionOk="0">
                  <a:moveTo>
                    <a:pt x="8096" y="9135"/>
                  </a:moveTo>
                  <a:cubicBezTo>
                    <a:pt x="8096" y="7230"/>
                    <a:pt x="7144" y="6277"/>
                    <a:pt x="7144" y="8182"/>
                  </a:cubicBezTo>
                  <a:cubicBezTo>
                    <a:pt x="8096" y="8182"/>
                    <a:pt x="8096" y="9135"/>
                    <a:pt x="8096" y="9135"/>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972" name="Google Shape;10972;p15"/>
            <p:cNvSpPr/>
            <p:nvPr/>
          </p:nvSpPr>
          <p:spPr>
            <a:xfrm>
              <a:off x="7251859" y="164175"/>
              <a:ext cx="9525" cy="9525"/>
            </a:xfrm>
            <a:custGeom>
              <a:avLst/>
              <a:gdLst/>
              <a:ahLst/>
              <a:cxnLst/>
              <a:rect l="l" t="t" r="r" b="b"/>
              <a:pathLst>
                <a:path w="9525" h="9525" extrusionOk="0">
                  <a:moveTo>
                    <a:pt x="7144" y="8227"/>
                  </a:moveTo>
                  <a:cubicBezTo>
                    <a:pt x="7144" y="5369"/>
                    <a:pt x="7144" y="9179"/>
                    <a:pt x="7144" y="8227"/>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973" name="Google Shape;10973;p15"/>
            <p:cNvSpPr/>
            <p:nvPr/>
          </p:nvSpPr>
          <p:spPr>
            <a:xfrm>
              <a:off x="7710418" y="974916"/>
              <a:ext cx="28575" cy="19050"/>
            </a:xfrm>
            <a:custGeom>
              <a:avLst/>
              <a:gdLst/>
              <a:ahLst/>
              <a:cxnLst/>
              <a:rect l="l" t="t" r="r" b="b"/>
              <a:pathLst>
                <a:path w="28575" h="19050" extrusionOk="0">
                  <a:moveTo>
                    <a:pt x="7689" y="15683"/>
                  </a:moveTo>
                  <a:cubicBezTo>
                    <a:pt x="43884" y="-1462"/>
                    <a:pt x="1974" y="11873"/>
                    <a:pt x="7689" y="15683"/>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974" name="Google Shape;10974;p15"/>
            <p:cNvSpPr/>
            <p:nvPr/>
          </p:nvSpPr>
          <p:spPr>
            <a:xfrm>
              <a:off x="7695677" y="936184"/>
              <a:ext cx="19050" cy="28575"/>
            </a:xfrm>
            <a:custGeom>
              <a:avLst/>
              <a:gdLst/>
              <a:ahLst/>
              <a:cxnLst/>
              <a:rect l="l" t="t" r="r" b="b"/>
              <a:pathLst>
                <a:path w="19050" h="28575" extrusionOk="0">
                  <a:moveTo>
                    <a:pt x="12905" y="11553"/>
                  </a:moveTo>
                  <a:cubicBezTo>
                    <a:pt x="12905" y="40128"/>
                    <a:pt x="-3287" y="10601"/>
                    <a:pt x="18620" y="30603"/>
                  </a:cubicBezTo>
                  <a:cubicBezTo>
                    <a:pt x="30050" y="18221"/>
                    <a:pt x="-4240" y="-1782"/>
                    <a:pt x="12905" y="11553"/>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975" name="Google Shape;10975;p15"/>
            <p:cNvSpPr/>
            <p:nvPr/>
          </p:nvSpPr>
          <p:spPr>
            <a:xfrm>
              <a:off x="7709059" y="953928"/>
              <a:ext cx="9525" cy="9525"/>
            </a:xfrm>
            <a:custGeom>
              <a:avLst/>
              <a:gdLst/>
              <a:ahLst/>
              <a:cxnLst/>
              <a:rect l="l" t="t" r="r" b="b"/>
              <a:pathLst>
                <a:path w="9525" h="9525" extrusionOk="0">
                  <a:moveTo>
                    <a:pt x="7144" y="7144"/>
                  </a:moveTo>
                  <a:lnTo>
                    <a:pt x="7144" y="7144"/>
                  </a:lnTo>
                  <a:lnTo>
                    <a:pt x="7144" y="7144"/>
                  </a:ln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976" name="Google Shape;10976;p15"/>
            <p:cNvSpPr/>
            <p:nvPr/>
          </p:nvSpPr>
          <p:spPr>
            <a:xfrm>
              <a:off x="7191389" y="1085809"/>
              <a:ext cx="19050" cy="9525"/>
            </a:xfrm>
            <a:custGeom>
              <a:avLst/>
              <a:gdLst/>
              <a:ahLst/>
              <a:cxnLst/>
              <a:rect l="l" t="t" r="r" b="b"/>
              <a:pathLst>
                <a:path w="19050" h="9525" extrusionOk="0">
                  <a:moveTo>
                    <a:pt x="10464" y="9566"/>
                  </a:moveTo>
                  <a:cubicBezTo>
                    <a:pt x="39039" y="2898"/>
                    <a:pt x="-4776" y="12423"/>
                    <a:pt x="10464" y="9566"/>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977" name="Google Shape;10977;p15"/>
            <p:cNvSpPr/>
            <p:nvPr/>
          </p:nvSpPr>
          <p:spPr>
            <a:xfrm>
              <a:off x="6890861" y="1076801"/>
              <a:ext cx="9525" cy="9525"/>
            </a:xfrm>
            <a:custGeom>
              <a:avLst/>
              <a:gdLst/>
              <a:ahLst/>
              <a:cxnLst/>
              <a:rect l="l" t="t" r="r" b="b"/>
              <a:pathLst>
                <a:path w="9525" h="9525" extrusionOk="0">
                  <a:moveTo>
                    <a:pt x="7144" y="9049"/>
                  </a:moveTo>
                  <a:cubicBezTo>
                    <a:pt x="9049" y="9049"/>
                    <a:pt x="10001" y="8096"/>
                    <a:pt x="10001" y="7144"/>
                  </a:cubicBezTo>
                  <a:cubicBezTo>
                    <a:pt x="9049" y="7144"/>
                    <a:pt x="8096" y="8096"/>
                    <a:pt x="7144" y="9049"/>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978" name="Google Shape;10978;p15"/>
            <p:cNvSpPr/>
            <p:nvPr/>
          </p:nvSpPr>
          <p:spPr>
            <a:xfrm>
              <a:off x="7185184" y="1099661"/>
              <a:ext cx="9525" cy="19050"/>
            </a:xfrm>
            <a:custGeom>
              <a:avLst/>
              <a:gdLst/>
              <a:ahLst/>
              <a:cxnLst/>
              <a:rect l="l" t="t" r="r" b="b"/>
              <a:pathLst>
                <a:path w="9525" h="19050" extrusionOk="0">
                  <a:moveTo>
                    <a:pt x="9049" y="7144"/>
                  </a:moveTo>
                  <a:lnTo>
                    <a:pt x="7144" y="12859"/>
                  </a:lnTo>
                  <a:cubicBezTo>
                    <a:pt x="7144" y="10954"/>
                    <a:pt x="8096" y="9049"/>
                    <a:pt x="9049"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979" name="Google Shape;10979;p15"/>
            <p:cNvSpPr/>
            <p:nvPr/>
          </p:nvSpPr>
          <p:spPr>
            <a:xfrm>
              <a:off x="7195344" y="987866"/>
              <a:ext cx="9525" cy="9525"/>
            </a:xfrm>
            <a:custGeom>
              <a:avLst/>
              <a:gdLst/>
              <a:ahLst/>
              <a:cxnLst/>
              <a:rect l="l" t="t" r="r" b="b"/>
              <a:pathLst>
                <a:path w="9525" h="9525" extrusionOk="0">
                  <a:moveTo>
                    <a:pt x="8414" y="7496"/>
                  </a:moveTo>
                  <a:cubicBezTo>
                    <a:pt x="8414" y="5591"/>
                    <a:pt x="5556" y="12259"/>
                    <a:pt x="8414" y="7496"/>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980" name="Google Shape;10980;p15"/>
            <p:cNvSpPr/>
            <p:nvPr/>
          </p:nvSpPr>
          <p:spPr>
            <a:xfrm>
              <a:off x="7123271" y="1127283"/>
              <a:ext cx="9525" cy="9525"/>
            </a:xfrm>
            <a:custGeom>
              <a:avLst/>
              <a:gdLst/>
              <a:ahLst/>
              <a:cxnLst/>
              <a:rect l="l" t="t" r="r" b="b"/>
              <a:pathLst>
                <a:path w="9525" h="9525" extrusionOk="0">
                  <a:moveTo>
                    <a:pt x="7144" y="7144"/>
                  </a:moveTo>
                  <a:cubicBezTo>
                    <a:pt x="7144" y="8096"/>
                    <a:pt x="7144" y="8096"/>
                    <a:pt x="7144" y="7144"/>
                  </a:cubicBezTo>
                  <a:cubicBezTo>
                    <a:pt x="7144" y="8096"/>
                    <a:pt x="7144" y="8096"/>
                    <a:pt x="7144"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981" name="Google Shape;10981;p15"/>
            <p:cNvSpPr/>
            <p:nvPr/>
          </p:nvSpPr>
          <p:spPr>
            <a:xfrm>
              <a:off x="7221830" y="952976"/>
              <a:ext cx="19050" cy="19050"/>
            </a:xfrm>
            <a:custGeom>
              <a:avLst/>
              <a:gdLst/>
              <a:ahLst/>
              <a:cxnLst/>
              <a:rect l="l" t="t" r="r" b="b"/>
              <a:pathLst>
                <a:path w="19050" h="19050" extrusionOk="0">
                  <a:moveTo>
                    <a:pt x="18123" y="7144"/>
                  </a:moveTo>
                  <a:cubicBezTo>
                    <a:pt x="11455" y="14764"/>
                    <a:pt x="-2833" y="34766"/>
                    <a:pt x="18123"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982" name="Google Shape;10982;p15"/>
            <p:cNvSpPr/>
            <p:nvPr/>
          </p:nvSpPr>
          <p:spPr>
            <a:xfrm>
              <a:off x="6986111" y="1053941"/>
              <a:ext cx="9525" cy="9525"/>
            </a:xfrm>
            <a:custGeom>
              <a:avLst/>
              <a:gdLst/>
              <a:ahLst/>
              <a:cxnLst/>
              <a:rect l="l" t="t" r="r" b="b"/>
              <a:pathLst>
                <a:path w="9525" h="9525" extrusionOk="0">
                  <a:moveTo>
                    <a:pt x="7144" y="7144"/>
                  </a:moveTo>
                  <a:lnTo>
                    <a:pt x="7144" y="7144"/>
                  </a:lnTo>
                  <a:cubicBezTo>
                    <a:pt x="7144" y="7144"/>
                    <a:pt x="7144" y="7144"/>
                    <a:pt x="7144"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983" name="Google Shape;10983;p15"/>
            <p:cNvSpPr/>
            <p:nvPr/>
          </p:nvSpPr>
          <p:spPr>
            <a:xfrm>
              <a:off x="6986111" y="1051083"/>
              <a:ext cx="9525" cy="9525"/>
            </a:xfrm>
            <a:custGeom>
              <a:avLst/>
              <a:gdLst/>
              <a:ahLst/>
              <a:cxnLst/>
              <a:rect l="l" t="t" r="r" b="b"/>
              <a:pathLst>
                <a:path w="9525" h="9525" extrusionOk="0">
                  <a:moveTo>
                    <a:pt x="7144" y="7144"/>
                  </a:moveTo>
                  <a:lnTo>
                    <a:pt x="7144" y="9049"/>
                  </a:lnTo>
                  <a:cubicBezTo>
                    <a:pt x="7144" y="9049"/>
                    <a:pt x="9049" y="8096"/>
                    <a:pt x="7144"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984" name="Google Shape;10984;p15"/>
            <p:cNvSpPr/>
            <p:nvPr/>
          </p:nvSpPr>
          <p:spPr>
            <a:xfrm>
              <a:off x="7187089" y="1094898"/>
              <a:ext cx="9525" cy="19050"/>
            </a:xfrm>
            <a:custGeom>
              <a:avLst/>
              <a:gdLst/>
              <a:ahLst/>
              <a:cxnLst/>
              <a:rect l="l" t="t" r="r" b="b"/>
              <a:pathLst>
                <a:path w="9525" h="19050" extrusionOk="0">
                  <a:moveTo>
                    <a:pt x="7144" y="7144"/>
                  </a:moveTo>
                  <a:cubicBezTo>
                    <a:pt x="8096" y="18574"/>
                    <a:pt x="8096" y="7144"/>
                    <a:pt x="7144"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985" name="Google Shape;10985;p15"/>
            <p:cNvSpPr/>
            <p:nvPr/>
          </p:nvSpPr>
          <p:spPr>
            <a:xfrm>
              <a:off x="7189946" y="1073493"/>
              <a:ext cx="19050" cy="19050"/>
            </a:xfrm>
            <a:custGeom>
              <a:avLst/>
              <a:gdLst/>
              <a:ahLst/>
              <a:cxnLst/>
              <a:rect l="l" t="t" r="r" b="b"/>
              <a:pathLst>
                <a:path w="19050" h="19050" extrusionOk="0">
                  <a:moveTo>
                    <a:pt x="7144" y="12356"/>
                  </a:moveTo>
                  <a:cubicBezTo>
                    <a:pt x="14764" y="8546"/>
                    <a:pt x="16669" y="2831"/>
                    <a:pt x="7144" y="12356"/>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986" name="Google Shape;10986;p15"/>
            <p:cNvSpPr/>
            <p:nvPr/>
          </p:nvSpPr>
          <p:spPr>
            <a:xfrm>
              <a:off x="7101364" y="1094898"/>
              <a:ext cx="95250" cy="66675"/>
            </a:xfrm>
            <a:custGeom>
              <a:avLst/>
              <a:gdLst/>
              <a:ahLst/>
              <a:cxnLst/>
              <a:rect l="l" t="t" r="r" b="b"/>
              <a:pathLst>
                <a:path w="95250" h="66675" extrusionOk="0">
                  <a:moveTo>
                    <a:pt x="38576" y="43339"/>
                  </a:moveTo>
                  <a:cubicBezTo>
                    <a:pt x="45244" y="41434"/>
                    <a:pt x="17621" y="51911"/>
                    <a:pt x="30004" y="57626"/>
                  </a:cubicBezTo>
                  <a:cubicBezTo>
                    <a:pt x="28099" y="55721"/>
                    <a:pt x="21431" y="35719"/>
                    <a:pt x="7144" y="62389"/>
                  </a:cubicBezTo>
                  <a:cubicBezTo>
                    <a:pt x="8096" y="81439"/>
                    <a:pt x="71914" y="48101"/>
                    <a:pt x="90964" y="18574"/>
                  </a:cubicBezTo>
                  <a:cubicBezTo>
                    <a:pt x="87154" y="24289"/>
                    <a:pt x="86201" y="20479"/>
                    <a:pt x="88106" y="9049"/>
                  </a:cubicBezTo>
                  <a:cubicBezTo>
                    <a:pt x="83344" y="22384"/>
                    <a:pt x="80486" y="21431"/>
                    <a:pt x="78581" y="7144"/>
                  </a:cubicBezTo>
                  <a:cubicBezTo>
                    <a:pt x="42386" y="33814"/>
                    <a:pt x="47149" y="33814"/>
                    <a:pt x="38576" y="43339"/>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987" name="Google Shape;10987;p15"/>
            <p:cNvSpPr/>
            <p:nvPr/>
          </p:nvSpPr>
          <p:spPr>
            <a:xfrm>
              <a:off x="7156609" y="1110138"/>
              <a:ext cx="9525" cy="9525"/>
            </a:xfrm>
            <a:custGeom>
              <a:avLst/>
              <a:gdLst/>
              <a:ahLst/>
              <a:cxnLst/>
              <a:rect l="l" t="t" r="r" b="b"/>
              <a:pathLst>
                <a:path w="9525" h="9525" extrusionOk="0">
                  <a:moveTo>
                    <a:pt x="8096" y="8096"/>
                  </a:moveTo>
                  <a:cubicBezTo>
                    <a:pt x="8096" y="8096"/>
                    <a:pt x="7144" y="7144"/>
                    <a:pt x="7144" y="7144"/>
                  </a:cubicBezTo>
                  <a:cubicBezTo>
                    <a:pt x="7144" y="8096"/>
                    <a:pt x="7144" y="8096"/>
                    <a:pt x="8096" y="8096"/>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988" name="Google Shape;10988;p15"/>
            <p:cNvSpPr/>
            <p:nvPr/>
          </p:nvSpPr>
          <p:spPr>
            <a:xfrm>
              <a:off x="7140522" y="1119663"/>
              <a:ext cx="9525" cy="9525"/>
            </a:xfrm>
            <a:custGeom>
              <a:avLst/>
              <a:gdLst/>
              <a:ahLst/>
              <a:cxnLst/>
              <a:rect l="l" t="t" r="r" b="b"/>
              <a:pathLst>
                <a:path w="9525" h="9525" extrusionOk="0">
                  <a:moveTo>
                    <a:pt x="7990" y="7144"/>
                  </a:moveTo>
                  <a:cubicBezTo>
                    <a:pt x="7990" y="7144"/>
                    <a:pt x="6085" y="7144"/>
                    <a:pt x="7990"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989" name="Google Shape;10989;p15"/>
            <p:cNvSpPr/>
            <p:nvPr/>
          </p:nvSpPr>
          <p:spPr>
            <a:xfrm>
              <a:off x="7183279" y="1079968"/>
              <a:ext cx="9525" cy="9525"/>
            </a:xfrm>
            <a:custGeom>
              <a:avLst/>
              <a:gdLst/>
              <a:ahLst/>
              <a:cxnLst/>
              <a:rect l="l" t="t" r="r" b="b"/>
              <a:pathLst>
                <a:path w="9525" h="9525" extrusionOk="0">
                  <a:moveTo>
                    <a:pt x="7144" y="11597"/>
                  </a:moveTo>
                  <a:cubicBezTo>
                    <a:pt x="10001" y="2072"/>
                    <a:pt x="7144" y="10644"/>
                    <a:pt x="7144" y="11597"/>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990" name="Google Shape;10990;p15"/>
            <p:cNvSpPr/>
            <p:nvPr/>
          </p:nvSpPr>
          <p:spPr>
            <a:xfrm>
              <a:off x="7187089" y="1092993"/>
              <a:ext cx="9525" cy="9525"/>
            </a:xfrm>
            <a:custGeom>
              <a:avLst/>
              <a:gdLst/>
              <a:ahLst/>
              <a:cxnLst/>
              <a:rect l="l" t="t" r="r" b="b"/>
              <a:pathLst>
                <a:path w="9525" h="9525" extrusionOk="0">
                  <a:moveTo>
                    <a:pt x="7144" y="7144"/>
                  </a:moveTo>
                  <a:cubicBezTo>
                    <a:pt x="7144" y="11906"/>
                    <a:pt x="7144" y="7144"/>
                    <a:pt x="7144"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991" name="Google Shape;10991;p15"/>
            <p:cNvSpPr/>
            <p:nvPr/>
          </p:nvSpPr>
          <p:spPr>
            <a:xfrm>
              <a:off x="7083266" y="1091088"/>
              <a:ext cx="9525" cy="9525"/>
            </a:xfrm>
            <a:custGeom>
              <a:avLst/>
              <a:gdLst/>
              <a:ahLst/>
              <a:cxnLst/>
              <a:rect l="l" t="t" r="r" b="b"/>
              <a:pathLst>
                <a:path w="9525" h="9525" extrusionOk="0">
                  <a:moveTo>
                    <a:pt x="8096" y="7144"/>
                  </a:moveTo>
                  <a:lnTo>
                    <a:pt x="7144" y="8096"/>
                  </a:lnTo>
                  <a:cubicBezTo>
                    <a:pt x="7144" y="8096"/>
                    <a:pt x="8096" y="8096"/>
                    <a:pt x="8096"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992" name="Google Shape;10992;p15"/>
            <p:cNvSpPr/>
            <p:nvPr/>
          </p:nvSpPr>
          <p:spPr>
            <a:xfrm>
              <a:off x="7117711" y="1101262"/>
              <a:ext cx="47625" cy="28575"/>
            </a:xfrm>
            <a:custGeom>
              <a:avLst/>
              <a:gdLst/>
              <a:ahLst/>
              <a:cxnLst/>
              <a:rect l="l" t="t" r="r" b="b"/>
              <a:pathLst>
                <a:path w="47625" h="28575" extrusionOk="0">
                  <a:moveTo>
                    <a:pt x="8894" y="30307"/>
                  </a:moveTo>
                  <a:cubicBezTo>
                    <a:pt x="14609" y="28402"/>
                    <a:pt x="37469" y="11257"/>
                    <a:pt x="46041" y="16972"/>
                  </a:cubicBezTo>
                  <a:cubicBezTo>
                    <a:pt x="43184" y="15067"/>
                    <a:pt x="42231" y="12210"/>
                    <a:pt x="43184" y="10305"/>
                  </a:cubicBezTo>
                  <a:cubicBezTo>
                    <a:pt x="25086" y="-3983"/>
                    <a:pt x="321" y="35070"/>
                    <a:pt x="8894" y="30307"/>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993" name="Google Shape;10993;p15"/>
            <p:cNvSpPr/>
            <p:nvPr/>
          </p:nvSpPr>
          <p:spPr>
            <a:xfrm>
              <a:off x="7176611" y="1085373"/>
              <a:ext cx="9525" cy="9525"/>
            </a:xfrm>
            <a:custGeom>
              <a:avLst/>
              <a:gdLst/>
              <a:ahLst/>
              <a:cxnLst/>
              <a:rect l="l" t="t" r="r" b="b"/>
              <a:pathLst>
                <a:path w="9525" h="9525" extrusionOk="0">
                  <a:moveTo>
                    <a:pt x="7144" y="7144"/>
                  </a:moveTo>
                  <a:cubicBezTo>
                    <a:pt x="7144" y="7144"/>
                    <a:pt x="7144" y="7144"/>
                    <a:pt x="7144" y="7144"/>
                  </a:cubicBezTo>
                  <a:cubicBezTo>
                    <a:pt x="7144" y="7144"/>
                    <a:pt x="7144" y="7144"/>
                    <a:pt x="7144"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994" name="Google Shape;10994;p15"/>
            <p:cNvSpPr/>
            <p:nvPr/>
          </p:nvSpPr>
          <p:spPr>
            <a:xfrm>
              <a:off x="7184231" y="1098708"/>
              <a:ext cx="57150" cy="38100"/>
            </a:xfrm>
            <a:custGeom>
              <a:avLst/>
              <a:gdLst/>
              <a:ahLst/>
              <a:cxnLst/>
              <a:rect l="l" t="t" r="r" b="b"/>
              <a:pathLst>
                <a:path w="57150" h="38100" extrusionOk="0">
                  <a:moveTo>
                    <a:pt x="53816" y="28099"/>
                  </a:moveTo>
                  <a:cubicBezTo>
                    <a:pt x="41434" y="30956"/>
                    <a:pt x="28099" y="42386"/>
                    <a:pt x="7144" y="39529"/>
                  </a:cubicBezTo>
                  <a:cubicBezTo>
                    <a:pt x="7144" y="37624"/>
                    <a:pt x="13811" y="24289"/>
                    <a:pt x="10954" y="24289"/>
                  </a:cubicBezTo>
                  <a:cubicBezTo>
                    <a:pt x="22384" y="49054"/>
                    <a:pt x="16669" y="19526"/>
                    <a:pt x="35719" y="7144"/>
                  </a:cubicBezTo>
                  <a:cubicBezTo>
                    <a:pt x="30956" y="43339"/>
                    <a:pt x="53816" y="24289"/>
                    <a:pt x="53816" y="28099"/>
                  </a:cubicBezTo>
                  <a:close/>
                  <a:moveTo>
                    <a:pt x="49054" y="30956"/>
                  </a:moveTo>
                  <a:lnTo>
                    <a:pt x="46196" y="30004"/>
                  </a:lnTo>
                  <a:cubicBezTo>
                    <a:pt x="47149" y="31909"/>
                    <a:pt x="48101" y="31909"/>
                    <a:pt x="49054" y="30956"/>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995" name="Google Shape;10995;p15"/>
            <p:cNvSpPr/>
            <p:nvPr/>
          </p:nvSpPr>
          <p:spPr>
            <a:xfrm>
              <a:off x="7660481" y="946308"/>
              <a:ext cx="9525" cy="9525"/>
            </a:xfrm>
            <a:custGeom>
              <a:avLst/>
              <a:gdLst/>
              <a:ahLst/>
              <a:cxnLst/>
              <a:rect l="l" t="t" r="r" b="b"/>
              <a:pathLst>
                <a:path w="9525" h="9525" extrusionOk="0">
                  <a:moveTo>
                    <a:pt x="7144" y="7144"/>
                  </a:moveTo>
                  <a:lnTo>
                    <a:pt x="8096" y="8096"/>
                  </a:lnTo>
                  <a:cubicBezTo>
                    <a:pt x="7144" y="8096"/>
                    <a:pt x="7144" y="8096"/>
                    <a:pt x="7144"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996" name="Google Shape;10996;p15"/>
            <p:cNvSpPr/>
            <p:nvPr/>
          </p:nvSpPr>
          <p:spPr>
            <a:xfrm>
              <a:off x="7327106" y="975836"/>
              <a:ext cx="9525" cy="9525"/>
            </a:xfrm>
            <a:custGeom>
              <a:avLst/>
              <a:gdLst/>
              <a:ahLst/>
              <a:cxnLst/>
              <a:rect l="l" t="t" r="r" b="b"/>
              <a:pathLst>
                <a:path w="9525" h="9525" extrusionOk="0">
                  <a:moveTo>
                    <a:pt x="7144" y="7144"/>
                  </a:moveTo>
                  <a:lnTo>
                    <a:pt x="9049" y="7144"/>
                  </a:lnTo>
                  <a:cubicBezTo>
                    <a:pt x="8096" y="7144"/>
                    <a:pt x="7144" y="7144"/>
                    <a:pt x="7144"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997" name="Google Shape;10997;p15"/>
            <p:cNvSpPr/>
            <p:nvPr/>
          </p:nvSpPr>
          <p:spPr>
            <a:xfrm>
              <a:off x="7362349" y="941172"/>
              <a:ext cx="9525" cy="9525"/>
            </a:xfrm>
            <a:custGeom>
              <a:avLst/>
              <a:gdLst/>
              <a:ahLst/>
              <a:cxnLst/>
              <a:rect l="l" t="t" r="r" b="b"/>
              <a:pathLst>
                <a:path w="9525" h="9525" extrusionOk="0">
                  <a:moveTo>
                    <a:pt x="7144" y="9422"/>
                  </a:moveTo>
                  <a:lnTo>
                    <a:pt x="9049" y="7517"/>
                  </a:lnTo>
                  <a:cubicBezTo>
                    <a:pt x="8096" y="6565"/>
                    <a:pt x="7144" y="7517"/>
                    <a:pt x="7144" y="9422"/>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998" name="Google Shape;10998;p15"/>
            <p:cNvSpPr/>
            <p:nvPr/>
          </p:nvSpPr>
          <p:spPr>
            <a:xfrm>
              <a:off x="7639103" y="948213"/>
              <a:ext cx="9525" cy="9525"/>
            </a:xfrm>
            <a:custGeom>
              <a:avLst/>
              <a:gdLst/>
              <a:ahLst/>
              <a:cxnLst/>
              <a:rect l="l" t="t" r="r" b="b"/>
              <a:pathLst>
                <a:path w="9525" h="9525" extrusionOk="0">
                  <a:moveTo>
                    <a:pt x="7567" y="7144"/>
                  </a:moveTo>
                  <a:cubicBezTo>
                    <a:pt x="7567" y="8096"/>
                    <a:pt x="6615" y="9049"/>
                    <a:pt x="7567"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999" name="Google Shape;10999;p15"/>
            <p:cNvSpPr/>
            <p:nvPr/>
          </p:nvSpPr>
          <p:spPr>
            <a:xfrm>
              <a:off x="7474744" y="943451"/>
              <a:ext cx="9525" cy="9525"/>
            </a:xfrm>
            <a:custGeom>
              <a:avLst/>
              <a:gdLst/>
              <a:ahLst/>
              <a:cxnLst/>
              <a:rect l="l" t="t" r="r" b="b"/>
              <a:pathLst>
                <a:path w="9525" h="9525" extrusionOk="0">
                  <a:moveTo>
                    <a:pt x="7144" y="7144"/>
                  </a:moveTo>
                  <a:cubicBezTo>
                    <a:pt x="7144" y="8096"/>
                    <a:pt x="8096" y="8096"/>
                    <a:pt x="9049" y="9049"/>
                  </a:cubicBezTo>
                  <a:cubicBezTo>
                    <a:pt x="8096" y="7144"/>
                    <a:pt x="8096" y="7144"/>
                    <a:pt x="7144"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000" name="Google Shape;11000;p15"/>
            <p:cNvSpPr/>
            <p:nvPr/>
          </p:nvSpPr>
          <p:spPr>
            <a:xfrm>
              <a:off x="7361396" y="943027"/>
              <a:ext cx="9525" cy="9525"/>
            </a:xfrm>
            <a:custGeom>
              <a:avLst/>
              <a:gdLst/>
              <a:ahLst/>
              <a:cxnLst/>
              <a:rect l="l" t="t" r="r" b="b"/>
              <a:pathLst>
                <a:path w="9525" h="9525" extrusionOk="0">
                  <a:moveTo>
                    <a:pt x="7144" y="7567"/>
                  </a:moveTo>
                  <a:cubicBezTo>
                    <a:pt x="7144" y="7567"/>
                    <a:pt x="8096" y="6615"/>
                    <a:pt x="7144" y="7567"/>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001" name="Google Shape;11001;p15"/>
            <p:cNvSpPr/>
            <p:nvPr/>
          </p:nvSpPr>
          <p:spPr>
            <a:xfrm>
              <a:off x="7306151" y="952976"/>
              <a:ext cx="9525" cy="9525"/>
            </a:xfrm>
            <a:custGeom>
              <a:avLst/>
              <a:gdLst/>
              <a:ahLst/>
              <a:cxnLst/>
              <a:rect l="l" t="t" r="r" b="b"/>
              <a:pathLst>
                <a:path w="9525" h="9525" extrusionOk="0">
                  <a:moveTo>
                    <a:pt x="8096" y="7144"/>
                  </a:moveTo>
                  <a:cubicBezTo>
                    <a:pt x="8096" y="7144"/>
                    <a:pt x="7144" y="8096"/>
                    <a:pt x="7144" y="8096"/>
                  </a:cubicBezTo>
                  <a:cubicBezTo>
                    <a:pt x="7144" y="8096"/>
                    <a:pt x="8096" y="8096"/>
                    <a:pt x="8096"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002" name="Google Shape;11002;p15"/>
            <p:cNvSpPr/>
            <p:nvPr/>
          </p:nvSpPr>
          <p:spPr>
            <a:xfrm>
              <a:off x="7310914" y="976788"/>
              <a:ext cx="9525" cy="9525"/>
            </a:xfrm>
            <a:custGeom>
              <a:avLst/>
              <a:gdLst/>
              <a:ahLst/>
              <a:cxnLst/>
              <a:rect l="l" t="t" r="r" b="b"/>
              <a:pathLst>
                <a:path w="9525" h="9525" extrusionOk="0">
                  <a:moveTo>
                    <a:pt x="8096" y="7144"/>
                  </a:moveTo>
                  <a:cubicBezTo>
                    <a:pt x="8096" y="7144"/>
                    <a:pt x="7144" y="8096"/>
                    <a:pt x="7144" y="8096"/>
                  </a:cubicBezTo>
                  <a:lnTo>
                    <a:pt x="8096" y="7144"/>
                  </a:ln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003" name="Google Shape;11003;p15"/>
            <p:cNvSpPr/>
            <p:nvPr/>
          </p:nvSpPr>
          <p:spPr>
            <a:xfrm>
              <a:off x="7249001" y="968216"/>
              <a:ext cx="9525" cy="9525"/>
            </a:xfrm>
            <a:custGeom>
              <a:avLst/>
              <a:gdLst/>
              <a:ahLst/>
              <a:cxnLst/>
              <a:rect l="l" t="t" r="r" b="b"/>
              <a:pathLst>
                <a:path w="9525" h="9525" extrusionOk="0">
                  <a:moveTo>
                    <a:pt x="9049" y="7144"/>
                  </a:moveTo>
                  <a:lnTo>
                    <a:pt x="7144" y="9049"/>
                  </a:lnTo>
                  <a:cubicBezTo>
                    <a:pt x="8096" y="8096"/>
                    <a:pt x="9049" y="7144"/>
                    <a:pt x="9049"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004" name="Google Shape;11004;p15"/>
            <p:cNvSpPr/>
            <p:nvPr/>
          </p:nvSpPr>
          <p:spPr>
            <a:xfrm>
              <a:off x="7305199" y="972026"/>
              <a:ext cx="9525" cy="9525"/>
            </a:xfrm>
            <a:custGeom>
              <a:avLst/>
              <a:gdLst/>
              <a:ahLst/>
              <a:cxnLst/>
              <a:rect l="l" t="t" r="r" b="b"/>
              <a:pathLst>
                <a:path w="9525" h="9525" extrusionOk="0">
                  <a:moveTo>
                    <a:pt x="7144" y="7144"/>
                  </a:moveTo>
                  <a:lnTo>
                    <a:pt x="7144" y="8096"/>
                  </a:lnTo>
                  <a:cubicBezTo>
                    <a:pt x="7144" y="8096"/>
                    <a:pt x="8096" y="8096"/>
                    <a:pt x="7144"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005" name="Google Shape;11005;p15"/>
            <p:cNvSpPr/>
            <p:nvPr/>
          </p:nvSpPr>
          <p:spPr>
            <a:xfrm>
              <a:off x="7677626" y="970121"/>
              <a:ext cx="9525" cy="9525"/>
            </a:xfrm>
            <a:custGeom>
              <a:avLst/>
              <a:gdLst/>
              <a:ahLst/>
              <a:cxnLst/>
              <a:rect l="l" t="t" r="r" b="b"/>
              <a:pathLst>
                <a:path w="9525" h="9525" extrusionOk="0">
                  <a:moveTo>
                    <a:pt x="7144" y="7144"/>
                  </a:moveTo>
                  <a:cubicBezTo>
                    <a:pt x="7144" y="7144"/>
                    <a:pt x="7144" y="10001"/>
                    <a:pt x="7144"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006" name="Google Shape;11006;p15"/>
            <p:cNvSpPr/>
            <p:nvPr/>
          </p:nvSpPr>
          <p:spPr>
            <a:xfrm>
              <a:off x="7682389" y="955833"/>
              <a:ext cx="9525" cy="9525"/>
            </a:xfrm>
            <a:custGeom>
              <a:avLst/>
              <a:gdLst/>
              <a:ahLst/>
              <a:cxnLst/>
              <a:rect l="l" t="t" r="r" b="b"/>
              <a:pathLst>
                <a:path w="9525" h="9525" extrusionOk="0">
                  <a:moveTo>
                    <a:pt x="7144" y="8096"/>
                  </a:moveTo>
                  <a:lnTo>
                    <a:pt x="9049" y="7144"/>
                  </a:lnTo>
                  <a:cubicBezTo>
                    <a:pt x="8096" y="8096"/>
                    <a:pt x="7144" y="8096"/>
                    <a:pt x="7144" y="8096"/>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007" name="Google Shape;11007;p15"/>
            <p:cNvSpPr/>
            <p:nvPr/>
          </p:nvSpPr>
          <p:spPr>
            <a:xfrm>
              <a:off x="7546181" y="962562"/>
              <a:ext cx="9525" cy="9525"/>
            </a:xfrm>
            <a:custGeom>
              <a:avLst/>
              <a:gdLst/>
              <a:ahLst/>
              <a:cxnLst/>
              <a:rect l="l" t="t" r="r" b="b"/>
              <a:pathLst>
                <a:path w="9525" h="9525" extrusionOk="0">
                  <a:moveTo>
                    <a:pt x="7144" y="8035"/>
                  </a:moveTo>
                  <a:cubicBezTo>
                    <a:pt x="8096" y="8987"/>
                    <a:pt x="10001" y="10892"/>
                    <a:pt x="9049" y="11845"/>
                  </a:cubicBezTo>
                  <a:cubicBezTo>
                    <a:pt x="10001" y="9940"/>
                    <a:pt x="10001" y="5177"/>
                    <a:pt x="7144" y="8035"/>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008" name="Google Shape;11008;p15"/>
            <p:cNvSpPr/>
            <p:nvPr/>
          </p:nvSpPr>
          <p:spPr>
            <a:xfrm>
              <a:off x="7672864" y="1051083"/>
              <a:ext cx="9525" cy="9525"/>
            </a:xfrm>
            <a:custGeom>
              <a:avLst/>
              <a:gdLst/>
              <a:ahLst/>
              <a:cxnLst/>
              <a:rect l="l" t="t" r="r" b="b"/>
              <a:pathLst>
                <a:path w="9525" h="9525" extrusionOk="0">
                  <a:moveTo>
                    <a:pt x="7144" y="10001"/>
                  </a:moveTo>
                  <a:cubicBezTo>
                    <a:pt x="7144" y="9049"/>
                    <a:pt x="8096" y="8096"/>
                    <a:pt x="8096" y="7144"/>
                  </a:cubicBezTo>
                  <a:cubicBezTo>
                    <a:pt x="8096" y="8096"/>
                    <a:pt x="7144" y="9049"/>
                    <a:pt x="7144" y="10001"/>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009" name="Google Shape;11009;p15"/>
            <p:cNvSpPr/>
            <p:nvPr/>
          </p:nvSpPr>
          <p:spPr>
            <a:xfrm>
              <a:off x="7673816" y="1049178"/>
              <a:ext cx="9525" cy="9525"/>
            </a:xfrm>
            <a:custGeom>
              <a:avLst/>
              <a:gdLst/>
              <a:ahLst/>
              <a:cxnLst/>
              <a:rect l="l" t="t" r="r" b="b"/>
              <a:pathLst>
                <a:path w="9525" h="9525" extrusionOk="0">
                  <a:moveTo>
                    <a:pt x="7144" y="9049"/>
                  </a:moveTo>
                  <a:lnTo>
                    <a:pt x="8096" y="7144"/>
                  </a:lnTo>
                  <a:cubicBezTo>
                    <a:pt x="8096" y="7144"/>
                    <a:pt x="8096" y="8096"/>
                    <a:pt x="7144" y="9049"/>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010" name="Google Shape;11010;p15"/>
            <p:cNvSpPr/>
            <p:nvPr/>
          </p:nvSpPr>
          <p:spPr>
            <a:xfrm>
              <a:off x="7538561" y="1063466"/>
              <a:ext cx="9525" cy="9525"/>
            </a:xfrm>
            <a:custGeom>
              <a:avLst/>
              <a:gdLst/>
              <a:ahLst/>
              <a:cxnLst/>
              <a:rect l="l" t="t" r="r" b="b"/>
              <a:pathLst>
                <a:path w="9525" h="9525" extrusionOk="0">
                  <a:moveTo>
                    <a:pt x="8096" y="8096"/>
                  </a:moveTo>
                  <a:cubicBezTo>
                    <a:pt x="8096" y="7144"/>
                    <a:pt x="7144" y="7144"/>
                    <a:pt x="7144" y="7144"/>
                  </a:cubicBezTo>
                  <a:cubicBezTo>
                    <a:pt x="8096" y="8096"/>
                    <a:pt x="8096" y="8096"/>
                    <a:pt x="8096" y="8096"/>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011" name="Google Shape;11011;p15"/>
            <p:cNvSpPr/>
            <p:nvPr/>
          </p:nvSpPr>
          <p:spPr>
            <a:xfrm>
              <a:off x="7679789" y="929163"/>
              <a:ext cx="19050" cy="38100"/>
            </a:xfrm>
            <a:custGeom>
              <a:avLst/>
              <a:gdLst/>
              <a:ahLst/>
              <a:cxnLst/>
              <a:rect l="l" t="t" r="r" b="b"/>
              <a:pathLst>
                <a:path w="19050" h="38100" extrusionOk="0">
                  <a:moveTo>
                    <a:pt x="13553" y="35719"/>
                  </a:moveTo>
                  <a:cubicBezTo>
                    <a:pt x="14506" y="27146"/>
                    <a:pt x="25936" y="11906"/>
                    <a:pt x="18316" y="7144"/>
                  </a:cubicBezTo>
                  <a:cubicBezTo>
                    <a:pt x="-1687" y="15716"/>
                    <a:pt x="10696" y="27146"/>
                    <a:pt x="13553" y="35719"/>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012" name="Google Shape;11012;p15"/>
            <p:cNvSpPr/>
            <p:nvPr/>
          </p:nvSpPr>
          <p:spPr>
            <a:xfrm>
              <a:off x="7686199" y="1034467"/>
              <a:ext cx="9525" cy="9525"/>
            </a:xfrm>
            <a:custGeom>
              <a:avLst/>
              <a:gdLst/>
              <a:ahLst/>
              <a:cxnLst/>
              <a:rect l="l" t="t" r="r" b="b"/>
              <a:pathLst>
                <a:path w="9525" h="9525" extrusionOk="0">
                  <a:moveTo>
                    <a:pt x="7144" y="7567"/>
                  </a:moveTo>
                  <a:cubicBezTo>
                    <a:pt x="7144" y="7567"/>
                    <a:pt x="8096" y="6615"/>
                    <a:pt x="7144" y="7567"/>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013" name="Google Shape;11013;p15"/>
            <p:cNvSpPr/>
            <p:nvPr/>
          </p:nvSpPr>
          <p:spPr>
            <a:xfrm>
              <a:off x="7265194" y="1107281"/>
              <a:ext cx="9525" cy="9525"/>
            </a:xfrm>
            <a:custGeom>
              <a:avLst/>
              <a:gdLst/>
              <a:ahLst/>
              <a:cxnLst/>
              <a:rect l="l" t="t" r="r" b="b"/>
              <a:pathLst>
                <a:path w="9525" h="9525" extrusionOk="0">
                  <a:moveTo>
                    <a:pt x="7144" y="7144"/>
                  </a:moveTo>
                  <a:lnTo>
                    <a:pt x="7144" y="9049"/>
                  </a:lnTo>
                  <a:cubicBezTo>
                    <a:pt x="7144" y="8096"/>
                    <a:pt x="7144" y="8096"/>
                    <a:pt x="7144"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014" name="Google Shape;11014;p15"/>
            <p:cNvSpPr/>
            <p:nvPr/>
          </p:nvSpPr>
          <p:spPr>
            <a:xfrm>
              <a:off x="7677626" y="980598"/>
              <a:ext cx="9525" cy="9525"/>
            </a:xfrm>
            <a:custGeom>
              <a:avLst/>
              <a:gdLst/>
              <a:ahLst/>
              <a:cxnLst/>
              <a:rect l="l" t="t" r="r" b="b"/>
              <a:pathLst>
                <a:path w="9525" h="9525" extrusionOk="0">
                  <a:moveTo>
                    <a:pt x="7144" y="7144"/>
                  </a:moveTo>
                  <a:lnTo>
                    <a:pt x="7144" y="7144"/>
                  </a:lnTo>
                  <a:cubicBezTo>
                    <a:pt x="7144" y="7144"/>
                    <a:pt x="7144" y="7144"/>
                    <a:pt x="7144"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015" name="Google Shape;11015;p15"/>
            <p:cNvSpPr/>
            <p:nvPr/>
          </p:nvSpPr>
          <p:spPr>
            <a:xfrm>
              <a:off x="7283291" y="1105376"/>
              <a:ext cx="9525" cy="9525"/>
            </a:xfrm>
            <a:custGeom>
              <a:avLst/>
              <a:gdLst/>
              <a:ahLst/>
              <a:cxnLst/>
              <a:rect l="l" t="t" r="r" b="b"/>
              <a:pathLst>
                <a:path w="9525" h="9525" extrusionOk="0">
                  <a:moveTo>
                    <a:pt x="7144" y="7144"/>
                  </a:moveTo>
                  <a:lnTo>
                    <a:pt x="7144" y="7144"/>
                  </a:lnTo>
                  <a:cubicBezTo>
                    <a:pt x="7144" y="7144"/>
                    <a:pt x="7144" y="7144"/>
                    <a:pt x="7144"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016" name="Google Shape;11016;p15"/>
            <p:cNvSpPr/>
            <p:nvPr/>
          </p:nvSpPr>
          <p:spPr>
            <a:xfrm>
              <a:off x="7272814" y="957738"/>
              <a:ext cx="9525" cy="9525"/>
            </a:xfrm>
            <a:custGeom>
              <a:avLst/>
              <a:gdLst/>
              <a:ahLst/>
              <a:cxnLst/>
              <a:rect l="l" t="t" r="r" b="b"/>
              <a:pathLst>
                <a:path w="9525" h="9525" extrusionOk="0">
                  <a:moveTo>
                    <a:pt x="7144" y="7144"/>
                  </a:moveTo>
                  <a:cubicBezTo>
                    <a:pt x="7144" y="7144"/>
                    <a:pt x="7144" y="7144"/>
                    <a:pt x="7144" y="7144"/>
                  </a:cubicBezTo>
                  <a:cubicBezTo>
                    <a:pt x="7144" y="7144"/>
                    <a:pt x="7144" y="7144"/>
                    <a:pt x="7144"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017" name="Google Shape;11017;p15"/>
            <p:cNvSpPr/>
            <p:nvPr/>
          </p:nvSpPr>
          <p:spPr>
            <a:xfrm>
              <a:off x="7283291" y="1105376"/>
              <a:ext cx="9525" cy="9525"/>
            </a:xfrm>
            <a:custGeom>
              <a:avLst/>
              <a:gdLst/>
              <a:ahLst/>
              <a:cxnLst/>
              <a:rect l="l" t="t" r="r" b="b"/>
              <a:pathLst>
                <a:path w="9525" h="9525" extrusionOk="0">
                  <a:moveTo>
                    <a:pt x="7144" y="7144"/>
                  </a:moveTo>
                  <a:lnTo>
                    <a:pt x="7144" y="7144"/>
                  </a:lnTo>
                  <a:cubicBezTo>
                    <a:pt x="7144" y="7144"/>
                    <a:pt x="7144" y="7144"/>
                    <a:pt x="7144"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018" name="Google Shape;11018;p15"/>
            <p:cNvSpPr/>
            <p:nvPr/>
          </p:nvSpPr>
          <p:spPr>
            <a:xfrm>
              <a:off x="7399496" y="1061561"/>
              <a:ext cx="9525" cy="9525"/>
            </a:xfrm>
            <a:custGeom>
              <a:avLst/>
              <a:gdLst/>
              <a:ahLst/>
              <a:cxnLst/>
              <a:rect l="l" t="t" r="r" b="b"/>
              <a:pathLst>
                <a:path w="9525" h="9525" extrusionOk="0">
                  <a:moveTo>
                    <a:pt x="8096" y="9049"/>
                  </a:moveTo>
                  <a:cubicBezTo>
                    <a:pt x="8096" y="9049"/>
                    <a:pt x="8096" y="8096"/>
                    <a:pt x="7144" y="7144"/>
                  </a:cubicBezTo>
                  <a:cubicBezTo>
                    <a:pt x="7144" y="8096"/>
                    <a:pt x="7144" y="8096"/>
                    <a:pt x="8096" y="9049"/>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019" name="Google Shape;11019;p15"/>
            <p:cNvSpPr/>
            <p:nvPr/>
          </p:nvSpPr>
          <p:spPr>
            <a:xfrm>
              <a:off x="7381637" y="1057751"/>
              <a:ext cx="9525" cy="9525"/>
            </a:xfrm>
            <a:custGeom>
              <a:avLst/>
              <a:gdLst/>
              <a:ahLst/>
              <a:cxnLst/>
              <a:rect l="l" t="t" r="r" b="b"/>
              <a:pathLst>
                <a:path w="9525" h="9525" extrusionOk="0">
                  <a:moveTo>
                    <a:pt x="7858" y="7144"/>
                  </a:moveTo>
                  <a:cubicBezTo>
                    <a:pt x="6906" y="7144"/>
                    <a:pt x="6906" y="7144"/>
                    <a:pt x="7858" y="7144"/>
                  </a:cubicBezTo>
                  <a:lnTo>
                    <a:pt x="7858" y="7144"/>
                  </a:ln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020" name="Google Shape;11020;p15"/>
            <p:cNvSpPr/>
            <p:nvPr/>
          </p:nvSpPr>
          <p:spPr>
            <a:xfrm>
              <a:off x="7537609" y="938688"/>
              <a:ext cx="9525" cy="9525"/>
            </a:xfrm>
            <a:custGeom>
              <a:avLst/>
              <a:gdLst/>
              <a:ahLst/>
              <a:cxnLst/>
              <a:rect l="l" t="t" r="r" b="b"/>
              <a:pathLst>
                <a:path w="9525" h="9525" extrusionOk="0">
                  <a:moveTo>
                    <a:pt x="9049" y="7144"/>
                  </a:moveTo>
                  <a:cubicBezTo>
                    <a:pt x="8096" y="7144"/>
                    <a:pt x="7144" y="7144"/>
                    <a:pt x="7144" y="8096"/>
                  </a:cubicBezTo>
                  <a:cubicBezTo>
                    <a:pt x="7144" y="8096"/>
                    <a:pt x="8096" y="8096"/>
                    <a:pt x="9049"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021" name="Google Shape;11021;p15"/>
            <p:cNvSpPr/>
            <p:nvPr/>
          </p:nvSpPr>
          <p:spPr>
            <a:xfrm>
              <a:off x="7282339" y="1106328"/>
              <a:ext cx="9525" cy="9525"/>
            </a:xfrm>
            <a:custGeom>
              <a:avLst/>
              <a:gdLst/>
              <a:ahLst/>
              <a:cxnLst/>
              <a:rect l="l" t="t" r="r" b="b"/>
              <a:pathLst>
                <a:path w="9525" h="9525" extrusionOk="0">
                  <a:moveTo>
                    <a:pt x="8096" y="7144"/>
                  </a:moveTo>
                  <a:cubicBezTo>
                    <a:pt x="8096" y="8096"/>
                    <a:pt x="8096" y="8096"/>
                    <a:pt x="7144" y="9049"/>
                  </a:cubicBezTo>
                  <a:cubicBezTo>
                    <a:pt x="7144" y="8096"/>
                    <a:pt x="8096" y="7144"/>
                    <a:pt x="8096"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022" name="Google Shape;11022;p15"/>
            <p:cNvSpPr/>
            <p:nvPr/>
          </p:nvSpPr>
          <p:spPr>
            <a:xfrm>
              <a:off x="7422594" y="1032986"/>
              <a:ext cx="9525" cy="9525"/>
            </a:xfrm>
            <a:custGeom>
              <a:avLst/>
              <a:gdLst/>
              <a:ahLst/>
              <a:cxnLst/>
              <a:rect l="l" t="t" r="r" b="b"/>
              <a:pathLst>
                <a:path w="9525" h="9525" extrusionOk="0">
                  <a:moveTo>
                    <a:pt x="7858" y="7144"/>
                  </a:moveTo>
                  <a:cubicBezTo>
                    <a:pt x="6906" y="8096"/>
                    <a:pt x="6906" y="8096"/>
                    <a:pt x="7858"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023" name="Google Shape;11023;p15"/>
            <p:cNvSpPr/>
            <p:nvPr/>
          </p:nvSpPr>
          <p:spPr>
            <a:xfrm>
              <a:off x="7425192" y="1022754"/>
              <a:ext cx="19050" cy="28575"/>
            </a:xfrm>
            <a:custGeom>
              <a:avLst/>
              <a:gdLst/>
              <a:ahLst/>
              <a:cxnLst/>
              <a:rect l="l" t="t" r="r" b="b"/>
              <a:pathLst>
                <a:path w="19050" h="28575" extrusionOk="0">
                  <a:moveTo>
                    <a:pt x="14786" y="20233"/>
                  </a:moveTo>
                  <a:cubicBezTo>
                    <a:pt x="26216" y="-15009"/>
                    <a:pt x="-7122" y="33568"/>
                    <a:pt x="14786" y="20233"/>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024" name="Google Shape;11024;p15"/>
            <p:cNvSpPr/>
            <p:nvPr/>
          </p:nvSpPr>
          <p:spPr>
            <a:xfrm>
              <a:off x="7430929" y="1037748"/>
              <a:ext cx="9525" cy="9525"/>
            </a:xfrm>
            <a:custGeom>
              <a:avLst/>
              <a:gdLst/>
              <a:ahLst/>
              <a:cxnLst/>
              <a:rect l="l" t="t" r="r" b="b"/>
              <a:pathLst>
                <a:path w="9525" h="9525" extrusionOk="0">
                  <a:moveTo>
                    <a:pt x="8096" y="7144"/>
                  </a:moveTo>
                  <a:cubicBezTo>
                    <a:pt x="8096" y="7144"/>
                    <a:pt x="7144" y="8096"/>
                    <a:pt x="7144" y="9049"/>
                  </a:cubicBezTo>
                  <a:cubicBezTo>
                    <a:pt x="8096" y="8096"/>
                    <a:pt x="8096" y="8096"/>
                    <a:pt x="8096"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025" name="Google Shape;11025;p15"/>
            <p:cNvSpPr/>
            <p:nvPr/>
          </p:nvSpPr>
          <p:spPr>
            <a:xfrm>
              <a:off x="7464266" y="1041558"/>
              <a:ext cx="9525" cy="9525"/>
            </a:xfrm>
            <a:custGeom>
              <a:avLst/>
              <a:gdLst/>
              <a:ahLst/>
              <a:cxnLst/>
              <a:rect l="l" t="t" r="r" b="b"/>
              <a:pathLst>
                <a:path w="9525" h="9525" extrusionOk="0">
                  <a:moveTo>
                    <a:pt x="7144" y="8096"/>
                  </a:moveTo>
                  <a:cubicBezTo>
                    <a:pt x="7144" y="8096"/>
                    <a:pt x="8096" y="7144"/>
                    <a:pt x="8096" y="7144"/>
                  </a:cubicBezTo>
                  <a:cubicBezTo>
                    <a:pt x="8096" y="8096"/>
                    <a:pt x="8096" y="8096"/>
                    <a:pt x="7144" y="8096"/>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026" name="Google Shape;11026;p15"/>
            <p:cNvSpPr/>
            <p:nvPr/>
          </p:nvSpPr>
          <p:spPr>
            <a:xfrm>
              <a:off x="7201376" y="1073943"/>
              <a:ext cx="9525" cy="9525"/>
            </a:xfrm>
            <a:custGeom>
              <a:avLst/>
              <a:gdLst/>
              <a:ahLst/>
              <a:cxnLst/>
              <a:rect l="l" t="t" r="r" b="b"/>
              <a:pathLst>
                <a:path w="9525" h="9525" extrusionOk="0">
                  <a:moveTo>
                    <a:pt x="7144" y="7144"/>
                  </a:moveTo>
                  <a:cubicBezTo>
                    <a:pt x="7144" y="8096"/>
                    <a:pt x="14764" y="7144"/>
                    <a:pt x="7144"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027" name="Google Shape;11027;p15"/>
            <p:cNvSpPr/>
            <p:nvPr/>
          </p:nvSpPr>
          <p:spPr>
            <a:xfrm>
              <a:off x="7581525" y="989171"/>
              <a:ext cx="9525" cy="9525"/>
            </a:xfrm>
            <a:custGeom>
              <a:avLst/>
              <a:gdLst/>
              <a:ahLst/>
              <a:cxnLst/>
              <a:rect l="l" t="t" r="r" b="b"/>
              <a:pathLst>
                <a:path w="9525" h="9525" extrusionOk="0">
                  <a:moveTo>
                    <a:pt x="8947" y="7144"/>
                  </a:moveTo>
                  <a:cubicBezTo>
                    <a:pt x="6090" y="7144"/>
                    <a:pt x="7042" y="9049"/>
                    <a:pt x="8947"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028" name="Google Shape;11028;p15"/>
            <p:cNvSpPr/>
            <p:nvPr/>
          </p:nvSpPr>
          <p:spPr>
            <a:xfrm>
              <a:off x="7434739" y="1022508"/>
              <a:ext cx="9525" cy="9525"/>
            </a:xfrm>
            <a:custGeom>
              <a:avLst/>
              <a:gdLst/>
              <a:ahLst/>
              <a:cxnLst/>
              <a:rect l="l" t="t" r="r" b="b"/>
              <a:pathLst>
                <a:path w="9525" h="9525" extrusionOk="0">
                  <a:moveTo>
                    <a:pt x="8096" y="7144"/>
                  </a:moveTo>
                  <a:cubicBezTo>
                    <a:pt x="7144" y="8096"/>
                    <a:pt x="7144" y="9049"/>
                    <a:pt x="7144" y="9049"/>
                  </a:cubicBezTo>
                  <a:cubicBezTo>
                    <a:pt x="7144" y="9049"/>
                    <a:pt x="8096" y="8096"/>
                    <a:pt x="8096"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029" name="Google Shape;11029;p15"/>
            <p:cNvSpPr/>
            <p:nvPr/>
          </p:nvSpPr>
          <p:spPr>
            <a:xfrm>
              <a:off x="7585234" y="1028223"/>
              <a:ext cx="9525" cy="9525"/>
            </a:xfrm>
            <a:custGeom>
              <a:avLst/>
              <a:gdLst/>
              <a:ahLst/>
              <a:cxnLst/>
              <a:rect l="l" t="t" r="r" b="b"/>
              <a:pathLst>
                <a:path w="9525" h="9525" extrusionOk="0">
                  <a:moveTo>
                    <a:pt x="7144" y="7144"/>
                  </a:moveTo>
                  <a:cubicBezTo>
                    <a:pt x="10001" y="10954"/>
                    <a:pt x="13811" y="11906"/>
                    <a:pt x="7144"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030" name="Google Shape;11030;p15"/>
            <p:cNvSpPr/>
            <p:nvPr/>
          </p:nvSpPr>
          <p:spPr>
            <a:xfrm>
              <a:off x="7590949" y="1029176"/>
              <a:ext cx="9525" cy="9525"/>
            </a:xfrm>
            <a:custGeom>
              <a:avLst/>
              <a:gdLst/>
              <a:ahLst/>
              <a:cxnLst/>
              <a:rect l="l" t="t" r="r" b="b"/>
              <a:pathLst>
                <a:path w="9525" h="9525" extrusionOk="0">
                  <a:moveTo>
                    <a:pt x="7144" y="7144"/>
                  </a:moveTo>
                  <a:lnTo>
                    <a:pt x="7144" y="7144"/>
                  </a:lnTo>
                  <a:lnTo>
                    <a:pt x="7144" y="7144"/>
                  </a:ln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031" name="Google Shape;11031;p15"/>
            <p:cNvSpPr/>
            <p:nvPr/>
          </p:nvSpPr>
          <p:spPr>
            <a:xfrm>
              <a:off x="6870859" y="924791"/>
              <a:ext cx="828675" cy="209550"/>
            </a:xfrm>
            <a:custGeom>
              <a:avLst/>
              <a:gdLst/>
              <a:ahLst/>
              <a:cxnLst/>
              <a:rect l="l" t="t" r="r" b="b"/>
              <a:pathLst>
                <a:path w="828675" h="209550" extrusionOk="0">
                  <a:moveTo>
                    <a:pt x="334804" y="154391"/>
                  </a:moveTo>
                  <a:cubicBezTo>
                    <a:pt x="333851" y="155344"/>
                    <a:pt x="301466" y="166774"/>
                    <a:pt x="305276" y="162011"/>
                  </a:cubicBezTo>
                  <a:cubicBezTo>
                    <a:pt x="311944" y="160106"/>
                    <a:pt x="310991" y="162964"/>
                    <a:pt x="302419" y="172489"/>
                  </a:cubicBezTo>
                  <a:cubicBezTo>
                    <a:pt x="305276" y="175346"/>
                    <a:pt x="290989" y="152486"/>
                    <a:pt x="286226" y="153439"/>
                  </a:cubicBezTo>
                  <a:cubicBezTo>
                    <a:pt x="302419" y="178204"/>
                    <a:pt x="238601" y="165821"/>
                    <a:pt x="248126" y="163916"/>
                  </a:cubicBezTo>
                  <a:cubicBezTo>
                    <a:pt x="245269" y="183919"/>
                    <a:pt x="237649" y="166774"/>
                    <a:pt x="251936" y="179156"/>
                  </a:cubicBezTo>
                  <a:cubicBezTo>
                    <a:pt x="233839" y="166774"/>
                    <a:pt x="191929" y="167726"/>
                    <a:pt x="184309" y="180109"/>
                  </a:cubicBezTo>
                  <a:cubicBezTo>
                    <a:pt x="180499" y="170584"/>
                    <a:pt x="178594" y="169631"/>
                    <a:pt x="182404" y="160106"/>
                  </a:cubicBezTo>
                  <a:cubicBezTo>
                    <a:pt x="166211" y="148676"/>
                    <a:pt x="41434" y="180109"/>
                    <a:pt x="7144" y="158201"/>
                  </a:cubicBezTo>
                  <a:cubicBezTo>
                    <a:pt x="12859" y="150581"/>
                    <a:pt x="37624" y="132484"/>
                    <a:pt x="17621" y="135341"/>
                  </a:cubicBezTo>
                  <a:cubicBezTo>
                    <a:pt x="40481" y="111529"/>
                    <a:pt x="86201" y="142961"/>
                    <a:pt x="121444" y="127721"/>
                  </a:cubicBezTo>
                  <a:cubicBezTo>
                    <a:pt x="121444" y="129626"/>
                    <a:pt x="109061" y="142961"/>
                    <a:pt x="108109" y="144866"/>
                  </a:cubicBezTo>
                  <a:cubicBezTo>
                    <a:pt x="114776" y="136294"/>
                    <a:pt x="119539" y="136294"/>
                    <a:pt x="121444" y="142961"/>
                  </a:cubicBezTo>
                  <a:cubicBezTo>
                    <a:pt x="134779" y="136294"/>
                    <a:pt x="123349" y="132484"/>
                    <a:pt x="123349" y="127721"/>
                  </a:cubicBezTo>
                  <a:cubicBezTo>
                    <a:pt x="139541" y="129626"/>
                    <a:pt x="197644" y="125816"/>
                    <a:pt x="186214" y="133436"/>
                  </a:cubicBezTo>
                  <a:cubicBezTo>
                    <a:pt x="184309" y="133436"/>
                    <a:pt x="225266" y="114386"/>
                    <a:pt x="225266" y="114386"/>
                  </a:cubicBezTo>
                  <a:cubicBezTo>
                    <a:pt x="230029" y="120101"/>
                    <a:pt x="212884" y="137246"/>
                    <a:pt x="220504" y="136294"/>
                  </a:cubicBezTo>
                  <a:cubicBezTo>
                    <a:pt x="270034" y="107719"/>
                    <a:pt x="301466" y="93431"/>
                    <a:pt x="342424" y="58189"/>
                  </a:cubicBezTo>
                  <a:cubicBezTo>
                    <a:pt x="344329" y="68666"/>
                    <a:pt x="330041" y="41996"/>
                    <a:pt x="326231" y="42949"/>
                  </a:cubicBezTo>
                  <a:cubicBezTo>
                    <a:pt x="317659" y="54379"/>
                    <a:pt x="314801" y="56284"/>
                    <a:pt x="298609" y="71524"/>
                  </a:cubicBezTo>
                  <a:cubicBezTo>
                    <a:pt x="296704" y="57236"/>
                    <a:pt x="291941" y="56284"/>
                    <a:pt x="283369" y="70571"/>
                  </a:cubicBezTo>
                  <a:cubicBezTo>
                    <a:pt x="293846" y="65809"/>
                    <a:pt x="295751" y="61999"/>
                    <a:pt x="289084" y="58189"/>
                  </a:cubicBezTo>
                  <a:cubicBezTo>
                    <a:pt x="295751" y="52474"/>
                    <a:pt x="300514" y="53426"/>
                    <a:pt x="304324" y="60094"/>
                  </a:cubicBezTo>
                  <a:cubicBezTo>
                    <a:pt x="302419" y="14374"/>
                    <a:pt x="348139" y="61999"/>
                    <a:pt x="353854" y="33424"/>
                  </a:cubicBezTo>
                  <a:cubicBezTo>
                    <a:pt x="350044" y="39139"/>
                    <a:pt x="351949" y="41044"/>
                    <a:pt x="357664" y="39139"/>
                  </a:cubicBezTo>
                  <a:cubicBezTo>
                    <a:pt x="357664" y="41996"/>
                    <a:pt x="351949" y="60094"/>
                    <a:pt x="350996" y="63904"/>
                  </a:cubicBezTo>
                  <a:cubicBezTo>
                    <a:pt x="348139" y="59141"/>
                    <a:pt x="350996" y="68666"/>
                    <a:pt x="352901" y="70571"/>
                  </a:cubicBezTo>
                  <a:cubicBezTo>
                    <a:pt x="354806" y="69619"/>
                    <a:pt x="372904" y="48664"/>
                    <a:pt x="373856" y="47711"/>
                  </a:cubicBezTo>
                  <a:cubicBezTo>
                    <a:pt x="378619" y="47711"/>
                    <a:pt x="385286" y="69619"/>
                    <a:pt x="385286" y="70571"/>
                  </a:cubicBezTo>
                  <a:cubicBezTo>
                    <a:pt x="396716" y="53426"/>
                    <a:pt x="415766" y="64856"/>
                    <a:pt x="409099" y="35329"/>
                  </a:cubicBezTo>
                  <a:cubicBezTo>
                    <a:pt x="397669" y="41996"/>
                    <a:pt x="399574" y="53426"/>
                    <a:pt x="387191" y="48664"/>
                  </a:cubicBezTo>
                  <a:cubicBezTo>
                    <a:pt x="399574" y="28661"/>
                    <a:pt x="380524" y="45806"/>
                    <a:pt x="383381" y="46759"/>
                  </a:cubicBezTo>
                  <a:cubicBezTo>
                    <a:pt x="383381" y="43901"/>
                    <a:pt x="386239" y="31519"/>
                    <a:pt x="385286" y="30566"/>
                  </a:cubicBezTo>
                  <a:cubicBezTo>
                    <a:pt x="421481" y="32471"/>
                    <a:pt x="427196" y="23899"/>
                    <a:pt x="476726" y="28661"/>
                  </a:cubicBezTo>
                  <a:cubicBezTo>
                    <a:pt x="478631" y="26756"/>
                    <a:pt x="451009" y="45806"/>
                    <a:pt x="449104" y="44854"/>
                  </a:cubicBezTo>
                  <a:cubicBezTo>
                    <a:pt x="451961" y="39139"/>
                    <a:pt x="453866" y="33424"/>
                    <a:pt x="453866" y="27709"/>
                  </a:cubicBezTo>
                  <a:cubicBezTo>
                    <a:pt x="447199" y="41996"/>
                    <a:pt x="444341" y="29614"/>
                    <a:pt x="437674" y="29614"/>
                  </a:cubicBezTo>
                  <a:cubicBezTo>
                    <a:pt x="446246" y="41996"/>
                    <a:pt x="440531" y="44854"/>
                    <a:pt x="444341" y="69619"/>
                  </a:cubicBezTo>
                  <a:cubicBezTo>
                    <a:pt x="445294" y="67714"/>
                    <a:pt x="458629" y="58189"/>
                    <a:pt x="453866" y="54379"/>
                  </a:cubicBezTo>
                  <a:cubicBezTo>
                    <a:pt x="455771" y="55331"/>
                    <a:pt x="515779" y="77239"/>
                    <a:pt x="489109" y="37234"/>
                  </a:cubicBezTo>
                  <a:cubicBezTo>
                    <a:pt x="490061" y="46759"/>
                    <a:pt x="486251" y="53426"/>
                    <a:pt x="478631" y="57236"/>
                  </a:cubicBezTo>
                  <a:cubicBezTo>
                    <a:pt x="481489" y="51521"/>
                    <a:pt x="479584" y="49616"/>
                    <a:pt x="471964" y="50569"/>
                  </a:cubicBezTo>
                  <a:cubicBezTo>
                    <a:pt x="479584" y="46759"/>
                    <a:pt x="481489" y="43901"/>
                    <a:pt x="475774" y="41996"/>
                  </a:cubicBezTo>
                  <a:cubicBezTo>
                    <a:pt x="491014" y="15326"/>
                    <a:pt x="474821" y="70571"/>
                    <a:pt x="476726" y="31519"/>
                  </a:cubicBezTo>
                  <a:cubicBezTo>
                    <a:pt x="475774" y="33424"/>
                    <a:pt x="544354" y="11516"/>
                    <a:pt x="543401" y="12469"/>
                  </a:cubicBezTo>
                  <a:cubicBezTo>
                    <a:pt x="544354" y="7706"/>
                    <a:pt x="495776" y="40091"/>
                    <a:pt x="496729" y="38186"/>
                  </a:cubicBezTo>
                  <a:cubicBezTo>
                    <a:pt x="511016" y="18184"/>
                    <a:pt x="538639" y="21041"/>
                    <a:pt x="544354" y="20089"/>
                  </a:cubicBezTo>
                  <a:cubicBezTo>
                    <a:pt x="547211" y="24851"/>
                    <a:pt x="539591" y="35329"/>
                    <a:pt x="533876" y="34376"/>
                  </a:cubicBezTo>
                  <a:cubicBezTo>
                    <a:pt x="538639" y="27709"/>
                    <a:pt x="502444" y="40091"/>
                    <a:pt x="492919" y="49616"/>
                  </a:cubicBezTo>
                  <a:cubicBezTo>
                    <a:pt x="522446" y="54379"/>
                    <a:pt x="548164" y="-2771"/>
                    <a:pt x="564356" y="8659"/>
                  </a:cubicBezTo>
                  <a:cubicBezTo>
                    <a:pt x="564356" y="7706"/>
                    <a:pt x="569119" y="16279"/>
                    <a:pt x="576739" y="12469"/>
                  </a:cubicBezTo>
                  <a:cubicBezTo>
                    <a:pt x="577691" y="25804"/>
                    <a:pt x="552926" y="6754"/>
                    <a:pt x="552926" y="18184"/>
                  </a:cubicBezTo>
                  <a:cubicBezTo>
                    <a:pt x="551974" y="11516"/>
                    <a:pt x="571024" y="45806"/>
                    <a:pt x="556736" y="43901"/>
                  </a:cubicBezTo>
                  <a:cubicBezTo>
                    <a:pt x="550069" y="18184"/>
                    <a:pt x="584359" y="25804"/>
                    <a:pt x="583406" y="25804"/>
                  </a:cubicBezTo>
                  <a:cubicBezTo>
                    <a:pt x="584359" y="16279"/>
                    <a:pt x="575786" y="16279"/>
                    <a:pt x="584359" y="7706"/>
                  </a:cubicBezTo>
                  <a:cubicBezTo>
                    <a:pt x="591026" y="7706"/>
                    <a:pt x="601504" y="9611"/>
                    <a:pt x="611981" y="24851"/>
                  </a:cubicBezTo>
                  <a:cubicBezTo>
                    <a:pt x="599599" y="28661"/>
                    <a:pt x="598646" y="25804"/>
                    <a:pt x="608171" y="18184"/>
                  </a:cubicBezTo>
                  <a:cubicBezTo>
                    <a:pt x="605314" y="8659"/>
                    <a:pt x="582454" y="20089"/>
                    <a:pt x="582454" y="28661"/>
                  </a:cubicBezTo>
                  <a:cubicBezTo>
                    <a:pt x="582454" y="28661"/>
                    <a:pt x="615791" y="33424"/>
                    <a:pt x="618649" y="35329"/>
                  </a:cubicBezTo>
                  <a:cubicBezTo>
                    <a:pt x="618649" y="33424"/>
                    <a:pt x="621506" y="15326"/>
                    <a:pt x="619601" y="15326"/>
                  </a:cubicBezTo>
                  <a:cubicBezTo>
                    <a:pt x="614839" y="24851"/>
                    <a:pt x="673894" y="21994"/>
                    <a:pt x="673894" y="21994"/>
                  </a:cubicBezTo>
                  <a:cubicBezTo>
                    <a:pt x="671036" y="23899"/>
                    <a:pt x="661511" y="44854"/>
                    <a:pt x="663416" y="45806"/>
                  </a:cubicBezTo>
                  <a:cubicBezTo>
                    <a:pt x="671989" y="58189"/>
                    <a:pt x="697706" y="37234"/>
                    <a:pt x="703421" y="20089"/>
                  </a:cubicBezTo>
                  <a:cubicBezTo>
                    <a:pt x="705326" y="25804"/>
                    <a:pt x="764381" y="16279"/>
                    <a:pt x="763429" y="26756"/>
                  </a:cubicBezTo>
                  <a:cubicBezTo>
                    <a:pt x="749141" y="24851"/>
                    <a:pt x="756761" y="31519"/>
                    <a:pt x="743426" y="26756"/>
                  </a:cubicBezTo>
                  <a:cubicBezTo>
                    <a:pt x="750094" y="29614"/>
                    <a:pt x="750094" y="35329"/>
                    <a:pt x="743426" y="42949"/>
                  </a:cubicBezTo>
                  <a:cubicBezTo>
                    <a:pt x="750094" y="42949"/>
                    <a:pt x="762476" y="31519"/>
                    <a:pt x="752951" y="45806"/>
                  </a:cubicBezTo>
                  <a:cubicBezTo>
                    <a:pt x="758666" y="43901"/>
                    <a:pt x="776764" y="24851"/>
                    <a:pt x="763429" y="14374"/>
                  </a:cubicBezTo>
                  <a:cubicBezTo>
                    <a:pt x="782479" y="7706"/>
                    <a:pt x="755809" y="45806"/>
                    <a:pt x="770096" y="45806"/>
                  </a:cubicBezTo>
                  <a:cubicBezTo>
                    <a:pt x="770096" y="45806"/>
                    <a:pt x="802481" y="16279"/>
                    <a:pt x="775811" y="21041"/>
                  </a:cubicBezTo>
                  <a:cubicBezTo>
                    <a:pt x="774859" y="29614"/>
                    <a:pt x="777716" y="28661"/>
                    <a:pt x="775811" y="31519"/>
                  </a:cubicBezTo>
                  <a:cubicBezTo>
                    <a:pt x="769144" y="32471"/>
                    <a:pt x="821531" y="38186"/>
                    <a:pt x="818674" y="40091"/>
                  </a:cubicBezTo>
                  <a:cubicBezTo>
                    <a:pt x="816769" y="41996"/>
                    <a:pt x="818674" y="42949"/>
                    <a:pt x="821531" y="43901"/>
                  </a:cubicBezTo>
                  <a:cubicBezTo>
                    <a:pt x="813911" y="65809"/>
                    <a:pt x="797719" y="91526"/>
                    <a:pt x="770096" y="121054"/>
                  </a:cubicBezTo>
                  <a:cubicBezTo>
                    <a:pt x="772001" y="122959"/>
                    <a:pt x="821531" y="104861"/>
                    <a:pt x="820579" y="105814"/>
                  </a:cubicBezTo>
                  <a:cubicBezTo>
                    <a:pt x="812959" y="105814"/>
                    <a:pt x="816769" y="105814"/>
                    <a:pt x="830104" y="105814"/>
                  </a:cubicBezTo>
                  <a:cubicBezTo>
                    <a:pt x="828199" y="116291"/>
                    <a:pt x="810101" y="108671"/>
                    <a:pt x="824389" y="119149"/>
                  </a:cubicBezTo>
                  <a:cubicBezTo>
                    <a:pt x="814864" y="150581"/>
                    <a:pt x="766286" y="138199"/>
                    <a:pt x="762476" y="139151"/>
                  </a:cubicBezTo>
                  <a:cubicBezTo>
                    <a:pt x="751046" y="141056"/>
                    <a:pt x="757714" y="178204"/>
                    <a:pt x="724376" y="160106"/>
                  </a:cubicBezTo>
                  <a:cubicBezTo>
                    <a:pt x="735806" y="162011"/>
                    <a:pt x="721519" y="142009"/>
                    <a:pt x="718661" y="138199"/>
                  </a:cubicBezTo>
                  <a:cubicBezTo>
                    <a:pt x="718661" y="138199"/>
                    <a:pt x="681514" y="150581"/>
                    <a:pt x="676751" y="161059"/>
                  </a:cubicBezTo>
                  <a:cubicBezTo>
                    <a:pt x="672941" y="152486"/>
                    <a:pt x="674846" y="145819"/>
                    <a:pt x="682466" y="141056"/>
                  </a:cubicBezTo>
                  <a:cubicBezTo>
                    <a:pt x="685324" y="152486"/>
                    <a:pt x="686276" y="150581"/>
                    <a:pt x="684371" y="136294"/>
                  </a:cubicBezTo>
                  <a:cubicBezTo>
                    <a:pt x="659606" y="143914"/>
                    <a:pt x="552926" y="196301"/>
                    <a:pt x="538639" y="138199"/>
                  </a:cubicBezTo>
                  <a:cubicBezTo>
                    <a:pt x="538639" y="142961"/>
                    <a:pt x="536734" y="144866"/>
                    <a:pt x="532924" y="143914"/>
                  </a:cubicBezTo>
                  <a:cubicBezTo>
                    <a:pt x="542449" y="152486"/>
                    <a:pt x="539591" y="160106"/>
                    <a:pt x="525304" y="168679"/>
                  </a:cubicBezTo>
                  <a:cubicBezTo>
                    <a:pt x="523399" y="162964"/>
                    <a:pt x="524351" y="161059"/>
                    <a:pt x="531019" y="163916"/>
                  </a:cubicBezTo>
                  <a:cubicBezTo>
                    <a:pt x="526256" y="146771"/>
                    <a:pt x="521494" y="153439"/>
                    <a:pt x="517684" y="151534"/>
                  </a:cubicBezTo>
                  <a:cubicBezTo>
                    <a:pt x="517684" y="141056"/>
                    <a:pt x="520541" y="132484"/>
                    <a:pt x="527209" y="124864"/>
                  </a:cubicBezTo>
                  <a:cubicBezTo>
                    <a:pt x="520541" y="138199"/>
                    <a:pt x="515779" y="141056"/>
                    <a:pt x="513874" y="133436"/>
                  </a:cubicBezTo>
                  <a:cubicBezTo>
                    <a:pt x="510064" y="137246"/>
                    <a:pt x="483394" y="177251"/>
                    <a:pt x="518636" y="155344"/>
                  </a:cubicBezTo>
                  <a:cubicBezTo>
                    <a:pt x="509111" y="172489"/>
                    <a:pt x="422434" y="188681"/>
                    <a:pt x="413861" y="189634"/>
                  </a:cubicBezTo>
                  <a:cubicBezTo>
                    <a:pt x="401479" y="181061"/>
                    <a:pt x="411956" y="187729"/>
                    <a:pt x="416719" y="180109"/>
                  </a:cubicBezTo>
                  <a:cubicBezTo>
                    <a:pt x="411004" y="182966"/>
                    <a:pt x="394811" y="171536"/>
                    <a:pt x="395764" y="171536"/>
                  </a:cubicBezTo>
                  <a:cubicBezTo>
                    <a:pt x="407194" y="166774"/>
                    <a:pt x="383381" y="202969"/>
                    <a:pt x="386239" y="197254"/>
                  </a:cubicBezTo>
                  <a:cubicBezTo>
                    <a:pt x="387191" y="189634"/>
                    <a:pt x="386239" y="190586"/>
                    <a:pt x="382429" y="199159"/>
                  </a:cubicBezTo>
                  <a:cubicBezTo>
                    <a:pt x="388144" y="179156"/>
                    <a:pt x="388144" y="183919"/>
                    <a:pt x="389096" y="167726"/>
                  </a:cubicBezTo>
                  <a:cubicBezTo>
                    <a:pt x="382429" y="163916"/>
                    <a:pt x="365284" y="205826"/>
                    <a:pt x="368141" y="204874"/>
                  </a:cubicBezTo>
                  <a:cubicBezTo>
                    <a:pt x="375761" y="153439"/>
                    <a:pt x="354806" y="167726"/>
                    <a:pt x="348139" y="143914"/>
                  </a:cubicBezTo>
                  <a:cubicBezTo>
                    <a:pt x="354806" y="143914"/>
                    <a:pt x="354806" y="147724"/>
                    <a:pt x="348139" y="153439"/>
                  </a:cubicBezTo>
                  <a:cubicBezTo>
                    <a:pt x="396716" y="129626"/>
                    <a:pt x="340519" y="154391"/>
                    <a:pt x="355759" y="139151"/>
                  </a:cubicBezTo>
                  <a:cubicBezTo>
                    <a:pt x="337661" y="138199"/>
                    <a:pt x="341471" y="143914"/>
                    <a:pt x="334804" y="154391"/>
                  </a:cubicBezTo>
                  <a:close/>
                  <a:moveTo>
                    <a:pt x="38576" y="154391"/>
                  </a:moveTo>
                  <a:cubicBezTo>
                    <a:pt x="38576" y="153439"/>
                    <a:pt x="39529" y="153439"/>
                    <a:pt x="39529" y="152486"/>
                  </a:cubicBezTo>
                  <a:cubicBezTo>
                    <a:pt x="39529" y="153439"/>
                    <a:pt x="39529" y="154391"/>
                    <a:pt x="38576" y="154391"/>
                  </a:cubicBezTo>
                  <a:close/>
                  <a:moveTo>
                    <a:pt x="420529" y="122959"/>
                  </a:moveTo>
                  <a:cubicBezTo>
                    <a:pt x="398621" y="122006"/>
                    <a:pt x="403384" y="129626"/>
                    <a:pt x="404336" y="144866"/>
                  </a:cubicBezTo>
                  <a:cubicBezTo>
                    <a:pt x="420529" y="152486"/>
                    <a:pt x="430054" y="110576"/>
                    <a:pt x="420529" y="122959"/>
                  </a:cubicBezTo>
                  <a:close/>
                  <a:moveTo>
                    <a:pt x="427196" y="142961"/>
                  </a:moveTo>
                  <a:cubicBezTo>
                    <a:pt x="431006" y="143914"/>
                    <a:pt x="428149" y="133436"/>
                    <a:pt x="427196" y="142961"/>
                  </a:cubicBezTo>
                  <a:close/>
                  <a:moveTo>
                    <a:pt x="430054" y="136294"/>
                  </a:moveTo>
                  <a:cubicBezTo>
                    <a:pt x="429101" y="136294"/>
                    <a:pt x="429101" y="136294"/>
                    <a:pt x="430054" y="136294"/>
                  </a:cubicBezTo>
                  <a:lnTo>
                    <a:pt x="430054" y="136294"/>
                  </a:lnTo>
                  <a:close/>
                  <a:moveTo>
                    <a:pt x="362426" y="141056"/>
                  </a:moveTo>
                  <a:cubicBezTo>
                    <a:pt x="364331" y="140104"/>
                    <a:pt x="355759" y="142009"/>
                    <a:pt x="362426" y="141056"/>
                  </a:cubicBezTo>
                  <a:close/>
                  <a:moveTo>
                    <a:pt x="370046" y="146771"/>
                  </a:moveTo>
                  <a:cubicBezTo>
                    <a:pt x="368141" y="136294"/>
                    <a:pt x="369094" y="144866"/>
                    <a:pt x="370046" y="146771"/>
                  </a:cubicBezTo>
                  <a:close/>
                  <a:moveTo>
                    <a:pt x="394811" y="159154"/>
                  </a:moveTo>
                  <a:cubicBezTo>
                    <a:pt x="399574" y="122006"/>
                    <a:pt x="392906" y="162011"/>
                    <a:pt x="394811" y="159154"/>
                  </a:cubicBezTo>
                  <a:close/>
                  <a:moveTo>
                    <a:pt x="757714" y="105814"/>
                  </a:moveTo>
                  <a:cubicBezTo>
                    <a:pt x="751046" y="88669"/>
                    <a:pt x="734854" y="128674"/>
                    <a:pt x="757714" y="105814"/>
                  </a:cubicBezTo>
                  <a:close/>
                  <a:moveTo>
                    <a:pt x="701516" y="101051"/>
                  </a:moveTo>
                  <a:cubicBezTo>
                    <a:pt x="686276" y="116291"/>
                    <a:pt x="671989" y="113434"/>
                    <a:pt x="687229" y="131531"/>
                  </a:cubicBezTo>
                  <a:cubicBezTo>
                    <a:pt x="686276" y="125816"/>
                    <a:pt x="684371" y="125816"/>
                    <a:pt x="682466" y="132484"/>
                  </a:cubicBezTo>
                  <a:cubicBezTo>
                    <a:pt x="685324" y="138199"/>
                    <a:pt x="706279" y="120101"/>
                    <a:pt x="696754" y="111529"/>
                  </a:cubicBezTo>
                  <a:cubicBezTo>
                    <a:pt x="706279" y="99146"/>
                    <a:pt x="722471" y="128674"/>
                    <a:pt x="730091" y="129626"/>
                  </a:cubicBezTo>
                  <a:cubicBezTo>
                    <a:pt x="740569" y="116291"/>
                    <a:pt x="728186" y="98194"/>
                    <a:pt x="701516" y="101051"/>
                  </a:cubicBezTo>
                  <a:close/>
                  <a:moveTo>
                    <a:pt x="519589" y="102004"/>
                  </a:moveTo>
                  <a:cubicBezTo>
                    <a:pt x="537686" y="150581"/>
                    <a:pt x="539591" y="101051"/>
                    <a:pt x="558641" y="116291"/>
                  </a:cubicBezTo>
                  <a:cubicBezTo>
                    <a:pt x="548164" y="131531"/>
                    <a:pt x="551974" y="129626"/>
                    <a:pt x="562451" y="129626"/>
                  </a:cubicBezTo>
                  <a:cubicBezTo>
                    <a:pt x="548164" y="152486"/>
                    <a:pt x="563404" y="117244"/>
                    <a:pt x="543401" y="130579"/>
                  </a:cubicBezTo>
                  <a:cubicBezTo>
                    <a:pt x="544354" y="134389"/>
                    <a:pt x="557689" y="159154"/>
                    <a:pt x="557689" y="158201"/>
                  </a:cubicBezTo>
                  <a:cubicBezTo>
                    <a:pt x="557689" y="158201"/>
                    <a:pt x="571976" y="148676"/>
                    <a:pt x="571976" y="148676"/>
                  </a:cubicBezTo>
                  <a:cubicBezTo>
                    <a:pt x="571976" y="146771"/>
                    <a:pt x="557689" y="150581"/>
                    <a:pt x="558641" y="140104"/>
                  </a:cubicBezTo>
                  <a:cubicBezTo>
                    <a:pt x="573881" y="129626"/>
                    <a:pt x="591026" y="122006"/>
                    <a:pt x="598646" y="115339"/>
                  </a:cubicBezTo>
                  <a:cubicBezTo>
                    <a:pt x="593884" y="134389"/>
                    <a:pt x="597694" y="118196"/>
                    <a:pt x="599599" y="126769"/>
                  </a:cubicBezTo>
                  <a:cubicBezTo>
                    <a:pt x="639604" y="85811"/>
                    <a:pt x="670084" y="175346"/>
                    <a:pt x="598646" y="105814"/>
                  </a:cubicBezTo>
                  <a:cubicBezTo>
                    <a:pt x="609124" y="102004"/>
                    <a:pt x="664369" y="122006"/>
                    <a:pt x="670084" y="114386"/>
                  </a:cubicBezTo>
                  <a:cubicBezTo>
                    <a:pt x="671036" y="111529"/>
                    <a:pt x="671036" y="108671"/>
                    <a:pt x="671036" y="105814"/>
                  </a:cubicBezTo>
                  <a:cubicBezTo>
                    <a:pt x="629126" y="99146"/>
                    <a:pt x="611981" y="95336"/>
                    <a:pt x="583406" y="110576"/>
                  </a:cubicBezTo>
                  <a:cubicBezTo>
                    <a:pt x="584359" y="111529"/>
                    <a:pt x="581501" y="61999"/>
                    <a:pt x="579596" y="61999"/>
                  </a:cubicBezTo>
                  <a:cubicBezTo>
                    <a:pt x="580549" y="64856"/>
                    <a:pt x="523399" y="99146"/>
                    <a:pt x="519589" y="102004"/>
                  </a:cubicBezTo>
                  <a:close/>
                  <a:moveTo>
                    <a:pt x="471011" y="120101"/>
                  </a:moveTo>
                  <a:cubicBezTo>
                    <a:pt x="451009" y="128674"/>
                    <a:pt x="461486" y="150581"/>
                    <a:pt x="435769" y="136294"/>
                  </a:cubicBezTo>
                  <a:cubicBezTo>
                    <a:pt x="439579" y="141056"/>
                    <a:pt x="431959" y="152486"/>
                    <a:pt x="431959" y="153439"/>
                  </a:cubicBezTo>
                  <a:cubicBezTo>
                    <a:pt x="457676" y="160106"/>
                    <a:pt x="475774" y="143914"/>
                    <a:pt x="471011" y="120101"/>
                  </a:cubicBezTo>
                  <a:close/>
                  <a:moveTo>
                    <a:pt x="373856" y="58189"/>
                  </a:moveTo>
                  <a:cubicBezTo>
                    <a:pt x="372904" y="58189"/>
                    <a:pt x="373856" y="58189"/>
                    <a:pt x="373856" y="58189"/>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032" name="Google Shape;11032;p15"/>
            <p:cNvSpPr/>
            <p:nvPr/>
          </p:nvSpPr>
          <p:spPr>
            <a:xfrm>
              <a:off x="7680092" y="965358"/>
              <a:ext cx="9525" cy="19050"/>
            </a:xfrm>
            <a:custGeom>
              <a:avLst/>
              <a:gdLst/>
              <a:ahLst/>
              <a:cxnLst/>
              <a:rect l="l" t="t" r="r" b="b"/>
              <a:pathLst>
                <a:path w="9525" h="19050" extrusionOk="0">
                  <a:moveTo>
                    <a:pt x="7535" y="12859"/>
                  </a:moveTo>
                  <a:cubicBezTo>
                    <a:pt x="8488" y="10954"/>
                    <a:pt x="11345" y="10954"/>
                    <a:pt x="10393" y="7144"/>
                  </a:cubicBezTo>
                  <a:cubicBezTo>
                    <a:pt x="11345" y="10954"/>
                    <a:pt x="5630" y="8096"/>
                    <a:pt x="7535" y="12859"/>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033" name="Google Shape;11033;p15"/>
            <p:cNvSpPr/>
            <p:nvPr/>
          </p:nvSpPr>
          <p:spPr>
            <a:xfrm>
              <a:off x="7683870" y="971982"/>
              <a:ext cx="9525" cy="9525"/>
            </a:xfrm>
            <a:custGeom>
              <a:avLst/>
              <a:gdLst/>
              <a:ahLst/>
              <a:cxnLst/>
              <a:rect l="l" t="t" r="r" b="b"/>
              <a:pathLst>
                <a:path w="9525" h="9525" extrusionOk="0">
                  <a:moveTo>
                    <a:pt x="7567" y="10045"/>
                  </a:moveTo>
                  <a:cubicBezTo>
                    <a:pt x="7567" y="5282"/>
                    <a:pt x="6615" y="7187"/>
                    <a:pt x="7567" y="10045"/>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034" name="Google Shape;11034;p15"/>
            <p:cNvSpPr/>
            <p:nvPr/>
          </p:nvSpPr>
          <p:spPr>
            <a:xfrm>
              <a:off x="7691914" y="1029908"/>
              <a:ext cx="9525" cy="19050"/>
            </a:xfrm>
            <a:custGeom>
              <a:avLst/>
              <a:gdLst/>
              <a:ahLst/>
              <a:cxnLst/>
              <a:rect l="l" t="t" r="r" b="b"/>
              <a:pathLst>
                <a:path w="9525" h="19050" extrusionOk="0">
                  <a:moveTo>
                    <a:pt x="7144" y="9269"/>
                  </a:moveTo>
                  <a:cubicBezTo>
                    <a:pt x="10001" y="697"/>
                    <a:pt x="8096" y="21652"/>
                    <a:pt x="7144" y="9269"/>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035" name="Google Shape;11035;p15"/>
            <p:cNvSpPr/>
            <p:nvPr/>
          </p:nvSpPr>
          <p:spPr>
            <a:xfrm>
              <a:off x="7690961" y="1042182"/>
              <a:ext cx="9525" cy="9525"/>
            </a:xfrm>
            <a:custGeom>
              <a:avLst/>
              <a:gdLst/>
              <a:ahLst/>
              <a:cxnLst/>
              <a:rect l="l" t="t" r="r" b="b"/>
              <a:pathLst>
                <a:path w="9525" h="9525" extrusionOk="0">
                  <a:moveTo>
                    <a:pt x="7144" y="10330"/>
                  </a:moveTo>
                  <a:cubicBezTo>
                    <a:pt x="12859" y="3663"/>
                    <a:pt x="8096" y="9378"/>
                    <a:pt x="7144" y="10330"/>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036" name="Google Shape;11036;p15"/>
            <p:cNvSpPr/>
            <p:nvPr/>
          </p:nvSpPr>
          <p:spPr>
            <a:xfrm>
              <a:off x="7612856" y="932688"/>
              <a:ext cx="9525" cy="9525"/>
            </a:xfrm>
            <a:custGeom>
              <a:avLst/>
              <a:gdLst/>
              <a:ahLst/>
              <a:cxnLst/>
              <a:rect l="l" t="t" r="r" b="b"/>
              <a:pathLst>
                <a:path w="9525" h="9525" extrusionOk="0">
                  <a:moveTo>
                    <a:pt x="10001" y="8381"/>
                  </a:moveTo>
                  <a:cubicBezTo>
                    <a:pt x="9049" y="5524"/>
                    <a:pt x="8096" y="8381"/>
                    <a:pt x="7144" y="9334"/>
                  </a:cubicBezTo>
                  <a:cubicBezTo>
                    <a:pt x="7144" y="9334"/>
                    <a:pt x="9049" y="10286"/>
                    <a:pt x="10001" y="8381"/>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037" name="Google Shape;11037;p15"/>
            <p:cNvSpPr/>
            <p:nvPr/>
          </p:nvSpPr>
          <p:spPr>
            <a:xfrm>
              <a:off x="6955771" y="1016793"/>
              <a:ext cx="28575" cy="9525"/>
            </a:xfrm>
            <a:custGeom>
              <a:avLst/>
              <a:gdLst/>
              <a:ahLst/>
              <a:cxnLst/>
              <a:rect l="l" t="t" r="r" b="b"/>
              <a:pathLst>
                <a:path w="28575" h="9525" extrusionOk="0">
                  <a:moveTo>
                    <a:pt x="28911" y="7144"/>
                  </a:moveTo>
                  <a:cubicBezTo>
                    <a:pt x="19386" y="7144"/>
                    <a:pt x="-14903" y="10954"/>
                    <a:pt x="28911"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038" name="Google Shape;11038;p15"/>
            <p:cNvSpPr/>
            <p:nvPr/>
          </p:nvSpPr>
          <p:spPr>
            <a:xfrm>
              <a:off x="7543324" y="954936"/>
              <a:ext cx="19050" cy="19050"/>
            </a:xfrm>
            <a:custGeom>
              <a:avLst/>
              <a:gdLst/>
              <a:ahLst/>
              <a:cxnLst/>
              <a:rect l="l" t="t" r="r" b="b"/>
              <a:pathLst>
                <a:path w="19050" h="19050" extrusionOk="0">
                  <a:moveTo>
                    <a:pt x="7144" y="16613"/>
                  </a:moveTo>
                  <a:cubicBezTo>
                    <a:pt x="34766" y="-1484"/>
                    <a:pt x="10954" y="10898"/>
                    <a:pt x="7144" y="16613"/>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039" name="Google Shape;11039;p15"/>
            <p:cNvSpPr/>
            <p:nvPr/>
          </p:nvSpPr>
          <p:spPr>
            <a:xfrm>
              <a:off x="7542242" y="938688"/>
              <a:ext cx="9525" cy="19050"/>
            </a:xfrm>
            <a:custGeom>
              <a:avLst/>
              <a:gdLst/>
              <a:ahLst/>
              <a:cxnLst/>
              <a:rect l="l" t="t" r="r" b="b"/>
              <a:pathLst>
                <a:path w="9525" h="19050" extrusionOk="0">
                  <a:moveTo>
                    <a:pt x="7273" y="7144"/>
                  </a:moveTo>
                  <a:cubicBezTo>
                    <a:pt x="11083" y="21431"/>
                    <a:pt x="6320" y="18574"/>
                    <a:pt x="7273"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040" name="Google Shape;11040;p15"/>
            <p:cNvSpPr/>
            <p:nvPr/>
          </p:nvSpPr>
          <p:spPr>
            <a:xfrm>
              <a:off x="7580867" y="1065371"/>
              <a:ext cx="9525" cy="9525"/>
            </a:xfrm>
            <a:custGeom>
              <a:avLst/>
              <a:gdLst/>
              <a:ahLst/>
              <a:cxnLst/>
              <a:rect l="l" t="t" r="r" b="b"/>
              <a:pathLst>
                <a:path w="9525" h="9525" extrusionOk="0">
                  <a:moveTo>
                    <a:pt x="8653" y="7144"/>
                  </a:moveTo>
                  <a:cubicBezTo>
                    <a:pt x="5795" y="14764"/>
                    <a:pt x="7701" y="9049"/>
                    <a:pt x="8653"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041" name="Google Shape;11041;p15"/>
            <p:cNvSpPr/>
            <p:nvPr/>
          </p:nvSpPr>
          <p:spPr>
            <a:xfrm>
              <a:off x="7476209" y="933175"/>
              <a:ext cx="9525" cy="9525"/>
            </a:xfrm>
            <a:custGeom>
              <a:avLst/>
              <a:gdLst/>
              <a:ahLst/>
              <a:cxnLst/>
              <a:rect l="l" t="t" r="r" b="b"/>
              <a:pathLst>
                <a:path w="9525" h="9525" extrusionOk="0">
                  <a:moveTo>
                    <a:pt x="9488" y="10752"/>
                  </a:moveTo>
                  <a:cubicBezTo>
                    <a:pt x="8536" y="9800"/>
                    <a:pt x="4726" y="3132"/>
                    <a:pt x="9488" y="10752"/>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042" name="Google Shape;11042;p15"/>
            <p:cNvSpPr/>
            <p:nvPr/>
          </p:nvSpPr>
          <p:spPr>
            <a:xfrm>
              <a:off x="7478554" y="933926"/>
              <a:ext cx="9525" cy="9525"/>
            </a:xfrm>
            <a:custGeom>
              <a:avLst/>
              <a:gdLst/>
              <a:ahLst/>
              <a:cxnLst/>
              <a:rect l="l" t="t" r="r" b="b"/>
              <a:pathLst>
                <a:path w="9525" h="9525" extrusionOk="0">
                  <a:moveTo>
                    <a:pt x="8096" y="7144"/>
                  </a:moveTo>
                  <a:lnTo>
                    <a:pt x="7144" y="9049"/>
                  </a:lnTo>
                  <a:lnTo>
                    <a:pt x="8096" y="7144"/>
                  </a:ln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043" name="Google Shape;11043;p15"/>
            <p:cNvSpPr/>
            <p:nvPr/>
          </p:nvSpPr>
          <p:spPr>
            <a:xfrm>
              <a:off x="7581424" y="1078282"/>
              <a:ext cx="9525" cy="9525"/>
            </a:xfrm>
            <a:custGeom>
              <a:avLst/>
              <a:gdLst/>
              <a:ahLst/>
              <a:cxnLst/>
              <a:rect l="l" t="t" r="r" b="b"/>
              <a:pathLst>
                <a:path w="9525" h="9525" extrusionOk="0">
                  <a:moveTo>
                    <a:pt x="7144" y="7567"/>
                  </a:moveTo>
                  <a:cubicBezTo>
                    <a:pt x="10001" y="7567"/>
                    <a:pt x="14764" y="6615"/>
                    <a:pt x="7144" y="7567"/>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044" name="Google Shape;11044;p15"/>
            <p:cNvSpPr/>
            <p:nvPr/>
          </p:nvSpPr>
          <p:spPr>
            <a:xfrm>
              <a:off x="7552315" y="1046176"/>
              <a:ext cx="9525" cy="9525"/>
            </a:xfrm>
            <a:custGeom>
              <a:avLst/>
              <a:gdLst/>
              <a:ahLst/>
              <a:cxnLst/>
              <a:rect l="l" t="t" r="r" b="b"/>
              <a:pathLst>
                <a:path w="9525" h="9525" extrusionOk="0">
                  <a:moveTo>
                    <a:pt x="7677" y="9193"/>
                  </a:moveTo>
                  <a:lnTo>
                    <a:pt x="9582" y="7288"/>
                  </a:lnTo>
                  <a:cubicBezTo>
                    <a:pt x="9582" y="8241"/>
                    <a:pt x="5772" y="5383"/>
                    <a:pt x="7677" y="9193"/>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045" name="Google Shape;11045;p15"/>
            <p:cNvSpPr/>
            <p:nvPr/>
          </p:nvSpPr>
          <p:spPr>
            <a:xfrm>
              <a:off x="7456738" y="936783"/>
              <a:ext cx="9525" cy="9525"/>
            </a:xfrm>
            <a:custGeom>
              <a:avLst/>
              <a:gdLst/>
              <a:ahLst/>
              <a:cxnLst/>
              <a:rect l="l" t="t" r="r" b="b"/>
              <a:pathLst>
                <a:path w="9525" h="9525" extrusionOk="0">
                  <a:moveTo>
                    <a:pt x="9909" y="7144"/>
                  </a:moveTo>
                  <a:cubicBezTo>
                    <a:pt x="4194" y="13811"/>
                    <a:pt x="8956" y="8096"/>
                    <a:pt x="9909"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046" name="Google Shape;11046;p15"/>
            <p:cNvSpPr/>
            <p:nvPr/>
          </p:nvSpPr>
          <p:spPr>
            <a:xfrm>
              <a:off x="7533553" y="1068228"/>
              <a:ext cx="9525" cy="19050"/>
            </a:xfrm>
            <a:custGeom>
              <a:avLst/>
              <a:gdLst/>
              <a:ahLst/>
              <a:cxnLst/>
              <a:rect l="l" t="t" r="r" b="b"/>
              <a:pathLst>
                <a:path w="9525" h="19050" extrusionOk="0">
                  <a:moveTo>
                    <a:pt x="9294" y="7144"/>
                  </a:moveTo>
                  <a:cubicBezTo>
                    <a:pt x="11199" y="11906"/>
                    <a:pt x="4532" y="9049"/>
                    <a:pt x="8342" y="12859"/>
                  </a:cubicBezTo>
                  <a:cubicBezTo>
                    <a:pt x="12152" y="11906"/>
                    <a:pt x="10247" y="9049"/>
                    <a:pt x="9294"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047" name="Google Shape;11047;p15"/>
            <p:cNvSpPr/>
            <p:nvPr/>
          </p:nvSpPr>
          <p:spPr>
            <a:xfrm>
              <a:off x="7458551" y="1030128"/>
              <a:ext cx="9525" cy="9525"/>
            </a:xfrm>
            <a:custGeom>
              <a:avLst/>
              <a:gdLst/>
              <a:ahLst/>
              <a:cxnLst/>
              <a:rect l="l" t="t" r="r" b="b"/>
              <a:pathLst>
                <a:path w="9525" h="9525" extrusionOk="0">
                  <a:moveTo>
                    <a:pt x="8096" y="7144"/>
                  </a:moveTo>
                  <a:cubicBezTo>
                    <a:pt x="8096" y="7144"/>
                    <a:pt x="7144" y="7144"/>
                    <a:pt x="7144" y="8096"/>
                  </a:cubicBezTo>
                  <a:cubicBezTo>
                    <a:pt x="7144" y="7144"/>
                    <a:pt x="8096" y="7144"/>
                    <a:pt x="8096"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048" name="Google Shape;11048;p15"/>
            <p:cNvSpPr/>
            <p:nvPr/>
          </p:nvSpPr>
          <p:spPr>
            <a:xfrm>
              <a:off x="7459504" y="1029028"/>
              <a:ext cx="9525" cy="9525"/>
            </a:xfrm>
            <a:custGeom>
              <a:avLst/>
              <a:gdLst/>
              <a:ahLst/>
              <a:cxnLst/>
              <a:rect l="l" t="t" r="r" b="b"/>
              <a:pathLst>
                <a:path w="9525" h="9525" extrusionOk="0">
                  <a:moveTo>
                    <a:pt x="7144" y="8244"/>
                  </a:moveTo>
                  <a:cubicBezTo>
                    <a:pt x="8096" y="8244"/>
                    <a:pt x="10001" y="10149"/>
                    <a:pt x="10954" y="8244"/>
                  </a:cubicBezTo>
                  <a:cubicBezTo>
                    <a:pt x="9049" y="6339"/>
                    <a:pt x="8096" y="7291"/>
                    <a:pt x="7144" y="82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049" name="Google Shape;11049;p15"/>
            <p:cNvSpPr/>
            <p:nvPr/>
          </p:nvSpPr>
          <p:spPr>
            <a:xfrm>
              <a:off x="7445121" y="1029686"/>
              <a:ext cx="9525" cy="9525"/>
            </a:xfrm>
            <a:custGeom>
              <a:avLst/>
              <a:gdLst/>
              <a:ahLst/>
              <a:cxnLst/>
              <a:rect l="l" t="t" r="r" b="b"/>
              <a:pathLst>
                <a:path w="9525" h="9525" extrusionOk="0">
                  <a:moveTo>
                    <a:pt x="7239" y="10443"/>
                  </a:moveTo>
                  <a:cubicBezTo>
                    <a:pt x="12954" y="4728"/>
                    <a:pt x="6286" y="7586"/>
                    <a:pt x="7239" y="10443"/>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050" name="Google Shape;11050;p15"/>
            <p:cNvSpPr/>
            <p:nvPr/>
          </p:nvSpPr>
          <p:spPr>
            <a:xfrm>
              <a:off x="7347109" y="940446"/>
              <a:ext cx="19050" cy="9525"/>
            </a:xfrm>
            <a:custGeom>
              <a:avLst/>
              <a:gdLst/>
              <a:ahLst/>
              <a:cxnLst/>
              <a:rect l="l" t="t" r="r" b="b"/>
              <a:pathLst>
                <a:path w="19050" h="9525" extrusionOk="0">
                  <a:moveTo>
                    <a:pt x="7144" y="8244"/>
                  </a:moveTo>
                  <a:cubicBezTo>
                    <a:pt x="21431" y="12054"/>
                    <a:pt x="17621" y="4434"/>
                    <a:pt x="7144" y="82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051" name="Google Shape;11051;p15"/>
            <p:cNvSpPr/>
            <p:nvPr/>
          </p:nvSpPr>
          <p:spPr>
            <a:xfrm>
              <a:off x="7358539" y="938688"/>
              <a:ext cx="9525" cy="9525"/>
            </a:xfrm>
            <a:custGeom>
              <a:avLst/>
              <a:gdLst/>
              <a:ahLst/>
              <a:cxnLst/>
              <a:rect l="l" t="t" r="r" b="b"/>
              <a:pathLst>
                <a:path w="9525" h="9525" extrusionOk="0">
                  <a:moveTo>
                    <a:pt x="7144" y="8096"/>
                  </a:moveTo>
                  <a:cubicBezTo>
                    <a:pt x="8096" y="8096"/>
                    <a:pt x="8096" y="8096"/>
                    <a:pt x="9049" y="7144"/>
                  </a:cubicBezTo>
                  <a:cubicBezTo>
                    <a:pt x="8096" y="8096"/>
                    <a:pt x="7144" y="8096"/>
                    <a:pt x="7144" y="8096"/>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052" name="Google Shape;11052;p15"/>
            <p:cNvSpPr/>
            <p:nvPr/>
          </p:nvSpPr>
          <p:spPr>
            <a:xfrm>
              <a:off x="7501625" y="1081563"/>
              <a:ext cx="9525" cy="19050"/>
            </a:xfrm>
            <a:custGeom>
              <a:avLst/>
              <a:gdLst/>
              <a:ahLst/>
              <a:cxnLst/>
              <a:rect l="l" t="t" r="r" b="b"/>
              <a:pathLst>
                <a:path w="9525" h="19050" extrusionOk="0">
                  <a:moveTo>
                    <a:pt x="8837" y="7144"/>
                  </a:moveTo>
                  <a:cubicBezTo>
                    <a:pt x="5027" y="20479"/>
                    <a:pt x="8837" y="9049"/>
                    <a:pt x="8837"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053" name="Google Shape;11053;p15"/>
            <p:cNvSpPr/>
            <p:nvPr/>
          </p:nvSpPr>
          <p:spPr>
            <a:xfrm>
              <a:off x="7340288" y="939565"/>
              <a:ext cx="9525" cy="9525"/>
            </a:xfrm>
            <a:custGeom>
              <a:avLst/>
              <a:gdLst/>
              <a:ahLst/>
              <a:cxnLst/>
              <a:rect l="l" t="t" r="r" b="b"/>
              <a:pathLst>
                <a:path w="9525" h="9525" extrusionOk="0">
                  <a:moveTo>
                    <a:pt x="7297" y="8172"/>
                  </a:moveTo>
                  <a:cubicBezTo>
                    <a:pt x="8249" y="8172"/>
                    <a:pt x="9202" y="8172"/>
                    <a:pt x="10154" y="9125"/>
                  </a:cubicBezTo>
                  <a:cubicBezTo>
                    <a:pt x="10154" y="5315"/>
                    <a:pt x="6344" y="8172"/>
                    <a:pt x="7297" y="8172"/>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054" name="Google Shape;11054;p15"/>
            <p:cNvSpPr/>
            <p:nvPr/>
          </p:nvSpPr>
          <p:spPr>
            <a:xfrm>
              <a:off x="7398544" y="1026861"/>
              <a:ext cx="19050" cy="9525"/>
            </a:xfrm>
            <a:custGeom>
              <a:avLst/>
              <a:gdLst/>
              <a:ahLst/>
              <a:cxnLst/>
              <a:rect l="l" t="t" r="r" b="b"/>
              <a:pathLst>
                <a:path w="19050" h="9525" extrusionOk="0">
                  <a:moveTo>
                    <a:pt x="7144" y="9458"/>
                  </a:moveTo>
                  <a:cubicBezTo>
                    <a:pt x="8096" y="11363"/>
                    <a:pt x="10001" y="10411"/>
                    <a:pt x="11906" y="10411"/>
                  </a:cubicBezTo>
                  <a:cubicBezTo>
                    <a:pt x="10001" y="10411"/>
                    <a:pt x="8096" y="3743"/>
                    <a:pt x="7144" y="9458"/>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055" name="Google Shape;11055;p15"/>
            <p:cNvSpPr/>
            <p:nvPr/>
          </p:nvSpPr>
          <p:spPr>
            <a:xfrm>
              <a:off x="7329964" y="956592"/>
              <a:ext cx="9525" cy="19050"/>
            </a:xfrm>
            <a:custGeom>
              <a:avLst/>
              <a:gdLst/>
              <a:ahLst/>
              <a:cxnLst/>
              <a:rect l="l" t="t" r="r" b="b"/>
              <a:pathLst>
                <a:path w="9525" h="19050" extrusionOk="0">
                  <a:moveTo>
                    <a:pt x="7144" y="8290"/>
                  </a:moveTo>
                  <a:cubicBezTo>
                    <a:pt x="8096" y="8290"/>
                    <a:pt x="9049" y="11148"/>
                    <a:pt x="9049" y="14005"/>
                  </a:cubicBezTo>
                  <a:cubicBezTo>
                    <a:pt x="10001" y="11148"/>
                    <a:pt x="10954" y="4480"/>
                    <a:pt x="7144" y="8290"/>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056" name="Google Shape;11056;p15"/>
            <p:cNvSpPr/>
            <p:nvPr/>
          </p:nvSpPr>
          <p:spPr>
            <a:xfrm>
              <a:off x="7390924" y="1028329"/>
              <a:ext cx="9525" cy="9525"/>
            </a:xfrm>
            <a:custGeom>
              <a:avLst/>
              <a:gdLst/>
              <a:ahLst/>
              <a:cxnLst/>
              <a:rect l="l" t="t" r="r" b="b"/>
              <a:pathLst>
                <a:path w="9525" h="9525" extrusionOk="0">
                  <a:moveTo>
                    <a:pt x="7144" y="7990"/>
                  </a:moveTo>
                  <a:cubicBezTo>
                    <a:pt x="7144" y="7990"/>
                    <a:pt x="15716" y="6085"/>
                    <a:pt x="7144" y="7990"/>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057" name="Google Shape;11057;p15"/>
            <p:cNvSpPr/>
            <p:nvPr/>
          </p:nvSpPr>
          <p:spPr>
            <a:xfrm>
              <a:off x="7407519" y="1069159"/>
              <a:ext cx="9525" cy="19050"/>
            </a:xfrm>
            <a:custGeom>
              <a:avLst/>
              <a:gdLst/>
              <a:ahLst/>
              <a:cxnLst/>
              <a:rect l="l" t="t" r="r" b="b"/>
              <a:pathLst>
                <a:path w="9525" h="19050" extrusionOk="0">
                  <a:moveTo>
                    <a:pt x="7694" y="20500"/>
                  </a:moveTo>
                  <a:cubicBezTo>
                    <a:pt x="5789" y="23358"/>
                    <a:pt x="9599" y="-10932"/>
                    <a:pt x="7694" y="20500"/>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058" name="Google Shape;11058;p15"/>
            <p:cNvSpPr/>
            <p:nvPr/>
          </p:nvSpPr>
          <p:spPr>
            <a:xfrm>
              <a:off x="7400449" y="1073943"/>
              <a:ext cx="9525" cy="9525"/>
            </a:xfrm>
            <a:custGeom>
              <a:avLst/>
              <a:gdLst/>
              <a:ahLst/>
              <a:cxnLst/>
              <a:rect l="l" t="t" r="r" b="b"/>
              <a:pathLst>
                <a:path w="9525" h="9525" extrusionOk="0">
                  <a:moveTo>
                    <a:pt x="9049" y="7144"/>
                  </a:moveTo>
                  <a:cubicBezTo>
                    <a:pt x="8096" y="7144"/>
                    <a:pt x="8096" y="7144"/>
                    <a:pt x="7144" y="7144"/>
                  </a:cubicBezTo>
                  <a:cubicBezTo>
                    <a:pt x="8096" y="7144"/>
                    <a:pt x="9049" y="7144"/>
                    <a:pt x="9049"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059" name="Google Shape;11059;p15"/>
            <p:cNvSpPr/>
            <p:nvPr/>
          </p:nvSpPr>
          <p:spPr>
            <a:xfrm>
              <a:off x="7319486" y="1060608"/>
              <a:ext cx="9525" cy="9525"/>
            </a:xfrm>
            <a:custGeom>
              <a:avLst/>
              <a:gdLst/>
              <a:ahLst/>
              <a:cxnLst/>
              <a:rect l="l" t="t" r="r" b="b"/>
              <a:pathLst>
                <a:path w="9525" h="9525" extrusionOk="0">
                  <a:moveTo>
                    <a:pt x="7144" y="9049"/>
                  </a:moveTo>
                  <a:cubicBezTo>
                    <a:pt x="7144" y="8096"/>
                    <a:pt x="8096" y="8096"/>
                    <a:pt x="8096" y="7144"/>
                  </a:cubicBezTo>
                  <a:cubicBezTo>
                    <a:pt x="7144" y="8096"/>
                    <a:pt x="7144" y="8096"/>
                    <a:pt x="7144" y="9049"/>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060" name="Google Shape;11060;p15"/>
            <p:cNvSpPr/>
            <p:nvPr/>
          </p:nvSpPr>
          <p:spPr>
            <a:xfrm>
              <a:off x="7383867" y="1077738"/>
              <a:ext cx="9525" cy="9525"/>
            </a:xfrm>
            <a:custGeom>
              <a:avLst/>
              <a:gdLst/>
              <a:ahLst/>
              <a:cxnLst/>
              <a:rect l="l" t="t" r="r" b="b"/>
              <a:pathLst>
                <a:path w="9525" h="9525" extrusionOk="0">
                  <a:moveTo>
                    <a:pt x="8485" y="9064"/>
                  </a:moveTo>
                  <a:cubicBezTo>
                    <a:pt x="4675" y="4302"/>
                    <a:pt x="10390" y="10017"/>
                    <a:pt x="8485" y="906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061" name="Google Shape;11061;p15"/>
            <p:cNvSpPr/>
            <p:nvPr/>
          </p:nvSpPr>
          <p:spPr>
            <a:xfrm>
              <a:off x="7280434" y="946511"/>
              <a:ext cx="9525" cy="9525"/>
            </a:xfrm>
            <a:custGeom>
              <a:avLst/>
              <a:gdLst/>
              <a:ahLst/>
              <a:cxnLst/>
              <a:rect l="l" t="t" r="r" b="b"/>
              <a:pathLst>
                <a:path w="9525" h="9525" extrusionOk="0">
                  <a:moveTo>
                    <a:pt x="7144" y="10751"/>
                  </a:moveTo>
                  <a:cubicBezTo>
                    <a:pt x="8096" y="5036"/>
                    <a:pt x="8096" y="6941"/>
                    <a:pt x="7144" y="10751"/>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062" name="Google Shape;11062;p15"/>
            <p:cNvSpPr/>
            <p:nvPr/>
          </p:nvSpPr>
          <p:spPr>
            <a:xfrm>
              <a:off x="7278529" y="946308"/>
              <a:ext cx="9525" cy="9525"/>
            </a:xfrm>
            <a:custGeom>
              <a:avLst/>
              <a:gdLst/>
              <a:ahLst/>
              <a:cxnLst/>
              <a:rect l="l" t="t" r="r" b="b"/>
              <a:pathLst>
                <a:path w="9525" h="9525" extrusionOk="0">
                  <a:moveTo>
                    <a:pt x="7144" y="7144"/>
                  </a:moveTo>
                  <a:lnTo>
                    <a:pt x="7144" y="7144"/>
                  </a:lnTo>
                  <a:cubicBezTo>
                    <a:pt x="8096" y="7144"/>
                    <a:pt x="8096" y="7144"/>
                    <a:pt x="7144"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063" name="Google Shape;11063;p15"/>
            <p:cNvSpPr/>
            <p:nvPr/>
          </p:nvSpPr>
          <p:spPr>
            <a:xfrm>
              <a:off x="7328059" y="1055846"/>
              <a:ext cx="9525" cy="9525"/>
            </a:xfrm>
            <a:custGeom>
              <a:avLst/>
              <a:gdLst/>
              <a:ahLst/>
              <a:cxnLst/>
              <a:rect l="l" t="t" r="r" b="b"/>
              <a:pathLst>
                <a:path w="9525" h="9525" extrusionOk="0">
                  <a:moveTo>
                    <a:pt x="7144" y="9049"/>
                  </a:moveTo>
                  <a:cubicBezTo>
                    <a:pt x="9049" y="9049"/>
                    <a:pt x="10001" y="9049"/>
                    <a:pt x="10954" y="8096"/>
                  </a:cubicBezTo>
                  <a:cubicBezTo>
                    <a:pt x="10954" y="7144"/>
                    <a:pt x="7144" y="6191"/>
                    <a:pt x="7144" y="9049"/>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064" name="Google Shape;11064;p15"/>
            <p:cNvSpPr/>
            <p:nvPr/>
          </p:nvSpPr>
          <p:spPr>
            <a:xfrm>
              <a:off x="7266146" y="959008"/>
              <a:ext cx="9525" cy="9525"/>
            </a:xfrm>
            <a:custGeom>
              <a:avLst/>
              <a:gdLst/>
              <a:ahLst/>
              <a:cxnLst/>
              <a:rect l="l" t="t" r="r" b="b"/>
              <a:pathLst>
                <a:path w="9525" h="9525" extrusionOk="0">
                  <a:moveTo>
                    <a:pt x="7144" y="9684"/>
                  </a:moveTo>
                  <a:cubicBezTo>
                    <a:pt x="15716" y="3969"/>
                    <a:pt x="7144" y="9684"/>
                    <a:pt x="7144" y="968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065" name="Google Shape;11065;p15"/>
            <p:cNvSpPr/>
            <p:nvPr/>
          </p:nvSpPr>
          <p:spPr>
            <a:xfrm>
              <a:off x="7244864" y="952023"/>
              <a:ext cx="9525" cy="9525"/>
            </a:xfrm>
            <a:custGeom>
              <a:avLst/>
              <a:gdLst/>
              <a:ahLst/>
              <a:cxnLst/>
              <a:rect l="l" t="t" r="r" b="b"/>
              <a:pathLst>
                <a:path w="9525" h="9525" extrusionOk="0">
                  <a:moveTo>
                    <a:pt x="10329" y="7144"/>
                  </a:moveTo>
                  <a:cubicBezTo>
                    <a:pt x="11281" y="7144"/>
                    <a:pt x="2708" y="11906"/>
                    <a:pt x="10329"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066" name="Google Shape;11066;p15"/>
            <p:cNvSpPr/>
            <p:nvPr/>
          </p:nvSpPr>
          <p:spPr>
            <a:xfrm>
              <a:off x="7286149" y="1100084"/>
              <a:ext cx="9525" cy="19050"/>
            </a:xfrm>
            <a:custGeom>
              <a:avLst/>
              <a:gdLst/>
              <a:ahLst/>
              <a:cxnLst/>
              <a:rect l="l" t="t" r="r" b="b"/>
              <a:pathLst>
                <a:path w="9525" h="19050" extrusionOk="0">
                  <a:moveTo>
                    <a:pt x="7144" y="14340"/>
                  </a:moveTo>
                  <a:cubicBezTo>
                    <a:pt x="7144" y="14340"/>
                    <a:pt x="10001" y="-1852"/>
                    <a:pt x="7144" y="14340"/>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067" name="Google Shape;11067;p15"/>
            <p:cNvSpPr/>
            <p:nvPr/>
          </p:nvSpPr>
          <p:spPr>
            <a:xfrm>
              <a:off x="7064216" y="961548"/>
              <a:ext cx="95250" cy="76200"/>
            </a:xfrm>
            <a:custGeom>
              <a:avLst/>
              <a:gdLst/>
              <a:ahLst/>
              <a:cxnLst/>
              <a:rect l="l" t="t" r="r" b="b"/>
              <a:pathLst>
                <a:path w="95250" h="76200" extrusionOk="0">
                  <a:moveTo>
                    <a:pt x="69056" y="22384"/>
                  </a:moveTo>
                  <a:cubicBezTo>
                    <a:pt x="69056" y="22384"/>
                    <a:pt x="77629" y="29051"/>
                    <a:pt x="85249" y="28099"/>
                  </a:cubicBezTo>
                  <a:cubicBezTo>
                    <a:pt x="78581" y="26194"/>
                    <a:pt x="88106" y="15716"/>
                    <a:pt x="90964" y="10001"/>
                  </a:cubicBezTo>
                  <a:cubicBezTo>
                    <a:pt x="90011" y="10001"/>
                    <a:pt x="89059" y="9049"/>
                    <a:pt x="90011" y="7144"/>
                  </a:cubicBezTo>
                  <a:cubicBezTo>
                    <a:pt x="73819" y="18574"/>
                    <a:pt x="34766" y="16669"/>
                    <a:pt x="7144" y="20479"/>
                  </a:cubicBezTo>
                  <a:cubicBezTo>
                    <a:pt x="20479" y="24289"/>
                    <a:pt x="13811" y="61436"/>
                    <a:pt x="13811" y="69056"/>
                  </a:cubicBezTo>
                  <a:cubicBezTo>
                    <a:pt x="25241" y="76676"/>
                    <a:pt x="71914" y="31909"/>
                    <a:pt x="69056" y="2238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068" name="Google Shape;11068;p15"/>
            <p:cNvSpPr/>
            <p:nvPr/>
          </p:nvSpPr>
          <p:spPr>
            <a:xfrm>
              <a:off x="7141369" y="982741"/>
              <a:ext cx="9525" cy="9525"/>
            </a:xfrm>
            <a:custGeom>
              <a:avLst/>
              <a:gdLst/>
              <a:ahLst/>
              <a:cxnLst/>
              <a:rect l="l" t="t" r="r" b="b"/>
              <a:pathLst>
                <a:path w="9525" h="9525" extrusionOk="0">
                  <a:moveTo>
                    <a:pt x="7144" y="7858"/>
                  </a:moveTo>
                  <a:cubicBezTo>
                    <a:pt x="8096" y="7858"/>
                    <a:pt x="8096" y="7858"/>
                    <a:pt x="9049" y="7858"/>
                  </a:cubicBezTo>
                  <a:cubicBezTo>
                    <a:pt x="9049" y="6906"/>
                    <a:pt x="8096" y="6906"/>
                    <a:pt x="7144" y="7858"/>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069" name="Google Shape;11069;p15"/>
            <p:cNvSpPr/>
            <p:nvPr/>
          </p:nvSpPr>
          <p:spPr>
            <a:xfrm>
              <a:off x="7059454" y="975121"/>
              <a:ext cx="9525" cy="9525"/>
            </a:xfrm>
            <a:custGeom>
              <a:avLst/>
              <a:gdLst/>
              <a:ahLst/>
              <a:cxnLst/>
              <a:rect l="l" t="t" r="r" b="b"/>
              <a:pathLst>
                <a:path w="9525" h="9525" extrusionOk="0">
                  <a:moveTo>
                    <a:pt x="7144" y="7858"/>
                  </a:moveTo>
                  <a:lnTo>
                    <a:pt x="10001" y="7858"/>
                  </a:lnTo>
                  <a:cubicBezTo>
                    <a:pt x="10001" y="6906"/>
                    <a:pt x="9049" y="6906"/>
                    <a:pt x="7144" y="7858"/>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070" name="Google Shape;11070;p15"/>
            <p:cNvSpPr/>
            <p:nvPr/>
          </p:nvSpPr>
          <p:spPr>
            <a:xfrm>
              <a:off x="7152911" y="964882"/>
              <a:ext cx="9525" cy="9525"/>
            </a:xfrm>
            <a:custGeom>
              <a:avLst/>
              <a:gdLst/>
              <a:ahLst/>
              <a:cxnLst/>
              <a:rect l="l" t="t" r="r" b="b"/>
              <a:pathLst>
                <a:path w="9525" h="9525" extrusionOk="0">
                  <a:moveTo>
                    <a:pt x="11794" y="11430"/>
                  </a:moveTo>
                  <a:cubicBezTo>
                    <a:pt x="6079" y="5715"/>
                    <a:pt x="5126" y="5715"/>
                    <a:pt x="11794" y="11430"/>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071" name="Google Shape;11071;p15"/>
            <p:cNvSpPr/>
            <p:nvPr/>
          </p:nvSpPr>
          <p:spPr>
            <a:xfrm>
              <a:off x="7148832" y="960596"/>
              <a:ext cx="9525" cy="9525"/>
            </a:xfrm>
            <a:custGeom>
              <a:avLst/>
              <a:gdLst/>
              <a:ahLst/>
              <a:cxnLst/>
              <a:rect l="l" t="t" r="r" b="b"/>
              <a:pathLst>
                <a:path w="9525" h="9525" extrusionOk="0">
                  <a:moveTo>
                    <a:pt x="7301" y="7144"/>
                  </a:moveTo>
                  <a:cubicBezTo>
                    <a:pt x="6348" y="16669"/>
                    <a:pt x="10158" y="9049"/>
                    <a:pt x="7301"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072" name="Google Shape;11072;p15"/>
            <p:cNvSpPr/>
            <p:nvPr/>
          </p:nvSpPr>
          <p:spPr>
            <a:xfrm>
              <a:off x="7159425" y="1098708"/>
              <a:ext cx="9525" cy="9525"/>
            </a:xfrm>
            <a:custGeom>
              <a:avLst/>
              <a:gdLst/>
              <a:ahLst/>
              <a:cxnLst/>
              <a:rect l="l" t="t" r="r" b="b"/>
              <a:pathLst>
                <a:path w="9525" h="9525" extrusionOk="0">
                  <a:moveTo>
                    <a:pt x="10995" y="7144"/>
                  </a:moveTo>
                  <a:cubicBezTo>
                    <a:pt x="9090" y="7144"/>
                    <a:pt x="3375" y="10954"/>
                    <a:pt x="10995"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073" name="Google Shape;11073;p15"/>
            <p:cNvSpPr/>
            <p:nvPr/>
          </p:nvSpPr>
          <p:spPr>
            <a:xfrm>
              <a:off x="7141369" y="1091088"/>
              <a:ext cx="19050" cy="9525"/>
            </a:xfrm>
            <a:custGeom>
              <a:avLst/>
              <a:gdLst/>
              <a:ahLst/>
              <a:cxnLst/>
              <a:rect l="l" t="t" r="r" b="b"/>
              <a:pathLst>
                <a:path w="19050" h="9525" extrusionOk="0">
                  <a:moveTo>
                    <a:pt x="7144" y="8096"/>
                  </a:moveTo>
                  <a:cubicBezTo>
                    <a:pt x="9049" y="10954"/>
                    <a:pt x="11906" y="8096"/>
                    <a:pt x="12859" y="7144"/>
                  </a:cubicBezTo>
                  <a:cubicBezTo>
                    <a:pt x="9049" y="8096"/>
                    <a:pt x="10954" y="6191"/>
                    <a:pt x="7144" y="8096"/>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074" name="Google Shape;11074;p15"/>
            <p:cNvSpPr/>
            <p:nvPr/>
          </p:nvSpPr>
          <p:spPr>
            <a:xfrm>
              <a:off x="7146717" y="1124426"/>
              <a:ext cx="9525" cy="9525"/>
            </a:xfrm>
            <a:custGeom>
              <a:avLst/>
              <a:gdLst/>
              <a:ahLst/>
              <a:cxnLst/>
              <a:rect l="l" t="t" r="r" b="b"/>
              <a:pathLst>
                <a:path w="9525" h="9525" extrusionOk="0">
                  <a:moveTo>
                    <a:pt x="10368" y="7144"/>
                  </a:moveTo>
                  <a:cubicBezTo>
                    <a:pt x="6558" y="10001"/>
                    <a:pt x="5606" y="10954"/>
                    <a:pt x="10368"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075" name="Google Shape;11075;p15"/>
            <p:cNvSpPr/>
            <p:nvPr/>
          </p:nvSpPr>
          <p:spPr>
            <a:xfrm>
              <a:off x="7036594" y="1026318"/>
              <a:ext cx="9525" cy="9525"/>
            </a:xfrm>
            <a:custGeom>
              <a:avLst/>
              <a:gdLst/>
              <a:ahLst/>
              <a:cxnLst/>
              <a:rect l="l" t="t" r="r" b="b"/>
              <a:pathLst>
                <a:path w="9525" h="9525" extrusionOk="0">
                  <a:moveTo>
                    <a:pt x="9049" y="7144"/>
                  </a:moveTo>
                  <a:lnTo>
                    <a:pt x="7144" y="7144"/>
                  </a:lnTo>
                  <a:cubicBezTo>
                    <a:pt x="8096" y="8096"/>
                    <a:pt x="8096" y="7144"/>
                    <a:pt x="9049"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076" name="Google Shape;11076;p15"/>
            <p:cNvSpPr/>
            <p:nvPr/>
          </p:nvSpPr>
          <p:spPr>
            <a:xfrm>
              <a:off x="7021354" y="976980"/>
              <a:ext cx="57150" cy="57150"/>
            </a:xfrm>
            <a:custGeom>
              <a:avLst/>
              <a:gdLst/>
              <a:ahLst/>
              <a:cxnLst/>
              <a:rect l="l" t="t" r="r" b="b"/>
              <a:pathLst>
                <a:path w="57150" h="57150" extrusionOk="0">
                  <a:moveTo>
                    <a:pt x="50006" y="49814"/>
                  </a:moveTo>
                  <a:cubicBezTo>
                    <a:pt x="16669" y="26002"/>
                    <a:pt x="56674" y="-34958"/>
                    <a:pt x="7144" y="53624"/>
                  </a:cubicBezTo>
                  <a:cubicBezTo>
                    <a:pt x="15716" y="46957"/>
                    <a:pt x="20479" y="46957"/>
                    <a:pt x="20479" y="53624"/>
                  </a:cubicBezTo>
                  <a:cubicBezTo>
                    <a:pt x="20479" y="53624"/>
                    <a:pt x="24289" y="-2573"/>
                    <a:pt x="33814" y="15524"/>
                  </a:cubicBezTo>
                  <a:cubicBezTo>
                    <a:pt x="14764" y="25049"/>
                    <a:pt x="25241" y="68864"/>
                    <a:pt x="50006" y="4981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077" name="Google Shape;11077;p15"/>
            <p:cNvSpPr/>
            <p:nvPr/>
          </p:nvSpPr>
          <p:spPr>
            <a:xfrm>
              <a:off x="6977539" y="1022508"/>
              <a:ext cx="9525" cy="9525"/>
            </a:xfrm>
            <a:custGeom>
              <a:avLst/>
              <a:gdLst/>
              <a:ahLst/>
              <a:cxnLst/>
              <a:rect l="l" t="t" r="r" b="b"/>
              <a:pathLst>
                <a:path w="9525" h="9525" extrusionOk="0">
                  <a:moveTo>
                    <a:pt x="7144" y="7144"/>
                  </a:moveTo>
                  <a:lnTo>
                    <a:pt x="7144" y="7144"/>
                  </a:lnTo>
                  <a:cubicBezTo>
                    <a:pt x="7144" y="7144"/>
                    <a:pt x="7144" y="7144"/>
                    <a:pt x="7144"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078" name="Google Shape;11078;p15"/>
            <p:cNvSpPr/>
            <p:nvPr/>
          </p:nvSpPr>
          <p:spPr>
            <a:xfrm>
              <a:off x="6980396" y="1017266"/>
              <a:ext cx="9525" cy="19050"/>
            </a:xfrm>
            <a:custGeom>
              <a:avLst/>
              <a:gdLst/>
              <a:ahLst/>
              <a:cxnLst/>
              <a:rect l="l" t="t" r="r" b="b"/>
              <a:pathLst>
                <a:path w="9525" h="19050" extrusionOk="0">
                  <a:moveTo>
                    <a:pt x="7144" y="13339"/>
                  </a:moveTo>
                  <a:cubicBezTo>
                    <a:pt x="7144" y="956"/>
                    <a:pt x="7144" y="10481"/>
                    <a:pt x="7144" y="13339"/>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079" name="Google Shape;11079;p15"/>
            <p:cNvSpPr/>
            <p:nvPr/>
          </p:nvSpPr>
          <p:spPr>
            <a:xfrm>
              <a:off x="6986069" y="984408"/>
              <a:ext cx="19050" cy="19050"/>
            </a:xfrm>
            <a:custGeom>
              <a:avLst/>
              <a:gdLst/>
              <a:ahLst/>
              <a:cxnLst/>
              <a:rect l="l" t="t" r="r" b="b"/>
              <a:pathLst>
                <a:path w="19050" h="19050" extrusionOk="0">
                  <a:moveTo>
                    <a:pt x="11948" y="7144"/>
                  </a:moveTo>
                  <a:cubicBezTo>
                    <a:pt x="8138" y="9049"/>
                    <a:pt x="3375" y="34766"/>
                    <a:pt x="11948"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080" name="Google Shape;11080;p15"/>
            <p:cNvSpPr/>
            <p:nvPr/>
          </p:nvSpPr>
          <p:spPr>
            <a:xfrm>
              <a:off x="7013734" y="989171"/>
              <a:ext cx="9525" cy="9525"/>
            </a:xfrm>
            <a:custGeom>
              <a:avLst/>
              <a:gdLst/>
              <a:ahLst/>
              <a:cxnLst/>
              <a:rect l="l" t="t" r="r" b="b"/>
              <a:pathLst>
                <a:path w="9525" h="9525" extrusionOk="0">
                  <a:moveTo>
                    <a:pt x="7144" y="7144"/>
                  </a:moveTo>
                  <a:cubicBezTo>
                    <a:pt x="8096" y="10001"/>
                    <a:pt x="8096" y="12859"/>
                    <a:pt x="7144"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081" name="Google Shape;11081;p15"/>
            <p:cNvSpPr/>
            <p:nvPr/>
          </p:nvSpPr>
          <p:spPr>
            <a:xfrm>
              <a:off x="7010241" y="1019651"/>
              <a:ext cx="9525" cy="9525"/>
            </a:xfrm>
            <a:custGeom>
              <a:avLst/>
              <a:gdLst/>
              <a:ahLst/>
              <a:cxnLst/>
              <a:rect l="l" t="t" r="r" b="b"/>
              <a:pathLst>
                <a:path w="9525" h="9525" extrusionOk="0">
                  <a:moveTo>
                    <a:pt x="9684" y="7144"/>
                  </a:moveTo>
                  <a:cubicBezTo>
                    <a:pt x="9684" y="7144"/>
                    <a:pt x="3969" y="14764"/>
                    <a:pt x="9684"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082" name="Google Shape;11082;p15"/>
            <p:cNvSpPr/>
            <p:nvPr/>
          </p:nvSpPr>
          <p:spPr>
            <a:xfrm>
              <a:off x="7002304" y="988218"/>
              <a:ext cx="9525" cy="9525"/>
            </a:xfrm>
            <a:custGeom>
              <a:avLst/>
              <a:gdLst/>
              <a:ahLst/>
              <a:cxnLst/>
              <a:rect l="l" t="t" r="r" b="b"/>
              <a:pathLst>
                <a:path w="9525" h="9525" extrusionOk="0">
                  <a:moveTo>
                    <a:pt x="10001" y="8096"/>
                  </a:moveTo>
                  <a:cubicBezTo>
                    <a:pt x="9049" y="7144"/>
                    <a:pt x="8096" y="7144"/>
                    <a:pt x="7144" y="7144"/>
                  </a:cubicBezTo>
                  <a:lnTo>
                    <a:pt x="10001" y="8096"/>
                  </a:ln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083" name="Google Shape;11083;p15"/>
            <p:cNvSpPr/>
            <p:nvPr/>
          </p:nvSpPr>
          <p:spPr>
            <a:xfrm>
              <a:off x="7005253" y="1017005"/>
              <a:ext cx="9525" cy="9525"/>
            </a:xfrm>
            <a:custGeom>
              <a:avLst/>
              <a:gdLst/>
              <a:ahLst/>
              <a:cxnLst/>
              <a:rect l="l" t="t" r="r" b="b"/>
              <a:pathLst>
                <a:path w="9525" h="9525" extrusionOk="0">
                  <a:moveTo>
                    <a:pt x="9909" y="8837"/>
                  </a:moveTo>
                  <a:cubicBezTo>
                    <a:pt x="8956" y="8837"/>
                    <a:pt x="4194" y="5027"/>
                    <a:pt x="9909" y="8837"/>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084" name="Google Shape;11084;p15"/>
            <p:cNvSpPr/>
            <p:nvPr/>
          </p:nvSpPr>
          <p:spPr>
            <a:xfrm>
              <a:off x="7008532" y="978375"/>
              <a:ext cx="9525" cy="47625"/>
            </a:xfrm>
            <a:custGeom>
              <a:avLst/>
              <a:gdLst/>
              <a:ahLst/>
              <a:cxnLst/>
              <a:rect l="l" t="t" r="r" b="b"/>
              <a:pathLst>
                <a:path w="9525" h="47625" extrusionOk="0">
                  <a:moveTo>
                    <a:pt x="9488" y="48420"/>
                  </a:moveTo>
                  <a:cubicBezTo>
                    <a:pt x="4726" y="-43973"/>
                    <a:pt x="8536" y="47467"/>
                    <a:pt x="9488" y="48420"/>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085" name="Google Shape;11085;p15"/>
            <p:cNvSpPr/>
            <p:nvPr/>
          </p:nvSpPr>
          <p:spPr>
            <a:xfrm>
              <a:off x="7122411" y="1121568"/>
              <a:ext cx="9525" cy="9525"/>
            </a:xfrm>
            <a:custGeom>
              <a:avLst/>
              <a:gdLst/>
              <a:ahLst/>
              <a:cxnLst/>
              <a:rect l="l" t="t" r="r" b="b"/>
              <a:pathLst>
                <a:path w="9525" h="9525" extrusionOk="0">
                  <a:moveTo>
                    <a:pt x="9909" y="7144"/>
                  </a:moveTo>
                  <a:cubicBezTo>
                    <a:pt x="4194" y="13811"/>
                    <a:pt x="8957" y="8096"/>
                    <a:pt x="9909"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086" name="Google Shape;11086;p15"/>
            <p:cNvSpPr/>
            <p:nvPr/>
          </p:nvSpPr>
          <p:spPr>
            <a:xfrm>
              <a:off x="7105174" y="1119663"/>
              <a:ext cx="9525" cy="9525"/>
            </a:xfrm>
            <a:custGeom>
              <a:avLst/>
              <a:gdLst/>
              <a:ahLst/>
              <a:cxnLst/>
              <a:rect l="l" t="t" r="r" b="b"/>
              <a:pathLst>
                <a:path w="9525" h="9525" extrusionOk="0">
                  <a:moveTo>
                    <a:pt x="9049" y="7144"/>
                  </a:moveTo>
                  <a:cubicBezTo>
                    <a:pt x="8096" y="8096"/>
                    <a:pt x="8096" y="9049"/>
                    <a:pt x="7144" y="10001"/>
                  </a:cubicBezTo>
                  <a:cubicBezTo>
                    <a:pt x="8096" y="9049"/>
                    <a:pt x="8096" y="8096"/>
                    <a:pt x="9049"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087" name="Google Shape;11087;p15"/>
            <p:cNvSpPr/>
            <p:nvPr/>
          </p:nvSpPr>
          <p:spPr>
            <a:xfrm>
              <a:off x="7089099" y="1121568"/>
              <a:ext cx="28575" cy="38100"/>
            </a:xfrm>
            <a:custGeom>
              <a:avLst/>
              <a:gdLst/>
              <a:ahLst/>
              <a:cxnLst/>
              <a:rect l="l" t="t" r="r" b="b"/>
              <a:pathLst>
                <a:path w="28575" h="38100" extrusionOk="0">
                  <a:moveTo>
                    <a:pt x="14645" y="34766"/>
                  </a:moveTo>
                  <a:cubicBezTo>
                    <a:pt x="9883" y="30004"/>
                    <a:pt x="17503" y="17621"/>
                    <a:pt x="23218" y="7144"/>
                  </a:cubicBezTo>
                  <a:cubicBezTo>
                    <a:pt x="-6309" y="29051"/>
                    <a:pt x="13693" y="25241"/>
                    <a:pt x="14645" y="34766"/>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088" name="Google Shape;11088;p15"/>
            <p:cNvSpPr/>
            <p:nvPr/>
          </p:nvSpPr>
          <p:spPr>
            <a:xfrm>
              <a:off x="7103269" y="1156103"/>
              <a:ext cx="9525" cy="9525"/>
            </a:xfrm>
            <a:custGeom>
              <a:avLst/>
              <a:gdLst/>
              <a:ahLst/>
              <a:cxnLst/>
              <a:rect l="l" t="t" r="r" b="b"/>
              <a:pathLst>
                <a:path w="9525" h="9525" extrusionOk="0">
                  <a:moveTo>
                    <a:pt x="7144" y="9756"/>
                  </a:moveTo>
                  <a:cubicBezTo>
                    <a:pt x="9049" y="9756"/>
                    <a:pt x="9049" y="9756"/>
                    <a:pt x="10001" y="8804"/>
                  </a:cubicBezTo>
                  <a:cubicBezTo>
                    <a:pt x="10001" y="4994"/>
                    <a:pt x="9049" y="8804"/>
                    <a:pt x="7144" y="9756"/>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089" name="Google Shape;11089;p15"/>
            <p:cNvSpPr/>
            <p:nvPr/>
          </p:nvSpPr>
          <p:spPr>
            <a:xfrm>
              <a:off x="7057830" y="1089183"/>
              <a:ext cx="9525" cy="19050"/>
            </a:xfrm>
            <a:custGeom>
              <a:avLst/>
              <a:gdLst/>
              <a:ahLst/>
              <a:cxnLst/>
              <a:rect l="l" t="t" r="r" b="b"/>
              <a:pathLst>
                <a:path w="9525" h="19050" extrusionOk="0">
                  <a:moveTo>
                    <a:pt x="7814" y="7144"/>
                  </a:moveTo>
                  <a:cubicBezTo>
                    <a:pt x="5910" y="17621"/>
                    <a:pt x="8767" y="10954"/>
                    <a:pt x="7814"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090" name="Google Shape;11090;p15"/>
            <p:cNvSpPr/>
            <p:nvPr/>
          </p:nvSpPr>
          <p:spPr>
            <a:xfrm>
              <a:off x="7060406" y="1092041"/>
              <a:ext cx="9525" cy="9525"/>
            </a:xfrm>
            <a:custGeom>
              <a:avLst/>
              <a:gdLst/>
              <a:ahLst/>
              <a:cxnLst/>
              <a:rect l="l" t="t" r="r" b="b"/>
              <a:pathLst>
                <a:path w="9525" h="9525" extrusionOk="0">
                  <a:moveTo>
                    <a:pt x="9049" y="7144"/>
                  </a:moveTo>
                  <a:lnTo>
                    <a:pt x="7144" y="8096"/>
                  </a:lnTo>
                  <a:cubicBezTo>
                    <a:pt x="7144" y="8096"/>
                    <a:pt x="8096" y="8096"/>
                    <a:pt x="9049"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091" name="Google Shape;11091;p15"/>
            <p:cNvSpPr/>
            <p:nvPr/>
          </p:nvSpPr>
          <p:spPr>
            <a:xfrm>
              <a:off x="7057549" y="1088231"/>
              <a:ext cx="9525" cy="9525"/>
            </a:xfrm>
            <a:custGeom>
              <a:avLst/>
              <a:gdLst/>
              <a:ahLst/>
              <a:cxnLst/>
              <a:rect l="l" t="t" r="r" b="b"/>
              <a:pathLst>
                <a:path w="9525" h="9525" extrusionOk="0">
                  <a:moveTo>
                    <a:pt x="7144" y="7144"/>
                  </a:moveTo>
                  <a:lnTo>
                    <a:pt x="7144" y="7144"/>
                  </a:lnTo>
                  <a:cubicBezTo>
                    <a:pt x="8096" y="8096"/>
                    <a:pt x="8096" y="7144"/>
                    <a:pt x="7144"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092" name="Google Shape;11092;p15"/>
            <p:cNvSpPr/>
            <p:nvPr/>
          </p:nvSpPr>
          <p:spPr>
            <a:xfrm>
              <a:off x="6993731" y="984739"/>
              <a:ext cx="9525" cy="9525"/>
            </a:xfrm>
            <a:custGeom>
              <a:avLst/>
              <a:gdLst/>
              <a:ahLst/>
              <a:cxnLst/>
              <a:rect l="l" t="t" r="r" b="b"/>
              <a:pathLst>
                <a:path w="9525" h="9525" extrusionOk="0">
                  <a:moveTo>
                    <a:pt x="10001" y="8718"/>
                  </a:moveTo>
                  <a:cubicBezTo>
                    <a:pt x="10001" y="5861"/>
                    <a:pt x="8096" y="7766"/>
                    <a:pt x="7144" y="7766"/>
                  </a:cubicBezTo>
                  <a:cubicBezTo>
                    <a:pt x="8096" y="7766"/>
                    <a:pt x="9049" y="8718"/>
                    <a:pt x="10001" y="8718"/>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093" name="Google Shape;11093;p15"/>
            <p:cNvSpPr/>
            <p:nvPr/>
          </p:nvSpPr>
          <p:spPr>
            <a:xfrm>
              <a:off x="6928009" y="1012031"/>
              <a:ext cx="9525" cy="9525"/>
            </a:xfrm>
            <a:custGeom>
              <a:avLst/>
              <a:gdLst/>
              <a:ahLst/>
              <a:cxnLst/>
              <a:rect l="l" t="t" r="r" b="b"/>
              <a:pathLst>
                <a:path w="9525" h="9525" extrusionOk="0">
                  <a:moveTo>
                    <a:pt x="8096" y="10001"/>
                  </a:moveTo>
                  <a:lnTo>
                    <a:pt x="7144" y="7144"/>
                  </a:lnTo>
                  <a:cubicBezTo>
                    <a:pt x="7144" y="9049"/>
                    <a:pt x="7144" y="10001"/>
                    <a:pt x="8096" y="10001"/>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094" name="Google Shape;11094;p15"/>
            <p:cNvSpPr/>
            <p:nvPr/>
          </p:nvSpPr>
          <p:spPr>
            <a:xfrm>
              <a:off x="6886099" y="1079658"/>
              <a:ext cx="9525" cy="9525"/>
            </a:xfrm>
            <a:custGeom>
              <a:avLst/>
              <a:gdLst/>
              <a:ahLst/>
              <a:cxnLst/>
              <a:rect l="l" t="t" r="r" b="b"/>
              <a:pathLst>
                <a:path w="9525" h="9525" extrusionOk="0">
                  <a:moveTo>
                    <a:pt x="8096" y="7144"/>
                  </a:moveTo>
                  <a:cubicBezTo>
                    <a:pt x="8096" y="8096"/>
                    <a:pt x="8096" y="8096"/>
                    <a:pt x="7144" y="8096"/>
                  </a:cubicBezTo>
                  <a:cubicBezTo>
                    <a:pt x="7144" y="8096"/>
                    <a:pt x="8096" y="8096"/>
                    <a:pt x="8096"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095" name="Google Shape;11095;p15"/>
            <p:cNvSpPr/>
            <p:nvPr/>
          </p:nvSpPr>
          <p:spPr>
            <a:xfrm>
              <a:off x="6882490" y="1080611"/>
              <a:ext cx="9525" cy="9525"/>
            </a:xfrm>
            <a:custGeom>
              <a:avLst/>
              <a:gdLst/>
              <a:ahLst/>
              <a:cxnLst/>
              <a:rect l="l" t="t" r="r" b="b"/>
              <a:pathLst>
                <a:path w="9525" h="9525" extrusionOk="0">
                  <a:moveTo>
                    <a:pt x="10752" y="7144"/>
                  </a:moveTo>
                  <a:cubicBezTo>
                    <a:pt x="3132" y="15716"/>
                    <a:pt x="9800" y="9049"/>
                    <a:pt x="10752"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096" name="Google Shape;11096;p15"/>
            <p:cNvSpPr/>
            <p:nvPr/>
          </p:nvSpPr>
          <p:spPr>
            <a:xfrm>
              <a:off x="6890374" y="1037748"/>
              <a:ext cx="19050" cy="38100"/>
            </a:xfrm>
            <a:custGeom>
              <a:avLst/>
              <a:gdLst/>
              <a:ahLst/>
              <a:cxnLst/>
              <a:rect l="l" t="t" r="r" b="b"/>
              <a:pathLst>
                <a:path w="19050" h="38100" extrusionOk="0">
                  <a:moveTo>
                    <a:pt x="19061" y="31909"/>
                  </a:moveTo>
                  <a:cubicBezTo>
                    <a:pt x="16204" y="24289"/>
                    <a:pt x="20014" y="9049"/>
                    <a:pt x="7631" y="7144"/>
                  </a:cubicBezTo>
                  <a:cubicBezTo>
                    <a:pt x="4774" y="15716"/>
                    <a:pt x="15251" y="40481"/>
                    <a:pt x="19061" y="31909"/>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097" name="Google Shape;11097;p15"/>
            <p:cNvSpPr/>
            <p:nvPr/>
          </p:nvSpPr>
          <p:spPr>
            <a:xfrm>
              <a:off x="6884822" y="1062738"/>
              <a:ext cx="38100" cy="28575"/>
            </a:xfrm>
            <a:custGeom>
              <a:avLst/>
              <a:gdLst/>
              <a:ahLst/>
              <a:cxnLst/>
              <a:rect l="l" t="t" r="r" b="b"/>
              <a:pathLst>
                <a:path w="38100" h="28575" extrusionOk="0">
                  <a:moveTo>
                    <a:pt x="11278" y="18349"/>
                  </a:moveTo>
                  <a:cubicBezTo>
                    <a:pt x="20803" y="17397"/>
                    <a:pt x="44615" y="48829"/>
                    <a:pt x="24613" y="8824"/>
                  </a:cubicBezTo>
                  <a:cubicBezTo>
                    <a:pt x="20803" y="-1653"/>
                    <a:pt x="-2057" y="41209"/>
                    <a:pt x="11278" y="18349"/>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098" name="Google Shape;11098;p15"/>
            <p:cNvSpPr/>
            <p:nvPr/>
          </p:nvSpPr>
          <p:spPr>
            <a:xfrm>
              <a:off x="6902291" y="1065371"/>
              <a:ext cx="9525" cy="9525"/>
            </a:xfrm>
            <a:custGeom>
              <a:avLst/>
              <a:gdLst/>
              <a:ahLst/>
              <a:cxnLst/>
              <a:rect l="l" t="t" r="r" b="b"/>
              <a:pathLst>
                <a:path w="9525" h="9525" extrusionOk="0">
                  <a:moveTo>
                    <a:pt x="7144" y="7144"/>
                  </a:moveTo>
                  <a:lnTo>
                    <a:pt x="7144" y="7144"/>
                  </a:lnTo>
                  <a:lnTo>
                    <a:pt x="7144" y="7144"/>
                  </a:ln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099" name="Google Shape;11099;p15"/>
            <p:cNvSpPr/>
            <p:nvPr/>
          </p:nvSpPr>
          <p:spPr>
            <a:xfrm>
              <a:off x="7413964" y="1218257"/>
              <a:ext cx="28575" cy="19050"/>
            </a:xfrm>
            <a:custGeom>
              <a:avLst/>
              <a:gdLst/>
              <a:ahLst/>
              <a:cxnLst/>
              <a:rect l="l" t="t" r="r" b="b"/>
              <a:pathLst>
                <a:path w="28575" h="19050" extrusionOk="0">
                  <a:moveTo>
                    <a:pt x="7916" y="13325"/>
                  </a:moveTo>
                  <a:cubicBezTo>
                    <a:pt x="296" y="16183"/>
                    <a:pt x="52683" y="-1915"/>
                    <a:pt x="7916" y="13325"/>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100" name="Google Shape;11100;p15"/>
            <p:cNvSpPr/>
            <p:nvPr/>
          </p:nvSpPr>
          <p:spPr>
            <a:xfrm>
              <a:off x="7701439" y="966311"/>
              <a:ext cx="9525" cy="9525"/>
            </a:xfrm>
            <a:custGeom>
              <a:avLst/>
              <a:gdLst/>
              <a:ahLst/>
              <a:cxnLst/>
              <a:rect l="l" t="t" r="r" b="b"/>
              <a:pathLst>
                <a:path w="9525" h="9525" extrusionOk="0">
                  <a:moveTo>
                    <a:pt x="7144" y="7144"/>
                  </a:moveTo>
                  <a:cubicBezTo>
                    <a:pt x="7144" y="10001"/>
                    <a:pt x="7144" y="10001"/>
                    <a:pt x="8096" y="10001"/>
                  </a:cubicBezTo>
                  <a:cubicBezTo>
                    <a:pt x="8096" y="10001"/>
                    <a:pt x="7144" y="9049"/>
                    <a:pt x="7144"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101" name="Google Shape;11101;p15"/>
            <p:cNvSpPr/>
            <p:nvPr/>
          </p:nvSpPr>
          <p:spPr>
            <a:xfrm>
              <a:off x="7458551" y="1216818"/>
              <a:ext cx="9525" cy="19050"/>
            </a:xfrm>
            <a:custGeom>
              <a:avLst/>
              <a:gdLst/>
              <a:ahLst/>
              <a:cxnLst/>
              <a:rect l="l" t="t" r="r" b="b"/>
              <a:pathLst>
                <a:path w="9525" h="19050" extrusionOk="0">
                  <a:moveTo>
                    <a:pt x="7144" y="12859"/>
                  </a:moveTo>
                  <a:lnTo>
                    <a:pt x="9049" y="7144"/>
                  </a:lnTo>
                  <a:cubicBezTo>
                    <a:pt x="8096" y="8096"/>
                    <a:pt x="7144" y="10001"/>
                    <a:pt x="7144" y="12859"/>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102" name="Google Shape;11102;p15"/>
            <p:cNvSpPr/>
            <p:nvPr/>
          </p:nvSpPr>
          <p:spPr>
            <a:xfrm>
              <a:off x="7455694" y="1305293"/>
              <a:ext cx="9525" cy="9525"/>
            </a:xfrm>
            <a:custGeom>
              <a:avLst/>
              <a:gdLst/>
              <a:ahLst/>
              <a:cxnLst/>
              <a:rect l="l" t="t" r="r" b="b"/>
              <a:pathLst>
                <a:path w="9525" h="9525" extrusionOk="0">
                  <a:moveTo>
                    <a:pt x="7144" y="9156"/>
                  </a:moveTo>
                  <a:cubicBezTo>
                    <a:pt x="7144" y="12014"/>
                    <a:pt x="10001" y="3441"/>
                    <a:pt x="7144" y="9156"/>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103" name="Google Shape;11103;p15"/>
            <p:cNvSpPr/>
            <p:nvPr/>
          </p:nvSpPr>
          <p:spPr>
            <a:xfrm>
              <a:off x="7515701" y="1174194"/>
              <a:ext cx="9525" cy="9525"/>
            </a:xfrm>
            <a:custGeom>
              <a:avLst/>
              <a:gdLst/>
              <a:ahLst/>
              <a:cxnLst/>
              <a:rect l="l" t="t" r="r" b="b"/>
              <a:pathLst>
                <a:path w="9525" h="9525" extrusionOk="0">
                  <a:moveTo>
                    <a:pt x="7144" y="7858"/>
                  </a:moveTo>
                  <a:cubicBezTo>
                    <a:pt x="8096" y="6906"/>
                    <a:pt x="8096" y="6906"/>
                    <a:pt x="7144" y="7858"/>
                  </a:cubicBezTo>
                  <a:cubicBezTo>
                    <a:pt x="8096" y="6906"/>
                    <a:pt x="8096" y="6906"/>
                    <a:pt x="7144" y="7858"/>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104" name="Google Shape;11104;p15"/>
            <p:cNvSpPr/>
            <p:nvPr/>
          </p:nvSpPr>
          <p:spPr>
            <a:xfrm>
              <a:off x="7369016" y="1322132"/>
              <a:ext cx="28575" cy="28575"/>
            </a:xfrm>
            <a:custGeom>
              <a:avLst/>
              <a:gdLst/>
              <a:ahLst/>
              <a:cxnLst/>
              <a:rect l="l" t="t" r="r" b="b"/>
              <a:pathLst>
                <a:path w="28575" h="28575" extrusionOk="0">
                  <a:moveTo>
                    <a:pt x="7144" y="21845"/>
                  </a:moveTo>
                  <a:cubicBezTo>
                    <a:pt x="19526" y="9463"/>
                    <a:pt x="33814" y="-3872"/>
                    <a:pt x="7144" y="21845"/>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105" name="Google Shape;11105;p15"/>
            <p:cNvSpPr/>
            <p:nvPr/>
          </p:nvSpPr>
          <p:spPr>
            <a:xfrm>
              <a:off x="7681436" y="1114901"/>
              <a:ext cx="9525" cy="9525"/>
            </a:xfrm>
            <a:custGeom>
              <a:avLst/>
              <a:gdLst/>
              <a:ahLst/>
              <a:cxnLst/>
              <a:rect l="l" t="t" r="r" b="b"/>
              <a:pathLst>
                <a:path w="9525" h="9525" extrusionOk="0">
                  <a:moveTo>
                    <a:pt x="7144" y="7144"/>
                  </a:moveTo>
                  <a:lnTo>
                    <a:pt x="7144" y="7144"/>
                  </a:lnTo>
                  <a:cubicBezTo>
                    <a:pt x="7144" y="7144"/>
                    <a:pt x="7144" y="7144"/>
                    <a:pt x="7144"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106" name="Google Shape;11106;p15"/>
            <p:cNvSpPr/>
            <p:nvPr/>
          </p:nvSpPr>
          <p:spPr>
            <a:xfrm>
              <a:off x="7681436" y="1114901"/>
              <a:ext cx="9525" cy="9525"/>
            </a:xfrm>
            <a:custGeom>
              <a:avLst/>
              <a:gdLst/>
              <a:ahLst/>
              <a:cxnLst/>
              <a:rect l="l" t="t" r="r" b="b"/>
              <a:pathLst>
                <a:path w="9525" h="9525" extrusionOk="0">
                  <a:moveTo>
                    <a:pt x="9049" y="9049"/>
                  </a:moveTo>
                  <a:lnTo>
                    <a:pt x="7144" y="7144"/>
                  </a:lnTo>
                  <a:cubicBezTo>
                    <a:pt x="8096" y="9049"/>
                    <a:pt x="8096" y="10954"/>
                    <a:pt x="9049" y="9049"/>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107" name="Google Shape;11107;p15"/>
            <p:cNvSpPr/>
            <p:nvPr/>
          </p:nvSpPr>
          <p:spPr>
            <a:xfrm>
              <a:off x="7457705" y="1222216"/>
              <a:ext cx="9525" cy="19050"/>
            </a:xfrm>
            <a:custGeom>
              <a:avLst/>
              <a:gdLst/>
              <a:ahLst/>
              <a:cxnLst/>
              <a:rect l="l" t="t" r="r" b="b"/>
              <a:pathLst>
                <a:path w="9525" h="19050" extrusionOk="0">
                  <a:moveTo>
                    <a:pt x="7990" y="12224"/>
                  </a:moveTo>
                  <a:cubicBezTo>
                    <a:pt x="6086" y="794"/>
                    <a:pt x="7990" y="12224"/>
                    <a:pt x="7990" y="1222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108" name="Google Shape;11108;p15"/>
            <p:cNvSpPr/>
            <p:nvPr/>
          </p:nvSpPr>
          <p:spPr>
            <a:xfrm>
              <a:off x="7450770" y="1243488"/>
              <a:ext cx="19050" cy="19050"/>
            </a:xfrm>
            <a:custGeom>
              <a:avLst/>
              <a:gdLst/>
              <a:ahLst/>
              <a:cxnLst/>
              <a:rect l="l" t="t" r="r" b="b"/>
              <a:pathLst>
                <a:path w="19050" h="19050" extrusionOk="0">
                  <a:moveTo>
                    <a:pt x="13972" y="7144"/>
                  </a:moveTo>
                  <a:cubicBezTo>
                    <a:pt x="6352" y="12859"/>
                    <a:pt x="3495" y="19526"/>
                    <a:pt x="13972"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109" name="Google Shape;11109;p15"/>
            <p:cNvSpPr/>
            <p:nvPr/>
          </p:nvSpPr>
          <p:spPr>
            <a:xfrm>
              <a:off x="7459504" y="1142507"/>
              <a:ext cx="76200" cy="95250"/>
            </a:xfrm>
            <a:custGeom>
              <a:avLst/>
              <a:gdLst/>
              <a:ahLst/>
              <a:cxnLst/>
              <a:rect l="l" t="t" r="r" b="b"/>
              <a:pathLst>
                <a:path w="76200" h="95250" extrusionOk="0">
                  <a:moveTo>
                    <a:pt x="53816" y="40498"/>
                  </a:moveTo>
                  <a:cubicBezTo>
                    <a:pt x="47149" y="45260"/>
                    <a:pt x="70961" y="24305"/>
                    <a:pt x="55721" y="24305"/>
                  </a:cubicBezTo>
                  <a:cubicBezTo>
                    <a:pt x="64294" y="30020"/>
                    <a:pt x="79534" y="23353"/>
                    <a:pt x="60484" y="7160"/>
                  </a:cubicBezTo>
                  <a:cubicBezTo>
                    <a:pt x="59531" y="6208"/>
                    <a:pt x="20479" y="47165"/>
                    <a:pt x="7144" y="80503"/>
                  </a:cubicBezTo>
                  <a:cubicBezTo>
                    <a:pt x="10001" y="74788"/>
                    <a:pt x="11906" y="77645"/>
                    <a:pt x="11906" y="89075"/>
                  </a:cubicBezTo>
                  <a:cubicBezTo>
                    <a:pt x="13811" y="74788"/>
                    <a:pt x="17621" y="74788"/>
                    <a:pt x="22384" y="88123"/>
                  </a:cubicBezTo>
                  <a:cubicBezTo>
                    <a:pt x="51911" y="60500"/>
                    <a:pt x="50006" y="47165"/>
                    <a:pt x="53816" y="40498"/>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110" name="Google Shape;11110;p15"/>
            <p:cNvSpPr/>
            <p:nvPr/>
          </p:nvSpPr>
          <p:spPr>
            <a:xfrm>
              <a:off x="7488079" y="1202531"/>
              <a:ext cx="9525" cy="9525"/>
            </a:xfrm>
            <a:custGeom>
              <a:avLst/>
              <a:gdLst/>
              <a:ahLst/>
              <a:cxnLst/>
              <a:rect l="l" t="t" r="r" b="b"/>
              <a:pathLst>
                <a:path w="9525" h="9525" extrusionOk="0">
                  <a:moveTo>
                    <a:pt x="7144" y="7144"/>
                  </a:moveTo>
                  <a:cubicBezTo>
                    <a:pt x="7144" y="7144"/>
                    <a:pt x="8096" y="7144"/>
                    <a:pt x="8096" y="7144"/>
                  </a:cubicBezTo>
                  <a:cubicBezTo>
                    <a:pt x="8096" y="8096"/>
                    <a:pt x="8096" y="7144"/>
                    <a:pt x="7144"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111" name="Google Shape;11111;p15"/>
            <p:cNvSpPr/>
            <p:nvPr/>
          </p:nvSpPr>
          <p:spPr>
            <a:xfrm>
              <a:off x="7501414" y="1188772"/>
              <a:ext cx="9525" cy="9525"/>
            </a:xfrm>
            <a:custGeom>
              <a:avLst/>
              <a:gdLst/>
              <a:ahLst/>
              <a:cxnLst/>
              <a:rect l="l" t="t" r="r" b="b"/>
              <a:pathLst>
                <a:path w="9525" h="9525" extrusionOk="0">
                  <a:moveTo>
                    <a:pt x="7144" y="7567"/>
                  </a:moveTo>
                  <a:cubicBezTo>
                    <a:pt x="8096" y="7567"/>
                    <a:pt x="10001" y="6615"/>
                    <a:pt x="7144" y="7567"/>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112" name="Google Shape;11112;p15"/>
            <p:cNvSpPr/>
            <p:nvPr/>
          </p:nvSpPr>
          <p:spPr>
            <a:xfrm>
              <a:off x="7463949" y="1236821"/>
              <a:ext cx="9525" cy="9525"/>
            </a:xfrm>
            <a:custGeom>
              <a:avLst/>
              <a:gdLst/>
              <a:ahLst/>
              <a:cxnLst/>
              <a:rect l="l" t="t" r="r" b="b"/>
              <a:pathLst>
                <a:path w="9525" h="9525" extrusionOk="0">
                  <a:moveTo>
                    <a:pt x="8414" y="7144"/>
                  </a:moveTo>
                  <a:cubicBezTo>
                    <a:pt x="5556" y="16669"/>
                    <a:pt x="8414" y="7144"/>
                    <a:pt x="8414"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113" name="Google Shape;11113;p15"/>
            <p:cNvSpPr/>
            <p:nvPr/>
          </p:nvSpPr>
          <p:spPr>
            <a:xfrm>
              <a:off x="7459080" y="1227084"/>
              <a:ext cx="9525" cy="9525"/>
            </a:xfrm>
            <a:custGeom>
              <a:avLst/>
              <a:gdLst/>
              <a:ahLst/>
              <a:cxnLst/>
              <a:rect l="l" t="t" r="r" b="b"/>
              <a:pathLst>
                <a:path w="9525" h="9525" extrusionOk="0">
                  <a:moveTo>
                    <a:pt x="7567" y="9260"/>
                  </a:moveTo>
                  <a:cubicBezTo>
                    <a:pt x="6615" y="4498"/>
                    <a:pt x="7567" y="9260"/>
                    <a:pt x="7567" y="9260"/>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114" name="Google Shape;11114;p15"/>
            <p:cNvSpPr/>
            <p:nvPr/>
          </p:nvSpPr>
          <p:spPr>
            <a:xfrm>
              <a:off x="7570946" y="1183481"/>
              <a:ext cx="9525" cy="9525"/>
            </a:xfrm>
            <a:custGeom>
              <a:avLst/>
              <a:gdLst/>
              <a:ahLst/>
              <a:cxnLst/>
              <a:rect l="l" t="t" r="r" b="b"/>
              <a:pathLst>
                <a:path w="9525" h="9525" extrusionOk="0">
                  <a:moveTo>
                    <a:pt x="7144" y="9049"/>
                  </a:moveTo>
                  <a:lnTo>
                    <a:pt x="7144" y="7144"/>
                  </a:lnTo>
                  <a:cubicBezTo>
                    <a:pt x="7144" y="8096"/>
                    <a:pt x="7144" y="9049"/>
                    <a:pt x="7144" y="9049"/>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115" name="Google Shape;11115;p15"/>
            <p:cNvSpPr/>
            <p:nvPr/>
          </p:nvSpPr>
          <p:spPr>
            <a:xfrm>
              <a:off x="7489031" y="1174843"/>
              <a:ext cx="47625" cy="47625"/>
            </a:xfrm>
            <a:custGeom>
              <a:avLst/>
              <a:gdLst/>
              <a:ahLst/>
              <a:cxnLst/>
              <a:rect l="l" t="t" r="r" b="b"/>
              <a:pathLst>
                <a:path w="47625" h="47625" extrusionOk="0">
                  <a:moveTo>
                    <a:pt x="39529" y="8162"/>
                  </a:moveTo>
                  <a:cubicBezTo>
                    <a:pt x="34766" y="11972"/>
                    <a:pt x="19526" y="37689"/>
                    <a:pt x="7144" y="35784"/>
                  </a:cubicBezTo>
                  <a:cubicBezTo>
                    <a:pt x="10954" y="36737"/>
                    <a:pt x="12859" y="38642"/>
                    <a:pt x="11906" y="41499"/>
                  </a:cubicBezTo>
                  <a:cubicBezTo>
                    <a:pt x="35719" y="48167"/>
                    <a:pt x="46196" y="-411"/>
                    <a:pt x="39529" y="8162"/>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116" name="Google Shape;11116;p15"/>
            <p:cNvSpPr/>
            <p:nvPr/>
          </p:nvSpPr>
          <p:spPr>
            <a:xfrm>
              <a:off x="7471886" y="1233540"/>
              <a:ext cx="9525" cy="9525"/>
            </a:xfrm>
            <a:custGeom>
              <a:avLst/>
              <a:gdLst/>
              <a:ahLst/>
              <a:cxnLst/>
              <a:rect l="l" t="t" r="r" b="b"/>
              <a:pathLst>
                <a:path w="9525" h="9525" extrusionOk="0">
                  <a:moveTo>
                    <a:pt x="7144" y="7567"/>
                  </a:moveTo>
                  <a:cubicBezTo>
                    <a:pt x="8096" y="7567"/>
                    <a:pt x="8096" y="6615"/>
                    <a:pt x="7144" y="7567"/>
                  </a:cubicBezTo>
                  <a:cubicBezTo>
                    <a:pt x="8096" y="6615"/>
                    <a:pt x="8096" y="7567"/>
                    <a:pt x="7144" y="7567"/>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117" name="Google Shape;11117;p15"/>
            <p:cNvSpPr/>
            <p:nvPr/>
          </p:nvSpPr>
          <p:spPr>
            <a:xfrm>
              <a:off x="7370921" y="1179671"/>
              <a:ext cx="57150" cy="47625"/>
            </a:xfrm>
            <a:custGeom>
              <a:avLst/>
              <a:gdLst/>
              <a:ahLst/>
              <a:cxnLst/>
              <a:rect l="l" t="t" r="r" b="b"/>
              <a:pathLst>
                <a:path w="57150" h="47625" extrusionOk="0">
                  <a:moveTo>
                    <a:pt x="7144" y="25241"/>
                  </a:moveTo>
                  <a:cubicBezTo>
                    <a:pt x="20479" y="19526"/>
                    <a:pt x="34766" y="10001"/>
                    <a:pt x="55721" y="7144"/>
                  </a:cubicBezTo>
                  <a:cubicBezTo>
                    <a:pt x="56674" y="9049"/>
                    <a:pt x="51911" y="23336"/>
                    <a:pt x="53816" y="22384"/>
                  </a:cubicBezTo>
                  <a:cubicBezTo>
                    <a:pt x="37624" y="-476"/>
                    <a:pt x="47149" y="29051"/>
                    <a:pt x="29051" y="43339"/>
                  </a:cubicBezTo>
                  <a:cubicBezTo>
                    <a:pt x="30956" y="9049"/>
                    <a:pt x="8096" y="29051"/>
                    <a:pt x="7144" y="25241"/>
                  </a:cubicBezTo>
                  <a:close/>
                  <a:moveTo>
                    <a:pt x="11906" y="22384"/>
                  </a:moveTo>
                  <a:lnTo>
                    <a:pt x="15716" y="22384"/>
                  </a:lnTo>
                  <a:cubicBezTo>
                    <a:pt x="14764" y="21431"/>
                    <a:pt x="12859" y="21431"/>
                    <a:pt x="11906" y="2238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118" name="Google Shape;11118;p15"/>
            <p:cNvSpPr/>
            <p:nvPr/>
          </p:nvSpPr>
          <p:spPr>
            <a:xfrm>
              <a:off x="6901339" y="1130141"/>
              <a:ext cx="9525" cy="9525"/>
            </a:xfrm>
            <a:custGeom>
              <a:avLst/>
              <a:gdLst/>
              <a:ahLst/>
              <a:cxnLst/>
              <a:rect l="l" t="t" r="r" b="b"/>
              <a:pathLst>
                <a:path w="9525" h="9525" extrusionOk="0">
                  <a:moveTo>
                    <a:pt x="7144" y="9049"/>
                  </a:moveTo>
                  <a:cubicBezTo>
                    <a:pt x="7144" y="8096"/>
                    <a:pt x="7144" y="8096"/>
                    <a:pt x="7144" y="7144"/>
                  </a:cubicBezTo>
                  <a:cubicBezTo>
                    <a:pt x="7144" y="8096"/>
                    <a:pt x="7144" y="9049"/>
                    <a:pt x="7144" y="9049"/>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119" name="Google Shape;11119;p15"/>
            <p:cNvSpPr/>
            <p:nvPr/>
          </p:nvSpPr>
          <p:spPr>
            <a:xfrm>
              <a:off x="7207091" y="1315878"/>
              <a:ext cx="9525" cy="9525"/>
            </a:xfrm>
            <a:custGeom>
              <a:avLst/>
              <a:gdLst/>
              <a:ahLst/>
              <a:cxnLst/>
              <a:rect l="l" t="t" r="r" b="b"/>
              <a:pathLst>
                <a:path w="9525" h="9525" extrusionOk="0">
                  <a:moveTo>
                    <a:pt x="9049" y="7144"/>
                  </a:moveTo>
                  <a:lnTo>
                    <a:pt x="7144" y="7144"/>
                  </a:lnTo>
                  <a:cubicBezTo>
                    <a:pt x="7144" y="7144"/>
                    <a:pt x="8096" y="7144"/>
                    <a:pt x="9049"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120" name="Google Shape;11120;p15"/>
            <p:cNvSpPr/>
            <p:nvPr/>
          </p:nvSpPr>
          <p:spPr>
            <a:xfrm>
              <a:off x="7149941" y="1338738"/>
              <a:ext cx="9525" cy="9525"/>
            </a:xfrm>
            <a:custGeom>
              <a:avLst/>
              <a:gdLst/>
              <a:ahLst/>
              <a:cxnLst/>
              <a:rect l="l" t="t" r="r" b="b"/>
              <a:pathLst>
                <a:path w="9525" h="9525" extrusionOk="0">
                  <a:moveTo>
                    <a:pt x="10954" y="7144"/>
                  </a:moveTo>
                  <a:lnTo>
                    <a:pt x="7144" y="9049"/>
                  </a:lnTo>
                  <a:cubicBezTo>
                    <a:pt x="8096" y="9049"/>
                    <a:pt x="10001" y="8096"/>
                    <a:pt x="10954"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121" name="Google Shape;11121;p15"/>
            <p:cNvSpPr/>
            <p:nvPr/>
          </p:nvSpPr>
          <p:spPr>
            <a:xfrm>
              <a:off x="6911816" y="1161573"/>
              <a:ext cx="9525" cy="9525"/>
            </a:xfrm>
            <a:custGeom>
              <a:avLst/>
              <a:gdLst/>
              <a:ahLst/>
              <a:cxnLst/>
              <a:rect l="l" t="t" r="r" b="b"/>
              <a:pathLst>
                <a:path w="9525" h="9525" extrusionOk="0">
                  <a:moveTo>
                    <a:pt x="7144" y="7144"/>
                  </a:moveTo>
                  <a:cubicBezTo>
                    <a:pt x="7144" y="8096"/>
                    <a:pt x="8096" y="9049"/>
                    <a:pt x="7144"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122" name="Google Shape;11122;p15"/>
            <p:cNvSpPr/>
            <p:nvPr/>
          </p:nvSpPr>
          <p:spPr>
            <a:xfrm>
              <a:off x="7048976" y="1291113"/>
              <a:ext cx="9525" cy="9525"/>
            </a:xfrm>
            <a:custGeom>
              <a:avLst/>
              <a:gdLst/>
              <a:ahLst/>
              <a:cxnLst/>
              <a:rect l="l" t="t" r="r" b="b"/>
              <a:pathLst>
                <a:path w="9525" h="9525" extrusionOk="0">
                  <a:moveTo>
                    <a:pt x="8096" y="10001"/>
                  </a:moveTo>
                  <a:cubicBezTo>
                    <a:pt x="8096" y="9049"/>
                    <a:pt x="7144" y="8096"/>
                    <a:pt x="7144" y="7144"/>
                  </a:cubicBezTo>
                  <a:cubicBezTo>
                    <a:pt x="7144" y="8096"/>
                    <a:pt x="7144" y="9049"/>
                    <a:pt x="8096" y="10001"/>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123" name="Google Shape;11123;p15"/>
            <p:cNvSpPr/>
            <p:nvPr/>
          </p:nvSpPr>
          <p:spPr>
            <a:xfrm>
              <a:off x="7153604" y="1338738"/>
              <a:ext cx="9525" cy="9525"/>
            </a:xfrm>
            <a:custGeom>
              <a:avLst/>
              <a:gdLst/>
              <a:ahLst/>
              <a:cxnLst/>
              <a:rect l="l" t="t" r="r" b="b"/>
              <a:pathLst>
                <a:path w="9525" h="9525" extrusionOk="0">
                  <a:moveTo>
                    <a:pt x="8244" y="7144"/>
                  </a:moveTo>
                  <a:cubicBezTo>
                    <a:pt x="7291" y="7144"/>
                    <a:pt x="6339" y="7144"/>
                    <a:pt x="8244"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124" name="Google Shape;11124;p15"/>
            <p:cNvSpPr/>
            <p:nvPr/>
          </p:nvSpPr>
          <p:spPr>
            <a:xfrm>
              <a:off x="7230904" y="1341596"/>
              <a:ext cx="9525" cy="9525"/>
            </a:xfrm>
            <a:custGeom>
              <a:avLst/>
              <a:gdLst/>
              <a:ahLst/>
              <a:cxnLst/>
              <a:rect l="l" t="t" r="r" b="b"/>
              <a:pathLst>
                <a:path w="9525" h="9525" extrusionOk="0">
                  <a:moveTo>
                    <a:pt x="7144" y="8096"/>
                  </a:moveTo>
                  <a:cubicBezTo>
                    <a:pt x="8096" y="8096"/>
                    <a:pt x="8096" y="8096"/>
                    <a:pt x="9049" y="7144"/>
                  </a:cubicBezTo>
                  <a:cubicBezTo>
                    <a:pt x="8096" y="7144"/>
                    <a:pt x="7144" y="8096"/>
                    <a:pt x="7144" y="8096"/>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125" name="Google Shape;11125;p15"/>
            <p:cNvSpPr/>
            <p:nvPr/>
          </p:nvSpPr>
          <p:spPr>
            <a:xfrm>
              <a:off x="7228046" y="1316831"/>
              <a:ext cx="9525" cy="9525"/>
            </a:xfrm>
            <a:custGeom>
              <a:avLst/>
              <a:gdLst/>
              <a:ahLst/>
              <a:cxnLst/>
              <a:rect l="l" t="t" r="r" b="b"/>
              <a:pathLst>
                <a:path w="9525" h="9525" extrusionOk="0">
                  <a:moveTo>
                    <a:pt x="7144" y="8096"/>
                  </a:moveTo>
                  <a:cubicBezTo>
                    <a:pt x="8096" y="8096"/>
                    <a:pt x="8096" y="8096"/>
                    <a:pt x="9049" y="7144"/>
                  </a:cubicBezTo>
                  <a:lnTo>
                    <a:pt x="7144" y="8096"/>
                  </a:ln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126" name="Google Shape;11126;p15"/>
            <p:cNvSpPr/>
            <p:nvPr/>
          </p:nvSpPr>
          <p:spPr>
            <a:xfrm>
              <a:off x="7343299" y="1320641"/>
              <a:ext cx="9525" cy="9525"/>
            </a:xfrm>
            <a:custGeom>
              <a:avLst/>
              <a:gdLst/>
              <a:ahLst/>
              <a:cxnLst/>
              <a:rect l="l" t="t" r="r" b="b"/>
              <a:pathLst>
                <a:path w="9525" h="9525" extrusionOk="0">
                  <a:moveTo>
                    <a:pt x="7144" y="9049"/>
                  </a:moveTo>
                  <a:lnTo>
                    <a:pt x="10001" y="7144"/>
                  </a:lnTo>
                  <a:cubicBezTo>
                    <a:pt x="9049" y="8096"/>
                    <a:pt x="8096" y="8096"/>
                    <a:pt x="7144" y="9049"/>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127" name="Google Shape;11127;p15"/>
            <p:cNvSpPr/>
            <p:nvPr/>
          </p:nvSpPr>
          <p:spPr>
            <a:xfrm>
              <a:off x="7236619" y="1322546"/>
              <a:ext cx="9525" cy="9525"/>
            </a:xfrm>
            <a:custGeom>
              <a:avLst/>
              <a:gdLst/>
              <a:ahLst/>
              <a:cxnLst/>
              <a:rect l="l" t="t" r="r" b="b"/>
              <a:pathLst>
                <a:path w="9525" h="9525" extrusionOk="0">
                  <a:moveTo>
                    <a:pt x="7144" y="8096"/>
                  </a:moveTo>
                  <a:cubicBezTo>
                    <a:pt x="7144" y="8096"/>
                    <a:pt x="7144" y="7144"/>
                    <a:pt x="8096" y="7144"/>
                  </a:cubicBezTo>
                  <a:cubicBezTo>
                    <a:pt x="7144" y="7144"/>
                    <a:pt x="7144" y="8096"/>
                    <a:pt x="7144" y="8096"/>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128" name="Google Shape;11128;p15"/>
            <p:cNvSpPr/>
            <p:nvPr/>
          </p:nvSpPr>
          <p:spPr>
            <a:xfrm>
              <a:off x="6921341" y="1106328"/>
              <a:ext cx="9525" cy="9525"/>
            </a:xfrm>
            <a:custGeom>
              <a:avLst/>
              <a:gdLst/>
              <a:ahLst/>
              <a:cxnLst/>
              <a:rect l="l" t="t" r="r" b="b"/>
              <a:pathLst>
                <a:path w="9525" h="9525" extrusionOk="0">
                  <a:moveTo>
                    <a:pt x="7144" y="7144"/>
                  </a:moveTo>
                  <a:cubicBezTo>
                    <a:pt x="7144" y="7144"/>
                    <a:pt x="9049" y="7144"/>
                    <a:pt x="7144"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129" name="Google Shape;11129;p15"/>
            <p:cNvSpPr/>
            <p:nvPr/>
          </p:nvSpPr>
          <p:spPr>
            <a:xfrm>
              <a:off x="6906101" y="1098708"/>
              <a:ext cx="9525" cy="9525"/>
            </a:xfrm>
            <a:custGeom>
              <a:avLst/>
              <a:gdLst/>
              <a:ahLst/>
              <a:cxnLst/>
              <a:rect l="l" t="t" r="r" b="b"/>
              <a:pathLst>
                <a:path w="9525" h="9525" extrusionOk="0">
                  <a:moveTo>
                    <a:pt x="8096" y="10001"/>
                  </a:moveTo>
                  <a:lnTo>
                    <a:pt x="7144" y="7144"/>
                  </a:lnTo>
                  <a:cubicBezTo>
                    <a:pt x="7144" y="8096"/>
                    <a:pt x="7144" y="9049"/>
                    <a:pt x="8096" y="10001"/>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130" name="Google Shape;11130;p15"/>
            <p:cNvSpPr/>
            <p:nvPr/>
          </p:nvSpPr>
          <p:spPr>
            <a:xfrm>
              <a:off x="7008677" y="1256823"/>
              <a:ext cx="9525" cy="19050"/>
            </a:xfrm>
            <a:custGeom>
              <a:avLst/>
              <a:gdLst/>
              <a:ahLst/>
              <a:cxnLst/>
              <a:rect l="l" t="t" r="r" b="b"/>
              <a:pathLst>
                <a:path w="9525" h="19050" extrusionOk="0">
                  <a:moveTo>
                    <a:pt x="9343" y="11906"/>
                  </a:moveTo>
                  <a:cubicBezTo>
                    <a:pt x="9343" y="10001"/>
                    <a:pt x="8391" y="8096"/>
                    <a:pt x="9343" y="7144"/>
                  </a:cubicBezTo>
                  <a:cubicBezTo>
                    <a:pt x="7439" y="8096"/>
                    <a:pt x="5533" y="11906"/>
                    <a:pt x="9343" y="11906"/>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131" name="Google Shape;11131;p15"/>
            <p:cNvSpPr/>
            <p:nvPr/>
          </p:nvSpPr>
          <p:spPr>
            <a:xfrm>
              <a:off x="6973729" y="1105376"/>
              <a:ext cx="9525" cy="9525"/>
            </a:xfrm>
            <a:custGeom>
              <a:avLst/>
              <a:gdLst/>
              <a:ahLst/>
              <a:cxnLst/>
              <a:rect l="l" t="t" r="r" b="b"/>
              <a:pathLst>
                <a:path w="9525" h="9525" extrusionOk="0">
                  <a:moveTo>
                    <a:pt x="10001" y="8096"/>
                  </a:moveTo>
                  <a:cubicBezTo>
                    <a:pt x="9049" y="8096"/>
                    <a:pt x="8096" y="8096"/>
                    <a:pt x="7144" y="7144"/>
                  </a:cubicBezTo>
                  <a:cubicBezTo>
                    <a:pt x="8096" y="8096"/>
                    <a:pt x="9049" y="8096"/>
                    <a:pt x="10001" y="8096"/>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132" name="Google Shape;11132;p15"/>
            <p:cNvSpPr/>
            <p:nvPr/>
          </p:nvSpPr>
          <p:spPr>
            <a:xfrm>
              <a:off x="6970871" y="1104423"/>
              <a:ext cx="9525" cy="9525"/>
            </a:xfrm>
            <a:custGeom>
              <a:avLst/>
              <a:gdLst/>
              <a:ahLst/>
              <a:cxnLst/>
              <a:rect l="l" t="t" r="r" b="b"/>
              <a:pathLst>
                <a:path w="9525" h="9525" extrusionOk="0">
                  <a:moveTo>
                    <a:pt x="9049" y="8096"/>
                  </a:moveTo>
                  <a:lnTo>
                    <a:pt x="7144" y="7144"/>
                  </a:lnTo>
                  <a:cubicBezTo>
                    <a:pt x="8096" y="8096"/>
                    <a:pt x="9049" y="8096"/>
                    <a:pt x="9049" y="8096"/>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133" name="Google Shape;11133;p15"/>
            <p:cNvSpPr/>
            <p:nvPr/>
          </p:nvSpPr>
          <p:spPr>
            <a:xfrm>
              <a:off x="7060406" y="1206341"/>
              <a:ext cx="9525" cy="9525"/>
            </a:xfrm>
            <a:custGeom>
              <a:avLst/>
              <a:gdLst/>
              <a:ahLst/>
              <a:cxnLst/>
              <a:rect l="l" t="t" r="r" b="b"/>
              <a:pathLst>
                <a:path w="9525" h="9525" extrusionOk="0">
                  <a:moveTo>
                    <a:pt x="7144" y="7144"/>
                  </a:moveTo>
                  <a:cubicBezTo>
                    <a:pt x="7144" y="8096"/>
                    <a:pt x="7144" y="8096"/>
                    <a:pt x="7144" y="8096"/>
                  </a:cubicBezTo>
                  <a:cubicBezTo>
                    <a:pt x="8096" y="7144"/>
                    <a:pt x="8096" y="7144"/>
                    <a:pt x="7144"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134" name="Google Shape;11134;p15"/>
            <p:cNvSpPr/>
            <p:nvPr/>
          </p:nvSpPr>
          <p:spPr>
            <a:xfrm>
              <a:off x="6877526" y="1085792"/>
              <a:ext cx="38100" cy="28575"/>
            </a:xfrm>
            <a:custGeom>
              <a:avLst/>
              <a:gdLst/>
              <a:ahLst/>
              <a:cxnLst/>
              <a:rect l="l" t="t" r="r" b="b"/>
              <a:pathLst>
                <a:path w="38100" h="28575" extrusionOk="0">
                  <a:moveTo>
                    <a:pt x="36671" y="17203"/>
                  </a:moveTo>
                  <a:cubicBezTo>
                    <a:pt x="29051" y="17203"/>
                    <a:pt x="10954" y="58"/>
                    <a:pt x="7144" y="10535"/>
                  </a:cubicBezTo>
                  <a:cubicBezTo>
                    <a:pt x="17621" y="37205"/>
                    <a:pt x="28099" y="21013"/>
                    <a:pt x="36671" y="17203"/>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135" name="Google Shape;11135;p15"/>
            <p:cNvSpPr/>
            <p:nvPr/>
          </p:nvSpPr>
          <p:spPr>
            <a:xfrm>
              <a:off x="6955208" y="1093522"/>
              <a:ext cx="9525" cy="9525"/>
            </a:xfrm>
            <a:custGeom>
              <a:avLst/>
              <a:gdLst/>
              <a:ahLst/>
              <a:cxnLst/>
              <a:rect l="l" t="t" r="r" b="b"/>
              <a:pathLst>
                <a:path w="9525" h="9525" extrusionOk="0">
                  <a:moveTo>
                    <a:pt x="7567" y="7567"/>
                  </a:moveTo>
                  <a:cubicBezTo>
                    <a:pt x="7567" y="7567"/>
                    <a:pt x="6615" y="6615"/>
                    <a:pt x="7567" y="7567"/>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136" name="Google Shape;11136;p15"/>
            <p:cNvSpPr/>
            <p:nvPr/>
          </p:nvSpPr>
          <p:spPr>
            <a:xfrm>
              <a:off x="7332821" y="1209198"/>
              <a:ext cx="9525" cy="9525"/>
            </a:xfrm>
            <a:custGeom>
              <a:avLst/>
              <a:gdLst/>
              <a:ahLst/>
              <a:cxnLst/>
              <a:rect l="l" t="t" r="r" b="b"/>
              <a:pathLst>
                <a:path w="9525" h="9525" extrusionOk="0">
                  <a:moveTo>
                    <a:pt x="7144" y="9049"/>
                  </a:moveTo>
                  <a:lnTo>
                    <a:pt x="8096" y="7144"/>
                  </a:lnTo>
                  <a:cubicBezTo>
                    <a:pt x="7144" y="8096"/>
                    <a:pt x="7144" y="9049"/>
                    <a:pt x="7144" y="9049"/>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137" name="Google Shape;11137;p15"/>
            <p:cNvSpPr/>
            <p:nvPr/>
          </p:nvSpPr>
          <p:spPr>
            <a:xfrm>
              <a:off x="6930866" y="1105376"/>
              <a:ext cx="9525" cy="9525"/>
            </a:xfrm>
            <a:custGeom>
              <a:avLst/>
              <a:gdLst/>
              <a:ahLst/>
              <a:cxnLst/>
              <a:rect l="l" t="t" r="r" b="b"/>
              <a:pathLst>
                <a:path w="9525" h="9525" extrusionOk="0">
                  <a:moveTo>
                    <a:pt x="7144" y="7144"/>
                  </a:moveTo>
                  <a:lnTo>
                    <a:pt x="7144" y="7144"/>
                  </a:lnTo>
                  <a:cubicBezTo>
                    <a:pt x="7144" y="7144"/>
                    <a:pt x="7144" y="7144"/>
                    <a:pt x="7144"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138" name="Google Shape;11138;p15"/>
            <p:cNvSpPr/>
            <p:nvPr/>
          </p:nvSpPr>
          <p:spPr>
            <a:xfrm>
              <a:off x="7280434" y="1222533"/>
              <a:ext cx="9525" cy="9525"/>
            </a:xfrm>
            <a:custGeom>
              <a:avLst/>
              <a:gdLst/>
              <a:ahLst/>
              <a:cxnLst/>
              <a:rect l="l" t="t" r="r" b="b"/>
              <a:pathLst>
                <a:path w="9525" h="9525" extrusionOk="0">
                  <a:moveTo>
                    <a:pt x="7144" y="7144"/>
                  </a:moveTo>
                  <a:lnTo>
                    <a:pt x="7144" y="7144"/>
                  </a:lnTo>
                  <a:cubicBezTo>
                    <a:pt x="7144" y="7144"/>
                    <a:pt x="7144" y="7144"/>
                    <a:pt x="7144"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139" name="Google Shape;11139;p15"/>
            <p:cNvSpPr/>
            <p:nvPr/>
          </p:nvSpPr>
          <p:spPr>
            <a:xfrm>
              <a:off x="7310914" y="1331118"/>
              <a:ext cx="9525" cy="9525"/>
            </a:xfrm>
            <a:custGeom>
              <a:avLst/>
              <a:gdLst/>
              <a:ahLst/>
              <a:cxnLst/>
              <a:rect l="l" t="t" r="r" b="b"/>
              <a:pathLst>
                <a:path w="9525" h="9525" extrusionOk="0">
                  <a:moveTo>
                    <a:pt x="7144" y="7144"/>
                  </a:moveTo>
                  <a:cubicBezTo>
                    <a:pt x="7144" y="8096"/>
                    <a:pt x="7144" y="8096"/>
                    <a:pt x="7144" y="7144"/>
                  </a:cubicBezTo>
                  <a:cubicBezTo>
                    <a:pt x="8096" y="8096"/>
                    <a:pt x="8096" y="7144"/>
                    <a:pt x="7144"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140" name="Google Shape;11140;p15"/>
            <p:cNvSpPr/>
            <p:nvPr/>
          </p:nvSpPr>
          <p:spPr>
            <a:xfrm>
              <a:off x="7280434" y="1222771"/>
              <a:ext cx="9525" cy="9525"/>
            </a:xfrm>
            <a:custGeom>
              <a:avLst/>
              <a:gdLst/>
              <a:ahLst/>
              <a:cxnLst/>
              <a:rect l="l" t="t" r="r" b="b"/>
              <a:pathLst>
                <a:path w="9525" h="9525" extrusionOk="0">
                  <a:moveTo>
                    <a:pt x="7144" y="7858"/>
                  </a:moveTo>
                  <a:lnTo>
                    <a:pt x="7144" y="7858"/>
                  </a:lnTo>
                  <a:cubicBezTo>
                    <a:pt x="7144" y="6906"/>
                    <a:pt x="7144" y="6906"/>
                    <a:pt x="7144" y="7858"/>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141" name="Google Shape;11141;p15"/>
            <p:cNvSpPr/>
            <p:nvPr/>
          </p:nvSpPr>
          <p:spPr>
            <a:xfrm>
              <a:off x="7175659" y="1238726"/>
              <a:ext cx="9525" cy="9525"/>
            </a:xfrm>
            <a:custGeom>
              <a:avLst/>
              <a:gdLst/>
              <a:ahLst/>
              <a:cxnLst/>
              <a:rect l="l" t="t" r="r" b="b"/>
              <a:pathLst>
                <a:path w="9525" h="9525" extrusionOk="0">
                  <a:moveTo>
                    <a:pt x="7144" y="7144"/>
                  </a:moveTo>
                  <a:cubicBezTo>
                    <a:pt x="7144" y="7144"/>
                    <a:pt x="7144" y="8096"/>
                    <a:pt x="8096" y="9049"/>
                  </a:cubicBezTo>
                  <a:cubicBezTo>
                    <a:pt x="8096" y="9049"/>
                    <a:pt x="8096" y="8096"/>
                    <a:pt x="7144"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142" name="Google Shape;11142;p15"/>
            <p:cNvSpPr/>
            <p:nvPr/>
          </p:nvSpPr>
          <p:spPr>
            <a:xfrm>
              <a:off x="7195661" y="1249203"/>
              <a:ext cx="9525" cy="9525"/>
            </a:xfrm>
            <a:custGeom>
              <a:avLst/>
              <a:gdLst/>
              <a:ahLst/>
              <a:cxnLst/>
              <a:rect l="l" t="t" r="r" b="b"/>
              <a:pathLst>
                <a:path w="9525" h="9525" extrusionOk="0">
                  <a:moveTo>
                    <a:pt x="7144" y="7144"/>
                  </a:moveTo>
                  <a:cubicBezTo>
                    <a:pt x="7144" y="7144"/>
                    <a:pt x="8096" y="7144"/>
                    <a:pt x="7144" y="7144"/>
                  </a:cubicBezTo>
                  <a:lnTo>
                    <a:pt x="7144" y="7144"/>
                  </a:ln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143" name="Google Shape;11143;p15"/>
            <p:cNvSpPr/>
            <p:nvPr/>
          </p:nvSpPr>
          <p:spPr>
            <a:xfrm>
              <a:off x="7005161" y="1286351"/>
              <a:ext cx="9525" cy="9525"/>
            </a:xfrm>
            <a:custGeom>
              <a:avLst/>
              <a:gdLst/>
              <a:ahLst/>
              <a:cxnLst/>
              <a:rect l="l" t="t" r="r" b="b"/>
              <a:pathLst>
                <a:path w="9525" h="9525" extrusionOk="0">
                  <a:moveTo>
                    <a:pt x="7144" y="7144"/>
                  </a:moveTo>
                  <a:cubicBezTo>
                    <a:pt x="8096" y="8096"/>
                    <a:pt x="9049" y="8096"/>
                    <a:pt x="10001" y="8096"/>
                  </a:cubicBezTo>
                  <a:cubicBezTo>
                    <a:pt x="9049" y="7144"/>
                    <a:pt x="8096" y="7144"/>
                    <a:pt x="7144"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144" name="Google Shape;11144;p15"/>
            <p:cNvSpPr/>
            <p:nvPr/>
          </p:nvSpPr>
          <p:spPr>
            <a:xfrm>
              <a:off x="7280434" y="1220628"/>
              <a:ext cx="9525" cy="9525"/>
            </a:xfrm>
            <a:custGeom>
              <a:avLst/>
              <a:gdLst/>
              <a:ahLst/>
              <a:cxnLst/>
              <a:rect l="l" t="t" r="r" b="b"/>
              <a:pathLst>
                <a:path w="9525" h="9525" extrusionOk="0">
                  <a:moveTo>
                    <a:pt x="7144" y="9049"/>
                  </a:moveTo>
                  <a:cubicBezTo>
                    <a:pt x="7144" y="8096"/>
                    <a:pt x="7144" y="8096"/>
                    <a:pt x="8096" y="7144"/>
                  </a:cubicBezTo>
                  <a:cubicBezTo>
                    <a:pt x="7144" y="7144"/>
                    <a:pt x="7144" y="8096"/>
                    <a:pt x="7144" y="9049"/>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145" name="Google Shape;11145;p15"/>
            <p:cNvSpPr/>
            <p:nvPr/>
          </p:nvSpPr>
          <p:spPr>
            <a:xfrm>
              <a:off x="7139464" y="1260871"/>
              <a:ext cx="9525" cy="9525"/>
            </a:xfrm>
            <a:custGeom>
              <a:avLst/>
              <a:gdLst/>
              <a:ahLst/>
              <a:cxnLst/>
              <a:rect l="l" t="t" r="r" b="b"/>
              <a:pathLst>
                <a:path w="9525" h="9525" extrusionOk="0">
                  <a:moveTo>
                    <a:pt x="7144" y="7858"/>
                  </a:moveTo>
                  <a:cubicBezTo>
                    <a:pt x="8096" y="6906"/>
                    <a:pt x="8096" y="6906"/>
                    <a:pt x="7144" y="7858"/>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146" name="Google Shape;11146;p15"/>
            <p:cNvSpPr/>
            <p:nvPr/>
          </p:nvSpPr>
          <p:spPr>
            <a:xfrm>
              <a:off x="7122528" y="1255231"/>
              <a:ext cx="28575" cy="19050"/>
            </a:xfrm>
            <a:custGeom>
              <a:avLst/>
              <a:gdLst/>
              <a:ahLst/>
              <a:cxnLst/>
              <a:rect l="l" t="t" r="r" b="b"/>
              <a:pathLst>
                <a:path w="28575" h="19050" extrusionOk="0">
                  <a:moveTo>
                    <a:pt x="14554" y="7784"/>
                  </a:moveTo>
                  <a:cubicBezTo>
                    <a:pt x="-13069" y="37311"/>
                    <a:pt x="47891" y="2069"/>
                    <a:pt x="14554" y="778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147" name="Google Shape;11147;p15"/>
            <p:cNvSpPr/>
            <p:nvPr/>
          </p:nvSpPr>
          <p:spPr>
            <a:xfrm>
              <a:off x="7130891" y="1253013"/>
              <a:ext cx="9525" cy="9525"/>
            </a:xfrm>
            <a:custGeom>
              <a:avLst/>
              <a:gdLst/>
              <a:ahLst/>
              <a:cxnLst/>
              <a:rect l="l" t="t" r="r" b="b"/>
              <a:pathLst>
                <a:path w="9525" h="9525" extrusionOk="0">
                  <a:moveTo>
                    <a:pt x="7144" y="8096"/>
                  </a:moveTo>
                  <a:cubicBezTo>
                    <a:pt x="8096" y="8096"/>
                    <a:pt x="8096" y="7144"/>
                    <a:pt x="9049" y="7144"/>
                  </a:cubicBezTo>
                  <a:cubicBezTo>
                    <a:pt x="8096" y="7144"/>
                    <a:pt x="7144" y="7144"/>
                    <a:pt x="7144" y="8096"/>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148" name="Google Shape;11148;p15"/>
            <p:cNvSpPr/>
            <p:nvPr/>
          </p:nvSpPr>
          <p:spPr>
            <a:xfrm>
              <a:off x="7093744" y="1235868"/>
              <a:ext cx="9525" cy="9525"/>
            </a:xfrm>
            <a:custGeom>
              <a:avLst/>
              <a:gdLst/>
              <a:ahLst/>
              <a:cxnLst/>
              <a:rect l="l" t="t" r="r" b="b"/>
              <a:pathLst>
                <a:path w="9525" h="9525" extrusionOk="0">
                  <a:moveTo>
                    <a:pt x="9049" y="7144"/>
                  </a:moveTo>
                  <a:cubicBezTo>
                    <a:pt x="8096" y="7144"/>
                    <a:pt x="8096" y="7144"/>
                    <a:pt x="7144" y="7144"/>
                  </a:cubicBezTo>
                  <a:cubicBezTo>
                    <a:pt x="7144" y="7144"/>
                    <a:pt x="8096" y="7144"/>
                    <a:pt x="9049"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149" name="Google Shape;11149;p15"/>
            <p:cNvSpPr/>
            <p:nvPr/>
          </p:nvSpPr>
          <p:spPr>
            <a:xfrm>
              <a:off x="7404259" y="1240356"/>
              <a:ext cx="9525" cy="9525"/>
            </a:xfrm>
            <a:custGeom>
              <a:avLst/>
              <a:gdLst/>
              <a:ahLst/>
              <a:cxnLst/>
              <a:rect l="l" t="t" r="r" b="b"/>
              <a:pathLst>
                <a:path w="9525" h="9525" extrusionOk="0">
                  <a:moveTo>
                    <a:pt x="10954" y="7419"/>
                  </a:moveTo>
                  <a:cubicBezTo>
                    <a:pt x="10954" y="6466"/>
                    <a:pt x="2381" y="8371"/>
                    <a:pt x="10954" y="7419"/>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150" name="Google Shape;11150;p15"/>
            <p:cNvSpPr/>
            <p:nvPr/>
          </p:nvSpPr>
          <p:spPr>
            <a:xfrm>
              <a:off x="6989921" y="1210151"/>
              <a:ext cx="9525" cy="9525"/>
            </a:xfrm>
            <a:custGeom>
              <a:avLst/>
              <a:gdLst/>
              <a:ahLst/>
              <a:cxnLst/>
              <a:rect l="l" t="t" r="r" b="b"/>
              <a:pathLst>
                <a:path w="9525" h="9525" extrusionOk="0">
                  <a:moveTo>
                    <a:pt x="7144" y="7144"/>
                  </a:moveTo>
                  <a:cubicBezTo>
                    <a:pt x="9049" y="10001"/>
                    <a:pt x="10001" y="8096"/>
                    <a:pt x="7144"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151" name="Google Shape;11151;p15"/>
            <p:cNvSpPr/>
            <p:nvPr/>
          </p:nvSpPr>
          <p:spPr>
            <a:xfrm>
              <a:off x="7121366" y="1264443"/>
              <a:ext cx="9525" cy="9525"/>
            </a:xfrm>
            <a:custGeom>
              <a:avLst/>
              <a:gdLst/>
              <a:ahLst/>
              <a:cxnLst/>
              <a:rect l="l" t="t" r="r" b="b"/>
              <a:pathLst>
                <a:path w="9525" h="9525" extrusionOk="0">
                  <a:moveTo>
                    <a:pt x="7144" y="9049"/>
                  </a:moveTo>
                  <a:cubicBezTo>
                    <a:pt x="8096" y="9049"/>
                    <a:pt x="9049" y="8096"/>
                    <a:pt x="9049" y="7144"/>
                  </a:cubicBezTo>
                  <a:cubicBezTo>
                    <a:pt x="8096" y="8096"/>
                    <a:pt x="7144" y="8096"/>
                    <a:pt x="7144" y="9049"/>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152" name="Google Shape;11152;p15"/>
            <p:cNvSpPr/>
            <p:nvPr/>
          </p:nvSpPr>
          <p:spPr>
            <a:xfrm>
              <a:off x="6995319" y="1196220"/>
              <a:ext cx="9525" cy="19050"/>
            </a:xfrm>
            <a:custGeom>
              <a:avLst/>
              <a:gdLst/>
              <a:ahLst/>
              <a:cxnLst/>
              <a:rect l="l" t="t" r="r" b="b"/>
              <a:pathLst>
                <a:path w="9525" h="19050" extrusionOk="0">
                  <a:moveTo>
                    <a:pt x="8414" y="13455"/>
                  </a:moveTo>
                  <a:cubicBezTo>
                    <a:pt x="8414" y="8692"/>
                    <a:pt x="5556" y="2025"/>
                    <a:pt x="8414" y="13455"/>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153" name="Google Shape;11153;p15"/>
            <p:cNvSpPr/>
            <p:nvPr/>
          </p:nvSpPr>
          <p:spPr>
            <a:xfrm>
              <a:off x="6992779" y="1196816"/>
              <a:ext cx="9525" cy="9525"/>
            </a:xfrm>
            <a:custGeom>
              <a:avLst/>
              <a:gdLst/>
              <a:ahLst/>
              <a:cxnLst/>
              <a:rect l="l" t="t" r="r" b="b"/>
              <a:pathLst>
                <a:path w="9525" h="9525" extrusionOk="0">
                  <a:moveTo>
                    <a:pt x="7144" y="7144"/>
                  </a:moveTo>
                  <a:lnTo>
                    <a:pt x="7144" y="7144"/>
                  </a:lnTo>
                  <a:lnTo>
                    <a:pt x="7144" y="7144"/>
                  </a:ln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154" name="Google Shape;11154;p15"/>
            <p:cNvSpPr/>
            <p:nvPr/>
          </p:nvSpPr>
          <p:spPr>
            <a:xfrm>
              <a:off x="6894395" y="959638"/>
              <a:ext cx="847725" cy="400050"/>
            </a:xfrm>
            <a:custGeom>
              <a:avLst/>
              <a:gdLst/>
              <a:ahLst/>
              <a:cxnLst/>
              <a:rect l="l" t="t" r="r" b="b"/>
              <a:pathLst>
                <a:path w="847725" h="400050" extrusionOk="0">
                  <a:moveTo>
                    <a:pt x="561775" y="299566"/>
                  </a:moveTo>
                  <a:cubicBezTo>
                    <a:pt x="565585" y="298614"/>
                    <a:pt x="597970" y="282421"/>
                    <a:pt x="596065" y="285279"/>
                  </a:cubicBezTo>
                  <a:cubicBezTo>
                    <a:pt x="588445" y="289089"/>
                    <a:pt x="589397" y="285279"/>
                    <a:pt x="597017" y="274801"/>
                  </a:cubicBezTo>
                  <a:cubicBezTo>
                    <a:pt x="591302" y="271944"/>
                    <a:pt x="614162" y="290994"/>
                    <a:pt x="620830" y="287184"/>
                  </a:cubicBezTo>
                  <a:cubicBezTo>
                    <a:pt x="597017" y="270991"/>
                    <a:pt x="668455" y="253846"/>
                    <a:pt x="660835" y="259561"/>
                  </a:cubicBezTo>
                  <a:cubicBezTo>
                    <a:pt x="656072" y="238606"/>
                    <a:pt x="669407" y="251941"/>
                    <a:pt x="650357" y="248131"/>
                  </a:cubicBezTo>
                  <a:cubicBezTo>
                    <a:pt x="694172" y="254799"/>
                    <a:pt x="717032" y="182409"/>
                    <a:pt x="729415" y="214794"/>
                  </a:cubicBezTo>
                  <a:cubicBezTo>
                    <a:pt x="677980" y="230034"/>
                    <a:pt x="888482" y="-54764"/>
                    <a:pt x="824665" y="19531"/>
                  </a:cubicBezTo>
                  <a:cubicBezTo>
                    <a:pt x="832285" y="27151"/>
                    <a:pt x="840857" y="60489"/>
                    <a:pt x="844667" y="35724"/>
                  </a:cubicBezTo>
                  <a:cubicBezTo>
                    <a:pt x="860860" y="67156"/>
                    <a:pt x="813235" y="126211"/>
                    <a:pt x="804662" y="166216"/>
                  </a:cubicBezTo>
                  <a:cubicBezTo>
                    <a:pt x="804662" y="166216"/>
                    <a:pt x="797995" y="144309"/>
                    <a:pt x="797042" y="143356"/>
                  </a:cubicBezTo>
                  <a:cubicBezTo>
                    <a:pt x="789422" y="150976"/>
                    <a:pt x="794185" y="164311"/>
                    <a:pt x="789422" y="174789"/>
                  </a:cubicBezTo>
                  <a:cubicBezTo>
                    <a:pt x="794185" y="173836"/>
                    <a:pt x="799900" y="167169"/>
                    <a:pt x="802757" y="169074"/>
                  </a:cubicBezTo>
                  <a:cubicBezTo>
                    <a:pt x="790375" y="187171"/>
                    <a:pt x="748465" y="220509"/>
                    <a:pt x="751322" y="248131"/>
                  </a:cubicBezTo>
                  <a:cubicBezTo>
                    <a:pt x="756085" y="249084"/>
                    <a:pt x="741797" y="240511"/>
                    <a:pt x="742750" y="237654"/>
                  </a:cubicBezTo>
                  <a:cubicBezTo>
                    <a:pt x="744655" y="235749"/>
                    <a:pt x="709412" y="289089"/>
                    <a:pt x="709412" y="289089"/>
                  </a:cubicBezTo>
                  <a:cubicBezTo>
                    <a:pt x="698935" y="288136"/>
                    <a:pt x="717032" y="255751"/>
                    <a:pt x="703697" y="265276"/>
                  </a:cubicBezTo>
                  <a:cubicBezTo>
                    <a:pt x="700840" y="270991"/>
                    <a:pt x="700840" y="272896"/>
                    <a:pt x="702745" y="270991"/>
                  </a:cubicBezTo>
                  <a:cubicBezTo>
                    <a:pt x="686552" y="321474"/>
                    <a:pt x="582730" y="353859"/>
                    <a:pt x="565585" y="369099"/>
                  </a:cubicBezTo>
                  <a:cubicBezTo>
                    <a:pt x="566537" y="366241"/>
                    <a:pt x="603685" y="331951"/>
                    <a:pt x="552250" y="380529"/>
                  </a:cubicBezTo>
                  <a:cubicBezTo>
                    <a:pt x="579872" y="384339"/>
                    <a:pt x="587492" y="384339"/>
                    <a:pt x="574157" y="379576"/>
                  </a:cubicBezTo>
                  <a:cubicBezTo>
                    <a:pt x="584635" y="370051"/>
                    <a:pt x="597017" y="360526"/>
                    <a:pt x="614162" y="344334"/>
                  </a:cubicBezTo>
                  <a:cubicBezTo>
                    <a:pt x="635117" y="353859"/>
                    <a:pt x="597017" y="359574"/>
                    <a:pt x="635117" y="339571"/>
                  </a:cubicBezTo>
                  <a:cubicBezTo>
                    <a:pt x="621782" y="349096"/>
                    <a:pt x="619877" y="353859"/>
                    <a:pt x="629402" y="354811"/>
                  </a:cubicBezTo>
                  <a:cubicBezTo>
                    <a:pt x="622735" y="362431"/>
                    <a:pt x="615115" y="364336"/>
                    <a:pt x="607495" y="358621"/>
                  </a:cubicBezTo>
                  <a:cubicBezTo>
                    <a:pt x="606542" y="369099"/>
                    <a:pt x="610352" y="370051"/>
                    <a:pt x="620830" y="363384"/>
                  </a:cubicBezTo>
                  <a:cubicBezTo>
                    <a:pt x="597970" y="368146"/>
                    <a:pt x="500815" y="385291"/>
                    <a:pt x="500815" y="386244"/>
                  </a:cubicBezTo>
                  <a:cubicBezTo>
                    <a:pt x="505577" y="379576"/>
                    <a:pt x="503672" y="377671"/>
                    <a:pt x="495100" y="380529"/>
                  </a:cubicBezTo>
                  <a:cubicBezTo>
                    <a:pt x="495100" y="379576"/>
                    <a:pt x="540820" y="368146"/>
                    <a:pt x="540820" y="364336"/>
                  </a:cubicBezTo>
                  <a:cubicBezTo>
                    <a:pt x="540820" y="367194"/>
                    <a:pt x="542725" y="367194"/>
                    <a:pt x="544630" y="362431"/>
                  </a:cubicBezTo>
                  <a:cubicBezTo>
                    <a:pt x="545582" y="357669"/>
                    <a:pt x="457000" y="380529"/>
                    <a:pt x="463667" y="363384"/>
                  </a:cubicBezTo>
                  <a:cubicBezTo>
                    <a:pt x="463667" y="362431"/>
                    <a:pt x="456047" y="374814"/>
                    <a:pt x="457952" y="348144"/>
                  </a:cubicBezTo>
                  <a:cubicBezTo>
                    <a:pt x="436997" y="360526"/>
                    <a:pt x="424615" y="353859"/>
                    <a:pt x="418900" y="379576"/>
                  </a:cubicBezTo>
                  <a:cubicBezTo>
                    <a:pt x="426520" y="367194"/>
                    <a:pt x="457000" y="371956"/>
                    <a:pt x="457952" y="371956"/>
                  </a:cubicBezTo>
                  <a:cubicBezTo>
                    <a:pt x="457000" y="375766"/>
                    <a:pt x="452237" y="388149"/>
                    <a:pt x="454142" y="388149"/>
                  </a:cubicBezTo>
                  <a:cubicBezTo>
                    <a:pt x="408422" y="378624"/>
                    <a:pt x="357940" y="393864"/>
                    <a:pt x="293170" y="388149"/>
                  </a:cubicBezTo>
                  <a:cubicBezTo>
                    <a:pt x="293170" y="388149"/>
                    <a:pt x="329365" y="376719"/>
                    <a:pt x="335080" y="377671"/>
                  </a:cubicBezTo>
                  <a:cubicBezTo>
                    <a:pt x="330317" y="382434"/>
                    <a:pt x="326507" y="387196"/>
                    <a:pt x="324602" y="393864"/>
                  </a:cubicBezTo>
                  <a:cubicBezTo>
                    <a:pt x="334127" y="383386"/>
                    <a:pt x="339842" y="391959"/>
                    <a:pt x="347462" y="394816"/>
                  </a:cubicBezTo>
                  <a:cubicBezTo>
                    <a:pt x="338890" y="381481"/>
                    <a:pt x="345557" y="383386"/>
                    <a:pt x="346510" y="354811"/>
                  </a:cubicBezTo>
                  <a:cubicBezTo>
                    <a:pt x="340795" y="361479"/>
                    <a:pt x="265547" y="349096"/>
                    <a:pt x="280787" y="376719"/>
                  </a:cubicBezTo>
                  <a:cubicBezTo>
                    <a:pt x="283645" y="367194"/>
                    <a:pt x="290312" y="361479"/>
                    <a:pt x="299837" y="359574"/>
                  </a:cubicBezTo>
                  <a:cubicBezTo>
                    <a:pt x="294122" y="365289"/>
                    <a:pt x="296980" y="367194"/>
                    <a:pt x="306505" y="367194"/>
                  </a:cubicBezTo>
                  <a:cubicBezTo>
                    <a:pt x="289360" y="389101"/>
                    <a:pt x="301742" y="364336"/>
                    <a:pt x="295075" y="384339"/>
                  </a:cubicBezTo>
                  <a:cubicBezTo>
                    <a:pt x="298885" y="381481"/>
                    <a:pt x="250307" y="385291"/>
                    <a:pt x="252212" y="385291"/>
                  </a:cubicBezTo>
                  <a:cubicBezTo>
                    <a:pt x="254117" y="381481"/>
                    <a:pt x="252212" y="380529"/>
                    <a:pt x="247449" y="383386"/>
                  </a:cubicBezTo>
                  <a:cubicBezTo>
                    <a:pt x="243640" y="389101"/>
                    <a:pt x="274120" y="371004"/>
                    <a:pt x="271262" y="373861"/>
                  </a:cubicBezTo>
                  <a:cubicBezTo>
                    <a:pt x="261737" y="379576"/>
                    <a:pt x="251260" y="380529"/>
                    <a:pt x="248402" y="375766"/>
                  </a:cubicBezTo>
                  <a:cubicBezTo>
                    <a:pt x="244592" y="368146"/>
                    <a:pt x="263642" y="364336"/>
                    <a:pt x="266500" y="365289"/>
                  </a:cubicBezTo>
                  <a:cubicBezTo>
                    <a:pt x="258880" y="370051"/>
                    <a:pt x="262690" y="369099"/>
                    <a:pt x="278882" y="363384"/>
                  </a:cubicBezTo>
                  <a:cubicBezTo>
                    <a:pt x="261737" y="357669"/>
                    <a:pt x="216970" y="370051"/>
                    <a:pt x="202682" y="371004"/>
                  </a:cubicBezTo>
                  <a:cubicBezTo>
                    <a:pt x="207445" y="357669"/>
                    <a:pt x="232210" y="386244"/>
                    <a:pt x="236972" y="375766"/>
                  </a:cubicBezTo>
                  <a:cubicBezTo>
                    <a:pt x="236020" y="368146"/>
                    <a:pt x="231257" y="365289"/>
                    <a:pt x="223637" y="367194"/>
                  </a:cubicBezTo>
                  <a:cubicBezTo>
                    <a:pt x="236020" y="371004"/>
                    <a:pt x="241735" y="365289"/>
                    <a:pt x="240782" y="350049"/>
                  </a:cubicBezTo>
                  <a:cubicBezTo>
                    <a:pt x="235067" y="351001"/>
                    <a:pt x="233162" y="353859"/>
                    <a:pt x="235067" y="359574"/>
                  </a:cubicBezTo>
                  <a:cubicBezTo>
                    <a:pt x="211255" y="378624"/>
                    <a:pt x="208397" y="359574"/>
                    <a:pt x="190299" y="372909"/>
                  </a:cubicBezTo>
                  <a:cubicBezTo>
                    <a:pt x="180774" y="370051"/>
                    <a:pt x="165535" y="360526"/>
                    <a:pt x="160772" y="342429"/>
                  </a:cubicBezTo>
                  <a:cubicBezTo>
                    <a:pt x="150295" y="332904"/>
                    <a:pt x="188395" y="384339"/>
                    <a:pt x="199824" y="354811"/>
                  </a:cubicBezTo>
                  <a:cubicBezTo>
                    <a:pt x="196967" y="325284"/>
                    <a:pt x="125530" y="341476"/>
                    <a:pt x="144580" y="345286"/>
                  </a:cubicBezTo>
                  <a:cubicBezTo>
                    <a:pt x="148390" y="343381"/>
                    <a:pt x="123624" y="339571"/>
                    <a:pt x="117910" y="335761"/>
                  </a:cubicBezTo>
                  <a:cubicBezTo>
                    <a:pt x="113147" y="334809"/>
                    <a:pt x="148390" y="330999"/>
                    <a:pt x="145532" y="331951"/>
                  </a:cubicBezTo>
                  <a:cubicBezTo>
                    <a:pt x="151247" y="303376"/>
                    <a:pt x="92192" y="306234"/>
                    <a:pt x="78857" y="310044"/>
                  </a:cubicBezTo>
                  <a:cubicBezTo>
                    <a:pt x="75047" y="322426"/>
                    <a:pt x="16945" y="231939"/>
                    <a:pt x="24565" y="230034"/>
                  </a:cubicBezTo>
                  <a:cubicBezTo>
                    <a:pt x="32185" y="253846"/>
                    <a:pt x="32185" y="236701"/>
                    <a:pt x="40757" y="258609"/>
                  </a:cubicBezTo>
                  <a:cubicBezTo>
                    <a:pt x="32185" y="262419"/>
                    <a:pt x="55997" y="245274"/>
                    <a:pt x="55045" y="250989"/>
                  </a:cubicBezTo>
                  <a:cubicBezTo>
                    <a:pt x="47424" y="250036"/>
                    <a:pt x="41710" y="246226"/>
                    <a:pt x="37899" y="239559"/>
                  </a:cubicBezTo>
                  <a:cubicBezTo>
                    <a:pt x="77905" y="241464"/>
                    <a:pt x="13135" y="220509"/>
                    <a:pt x="12182" y="234796"/>
                  </a:cubicBezTo>
                  <a:cubicBezTo>
                    <a:pt x="-9726" y="204316"/>
                    <a:pt x="47424" y="237654"/>
                    <a:pt x="38852" y="215746"/>
                  </a:cubicBezTo>
                  <a:cubicBezTo>
                    <a:pt x="28374" y="210031"/>
                    <a:pt x="26470" y="199554"/>
                    <a:pt x="13135" y="194791"/>
                  </a:cubicBezTo>
                  <a:cubicBezTo>
                    <a:pt x="5515" y="210031"/>
                    <a:pt x="7420" y="216699"/>
                    <a:pt x="20755" y="214794"/>
                  </a:cubicBezTo>
                  <a:cubicBezTo>
                    <a:pt x="15992" y="209079"/>
                    <a:pt x="16945" y="208126"/>
                    <a:pt x="21707" y="211936"/>
                  </a:cubicBezTo>
                  <a:cubicBezTo>
                    <a:pt x="17897" y="204316"/>
                    <a:pt x="23612" y="163359"/>
                    <a:pt x="16945" y="150976"/>
                  </a:cubicBezTo>
                  <a:cubicBezTo>
                    <a:pt x="18849" y="152881"/>
                    <a:pt x="19802" y="151929"/>
                    <a:pt x="20755" y="146214"/>
                  </a:cubicBezTo>
                  <a:cubicBezTo>
                    <a:pt x="29327" y="150024"/>
                    <a:pt x="46472" y="158596"/>
                    <a:pt x="40757" y="154786"/>
                  </a:cubicBezTo>
                  <a:cubicBezTo>
                    <a:pt x="37899" y="150024"/>
                    <a:pt x="71237" y="209079"/>
                    <a:pt x="72190" y="194791"/>
                  </a:cubicBezTo>
                  <a:cubicBezTo>
                    <a:pt x="68380" y="195744"/>
                    <a:pt x="72190" y="197649"/>
                    <a:pt x="82667" y="199554"/>
                  </a:cubicBezTo>
                  <a:cubicBezTo>
                    <a:pt x="79810" y="204316"/>
                    <a:pt x="50282" y="141451"/>
                    <a:pt x="62665" y="159549"/>
                  </a:cubicBezTo>
                  <a:cubicBezTo>
                    <a:pt x="75047" y="156691"/>
                    <a:pt x="53140" y="145261"/>
                    <a:pt x="54092" y="146214"/>
                  </a:cubicBezTo>
                  <a:cubicBezTo>
                    <a:pt x="55045" y="154786"/>
                    <a:pt x="55045" y="150976"/>
                    <a:pt x="53140" y="134784"/>
                  </a:cubicBezTo>
                  <a:cubicBezTo>
                    <a:pt x="75047" y="139546"/>
                    <a:pt x="51235" y="147166"/>
                    <a:pt x="67427" y="141451"/>
                  </a:cubicBezTo>
                  <a:cubicBezTo>
                    <a:pt x="97907" y="150024"/>
                    <a:pt x="96955" y="192886"/>
                    <a:pt x="103622" y="199554"/>
                  </a:cubicBezTo>
                  <a:cubicBezTo>
                    <a:pt x="110290" y="209079"/>
                    <a:pt x="133149" y="184314"/>
                    <a:pt x="141722" y="215746"/>
                  </a:cubicBezTo>
                  <a:cubicBezTo>
                    <a:pt x="136007" y="206221"/>
                    <a:pt x="130292" y="230986"/>
                    <a:pt x="130292" y="234796"/>
                  </a:cubicBezTo>
                  <a:cubicBezTo>
                    <a:pt x="130292" y="234796"/>
                    <a:pt x="167440" y="250989"/>
                    <a:pt x="178870" y="243369"/>
                  </a:cubicBezTo>
                  <a:cubicBezTo>
                    <a:pt x="176965" y="252894"/>
                    <a:pt x="172202" y="257656"/>
                    <a:pt x="162677" y="257656"/>
                  </a:cubicBezTo>
                  <a:cubicBezTo>
                    <a:pt x="166487" y="247179"/>
                    <a:pt x="164582" y="247179"/>
                    <a:pt x="157915" y="259561"/>
                  </a:cubicBezTo>
                  <a:cubicBezTo>
                    <a:pt x="188395" y="270039"/>
                    <a:pt x="280787" y="238606"/>
                    <a:pt x="282692" y="294804"/>
                  </a:cubicBezTo>
                  <a:cubicBezTo>
                    <a:pt x="284597" y="290041"/>
                    <a:pt x="287455" y="289089"/>
                    <a:pt x="291265" y="290994"/>
                  </a:cubicBezTo>
                  <a:cubicBezTo>
                    <a:pt x="281740" y="283374"/>
                    <a:pt x="296980" y="268134"/>
                    <a:pt x="306505" y="269086"/>
                  </a:cubicBezTo>
                  <a:cubicBezTo>
                    <a:pt x="307457" y="275754"/>
                    <a:pt x="305552" y="276706"/>
                    <a:pt x="299837" y="271944"/>
                  </a:cubicBezTo>
                  <a:cubicBezTo>
                    <a:pt x="300790" y="288136"/>
                    <a:pt x="302695" y="286231"/>
                    <a:pt x="312220" y="287184"/>
                  </a:cubicBezTo>
                  <a:cubicBezTo>
                    <a:pt x="310315" y="297661"/>
                    <a:pt x="303647" y="305281"/>
                    <a:pt x="294122" y="310996"/>
                  </a:cubicBezTo>
                  <a:cubicBezTo>
                    <a:pt x="305552" y="298614"/>
                    <a:pt x="311267" y="297661"/>
                    <a:pt x="312220" y="306234"/>
                  </a:cubicBezTo>
                  <a:cubicBezTo>
                    <a:pt x="315077" y="304329"/>
                    <a:pt x="333175" y="288136"/>
                    <a:pt x="335080" y="286231"/>
                  </a:cubicBezTo>
                  <a:cubicBezTo>
                    <a:pt x="327460" y="286231"/>
                    <a:pt x="319840" y="285279"/>
                    <a:pt x="312220" y="284326"/>
                  </a:cubicBezTo>
                  <a:cubicBezTo>
                    <a:pt x="328412" y="269086"/>
                    <a:pt x="387467" y="271944"/>
                    <a:pt x="398897" y="270991"/>
                  </a:cubicBezTo>
                  <a:cubicBezTo>
                    <a:pt x="412232" y="280516"/>
                    <a:pt x="401755" y="272896"/>
                    <a:pt x="395087" y="280516"/>
                  </a:cubicBezTo>
                  <a:cubicBezTo>
                    <a:pt x="400802" y="277659"/>
                    <a:pt x="452237" y="279564"/>
                    <a:pt x="452237" y="279564"/>
                  </a:cubicBezTo>
                  <a:cubicBezTo>
                    <a:pt x="438902" y="284326"/>
                    <a:pt x="467477" y="248131"/>
                    <a:pt x="464620" y="253846"/>
                  </a:cubicBezTo>
                  <a:cubicBezTo>
                    <a:pt x="463667" y="261466"/>
                    <a:pt x="464620" y="260514"/>
                    <a:pt x="468430" y="251941"/>
                  </a:cubicBezTo>
                  <a:cubicBezTo>
                    <a:pt x="471287" y="263371"/>
                    <a:pt x="467477" y="270039"/>
                    <a:pt x="457952" y="270991"/>
                  </a:cubicBezTo>
                  <a:cubicBezTo>
                    <a:pt x="464620" y="272896"/>
                    <a:pt x="465572" y="277659"/>
                    <a:pt x="459857" y="283374"/>
                  </a:cubicBezTo>
                  <a:cubicBezTo>
                    <a:pt x="473192" y="289089"/>
                    <a:pt x="479860" y="246226"/>
                    <a:pt x="483670" y="245274"/>
                  </a:cubicBezTo>
                  <a:cubicBezTo>
                    <a:pt x="477955" y="303376"/>
                    <a:pt x="499862" y="279564"/>
                    <a:pt x="510340" y="304329"/>
                  </a:cubicBezTo>
                  <a:cubicBezTo>
                    <a:pt x="502720" y="305281"/>
                    <a:pt x="501767" y="302424"/>
                    <a:pt x="509387" y="294804"/>
                  </a:cubicBezTo>
                  <a:cubicBezTo>
                    <a:pt x="448427" y="326236"/>
                    <a:pt x="520817" y="291946"/>
                    <a:pt x="500815" y="310044"/>
                  </a:cubicBezTo>
                  <a:cubicBezTo>
                    <a:pt x="523675" y="307186"/>
                    <a:pt x="552250" y="313854"/>
                    <a:pt x="561775" y="299566"/>
                  </a:cubicBezTo>
                  <a:close/>
                  <a:moveTo>
                    <a:pt x="816092" y="28104"/>
                  </a:moveTo>
                  <a:cubicBezTo>
                    <a:pt x="816092" y="29056"/>
                    <a:pt x="817045" y="29056"/>
                    <a:pt x="817997" y="30009"/>
                  </a:cubicBezTo>
                  <a:cubicBezTo>
                    <a:pt x="817045" y="30009"/>
                    <a:pt x="816092" y="30009"/>
                    <a:pt x="816092" y="28104"/>
                  </a:cubicBezTo>
                  <a:close/>
                  <a:moveTo>
                    <a:pt x="383657" y="334809"/>
                  </a:moveTo>
                  <a:cubicBezTo>
                    <a:pt x="409375" y="337666"/>
                    <a:pt x="437950" y="319569"/>
                    <a:pt x="438902" y="304329"/>
                  </a:cubicBezTo>
                  <a:cubicBezTo>
                    <a:pt x="420805" y="295756"/>
                    <a:pt x="371275" y="346239"/>
                    <a:pt x="383657" y="334809"/>
                  </a:cubicBezTo>
                  <a:close/>
                  <a:moveTo>
                    <a:pt x="377942" y="313854"/>
                  </a:moveTo>
                  <a:cubicBezTo>
                    <a:pt x="373180" y="312901"/>
                    <a:pt x="376037" y="323379"/>
                    <a:pt x="377942" y="313854"/>
                  </a:cubicBezTo>
                  <a:close/>
                  <a:moveTo>
                    <a:pt x="374132" y="320521"/>
                  </a:moveTo>
                  <a:cubicBezTo>
                    <a:pt x="375085" y="320521"/>
                    <a:pt x="375085" y="320521"/>
                    <a:pt x="375085" y="321474"/>
                  </a:cubicBezTo>
                  <a:lnTo>
                    <a:pt x="374132" y="320521"/>
                  </a:lnTo>
                  <a:close/>
                  <a:moveTo>
                    <a:pt x="491290" y="306234"/>
                  </a:moveTo>
                  <a:cubicBezTo>
                    <a:pt x="488432" y="307186"/>
                    <a:pt x="498910" y="304329"/>
                    <a:pt x="491290" y="306234"/>
                  </a:cubicBezTo>
                  <a:close/>
                  <a:moveTo>
                    <a:pt x="481765" y="301471"/>
                  </a:moveTo>
                  <a:cubicBezTo>
                    <a:pt x="483670" y="311949"/>
                    <a:pt x="483670" y="303376"/>
                    <a:pt x="481765" y="301471"/>
                  </a:cubicBezTo>
                  <a:close/>
                  <a:moveTo>
                    <a:pt x="452237" y="290041"/>
                  </a:moveTo>
                  <a:cubicBezTo>
                    <a:pt x="443665" y="329094"/>
                    <a:pt x="456047" y="283374"/>
                    <a:pt x="452237" y="290041"/>
                  </a:cubicBezTo>
                  <a:close/>
                  <a:moveTo>
                    <a:pt x="77905" y="215746"/>
                  </a:moveTo>
                  <a:cubicBezTo>
                    <a:pt x="65522" y="231939"/>
                    <a:pt x="118862" y="231939"/>
                    <a:pt x="77905" y="215746"/>
                  </a:cubicBezTo>
                  <a:close/>
                  <a:moveTo>
                    <a:pt x="121720" y="272896"/>
                  </a:moveTo>
                  <a:cubicBezTo>
                    <a:pt x="148390" y="273849"/>
                    <a:pt x="158867" y="285279"/>
                    <a:pt x="156010" y="259561"/>
                  </a:cubicBezTo>
                  <a:cubicBezTo>
                    <a:pt x="154105" y="265276"/>
                    <a:pt x="156010" y="266229"/>
                    <a:pt x="161724" y="261466"/>
                  </a:cubicBezTo>
                  <a:cubicBezTo>
                    <a:pt x="162677" y="254799"/>
                    <a:pt x="131245" y="255751"/>
                    <a:pt x="135055" y="268134"/>
                  </a:cubicBezTo>
                  <a:cubicBezTo>
                    <a:pt x="114099" y="270991"/>
                    <a:pt x="123624" y="235749"/>
                    <a:pt x="119815" y="229081"/>
                  </a:cubicBezTo>
                  <a:cubicBezTo>
                    <a:pt x="101717" y="229081"/>
                    <a:pt x="120767" y="240511"/>
                    <a:pt x="96002" y="244321"/>
                  </a:cubicBezTo>
                  <a:cubicBezTo>
                    <a:pt x="106480" y="255751"/>
                    <a:pt x="107432" y="264324"/>
                    <a:pt x="121720" y="272896"/>
                  </a:cubicBezTo>
                  <a:close/>
                  <a:moveTo>
                    <a:pt x="296980" y="333856"/>
                  </a:moveTo>
                  <a:cubicBezTo>
                    <a:pt x="287455" y="284326"/>
                    <a:pt x="270310" y="329094"/>
                    <a:pt x="253165" y="309091"/>
                  </a:cubicBezTo>
                  <a:cubicBezTo>
                    <a:pt x="271262" y="297661"/>
                    <a:pt x="264595" y="297661"/>
                    <a:pt x="253165" y="294804"/>
                  </a:cubicBezTo>
                  <a:cubicBezTo>
                    <a:pt x="268405" y="275754"/>
                    <a:pt x="256974" y="305281"/>
                    <a:pt x="275072" y="299566"/>
                  </a:cubicBezTo>
                  <a:cubicBezTo>
                    <a:pt x="275072" y="296709"/>
                    <a:pt x="265547" y="266229"/>
                    <a:pt x="267452" y="269086"/>
                  </a:cubicBezTo>
                  <a:cubicBezTo>
                    <a:pt x="267452" y="269086"/>
                    <a:pt x="249355" y="273849"/>
                    <a:pt x="249355" y="273849"/>
                  </a:cubicBezTo>
                  <a:cubicBezTo>
                    <a:pt x="249355" y="274801"/>
                    <a:pt x="265547" y="277659"/>
                    <a:pt x="261737" y="286231"/>
                  </a:cubicBezTo>
                  <a:cubicBezTo>
                    <a:pt x="240782" y="290041"/>
                    <a:pt x="217922" y="290994"/>
                    <a:pt x="206492" y="294804"/>
                  </a:cubicBezTo>
                  <a:cubicBezTo>
                    <a:pt x="220780" y="279564"/>
                    <a:pt x="208397" y="293851"/>
                    <a:pt x="210302" y="283374"/>
                  </a:cubicBezTo>
                  <a:cubicBezTo>
                    <a:pt x="223637" y="293851"/>
                    <a:pt x="158867" y="291946"/>
                    <a:pt x="156010" y="292899"/>
                  </a:cubicBezTo>
                  <a:cubicBezTo>
                    <a:pt x="200777" y="324331"/>
                    <a:pt x="184585" y="303376"/>
                    <a:pt x="221732" y="306234"/>
                  </a:cubicBezTo>
                  <a:cubicBezTo>
                    <a:pt x="221732" y="305281"/>
                    <a:pt x="216970" y="326236"/>
                    <a:pt x="218874" y="326236"/>
                  </a:cubicBezTo>
                  <a:cubicBezTo>
                    <a:pt x="228399" y="307186"/>
                    <a:pt x="267452" y="335761"/>
                    <a:pt x="252212" y="335761"/>
                  </a:cubicBezTo>
                  <a:cubicBezTo>
                    <a:pt x="251260" y="333856"/>
                    <a:pt x="288407" y="334809"/>
                    <a:pt x="296980" y="333856"/>
                  </a:cubicBezTo>
                  <a:close/>
                  <a:moveTo>
                    <a:pt x="319840" y="329094"/>
                  </a:moveTo>
                  <a:cubicBezTo>
                    <a:pt x="345557" y="324331"/>
                    <a:pt x="338890" y="302424"/>
                    <a:pt x="367465" y="319569"/>
                  </a:cubicBezTo>
                  <a:cubicBezTo>
                    <a:pt x="364607" y="315759"/>
                    <a:pt x="370322" y="310044"/>
                    <a:pt x="373180" y="310044"/>
                  </a:cubicBezTo>
                  <a:cubicBezTo>
                    <a:pt x="367465" y="305281"/>
                    <a:pt x="368417" y="303376"/>
                    <a:pt x="375085" y="302424"/>
                  </a:cubicBezTo>
                  <a:cubicBezTo>
                    <a:pt x="344605" y="293851"/>
                    <a:pt x="317935" y="303376"/>
                    <a:pt x="319840" y="329094"/>
                  </a:cubicBezTo>
                  <a:close/>
                  <a:moveTo>
                    <a:pt x="475097" y="361479"/>
                  </a:moveTo>
                  <a:cubicBezTo>
                    <a:pt x="476050" y="361479"/>
                    <a:pt x="475097" y="361479"/>
                    <a:pt x="475097" y="361479"/>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155" name="Google Shape;11155;p15"/>
            <p:cNvSpPr/>
            <p:nvPr/>
          </p:nvSpPr>
          <p:spPr>
            <a:xfrm>
              <a:off x="6914674" y="1098557"/>
              <a:ext cx="19050" cy="19050"/>
            </a:xfrm>
            <a:custGeom>
              <a:avLst/>
              <a:gdLst/>
              <a:ahLst/>
              <a:cxnLst/>
              <a:rect l="l" t="t" r="r" b="b"/>
              <a:pathLst>
                <a:path w="19050" h="19050" extrusionOk="0">
                  <a:moveTo>
                    <a:pt x="13811" y="11105"/>
                  </a:moveTo>
                  <a:cubicBezTo>
                    <a:pt x="11906" y="10153"/>
                    <a:pt x="10954" y="6343"/>
                    <a:pt x="7144" y="7295"/>
                  </a:cubicBezTo>
                  <a:cubicBezTo>
                    <a:pt x="10954" y="7295"/>
                    <a:pt x="9049" y="14915"/>
                    <a:pt x="13811" y="11105"/>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156" name="Google Shape;11156;p15"/>
            <p:cNvSpPr/>
            <p:nvPr/>
          </p:nvSpPr>
          <p:spPr>
            <a:xfrm>
              <a:off x="6921341" y="1097481"/>
              <a:ext cx="9525" cy="9525"/>
            </a:xfrm>
            <a:custGeom>
              <a:avLst/>
              <a:gdLst/>
              <a:ahLst/>
              <a:cxnLst/>
              <a:rect l="l" t="t" r="r" b="b"/>
              <a:pathLst>
                <a:path w="9525" h="9525" extrusionOk="0">
                  <a:moveTo>
                    <a:pt x="10001" y="7419"/>
                  </a:moveTo>
                  <a:cubicBezTo>
                    <a:pt x="6191" y="6466"/>
                    <a:pt x="6191" y="8371"/>
                    <a:pt x="10001" y="7419"/>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157" name="Google Shape;11157;p15"/>
            <p:cNvSpPr/>
            <p:nvPr/>
          </p:nvSpPr>
          <p:spPr>
            <a:xfrm>
              <a:off x="6949665" y="1084672"/>
              <a:ext cx="19050" cy="9525"/>
            </a:xfrm>
            <a:custGeom>
              <a:avLst/>
              <a:gdLst/>
              <a:ahLst/>
              <a:cxnLst/>
              <a:rect l="l" t="t" r="r" b="b"/>
              <a:pathLst>
                <a:path w="19050" h="9525" extrusionOk="0">
                  <a:moveTo>
                    <a:pt x="10253" y="9750"/>
                  </a:moveTo>
                  <a:cubicBezTo>
                    <a:pt x="-1177" y="4988"/>
                    <a:pt x="23588" y="7845"/>
                    <a:pt x="10253" y="9750"/>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158" name="Google Shape;11158;p15"/>
            <p:cNvSpPr/>
            <p:nvPr/>
          </p:nvSpPr>
          <p:spPr>
            <a:xfrm>
              <a:off x="6962500" y="1085044"/>
              <a:ext cx="9525" cy="9525"/>
            </a:xfrm>
            <a:custGeom>
              <a:avLst/>
              <a:gdLst/>
              <a:ahLst/>
              <a:cxnLst/>
              <a:rect l="l" t="t" r="r" b="b"/>
              <a:pathLst>
                <a:path w="9525" h="9525" extrusionOk="0">
                  <a:moveTo>
                    <a:pt x="10752" y="10330"/>
                  </a:moveTo>
                  <a:cubicBezTo>
                    <a:pt x="3132" y="3663"/>
                    <a:pt x="9800" y="9378"/>
                    <a:pt x="10752" y="10330"/>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159" name="Google Shape;11159;p15"/>
            <p:cNvSpPr/>
            <p:nvPr/>
          </p:nvSpPr>
          <p:spPr>
            <a:xfrm>
              <a:off x="6912830" y="1201578"/>
              <a:ext cx="9525" cy="9525"/>
            </a:xfrm>
            <a:custGeom>
              <a:avLst/>
              <a:gdLst/>
              <a:ahLst/>
              <a:cxnLst/>
              <a:rect l="l" t="t" r="r" b="b"/>
              <a:pathLst>
                <a:path w="9525" h="9525" extrusionOk="0">
                  <a:moveTo>
                    <a:pt x="8035" y="7144"/>
                  </a:moveTo>
                  <a:cubicBezTo>
                    <a:pt x="5177" y="9049"/>
                    <a:pt x="9940" y="10001"/>
                    <a:pt x="11845" y="10954"/>
                  </a:cubicBezTo>
                  <a:cubicBezTo>
                    <a:pt x="11845" y="10001"/>
                    <a:pt x="10892" y="8096"/>
                    <a:pt x="8035"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160" name="Google Shape;11160;p15"/>
            <p:cNvSpPr/>
            <p:nvPr/>
          </p:nvSpPr>
          <p:spPr>
            <a:xfrm>
              <a:off x="7722394" y="1087632"/>
              <a:ext cx="19050" cy="38100"/>
            </a:xfrm>
            <a:custGeom>
              <a:avLst/>
              <a:gdLst/>
              <a:ahLst/>
              <a:cxnLst/>
              <a:rect l="l" t="t" r="r" b="b"/>
              <a:pathLst>
                <a:path w="19050" h="38100" extrusionOk="0">
                  <a:moveTo>
                    <a:pt x="7144" y="38222"/>
                  </a:moveTo>
                  <a:cubicBezTo>
                    <a:pt x="11906" y="26792"/>
                    <a:pt x="33814" y="-25595"/>
                    <a:pt x="7144" y="38222"/>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161" name="Google Shape;11161;p15"/>
            <p:cNvSpPr/>
            <p:nvPr/>
          </p:nvSpPr>
          <p:spPr>
            <a:xfrm>
              <a:off x="6992884" y="1258305"/>
              <a:ext cx="28575" cy="9525"/>
            </a:xfrm>
            <a:custGeom>
              <a:avLst/>
              <a:gdLst/>
              <a:ahLst/>
              <a:cxnLst/>
              <a:rect l="l" t="t" r="r" b="b"/>
              <a:pathLst>
                <a:path w="28575" h="9525" extrusionOk="0">
                  <a:moveTo>
                    <a:pt x="30850" y="11377"/>
                  </a:moveTo>
                  <a:cubicBezTo>
                    <a:pt x="-22490" y="1852"/>
                    <a:pt x="30850" y="11377"/>
                    <a:pt x="30850" y="11377"/>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162" name="Google Shape;11162;p15"/>
            <p:cNvSpPr/>
            <p:nvPr/>
          </p:nvSpPr>
          <p:spPr>
            <a:xfrm>
              <a:off x="7001351" y="1275513"/>
              <a:ext cx="19050" cy="19050"/>
            </a:xfrm>
            <a:custGeom>
              <a:avLst/>
              <a:gdLst/>
              <a:ahLst/>
              <a:cxnLst/>
              <a:rect l="l" t="t" r="r" b="b"/>
              <a:pathLst>
                <a:path w="19050" h="19050" extrusionOk="0">
                  <a:moveTo>
                    <a:pt x="7144" y="16077"/>
                  </a:moveTo>
                  <a:cubicBezTo>
                    <a:pt x="10001" y="4647"/>
                    <a:pt x="17621" y="3695"/>
                    <a:pt x="7144" y="16077"/>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163" name="Google Shape;11163;p15"/>
            <p:cNvSpPr/>
            <p:nvPr/>
          </p:nvSpPr>
          <p:spPr>
            <a:xfrm>
              <a:off x="7026116" y="1176793"/>
              <a:ext cx="9525" cy="9525"/>
            </a:xfrm>
            <a:custGeom>
              <a:avLst/>
              <a:gdLst/>
              <a:ahLst/>
              <a:cxnLst/>
              <a:rect l="l" t="t" r="r" b="b"/>
              <a:pathLst>
                <a:path w="9525" h="9525" extrusionOk="0">
                  <a:moveTo>
                    <a:pt x="7144" y="9069"/>
                  </a:moveTo>
                  <a:cubicBezTo>
                    <a:pt x="13811" y="5259"/>
                    <a:pt x="8096" y="8117"/>
                    <a:pt x="7144" y="9069"/>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164" name="Google Shape;11164;p15"/>
            <p:cNvSpPr/>
            <p:nvPr/>
          </p:nvSpPr>
          <p:spPr>
            <a:xfrm>
              <a:off x="7042309" y="1296828"/>
              <a:ext cx="9525" cy="19050"/>
            </a:xfrm>
            <a:custGeom>
              <a:avLst/>
              <a:gdLst/>
              <a:ahLst/>
              <a:cxnLst/>
              <a:rect l="l" t="t" r="r" b="b"/>
              <a:pathLst>
                <a:path w="9525" h="19050" extrusionOk="0">
                  <a:moveTo>
                    <a:pt x="7144" y="7144"/>
                  </a:moveTo>
                  <a:cubicBezTo>
                    <a:pt x="7144" y="7144"/>
                    <a:pt x="9049" y="18574"/>
                    <a:pt x="7144"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165" name="Google Shape;11165;p15"/>
            <p:cNvSpPr/>
            <p:nvPr/>
          </p:nvSpPr>
          <p:spPr>
            <a:xfrm>
              <a:off x="7039451" y="1297781"/>
              <a:ext cx="9525" cy="9525"/>
            </a:xfrm>
            <a:custGeom>
              <a:avLst/>
              <a:gdLst/>
              <a:ahLst/>
              <a:cxnLst/>
              <a:rect l="l" t="t" r="r" b="b"/>
              <a:pathLst>
                <a:path w="9525" h="9525" extrusionOk="0">
                  <a:moveTo>
                    <a:pt x="7144" y="8096"/>
                  </a:moveTo>
                  <a:lnTo>
                    <a:pt x="9049" y="7144"/>
                  </a:lnTo>
                  <a:lnTo>
                    <a:pt x="7144" y="8096"/>
                  </a:ln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166" name="Google Shape;11166;p15"/>
            <p:cNvSpPr/>
            <p:nvPr/>
          </p:nvSpPr>
          <p:spPr>
            <a:xfrm>
              <a:off x="7032623" y="1167268"/>
              <a:ext cx="9525" cy="9525"/>
            </a:xfrm>
            <a:custGeom>
              <a:avLst/>
              <a:gdLst/>
              <a:ahLst/>
              <a:cxnLst/>
              <a:rect l="l" t="t" r="r" b="b"/>
              <a:pathLst>
                <a:path w="9525" h="9525" extrusionOk="0">
                  <a:moveTo>
                    <a:pt x="10162" y="9069"/>
                  </a:moveTo>
                  <a:cubicBezTo>
                    <a:pt x="8257" y="8117"/>
                    <a:pt x="4447" y="5259"/>
                    <a:pt x="10162" y="9069"/>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167" name="Google Shape;11167;p15"/>
            <p:cNvSpPr/>
            <p:nvPr/>
          </p:nvSpPr>
          <p:spPr>
            <a:xfrm>
              <a:off x="7035641" y="1211103"/>
              <a:ext cx="9525" cy="9525"/>
            </a:xfrm>
            <a:custGeom>
              <a:avLst/>
              <a:gdLst/>
              <a:ahLst/>
              <a:cxnLst/>
              <a:rect l="l" t="t" r="r" b="b"/>
              <a:pathLst>
                <a:path w="9525" h="9525" extrusionOk="0">
                  <a:moveTo>
                    <a:pt x="10954" y="7144"/>
                  </a:moveTo>
                  <a:lnTo>
                    <a:pt x="7144" y="7144"/>
                  </a:lnTo>
                  <a:cubicBezTo>
                    <a:pt x="8096" y="7144"/>
                    <a:pt x="10001" y="11906"/>
                    <a:pt x="10954"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168" name="Google Shape;11168;p15"/>
            <p:cNvSpPr/>
            <p:nvPr/>
          </p:nvSpPr>
          <p:spPr>
            <a:xfrm>
              <a:off x="7067074" y="1306988"/>
              <a:ext cx="19050" cy="9525"/>
            </a:xfrm>
            <a:custGeom>
              <a:avLst/>
              <a:gdLst/>
              <a:ahLst/>
              <a:cxnLst/>
              <a:rect l="l" t="t" r="r" b="b"/>
              <a:pathLst>
                <a:path w="19050" h="9525" extrusionOk="0">
                  <a:moveTo>
                    <a:pt x="7144" y="8414"/>
                  </a:moveTo>
                  <a:cubicBezTo>
                    <a:pt x="19526" y="5556"/>
                    <a:pt x="7144" y="8414"/>
                    <a:pt x="7144" y="841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169" name="Google Shape;11169;p15"/>
            <p:cNvSpPr/>
            <p:nvPr/>
          </p:nvSpPr>
          <p:spPr>
            <a:xfrm>
              <a:off x="7066121" y="1200439"/>
              <a:ext cx="9525" cy="19050"/>
            </a:xfrm>
            <a:custGeom>
              <a:avLst/>
              <a:gdLst/>
              <a:ahLst/>
              <a:cxnLst/>
              <a:rect l="l" t="t" r="r" b="b"/>
              <a:pathLst>
                <a:path w="9525" h="19050" extrusionOk="0">
                  <a:moveTo>
                    <a:pt x="7144" y="12093"/>
                  </a:moveTo>
                  <a:cubicBezTo>
                    <a:pt x="7144" y="7331"/>
                    <a:pt x="12859" y="13046"/>
                    <a:pt x="10954" y="7331"/>
                  </a:cubicBezTo>
                  <a:cubicBezTo>
                    <a:pt x="7144" y="6378"/>
                    <a:pt x="8096" y="9236"/>
                    <a:pt x="7144" y="12093"/>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170" name="Google Shape;11170;p15"/>
            <p:cNvSpPr/>
            <p:nvPr/>
          </p:nvSpPr>
          <p:spPr>
            <a:xfrm>
              <a:off x="7095649" y="1249441"/>
              <a:ext cx="9525" cy="9525"/>
            </a:xfrm>
            <a:custGeom>
              <a:avLst/>
              <a:gdLst/>
              <a:ahLst/>
              <a:cxnLst/>
              <a:rect l="l" t="t" r="r" b="b"/>
              <a:pathLst>
                <a:path w="9525" h="9525" extrusionOk="0">
                  <a:moveTo>
                    <a:pt x="7144" y="7858"/>
                  </a:moveTo>
                  <a:cubicBezTo>
                    <a:pt x="8096" y="7858"/>
                    <a:pt x="8096" y="7858"/>
                    <a:pt x="9049" y="7858"/>
                  </a:cubicBezTo>
                  <a:cubicBezTo>
                    <a:pt x="8096" y="6906"/>
                    <a:pt x="8096" y="6906"/>
                    <a:pt x="7144" y="7858"/>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171" name="Google Shape;11171;p15"/>
            <p:cNvSpPr/>
            <p:nvPr/>
          </p:nvSpPr>
          <p:spPr>
            <a:xfrm>
              <a:off x="7091839" y="1248056"/>
              <a:ext cx="9525" cy="9525"/>
            </a:xfrm>
            <a:custGeom>
              <a:avLst/>
              <a:gdLst/>
              <a:ahLst/>
              <a:cxnLst/>
              <a:rect l="l" t="t" r="r" b="b"/>
              <a:pathLst>
                <a:path w="9525" h="9525" extrusionOk="0">
                  <a:moveTo>
                    <a:pt x="10954" y="9243"/>
                  </a:moveTo>
                  <a:cubicBezTo>
                    <a:pt x="9049" y="9243"/>
                    <a:pt x="8096" y="6386"/>
                    <a:pt x="7144" y="7338"/>
                  </a:cubicBezTo>
                  <a:cubicBezTo>
                    <a:pt x="8096" y="10196"/>
                    <a:pt x="9049" y="9243"/>
                    <a:pt x="10954" y="9243"/>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172" name="Google Shape;11172;p15"/>
            <p:cNvSpPr/>
            <p:nvPr/>
          </p:nvSpPr>
          <p:spPr>
            <a:xfrm>
              <a:off x="7109513" y="1253013"/>
              <a:ext cx="9525" cy="9525"/>
            </a:xfrm>
            <a:custGeom>
              <a:avLst/>
              <a:gdLst/>
              <a:ahLst/>
              <a:cxnLst/>
              <a:rect l="l" t="t" r="r" b="b"/>
              <a:pathLst>
                <a:path w="9525" h="9525" extrusionOk="0">
                  <a:moveTo>
                    <a:pt x="11377" y="7144"/>
                  </a:moveTo>
                  <a:cubicBezTo>
                    <a:pt x="1852" y="10954"/>
                    <a:pt x="11377" y="10001"/>
                    <a:pt x="11377"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173" name="Google Shape;11173;p15"/>
            <p:cNvSpPr/>
            <p:nvPr/>
          </p:nvSpPr>
          <p:spPr>
            <a:xfrm>
              <a:off x="7160478" y="1342112"/>
              <a:ext cx="19050" cy="9525"/>
            </a:xfrm>
            <a:custGeom>
              <a:avLst/>
              <a:gdLst/>
              <a:ahLst/>
              <a:cxnLst/>
              <a:rect l="l" t="t" r="r" b="b"/>
              <a:pathLst>
                <a:path w="19050" h="9525" extrusionOk="0">
                  <a:moveTo>
                    <a:pt x="20420" y="9485"/>
                  </a:moveTo>
                  <a:cubicBezTo>
                    <a:pt x="5179" y="3770"/>
                    <a:pt x="417" y="10437"/>
                    <a:pt x="20420" y="9485"/>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174" name="Google Shape;11174;p15"/>
            <p:cNvSpPr/>
            <p:nvPr/>
          </p:nvSpPr>
          <p:spPr>
            <a:xfrm>
              <a:off x="7155656" y="1343501"/>
              <a:ext cx="9525" cy="9525"/>
            </a:xfrm>
            <a:custGeom>
              <a:avLst/>
              <a:gdLst/>
              <a:ahLst/>
              <a:cxnLst/>
              <a:rect l="l" t="t" r="r" b="b"/>
              <a:pathLst>
                <a:path w="9525" h="9525" extrusionOk="0">
                  <a:moveTo>
                    <a:pt x="9049" y="7144"/>
                  </a:moveTo>
                  <a:cubicBezTo>
                    <a:pt x="8096" y="7144"/>
                    <a:pt x="8096" y="7144"/>
                    <a:pt x="7144" y="7144"/>
                  </a:cubicBezTo>
                  <a:cubicBezTo>
                    <a:pt x="8096" y="7144"/>
                    <a:pt x="9049" y="7144"/>
                    <a:pt x="9049"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175" name="Google Shape;11175;p15"/>
            <p:cNvSpPr/>
            <p:nvPr/>
          </p:nvSpPr>
          <p:spPr>
            <a:xfrm>
              <a:off x="7104221" y="1203668"/>
              <a:ext cx="9525" cy="19050"/>
            </a:xfrm>
            <a:custGeom>
              <a:avLst/>
              <a:gdLst/>
              <a:ahLst/>
              <a:cxnLst/>
              <a:rect l="l" t="t" r="r" b="b"/>
              <a:pathLst>
                <a:path w="9525" h="19050" extrusionOk="0">
                  <a:moveTo>
                    <a:pt x="7144" y="12674"/>
                  </a:moveTo>
                  <a:cubicBezTo>
                    <a:pt x="16669" y="1244"/>
                    <a:pt x="9049" y="10769"/>
                    <a:pt x="7144" y="1267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176" name="Google Shape;11176;p15"/>
            <p:cNvSpPr/>
            <p:nvPr/>
          </p:nvSpPr>
          <p:spPr>
            <a:xfrm>
              <a:off x="7178409" y="1345406"/>
              <a:ext cx="9525" cy="9525"/>
            </a:xfrm>
            <a:custGeom>
              <a:avLst/>
              <a:gdLst/>
              <a:ahLst/>
              <a:cxnLst/>
              <a:rect l="l" t="t" r="r" b="b"/>
              <a:pathLst>
                <a:path w="9525" h="9525" extrusionOk="0">
                  <a:moveTo>
                    <a:pt x="11061" y="9049"/>
                  </a:moveTo>
                  <a:cubicBezTo>
                    <a:pt x="10109" y="9049"/>
                    <a:pt x="8204" y="9049"/>
                    <a:pt x="7251" y="7144"/>
                  </a:cubicBezTo>
                  <a:cubicBezTo>
                    <a:pt x="6299" y="10954"/>
                    <a:pt x="12014" y="10001"/>
                    <a:pt x="11061" y="9049"/>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177" name="Google Shape;11177;p15"/>
            <p:cNvSpPr/>
            <p:nvPr/>
          </p:nvSpPr>
          <p:spPr>
            <a:xfrm>
              <a:off x="7162324" y="1270158"/>
              <a:ext cx="19050" cy="9525"/>
            </a:xfrm>
            <a:custGeom>
              <a:avLst/>
              <a:gdLst/>
              <a:ahLst/>
              <a:cxnLst/>
              <a:rect l="l" t="t" r="r" b="b"/>
              <a:pathLst>
                <a:path w="19050" h="9525" extrusionOk="0">
                  <a:moveTo>
                    <a:pt x="12859" y="10001"/>
                  </a:moveTo>
                  <a:cubicBezTo>
                    <a:pt x="12859" y="8096"/>
                    <a:pt x="9049" y="9049"/>
                    <a:pt x="7144" y="7144"/>
                  </a:cubicBezTo>
                  <a:cubicBezTo>
                    <a:pt x="10001" y="8096"/>
                    <a:pt x="10954" y="14764"/>
                    <a:pt x="12859" y="10001"/>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178" name="Google Shape;11178;p15"/>
            <p:cNvSpPr/>
            <p:nvPr/>
          </p:nvSpPr>
          <p:spPr>
            <a:xfrm>
              <a:off x="7196959" y="1328261"/>
              <a:ext cx="9525" cy="19050"/>
            </a:xfrm>
            <a:custGeom>
              <a:avLst/>
              <a:gdLst/>
              <a:ahLst/>
              <a:cxnLst/>
              <a:rect l="l" t="t" r="r" b="b"/>
              <a:pathLst>
                <a:path w="9525" h="19050" extrusionOk="0">
                  <a:moveTo>
                    <a:pt x="10609" y="12859"/>
                  </a:moveTo>
                  <a:cubicBezTo>
                    <a:pt x="9656" y="12859"/>
                    <a:pt x="7751" y="10001"/>
                    <a:pt x="8704" y="7144"/>
                  </a:cubicBezTo>
                  <a:cubicBezTo>
                    <a:pt x="7751" y="8096"/>
                    <a:pt x="4894" y="14764"/>
                    <a:pt x="10609" y="12859"/>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179" name="Google Shape;11179;p15"/>
            <p:cNvSpPr/>
            <p:nvPr/>
          </p:nvSpPr>
          <p:spPr>
            <a:xfrm>
              <a:off x="7173218" y="1274497"/>
              <a:ext cx="19050" cy="9525"/>
            </a:xfrm>
            <a:custGeom>
              <a:avLst/>
              <a:gdLst/>
              <a:ahLst/>
              <a:cxnLst/>
              <a:rect l="l" t="t" r="r" b="b"/>
              <a:pathLst>
                <a:path w="19050" h="9525" extrusionOk="0">
                  <a:moveTo>
                    <a:pt x="12442" y="7567"/>
                  </a:moveTo>
                  <a:cubicBezTo>
                    <a:pt x="11489" y="7567"/>
                    <a:pt x="1012" y="6615"/>
                    <a:pt x="12442" y="7567"/>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180" name="Google Shape;11180;p15"/>
            <p:cNvSpPr/>
            <p:nvPr/>
          </p:nvSpPr>
          <p:spPr>
            <a:xfrm>
              <a:off x="7168086" y="1218415"/>
              <a:ext cx="9525" cy="19050"/>
            </a:xfrm>
            <a:custGeom>
              <a:avLst/>
              <a:gdLst/>
              <a:ahLst/>
              <a:cxnLst/>
              <a:rect l="l" t="t" r="r" b="b"/>
              <a:pathLst>
                <a:path w="9525" h="19050" extrusionOk="0">
                  <a:moveTo>
                    <a:pt x="10906" y="7452"/>
                  </a:moveTo>
                  <a:cubicBezTo>
                    <a:pt x="15669" y="3642"/>
                    <a:pt x="429" y="36979"/>
                    <a:pt x="10906" y="7452"/>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181" name="Google Shape;11181;p15"/>
            <p:cNvSpPr/>
            <p:nvPr/>
          </p:nvSpPr>
          <p:spPr>
            <a:xfrm>
              <a:off x="7175659" y="1228248"/>
              <a:ext cx="9525" cy="9525"/>
            </a:xfrm>
            <a:custGeom>
              <a:avLst/>
              <a:gdLst/>
              <a:ahLst/>
              <a:cxnLst/>
              <a:rect l="l" t="t" r="r" b="b"/>
              <a:pathLst>
                <a:path w="9525" h="9525" extrusionOk="0">
                  <a:moveTo>
                    <a:pt x="7144" y="7144"/>
                  </a:moveTo>
                  <a:cubicBezTo>
                    <a:pt x="8096" y="7144"/>
                    <a:pt x="8096" y="8096"/>
                    <a:pt x="9049" y="8096"/>
                  </a:cubicBezTo>
                  <a:cubicBezTo>
                    <a:pt x="9049" y="7144"/>
                    <a:pt x="8096" y="7144"/>
                    <a:pt x="7144"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182" name="Google Shape;11182;p15"/>
            <p:cNvSpPr/>
            <p:nvPr/>
          </p:nvSpPr>
          <p:spPr>
            <a:xfrm>
              <a:off x="7228999" y="1260633"/>
              <a:ext cx="9525" cy="9525"/>
            </a:xfrm>
            <a:custGeom>
              <a:avLst/>
              <a:gdLst/>
              <a:ahLst/>
              <a:cxnLst/>
              <a:rect l="l" t="t" r="r" b="b"/>
              <a:pathLst>
                <a:path w="9525" h="9525" extrusionOk="0">
                  <a:moveTo>
                    <a:pt x="9049" y="7144"/>
                  </a:moveTo>
                  <a:cubicBezTo>
                    <a:pt x="8096" y="7144"/>
                    <a:pt x="8096" y="8096"/>
                    <a:pt x="7144" y="8096"/>
                  </a:cubicBezTo>
                  <a:cubicBezTo>
                    <a:pt x="8096" y="8096"/>
                    <a:pt x="8096" y="8096"/>
                    <a:pt x="9049"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183" name="Google Shape;11183;p15"/>
            <p:cNvSpPr/>
            <p:nvPr/>
          </p:nvSpPr>
          <p:spPr>
            <a:xfrm>
              <a:off x="7197409" y="1227167"/>
              <a:ext cx="9525" cy="9525"/>
            </a:xfrm>
            <a:custGeom>
              <a:avLst/>
              <a:gdLst/>
              <a:ahLst/>
              <a:cxnLst/>
              <a:rect l="l" t="t" r="r" b="b"/>
              <a:pathLst>
                <a:path w="9525" h="9525" extrusionOk="0">
                  <a:moveTo>
                    <a:pt x="7301" y="7273"/>
                  </a:moveTo>
                  <a:cubicBezTo>
                    <a:pt x="6348" y="6320"/>
                    <a:pt x="10158" y="11083"/>
                    <a:pt x="7301" y="7273"/>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184" name="Google Shape;11184;p15"/>
            <p:cNvSpPr/>
            <p:nvPr/>
          </p:nvSpPr>
          <p:spPr>
            <a:xfrm>
              <a:off x="7297975" y="1338738"/>
              <a:ext cx="9525" cy="9525"/>
            </a:xfrm>
            <a:custGeom>
              <a:avLst/>
              <a:gdLst/>
              <a:ahLst/>
              <a:cxnLst/>
              <a:rect l="l" t="t" r="r" b="b"/>
              <a:pathLst>
                <a:path w="9525" h="9525" extrusionOk="0">
                  <a:moveTo>
                    <a:pt x="8653" y="7144"/>
                  </a:moveTo>
                  <a:cubicBezTo>
                    <a:pt x="5795" y="13811"/>
                    <a:pt x="7700" y="9049"/>
                    <a:pt x="8653"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185" name="Google Shape;11185;p15"/>
            <p:cNvSpPr/>
            <p:nvPr/>
          </p:nvSpPr>
          <p:spPr>
            <a:xfrm>
              <a:off x="7300674" y="1342548"/>
              <a:ext cx="9525" cy="9525"/>
            </a:xfrm>
            <a:custGeom>
              <a:avLst/>
              <a:gdLst/>
              <a:ahLst/>
              <a:cxnLst/>
              <a:rect l="l" t="t" r="r" b="b"/>
              <a:pathLst>
                <a:path w="9525" h="9525" extrusionOk="0">
                  <a:moveTo>
                    <a:pt x="7858" y="7144"/>
                  </a:moveTo>
                  <a:lnTo>
                    <a:pt x="7858" y="7144"/>
                  </a:lnTo>
                  <a:cubicBezTo>
                    <a:pt x="6906" y="7144"/>
                    <a:pt x="6906" y="7144"/>
                    <a:pt x="7858"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186" name="Google Shape;11186;p15"/>
            <p:cNvSpPr/>
            <p:nvPr/>
          </p:nvSpPr>
          <p:spPr>
            <a:xfrm>
              <a:off x="7212806" y="1262865"/>
              <a:ext cx="19050" cy="9525"/>
            </a:xfrm>
            <a:custGeom>
              <a:avLst/>
              <a:gdLst/>
              <a:ahLst/>
              <a:cxnLst/>
              <a:rect l="l" t="t" r="r" b="b"/>
              <a:pathLst>
                <a:path w="19050" h="9525" extrusionOk="0">
                  <a:moveTo>
                    <a:pt x="12859" y="7769"/>
                  </a:moveTo>
                  <a:cubicBezTo>
                    <a:pt x="10954" y="6817"/>
                    <a:pt x="9049" y="6817"/>
                    <a:pt x="7144" y="8722"/>
                  </a:cubicBezTo>
                  <a:cubicBezTo>
                    <a:pt x="8096" y="9674"/>
                    <a:pt x="13811" y="10627"/>
                    <a:pt x="12859" y="7769"/>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187" name="Google Shape;11187;p15"/>
            <p:cNvSpPr/>
            <p:nvPr/>
          </p:nvSpPr>
          <p:spPr>
            <a:xfrm>
              <a:off x="7315465" y="1328261"/>
              <a:ext cx="19050" cy="9525"/>
            </a:xfrm>
            <a:custGeom>
              <a:avLst/>
              <a:gdLst/>
              <a:ahLst/>
              <a:cxnLst/>
              <a:rect l="l" t="t" r="r" b="b"/>
              <a:pathLst>
                <a:path w="19050" h="9525" extrusionOk="0">
                  <a:moveTo>
                    <a:pt x="13070" y="7144"/>
                  </a:moveTo>
                  <a:cubicBezTo>
                    <a:pt x="-265" y="11906"/>
                    <a:pt x="13070" y="7144"/>
                    <a:pt x="13070"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188" name="Google Shape;11188;p15"/>
            <p:cNvSpPr/>
            <p:nvPr/>
          </p:nvSpPr>
          <p:spPr>
            <a:xfrm>
              <a:off x="7345204" y="1336394"/>
              <a:ext cx="19050" cy="9525"/>
            </a:xfrm>
            <a:custGeom>
              <a:avLst/>
              <a:gdLst/>
              <a:ahLst/>
              <a:cxnLst/>
              <a:rect l="l" t="t" r="r" b="b"/>
              <a:pathLst>
                <a:path w="19050" h="9525" extrusionOk="0">
                  <a:moveTo>
                    <a:pt x="7144" y="9488"/>
                  </a:moveTo>
                  <a:cubicBezTo>
                    <a:pt x="9049" y="8536"/>
                    <a:pt x="17621" y="4726"/>
                    <a:pt x="7144" y="9488"/>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189" name="Google Shape;11189;p15"/>
            <p:cNvSpPr/>
            <p:nvPr/>
          </p:nvSpPr>
          <p:spPr>
            <a:xfrm>
              <a:off x="7274279" y="1220628"/>
              <a:ext cx="9525" cy="19050"/>
            </a:xfrm>
            <a:custGeom>
              <a:avLst/>
              <a:gdLst/>
              <a:ahLst/>
              <a:cxnLst/>
              <a:rect l="l" t="t" r="r" b="b"/>
              <a:pathLst>
                <a:path w="9525" h="19050" extrusionOk="0">
                  <a:moveTo>
                    <a:pt x="9488" y="7144"/>
                  </a:moveTo>
                  <a:cubicBezTo>
                    <a:pt x="8536" y="7144"/>
                    <a:pt x="4726" y="23336"/>
                    <a:pt x="9488"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190" name="Google Shape;11190;p15"/>
            <p:cNvSpPr/>
            <p:nvPr/>
          </p:nvSpPr>
          <p:spPr>
            <a:xfrm>
              <a:off x="7529036" y="1231106"/>
              <a:ext cx="123825" cy="95250"/>
            </a:xfrm>
            <a:custGeom>
              <a:avLst/>
              <a:gdLst/>
              <a:ahLst/>
              <a:cxnLst/>
              <a:rect l="l" t="t" r="r" b="b"/>
              <a:pathLst>
                <a:path w="123825" h="95250" extrusionOk="0">
                  <a:moveTo>
                    <a:pt x="34766" y="67151"/>
                  </a:moveTo>
                  <a:cubicBezTo>
                    <a:pt x="34766" y="59531"/>
                    <a:pt x="12859" y="89059"/>
                    <a:pt x="26194" y="57626"/>
                  </a:cubicBezTo>
                  <a:cubicBezTo>
                    <a:pt x="11906" y="62389"/>
                    <a:pt x="10001" y="77629"/>
                    <a:pt x="7144" y="90964"/>
                  </a:cubicBezTo>
                  <a:cubicBezTo>
                    <a:pt x="8096" y="90011"/>
                    <a:pt x="9049" y="90964"/>
                    <a:pt x="9049" y="92869"/>
                  </a:cubicBezTo>
                  <a:cubicBezTo>
                    <a:pt x="39529" y="65246"/>
                    <a:pt x="78581" y="55721"/>
                    <a:pt x="121444" y="16669"/>
                  </a:cubicBezTo>
                  <a:cubicBezTo>
                    <a:pt x="103346" y="27146"/>
                    <a:pt x="106204" y="13811"/>
                    <a:pt x="101441" y="7144"/>
                  </a:cubicBezTo>
                  <a:cubicBezTo>
                    <a:pt x="79534" y="12859"/>
                    <a:pt x="30956" y="63341"/>
                    <a:pt x="34766" y="67151"/>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191" name="Google Shape;11191;p15"/>
            <p:cNvSpPr/>
            <p:nvPr/>
          </p:nvSpPr>
          <p:spPr>
            <a:xfrm>
              <a:off x="7529989" y="1293018"/>
              <a:ext cx="9525" cy="9525"/>
            </a:xfrm>
            <a:custGeom>
              <a:avLst/>
              <a:gdLst/>
              <a:ahLst/>
              <a:cxnLst/>
              <a:rect l="l" t="t" r="r" b="b"/>
              <a:pathLst>
                <a:path w="9525" h="9525" extrusionOk="0">
                  <a:moveTo>
                    <a:pt x="10001" y="7144"/>
                  </a:moveTo>
                  <a:cubicBezTo>
                    <a:pt x="9049" y="7144"/>
                    <a:pt x="8096" y="7144"/>
                    <a:pt x="7144" y="8096"/>
                  </a:cubicBezTo>
                  <a:cubicBezTo>
                    <a:pt x="8096" y="8096"/>
                    <a:pt x="9049" y="8096"/>
                    <a:pt x="10001"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192" name="Google Shape;11192;p15"/>
            <p:cNvSpPr/>
            <p:nvPr/>
          </p:nvSpPr>
          <p:spPr>
            <a:xfrm>
              <a:off x="7644289" y="1235868"/>
              <a:ext cx="9525" cy="9525"/>
            </a:xfrm>
            <a:custGeom>
              <a:avLst/>
              <a:gdLst/>
              <a:ahLst/>
              <a:cxnLst/>
              <a:rect l="l" t="t" r="r" b="b"/>
              <a:pathLst>
                <a:path w="9525" h="9525" extrusionOk="0">
                  <a:moveTo>
                    <a:pt x="10954" y="7144"/>
                  </a:moveTo>
                  <a:lnTo>
                    <a:pt x="7144" y="10954"/>
                  </a:lnTo>
                  <a:cubicBezTo>
                    <a:pt x="8096" y="10001"/>
                    <a:pt x="9049" y="9049"/>
                    <a:pt x="10954"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193" name="Google Shape;11193;p15"/>
            <p:cNvSpPr/>
            <p:nvPr/>
          </p:nvSpPr>
          <p:spPr>
            <a:xfrm>
              <a:off x="7513796" y="1313973"/>
              <a:ext cx="19050" cy="9525"/>
            </a:xfrm>
            <a:custGeom>
              <a:avLst/>
              <a:gdLst/>
              <a:ahLst/>
              <a:cxnLst/>
              <a:rect l="l" t="t" r="r" b="b"/>
              <a:pathLst>
                <a:path w="19050" h="9525" extrusionOk="0">
                  <a:moveTo>
                    <a:pt x="7144" y="7144"/>
                  </a:moveTo>
                  <a:cubicBezTo>
                    <a:pt x="8096" y="8096"/>
                    <a:pt x="25241" y="11906"/>
                    <a:pt x="7144"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194" name="Google Shape;11194;p15"/>
            <p:cNvSpPr/>
            <p:nvPr/>
          </p:nvSpPr>
          <p:spPr>
            <a:xfrm>
              <a:off x="7525065" y="1314079"/>
              <a:ext cx="9525" cy="9525"/>
            </a:xfrm>
            <a:custGeom>
              <a:avLst/>
              <a:gdLst/>
              <a:ahLst/>
              <a:cxnLst/>
              <a:rect l="l" t="t" r="r" b="b"/>
              <a:pathLst>
                <a:path w="9525" h="9525" extrusionOk="0">
                  <a:moveTo>
                    <a:pt x="10162" y="11800"/>
                  </a:moveTo>
                  <a:cubicBezTo>
                    <a:pt x="8257" y="1323"/>
                    <a:pt x="4447" y="11800"/>
                    <a:pt x="10162" y="11800"/>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195" name="Google Shape;11195;p15"/>
            <p:cNvSpPr/>
            <p:nvPr/>
          </p:nvSpPr>
          <p:spPr>
            <a:xfrm>
              <a:off x="7485221" y="1214053"/>
              <a:ext cx="9525" cy="9525"/>
            </a:xfrm>
            <a:custGeom>
              <a:avLst/>
              <a:gdLst/>
              <a:ahLst/>
              <a:cxnLst/>
              <a:rect l="l" t="t" r="r" b="b"/>
              <a:pathLst>
                <a:path w="9525" h="9525" extrusionOk="0">
                  <a:moveTo>
                    <a:pt x="7144" y="9909"/>
                  </a:moveTo>
                  <a:cubicBezTo>
                    <a:pt x="9049" y="8956"/>
                    <a:pt x="13811" y="4194"/>
                    <a:pt x="7144" y="9909"/>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196" name="Google Shape;11196;p15"/>
            <p:cNvSpPr/>
            <p:nvPr/>
          </p:nvSpPr>
          <p:spPr>
            <a:xfrm>
              <a:off x="7505224" y="1215340"/>
              <a:ext cx="19050" cy="9525"/>
            </a:xfrm>
            <a:custGeom>
              <a:avLst/>
              <a:gdLst/>
              <a:ahLst/>
              <a:cxnLst/>
              <a:rect l="l" t="t" r="r" b="b"/>
              <a:pathLst>
                <a:path w="19050" h="9525" extrusionOk="0">
                  <a:moveTo>
                    <a:pt x="12859" y="7670"/>
                  </a:moveTo>
                  <a:cubicBezTo>
                    <a:pt x="10001" y="5765"/>
                    <a:pt x="8096" y="9575"/>
                    <a:pt x="7144" y="10527"/>
                  </a:cubicBezTo>
                  <a:cubicBezTo>
                    <a:pt x="10954" y="8622"/>
                    <a:pt x="10001" y="10527"/>
                    <a:pt x="12859" y="7670"/>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197" name="Google Shape;11197;p15"/>
            <p:cNvSpPr/>
            <p:nvPr/>
          </p:nvSpPr>
          <p:spPr>
            <a:xfrm>
              <a:off x="7491889" y="1184066"/>
              <a:ext cx="9525" cy="9525"/>
            </a:xfrm>
            <a:custGeom>
              <a:avLst/>
              <a:gdLst/>
              <a:ahLst/>
              <a:cxnLst/>
              <a:rect l="l" t="t" r="r" b="b"/>
              <a:pathLst>
                <a:path w="9525" h="9525" extrusionOk="0">
                  <a:moveTo>
                    <a:pt x="7144" y="10368"/>
                  </a:moveTo>
                  <a:cubicBezTo>
                    <a:pt x="10001" y="6558"/>
                    <a:pt x="10001" y="5606"/>
                    <a:pt x="7144" y="10368"/>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198" name="Google Shape;11198;p15"/>
            <p:cNvSpPr/>
            <p:nvPr/>
          </p:nvSpPr>
          <p:spPr>
            <a:xfrm>
              <a:off x="7658576" y="1192053"/>
              <a:ext cx="9525" cy="9525"/>
            </a:xfrm>
            <a:custGeom>
              <a:avLst/>
              <a:gdLst/>
              <a:ahLst/>
              <a:cxnLst/>
              <a:rect l="l" t="t" r="r" b="b"/>
              <a:pathLst>
                <a:path w="9525" h="9525" extrusionOk="0">
                  <a:moveTo>
                    <a:pt x="7144" y="9049"/>
                  </a:moveTo>
                  <a:lnTo>
                    <a:pt x="8096" y="7144"/>
                  </a:lnTo>
                  <a:cubicBezTo>
                    <a:pt x="8096" y="8096"/>
                    <a:pt x="7144" y="9049"/>
                    <a:pt x="7144" y="9049"/>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199" name="Google Shape;11199;p15"/>
            <p:cNvSpPr/>
            <p:nvPr/>
          </p:nvSpPr>
          <p:spPr>
            <a:xfrm>
              <a:off x="7632859" y="1174908"/>
              <a:ext cx="57150" cy="66675"/>
            </a:xfrm>
            <a:custGeom>
              <a:avLst/>
              <a:gdLst/>
              <a:ahLst/>
              <a:cxnLst/>
              <a:rect l="l" t="t" r="r" b="b"/>
              <a:pathLst>
                <a:path w="57150" h="66675" extrusionOk="0">
                  <a:moveTo>
                    <a:pt x="7144" y="59531"/>
                  </a:moveTo>
                  <a:cubicBezTo>
                    <a:pt x="9049" y="58579"/>
                    <a:pt x="60484" y="55721"/>
                    <a:pt x="52864" y="7144"/>
                  </a:cubicBezTo>
                  <a:cubicBezTo>
                    <a:pt x="51911" y="23336"/>
                    <a:pt x="47149" y="29051"/>
                    <a:pt x="39529" y="23336"/>
                  </a:cubicBezTo>
                  <a:cubicBezTo>
                    <a:pt x="41434" y="25241"/>
                    <a:pt x="57626" y="50006"/>
                    <a:pt x="30956" y="46196"/>
                  </a:cubicBezTo>
                  <a:cubicBezTo>
                    <a:pt x="40481" y="37624"/>
                    <a:pt x="41434" y="30956"/>
                    <a:pt x="33814" y="26194"/>
                  </a:cubicBezTo>
                  <a:cubicBezTo>
                    <a:pt x="24289" y="37624"/>
                    <a:pt x="15716" y="49054"/>
                    <a:pt x="7144" y="59531"/>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200" name="Google Shape;11200;p15"/>
            <p:cNvSpPr/>
            <p:nvPr/>
          </p:nvSpPr>
          <p:spPr>
            <a:xfrm>
              <a:off x="7715726" y="1117335"/>
              <a:ext cx="9525" cy="9525"/>
            </a:xfrm>
            <a:custGeom>
              <a:avLst/>
              <a:gdLst/>
              <a:ahLst/>
              <a:cxnLst/>
              <a:rect l="l" t="t" r="r" b="b"/>
              <a:pathLst>
                <a:path w="9525" h="9525" extrusionOk="0">
                  <a:moveTo>
                    <a:pt x="7144" y="7567"/>
                  </a:moveTo>
                  <a:lnTo>
                    <a:pt x="7144" y="7567"/>
                  </a:lnTo>
                  <a:cubicBezTo>
                    <a:pt x="8096" y="7567"/>
                    <a:pt x="8096" y="6615"/>
                    <a:pt x="7144" y="7567"/>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201" name="Google Shape;11201;p15"/>
            <p:cNvSpPr/>
            <p:nvPr/>
          </p:nvSpPr>
          <p:spPr>
            <a:xfrm>
              <a:off x="7712869" y="1120616"/>
              <a:ext cx="19050" cy="9525"/>
            </a:xfrm>
            <a:custGeom>
              <a:avLst/>
              <a:gdLst/>
              <a:ahLst/>
              <a:cxnLst/>
              <a:rect l="l" t="t" r="r" b="b"/>
              <a:pathLst>
                <a:path w="19050" h="9525" extrusionOk="0">
                  <a:moveTo>
                    <a:pt x="7144" y="7144"/>
                  </a:moveTo>
                  <a:cubicBezTo>
                    <a:pt x="17621" y="10954"/>
                    <a:pt x="11906" y="9049"/>
                    <a:pt x="7144"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202" name="Google Shape;11202;p15"/>
            <p:cNvSpPr/>
            <p:nvPr/>
          </p:nvSpPr>
          <p:spPr>
            <a:xfrm>
              <a:off x="7707467" y="1127410"/>
              <a:ext cx="19050" cy="19050"/>
            </a:xfrm>
            <a:custGeom>
              <a:avLst/>
              <a:gdLst/>
              <a:ahLst/>
              <a:cxnLst/>
              <a:rect l="l" t="t" r="r" b="b"/>
              <a:pathLst>
                <a:path w="19050" h="19050" extrusionOk="0">
                  <a:moveTo>
                    <a:pt x="15403" y="18447"/>
                  </a:moveTo>
                  <a:cubicBezTo>
                    <a:pt x="16355" y="13685"/>
                    <a:pt x="-3647" y="-4413"/>
                    <a:pt x="15403" y="18447"/>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203" name="Google Shape;11203;p15"/>
            <p:cNvSpPr/>
            <p:nvPr/>
          </p:nvSpPr>
          <p:spPr>
            <a:xfrm>
              <a:off x="7687402" y="1167684"/>
              <a:ext cx="9525" cy="9525"/>
            </a:xfrm>
            <a:custGeom>
              <a:avLst/>
              <a:gdLst/>
              <a:ahLst/>
              <a:cxnLst/>
              <a:rect l="l" t="t" r="r" b="b"/>
              <a:pathLst>
                <a:path w="9525" h="9525" extrusionOk="0">
                  <a:moveTo>
                    <a:pt x="9750" y="8653"/>
                  </a:moveTo>
                  <a:cubicBezTo>
                    <a:pt x="7845" y="7700"/>
                    <a:pt x="4988" y="5795"/>
                    <a:pt x="9750" y="8653"/>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204" name="Google Shape;11204;p15"/>
            <p:cNvSpPr/>
            <p:nvPr/>
          </p:nvSpPr>
          <p:spPr>
            <a:xfrm>
              <a:off x="7689056" y="1162889"/>
              <a:ext cx="9525" cy="9525"/>
            </a:xfrm>
            <a:custGeom>
              <a:avLst/>
              <a:gdLst/>
              <a:ahLst/>
              <a:cxnLst/>
              <a:rect l="l" t="t" r="r" b="b"/>
              <a:pathLst>
                <a:path w="9525" h="9525" extrusionOk="0">
                  <a:moveTo>
                    <a:pt x="7144" y="11543"/>
                  </a:moveTo>
                  <a:cubicBezTo>
                    <a:pt x="7144" y="7733"/>
                    <a:pt x="8096" y="3923"/>
                    <a:pt x="7144" y="11543"/>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205" name="Google Shape;11205;p15"/>
            <p:cNvSpPr/>
            <p:nvPr/>
          </p:nvSpPr>
          <p:spPr>
            <a:xfrm>
              <a:off x="7698581" y="1153953"/>
              <a:ext cx="9525" cy="9525"/>
            </a:xfrm>
            <a:custGeom>
              <a:avLst/>
              <a:gdLst/>
              <a:ahLst/>
              <a:cxnLst/>
              <a:rect l="l" t="t" r="r" b="b"/>
              <a:pathLst>
                <a:path w="9525" h="9525" extrusionOk="0">
                  <a:moveTo>
                    <a:pt x="7144" y="10954"/>
                  </a:moveTo>
                  <a:cubicBezTo>
                    <a:pt x="8096" y="10001"/>
                    <a:pt x="10001" y="9049"/>
                    <a:pt x="10954" y="7144"/>
                  </a:cubicBezTo>
                  <a:lnTo>
                    <a:pt x="7144" y="10954"/>
                  </a:ln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206" name="Google Shape;11206;p15"/>
            <p:cNvSpPr/>
            <p:nvPr/>
          </p:nvSpPr>
          <p:spPr>
            <a:xfrm>
              <a:off x="7695724" y="1157128"/>
              <a:ext cx="9525" cy="9525"/>
            </a:xfrm>
            <a:custGeom>
              <a:avLst/>
              <a:gdLst/>
              <a:ahLst/>
              <a:cxnLst/>
              <a:rect l="l" t="t" r="r" b="b"/>
              <a:pathLst>
                <a:path w="9525" h="9525" extrusionOk="0">
                  <a:moveTo>
                    <a:pt x="7144" y="9684"/>
                  </a:moveTo>
                  <a:cubicBezTo>
                    <a:pt x="7144" y="9684"/>
                    <a:pt x="15716" y="3969"/>
                    <a:pt x="7144" y="968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207" name="Google Shape;11207;p15"/>
            <p:cNvSpPr/>
            <p:nvPr/>
          </p:nvSpPr>
          <p:spPr>
            <a:xfrm>
              <a:off x="7691914" y="1162823"/>
              <a:ext cx="19050" cy="9525"/>
            </a:xfrm>
            <a:custGeom>
              <a:avLst/>
              <a:gdLst/>
              <a:ahLst/>
              <a:cxnLst/>
              <a:rect l="l" t="t" r="r" b="b"/>
              <a:pathLst>
                <a:path w="19050" h="9525" extrusionOk="0">
                  <a:moveTo>
                    <a:pt x="7144" y="8751"/>
                  </a:moveTo>
                  <a:cubicBezTo>
                    <a:pt x="12859" y="11609"/>
                    <a:pt x="21431" y="3989"/>
                    <a:pt x="7144" y="8751"/>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208" name="Google Shape;11208;p15"/>
            <p:cNvSpPr/>
            <p:nvPr/>
          </p:nvSpPr>
          <p:spPr>
            <a:xfrm>
              <a:off x="7517606" y="1176886"/>
              <a:ext cx="9525" cy="9525"/>
            </a:xfrm>
            <a:custGeom>
              <a:avLst/>
              <a:gdLst/>
              <a:ahLst/>
              <a:cxnLst/>
              <a:rect l="l" t="t" r="r" b="b"/>
              <a:pathLst>
                <a:path w="9525" h="9525" extrusionOk="0">
                  <a:moveTo>
                    <a:pt x="7144" y="11833"/>
                  </a:moveTo>
                  <a:cubicBezTo>
                    <a:pt x="9049" y="2308"/>
                    <a:pt x="7144" y="9928"/>
                    <a:pt x="7144" y="11833"/>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209" name="Google Shape;11209;p15"/>
            <p:cNvSpPr/>
            <p:nvPr/>
          </p:nvSpPr>
          <p:spPr>
            <a:xfrm>
              <a:off x="7534751" y="1171098"/>
              <a:ext cx="9525" cy="9525"/>
            </a:xfrm>
            <a:custGeom>
              <a:avLst/>
              <a:gdLst/>
              <a:ahLst/>
              <a:cxnLst/>
              <a:rect l="l" t="t" r="r" b="b"/>
              <a:pathLst>
                <a:path w="9525" h="9525" extrusionOk="0">
                  <a:moveTo>
                    <a:pt x="7144" y="10001"/>
                  </a:moveTo>
                  <a:cubicBezTo>
                    <a:pt x="7144" y="9049"/>
                    <a:pt x="7144" y="8096"/>
                    <a:pt x="7144" y="7144"/>
                  </a:cubicBezTo>
                  <a:cubicBezTo>
                    <a:pt x="7144" y="8096"/>
                    <a:pt x="7144" y="9049"/>
                    <a:pt x="7144" y="10001"/>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210" name="Google Shape;11210;p15"/>
            <p:cNvSpPr/>
            <p:nvPr/>
          </p:nvSpPr>
          <p:spPr>
            <a:xfrm>
              <a:off x="7529036" y="1143476"/>
              <a:ext cx="19050" cy="38100"/>
            </a:xfrm>
            <a:custGeom>
              <a:avLst/>
              <a:gdLst/>
              <a:ahLst/>
              <a:cxnLst/>
              <a:rect l="l" t="t" r="r" b="b"/>
              <a:pathLst>
                <a:path w="19050" h="38100" extrusionOk="0">
                  <a:moveTo>
                    <a:pt x="7144" y="7144"/>
                  </a:moveTo>
                  <a:cubicBezTo>
                    <a:pt x="13811" y="9049"/>
                    <a:pt x="13811" y="23336"/>
                    <a:pt x="13811" y="34766"/>
                  </a:cubicBezTo>
                  <a:cubicBezTo>
                    <a:pt x="25241" y="10954"/>
                    <a:pt x="10954" y="13811"/>
                    <a:pt x="7144"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211" name="Google Shape;11211;p15"/>
            <p:cNvSpPr/>
            <p:nvPr/>
          </p:nvSpPr>
          <p:spPr>
            <a:xfrm>
              <a:off x="7516654" y="1138713"/>
              <a:ext cx="9525" cy="9525"/>
            </a:xfrm>
            <a:custGeom>
              <a:avLst/>
              <a:gdLst/>
              <a:ahLst/>
              <a:cxnLst/>
              <a:rect l="l" t="t" r="r" b="b"/>
              <a:pathLst>
                <a:path w="9525" h="9525" extrusionOk="0">
                  <a:moveTo>
                    <a:pt x="9049" y="7144"/>
                  </a:moveTo>
                  <a:cubicBezTo>
                    <a:pt x="7144" y="7144"/>
                    <a:pt x="7144" y="8096"/>
                    <a:pt x="7144" y="9049"/>
                  </a:cubicBezTo>
                  <a:cubicBezTo>
                    <a:pt x="9049" y="11906"/>
                    <a:pt x="8096" y="8096"/>
                    <a:pt x="9049"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212" name="Google Shape;11212;p15"/>
            <p:cNvSpPr/>
            <p:nvPr/>
          </p:nvSpPr>
          <p:spPr>
            <a:xfrm>
              <a:off x="7593057" y="1163019"/>
              <a:ext cx="9525" cy="9525"/>
            </a:xfrm>
            <a:custGeom>
              <a:avLst/>
              <a:gdLst/>
              <a:ahLst/>
              <a:cxnLst/>
              <a:rect l="l" t="t" r="r" b="b"/>
              <a:pathLst>
                <a:path w="9525" h="9525" extrusionOk="0">
                  <a:moveTo>
                    <a:pt x="10751" y="11413"/>
                  </a:moveTo>
                  <a:cubicBezTo>
                    <a:pt x="5036" y="2841"/>
                    <a:pt x="6941" y="9508"/>
                    <a:pt x="10751" y="11413"/>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213" name="Google Shape;11213;p15"/>
            <p:cNvSpPr/>
            <p:nvPr/>
          </p:nvSpPr>
          <p:spPr>
            <a:xfrm>
              <a:off x="7590949" y="1167288"/>
              <a:ext cx="9525" cy="9525"/>
            </a:xfrm>
            <a:custGeom>
              <a:avLst/>
              <a:gdLst/>
              <a:ahLst/>
              <a:cxnLst/>
              <a:rect l="l" t="t" r="r" b="b"/>
              <a:pathLst>
                <a:path w="9525" h="9525" extrusionOk="0">
                  <a:moveTo>
                    <a:pt x="7144" y="9049"/>
                  </a:moveTo>
                  <a:lnTo>
                    <a:pt x="8096" y="7144"/>
                  </a:lnTo>
                  <a:cubicBezTo>
                    <a:pt x="8096" y="7144"/>
                    <a:pt x="7144" y="7144"/>
                    <a:pt x="7144" y="9049"/>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214" name="Google Shape;11214;p15"/>
            <p:cNvSpPr/>
            <p:nvPr/>
          </p:nvSpPr>
          <p:spPr>
            <a:xfrm>
              <a:off x="7596902" y="1168241"/>
              <a:ext cx="9525" cy="9525"/>
            </a:xfrm>
            <a:custGeom>
              <a:avLst/>
              <a:gdLst/>
              <a:ahLst/>
              <a:cxnLst/>
              <a:rect l="l" t="t" r="r" b="b"/>
              <a:pathLst>
                <a:path w="9525" h="9525" extrusionOk="0">
                  <a:moveTo>
                    <a:pt x="7858" y="7144"/>
                  </a:moveTo>
                  <a:lnTo>
                    <a:pt x="7858" y="7144"/>
                  </a:lnTo>
                  <a:cubicBezTo>
                    <a:pt x="6906" y="7144"/>
                    <a:pt x="6906" y="7144"/>
                    <a:pt x="7858"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215" name="Google Shape;11215;p15"/>
            <p:cNvSpPr/>
            <p:nvPr/>
          </p:nvSpPr>
          <p:spPr>
            <a:xfrm>
              <a:off x="7710011" y="1143476"/>
              <a:ext cx="9525" cy="9525"/>
            </a:xfrm>
            <a:custGeom>
              <a:avLst/>
              <a:gdLst/>
              <a:ahLst/>
              <a:cxnLst/>
              <a:rect l="l" t="t" r="r" b="b"/>
              <a:pathLst>
                <a:path w="9525" h="9525" extrusionOk="0">
                  <a:moveTo>
                    <a:pt x="7144" y="10001"/>
                  </a:moveTo>
                  <a:cubicBezTo>
                    <a:pt x="9049" y="11906"/>
                    <a:pt x="10001" y="8096"/>
                    <a:pt x="10001" y="7144"/>
                  </a:cubicBezTo>
                  <a:cubicBezTo>
                    <a:pt x="8096" y="7144"/>
                    <a:pt x="7144" y="8096"/>
                    <a:pt x="7144" y="10001"/>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216" name="Google Shape;11216;p15"/>
            <p:cNvSpPr/>
            <p:nvPr/>
          </p:nvSpPr>
          <p:spPr>
            <a:xfrm>
              <a:off x="7750969" y="1052036"/>
              <a:ext cx="9525" cy="9525"/>
            </a:xfrm>
            <a:custGeom>
              <a:avLst/>
              <a:gdLst/>
              <a:ahLst/>
              <a:cxnLst/>
              <a:rect l="l" t="t" r="r" b="b"/>
              <a:pathLst>
                <a:path w="9525" h="9525" extrusionOk="0">
                  <a:moveTo>
                    <a:pt x="7144" y="8096"/>
                  </a:moveTo>
                  <a:lnTo>
                    <a:pt x="10001" y="7144"/>
                  </a:lnTo>
                  <a:cubicBezTo>
                    <a:pt x="8096" y="7144"/>
                    <a:pt x="8096" y="7144"/>
                    <a:pt x="7144" y="8096"/>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217" name="Google Shape;11217;p15"/>
            <p:cNvSpPr/>
            <p:nvPr/>
          </p:nvSpPr>
          <p:spPr>
            <a:xfrm>
              <a:off x="7700486" y="960596"/>
              <a:ext cx="9525" cy="9525"/>
            </a:xfrm>
            <a:custGeom>
              <a:avLst/>
              <a:gdLst/>
              <a:ahLst/>
              <a:cxnLst/>
              <a:rect l="l" t="t" r="r" b="b"/>
              <a:pathLst>
                <a:path w="9525" h="9525" extrusionOk="0">
                  <a:moveTo>
                    <a:pt x="8096" y="8096"/>
                  </a:moveTo>
                  <a:cubicBezTo>
                    <a:pt x="8096" y="8096"/>
                    <a:pt x="7144" y="7144"/>
                    <a:pt x="7144" y="7144"/>
                  </a:cubicBezTo>
                  <a:cubicBezTo>
                    <a:pt x="7144" y="7144"/>
                    <a:pt x="7144" y="8096"/>
                    <a:pt x="8096" y="8096"/>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218" name="Google Shape;11218;p15"/>
            <p:cNvSpPr/>
            <p:nvPr/>
          </p:nvSpPr>
          <p:spPr>
            <a:xfrm>
              <a:off x="7696676" y="954246"/>
              <a:ext cx="9525" cy="19050"/>
            </a:xfrm>
            <a:custGeom>
              <a:avLst/>
              <a:gdLst/>
              <a:ahLst/>
              <a:cxnLst/>
              <a:rect l="l" t="t" r="r" b="b"/>
              <a:pathLst>
                <a:path w="9525" h="19050" extrusionOk="0">
                  <a:moveTo>
                    <a:pt x="10954" y="13494"/>
                  </a:moveTo>
                  <a:cubicBezTo>
                    <a:pt x="2381" y="-794"/>
                    <a:pt x="10954" y="13494"/>
                    <a:pt x="10954" y="1349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219" name="Google Shape;11219;p15"/>
            <p:cNvSpPr/>
            <p:nvPr/>
          </p:nvSpPr>
          <p:spPr>
            <a:xfrm>
              <a:off x="7580573" y="1056872"/>
              <a:ext cx="19050" cy="19050"/>
            </a:xfrm>
            <a:custGeom>
              <a:avLst/>
              <a:gdLst/>
              <a:ahLst/>
              <a:cxnLst/>
              <a:rect l="l" t="t" r="r" b="b"/>
              <a:pathLst>
                <a:path w="19050" h="19050" extrusionOk="0">
                  <a:moveTo>
                    <a:pt x="8947" y="17547"/>
                  </a:moveTo>
                  <a:cubicBezTo>
                    <a:pt x="26092" y="-4360"/>
                    <a:pt x="375" y="14690"/>
                    <a:pt x="8947" y="17547"/>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220" name="Google Shape;11220;p15"/>
            <p:cNvSpPr/>
            <p:nvPr/>
          </p:nvSpPr>
          <p:spPr>
            <a:xfrm>
              <a:off x="7566636" y="1053048"/>
              <a:ext cx="28575" cy="28575"/>
            </a:xfrm>
            <a:custGeom>
              <a:avLst/>
              <a:gdLst/>
              <a:ahLst/>
              <a:cxnLst/>
              <a:rect l="l" t="t" r="r" b="b"/>
              <a:pathLst>
                <a:path w="28575" h="28575" extrusionOk="0">
                  <a:moveTo>
                    <a:pt x="12407" y="10894"/>
                  </a:moveTo>
                  <a:cubicBezTo>
                    <a:pt x="20979" y="31849"/>
                    <a:pt x="7644" y="16609"/>
                    <a:pt x="22884" y="28039"/>
                  </a:cubicBezTo>
                  <a:cubicBezTo>
                    <a:pt x="25742" y="13752"/>
                    <a:pt x="-4738" y="417"/>
                    <a:pt x="12407" y="1089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221" name="Google Shape;11221;p15"/>
            <p:cNvSpPr/>
            <p:nvPr/>
          </p:nvSpPr>
          <p:spPr>
            <a:xfrm>
              <a:off x="7581424" y="1067276"/>
              <a:ext cx="9525" cy="9525"/>
            </a:xfrm>
            <a:custGeom>
              <a:avLst/>
              <a:gdLst/>
              <a:ahLst/>
              <a:cxnLst/>
              <a:rect l="l" t="t" r="r" b="b"/>
              <a:pathLst>
                <a:path w="9525" h="9525" extrusionOk="0">
                  <a:moveTo>
                    <a:pt x="7144" y="7144"/>
                  </a:moveTo>
                  <a:lnTo>
                    <a:pt x="7144" y="7144"/>
                  </a:lnTo>
                  <a:lnTo>
                    <a:pt x="7144" y="7144"/>
                  </a:ln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222" name="Google Shape;11222;p15"/>
            <p:cNvSpPr/>
            <p:nvPr/>
          </p:nvSpPr>
          <p:spPr>
            <a:xfrm>
              <a:off x="7230917" y="1195848"/>
              <a:ext cx="19050" cy="9525"/>
            </a:xfrm>
            <a:custGeom>
              <a:avLst/>
              <a:gdLst/>
              <a:ahLst/>
              <a:cxnLst/>
              <a:rect l="l" t="t" r="r" b="b"/>
              <a:pathLst>
                <a:path w="19050" h="9525" extrusionOk="0">
                  <a:moveTo>
                    <a:pt x="9988" y="9064"/>
                  </a:moveTo>
                  <a:cubicBezTo>
                    <a:pt x="30943" y="4302"/>
                    <a:pt x="-2394" y="10017"/>
                    <a:pt x="9988" y="906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223" name="Google Shape;11223;p15"/>
            <p:cNvSpPr/>
            <p:nvPr/>
          </p:nvSpPr>
          <p:spPr>
            <a:xfrm>
              <a:off x="7031831" y="1165383"/>
              <a:ext cx="9525" cy="9525"/>
            </a:xfrm>
            <a:custGeom>
              <a:avLst/>
              <a:gdLst/>
              <a:ahLst/>
              <a:cxnLst/>
              <a:rect l="l" t="t" r="r" b="b"/>
              <a:pathLst>
                <a:path w="9525" h="9525" extrusionOk="0">
                  <a:moveTo>
                    <a:pt x="7144" y="9049"/>
                  </a:moveTo>
                  <a:cubicBezTo>
                    <a:pt x="8096" y="8096"/>
                    <a:pt x="9049" y="8096"/>
                    <a:pt x="9049" y="7144"/>
                  </a:cubicBezTo>
                  <a:cubicBezTo>
                    <a:pt x="8096" y="7144"/>
                    <a:pt x="7144" y="8096"/>
                    <a:pt x="7144" y="9049"/>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224" name="Google Shape;11224;p15"/>
            <p:cNvSpPr/>
            <p:nvPr/>
          </p:nvSpPr>
          <p:spPr>
            <a:xfrm>
              <a:off x="7225189" y="1207293"/>
              <a:ext cx="9525" cy="19050"/>
            </a:xfrm>
            <a:custGeom>
              <a:avLst/>
              <a:gdLst/>
              <a:ahLst/>
              <a:cxnLst/>
              <a:rect l="l" t="t" r="r" b="b"/>
              <a:pathLst>
                <a:path w="9525" h="19050" extrusionOk="0">
                  <a:moveTo>
                    <a:pt x="9049" y="7144"/>
                  </a:moveTo>
                  <a:lnTo>
                    <a:pt x="7144" y="12859"/>
                  </a:lnTo>
                  <a:cubicBezTo>
                    <a:pt x="8096" y="10954"/>
                    <a:pt x="9049" y="9049"/>
                    <a:pt x="9049"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225" name="Google Shape;11225;p15"/>
            <p:cNvSpPr/>
            <p:nvPr/>
          </p:nvSpPr>
          <p:spPr>
            <a:xfrm>
              <a:off x="7239159" y="1125669"/>
              <a:ext cx="9525" cy="9525"/>
            </a:xfrm>
            <a:custGeom>
              <a:avLst/>
              <a:gdLst/>
              <a:ahLst/>
              <a:cxnLst/>
              <a:rect l="l" t="t" r="r" b="b"/>
              <a:pathLst>
                <a:path w="9525" h="9525" extrusionOk="0">
                  <a:moveTo>
                    <a:pt x="8414" y="7805"/>
                  </a:moveTo>
                  <a:cubicBezTo>
                    <a:pt x="8414" y="4948"/>
                    <a:pt x="5556" y="12568"/>
                    <a:pt x="8414" y="7805"/>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226" name="Google Shape;11226;p15"/>
            <p:cNvSpPr/>
            <p:nvPr/>
          </p:nvSpPr>
          <p:spPr>
            <a:xfrm>
              <a:off x="7179469" y="1226343"/>
              <a:ext cx="9525" cy="9525"/>
            </a:xfrm>
            <a:custGeom>
              <a:avLst/>
              <a:gdLst/>
              <a:ahLst/>
              <a:cxnLst/>
              <a:rect l="l" t="t" r="r" b="b"/>
              <a:pathLst>
                <a:path w="9525" h="9525" extrusionOk="0">
                  <a:moveTo>
                    <a:pt x="7144" y="7144"/>
                  </a:moveTo>
                  <a:cubicBezTo>
                    <a:pt x="7144" y="7144"/>
                    <a:pt x="7144" y="7144"/>
                    <a:pt x="7144" y="7144"/>
                  </a:cubicBezTo>
                  <a:cubicBezTo>
                    <a:pt x="7144" y="7144"/>
                    <a:pt x="7144" y="7144"/>
                    <a:pt x="7144"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227" name="Google Shape;11227;p15"/>
            <p:cNvSpPr/>
            <p:nvPr/>
          </p:nvSpPr>
          <p:spPr>
            <a:xfrm>
              <a:off x="7255541" y="1094898"/>
              <a:ext cx="19050" cy="19050"/>
            </a:xfrm>
            <a:custGeom>
              <a:avLst/>
              <a:gdLst/>
              <a:ahLst/>
              <a:cxnLst/>
              <a:rect l="l" t="t" r="r" b="b"/>
              <a:pathLst>
                <a:path w="19050" h="19050" extrusionOk="0">
                  <a:moveTo>
                    <a:pt x="13939" y="7144"/>
                  </a:moveTo>
                  <a:cubicBezTo>
                    <a:pt x="12034" y="10001"/>
                    <a:pt x="-349" y="37624"/>
                    <a:pt x="13939"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228" name="Google Shape;11228;p15"/>
            <p:cNvSpPr/>
            <p:nvPr/>
          </p:nvSpPr>
          <p:spPr>
            <a:xfrm>
              <a:off x="7097554" y="1136808"/>
              <a:ext cx="9525" cy="9525"/>
            </a:xfrm>
            <a:custGeom>
              <a:avLst/>
              <a:gdLst/>
              <a:ahLst/>
              <a:cxnLst/>
              <a:rect l="l" t="t" r="r" b="b"/>
              <a:pathLst>
                <a:path w="9525" h="9525" extrusionOk="0">
                  <a:moveTo>
                    <a:pt x="7144" y="7144"/>
                  </a:moveTo>
                  <a:lnTo>
                    <a:pt x="7144" y="7144"/>
                  </a:lnTo>
                  <a:cubicBezTo>
                    <a:pt x="7144" y="7144"/>
                    <a:pt x="7144" y="7144"/>
                    <a:pt x="7144"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229" name="Google Shape;11229;p15"/>
            <p:cNvSpPr/>
            <p:nvPr/>
          </p:nvSpPr>
          <p:spPr>
            <a:xfrm>
              <a:off x="7097554" y="1133951"/>
              <a:ext cx="9525" cy="9525"/>
            </a:xfrm>
            <a:custGeom>
              <a:avLst/>
              <a:gdLst/>
              <a:ahLst/>
              <a:cxnLst/>
              <a:rect l="l" t="t" r="r" b="b"/>
              <a:pathLst>
                <a:path w="9525" h="9525" extrusionOk="0">
                  <a:moveTo>
                    <a:pt x="8096" y="7144"/>
                  </a:moveTo>
                  <a:lnTo>
                    <a:pt x="7144" y="9049"/>
                  </a:lnTo>
                  <a:cubicBezTo>
                    <a:pt x="8096" y="9049"/>
                    <a:pt x="9049" y="8096"/>
                    <a:pt x="8096"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230" name="Google Shape;11230;p15"/>
            <p:cNvSpPr/>
            <p:nvPr/>
          </p:nvSpPr>
          <p:spPr>
            <a:xfrm>
              <a:off x="7227623" y="1203483"/>
              <a:ext cx="9525" cy="19050"/>
            </a:xfrm>
            <a:custGeom>
              <a:avLst/>
              <a:gdLst/>
              <a:ahLst/>
              <a:cxnLst/>
              <a:rect l="l" t="t" r="r" b="b"/>
              <a:pathLst>
                <a:path w="9525" h="19050" extrusionOk="0">
                  <a:moveTo>
                    <a:pt x="7567" y="7144"/>
                  </a:moveTo>
                  <a:cubicBezTo>
                    <a:pt x="6615" y="18574"/>
                    <a:pt x="7567" y="7144"/>
                    <a:pt x="7567"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231" name="Google Shape;11231;p15"/>
            <p:cNvSpPr/>
            <p:nvPr/>
          </p:nvSpPr>
          <p:spPr>
            <a:xfrm>
              <a:off x="7231856" y="1182763"/>
              <a:ext cx="9525" cy="9525"/>
            </a:xfrm>
            <a:custGeom>
              <a:avLst/>
              <a:gdLst/>
              <a:ahLst/>
              <a:cxnLst/>
              <a:rect l="l" t="t" r="r" b="b"/>
              <a:pathLst>
                <a:path w="9525" h="9525" extrusionOk="0">
                  <a:moveTo>
                    <a:pt x="7144" y="11671"/>
                  </a:moveTo>
                  <a:cubicBezTo>
                    <a:pt x="10954" y="8814"/>
                    <a:pt x="13811" y="3099"/>
                    <a:pt x="7144" y="11671"/>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232" name="Google Shape;11232;p15"/>
            <p:cNvSpPr/>
            <p:nvPr/>
          </p:nvSpPr>
          <p:spPr>
            <a:xfrm>
              <a:off x="7164932" y="1200626"/>
              <a:ext cx="66675" cy="66675"/>
            </a:xfrm>
            <a:custGeom>
              <a:avLst/>
              <a:gdLst/>
              <a:ahLst/>
              <a:cxnLst/>
              <a:rect l="l" t="t" r="r" b="b"/>
              <a:pathLst>
                <a:path w="66675" h="66675" extrusionOk="0">
                  <a:moveTo>
                    <a:pt x="27395" y="36671"/>
                  </a:moveTo>
                  <a:cubicBezTo>
                    <a:pt x="40730" y="35719"/>
                    <a:pt x="7393" y="37624"/>
                    <a:pt x="18823" y="49054"/>
                  </a:cubicBezTo>
                  <a:cubicBezTo>
                    <a:pt x="15013" y="36671"/>
                    <a:pt x="5488" y="38576"/>
                    <a:pt x="7393" y="59531"/>
                  </a:cubicBezTo>
                  <a:cubicBezTo>
                    <a:pt x="9298" y="66199"/>
                    <a:pt x="47398" y="37624"/>
                    <a:pt x="66448" y="19526"/>
                  </a:cubicBezTo>
                  <a:cubicBezTo>
                    <a:pt x="62638" y="24289"/>
                    <a:pt x="62638" y="21431"/>
                    <a:pt x="65495" y="10001"/>
                  </a:cubicBezTo>
                  <a:cubicBezTo>
                    <a:pt x="60733" y="22384"/>
                    <a:pt x="58828" y="21431"/>
                    <a:pt x="58828" y="7144"/>
                  </a:cubicBezTo>
                  <a:cubicBezTo>
                    <a:pt x="24538" y="34766"/>
                    <a:pt x="38825" y="27146"/>
                    <a:pt x="27395" y="36671"/>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233" name="Google Shape;11233;p15"/>
            <p:cNvSpPr/>
            <p:nvPr/>
          </p:nvSpPr>
          <p:spPr>
            <a:xfrm>
              <a:off x="7204763" y="1214199"/>
              <a:ext cx="9525" cy="9525"/>
            </a:xfrm>
            <a:custGeom>
              <a:avLst/>
              <a:gdLst/>
              <a:ahLst/>
              <a:cxnLst/>
              <a:rect l="l" t="t" r="r" b="b"/>
              <a:pathLst>
                <a:path w="9525" h="9525" extrusionOk="0">
                  <a:moveTo>
                    <a:pt x="7567" y="7858"/>
                  </a:moveTo>
                  <a:cubicBezTo>
                    <a:pt x="7567" y="6906"/>
                    <a:pt x="7567" y="6906"/>
                    <a:pt x="7567" y="7858"/>
                  </a:cubicBezTo>
                  <a:cubicBezTo>
                    <a:pt x="6615" y="6906"/>
                    <a:pt x="7567" y="7858"/>
                    <a:pt x="7567" y="7858"/>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234" name="Google Shape;11234;p15"/>
            <p:cNvSpPr/>
            <p:nvPr/>
          </p:nvSpPr>
          <p:spPr>
            <a:xfrm>
              <a:off x="7192380" y="1220866"/>
              <a:ext cx="9525" cy="9525"/>
            </a:xfrm>
            <a:custGeom>
              <a:avLst/>
              <a:gdLst/>
              <a:ahLst/>
              <a:cxnLst/>
              <a:rect l="l" t="t" r="r" b="b"/>
              <a:pathLst>
                <a:path w="9525" h="9525" extrusionOk="0">
                  <a:moveTo>
                    <a:pt x="7567" y="7858"/>
                  </a:moveTo>
                  <a:cubicBezTo>
                    <a:pt x="7567" y="6906"/>
                    <a:pt x="6615" y="6906"/>
                    <a:pt x="7567" y="7858"/>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235" name="Google Shape;11235;p15"/>
            <p:cNvSpPr/>
            <p:nvPr/>
          </p:nvSpPr>
          <p:spPr>
            <a:xfrm>
              <a:off x="7226141" y="1188023"/>
              <a:ext cx="9525" cy="9525"/>
            </a:xfrm>
            <a:custGeom>
              <a:avLst/>
              <a:gdLst/>
              <a:ahLst/>
              <a:cxnLst/>
              <a:rect l="l" t="t" r="r" b="b"/>
              <a:pathLst>
                <a:path w="9525" h="9525" extrusionOk="0">
                  <a:moveTo>
                    <a:pt x="7144" y="11174"/>
                  </a:moveTo>
                  <a:cubicBezTo>
                    <a:pt x="10001" y="2602"/>
                    <a:pt x="7144" y="10222"/>
                    <a:pt x="7144" y="1117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236" name="Google Shape;11236;p15"/>
            <p:cNvSpPr/>
            <p:nvPr/>
          </p:nvSpPr>
          <p:spPr>
            <a:xfrm>
              <a:off x="7228046" y="1200626"/>
              <a:ext cx="9525" cy="9525"/>
            </a:xfrm>
            <a:custGeom>
              <a:avLst/>
              <a:gdLst/>
              <a:ahLst/>
              <a:cxnLst/>
              <a:rect l="l" t="t" r="r" b="b"/>
              <a:pathLst>
                <a:path w="9525" h="9525" extrusionOk="0">
                  <a:moveTo>
                    <a:pt x="7144" y="7144"/>
                  </a:moveTo>
                  <a:cubicBezTo>
                    <a:pt x="7144" y="11906"/>
                    <a:pt x="7144" y="8096"/>
                    <a:pt x="7144"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237" name="Google Shape;11237;p15"/>
            <p:cNvSpPr/>
            <p:nvPr/>
          </p:nvSpPr>
          <p:spPr>
            <a:xfrm>
              <a:off x="7157561" y="1183481"/>
              <a:ext cx="9525" cy="9525"/>
            </a:xfrm>
            <a:custGeom>
              <a:avLst/>
              <a:gdLst/>
              <a:ahLst/>
              <a:cxnLst/>
              <a:rect l="l" t="t" r="r" b="b"/>
              <a:pathLst>
                <a:path w="9525" h="9525" extrusionOk="0">
                  <a:moveTo>
                    <a:pt x="8096" y="7144"/>
                  </a:moveTo>
                  <a:lnTo>
                    <a:pt x="7144" y="8096"/>
                  </a:lnTo>
                  <a:cubicBezTo>
                    <a:pt x="8096" y="8096"/>
                    <a:pt x="8096" y="8096"/>
                    <a:pt x="8096"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238" name="Google Shape;11238;p15"/>
            <p:cNvSpPr/>
            <p:nvPr/>
          </p:nvSpPr>
          <p:spPr>
            <a:xfrm>
              <a:off x="7176556" y="1203483"/>
              <a:ext cx="38100" cy="28575"/>
            </a:xfrm>
            <a:custGeom>
              <a:avLst/>
              <a:gdLst/>
              <a:ahLst/>
              <a:cxnLst/>
              <a:rect l="l" t="t" r="r" b="b"/>
              <a:pathLst>
                <a:path w="38100" h="28575" extrusionOk="0">
                  <a:moveTo>
                    <a:pt x="7199" y="25241"/>
                  </a:moveTo>
                  <a:cubicBezTo>
                    <a:pt x="11962" y="25241"/>
                    <a:pt x="30059" y="11906"/>
                    <a:pt x="34822" y="17621"/>
                  </a:cubicBezTo>
                  <a:cubicBezTo>
                    <a:pt x="32917" y="14764"/>
                    <a:pt x="32917" y="12859"/>
                    <a:pt x="33869" y="10001"/>
                  </a:cubicBezTo>
                  <a:cubicBezTo>
                    <a:pt x="27202" y="14764"/>
                    <a:pt x="25297" y="13811"/>
                    <a:pt x="29107" y="7144"/>
                  </a:cubicBezTo>
                  <a:cubicBezTo>
                    <a:pt x="17677" y="15716"/>
                    <a:pt x="6247" y="26194"/>
                    <a:pt x="7199" y="25241"/>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239" name="Google Shape;11239;p15"/>
            <p:cNvSpPr/>
            <p:nvPr/>
          </p:nvSpPr>
          <p:spPr>
            <a:xfrm>
              <a:off x="7221379" y="1192053"/>
              <a:ext cx="9525" cy="9525"/>
            </a:xfrm>
            <a:custGeom>
              <a:avLst/>
              <a:gdLst/>
              <a:ahLst/>
              <a:cxnLst/>
              <a:rect l="l" t="t" r="r" b="b"/>
              <a:pathLst>
                <a:path w="9525" h="9525" extrusionOk="0">
                  <a:moveTo>
                    <a:pt x="7144" y="7144"/>
                  </a:moveTo>
                  <a:cubicBezTo>
                    <a:pt x="7144" y="7144"/>
                    <a:pt x="7144" y="7144"/>
                    <a:pt x="7144" y="7144"/>
                  </a:cubicBezTo>
                  <a:cubicBezTo>
                    <a:pt x="7144" y="7144"/>
                    <a:pt x="7144" y="7144"/>
                    <a:pt x="7144"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240" name="Google Shape;11240;p15"/>
            <p:cNvSpPr/>
            <p:nvPr/>
          </p:nvSpPr>
          <p:spPr>
            <a:xfrm>
              <a:off x="7222331" y="1210125"/>
              <a:ext cx="47625" cy="38100"/>
            </a:xfrm>
            <a:custGeom>
              <a:avLst/>
              <a:gdLst/>
              <a:ahLst/>
              <a:cxnLst/>
              <a:rect l="l" t="t" r="r" b="b"/>
              <a:pathLst>
                <a:path w="47625" h="38100" extrusionOk="0">
                  <a:moveTo>
                    <a:pt x="42386" y="29077"/>
                  </a:moveTo>
                  <a:cubicBezTo>
                    <a:pt x="32861" y="30030"/>
                    <a:pt x="24289" y="42412"/>
                    <a:pt x="7144" y="35745"/>
                  </a:cubicBezTo>
                  <a:cubicBezTo>
                    <a:pt x="7144" y="33840"/>
                    <a:pt x="13811" y="21457"/>
                    <a:pt x="11906" y="21457"/>
                  </a:cubicBezTo>
                  <a:cubicBezTo>
                    <a:pt x="12859" y="25267"/>
                    <a:pt x="10954" y="34792"/>
                    <a:pt x="19526" y="33840"/>
                  </a:cubicBezTo>
                  <a:cubicBezTo>
                    <a:pt x="20479" y="31935"/>
                    <a:pt x="31909" y="6217"/>
                    <a:pt x="30956" y="7170"/>
                  </a:cubicBezTo>
                  <a:cubicBezTo>
                    <a:pt x="25241" y="36697"/>
                    <a:pt x="42386" y="28125"/>
                    <a:pt x="42386" y="29077"/>
                  </a:cubicBezTo>
                  <a:close/>
                  <a:moveTo>
                    <a:pt x="39529" y="31935"/>
                  </a:moveTo>
                  <a:lnTo>
                    <a:pt x="37624" y="30982"/>
                  </a:lnTo>
                  <a:cubicBezTo>
                    <a:pt x="37624" y="31935"/>
                    <a:pt x="38576" y="31935"/>
                    <a:pt x="39529" y="31935"/>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241" name="Google Shape;11241;p15"/>
            <p:cNvSpPr/>
            <p:nvPr/>
          </p:nvSpPr>
          <p:spPr>
            <a:xfrm>
              <a:off x="7547134" y="1069181"/>
              <a:ext cx="9525" cy="9525"/>
            </a:xfrm>
            <a:custGeom>
              <a:avLst/>
              <a:gdLst/>
              <a:ahLst/>
              <a:cxnLst/>
              <a:rect l="l" t="t" r="r" b="b"/>
              <a:pathLst>
                <a:path w="9525" h="9525" extrusionOk="0">
                  <a:moveTo>
                    <a:pt x="7144" y="7144"/>
                  </a:moveTo>
                  <a:lnTo>
                    <a:pt x="7144" y="7144"/>
                  </a:lnTo>
                  <a:cubicBezTo>
                    <a:pt x="8096" y="7144"/>
                    <a:pt x="8096" y="7144"/>
                    <a:pt x="7144"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242" name="Google Shape;11242;p15"/>
            <p:cNvSpPr/>
            <p:nvPr/>
          </p:nvSpPr>
          <p:spPr>
            <a:xfrm>
              <a:off x="7319486" y="1121568"/>
              <a:ext cx="9525" cy="9525"/>
            </a:xfrm>
            <a:custGeom>
              <a:avLst/>
              <a:gdLst/>
              <a:ahLst/>
              <a:cxnLst/>
              <a:rect l="l" t="t" r="r" b="b"/>
              <a:pathLst>
                <a:path w="9525" h="9525" extrusionOk="0">
                  <a:moveTo>
                    <a:pt x="7144" y="7144"/>
                  </a:moveTo>
                  <a:lnTo>
                    <a:pt x="8096" y="7144"/>
                  </a:lnTo>
                  <a:cubicBezTo>
                    <a:pt x="8096" y="7144"/>
                    <a:pt x="7144" y="7144"/>
                    <a:pt x="7144"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243" name="Google Shape;11243;p15"/>
            <p:cNvSpPr/>
            <p:nvPr/>
          </p:nvSpPr>
          <p:spPr>
            <a:xfrm>
              <a:off x="7369016" y="1076801"/>
              <a:ext cx="9525" cy="9525"/>
            </a:xfrm>
            <a:custGeom>
              <a:avLst/>
              <a:gdLst/>
              <a:ahLst/>
              <a:cxnLst/>
              <a:rect l="l" t="t" r="r" b="b"/>
              <a:pathLst>
                <a:path w="9525" h="9525" extrusionOk="0">
                  <a:moveTo>
                    <a:pt x="7144" y="9049"/>
                  </a:moveTo>
                  <a:lnTo>
                    <a:pt x="8096" y="7144"/>
                  </a:lnTo>
                  <a:cubicBezTo>
                    <a:pt x="7144" y="7144"/>
                    <a:pt x="7144" y="8096"/>
                    <a:pt x="7144" y="9049"/>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244" name="Google Shape;11244;p15"/>
            <p:cNvSpPr/>
            <p:nvPr/>
          </p:nvSpPr>
          <p:spPr>
            <a:xfrm>
              <a:off x="7534751" y="1074896"/>
              <a:ext cx="9525" cy="9525"/>
            </a:xfrm>
            <a:custGeom>
              <a:avLst/>
              <a:gdLst/>
              <a:ahLst/>
              <a:cxnLst/>
              <a:rect l="l" t="t" r="r" b="b"/>
              <a:pathLst>
                <a:path w="9525" h="9525" extrusionOk="0">
                  <a:moveTo>
                    <a:pt x="7144" y="7144"/>
                  </a:moveTo>
                  <a:cubicBezTo>
                    <a:pt x="7144" y="7144"/>
                    <a:pt x="7144" y="8096"/>
                    <a:pt x="7144"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245" name="Google Shape;11245;p15"/>
            <p:cNvSpPr/>
            <p:nvPr/>
          </p:nvSpPr>
          <p:spPr>
            <a:xfrm>
              <a:off x="7419499" y="1084421"/>
              <a:ext cx="9525" cy="9525"/>
            </a:xfrm>
            <a:custGeom>
              <a:avLst/>
              <a:gdLst/>
              <a:ahLst/>
              <a:cxnLst/>
              <a:rect l="l" t="t" r="r" b="b"/>
              <a:pathLst>
                <a:path w="9525" h="9525" extrusionOk="0">
                  <a:moveTo>
                    <a:pt x="7144" y="7144"/>
                  </a:moveTo>
                  <a:cubicBezTo>
                    <a:pt x="7144" y="8096"/>
                    <a:pt x="8096" y="8096"/>
                    <a:pt x="9049" y="9049"/>
                  </a:cubicBezTo>
                  <a:cubicBezTo>
                    <a:pt x="8096" y="8096"/>
                    <a:pt x="7144" y="7144"/>
                    <a:pt x="7144"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246" name="Google Shape;11246;p15"/>
            <p:cNvSpPr/>
            <p:nvPr/>
          </p:nvSpPr>
          <p:spPr>
            <a:xfrm>
              <a:off x="7368064" y="1078706"/>
              <a:ext cx="9525" cy="9525"/>
            </a:xfrm>
            <a:custGeom>
              <a:avLst/>
              <a:gdLst/>
              <a:ahLst/>
              <a:cxnLst/>
              <a:rect l="l" t="t" r="r" b="b"/>
              <a:pathLst>
                <a:path w="9525" h="9525" extrusionOk="0">
                  <a:moveTo>
                    <a:pt x="7144" y="7144"/>
                  </a:moveTo>
                  <a:cubicBezTo>
                    <a:pt x="7144" y="8096"/>
                    <a:pt x="8096" y="7144"/>
                    <a:pt x="7144"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247" name="Google Shape;11247;p15"/>
            <p:cNvSpPr/>
            <p:nvPr/>
          </p:nvSpPr>
          <p:spPr>
            <a:xfrm>
              <a:off x="7304776" y="1099661"/>
              <a:ext cx="9525" cy="9525"/>
            </a:xfrm>
            <a:custGeom>
              <a:avLst/>
              <a:gdLst/>
              <a:ahLst/>
              <a:cxnLst/>
              <a:rect l="l" t="t" r="r" b="b"/>
              <a:pathLst>
                <a:path w="9525" h="9525" extrusionOk="0">
                  <a:moveTo>
                    <a:pt x="7567" y="7144"/>
                  </a:moveTo>
                  <a:cubicBezTo>
                    <a:pt x="7567" y="7144"/>
                    <a:pt x="6615" y="7144"/>
                    <a:pt x="7567" y="7144"/>
                  </a:cubicBezTo>
                  <a:cubicBezTo>
                    <a:pt x="7567" y="7144"/>
                    <a:pt x="7567" y="7144"/>
                    <a:pt x="7567"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248" name="Google Shape;11248;p15"/>
            <p:cNvSpPr/>
            <p:nvPr/>
          </p:nvSpPr>
          <p:spPr>
            <a:xfrm>
              <a:off x="7310199" y="1123473"/>
              <a:ext cx="9525" cy="9525"/>
            </a:xfrm>
            <a:custGeom>
              <a:avLst/>
              <a:gdLst/>
              <a:ahLst/>
              <a:cxnLst/>
              <a:rect l="l" t="t" r="r" b="b"/>
              <a:pathLst>
                <a:path w="9525" h="9525" extrusionOk="0">
                  <a:moveTo>
                    <a:pt x="7858" y="7144"/>
                  </a:moveTo>
                  <a:cubicBezTo>
                    <a:pt x="6906" y="7144"/>
                    <a:pt x="6906" y="7144"/>
                    <a:pt x="7858" y="7144"/>
                  </a:cubicBezTo>
                  <a:lnTo>
                    <a:pt x="7858" y="7144"/>
                  </a:ln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249" name="Google Shape;11249;p15"/>
            <p:cNvSpPr/>
            <p:nvPr/>
          </p:nvSpPr>
          <p:spPr>
            <a:xfrm>
              <a:off x="7271861" y="1111091"/>
              <a:ext cx="9525" cy="9525"/>
            </a:xfrm>
            <a:custGeom>
              <a:avLst/>
              <a:gdLst/>
              <a:ahLst/>
              <a:cxnLst/>
              <a:rect l="l" t="t" r="r" b="b"/>
              <a:pathLst>
                <a:path w="9525" h="9525" extrusionOk="0">
                  <a:moveTo>
                    <a:pt x="8096" y="7144"/>
                  </a:moveTo>
                  <a:lnTo>
                    <a:pt x="7144" y="8096"/>
                  </a:lnTo>
                  <a:cubicBezTo>
                    <a:pt x="8096" y="8096"/>
                    <a:pt x="8096" y="8096"/>
                    <a:pt x="8096"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250" name="Google Shape;11250;p15"/>
            <p:cNvSpPr/>
            <p:nvPr/>
          </p:nvSpPr>
          <p:spPr>
            <a:xfrm>
              <a:off x="7306151" y="1117758"/>
              <a:ext cx="9525" cy="9525"/>
            </a:xfrm>
            <a:custGeom>
              <a:avLst/>
              <a:gdLst/>
              <a:ahLst/>
              <a:cxnLst/>
              <a:rect l="l" t="t" r="r" b="b"/>
              <a:pathLst>
                <a:path w="9525" h="9525" extrusionOk="0">
                  <a:moveTo>
                    <a:pt x="7144" y="7144"/>
                  </a:moveTo>
                  <a:lnTo>
                    <a:pt x="7144" y="8096"/>
                  </a:lnTo>
                  <a:cubicBezTo>
                    <a:pt x="7144" y="8096"/>
                    <a:pt x="7144" y="8096"/>
                    <a:pt x="7144"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251" name="Google Shape;11251;p15"/>
            <p:cNvSpPr/>
            <p:nvPr/>
          </p:nvSpPr>
          <p:spPr>
            <a:xfrm>
              <a:off x="7567136" y="1088231"/>
              <a:ext cx="9525" cy="9525"/>
            </a:xfrm>
            <a:custGeom>
              <a:avLst/>
              <a:gdLst/>
              <a:ahLst/>
              <a:cxnLst/>
              <a:rect l="l" t="t" r="r" b="b"/>
              <a:pathLst>
                <a:path w="9525" h="9525" extrusionOk="0">
                  <a:moveTo>
                    <a:pt x="7144" y="7144"/>
                  </a:moveTo>
                  <a:cubicBezTo>
                    <a:pt x="7144" y="7144"/>
                    <a:pt x="8096" y="9049"/>
                    <a:pt x="7144"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252" name="Google Shape;11252;p15"/>
            <p:cNvSpPr/>
            <p:nvPr/>
          </p:nvSpPr>
          <p:spPr>
            <a:xfrm>
              <a:off x="7565231" y="1073943"/>
              <a:ext cx="9525" cy="9525"/>
            </a:xfrm>
            <a:custGeom>
              <a:avLst/>
              <a:gdLst/>
              <a:ahLst/>
              <a:cxnLst/>
              <a:rect l="l" t="t" r="r" b="b"/>
              <a:pathLst>
                <a:path w="9525" h="9525" extrusionOk="0">
                  <a:moveTo>
                    <a:pt x="7144" y="8096"/>
                  </a:moveTo>
                  <a:lnTo>
                    <a:pt x="8096" y="7144"/>
                  </a:lnTo>
                  <a:cubicBezTo>
                    <a:pt x="7144" y="7144"/>
                    <a:pt x="7144" y="8096"/>
                    <a:pt x="7144" y="8096"/>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253" name="Google Shape;11253;p15"/>
            <p:cNvSpPr/>
            <p:nvPr/>
          </p:nvSpPr>
          <p:spPr>
            <a:xfrm>
              <a:off x="7444264" y="1089617"/>
              <a:ext cx="9525" cy="9525"/>
            </a:xfrm>
            <a:custGeom>
              <a:avLst/>
              <a:gdLst/>
              <a:ahLst/>
              <a:cxnLst/>
              <a:rect l="l" t="t" r="r" b="b"/>
              <a:pathLst>
                <a:path w="9525" h="9525" extrusionOk="0">
                  <a:moveTo>
                    <a:pt x="7144" y="7663"/>
                  </a:moveTo>
                  <a:cubicBezTo>
                    <a:pt x="8096" y="8615"/>
                    <a:pt x="9049" y="9568"/>
                    <a:pt x="9049" y="11473"/>
                  </a:cubicBezTo>
                  <a:cubicBezTo>
                    <a:pt x="9049" y="9568"/>
                    <a:pt x="8096" y="5758"/>
                    <a:pt x="7144" y="7663"/>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254" name="Google Shape;11254;p15"/>
            <p:cNvSpPr/>
            <p:nvPr/>
          </p:nvSpPr>
          <p:spPr>
            <a:xfrm>
              <a:off x="7583329" y="1136808"/>
              <a:ext cx="9525" cy="9525"/>
            </a:xfrm>
            <a:custGeom>
              <a:avLst/>
              <a:gdLst/>
              <a:ahLst/>
              <a:cxnLst/>
              <a:rect l="l" t="t" r="r" b="b"/>
              <a:pathLst>
                <a:path w="9525" h="9525" extrusionOk="0">
                  <a:moveTo>
                    <a:pt x="7144" y="10001"/>
                  </a:moveTo>
                  <a:cubicBezTo>
                    <a:pt x="7144" y="9049"/>
                    <a:pt x="7144" y="8096"/>
                    <a:pt x="7144" y="7144"/>
                  </a:cubicBezTo>
                  <a:cubicBezTo>
                    <a:pt x="7144" y="9049"/>
                    <a:pt x="7144" y="10001"/>
                    <a:pt x="7144" y="10001"/>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255" name="Google Shape;11255;p15"/>
            <p:cNvSpPr/>
            <p:nvPr/>
          </p:nvSpPr>
          <p:spPr>
            <a:xfrm>
              <a:off x="7583329" y="1134903"/>
              <a:ext cx="9525" cy="9525"/>
            </a:xfrm>
            <a:custGeom>
              <a:avLst/>
              <a:gdLst/>
              <a:ahLst/>
              <a:cxnLst/>
              <a:rect l="l" t="t" r="r" b="b"/>
              <a:pathLst>
                <a:path w="9525" h="9525" extrusionOk="0">
                  <a:moveTo>
                    <a:pt x="7144" y="9049"/>
                  </a:moveTo>
                  <a:cubicBezTo>
                    <a:pt x="7144" y="8096"/>
                    <a:pt x="7144" y="8096"/>
                    <a:pt x="7144" y="7144"/>
                  </a:cubicBezTo>
                  <a:cubicBezTo>
                    <a:pt x="7144" y="8096"/>
                    <a:pt x="7144" y="8096"/>
                    <a:pt x="7144" y="9049"/>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256" name="Google Shape;11256;p15"/>
            <p:cNvSpPr/>
            <p:nvPr/>
          </p:nvSpPr>
          <p:spPr>
            <a:xfrm>
              <a:off x="7494746" y="1170146"/>
              <a:ext cx="9525" cy="9525"/>
            </a:xfrm>
            <a:custGeom>
              <a:avLst/>
              <a:gdLst/>
              <a:ahLst/>
              <a:cxnLst/>
              <a:rect l="l" t="t" r="r" b="b"/>
              <a:pathLst>
                <a:path w="9525" h="9525" extrusionOk="0">
                  <a:moveTo>
                    <a:pt x="8096" y="8096"/>
                  </a:moveTo>
                  <a:cubicBezTo>
                    <a:pt x="8096" y="7144"/>
                    <a:pt x="7144" y="7144"/>
                    <a:pt x="7144" y="7144"/>
                  </a:cubicBezTo>
                  <a:cubicBezTo>
                    <a:pt x="8096" y="8096"/>
                    <a:pt x="8096" y="8096"/>
                    <a:pt x="8096" y="8096"/>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257" name="Google Shape;11257;p15"/>
            <p:cNvSpPr/>
            <p:nvPr/>
          </p:nvSpPr>
          <p:spPr>
            <a:xfrm>
              <a:off x="7559457" y="1054733"/>
              <a:ext cx="19050" cy="28575"/>
            </a:xfrm>
            <a:custGeom>
              <a:avLst/>
              <a:gdLst/>
              <a:ahLst/>
              <a:cxnLst/>
              <a:rect l="l" t="t" r="r" b="b"/>
              <a:pathLst>
                <a:path w="19050" h="28575" extrusionOk="0">
                  <a:moveTo>
                    <a:pt x="15775" y="27307"/>
                  </a:moveTo>
                  <a:cubicBezTo>
                    <a:pt x="2440" y="-9841"/>
                    <a:pt x="6250" y="13019"/>
                    <a:pt x="15775" y="27307"/>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258" name="Google Shape;11258;p15"/>
            <p:cNvSpPr/>
            <p:nvPr/>
          </p:nvSpPr>
          <p:spPr>
            <a:xfrm>
              <a:off x="7585234" y="1119388"/>
              <a:ext cx="9525" cy="9525"/>
            </a:xfrm>
            <a:custGeom>
              <a:avLst/>
              <a:gdLst/>
              <a:ahLst/>
              <a:cxnLst/>
              <a:rect l="l" t="t" r="r" b="b"/>
              <a:pathLst>
                <a:path w="9525" h="9525" extrusionOk="0">
                  <a:moveTo>
                    <a:pt x="7144" y="7419"/>
                  </a:moveTo>
                  <a:cubicBezTo>
                    <a:pt x="7144" y="8371"/>
                    <a:pt x="8096" y="6466"/>
                    <a:pt x="7144" y="7419"/>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259" name="Google Shape;11259;p15"/>
            <p:cNvSpPr/>
            <p:nvPr/>
          </p:nvSpPr>
          <p:spPr>
            <a:xfrm>
              <a:off x="7283291" y="1222533"/>
              <a:ext cx="9525" cy="9525"/>
            </a:xfrm>
            <a:custGeom>
              <a:avLst/>
              <a:gdLst/>
              <a:ahLst/>
              <a:cxnLst/>
              <a:rect l="l" t="t" r="r" b="b"/>
              <a:pathLst>
                <a:path w="9525" h="9525" extrusionOk="0">
                  <a:moveTo>
                    <a:pt x="7144" y="7144"/>
                  </a:moveTo>
                  <a:lnTo>
                    <a:pt x="7144" y="9049"/>
                  </a:lnTo>
                  <a:cubicBezTo>
                    <a:pt x="7144" y="8096"/>
                    <a:pt x="7144" y="7144"/>
                    <a:pt x="7144"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260" name="Google Shape;11260;p15"/>
            <p:cNvSpPr/>
            <p:nvPr/>
          </p:nvSpPr>
          <p:spPr>
            <a:xfrm>
              <a:off x="7570946" y="1097756"/>
              <a:ext cx="9525" cy="9525"/>
            </a:xfrm>
            <a:custGeom>
              <a:avLst/>
              <a:gdLst/>
              <a:ahLst/>
              <a:cxnLst/>
              <a:rect l="l" t="t" r="r" b="b"/>
              <a:pathLst>
                <a:path w="9525" h="9525" extrusionOk="0">
                  <a:moveTo>
                    <a:pt x="7144" y="7144"/>
                  </a:moveTo>
                  <a:lnTo>
                    <a:pt x="7144" y="7144"/>
                  </a:lnTo>
                  <a:cubicBezTo>
                    <a:pt x="7144" y="7144"/>
                    <a:pt x="7144" y="7144"/>
                    <a:pt x="7144"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261" name="Google Shape;11261;p15"/>
            <p:cNvSpPr/>
            <p:nvPr/>
          </p:nvSpPr>
          <p:spPr>
            <a:xfrm>
              <a:off x="7329011" y="1211103"/>
              <a:ext cx="9525" cy="9525"/>
            </a:xfrm>
            <a:custGeom>
              <a:avLst/>
              <a:gdLst/>
              <a:ahLst/>
              <a:cxnLst/>
              <a:rect l="l" t="t" r="r" b="b"/>
              <a:pathLst>
                <a:path w="9525" h="9525" extrusionOk="0">
                  <a:moveTo>
                    <a:pt x="7144" y="7144"/>
                  </a:moveTo>
                  <a:lnTo>
                    <a:pt x="7144" y="7144"/>
                  </a:lnTo>
                  <a:lnTo>
                    <a:pt x="7144" y="7144"/>
                  </a:ln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262" name="Google Shape;11262;p15"/>
            <p:cNvSpPr/>
            <p:nvPr/>
          </p:nvSpPr>
          <p:spPr>
            <a:xfrm>
              <a:off x="7285434" y="1102518"/>
              <a:ext cx="9525" cy="9525"/>
            </a:xfrm>
            <a:custGeom>
              <a:avLst/>
              <a:gdLst/>
              <a:ahLst/>
              <a:cxnLst/>
              <a:rect l="l" t="t" r="r" b="b"/>
              <a:pathLst>
                <a:path w="9525" h="9525" extrusionOk="0">
                  <a:moveTo>
                    <a:pt x="7858" y="7144"/>
                  </a:moveTo>
                  <a:lnTo>
                    <a:pt x="7858" y="7144"/>
                  </a:lnTo>
                  <a:cubicBezTo>
                    <a:pt x="6906" y="7144"/>
                    <a:pt x="6906" y="7144"/>
                    <a:pt x="7858"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263" name="Google Shape;11263;p15"/>
            <p:cNvSpPr/>
            <p:nvPr/>
          </p:nvSpPr>
          <p:spPr>
            <a:xfrm>
              <a:off x="7329011" y="1210151"/>
              <a:ext cx="9525" cy="9525"/>
            </a:xfrm>
            <a:custGeom>
              <a:avLst/>
              <a:gdLst/>
              <a:ahLst/>
              <a:cxnLst/>
              <a:rect l="l" t="t" r="r" b="b"/>
              <a:pathLst>
                <a:path w="9525" h="9525" extrusionOk="0">
                  <a:moveTo>
                    <a:pt x="7144" y="7144"/>
                  </a:moveTo>
                  <a:lnTo>
                    <a:pt x="7144" y="7144"/>
                  </a:lnTo>
                  <a:cubicBezTo>
                    <a:pt x="7144" y="8096"/>
                    <a:pt x="7144" y="7144"/>
                    <a:pt x="7144"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264" name="Google Shape;11264;p15"/>
            <p:cNvSpPr/>
            <p:nvPr/>
          </p:nvSpPr>
          <p:spPr>
            <a:xfrm>
              <a:off x="7388066" y="1177766"/>
              <a:ext cx="9525" cy="9525"/>
            </a:xfrm>
            <a:custGeom>
              <a:avLst/>
              <a:gdLst/>
              <a:ahLst/>
              <a:cxnLst/>
              <a:rect l="l" t="t" r="r" b="b"/>
              <a:pathLst>
                <a:path w="9525" h="9525" extrusionOk="0">
                  <a:moveTo>
                    <a:pt x="8096" y="9049"/>
                  </a:moveTo>
                  <a:cubicBezTo>
                    <a:pt x="8096" y="9049"/>
                    <a:pt x="8096" y="8096"/>
                    <a:pt x="7144" y="7144"/>
                  </a:cubicBezTo>
                  <a:cubicBezTo>
                    <a:pt x="7144" y="7144"/>
                    <a:pt x="7144" y="8096"/>
                    <a:pt x="8096" y="9049"/>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265" name="Google Shape;11265;p15"/>
            <p:cNvSpPr/>
            <p:nvPr/>
          </p:nvSpPr>
          <p:spPr>
            <a:xfrm>
              <a:off x="7374731" y="1173956"/>
              <a:ext cx="9525" cy="9525"/>
            </a:xfrm>
            <a:custGeom>
              <a:avLst/>
              <a:gdLst/>
              <a:ahLst/>
              <a:cxnLst/>
              <a:rect l="l" t="t" r="r" b="b"/>
              <a:pathLst>
                <a:path w="9525" h="9525" extrusionOk="0">
                  <a:moveTo>
                    <a:pt x="7144" y="7144"/>
                  </a:moveTo>
                  <a:lnTo>
                    <a:pt x="7144" y="7144"/>
                  </a:lnTo>
                  <a:lnTo>
                    <a:pt x="7144" y="7144"/>
                  </a:ln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266" name="Google Shape;11266;p15"/>
            <p:cNvSpPr/>
            <p:nvPr/>
          </p:nvSpPr>
          <p:spPr>
            <a:xfrm>
              <a:off x="7431881" y="1068228"/>
              <a:ext cx="9525" cy="9525"/>
            </a:xfrm>
            <a:custGeom>
              <a:avLst/>
              <a:gdLst/>
              <a:ahLst/>
              <a:cxnLst/>
              <a:rect l="l" t="t" r="r" b="b"/>
              <a:pathLst>
                <a:path w="9525" h="9525" extrusionOk="0">
                  <a:moveTo>
                    <a:pt x="8096" y="7144"/>
                  </a:moveTo>
                  <a:cubicBezTo>
                    <a:pt x="7144" y="7144"/>
                    <a:pt x="7144" y="7144"/>
                    <a:pt x="7144" y="8096"/>
                  </a:cubicBezTo>
                  <a:cubicBezTo>
                    <a:pt x="7144" y="7144"/>
                    <a:pt x="8096" y="7144"/>
                    <a:pt x="8096"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267" name="Google Shape;11267;p15"/>
            <p:cNvSpPr/>
            <p:nvPr/>
          </p:nvSpPr>
          <p:spPr>
            <a:xfrm>
              <a:off x="7329011" y="1211103"/>
              <a:ext cx="9525" cy="9525"/>
            </a:xfrm>
            <a:custGeom>
              <a:avLst/>
              <a:gdLst/>
              <a:ahLst/>
              <a:cxnLst/>
              <a:rect l="l" t="t" r="r" b="b"/>
              <a:pathLst>
                <a:path w="9525" h="9525" extrusionOk="0">
                  <a:moveTo>
                    <a:pt x="7144" y="7144"/>
                  </a:moveTo>
                  <a:cubicBezTo>
                    <a:pt x="7144" y="8096"/>
                    <a:pt x="7144" y="8096"/>
                    <a:pt x="7144" y="9049"/>
                  </a:cubicBezTo>
                  <a:cubicBezTo>
                    <a:pt x="7144" y="8096"/>
                    <a:pt x="7144" y="8096"/>
                    <a:pt x="7144"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268" name="Google Shape;11268;p15"/>
            <p:cNvSpPr/>
            <p:nvPr/>
          </p:nvSpPr>
          <p:spPr>
            <a:xfrm>
              <a:off x="7399496" y="1147286"/>
              <a:ext cx="9525" cy="9525"/>
            </a:xfrm>
            <a:custGeom>
              <a:avLst/>
              <a:gdLst/>
              <a:ahLst/>
              <a:cxnLst/>
              <a:rect l="l" t="t" r="r" b="b"/>
              <a:pathLst>
                <a:path w="9525" h="9525" extrusionOk="0">
                  <a:moveTo>
                    <a:pt x="7144" y="7144"/>
                  </a:moveTo>
                  <a:cubicBezTo>
                    <a:pt x="7144" y="8096"/>
                    <a:pt x="7144" y="9049"/>
                    <a:pt x="7144"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269" name="Google Shape;11269;p15"/>
            <p:cNvSpPr/>
            <p:nvPr/>
          </p:nvSpPr>
          <p:spPr>
            <a:xfrm>
              <a:off x="7402557" y="1137646"/>
              <a:ext cx="9525" cy="19050"/>
            </a:xfrm>
            <a:custGeom>
              <a:avLst/>
              <a:gdLst/>
              <a:ahLst/>
              <a:cxnLst/>
              <a:rect l="l" t="t" r="r" b="b"/>
              <a:pathLst>
                <a:path w="9525" h="19050" extrusionOk="0">
                  <a:moveTo>
                    <a:pt x="10751" y="19641"/>
                  </a:moveTo>
                  <a:cubicBezTo>
                    <a:pt x="11703" y="-12744"/>
                    <a:pt x="2178" y="29166"/>
                    <a:pt x="10751" y="19641"/>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270" name="Google Shape;11270;p15"/>
            <p:cNvSpPr/>
            <p:nvPr/>
          </p:nvSpPr>
          <p:spPr>
            <a:xfrm>
              <a:off x="7406164" y="1152048"/>
              <a:ext cx="9525" cy="9525"/>
            </a:xfrm>
            <a:custGeom>
              <a:avLst/>
              <a:gdLst/>
              <a:ahLst/>
              <a:cxnLst/>
              <a:rect l="l" t="t" r="r" b="b"/>
              <a:pathLst>
                <a:path w="9525" h="9525" extrusionOk="0">
                  <a:moveTo>
                    <a:pt x="7144" y="7144"/>
                  </a:moveTo>
                  <a:cubicBezTo>
                    <a:pt x="7144" y="7144"/>
                    <a:pt x="7144" y="8096"/>
                    <a:pt x="7144" y="9049"/>
                  </a:cubicBezTo>
                  <a:cubicBezTo>
                    <a:pt x="7144" y="8096"/>
                    <a:pt x="7144" y="7144"/>
                    <a:pt x="7144"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271" name="Google Shape;11271;p15"/>
            <p:cNvSpPr/>
            <p:nvPr/>
          </p:nvSpPr>
          <p:spPr>
            <a:xfrm>
              <a:off x="7429976" y="1153001"/>
              <a:ext cx="9525" cy="9525"/>
            </a:xfrm>
            <a:custGeom>
              <a:avLst/>
              <a:gdLst/>
              <a:ahLst/>
              <a:cxnLst/>
              <a:rect l="l" t="t" r="r" b="b"/>
              <a:pathLst>
                <a:path w="9525" h="9525" extrusionOk="0">
                  <a:moveTo>
                    <a:pt x="7144" y="8096"/>
                  </a:moveTo>
                  <a:cubicBezTo>
                    <a:pt x="7144" y="8096"/>
                    <a:pt x="7144" y="7144"/>
                    <a:pt x="8096" y="7144"/>
                  </a:cubicBezTo>
                  <a:cubicBezTo>
                    <a:pt x="7144" y="8096"/>
                    <a:pt x="7144" y="8096"/>
                    <a:pt x="7144" y="8096"/>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272" name="Google Shape;11272;p15"/>
            <p:cNvSpPr/>
            <p:nvPr/>
          </p:nvSpPr>
          <p:spPr>
            <a:xfrm>
              <a:off x="7239476" y="1183481"/>
              <a:ext cx="9525" cy="9525"/>
            </a:xfrm>
            <a:custGeom>
              <a:avLst/>
              <a:gdLst/>
              <a:ahLst/>
              <a:cxnLst/>
              <a:rect l="l" t="t" r="r" b="b"/>
              <a:pathLst>
                <a:path w="9525" h="9525" extrusionOk="0">
                  <a:moveTo>
                    <a:pt x="7144" y="7144"/>
                  </a:moveTo>
                  <a:cubicBezTo>
                    <a:pt x="7144" y="8096"/>
                    <a:pt x="11906" y="8096"/>
                    <a:pt x="7144"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273" name="Google Shape;11273;p15"/>
            <p:cNvSpPr/>
            <p:nvPr/>
          </p:nvSpPr>
          <p:spPr>
            <a:xfrm>
              <a:off x="7511045" y="1120616"/>
              <a:ext cx="9525" cy="9525"/>
            </a:xfrm>
            <a:custGeom>
              <a:avLst/>
              <a:gdLst/>
              <a:ahLst/>
              <a:cxnLst/>
              <a:rect l="l" t="t" r="r" b="b"/>
              <a:pathLst>
                <a:path w="9525" h="9525" extrusionOk="0">
                  <a:moveTo>
                    <a:pt x="7990" y="7144"/>
                  </a:moveTo>
                  <a:cubicBezTo>
                    <a:pt x="6086" y="7144"/>
                    <a:pt x="7990" y="9049"/>
                    <a:pt x="7990"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274" name="Google Shape;11274;p15"/>
            <p:cNvSpPr/>
            <p:nvPr/>
          </p:nvSpPr>
          <p:spPr>
            <a:xfrm>
              <a:off x="7406164" y="1136808"/>
              <a:ext cx="9525" cy="9525"/>
            </a:xfrm>
            <a:custGeom>
              <a:avLst/>
              <a:gdLst/>
              <a:ahLst/>
              <a:cxnLst/>
              <a:rect l="l" t="t" r="r" b="b"/>
              <a:pathLst>
                <a:path w="9525" h="9525" extrusionOk="0">
                  <a:moveTo>
                    <a:pt x="7144" y="7144"/>
                  </a:moveTo>
                  <a:cubicBezTo>
                    <a:pt x="7144" y="8096"/>
                    <a:pt x="7144" y="9049"/>
                    <a:pt x="7144" y="9049"/>
                  </a:cubicBezTo>
                  <a:cubicBezTo>
                    <a:pt x="7144" y="9049"/>
                    <a:pt x="7144" y="8096"/>
                    <a:pt x="7144"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275" name="Google Shape;11275;p15"/>
            <p:cNvSpPr/>
            <p:nvPr/>
          </p:nvSpPr>
          <p:spPr>
            <a:xfrm>
              <a:off x="7516654" y="1130141"/>
              <a:ext cx="9525" cy="9525"/>
            </a:xfrm>
            <a:custGeom>
              <a:avLst/>
              <a:gdLst/>
              <a:ahLst/>
              <a:cxnLst/>
              <a:rect l="l" t="t" r="r" b="b"/>
              <a:pathLst>
                <a:path w="9525" h="9525" extrusionOk="0">
                  <a:moveTo>
                    <a:pt x="7144" y="7144"/>
                  </a:moveTo>
                  <a:cubicBezTo>
                    <a:pt x="10954" y="12859"/>
                    <a:pt x="10954" y="10001"/>
                    <a:pt x="7144"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276" name="Google Shape;11276;p15"/>
            <p:cNvSpPr/>
            <p:nvPr/>
          </p:nvSpPr>
          <p:spPr>
            <a:xfrm>
              <a:off x="7520464" y="1130141"/>
              <a:ext cx="9525" cy="9525"/>
            </a:xfrm>
            <a:custGeom>
              <a:avLst/>
              <a:gdLst/>
              <a:ahLst/>
              <a:cxnLst/>
              <a:rect l="l" t="t" r="r" b="b"/>
              <a:pathLst>
                <a:path w="9525" h="9525" extrusionOk="0">
                  <a:moveTo>
                    <a:pt x="7144" y="7144"/>
                  </a:moveTo>
                  <a:lnTo>
                    <a:pt x="7144" y="7144"/>
                  </a:lnTo>
                  <a:lnTo>
                    <a:pt x="7144" y="7144"/>
                  </a:ln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277" name="Google Shape;11277;p15"/>
            <p:cNvSpPr/>
            <p:nvPr/>
          </p:nvSpPr>
          <p:spPr>
            <a:xfrm>
              <a:off x="7016591" y="1059788"/>
              <a:ext cx="581025" cy="180975"/>
            </a:xfrm>
            <a:custGeom>
              <a:avLst/>
              <a:gdLst/>
              <a:ahLst/>
              <a:cxnLst/>
              <a:rect l="l" t="t" r="r" b="b"/>
              <a:pathLst>
                <a:path w="581025" h="180975" extrusionOk="0">
                  <a:moveTo>
                    <a:pt x="228124" y="128932"/>
                  </a:moveTo>
                  <a:cubicBezTo>
                    <a:pt x="218599" y="131789"/>
                    <a:pt x="210979" y="134647"/>
                    <a:pt x="204311" y="142267"/>
                  </a:cubicBezTo>
                  <a:cubicBezTo>
                    <a:pt x="205264" y="144172"/>
                    <a:pt x="199549" y="120359"/>
                    <a:pt x="195739" y="121312"/>
                  </a:cubicBezTo>
                  <a:cubicBezTo>
                    <a:pt x="204311" y="148934"/>
                    <a:pt x="162401" y="126074"/>
                    <a:pt x="169069" y="125122"/>
                  </a:cubicBezTo>
                  <a:cubicBezTo>
                    <a:pt x="163354" y="146077"/>
                    <a:pt x="161449" y="124169"/>
                    <a:pt x="169069" y="141314"/>
                  </a:cubicBezTo>
                  <a:cubicBezTo>
                    <a:pt x="158591" y="125122"/>
                    <a:pt x="130969" y="121312"/>
                    <a:pt x="124301" y="131789"/>
                  </a:cubicBezTo>
                  <a:cubicBezTo>
                    <a:pt x="120491" y="125122"/>
                    <a:pt x="123349" y="117502"/>
                    <a:pt x="126206" y="111787"/>
                  </a:cubicBezTo>
                  <a:cubicBezTo>
                    <a:pt x="124301" y="113692"/>
                    <a:pt x="123349" y="114644"/>
                    <a:pt x="121444" y="112739"/>
                  </a:cubicBezTo>
                  <a:cubicBezTo>
                    <a:pt x="106204" y="109882"/>
                    <a:pt x="27146" y="128932"/>
                    <a:pt x="7144" y="114644"/>
                  </a:cubicBezTo>
                  <a:cubicBezTo>
                    <a:pt x="10001" y="107977"/>
                    <a:pt x="28099" y="85117"/>
                    <a:pt x="14764" y="90832"/>
                  </a:cubicBezTo>
                  <a:cubicBezTo>
                    <a:pt x="28099" y="68924"/>
                    <a:pt x="62389" y="89879"/>
                    <a:pt x="87154" y="75592"/>
                  </a:cubicBezTo>
                  <a:cubicBezTo>
                    <a:pt x="87154" y="78449"/>
                    <a:pt x="77629" y="89879"/>
                    <a:pt x="76676" y="92737"/>
                  </a:cubicBezTo>
                  <a:cubicBezTo>
                    <a:pt x="82391" y="85117"/>
                    <a:pt x="85249" y="84164"/>
                    <a:pt x="86201" y="90832"/>
                  </a:cubicBezTo>
                  <a:cubicBezTo>
                    <a:pt x="95726" y="84164"/>
                    <a:pt x="88106" y="80354"/>
                    <a:pt x="89059" y="75592"/>
                  </a:cubicBezTo>
                  <a:cubicBezTo>
                    <a:pt x="99536" y="77497"/>
                    <a:pt x="146209" y="77497"/>
                    <a:pt x="131921" y="87022"/>
                  </a:cubicBezTo>
                  <a:cubicBezTo>
                    <a:pt x="131921" y="87022"/>
                    <a:pt x="160496" y="73687"/>
                    <a:pt x="160496" y="73687"/>
                  </a:cubicBezTo>
                  <a:cubicBezTo>
                    <a:pt x="161449" y="76544"/>
                    <a:pt x="150019" y="94642"/>
                    <a:pt x="153829" y="94642"/>
                  </a:cubicBezTo>
                  <a:cubicBezTo>
                    <a:pt x="196691" y="80354"/>
                    <a:pt x="194786" y="82259"/>
                    <a:pt x="229076" y="77497"/>
                  </a:cubicBezTo>
                  <a:cubicBezTo>
                    <a:pt x="229076" y="75592"/>
                    <a:pt x="248126" y="48922"/>
                    <a:pt x="235744" y="63209"/>
                  </a:cubicBezTo>
                  <a:cubicBezTo>
                    <a:pt x="236696" y="74639"/>
                    <a:pt x="228124" y="46064"/>
                    <a:pt x="227171" y="46064"/>
                  </a:cubicBezTo>
                  <a:cubicBezTo>
                    <a:pt x="216694" y="58447"/>
                    <a:pt x="226219" y="62257"/>
                    <a:pt x="209074" y="70829"/>
                  </a:cubicBezTo>
                  <a:cubicBezTo>
                    <a:pt x="210026" y="56542"/>
                    <a:pt x="207169" y="55589"/>
                    <a:pt x="199549" y="67019"/>
                  </a:cubicBezTo>
                  <a:cubicBezTo>
                    <a:pt x="205264" y="44159"/>
                    <a:pt x="222409" y="32729"/>
                    <a:pt x="238601" y="51779"/>
                  </a:cubicBezTo>
                  <a:cubicBezTo>
                    <a:pt x="240506" y="24157"/>
                    <a:pt x="240506" y="68924"/>
                    <a:pt x="244316" y="39397"/>
                  </a:cubicBezTo>
                  <a:cubicBezTo>
                    <a:pt x="241459" y="43207"/>
                    <a:pt x="242411" y="46064"/>
                    <a:pt x="246221" y="45112"/>
                  </a:cubicBezTo>
                  <a:cubicBezTo>
                    <a:pt x="246221" y="49874"/>
                    <a:pt x="242411" y="64162"/>
                    <a:pt x="241459" y="69877"/>
                  </a:cubicBezTo>
                  <a:cubicBezTo>
                    <a:pt x="239554" y="64162"/>
                    <a:pt x="242411" y="78449"/>
                    <a:pt x="242411" y="77497"/>
                  </a:cubicBezTo>
                  <a:cubicBezTo>
                    <a:pt x="250984" y="75592"/>
                    <a:pt x="250031" y="58447"/>
                    <a:pt x="255746" y="57494"/>
                  </a:cubicBezTo>
                  <a:cubicBezTo>
                    <a:pt x="259556" y="58447"/>
                    <a:pt x="262414" y="82259"/>
                    <a:pt x="262414" y="81307"/>
                  </a:cubicBezTo>
                  <a:cubicBezTo>
                    <a:pt x="262414" y="68924"/>
                    <a:pt x="279559" y="71782"/>
                    <a:pt x="275749" y="47017"/>
                  </a:cubicBezTo>
                  <a:cubicBezTo>
                    <a:pt x="270986" y="52732"/>
                    <a:pt x="272891" y="60352"/>
                    <a:pt x="267176" y="60352"/>
                  </a:cubicBezTo>
                  <a:cubicBezTo>
                    <a:pt x="267176" y="55589"/>
                    <a:pt x="266224" y="54637"/>
                    <a:pt x="263366" y="58447"/>
                  </a:cubicBezTo>
                  <a:cubicBezTo>
                    <a:pt x="270986" y="39397"/>
                    <a:pt x="259556" y="55589"/>
                    <a:pt x="261461" y="56542"/>
                  </a:cubicBezTo>
                  <a:cubicBezTo>
                    <a:pt x="261461" y="53684"/>
                    <a:pt x="263366" y="42254"/>
                    <a:pt x="262414" y="40349"/>
                  </a:cubicBezTo>
                  <a:cubicBezTo>
                    <a:pt x="273844" y="41302"/>
                    <a:pt x="283369" y="39397"/>
                    <a:pt x="285274" y="53684"/>
                  </a:cubicBezTo>
                  <a:cubicBezTo>
                    <a:pt x="305276" y="49874"/>
                    <a:pt x="294799" y="15584"/>
                    <a:pt x="314801" y="52732"/>
                  </a:cubicBezTo>
                  <a:cubicBezTo>
                    <a:pt x="306229" y="35587"/>
                    <a:pt x="307181" y="50827"/>
                    <a:pt x="306229" y="51779"/>
                  </a:cubicBezTo>
                  <a:cubicBezTo>
                    <a:pt x="302419" y="44159"/>
                    <a:pt x="300514" y="46064"/>
                    <a:pt x="299561" y="57494"/>
                  </a:cubicBezTo>
                  <a:cubicBezTo>
                    <a:pt x="300514" y="51779"/>
                    <a:pt x="301466" y="46064"/>
                    <a:pt x="300514" y="40349"/>
                  </a:cubicBezTo>
                  <a:cubicBezTo>
                    <a:pt x="298609" y="53684"/>
                    <a:pt x="294799" y="42254"/>
                    <a:pt x="290989" y="42254"/>
                  </a:cubicBezTo>
                  <a:cubicBezTo>
                    <a:pt x="296704" y="54637"/>
                    <a:pt x="294799" y="62257"/>
                    <a:pt x="298609" y="82259"/>
                  </a:cubicBezTo>
                  <a:cubicBezTo>
                    <a:pt x="302419" y="65114"/>
                    <a:pt x="349091" y="59399"/>
                    <a:pt x="354806" y="68924"/>
                  </a:cubicBezTo>
                  <a:cubicBezTo>
                    <a:pt x="340519" y="25109"/>
                    <a:pt x="384334" y="89879"/>
                    <a:pt x="354806" y="39397"/>
                  </a:cubicBezTo>
                  <a:cubicBezTo>
                    <a:pt x="357664" y="47017"/>
                    <a:pt x="355759" y="53684"/>
                    <a:pt x="350996" y="59399"/>
                  </a:cubicBezTo>
                  <a:cubicBezTo>
                    <a:pt x="352901" y="54637"/>
                    <a:pt x="318611" y="63209"/>
                    <a:pt x="313849" y="64162"/>
                  </a:cubicBezTo>
                  <a:cubicBezTo>
                    <a:pt x="314801" y="47969"/>
                    <a:pt x="316706" y="63209"/>
                    <a:pt x="314801" y="45112"/>
                  </a:cubicBezTo>
                  <a:cubicBezTo>
                    <a:pt x="312896" y="53684"/>
                    <a:pt x="366236" y="23204"/>
                    <a:pt x="363379" y="24157"/>
                  </a:cubicBezTo>
                  <a:cubicBezTo>
                    <a:pt x="363379" y="27014"/>
                    <a:pt x="364331" y="27967"/>
                    <a:pt x="366236" y="25109"/>
                  </a:cubicBezTo>
                  <a:cubicBezTo>
                    <a:pt x="366236" y="23204"/>
                    <a:pt x="360521" y="40349"/>
                    <a:pt x="360521" y="40349"/>
                  </a:cubicBezTo>
                  <a:cubicBezTo>
                    <a:pt x="367189" y="14632"/>
                    <a:pt x="370046" y="42254"/>
                    <a:pt x="369094" y="44159"/>
                  </a:cubicBezTo>
                  <a:cubicBezTo>
                    <a:pt x="368141" y="39397"/>
                    <a:pt x="366236" y="40349"/>
                    <a:pt x="365284" y="47017"/>
                  </a:cubicBezTo>
                  <a:cubicBezTo>
                    <a:pt x="367189" y="41302"/>
                    <a:pt x="365284" y="43207"/>
                    <a:pt x="360521" y="51779"/>
                  </a:cubicBezTo>
                  <a:cubicBezTo>
                    <a:pt x="383381" y="56542"/>
                    <a:pt x="369094" y="12727"/>
                    <a:pt x="378619" y="21299"/>
                  </a:cubicBezTo>
                  <a:cubicBezTo>
                    <a:pt x="378619" y="23204"/>
                    <a:pt x="381476" y="28919"/>
                    <a:pt x="386239" y="24157"/>
                  </a:cubicBezTo>
                  <a:cubicBezTo>
                    <a:pt x="389096" y="37492"/>
                    <a:pt x="372904" y="25109"/>
                    <a:pt x="373856" y="25109"/>
                  </a:cubicBezTo>
                  <a:cubicBezTo>
                    <a:pt x="374809" y="26062"/>
                    <a:pt x="381476" y="55589"/>
                    <a:pt x="379571" y="55589"/>
                  </a:cubicBezTo>
                  <a:cubicBezTo>
                    <a:pt x="376714" y="47969"/>
                    <a:pt x="382429" y="27014"/>
                    <a:pt x="386239" y="39397"/>
                  </a:cubicBezTo>
                  <a:cubicBezTo>
                    <a:pt x="386239" y="29872"/>
                    <a:pt x="388144" y="28919"/>
                    <a:pt x="391954" y="35587"/>
                  </a:cubicBezTo>
                  <a:cubicBezTo>
                    <a:pt x="390049" y="24157"/>
                    <a:pt x="387191" y="29872"/>
                    <a:pt x="388144" y="17489"/>
                  </a:cubicBezTo>
                  <a:cubicBezTo>
                    <a:pt x="392906" y="16537"/>
                    <a:pt x="397669" y="16537"/>
                    <a:pt x="409099" y="31777"/>
                  </a:cubicBezTo>
                  <a:cubicBezTo>
                    <a:pt x="401479" y="35587"/>
                    <a:pt x="400526" y="33682"/>
                    <a:pt x="405289" y="25109"/>
                  </a:cubicBezTo>
                  <a:cubicBezTo>
                    <a:pt x="402431" y="24157"/>
                    <a:pt x="400526" y="23204"/>
                    <a:pt x="398621" y="22252"/>
                  </a:cubicBezTo>
                  <a:cubicBezTo>
                    <a:pt x="392906" y="20347"/>
                    <a:pt x="391954" y="36539"/>
                    <a:pt x="391954" y="36539"/>
                  </a:cubicBezTo>
                  <a:cubicBezTo>
                    <a:pt x="399574" y="32729"/>
                    <a:pt x="402431" y="33682"/>
                    <a:pt x="401479" y="38444"/>
                  </a:cubicBezTo>
                  <a:cubicBezTo>
                    <a:pt x="422434" y="45112"/>
                    <a:pt x="381476" y="18442"/>
                    <a:pt x="410051" y="39397"/>
                  </a:cubicBezTo>
                  <a:cubicBezTo>
                    <a:pt x="411004" y="33682"/>
                    <a:pt x="412909" y="33682"/>
                    <a:pt x="415766" y="39397"/>
                  </a:cubicBezTo>
                  <a:cubicBezTo>
                    <a:pt x="415766" y="36539"/>
                    <a:pt x="411004" y="21299"/>
                    <a:pt x="411004" y="20347"/>
                  </a:cubicBezTo>
                  <a:cubicBezTo>
                    <a:pt x="410051" y="33682"/>
                    <a:pt x="417671" y="23204"/>
                    <a:pt x="418624" y="23204"/>
                  </a:cubicBezTo>
                  <a:cubicBezTo>
                    <a:pt x="411004" y="24157"/>
                    <a:pt x="410051" y="21299"/>
                    <a:pt x="415766" y="14632"/>
                  </a:cubicBezTo>
                  <a:cubicBezTo>
                    <a:pt x="417671" y="7964"/>
                    <a:pt x="420529" y="39397"/>
                    <a:pt x="420529" y="39397"/>
                  </a:cubicBezTo>
                  <a:cubicBezTo>
                    <a:pt x="412909" y="29872"/>
                    <a:pt x="428149" y="39397"/>
                    <a:pt x="429101" y="41302"/>
                  </a:cubicBezTo>
                  <a:cubicBezTo>
                    <a:pt x="437674" y="53684"/>
                    <a:pt x="438626" y="10822"/>
                    <a:pt x="438626" y="10822"/>
                  </a:cubicBezTo>
                  <a:cubicBezTo>
                    <a:pt x="444341" y="21299"/>
                    <a:pt x="511016" y="6059"/>
                    <a:pt x="514826" y="19394"/>
                  </a:cubicBezTo>
                  <a:cubicBezTo>
                    <a:pt x="510064" y="19394"/>
                    <a:pt x="492919" y="23204"/>
                    <a:pt x="507206" y="37492"/>
                  </a:cubicBezTo>
                  <a:cubicBezTo>
                    <a:pt x="512921" y="35587"/>
                    <a:pt x="510064" y="19394"/>
                    <a:pt x="513874" y="39397"/>
                  </a:cubicBezTo>
                  <a:cubicBezTo>
                    <a:pt x="512921" y="33682"/>
                    <a:pt x="512921" y="31777"/>
                    <a:pt x="513874" y="34634"/>
                  </a:cubicBezTo>
                  <a:cubicBezTo>
                    <a:pt x="519589" y="25109"/>
                    <a:pt x="518636" y="15584"/>
                    <a:pt x="510064" y="7964"/>
                  </a:cubicBezTo>
                  <a:cubicBezTo>
                    <a:pt x="517684" y="1297"/>
                    <a:pt x="518636" y="37492"/>
                    <a:pt x="525304" y="36539"/>
                  </a:cubicBezTo>
                  <a:cubicBezTo>
                    <a:pt x="522446" y="27967"/>
                    <a:pt x="522446" y="26062"/>
                    <a:pt x="525304" y="29872"/>
                  </a:cubicBezTo>
                  <a:cubicBezTo>
                    <a:pt x="525304" y="28919"/>
                    <a:pt x="530066" y="23204"/>
                    <a:pt x="531971" y="25109"/>
                  </a:cubicBezTo>
                  <a:cubicBezTo>
                    <a:pt x="532924" y="17489"/>
                    <a:pt x="530066" y="12727"/>
                    <a:pt x="520541" y="11774"/>
                  </a:cubicBezTo>
                  <a:cubicBezTo>
                    <a:pt x="520541" y="12727"/>
                    <a:pt x="526256" y="27014"/>
                    <a:pt x="521494" y="20347"/>
                  </a:cubicBezTo>
                  <a:cubicBezTo>
                    <a:pt x="531019" y="-2513"/>
                    <a:pt x="530066" y="26062"/>
                    <a:pt x="541496" y="11774"/>
                  </a:cubicBezTo>
                  <a:cubicBezTo>
                    <a:pt x="545306" y="18442"/>
                    <a:pt x="564356" y="80354"/>
                    <a:pt x="543401" y="70829"/>
                  </a:cubicBezTo>
                  <a:cubicBezTo>
                    <a:pt x="542449" y="71782"/>
                    <a:pt x="539591" y="81307"/>
                    <a:pt x="544354" y="80354"/>
                  </a:cubicBezTo>
                  <a:cubicBezTo>
                    <a:pt x="541496" y="67019"/>
                    <a:pt x="565309" y="59399"/>
                    <a:pt x="569119" y="55589"/>
                  </a:cubicBezTo>
                  <a:cubicBezTo>
                    <a:pt x="564356" y="57494"/>
                    <a:pt x="566261" y="56542"/>
                    <a:pt x="575786" y="53684"/>
                  </a:cubicBezTo>
                  <a:cubicBezTo>
                    <a:pt x="583406" y="87022"/>
                    <a:pt x="561499" y="87022"/>
                    <a:pt x="554831" y="108929"/>
                  </a:cubicBezTo>
                  <a:cubicBezTo>
                    <a:pt x="557689" y="109882"/>
                    <a:pt x="538639" y="100357"/>
                    <a:pt x="542449" y="97499"/>
                  </a:cubicBezTo>
                  <a:cubicBezTo>
                    <a:pt x="536734" y="100357"/>
                    <a:pt x="551021" y="134647"/>
                    <a:pt x="522446" y="124169"/>
                  </a:cubicBezTo>
                  <a:cubicBezTo>
                    <a:pt x="529114" y="124169"/>
                    <a:pt x="516731" y="107977"/>
                    <a:pt x="511969" y="104167"/>
                  </a:cubicBezTo>
                  <a:cubicBezTo>
                    <a:pt x="511969" y="104167"/>
                    <a:pt x="490061" y="122264"/>
                    <a:pt x="489109" y="131789"/>
                  </a:cubicBezTo>
                  <a:cubicBezTo>
                    <a:pt x="487204" y="109882"/>
                    <a:pt x="491966" y="114644"/>
                    <a:pt x="491014" y="118454"/>
                  </a:cubicBezTo>
                  <a:cubicBezTo>
                    <a:pt x="489109" y="120359"/>
                    <a:pt x="392906" y="163222"/>
                    <a:pt x="377666" y="118454"/>
                  </a:cubicBezTo>
                  <a:cubicBezTo>
                    <a:pt x="378619" y="123217"/>
                    <a:pt x="377666" y="125122"/>
                    <a:pt x="374809" y="124169"/>
                  </a:cubicBezTo>
                  <a:cubicBezTo>
                    <a:pt x="382429" y="131789"/>
                    <a:pt x="381476" y="139409"/>
                    <a:pt x="372904" y="148934"/>
                  </a:cubicBezTo>
                  <a:cubicBezTo>
                    <a:pt x="370046" y="144172"/>
                    <a:pt x="370999" y="142267"/>
                    <a:pt x="376714" y="144172"/>
                  </a:cubicBezTo>
                  <a:cubicBezTo>
                    <a:pt x="370046" y="123217"/>
                    <a:pt x="377666" y="129884"/>
                    <a:pt x="369094" y="106072"/>
                  </a:cubicBezTo>
                  <a:cubicBezTo>
                    <a:pt x="365284" y="118454"/>
                    <a:pt x="363379" y="121312"/>
                    <a:pt x="361474" y="114644"/>
                  </a:cubicBezTo>
                  <a:cubicBezTo>
                    <a:pt x="350996" y="132742"/>
                    <a:pt x="360521" y="134647"/>
                    <a:pt x="362426" y="147982"/>
                  </a:cubicBezTo>
                  <a:cubicBezTo>
                    <a:pt x="346234" y="150839"/>
                    <a:pt x="294799" y="168937"/>
                    <a:pt x="283369" y="169889"/>
                  </a:cubicBezTo>
                  <a:cubicBezTo>
                    <a:pt x="280511" y="167032"/>
                    <a:pt x="282416" y="149887"/>
                    <a:pt x="269081" y="150839"/>
                  </a:cubicBezTo>
                  <a:cubicBezTo>
                    <a:pt x="276701" y="147029"/>
                    <a:pt x="257651" y="186082"/>
                    <a:pt x="261461" y="175604"/>
                  </a:cubicBezTo>
                  <a:cubicBezTo>
                    <a:pt x="262414" y="167984"/>
                    <a:pt x="261461" y="168937"/>
                    <a:pt x="258604" y="176557"/>
                  </a:cubicBezTo>
                  <a:cubicBezTo>
                    <a:pt x="263366" y="158459"/>
                    <a:pt x="263366" y="161317"/>
                    <a:pt x="264319" y="146077"/>
                  </a:cubicBezTo>
                  <a:cubicBezTo>
                    <a:pt x="263366" y="145124"/>
                    <a:pt x="242411" y="182272"/>
                    <a:pt x="247174" y="181319"/>
                  </a:cubicBezTo>
                  <a:cubicBezTo>
                    <a:pt x="253841" y="140362"/>
                    <a:pt x="238601" y="140362"/>
                    <a:pt x="235744" y="118454"/>
                  </a:cubicBezTo>
                  <a:cubicBezTo>
                    <a:pt x="240506" y="120359"/>
                    <a:pt x="240506" y="123217"/>
                    <a:pt x="235744" y="127979"/>
                  </a:cubicBezTo>
                  <a:cubicBezTo>
                    <a:pt x="249079" y="123217"/>
                    <a:pt x="240506" y="107977"/>
                    <a:pt x="228124" y="128932"/>
                  </a:cubicBezTo>
                  <a:close/>
                  <a:moveTo>
                    <a:pt x="30004" y="107024"/>
                  </a:moveTo>
                  <a:cubicBezTo>
                    <a:pt x="30004" y="106072"/>
                    <a:pt x="30956" y="106072"/>
                    <a:pt x="30956" y="105119"/>
                  </a:cubicBezTo>
                  <a:cubicBezTo>
                    <a:pt x="30004" y="106072"/>
                    <a:pt x="30004" y="107024"/>
                    <a:pt x="30004" y="107024"/>
                  </a:cubicBezTo>
                  <a:close/>
                  <a:moveTo>
                    <a:pt x="286226" y="104167"/>
                  </a:moveTo>
                  <a:cubicBezTo>
                    <a:pt x="280511" y="103214"/>
                    <a:pt x="266224" y="147982"/>
                    <a:pt x="286226" y="104167"/>
                  </a:cubicBezTo>
                  <a:close/>
                  <a:moveTo>
                    <a:pt x="290989" y="124169"/>
                  </a:moveTo>
                  <a:cubicBezTo>
                    <a:pt x="292894" y="125122"/>
                    <a:pt x="290989" y="115597"/>
                    <a:pt x="290989" y="124169"/>
                  </a:cubicBezTo>
                  <a:close/>
                  <a:moveTo>
                    <a:pt x="292894" y="117502"/>
                  </a:moveTo>
                  <a:cubicBezTo>
                    <a:pt x="291941" y="117502"/>
                    <a:pt x="291941" y="117502"/>
                    <a:pt x="292894" y="117502"/>
                  </a:cubicBezTo>
                  <a:lnTo>
                    <a:pt x="292894" y="117502"/>
                  </a:lnTo>
                  <a:close/>
                  <a:moveTo>
                    <a:pt x="247174" y="118454"/>
                  </a:moveTo>
                  <a:cubicBezTo>
                    <a:pt x="246221" y="118454"/>
                    <a:pt x="245269" y="118454"/>
                    <a:pt x="247174" y="118454"/>
                  </a:cubicBezTo>
                  <a:close/>
                  <a:moveTo>
                    <a:pt x="252889" y="124169"/>
                  </a:moveTo>
                  <a:cubicBezTo>
                    <a:pt x="250984" y="113692"/>
                    <a:pt x="250984" y="122264"/>
                    <a:pt x="252889" y="124169"/>
                  </a:cubicBezTo>
                  <a:close/>
                  <a:moveTo>
                    <a:pt x="269081" y="138457"/>
                  </a:moveTo>
                  <a:cubicBezTo>
                    <a:pt x="271939" y="105119"/>
                    <a:pt x="269081" y="137504"/>
                    <a:pt x="269081" y="138457"/>
                  </a:cubicBezTo>
                  <a:close/>
                  <a:moveTo>
                    <a:pt x="530066" y="67972"/>
                  </a:moveTo>
                  <a:cubicBezTo>
                    <a:pt x="524351" y="60352"/>
                    <a:pt x="525304" y="84164"/>
                    <a:pt x="530066" y="67972"/>
                  </a:cubicBezTo>
                  <a:close/>
                  <a:moveTo>
                    <a:pt x="491014" y="71782"/>
                  </a:moveTo>
                  <a:cubicBezTo>
                    <a:pt x="486251" y="87022"/>
                    <a:pt x="475774" y="88927"/>
                    <a:pt x="490061" y="103214"/>
                  </a:cubicBezTo>
                  <a:cubicBezTo>
                    <a:pt x="488156" y="97499"/>
                    <a:pt x="486251" y="98452"/>
                    <a:pt x="487204" y="105119"/>
                  </a:cubicBezTo>
                  <a:cubicBezTo>
                    <a:pt x="491014" y="110834"/>
                    <a:pt x="498634" y="88927"/>
                    <a:pt x="491014" y="83212"/>
                  </a:cubicBezTo>
                  <a:cubicBezTo>
                    <a:pt x="493871" y="71782"/>
                    <a:pt x="514826" y="92737"/>
                    <a:pt x="511016" y="94642"/>
                  </a:cubicBezTo>
                  <a:cubicBezTo>
                    <a:pt x="510064" y="86069"/>
                    <a:pt x="522446" y="96547"/>
                    <a:pt x="518636" y="96547"/>
                  </a:cubicBezTo>
                  <a:cubicBezTo>
                    <a:pt x="521494" y="83212"/>
                    <a:pt x="510064" y="64162"/>
                    <a:pt x="491014" y="71782"/>
                  </a:cubicBezTo>
                  <a:close/>
                  <a:moveTo>
                    <a:pt x="361474" y="83212"/>
                  </a:moveTo>
                  <a:cubicBezTo>
                    <a:pt x="376714" y="123217"/>
                    <a:pt x="398621" y="87974"/>
                    <a:pt x="382429" y="110834"/>
                  </a:cubicBezTo>
                  <a:cubicBezTo>
                    <a:pt x="384334" y="117502"/>
                    <a:pt x="394811" y="134647"/>
                    <a:pt x="396716" y="137504"/>
                  </a:cubicBezTo>
                  <a:cubicBezTo>
                    <a:pt x="399574" y="130837"/>
                    <a:pt x="400526" y="128932"/>
                    <a:pt x="401479" y="132742"/>
                  </a:cubicBezTo>
                  <a:cubicBezTo>
                    <a:pt x="382429" y="130837"/>
                    <a:pt x="414814" y="96547"/>
                    <a:pt x="416719" y="91784"/>
                  </a:cubicBezTo>
                  <a:cubicBezTo>
                    <a:pt x="417671" y="107977"/>
                    <a:pt x="416719" y="95594"/>
                    <a:pt x="420529" y="103214"/>
                  </a:cubicBezTo>
                  <a:cubicBezTo>
                    <a:pt x="423386" y="95594"/>
                    <a:pt x="421481" y="88927"/>
                    <a:pt x="414814" y="83212"/>
                  </a:cubicBezTo>
                  <a:cubicBezTo>
                    <a:pt x="426244" y="78449"/>
                    <a:pt x="463391" y="90832"/>
                    <a:pt x="472916" y="91784"/>
                  </a:cubicBezTo>
                  <a:cubicBezTo>
                    <a:pt x="478631" y="49874"/>
                    <a:pt x="403384" y="90832"/>
                    <a:pt x="405289" y="88927"/>
                  </a:cubicBezTo>
                  <a:cubicBezTo>
                    <a:pt x="405289" y="88927"/>
                    <a:pt x="400526" y="69877"/>
                    <a:pt x="398621" y="69877"/>
                  </a:cubicBezTo>
                  <a:cubicBezTo>
                    <a:pt x="399574" y="72734"/>
                    <a:pt x="364331" y="81307"/>
                    <a:pt x="361474" y="83212"/>
                  </a:cubicBezTo>
                  <a:close/>
                  <a:moveTo>
                    <a:pt x="351949" y="91784"/>
                  </a:moveTo>
                  <a:cubicBezTo>
                    <a:pt x="339566" y="103214"/>
                    <a:pt x="350996" y="101309"/>
                    <a:pt x="344329" y="114644"/>
                  </a:cubicBezTo>
                  <a:cubicBezTo>
                    <a:pt x="346234" y="107024"/>
                    <a:pt x="304324" y="124169"/>
                    <a:pt x="296704" y="118454"/>
                  </a:cubicBezTo>
                  <a:cubicBezTo>
                    <a:pt x="300514" y="124169"/>
                    <a:pt x="327184" y="122264"/>
                    <a:pt x="328136" y="125122"/>
                  </a:cubicBezTo>
                  <a:cubicBezTo>
                    <a:pt x="347186" y="132742"/>
                    <a:pt x="356711" y="111787"/>
                    <a:pt x="351949" y="91784"/>
                  </a:cubicBezTo>
                  <a:close/>
                  <a:moveTo>
                    <a:pt x="255746" y="66067"/>
                  </a:moveTo>
                  <a:cubicBezTo>
                    <a:pt x="255746" y="65114"/>
                    <a:pt x="255746" y="66067"/>
                    <a:pt x="255746" y="66067"/>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278" name="Google Shape;11278;p15"/>
            <p:cNvSpPr/>
            <p:nvPr/>
          </p:nvSpPr>
          <p:spPr>
            <a:xfrm>
              <a:off x="7568103" y="1082516"/>
              <a:ext cx="9525" cy="19050"/>
            </a:xfrm>
            <a:custGeom>
              <a:avLst/>
              <a:gdLst/>
              <a:ahLst/>
              <a:cxnLst/>
              <a:rect l="l" t="t" r="r" b="b"/>
              <a:pathLst>
                <a:path w="9525" h="19050" extrusionOk="0">
                  <a:moveTo>
                    <a:pt x="8082" y="12859"/>
                  </a:moveTo>
                  <a:cubicBezTo>
                    <a:pt x="8082" y="10954"/>
                    <a:pt x="9987" y="10001"/>
                    <a:pt x="8082" y="7144"/>
                  </a:cubicBezTo>
                  <a:cubicBezTo>
                    <a:pt x="9987" y="10954"/>
                    <a:pt x="5225" y="9049"/>
                    <a:pt x="8082" y="12859"/>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279" name="Google Shape;11279;p15"/>
            <p:cNvSpPr/>
            <p:nvPr/>
          </p:nvSpPr>
          <p:spPr>
            <a:xfrm>
              <a:off x="7572137" y="1088482"/>
              <a:ext cx="9525" cy="9525"/>
            </a:xfrm>
            <a:custGeom>
              <a:avLst/>
              <a:gdLst/>
              <a:ahLst/>
              <a:cxnLst/>
              <a:rect l="l" t="t" r="r" b="b"/>
              <a:pathLst>
                <a:path w="9525" h="9525" extrusionOk="0">
                  <a:moveTo>
                    <a:pt x="7858" y="9750"/>
                  </a:moveTo>
                  <a:cubicBezTo>
                    <a:pt x="6906" y="4988"/>
                    <a:pt x="6906" y="7845"/>
                    <a:pt x="7858" y="9750"/>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280" name="Google Shape;11280;p15"/>
            <p:cNvSpPr/>
            <p:nvPr/>
          </p:nvSpPr>
          <p:spPr>
            <a:xfrm>
              <a:off x="7588091" y="1115217"/>
              <a:ext cx="9525" cy="19050"/>
            </a:xfrm>
            <a:custGeom>
              <a:avLst/>
              <a:gdLst/>
              <a:ahLst/>
              <a:cxnLst/>
              <a:rect l="l" t="t" r="r" b="b"/>
              <a:pathLst>
                <a:path w="9525" h="19050" extrusionOk="0">
                  <a:moveTo>
                    <a:pt x="7144" y="8732"/>
                  </a:moveTo>
                  <a:cubicBezTo>
                    <a:pt x="7144" y="2065"/>
                    <a:pt x="12859" y="19210"/>
                    <a:pt x="7144" y="8732"/>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281" name="Google Shape;11281;p15"/>
            <p:cNvSpPr/>
            <p:nvPr/>
          </p:nvSpPr>
          <p:spPr>
            <a:xfrm>
              <a:off x="7592854" y="1125755"/>
              <a:ext cx="9525" cy="9525"/>
            </a:xfrm>
            <a:custGeom>
              <a:avLst/>
              <a:gdLst/>
              <a:ahLst/>
              <a:cxnLst/>
              <a:rect l="l" t="t" r="r" b="b"/>
              <a:pathLst>
                <a:path w="9525" h="9525" extrusionOk="0">
                  <a:moveTo>
                    <a:pt x="7144" y="10577"/>
                  </a:moveTo>
                  <a:cubicBezTo>
                    <a:pt x="8096" y="3910"/>
                    <a:pt x="7144" y="8672"/>
                    <a:pt x="7144" y="10577"/>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282" name="Google Shape;11282;p15"/>
            <p:cNvSpPr/>
            <p:nvPr/>
          </p:nvSpPr>
          <p:spPr>
            <a:xfrm>
              <a:off x="7512844" y="1063374"/>
              <a:ext cx="9525" cy="9525"/>
            </a:xfrm>
            <a:custGeom>
              <a:avLst/>
              <a:gdLst/>
              <a:ahLst/>
              <a:cxnLst/>
              <a:rect l="l" t="t" r="r" b="b"/>
              <a:pathLst>
                <a:path w="9525" h="9525" extrusionOk="0">
                  <a:moveTo>
                    <a:pt x="9049" y="8188"/>
                  </a:moveTo>
                  <a:cubicBezTo>
                    <a:pt x="7144" y="5331"/>
                    <a:pt x="8096" y="9141"/>
                    <a:pt x="7144" y="10093"/>
                  </a:cubicBezTo>
                  <a:cubicBezTo>
                    <a:pt x="8096" y="9141"/>
                    <a:pt x="9049" y="10093"/>
                    <a:pt x="9049" y="8188"/>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283" name="Google Shape;11283;p15"/>
            <p:cNvSpPr/>
            <p:nvPr/>
          </p:nvSpPr>
          <p:spPr>
            <a:xfrm>
              <a:off x="7079456" y="1099661"/>
              <a:ext cx="28575" cy="9525"/>
            </a:xfrm>
            <a:custGeom>
              <a:avLst/>
              <a:gdLst/>
              <a:ahLst/>
              <a:cxnLst/>
              <a:rect l="l" t="t" r="r" b="b"/>
              <a:pathLst>
                <a:path w="28575" h="9525" extrusionOk="0">
                  <a:moveTo>
                    <a:pt x="22384" y="7144"/>
                  </a:moveTo>
                  <a:lnTo>
                    <a:pt x="7144" y="8096"/>
                  </a:lnTo>
                  <a:cubicBezTo>
                    <a:pt x="10954" y="8096"/>
                    <a:pt x="14764" y="8096"/>
                    <a:pt x="22384"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284" name="Google Shape;11284;p15"/>
            <p:cNvSpPr/>
            <p:nvPr/>
          </p:nvSpPr>
          <p:spPr>
            <a:xfrm>
              <a:off x="7442359" y="1081141"/>
              <a:ext cx="19050" cy="19050"/>
            </a:xfrm>
            <a:custGeom>
              <a:avLst/>
              <a:gdLst/>
              <a:ahLst/>
              <a:cxnLst/>
              <a:rect l="l" t="t" r="r" b="b"/>
              <a:pathLst>
                <a:path w="19050" h="19050" extrusionOk="0">
                  <a:moveTo>
                    <a:pt x="7144" y="18044"/>
                  </a:moveTo>
                  <a:cubicBezTo>
                    <a:pt x="17621" y="-54"/>
                    <a:pt x="8096" y="7566"/>
                    <a:pt x="7144" y="180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285" name="Google Shape;11285;p15"/>
            <p:cNvSpPr/>
            <p:nvPr/>
          </p:nvSpPr>
          <p:spPr>
            <a:xfrm>
              <a:off x="7433786" y="1067276"/>
              <a:ext cx="19050" cy="19050"/>
            </a:xfrm>
            <a:custGeom>
              <a:avLst/>
              <a:gdLst/>
              <a:ahLst/>
              <a:cxnLst/>
              <a:rect l="l" t="t" r="r" b="b"/>
              <a:pathLst>
                <a:path w="19050" h="19050" extrusionOk="0">
                  <a:moveTo>
                    <a:pt x="7144" y="7144"/>
                  </a:moveTo>
                  <a:cubicBezTo>
                    <a:pt x="16669" y="25241"/>
                    <a:pt x="10001" y="15716"/>
                    <a:pt x="7144"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286" name="Google Shape;11286;p15"/>
            <p:cNvSpPr/>
            <p:nvPr/>
          </p:nvSpPr>
          <p:spPr>
            <a:xfrm>
              <a:off x="7525226" y="1166336"/>
              <a:ext cx="9525" cy="9525"/>
            </a:xfrm>
            <a:custGeom>
              <a:avLst/>
              <a:gdLst/>
              <a:ahLst/>
              <a:cxnLst/>
              <a:rect l="l" t="t" r="r" b="b"/>
              <a:pathLst>
                <a:path w="9525" h="9525" extrusionOk="0">
                  <a:moveTo>
                    <a:pt x="7144" y="7144"/>
                  </a:moveTo>
                  <a:cubicBezTo>
                    <a:pt x="8096" y="14764"/>
                    <a:pt x="7144" y="8096"/>
                    <a:pt x="7144"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287" name="Google Shape;11287;p15"/>
            <p:cNvSpPr/>
            <p:nvPr/>
          </p:nvSpPr>
          <p:spPr>
            <a:xfrm>
              <a:off x="7417805" y="1074988"/>
              <a:ext cx="9525" cy="9525"/>
            </a:xfrm>
            <a:custGeom>
              <a:avLst/>
              <a:gdLst/>
              <a:ahLst/>
              <a:cxnLst/>
              <a:rect l="l" t="t" r="r" b="b"/>
              <a:pathLst>
                <a:path w="9525" h="9525" extrusionOk="0">
                  <a:moveTo>
                    <a:pt x="8837" y="9909"/>
                  </a:moveTo>
                  <a:cubicBezTo>
                    <a:pt x="8837" y="8956"/>
                    <a:pt x="5027" y="4194"/>
                    <a:pt x="8837" y="9909"/>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288" name="Google Shape;11288;p15"/>
            <p:cNvSpPr/>
            <p:nvPr/>
          </p:nvSpPr>
          <p:spPr>
            <a:xfrm>
              <a:off x="7419499" y="1074896"/>
              <a:ext cx="9525" cy="9525"/>
            </a:xfrm>
            <a:custGeom>
              <a:avLst/>
              <a:gdLst/>
              <a:ahLst/>
              <a:cxnLst/>
              <a:rect l="l" t="t" r="r" b="b"/>
              <a:pathLst>
                <a:path w="9525" h="9525" extrusionOk="0">
                  <a:moveTo>
                    <a:pt x="7144" y="7144"/>
                  </a:moveTo>
                  <a:lnTo>
                    <a:pt x="7144" y="9049"/>
                  </a:lnTo>
                  <a:lnTo>
                    <a:pt x="7144" y="7144"/>
                  </a:ln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289" name="Google Shape;11289;p15"/>
            <p:cNvSpPr/>
            <p:nvPr/>
          </p:nvSpPr>
          <p:spPr>
            <a:xfrm>
              <a:off x="7529036" y="1178162"/>
              <a:ext cx="9525" cy="9525"/>
            </a:xfrm>
            <a:custGeom>
              <a:avLst/>
              <a:gdLst/>
              <a:ahLst/>
              <a:cxnLst/>
              <a:rect l="l" t="t" r="r" b="b"/>
              <a:pathLst>
                <a:path w="9525" h="9525" extrusionOk="0">
                  <a:moveTo>
                    <a:pt x="7144" y="8653"/>
                  </a:moveTo>
                  <a:cubicBezTo>
                    <a:pt x="9049" y="7700"/>
                    <a:pt x="11906" y="5795"/>
                    <a:pt x="7144" y="8653"/>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290" name="Google Shape;11290;p15"/>
            <p:cNvSpPr/>
            <p:nvPr/>
          </p:nvSpPr>
          <p:spPr>
            <a:xfrm>
              <a:off x="7499806" y="1151942"/>
              <a:ext cx="9525" cy="9525"/>
            </a:xfrm>
            <a:custGeom>
              <a:avLst/>
              <a:gdLst/>
              <a:ahLst/>
              <a:cxnLst/>
              <a:rect l="l" t="t" r="r" b="b"/>
              <a:pathLst>
                <a:path w="9525" h="9525" extrusionOk="0">
                  <a:moveTo>
                    <a:pt x="7799" y="10107"/>
                  </a:moveTo>
                  <a:lnTo>
                    <a:pt x="8751" y="7250"/>
                  </a:lnTo>
                  <a:cubicBezTo>
                    <a:pt x="8751" y="7250"/>
                    <a:pt x="5894" y="6297"/>
                    <a:pt x="7799" y="10107"/>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291" name="Google Shape;11291;p15"/>
            <p:cNvSpPr/>
            <p:nvPr/>
          </p:nvSpPr>
          <p:spPr>
            <a:xfrm>
              <a:off x="7407645" y="1079658"/>
              <a:ext cx="9525" cy="9525"/>
            </a:xfrm>
            <a:custGeom>
              <a:avLst/>
              <a:gdLst/>
              <a:ahLst/>
              <a:cxnLst/>
              <a:rect l="l" t="t" r="r" b="b"/>
              <a:pathLst>
                <a:path w="9525" h="9525" extrusionOk="0">
                  <a:moveTo>
                    <a:pt x="7567" y="7144"/>
                  </a:moveTo>
                  <a:cubicBezTo>
                    <a:pt x="6615" y="12859"/>
                    <a:pt x="7567" y="9049"/>
                    <a:pt x="7567"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292" name="Google Shape;11292;p15"/>
            <p:cNvSpPr/>
            <p:nvPr/>
          </p:nvSpPr>
          <p:spPr>
            <a:xfrm>
              <a:off x="7493387" y="1174908"/>
              <a:ext cx="9525" cy="19050"/>
            </a:xfrm>
            <a:custGeom>
              <a:avLst/>
              <a:gdLst/>
              <a:ahLst/>
              <a:cxnLst/>
              <a:rect l="l" t="t" r="r" b="b"/>
              <a:pathLst>
                <a:path w="9525" h="19050" extrusionOk="0">
                  <a:moveTo>
                    <a:pt x="7550" y="7144"/>
                  </a:moveTo>
                  <a:cubicBezTo>
                    <a:pt x="10408" y="10954"/>
                    <a:pt x="4693" y="10001"/>
                    <a:pt x="8503" y="12859"/>
                  </a:cubicBezTo>
                  <a:cubicBezTo>
                    <a:pt x="10408" y="11906"/>
                    <a:pt x="9456" y="9049"/>
                    <a:pt x="7550"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293" name="Google Shape;11293;p15"/>
            <p:cNvSpPr/>
            <p:nvPr/>
          </p:nvSpPr>
          <p:spPr>
            <a:xfrm>
              <a:off x="7423309" y="1142523"/>
              <a:ext cx="9525" cy="9525"/>
            </a:xfrm>
            <a:custGeom>
              <a:avLst/>
              <a:gdLst/>
              <a:ahLst/>
              <a:cxnLst/>
              <a:rect l="l" t="t" r="r" b="b"/>
              <a:pathLst>
                <a:path w="9525" h="9525" extrusionOk="0">
                  <a:moveTo>
                    <a:pt x="7144" y="7144"/>
                  </a:moveTo>
                  <a:cubicBezTo>
                    <a:pt x="7144" y="7144"/>
                    <a:pt x="7144" y="7144"/>
                    <a:pt x="7144" y="7144"/>
                  </a:cubicBezTo>
                  <a:cubicBezTo>
                    <a:pt x="7144" y="7144"/>
                    <a:pt x="7144" y="7144"/>
                    <a:pt x="7144"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294" name="Google Shape;11294;p15"/>
            <p:cNvSpPr/>
            <p:nvPr/>
          </p:nvSpPr>
          <p:spPr>
            <a:xfrm>
              <a:off x="7423309" y="1141094"/>
              <a:ext cx="9525" cy="9525"/>
            </a:xfrm>
            <a:custGeom>
              <a:avLst/>
              <a:gdLst/>
              <a:ahLst/>
              <a:cxnLst/>
              <a:rect l="l" t="t" r="r" b="b"/>
              <a:pathLst>
                <a:path w="9525" h="9525" extrusionOk="0">
                  <a:moveTo>
                    <a:pt x="7144" y="8572"/>
                  </a:moveTo>
                  <a:cubicBezTo>
                    <a:pt x="8096" y="8572"/>
                    <a:pt x="9049" y="9525"/>
                    <a:pt x="10001" y="8572"/>
                  </a:cubicBezTo>
                  <a:cubicBezTo>
                    <a:pt x="8096" y="6668"/>
                    <a:pt x="8096" y="6668"/>
                    <a:pt x="7144" y="8572"/>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295" name="Google Shape;11295;p15"/>
            <p:cNvSpPr/>
            <p:nvPr/>
          </p:nvSpPr>
          <p:spPr>
            <a:xfrm>
              <a:off x="7413627" y="1143034"/>
              <a:ext cx="9525" cy="9525"/>
            </a:xfrm>
            <a:custGeom>
              <a:avLst/>
              <a:gdLst/>
              <a:ahLst/>
              <a:cxnLst/>
              <a:rect l="l" t="t" r="r" b="b"/>
              <a:pathLst>
                <a:path w="9525" h="9525" extrusionOk="0">
                  <a:moveTo>
                    <a:pt x="7301" y="10443"/>
                  </a:moveTo>
                  <a:cubicBezTo>
                    <a:pt x="10158" y="4728"/>
                    <a:pt x="6348" y="7586"/>
                    <a:pt x="7301" y="10443"/>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296" name="Google Shape;11296;p15"/>
            <p:cNvSpPr/>
            <p:nvPr/>
          </p:nvSpPr>
          <p:spPr>
            <a:xfrm>
              <a:off x="7327106" y="1087569"/>
              <a:ext cx="19050" cy="9525"/>
            </a:xfrm>
            <a:custGeom>
              <a:avLst/>
              <a:gdLst/>
              <a:ahLst/>
              <a:cxnLst/>
              <a:rect l="l" t="t" r="r" b="b"/>
              <a:pathLst>
                <a:path w="19050" h="9525" extrusionOk="0">
                  <a:moveTo>
                    <a:pt x="7144" y="7805"/>
                  </a:moveTo>
                  <a:cubicBezTo>
                    <a:pt x="19526" y="12568"/>
                    <a:pt x="10001" y="4948"/>
                    <a:pt x="7144" y="7805"/>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297" name="Google Shape;11297;p15"/>
            <p:cNvSpPr/>
            <p:nvPr/>
          </p:nvSpPr>
          <p:spPr>
            <a:xfrm>
              <a:off x="7366159" y="1075425"/>
              <a:ext cx="9525" cy="9525"/>
            </a:xfrm>
            <a:custGeom>
              <a:avLst/>
              <a:gdLst/>
              <a:ahLst/>
              <a:cxnLst/>
              <a:rect l="l" t="t" r="r" b="b"/>
              <a:pathLst>
                <a:path w="9525" h="9525" extrusionOk="0">
                  <a:moveTo>
                    <a:pt x="7144" y="7567"/>
                  </a:moveTo>
                  <a:cubicBezTo>
                    <a:pt x="7144" y="7567"/>
                    <a:pt x="7144" y="7567"/>
                    <a:pt x="7144" y="7567"/>
                  </a:cubicBezTo>
                  <a:cubicBezTo>
                    <a:pt x="7144" y="6615"/>
                    <a:pt x="7144" y="7567"/>
                    <a:pt x="7144" y="7567"/>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298" name="Google Shape;11298;p15"/>
            <p:cNvSpPr/>
            <p:nvPr/>
          </p:nvSpPr>
          <p:spPr>
            <a:xfrm>
              <a:off x="7474744" y="1192053"/>
              <a:ext cx="9525" cy="19050"/>
            </a:xfrm>
            <a:custGeom>
              <a:avLst/>
              <a:gdLst/>
              <a:ahLst/>
              <a:cxnLst/>
              <a:rect l="l" t="t" r="r" b="b"/>
              <a:pathLst>
                <a:path w="9525" h="19050" extrusionOk="0">
                  <a:moveTo>
                    <a:pt x="7144" y="7144"/>
                  </a:moveTo>
                  <a:cubicBezTo>
                    <a:pt x="7144" y="20479"/>
                    <a:pt x="7144" y="8096"/>
                    <a:pt x="7144"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299" name="Google Shape;11299;p15"/>
            <p:cNvSpPr/>
            <p:nvPr/>
          </p:nvSpPr>
          <p:spPr>
            <a:xfrm>
              <a:off x="7322344" y="1086250"/>
              <a:ext cx="9525" cy="9525"/>
            </a:xfrm>
            <a:custGeom>
              <a:avLst/>
              <a:gdLst/>
              <a:ahLst/>
              <a:cxnLst/>
              <a:rect l="l" t="t" r="r" b="b"/>
              <a:pathLst>
                <a:path w="9525" h="9525" extrusionOk="0">
                  <a:moveTo>
                    <a:pt x="7144" y="8172"/>
                  </a:moveTo>
                  <a:cubicBezTo>
                    <a:pt x="8096" y="8172"/>
                    <a:pt x="8096" y="8172"/>
                    <a:pt x="9049" y="9125"/>
                  </a:cubicBezTo>
                  <a:cubicBezTo>
                    <a:pt x="9049" y="5315"/>
                    <a:pt x="7144" y="8172"/>
                    <a:pt x="7144" y="8172"/>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300" name="Google Shape;11300;p15"/>
            <p:cNvSpPr/>
            <p:nvPr/>
          </p:nvSpPr>
          <p:spPr>
            <a:xfrm>
              <a:off x="7382160" y="1142875"/>
              <a:ext cx="9525" cy="9525"/>
            </a:xfrm>
            <a:custGeom>
              <a:avLst/>
              <a:gdLst/>
              <a:ahLst/>
              <a:cxnLst/>
              <a:rect l="l" t="t" r="r" b="b"/>
              <a:pathLst>
                <a:path w="9525" h="9525" extrusionOk="0">
                  <a:moveTo>
                    <a:pt x="7335" y="9650"/>
                  </a:moveTo>
                  <a:cubicBezTo>
                    <a:pt x="8288" y="11555"/>
                    <a:pt x="9240" y="9650"/>
                    <a:pt x="10193" y="10602"/>
                  </a:cubicBezTo>
                  <a:cubicBezTo>
                    <a:pt x="9240" y="9650"/>
                    <a:pt x="6383" y="3935"/>
                    <a:pt x="7335" y="9650"/>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301" name="Google Shape;11301;p15"/>
            <p:cNvSpPr/>
            <p:nvPr/>
          </p:nvSpPr>
          <p:spPr>
            <a:xfrm>
              <a:off x="7318534" y="1102769"/>
              <a:ext cx="9525" cy="19050"/>
            </a:xfrm>
            <a:custGeom>
              <a:avLst/>
              <a:gdLst/>
              <a:ahLst/>
              <a:cxnLst/>
              <a:rect l="l" t="t" r="r" b="b"/>
              <a:pathLst>
                <a:path w="9525" h="19050" extrusionOk="0">
                  <a:moveTo>
                    <a:pt x="7144" y="7846"/>
                  </a:moveTo>
                  <a:cubicBezTo>
                    <a:pt x="8096" y="7846"/>
                    <a:pt x="9049" y="10703"/>
                    <a:pt x="9049" y="13561"/>
                  </a:cubicBezTo>
                  <a:cubicBezTo>
                    <a:pt x="10001" y="11656"/>
                    <a:pt x="9049" y="4988"/>
                    <a:pt x="7144" y="7846"/>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302" name="Google Shape;11302;p15"/>
            <p:cNvSpPr/>
            <p:nvPr/>
          </p:nvSpPr>
          <p:spPr>
            <a:xfrm>
              <a:off x="7376636" y="1144957"/>
              <a:ext cx="9525" cy="9525"/>
            </a:xfrm>
            <a:custGeom>
              <a:avLst/>
              <a:gdLst/>
              <a:ahLst/>
              <a:cxnLst/>
              <a:rect l="l" t="t" r="r" b="b"/>
              <a:pathLst>
                <a:path w="9525" h="9525" extrusionOk="0">
                  <a:moveTo>
                    <a:pt x="7144" y="7567"/>
                  </a:moveTo>
                  <a:cubicBezTo>
                    <a:pt x="7144" y="7567"/>
                    <a:pt x="12859" y="6615"/>
                    <a:pt x="7144" y="7567"/>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303" name="Google Shape;11303;p15"/>
            <p:cNvSpPr/>
            <p:nvPr/>
          </p:nvSpPr>
          <p:spPr>
            <a:xfrm>
              <a:off x="7395556" y="1185373"/>
              <a:ext cx="9525" cy="19050"/>
            </a:xfrm>
            <a:custGeom>
              <a:avLst/>
              <a:gdLst/>
              <a:ahLst/>
              <a:cxnLst/>
              <a:rect l="l" t="t" r="r" b="b"/>
              <a:pathLst>
                <a:path w="9525" h="19050" extrusionOk="0">
                  <a:moveTo>
                    <a:pt x="8227" y="18586"/>
                  </a:moveTo>
                  <a:cubicBezTo>
                    <a:pt x="9179" y="16681"/>
                    <a:pt x="5369" y="-6179"/>
                    <a:pt x="8227" y="18586"/>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304" name="Google Shape;11304;p15"/>
            <p:cNvSpPr/>
            <p:nvPr/>
          </p:nvSpPr>
          <p:spPr>
            <a:xfrm>
              <a:off x="7390924" y="1189196"/>
              <a:ext cx="9525" cy="9525"/>
            </a:xfrm>
            <a:custGeom>
              <a:avLst/>
              <a:gdLst/>
              <a:ahLst/>
              <a:cxnLst/>
              <a:rect l="l" t="t" r="r" b="b"/>
              <a:pathLst>
                <a:path w="9525" h="9525" extrusionOk="0">
                  <a:moveTo>
                    <a:pt x="8096" y="7144"/>
                  </a:moveTo>
                  <a:cubicBezTo>
                    <a:pt x="8096" y="7144"/>
                    <a:pt x="7144" y="7144"/>
                    <a:pt x="7144" y="7144"/>
                  </a:cubicBezTo>
                  <a:cubicBezTo>
                    <a:pt x="7144" y="7144"/>
                    <a:pt x="8096" y="7144"/>
                    <a:pt x="8096"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305" name="Google Shape;11305;p15"/>
            <p:cNvSpPr/>
            <p:nvPr/>
          </p:nvSpPr>
          <p:spPr>
            <a:xfrm>
              <a:off x="7352824" y="1167288"/>
              <a:ext cx="9525" cy="9525"/>
            </a:xfrm>
            <a:custGeom>
              <a:avLst/>
              <a:gdLst/>
              <a:ahLst/>
              <a:cxnLst/>
              <a:rect l="l" t="t" r="r" b="b"/>
              <a:pathLst>
                <a:path w="9525" h="9525" extrusionOk="0">
                  <a:moveTo>
                    <a:pt x="7144" y="9049"/>
                  </a:moveTo>
                  <a:cubicBezTo>
                    <a:pt x="7144" y="8096"/>
                    <a:pt x="7144" y="8096"/>
                    <a:pt x="8096" y="7144"/>
                  </a:cubicBezTo>
                  <a:cubicBezTo>
                    <a:pt x="8096" y="7144"/>
                    <a:pt x="8096" y="8096"/>
                    <a:pt x="7144" y="9049"/>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306" name="Google Shape;11306;p15"/>
            <p:cNvSpPr/>
            <p:nvPr/>
          </p:nvSpPr>
          <p:spPr>
            <a:xfrm>
              <a:off x="7377632" y="1191172"/>
              <a:ext cx="9525" cy="19050"/>
            </a:xfrm>
            <a:custGeom>
              <a:avLst/>
              <a:gdLst/>
              <a:ahLst/>
              <a:cxnLst/>
              <a:rect l="l" t="t" r="r" b="b"/>
              <a:pathLst>
                <a:path w="9525" h="19050" extrusionOk="0">
                  <a:moveTo>
                    <a:pt x="9959" y="11835"/>
                  </a:moveTo>
                  <a:cubicBezTo>
                    <a:pt x="1386" y="-2452"/>
                    <a:pt x="15674" y="21360"/>
                    <a:pt x="9959" y="11835"/>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307" name="Google Shape;11307;p15"/>
            <p:cNvSpPr/>
            <p:nvPr/>
          </p:nvSpPr>
          <p:spPr>
            <a:xfrm>
              <a:off x="7289006" y="1091674"/>
              <a:ext cx="9525" cy="9525"/>
            </a:xfrm>
            <a:custGeom>
              <a:avLst/>
              <a:gdLst/>
              <a:ahLst/>
              <a:cxnLst/>
              <a:rect l="l" t="t" r="r" b="b"/>
              <a:pathLst>
                <a:path w="9525" h="9525" extrusionOk="0">
                  <a:moveTo>
                    <a:pt x="7144" y="10368"/>
                  </a:moveTo>
                  <a:cubicBezTo>
                    <a:pt x="7144" y="6558"/>
                    <a:pt x="8096" y="5606"/>
                    <a:pt x="7144" y="10368"/>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308" name="Google Shape;11308;p15"/>
            <p:cNvSpPr/>
            <p:nvPr/>
          </p:nvSpPr>
          <p:spPr>
            <a:xfrm>
              <a:off x="7288054" y="1091088"/>
              <a:ext cx="9525" cy="9525"/>
            </a:xfrm>
            <a:custGeom>
              <a:avLst/>
              <a:gdLst/>
              <a:ahLst/>
              <a:cxnLst/>
              <a:rect l="l" t="t" r="r" b="b"/>
              <a:pathLst>
                <a:path w="9525" h="9525" extrusionOk="0">
                  <a:moveTo>
                    <a:pt x="7144" y="7144"/>
                  </a:moveTo>
                  <a:lnTo>
                    <a:pt x="7144" y="7144"/>
                  </a:lnTo>
                  <a:cubicBezTo>
                    <a:pt x="8096" y="7144"/>
                    <a:pt x="7144" y="7144"/>
                    <a:pt x="7144"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309" name="Google Shape;11309;p15"/>
            <p:cNvSpPr/>
            <p:nvPr/>
          </p:nvSpPr>
          <p:spPr>
            <a:xfrm>
              <a:off x="7359299" y="1161956"/>
              <a:ext cx="9525" cy="9525"/>
            </a:xfrm>
            <a:custGeom>
              <a:avLst/>
              <a:gdLst/>
              <a:ahLst/>
              <a:cxnLst/>
              <a:rect l="l" t="t" r="r" b="b"/>
              <a:pathLst>
                <a:path w="9525" h="9525" extrusionOk="0">
                  <a:moveTo>
                    <a:pt x="7335" y="9618"/>
                  </a:moveTo>
                  <a:cubicBezTo>
                    <a:pt x="8288" y="9618"/>
                    <a:pt x="9241" y="9618"/>
                    <a:pt x="10193" y="7713"/>
                  </a:cubicBezTo>
                  <a:cubicBezTo>
                    <a:pt x="9241" y="6761"/>
                    <a:pt x="6383" y="6761"/>
                    <a:pt x="7335" y="9618"/>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310" name="Google Shape;11310;p15"/>
            <p:cNvSpPr/>
            <p:nvPr/>
          </p:nvSpPr>
          <p:spPr>
            <a:xfrm>
              <a:off x="7282339" y="1103682"/>
              <a:ext cx="9525" cy="9525"/>
            </a:xfrm>
            <a:custGeom>
              <a:avLst/>
              <a:gdLst/>
              <a:ahLst/>
              <a:cxnLst/>
              <a:rect l="l" t="t" r="r" b="b"/>
              <a:pathLst>
                <a:path w="9525" h="9525" extrusionOk="0">
                  <a:moveTo>
                    <a:pt x="7144" y="8837"/>
                  </a:moveTo>
                  <a:cubicBezTo>
                    <a:pt x="10954" y="5027"/>
                    <a:pt x="7144" y="8837"/>
                    <a:pt x="7144" y="8837"/>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311" name="Google Shape;11311;p15"/>
            <p:cNvSpPr/>
            <p:nvPr/>
          </p:nvSpPr>
          <p:spPr>
            <a:xfrm>
              <a:off x="7268743" y="1094803"/>
              <a:ext cx="9525" cy="9525"/>
            </a:xfrm>
            <a:custGeom>
              <a:avLst/>
              <a:gdLst/>
              <a:ahLst/>
              <a:cxnLst/>
              <a:rect l="l" t="t" r="r" b="b"/>
              <a:pathLst>
                <a:path w="9525" h="9525" extrusionOk="0">
                  <a:moveTo>
                    <a:pt x="9310" y="7239"/>
                  </a:moveTo>
                  <a:cubicBezTo>
                    <a:pt x="11215" y="6286"/>
                    <a:pt x="3595" y="12954"/>
                    <a:pt x="9310" y="7239"/>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312" name="Google Shape;11312;p15"/>
            <p:cNvSpPr/>
            <p:nvPr/>
          </p:nvSpPr>
          <p:spPr>
            <a:xfrm>
              <a:off x="7331869" y="1205282"/>
              <a:ext cx="9525" cy="19050"/>
            </a:xfrm>
            <a:custGeom>
              <a:avLst/>
              <a:gdLst/>
              <a:ahLst/>
              <a:cxnLst/>
              <a:rect l="l" t="t" r="r" b="b"/>
              <a:pathLst>
                <a:path w="9525" h="19050" extrusionOk="0">
                  <a:moveTo>
                    <a:pt x="7144" y="13917"/>
                  </a:moveTo>
                  <a:cubicBezTo>
                    <a:pt x="7144" y="13917"/>
                    <a:pt x="9049" y="-1323"/>
                    <a:pt x="7144" y="13917"/>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313" name="Google Shape;11313;p15"/>
            <p:cNvSpPr/>
            <p:nvPr/>
          </p:nvSpPr>
          <p:spPr>
            <a:xfrm>
              <a:off x="7157561" y="1094898"/>
              <a:ext cx="66675" cy="28575"/>
            </a:xfrm>
            <a:custGeom>
              <a:avLst/>
              <a:gdLst/>
              <a:ahLst/>
              <a:cxnLst/>
              <a:rect l="l" t="t" r="r" b="b"/>
              <a:pathLst>
                <a:path w="66675" h="28575" extrusionOk="0">
                  <a:moveTo>
                    <a:pt x="47149" y="18574"/>
                  </a:moveTo>
                  <a:cubicBezTo>
                    <a:pt x="47149" y="19526"/>
                    <a:pt x="50959" y="26194"/>
                    <a:pt x="55721" y="27146"/>
                  </a:cubicBezTo>
                  <a:cubicBezTo>
                    <a:pt x="51911" y="24289"/>
                    <a:pt x="58579" y="14764"/>
                    <a:pt x="60484" y="10001"/>
                  </a:cubicBezTo>
                  <a:cubicBezTo>
                    <a:pt x="59531" y="10001"/>
                    <a:pt x="59531" y="9049"/>
                    <a:pt x="60484" y="7144"/>
                  </a:cubicBezTo>
                  <a:cubicBezTo>
                    <a:pt x="53816" y="12859"/>
                    <a:pt x="25241" y="8096"/>
                    <a:pt x="7144" y="7144"/>
                  </a:cubicBezTo>
                  <a:cubicBezTo>
                    <a:pt x="15716" y="12859"/>
                    <a:pt x="9049" y="21431"/>
                    <a:pt x="8096" y="28099"/>
                  </a:cubicBezTo>
                  <a:cubicBezTo>
                    <a:pt x="13811" y="32861"/>
                    <a:pt x="48101" y="30004"/>
                    <a:pt x="47149" y="1857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314" name="Google Shape;11314;p15"/>
            <p:cNvSpPr/>
            <p:nvPr/>
          </p:nvSpPr>
          <p:spPr>
            <a:xfrm>
              <a:off x="7207091" y="1113948"/>
              <a:ext cx="9525" cy="9525"/>
            </a:xfrm>
            <a:custGeom>
              <a:avLst/>
              <a:gdLst/>
              <a:ahLst/>
              <a:cxnLst/>
              <a:rect l="l" t="t" r="r" b="b"/>
              <a:pathLst>
                <a:path w="9525" h="9525" extrusionOk="0">
                  <a:moveTo>
                    <a:pt x="7144" y="7144"/>
                  </a:moveTo>
                  <a:cubicBezTo>
                    <a:pt x="7144" y="7144"/>
                    <a:pt x="8096" y="7144"/>
                    <a:pt x="8096" y="7144"/>
                  </a:cubicBezTo>
                  <a:cubicBezTo>
                    <a:pt x="8096" y="7144"/>
                    <a:pt x="7144" y="7144"/>
                    <a:pt x="7144"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315" name="Google Shape;11315;p15"/>
            <p:cNvSpPr/>
            <p:nvPr/>
          </p:nvSpPr>
          <p:spPr>
            <a:xfrm>
              <a:off x="7156609" y="1093946"/>
              <a:ext cx="9525" cy="9525"/>
            </a:xfrm>
            <a:custGeom>
              <a:avLst/>
              <a:gdLst/>
              <a:ahLst/>
              <a:cxnLst/>
              <a:rect l="l" t="t" r="r" b="b"/>
              <a:pathLst>
                <a:path w="9525" h="9525" extrusionOk="0">
                  <a:moveTo>
                    <a:pt x="7144" y="7144"/>
                  </a:moveTo>
                  <a:lnTo>
                    <a:pt x="9049" y="7144"/>
                  </a:lnTo>
                  <a:cubicBezTo>
                    <a:pt x="8096" y="7144"/>
                    <a:pt x="8096" y="7144"/>
                    <a:pt x="7144"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316" name="Google Shape;11316;p15"/>
            <p:cNvSpPr/>
            <p:nvPr/>
          </p:nvSpPr>
          <p:spPr>
            <a:xfrm>
              <a:off x="7215224" y="1097409"/>
              <a:ext cx="9525" cy="19050"/>
            </a:xfrm>
            <a:custGeom>
              <a:avLst/>
              <a:gdLst/>
              <a:ahLst/>
              <a:cxnLst/>
              <a:rect l="l" t="t" r="r" b="b"/>
              <a:pathLst>
                <a:path w="9525" h="19050" extrusionOk="0">
                  <a:moveTo>
                    <a:pt x="9488" y="12253"/>
                  </a:moveTo>
                  <a:cubicBezTo>
                    <a:pt x="4726" y="1776"/>
                    <a:pt x="8536" y="10348"/>
                    <a:pt x="9488" y="12253"/>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317" name="Google Shape;11317;p15"/>
            <p:cNvSpPr/>
            <p:nvPr/>
          </p:nvSpPr>
          <p:spPr>
            <a:xfrm>
              <a:off x="7212606" y="1092993"/>
              <a:ext cx="9525" cy="9525"/>
            </a:xfrm>
            <a:custGeom>
              <a:avLst/>
              <a:gdLst/>
              <a:ahLst/>
              <a:cxnLst/>
              <a:rect l="l" t="t" r="r" b="b"/>
              <a:pathLst>
                <a:path w="9525" h="9525" extrusionOk="0">
                  <a:moveTo>
                    <a:pt x="7344" y="7144"/>
                  </a:moveTo>
                  <a:cubicBezTo>
                    <a:pt x="6392" y="15716"/>
                    <a:pt x="9249" y="9049"/>
                    <a:pt x="7344"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318" name="Google Shape;11318;p15"/>
            <p:cNvSpPr/>
            <p:nvPr/>
          </p:nvSpPr>
          <p:spPr>
            <a:xfrm>
              <a:off x="7208136" y="1202531"/>
              <a:ext cx="9525" cy="9525"/>
            </a:xfrm>
            <a:custGeom>
              <a:avLst/>
              <a:gdLst/>
              <a:ahLst/>
              <a:cxnLst/>
              <a:rect l="l" t="t" r="r" b="b"/>
              <a:pathLst>
                <a:path w="9525" h="9525" extrusionOk="0">
                  <a:moveTo>
                    <a:pt x="9909" y="7144"/>
                  </a:moveTo>
                  <a:cubicBezTo>
                    <a:pt x="8957" y="8096"/>
                    <a:pt x="4194" y="10954"/>
                    <a:pt x="9909"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319" name="Google Shape;11319;p15"/>
            <p:cNvSpPr/>
            <p:nvPr/>
          </p:nvSpPr>
          <p:spPr>
            <a:xfrm>
              <a:off x="7196614" y="1192731"/>
              <a:ext cx="9525" cy="9525"/>
            </a:xfrm>
            <a:custGeom>
              <a:avLst/>
              <a:gdLst/>
              <a:ahLst/>
              <a:cxnLst/>
              <a:rect l="l" t="t" r="r" b="b"/>
              <a:pathLst>
                <a:path w="9525" h="9525" extrusionOk="0">
                  <a:moveTo>
                    <a:pt x="7144" y="7419"/>
                  </a:moveTo>
                  <a:cubicBezTo>
                    <a:pt x="8096" y="10276"/>
                    <a:pt x="10001" y="8371"/>
                    <a:pt x="10954" y="7419"/>
                  </a:cubicBezTo>
                  <a:cubicBezTo>
                    <a:pt x="9049" y="8371"/>
                    <a:pt x="10001" y="6466"/>
                    <a:pt x="7144" y="7419"/>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320" name="Google Shape;11320;p15"/>
            <p:cNvSpPr/>
            <p:nvPr/>
          </p:nvSpPr>
          <p:spPr>
            <a:xfrm>
              <a:off x="7195618" y="1227296"/>
              <a:ext cx="9525" cy="9525"/>
            </a:xfrm>
            <a:custGeom>
              <a:avLst/>
              <a:gdLst/>
              <a:ahLst/>
              <a:cxnLst/>
              <a:rect l="l" t="t" r="r" b="b"/>
              <a:pathLst>
                <a:path w="9525" h="9525" extrusionOk="0">
                  <a:moveTo>
                    <a:pt x="10045" y="7144"/>
                  </a:moveTo>
                  <a:cubicBezTo>
                    <a:pt x="7187" y="9049"/>
                    <a:pt x="5282" y="10954"/>
                    <a:pt x="10045"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321" name="Google Shape;11321;p15"/>
            <p:cNvSpPr/>
            <p:nvPr/>
          </p:nvSpPr>
          <p:spPr>
            <a:xfrm>
              <a:off x="7137559" y="1112996"/>
              <a:ext cx="9525" cy="9525"/>
            </a:xfrm>
            <a:custGeom>
              <a:avLst/>
              <a:gdLst/>
              <a:ahLst/>
              <a:cxnLst/>
              <a:rect l="l" t="t" r="r" b="b"/>
              <a:pathLst>
                <a:path w="9525" h="9525" extrusionOk="0">
                  <a:moveTo>
                    <a:pt x="8096" y="7144"/>
                  </a:moveTo>
                  <a:lnTo>
                    <a:pt x="7144" y="7144"/>
                  </a:lnTo>
                  <a:cubicBezTo>
                    <a:pt x="7144" y="8096"/>
                    <a:pt x="7144" y="7144"/>
                    <a:pt x="8096"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322" name="Google Shape;11322;p15"/>
            <p:cNvSpPr/>
            <p:nvPr/>
          </p:nvSpPr>
          <p:spPr>
            <a:xfrm>
              <a:off x="7126129" y="1093275"/>
              <a:ext cx="38100" cy="28575"/>
            </a:xfrm>
            <a:custGeom>
              <a:avLst/>
              <a:gdLst/>
              <a:ahLst/>
              <a:cxnLst/>
              <a:rect l="l" t="t" r="r" b="b"/>
              <a:pathLst>
                <a:path w="38100" h="28575" extrusionOk="0">
                  <a:moveTo>
                    <a:pt x="37624" y="24007"/>
                  </a:moveTo>
                  <a:cubicBezTo>
                    <a:pt x="35719" y="21149"/>
                    <a:pt x="26194" y="-11236"/>
                    <a:pt x="7144" y="22102"/>
                  </a:cubicBezTo>
                  <a:cubicBezTo>
                    <a:pt x="14764" y="17339"/>
                    <a:pt x="17621" y="17339"/>
                    <a:pt x="16669" y="24007"/>
                  </a:cubicBezTo>
                  <a:cubicBezTo>
                    <a:pt x="20479" y="21149"/>
                    <a:pt x="20479" y="18292"/>
                    <a:pt x="17621" y="16387"/>
                  </a:cubicBezTo>
                  <a:cubicBezTo>
                    <a:pt x="25241" y="1147"/>
                    <a:pt x="9049" y="47819"/>
                    <a:pt x="37624" y="24007"/>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323" name="Google Shape;11323;p15"/>
            <p:cNvSpPr/>
            <p:nvPr/>
          </p:nvSpPr>
          <p:spPr>
            <a:xfrm>
              <a:off x="7094696" y="1105376"/>
              <a:ext cx="9525" cy="9525"/>
            </a:xfrm>
            <a:custGeom>
              <a:avLst/>
              <a:gdLst/>
              <a:ahLst/>
              <a:cxnLst/>
              <a:rect l="l" t="t" r="r" b="b"/>
              <a:pathLst>
                <a:path w="9525" h="9525" extrusionOk="0">
                  <a:moveTo>
                    <a:pt x="7144" y="7144"/>
                  </a:moveTo>
                  <a:lnTo>
                    <a:pt x="7144" y="7144"/>
                  </a:lnTo>
                  <a:cubicBezTo>
                    <a:pt x="7144" y="7144"/>
                    <a:pt x="7144" y="7144"/>
                    <a:pt x="7144"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324" name="Google Shape;11324;p15"/>
            <p:cNvSpPr/>
            <p:nvPr/>
          </p:nvSpPr>
          <p:spPr>
            <a:xfrm>
              <a:off x="7096601" y="1100413"/>
              <a:ext cx="9525" cy="19050"/>
            </a:xfrm>
            <a:custGeom>
              <a:avLst/>
              <a:gdLst/>
              <a:ahLst/>
              <a:cxnLst/>
              <a:rect l="l" t="t" r="r" b="b"/>
              <a:pathLst>
                <a:path w="9525" h="19050" extrusionOk="0">
                  <a:moveTo>
                    <a:pt x="7144" y="14011"/>
                  </a:moveTo>
                  <a:cubicBezTo>
                    <a:pt x="8096" y="676"/>
                    <a:pt x="7144" y="10201"/>
                    <a:pt x="7144" y="14011"/>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325" name="Google Shape;11325;p15"/>
            <p:cNvSpPr/>
            <p:nvPr/>
          </p:nvSpPr>
          <p:spPr>
            <a:xfrm>
              <a:off x="7099952" y="1095851"/>
              <a:ext cx="9525" cy="19050"/>
            </a:xfrm>
            <a:custGeom>
              <a:avLst/>
              <a:gdLst/>
              <a:ahLst/>
              <a:cxnLst/>
              <a:rect l="l" t="t" r="r" b="b"/>
              <a:pathLst>
                <a:path w="9525" h="19050" extrusionOk="0">
                  <a:moveTo>
                    <a:pt x="11413" y="7144"/>
                  </a:moveTo>
                  <a:cubicBezTo>
                    <a:pt x="9508" y="9049"/>
                    <a:pt x="2841" y="35719"/>
                    <a:pt x="11413"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326" name="Google Shape;11326;p15"/>
            <p:cNvSpPr/>
            <p:nvPr/>
          </p:nvSpPr>
          <p:spPr>
            <a:xfrm>
              <a:off x="7121604" y="1101566"/>
              <a:ext cx="9525" cy="9525"/>
            </a:xfrm>
            <a:custGeom>
              <a:avLst/>
              <a:gdLst/>
              <a:ahLst/>
              <a:cxnLst/>
              <a:rect l="l" t="t" r="r" b="b"/>
              <a:pathLst>
                <a:path w="9525" h="9525" extrusionOk="0">
                  <a:moveTo>
                    <a:pt x="7858" y="7144"/>
                  </a:moveTo>
                  <a:cubicBezTo>
                    <a:pt x="6906" y="10001"/>
                    <a:pt x="6906" y="12859"/>
                    <a:pt x="7858"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327" name="Google Shape;11327;p15"/>
            <p:cNvSpPr/>
            <p:nvPr/>
          </p:nvSpPr>
          <p:spPr>
            <a:xfrm>
              <a:off x="7118403" y="1104348"/>
              <a:ext cx="9525" cy="9525"/>
            </a:xfrm>
            <a:custGeom>
              <a:avLst/>
              <a:gdLst/>
              <a:ahLst/>
              <a:cxnLst/>
              <a:rect l="l" t="t" r="r" b="b"/>
              <a:pathLst>
                <a:path w="9525" h="9525" extrusionOk="0">
                  <a:moveTo>
                    <a:pt x="10107" y="7219"/>
                  </a:moveTo>
                  <a:cubicBezTo>
                    <a:pt x="10107" y="6266"/>
                    <a:pt x="3440" y="14839"/>
                    <a:pt x="10107" y="7219"/>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328" name="Google Shape;11328;p15"/>
            <p:cNvSpPr/>
            <p:nvPr/>
          </p:nvSpPr>
          <p:spPr>
            <a:xfrm>
              <a:off x="7113746" y="1100613"/>
              <a:ext cx="9525" cy="9525"/>
            </a:xfrm>
            <a:custGeom>
              <a:avLst/>
              <a:gdLst/>
              <a:ahLst/>
              <a:cxnLst/>
              <a:rect l="l" t="t" r="r" b="b"/>
              <a:pathLst>
                <a:path w="9525" h="9525" extrusionOk="0">
                  <a:moveTo>
                    <a:pt x="9049" y="8096"/>
                  </a:moveTo>
                  <a:cubicBezTo>
                    <a:pt x="8096" y="7144"/>
                    <a:pt x="8096" y="7144"/>
                    <a:pt x="7144" y="7144"/>
                  </a:cubicBezTo>
                  <a:lnTo>
                    <a:pt x="9049" y="8096"/>
                  </a:ln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329" name="Google Shape;11329;p15"/>
            <p:cNvSpPr/>
            <p:nvPr/>
          </p:nvSpPr>
          <p:spPr>
            <a:xfrm>
              <a:off x="7115334" y="1100825"/>
              <a:ext cx="9525" cy="9525"/>
            </a:xfrm>
            <a:custGeom>
              <a:avLst/>
              <a:gdLst/>
              <a:ahLst/>
              <a:cxnLst/>
              <a:rect l="l" t="t" r="r" b="b"/>
              <a:pathLst>
                <a:path w="9525" h="9525" extrusionOk="0">
                  <a:moveTo>
                    <a:pt x="8414" y="8837"/>
                  </a:moveTo>
                  <a:cubicBezTo>
                    <a:pt x="8414" y="8837"/>
                    <a:pt x="5556" y="5027"/>
                    <a:pt x="8414" y="8837"/>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330" name="Google Shape;11330;p15"/>
            <p:cNvSpPr/>
            <p:nvPr/>
          </p:nvSpPr>
          <p:spPr>
            <a:xfrm>
              <a:off x="7118378" y="1096570"/>
              <a:ext cx="9525" cy="19050"/>
            </a:xfrm>
            <a:custGeom>
              <a:avLst/>
              <a:gdLst/>
              <a:ahLst/>
              <a:cxnLst/>
              <a:rect l="l" t="t" r="r" b="b"/>
              <a:pathLst>
                <a:path w="9525" h="19050" extrusionOk="0">
                  <a:moveTo>
                    <a:pt x="8227" y="14044"/>
                  </a:moveTo>
                  <a:cubicBezTo>
                    <a:pt x="9179" y="2614"/>
                    <a:pt x="5369" y="7377"/>
                    <a:pt x="8227" y="140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331" name="Google Shape;11331;p15"/>
            <p:cNvSpPr/>
            <p:nvPr/>
          </p:nvSpPr>
          <p:spPr>
            <a:xfrm>
              <a:off x="7179448" y="1219676"/>
              <a:ext cx="9525" cy="9525"/>
            </a:xfrm>
            <a:custGeom>
              <a:avLst/>
              <a:gdLst/>
              <a:ahLst/>
              <a:cxnLst/>
              <a:rect l="l" t="t" r="r" b="b"/>
              <a:pathLst>
                <a:path w="9525" h="9525" extrusionOk="0">
                  <a:moveTo>
                    <a:pt x="9069" y="7144"/>
                  </a:moveTo>
                  <a:cubicBezTo>
                    <a:pt x="5259" y="12859"/>
                    <a:pt x="8117" y="9049"/>
                    <a:pt x="9069"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332" name="Google Shape;11332;p15"/>
            <p:cNvSpPr/>
            <p:nvPr/>
          </p:nvSpPr>
          <p:spPr>
            <a:xfrm>
              <a:off x="7167086" y="1214913"/>
              <a:ext cx="9525" cy="9525"/>
            </a:xfrm>
            <a:custGeom>
              <a:avLst/>
              <a:gdLst/>
              <a:ahLst/>
              <a:cxnLst/>
              <a:rect l="l" t="t" r="r" b="b"/>
              <a:pathLst>
                <a:path w="9525" h="9525" extrusionOk="0">
                  <a:moveTo>
                    <a:pt x="9049" y="7144"/>
                  </a:moveTo>
                  <a:cubicBezTo>
                    <a:pt x="8096" y="8096"/>
                    <a:pt x="8096" y="9049"/>
                    <a:pt x="7144" y="9049"/>
                  </a:cubicBezTo>
                  <a:cubicBezTo>
                    <a:pt x="9049" y="9049"/>
                    <a:pt x="9049" y="8096"/>
                    <a:pt x="9049"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333" name="Google Shape;11333;p15"/>
            <p:cNvSpPr/>
            <p:nvPr/>
          </p:nvSpPr>
          <p:spPr>
            <a:xfrm>
              <a:off x="7156009" y="1216818"/>
              <a:ext cx="19050" cy="38100"/>
            </a:xfrm>
            <a:custGeom>
              <a:avLst/>
              <a:gdLst/>
              <a:ahLst/>
              <a:cxnLst/>
              <a:rect l="l" t="t" r="r" b="b"/>
              <a:pathLst>
                <a:path w="19050" h="38100" extrusionOk="0">
                  <a:moveTo>
                    <a:pt x="8697" y="32861"/>
                  </a:moveTo>
                  <a:cubicBezTo>
                    <a:pt x="4886" y="25241"/>
                    <a:pt x="12506" y="18574"/>
                    <a:pt x="19174" y="7144"/>
                  </a:cubicBezTo>
                  <a:cubicBezTo>
                    <a:pt x="124" y="20479"/>
                    <a:pt x="9649" y="27146"/>
                    <a:pt x="8697" y="32861"/>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334" name="Google Shape;11334;p15"/>
            <p:cNvSpPr/>
            <p:nvPr/>
          </p:nvSpPr>
          <p:spPr>
            <a:xfrm>
              <a:off x="7161371" y="1250998"/>
              <a:ext cx="9525" cy="9525"/>
            </a:xfrm>
            <a:custGeom>
              <a:avLst/>
              <a:gdLst/>
              <a:ahLst/>
              <a:cxnLst/>
              <a:rect l="l" t="t" r="r" b="b"/>
              <a:pathLst>
                <a:path w="9525" h="9525" extrusionOk="0">
                  <a:moveTo>
                    <a:pt x="7144" y="9159"/>
                  </a:moveTo>
                  <a:cubicBezTo>
                    <a:pt x="8096" y="10111"/>
                    <a:pt x="9049" y="9159"/>
                    <a:pt x="9049" y="8206"/>
                  </a:cubicBezTo>
                  <a:cubicBezTo>
                    <a:pt x="9049" y="5349"/>
                    <a:pt x="8096" y="9159"/>
                    <a:pt x="7144" y="9159"/>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335" name="Google Shape;11335;p15"/>
            <p:cNvSpPr/>
            <p:nvPr/>
          </p:nvSpPr>
          <p:spPr>
            <a:xfrm>
              <a:off x="7141051" y="1177766"/>
              <a:ext cx="9525" cy="19050"/>
            </a:xfrm>
            <a:custGeom>
              <a:avLst/>
              <a:gdLst/>
              <a:ahLst/>
              <a:cxnLst/>
              <a:rect l="l" t="t" r="r" b="b"/>
              <a:pathLst>
                <a:path w="9525" h="19050" extrusionOk="0">
                  <a:moveTo>
                    <a:pt x="8414" y="7144"/>
                  </a:moveTo>
                  <a:cubicBezTo>
                    <a:pt x="5556" y="17621"/>
                    <a:pt x="8414" y="10954"/>
                    <a:pt x="8414"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336" name="Google Shape;11336;p15"/>
            <p:cNvSpPr/>
            <p:nvPr/>
          </p:nvSpPr>
          <p:spPr>
            <a:xfrm>
              <a:off x="7143274" y="1180623"/>
              <a:ext cx="9525" cy="9525"/>
            </a:xfrm>
            <a:custGeom>
              <a:avLst/>
              <a:gdLst/>
              <a:ahLst/>
              <a:cxnLst/>
              <a:rect l="l" t="t" r="r" b="b"/>
              <a:pathLst>
                <a:path w="9525" h="9525" extrusionOk="0">
                  <a:moveTo>
                    <a:pt x="8096" y="7144"/>
                  </a:moveTo>
                  <a:lnTo>
                    <a:pt x="7144" y="8096"/>
                  </a:lnTo>
                  <a:cubicBezTo>
                    <a:pt x="7144" y="8096"/>
                    <a:pt x="7144" y="8096"/>
                    <a:pt x="8096"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337" name="Google Shape;11337;p15"/>
            <p:cNvSpPr/>
            <p:nvPr/>
          </p:nvSpPr>
          <p:spPr>
            <a:xfrm>
              <a:off x="7142321" y="1176813"/>
              <a:ext cx="9525" cy="9525"/>
            </a:xfrm>
            <a:custGeom>
              <a:avLst/>
              <a:gdLst/>
              <a:ahLst/>
              <a:cxnLst/>
              <a:rect l="l" t="t" r="r" b="b"/>
              <a:pathLst>
                <a:path w="9525" h="9525" extrusionOk="0">
                  <a:moveTo>
                    <a:pt x="7144" y="7144"/>
                  </a:moveTo>
                  <a:lnTo>
                    <a:pt x="7144" y="7144"/>
                  </a:lnTo>
                  <a:cubicBezTo>
                    <a:pt x="7144" y="8096"/>
                    <a:pt x="7144" y="7144"/>
                    <a:pt x="7144"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338" name="Google Shape;11338;p15"/>
            <p:cNvSpPr/>
            <p:nvPr/>
          </p:nvSpPr>
          <p:spPr>
            <a:xfrm>
              <a:off x="7107079" y="1096181"/>
              <a:ext cx="9525" cy="9525"/>
            </a:xfrm>
            <a:custGeom>
              <a:avLst/>
              <a:gdLst/>
              <a:ahLst/>
              <a:cxnLst/>
              <a:rect l="l" t="t" r="r" b="b"/>
              <a:pathLst>
                <a:path w="9525" h="9525" extrusionOk="0">
                  <a:moveTo>
                    <a:pt x="9049" y="8718"/>
                  </a:moveTo>
                  <a:cubicBezTo>
                    <a:pt x="9049" y="5861"/>
                    <a:pt x="8096" y="7766"/>
                    <a:pt x="7144" y="7766"/>
                  </a:cubicBezTo>
                  <a:cubicBezTo>
                    <a:pt x="7144" y="8718"/>
                    <a:pt x="8096" y="9671"/>
                    <a:pt x="9049" y="8718"/>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339" name="Google Shape;11339;p15"/>
            <p:cNvSpPr/>
            <p:nvPr/>
          </p:nvSpPr>
          <p:spPr>
            <a:xfrm>
              <a:off x="7057549" y="1098708"/>
              <a:ext cx="9525" cy="9525"/>
            </a:xfrm>
            <a:custGeom>
              <a:avLst/>
              <a:gdLst/>
              <a:ahLst/>
              <a:cxnLst/>
              <a:rect l="l" t="t" r="r" b="b"/>
              <a:pathLst>
                <a:path w="9525" h="9525" extrusionOk="0">
                  <a:moveTo>
                    <a:pt x="8096" y="9049"/>
                  </a:moveTo>
                  <a:lnTo>
                    <a:pt x="7144" y="7144"/>
                  </a:lnTo>
                  <a:cubicBezTo>
                    <a:pt x="8096" y="8096"/>
                    <a:pt x="8096" y="8096"/>
                    <a:pt x="8096" y="9049"/>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340" name="Google Shape;11340;p15"/>
            <p:cNvSpPr/>
            <p:nvPr/>
          </p:nvSpPr>
          <p:spPr>
            <a:xfrm>
              <a:off x="7028974" y="1169193"/>
              <a:ext cx="9525" cy="9525"/>
            </a:xfrm>
            <a:custGeom>
              <a:avLst/>
              <a:gdLst/>
              <a:ahLst/>
              <a:cxnLst/>
              <a:rect l="l" t="t" r="r" b="b"/>
              <a:pathLst>
                <a:path w="9525" h="9525" extrusionOk="0">
                  <a:moveTo>
                    <a:pt x="7144" y="7144"/>
                  </a:moveTo>
                  <a:cubicBezTo>
                    <a:pt x="7144" y="8096"/>
                    <a:pt x="7144" y="8096"/>
                    <a:pt x="7144" y="8096"/>
                  </a:cubicBezTo>
                  <a:cubicBezTo>
                    <a:pt x="7144" y="8096"/>
                    <a:pt x="7144" y="7144"/>
                    <a:pt x="7144"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341" name="Google Shape;11341;p15"/>
            <p:cNvSpPr/>
            <p:nvPr/>
          </p:nvSpPr>
          <p:spPr>
            <a:xfrm>
              <a:off x="7026592" y="1170146"/>
              <a:ext cx="9525" cy="9525"/>
            </a:xfrm>
            <a:custGeom>
              <a:avLst/>
              <a:gdLst/>
              <a:ahLst/>
              <a:cxnLst/>
              <a:rect l="l" t="t" r="r" b="b"/>
              <a:pathLst>
                <a:path w="9525" h="9525" extrusionOk="0">
                  <a:moveTo>
                    <a:pt x="8573" y="7144"/>
                  </a:moveTo>
                  <a:cubicBezTo>
                    <a:pt x="6667" y="11906"/>
                    <a:pt x="6667" y="10954"/>
                    <a:pt x="8573"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342" name="Google Shape;11342;p15"/>
            <p:cNvSpPr/>
            <p:nvPr/>
          </p:nvSpPr>
          <p:spPr>
            <a:xfrm>
              <a:off x="7241381" y="687228"/>
              <a:ext cx="9525" cy="9525"/>
            </a:xfrm>
            <a:custGeom>
              <a:avLst/>
              <a:gdLst/>
              <a:ahLst/>
              <a:cxnLst/>
              <a:rect l="l" t="t" r="r" b="b"/>
              <a:pathLst>
                <a:path w="9525" h="9525" extrusionOk="0">
                  <a:moveTo>
                    <a:pt x="7144" y="7144"/>
                  </a:moveTo>
                  <a:cubicBezTo>
                    <a:pt x="10001" y="9049"/>
                    <a:pt x="7144" y="7144"/>
                    <a:pt x="7144"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343" name="Google Shape;11343;p15"/>
            <p:cNvSpPr/>
            <p:nvPr/>
          </p:nvSpPr>
          <p:spPr>
            <a:xfrm>
              <a:off x="7242697" y="683398"/>
              <a:ext cx="9525" cy="9525"/>
            </a:xfrm>
            <a:custGeom>
              <a:avLst/>
              <a:gdLst/>
              <a:ahLst/>
              <a:cxnLst/>
              <a:rect l="l" t="t" r="r" b="b"/>
              <a:pathLst>
                <a:path w="9525" h="9525" extrusionOk="0">
                  <a:moveTo>
                    <a:pt x="11543" y="9069"/>
                  </a:moveTo>
                  <a:cubicBezTo>
                    <a:pt x="3923" y="5259"/>
                    <a:pt x="7733" y="8117"/>
                    <a:pt x="11543" y="9069"/>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344" name="Google Shape;11344;p15"/>
            <p:cNvSpPr/>
            <p:nvPr/>
          </p:nvSpPr>
          <p:spPr>
            <a:xfrm>
              <a:off x="7254716" y="638651"/>
              <a:ext cx="9525" cy="9525"/>
            </a:xfrm>
            <a:custGeom>
              <a:avLst/>
              <a:gdLst/>
              <a:ahLst/>
              <a:cxnLst/>
              <a:rect l="l" t="t" r="r" b="b"/>
              <a:pathLst>
                <a:path w="9525" h="9525" extrusionOk="0">
                  <a:moveTo>
                    <a:pt x="7144" y="7144"/>
                  </a:moveTo>
                  <a:lnTo>
                    <a:pt x="7144" y="7144"/>
                  </a:lnTo>
                  <a:cubicBezTo>
                    <a:pt x="7144" y="7144"/>
                    <a:pt x="7144" y="7144"/>
                    <a:pt x="7144"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345" name="Google Shape;11345;p15"/>
            <p:cNvSpPr/>
            <p:nvPr/>
          </p:nvSpPr>
          <p:spPr>
            <a:xfrm>
              <a:off x="7254716" y="609123"/>
              <a:ext cx="9525" cy="9525"/>
            </a:xfrm>
            <a:custGeom>
              <a:avLst/>
              <a:gdLst/>
              <a:ahLst/>
              <a:cxnLst/>
              <a:rect l="l" t="t" r="r" b="b"/>
              <a:pathLst>
                <a:path w="9525" h="9525" extrusionOk="0">
                  <a:moveTo>
                    <a:pt x="7144" y="7144"/>
                  </a:moveTo>
                  <a:cubicBezTo>
                    <a:pt x="8096" y="7144"/>
                    <a:pt x="8096" y="7144"/>
                    <a:pt x="7144" y="7144"/>
                  </a:cubicBezTo>
                  <a:cubicBezTo>
                    <a:pt x="8096" y="7144"/>
                    <a:pt x="8096" y="7144"/>
                    <a:pt x="7144"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346" name="Google Shape;11346;p15"/>
            <p:cNvSpPr/>
            <p:nvPr/>
          </p:nvSpPr>
          <p:spPr>
            <a:xfrm>
              <a:off x="7258526" y="603408"/>
              <a:ext cx="9525" cy="9525"/>
            </a:xfrm>
            <a:custGeom>
              <a:avLst/>
              <a:gdLst/>
              <a:ahLst/>
              <a:cxnLst/>
              <a:rect l="l" t="t" r="r" b="b"/>
              <a:pathLst>
                <a:path w="9525" h="9525" extrusionOk="0">
                  <a:moveTo>
                    <a:pt x="7144" y="7144"/>
                  </a:moveTo>
                  <a:cubicBezTo>
                    <a:pt x="7144" y="7144"/>
                    <a:pt x="7144" y="8096"/>
                    <a:pt x="7144" y="7144"/>
                  </a:cubicBezTo>
                  <a:cubicBezTo>
                    <a:pt x="7144" y="8096"/>
                    <a:pt x="7144" y="7144"/>
                    <a:pt x="7144"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347" name="Google Shape;11347;p15"/>
            <p:cNvSpPr/>
            <p:nvPr/>
          </p:nvSpPr>
          <p:spPr>
            <a:xfrm>
              <a:off x="7254716" y="637698"/>
              <a:ext cx="9525" cy="9525"/>
            </a:xfrm>
            <a:custGeom>
              <a:avLst/>
              <a:gdLst/>
              <a:ahLst/>
              <a:cxnLst/>
              <a:rect l="l" t="t" r="r" b="b"/>
              <a:pathLst>
                <a:path w="9525" h="9525" extrusionOk="0">
                  <a:moveTo>
                    <a:pt x="7144" y="8096"/>
                  </a:moveTo>
                  <a:lnTo>
                    <a:pt x="8096" y="7144"/>
                  </a:lnTo>
                  <a:cubicBezTo>
                    <a:pt x="7144" y="7144"/>
                    <a:pt x="7144" y="7144"/>
                    <a:pt x="7144" y="8096"/>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348" name="Google Shape;11348;p15"/>
            <p:cNvSpPr/>
            <p:nvPr/>
          </p:nvSpPr>
          <p:spPr>
            <a:xfrm>
              <a:off x="7240429" y="677703"/>
              <a:ext cx="9525" cy="9525"/>
            </a:xfrm>
            <a:custGeom>
              <a:avLst/>
              <a:gdLst/>
              <a:ahLst/>
              <a:cxnLst/>
              <a:rect l="l" t="t" r="r" b="b"/>
              <a:pathLst>
                <a:path w="9525" h="9525" extrusionOk="0">
                  <a:moveTo>
                    <a:pt x="7144" y="7144"/>
                  </a:moveTo>
                  <a:cubicBezTo>
                    <a:pt x="7144" y="8096"/>
                    <a:pt x="8096" y="8096"/>
                    <a:pt x="7144"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349" name="Google Shape;11349;p15"/>
            <p:cNvSpPr/>
            <p:nvPr/>
          </p:nvSpPr>
          <p:spPr>
            <a:xfrm>
              <a:off x="7257574" y="651033"/>
              <a:ext cx="9525" cy="9525"/>
            </a:xfrm>
            <a:custGeom>
              <a:avLst/>
              <a:gdLst/>
              <a:ahLst/>
              <a:cxnLst/>
              <a:rect l="l" t="t" r="r" b="b"/>
              <a:pathLst>
                <a:path w="9525" h="9525" extrusionOk="0">
                  <a:moveTo>
                    <a:pt x="7144" y="7144"/>
                  </a:moveTo>
                  <a:cubicBezTo>
                    <a:pt x="7144" y="7144"/>
                    <a:pt x="10001" y="9049"/>
                    <a:pt x="7144"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350" name="Google Shape;11350;p15"/>
            <p:cNvSpPr/>
            <p:nvPr/>
          </p:nvSpPr>
          <p:spPr>
            <a:xfrm>
              <a:off x="7254811" y="661087"/>
              <a:ext cx="9525" cy="9525"/>
            </a:xfrm>
            <a:custGeom>
              <a:avLst/>
              <a:gdLst/>
              <a:ahLst/>
              <a:cxnLst/>
              <a:rect l="l" t="t" r="r" b="b"/>
              <a:pathLst>
                <a:path w="9525" h="9525" extrusionOk="0">
                  <a:moveTo>
                    <a:pt x="9907" y="7567"/>
                  </a:moveTo>
                  <a:cubicBezTo>
                    <a:pt x="10859" y="6615"/>
                    <a:pt x="3239" y="7567"/>
                    <a:pt x="9907" y="7567"/>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351" name="Google Shape;11351;p15"/>
            <p:cNvSpPr/>
            <p:nvPr/>
          </p:nvSpPr>
          <p:spPr>
            <a:xfrm>
              <a:off x="7251859" y="676751"/>
              <a:ext cx="9525" cy="9525"/>
            </a:xfrm>
            <a:custGeom>
              <a:avLst/>
              <a:gdLst/>
              <a:ahLst/>
              <a:cxnLst/>
              <a:rect l="l" t="t" r="r" b="b"/>
              <a:pathLst>
                <a:path w="9525" h="9525" extrusionOk="0">
                  <a:moveTo>
                    <a:pt x="7144" y="7144"/>
                  </a:moveTo>
                  <a:lnTo>
                    <a:pt x="7144" y="7144"/>
                  </a:lnTo>
                  <a:lnTo>
                    <a:pt x="7144" y="7144"/>
                  </a:ln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352" name="Google Shape;11352;p15"/>
            <p:cNvSpPr/>
            <p:nvPr/>
          </p:nvSpPr>
          <p:spPr>
            <a:xfrm>
              <a:off x="7258526" y="644366"/>
              <a:ext cx="9525" cy="9525"/>
            </a:xfrm>
            <a:custGeom>
              <a:avLst/>
              <a:gdLst/>
              <a:ahLst/>
              <a:cxnLst/>
              <a:rect l="l" t="t" r="r" b="b"/>
              <a:pathLst>
                <a:path w="9525" h="9525" extrusionOk="0">
                  <a:moveTo>
                    <a:pt x="7144" y="7144"/>
                  </a:moveTo>
                  <a:cubicBezTo>
                    <a:pt x="7144" y="7144"/>
                    <a:pt x="8096" y="7144"/>
                    <a:pt x="8096" y="7144"/>
                  </a:cubicBezTo>
                  <a:cubicBezTo>
                    <a:pt x="7144" y="7144"/>
                    <a:pt x="7144" y="7144"/>
                    <a:pt x="7144"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353" name="Google Shape;11353;p15"/>
            <p:cNvSpPr/>
            <p:nvPr/>
          </p:nvSpPr>
          <p:spPr>
            <a:xfrm>
              <a:off x="7245191" y="371951"/>
              <a:ext cx="9525" cy="9525"/>
            </a:xfrm>
            <a:custGeom>
              <a:avLst/>
              <a:gdLst/>
              <a:ahLst/>
              <a:cxnLst/>
              <a:rect l="l" t="t" r="r" b="b"/>
              <a:pathLst>
                <a:path w="9525" h="9525" extrusionOk="0">
                  <a:moveTo>
                    <a:pt x="7144" y="7144"/>
                  </a:moveTo>
                  <a:cubicBezTo>
                    <a:pt x="7144" y="7144"/>
                    <a:pt x="7144" y="7144"/>
                    <a:pt x="7144" y="7144"/>
                  </a:cubicBezTo>
                  <a:cubicBezTo>
                    <a:pt x="7144" y="7144"/>
                    <a:pt x="7144" y="7144"/>
                    <a:pt x="7144"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354" name="Google Shape;11354;p15"/>
            <p:cNvSpPr/>
            <p:nvPr/>
          </p:nvSpPr>
          <p:spPr>
            <a:xfrm>
              <a:off x="7254716" y="229076"/>
              <a:ext cx="9525" cy="9525"/>
            </a:xfrm>
            <a:custGeom>
              <a:avLst/>
              <a:gdLst/>
              <a:ahLst/>
              <a:cxnLst/>
              <a:rect l="l" t="t" r="r" b="b"/>
              <a:pathLst>
                <a:path w="9525" h="9525" extrusionOk="0">
                  <a:moveTo>
                    <a:pt x="7144" y="7144"/>
                  </a:moveTo>
                  <a:cubicBezTo>
                    <a:pt x="7144" y="7144"/>
                    <a:pt x="10954" y="7144"/>
                    <a:pt x="7144"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355" name="Google Shape;11355;p15"/>
            <p:cNvSpPr/>
            <p:nvPr/>
          </p:nvSpPr>
          <p:spPr>
            <a:xfrm>
              <a:off x="7261384" y="594836"/>
              <a:ext cx="9525" cy="9525"/>
            </a:xfrm>
            <a:custGeom>
              <a:avLst/>
              <a:gdLst/>
              <a:ahLst/>
              <a:cxnLst/>
              <a:rect l="l" t="t" r="r" b="b"/>
              <a:pathLst>
                <a:path w="9525" h="9525" extrusionOk="0">
                  <a:moveTo>
                    <a:pt x="7144" y="7144"/>
                  </a:moveTo>
                  <a:lnTo>
                    <a:pt x="7144" y="7144"/>
                  </a:lnTo>
                  <a:cubicBezTo>
                    <a:pt x="8096" y="7144"/>
                    <a:pt x="7144" y="7144"/>
                    <a:pt x="7144"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356" name="Google Shape;11356;p15"/>
            <p:cNvSpPr/>
            <p:nvPr/>
          </p:nvSpPr>
          <p:spPr>
            <a:xfrm>
              <a:off x="7253764" y="512723"/>
              <a:ext cx="19050" cy="9525"/>
            </a:xfrm>
            <a:custGeom>
              <a:avLst/>
              <a:gdLst/>
              <a:ahLst/>
              <a:cxnLst/>
              <a:rect l="l" t="t" r="r" b="b"/>
              <a:pathLst>
                <a:path w="19050" h="9525" extrusionOk="0">
                  <a:moveTo>
                    <a:pt x="12859" y="8294"/>
                  </a:moveTo>
                  <a:cubicBezTo>
                    <a:pt x="10001" y="9246"/>
                    <a:pt x="10001" y="6389"/>
                    <a:pt x="7144" y="7341"/>
                  </a:cubicBezTo>
                  <a:cubicBezTo>
                    <a:pt x="8096" y="7341"/>
                    <a:pt x="11906" y="9246"/>
                    <a:pt x="12859" y="829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357" name="Google Shape;11357;p15"/>
            <p:cNvSpPr/>
            <p:nvPr/>
          </p:nvSpPr>
          <p:spPr>
            <a:xfrm>
              <a:off x="7240429" y="677703"/>
              <a:ext cx="9525" cy="9525"/>
            </a:xfrm>
            <a:custGeom>
              <a:avLst/>
              <a:gdLst/>
              <a:ahLst/>
              <a:cxnLst/>
              <a:rect l="l" t="t" r="r" b="b"/>
              <a:pathLst>
                <a:path w="9525" h="9525" extrusionOk="0">
                  <a:moveTo>
                    <a:pt x="7144" y="7144"/>
                  </a:moveTo>
                  <a:cubicBezTo>
                    <a:pt x="7144" y="7144"/>
                    <a:pt x="7144" y="7144"/>
                    <a:pt x="7144" y="7144"/>
                  </a:cubicBezTo>
                  <a:cubicBezTo>
                    <a:pt x="7144" y="7144"/>
                    <a:pt x="7144" y="7144"/>
                    <a:pt x="7144"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358" name="Google Shape;11358;p15"/>
            <p:cNvSpPr/>
            <p:nvPr/>
          </p:nvSpPr>
          <p:spPr>
            <a:xfrm>
              <a:off x="7253340" y="512921"/>
              <a:ext cx="9525" cy="9525"/>
            </a:xfrm>
            <a:custGeom>
              <a:avLst/>
              <a:gdLst/>
              <a:ahLst/>
              <a:cxnLst/>
              <a:rect l="l" t="t" r="r" b="b"/>
              <a:pathLst>
                <a:path w="9525" h="9525" extrusionOk="0">
                  <a:moveTo>
                    <a:pt x="7567" y="7144"/>
                  </a:moveTo>
                  <a:cubicBezTo>
                    <a:pt x="7567" y="7144"/>
                    <a:pt x="6615" y="7144"/>
                    <a:pt x="7567"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359" name="Google Shape;11359;p15"/>
            <p:cNvSpPr/>
            <p:nvPr/>
          </p:nvSpPr>
          <p:spPr>
            <a:xfrm>
              <a:off x="7257574" y="573881"/>
              <a:ext cx="9525" cy="9525"/>
            </a:xfrm>
            <a:custGeom>
              <a:avLst/>
              <a:gdLst/>
              <a:ahLst/>
              <a:cxnLst/>
              <a:rect l="l" t="t" r="r" b="b"/>
              <a:pathLst>
                <a:path w="9525" h="9525" extrusionOk="0">
                  <a:moveTo>
                    <a:pt x="8096" y="7144"/>
                  </a:moveTo>
                  <a:cubicBezTo>
                    <a:pt x="7144" y="7144"/>
                    <a:pt x="7144" y="7144"/>
                    <a:pt x="7144" y="7144"/>
                  </a:cubicBezTo>
                  <a:cubicBezTo>
                    <a:pt x="7144" y="7144"/>
                    <a:pt x="8096" y="7144"/>
                    <a:pt x="8096"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360" name="Google Shape;11360;p15"/>
            <p:cNvSpPr/>
            <p:nvPr/>
          </p:nvSpPr>
          <p:spPr>
            <a:xfrm>
              <a:off x="7255669" y="589121"/>
              <a:ext cx="9525" cy="9525"/>
            </a:xfrm>
            <a:custGeom>
              <a:avLst/>
              <a:gdLst/>
              <a:ahLst/>
              <a:cxnLst/>
              <a:rect l="l" t="t" r="r" b="b"/>
              <a:pathLst>
                <a:path w="9525" h="9525" extrusionOk="0">
                  <a:moveTo>
                    <a:pt x="7144" y="7144"/>
                  </a:moveTo>
                  <a:lnTo>
                    <a:pt x="7144" y="7144"/>
                  </a:lnTo>
                  <a:cubicBezTo>
                    <a:pt x="7144" y="7144"/>
                    <a:pt x="7144" y="7144"/>
                    <a:pt x="7144"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361" name="Google Shape;11361;p15"/>
            <p:cNvSpPr/>
            <p:nvPr/>
          </p:nvSpPr>
          <p:spPr>
            <a:xfrm>
              <a:off x="7254046" y="565414"/>
              <a:ext cx="9525" cy="9525"/>
            </a:xfrm>
            <a:custGeom>
              <a:avLst/>
              <a:gdLst/>
              <a:ahLst/>
              <a:cxnLst/>
              <a:rect l="l" t="t" r="r" b="b"/>
              <a:pathLst>
                <a:path w="9525" h="9525" extrusionOk="0">
                  <a:moveTo>
                    <a:pt x="7814" y="7990"/>
                  </a:moveTo>
                  <a:cubicBezTo>
                    <a:pt x="8767" y="6085"/>
                    <a:pt x="5910" y="7990"/>
                    <a:pt x="7814" y="7990"/>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362" name="Google Shape;11362;p15"/>
            <p:cNvSpPr/>
            <p:nvPr/>
          </p:nvSpPr>
          <p:spPr>
            <a:xfrm>
              <a:off x="7253340" y="557688"/>
              <a:ext cx="9525" cy="9525"/>
            </a:xfrm>
            <a:custGeom>
              <a:avLst/>
              <a:gdLst/>
              <a:ahLst/>
              <a:cxnLst/>
              <a:rect l="l" t="t" r="r" b="b"/>
              <a:pathLst>
                <a:path w="9525" h="9525" extrusionOk="0">
                  <a:moveTo>
                    <a:pt x="7567" y="7144"/>
                  </a:moveTo>
                  <a:cubicBezTo>
                    <a:pt x="7567" y="7144"/>
                    <a:pt x="6615" y="8096"/>
                    <a:pt x="7567"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363" name="Google Shape;11363;p15"/>
            <p:cNvSpPr/>
            <p:nvPr/>
          </p:nvSpPr>
          <p:spPr>
            <a:xfrm>
              <a:off x="7248049" y="395340"/>
              <a:ext cx="9525" cy="9525"/>
            </a:xfrm>
            <a:custGeom>
              <a:avLst/>
              <a:gdLst/>
              <a:ahLst/>
              <a:cxnLst/>
              <a:rect l="l" t="t" r="r" b="b"/>
              <a:pathLst>
                <a:path w="9525" h="9525" extrusionOk="0">
                  <a:moveTo>
                    <a:pt x="7144" y="7567"/>
                  </a:moveTo>
                  <a:cubicBezTo>
                    <a:pt x="8096" y="7567"/>
                    <a:pt x="9049" y="7567"/>
                    <a:pt x="10001" y="7567"/>
                  </a:cubicBezTo>
                  <a:cubicBezTo>
                    <a:pt x="8096" y="7567"/>
                    <a:pt x="7144" y="6615"/>
                    <a:pt x="7144" y="7567"/>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364" name="Google Shape;11364;p15"/>
            <p:cNvSpPr/>
            <p:nvPr/>
          </p:nvSpPr>
          <p:spPr>
            <a:xfrm>
              <a:off x="7240111" y="677703"/>
              <a:ext cx="9525" cy="9525"/>
            </a:xfrm>
            <a:custGeom>
              <a:avLst/>
              <a:gdLst/>
              <a:ahLst/>
              <a:cxnLst/>
              <a:rect l="l" t="t" r="r" b="b"/>
              <a:pathLst>
                <a:path w="9525" h="9525" extrusionOk="0">
                  <a:moveTo>
                    <a:pt x="8414" y="7144"/>
                  </a:moveTo>
                  <a:cubicBezTo>
                    <a:pt x="5556" y="7144"/>
                    <a:pt x="8414" y="7144"/>
                    <a:pt x="8414"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365" name="Google Shape;11365;p15"/>
            <p:cNvSpPr/>
            <p:nvPr/>
          </p:nvSpPr>
          <p:spPr>
            <a:xfrm>
              <a:off x="7231856" y="565308"/>
              <a:ext cx="9525" cy="9525"/>
            </a:xfrm>
            <a:custGeom>
              <a:avLst/>
              <a:gdLst/>
              <a:ahLst/>
              <a:cxnLst/>
              <a:rect l="l" t="t" r="r" b="b"/>
              <a:pathLst>
                <a:path w="9525" h="9525" extrusionOk="0">
                  <a:moveTo>
                    <a:pt x="7144" y="8096"/>
                  </a:moveTo>
                  <a:lnTo>
                    <a:pt x="7144" y="7144"/>
                  </a:lnTo>
                  <a:cubicBezTo>
                    <a:pt x="7144" y="7144"/>
                    <a:pt x="7144" y="8096"/>
                    <a:pt x="7144" y="8096"/>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366" name="Google Shape;11366;p15"/>
            <p:cNvSpPr/>
            <p:nvPr/>
          </p:nvSpPr>
          <p:spPr>
            <a:xfrm>
              <a:off x="7244239" y="453866"/>
              <a:ext cx="9525" cy="9525"/>
            </a:xfrm>
            <a:custGeom>
              <a:avLst/>
              <a:gdLst/>
              <a:ahLst/>
              <a:cxnLst/>
              <a:rect l="l" t="t" r="r" b="b"/>
              <a:pathLst>
                <a:path w="9525" h="9525" extrusionOk="0">
                  <a:moveTo>
                    <a:pt x="7144" y="7144"/>
                  </a:moveTo>
                  <a:lnTo>
                    <a:pt x="7144" y="7144"/>
                  </a:lnTo>
                  <a:cubicBezTo>
                    <a:pt x="7144" y="7144"/>
                    <a:pt x="7144" y="7144"/>
                    <a:pt x="7144"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367" name="Google Shape;11367;p15"/>
            <p:cNvSpPr/>
            <p:nvPr/>
          </p:nvSpPr>
          <p:spPr>
            <a:xfrm>
              <a:off x="7231856" y="560122"/>
              <a:ext cx="9525" cy="9525"/>
            </a:xfrm>
            <a:custGeom>
              <a:avLst/>
              <a:gdLst/>
              <a:ahLst/>
              <a:cxnLst/>
              <a:rect l="l" t="t" r="r" b="b"/>
              <a:pathLst>
                <a:path w="9525" h="9525" extrusionOk="0">
                  <a:moveTo>
                    <a:pt x="7144" y="7567"/>
                  </a:moveTo>
                  <a:cubicBezTo>
                    <a:pt x="10001" y="7567"/>
                    <a:pt x="9049" y="6615"/>
                    <a:pt x="7144" y="7567"/>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368" name="Google Shape;11368;p15"/>
            <p:cNvSpPr/>
            <p:nvPr/>
          </p:nvSpPr>
          <p:spPr>
            <a:xfrm>
              <a:off x="7250906" y="395763"/>
              <a:ext cx="9525" cy="9525"/>
            </a:xfrm>
            <a:custGeom>
              <a:avLst/>
              <a:gdLst/>
              <a:ahLst/>
              <a:cxnLst/>
              <a:rect l="l" t="t" r="r" b="b"/>
              <a:pathLst>
                <a:path w="9525" h="9525" extrusionOk="0">
                  <a:moveTo>
                    <a:pt x="7144" y="7144"/>
                  </a:moveTo>
                  <a:lnTo>
                    <a:pt x="7144" y="7144"/>
                  </a:lnTo>
                  <a:lnTo>
                    <a:pt x="7144" y="7144"/>
                  </a:ln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369" name="Google Shape;11369;p15"/>
            <p:cNvSpPr/>
            <p:nvPr/>
          </p:nvSpPr>
          <p:spPr>
            <a:xfrm>
              <a:off x="7236619" y="229984"/>
              <a:ext cx="47625" cy="466725"/>
            </a:xfrm>
            <a:custGeom>
              <a:avLst/>
              <a:gdLst/>
              <a:ahLst/>
              <a:cxnLst/>
              <a:rect l="l" t="t" r="r" b="b"/>
              <a:pathLst>
                <a:path w="47625" h="466725" extrusionOk="0">
                  <a:moveTo>
                    <a:pt x="14764" y="164351"/>
                  </a:moveTo>
                  <a:cubicBezTo>
                    <a:pt x="14764" y="173876"/>
                    <a:pt x="38576" y="170066"/>
                    <a:pt x="17621" y="173876"/>
                  </a:cubicBezTo>
                  <a:cubicBezTo>
                    <a:pt x="19526" y="171018"/>
                    <a:pt x="-6191" y="370091"/>
                    <a:pt x="16669" y="369138"/>
                  </a:cubicBezTo>
                  <a:cubicBezTo>
                    <a:pt x="10954" y="369138"/>
                    <a:pt x="18574" y="460578"/>
                    <a:pt x="15716" y="459626"/>
                  </a:cubicBezTo>
                  <a:cubicBezTo>
                    <a:pt x="17621" y="458673"/>
                    <a:pt x="16669" y="458673"/>
                    <a:pt x="13811" y="458673"/>
                  </a:cubicBezTo>
                  <a:cubicBezTo>
                    <a:pt x="14764" y="457721"/>
                    <a:pt x="15716" y="456768"/>
                    <a:pt x="16669" y="458673"/>
                  </a:cubicBezTo>
                  <a:cubicBezTo>
                    <a:pt x="30004" y="458673"/>
                    <a:pt x="25241" y="415811"/>
                    <a:pt x="25241" y="415811"/>
                  </a:cubicBezTo>
                  <a:cubicBezTo>
                    <a:pt x="28099" y="396761"/>
                    <a:pt x="32861" y="397713"/>
                    <a:pt x="21431" y="387236"/>
                  </a:cubicBezTo>
                  <a:cubicBezTo>
                    <a:pt x="23336" y="382473"/>
                    <a:pt x="39529" y="365328"/>
                    <a:pt x="30956" y="359613"/>
                  </a:cubicBezTo>
                  <a:cubicBezTo>
                    <a:pt x="1429" y="366281"/>
                    <a:pt x="52864" y="200546"/>
                    <a:pt x="46196" y="197688"/>
                  </a:cubicBezTo>
                  <a:cubicBezTo>
                    <a:pt x="37624" y="192926"/>
                    <a:pt x="43339" y="194831"/>
                    <a:pt x="44291" y="190068"/>
                  </a:cubicBezTo>
                  <a:cubicBezTo>
                    <a:pt x="32861" y="190068"/>
                    <a:pt x="35719" y="22428"/>
                    <a:pt x="34766" y="7188"/>
                  </a:cubicBezTo>
                  <a:cubicBezTo>
                    <a:pt x="31909" y="4331"/>
                    <a:pt x="15716" y="139586"/>
                    <a:pt x="15716" y="140538"/>
                  </a:cubicBezTo>
                  <a:cubicBezTo>
                    <a:pt x="15716" y="141491"/>
                    <a:pt x="19526" y="143396"/>
                    <a:pt x="16669" y="141491"/>
                  </a:cubicBezTo>
                  <a:cubicBezTo>
                    <a:pt x="18574" y="142443"/>
                    <a:pt x="18574" y="143396"/>
                    <a:pt x="15716" y="143396"/>
                  </a:cubicBezTo>
                  <a:cubicBezTo>
                    <a:pt x="20479" y="151016"/>
                    <a:pt x="14764" y="159588"/>
                    <a:pt x="14764" y="164351"/>
                  </a:cubicBezTo>
                  <a:close/>
                  <a:moveTo>
                    <a:pt x="23336" y="192926"/>
                  </a:moveTo>
                  <a:cubicBezTo>
                    <a:pt x="23336" y="192926"/>
                    <a:pt x="22384" y="191973"/>
                    <a:pt x="23336" y="192926"/>
                  </a:cubicBezTo>
                  <a:close/>
                  <a:moveTo>
                    <a:pt x="23336" y="195783"/>
                  </a:moveTo>
                  <a:cubicBezTo>
                    <a:pt x="23336" y="193878"/>
                    <a:pt x="27146" y="193878"/>
                    <a:pt x="23336" y="195783"/>
                  </a:cubicBezTo>
                  <a:close/>
                  <a:moveTo>
                    <a:pt x="43339" y="191021"/>
                  </a:moveTo>
                  <a:cubicBezTo>
                    <a:pt x="43339" y="191973"/>
                    <a:pt x="39529" y="190068"/>
                    <a:pt x="43339" y="191021"/>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370" name="Google Shape;11370;p15"/>
            <p:cNvSpPr/>
            <p:nvPr/>
          </p:nvSpPr>
          <p:spPr>
            <a:xfrm>
              <a:off x="7268289" y="412908"/>
              <a:ext cx="9525" cy="9525"/>
            </a:xfrm>
            <a:custGeom>
              <a:avLst/>
              <a:gdLst/>
              <a:ahLst/>
              <a:cxnLst/>
              <a:rect l="l" t="t" r="r" b="b"/>
              <a:pathLst>
                <a:path w="9525" h="9525" extrusionOk="0">
                  <a:moveTo>
                    <a:pt x="7858" y="7144"/>
                  </a:moveTo>
                  <a:cubicBezTo>
                    <a:pt x="6906" y="7144"/>
                    <a:pt x="6906" y="7144"/>
                    <a:pt x="7858"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371" name="Google Shape;11371;p15"/>
            <p:cNvSpPr/>
            <p:nvPr/>
          </p:nvSpPr>
          <p:spPr>
            <a:xfrm>
              <a:off x="7253870" y="638651"/>
              <a:ext cx="9525" cy="9525"/>
            </a:xfrm>
            <a:custGeom>
              <a:avLst/>
              <a:gdLst/>
              <a:ahLst/>
              <a:cxnLst/>
              <a:rect l="l" t="t" r="r" b="b"/>
              <a:pathLst>
                <a:path w="9525" h="9525" extrusionOk="0">
                  <a:moveTo>
                    <a:pt x="7990" y="7144"/>
                  </a:moveTo>
                  <a:cubicBezTo>
                    <a:pt x="7990" y="7144"/>
                    <a:pt x="6086" y="7144"/>
                    <a:pt x="7990"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372" name="Google Shape;11372;p15"/>
            <p:cNvSpPr/>
            <p:nvPr/>
          </p:nvSpPr>
          <p:spPr>
            <a:xfrm>
              <a:off x="7243286" y="451008"/>
              <a:ext cx="9525" cy="9525"/>
            </a:xfrm>
            <a:custGeom>
              <a:avLst/>
              <a:gdLst/>
              <a:ahLst/>
              <a:cxnLst/>
              <a:rect l="l" t="t" r="r" b="b"/>
              <a:pathLst>
                <a:path w="9525" h="9525" extrusionOk="0">
                  <a:moveTo>
                    <a:pt x="7144" y="7144"/>
                  </a:moveTo>
                  <a:cubicBezTo>
                    <a:pt x="9049" y="7144"/>
                    <a:pt x="7144" y="7144"/>
                    <a:pt x="7144"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373" name="Google Shape;11373;p15"/>
            <p:cNvSpPr/>
            <p:nvPr/>
          </p:nvSpPr>
          <p:spPr>
            <a:xfrm>
              <a:off x="7244239" y="651986"/>
              <a:ext cx="9525" cy="9525"/>
            </a:xfrm>
            <a:custGeom>
              <a:avLst/>
              <a:gdLst/>
              <a:ahLst/>
              <a:cxnLst/>
              <a:rect l="l" t="t" r="r" b="b"/>
              <a:pathLst>
                <a:path w="9525" h="9525" extrusionOk="0">
                  <a:moveTo>
                    <a:pt x="7144" y="7144"/>
                  </a:moveTo>
                  <a:cubicBezTo>
                    <a:pt x="7144" y="8096"/>
                    <a:pt x="7144" y="8096"/>
                    <a:pt x="7144" y="7144"/>
                  </a:cubicBezTo>
                  <a:cubicBezTo>
                    <a:pt x="7144" y="8096"/>
                    <a:pt x="7144" y="8096"/>
                    <a:pt x="7144"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374" name="Google Shape;11374;p15"/>
            <p:cNvSpPr/>
            <p:nvPr/>
          </p:nvSpPr>
          <p:spPr>
            <a:xfrm>
              <a:off x="7243286" y="658653"/>
              <a:ext cx="9525" cy="9525"/>
            </a:xfrm>
            <a:custGeom>
              <a:avLst/>
              <a:gdLst/>
              <a:ahLst/>
              <a:cxnLst/>
              <a:rect l="l" t="t" r="r" b="b"/>
              <a:pathLst>
                <a:path w="9525" h="9525" extrusionOk="0">
                  <a:moveTo>
                    <a:pt x="8096" y="7144"/>
                  </a:moveTo>
                  <a:lnTo>
                    <a:pt x="7144" y="8096"/>
                  </a:lnTo>
                  <a:cubicBezTo>
                    <a:pt x="7144" y="7144"/>
                    <a:pt x="7144" y="7144"/>
                    <a:pt x="8096"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375" name="Google Shape;11375;p15"/>
            <p:cNvSpPr/>
            <p:nvPr/>
          </p:nvSpPr>
          <p:spPr>
            <a:xfrm>
              <a:off x="7242334" y="662463"/>
              <a:ext cx="9525" cy="9525"/>
            </a:xfrm>
            <a:custGeom>
              <a:avLst/>
              <a:gdLst/>
              <a:ahLst/>
              <a:cxnLst/>
              <a:rect l="l" t="t" r="r" b="b"/>
              <a:pathLst>
                <a:path w="9525" h="9525" extrusionOk="0">
                  <a:moveTo>
                    <a:pt x="7144" y="7144"/>
                  </a:moveTo>
                  <a:cubicBezTo>
                    <a:pt x="7144" y="7144"/>
                    <a:pt x="10001" y="8096"/>
                    <a:pt x="7144"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376" name="Google Shape;11376;p15"/>
            <p:cNvSpPr/>
            <p:nvPr/>
          </p:nvSpPr>
          <p:spPr>
            <a:xfrm>
              <a:off x="7235904" y="590602"/>
              <a:ext cx="9525" cy="9525"/>
            </a:xfrm>
            <a:custGeom>
              <a:avLst/>
              <a:gdLst/>
              <a:ahLst/>
              <a:cxnLst/>
              <a:rect l="l" t="t" r="r" b="b"/>
              <a:pathLst>
                <a:path w="9525" h="9525" extrusionOk="0">
                  <a:moveTo>
                    <a:pt x="7858" y="7567"/>
                  </a:moveTo>
                  <a:cubicBezTo>
                    <a:pt x="7858" y="7567"/>
                    <a:pt x="7858" y="7567"/>
                    <a:pt x="7858" y="7567"/>
                  </a:cubicBezTo>
                  <a:cubicBezTo>
                    <a:pt x="6906" y="6615"/>
                    <a:pt x="6906" y="7567"/>
                    <a:pt x="7858" y="7567"/>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377" name="Google Shape;11377;p15"/>
            <p:cNvSpPr/>
            <p:nvPr/>
          </p:nvSpPr>
          <p:spPr>
            <a:xfrm>
              <a:off x="7243286" y="611028"/>
              <a:ext cx="9525" cy="9525"/>
            </a:xfrm>
            <a:custGeom>
              <a:avLst/>
              <a:gdLst/>
              <a:ahLst/>
              <a:cxnLst/>
              <a:rect l="l" t="t" r="r" b="b"/>
              <a:pathLst>
                <a:path w="9525" h="9525" extrusionOk="0">
                  <a:moveTo>
                    <a:pt x="8096" y="8096"/>
                  </a:moveTo>
                  <a:cubicBezTo>
                    <a:pt x="7144" y="8096"/>
                    <a:pt x="7144" y="8096"/>
                    <a:pt x="7144" y="7144"/>
                  </a:cubicBezTo>
                  <a:cubicBezTo>
                    <a:pt x="7144" y="8096"/>
                    <a:pt x="7144" y="8096"/>
                    <a:pt x="8096" y="8096"/>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378" name="Google Shape;11378;p15"/>
            <p:cNvSpPr/>
            <p:nvPr/>
          </p:nvSpPr>
          <p:spPr>
            <a:xfrm>
              <a:off x="7231856" y="566261"/>
              <a:ext cx="9525" cy="9525"/>
            </a:xfrm>
            <a:custGeom>
              <a:avLst/>
              <a:gdLst/>
              <a:ahLst/>
              <a:cxnLst/>
              <a:rect l="l" t="t" r="r" b="b"/>
              <a:pathLst>
                <a:path w="9525" h="9525" extrusionOk="0">
                  <a:moveTo>
                    <a:pt x="7144" y="7144"/>
                  </a:moveTo>
                  <a:cubicBezTo>
                    <a:pt x="7144" y="7144"/>
                    <a:pt x="7144" y="7144"/>
                    <a:pt x="7144"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379" name="Google Shape;11379;p15"/>
            <p:cNvSpPr/>
            <p:nvPr/>
          </p:nvSpPr>
          <p:spPr>
            <a:xfrm>
              <a:off x="7242863" y="611028"/>
              <a:ext cx="9525" cy="9525"/>
            </a:xfrm>
            <a:custGeom>
              <a:avLst/>
              <a:gdLst/>
              <a:ahLst/>
              <a:cxnLst/>
              <a:rect l="l" t="t" r="r" b="b"/>
              <a:pathLst>
                <a:path w="9525" h="9525" extrusionOk="0">
                  <a:moveTo>
                    <a:pt x="7567" y="7144"/>
                  </a:moveTo>
                  <a:cubicBezTo>
                    <a:pt x="6615" y="7144"/>
                    <a:pt x="7567" y="8096"/>
                    <a:pt x="7567" y="8096"/>
                  </a:cubicBezTo>
                  <a:cubicBezTo>
                    <a:pt x="7567" y="7144"/>
                    <a:pt x="7567" y="7144"/>
                    <a:pt x="7567"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380" name="Google Shape;11380;p15"/>
            <p:cNvSpPr/>
            <p:nvPr/>
          </p:nvSpPr>
          <p:spPr>
            <a:xfrm>
              <a:off x="7239476" y="681513"/>
              <a:ext cx="9525" cy="9525"/>
            </a:xfrm>
            <a:custGeom>
              <a:avLst/>
              <a:gdLst/>
              <a:ahLst/>
              <a:cxnLst/>
              <a:rect l="l" t="t" r="r" b="b"/>
              <a:pathLst>
                <a:path w="9525" h="9525" extrusionOk="0">
                  <a:moveTo>
                    <a:pt x="7144" y="7144"/>
                  </a:moveTo>
                  <a:cubicBezTo>
                    <a:pt x="7144" y="7144"/>
                    <a:pt x="7144" y="8096"/>
                    <a:pt x="7144"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381" name="Google Shape;11381;p15"/>
            <p:cNvSpPr/>
            <p:nvPr/>
          </p:nvSpPr>
          <p:spPr>
            <a:xfrm>
              <a:off x="7239476" y="681513"/>
              <a:ext cx="9525" cy="9525"/>
            </a:xfrm>
            <a:custGeom>
              <a:avLst/>
              <a:gdLst/>
              <a:ahLst/>
              <a:cxnLst/>
              <a:rect l="l" t="t" r="r" b="b"/>
              <a:pathLst>
                <a:path w="9525" h="9525" extrusionOk="0">
                  <a:moveTo>
                    <a:pt x="7144" y="7144"/>
                  </a:moveTo>
                  <a:lnTo>
                    <a:pt x="7144" y="7144"/>
                  </a:lnTo>
                  <a:cubicBezTo>
                    <a:pt x="8096" y="8096"/>
                    <a:pt x="8096" y="8096"/>
                    <a:pt x="7144"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382" name="Google Shape;11382;p15"/>
            <p:cNvSpPr/>
            <p:nvPr/>
          </p:nvSpPr>
          <p:spPr>
            <a:xfrm>
              <a:off x="7240429" y="682466"/>
              <a:ext cx="9525" cy="9525"/>
            </a:xfrm>
            <a:custGeom>
              <a:avLst/>
              <a:gdLst/>
              <a:ahLst/>
              <a:cxnLst/>
              <a:rect l="l" t="t" r="r" b="b"/>
              <a:pathLst>
                <a:path w="9525" h="9525" extrusionOk="0">
                  <a:moveTo>
                    <a:pt x="7144" y="7144"/>
                  </a:moveTo>
                  <a:lnTo>
                    <a:pt x="7144" y="7144"/>
                  </a:lnTo>
                  <a:cubicBezTo>
                    <a:pt x="7144" y="7144"/>
                    <a:pt x="7144" y="7144"/>
                    <a:pt x="7144"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383" name="Google Shape;11383;p15"/>
            <p:cNvSpPr/>
            <p:nvPr/>
          </p:nvSpPr>
          <p:spPr>
            <a:xfrm>
              <a:off x="7240429" y="675798"/>
              <a:ext cx="9525" cy="9525"/>
            </a:xfrm>
            <a:custGeom>
              <a:avLst/>
              <a:gdLst/>
              <a:ahLst/>
              <a:cxnLst/>
              <a:rect l="l" t="t" r="r" b="b"/>
              <a:pathLst>
                <a:path w="9525" h="9525" extrusionOk="0">
                  <a:moveTo>
                    <a:pt x="8096" y="7144"/>
                  </a:moveTo>
                  <a:lnTo>
                    <a:pt x="7144" y="7144"/>
                  </a:lnTo>
                  <a:cubicBezTo>
                    <a:pt x="7144" y="7144"/>
                    <a:pt x="8096" y="7144"/>
                    <a:pt x="8096"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384" name="Google Shape;11384;p15"/>
            <p:cNvSpPr/>
            <p:nvPr/>
          </p:nvSpPr>
          <p:spPr>
            <a:xfrm>
              <a:off x="7239872" y="673893"/>
              <a:ext cx="9525" cy="9525"/>
            </a:xfrm>
            <a:custGeom>
              <a:avLst/>
              <a:gdLst/>
              <a:ahLst/>
              <a:cxnLst/>
              <a:rect l="l" t="t" r="r" b="b"/>
              <a:pathLst>
                <a:path w="9525" h="9525" extrusionOk="0">
                  <a:moveTo>
                    <a:pt x="8653" y="7144"/>
                  </a:moveTo>
                  <a:cubicBezTo>
                    <a:pt x="5796" y="11906"/>
                    <a:pt x="7700" y="7144"/>
                    <a:pt x="8653"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385" name="Google Shape;11385;p15"/>
            <p:cNvSpPr/>
            <p:nvPr/>
          </p:nvSpPr>
          <p:spPr>
            <a:xfrm>
              <a:off x="7254716" y="667226"/>
              <a:ext cx="9525" cy="9525"/>
            </a:xfrm>
            <a:custGeom>
              <a:avLst/>
              <a:gdLst/>
              <a:ahLst/>
              <a:cxnLst/>
              <a:rect l="l" t="t" r="r" b="b"/>
              <a:pathLst>
                <a:path w="9525" h="9525" extrusionOk="0">
                  <a:moveTo>
                    <a:pt x="7144" y="7144"/>
                  </a:moveTo>
                  <a:cubicBezTo>
                    <a:pt x="8096" y="10954"/>
                    <a:pt x="7144" y="8096"/>
                    <a:pt x="7144"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386" name="Google Shape;11386;p15"/>
            <p:cNvSpPr/>
            <p:nvPr/>
          </p:nvSpPr>
          <p:spPr>
            <a:xfrm>
              <a:off x="7256621" y="662463"/>
              <a:ext cx="9525" cy="9525"/>
            </a:xfrm>
            <a:custGeom>
              <a:avLst/>
              <a:gdLst/>
              <a:ahLst/>
              <a:cxnLst/>
              <a:rect l="l" t="t" r="r" b="b"/>
              <a:pathLst>
                <a:path w="9525" h="9525" extrusionOk="0">
                  <a:moveTo>
                    <a:pt x="7144" y="7144"/>
                  </a:moveTo>
                  <a:cubicBezTo>
                    <a:pt x="8096" y="8096"/>
                    <a:pt x="9049" y="7144"/>
                    <a:pt x="9049" y="7144"/>
                  </a:cubicBezTo>
                  <a:cubicBezTo>
                    <a:pt x="8096" y="7144"/>
                    <a:pt x="8096" y="7144"/>
                    <a:pt x="7144"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387" name="Google Shape;11387;p15"/>
            <p:cNvSpPr/>
            <p:nvPr/>
          </p:nvSpPr>
          <p:spPr>
            <a:xfrm>
              <a:off x="7255669" y="627221"/>
              <a:ext cx="9525" cy="9525"/>
            </a:xfrm>
            <a:custGeom>
              <a:avLst/>
              <a:gdLst/>
              <a:ahLst/>
              <a:cxnLst/>
              <a:rect l="l" t="t" r="r" b="b"/>
              <a:pathLst>
                <a:path w="9525" h="9525" extrusionOk="0">
                  <a:moveTo>
                    <a:pt x="7144" y="7144"/>
                  </a:moveTo>
                  <a:lnTo>
                    <a:pt x="10001" y="7144"/>
                  </a:lnTo>
                  <a:cubicBezTo>
                    <a:pt x="10001" y="7144"/>
                    <a:pt x="9049" y="7144"/>
                    <a:pt x="7144"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388" name="Google Shape;11388;p15"/>
            <p:cNvSpPr/>
            <p:nvPr/>
          </p:nvSpPr>
          <p:spPr>
            <a:xfrm>
              <a:off x="7241487" y="621506"/>
              <a:ext cx="9525" cy="9525"/>
            </a:xfrm>
            <a:custGeom>
              <a:avLst/>
              <a:gdLst/>
              <a:ahLst/>
              <a:cxnLst/>
              <a:rect l="l" t="t" r="r" b="b"/>
              <a:pathLst>
                <a:path w="9525" h="9525" extrusionOk="0">
                  <a:moveTo>
                    <a:pt x="7990" y="7144"/>
                  </a:moveTo>
                  <a:cubicBezTo>
                    <a:pt x="6085" y="10001"/>
                    <a:pt x="7990" y="7144"/>
                    <a:pt x="7990"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389" name="Google Shape;11389;p15"/>
            <p:cNvSpPr/>
            <p:nvPr/>
          </p:nvSpPr>
          <p:spPr>
            <a:xfrm>
              <a:off x="7260156" y="615805"/>
              <a:ext cx="9525" cy="9525"/>
            </a:xfrm>
            <a:custGeom>
              <a:avLst/>
              <a:gdLst/>
              <a:ahLst/>
              <a:cxnLst/>
              <a:rect l="l" t="t" r="r" b="b"/>
              <a:pathLst>
                <a:path w="9525" h="9525" extrusionOk="0">
                  <a:moveTo>
                    <a:pt x="7419" y="8082"/>
                  </a:moveTo>
                  <a:cubicBezTo>
                    <a:pt x="8371" y="9987"/>
                    <a:pt x="6466" y="5225"/>
                    <a:pt x="7419" y="8082"/>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390" name="Google Shape;11390;p15"/>
            <p:cNvSpPr/>
            <p:nvPr/>
          </p:nvSpPr>
          <p:spPr>
            <a:xfrm>
              <a:off x="7253764" y="559593"/>
              <a:ext cx="9525" cy="9525"/>
            </a:xfrm>
            <a:custGeom>
              <a:avLst/>
              <a:gdLst/>
              <a:ahLst/>
              <a:cxnLst/>
              <a:rect l="l" t="t" r="r" b="b"/>
              <a:pathLst>
                <a:path w="9525" h="9525" extrusionOk="0">
                  <a:moveTo>
                    <a:pt x="10001" y="7144"/>
                  </a:moveTo>
                  <a:lnTo>
                    <a:pt x="7144" y="7144"/>
                  </a:lnTo>
                  <a:cubicBezTo>
                    <a:pt x="7144" y="7144"/>
                    <a:pt x="10954" y="7144"/>
                    <a:pt x="10001"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391" name="Google Shape;11391;p15"/>
            <p:cNvSpPr/>
            <p:nvPr/>
          </p:nvSpPr>
          <p:spPr>
            <a:xfrm>
              <a:off x="7253764" y="533876"/>
              <a:ext cx="9525" cy="9525"/>
            </a:xfrm>
            <a:custGeom>
              <a:avLst/>
              <a:gdLst/>
              <a:ahLst/>
              <a:cxnLst/>
              <a:rect l="l" t="t" r="r" b="b"/>
              <a:pathLst>
                <a:path w="9525" h="9525" extrusionOk="0">
                  <a:moveTo>
                    <a:pt x="7144" y="8096"/>
                  </a:moveTo>
                  <a:cubicBezTo>
                    <a:pt x="9049" y="8096"/>
                    <a:pt x="10001" y="7144"/>
                    <a:pt x="8096" y="7144"/>
                  </a:cubicBezTo>
                  <a:cubicBezTo>
                    <a:pt x="8096" y="7144"/>
                    <a:pt x="7144" y="8096"/>
                    <a:pt x="7144" y="8096"/>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392" name="Google Shape;11392;p15"/>
            <p:cNvSpPr/>
            <p:nvPr/>
          </p:nvSpPr>
          <p:spPr>
            <a:xfrm>
              <a:off x="7268051" y="461486"/>
              <a:ext cx="9525" cy="9525"/>
            </a:xfrm>
            <a:custGeom>
              <a:avLst/>
              <a:gdLst/>
              <a:ahLst/>
              <a:cxnLst/>
              <a:rect l="l" t="t" r="r" b="b"/>
              <a:pathLst>
                <a:path w="9525" h="9525" extrusionOk="0">
                  <a:moveTo>
                    <a:pt x="7144" y="7144"/>
                  </a:moveTo>
                  <a:cubicBezTo>
                    <a:pt x="10001" y="8096"/>
                    <a:pt x="7144" y="7144"/>
                    <a:pt x="7144"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393" name="Google Shape;11393;p15"/>
            <p:cNvSpPr/>
            <p:nvPr/>
          </p:nvSpPr>
          <p:spPr>
            <a:xfrm>
              <a:off x="7100136" y="741505"/>
              <a:ext cx="9525" cy="9525"/>
            </a:xfrm>
            <a:custGeom>
              <a:avLst/>
              <a:gdLst/>
              <a:ahLst/>
              <a:cxnLst/>
              <a:rect l="l" t="t" r="r" b="b"/>
              <a:pathLst>
                <a:path w="9525" h="9525" extrusionOk="0">
                  <a:moveTo>
                    <a:pt x="7419" y="9064"/>
                  </a:moveTo>
                  <a:cubicBezTo>
                    <a:pt x="6466" y="4302"/>
                    <a:pt x="8371" y="10017"/>
                    <a:pt x="7419" y="906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394" name="Google Shape;11394;p15"/>
            <p:cNvSpPr/>
            <p:nvPr/>
          </p:nvSpPr>
          <p:spPr>
            <a:xfrm>
              <a:off x="7096601" y="737711"/>
              <a:ext cx="9525" cy="19050"/>
            </a:xfrm>
            <a:custGeom>
              <a:avLst/>
              <a:gdLst/>
              <a:ahLst/>
              <a:cxnLst/>
              <a:rect l="l" t="t" r="r" b="b"/>
              <a:pathLst>
                <a:path w="9525" h="19050" extrusionOk="0">
                  <a:moveTo>
                    <a:pt x="7144" y="7144"/>
                  </a:moveTo>
                  <a:cubicBezTo>
                    <a:pt x="8096" y="17621"/>
                    <a:pt x="8096" y="11906"/>
                    <a:pt x="7144"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395" name="Google Shape;11395;p15"/>
            <p:cNvSpPr/>
            <p:nvPr/>
          </p:nvSpPr>
          <p:spPr>
            <a:xfrm>
              <a:off x="7063264" y="745331"/>
              <a:ext cx="9525" cy="9525"/>
            </a:xfrm>
            <a:custGeom>
              <a:avLst/>
              <a:gdLst/>
              <a:ahLst/>
              <a:cxnLst/>
              <a:rect l="l" t="t" r="r" b="b"/>
              <a:pathLst>
                <a:path w="9525" h="9525" extrusionOk="0">
                  <a:moveTo>
                    <a:pt x="7144" y="7144"/>
                  </a:moveTo>
                  <a:lnTo>
                    <a:pt x="7144" y="7144"/>
                  </a:lnTo>
                  <a:cubicBezTo>
                    <a:pt x="7144" y="7144"/>
                    <a:pt x="7144" y="7144"/>
                    <a:pt x="7144"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396" name="Google Shape;11396;p15"/>
            <p:cNvSpPr/>
            <p:nvPr/>
          </p:nvSpPr>
          <p:spPr>
            <a:xfrm>
              <a:off x="7044214" y="754856"/>
              <a:ext cx="9525" cy="9525"/>
            </a:xfrm>
            <a:custGeom>
              <a:avLst/>
              <a:gdLst/>
              <a:ahLst/>
              <a:cxnLst/>
              <a:rect l="l" t="t" r="r" b="b"/>
              <a:pathLst>
                <a:path w="9525" h="9525" extrusionOk="0">
                  <a:moveTo>
                    <a:pt x="7144" y="7144"/>
                  </a:moveTo>
                  <a:cubicBezTo>
                    <a:pt x="7144" y="7144"/>
                    <a:pt x="7144" y="7144"/>
                    <a:pt x="7144" y="7144"/>
                  </a:cubicBezTo>
                  <a:cubicBezTo>
                    <a:pt x="7144" y="7144"/>
                    <a:pt x="7144" y="7144"/>
                    <a:pt x="7144"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397" name="Google Shape;11397;p15"/>
            <p:cNvSpPr/>
            <p:nvPr/>
          </p:nvSpPr>
          <p:spPr>
            <a:xfrm>
              <a:off x="7038499" y="753903"/>
              <a:ext cx="9525" cy="9525"/>
            </a:xfrm>
            <a:custGeom>
              <a:avLst/>
              <a:gdLst/>
              <a:ahLst/>
              <a:cxnLst/>
              <a:rect l="l" t="t" r="r" b="b"/>
              <a:pathLst>
                <a:path w="9525" h="9525" extrusionOk="0">
                  <a:moveTo>
                    <a:pt x="7144" y="7144"/>
                  </a:moveTo>
                  <a:cubicBezTo>
                    <a:pt x="8096" y="7144"/>
                    <a:pt x="8096" y="7144"/>
                    <a:pt x="7144" y="7144"/>
                  </a:cubicBezTo>
                  <a:cubicBezTo>
                    <a:pt x="8096" y="7144"/>
                    <a:pt x="7144" y="7144"/>
                    <a:pt x="7144"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398" name="Google Shape;11398;p15"/>
            <p:cNvSpPr/>
            <p:nvPr/>
          </p:nvSpPr>
          <p:spPr>
            <a:xfrm>
              <a:off x="7062311" y="744378"/>
              <a:ext cx="9525" cy="9525"/>
            </a:xfrm>
            <a:custGeom>
              <a:avLst/>
              <a:gdLst/>
              <a:ahLst/>
              <a:cxnLst/>
              <a:rect l="l" t="t" r="r" b="b"/>
              <a:pathLst>
                <a:path w="9525" h="9525" extrusionOk="0">
                  <a:moveTo>
                    <a:pt x="8096" y="8096"/>
                  </a:moveTo>
                  <a:lnTo>
                    <a:pt x="7144" y="7144"/>
                  </a:lnTo>
                  <a:cubicBezTo>
                    <a:pt x="8096" y="9049"/>
                    <a:pt x="8096" y="8096"/>
                    <a:pt x="8096" y="8096"/>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399" name="Google Shape;11399;p15"/>
            <p:cNvSpPr/>
            <p:nvPr/>
          </p:nvSpPr>
          <p:spPr>
            <a:xfrm>
              <a:off x="7094696" y="746521"/>
              <a:ext cx="9525" cy="9525"/>
            </a:xfrm>
            <a:custGeom>
              <a:avLst/>
              <a:gdLst/>
              <a:ahLst/>
              <a:cxnLst/>
              <a:rect l="l" t="t" r="r" b="b"/>
              <a:pathLst>
                <a:path w="9525" h="9525" extrusionOk="0">
                  <a:moveTo>
                    <a:pt x="7144" y="7858"/>
                  </a:moveTo>
                  <a:cubicBezTo>
                    <a:pt x="7144" y="6906"/>
                    <a:pt x="7144" y="6906"/>
                    <a:pt x="7144" y="7858"/>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400" name="Google Shape;11400;p15"/>
            <p:cNvSpPr/>
            <p:nvPr/>
          </p:nvSpPr>
          <p:spPr>
            <a:xfrm>
              <a:off x="7070460" y="737690"/>
              <a:ext cx="9525" cy="9525"/>
            </a:xfrm>
            <a:custGeom>
              <a:avLst/>
              <a:gdLst/>
              <a:ahLst/>
              <a:cxnLst/>
              <a:rect l="l" t="t" r="r" b="b"/>
              <a:pathLst>
                <a:path w="9525" h="9525" extrusionOk="0">
                  <a:moveTo>
                    <a:pt x="7567" y="9069"/>
                  </a:moveTo>
                  <a:cubicBezTo>
                    <a:pt x="7567" y="8117"/>
                    <a:pt x="6615" y="5259"/>
                    <a:pt x="7567" y="9069"/>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401" name="Google Shape;11401;p15"/>
            <p:cNvSpPr/>
            <p:nvPr/>
          </p:nvSpPr>
          <p:spPr>
            <a:xfrm>
              <a:off x="7077551" y="735806"/>
              <a:ext cx="9525" cy="9525"/>
            </a:xfrm>
            <a:custGeom>
              <a:avLst/>
              <a:gdLst/>
              <a:ahLst/>
              <a:cxnLst/>
              <a:rect l="l" t="t" r="r" b="b"/>
              <a:pathLst>
                <a:path w="9525" h="9525" extrusionOk="0">
                  <a:moveTo>
                    <a:pt x="7144" y="7144"/>
                  </a:moveTo>
                  <a:cubicBezTo>
                    <a:pt x="7144" y="7144"/>
                    <a:pt x="10001" y="13811"/>
                    <a:pt x="7144"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402" name="Google Shape;11402;p15"/>
            <p:cNvSpPr/>
            <p:nvPr/>
          </p:nvSpPr>
          <p:spPr>
            <a:xfrm>
              <a:off x="7089934" y="736758"/>
              <a:ext cx="9525" cy="9525"/>
            </a:xfrm>
            <a:custGeom>
              <a:avLst/>
              <a:gdLst/>
              <a:ahLst/>
              <a:cxnLst/>
              <a:rect l="l" t="t" r="r" b="b"/>
              <a:pathLst>
                <a:path w="9525" h="9525" extrusionOk="0">
                  <a:moveTo>
                    <a:pt x="7144" y="7144"/>
                  </a:moveTo>
                  <a:lnTo>
                    <a:pt x="7144" y="7144"/>
                  </a:lnTo>
                  <a:cubicBezTo>
                    <a:pt x="7144" y="7144"/>
                    <a:pt x="7144" y="7144"/>
                    <a:pt x="7144"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403" name="Google Shape;11403;p15"/>
            <p:cNvSpPr/>
            <p:nvPr/>
          </p:nvSpPr>
          <p:spPr>
            <a:xfrm>
              <a:off x="7065407" y="740145"/>
              <a:ext cx="9525" cy="9525"/>
            </a:xfrm>
            <a:custGeom>
              <a:avLst/>
              <a:gdLst/>
              <a:ahLst/>
              <a:cxnLst/>
              <a:rect l="l" t="t" r="r" b="b"/>
              <a:pathLst>
                <a:path w="9525" h="9525" extrusionOk="0">
                  <a:moveTo>
                    <a:pt x="7858" y="7567"/>
                  </a:moveTo>
                  <a:cubicBezTo>
                    <a:pt x="6906" y="7567"/>
                    <a:pt x="6906" y="6615"/>
                    <a:pt x="7858" y="7567"/>
                  </a:cubicBezTo>
                  <a:lnTo>
                    <a:pt x="7858" y="7567"/>
                  </a:ln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404" name="Google Shape;11404;p15"/>
            <p:cNvSpPr/>
            <p:nvPr/>
          </p:nvSpPr>
          <p:spPr>
            <a:xfrm>
              <a:off x="6943249" y="918686"/>
              <a:ext cx="9525" cy="9525"/>
            </a:xfrm>
            <a:custGeom>
              <a:avLst/>
              <a:gdLst/>
              <a:ahLst/>
              <a:cxnLst/>
              <a:rect l="l" t="t" r="r" b="b"/>
              <a:pathLst>
                <a:path w="9525" h="9525" extrusionOk="0">
                  <a:moveTo>
                    <a:pt x="7144" y="7144"/>
                  </a:moveTo>
                  <a:cubicBezTo>
                    <a:pt x="7144" y="7144"/>
                    <a:pt x="7144" y="7144"/>
                    <a:pt x="7144" y="7144"/>
                  </a:cubicBezTo>
                  <a:cubicBezTo>
                    <a:pt x="7144" y="7144"/>
                    <a:pt x="7144" y="7144"/>
                    <a:pt x="7144"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405" name="Google Shape;11405;p15"/>
            <p:cNvSpPr/>
            <p:nvPr/>
          </p:nvSpPr>
          <p:spPr>
            <a:xfrm>
              <a:off x="6925363" y="921396"/>
              <a:ext cx="9525" cy="9525"/>
            </a:xfrm>
            <a:custGeom>
              <a:avLst/>
              <a:gdLst/>
              <a:ahLst/>
              <a:cxnLst/>
              <a:rect l="l" t="t" r="r" b="b"/>
              <a:pathLst>
                <a:path w="9525" h="9525" extrusionOk="0">
                  <a:moveTo>
                    <a:pt x="8837" y="8244"/>
                  </a:moveTo>
                  <a:cubicBezTo>
                    <a:pt x="8837" y="7291"/>
                    <a:pt x="5027" y="6339"/>
                    <a:pt x="8837" y="82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406" name="Google Shape;11406;p15"/>
            <p:cNvSpPr/>
            <p:nvPr/>
          </p:nvSpPr>
          <p:spPr>
            <a:xfrm>
              <a:off x="7030879" y="754856"/>
              <a:ext cx="9525" cy="9525"/>
            </a:xfrm>
            <a:custGeom>
              <a:avLst/>
              <a:gdLst/>
              <a:ahLst/>
              <a:cxnLst/>
              <a:rect l="l" t="t" r="r" b="b"/>
              <a:pathLst>
                <a:path w="9525" h="9525" extrusionOk="0">
                  <a:moveTo>
                    <a:pt x="7144" y="7144"/>
                  </a:moveTo>
                  <a:lnTo>
                    <a:pt x="7144" y="7144"/>
                  </a:lnTo>
                  <a:cubicBezTo>
                    <a:pt x="7144" y="7144"/>
                    <a:pt x="7144" y="7144"/>
                    <a:pt x="7144"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407" name="Google Shape;11407;p15"/>
            <p:cNvSpPr/>
            <p:nvPr/>
          </p:nvSpPr>
          <p:spPr>
            <a:xfrm>
              <a:off x="6990874" y="804386"/>
              <a:ext cx="19050" cy="9525"/>
            </a:xfrm>
            <a:custGeom>
              <a:avLst/>
              <a:gdLst/>
              <a:ahLst/>
              <a:cxnLst/>
              <a:rect l="l" t="t" r="r" b="b"/>
              <a:pathLst>
                <a:path w="19050" h="9525" extrusionOk="0">
                  <a:moveTo>
                    <a:pt x="7144" y="7144"/>
                  </a:moveTo>
                  <a:cubicBezTo>
                    <a:pt x="10001" y="8096"/>
                    <a:pt x="9049" y="10001"/>
                    <a:pt x="11906" y="10001"/>
                  </a:cubicBezTo>
                  <a:cubicBezTo>
                    <a:pt x="10954" y="10001"/>
                    <a:pt x="9049" y="7144"/>
                    <a:pt x="7144"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408" name="Google Shape;11408;p15"/>
            <p:cNvSpPr/>
            <p:nvPr/>
          </p:nvSpPr>
          <p:spPr>
            <a:xfrm>
              <a:off x="7094696" y="747236"/>
              <a:ext cx="9525" cy="9525"/>
            </a:xfrm>
            <a:custGeom>
              <a:avLst/>
              <a:gdLst/>
              <a:ahLst/>
              <a:cxnLst/>
              <a:rect l="l" t="t" r="r" b="b"/>
              <a:pathLst>
                <a:path w="9525" h="9525" extrusionOk="0">
                  <a:moveTo>
                    <a:pt x="7144" y="7144"/>
                  </a:moveTo>
                  <a:cubicBezTo>
                    <a:pt x="7144" y="7144"/>
                    <a:pt x="7144" y="7144"/>
                    <a:pt x="7144" y="7144"/>
                  </a:cubicBezTo>
                  <a:cubicBezTo>
                    <a:pt x="7144" y="7144"/>
                    <a:pt x="7144" y="7144"/>
                    <a:pt x="7144"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409" name="Google Shape;11409;p15"/>
            <p:cNvSpPr/>
            <p:nvPr/>
          </p:nvSpPr>
          <p:spPr>
            <a:xfrm>
              <a:off x="6996589" y="807243"/>
              <a:ext cx="9525" cy="9525"/>
            </a:xfrm>
            <a:custGeom>
              <a:avLst/>
              <a:gdLst/>
              <a:ahLst/>
              <a:cxnLst/>
              <a:rect l="l" t="t" r="r" b="b"/>
              <a:pathLst>
                <a:path w="9525" h="9525" extrusionOk="0">
                  <a:moveTo>
                    <a:pt x="7144" y="7144"/>
                  </a:moveTo>
                  <a:cubicBezTo>
                    <a:pt x="7144" y="7144"/>
                    <a:pt x="7144" y="8096"/>
                    <a:pt x="7144"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410" name="Google Shape;11410;p15"/>
            <p:cNvSpPr/>
            <p:nvPr/>
          </p:nvSpPr>
          <p:spPr>
            <a:xfrm>
              <a:off x="7020401" y="767238"/>
              <a:ext cx="9525" cy="9525"/>
            </a:xfrm>
            <a:custGeom>
              <a:avLst/>
              <a:gdLst/>
              <a:ahLst/>
              <a:cxnLst/>
              <a:rect l="l" t="t" r="r" b="b"/>
              <a:pathLst>
                <a:path w="9525" h="9525" extrusionOk="0">
                  <a:moveTo>
                    <a:pt x="7144" y="7144"/>
                  </a:moveTo>
                  <a:cubicBezTo>
                    <a:pt x="7144" y="7144"/>
                    <a:pt x="8096" y="8096"/>
                    <a:pt x="8096" y="8096"/>
                  </a:cubicBezTo>
                  <a:cubicBezTo>
                    <a:pt x="8096" y="8096"/>
                    <a:pt x="7144" y="7144"/>
                    <a:pt x="7144"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411" name="Google Shape;11411;p15"/>
            <p:cNvSpPr/>
            <p:nvPr/>
          </p:nvSpPr>
          <p:spPr>
            <a:xfrm>
              <a:off x="7031831" y="762476"/>
              <a:ext cx="9525" cy="9525"/>
            </a:xfrm>
            <a:custGeom>
              <a:avLst/>
              <a:gdLst/>
              <a:ahLst/>
              <a:cxnLst/>
              <a:rect l="l" t="t" r="r" b="b"/>
              <a:pathLst>
                <a:path w="9525" h="9525" extrusionOk="0">
                  <a:moveTo>
                    <a:pt x="7144" y="7144"/>
                  </a:moveTo>
                  <a:lnTo>
                    <a:pt x="7144" y="7144"/>
                  </a:lnTo>
                  <a:cubicBezTo>
                    <a:pt x="7144" y="7144"/>
                    <a:pt x="7144" y="7144"/>
                    <a:pt x="7144"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412" name="Google Shape;11412;p15"/>
            <p:cNvSpPr/>
            <p:nvPr/>
          </p:nvSpPr>
          <p:spPr>
            <a:xfrm>
              <a:off x="7017826" y="773906"/>
              <a:ext cx="9525" cy="9525"/>
            </a:xfrm>
            <a:custGeom>
              <a:avLst/>
              <a:gdLst/>
              <a:ahLst/>
              <a:cxnLst/>
              <a:rect l="l" t="t" r="r" b="b"/>
              <a:pathLst>
                <a:path w="9525" h="9525" extrusionOk="0">
                  <a:moveTo>
                    <a:pt x="7815" y="7144"/>
                  </a:moveTo>
                  <a:cubicBezTo>
                    <a:pt x="5909" y="7144"/>
                    <a:pt x="8767" y="8096"/>
                    <a:pt x="7815"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413" name="Google Shape;11413;p15"/>
            <p:cNvSpPr/>
            <p:nvPr/>
          </p:nvSpPr>
          <p:spPr>
            <a:xfrm>
              <a:off x="7014686" y="778668"/>
              <a:ext cx="9525" cy="9525"/>
            </a:xfrm>
            <a:custGeom>
              <a:avLst/>
              <a:gdLst/>
              <a:ahLst/>
              <a:cxnLst/>
              <a:rect l="l" t="t" r="r" b="b"/>
              <a:pathLst>
                <a:path w="9525" h="9525" extrusionOk="0">
                  <a:moveTo>
                    <a:pt x="7144" y="7144"/>
                  </a:moveTo>
                  <a:cubicBezTo>
                    <a:pt x="7144" y="8096"/>
                    <a:pt x="7144" y="8096"/>
                    <a:pt x="7144"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414" name="Google Shape;11414;p15"/>
            <p:cNvSpPr/>
            <p:nvPr/>
          </p:nvSpPr>
          <p:spPr>
            <a:xfrm>
              <a:off x="6944201" y="899636"/>
              <a:ext cx="9525" cy="9525"/>
            </a:xfrm>
            <a:custGeom>
              <a:avLst/>
              <a:gdLst/>
              <a:ahLst/>
              <a:cxnLst/>
              <a:rect l="l" t="t" r="r" b="b"/>
              <a:pathLst>
                <a:path w="9525" h="9525" extrusionOk="0">
                  <a:moveTo>
                    <a:pt x="10001" y="8096"/>
                  </a:moveTo>
                  <a:cubicBezTo>
                    <a:pt x="9049" y="8096"/>
                    <a:pt x="8096" y="8096"/>
                    <a:pt x="7144" y="7144"/>
                  </a:cubicBezTo>
                  <a:cubicBezTo>
                    <a:pt x="9049" y="8096"/>
                    <a:pt x="10001" y="9049"/>
                    <a:pt x="10001" y="8096"/>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415" name="Google Shape;11415;p15"/>
            <p:cNvSpPr/>
            <p:nvPr/>
          </p:nvSpPr>
          <p:spPr>
            <a:xfrm>
              <a:off x="7094696" y="745331"/>
              <a:ext cx="9525" cy="9525"/>
            </a:xfrm>
            <a:custGeom>
              <a:avLst/>
              <a:gdLst/>
              <a:ahLst/>
              <a:cxnLst/>
              <a:rect l="l" t="t" r="r" b="b"/>
              <a:pathLst>
                <a:path w="9525" h="9525" extrusionOk="0">
                  <a:moveTo>
                    <a:pt x="7144" y="7144"/>
                  </a:moveTo>
                  <a:cubicBezTo>
                    <a:pt x="7144" y="10954"/>
                    <a:pt x="7144" y="8096"/>
                    <a:pt x="7144"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416" name="Google Shape;11416;p15"/>
            <p:cNvSpPr/>
            <p:nvPr/>
          </p:nvSpPr>
          <p:spPr>
            <a:xfrm>
              <a:off x="7034265" y="790098"/>
              <a:ext cx="9525" cy="9525"/>
            </a:xfrm>
            <a:custGeom>
              <a:avLst/>
              <a:gdLst/>
              <a:ahLst/>
              <a:cxnLst/>
              <a:rect l="l" t="t" r="r" b="b"/>
              <a:pathLst>
                <a:path w="9525" h="9525" extrusionOk="0">
                  <a:moveTo>
                    <a:pt x="7567" y="7144"/>
                  </a:moveTo>
                  <a:lnTo>
                    <a:pt x="7567" y="7144"/>
                  </a:lnTo>
                  <a:cubicBezTo>
                    <a:pt x="6615" y="7144"/>
                    <a:pt x="7567" y="7144"/>
                    <a:pt x="7567"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417" name="Google Shape;11417;p15"/>
            <p:cNvSpPr/>
            <p:nvPr/>
          </p:nvSpPr>
          <p:spPr>
            <a:xfrm>
              <a:off x="6960394" y="861536"/>
              <a:ext cx="9525" cy="9525"/>
            </a:xfrm>
            <a:custGeom>
              <a:avLst/>
              <a:gdLst/>
              <a:ahLst/>
              <a:cxnLst/>
              <a:rect l="l" t="t" r="r" b="b"/>
              <a:pathLst>
                <a:path w="9525" h="9525" extrusionOk="0">
                  <a:moveTo>
                    <a:pt x="7144" y="7144"/>
                  </a:moveTo>
                  <a:lnTo>
                    <a:pt x="7144" y="7144"/>
                  </a:lnTo>
                  <a:cubicBezTo>
                    <a:pt x="8096" y="7144"/>
                    <a:pt x="8096" y="7144"/>
                    <a:pt x="7144"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418" name="Google Shape;11418;p15"/>
            <p:cNvSpPr/>
            <p:nvPr/>
          </p:nvSpPr>
          <p:spPr>
            <a:xfrm>
              <a:off x="7030322" y="791856"/>
              <a:ext cx="9525" cy="9525"/>
            </a:xfrm>
            <a:custGeom>
              <a:avLst/>
              <a:gdLst/>
              <a:ahLst/>
              <a:cxnLst/>
              <a:rect l="l" t="t" r="r" b="b"/>
              <a:pathLst>
                <a:path w="9525" h="9525" extrusionOk="0">
                  <a:moveTo>
                    <a:pt x="8653" y="8244"/>
                  </a:moveTo>
                  <a:cubicBezTo>
                    <a:pt x="5796" y="6339"/>
                    <a:pt x="7700" y="7291"/>
                    <a:pt x="8653" y="82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419" name="Google Shape;11419;p15"/>
            <p:cNvSpPr/>
            <p:nvPr/>
          </p:nvSpPr>
          <p:spPr>
            <a:xfrm>
              <a:off x="6944201" y="900588"/>
              <a:ext cx="9525" cy="9525"/>
            </a:xfrm>
            <a:custGeom>
              <a:avLst/>
              <a:gdLst/>
              <a:ahLst/>
              <a:cxnLst/>
              <a:rect l="l" t="t" r="r" b="b"/>
              <a:pathLst>
                <a:path w="9525" h="9525" extrusionOk="0">
                  <a:moveTo>
                    <a:pt x="7144" y="7144"/>
                  </a:moveTo>
                  <a:lnTo>
                    <a:pt x="7144" y="7144"/>
                  </a:lnTo>
                  <a:lnTo>
                    <a:pt x="7144" y="7144"/>
                  </a:ln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420" name="Google Shape;11420;p15"/>
            <p:cNvSpPr/>
            <p:nvPr/>
          </p:nvSpPr>
          <p:spPr>
            <a:xfrm>
              <a:off x="6918484" y="738125"/>
              <a:ext cx="190500" cy="200025"/>
            </a:xfrm>
            <a:custGeom>
              <a:avLst/>
              <a:gdLst/>
              <a:ahLst/>
              <a:cxnLst/>
              <a:rect l="l" t="t" r="r" b="b"/>
              <a:pathLst>
                <a:path w="190500" h="200025" extrusionOk="0">
                  <a:moveTo>
                    <a:pt x="37624" y="177227"/>
                  </a:moveTo>
                  <a:cubicBezTo>
                    <a:pt x="40481" y="170559"/>
                    <a:pt x="16669" y="165797"/>
                    <a:pt x="37624" y="169607"/>
                  </a:cubicBezTo>
                  <a:cubicBezTo>
                    <a:pt x="28099" y="176274"/>
                    <a:pt x="130016" y="40067"/>
                    <a:pt x="128111" y="38162"/>
                  </a:cubicBezTo>
                  <a:cubicBezTo>
                    <a:pt x="137636" y="52449"/>
                    <a:pt x="140494" y="31494"/>
                    <a:pt x="137636" y="30542"/>
                  </a:cubicBezTo>
                  <a:cubicBezTo>
                    <a:pt x="138589" y="39114"/>
                    <a:pt x="167164" y="14349"/>
                    <a:pt x="165259" y="14349"/>
                  </a:cubicBezTo>
                  <a:cubicBezTo>
                    <a:pt x="168116" y="20064"/>
                    <a:pt x="173831" y="21969"/>
                    <a:pt x="178594" y="8634"/>
                  </a:cubicBezTo>
                  <a:cubicBezTo>
                    <a:pt x="181451" y="13397"/>
                    <a:pt x="182404" y="11492"/>
                    <a:pt x="183356" y="16254"/>
                  </a:cubicBezTo>
                  <a:cubicBezTo>
                    <a:pt x="183356" y="10539"/>
                    <a:pt x="184309" y="10539"/>
                    <a:pt x="184309" y="16254"/>
                  </a:cubicBezTo>
                  <a:cubicBezTo>
                    <a:pt x="183356" y="18159"/>
                    <a:pt x="185261" y="4824"/>
                    <a:pt x="185261" y="13397"/>
                  </a:cubicBezTo>
                  <a:cubicBezTo>
                    <a:pt x="184309" y="12444"/>
                    <a:pt x="183356" y="12444"/>
                    <a:pt x="184309" y="11492"/>
                  </a:cubicBezTo>
                  <a:cubicBezTo>
                    <a:pt x="179546" y="-891"/>
                    <a:pt x="152876" y="17207"/>
                    <a:pt x="152876" y="16254"/>
                  </a:cubicBezTo>
                  <a:cubicBezTo>
                    <a:pt x="137636" y="21017"/>
                    <a:pt x="136684" y="14349"/>
                    <a:pt x="135731" y="28637"/>
                  </a:cubicBezTo>
                  <a:cubicBezTo>
                    <a:pt x="130016" y="29589"/>
                    <a:pt x="130969" y="24827"/>
                    <a:pt x="121444" y="22922"/>
                  </a:cubicBezTo>
                  <a:cubicBezTo>
                    <a:pt x="122396" y="33399"/>
                    <a:pt x="123349" y="21017"/>
                    <a:pt x="121444" y="35304"/>
                  </a:cubicBezTo>
                  <a:cubicBezTo>
                    <a:pt x="121444" y="34352"/>
                    <a:pt x="112871" y="31494"/>
                    <a:pt x="112871" y="32447"/>
                  </a:cubicBezTo>
                  <a:cubicBezTo>
                    <a:pt x="117634" y="36257"/>
                    <a:pt x="114776" y="33399"/>
                    <a:pt x="119539" y="38162"/>
                  </a:cubicBezTo>
                  <a:cubicBezTo>
                    <a:pt x="111919" y="32447"/>
                    <a:pt x="89059" y="76262"/>
                    <a:pt x="73819" y="74357"/>
                  </a:cubicBezTo>
                  <a:cubicBezTo>
                    <a:pt x="74771" y="74357"/>
                    <a:pt x="25241" y="152462"/>
                    <a:pt x="14764" y="146747"/>
                  </a:cubicBezTo>
                  <a:cubicBezTo>
                    <a:pt x="22384" y="153414"/>
                    <a:pt x="17621" y="149604"/>
                    <a:pt x="14764" y="152462"/>
                  </a:cubicBezTo>
                  <a:cubicBezTo>
                    <a:pt x="23336" y="155319"/>
                    <a:pt x="14764" y="151509"/>
                    <a:pt x="24289" y="155319"/>
                  </a:cubicBezTo>
                  <a:cubicBezTo>
                    <a:pt x="20479" y="154367"/>
                    <a:pt x="9049" y="184847"/>
                    <a:pt x="7144" y="188657"/>
                  </a:cubicBezTo>
                  <a:cubicBezTo>
                    <a:pt x="9049" y="192467"/>
                    <a:pt x="28099" y="195324"/>
                    <a:pt x="28099" y="195324"/>
                  </a:cubicBezTo>
                  <a:cubicBezTo>
                    <a:pt x="28099" y="194372"/>
                    <a:pt x="25241" y="191514"/>
                    <a:pt x="28099" y="194372"/>
                  </a:cubicBezTo>
                  <a:cubicBezTo>
                    <a:pt x="27146" y="192467"/>
                    <a:pt x="27146" y="192467"/>
                    <a:pt x="30004" y="193419"/>
                  </a:cubicBezTo>
                  <a:cubicBezTo>
                    <a:pt x="27146" y="182942"/>
                    <a:pt x="34766" y="181989"/>
                    <a:pt x="37624" y="177227"/>
                  </a:cubicBezTo>
                  <a:close/>
                  <a:moveTo>
                    <a:pt x="35719" y="155319"/>
                  </a:moveTo>
                  <a:cubicBezTo>
                    <a:pt x="35719" y="155319"/>
                    <a:pt x="35719" y="156272"/>
                    <a:pt x="35719" y="155319"/>
                  </a:cubicBezTo>
                  <a:close/>
                  <a:moveTo>
                    <a:pt x="36671" y="153414"/>
                  </a:moveTo>
                  <a:cubicBezTo>
                    <a:pt x="35719" y="153414"/>
                    <a:pt x="31909" y="153414"/>
                    <a:pt x="36671" y="153414"/>
                  </a:cubicBezTo>
                  <a:close/>
                  <a:moveTo>
                    <a:pt x="16669" y="150557"/>
                  </a:moveTo>
                  <a:cubicBezTo>
                    <a:pt x="16669" y="149604"/>
                    <a:pt x="20479" y="151509"/>
                    <a:pt x="16669" y="150557"/>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421" name="Google Shape;11421;p15"/>
            <p:cNvSpPr/>
            <p:nvPr/>
          </p:nvSpPr>
          <p:spPr>
            <a:xfrm>
              <a:off x="6930866" y="883443"/>
              <a:ext cx="9525" cy="9525"/>
            </a:xfrm>
            <a:custGeom>
              <a:avLst/>
              <a:gdLst/>
              <a:ahLst/>
              <a:cxnLst/>
              <a:rect l="l" t="t" r="r" b="b"/>
              <a:pathLst>
                <a:path w="9525" h="9525" extrusionOk="0">
                  <a:moveTo>
                    <a:pt x="7144" y="7144"/>
                  </a:moveTo>
                  <a:cubicBezTo>
                    <a:pt x="8096" y="7144"/>
                    <a:pt x="9049" y="7144"/>
                    <a:pt x="7144"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422" name="Google Shape;11422;p15"/>
            <p:cNvSpPr/>
            <p:nvPr/>
          </p:nvSpPr>
          <p:spPr>
            <a:xfrm>
              <a:off x="7064216" y="745860"/>
              <a:ext cx="9525" cy="9525"/>
            </a:xfrm>
            <a:custGeom>
              <a:avLst/>
              <a:gdLst/>
              <a:ahLst/>
              <a:cxnLst/>
              <a:rect l="l" t="t" r="r" b="b"/>
              <a:pathLst>
                <a:path w="9525" h="9525" extrusionOk="0">
                  <a:moveTo>
                    <a:pt x="7144" y="7567"/>
                  </a:moveTo>
                  <a:cubicBezTo>
                    <a:pt x="7144" y="6615"/>
                    <a:pt x="7144" y="7567"/>
                    <a:pt x="7144" y="7567"/>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423" name="Google Shape;11423;p15"/>
            <p:cNvSpPr/>
            <p:nvPr/>
          </p:nvSpPr>
          <p:spPr>
            <a:xfrm>
              <a:off x="6960500" y="863441"/>
              <a:ext cx="9525" cy="9525"/>
            </a:xfrm>
            <a:custGeom>
              <a:avLst/>
              <a:gdLst/>
              <a:ahLst/>
              <a:cxnLst/>
              <a:rect l="l" t="t" r="r" b="b"/>
              <a:pathLst>
                <a:path w="9525" h="9525" extrusionOk="0">
                  <a:moveTo>
                    <a:pt x="7990" y="7144"/>
                  </a:moveTo>
                  <a:cubicBezTo>
                    <a:pt x="6085" y="7144"/>
                    <a:pt x="7990" y="7144"/>
                    <a:pt x="7990"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424" name="Google Shape;11424;p15"/>
            <p:cNvSpPr/>
            <p:nvPr/>
          </p:nvSpPr>
          <p:spPr>
            <a:xfrm>
              <a:off x="7076599" y="751046"/>
              <a:ext cx="9525" cy="9525"/>
            </a:xfrm>
            <a:custGeom>
              <a:avLst/>
              <a:gdLst/>
              <a:ahLst/>
              <a:cxnLst/>
              <a:rect l="l" t="t" r="r" b="b"/>
              <a:pathLst>
                <a:path w="9525" h="9525" extrusionOk="0">
                  <a:moveTo>
                    <a:pt x="7144" y="7144"/>
                  </a:moveTo>
                  <a:cubicBezTo>
                    <a:pt x="7144" y="7144"/>
                    <a:pt x="8096" y="7144"/>
                    <a:pt x="7144" y="7144"/>
                  </a:cubicBezTo>
                  <a:cubicBezTo>
                    <a:pt x="8096" y="7144"/>
                    <a:pt x="7144" y="7144"/>
                    <a:pt x="7144"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425" name="Google Shape;11425;p15"/>
            <p:cNvSpPr/>
            <p:nvPr/>
          </p:nvSpPr>
          <p:spPr>
            <a:xfrm>
              <a:off x="7081361" y="750093"/>
              <a:ext cx="9525" cy="9525"/>
            </a:xfrm>
            <a:custGeom>
              <a:avLst/>
              <a:gdLst/>
              <a:ahLst/>
              <a:cxnLst/>
              <a:rect l="l" t="t" r="r" b="b"/>
              <a:pathLst>
                <a:path w="9525" h="9525" extrusionOk="0">
                  <a:moveTo>
                    <a:pt x="7144" y="7144"/>
                  </a:moveTo>
                  <a:lnTo>
                    <a:pt x="7144" y="7144"/>
                  </a:lnTo>
                  <a:cubicBezTo>
                    <a:pt x="7144" y="7144"/>
                    <a:pt x="7144" y="7144"/>
                    <a:pt x="7144"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426" name="Google Shape;11426;p15"/>
            <p:cNvSpPr/>
            <p:nvPr/>
          </p:nvSpPr>
          <p:spPr>
            <a:xfrm>
              <a:off x="7083795" y="748400"/>
              <a:ext cx="9525" cy="9525"/>
            </a:xfrm>
            <a:custGeom>
              <a:avLst/>
              <a:gdLst/>
              <a:ahLst/>
              <a:cxnLst/>
              <a:rect l="l" t="t" r="r" b="b"/>
              <a:pathLst>
                <a:path w="9525" h="9525" extrusionOk="0">
                  <a:moveTo>
                    <a:pt x="7567" y="8837"/>
                  </a:moveTo>
                  <a:cubicBezTo>
                    <a:pt x="7567" y="8837"/>
                    <a:pt x="6615" y="5027"/>
                    <a:pt x="7567" y="8837"/>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427" name="Google Shape;11427;p15"/>
            <p:cNvSpPr/>
            <p:nvPr/>
          </p:nvSpPr>
          <p:spPr>
            <a:xfrm>
              <a:off x="7044214" y="776763"/>
              <a:ext cx="9525" cy="9525"/>
            </a:xfrm>
            <a:custGeom>
              <a:avLst/>
              <a:gdLst/>
              <a:ahLst/>
              <a:cxnLst/>
              <a:rect l="l" t="t" r="r" b="b"/>
              <a:pathLst>
                <a:path w="9525" h="9525" extrusionOk="0">
                  <a:moveTo>
                    <a:pt x="7144" y="7144"/>
                  </a:moveTo>
                  <a:cubicBezTo>
                    <a:pt x="7144" y="7144"/>
                    <a:pt x="7144" y="7144"/>
                    <a:pt x="7144" y="7144"/>
                  </a:cubicBezTo>
                  <a:cubicBezTo>
                    <a:pt x="7144" y="8096"/>
                    <a:pt x="7144" y="8096"/>
                    <a:pt x="7144"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428" name="Google Shape;11428;p15"/>
            <p:cNvSpPr/>
            <p:nvPr/>
          </p:nvSpPr>
          <p:spPr>
            <a:xfrm>
              <a:off x="7051834" y="762476"/>
              <a:ext cx="9525" cy="9525"/>
            </a:xfrm>
            <a:custGeom>
              <a:avLst/>
              <a:gdLst/>
              <a:ahLst/>
              <a:cxnLst/>
              <a:rect l="l" t="t" r="r" b="b"/>
              <a:pathLst>
                <a:path w="9525" h="9525" extrusionOk="0">
                  <a:moveTo>
                    <a:pt x="7144" y="7144"/>
                  </a:moveTo>
                  <a:cubicBezTo>
                    <a:pt x="7144" y="8096"/>
                    <a:pt x="7144" y="8096"/>
                    <a:pt x="7144" y="8096"/>
                  </a:cubicBezTo>
                  <a:cubicBezTo>
                    <a:pt x="8096" y="9049"/>
                    <a:pt x="8096" y="9049"/>
                    <a:pt x="7144"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429" name="Google Shape;11429;p15"/>
            <p:cNvSpPr/>
            <p:nvPr/>
          </p:nvSpPr>
          <p:spPr>
            <a:xfrm>
              <a:off x="7034689" y="790098"/>
              <a:ext cx="9525" cy="9525"/>
            </a:xfrm>
            <a:custGeom>
              <a:avLst/>
              <a:gdLst/>
              <a:ahLst/>
              <a:cxnLst/>
              <a:rect l="l" t="t" r="r" b="b"/>
              <a:pathLst>
                <a:path w="9525" h="9525" extrusionOk="0">
                  <a:moveTo>
                    <a:pt x="7144" y="7144"/>
                  </a:moveTo>
                  <a:cubicBezTo>
                    <a:pt x="7144" y="7144"/>
                    <a:pt x="7144" y="7144"/>
                    <a:pt x="7144"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430" name="Google Shape;11430;p15"/>
            <p:cNvSpPr/>
            <p:nvPr/>
          </p:nvSpPr>
          <p:spPr>
            <a:xfrm>
              <a:off x="7051834" y="764381"/>
              <a:ext cx="9525" cy="9525"/>
            </a:xfrm>
            <a:custGeom>
              <a:avLst/>
              <a:gdLst/>
              <a:ahLst/>
              <a:cxnLst/>
              <a:rect l="l" t="t" r="r" b="b"/>
              <a:pathLst>
                <a:path w="9525" h="9525" extrusionOk="0">
                  <a:moveTo>
                    <a:pt x="7144" y="7144"/>
                  </a:moveTo>
                  <a:cubicBezTo>
                    <a:pt x="7144" y="8096"/>
                    <a:pt x="7144" y="7144"/>
                    <a:pt x="7144" y="7144"/>
                  </a:cubicBezTo>
                  <a:cubicBezTo>
                    <a:pt x="7144" y="7144"/>
                    <a:pt x="7144" y="7144"/>
                    <a:pt x="7144"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431" name="Google Shape;11431;p15"/>
            <p:cNvSpPr/>
            <p:nvPr/>
          </p:nvSpPr>
          <p:spPr>
            <a:xfrm>
              <a:off x="7097554" y="746283"/>
              <a:ext cx="9525" cy="9525"/>
            </a:xfrm>
            <a:custGeom>
              <a:avLst/>
              <a:gdLst/>
              <a:ahLst/>
              <a:cxnLst/>
              <a:rect l="l" t="t" r="r" b="b"/>
              <a:pathLst>
                <a:path w="9525" h="9525" extrusionOk="0">
                  <a:moveTo>
                    <a:pt x="7144" y="7144"/>
                  </a:moveTo>
                  <a:cubicBezTo>
                    <a:pt x="7144" y="8096"/>
                    <a:pt x="7144" y="7144"/>
                    <a:pt x="7144"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432" name="Google Shape;11432;p15"/>
            <p:cNvSpPr/>
            <p:nvPr/>
          </p:nvSpPr>
          <p:spPr>
            <a:xfrm>
              <a:off x="7097554" y="746283"/>
              <a:ext cx="9525" cy="9525"/>
            </a:xfrm>
            <a:custGeom>
              <a:avLst/>
              <a:gdLst/>
              <a:ahLst/>
              <a:cxnLst/>
              <a:rect l="l" t="t" r="r" b="b"/>
              <a:pathLst>
                <a:path w="9525" h="9525" extrusionOk="0">
                  <a:moveTo>
                    <a:pt x="7144" y="7144"/>
                  </a:moveTo>
                  <a:lnTo>
                    <a:pt x="7144" y="7144"/>
                  </a:lnTo>
                  <a:cubicBezTo>
                    <a:pt x="7144" y="7144"/>
                    <a:pt x="7144" y="7144"/>
                    <a:pt x="7144"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433" name="Google Shape;11433;p15"/>
            <p:cNvSpPr/>
            <p:nvPr/>
          </p:nvSpPr>
          <p:spPr>
            <a:xfrm>
              <a:off x="7097554" y="745331"/>
              <a:ext cx="9525" cy="9525"/>
            </a:xfrm>
            <a:custGeom>
              <a:avLst/>
              <a:gdLst/>
              <a:ahLst/>
              <a:cxnLst/>
              <a:rect l="l" t="t" r="r" b="b"/>
              <a:pathLst>
                <a:path w="9525" h="9525" extrusionOk="0">
                  <a:moveTo>
                    <a:pt x="7144" y="7144"/>
                  </a:moveTo>
                  <a:lnTo>
                    <a:pt x="7144" y="7144"/>
                  </a:lnTo>
                  <a:cubicBezTo>
                    <a:pt x="7144" y="8096"/>
                    <a:pt x="7144" y="8096"/>
                    <a:pt x="7144"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434" name="Google Shape;11434;p15"/>
            <p:cNvSpPr/>
            <p:nvPr/>
          </p:nvSpPr>
          <p:spPr>
            <a:xfrm>
              <a:off x="7092791" y="746283"/>
              <a:ext cx="9525" cy="9525"/>
            </a:xfrm>
            <a:custGeom>
              <a:avLst/>
              <a:gdLst/>
              <a:ahLst/>
              <a:cxnLst/>
              <a:rect l="l" t="t" r="r" b="b"/>
              <a:pathLst>
                <a:path w="9525" h="9525" extrusionOk="0">
                  <a:moveTo>
                    <a:pt x="7144" y="7144"/>
                  </a:moveTo>
                  <a:lnTo>
                    <a:pt x="7144" y="8096"/>
                  </a:lnTo>
                  <a:cubicBezTo>
                    <a:pt x="8096" y="8096"/>
                    <a:pt x="8096" y="8096"/>
                    <a:pt x="7144"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435" name="Google Shape;11435;p15"/>
            <p:cNvSpPr/>
            <p:nvPr/>
          </p:nvSpPr>
          <p:spPr>
            <a:xfrm>
              <a:off x="7091839" y="747236"/>
              <a:ext cx="9525" cy="9525"/>
            </a:xfrm>
            <a:custGeom>
              <a:avLst/>
              <a:gdLst/>
              <a:ahLst/>
              <a:cxnLst/>
              <a:rect l="l" t="t" r="r" b="b"/>
              <a:pathLst>
                <a:path w="9525" h="9525" extrusionOk="0">
                  <a:moveTo>
                    <a:pt x="7144" y="7144"/>
                  </a:moveTo>
                  <a:cubicBezTo>
                    <a:pt x="11906" y="9049"/>
                    <a:pt x="7144" y="8096"/>
                    <a:pt x="7144"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436" name="Google Shape;11436;p15"/>
            <p:cNvSpPr/>
            <p:nvPr/>
          </p:nvSpPr>
          <p:spPr>
            <a:xfrm>
              <a:off x="7082314" y="735912"/>
              <a:ext cx="9525" cy="9525"/>
            </a:xfrm>
            <a:custGeom>
              <a:avLst/>
              <a:gdLst/>
              <a:ahLst/>
              <a:cxnLst/>
              <a:rect l="l" t="t" r="r" b="b"/>
              <a:pathLst>
                <a:path w="9525" h="9525" extrusionOk="0">
                  <a:moveTo>
                    <a:pt x="7144" y="7990"/>
                  </a:moveTo>
                  <a:cubicBezTo>
                    <a:pt x="9049" y="6085"/>
                    <a:pt x="8096" y="7990"/>
                    <a:pt x="7144" y="7990"/>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437" name="Google Shape;11437;p15"/>
            <p:cNvSpPr/>
            <p:nvPr/>
          </p:nvSpPr>
          <p:spPr>
            <a:xfrm>
              <a:off x="7077551" y="734853"/>
              <a:ext cx="9525" cy="9525"/>
            </a:xfrm>
            <a:custGeom>
              <a:avLst/>
              <a:gdLst/>
              <a:ahLst/>
              <a:cxnLst/>
              <a:rect l="l" t="t" r="r" b="b"/>
              <a:pathLst>
                <a:path w="9525" h="9525" extrusionOk="0">
                  <a:moveTo>
                    <a:pt x="8096" y="9049"/>
                  </a:moveTo>
                  <a:cubicBezTo>
                    <a:pt x="8096" y="8096"/>
                    <a:pt x="7144" y="7144"/>
                    <a:pt x="7144" y="7144"/>
                  </a:cubicBezTo>
                  <a:cubicBezTo>
                    <a:pt x="8096" y="8096"/>
                    <a:pt x="8096" y="8096"/>
                    <a:pt x="8096" y="9049"/>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438" name="Google Shape;11438;p15"/>
            <p:cNvSpPr/>
            <p:nvPr/>
          </p:nvSpPr>
          <p:spPr>
            <a:xfrm>
              <a:off x="7054691" y="745331"/>
              <a:ext cx="9525" cy="9525"/>
            </a:xfrm>
            <a:custGeom>
              <a:avLst/>
              <a:gdLst/>
              <a:ahLst/>
              <a:cxnLst/>
              <a:rect l="l" t="t" r="r" b="b"/>
              <a:pathLst>
                <a:path w="9525" h="9525" extrusionOk="0">
                  <a:moveTo>
                    <a:pt x="8096" y="9049"/>
                  </a:moveTo>
                  <a:lnTo>
                    <a:pt x="7144" y="7144"/>
                  </a:lnTo>
                  <a:cubicBezTo>
                    <a:pt x="7144" y="8096"/>
                    <a:pt x="7144" y="8096"/>
                    <a:pt x="8096" y="9049"/>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439" name="Google Shape;11439;p15"/>
            <p:cNvSpPr/>
            <p:nvPr/>
          </p:nvSpPr>
          <p:spPr>
            <a:xfrm>
              <a:off x="7058372" y="761523"/>
              <a:ext cx="9525" cy="9525"/>
            </a:xfrm>
            <a:custGeom>
              <a:avLst/>
              <a:gdLst/>
              <a:ahLst/>
              <a:cxnLst/>
              <a:rect l="l" t="t" r="r" b="b"/>
              <a:pathLst>
                <a:path w="9525" h="9525" extrusionOk="0">
                  <a:moveTo>
                    <a:pt x="7273" y="7144"/>
                  </a:moveTo>
                  <a:cubicBezTo>
                    <a:pt x="11083" y="8096"/>
                    <a:pt x="6320" y="7144"/>
                    <a:pt x="7273"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440" name="Google Shape;11440;p15"/>
            <p:cNvSpPr/>
            <p:nvPr/>
          </p:nvSpPr>
          <p:spPr>
            <a:xfrm>
              <a:off x="7045844" y="747079"/>
              <a:ext cx="9525" cy="9525"/>
            </a:xfrm>
            <a:custGeom>
              <a:avLst/>
              <a:gdLst/>
              <a:ahLst/>
              <a:cxnLst/>
              <a:rect l="l" t="t" r="r" b="b"/>
              <a:pathLst>
                <a:path w="9525" h="9525" extrusionOk="0">
                  <a:moveTo>
                    <a:pt x="7419" y="7301"/>
                  </a:moveTo>
                  <a:cubicBezTo>
                    <a:pt x="8371" y="6348"/>
                    <a:pt x="6466" y="10158"/>
                    <a:pt x="7419" y="7301"/>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441" name="Google Shape;11441;p15"/>
            <p:cNvSpPr/>
            <p:nvPr/>
          </p:nvSpPr>
          <p:spPr>
            <a:xfrm>
              <a:off x="7012781" y="776122"/>
              <a:ext cx="9525" cy="9525"/>
            </a:xfrm>
            <a:custGeom>
              <a:avLst/>
              <a:gdLst/>
              <a:ahLst/>
              <a:cxnLst/>
              <a:rect l="l" t="t" r="r" b="b"/>
              <a:pathLst>
                <a:path w="9525" h="9525" extrusionOk="0">
                  <a:moveTo>
                    <a:pt x="7144" y="7785"/>
                  </a:moveTo>
                  <a:lnTo>
                    <a:pt x="10001" y="9690"/>
                  </a:lnTo>
                  <a:cubicBezTo>
                    <a:pt x="10001" y="8737"/>
                    <a:pt x="7144" y="5880"/>
                    <a:pt x="7144" y="7785"/>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442" name="Google Shape;11442;p15"/>
            <p:cNvSpPr/>
            <p:nvPr/>
          </p:nvSpPr>
          <p:spPr>
            <a:xfrm>
              <a:off x="7002044" y="792241"/>
              <a:ext cx="9525" cy="9525"/>
            </a:xfrm>
            <a:custGeom>
              <a:avLst/>
              <a:gdLst/>
              <a:ahLst/>
              <a:cxnLst/>
              <a:rect l="l" t="t" r="r" b="b"/>
              <a:pathLst>
                <a:path w="9525" h="9525" extrusionOk="0">
                  <a:moveTo>
                    <a:pt x="9308" y="7858"/>
                  </a:moveTo>
                  <a:cubicBezTo>
                    <a:pt x="8356" y="6906"/>
                    <a:pt x="6451" y="6906"/>
                    <a:pt x="7403" y="7858"/>
                  </a:cubicBezTo>
                  <a:cubicBezTo>
                    <a:pt x="8356" y="7858"/>
                    <a:pt x="9308" y="7858"/>
                    <a:pt x="9308" y="7858"/>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443" name="Google Shape;11443;p15"/>
            <p:cNvSpPr/>
            <p:nvPr/>
          </p:nvSpPr>
          <p:spPr>
            <a:xfrm>
              <a:off x="6938592" y="848730"/>
              <a:ext cx="9525" cy="9525"/>
            </a:xfrm>
            <a:custGeom>
              <a:avLst/>
              <a:gdLst/>
              <a:ahLst/>
              <a:cxnLst/>
              <a:rect l="l" t="t" r="r" b="b"/>
              <a:pathLst>
                <a:path w="9525" h="9525" extrusionOk="0">
                  <a:moveTo>
                    <a:pt x="7990" y="7567"/>
                  </a:moveTo>
                  <a:cubicBezTo>
                    <a:pt x="6086" y="6615"/>
                    <a:pt x="7990" y="7567"/>
                    <a:pt x="7990" y="7567"/>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444" name="Google Shape;11444;p15"/>
            <p:cNvSpPr/>
            <p:nvPr/>
          </p:nvSpPr>
          <p:spPr>
            <a:xfrm>
              <a:off x="7761658" y="937259"/>
              <a:ext cx="9525" cy="9525"/>
            </a:xfrm>
            <a:custGeom>
              <a:avLst/>
              <a:gdLst/>
              <a:ahLst/>
              <a:cxnLst/>
              <a:rect l="l" t="t" r="r" b="b"/>
              <a:pathLst>
                <a:path w="9525" h="9525" extrusionOk="0">
                  <a:moveTo>
                    <a:pt x="8837" y="8573"/>
                  </a:moveTo>
                  <a:cubicBezTo>
                    <a:pt x="8837" y="6667"/>
                    <a:pt x="5027" y="6667"/>
                    <a:pt x="8837" y="8573"/>
                  </a:cubicBezTo>
                  <a:lnTo>
                    <a:pt x="8837" y="8573"/>
                  </a:ln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445" name="Google Shape;11445;p15"/>
            <p:cNvSpPr/>
            <p:nvPr/>
          </p:nvSpPr>
          <p:spPr>
            <a:xfrm>
              <a:off x="7753403" y="933926"/>
              <a:ext cx="9525" cy="9525"/>
            </a:xfrm>
            <a:custGeom>
              <a:avLst/>
              <a:gdLst/>
              <a:ahLst/>
              <a:cxnLst/>
              <a:rect l="l" t="t" r="r" b="b"/>
              <a:pathLst>
                <a:path w="9525" h="9525" extrusionOk="0">
                  <a:moveTo>
                    <a:pt x="7567" y="7144"/>
                  </a:moveTo>
                  <a:cubicBezTo>
                    <a:pt x="6615" y="8096"/>
                    <a:pt x="7567" y="14764"/>
                    <a:pt x="7567" y="7144"/>
                  </a:cubicBezTo>
                  <a:lnTo>
                    <a:pt x="7567" y="7144"/>
                  </a:ln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446" name="Google Shape;11446;p15"/>
            <p:cNvSpPr/>
            <p:nvPr/>
          </p:nvSpPr>
          <p:spPr>
            <a:xfrm>
              <a:off x="7630954" y="922496"/>
              <a:ext cx="9525" cy="9525"/>
            </a:xfrm>
            <a:custGeom>
              <a:avLst/>
              <a:gdLst/>
              <a:ahLst/>
              <a:cxnLst/>
              <a:rect l="l" t="t" r="r" b="b"/>
              <a:pathLst>
                <a:path w="9525" h="9525" extrusionOk="0">
                  <a:moveTo>
                    <a:pt x="9049" y="8096"/>
                  </a:moveTo>
                  <a:lnTo>
                    <a:pt x="7144" y="7144"/>
                  </a:lnTo>
                  <a:cubicBezTo>
                    <a:pt x="7144" y="9049"/>
                    <a:pt x="8096" y="8096"/>
                    <a:pt x="9049" y="8096"/>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447" name="Google Shape;11447;p15"/>
            <p:cNvSpPr/>
            <p:nvPr/>
          </p:nvSpPr>
          <p:spPr>
            <a:xfrm>
              <a:off x="7738586" y="944641"/>
              <a:ext cx="9525" cy="9525"/>
            </a:xfrm>
            <a:custGeom>
              <a:avLst/>
              <a:gdLst/>
              <a:ahLst/>
              <a:cxnLst/>
              <a:rect l="l" t="t" r="r" b="b"/>
              <a:pathLst>
                <a:path w="9525" h="9525" extrusionOk="0">
                  <a:moveTo>
                    <a:pt x="7144" y="7858"/>
                  </a:moveTo>
                  <a:cubicBezTo>
                    <a:pt x="9049" y="6906"/>
                    <a:pt x="8096" y="6906"/>
                    <a:pt x="7144" y="7858"/>
                  </a:cubicBezTo>
                  <a:lnTo>
                    <a:pt x="7144" y="7858"/>
                  </a:ln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448" name="Google Shape;11448;p15"/>
            <p:cNvSpPr/>
            <p:nvPr/>
          </p:nvSpPr>
          <p:spPr>
            <a:xfrm>
              <a:off x="7665244" y="913606"/>
              <a:ext cx="9525" cy="9525"/>
            </a:xfrm>
            <a:custGeom>
              <a:avLst/>
              <a:gdLst/>
              <a:ahLst/>
              <a:cxnLst/>
              <a:rect l="l" t="t" r="r" b="b"/>
              <a:pathLst>
                <a:path w="9525" h="9525" extrusionOk="0">
                  <a:moveTo>
                    <a:pt x="7144" y="8414"/>
                  </a:moveTo>
                  <a:cubicBezTo>
                    <a:pt x="7144" y="8414"/>
                    <a:pt x="9049" y="5556"/>
                    <a:pt x="7144" y="8414"/>
                  </a:cubicBezTo>
                  <a:lnTo>
                    <a:pt x="7144" y="8414"/>
                  </a:ln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449" name="Google Shape;11449;p15"/>
            <p:cNvSpPr/>
            <p:nvPr/>
          </p:nvSpPr>
          <p:spPr>
            <a:xfrm>
              <a:off x="7688909" y="910113"/>
              <a:ext cx="9525" cy="9525"/>
            </a:xfrm>
            <a:custGeom>
              <a:avLst/>
              <a:gdLst/>
              <a:ahLst/>
              <a:cxnLst/>
              <a:rect l="l" t="t" r="r" b="b"/>
              <a:pathLst>
                <a:path w="9525" h="9525" extrusionOk="0">
                  <a:moveTo>
                    <a:pt x="8244" y="7144"/>
                  </a:moveTo>
                  <a:cubicBezTo>
                    <a:pt x="4434" y="7144"/>
                    <a:pt x="12054" y="13811"/>
                    <a:pt x="8244" y="7144"/>
                  </a:cubicBezTo>
                  <a:lnTo>
                    <a:pt x="8244" y="7144"/>
                  </a:ln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450" name="Google Shape;11450;p15"/>
            <p:cNvSpPr/>
            <p:nvPr/>
          </p:nvSpPr>
          <p:spPr>
            <a:xfrm>
              <a:off x="6845141" y="1012983"/>
              <a:ext cx="9525" cy="9525"/>
            </a:xfrm>
            <a:custGeom>
              <a:avLst/>
              <a:gdLst/>
              <a:ahLst/>
              <a:cxnLst/>
              <a:rect l="l" t="t" r="r" b="b"/>
              <a:pathLst>
                <a:path w="9525" h="9525" extrusionOk="0">
                  <a:moveTo>
                    <a:pt x="7144" y="7144"/>
                  </a:moveTo>
                  <a:cubicBezTo>
                    <a:pt x="7144" y="7144"/>
                    <a:pt x="7144" y="8096"/>
                    <a:pt x="7144" y="7144"/>
                  </a:cubicBezTo>
                  <a:cubicBezTo>
                    <a:pt x="7144" y="8096"/>
                    <a:pt x="7144" y="7144"/>
                    <a:pt x="7144"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451" name="Google Shape;11451;p15"/>
            <p:cNvSpPr/>
            <p:nvPr/>
          </p:nvSpPr>
          <p:spPr>
            <a:xfrm>
              <a:off x="6844189" y="1012031"/>
              <a:ext cx="9525" cy="9525"/>
            </a:xfrm>
            <a:custGeom>
              <a:avLst/>
              <a:gdLst/>
              <a:ahLst/>
              <a:cxnLst/>
              <a:rect l="l" t="t" r="r" b="b"/>
              <a:pathLst>
                <a:path w="9525" h="9525" extrusionOk="0">
                  <a:moveTo>
                    <a:pt x="7144" y="7144"/>
                  </a:moveTo>
                  <a:cubicBezTo>
                    <a:pt x="7144" y="8096"/>
                    <a:pt x="7144" y="8096"/>
                    <a:pt x="7144" y="7144"/>
                  </a:cubicBezTo>
                  <a:cubicBezTo>
                    <a:pt x="8096" y="8096"/>
                    <a:pt x="7144" y="8096"/>
                    <a:pt x="7144"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452" name="Google Shape;11452;p15"/>
            <p:cNvSpPr/>
            <p:nvPr/>
          </p:nvSpPr>
          <p:spPr>
            <a:xfrm>
              <a:off x="6844189" y="1012031"/>
              <a:ext cx="9525" cy="9525"/>
            </a:xfrm>
            <a:custGeom>
              <a:avLst/>
              <a:gdLst/>
              <a:ahLst/>
              <a:cxnLst/>
              <a:rect l="l" t="t" r="r" b="b"/>
              <a:pathLst>
                <a:path w="9525" h="9525" extrusionOk="0">
                  <a:moveTo>
                    <a:pt x="7144" y="7144"/>
                  </a:moveTo>
                  <a:cubicBezTo>
                    <a:pt x="7144" y="7144"/>
                    <a:pt x="7144" y="7144"/>
                    <a:pt x="7144" y="7144"/>
                  </a:cubicBezTo>
                  <a:lnTo>
                    <a:pt x="7144" y="7144"/>
                  </a:ln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453" name="Google Shape;11453;p15"/>
            <p:cNvSpPr/>
            <p:nvPr/>
          </p:nvSpPr>
          <p:spPr>
            <a:xfrm>
              <a:off x="7231856" y="928211"/>
              <a:ext cx="9525" cy="19050"/>
            </a:xfrm>
            <a:custGeom>
              <a:avLst/>
              <a:gdLst/>
              <a:ahLst/>
              <a:cxnLst/>
              <a:rect l="l" t="t" r="r" b="b"/>
              <a:pathLst>
                <a:path w="9525" h="19050" extrusionOk="0">
                  <a:moveTo>
                    <a:pt x="9049" y="12859"/>
                  </a:moveTo>
                  <a:cubicBezTo>
                    <a:pt x="8096" y="11906"/>
                    <a:pt x="10954" y="7144"/>
                    <a:pt x="7144" y="7144"/>
                  </a:cubicBezTo>
                  <a:cubicBezTo>
                    <a:pt x="10954" y="8096"/>
                    <a:pt x="4286" y="10954"/>
                    <a:pt x="9049" y="12859"/>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454" name="Google Shape;11454;p15"/>
            <p:cNvSpPr/>
            <p:nvPr/>
          </p:nvSpPr>
          <p:spPr>
            <a:xfrm>
              <a:off x="7233761" y="933926"/>
              <a:ext cx="9525" cy="9525"/>
            </a:xfrm>
            <a:custGeom>
              <a:avLst/>
              <a:gdLst/>
              <a:ahLst/>
              <a:cxnLst/>
              <a:rect l="l" t="t" r="r" b="b"/>
              <a:pathLst>
                <a:path w="9525" h="9525" extrusionOk="0">
                  <a:moveTo>
                    <a:pt x="7144" y="7144"/>
                  </a:moveTo>
                  <a:cubicBezTo>
                    <a:pt x="7144" y="7144"/>
                    <a:pt x="8096" y="7144"/>
                    <a:pt x="7144" y="7144"/>
                  </a:cubicBezTo>
                  <a:lnTo>
                    <a:pt x="7144" y="7144"/>
                  </a:ln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455" name="Google Shape;11455;p15"/>
            <p:cNvSpPr/>
            <p:nvPr/>
          </p:nvSpPr>
          <p:spPr>
            <a:xfrm>
              <a:off x="6933898" y="992028"/>
              <a:ext cx="9525" cy="9525"/>
            </a:xfrm>
            <a:custGeom>
              <a:avLst/>
              <a:gdLst/>
              <a:ahLst/>
              <a:cxnLst/>
              <a:rect l="l" t="t" r="r" b="b"/>
              <a:pathLst>
                <a:path w="9525" h="9525" extrusionOk="0">
                  <a:moveTo>
                    <a:pt x="8875" y="10001"/>
                  </a:moveTo>
                  <a:cubicBezTo>
                    <a:pt x="7922" y="9049"/>
                    <a:pt x="7922" y="8096"/>
                    <a:pt x="7922" y="7144"/>
                  </a:cubicBezTo>
                  <a:cubicBezTo>
                    <a:pt x="8875" y="9049"/>
                    <a:pt x="5065" y="10001"/>
                    <a:pt x="8875" y="10001"/>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456" name="Google Shape;11456;p15"/>
            <p:cNvSpPr/>
            <p:nvPr/>
          </p:nvSpPr>
          <p:spPr>
            <a:xfrm>
              <a:off x="7738586" y="944403"/>
              <a:ext cx="9525" cy="9525"/>
            </a:xfrm>
            <a:custGeom>
              <a:avLst/>
              <a:gdLst/>
              <a:ahLst/>
              <a:cxnLst/>
              <a:rect l="l" t="t" r="r" b="b"/>
              <a:pathLst>
                <a:path w="9525" h="9525" extrusionOk="0">
                  <a:moveTo>
                    <a:pt x="7144" y="7144"/>
                  </a:moveTo>
                  <a:cubicBezTo>
                    <a:pt x="7144" y="10001"/>
                    <a:pt x="7144" y="7144"/>
                    <a:pt x="7144" y="7144"/>
                  </a:cubicBezTo>
                  <a:lnTo>
                    <a:pt x="7144" y="7144"/>
                  </a:ln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457" name="Google Shape;11457;p15"/>
            <p:cNvSpPr/>
            <p:nvPr/>
          </p:nvSpPr>
          <p:spPr>
            <a:xfrm>
              <a:off x="6981900" y="942369"/>
              <a:ext cx="9525" cy="9525"/>
            </a:xfrm>
            <a:custGeom>
              <a:avLst/>
              <a:gdLst/>
              <a:ahLst/>
              <a:cxnLst/>
              <a:rect l="l" t="t" r="r" b="b"/>
              <a:pathLst>
                <a:path w="9525" h="9525" extrusionOk="0">
                  <a:moveTo>
                    <a:pt x="7544" y="7273"/>
                  </a:moveTo>
                  <a:cubicBezTo>
                    <a:pt x="5640" y="11083"/>
                    <a:pt x="11355" y="6320"/>
                    <a:pt x="7544" y="7273"/>
                  </a:cubicBezTo>
                  <a:lnTo>
                    <a:pt x="7544" y="7273"/>
                  </a:ln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458" name="Google Shape;11458;p15"/>
            <p:cNvSpPr/>
            <p:nvPr/>
          </p:nvSpPr>
          <p:spPr>
            <a:xfrm>
              <a:off x="6844189" y="913278"/>
              <a:ext cx="914400" cy="352425"/>
            </a:xfrm>
            <a:custGeom>
              <a:avLst/>
              <a:gdLst/>
              <a:ahLst/>
              <a:cxnLst/>
              <a:rect l="l" t="t" r="r" b="b"/>
              <a:pathLst>
                <a:path w="914400" h="352425" extrusionOk="0">
                  <a:moveTo>
                    <a:pt x="910114" y="31601"/>
                  </a:moveTo>
                  <a:cubicBezTo>
                    <a:pt x="903446" y="18267"/>
                    <a:pt x="830104" y="13504"/>
                    <a:pt x="816769" y="21124"/>
                  </a:cubicBezTo>
                  <a:cubicBezTo>
                    <a:pt x="812959" y="8742"/>
                    <a:pt x="810101" y="15409"/>
                    <a:pt x="796767" y="18267"/>
                  </a:cubicBezTo>
                  <a:cubicBezTo>
                    <a:pt x="788194" y="19219"/>
                    <a:pt x="778669" y="19219"/>
                    <a:pt x="768192" y="19219"/>
                  </a:cubicBezTo>
                  <a:lnTo>
                    <a:pt x="768192" y="17314"/>
                  </a:lnTo>
                  <a:cubicBezTo>
                    <a:pt x="767239" y="18267"/>
                    <a:pt x="768192" y="18267"/>
                    <a:pt x="768192" y="19219"/>
                  </a:cubicBezTo>
                  <a:cubicBezTo>
                    <a:pt x="711994" y="17314"/>
                    <a:pt x="634842" y="-3641"/>
                    <a:pt x="613886" y="14456"/>
                  </a:cubicBezTo>
                  <a:cubicBezTo>
                    <a:pt x="621506" y="13504"/>
                    <a:pt x="617696" y="13504"/>
                    <a:pt x="620554" y="18267"/>
                  </a:cubicBezTo>
                  <a:cubicBezTo>
                    <a:pt x="609124" y="1121"/>
                    <a:pt x="455771" y="15409"/>
                    <a:pt x="440531" y="21124"/>
                  </a:cubicBezTo>
                  <a:cubicBezTo>
                    <a:pt x="425291" y="50651"/>
                    <a:pt x="164306" y="33506"/>
                    <a:pt x="163354" y="35411"/>
                  </a:cubicBezTo>
                  <a:cubicBezTo>
                    <a:pt x="159544" y="37317"/>
                    <a:pt x="141446" y="38269"/>
                    <a:pt x="142399" y="40174"/>
                  </a:cubicBezTo>
                  <a:cubicBezTo>
                    <a:pt x="122396" y="22076"/>
                    <a:pt x="34766" y="106849"/>
                    <a:pt x="7144" y="104944"/>
                  </a:cubicBezTo>
                  <a:cubicBezTo>
                    <a:pt x="10001" y="106849"/>
                    <a:pt x="16669" y="115421"/>
                    <a:pt x="18574" y="115421"/>
                  </a:cubicBezTo>
                  <a:cubicBezTo>
                    <a:pt x="19526" y="114469"/>
                    <a:pt x="20479" y="113517"/>
                    <a:pt x="20479" y="112564"/>
                  </a:cubicBezTo>
                  <a:cubicBezTo>
                    <a:pt x="28099" y="108754"/>
                    <a:pt x="72866" y="95419"/>
                    <a:pt x="76676" y="94467"/>
                  </a:cubicBezTo>
                  <a:cubicBezTo>
                    <a:pt x="78581" y="93514"/>
                    <a:pt x="98584" y="83989"/>
                    <a:pt x="99536" y="80179"/>
                  </a:cubicBezTo>
                  <a:cubicBezTo>
                    <a:pt x="102394" y="80179"/>
                    <a:pt x="107156" y="81131"/>
                    <a:pt x="106204" y="81131"/>
                  </a:cubicBezTo>
                  <a:cubicBezTo>
                    <a:pt x="108109" y="92561"/>
                    <a:pt x="94774" y="76369"/>
                    <a:pt x="101441" y="89704"/>
                  </a:cubicBezTo>
                  <a:cubicBezTo>
                    <a:pt x="118586" y="92561"/>
                    <a:pt x="136684" y="94467"/>
                    <a:pt x="156686" y="96371"/>
                  </a:cubicBezTo>
                  <a:cubicBezTo>
                    <a:pt x="133826" y="103992"/>
                    <a:pt x="112871" y="111611"/>
                    <a:pt x="112871" y="111611"/>
                  </a:cubicBezTo>
                  <a:lnTo>
                    <a:pt x="144304" y="213529"/>
                  </a:lnTo>
                  <a:lnTo>
                    <a:pt x="339566" y="336401"/>
                  </a:lnTo>
                  <a:lnTo>
                    <a:pt x="423386" y="348784"/>
                  </a:lnTo>
                  <a:lnTo>
                    <a:pt x="493871" y="305921"/>
                  </a:lnTo>
                  <a:lnTo>
                    <a:pt x="644367" y="238294"/>
                  </a:lnTo>
                  <a:cubicBezTo>
                    <a:pt x="644367" y="238294"/>
                    <a:pt x="692944" y="229721"/>
                    <a:pt x="702469" y="225911"/>
                  </a:cubicBezTo>
                  <a:cubicBezTo>
                    <a:pt x="711994" y="223054"/>
                    <a:pt x="762476" y="159236"/>
                    <a:pt x="772001" y="149711"/>
                  </a:cubicBezTo>
                  <a:cubicBezTo>
                    <a:pt x="781526" y="140186"/>
                    <a:pt x="791051" y="85894"/>
                    <a:pt x="791051" y="85894"/>
                  </a:cubicBezTo>
                  <a:cubicBezTo>
                    <a:pt x="791051" y="85894"/>
                    <a:pt x="765334" y="54461"/>
                    <a:pt x="746284" y="54461"/>
                  </a:cubicBezTo>
                  <a:cubicBezTo>
                    <a:pt x="740569" y="54461"/>
                    <a:pt x="686276" y="56367"/>
                    <a:pt x="613886" y="59224"/>
                  </a:cubicBezTo>
                  <a:cubicBezTo>
                    <a:pt x="686276" y="47794"/>
                    <a:pt x="749142" y="36364"/>
                    <a:pt x="792004" y="27792"/>
                  </a:cubicBezTo>
                  <a:cubicBezTo>
                    <a:pt x="812006" y="23981"/>
                    <a:pt x="890111" y="36364"/>
                    <a:pt x="908209" y="33506"/>
                  </a:cubicBezTo>
                  <a:cubicBezTo>
                    <a:pt x="908209" y="33506"/>
                    <a:pt x="908209" y="32554"/>
                    <a:pt x="910114" y="31601"/>
                  </a:cubicBezTo>
                  <a:close/>
                  <a:moveTo>
                    <a:pt x="150971" y="56367"/>
                  </a:moveTo>
                  <a:cubicBezTo>
                    <a:pt x="150019" y="56367"/>
                    <a:pt x="147161" y="57319"/>
                    <a:pt x="150971" y="56367"/>
                  </a:cubicBezTo>
                  <a:lnTo>
                    <a:pt x="150971" y="56367"/>
                  </a:lnTo>
                  <a:close/>
                  <a:moveTo>
                    <a:pt x="157639" y="57319"/>
                  </a:moveTo>
                  <a:cubicBezTo>
                    <a:pt x="153829" y="56367"/>
                    <a:pt x="154781" y="54461"/>
                    <a:pt x="157639" y="57319"/>
                  </a:cubicBezTo>
                  <a:lnTo>
                    <a:pt x="157639" y="57319"/>
                  </a:ln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459" name="Google Shape;11459;p15"/>
            <p:cNvSpPr/>
            <p:nvPr/>
          </p:nvSpPr>
          <p:spPr>
            <a:xfrm>
              <a:off x="7747738" y="937166"/>
              <a:ext cx="9525" cy="9525"/>
            </a:xfrm>
            <a:custGeom>
              <a:avLst/>
              <a:gdLst/>
              <a:ahLst/>
              <a:cxnLst/>
              <a:rect l="l" t="t" r="r" b="b"/>
              <a:pathLst>
                <a:path w="9525" h="9525" extrusionOk="0">
                  <a:moveTo>
                    <a:pt x="9422" y="7713"/>
                  </a:moveTo>
                  <a:cubicBezTo>
                    <a:pt x="7517" y="6761"/>
                    <a:pt x="6565" y="6761"/>
                    <a:pt x="7517" y="9618"/>
                  </a:cubicBezTo>
                  <a:cubicBezTo>
                    <a:pt x="9422" y="8666"/>
                    <a:pt x="9422" y="8666"/>
                    <a:pt x="9422" y="7713"/>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460" name="Google Shape;11460;p15"/>
            <p:cNvSpPr/>
            <p:nvPr/>
          </p:nvSpPr>
          <p:spPr>
            <a:xfrm>
              <a:off x="7747159" y="939641"/>
              <a:ext cx="9525" cy="9525"/>
            </a:xfrm>
            <a:custGeom>
              <a:avLst/>
              <a:gdLst/>
              <a:ahLst/>
              <a:cxnLst/>
              <a:rect l="l" t="t" r="r" b="b"/>
              <a:pathLst>
                <a:path w="9525" h="9525" extrusionOk="0">
                  <a:moveTo>
                    <a:pt x="9049" y="7144"/>
                  </a:moveTo>
                  <a:cubicBezTo>
                    <a:pt x="8096" y="7144"/>
                    <a:pt x="8096" y="7144"/>
                    <a:pt x="7144" y="7144"/>
                  </a:cubicBezTo>
                  <a:cubicBezTo>
                    <a:pt x="7144" y="7144"/>
                    <a:pt x="8096" y="7144"/>
                    <a:pt x="9049" y="7144"/>
                  </a:cubicBezTo>
                  <a:cubicBezTo>
                    <a:pt x="9049" y="7144"/>
                    <a:pt x="9049" y="7144"/>
                    <a:pt x="9049"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461" name="Google Shape;11461;p15"/>
            <p:cNvSpPr/>
            <p:nvPr/>
          </p:nvSpPr>
          <p:spPr>
            <a:xfrm>
              <a:off x="6913721" y="1001553"/>
              <a:ext cx="9525" cy="9525"/>
            </a:xfrm>
            <a:custGeom>
              <a:avLst/>
              <a:gdLst/>
              <a:ahLst/>
              <a:cxnLst/>
              <a:rect l="l" t="t" r="r" b="b"/>
              <a:pathLst>
                <a:path w="9525" h="9525" extrusionOk="0">
                  <a:moveTo>
                    <a:pt x="7144" y="7144"/>
                  </a:moveTo>
                  <a:cubicBezTo>
                    <a:pt x="8096" y="7144"/>
                    <a:pt x="8096" y="7144"/>
                    <a:pt x="7144" y="7144"/>
                  </a:cubicBezTo>
                  <a:cubicBezTo>
                    <a:pt x="7144" y="7144"/>
                    <a:pt x="7144" y="7144"/>
                    <a:pt x="7144"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462" name="Google Shape;11462;p15"/>
            <p:cNvSpPr/>
            <p:nvPr/>
          </p:nvSpPr>
          <p:spPr>
            <a:xfrm>
              <a:off x="6843236" y="1011078"/>
              <a:ext cx="9525" cy="9525"/>
            </a:xfrm>
            <a:custGeom>
              <a:avLst/>
              <a:gdLst/>
              <a:ahLst/>
              <a:cxnLst/>
              <a:rect l="l" t="t" r="r" b="b"/>
              <a:pathLst>
                <a:path w="9525" h="9525" extrusionOk="0">
                  <a:moveTo>
                    <a:pt x="8096" y="7144"/>
                  </a:moveTo>
                  <a:cubicBezTo>
                    <a:pt x="7144" y="7144"/>
                    <a:pt x="7144" y="7144"/>
                    <a:pt x="7144" y="7144"/>
                  </a:cubicBezTo>
                  <a:cubicBezTo>
                    <a:pt x="7144" y="7144"/>
                    <a:pt x="7144" y="7144"/>
                    <a:pt x="8096"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463" name="Google Shape;11463;p15"/>
            <p:cNvSpPr/>
            <p:nvPr/>
          </p:nvSpPr>
          <p:spPr>
            <a:xfrm>
              <a:off x="7633811" y="923448"/>
              <a:ext cx="9525" cy="9525"/>
            </a:xfrm>
            <a:custGeom>
              <a:avLst/>
              <a:gdLst/>
              <a:ahLst/>
              <a:cxnLst/>
              <a:rect l="l" t="t" r="r" b="b"/>
              <a:pathLst>
                <a:path w="9525" h="9525" extrusionOk="0">
                  <a:moveTo>
                    <a:pt x="7144" y="7144"/>
                  </a:moveTo>
                  <a:cubicBezTo>
                    <a:pt x="7144" y="8096"/>
                    <a:pt x="7144" y="7144"/>
                    <a:pt x="7144" y="7144"/>
                  </a:cubicBezTo>
                  <a:lnTo>
                    <a:pt x="7144" y="7144"/>
                  </a:ln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464" name="Google Shape;11464;p15"/>
            <p:cNvSpPr/>
            <p:nvPr/>
          </p:nvSpPr>
          <p:spPr>
            <a:xfrm>
              <a:off x="7698581" y="922707"/>
              <a:ext cx="9525" cy="9525"/>
            </a:xfrm>
            <a:custGeom>
              <a:avLst/>
              <a:gdLst/>
              <a:ahLst/>
              <a:cxnLst/>
              <a:rect l="l" t="t" r="r" b="b"/>
              <a:pathLst>
                <a:path w="9525" h="9525" extrusionOk="0">
                  <a:moveTo>
                    <a:pt x="7144" y="8837"/>
                  </a:moveTo>
                  <a:cubicBezTo>
                    <a:pt x="7144" y="8837"/>
                    <a:pt x="7144" y="5027"/>
                    <a:pt x="7144" y="8837"/>
                  </a:cubicBezTo>
                  <a:lnTo>
                    <a:pt x="7144" y="8837"/>
                  </a:ln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465" name="Google Shape;11465;p15"/>
            <p:cNvSpPr/>
            <p:nvPr/>
          </p:nvSpPr>
          <p:spPr>
            <a:xfrm>
              <a:off x="7749064" y="943451"/>
              <a:ext cx="9525" cy="9525"/>
            </a:xfrm>
            <a:custGeom>
              <a:avLst/>
              <a:gdLst/>
              <a:ahLst/>
              <a:cxnLst/>
              <a:rect l="l" t="t" r="r" b="b"/>
              <a:pathLst>
                <a:path w="9525" h="9525" extrusionOk="0">
                  <a:moveTo>
                    <a:pt x="7144" y="7144"/>
                  </a:moveTo>
                  <a:cubicBezTo>
                    <a:pt x="9049" y="7144"/>
                    <a:pt x="8096" y="7144"/>
                    <a:pt x="7144" y="7144"/>
                  </a:cubicBezTo>
                  <a:lnTo>
                    <a:pt x="7144" y="7144"/>
                  </a:ln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466" name="Google Shape;11466;p15"/>
            <p:cNvSpPr/>
            <p:nvPr/>
          </p:nvSpPr>
          <p:spPr>
            <a:xfrm>
              <a:off x="7750969" y="941546"/>
              <a:ext cx="9525" cy="9525"/>
            </a:xfrm>
            <a:custGeom>
              <a:avLst/>
              <a:gdLst/>
              <a:ahLst/>
              <a:cxnLst/>
              <a:rect l="l" t="t" r="r" b="b"/>
              <a:pathLst>
                <a:path w="9525" h="9525" extrusionOk="0">
                  <a:moveTo>
                    <a:pt x="8096" y="7144"/>
                  </a:moveTo>
                  <a:lnTo>
                    <a:pt x="7144" y="8096"/>
                  </a:lnTo>
                  <a:cubicBezTo>
                    <a:pt x="7144" y="8096"/>
                    <a:pt x="8096" y="8096"/>
                    <a:pt x="8096"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467" name="Google Shape;11467;p15"/>
            <p:cNvSpPr/>
            <p:nvPr/>
          </p:nvSpPr>
          <p:spPr>
            <a:xfrm>
              <a:off x="7729061" y="946837"/>
              <a:ext cx="19050" cy="9525"/>
            </a:xfrm>
            <a:custGeom>
              <a:avLst/>
              <a:gdLst/>
              <a:ahLst/>
              <a:cxnLst/>
              <a:rect l="l" t="t" r="r" b="b"/>
              <a:pathLst>
                <a:path w="19050" h="9525" extrusionOk="0">
                  <a:moveTo>
                    <a:pt x="7144" y="7567"/>
                  </a:moveTo>
                  <a:cubicBezTo>
                    <a:pt x="7144" y="7567"/>
                    <a:pt x="19526" y="6615"/>
                    <a:pt x="7144" y="7567"/>
                  </a:cubicBezTo>
                  <a:lnTo>
                    <a:pt x="7144" y="7567"/>
                  </a:ln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468" name="Google Shape;11468;p15"/>
            <p:cNvSpPr/>
            <p:nvPr/>
          </p:nvSpPr>
          <p:spPr>
            <a:xfrm>
              <a:off x="7707154" y="908604"/>
              <a:ext cx="9525" cy="9525"/>
            </a:xfrm>
            <a:custGeom>
              <a:avLst/>
              <a:gdLst/>
              <a:ahLst/>
              <a:cxnLst/>
              <a:rect l="l" t="t" r="r" b="b"/>
              <a:pathLst>
                <a:path w="9525" h="9525" extrusionOk="0">
                  <a:moveTo>
                    <a:pt x="7144" y="8653"/>
                  </a:moveTo>
                  <a:cubicBezTo>
                    <a:pt x="10954" y="7700"/>
                    <a:pt x="13811" y="5795"/>
                    <a:pt x="7144" y="8653"/>
                  </a:cubicBezTo>
                  <a:lnTo>
                    <a:pt x="7144" y="8653"/>
                  </a:ln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469" name="Google Shape;11469;p15"/>
            <p:cNvSpPr/>
            <p:nvPr/>
          </p:nvSpPr>
          <p:spPr>
            <a:xfrm>
              <a:off x="7693104" y="909161"/>
              <a:ext cx="9525" cy="9525"/>
            </a:xfrm>
            <a:custGeom>
              <a:avLst/>
              <a:gdLst/>
              <a:ahLst/>
              <a:cxnLst/>
              <a:rect l="l" t="t" r="r" b="b"/>
              <a:pathLst>
                <a:path w="9525" h="9525" extrusionOk="0">
                  <a:moveTo>
                    <a:pt x="7858" y="9049"/>
                  </a:moveTo>
                  <a:cubicBezTo>
                    <a:pt x="9763" y="8096"/>
                    <a:pt x="7858" y="7144"/>
                    <a:pt x="7858" y="7144"/>
                  </a:cubicBezTo>
                  <a:cubicBezTo>
                    <a:pt x="6906" y="8096"/>
                    <a:pt x="6906" y="8096"/>
                    <a:pt x="7858" y="9049"/>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470" name="Google Shape;11470;p15"/>
            <p:cNvSpPr/>
            <p:nvPr/>
          </p:nvSpPr>
          <p:spPr>
            <a:xfrm>
              <a:off x="7289006" y="920505"/>
              <a:ext cx="9525" cy="9525"/>
            </a:xfrm>
            <a:custGeom>
              <a:avLst/>
              <a:gdLst/>
              <a:ahLst/>
              <a:cxnLst/>
              <a:rect l="l" t="t" r="r" b="b"/>
              <a:pathLst>
                <a:path w="9525" h="9525" extrusionOk="0">
                  <a:moveTo>
                    <a:pt x="10954" y="9135"/>
                  </a:moveTo>
                  <a:cubicBezTo>
                    <a:pt x="10001" y="7230"/>
                    <a:pt x="8096" y="6277"/>
                    <a:pt x="7144" y="8182"/>
                  </a:cubicBezTo>
                  <a:cubicBezTo>
                    <a:pt x="9049" y="8182"/>
                    <a:pt x="10954" y="9135"/>
                    <a:pt x="10954" y="9135"/>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grpSp>
      <p:grpSp>
        <p:nvGrpSpPr>
          <p:cNvPr id="11471" name="Google Shape;11471;p15"/>
          <p:cNvGrpSpPr/>
          <p:nvPr/>
        </p:nvGrpSpPr>
        <p:grpSpPr>
          <a:xfrm rot="-2082564">
            <a:off x="6421254" y="2666888"/>
            <a:ext cx="545933" cy="486276"/>
            <a:chOff x="686076" y="4475870"/>
            <a:chExt cx="1416461" cy="1261676"/>
          </a:xfrm>
        </p:grpSpPr>
        <p:sp>
          <p:nvSpPr>
            <p:cNvPr id="11472" name="Google Shape;11472;p15"/>
            <p:cNvSpPr/>
            <p:nvPr/>
          </p:nvSpPr>
          <p:spPr>
            <a:xfrm>
              <a:off x="1256021" y="5147054"/>
              <a:ext cx="142875" cy="180975"/>
            </a:xfrm>
            <a:custGeom>
              <a:avLst/>
              <a:gdLst/>
              <a:ahLst/>
              <a:cxnLst/>
              <a:rect l="l" t="t" r="r" b="b"/>
              <a:pathLst>
                <a:path w="142875" h="180975" extrusionOk="0">
                  <a:moveTo>
                    <a:pt x="135731" y="55350"/>
                  </a:moveTo>
                  <a:cubicBezTo>
                    <a:pt x="116681" y="-59903"/>
                    <a:pt x="7144" y="60112"/>
                    <a:pt x="7144" y="119167"/>
                  </a:cubicBezTo>
                  <a:cubicBezTo>
                    <a:pt x="8096" y="240135"/>
                    <a:pt x="99536" y="143932"/>
                    <a:pt x="96679" y="142027"/>
                  </a:cubicBezTo>
                  <a:cubicBezTo>
                    <a:pt x="76676" y="146790"/>
                    <a:pt x="57626" y="151552"/>
                    <a:pt x="38576" y="157267"/>
                  </a:cubicBezTo>
                  <a:cubicBezTo>
                    <a:pt x="-42386" y="131550"/>
                    <a:pt x="119539" y="-45615"/>
                    <a:pt x="135731" y="55350"/>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473" name="Google Shape;11473;p15"/>
            <p:cNvSpPr/>
            <p:nvPr/>
          </p:nvSpPr>
          <p:spPr>
            <a:xfrm>
              <a:off x="1288406" y="4800925"/>
              <a:ext cx="28575" cy="247650"/>
            </a:xfrm>
            <a:custGeom>
              <a:avLst/>
              <a:gdLst/>
              <a:ahLst/>
              <a:cxnLst/>
              <a:rect l="l" t="t" r="r" b="b"/>
              <a:pathLst>
                <a:path w="28575" h="247650" extrusionOk="0">
                  <a:moveTo>
                    <a:pt x="24289" y="243364"/>
                  </a:moveTo>
                  <a:cubicBezTo>
                    <a:pt x="24289" y="192881"/>
                    <a:pt x="7144" y="35719"/>
                    <a:pt x="7144" y="7144"/>
                  </a:cubicBezTo>
                  <a:cubicBezTo>
                    <a:pt x="7144" y="57626"/>
                    <a:pt x="24289" y="214789"/>
                    <a:pt x="24289" y="24336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474" name="Google Shape;11474;p15"/>
            <p:cNvSpPr/>
            <p:nvPr/>
          </p:nvSpPr>
          <p:spPr>
            <a:xfrm>
              <a:off x="1015744" y="4674081"/>
              <a:ext cx="85725" cy="142875"/>
            </a:xfrm>
            <a:custGeom>
              <a:avLst/>
              <a:gdLst/>
              <a:ahLst/>
              <a:cxnLst/>
              <a:rect l="l" t="t" r="r" b="b"/>
              <a:pathLst>
                <a:path w="85725" h="142875" extrusionOk="0">
                  <a:moveTo>
                    <a:pt x="8343" y="10162"/>
                  </a:moveTo>
                  <a:cubicBezTo>
                    <a:pt x="8343" y="10162"/>
                    <a:pt x="60731" y="139702"/>
                    <a:pt x="65493" y="137797"/>
                  </a:cubicBezTo>
                  <a:cubicBezTo>
                    <a:pt x="129311" y="120652"/>
                    <a:pt x="-6897" y="-14603"/>
                    <a:pt x="8343" y="10162"/>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475" name="Google Shape;11475;p15"/>
            <p:cNvSpPr/>
            <p:nvPr/>
          </p:nvSpPr>
          <p:spPr>
            <a:xfrm>
              <a:off x="1072718" y="4650660"/>
              <a:ext cx="85725" cy="142875"/>
            </a:xfrm>
            <a:custGeom>
              <a:avLst/>
              <a:gdLst/>
              <a:ahLst/>
              <a:cxnLst/>
              <a:rect l="l" t="t" r="r" b="b"/>
              <a:pathLst>
                <a:path w="85725" h="142875" extrusionOk="0">
                  <a:moveTo>
                    <a:pt x="8520" y="9771"/>
                  </a:moveTo>
                  <a:cubicBezTo>
                    <a:pt x="10425" y="11676"/>
                    <a:pt x="54240" y="139311"/>
                    <a:pt x="61860" y="137406"/>
                  </a:cubicBezTo>
                  <a:cubicBezTo>
                    <a:pt x="125677" y="120261"/>
                    <a:pt x="-7673" y="-13089"/>
                    <a:pt x="8520" y="9771"/>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476" name="Google Shape;11476;p15"/>
            <p:cNvSpPr/>
            <p:nvPr/>
          </p:nvSpPr>
          <p:spPr>
            <a:xfrm>
              <a:off x="1051730" y="4696080"/>
              <a:ext cx="76200" cy="57150"/>
            </a:xfrm>
            <a:custGeom>
              <a:avLst/>
              <a:gdLst/>
              <a:ahLst/>
              <a:cxnLst/>
              <a:rect l="l" t="t" r="r" b="b"/>
              <a:pathLst>
                <a:path w="76200" h="57150" extrusionOk="0">
                  <a:moveTo>
                    <a:pt x="13315" y="51981"/>
                  </a:moveTo>
                  <a:cubicBezTo>
                    <a:pt x="44747" y="53886"/>
                    <a:pt x="63797" y="43409"/>
                    <a:pt x="71417" y="20549"/>
                  </a:cubicBezTo>
                  <a:cubicBezTo>
                    <a:pt x="59035" y="-25171"/>
                    <a:pt x="-14308" y="61506"/>
                    <a:pt x="13315" y="51981"/>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477" name="Google Shape;11477;p15"/>
            <p:cNvSpPr/>
            <p:nvPr/>
          </p:nvSpPr>
          <p:spPr>
            <a:xfrm>
              <a:off x="1144144" y="4732057"/>
              <a:ext cx="85725" cy="104775"/>
            </a:xfrm>
            <a:custGeom>
              <a:avLst/>
              <a:gdLst/>
              <a:ahLst/>
              <a:cxnLst/>
              <a:rect l="l" t="t" r="r" b="b"/>
              <a:pathLst>
                <a:path w="85725" h="104775" extrusionOk="0">
                  <a:moveTo>
                    <a:pt x="32343" y="42674"/>
                  </a:moveTo>
                  <a:cubicBezTo>
                    <a:pt x="54251" y="25529"/>
                    <a:pt x="54251" y="16004"/>
                    <a:pt x="33296" y="16004"/>
                  </a:cubicBezTo>
                  <a:cubicBezTo>
                    <a:pt x="43773" y="45532"/>
                    <a:pt x="54251" y="103634"/>
                    <a:pt x="32343" y="101729"/>
                  </a:cubicBezTo>
                  <a:cubicBezTo>
                    <a:pt x="135213" y="112207"/>
                    <a:pt x="42821" y="764"/>
                    <a:pt x="35201" y="7432"/>
                  </a:cubicBezTo>
                  <a:cubicBezTo>
                    <a:pt x="-26712" y="60772"/>
                    <a:pt x="33296" y="39817"/>
                    <a:pt x="32343" y="4267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478" name="Google Shape;11478;p15"/>
            <p:cNvSpPr/>
            <p:nvPr/>
          </p:nvSpPr>
          <p:spPr>
            <a:xfrm>
              <a:off x="1230230" y="4583390"/>
              <a:ext cx="85725" cy="209550"/>
            </a:xfrm>
            <a:custGeom>
              <a:avLst/>
              <a:gdLst/>
              <a:ahLst/>
              <a:cxnLst/>
              <a:rect l="l" t="t" r="r" b="b"/>
              <a:pathLst>
                <a:path w="85725" h="209550" extrusionOk="0">
                  <a:moveTo>
                    <a:pt x="77702" y="66563"/>
                  </a:moveTo>
                  <a:cubicBezTo>
                    <a:pt x="42460" y="-166799"/>
                    <a:pt x="-13738" y="378031"/>
                    <a:pt x="85322" y="153241"/>
                  </a:cubicBezTo>
                  <a:cubicBezTo>
                    <a:pt x="91037" y="140858"/>
                    <a:pt x="-16595" y="164671"/>
                    <a:pt x="11980" y="97043"/>
                  </a:cubicBezTo>
                  <a:cubicBezTo>
                    <a:pt x="29125" y="56086"/>
                    <a:pt x="76750" y="57991"/>
                    <a:pt x="77702" y="66563"/>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479" name="Google Shape;11479;p15"/>
            <p:cNvSpPr/>
            <p:nvPr/>
          </p:nvSpPr>
          <p:spPr>
            <a:xfrm>
              <a:off x="1341535" y="4583327"/>
              <a:ext cx="76200" cy="38100"/>
            </a:xfrm>
            <a:custGeom>
              <a:avLst/>
              <a:gdLst/>
              <a:ahLst/>
              <a:cxnLst/>
              <a:rect l="l" t="t" r="r" b="b"/>
              <a:pathLst>
                <a:path w="76200" h="38100" extrusionOk="0">
                  <a:moveTo>
                    <a:pt x="26405" y="28526"/>
                  </a:moveTo>
                  <a:cubicBezTo>
                    <a:pt x="62600" y="40909"/>
                    <a:pt x="77840" y="34241"/>
                    <a:pt x="72125" y="7571"/>
                  </a:cubicBezTo>
                  <a:cubicBezTo>
                    <a:pt x="-46938" y="3761"/>
                    <a:pt x="35930" y="26621"/>
                    <a:pt x="26405" y="2852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480" name="Google Shape;11480;p15"/>
            <p:cNvSpPr/>
            <p:nvPr/>
          </p:nvSpPr>
          <p:spPr>
            <a:xfrm>
              <a:off x="1437592" y="4475870"/>
              <a:ext cx="57150" cy="171450"/>
            </a:xfrm>
            <a:custGeom>
              <a:avLst/>
              <a:gdLst/>
              <a:ahLst/>
              <a:cxnLst/>
              <a:rect l="l" t="t" r="r" b="b"/>
              <a:pathLst>
                <a:path w="57150" h="171450" extrusionOk="0">
                  <a:moveTo>
                    <a:pt x="16073" y="77881"/>
                  </a:moveTo>
                  <a:cubicBezTo>
                    <a:pt x="-2977" y="146461"/>
                    <a:pt x="8453" y="176941"/>
                    <a:pt x="50363" y="172179"/>
                  </a:cubicBezTo>
                  <a:cubicBezTo>
                    <a:pt x="23693" y="-152624"/>
                    <a:pt x="25598" y="107409"/>
                    <a:pt x="16073" y="77881"/>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481" name="Google Shape;11481;p15"/>
            <p:cNvSpPr/>
            <p:nvPr/>
          </p:nvSpPr>
          <p:spPr>
            <a:xfrm>
              <a:off x="1501221" y="4537947"/>
              <a:ext cx="114300" cy="123825"/>
            </a:xfrm>
            <a:custGeom>
              <a:avLst/>
              <a:gdLst/>
              <a:ahLst/>
              <a:cxnLst/>
              <a:rect l="l" t="t" r="r" b="b"/>
              <a:pathLst>
                <a:path w="114300" h="123825" extrusionOk="0">
                  <a:moveTo>
                    <a:pt x="55314" y="9137"/>
                  </a:moveTo>
                  <a:cubicBezTo>
                    <a:pt x="20071" y="1517"/>
                    <a:pt x="3879" y="15804"/>
                    <a:pt x="7689" y="51047"/>
                  </a:cubicBezTo>
                  <a:cubicBezTo>
                    <a:pt x="29596" y="106292"/>
                    <a:pt x="111511" y="50094"/>
                    <a:pt x="89604" y="27234"/>
                  </a:cubicBezTo>
                  <a:cubicBezTo>
                    <a:pt x="59124" y="-4198"/>
                    <a:pt x="15309" y="158679"/>
                    <a:pt x="89604" y="117722"/>
                  </a:cubicBezTo>
                  <a:cubicBezTo>
                    <a:pt x="165804" y="76764"/>
                    <a:pt x="38169" y="51047"/>
                    <a:pt x="37216" y="47237"/>
                  </a:cubicBezTo>
                  <a:cubicBezTo>
                    <a:pt x="36264" y="42474"/>
                    <a:pt x="71506" y="14852"/>
                    <a:pt x="55314" y="913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482" name="Google Shape;11482;p15"/>
            <p:cNvSpPr/>
            <p:nvPr/>
          </p:nvSpPr>
          <p:spPr>
            <a:xfrm>
              <a:off x="1630343" y="4540089"/>
              <a:ext cx="85725" cy="66675"/>
            </a:xfrm>
            <a:custGeom>
              <a:avLst/>
              <a:gdLst/>
              <a:ahLst/>
              <a:cxnLst/>
              <a:rect l="l" t="t" r="r" b="b"/>
              <a:pathLst>
                <a:path w="85725" h="66675" extrusionOk="0">
                  <a:moveTo>
                    <a:pt x="7154" y="11757"/>
                  </a:moveTo>
                  <a:cubicBezTo>
                    <a:pt x="6202" y="137487"/>
                    <a:pt x="70019" y="10804"/>
                    <a:pt x="80497" y="48904"/>
                  </a:cubicBezTo>
                  <a:cubicBezTo>
                    <a:pt x="58589" y="33664"/>
                    <a:pt x="33824" y="36522"/>
                    <a:pt x="7154" y="55572"/>
                  </a:cubicBezTo>
                  <a:cubicBezTo>
                    <a:pt x="40492" y="98434"/>
                    <a:pt x="9059" y="-16818"/>
                    <a:pt x="7154" y="1175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483" name="Google Shape;11483;p15"/>
            <p:cNvSpPr/>
            <p:nvPr/>
          </p:nvSpPr>
          <p:spPr>
            <a:xfrm>
              <a:off x="1647887" y="4533309"/>
              <a:ext cx="66675" cy="123825"/>
            </a:xfrm>
            <a:custGeom>
              <a:avLst/>
              <a:gdLst/>
              <a:ahLst/>
              <a:cxnLst/>
              <a:rect l="l" t="t" r="r" b="b"/>
              <a:pathLst>
                <a:path w="66675" h="123825" extrusionOk="0">
                  <a:moveTo>
                    <a:pt x="16281" y="10917"/>
                  </a:moveTo>
                  <a:cubicBezTo>
                    <a:pt x="-1817" y="67115"/>
                    <a:pt x="6756" y="104262"/>
                    <a:pt x="43904" y="123312"/>
                  </a:cubicBezTo>
                  <a:cubicBezTo>
                    <a:pt x="102006" y="107120"/>
                    <a:pt x="14376" y="-15753"/>
                    <a:pt x="16281" y="1091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484" name="Google Shape;11484;p15"/>
            <p:cNvSpPr/>
            <p:nvPr/>
          </p:nvSpPr>
          <p:spPr>
            <a:xfrm>
              <a:off x="1035482" y="5319583"/>
              <a:ext cx="180975" cy="180975"/>
            </a:xfrm>
            <a:custGeom>
              <a:avLst/>
              <a:gdLst/>
              <a:ahLst/>
              <a:cxnLst/>
              <a:rect l="l" t="t" r="r" b="b"/>
              <a:pathLst>
                <a:path w="180975" h="180975" extrusionOk="0">
                  <a:moveTo>
                    <a:pt x="174343" y="7598"/>
                  </a:moveTo>
                  <a:cubicBezTo>
                    <a:pt x="180058" y="1883"/>
                    <a:pt x="-3774" y="159998"/>
                    <a:pt x="7656" y="171428"/>
                  </a:cubicBezTo>
                  <a:cubicBezTo>
                    <a:pt x="40993" y="204765"/>
                    <a:pt x="186726" y="-3832"/>
                    <a:pt x="174343" y="759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485" name="Google Shape;11485;p15"/>
            <p:cNvSpPr/>
            <p:nvPr/>
          </p:nvSpPr>
          <p:spPr>
            <a:xfrm>
              <a:off x="686076" y="5555723"/>
              <a:ext cx="76200" cy="142875"/>
            </a:xfrm>
            <a:custGeom>
              <a:avLst/>
              <a:gdLst/>
              <a:ahLst/>
              <a:cxnLst/>
              <a:rect l="l" t="t" r="r" b="b"/>
              <a:pathLst>
                <a:path w="76200" h="142875" extrusionOk="0">
                  <a:moveTo>
                    <a:pt x="8447" y="9583"/>
                  </a:moveTo>
                  <a:cubicBezTo>
                    <a:pt x="10352" y="12441"/>
                    <a:pt x="45594" y="139123"/>
                    <a:pt x="53214" y="137218"/>
                  </a:cubicBezTo>
                  <a:cubicBezTo>
                    <a:pt x="117984" y="120073"/>
                    <a:pt x="-6793" y="-12324"/>
                    <a:pt x="8447" y="9583"/>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486" name="Google Shape;11486;p15"/>
            <p:cNvSpPr/>
            <p:nvPr/>
          </p:nvSpPr>
          <p:spPr>
            <a:xfrm>
              <a:off x="761321" y="5549822"/>
              <a:ext cx="66675" cy="142875"/>
            </a:xfrm>
            <a:custGeom>
              <a:avLst/>
              <a:gdLst/>
              <a:ahLst/>
              <a:cxnLst/>
              <a:rect l="l" t="t" r="r" b="b"/>
              <a:pathLst>
                <a:path w="66675" h="142875" extrusionOk="0">
                  <a:moveTo>
                    <a:pt x="7497" y="9769"/>
                  </a:moveTo>
                  <a:cubicBezTo>
                    <a:pt x="7497" y="10721"/>
                    <a:pt x="30357" y="148834"/>
                    <a:pt x="49407" y="143119"/>
                  </a:cubicBezTo>
                  <a:cubicBezTo>
                    <a:pt x="91317" y="131689"/>
                    <a:pt x="829" y="-14044"/>
                    <a:pt x="7497" y="976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487" name="Google Shape;11487;p15"/>
            <p:cNvSpPr/>
            <p:nvPr/>
          </p:nvSpPr>
          <p:spPr>
            <a:xfrm>
              <a:off x="714145" y="5584039"/>
              <a:ext cx="76200" cy="57150"/>
            </a:xfrm>
            <a:custGeom>
              <a:avLst/>
              <a:gdLst/>
              <a:ahLst/>
              <a:cxnLst/>
              <a:rect l="l" t="t" r="r" b="b"/>
              <a:pathLst>
                <a:path w="76200" h="57150" extrusionOk="0">
                  <a:moveTo>
                    <a:pt x="12763" y="49847"/>
                  </a:moveTo>
                  <a:cubicBezTo>
                    <a:pt x="47053" y="53657"/>
                    <a:pt x="66103" y="43180"/>
                    <a:pt x="70865" y="18415"/>
                  </a:cubicBezTo>
                  <a:cubicBezTo>
                    <a:pt x="47053" y="-21590"/>
                    <a:pt x="-11050" y="58420"/>
                    <a:pt x="12763" y="4984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488" name="Google Shape;11488;p15"/>
            <p:cNvSpPr/>
            <p:nvPr/>
          </p:nvSpPr>
          <p:spPr>
            <a:xfrm>
              <a:off x="826564" y="5619122"/>
              <a:ext cx="66675" cy="85725"/>
            </a:xfrm>
            <a:custGeom>
              <a:avLst/>
              <a:gdLst/>
              <a:ahLst/>
              <a:cxnLst/>
              <a:rect l="l" t="t" r="r" b="b"/>
              <a:pathLst>
                <a:path w="66675" h="85725" extrusionOk="0">
                  <a:moveTo>
                    <a:pt x="27978" y="38576"/>
                  </a:moveTo>
                  <a:cubicBezTo>
                    <a:pt x="57506" y="5239"/>
                    <a:pt x="7023" y="45244"/>
                    <a:pt x="60363" y="70009"/>
                  </a:cubicBezTo>
                  <a:cubicBezTo>
                    <a:pt x="42266" y="70009"/>
                    <a:pt x="25121" y="72866"/>
                    <a:pt x="8928" y="78581"/>
                  </a:cubicBezTo>
                  <a:cubicBezTo>
                    <a:pt x="18453" y="62389"/>
                    <a:pt x="100368" y="97631"/>
                    <a:pt x="47981" y="57626"/>
                  </a:cubicBezTo>
                  <a:cubicBezTo>
                    <a:pt x="61316" y="29051"/>
                    <a:pt x="56553" y="11906"/>
                    <a:pt x="33693" y="7144"/>
                  </a:cubicBezTo>
                  <a:cubicBezTo>
                    <a:pt x="-22504" y="35719"/>
                    <a:pt x="27978" y="38576"/>
                    <a:pt x="27978" y="3857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489" name="Google Shape;11489;p15"/>
            <p:cNvSpPr/>
            <p:nvPr/>
          </p:nvSpPr>
          <p:spPr>
            <a:xfrm>
              <a:off x="910514" y="5510983"/>
              <a:ext cx="95250" cy="152400"/>
            </a:xfrm>
            <a:custGeom>
              <a:avLst/>
              <a:gdLst/>
              <a:ahLst/>
              <a:cxnLst/>
              <a:rect l="l" t="t" r="r" b="b"/>
              <a:pathLst>
                <a:path w="95250" h="152400" extrusionOk="0">
                  <a:moveTo>
                    <a:pt x="94523" y="58133"/>
                  </a:moveTo>
                  <a:cubicBezTo>
                    <a:pt x="92618" y="-50452"/>
                    <a:pt x="18323" y="44798"/>
                    <a:pt x="8798" y="66705"/>
                  </a:cubicBezTo>
                  <a:cubicBezTo>
                    <a:pt x="-3584" y="94328"/>
                    <a:pt x="56423" y="185768"/>
                    <a:pt x="92618" y="131475"/>
                  </a:cubicBezTo>
                  <a:cubicBezTo>
                    <a:pt x="65948" y="172433"/>
                    <a:pt x="-3584" y="37178"/>
                    <a:pt x="36421" y="37178"/>
                  </a:cubicBezTo>
                  <a:cubicBezTo>
                    <a:pt x="53566" y="53370"/>
                    <a:pt x="72616" y="60990"/>
                    <a:pt x="94523" y="58133"/>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490" name="Google Shape;11490;p15"/>
            <p:cNvSpPr/>
            <p:nvPr/>
          </p:nvSpPr>
          <p:spPr>
            <a:xfrm>
              <a:off x="1347367" y="5363718"/>
              <a:ext cx="238125" cy="209550"/>
            </a:xfrm>
            <a:custGeom>
              <a:avLst/>
              <a:gdLst/>
              <a:ahLst/>
              <a:cxnLst/>
              <a:rect l="l" t="t" r="r" b="b"/>
              <a:pathLst>
                <a:path w="238125" h="209550" extrusionOk="0">
                  <a:moveTo>
                    <a:pt x="7238" y="7278"/>
                  </a:moveTo>
                  <a:cubicBezTo>
                    <a:pt x="26288" y="25376"/>
                    <a:pt x="222503" y="215876"/>
                    <a:pt x="234885" y="203493"/>
                  </a:cubicBezTo>
                  <a:cubicBezTo>
                    <a:pt x="258698" y="179681"/>
                    <a:pt x="1523" y="1563"/>
                    <a:pt x="7238" y="727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491" name="Google Shape;11491;p15"/>
            <p:cNvSpPr/>
            <p:nvPr/>
          </p:nvSpPr>
          <p:spPr>
            <a:xfrm>
              <a:off x="1395813" y="5319772"/>
              <a:ext cx="219075" cy="190500"/>
            </a:xfrm>
            <a:custGeom>
              <a:avLst/>
              <a:gdLst/>
              <a:ahLst/>
              <a:cxnLst/>
              <a:rect l="l" t="t" r="r" b="b"/>
              <a:pathLst>
                <a:path w="219075" h="190500" extrusionOk="0">
                  <a:moveTo>
                    <a:pt x="7370" y="7409"/>
                  </a:moveTo>
                  <a:cubicBezTo>
                    <a:pt x="25467" y="23601"/>
                    <a:pt x="200727" y="196004"/>
                    <a:pt x="213110" y="183621"/>
                  </a:cubicBezTo>
                  <a:cubicBezTo>
                    <a:pt x="236922" y="158856"/>
                    <a:pt x="-1203" y="-211"/>
                    <a:pt x="7370" y="740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492" name="Google Shape;11492;p15"/>
            <p:cNvSpPr/>
            <p:nvPr/>
          </p:nvSpPr>
          <p:spPr>
            <a:xfrm>
              <a:off x="1602684" y="5557602"/>
              <a:ext cx="95250" cy="123825"/>
            </a:xfrm>
            <a:custGeom>
              <a:avLst/>
              <a:gdLst/>
              <a:ahLst/>
              <a:cxnLst/>
              <a:rect l="l" t="t" r="r" b="b"/>
              <a:pathLst>
                <a:path w="95250" h="123825" extrusionOk="0">
                  <a:moveTo>
                    <a:pt x="93869" y="33422"/>
                  </a:moveTo>
                  <a:cubicBezTo>
                    <a:pt x="36719" y="-39921"/>
                    <a:pt x="34814" y="61044"/>
                    <a:pt x="15764" y="84857"/>
                  </a:cubicBezTo>
                  <a:cubicBezTo>
                    <a:pt x="-29004" y="142007"/>
                    <a:pt x="116729" y="129624"/>
                    <a:pt x="85296" y="98192"/>
                  </a:cubicBezTo>
                  <a:cubicBezTo>
                    <a:pt x="70056" y="96287"/>
                    <a:pt x="54816" y="100097"/>
                    <a:pt x="41481" y="110574"/>
                  </a:cubicBezTo>
                  <a:cubicBezTo>
                    <a:pt x="-17574" y="82952"/>
                    <a:pt x="78629" y="14372"/>
                    <a:pt x="93869" y="33422"/>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493" name="Google Shape;11493;p15"/>
            <p:cNvSpPr/>
            <p:nvPr/>
          </p:nvSpPr>
          <p:spPr>
            <a:xfrm>
              <a:off x="1736071" y="5561244"/>
              <a:ext cx="57150" cy="123825"/>
            </a:xfrm>
            <a:custGeom>
              <a:avLst/>
              <a:gdLst/>
              <a:ahLst/>
              <a:cxnLst/>
              <a:rect l="l" t="t" r="r" b="b"/>
              <a:pathLst>
                <a:path w="57150" h="123825" extrusionOk="0">
                  <a:moveTo>
                    <a:pt x="7154" y="7872"/>
                  </a:moveTo>
                  <a:cubicBezTo>
                    <a:pt x="7154" y="5015"/>
                    <a:pt x="19536" y="134555"/>
                    <a:pt x="47159" y="119315"/>
                  </a:cubicBezTo>
                  <a:cubicBezTo>
                    <a:pt x="73829" y="103122"/>
                    <a:pt x="6201" y="-2605"/>
                    <a:pt x="7154" y="7872"/>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494" name="Google Shape;11494;p15"/>
            <p:cNvSpPr/>
            <p:nvPr/>
          </p:nvSpPr>
          <p:spPr>
            <a:xfrm>
              <a:off x="1789647" y="5553036"/>
              <a:ext cx="57150" cy="123825"/>
            </a:xfrm>
            <a:custGeom>
              <a:avLst/>
              <a:gdLst/>
              <a:ahLst/>
              <a:cxnLst/>
              <a:rect l="l" t="t" r="r" b="b"/>
              <a:pathLst>
                <a:path w="57150" h="123825" extrusionOk="0">
                  <a:moveTo>
                    <a:pt x="15490" y="8460"/>
                  </a:moveTo>
                  <a:cubicBezTo>
                    <a:pt x="-2607" y="69420"/>
                    <a:pt x="8823" y="108473"/>
                    <a:pt x="48828" y="124665"/>
                  </a:cubicBezTo>
                  <a:cubicBezTo>
                    <a:pt x="81213" y="115140"/>
                    <a:pt x="14538" y="-6780"/>
                    <a:pt x="15490" y="8460"/>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495" name="Google Shape;11495;p15"/>
            <p:cNvSpPr/>
            <p:nvPr/>
          </p:nvSpPr>
          <p:spPr>
            <a:xfrm>
              <a:off x="1740169" y="5591663"/>
              <a:ext cx="95250" cy="57150"/>
            </a:xfrm>
            <a:custGeom>
              <a:avLst/>
              <a:gdLst/>
              <a:ahLst/>
              <a:cxnLst/>
              <a:rect l="l" t="t" r="r" b="b"/>
              <a:pathLst>
                <a:path w="95250" h="57150" extrusionOk="0">
                  <a:moveTo>
                    <a:pt x="14486" y="53653"/>
                  </a:moveTo>
                  <a:cubicBezTo>
                    <a:pt x="54491" y="61273"/>
                    <a:pt x="80209" y="50795"/>
                    <a:pt x="89734" y="22220"/>
                  </a:cubicBezTo>
                  <a:cubicBezTo>
                    <a:pt x="76399" y="-26357"/>
                    <a:pt x="-19804" y="58415"/>
                    <a:pt x="14486" y="53653"/>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496" name="Google Shape;11496;p15"/>
            <p:cNvSpPr/>
            <p:nvPr/>
          </p:nvSpPr>
          <p:spPr>
            <a:xfrm>
              <a:off x="1859191" y="5651821"/>
              <a:ext cx="85725" cy="85725"/>
            </a:xfrm>
            <a:custGeom>
              <a:avLst/>
              <a:gdLst/>
              <a:ahLst/>
              <a:cxnLst/>
              <a:rect l="l" t="t" r="r" b="b"/>
              <a:pathLst>
                <a:path w="85725" h="85725" extrusionOk="0">
                  <a:moveTo>
                    <a:pt x="23099" y="49693"/>
                  </a:moveTo>
                  <a:cubicBezTo>
                    <a:pt x="74534" y="19213"/>
                    <a:pt x="19289" y="62075"/>
                    <a:pt x="10716" y="71600"/>
                  </a:cubicBezTo>
                  <a:cubicBezTo>
                    <a:pt x="-21669" y="103033"/>
                    <a:pt x="181214" y="43978"/>
                    <a:pt x="14526" y="69695"/>
                  </a:cubicBezTo>
                  <a:cubicBezTo>
                    <a:pt x="34529" y="103033"/>
                    <a:pt x="69771" y="37310"/>
                    <a:pt x="63104" y="25880"/>
                  </a:cubicBezTo>
                  <a:cubicBezTo>
                    <a:pt x="26909" y="-36984"/>
                    <a:pt x="6906" y="81125"/>
                    <a:pt x="23099" y="49693"/>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497" name="Google Shape;11497;p15"/>
            <p:cNvSpPr/>
            <p:nvPr/>
          </p:nvSpPr>
          <p:spPr>
            <a:xfrm>
              <a:off x="1649915" y="5355782"/>
              <a:ext cx="85725" cy="57150"/>
            </a:xfrm>
            <a:custGeom>
              <a:avLst/>
              <a:gdLst/>
              <a:ahLst/>
              <a:cxnLst/>
              <a:rect l="l" t="t" r="r" b="b"/>
              <a:pathLst>
                <a:path w="85725" h="57150" extrusionOk="0">
                  <a:moveTo>
                    <a:pt x="12347" y="53314"/>
                  </a:moveTo>
                  <a:cubicBezTo>
                    <a:pt x="49495" y="59029"/>
                    <a:pt x="73307" y="48551"/>
                    <a:pt x="83785" y="22834"/>
                  </a:cubicBezTo>
                  <a:cubicBezTo>
                    <a:pt x="69497" y="-28601"/>
                    <a:pt x="-14323" y="63792"/>
                    <a:pt x="12347" y="5331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498" name="Google Shape;11498;p15"/>
            <p:cNvSpPr/>
            <p:nvPr/>
          </p:nvSpPr>
          <p:spPr>
            <a:xfrm>
              <a:off x="1770371" y="5315060"/>
              <a:ext cx="95250" cy="114300"/>
            </a:xfrm>
            <a:custGeom>
              <a:avLst/>
              <a:gdLst/>
              <a:ahLst/>
              <a:cxnLst/>
              <a:rect l="l" t="t" r="r" b="b"/>
              <a:pathLst>
                <a:path w="95250" h="114300" extrusionOk="0">
                  <a:moveTo>
                    <a:pt x="7144" y="55936"/>
                  </a:moveTo>
                  <a:cubicBezTo>
                    <a:pt x="20479" y="54983"/>
                    <a:pt x="34766" y="53078"/>
                    <a:pt x="48101" y="52126"/>
                  </a:cubicBezTo>
                  <a:cubicBezTo>
                    <a:pt x="37624" y="69271"/>
                    <a:pt x="26194" y="85463"/>
                    <a:pt x="13811" y="100703"/>
                  </a:cubicBezTo>
                  <a:cubicBezTo>
                    <a:pt x="2381" y="118801"/>
                    <a:pt x="100489" y="120706"/>
                    <a:pt x="94774" y="100703"/>
                  </a:cubicBezTo>
                  <a:cubicBezTo>
                    <a:pt x="74771" y="83558"/>
                    <a:pt x="50006" y="82606"/>
                    <a:pt x="20479" y="96893"/>
                  </a:cubicBezTo>
                  <a:cubicBezTo>
                    <a:pt x="45244" y="138803"/>
                    <a:pt x="43339" y="-88844"/>
                    <a:pt x="7144" y="5593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499" name="Google Shape;11499;p15"/>
            <p:cNvSpPr/>
            <p:nvPr/>
          </p:nvSpPr>
          <p:spPr>
            <a:xfrm>
              <a:off x="1882260" y="5294843"/>
              <a:ext cx="104775" cy="114300"/>
            </a:xfrm>
            <a:custGeom>
              <a:avLst/>
              <a:gdLst/>
              <a:ahLst/>
              <a:cxnLst/>
              <a:rect l="l" t="t" r="r" b="b"/>
              <a:pathLst>
                <a:path w="104775" h="114300" extrusionOk="0">
                  <a:moveTo>
                    <a:pt x="14317" y="61866"/>
                  </a:moveTo>
                  <a:cubicBezTo>
                    <a:pt x="-25688" y="69486"/>
                    <a:pt x="115282" y="145686"/>
                    <a:pt x="101947" y="96156"/>
                  </a:cubicBezTo>
                  <a:cubicBezTo>
                    <a:pt x="100042" y="90441"/>
                    <a:pt x="15270" y="76153"/>
                    <a:pt x="35272" y="110443"/>
                  </a:cubicBezTo>
                  <a:cubicBezTo>
                    <a:pt x="59085" y="84726"/>
                    <a:pt x="65752" y="56151"/>
                    <a:pt x="55275" y="23766"/>
                  </a:cubicBezTo>
                  <a:cubicBezTo>
                    <a:pt x="2887" y="-41004"/>
                    <a:pt x="10507" y="107586"/>
                    <a:pt x="14317" y="6186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500" name="Google Shape;11500;p15"/>
            <p:cNvSpPr/>
            <p:nvPr/>
          </p:nvSpPr>
          <p:spPr>
            <a:xfrm>
              <a:off x="1959662" y="5277393"/>
              <a:ext cx="142875" cy="142875"/>
            </a:xfrm>
            <a:custGeom>
              <a:avLst/>
              <a:gdLst/>
              <a:ahLst/>
              <a:cxnLst/>
              <a:rect l="l" t="t" r="r" b="b"/>
              <a:pathLst>
                <a:path w="142875" h="142875" extrusionOk="0">
                  <a:moveTo>
                    <a:pt x="86458" y="27881"/>
                  </a:moveTo>
                  <a:cubicBezTo>
                    <a:pt x="47405" y="12641"/>
                    <a:pt x="20735" y="25023"/>
                    <a:pt x="7400" y="65028"/>
                  </a:cubicBezTo>
                  <a:cubicBezTo>
                    <a:pt x="733" y="84078"/>
                    <a:pt x="126463" y="87888"/>
                    <a:pt x="117890" y="101223"/>
                  </a:cubicBezTo>
                  <a:cubicBezTo>
                    <a:pt x="85505" y="147896"/>
                    <a:pt x="95983" y="-6409"/>
                    <a:pt x="120748" y="8831"/>
                  </a:cubicBezTo>
                  <a:cubicBezTo>
                    <a:pt x="79790" y="-14982"/>
                    <a:pt x="48358" y="223143"/>
                    <a:pt x="134083" y="103128"/>
                  </a:cubicBezTo>
                  <a:cubicBezTo>
                    <a:pt x="152180" y="77411"/>
                    <a:pt x="38833" y="49788"/>
                    <a:pt x="23592" y="55503"/>
                  </a:cubicBezTo>
                  <a:cubicBezTo>
                    <a:pt x="-21175" y="71696"/>
                    <a:pt x="115985" y="45978"/>
                    <a:pt x="86458" y="27881"/>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501" name="Google Shape;11501;p15"/>
            <p:cNvSpPr/>
            <p:nvPr/>
          </p:nvSpPr>
          <p:spPr>
            <a:xfrm>
              <a:off x="1392949" y="5011074"/>
              <a:ext cx="85725" cy="57150"/>
            </a:xfrm>
            <a:custGeom>
              <a:avLst/>
              <a:gdLst/>
              <a:ahLst/>
              <a:cxnLst/>
              <a:rect l="l" t="t" r="r" b="b"/>
              <a:pathLst>
                <a:path w="85725" h="57150" extrusionOk="0">
                  <a:moveTo>
                    <a:pt x="14044" y="49407"/>
                  </a:moveTo>
                  <a:cubicBezTo>
                    <a:pt x="51191" y="57979"/>
                    <a:pt x="75004" y="48454"/>
                    <a:pt x="85481" y="22737"/>
                  </a:cubicBezTo>
                  <a:cubicBezTo>
                    <a:pt x="73099" y="-25841"/>
                    <a:pt x="-18341" y="55122"/>
                    <a:pt x="14044" y="4940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502" name="Google Shape;11502;p15"/>
            <p:cNvSpPr/>
            <p:nvPr/>
          </p:nvSpPr>
          <p:spPr>
            <a:xfrm>
              <a:off x="1517469" y="4977597"/>
              <a:ext cx="66675" cy="123825"/>
            </a:xfrm>
            <a:custGeom>
              <a:avLst/>
              <a:gdLst/>
              <a:ahLst/>
              <a:cxnLst/>
              <a:rect l="l" t="t" r="r" b="b"/>
              <a:pathLst>
                <a:path w="66675" h="123825" extrusionOk="0">
                  <a:moveTo>
                    <a:pt x="11444" y="13352"/>
                  </a:moveTo>
                  <a:cubicBezTo>
                    <a:pt x="-939" y="78122"/>
                    <a:pt x="13349" y="113364"/>
                    <a:pt x="55259" y="118127"/>
                  </a:cubicBezTo>
                  <a:cubicBezTo>
                    <a:pt x="102884" y="90504"/>
                    <a:pt x="5729" y="-19986"/>
                    <a:pt x="11444" y="13352"/>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503" name="Google Shape;11503;p15"/>
            <p:cNvSpPr/>
            <p:nvPr/>
          </p:nvSpPr>
          <p:spPr>
            <a:xfrm>
              <a:off x="1615663" y="4973168"/>
              <a:ext cx="85725" cy="95250"/>
            </a:xfrm>
            <a:custGeom>
              <a:avLst/>
              <a:gdLst/>
              <a:ahLst/>
              <a:cxnLst/>
              <a:rect l="l" t="t" r="r" b="b"/>
              <a:pathLst>
                <a:path w="85725" h="95250" extrusionOk="0">
                  <a:moveTo>
                    <a:pt x="24692" y="18733"/>
                  </a:moveTo>
                  <a:cubicBezTo>
                    <a:pt x="-10550" y="-28892"/>
                    <a:pt x="18025" y="85408"/>
                    <a:pt x="18977" y="89218"/>
                  </a:cubicBezTo>
                  <a:cubicBezTo>
                    <a:pt x="27550" y="114936"/>
                    <a:pt x="149470" y="636"/>
                    <a:pt x="21835" y="10161"/>
                  </a:cubicBezTo>
                  <a:cubicBezTo>
                    <a:pt x="25645" y="10161"/>
                    <a:pt x="56125" y="28258"/>
                    <a:pt x="13262" y="45403"/>
                  </a:cubicBezTo>
                  <a:cubicBezTo>
                    <a:pt x="11357" y="50166"/>
                    <a:pt x="20882" y="13018"/>
                    <a:pt x="24692" y="18733"/>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504" name="Google Shape;11504;p15"/>
            <p:cNvSpPr/>
            <p:nvPr/>
          </p:nvSpPr>
          <p:spPr>
            <a:xfrm>
              <a:off x="1674569" y="4924475"/>
              <a:ext cx="123825" cy="133350"/>
            </a:xfrm>
            <a:custGeom>
              <a:avLst/>
              <a:gdLst/>
              <a:ahLst/>
              <a:cxnLst/>
              <a:rect l="l" t="t" r="r" b="b"/>
              <a:pathLst>
                <a:path w="123825" h="133350" extrusionOk="0">
                  <a:moveTo>
                    <a:pt x="88659" y="51233"/>
                  </a:moveTo>
                  <a:cubicBezTo>
                    <a:pt x="64846" y="48376"/>
                    <a:pt x="41034" y="45518"/>
                    <a:pt x="17221" y="43613"/>
                  </a:cubicBezTo>
                  <a:cubicBezTo>
                    <a:pt x="21984" y="59806"/>
                    <a:pt x="136284" y="37898"/>
                    <a:pt x="120091" y="50281"/>
                  </a:cubicBezTo>
                  <a:cubicBezTo>
                    <a:pt x="113424" y="55043"/>
                    <a:pt x="102946" y="125528"/>
                    <a:pt x="110566" y="127433"/>
                  </a:cubicBezTo>
                  <a:cubicBezTo>
                    <a:pt x="68656" y="116003"/>
                    <a:pt x="209626" y="-70687"/>
                    <a:pt x="13411" y="44566"/>
                  </a:cubicBezTo>
                  <a:cubicBezTo>
                    <a:pt x="-24689" y="66473"/>
                    <a:pt x="124854" y="59806"/>
                    <a:pt x="88659" y="51233"/>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505" name="Google Shape;11505;p15"/>
            <p:cNvSpPr/>
            <p:nvPr/>
          </p:nvSpPr>
          <p:spPr>
            <a:xfrm>
              <a:off x="1749994" y="4963133"/>
              <a:ext cx="85725" cy="57150"/>
            </a:xfrm>
            <a:custGeom>
              <a:avLst/>
              <a:gdLst/>
              <a:ahLst/>
              <a:cxnLst/>
              <a:rect l="l" t="t" r="r" b="b"/>
              <a:pathLst>
                <a:path w="85725" h="57150" extrusionOk="0">
                  <a:moveTo>
                    <a:pt x="13234" y="53533"/>
                  </a:moveTo>
                  <a:cubicBezTo>
                    <a:pt x="50381" y="59248"/>
                    <a:pt x="74194" y="48771"/>
                    <a:pt x="84671" y="23053"/>
                  </a:cubicBezTo>
                  <a:cubicBezTo>
                    <a:pt x="70384" y="-28382"/>
                    <a:pt x="-16294" y="62106"/>
                    <a:pt x="13234" y="53533"/>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grpSp>
      <p:grpSp>
        <p:nvGrpSpPr>
          <p:cNvPr id="11506" name="Google Shape;11506;p15"/>
          <p:cNvGrpSpPr/>
          <p:nvPr/>
        </p:nvGrpSpPr>
        <p:grpSpPr>
          <a:xfrm rot="-2082564">
            <a:off x="8355151" y="3017421"/>
            <a:ext cx="627427" cy="219976"/>
            <a:chOff x="3281913" y="4910563"/>
            <a:chExt cx="1627899" cy="570741"/>
          </a:xfrm>
        </p:grpSpPr>
        <p:sp>
          <p:nvSpPr>
            <p:cNvPr id="11507" name="Google Shape;11507;p15"/>
            <p:cNvSpPr/>
            <p:nvPr/>
          </p:nvSpPr>
          <p:spPr>
            <a:xfrm>
              <a:off x="3281913" y="5199583"/>
              <a:ext cx="247650" cy="190500"/>
            </a:xfrm>
            <a:custGeom>
              <a:avLst/>
              <a:gdLst/>
              <a:ahLst/>
              <a:cxnLst/>
              <a:rect l="l" t="t" r="r" b="b"/>
              <a:pathLst>
                <a:path w="247650" h="190500" extrusionOk="0">
                  <a:moveTo>
                    <a:pt x="32938" y="59971"/>
                  </a:moveTo>
                  <a:cubicBezTo>
                    <a:pt x="30080" y="56161"/>
                    <a:pt x="226295" y="32349"/>
                    <a:pt x="234868" y="30444"/>
                  </a:cubicBezTo>
                  <a:cubicBezTo>
                    <a:pt x="221533" y="9489"/>
                    <a:pt x="2458" y="180939"/>
                    <a:pt x="7220" y="188559"/>
                  </a:cubicBezTo>
                  <a:cubicBezTo>
                    <a:pt x="11983" y="196179"/>
                    <a:pt x="276778" y="171414"/>
                    <a:pt x="246298" y="140934"/>
                  </a:cubicBezTo>
                  <a:cubicBezTo>
                    <a:pt x="239630" y="135219"/>
                    <a:pt x="31033" y="164746"/>
                    <a:pt x="10078" y="175224"/>
                  </a:cubicBezTo>
                  <a:cubicBezTo>
                    <a:pt x="30080" y="209514"/>
                    <a:pt x="253918" y="41874"/>
                    <a:pt x="239630" y="17109"/>
                  </a:cubicBezTo>
                  <a:cubicBezTo>
                    <a:pt x="232010" y="1869"/>
                    <a:pt x="-19450" y="-3846"/>
                    <a:pt x="32938" y="59971"/>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508" name="Google Shape;11508;p15"/>
            <p:cNvSpPr/>
            <p:nvPr/>
          </p:nvSpPr>
          <p:spPr>
            <a:xfrm>
              <a:off x="3630134" y="5253355"/>
              <a:ext cx="133350" cy="47625"/>
            </a:xfrm>
            <a:custGeom>
              <a:avLst/>
              <a:gdLst/>
              <a:ahLst/>
              <a:cxnLst/>
              <a:rect l="l" t="t" r="r" b="b"/>
              <a:pathLst>
                <a:path w="133350" h="47625" extrusionOk="0">
                  <a:moveTo>
                    <a:pt x="12377" y="43347"/>
                  </a:moveTo>
                  <a:cubicBezTo>
                    <a:pt x="16187" y="42394"/>
                    <a:pt x="131439" y="44299"/>
                    <a:pt x="131439" y="30012"/>
                  </a:cubicBezTo>
                  <a:cubicBezTo>
                    <a:pt x="131439" y="-30948"/>
                    <a:pt x="-22866" y="50014"/>
                    <a:pt x="12377" y="4334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509" name="Google Shape;11509;p15"/>
            <p:cNvSpPr/>
            <p:nvPr/>
          </p:nvSpPr>
          <p:spPr>
            <a:xfrm>
              <a:off x="3622369" y="5287318"/>
              <a:ext cx="142875" cy="38100"/>
            </a:xfrm>
            <a:custGeom>
              <a:avLst/>
              <a:gdLst/>
              <a:ahLst/>
              <a:cxnLst/>
              <a:rect l="l" t="t" r="r" b="b"/>
              <a:pathLst>
                <a:path w="142875" h="38100" extrusionOk="0">
                  <a:moveTo>
                    <a:pt x="10616" y="37958"/>
                  </a:moveTo>
                  <a:cubicBezTo>
                    <a:pt x="11569" y="37958"/>
                    <a:pt x="139204" y="44626"/>
                    <a:pt x="139204" y="28433"/>
                  </a:cubicBezTo>
                  <a:cubicBezTo>
                    <a:pt x="139204" y="-24907"/>
                    <a:pt x="-17959" y="38911"/>
                    <a:pt x="10616" y="3795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510" name="Google Shape;11510;p15"/>
            <p:cNvSpPr/>
            <p:nvPr/>
          </p:nvSpPr>
          <p:spPr>
            <a:xfrm>
              <a:off x="3968073" y="5019959"/>
              <a:ext cx="123825" cy="171450"/>
            </a:xfrm>
            <a:custGeom>
              <a:avLst/>
              <a:gdLst/>
              <a:ahLst/>
              <a:cxnLst/>
              <a:rect l="l" t="t" r="r" b="b"/>
              <a:pathLst>
                <a:path w="123825" h="171450" extrusionOk="0">
                  <a:moveTo>
                    <a:pt x="8765" y="53857"/>
                  </a:moveTo>
                  <a:cubicBezTo>
                    <a:pt x="19243" y="-112830"/>
                    <a:pt x="181168" y="225307"/>
                    <a:pt x="47818" y="158632"/>
                  </a:cubicBezTo>
                  <a:cubicBezTo>
                    <a:pt x="70677" y="170062"/>
                    <a:pt x="39245" y="101482"/>
                    <a:pt x="7812" y="143392"/>
                  </a:cubicBezTo>
                  <a:cubicBezTo>
                    <a:pt x="-5523" y="160537"/>
                    <a:pt x="185930" y="157680"/>
                    <a:pt x="104968" y="42427"/>
                  </a:cubicBezTo>
                  <a:cubicBezTo>
                    <a:pt x="45912" y="-42345"/>
                    <a:pt x="8765" y="52905"/>
                    <a:pt x="8765" y="5385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511" name="Google Shape;11511;p15"/>
            <p:cNvSpPr/>
            <p:nvPr/>
          </p:nvSpPr>
          <p:spPr>
            <a:xfrm>
              <a:off x="4081547" y="4964272"/>
              <a:ext cx="114300" cy="257175"/>
            </a:xfrm>
            <a:custGeom>
              <a:avLst/>
              <a:gdLst/>
              <a:ahLst/>
              <a:cxnLst/>
              <a:rect l="l" t="t" r="r" b="b"/>
              <a:pathLst>
                <a:path w="114300" h="257175" extrusionOk="0">
                  <a:moveTo>
                    <a:pt x="47691" y="78112"/>
                  </a:moveTo>
                  <a:cubicBezTo>
                    <a:pt x="74361" y="75255"/>
                    <a:pt x="85791" y="60967"/>
                    <a:pt x="82934" y="36202"/>
                  </a:cubicBezTo>
                  <a:cubicBezTo>
                    <a:pt x="-69466" y="-116198"/>
                    <a:pt x="63884" y="388627"/>
                    <a:pt x="109604" y="221940"/>
                  </a:cubicBezTo>
                  <a:cubicBezTo>
                    <a:pt x="121986" y="177172"/>
                    <a:pt x="-88516" y="154312"/>
                    <a:pt x="61026" y="56205"/>
                  </a:cubicBezTo>
                  <a:cubicBezTo>
                    <a:pt x="77219" y="45727"/>
                    <a:pt x="1971" y="86685"/>
                    <a:pt x="47691" y="78112"/>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512" name="Google Shape;11512;p15"/>
            <p:cNvSpPr/>
            <p:nvPr/>
          </p:nvSpPr>
          <p:spPr>
            <a:xfrm>
              <a:off x="4203890" y="4910563"/>
              <a:ext cx="95250" cy="95250"/>
            </a:xfrm>
            <a:custGeom>
              <a:avLst/>
              <a:gdLst/>
              <a:ahLst/>
              <a:cxnLst/>
              <a:rect l="l" t="t" r="r" b="b"/>
              <a:pathLst>
                <a:path w="95250" h="95250" extrusionOk="0">
                  <a:moveTo>
                    <a:pt x="31075" y="39428"/>
                  </a:moveTo>
                  <a:cubicBezTo>
                    <a:pt x="-357" y="168016"/>
                    <a:pt x="79653" y="10853"/>
                    <a:pt x="92988" y="62288"/>
                  </a:cubicBezTo>
                  <a:cubicBezTo>
                    <a:pt x="92035" y="56573"/>
                    <a:pt x="1548" y="49906"/>
                    <a:pt x="17740" y="88958"/>
                  </a:cubicBezTo>
                  <a:cubicBezTo>
                    <a:pt x="12025" y="95626"/>
                    <a:pt x="98703" y="-16769"/>
                    <a:pt x="31075" y="11806"/>
                  </a:cubicBezTo>
                  <a:cubicBezTo>
                    <a:pt x="-21312" y="31808"/>
                    <a:pt x="28218" y="49906"/>
                    <a:pt x="31075" y="3942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513" name="Google Shape;11513;p15"/>
            <p:cNvSpPr/>
            <p:nvPr/>
          </p:nvSpPr>
          <p:spPr>
            <a:xfrm>
              <a:off x="3931123" y="5217753"/>
              <a:ext cx="314325" cy="38100"/>
            </a:xfrm>
            <a:custGeom>
              <a:avLst/>
              <a:gdLst/>
              <a:ahLst/>
              <a:cxnLst/>
              <a:rect l="l" t="t" r="r" b="b"/>
              <a:pathLst>
                <a:path w="314325" h="38100" extrusionOk="0">
                  <a:moveTo>
                    <a:pt x="7615" y="32276"/>
                  </a:moveTo>
                  <a:cubicBezTo>
                    <a:pt x="34285" y="32276"/>
                    <a:pt x="308605" y="40848"/>
                    <a:pt x="308605" y="22751"/>
                  </a:cubicBezTo>
                  <a:cubicBezTo>
                    <a:pt x="308605" y="-17254"/>
                    <a:pt x="-6672" y="32276"/>
                    <a:pt x="7615" y="3227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514" name="Google Shape;11514;p15"/>
            <p:cNvSpPr/>
            <p:nvPr/>
          </p:nvSpPr>
          <p:spPr>
            <a:xfrm>
              <a:off x="4561678" y="5217753"/>
              <a:ext cx="314325" cy="38100"/>
            </a:xfrm>
            <a:custGeom>
              <a:avLst/>
              <a:gdLst/>
              <a:ahLst/>
              <a:cxnLst/>
              <a:rect l="l" t="t" r="r" b="b"/>
              <a:pathLst>
                <a:path w="314325" h="38100" extrusionOk="0">
                  <a:moveTo>
                    <a:pt x="7615" y="32276"/>
                  </a:moveTo>
                  <a:cubicBezTo>
                    <a:pt x="34285" y="32276"/>
                    <a:pt x="308605" y="40848"/>
                    <a:pt x="308605" y="22751"/>
                  </a:cubicBezTo>
                  <a:cubicBezTo>
                    <a:pt x="308605" y="-17254"/>
                    <a:pt x="-6672" y="32276"/>
                    <a:pt x="7615" y="3227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515" name="Google Shape;11515;p15"/>
            <p:cNvSpPr/>
            <p:nvPr/>
          </p:nvSpPr>
          <p:spPr>
            <a:xfrm>
              <a:off x="3960644" y="5302893"/>
              <a:ext cx="247650" cy="161925"/>
            </a:xfrm>
            <a:custGeom>
              <a:avLst/>
              <a:gdLst/>
              <a:ahLst/>
              <a:cxnLst/>
              <a:rect l="l" t="t" r="r" b="b"/>
              <a:pathLst>
                <a:path w="247650" h="161925" extrusionOk="0">
                  <a:moveTo>
                    <a:pt x="180024" y="30956"/>
                  </a:moveTo>
                  <a:cubicBezTo>
                    <a:pt x="118111" y="-22384"/>
                    <a:pt x="-46671" y="17621"/>
                    <a:pt x="24766" y="116681"/>
                  </a:cubicBezTo>
                  <a:cubicBezTo>
                    <a:pt x="126684" y="258604"/>
                    <a:pt x="175261" y="7144"/>
                    <a:pt x="158116" y="7144"/>
                  </a:cubicBezTo>
                  <a:cubicBezTo>
                    <a:pt x="128589" y="7144"/>
                    <a:pt x="169546" y="99536"/>
                    <a:pt x="175261" y="110966"/>
                  </a:cubicBezTo>
                  <a:cubicBezTo>
                    <a:pt x="198121" y="157639"/>
                    <a:pt x="260986" y="127159"/>
                    <a:pt x="245746" y="110966"/>
                  </a:cubicBezTo>
                  <a:cubicBezTo>
                    <a:pt x="215266" y="80486"/>
                    <a:pt x="168594" y="120491"/>
                    <a:pt x="168594" y="16669"/>
                  </a:cubicBezTo>
                  <a:cubicBezTo>
                    <a:pt x="192406" y="16669"/>
                    <a:pt x="17146" y="240506"/>
                    <a:pt x="30481" y="77629"/>
                  </a:cubicBezTo>
                  <a:cubicBezTo>
                    <a:pt x="34291" y="2381"/>
                    <a:pt x="172404" y="24289"/>
                    <a:pt x="180024" y="3095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516" name="Google Shape;11516;p15"/>
            <p:cNvSpPr/>
            <p:nvPr/>
          </p:nvSpPr>
          <p:spPr>
            <a:xfrm>
              <a:off x="4212516" y="5269148"/>
              <a:ext cx="85725" cy="85725"/>
            </a:xfrm>
            <a:custGeom>
              <a:avLst/>
              <a:gdLst/>
              <a:ahLst/>
              <a:cxnLst/>
              <a:rect l="l" t="t" r="r" b="b"/>
              <a:pathLst>
                <a:path w="85725" h="85725" extrusionOk="0">
                  <a:moveTo>
                    <a:pt x="15782" y="51366"/>
                  </a:moveTo>
                  <a:cubicBezTo>
                    <a:pt x="25307" y="28506"/>
                    <a:pt x="28164" y="45651"/>
                    <a:pt x="8162" y="73273"/>
                  </a:cubicBezTo>
                  <a:cubicBezTo>
                    <a:pt x="-3268" y="88513"/>
                    <a:pt x="85314" y="95181"/>
                    <a:pt x="85314" y="71368"/>
                  </a:cubicBezTo>
                  <a:cubicBezTo>
                    <a:pt x="85314" y="65653"/>
                    <a:pt x="2447" y="43746"/>
                    <a:pt x="24354" y="82798"/>
                  </a:cubicBezTo>
                  <a:cubicBezTo>
                    <a:pt x="30069" y="75178"/>
                    <a:pt x="84362" y="25648"/>
                    <a:pt x="55787" y="12313"/>
                  </a:cubicBezTo>
                  <a:cubicBezTo>
                    <a:pt x="-5173" y="-15309"/>
                    <a:pt x="4352" y="78036"/>
                    <a:pt x="15782" y="5136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517" name="Google Shape;11517;p15"/>
            <p:cNvSpPr/>
            <p:nvPr/>
          </p:nvSpPr>
          <p:spPr>
            <a:xfrm>
              <a:off x="4400100" y="5179540"/>
              <a:ext cx="38100" cy="123825"/>
            </a:xfrm>
            <a:custGeom>
              <a:avLst/>
              <a:gdLst/>
              <a:ahLst/>
              <a:cxnLst/>
              <a:rect l="l" t="t" r="r" b="b"/>
              <a:pathLst>
                <a:path w="38100" h="123825" extrusionOk="0">
                  <a:moveTo>
                    <a:pt x="9173" y="11434"/>
                  </a:moveTo>
                  <a:cubicBezTo>
                    <a:pt x="9173" y="14291"/>
                    <a:pt x="600" y="122876"/>
                    <a:pt x="18698" y="122876"/>
                  </a:cubicBezTo>
                  <a:cubicBezTo>
                    <a:pt x="67275" y="122876"/>
                    <a:pt x="9173" y="-19046"/>
                    <a:pt x="9173" y="1143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518" name="Google Shape;11518;p15"/>
            <p:cNvSpPr/>
            <p:nvPr/>
          </p:nvSpPr>
          <p:spPr>
            <a:xfrm>
              <a:off x="4357498" y="5209808"/>
              <a:ext cx="123825" cy="57150"/>
            </a:xfrm>
            <a:custGeom>
              <a:avLst/>
              <a:gdLst/>
              <a:ahLst/>
              <a:cxnLst/>
              <a:rect l="l" t="t" r="r" b="b"/>
              <a:pathLst>
                <a:path w="123825" h="57150" extrusionOk="0">
                  <a:moveTo>
                    <a:pt x="11770" y="41174"/>
                  </a:moveTo>
                  <a:cubicBezTo>
                    <a:pt x="58443" y="64986"/>
                    <a:pt x="94638" y="62129"/>
                    <a:pt x="118450" y="32601"/>
                  </a:cubicBezTo>
                  <a:cubicBezTo>
                    <a:pt x="119403" y="-29311"/>
                    <a:pt x="-19662" y="41174"/>
                    <a:pt x="11770" y="4117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519" name="Google Shape;11519;p15"/>
            <p:cNvSpPr/>
            <p:nvPr/>
          </p:nvSpPr>
          <p:spPr>
            <a:xfrm>
              <a:off x="4605964" y="4978914"/>
              <a:ext cx="171450" cy="219075"/>
            </a:xfrm>
            <a:custGeom>
              <a:avLst/>
              <a:gdLst/>
              <a:ahLst/>
              <a:cxnLst/>
              <a:rect l="l" t="t" r="r" b="b"/>
              <a:pathLst>
                <a:path w="171450" h="219075" extrusionOk="0">
                  <a:moveTo>
                    <a:pt x="41434" y="38705"/>
                  </a:moveTo>
                  <a:cubicBezTo>
                    <a:pt x="6191" y="67280"/>
                    <a:pt x="76676" y="147290"/>
                    <a:pt x="116681" y="139670"/>
                  </a:cubicBezTo>
                  <a:cubicBezTo>
                    <a:pt x="162401" y="131098"/>
                    <a:pt x="184309" y="2510"/>
                    <a:pt x="156686" y="7273"/>
                  </a:cubicBezTo>
                  <a:cubicBezTo>
                    <a:pt x="141446" y="9178"/>
                    <a:pt x="150971" y="130145"/>
                    <a:pt x="133826" y="153958"/>
                  </a:cubicBezTo>
                  <a:cubicBezTo>
                    <a:pt x="107156" y="191105"/>
                    <a:pt x="16669" y="213965"/>
                    <a:pt x="16669" y="214918"/>
                  </a:cubicBezTo>
                  <a:cubicBezTo>
                    <a:pt x="33814" y="217775"/>
                    <a:pt x="47149" y="213965"/>
                    <a:pt x="57626" y="201583"/>
                  </a:cubicBezTo>
                  <a:cubicBezTo>
                    <a:pt x="47149" y="182533"/>
                    <a:pt x="30004" y="181580"/>
                    <a:pt x="7144" y="198725"/>
                  </a:cubicBezTo>
                  <a:cubicBezTo>
                    <a:pt x="7144" y="198725"/>
                    <a:pt x="80486" y="241588"/>
                    <a:pt x="129064" y="201583"/>
                  </a:cubicBezTo>
                  <a:cubicBezTo>
                    <a:pt x="180499" y="158720"/>
                    <a:pt x="168116" y="73948"/>
                    <a:pt x="168116" y="17750"/>
                  </a:cubicBezTo>
                  <a:cubicBezTo>
                    <a:pt x="137636" y="21560"/>
                    <a:pt x="137636" y="97760"/>
                    <a:pt x="137636" y="97760"/>
                  </a:cubicBezTo>
                  <a:cubicBezTo>
                    <a:pt x="122396" y="106333"/>
                    <a:pt x="107156" y="114905"/>
                    <a:pt x="90964" y="123478"/>
                  </a:cubicBezTo>
                  <a:cubicBezTo>
                    <a:pt x="69056" y="113000"/>
                    <a:pt x="61436" y="98713"/>
                    <a:pt x="68104" y="78710"/>
                  </a:cubicBezTo>
                  <a:cubicBezTo>
                    <a:pt x="67151" y="78710"/>
                    <a:pt x="63341" y="31085"/>
                    <a:pt x="45244" y="24418"/>
                  </a:cubicBezTo>
                  <a:cubicBezTo>
                    <a:pt x="15716" y="11083"/>
                    <a:pt x="27146" y="50135"/>
                    <a:pt x="41434" y="38705"/>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520" name="Google Shape;11520;p15"/>
            <p:cNvSpPr/>
            <p:nvPr/>
          </p:nvSpPr>
          <p:spPr>
            <a:xfrm>
              <a:off x="4805037" y="4942954"/>
              <a:ext cx="104775" cy="76200"/>
            </a:xfrm>
            <a:custGeom>
              <a:avLst/>
              <a:gdLst/>
              <a:ahLst/>
              <a:cxnLst/>
              <a:rect l="l" t="t" r="r" b="b"/>
              <a:pathLst>
                <a:path w="104775" h="76200" extrusionOk="0">
                  <a:moveTo>
                    <a:pt x="17621" y="20372"/>
                  </a:moveTo>
                  <a:cubicBezTo>
                    <a:pt x="78581" y="51805"/>
                    <a:pt x="3334" y="31802"/>
                    <a:pt x="21431" y="67997"/>
                  </a:cubicBezTo>
                  <a:cubicBezTo>
                    <a:pt x="27146" y="78475"/>
                    <a:pt x="99536" y="67045"/>
                    <a:pt x="98584" y="53710"/>
                  </a:cubicBezTo>
                  <a:cubicBezTo>
                    <a:pt x="98584" y="47042"/>
                    <a:pt x="10954" y="27992"/>
                    <a:pt x="35719" y="69902"/>
                  </a:cubicBezTo>
                  <a:cubicBezTo>
                    <a:pt x="126206" y="-31063"/>
                    <a:pt x="-20479" y="14657"/>
                    <a:pt x="11906" y="37517"/>
                  </a:cubicBezTo>
                  <a:cubicBezTo>
                    <a:pt x="33814" y="52757"/>
                    <a:pt x="32861" y="10847"/>
                    <a:pt x="17621" y="20372"/>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521" name="Google Shape;11521;p15"/>
            <p:cNvSpPr/>
            <p:nvPr/>
          </p:nvSpPr>
          <p:spPr>
            <a:xfrm>
              <a:off x="4588599" y="5290804"/>
              <a:ext cx="152400" cy="190500"/>
            </a:xfrm>
            <a:custGeom>
              <a:avLst/>
              <a:gdLst/>
              <a:ahLst/>
              <a:cxnLst/>
              <a:rect l="l" t="t" r="r" b="b"/>
              <a:pathLst>
                <a:path w="152400" h="190500" extrusionOk="0">
                  <a:moveTo>
                    <a:pt x="15937" y="20185"/>
                  </a:moveTo>
                  <a:cubicBezTo>
                    <a:pt x="26414" y="18280"/>
                    <a:pt x="35939" y="17327"/>
                    <a:pt x="46417" y="15422"/>
                  </a:cubicBezTo>
                  <a:cubicBezTo>
                    <a:pt x="92137" y="59237"/>
                    <a:pt x="-78361" y="191635"/>
                    <a:pt x="67372" y="183062"/>
                  </a:cubicBezTo>
                  <a:cubicBezTo>
                    <a:pt x="220724" y="174490"/>
                    <a:pt x="133094" y="-12200"/>
                    <a:pt x="58799" y="63047"/>
                  </a:cubicBezTo>
                  <a:cubicBezTo>
                    <a:pt x="45464" y="76382"/>
                    <a:pt x="106424" y="94480"/>
                    <a:pt x="106424" y="71620"/>
                  </a:cubicBezTo>
                  <a:cubicBezTo>
                    <a:pt x="96899" y="59237"/>
                    <a:pt x="83564" y="56380"/>
                    <a:pt x="66419" y="61142"/>
                  </a:cubicBezTo>
                  <a:cubicBezTo>
                    <a:pt x="66419" y="60190"/>
                    <a:pt x="175956" y="72572"/>
                    <a:pt x="145476" y="112577"/>
                  </a:cubicBezTo>
                  <a:cubicBezTo>
                    <a:pt x="133094" y="128770"/>
                    <a:pt x="77849" y="194492"/>
                    <a:pt x="47369" y="166870"/>
                  </a:cubicBezTo>
                  <a:cubicBezTo>
                    <a:pt x="-15496" y="108767"/>
                    <a:pt x="129284" y="-36965"/>
                    <a:pt x="15937" y="20185"/>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522" name="Google Shape;11522;p15"/>
            <p:cNvSpPr/>
            <p:nvPr/>
          </p:nvSpPr>
          <p:spPr>
            <a:xfrm>
              <a:off x="4791686" y="5296996"/>
              <a:ext cx="95250" cy="76200"/>
            </a:xfrm>
            <a:custGeom>
              <a:avLst/>
              <a:gdLst/>
              <a:ahLst/>
              <a:cxnLst/>
              <a:rect l="l" t="t" r="r" b="b"/>
              <a:pathLst>
                <a:path w="95250" h="76200" extrusionOk="0">
                  <a:moveTo>
                    <a:pt x="14779" y="42568"/>
                  </a:moveTo>
                  <a:cubicBezTo>
                    <a:pt x="-24273" y="42568"/>
                    <a:pt x="101457" y="106385"/>
                    <a:pt x="87169" y="55903"/>
                  </a:cubicBezTo>
                  <a:cubicBezTo>
                    <a:pt x="85264" y="47330"/>
                    <a:pt x="11922" y="33995"/>
                    <a:pt x="26209" y="69238"/>
                  </a:cubicBezTo>
                  <a:cubicBezTo>
                    <a:pt x="45259" y="56855"/>
                    <a:pt x="53832" y="40663"/>
                    <a:pt x="50022" y="18755"/>
                  </a:cubicBezTo>
                  <a:cubicBezTo>
                    <a:pt x="7159" y="-24107"/>
                    <a:pt x="-1413" y="67333"/>
                    <a:pt x="14779" y="4256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grpSp>
      <p:grpSp>
        <p:nvGrpSpPr>
          <p:cNvPr id="11523" name="Google Shape;11523;p15"/>
          <p:cNvGrpSpPr/>
          <p:nvPr/>
        </p:nvGrpSpPr>
        <p:grpSpPr>
          <a:xfrm rot="-2082564">
            <a:off x="9050301" y="1650261"/>
            <a:ext cx="562840" cy="733894"/>
            <a:chOff x="6088856" y="4242860"/>
            <a:chExt cx="1460325" cy="1904139"/>
          </a:xfrm>
        </p:grpSpPr>
        <p:sp>
          <p:nvSpPr>
            <p:cNvPr id="11524" name="Google Shape;11524;p15"/>
            <p:cNvSpPr/>
            <p:nvPr/>
          </p:nvSpPr>
          <p:spPr>
            <a:xfrm>
              <a:off x="6557069" y="4530414"/>
              <a:ext cx="28575" cy="1419225"/>
            </a:xfrm>
            <a:custGeom>
              <a:avLst/>
              <a:gdLst/>
              <a:ahLst/>
              <a:cxnLst/>
              <a:rect l="l" t="t" r="r" b="b"/>
              <a:pathLst>
                <a:path w="28575" h="1419225" extrusionOk="0">
                  <a:moveTo>
                    <a:pt x="29469" y="47149"/>
                  </a:moveTo>
                  <a:cubicBezTo>
                    <a:pt x="29469" y="33814"/>
                    <a:pt x="29469" y="20479"/>
                    <a:pt x="29469" y="7144"/>
                  </a:cubicBezTo>
                  <a:cubicBezTo>
                    <a:pt x="29469" y="441484"/>
                    <a:pt x="29469" y="979646"/>
                    <a:pt x="29469" y="1414939"/>
                  </a:cubicBezTo>
                  <a:cubicBezTo>
                    <a:pt x="29469" y="951071"/>
                    <a:pt x="14229" y="446246"/>
                    <a:pt x="14229" y="7144"/>
                  </a:cubicBezTo>
                  <a:cubicBezTo>
                    <a:pt x="894" y="38576"/>
                    <a:pt x="6609" y="51911"/>
                    <a:pt x="29469" y="47149"/>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525" name="Google Shape;11525;p15"/>
            <p:cNvSpPr/>
            <p:nvPr/>
          </p:nvSpPr>
          <p:spPr>
            <a:xfrm>
              <a:off x="6557486" y="4510412"/>
              <a:ext cx="895350" cy="1428750"/>
            </a:xfrm>
            <a:custGeom>
              <a:avLst/>
              <a:gdLst/>
              <a:ahLst/>
              <a:cxnLst/>
              <a:rect l="l" t="t" r="r" b="b"/>
              <a:pathLst>
                <a:path w="895350" h="1428750" extrusionOk="0">
                  <a:moveTo>
                    <a:pt x="7144" y="7144"/>
                  </a:moveTo>
                  <a:cubicBezTo>
                    <a:pt x="72866" y="139541"/>
                    <a:pt x="805339" y="1478756"/>
                    <a:pt x="891064" y="1429226"/>
                  </a:cubicBezTo>
                  <a:cubicBezTo>
                    <a:pt x="840581" y="1458754"/>
                    <a:pt x="56674" y="105251"/>
                    <a:pt x="7144"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526" name="Google Shape;11526;p15"/>
            <p:cNvSpPr/>
            <p:nvPr/>
          </p:nvSpPr>
          <p:spPr>
            <a:xfrm>
              <a:off x="6593681" y="5923922"/>
              <a:ext cx="847725" cy="28575"/>
            </a:xfrm>
            <a:custGeom>
              <a:avLst/>
              <a:gdLst/>
              <a:ahLst/>
              <a:cxnLst/>
              <a:rect l="l" t="t" r="r" b="b"/>
              <a:pathLst>
                <a:path w="847725" h="28575" extrusionOk="0">
                  <a:moveTo>
                    <a:pt x="847249" y="7144"/>
                  </a:moveTo>
                  <a:cubicBezTo>
                    <a:pt x="571976" y="7144"/>
                    <a:pt x="257651" y="22384"/>
                    <a:pt x="7144" y="22384"/>
                  </a:cubicBezTo>
                  <a:cubicBezTo>
                    <a:pt x="282416" y="22384"/>
                    <a:pt x="596741" y="7144"/>
                    <a:pt x="847249" y="7144"/>
                  </a:cubicBezTo>
                  <a:lnTo>
                    <a:pt x="847249" y="7144"/>
                  </a:ln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527" name="Google Shape;11527;p15"/>
            <p:cNvSpPr/>
            <p:nvPr/>
          </p:nvSpPr>
          <p:spPr>
            <a:xfrm>
              <a:off x="6577489" y="5759333"/>
              <a:ext cx="161925" cy="190500"/>
            </a:xfrm>
            <a:custGeom>
              <a:avLst/>
              <a:gdLst/>
              <a:ahLst/>
              <a:cxnLst/>
              <a:rect l="l" t="t" r="r" b="b"/>
              <a:pathLst>
                <a:path w="161925" h="190500" extrusionOk="0">
                  <a:moveTo>
                    <a:pt x="7144" y="43145"/>
                  </a:moveTo>
                  <a:cubicBezTo>
                    <a:pt x="7144" y="6950"/>
                    <a:pt x="119539" y="60290"/>
                    <a:pt x="121444" y="62195"/>
                  </a:cubicBezTo>
                  <a:cubicBezTo>
                    <a:pt x="128111" y="66957"/>
                    <a:pt x="101441" y="200307"/>
                    <a:pt x="130969" y="183162"/>
                  </a:cubicBezTo>
                  <a:cubicBezTo>
                    <a:pt x="243364" y="117440"/>
                    <a:pt x="7144" y="-71155"/>
                    <a:pt x="7144" y="43145"/>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528" name="Google Shape;11528;p15"/>
            <p:cNvSpPr/>
            <p:nvPr/>
          </p:nvSpPr>
          <p:spPr>
            <a:xfrm>
              <a:off x="6513496" y="4265397"/>
              <a:ext cx="19050" cy="171450"/>
            </a:xfrm>
            <a:custGeom>
              <a:avLst/>
              <a:gdLst/>
              <a:ahLst/>
              <a:cxnLst/>
              <a:rect l="l" t="t" r="r" b="b"/>
              <a:pathLst>
                <a:path w="19050" h="171450" extrusionOk="0">
                  <a:moveTo>
                    <a:pt x="7319" y="9271"/>
                  </a:moveTo>
                  <a:cubicBezTo>
                    <a:pt x="6366" y="60706"/>
                    <a:pt x="9224" y="112141"/>
                    <a:pt x="17796" y="163576"/>
                  </a:cubicBezTo>
                  <a:cubicBezTo>
                    <a:pt x="22559" y="184531"/>
                    <a:pt x="7319" y="-15494"/>
                    <a:pt x="7319" y="9271"/>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529" name="Google Shape;11529;p15"/>
            <p:cNvSpPr/>
            <p:nvPr/>
          </p:nvSpPr>
          <p:spPr>
            <a:xfrm>
              <a:off x="6499688" y="4242860"/>
              <a:ext cx="161925" cy="171450"/>
            </a:xfrm>
            <a:custGeom>
              <a:avLst/>
              <a:gdLst/>
              <a:ahLst/>
              <a:cxnLst/>
              <a:rect l="l" t="t" r="r" b="b"/>
              <a:pathLst>
                <a:path w="161925" h="171450" extrusionOk="0">
                  <a:moveTo>
                    <a:pt x="7792" y="34665"/>
                  </a:moveTo>
                  <a:cubicBezTo>
                    <a:pt x="24937" y="28950"/>
                    <a:pt x="43987" y="27045"/>
                    <a:pt x="62085" y="31808"/>
                  </a:cubicBezTo>
                  <a:cubicBezTo>
                    <a:pt x="62085" y="56573"/>
                    <a:pt x="47797" y="70860"/>
                    <a:pt x="19222" y="73718"/>
                  </a:cubicBezTo>
                  <a:cubicBezTo>
                    <a:pt x="9697" y="79433"/>
                    <a:pt x="145905" y="70860"/>
                    <a:pt x="140190" y="106103"/>
                  </a:cubicBezTo>
                  <a:cubicBezTo>
                    <a:pt x="128760" y="172778"/>
                    <a:pt x="24937" y="118485"/>
                    <a:pt x="14460" y="157538"/>
                  </a:cubicBezTo>
                  <a:cubicBezTo>
                    <a:pt x="-7448" y="235643"/>
                    <a:pt x="344977" y="-34867"/>
                    <a:pt x="21127" y="72765"/>
                  </a:cubicBezTo>
                  <a:cubicBezTo>
                    <a:pt x="33510" y="101340"/>
                    <a:pt x="92565" y="53715"/>
                    <a:pt x="89707" y="34665"/>
                  </a:cubicBezTo>
                  <a:cubicBezTo>
                    <a:pt x="78277" y="-28200"/>
                    <a:pt x="-780" y="36570"/>
                    <a:pt x="7792" y="34665"/>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530" name="Google Shape;11530;p15"/>
            <p:cNvSpPr/>
            <p:nvPr/>
          </p:nvSpPr>
          <p:spPr>
            <a:xfrm>
              <a:off x="7109099" y="5054784"/>
              <a:ext cx="171450" cy="133350"/>
            </a:xfrm>
            <a:custGeom>
              <a:avLst/>
              <a:gdLst/>
              <a:ahLst/>
              <a:cxnLst/>
              <a:rect l="l" t="t" r="r" b="b"/>
              <a:pathLst>
                <a:path w="171450" h="133350" extrusionOk="0">
                  <a:moveTo>
                    <a:pt x="10839" y="68562"/>
                  </a:moveTo>
                  <a:cubicBezTo>
                    <a:pt x="8934" y="51417"/>
                    <a:pt x="74656" y="-2876"/>
                    <a:pt x="82276" y="24747"/>
                  </a:cubicBezTo>
                  <a:cubicBezTo>
                    <a:pt x="88944" y="48559"/>
                    <a:pt x="-2496" y="128569"/>
                    <a:pt x="7981" y="128569"/>
                  </a:cubicBezTo>
                  <a:cubicBezTo>
                    <a:pt x="54654" y="128569"/>
                    <a:pt x="146094" y="96184"/>
                    <a:pt x="171811" y="93327"/>
                  </a:cubicBezTo>
                  <a:cubicBezTo>
                    <a:pt x="157524" y="95232"/>
                    <a:pt x="5124" y="105709"/>
                    <a:pt x="12744" y="126664"/>
                  </a:cubicBezTo>
                  <a:cubicBezTo>
                    <a:pt x="168954" y="-60026"/>
                    <a:pt x="7029" y="14269"/>
                    <a:pt x="10839" y="68562"/>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531" name="Google Shape;11531;p15"/>
            <p:cNvSpPr/>
            <p:nvPr/>
          </p:nvSpPr>
          <p:spPr>
            <a:xfrm>
              <a:off x="7433295" y="5822265"/>
              <a:ext cx="47625" cy="219075"/>
            </a:xfrm>
            <a:custGeom>
              <a:avLst/>
              <a:gdLst/>
              <a:ahLst/>
              <a:cxnLst/>
              <a:rect l="l" t="t" r="r" b="b"/>
              <a:pathLst>
                <a:path w="47625" h="219075" extrusionOk="0">
                  <a:moveTo>
                    <a:pt x="42877" y="8788"/>
                  </a:moveTo>
                  <a:cubicBezTo>
                    <a:pt x="42877" y="5930"/>
                    <a:pt x="-3795" y="214528"/>
                    <a:pt x="9540" y="217385"/>
                  </a:cubicBezTo>
                  <a:cubicBezTo>
                    <a:pt x="46687" y="227863"/>
                    <a:pt x="42877" y="-15025"/>
                    <a:pt x="42877" y="8788"/>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532" name="Google Shape;11532;p15"/>
            <p:cNvSpPr/>
            <p:nvPr/>
          </p:nvSpPr>
          <p:spPr>
            <a:xfrm>
              <a:off x="7474452" y="5814449"/>
              <a:ext cx="57150" cy="219075"/>
            </a:xfrm>
            <a:custGeom>
              <a:avLst/>
              <a:gdLst/>
              <a:ahLst/>
              <a:cxnLst/>
              <a:rect l="l" t="t" r="r" b="b"/>
              <a:pathLst>
                <a:path w="57150" h="219075" extrusionOk="0">
                  <a:moveTo>
                    <a:pt x="7435" y="8031"/>
                  </a:moveTo>
                  <a:cubicBezTo>
                    <a:pt x="22675" y="76611"/>
                    <a:pt x="37915" y="144238"/>
                    <a:pt x="54108" y="212819"/>
                  </a:cubicBezTo>
                  <a:cubicBezTo>
                    <a:pt x="57918" y="228059"/>
                    <a:pt x="2673" y="-9114"/>
                    <a:pt x="7435" y="8031"/>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533" name="Google Shape;11533;p15"/>
            <p:cNvSpPr/>
            <p:nvPr/>
          </p:nvSpPr>
          <p:spPr>
            <a:xfrm>
              <a:off x="7444406" y="5964786"/>
              <a:ext cx="104775" cy="19050"/>
            </a:xfrm>
            <a:custGeom>
              <a:avLst/>
              <a:gdLst/>
              <a:ahLst/>
              <a:cxnLst/>
              <a:rect l="l" t="t" r="r" b="b"/>
              <a:pathLst>
                <a:path w="104775" h="19050" extrusionOk="0">
                  <a:moveTo>
                    <a:pt x="7954" y="7237"/>
                  </a:moveTo>
                  <a:cubicBezTo>
                    <a:pt x="39387" y="9142"/>
                    <a:pt x="70819" y="10095"/>
                    <a:pt x="102252" y="12000"/>
                  </a:cubicBezTo>
                  <a:cubicBezTo>
                    <a:pt x="109872" y="12952"/>
                    <a:pt x="-3476" y="6285"/>
                    <a:pt x="7954" y="7237"/>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534" name="Google Shape;11534;p15"/>
            <p:cNvSpPr/>
            <p:nvPr/>
          </p:nvSpPr>
          <p:spPr>
            <a:xfrm>
              <a:off x="6088856" y="5041244"/>
              <a:ext cx="323850" cy="171450"/>
            </a:xfrm>
            <a:custGeom>
              <a:avLst/>
              <a:gdLst/>
              <a:ahLst/>
              <a:cxnLst/>
              <a:rect l="l" t="t" r="r" b="b"/>
              <a:pathLst>
                <a:path w="323850" h="171450" extrusionOk="0">
                  <a:moveTo>
                    <a:pt x="7144" y="84959"/>
                  </a:moveTo>
                  <a:cubicBezTo>
                    <a:pt x="60484" y="64004"/>
                    <a:pt x="62389" y="140204"/>
                    <a:pt x="79534" y="169731"/>
                  </a:cubicBezTo>
                  <a:cubicBezTo>
                    <a:pt x="2381" y="29714"/>
                    <a:pt x="277654" y="7806"/>
                    <a:pt x="319564" y="7806"/>
                  </a:cubicBezTo>
                  <a:cubicBezTo>
                    <a:pt x="133826" y="6854"/>
                    <a:pt x="138589" y="-5529"/>
                    <a:pt x="88106" y="136394"/>
                  </a:cubicBezTo>
                  <a:cubicBezTo>
                    <a:pt x="117634" y="53526"/>
                    <a:pt x="23336" y="78291"/>
                    <a:pt x="7144" y="84959"/>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535" name="Google Shape;11535;p15"/>
            <p:cNvSpPr/>
            <p:nvPr/>
          </p:nvSpPr>
          <p:spPr>
            <a:xfrm>
              <a:off x="6230127" y="5092577"/>
              <a:ext cx="133350" cy="95250"/>
            </a:xfrm>
            <a:custGeom>
              <a:avLst/>
              <a:gdLst/>
              <a:ahLst/>
              <a:cxnLst/>
              <a:rect l="l" t="t" r="r" b="b"/>
              <a:pathLst>
                <a:path w="133350" h="95250" extrusionOk="0">
                  <a:moveTo>
                    <a:pt x="44943" y="21243"/>
                  </a:moveTo>
                  <a:cubicBezTo>
                    <a:pt x="59231" y="17433"/>
                    <a:pt x="74471" y="13623"/>
                    <a:pt x="88758" y="10766"/>
                  </a:cubicBezTo>
                  <a:cubicBezTo>
                    <a:pt x="81138" y="27911"/>
                    <a:pt x="68756" y="40293"/>
                    <a:pt x="49706" y="46008"/>
                  </a:cubicBezTo>
                  <a:cubicBezTo>
                    <a:pt x="43991" y="48866"/>
                    <a:pt x="99236" y="71726"/>
                    <a:pt x="99236" y="73631"/>
                  </a:cubicBezTo>
                  <a:cubicBezTo>
                    <a:pt x="83996" y="85061"/>
                    <a:pt x="9701" y="60296"/>
                    <a:pt x="8748" y="62201"/>
                  </a:cubicBezTo>
                  <a:cubicBezTo>
                    <a:pt x="-8397" y="90776"/>
                    <a:pt x="117333" y="118398"/>
                    <a:pt x="125906" y="66963"/>
                  </a:cubicBezTo>
                  <a:cubicBezTo>
                    <a:pt x="133526" y="22196"/>
                    <a:pt x="68756" y="40293"/>
                    <a:pt x="51611" y="45056"/>
                  </a:cubicBezTo>
                  <a:cubicBezTo>
                    <a:pt x="48753" y="38388"/>
                    <a:pt x="154481" y="-18762"/>
                    <a:pt x="44943" y="21243"/>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536" name="Google Shape;11536;p15"/>
            <p:cNvSpPr/>
            <p:nvPr/>
          </p:nvSpPr>
          <p:spPr>
            <a:xfrm>
              <a:off x="6652892" y="4833704"/>
              <a:ext cx="85725" cy="123825"/>
            </a:xfrm>
            <a:custGeom>
              <a:avLst/>
              <a:gdLst/>
              <a:ahLst/>
              <a:cxnLst/>
              <a:rect l="l" t="t" r="r" b="b"/>
              <a:pathLst>
                <a:path w="85725" h="123825" extrusionOk="0">
                  <a:moveTo>
                    <a:pt x="29848" y="13417"/>
                  </a:moveTo>
                  <a:cubicBezTo>
                    <a:pt x="-12062" y="1034"/>
                    <a:pt x="16513" y="102952"/>
                    <a:pt x="18418" y="110572"/>
                  </a:cubicBezTo>
                  <a:cubicBezTo>
                    <a:pt x="32706" y="164864"/>
                    <a:pt x="149863" y="-3728"/>
                    <a:pt x="34611" y="7702"/>
                  </a:cubicBezTo>
                  <a:cubicBezTo>
                    <a:pt x="55566" y="5797"/>
                    <a:pt x="92713" y="120097"/>
                    <a:pt x="23181" y="85807"/>
                  </a:cubicBezTo>
                  <a:cubicBezTo>
                    <a:pt x="19371" y="72472"/>
                    <a:pt x="32706" y="14369"/>
                    <a:pt x="29848" y="13417"/>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537" name="Google Shape;11537;p15"/>
            <p:cNvSpPr/>
            <p:nvPr/>
          </p:nvSpPr>
          <p:spPr>
            <a:xfrm>
              <a:off x="6637496" y="4863207"/>
              <a:ext cx="114300" cy="66675"/>
            </a:xfrm>
            <a:custGeom>
              <a:avLst/>
              <a:gdLst/>
              <a:ahLst/>
              <a:cxnLst/>
              <a:rect l="l" t="t" r="r" b="b"/>
              <a:pathLst>
                <a:path w="114300" h="66675" extrusionOk="0">
                  <a:moveTo>
                    <a:pt x="7144" y="41064"/>
                  </a:moveTo>
                  <a:cubicBezTo>
                    <a:pt x="70009" y="78211"/>
                    <a:pt x="104299" y="75354"/>
                    <a:pt x="110966" y="33444"/>
                  </a:cubicBezTo>
                  <a:cubicBezTo>
                    <a:pt x="48101" y="-3704"/>
                    <a:pt x="13811" y="-1799"/>
                    <a:pt x="7144" y="4106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538" name="Google Shape;11538;p15"/>
            <p:cNvSpPr/>
            <p:nvPr/>
          </p:nvSpPr>
          <p:spPr>
            <a:xfrm>
              <a:off x="6948352" y="5972931"/>
              <a:ext cx="66675" cy="152400"/>
            </a:xfrm>
            <a:custGeom>
              <a:avLst/>
              <a:gdLst/>
              <a:ahLst/>
              <a:cxnLst/>
              <a:rect l="l" t="t" r="r" b="b"/>
              <a:pathLst>
                <a:path w="66675" h="152400" extrusionOk="0">
                  <a:moveTo>
                    <a:pt x="12518" y="61957"/>
                  </a:moveTo>
                  <a:cubicBezTo>
                    <a:pt x="20137" y="42907"/>
                    <a:pt x="30615" y="37192"/>
                    <a:pt x="46808" y="43859"/>
                  </a:cubicBezTo>
                  <a:cubicBezTo>
                    <a:pt x="53475" y="60052"/>
                    <a:pt x="62048" y="165779"/>
                    <a:pt x="64905" y="150539"/>
                  </a:cubicBezTo>
                  <a:cubicBezTo>
                    <a:pt x="67762" y="105772"/>
                    <a:pt x="65858" y="61004"/>
                    <a:pt x="57285" y="17189"/>
                  </a:cubicBezTo>
                  <a:cubicBezTo>
                    <a:pt x="37283" y="-25673"/>
                    <a:pt x="-8438" y="83864"/>
                    <a:pt x="12518" y="61957"/>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539" name="Google Shape;11539;p15"/>
            <p:cNvSpPr/>
            <p:nvPr/>
          </p:nvSpPr>
          <p:spPr>
            <a:xfrm>
              <a:off x="6966536" y="6089849"/>
              <a:ext cx="95250" cy="57150"/>
            </a:xfrm>
            <a:custGeom>
              <a:avLst/>
              <a:gdLst/>
              <a:ahLst/>
              <a:cxnLst/>
              <a:rect l="l" t="t" r="r" b="b"/>
              <a:pathLst>
                <a:path w="95250" h="57150" extrusionOk="0">
                  <a:moveTo>
                    <a:pt x="7669" y="42194"/>
                  </a:moveTo>
                  <a:cubicBezTo>
                    <a:pt x="67677" y="64102"/>
                    <a:pt x="95299" y="56482"/>
                    <a:pt x="90537" y="19334"/>
                  </a:cubicBezTo>
                  <a:cubicBezTo>
                    <a:pt x="30529" y="-2573"/>
                    <a:pt x="2907" y="5047"/>
                    <a:pt x="7669" y="4219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540" name="Google Shape;11540;p15"/>
            <p:cNvSpPr/>
            <p:nvPr/>
          </p:nvSpPr>
          <p:spPr>
            <a:xfrm>
              <a:off x="6389017" y="5953983"/>
              <a:ext cx="171450" cy="152400"/>
            </a:xfrm>
            <a:custGeom>
              <a:avLst/>
              <a:gdLst/>
              <a:ahLst/>
              <a:cxnLst/>
              <a:rect l="l" t="t" r="r" b="b"/>
              <a:pathLst>
                <a:path w="171450" h="152400" extrusionOk="0">
                  <a:moveTo>
                    <a:pt x="151801" y="40900"/>
                  </a:moveTo>
                  <a:cubicBezTo>
                    <a:pt x="94651" y="-47682"/>
                    <a:pt x="-35842" y="58045"/>
                    <a:pt x="21308" y="129483"/>
                  </a:cubicBezTo>
                  <a:cubicBezTo>
                    <a:pt x="81316" y="203778"/>
                    <a:pt x="166088" y="79000"/>
                    <a:pt x="165136" y="79000"/>
                  </a:cubicBezTo>
                  <a:cubicBezTo>
                    <a:pt x="150848" y="70428"/>
                    <a:pt x="25118" y="210445"/>
                    <a:pt x="25118" y="94240"/>
                  </a:cubicBezTo>
                  <a:cubicBezTo>
                    <a:pt x="25118" y="12325"/>
                    <a:pt x="139418" y="22803"/>
                    <a:pt x="151801" y="40900"/>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541" name="Google Shape;11541;p15"/>
            <p:cNvSpPr/>
            <p:nvPr/>
          </p:nvSpPr>
          <p:spPr>
            <a:xfrm>
              <a:off x="7139419" y="5790572"/>
              <a:ext cx="171450" cy="123825"/>
            </a:xfrm>
            <a:custGeom>
              <a:avLst/>
              <a:gdLst/>
              <a:ahLst/>
              <a:cxnLst/>
              <a:rect l="l" t="t" r="r" b="b"/>
              <a:pathLst>
                <a:path w="171450" h="123825" extrusionOk="0">
                  <a:moveTo>
                    <a:pt x="171018" y="82391"/>
                  </a:moveTo>
                  <a:cubicBezTo>
                    <a:pt x="171971" y="82391"/>
                    <a:pt x="-13767" y="-68104"/>
                    <a:pt x="9093" y="61436"/>
                  </a:cubicBezTo>
                  <a:cubicBezTo>
                    <a:pt x="37668" y="224314"/>
                    <a:pt x="145301" y="7144"/>
                    <a:pt x="140538" y="7144"/>
                  </a:cubicBezTo>
                  <a:cubicBezTo>
                    <a:pt x="101486" y="10954"/>
                    <a:pt x="116726" y="86201"/>
                    <a:pt x="68148" y="98584"/>
                  </a:cubicBezTo>
                  <a:cubicBezTo>
                    <a:pt x="-23292" y="-59531"/>
                    <a:pt x="159588" y="85249"/>
                    <a:pt x="171018" y="82391"/>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grpSp>
      <p:grpSp>
        <p:nvGrpSpPr>
          <p:cNvPr id="11542" name="Google Shape;11542;p15"/>
          <p:cNvGrpSpPr/>
          <p:nvPr/>
        </p:nvGrpSpPr>
        <p:grpSpPr>
          <a:xfrm rot="-2082564">
            <a:off x="6796270" y="2940223"/>
            <a:ext cx="1118229" cy="151206"/>
            <a:chOff x="8244503" y="4909526"/>
            <a:chExt cx="2901326" cy="392315"/>
          </a:xfrm>
        </p:grpSpPr>
        <p:sp>
          <p:nvSpPr>
            <p:cNvPr id="11543" name="Google Shape;11543;p15"/>
            <p:cNvSpPr/>
            <p:nvPr/>
          </p:nvSpPr>
          <p:spPr>
            <a:xfrm>
              <a:off x="8244503" y="5003666"/>
              <a:ext cx="66675" cy="238125"/>
            </a:xfrm>
            <a:custGeom>
              <a:avLst/>
              <a:gdLst/>
              <a:ahLst/>
              <a:cxnLst/>
              <a:rect l="l" t="t" r="r" b="b"/>
              <a:pathLst>
                <a:path w="66675" h="238125" extrusionOk="0">
                  <a:moveTo>
                    <a:pt x="7155" y="7286"/>
                  </a:moveTo>
                  <a:cubicBezTo>
                    <a:pt x="8107" y="19668"/>
                    <a:pt x="38587" y="258746"/>
                    <a:pt x="61447" y="234933"/>
                  </a:cubicBezTo>
                  <a:cubicBezTo>
                    <a:pt x="66210" y="231123"/>
                    <a:pt x="6202" y="618"/>
                    <a:pt x="7155" y="728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544" name="Google Shape;11544;p15"/>
            <p:cNvSpPr/>
            <p:nvPr/>
          </p:nvSpPr>
          <p:spPr>
            <a:xfrm>
              <a:off x="8263336" y="4998252"/>
              <a:ext cx="114300" cy="161925"/>
            </a:xfrm>
            <a:custGeom>
              <a:avLst/>
              <a:gdLst/>
              <a:ahLst/>
              <a:cxnLst/>
              <a:rect l="l" t="t" r="r" b="b"/>
              <a:pathLst>
                <a:path w="114300" h="161925" extrusionOk="0">
                  <a:moveTo>
                    <a:pt x="8325" y="161290"/>
                  </a:moveTo>
                  <a:cubicBezTo>
                    <a:pt x="6420" y="165100"/>
                    <a:pt x="115957" y="15557"/>
                    <a:pt x="112147" y="12700"/>
                  </a:cubicBezTo>
                  <a:cubicBezTo>
                    <a:pt x="71190" y="-29210"/>
                    <a:pt x="-3105" y="180340"/>
                    <a:pt x="8325" y="161290"/>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545" name="Google Shape;11545;p15"/>
            <p:cNvSpPr/>
            <p:nvPr/>
          </p:nvSpPr>
          <p:spPr>
            <a:xfrm>
              <a:off x="8315217" y="5083741"/>
              <a:ext cx="171450" cy="142875"/>
            </a:xfrm>
            <a:custGeom>
              <a:avLst/>
              <a:gdLst/>
              <a:ahLst/>
              <a:cxnLst/>
              <a:rect l="l" t="t" r="r" b="b"/>
              <a:pathLst>
                <a:path w="171450" h="142875" extrusionOk="0">
                  <a:moveTo>
                    <a:pt x="7878" y="7221"/>
                  </a:moveTo>
                  <a:cubicBezTo>
                    <a:pt x="47883" y="3411"/>
                    <a:pt x="153611" y="142476"/>
                    <a:pt x="156468" y="139618"/>
                  </a:cubicBezTo>
                  <a:cubicBezTo>
                    <a:pt x="220286" y="76753"/>
                    <a:pt x="-7362" y="9126"/>
                    <a:pt x="7878" y="7221"/>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546" name="Google Shape;11546;p15"/>
            <p:cNvSpPr/>
            <p:nvPr/>
          </p:nvSpPr>
          <p:spPr>
            <a:xfrm>
              <a:off x="8449833" y="4909526"/>
              <a:ext cx="114300" cy="142875"/>
            </a:xfrm>
            <a:custGeom>
              <a:avLst/>
              <a:gdLst/>
              <a:ahLst/>
              <a:cxnLst/>
              <a:rect l="l" t="t" r="r" b="b"/>
              <a:pathLst>
                <a:path w="114300" h="142875" extrusionOk="0">
                  <a:moveTo>
                    <a:pt x="101863" y="20463"/>
                  </a:moveTo>
                  <a:cubicBezTo>
                    <a:pt x="58048" y="-37639"/>
                    <a:pt x="-53395" y="111903"/>
                    <a:pt x="49475" y="132858"/>
                  </a:cubicBezTo>
                  <a:cubicBezTo>
                    <a:pt x="179968" y="159528"/>
                    <a:pt x="73288" y="-4302"/>
                    <a:pt x="67573" y="16653"/>
                  </a:cubicBezTo>
                  <a:cubicBezTo>
                    <a:pt x="65668" y="22368"/>
                    <a:pt x="148535" y="90948"/>
                    <a:pt x="98053" y="98568"/>
                  </a:cubicBezTo>
                  <a:cubicBezTo>
                    <a:pt x="87575" y="100473"/>
                    <a:pt x="7565" y="150003"/>
                    <a:pt x="22805" y="93806"/>
                  </a:cubicBezTo>
                  <a:cubicBezTo>
                    <a:pt x="29473" y="68088"/>
                    <a:pt x="83765" y="-4302"/>
                    <a:pt x="101863" y="20463"/>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547" name="Google Shape;11547;p15"/>
            <p:cNvSpPr/>
            <p:nvPr/>
          </p:nvSpPr>
          <p:spPr>
            <a:xfrm>
              <a:off x="8483949" y="4913169"/>
              <a:ext cx="57150" cy="114300"/>
            </a:xfrm>
            <a:custGeom>
              <a:avLst/>
              <a:gdLst/>
              <a:ahLst/>
              <a:cxnLst/>
              <a:rect l="l" t="t" r="r" b="b"/>
              <a:pathLst>
                <a:path w="57150" h="114300" extrusionOk="0">
                  <a:moveTo>
                    <a:pt x="22027" y="11105"/>
                  </a:moveTo>
                  <a:cubicBezTo>
                    <a:pt x="-1786" y="63493"/>
                    <a:pt x="2977" y="97783"/>
                    <a:pt x="36314" y="114928"/>
                  </a:cubicBezTo>
                  <a:cubicBezTo>
                    <a:pt x="87749" y="100640"/>
                    <a:pt x="22027" y="-15565"/>
                    <a:pt x="22027" y="11105"/>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548" name="Google Shape;11548;p15"/>
            <p:cNvSpPr/>
            <p:nvPr/>
          </p:nvSpPr>
          <p:spPr>
            <a:xfrm>
              <a:off x="8450069" y="4949748"/>
              <a:ext cx="95250" cy="47625"/>
            </a:xfrm>
            <a:custGeom>
              <a:avLst/>
              <a:gdLst/>
              <a:ahLst/>
              <a:cxnLst/>
              <a:rect l="l" t="t" r="r" b="b"/>
              <a:pathLst>
                <a:path w="95250" h="47625" extrusionOk="0">
                  <a:moveTo>
                    <a:pt x="13044" y="40249"/>
                  </a:moveTo>
                  <a:cubicBezTo>
                    <a:pt x="47334" y="54536"/>
                    <a:pt x="74004" y="49774"/>
                    <a:pt x="93054" y="27866"/>
                  </a:cubicBezTo>
                  <a:cubicBezTo>
                    <a:pt x="92102" y="-27379"/>
                    <a:pt x="-19341" y="45964"/>
                    <a:pt x="13044" y="4024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549" name="Google Shape;11549;p15"/>
            <p:cNvSpPr/>
            <p:nvPr/>
          </p:nvSpPr>
          <p:spPr>
            <a:xfrm>
              <a:off x="8625491" y="5099660"/>
              <a:ext cx="180975" cy="171450"/>
            </a:xfrm>
            <a:custGeom>
              <a:avLst/>
              <a:gdLst/>
              <a:ahLst/>
              <a:cxnLst/>
              <a:rect l="l" t="t" r="r" b="b"/>
              <a:pathLst>
                <a:path w="180975" h="171450" extrusionOk="0">
                  <a:moveTo>
                    <a:pt x="122419" y="14161"/>
                  </a:moveTo>
                  <a:cubicBezTo>
                    <a:pt x="105274" y="-21081"/>
                    <a:pt x="-49031" y="84646"/>
                    <a:pt x="29074" y="148464"/>
                  </a:cubicBezTo>
                  <a:cubicBezTo>
                    <a:pt x="132897" y="234189"/>
                    <a:pt x="178617" y="36069"/>
                    <a:pt x="182427" y="35116"/>
                  </a:cubicBezTo>
                  <a:cubicBezTo>
                    <a:pt x="179569" y="36069"/>
                    <a:pt x="62412" y="242761"/>
                    <a:pt x="23359" y="118936"/>
                  </a:cubicBezTo>
                  <a:cubicBezTo>
                    <a:pt x="9072" y="72264"/>
                    <a:pt x="118609" y="4636"/>
                    <a:pt x="122419" y="14161"/>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550" name="Google Shape;11550;p15"/>
            <p:cNvSpPr/>
            <p:nvPr/>
          </p:nvSpPr>
          <p:spPr>
            <a:xfrm>
              <a:off x="8708488" y="4945324"/>
              <a:ext cx="123825" cy="104775"/>
            </a:xfrm>
            <a:custGeom>
              <a:avLst/>
              <a:gdLst/>
              <a:ahLst/>
              <a:cxnLst/>
              <a:rect l="l" t="t" r="r" b="b"/>
              <a:pathLst>
                <a:path w="123825" h="104775" extrusionOk="0">
                  <a:moveTo>
                    <a:pt x="45138" y="10382"/>
                  </a:moveTo>
                  <a:cubicBezTo>
                    <a:pt x="-20585" y="45625"/>
                    <a:pt x="4180" y="105632"/>
                    <a:pt x="79428" y="96107"/>
                  </a:cubicBezTo>
                  <a:cubicBezTo>
                    <a:pt x="178488" y="83725"/>
                    <a:pt x="81333" y="857"/>
                    <a:pt x="74665" y="7525"/>
                  </a:cubicBezTo>
                  <a:cubicBezTo>
                    <a:pt x="82285" y="-95"/>
                    <a:pt x="142293" y="163735"/>
                    <a:pt x="19420" y="67532"/>
                  </a:cubicBezTo>
                  <a:cubicBezTo>
                    <a:pt x="7990" y="58007"/>
                    <a:pt x="69903" y="-2000"/>
                    <a:pt x="45138" y="10382"/>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551" name="Google Shape;11551;p15"/>
            <p:cNvSpPr/>
            <p:nvPr/>
          </p:nvSpPr>
          <p:spPr>
            <a:xfrm>
              <a:off x="8679777" y="4971800"/>
              <a:ext cx="133350" cy="38100"/>
            </a:xfrm>
            <a:custGeom>
              <a:avLst/>
              <a:gdLst/>
              <a:ahLst/>
              <a:cxnLst/>
              <a:rect l="l" t="t" r="r" b="b"/>
              <a:pathLst>
                <a:path w="133350" h="38100" extrusionOk="0">
                  <a:moveTo>
                    <a:pt x="9079" y="32484"/>
                  </a:moveTo>
                  <a:cubicBezTo>
                    <a:pt x="6221" y="32484"/>
                    <a:pt x="132904" y="37246"/>
                    <a:pt x="127189" y="19149"/>
                  </a:cubicBezTo>
                  <a:cubicBezTo>
                    <a:pt x="117664" y="-14189"/>
                    <a:pt x="-9971" y="32484"/>
                    <a:pt x="9079" y="3248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552" name="Google Shape;11552;p15"/>
            <p:cNvSpPr/>
            <p:nvPr/>
          </p:nvSpPr>
          <p:spPr>
            <a:xfrm>
              <a:off x="8877354" y="5080884"/>
              <a:ext cx="190500" cy="57150"/>
            </a:xfrm>
            <a:custGeom>
              <a:avLst/>
              <a:gdLst/>
              <a:ahLst/>
              <a:cxnLst/>
              <a:rect l="l" t="t" r="r" b="b"/>
              <a:pathLst>
                <a:path w="190500" h="57150" extrusionOk="0">
                  <a:moveTo>
                    <a:pt x="8669" y="53892"/>
                  </a:moveTo>
                  <a:cubicBezTo>
                    <a:pt x="4859" y="54845"/>
                    <a:pt x="188691" y="31985"/>
                    <a:pt x="188691" y="27222"/>
                  </a:cubicBezTo>
                  <a:cubicBezTo>
                    <a:pt x="189644" y="-31833"/>
                    <a:pt x="-12286" y="58655"/>
                    <a:pt x="8669" y="53892"/>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553" name="Google Shape;11553;p15"/>
            <p:cNvSpPr/>
            <p:nvPr/>
          </p:nvSpPr>
          <p:spPr>
            <a:xfrm>
              <a:off x="8852515" y="5098307"/>
              <a:ext cx="190500" cy="76200"/>
            </a:xfrm>
            <a:custGeom>
              <a:avLst/>
              <a:gdLst/>
              <a:ahLst/>
              <a:cxnLst/>
              <a:rect l="l" t="t" r="r" b="b"/>
              <a:pathLst>
                <a:path w="190500" h="76200" extrusionOk="0">
                  <a:moveTo>
                    <a:pt x="9696" y="73617"/>
                  </a:moveTo>
                  <a:cubicBezTo>
                    <a:pt x="5886" y="75522"/>
                    <a:pt x="187813" y="27897"/>
                    <a:pt x="187813" y="27897"/>
                  </a:cubicBezTo>
                  <a:cubicBezTo>
                    <a:pt x="187813" y="-41635"/>
                    <a:pt x="-17927" y="86952"/>
                    <a:pt x="9696" y="7361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554" name="Google Shape;11554;p15"/>
            <p:cNvSpPr/>
            <p:nvPr/>
          </p:nvSpPr>
          <p:spPr>
            <a:xfrm>
              <a:off x="8855886" y="5172475"/>
              <a:ext cx="142875" cy="57150"/>
            </a:xfrm>
            <a:custGeom>
              <a:avLst/>
              <a:gdLst/>
              <a:ahLst/>
              <a:cxnLst/>
              <a:rect l="l" t="t" r="r" b="b"/>
              <a:pathLst>
                <a:path w="142875" h="57150" extrusionOk="0">
                  <a:moveTo>
                    <a:pt x="11087" y="57551"/>
                  </a:moveTo>
                  <a:cubicBezTo>
                    <a:pt x="12992" y="56599"/>
                    <a:pt x="136817" y="32786"/>
                    <a:pt x="136817" y="26119"/>
                  </a:cubicBezTo>
                  <a:cubicBezTo>
                    <a:pt x="136817" y="-34841"/>
                    <a:pt x="-19393" y="71839"/>
                    <a:pt x="11087" y="57551"/>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555" name="Google Shape;11555;p15"/>
            <p:cNvSpPr/>
            <p:nvPr/>
          </p:nvSpPr>
          <p:spPr>
            <a:xfrm>
              <a:off x="9106527" y="5060005"/>
              <a:ext cx="123825" cy="200025"/>
            </a:xfrm>
            <a:custGeom>
              <a:avLst/>
              <a:gdLst/>
              <a:ahLst/>
              <a:cxnLst/>
              <a:rect l="l" t="t" r="r" b="b"/>
              <a:pathLst>
                <a:path w="123825" h="200025" extrusionOk="0">
                  <a:moveTo>
                    <a:pt x="7144" y="201454"/>
                  </a:moveTo>
                  <a:cubicBezTo>
                    <a:pt x="22384" y="176689"/>
                    <a:pt x="52864" y="30004"/>
                    <a:pt x="22384" y="33814"/>
                  </a:cubicBezTo>
                  <a:cubicBezTo>
                    <a:pt x="178594" y="323374"/>
                    <a:pt x="97631" y="9049"/>
                    <a:pt x="104299" y="7144"/>
                  </a:cubicBezTo>
                  <a:cubicBezTo>
                    <a:pt x="70009" y="16669"/>
                    <a:pt x="168116" y="113824"/>
                    <a:pt x="103346" y="130016"/>
                  </a:cubicBezTo>
                  <a:cubicBezTo>
                    <a:pt x="81439" y="134779"/>
                    <a:pt x="24289" y="10954"/>
                    <a:pt x="21431" y="28099"/>
                  </a:cubicBezTo>
                  <a:cubicBezTo>
                    <a:pt x="12859" y="65246"/>
                    <a:pt x="9049" y="198596"/>
                    <a:pt x="7144" y="20145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556" name="Google Shape;11556;p15"/>
            <p:cNvSpPr/>
            <p:nvPr/>
          </p:nvSpPr>
          <p:spPr>
            <a:xfrm>
              <a:off x="9578967" y="5003668"/>
              <a:ext cx="47625" cy="247650"/>
            </a:xfrm>
            <a:custGeom>
              <a:avLst/>
              <a:gdLst/>
              <a:ahLst/>
              <a:cxnLst/>
              <a:rect l="l" t="t" r="r" b="b"/>
              <a:pathLst>
                <a:path w="47625" h="247650" extrusionOk="0">
                  <a:moveTo>
                    <a:pt x="7144" y="7284"/>
                  </a:moveTo>
                  <a:cubicBezTo>
                    <a:pt x="8096" y="26334"/>
                    <a:pt x="17621" y="247314"/>
                    <a:pt x="37624" y="241599"/>
                  </a:cubicBezTo>
                  <a:cubicBezTo>
                    <a:pt x="65246" y="233979"/>
                    <a:pt x="7144" y="616"/>
                    <a:pt x="7144" y="728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557" name="Google Shape;11557;p15"/>
            <p:cNvSpPr/>
            <p:nvPr/>
          </p:nvSpPr>
          <p:spPr>
            <a:xfrm>
              <a:off x="9642742" y="5074853"/>
              <a:ext cx="47625" cy="161925"/>
            </a:xfrm>
            <a:custGeom>
              <a:avLst/>
              <a:gdLst/>
              <a:ahLst/>
              <a:cxnLst/>
              <a:rect l="l" t="t" r="r" b="b"/>
              <a:pathLst>
                <a:path w="47625" h="161925" extrusionOk="0">
                  <a:moveTo>
                    <a:pt x="7186" y="8489"/>
                  </a:moveTo>
                  <a:cubicBezTo>
                    <a:pt x="7186" y="7536"/>
                    <a:pt x="11948" y="160889"/>
                    <a:pt x="26236" y="160889"/>
                  </a:cubicBezTo>
                  <a:cubicBezTo>
                    <a:pt x="69098" y="160889"/>
                    <a:pt x="5281" y="-9609"/>
                    <a:pt x="7186" y="848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558" name="Google Shape;11558;p15"/>
            <p:cNvSpPr/>
            <p:nvPr/>
          </p:nvSpPr>
          <p:spPr>
            <a:xfrm>
              <a:off x="9577884" y="5091869"/>
              <a:ext cx="123825" cy="57150"/>
            </a:xfrm>
            <a:custGeom>
              <a:avLst/>
              <a:gdLst/>
              <a:ahLst/>
              <a:cxnLst/>
              <a:rect l="l" t="t" r="r" b="b"/>
              <a:pathLst>
                <a:path w="123825" h="57150" extrusionOk="0">
                  <a:moveTo>
                    <a:pt x="11084" y="42907"/>
                  </a:moveTo>
                  <a:cubicBezTo>
                    <a:pt x="58709" y="63862"/>
                    <a:pt x="94904" y="60052"/>
                    <a:pt x="118717" y="30525"/>
                  </a:cubicBezTo>
                  <a:cubicBezTo>
                    <a:pt x="118717" y="-28530"/>
                    <a:pt x="-17491" y="42907"/>
                    <a:pt x="11084" y="4290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559" name="Google Shape;11559;p15"/>
            <p:cNvSpPr/>
            <p:nvPr/>
          </p:nvSpPr>
          <p:spPr>
            <a:xfrm>
              <a:off x="9703139" y="5107630"/>
              <a:ext cx="114300" cy="142875"/>
            </a:xfrm>
            <a:custGeom>
              <a:avLst/>
              <a:gdLst/>
              <a:ahLst/>
              <a:cxnLst/>
              <a:rect l="l" t="t" r="r" b="b"/>
              <a:pathLst>
                <a:path w="114300" h="142875" extrusionOk="0">
                  <a:moveTo>
                    <a:pt x="97284" y="7144"/>
                  </a:moveTo>
                  <a:cubicBezTo>
                    <a:pt x="-26541" y="7144"/>
                    <a:pt x="-13206" y="180499"/>
                    <a:pt x="79186" y="127159"/>
                  </a:cubicBezTo>
                  <a:cubicBezTo>
                    <a:pt x="157291" y="82391"/>
                    <a:pt x="55374" y="7144"/>
                    <a:pt x="52516" y="18574"/>
                  </a:cubicBezTo>
                  <a:cubicBezTo>
                    <a:pt x="41086" y="61436"/>
                    <a:pt x="151576" y="89059"/>
                    <a:pt x="33466" y="118586"/>
                  </a:cubicBezTo>
                  <a:cubicBezTo>
                    <a:pt x="-5586" y="128111"/>
                    <a:pt x="95379" y="7144"/>
                    <a:pt x="9728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560" name="Google Shape;11560;p15"/>
            <p:cNvSpPr/>
            <p:nvPr/>
          </p:nvSpPr>
          <p:spPr>
            <a:xfrm>
              <a:off x="9864058" y="5127880"/>
              <a:ext cx="114300" cy="57150"/>
            </a:xfrm>
            <a:custGeom>
              <a:avLst/>
              <a:gdLst/>
              <a:ahLst/>
              <a:cxnLst/>
              <a:rect l="l" t="t" r="r" b="b"/>
              <a:pathLst>
                <a:path w="114300" h="57150" extrusionOk="0">
                  <a:moveTo>
                    <a:pt x="10660" y="45949"/>
                  </a:moveTo>
                  <a:cubicBezTo>
                    <a:pt x="54475" y="61189"/>
                    <a:pt x="86860" y="55474"/>
                    <a:pt x="107815" y="27852"/>
                  </a:cubicBezTo>
                  <a:cubicBezTo>
                    <a:pt x="108767" y="-28346"/>
                    <a:pt x="-15058" y="47854"/>
                    <a:pt x="10660" y="4594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561" name="Google Shape;11561;p15"/>
            <p:cNvSpPr/>
            <p:nvPr/>
          </p:nvSpPr>
          <p:spPr>
            <a:xfrm>
              <a:off x="9986849" y="5054084"/>
              <a:ext cx="200025" cy="171450"/>
            </a:xfrm>
            <a:custGeom>
              <a:avLst/>
              <a:gdLst/>
              <a:ahLst/>
              <a:cxnLst/>
              <a:rect l="l" t="t" r="r" b="b"/>
              <a:pathLst>
                <a:path w="200025" h="171450" extrusionOk="0">
                  <a:moveTo>
                    <a:pt x="197431" y="35925"/>
                  </a:moveTo>
                  <a:cubicBezTo>
                    <a:pt x="207909" y="-39323"/>
                    <a:pt x="-19739" y="47355"/>
                    <a:pt x="9789" y="131175"/>
                  </a:cubicBezTo>
                  <a:cubicBezTo>
                    <a:pt x="44079" y="227377"/>
                    <a:pt x="205051" y="130222"/>
                    <a:pt x="200289" y="125460"/>
                  </a:cubicBezTo>
                  <a:cubicBezTo>
                    <a:pt x="183144" y="108315"/>
                    <a:pt x="-36884" y="241665"/>
                    <a:pt x="44079" y="74977"/>
                  </a:cubicBezTo>
                  <a:cubicBezTo>
                    <a:pt x="62176" y="36877"/>
                    <a:pt x="201241" y="5445"/>
                    <a:pt x="197431" y="35925"/>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562" name="Google Shape;11562;p15"/>
            <p:cNvSpPr/>
            <p:nvPr/>
          </p:nvSpPr>
          <p:spPr>
            <a:xfrm>
              <a:off x="10219999" y="5025617"/>
              <a:ext cx="57150" cy="200025"/>
            </a:xfrm>
            <a:custGeom>
              <a:avLst/>
              <a:gdLst/>
              <a:ahLst/>
              <a:cxnLst/>
              <a:rect l="l" t="t" r="r" b="b"/>
              <a:pathLst>
                <a:path w="57150" h="200025" extrusionOk="0">
                  <a:moveTo>
                    <a:pt x="7144" y="7242"/>
                  </a:moveTo>
                  <a:cubicBezTo>
                    <a:pt x="10001" y="27244"/>
                    <a:pt x="35719" y="235842"/>
                    <a:pt x="50959" y="190122"/>
                  </a:cubicBezTo>
                  <a:cubicBezTo>
                    <a:pt x="56674" y="172977"/>
                    <a:pt x="7144" y="2479"/>
                    <a:pt x="7144" y="7242"/>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563" name="Google Shape;11563;p15"/>
            <p:cNvSpPr/>
            <p:nvPr/>
          </p:nvSpPr>
          <p:spPr>
            <a:xfrm>
              <a:off x="10304678" y="5065025"/>
              <a:ext cx="47625" cy="142875"/>
            </a:xfrm>
            <a:custGeom>
              <a:avLst/>
              <a:gdLst/>
              <a:ahLst/>
              <a:cxnLst/>
              <a:rect l="l" t="t" r="r" b="b"/>
              <a:pathLst>
                <a:path w="47625" h="142875" extrusionOk="0">
                  <a:moveTo>
                    <a:pt x="7237" y="8792"/>
                  </a:moveTo>
                  <a:cubicBezTo>
                    <a:pt x="7237" y="9744"/>
                    <a:pt x="11047" y="142142"/>
                    <a:pt x="26287" y="142142"/>
                  </a:cubicBezTo>
                  <a:cubicBezTo>
                    <a:pt x="68197" y="142142"/>
                    <a:pt x="4380" y="-10258"/>
                    <a:pt x="7237" y="8792"/>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564" name="Google Shape;11564;p15"/>
            <p:cNvSpPr/>
            <p:nvPr/>
          </p:nvSpPr>
          <p:spPr>
            <a:xfrm>
              <a:off x="10219026" y="5096312"/>
              <a:ext cx="104775" cy="57150"/>
            </a:xfrm>
            <a:custGeom>
              <a:avLst/>
              <a:gdLst/>
              <a:ahLst/>
              <a:cxnLst/>
              <a:rect l="l" t="t" r="r" b="b"/>
              <a:pathLst>
                <a:path w="104775" h="57150" extrusionOk="0">
                  <a:moveTo>
                    <a:pt x="10974" y="43227"/>
                  </a:moveTo>
                  <a:cubicBezTo>
                    <a:pt x="56694" y="61324"/>
                    <a:pt x="87174" y="54657"/>
                    <a:pt x="103367" y="25129"/>
                  </a:cubicBezTo>
                  <a:cubicBezTo>
                    <a:pt x="89079" y="-24401"/>
                    <a:pt x="-13791" y="44179"/>
                    <a:pt x="10974" y="4322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565" name="Google Shape;11565;p15"/>
            <p:cNvSpPr/>
            <p:nvPr/>
          </p:nvSpPr>
          <p:spPr>
            <a:xfrm>
              <a:off x="10355950" y="5177101"/>
              <a:ext cx="85725" cy="114300"/>
            </a:xfrm>
            <a:custGeom>
              <a:avLst/>
              <a:gdLst/>
              <a:ahLst/>
              <a:cxnLst/>
              <a:rect l="l" t="t" r="r" b="b"/>
              <a:pathLst>
                <a:path w="85725" h="114300" extrusionOk="0">
                  <a:moveTo>
                    <a:pt x="50263" y="45305"/>
                  </a:moveTo>
                  <a:cubicBezTo>
                    <a:pt x="75028" y="59593"/>
                    <a:pt x="23593" y="78643"/>
                    <a:pt x="9305" y="87215"/>
                  </a:cubicBezTo>
                  <a:cubicBezTo>
                    <a:pt x="-7840" y="96740"/>
                    <a:pt x="82648" y="128173"/>
                    <a:pt x="82648" y="104360"/>
                  </a:cubicBezTo>
                  <a:cubicBezTo>
                    <a:pt x="82648" y="98645"/>
                    <a:pt x="12163" y="65308"/>
                    <a:pt x="16925" y="100550"/>
                  </a:cubicBezTo>
                  <a:cubicBezTo>
                    <a:pt x="57883" y="89120"/>
                    <a:pt x="79790" y="62450"/>
                    <a:pt x="83600" y="21493"/>
                  </a:cubicBezTo>
                  <a:cubicBezTo>
                    <a:pt x="71218" y="-29942"/>
                    <a:pt x="27403" y="75785"/>
                    <a:pt x="50263" y="45305"/>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566" name="Google Shape;11566;p15"/>
            <p:cNvSpPr/>
            <p:nvPr/>
          </p:nvSpPr>
          <p:spPr>
            <a:xfrm>
              <a:off x="10294302" y="5097088"/>
              <a:ext cx="133350" cy="38100"/>
            </a:xfrm>
            <a:custGeom>
              <a:avLst/>
              <a:gdLst/>
              <a:ahLst/>
              <a:cxnLst/>
              <a:rect l="l" t="t" r="r" b="b"/>
              <a:pathLst>
                <a:path w="133350" h="38100" extrusionOk="0">
                  <a:moveTo>
                    <a:pt x="9041" y="32926"/>
                  </a:moveTo>
                  <a:cubicBezTo>
                    <a:pt x="9993" y="32926"/>
                    <a:pt x="132866" y="37688"/>
                    <a:pt x="132866" y="25306"/>
                  </a:cubicBezTo>
                  <a:cubicBezTo>
                    <a:pt x="133819" y="-20414"/>
                    <a:pt x="-10961" y="34831"/>
                    <a:pt x="9041" y="3292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567" name="Google Shape;11567;p15"/>
            <p:cNvSpPr/>
            <p:nvPr/>
          </p:nvSpPr>
          <p:spPr>
            <a:xfrm>
              <a:off x="10514798" y="5074436"/>
              <a:ext cx="152400" cy="47625"/>
            </a:xfrm>
            <a:custGeom>
              <a:avLst/>
              <a:gdLst/>
              <a:ahLst/>
              <a:cxnLst/>
              <a:rect l="l" t="t" r="r" b="b"/>
              <a:pathLst>
                <a:path w="152400" h="47625" extrusionOk="0">
                  <a:moveTo>
                    <a:pt x="7620" y="42243"/>
                  </a:moveTo>
                  <a:cubicBezTo>
                    <a:pt x="14288" y="29861"/>
                    <a:pt x="155258" y="43196"/>
                    <a:pt x="151448" y="27956"/>
                  </a:cubicBezTo>
                  <a:cubicBezTo>
                    <a:pt x="134303" y="-32052"/>
                    <a:pt x="-1905" y="58436"/>
                    <a:pt x="7620" y="42243"/>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568" name="Google Shape;11568;p15"/>
            <p:cNvSpPr/>
            <p:nvPr/>
          </p:nvSpPr>
          <p:spPr>
            <a:xfrm>
              <a:off x="10693964" y="5055838"/>
              <a:ext cx="152400" cy="161925"/>
            </a:xfrm>
            <a:custGeom>
              <a:avLst/>
              <a:gdLst/>
              <a:ahLst/>
              <a:cxnLst/>
              <a:rect l="l" t="t" r="r" b="b"/>
              <a:pathLst>
                <a:path w="152400" h="161925" extrusionOk="0">
                  <a:moveTo>
                    <a:pt x="127538" y="34171"/>
                  </a:moveTo>
                  <a:cubicBezTo>
                    <a:pt x="143731" y="20836"/>
                    <a:pt x="48481" y="-31551"/>
                    <a:pt x="17049" y="59889"/>
                  </a:cubicBezTo>
                  <a:cubicBezTo>
                    <a:pt x="-36291" y="216099"/>
                    <a:pt x="142779" y="131326"/>
                    <a:pt x="151351" y="145614"/>
                  </a:cubicBezTo>
                  <a:cubicBezTo>
                    <a:pt x="132301" y="113229"/>
                    <a:pt x="-37244" y="205621"/>
                    <a:pt x="38004" y="59889"/>
                  </a:cubicBezTo>
                  <a:cubicBezTo>
                    <a:pt x="73246" y="-9644"/>
                    <a:pt x="117061" y="41791"/>
                    <a:pt x="127538" y="34171"/>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569" name="Google Shape;11569;p15"/>
            <p:cNvSpPr/>
            <p:nvPr/>
          </p:nvSpPr>
          <p:spPr>
            <a:xfrm>
              <a:off x="10914003" y="5022155"/>
              <a:ext cx="38100" cy="180975"/>
            </a:xfrm>
            <a:custGeom>
              <a:avLst/>
              <a:gdLst/>
              <a:ahLst/>
              <a:cxnLst/>
              <a:rect l="l" t="t" r="r" b="b"/>
              <a:pathLst>
                <a:path w="38100" h="180975" extrusionOk="0">
                  <a:moveTo>
                    <a:pt x="7512" y="7847"/>
                  </a:moveTo>
                  <a:cubicBezTo>
                    <a:pt x="6560" y="65949"/>
                    <a:pt x="6560" y="122147"/>
                    <a:pt x="18942" y="173582"/>
                  </a:cubicBezTo>
                  <a:cubicBezTo>
                    <a:pt x="19895" y="179297"/>
                    <a:pt x="46565" y="162152"/>
                    <a:pt x="36087" y="151674"/>
                  </a:cubicBezTo>
                  <a:cubicBezTo>
                    <a:pt x="25610" y="148817"/>
                    <a:pt x="18942" y="153579"/>
                    <a:pt x="15133" y="164057"/>
                  </a:cubicBezTo>
                  <a:cubicBezTo>
                    <a:pt x="55137" y="175487"/>
                    <a:pt x="7512" y="-5488"/>
                    <a:pt x="7512" y="784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570" name="Google Shape;11570;p15"/>
            <p:cNvSpPr/>
            <p:nvPr/>
          </p:nvSpPr>
          <p:spPr>
            <a:xfrm>
              <a:off x="10987714" y="5017420"/>
              <a:ext cx="47625" cy="190500"/>
            </a:xfrm>
            <a:custGeom>
              <a:avLst/>
              <a:gdLst/>
              <a:ahLst/>
              <a:cxnLst/>
              <a:rect l="l" t="t" r="r" b="b"/>
              <a:pathLst>
                <a:path w="47625" h="190500" extrusionOk="0">
                  <a:moveTo>
                    <a:pt x="7144" y="7819"/>
                  </a:moveTo>
                  <a:cubicBezTo>
                    <a:pt x="7144" y="1151"/>
                    <a:pt x="10954" y="196414"/>
                    <a:pt x="38576" y="188794"/>
                  </a:cubicBezTo>
                  <a:cubicBezTo>
                    <a:pt x="60484" y="183079"/>
                    <a:pt x="7144" y="-5516"/>
                    <a:pt x="7144" y="781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571" name="Google Shape;11571;p15"/>
            <p:cNvSpPr/>
            <p:nvPr/>
          </p:nvSpPr>
          <p:spPr>
            <a:xfrm>
              <a:off x="10912959" y="5089769"/>
              <a:ext cx="123825" cy="38100"/>
            </a:xfrm>
            <a:custGeom>
              <a:avLst/>
              <a:gdLst/>
              <a:ahLst/>
              <a:cxnLst/>
              <a:rect l="l" t="t" r="r" b="b"/>
              <a:pathLst>
                <a:path w="123825" h="38100" extrusionOk="0">
                  <a:moveTo>
                    <a:pt x="10462" y="25958"/>
                  </a:moveTo>
                  <a:cubicBezTo>
                    <a:pt x="12367" y="25958"/>
                    <a:pt x="120952" y="39293"/>
                    <a:pt x="123809" y="29768"/>
                  </a:cubicBezTo>
                  <a:cubicBezTo>
                    <a:pt x="137144" y="-18810"/>
                    <a:pt x="-17161" y="25958"/>
                    <a:pt x="10462" y="2595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572" name="Google Shape;11572;p15"/>
            <p:cNvSpPr/>
            <p:nvPr/>
          </p:nvSpPr>
          <p:spPr>
            <a:xfrm>
              <a:off x="11041054" y="5178016"/>
              <a:ext cx="104775" cy="123825"/>
            </a:xfrm>
            <a:custGeom>
              <a:avLst/>
              <a:gdLst/>
              <a:ahLst/>
              <a:cxnLst/>
              <a:rect l="l" t="t" r="r" b="b"/>
              <a:pathLst>
                <a:path w="104775" h="123825" extrusionOk="0">
                  <a:moveTo>
                    <a:pt x="30956" y="17720"/>
                  </a:moveTo>
                  <a:cubicBezTo>
                    <a:pt x="41434" y="15815"/>
                    <a:pt x="52864" y="14863"/>
                    <a:pt x="63341" y="12958"/>
                  </a:cubicBezTo>
                  <a:cubicBezTo>
                    <a:pt x="47149" y="-1330"/>
                    <a:pt x="71914" y="87253"/>
                    <a:pt x="80486" y="77728"/>
                  </a:cubicBezTo>
                  <a:cubicBezTo>
                    <a:pt x="76676" y="82490"/>
                    <a:pt x="7144" y="111065"/>
                    <a:pt x="7144" y="119638"/>
                  </a:cubicBezTo>
                  <a:cubicBezTo>
                    <a:pt x="7144" y="140593"/>
                    <a:pt x="175736" y="63440"/>
                    <a:pt x="71914" y="46295"/>
                  </a:cubicBezTo>
                  <a:cubicBezTo>
                    <a:pt x="70009" y="36770"/>
                    <a:pt x="68104" y="-14665"/>
                    <a:pt x="30956" y="17720"/>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grpSp>
      <p:grpSp>
        <p:nvGrpSpPr>
          <p:cNvPr id="11573" name="Google Shape;11573;p15"/>
          <p:cNvGrpSpPr/>
          <p:nvPr/>
        </p:nvGrpSpPr>
        <p:grpSpPr>
          <a:xfrm rot="-745076">
            <a:off x="9205527" y="2466596"/>
            <a:ext cx="907556" cy="433301"/>
            <a:chOff x="7253917" y="4810467"/>
            <a:chExt cx="2873493" cy="1371911"/>
          </a:xfrm>
        </p:grpSpPr>
        <p:sp>
          <p:nvSpPr>
            <p:cNvPr id="11574" name="Google Shape;11574;p15"/>
            <p:cNvSpPr/>
            <p:nvPr/>
          </p:nvSpPr>
          <p:spPr>
            <a:xfrm>
              <a:off x="7562661" y="4838732"/>
              <a:ext cx="38100" cy="1343025"/>
            </a:xfrm>
            <a:custGeom>
              <a:avLst/>
              <a:gdLst/>
              <a:ahLst/>
              <a:cxnLst/>
              <a:rect l="l" t="t" r="r" b="b"/>
              <a:pathLst>
                <a:path w="38100" h="1343025" extrusionOk="0">
                  <a:moveTo>
                    <a:pt x="7258" y="21524"/>
                  </a:moveTo>
                  <a:cubicBezTo>
                    <a:pt x="7258" y="253934"/>
                    <a:pt x="7258" y="487296"/>
                    <a:pt x="7258" y="719706"/>
                  </a:cubicBezTo>
                  <a:cubicBezTo>
                    <a:pt x="7258" y="832101"/>
                    <a:pt x="7258" y="945449"/>
                    <a:pt x="7258" y="1057844"/>
                  </a:cubicBezTo>
                  <a:cubicBezTo>
                    <a:pt x="7258" y="1114041"/>
                    <a:pt x="7258" y="1170239"/>
                    <a:pt x="7258" y="1227389"/>
                  </a:cubicBezTo>
                  <a:cubicBezTo>
                    <a:pt x="7258" y="1240724"/>
                    <a:pt x="4401" y="1370264"/>
                    <a:pt x="27261" y="1333116"/>
                  </a:cubicBezTo>
                  <a:cubicBezTo>
                    <a:pt x="46311" y="1302636"/>
                    <a:pt x="27261" y="1200719"/>
                    <a:pt x="27261" y="1163571"/>
                  </a:cubicBezTo>
                  <a:cubicBezTo>
                    <a:pt x="27261" y="1107374"/>
                    <a:pt x="27261" y="1051176"/>
                    <a:pt x="27261" y="994026"/>
                  </a:cubicBezTo>
                  <a:cubicBezTo>
                    <a:pt x="27261" y="881631"/>
                    <a:pt x="27261" y="768284"/>
                    <a:pt x="27261" y="655889"/>
                  </a:cubicBezTo>
                  <a:cubicBezTo>
                    <a:pt x="27261" y="535874"/>
                    <a:pt x="27261" y="415859"/>
                    <a:pt x="27261" y="295844"/>
                  </a:cubicBezTo>
                  <a:cubicBezTo>
                    <a:pt x="27261" y="239646"/>
                    <a:pt x="27261" y="183449"/>
                    <a:pt x="27261" y="126299"/>
                  </a:cubicBezTo>
                  <a:cubicBezTo>
                    <a:pt x="27261" y="103439"/>
                    <a:pt x="34881" y="63434"/>
                    <a:pt x="27261" y="41526"/>
                  </a:cubicBezTo>
                  <a:cubicBezTo>
                    <a:pt x="33928" y="61529"/>
                    <a:pt x="7258" y="-26101"/>
                    <a:pt x="7258" y="2152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575" name="Google Shape;11575;p15"/>
            <p:cNvSpPr/>
            <p:nvPr/>
          </p:nvSpPr>
          <p:spPr>
            <a:xfrm>
              <a:off x="7528247" y="6134753"/>
              <a:ext cx="2333625" cy="47625"/>
            </a:xfrm>
            <a:custGeom>
              <a:avLst/>
              <a:gdLst/>
              <a:ahLst/>
              <a:cxnLst/>
              <a:rect l="l" t="t" r="r" b="b"/>
              <a:pathLst>
                <a:path w="2333625" h="47625" extrusionOk="0">
                  <a:moveTo>
                    <a:pt x="17859" y="41857"/>
                  </a:moveTo>
                  <a:cubicBezTo>
                    <a:pt x="423624" y="41857"/>
                    <a:pt x="829389" y="41857"/>
                    <a:pt x="1236107" y="41857"/>
                  </a:cubicBezTo>
                  <a:cubicBezTo>
                    <a:pt x="1432322" y="41857"/>
                    <a:pt x="1628537" y="41857"/>
                    <a:pt x="1823799" y="41857"/>
                  </a:cubicBezTo>
                  <a:cubicBezTo>
                    <a:pt x="1921907" y="41857"/>
                    <a:pt x="2020014" y="41857"/>
                    <a:pt x="2118122" y="41857"/>
                  </a:cubicBezTo>
                  <a:cubicBezTo>
                    <a:pt x="2160032" y="41857"/>
                    <a:pt x="2201942" y="41857"/>
                    <a:pt x="2243852" y="41857"/>
                  </a:cubicBezTo>
                  <a:cubicBezTo>
                    <a:pt x="2257187" y="41857"/>
                    <a:pt x="2365772" y="55192"/>
                    <a:pt x="2327672" y="18997"/>
                  </a:cubicBezTo>
                  <a:cubicBezTo>
                    <a:pt x="2299097" y="-7673"/>
                    <a:pt x="2076212" y="18997"/>
                    <a:pt x="2033349" y="18997"/>
                  </a:cubicBezTo>
                  <a:cubicBezTo>
                    <a:pt x="1935242" y="18997"/>
                    <a:pt x="1837134" y="18997"/>
                    <a:pt x="1739027" y="18997"/>
                  </a:cubicBezTo>
                  <a:cubicBezTo>
                    <a:pt x="1542812" y="18997"/>
                    <a:pt x="1346597" y="18997"/>
                    <a:pt x="1151334" y="18997"/>
                  </a:cubicBezTo>
                  <a:cubicBezTo>
                    <a:pt x="956072" y="18997"/>
                    <a:pt x="758904" y="18997"/>
                    <a:pt x="563642" y="18997"/>
                  </a:cubicBezTo>
                  <a:cubicBezTo>
                    <a:pt x="465534" y="18997"/>
                    <a:pt x="367427" y="18997"/>
                    <a:pt x="269319" y="18997"/>
                  </a:cubicBezTo>
                  <a:cubicBezTo>
                    <a:pt x="213122" y="18997"/>
                    <a:pt x="156924" y="18997"/>
                    <a:pt x="101679" y="18997"/>
                  </a:cubicBezTo>
                  <a:cubicBezTo>
                    <a:pt x="74057" y="18997"/>
                    <a:pt x="45482" y="18997"/>
                    <a:pt x="17859" y="18997"/>
                  </a:cubicBezTo>
                  <a:cubicBezTo>
                    <a:pt x="3572" y="26617"/>
                    <a:pt x="3572" y="34237"/>
                    <a:pt x="17859" y="41857"/>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576" name="Google Shape;11576;p15"/>
            <p:cNvSpPr/>
            <p:nvPr/>
          </p:nvSpPr>
          <p:spPr>
            <a:xfrm>
              <a:off x="7534200" y="5445767"/>
              <a:ext cx="2438400" cy="19050"/>
            </a:xfrm>
            <a:custGeom>
              <a:avLst/>
              <a:gdLst/>
              <a:ahLst/>
              <a:cxnLst/>
              <a:rect l="l" t="t" r="r" b="b"/>
              <a:pathLst>
                <a:path w="2438400" h="19050" extrusionOk="0">
                  <a:moveTo>
                    <a:pt x="7144" y="19326"/>
                  </a:moveTo>
                  <a:cubicBezTo>
                    <a:pt x="210979" y="19326"/>
                    <a:pt x="2435066" y="24089"/>
                    <a:pt x="2435066" y="13611"/>
                  </a:cubicBezTo>
                  <a:cubicBezTo>
                    <a:pt x="2435066" y="4086"/>
                    <a:pt x="1304449" y="7896"/>
                    <a:pt x="1197769" y="7896"/>
                  </a:cubicBezTo>
                  <a:cubicBezTo>
                    <a:pt x="985361" y="7896"/>
                    <a:pt x="772954" y="7896"/>
                    <a:pt x="560546" y="7896"/>
                  </a:cubicBezTo>
                  <a:cubicBezTo>
                    <a:pt x="380524" y="8849"/>
                    <a:pt x="161449" y="19326"/>
                    <a:pt x="7144" y="19326"/>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577" name="Google Shape;11577;p15"/>
            <p:cNvSpPr/>
            <p:nvPr/>
          </p:nvSpPr>
          <p:spPr>
            <a:xfrm>
              <a:off x="7533827" y="5245358"/>
              <a:ext cx="142875" cy="19050"/>
            </a:xfrm>
            <a:custGeom>
              <a:avLst/>
              <a:gdLst/>
              <a:ahLst/>
              <a:cxnLst/>
              <a:rect l="l" t="t" r="r" b="b"/>
              <a:pathLst>
                <a:path w="142875" h="19050" extrusionOk="0">
                  <a:moveTo>
                    <a:pt x="7517" y="19710"/>
                  </a:moveTo>
                  <a:cubicBezTo>
                    <a:pt x="17995" y="19710"/>
                    <a:pt x="140867" y="23520"/>
                    <a:pt x="140867" y="14947"/>
                  </a:cubicBezTo>
                  <a:cubicBezTo>
                    <a:pt x="140867" y="-5055"/>
                    <a:pt x="-1055" y="19710"/>
                    <a:pt x="7517" y="19710"/>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578" name="Google Shape;11578;p15"/>
            <p:cNvSpPr/>
            <p:nvPr/>
          </p:nvSpPr>
          <p:spPr>
            <a:xfrm>
              <a:off x="7533827" y="5044798"/>
              <a:ext cx="142875" cy="19050"/>
            </a:xfrm>
            <a:custGeom>
              <a:avLst/>
              <a:gdLst/>
              <a:ahLst/>
              <a:cxnLst/>
              <a:rect l="l" t="t" r="r" b="b"/>
              <a:pathLst>
                <a:path w="142875" h="19050" extrusionOk="0">
                  <a:moveTo>
                    <a:pt x="7517" y="19293"/>
                  </a:moveTo>
                  <a:cubicBezTo>
                    <a:pt x="17995" y="19293"/>
                    <a:pt x="140867" y="23103"/>
                    <a:pt x="140867" y="14530"/>
                  </a:cubicBezTo>
                  <a:cubicBezTo>
                    <a:pt x="140867" y="-4520"/>
                    <a:pt x="-1055" y="19293"/>
                    <a:pt x="7517" y="19293"/>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579" name="Google Shape;11579;p15"/>
            <p:cNvSpPr/>
            <p:nvPr/>
          </p:nvSpPr>
          <p:spPr>
            <a:xfrm>
              <a:off x="7524262" y="5680531"/>
              <a:ext cx="133350" cy="19050"/>
            </a:xfrm>
            <a:custGeom>
              <a:avLst/>
              <a:gdLst/>
              <a:ahLst/>
              <a:cxnLst/>
              <a:rect l="l" t="t" r="r" b="b"/>
              <a:pathLst>
                <a:path w="133350" h="19050" extrusionOk="0">
                  <a:moveTo>
                    <a:pt x="7557" y="18877"/>
                  </a:moveTo>
                  <a:cubicBezTo>
                    <a:pt x="18987" y="18877"/>
                    <a:pt x="126620" y="22687"/>
                    <a:pt x="126620" y="14114"/>
                  </a:cubicBezTo>
                  <a:cubicBezTo>
                    <a:pt x="126620" y="-3983"/>
                    <a:pt x="-1015" y="18877"/>
                    <a:pt x="7557" y="18877"/>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580" name="Google Shape;11580;p15"/>
            <p:cNvSpPr/>
            <p:nvPr/>
          </p:nvSpPr>
          <p:spPr>
            <a:xfrm>
              <a:off x="7524262" y="5893475"/>
              <a:ext cx="133350" cy="19050"/>
            </a:xfrm>
            <a:custGeom>
              <a:avLst/>
              <a:gdLst/>
              <a:ahLst/>
              <a:cxnLst/>
              <a:rect l="l" t="t" r="r" b="b"/>
              <a:pathLst>
                <a:path w="133350" h="19050" extrusionOk="0">
                  <a:moveTo>
                    <a:pt x="7557" y="19293"/>
                  </a:moveTo>
                  <a:cubicBezTo>
                    <a:pt x="18987" y="19293"/>
                    <a:pt x="126620" y="23103"/>
                    <a:pt x="126620" y="14530"/>
                  </a:cubicBezTo>
                  <a:cubicBezTo>
                    <a:pt x="126620" y="-4520"/>
                    <a:pt x="-1015" y="19293"/>
                    <a:pt x="7557" y="19293"/>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581" name="Google Shape;11581;p15"/>
            <p:cNvSpPr/>
            <p:nvPr/>
          </p:nvSpPr>
          <p:spPr>
            <a:xfrm>
              <a:off x="7519028" y="5040754"/>
              <a:ext cx="2295525" cy="657225"/>
            </a:xfrm>
            <a:custGeom>
              <a:avLst/>
              <a:gdLst/>
              <a:ahLst/>
              <a:cxnLst/>
              <a:rect l="l" t="t" r="r" b="b"/>
              <a:pathLst>
                <a:path w="2295525" h="657225" extrusionOk="0">
                  <a:moveTo>
                    <a:pt x="19458" y="21431"/>
                  </a:moveTo>
                  <a:cubicBezTo>
                    <a:pt x="193766" y="62389"/>
                    <a:pt x="310923" y="233839"/>
                    <a:pt x="430938" y="354806"/>
                  </a:cubicBezTo>
                  <a:cubicBezTo>
                    <a:pt x="574766" y="498634"/>
                    <a:pt x="718593" y="583406"/>
                    <a:pt x="925286" y="526256"/>
                  </a:cubicBezTo>
                  <a:cubicBezTo>
                    <a:pt x="1151981" y="463391"/>
                    <a:pt x="1308191" y="239554"/>
                    <a:pt x="1546316" y="217646"/>
                  </a:cubicBezTo>
                  <a:cubicBezTo>
                    <a:pt x="1722528" y="201454"/>
                    <a:pt x="1863498" y="315754"/>
                    <a:pt x="1988276" y="426244"/>
                  </a:cubicBezTo>
                  <a:cubicBezTo>
                    <a:pt x="2056856" y="487204"/>
                    <a:pt x="2124483" y="551974"/>
                    <a:pt x="2199731" y="605314"/>
                  </a:cubicBezTo>
                  <a:cubicBezTo>
                    <a:pt x="2217828" y="617696"/>
                    <a:pt x="2270216" y="665321"/>
                    <a:pt x="2289266" y="648176"/>
                  </a:cubicBezTo>
                  <a:cubicBezTo>
                    <a:pt x="2297838" y="640556"/>
                    <a:pt x="2185443" y="569119"/>
                    <a:pt x="2171156" y="557689"/>
                  </a:cubicBezTo>
                  <a:cubicBezTo>
                    <a:pt x="2019708" y="441484"/>
                    <a:pt x="1896836" y="254794"/>
                    <a:pt x="1709193" y="193834"/>
                  </a:cubicBezTo>
                  <a:cubicBezTo>
                    <a:pt x="1367246" y="83344"/>
                    <a:pt x="1237706" y="412909"/>
                    <a:pt x="995771" y="551974"/>
                  </a:cubicBezTo>
                  <a:cubicBezTo>
                    <a:pt x="841466" y="641509"/>
                    <a:pt x="688113" y="550069"/>
                    <a:pt x="569051" y="443389"/>
                  </a:cubicBezTo>
                  <a:cubicBezTo>
                    <a:pt x="460466" y="346234"/>
                    <a:pt x="381408" y="224314"/>
                    <a:pt x="276633" y="124301"/>
                  </a:cubicBezTo>
                  <a:cubicBezTo>
                    <a:pt x="234723" y="85249"/>
                    <a:pt x="189003" y="53816"/>
                    <a:pt x="135663" y="32861"/>
                  </a:cubicBezTo>
                  <a:cubicBezTo>
                    <a:pt x="112803" y="23336"/>
                    <a:pt x="82323" y="10001"/>
                    <a:pt x="57558" y="7144"/>
                  </a:cubicBezTo>
                  <a:cubicBezTo>
                    <a:pt x="63273" y="8096"/>
                    <a:pt x="-24357" y="10954"/>
                    <a:pt x="19458" y="21431"/>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582" name="Google Shape;11582;p15"/>
            <p:cNvSpPr/>
            <p:nvPr/>
          </p:nvSpPr>
          <p:spPr>
            <a:xfrm>
              <a:off x="7585549" y="5146195"/>
              <a:ext cx="2324100" cy="1028700"/>
            </a:xfrm>
            <a:custGeom>
              <a:avLst/>
              <a:gdLst/>
              <a:ahLst/>
              <a:cxnLst/>
              <a:rect l="l" t="t" r="r" b="b"/>
              <a:pathLst>
                <a:path w="2324100" h="1028700" extrusionOk="0">
                  <a:moveTo>
                    <a:pt x="8182" y="1024700"/>
                  </a:moveTo>
                  <a:cubicBezTo>
                    <a:pt x="109147" y="700850"/>
                    <a:pt x="241545" y="326518"/>
                    <a:pt x="509197" y="98870"/>
                  </a:cubicBezTo>
                  <a:cubicBezTo>
                    <a:pt x="715890" y="-77342"/>
                    <a:pt x="938775" y="27433"/>
                    <a:pt x="1117845" y="185548"/>
                  </a:cubicBezTo>
                  <a:cubicBezTo>
                    <a:pt x="1253100" y="305563"/>
                    <a:pt x="1450267" y="621793"/>
                    <a:pt x="1664580" y="556070"/>
                  </a:cubicBezTo>
                  <a:cubicBezTo>
                    <a:pt x="1783642" y="518923"/>
                    <a:pt x="1879845" y="377000"/>
                    <a:pt x="1962712" y="291275"/>
                  </a:cubicBezTo>
                  <a:cubicBezTo>
                    <a:pt x="2012242" y="240793"/>
                    <a:pt x="2063677" y="192215"/>
                    <a:pt x="2124637" y="156020"/>
                  </a:cubicBezTo>
                  <a:cubicBezTo>
                    <a:pt x="2142735" y="145543"/>
                    <a:pt x="2316090" y="73153"/>
                    <a:pt x="2318947" y="83630"/>
                  </a:cubicBezTo>
                  <a:cubicBezTo>
                    <a:pt x="2303707" y="28385"/>
                    <a:pt x="2023672" y="190310"/>
                    <a:pt x="1997955" y="213170"/>
                  </a:cubicBezTo>
                  <a:cubicBezTo>
                    <a:pt x="1904610" y="295085"/>
                    <a:pt x="1848412" y="417005"/>
                    <a:pt x="1738875" y="480823"/>
                  </a:cubicBezTo>
                  <a:cubicBezTo>
                    <a:pt x="1567425" y="580835"/>
                    <a:pt x="1406452" y="448438"/>
                    <a:pt x="1285485" y="333185"/>
                  </a:cubicBezTo>
                  <a:cubicBezTo>
                    <a:pt x="1162612" y="216028"/>
                    <a:pt x="1036882" y="44578"/>
                    <a:pt x="854955" y="27433"/>
                  </a:cubicBezTo>
                  <a:cubicBezTo>
                    <a:pt x="615877" y="3620"/>
                    <a:pt x="420615" y="137923"/>
                    <a:pt x="290122" y="327470"/>
                  </a:cubicBezTo>
                  <a:cubicBezTo>
                    <a:pt x="212970" y="439865"/>
                    <a:pt x="156772" y="565595"/>
                    <a:pt x="108195" y="693230"/>
                  </a:cubicBezTo>
                  <a:cubicBezTo>
                    <a:pt x="85335" y="752285"/>
                    <a:pt x="65332" y="813245"/>
                    <a:pt x="45330" y="873253"/>
                  </a:cubicBezTo>
                  <a:cubicBezTo>
                    <a:pt x="34852" y="903733"/>
                    <a:pt x="25327" y="935165"/>
                    <a:pt x="15802" y="965645"/>
                  </a:cubicBezTo>
                  <a:cubicBezTo>
                    <a:pt x="11992" y="978028"/>
                    <a:pt x="4372" y="1038988"/>
                    <a:pt x="8182" y="1024700"/>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583" name="Google Shape;11583;p15"/>
            <p:cNvSpPr/>
            <p:nvPr/>
          </p:nvSpPr>
          <p:spPr>
            <a:xfrm>
              <a:off x="7829348" y="5432432"/>
              <a:ext cx="28575" cy="66675"/>
            </a:xfrm>
            <a:custGeom>
              <a:avLst/>
              <a:gdLst/>
              <a:ahLst/>
              <a:cxnLst/>
              <a:rect l="l" t="t" r="r" b="b"/>
              <a:pathLst>
                <a:path w="28575" h="66675" extrusionOk="0">
                  <a:moveTo>
                    <a:pt x="8224" y="9801"/>
                  </a:moveTo>
                  <a:cubicBezTo>
                    <a:pt x="8224" y="11706"/>
                    <a:pt x="3461" y="64093"/>
                    <a:pt x="13939" y="64093"/>
                  </a:cubicBezTo>
                  <a:cubicBezTo>
                    <a:pt x="40609" y="64093"/>
                    <a:pt x="8224" y="-7344"/>
                    <a:pt x="8224" y="9801"/>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584" name="Google Shape;11584;p15"/>
            <p:cNvSpPr/>
            <p:nvPr/>
          </p:nvSpPr>
          <p:spPr>
            <a:xfrm>
              <a:off x="8163041" y="5434305"/>
              <a:ext cx="28575" cy="47625"/>
            </a:xfrm>
            <a:custGeom>
              <a:avLst/>
              <a:gdLst/>
              <a:ahLst/>
              <a:cxnLst/>
              <a:rect l="l" t="t" r="r" b="b"/>
              <a:pathLst>
                <a:path w="28575" h="47625" extrusionOk="0">
                  <a:moveTo>
                    <a:pt x="11716" y="10785"/>
                  </a:moveTo>
                  <a:cubicBezTo>
                    <a:pt x="4096" y="26978"/>
                    <a:pt x="6001" y="39360"/>
                    <a:pt x="17431" y="47933"/>
                  </a:cubicBezTo>
                  <a:cubicBezTo>
                    <a:pt x="46006" y="47933"/>
                    <a:pt x="11716" y="-7312"/>
                    <a:pt x="11716" y="10785"/>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585" name="Google Shape;11585;p15"/>
            <p:cNvSpPr/>
            <p:nvPr/>
          </p:nvSpPr>
          <p:spPr>
            <a:xfrm>
              <a:off x="8468105" y="5440168"/>
              <a:ext cx="28575" cy="57150"/>
            </a:xfrm>
            <a:custGeom>
              <a:avLst/>
              <a:gdLst/>
              <a:ahLst/>
              <a:cxnLst/>
              <a:rect l="l" t="t" r="r" b="b"/>
              <a:pathLst>
                <a:path w="28575" h="57150" extrusionOk="0">
                  <a:moveTo>
                    <a:pt x="12404" y="10637"/>
                  </a:moveTo>
                  <a:cubicBezTo>
                    <a:pt x="3832" y="27782"/>
                    <a:pt x="5737" y="41117"/>
                    <a:pt x="18119" y="50642"/>
                  </a:cubicBezTo>
                  <a:cubicBezTo>
                    <a:pt x="47647" y="50642"/>
                    <a:pt x="12404" y="-7460"/>
                    <a:pt x="12404" y="10637"/>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586" name="Google Shape;11586;p15"/>
            <p:cNvSpPr/>
            <p:nvPr/>
          </p:nvSpPr>
          <p:spPr>
            <a:xfrm>
              <a:off x="8819043" y="5437002"/>
              <a:ext cx="28575" cy="47625"/>
            </a:xfrm>
            <a:custGeom>
              <a:avLst/>
              <a:gdLst/>
              <a:ahLst/>
              <a:cxnLst/>
              <a:rect l="l" t="t" r="r" b="b"/>
              <a:pathLst>
                <a:path w="28575" h="47625" extrusionOk="0">
                  <a:moveTo>
                    <a:pt x="11033" y="10946"/>
                  </a:moveTo>
                  <a:cubicBezTo>
                    <a:pt x="4366" y="26186"/>
                    <a:pt x="6271" y="37616"/>
                    <a:pt x="16748" y="45236"/>
                  </a:cubicBezTo>
                  <a:cubicBezTo>
                    <a:pt x="44371" y="45236"/>
                    <a:pt x="11033" y="-7152"/>
                    <a:pt x="11033" y="10946"/>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587" name="Google Shape;11587;p15"/>
            <p:cNvSpPr/>
            <p:nvPr/>
          </p:nvSpPr>
          <p:spPr>
            <a:xfrm>
              <a:off x="9112947" y="5440168"/>
              <a:ext cx="28575" cy="57150"/>
            </a:xfrm>
            <a:custGeom>
              <a:avLst/>
              <a:gdLst/>
              <a:ahLst/>
              <a:cxnLst/>
              <a:rect l="l" t="t" r="r" b="b"/>
              <a:pathLst>
                <a:path w="28575" h="57150" extrusionOk="0">
                  <a:moveTo>
                    <a:pt x="12404" y="10637"/>
                  </a:moveTo>
                  <a:cubicBezTo>
                    <a:pt x="3832" y="27782"/>
                    <a:pt x="5737" y="41117"/>
                    <a:pt x="18119" y="50642"/>
                  </a:cubicBezTo>
                  <a:cubicBezTo>
                    <a:pt x="47647" y="50642"/>
                    <a:pt x="12404" y="-7460"/>
                    <a:pt x="12404" y="10637"/>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588" name="Google Shape;11588;p15"/>
            <p:cNvSpPr/>
            <p:nvPr/>
          </p:nvSpPr>
          <p:spPr>
            <a:xfrm>
              <a:off x="9419388" y="5428590"/>
              <a:ext cx="28575" cy="47625"/>
            </a:xfrm>
            <a:custGeom>
              <a:avLst/>
              <a:gdLst/>
              <a:ahLst/>
              <a:cxnLst/>
              <a:rect l="l" t="t" r="r" b="b"/>
              <a:pathLst>
                <a:path w="28575" h="47625" extrusionOk="0">
                  <a:moveTo>
                    <a:pt x="11716" y="10785"/>
                  </a:moveTo>
                  <a:cubicBezTo>
                    <a:pt x="4096" y="26978"/>
                    <a:pt x="6001" y="39360"/>
                    <a:pt x="17431" y="47933"/>
                  </a:cubicBezTo>
                  <a:cubicBezTo>
                    <a:pt x="46006" y="47933"/>
                    <a:pt x="11716" y="-7312"/>
                    <a:pt x="11716" y="10785"/>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589" name="Google Shape;11589;p15"/>
            <p:cNvSpPr/>
            <p:nvPr/>
          </p:nvSpPr>
          <p:spPr>
            <a:xfrm>
              <a:off x="9769590" y="5432236"/>
              <a:ext cx="28575" cy="57150"/>
            </a:xfrm>
            <a:custGeom>
              <a:avLst/>
              <a:gdLst/>
              <a:ahLst/>
              <a:cxnLst/>
              <a:rect l="l" t="t" r="r" b="b"/>
              <a:pathLst>
                <a:path w="28575" h="57150" extrusionOk="0">
                  <a:moveTo>
                    <a:pt x="8224" y="9997"/>
                  </a:moveTo>
                  <a:cubicBezTo>
                    <a:pt x="8224" y="12855"/>
                    <a:pt x="3461" y="58575"/>
                    <a:pt x="13938" y="58575"/>
                  </a:cubicBezTo>
                  <a:cubicBezTo>
                    <a:pt x="38704" y="58575"/>
                    <a:pt x="8224" y="-7148"/>
                    <a:pt x="8224" y="9997"/>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590" name="Google Shape;11590;p15"/>
            <p:cNvSpPr/>
            <p:nvPr/>
          </p:nvSpPr>
          <p:spPr>
            <a:xfrm>
              <a:off x="7534309" y="4836598"/>
              <a:ext cx="95250" cy="38100"/>
            </a:xfrm>
            <a:custGeom>
              <a:avLst/>
              <a:gdLst/>
              <a:ahLst/>
              <a:cxnLst/>
              <a:rect l="l" t="t" r="r" b="b"/>
              <a:pathLst>
                <a:path w="95250" h="38100" extrusionOk="0">
                  <a:moveTo>
                    <a:pt x="13703" y="36040"/>
                  </a:moveTo>
                  <a:cubicBezTo>
                    <a:pt x="25133" y="36040"/>
                    <a:pt x="125145" y="45565"/>
                    <a:pt x="85140" y="13180"/>
                  </a:cubicBezTo>
                  <a:cubicBezTo>
                    <a:pt x="57518" y="-8727"/>
                    <a:pt x="-14872" y="36040"/>
                    <a:pt x="13703" y="36040"/>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591" name="Google Shape;11591;p15"/>
            <p:cNvSpPr/>
            <p:nvPr/>
          </p:nvSpPr>
          <p:spPr>
            <a:xfrm>
              <a:off x="7345574" y="4816461"/>
              <a:ext cx="28575" cy="57150"/>
            </a:xfrm>
            <a:custGeom>
              <a:avLst/>
              <a:gdLst/>
              <a:ahLst/>
              <a:cxnLst/>
              <a:rect l="l" t="t" r="r" b="b"/>
              <a:pathLst>
                <a:path w="28575" h="57150" extrusionOk="0">
                  <a:moveTo>
                    <a:pt x="8128" y="8552"/>
                  </a:moveTo>
                  <a:cubicBezTo>
                    <a:pt x="8128" y="10457"/>
                    <a:pt x="3365" y="59034"/>
                    <a:pt x="14795" y="59034"/>
                  </a:cubicBezTo>
                  <a:cubicBezTo>
                    <a:pt x="32893" y="59034"/>
                    <a:pt x="10985" y="-2878"/>
                    <a:pt x="8128" y="8552"/>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592" name="Google Shape;11592;p15"/>
            <p:cNvSpPr/>
            <p:nvPr/>
          </p:nvSpPr>
          <p:spPr>
            <a:xfrm>
              <a:off x="7373689" y="4861684"/>
              <a:ext cx="19050" cy="9525"/>
            </a:xfrm>
            <a:custGeom>
              <a:avLst/>
              <a:gdLst/>
              <a:ahLst/>
              <a:cxnLst/>
              <a:rect l="l" t="t" r="r" b="b"/>
              <a:pathLst>
                <a:path w="19050" h="9525" extrusionOk="0">
                  <a:moveTo>
                    <a:pt x="11445" y="7144"/>
                  </a:moveTo>
                  <a:cubicBezTo>
                    <a:pt x="27637" y="7144"/>
                    <a:pt x="-3795" y="7144"/>
                    <a:pt x="11445"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593" name="Google Shape;11593;p15"/>
            <p:cNvSpPr/>
            <p:nvPr/>
          </p:nvSpPr>
          <p:spPr>
            <a:xfrm>
              <a:off x="7397040" y="4813888"/>
              <a:ext cx="57150" cy="66675"/>
            </a:xfrm>
            <a:custGeom>
              <a:avLst/>
              <a:gdLst/>
              <a:ahLst/>
              <a:cxnLst/>
              <a:rect l="l" t="t" r="r" b="b"/>
              <a:pathLst>
                <a:path w="57150" h="66675" extrusionOk="0">
                  <a:moveTo>
                    <a:pt x="48101" y="8267"/>
                  </a:moveTo>
                  <a:cubicBezTo>
                    <a:pt x="6191" y="2552"/>
                    <a:pt x="14764" y="19697"/>
                    <a:pt x="23336" y="35890"/>
                  </a:cubicBezTo>
                  <a:cubicBezTo>
                    <a:pt x="29051" y="47320"/>
                    <a:pt x="7144" y="43510"/>
                    <a:pt x="7144" y="51130"/>
                  </a:cubicBezTo>
                  <a:cubicBezTo>
                    <a:pt x="7144" y="90182"/>
                    <a:pt x="85249" y="5410"/>
                    <a:pt x="26194" y="14935"/>
                  </a:cubicBezTo>
                  <a:cubicBezTo>
                    <a:pt x="-8096" y="20650"/>
                    <a:pt x="76676" y="12077"/>
                    <a:pt x="48101" y="8267"/>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594" name="Google Shape;11594;p15"/>
            <p:cNvSpPr/>
            <p:nvPr/>
          </p:nvSpPr>
          <p:spPr>
            <a:xfrm>
              <a:off x="7441373" y="5025635"/>
              <a:ext cx="28575" cy="57150"/>
            </a:xfrm>
            <a:custGeom>
              <a:avLst/>
              <a:gdLst/>
              <a:ahLst/>
              <a:cxnLst/>
              <a:rect l="l" t="t" r="r" b="b"/>
              <a:pathLst>
                <a:path w="28575" h="57150" extrusionOk="0">
                  <a:moveTo>
                    <a:pt x="12341" y="9880"/>
                  </a:moveTo>
                  <a:cubicBezTo>
                    <a:pt x="3768" y="29883"/>
                    <a:pt x="5673" y="45123"/>
                    <a:pt x="19008" y="54648"/>
                  </a:cubicBezTo>
                  <a:cubicBezTo>
                    <a:pt x="47583" y="54648"/>
                    <a:pt x="12341" y="-6312"/>
                    <a:pt x="12341" y="9880"/>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595" name="Google Shape;11595;p15"/>
            <p:cNvSpPr/>
            <p:nvPr/>
          </p:nvSpPr>
          <p:spPr>
            <a:xfrm>
              <a:off x="7303869" y="5228030"/>
              <a:ext cx="66675" cy="57150"/>
            </a:xfrm>
            <a:custGeom>
              <a:avLst/>
              <a:gdLst/>
              <a:ahLst/>
              <a:cxnLst/>
              <a:rect l="l" t="t" r="r" b="b"/>
              <a:pathLst>
                <a:path w="66675" h="57150" extrusionOk="0">
                  <a:moveTo>
                    <a:pt x="23162" y="7511"/>
                  </a:moveTo>
                  <a:cubicBezTo>
                    <a:pt x="-7318" y="21798"/>
                    <a:pt x="8875" y="74186"/>
                    <a:pt x="45070" y="49421"/>
                  </a:cubicBezTo>
                  <a:cubicBezTo>
                    <a:pt x="91742" y="17036"/>
                    <a:pt x="29830" y="843"/>
                    <a:pt x="32687" y="9416"/>
                  </a:cubicBezTo>
                  <a:cubicBezTo>
                    <a:pt x="40307" y="13226"/>
                    <a:pt x="46975" y="17988"/>
                    <a:pt x="51737" y="24656"/>
                  </a:cubicBezTo>
                  <a:cubicBezTo>
                    <a:pt x="54595" y="28466"/>
                    <a:pt x="22210" y="8463"/>
                    <a:pt x="23162" y="7511"/>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596" name="Google Shape;11596;p15"/>
            <p:cNvSpPr/>
            <p:nvPr/>
          </p:nvSpPr>
          <p:spPr>
            <a:xfrm>
              <a:off x="7386548" y="5265544"/>
              <a:ext cx="19050" cy="9525"/>
            </a:xfrm>
            <a:custGeom>
              <a:avLst/>
              <a:gdLst/>
              <a:ahLst/>
              <a:cxnLst/>
              <a:rect l="l" t="t" r="r" b="b"/>
              <a:pathLst>
                <a:path w="19050" h="9525" extrusionOk="0">
                  <a:moveTo>
                    <a:pt x="11921" y="7144"/>
                  </a:moveTo>
                  <a:cubicBezTo>
                    <a:pt x="27161" y="7144"/>
                    <a:pt x="-4272" y="7144"/>
                    <a:pt x="11921"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597" name="Google Shape;11597;p15"/>
            <p:cNvSpPr/>
            <p:nvPr/>
          </p:nvSpPr>
          <p:spPr>
            <a:xfrm>
              <a:off x="7410631" y="5215470"/>
              <a:ext cx="47625" cy="66675"/>
            </a:xfrm>
            <a:custGeom>
              <a:avLst/>
              <a:gdLst/>
              <a:ahLst/>
              <a:cxnLst/>
              <a:rect l="l" t="t" r="r" b="b"/>
              <a:pathLst>
                <a:path w="47625" h="66675" extrusionOk="0">
                  <a:moveTo>
                    <a:pt x="40226" y="12451"/>
                  </a:moveTo>
                  <a:cubicBezTo>
                    <a:pt x="9746" y="-9457"/>
                    <a:pt x="10698" y="42931"/>
                    <a:pt x="7841" y="52456"/>
                  </a:cubicBezTo>
                  <a:cubicBezTo>
                    <a:pt x="-1684" y="86746"/>
                    <a:pt x="90708" y="23881"/>
                    <a:pt x="23081" y="30548"/>
                  </a:cubicBezTo>
                  <a:cubicBezTo>
                    <a:pt x="31653" y="30548"/>
                    <a:pt x="47846" y="18166"/>
                    <a:pt x="40226" y="12451"/>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598" name="Google Shape;11598;p15"/>
            <p:cNvSpPr/>
            <p:nvPr/>
          </p:nvSpPr>
          <p:spPr>
            <a:xfrm>
              <a:off x="7420669" y="5425564"/>
              <a:ext cx="57150" cy="57150"/>
            </a:xfrm>
            <a:custGeom>
              <a:avLst/>
              <a:gdLst/>
              <a:ahLst/>
              <a:cxnLst/>
              <a:rect l="l" t="t" r="r" b="b"/>
              <a:pathLst>
                <a:path w="57150" h="57150" extrusionOk="0">
                  <a:moveTo>
                    <a:pt x="22568" y="10001"/>
                  </a:moveTo>
                  <a:cubicBezTo>
                    <a:pt x="-2197" y="13811"/>
                    <a:pt x="5423" y="51911"/>
                    <a:pt x="27330" y="50006"/>
                  </a:cubicBezTo>
                  <a:cubicBezTo>
                    <a:pt x="47333" y="48101"/>
                    <a:pt x="63525" y="18574"/>
                    <a:pt x="38760" y="7144"/>
                  </a:cubicBezTo>
                  <a:cubicBezTo>
                    <a:pt x="46380" y="10954"/>
                    <a:pt x="14948" y="10954"/>
                    <a:pt x="22568" y="10001"/>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599" name="Google Shape;11599;p15"/>
            <p:cNvSpPr/>
            <p:nvPr/>
          </p:nvSpPr>
          <p:spPr>
            <a:xfrm>
              <a:off x="7253917" y="5675154"/>
              <a:ext cx="47625" cy="28575"/>
            </a:xfrm>
            <a:custGeom>
              <a:avLst/>
              <a:gdLst/>
              <a:ahLst/>
              <a:cxnLst/>
              <a:rect l="l" t="t" r="r" b="b"/>
              <a:pathLst>
                <a:path w="47625" h="28575" extrusionOk="0">
                  <a:moveTo>
                    <a:pt x="10250" y="19491"/>
                  </a:moveTo>
                  <a:cubicBezTo>
                    <a:pt x="25490" y="29016"/>
                    <a:pt x="37872" y="28064"/>
                    <a:pt x="46445" y="18539"/>
                  </a:cubicBezTo>
                  <a:cubicBezTo>
                    <a:pt x="46445" y="-7179"/>
                    <a:pt x="-5943" y="18539"/>
                    <a:pt x="10250" y="19491"/>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600" name="Google Shape;11600;p15"/>
            <p:cNvSpPr/>
            <p:nvPr/>
          </p:nvSpPr>
          <p:spPr>
            <a:xfrm>
              <a:off x="7324343" y="5653060"/>
              <a:ext cx="47625" cy="57150"/>
            </a:xfrm>
            <a:custGeom>
              <a:avLst/>
              <a:gdLst/>
              <a:ahLst/>
              <a:cxnLst/>
              <a:rect l="l" t="t" r="r" b="b"/>
              <a:pathLst>
                <a:path w="47625" h="57150" extrusionOk="0">
                  <a:moveTo>
                    <a:pt x="24596" y="13011"/>
                  </a:moveTo>
                  <a:cubicBezTo>
                    <a:pt x="-11599" y="13011"/>
                    <a:pt x="16023" y="73971"/>
                    <a:pt x="39836" y="46348"/>
                  </a:cubicBezTo>
                  <a:cubicBezTo>
                    <a:pt x="61743" y="21583"/>
                    <a:pt x="23643" y="5391"/>
                    <a:pt x="23643" y="7296"/>
                  </a:cubicBezTo>
                  <a:cubicBezTo>
                    <a:pt x="17928" y="28251"/>
                    <a:pt x="35073" y="13011"/>
                    <a:pt x="24596" y="13011"/>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601" name="Google Shape;11601;p15"/>
            <p:cNvSpPr/>
            <p:nvPr/>
          </p:nvSpPr>
          <p:spPr>
            <a:xfrm>
              <a:off x="7392664" y="5685445"/>
              <a:ext cx="19050" cy="19050"/>
            </a:xfrm>
            <a:custGeom>
              <a:avLst/>
              <a:gdLst/>
              <a:ahLst/>
              <a:cxnLst/>
              <a:rect l="l" t="t" r="r" b="b"/>
              <a:pathLst>
                <a:path w="19050" h="19050" extrusionOk="0">
                  <a:moveTo>
                    <a:pt x="8663" y="9201"/>
                  </a:moveTo>
                  <a:cubicBezTo>
                    <a:pt x="5805" y="12058"/>
                    <a:pt x="6758" y="23488"/>
                    <a:pt x="13425" y="16821"/>
                  </a:cubicBezTo>
                  <a:cubicBezTo>
                    <a:pt x="16283" y="13963"/>
                    <a:pt x="15330" y="2533"/>
                    <a:pt x="8663" y="9201"/>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602" name="Google Shape;11602;p15"/>
            <p:cNvSpPr/>
            <p:nvPr/>
          </p:nvSpPr>
          <p:spPr>
            <a:xfrm>
              <a:off x="7420066" y="5644827"/>
              <a:ext cx="38100" cy="57150"/>
            </a:xfrm>
            <a:custGeom>
              <a:avLst/>
              <a:gdLst/>
              <a:ahLst/>
              <a:cxnLst/>
              <a:rect l="l" t="t" r="r" b="b"/>
              <a:pathLst>
                <a:path w="38100" h="57150" extrusionOk="0">
                  <a:moveTo>
                    <a:pt x="33648" y="9813"/>
                  </a:moveTo>
                  <a:cubicBezTo>
                    <a:pt x="-16834" y="-3522"/>
                    <a:pt x="20313" y="37436"/>
                    <a:pt x="20313" y="37436"/>
                  </a:cubicBezTo>
                  <a:cubicBezTo>
                    <a:pt x="16503" y="42198"/>
                    <a:pt x="11741" y="46961"/>
                    <a:pt x="7931" y="51723"/>
                  </a:cubicBezTo>
                  <a:cubicBezTo>
                    <a:pt x="6978" y="74583"/>
                    <a:pt x="56508" y="15528"/>
                    <a:pt x="33648" y="9813"/>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603" name="Google Shape;11603;p15"/>
            <p:cNvSpPr/>
            <p:nvPr/>
          </p:nvSpPr>
          <p:spPr>
            <a:xfrm>
              <a:off x="7332999" y="5887902"/>
              <a:ext cx="47625" cy="28575"/>
            </a:xfrm>
            <a:custGeom>
              <a:avLst/>
              <a:gdLst/>
              <a:ahLst/>
              <a:cxnLst/>
              <a:rect l="l" t="t" r="r" b="b"/>
              <a:pathLst>
                <a:path w="47625" h="28575" extrusionOk="0">
                  <a:moveTo>
                    <a:pt x="17845" y="17246"/>
                  </a:moveTo>
                  <a:cubicBezTo>
                    <a:pt x="19750" y="19151"/>
                    <a:pt x="47373" y="25818"/>
                    <a:pt x="44515" y="13436"/>
                  </a:cubicBezTo>
                  <a:cubicBezTo>
                    <a:pt x="40705" y="-852"/>
                    <a:pt x="-252" y="12483"/>
                    <a:pt x="8320" y="21056"/>
                  </a:cubicBezTo>
                  <a:cubicBezTo>
                    <a:pt x="11178" y="23913"/>
                    <a:pt x="24513" y="22961"/>
                    <a:pt x="17845" y="17246"/>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604" name="Google Shape;11604;p15"/>
            <p:cNvSpPr/>
            <p:nvPr/>
          </p:nvSpPr>
          <p:spPr>
            <a:xfrm>
              <a:off x="7411437" y="5873956"/>
              <a:ext cx="19050" cy="57150"/>
            </a:xfrm>
            <a:custGeom>
              <a:avLst/>
              <a:gdLst/>
              <a:ahLst/>
              <a:cxnLst/>
              <a:rect l="l" t="t" r="r" b="b"/>
              <a:pathLst>
                <a:path w="19050" h="57150" extrusionOk="0">
                  <a:moveTo>
                    <a:pt x="7987" y="9284"/>
                  </a:moveTo>
                  <a:cubicBezTo>
                    <a:pt x="7987" y="11189"/>
                    <a:pt x="4177" y="56909"/>
                    <a:pt x="12750" y="56909"/>
                  </a:cubicBezTo>
                  <a:cubicBezTo>
                    <a:pt x="34657" y="56909"/>
                    <a:pt x="7987" y="-5003"/>
                    <a:pt x="7987" y="928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605" name="Google Shape;11605;p15"/>
            <p:cNvSpPr/>
            <p:nvPr/>
          </p:nvSpPr>
          <p:spPr>
            <a:xfrm>
              <a:off x="7299027" y="6131362"/>
              <a:ext cx="38100" cy="28575"/>
            </a:xfrm>
            <a:custGeom>
              <a:avLst/>
              <a:gdLst/>
              <a:ahLst/>
              <a:cxnLst/>
              <a:rect l="l" t="t" r="r" b="b"/>
              <a:pathLst>
                <a:path w="38100" h="28575" extrusionOk="0">
                  <a:moveTo>
                    <a:pt x="10859" y="24294"/>
                  </a:moveTo>
                  <a:cubicBezTo>
                    <a:pt x="24194" y="28104"/>
                    <a:pt x="33719" y="25246"/>
                    <a:pt x="37529" y="14769"/>
                  </a:cubicBezTo>
                  <a:cubicBezTo>
                    <a:pt x="31814" y="-8091"/>
                    <a:pt x="-4381" y="28104"/>
                    <a:pt x="10859" y="2429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606" name="Google Shape;11606;p15"/>
            <p:cNvSpPr/>
            <p:nvPr/>
          </p:nvSpPr>
          <p:spPr>
            <a:xfrm>
              <a:off x="7366634" y="6120210"/>
              <a:ext cx="28575" cy="57150"/>
            </a:xfrm>
            <a:custGeom>
              <a:avLst/>
              <a:gdLst/>
              <a:ahLst/>
              <a:cxnLst/>
              <a:rect l="l" t="t" r="r" b="b"/>
              <a:pathLst>
                <a:path w="28575" h="57150" extrusionOk="0">
                  <a:moveTo>
                    <a:pt x="10880" y="9728"/>
                  </a:moveTo>
                  <a:cubicBezTo>
                    <a:pt x="4212" y="28778"/>
                    <a:pt x="6117" y="43065"/>
                    <a:pt x="19452" y="51638"/>
                  </a:cubicBezTo>
                  <a:cubicBezTo>
                    <a:pt x="48027" y="51638"/>
                    <a:pt x="9927" y="-5512"/>
                    <a:pt x="10880" y="9728"/>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607" name="Google Shape;11607;p15"/>
            <p:cNvSpPr/>
            <p:nvPr/>
          </p:nvSpPr>
          <p:spPr>
            <a:xfrm>
              <a:off x="7400836" y="6166609"/>
              <a:ext cx="19050" cy="9525"/>
            </a:xfrm>
            <a:custGeom>
              <a:avLst/>
              <a:gdLst/>
              <a:ahLst/>
              <a:cxnLst/>
              <a:rect l="l" t="t" r="r" b="b"/>
              <a:pathLst>
                <a:path w="19050" h="9525" extrusionOk="0">
                  <a:moveTo>
                    <a:pt x="11921" y="7144"/>
                  </a:moveTo>
                  <a:cubicBezTo>
                    <a:pt x="27161" y="7144"/>
                    <a:pt x="-4272" y="7144"/>
                    <a:pt x="11921"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608" name="Google Shape;11608;p15"/>
            <p:cNvSpPr/>
            <p:nvPr/>
          </p:nvSpPr>
          <p:spPr>
            <a:xfrm>
              <a:off x="7434045" y="6104970"/>
              <a:ext cx="47625" cy="57150"/>
            </a:xfrm>
            <a:custGeom>
              <a:avLst/>
              <a:gdLst/>
              <a:ahLst/>
              <a:cxnLst/>
              <a:rect l="l" t="t" r="r" b="b"/>
              <a:pathLst>
                <a:path w="47625" h="57150" extrusionOk="0">
                  <a:moveTo>
                    <a:pt x="36814" y="8776"/>
                  </a:moveTo>
                  <a:cubicBezTo>
                    <a:pt x="-21289" y="-2654"/>
                    <a:pt x="22526" y="49733"/>
                    <a:pt x="30146" y="48781"/>
                  </a:cubicBezTo>
                  <a:cubicBezTo>
                    <a:pt x="22526" y="44018"/>
                    <a:pt x="15859" y="44018"/>
                    <a:pt x="10144" y="49733"/>
                  </a:cubicBezTo>
                  <a:cubicBezTo>
                    <a:pt x="7286" y="59258"/>
                    <a:pt x="41576" y="63068"/>
                    <a:pt x="45386" y="47828"/>
                  </a:cubicBezTo>
                  <a:cubicBezTo>
                    <a:pt x="49196" y="29731"/>
                    <a:pt x="27289" y="30683"/>
                    <a:pt x="23479" y="18301"/>
                  </a:cubicBezTo>
                  <a:cubicBezTo>
                    <a:pt x="26336" y="26873"/>
                    <a:pt x="47291" y="10681"/>
                    <a:pt x="36814" y="8776"/>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609" name="Google Shape;11609;p15"/>
            <p:cNvSpPr/>
            <p:nvPr/>
          </p:nvSpPr>
          <p:spPr>
            <a:xfrm>
              <a:off x="7824917" y="5852181"/>
              <a:ext cx="76200" cy="142875"/>
            </a:xfrm>
            <a:custGeom>
              <a:avLst/>
              <a:gdLst/>
              <a:ahLst/>
              <a:cxnLst/>
              <a:rect l="l" t="t" r="r" b="b"/>
              <a:pathLst>
                <a:path w="76200" h="142875" extrusionOk="0">
                  <a:moveTo>
                    <a:pt x="11702" y="18677"/>
                  </a:moveTo>
                  <a:cubicBezTo>
                    <a:pt x="-3538" y="32012"/>
                    <a:pt x="54565" y="133930"/>
                    <a:pt x="72662" y="18677"/>
                  </a:cubicBezTo>
                  <a:cubicBezTo>
                    <a:pt x="63137" y="22487"/>
                    <a:pt x="20275" y="141550"/>
                    <a:pt x="11702" y="136787"/>
                  </a:cubicBezTo>
                  <a:cubicBezTo>
                    <a:pt x="28847" y="146312"/>
                    <a:pt x="94570" y="12010"/>
                    <a:pt x="69805" y="7248"/>
                  </a:cubicBezTo>
                  <a:cubicBezTo>
                    <a:pt x="54565" y="4390"/>
                    <a:pt x="73615" y="61540"/>
                    <a:pt x="41230" y="57730"/>
                  </a:cubicBezTo>
                  <a:cubicBezTo>
                    <a:pt x="24085" y="54873"/>
                    <a:pt x="10750" y="8200"/>
                    <a:pt x="9797" y="9152"/>
                  </a:cubicBezTo>
                  <a:cubicBezTo>
                    <a:pt x="7892" y="11058"/>
                    <a:pt x="4082" y="24392"/>
                    <a:pt x="11702" y="18677"/>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610" name="Google Shape;11610;p15"/>
            <p:cNvSpPr/>
            <p:nvPr/>
          </p:nvSpPr>
          <p:spPr>
            <a:xfrm>
              <a:off x="7962127" y="5901814"/>
              <a:ext cx="57150" cy="66675"/>
            </a:xfrm>
            <a:custGeom>
              <a:avLst/>
              <a:gdLst/>
              <a:ahLst/>
              <a:cxnLst/>
              <a:rect l="l" t="t" r="r" b="b"/>
              <a:pathLst>
                <a:path w="57150" h="66675" extrusionOk="0">
                  <a:moveTo>
                    <a:pt x="25939" y="7144"/>
                  </a:moveTo>
                  <a:cubicBezTo>
                    <a:pt x="1174" y="23336"/>
                    <a:pt x="-3588" y="81439"/>
                    <a:pt x="39274" y="54769"/>
                  </a:cubicBezTo>
                  <a:cubicBezTo>
                    <a:pt x="95472" y="19526"/>
                    <a:pt x="11652" y="16669"/>
                    <a:pt x="13557" y="23336"/>
                  </a:cubicBezTo>
                  <a:cubicBezTo>
                    <a:pt x="18319" y="40481"/>
                    <a:pt x="35464" y="5239"/>
                    <a:pt x="41179" y="45244"/>
                  </a:cubicBezTo>
                  <a:cubicBezTo>
                    <a:pt x="3079" y="43339"/>
                    <a:pt x="20224" y="10001"/>
                    <a:pt x="25939"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611" name="Google Shape;11611;p15"/>
            <p:cNvSpPr/>
            <p:nvPr/>
          </p:nvSpPr>
          <p:spPr>
            <a:xfrm>
              <a:off x="8056526" y="5837596"/>
              <a:ext cx="66675" cy="95250"/>
            </a:xfrm>
            <a:custGeom>
              <a:avLst/>
              <a:gdLst/>
              <a:ahLst/>
              <a:cxnLst/>
              <a:rect l="l" t="t" r="r" b="b"/>
              <a:pathLst>
                <a:path w="66675" h="95250" extrusionOk="0">
                  <a:moveTo>
                    <a:pt x="36315" y="7545"/>
                  </a:moveTo>
                  <a:cubicBezTo>
                    <a:pt x="-42742" y="58027"/>
                    <a:pt x="63938" y="86602"/>
                    <a:pt x="63938" y="89460"/>
                  </a:cubicBezTo>
                  <a:cubicBezTo>
                    <a:pt x="63938" y="92317"/>
                    <a:pt x="23933" y="67552"/>
                    <a:pt x="20123" y="50407"/>
                  </a:cubicBezTo>
                  <a:cubicBezTo>
                    <a:pt x="18218" y="41835"/>
                    <a:pt x="42983" y="2782"/>
                    <a:pt x="36315" y="7545"/>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612" name="Google Shape;11612;p15"/>
            <p:cNvSpPr/>
            <p:nvPr/>
          </p:nvSpPr>
          <p:spPr>
            <a:xfrm>
              <a:off x="8136384" y="5878456"/>
              <a:ext cx="66675" cy="57150"/>
            </a:xfrm>
            <a:custGeom>
              <a:avLst/>
              <a:gdLst/>
              <a:ahLst/>
              <a:cxnLst/>
              <a:rect l="l" t="t" r="r" b="b"/>
              <a:pathLst>
                <a:path w="66675" h="57150" extrusionOk="0">
                  <a:moveTo>
                    <a:pt x="7893" y="7642"/>
                  </a:moveTo>
                  <a:cubicBezTo>
                    <a:pt x="6940" y="7642"/>
                    <a:pt x="65043" y="52410"/>
                    <a:pt x="65995" y="51457"/>
                  </a:cubicBezTo>
                  <a:cubicBezTo>
                    <a:pt x="83140" y="33360"/>
                    <a:pt x="-1632" y="2880"/>
                    <a:pt x="7893" y="7642"/>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613" name="Google Shape;11613;p15"/>
            <p:cNvSpPr/>
            <p:nvPr/>
          </p:nvSpPr>
          <p:spPr>
            <a:xfrm>
              <a:off x="8142844" y="5865840"/>
              <a:ext cx="57150" cy="57150"/>
            </a:xfrm>
            <a:custGeom>
              <a:avLst/>
              <a:gdLst/>
              <a:ahLst/>
              <a:cxnLst/>
              <a:rect l="l" t="t" r="r" b="b"/>
              <a:pathLst>
                <a:path w="57150" h="57150" extrusionOk="0">
                  <a:moveTo>
                    <a:pt x="8100" y="58357"/>
                  </a:moveTo>
                  <a:cubicBezTo>
                    <a:pt x="8100" y="58357"/>
                    <a:pt x="59535" y="14543"/>
                    <a:pt x="53820" y="8828"/>
                  </a:cubicBezTo>
                  <a:cubicBezTo>
                    <a:pt x="40485" y="-4507"/>
                    <a:pt x="480" y="65978"/>
                    <a:pt x="8100" y="58357"/>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614" name="Google Shape;11614;p15"/>
            <p:cNvSpPr/>
            <p:nvPr/>
          </p:nvSpPr>
          <p:spPr>
            <a:xfrm>
              <a:off x="8205018" y="5841807"/>
              <a:ext cx="57150" cy="104775"/>
            </a:xfrm>
            <a:custGeom>
              <a:avLst/>
              <a:gdLst/>
              <a:ahLst/>
              <a:cxnLst/>
              <a:rect l="l" t="t" r="r" b="b"/>
              <a:pathLst>
                <a:path w="57150" h="104775" extrusionOk="0">
                  <a:moveTo>
                    <a:pt x="9744" y="7144"/>
                  </a:moveTo>
                  <a:cubicBezTo>
                    <a:pt x="27841" y="29051"/>
                    <a:pt x="30699" y="45244"/>
                    <a:pt x="32604" y="70961"/>
                  </a:cubicBezTo>
                  <a:cubicBezTo>
                    <a:pt x="33556" y="83344"/>
                    <a:pt x="2124" y="92869"/>
                    <a:pt x="7839" y="101441"/>
                  </a:cubicBezTo>
                  <a:cubicBezTo>
                    <a:pt x="16411" y="116681"/>
                    <a:pt x="53559" y="50959"/>
                    <a:pt x="51654" y="38576"/>
                  </a:cubicBezTo>
                  <a:cubicBezTo>
                    <a:pt x="45939" y="8096"/>
                    <a:pt x="11649" y="8096"/>
                    <a:pt x="9744"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615" name="Google Shape;11615;p15"/>
            <p:cNvSpPr/>
            <p:nvPr/>
          </p:nvSpPr>
          <p:spPr>
            <a:xfrm>
              <a:off x="7823959" y="4849620"/>
              <a:ext cx="114300" cy="142875"/>
            </a:xfrm>
            <a:custGeom>
              <a:avLst/>
              <a:gdLst/>
              <a:ahLst/>
              <a:cxnLst/>
              <a:rect l="l" t="t" r="r" b="b"/>
              <a:pathLst>
                <a:path w="114300" h="142875" extrusionOk="0">
                  <a:moveTo>
                    <a:pt x="46950" y="27780"/>
                  </a:moveTo>
                  <a:cubicBezTo>
                    <a:pt x="104100" y="-3652"/>
                    <a:pt x="118387" y="43973"/>
                    <a:pt x="89812" y="99218"/>
                  </a:cubicBezTo>
                  <a:cubicBezTo>
                    <a:pt x="82192" y="114458"/>
                    <a:pt x="72667" y="134460"/>
                    <a:pt x="51712" y="135413"/>
                  </a:cubicBezTo>
                  <a:cubicBezTo>
                    <a:pt x="31710" y="135413"/>
                    <a:pt x="15517" y="99218"/>
                    <a:pt x="11707" y="100170"/>
                  </a:cubicBezTo>
                  <a:cubicBezTo>
                    <a:pt x="-8295" y="105885"/>
                    <a:pt x="43140" y="142080"/>
                    <a:pt x="56475" y="141128"/>
                  </a:cubicBezTo>
                  <a:cubicBezTo>
                    <a:pt x="94575" y="139223"/>
                    <a:pt x="101242" y="97313"/>
                    <a:pt x="105052" y="68738"/>
                  </a:cubicBezTo>
                  <a:cubicBezTo>
                    <a:pt x="118387" y="-23655"/>
                    <a:pt x="79335" y="10635"/>
                    <a:pt x="46950" y="27780"/>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616" name="Google Shape;11616;p15"/>
            <p:cNvSpPr/>
            <p:nvPr/>
          </p:nvSpPr>
          <p:spPr>
            <a:xfrm>
              <a:off x="8029039" y="4919195"/>
              <a:ext cx="47625" cy="57150"/>
            </a:xfrm>
            <a:custGeom>
              <a:avLst/>
              <a:gdLst/>
              <a:ahLst/>
              <a:cxnLst/>
              <a:rect l="l" t="t" r="r" b="b"/>
              <a:pathLst>
                <a:path w="47625" h="57150" extrusionOk="0">
                  <a:moveTo>
                    <a:pt x="26655" y="7736"/>
                  </a:moveTo>
                  <a:cubicBezTo>
                    <a:pt x="-20017" y="29643"/>
                    <a:pt x="30465" y="68696"/>
                    <a:pt x="39990" y="46788"/>
                  </a:cubicBezTo>
                  <a:cubicBezTo>
                    <a:pt x="52373" y="17261"/>
                    <a:pt x="31418" y="11546"/>
                    <a:pt x="29513" y="10593"/>
                  </a:cubicBezTo>
                  <a:cubicBezTo>
                    <a:pt x="31418" y="20118"/>
                    <a:pt x="34275" y="3926"/>
                    <a:pt x="26655" y="7736"/>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617" name="Google Shape;11617;p15"/>
            <p:cNvSpPr/>
            <p:nvPr/>
          </p:nvSpPr>
          <p:spPr>
            <a:xfrm>
              <a:off x="8090199" y="4815964"/>
              <a:ext cx="85725" cy="114300"/>
            </a:xfrm>
            <a:custGeom>
              <a:avLst/>
              <a:gdLst/>
              <a:ahLst/>
              <a:cxnLst/>
              <a:rect l="l" t="t" r="r" b="b"/>
              <a:pathLst>
                <a:path w="85725" h="114300" extrusionOk="0">
                  <a:moveTo>
                    <a:pt x="40743" y="7144"/>
                  </a:moveTo>
                  <a:cubicBezTo>
                    <a:pt x="-55460" y="91916"/>
                    <a:pt x="85510" y="100489"/>
                    <a:pt x="85510" y="112871"/>
                  </a:cubicBezTo>
                  <a:cubicBezTo>
                    <a:pt x="85510" y="111919"/>
                    <a:pt x="31218" y="93821"/>
                    <a:pt x="25502" y="80486"/>
                  </a:cubicBezTo>
                  <a:cubicBezTo>
                    <a:pt x="17883" y="63341"/>
                    <a:pt x="40743" y="7144"/>
                    <a:pt x="40743"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618" name="Google Shape;11618;p15"/>
            <p:cNvSpPr/>
            <p:nvPr/>
          </p:nvSpPr>
          <p:spPr>
            <a:xfrm>
              <a:off x="8187615" y="4858723"/>
              <a:ext cx="38100" cy="57150"/>
            </a:xfrm>
            <a:custGeom>
              <a:avLst/>
              <a:gdLst/>
              <a:ahLst/>
              <a:cxnLst/>
              <a:rect l="l" t="t" r="r" b="b"/>
              <a:pathLst>
                <a:path w="38100" h="57150" extrusionOk="0">
                  <a:moveTo>
                    <a:pt x="7144" y="7248"/>
                  </a:moveTo>
                  <a:cubicBezTo>
                    <a:pt x="20479" y="47253"/>
                    <a:pt x="26194" y="58683"/>
                    <a:pt x="24289" y="39633"/>
                  </a:cubicBezTo>
                  <a:cubicBezTo>
                    <a:pt x="17621" y="37728"/>
                    <a:pt x="13811" y="41538"/>
                    <a:pt x="15716" y="51063"/>
                  </a:cubicBezTo>
                  <a:cubicBezTo>
                    <a:pt x="19526" y="61540"/>
                    <a:pt x="72866" y="4390"/>
                    <a:pt x="7144" y="7248"/>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619" name="Google Shape;11619;p15"/>
            <p:cNvSpPr/>
            <p:nvPr/>
          </p:nvSpPr>
          <p:spPr>
            <a:xfrm>
              <a:off x="8228243" y="4843636"/>
              <a:ext cx="47625" cy="66675"/>
            </a:xfrm>
            <a:custGeom>
              <a:avLst/>
              <a:gdLst/>
              <a:ahLst/>
              <a:cxnLst/>
              <a:rect l="l" t="t" r="r" b="b"/>
              <a:pathLst>
                <a:path w="47625" h="66675" extrusionOk="0">
                  <a:moveTo>
                    <a:pt x="37001" y="11857"/>
                  </a:moveTo>
                  <a:cubicBezTo>
                    <a:pt x="20809" y="-6240"/>
                    <a:pt x="4616" y="32812"/>
                    <a:pt x="7474" y="44242"/>
                  </a:cubicBezTo>
                  <a:cubicBezTo>
                    <a:pt x="15094" y="77580"/>
                    <a:pt x="48431" y="52815"/>
                    <a:pt x="48431" y="50910"/>
                  </a:cubicBezTo>
                  <a:cubicBezTo>
                    <a:pt x="38906" y="33765"/>
                    <a:pt x="9379" y="78532"/>
                    <a:pt x="16046" y="35670"/>
                  </a:cubicBezTo>
                  <a:cubicBezTo>
                    <a:pt x="17951" y="27097"/>
                    <a:pt x="37954" y="12810"/>
                    <a:pt x="37001" y="11857"/>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620" name="Google Shape;11620;p15"/>
            <p:cNvSpPr/>
            <p:nvPr/>
          </p:nvSpPr>
          <p:spPr>
            <a:xfrm>
              <a:off x="8271435" y="4810467"/>
              <a:ext cx="47625" cy="95250"/>
            </a:xfrm>
            <a:custGeom>
              <a:avLst/>
              <a:gdLst/>
              <a:ahLst/>
              <a:cxnLst/>
              <a:rect l="l" t="t" r="r" b="b"/>
              <a:pathLst>
                <a:path w="47625" h="95250" extrusionOk="0">
                  <a:moveTo>
                    <a:pt x="7144" y="9784"/>
                  </a:moveTo>
                  <a:cubicBezTo>
                    <a:pt x="72866" y="-8314"/>
                    <a:pt x="28099" y="89794"/>
                    <a:pt x="40481" y="96461"/>
                  </a:cubicBezTo>
                  <a:cubicBezTo>
                    <a:pt x="30004" y="89794"/>
                    <a:pt x="78581" y="-10219"/>
                    <a:pt x="7144" y="978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621" name="Google Shape;11621;p15"/>
            <p:cNvSpPr/>
            <p:nvPr/>
          </p:nvSpPr>
          <p:spPr>
            <a:xfrm>
              <a:off x="10041685" y="5397106"/>
              <a:ext cx="85725" cy="76200"/>
            </a:xfrm>
            <a:custGeom>
              <a:avLst/>
              <a:gdLst/>
              <a:ahLst/>
              <a:cxnLst/>
              <a:rect l="l" t="t" r="r" b="b"/>
              <a:pathLst>
                <a:path w="85725" h="76200" extrusionOk="0">
                  <a:moveTo>
                    <a:pt x="7591" y="7979"/>
                  </a:moveTo>
                  <a:cubicBezTo>
                    <a:pt x="14258" y="15599"/>
                    <a:pt x="73314" y="77512"/>
                    <a:pt x="81886" y="68939"/>
                  </a:cubicBezTo>
                  <a:cubicBezTo>
                    <a:pt x="92364" y="59414"/>
                    <a:pt x="-29" y="-593"/>
                    <a:pt x="7591" y="7979"/>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622" name="Google Shape;11622;p15"/>
            <p:cNvSpPr/>
            <p:nvPr/>
          </p:nvSpPr>
          <p:spPr>
            <a:xfrm>
              <a:off x="10037879" y="5388017"/>
              <a:ext cx="85725" cy="95250"/>
            </a:xfrm>
            <a:custGeom>
              <a:avLst/>
              <a:gdLst/>
              <a:ahLst/>
              <a:cxnLst/>
              <a:rect l="l" t="t" r="r" b="b"/>
              <a:pathLst>
                <a:path w="85725" h="95250" extrusionOk="0">
                  <a:moveTo>
                    <a:pt x="7587" y="91363"/>
                  </a:moveTo>
                  <a:cubicBezTo>
                    <a:pt x="15207" y="84696"/>
                    <a:pt x="90455" y="13258"/>
                    <a:pt x="85692" y="8496"/>
                  </a:cubicBezTo>
                  <a:cubicBezTo>
                    <a:pt x="71405" y="-5792"/>
                    <a:pt x="920" y="98031"/>
                    <a:pt x="7587" y="91363"/>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grpSp>
      <p:grpSp>
        <p:nvGrpSpPr>
          <p:cNvPr id="11623" name="Google Shape;11623;p15"/>
          <p:cNvGrpSpPr/>
          <p:nvPr/>
        </p:nvGrpSpPr>
        <p:grpSpPr>
          <a:xfrm rot="-4216818">
            <a:off x="6861986" y="2403416"/>
            <a:ext cx="536848" cy="303332"/>
            <a:chOff x="3699986" y="6116874"/>
            <a:chExt cx="301942" cy="170604"/>
          </a:xfrm>
        </p:grpSpPr>
        <p:sp>
          <p:nvSpPr>
            <p:cNvPr id="11624" name="Google Shape;11624;p15"/>
            <p:cNvSpPr/>
            <p:nvPr/>
          </p:nvSpPr>
          <p:spPr>
            <a:xfrm>
              <a:off x="3699986" y="6118885"/>
              <a:ext cx="28575" cy="161925"/>
            </a:xfrm>
            <a:custGeom>
              <a:avLst/>
              <a:gdLst/>
              <a:ahLst/>
              <a:cxnLst/>
              <a:rect l="l" t="t" r="r" b="b"/>
              <a:pathLst>
                <a:path w="28575" h="161925" extrusionOk="0">
                  <a:moveTo>
                    <a:pt x="7144" y="7144"/>
                  </a:moveTo>
                  <a:cubicBezTo>
                    <a:pt x="7144" y="19526"/>
                    <a:pt x="19526" y="155734"/>
                    <a:pt x="23336" y="155734"/>
                  </a:cubicBezTo>
                  <a:cubicBezTo>
                    <a:pt x="30004" y="155734"/>
                    <a:pt x="19526" y="84296"/>
                    <a:pt x="18574" y="74771"/>
                  </a:cubicBezTo>
                  <a:cubicBezTo>
                    <a:pt x="16669" y="56674"/>
                    <a:pt x="7144" y="13811"/>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625" name="Google Shape;11625;p15"/>
            <p:cNvSpPr/>
            <p:nvPr/>
          </p:nvSpPr>
          <p:spPr>
            <a:xfrm>
              <a:off x="3716178" y="6267475"/>
              <a:ext cx="285750" cy="19050"/>
            </a:xfrm>
            <a:custGeom>
              <a:avLst/>
              <a:gdLst/>
              <a:ahLst/>
              <a:cxnLst/>
              <a:rect l="l" t="t" r="r" b="b"/>
              <a:pathLst>
                <a:path w="285750" h="19050" extrusionOk="0">
                  <a:moveTo>
                    <a:pt x="7144" y="7144"/>
                  </a:moveTo>
                  <a:cubicBezTo>
                    <a:pt x="31909" y="7144"/>
                    <a:pt x="278606" y="24289"/>
                    <a:pt x="278606" y="9049"/>
                  </a:cubicBezTo>
                  <a:cubicBezTo>
                    <a:pt x="278606" y="10001"/>
                    <a:pt x="19526"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626" name="Google Shape;11626;p15"/>
            <p:cNvSpPr/>
            <p:nvPr/>
          </p:nvSpPr>
          <p:spPr>
            <a:xfrm>
              <a:off x="3700938" y="6116874"/>
              <a:ext cx="295275" cy="161925"/>
            </a:xfrm>
            <a:custGeom>
              <a:avLst/>
              <a:gdLst/>
              <a:ahLst/>
              <a:cxnLst/>
              <a:rect l="l" t="t" r="r" b="b"/>
              <a:pathLst>
                <a:path w="295275" h="161925" extrusionOk="0">
                  <a:moveTo>
                    <a:pt x="10001" y="7250"/>
                  </a:moveTo>
                  <a:cubicBezTo>
                    <a:pt x="16669" y="9155"/>
                    <a:pt x="50959" y="33920"/>
                    <a:pt x="67151" y="41540"/>
                  </a:cubicBezTo>
                  <a:cubicBezTo>
                    <a:pt x="94774" y="55827"/>
                    <a:pt x="121444" y="72020"/>
                    <a:pt x="149066" y="85355"/>
                  </a:cubicBezTo>
                  <a:cubicBezTo>
                    <a:pt x="161449" y="92022"/>
                    <a:pt x="290036" y="163460"/>
                    <a:pt x="293846" y="159650"/>
                  </a:cubicBezTo>
                  <a:cubicBezTo>
                    <a:pt x="293846" y="159650"/>
                    <a:pt x="8096" y="2487"/>
                    <a:pt x="7144" y="7250"/>
                  </a:cubicBezTo>
                  <a:cubicBezTo>
                    <a:pt x="7144" y="9155"/>
                    <a:pt x="8096" y="10107"/>
                    <a:pt x="9049" y="10107"/>
                  </a:cubicBezTo>
                  <a:cubicBezTo>
                    <a:pt x="11906" y="11060"/>
                    <a:pt x="11906" y="9155"/>
                    <a:pt x="10001" y="7250"/>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627" name="Google Shape;11627;p15"/>
            <p:cNvSpPr/>
            <p:nvPr/>
          </p:nvSpPr>
          <p:spPr>
            <a:xfrm>
              <a:off x="3745910" y="6186461"/>
              <a:ext cx="19050" cy="57150"/>
            </a:xfrm>
            <a:custGeom>
              <a:avLst/>
              <a:gdLst/>
              <a:ahLst/>
              <a:cxnLst/>
              <a:rect l="l" t="t" r="r" b="b"/>
              <a:pathLst>
                <a:path w="19050" h="57150" extrusionOk="0">
                  <a:moveTo>
                    <a:pt x="9797" y="7195"/>
                  </a:moveTo>
                  <a:cubicBezTo>
                    <a:pt x="7892" y="11958"/>
                    <a:pt x="4082" y="56725"/>
                    <a:pt x="11702" y="56725"/>
                  </a:cubicBezTo>
                  <a:cubicBezTo>
                    <a:pt x="16465" y="56725"/>
                    <a:pt x="10750" y="5290"/>
                    <a:pt x="9797" y="7195"/>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628" name="Google Shape;11628;p15"/>
            <p:cNvSpPr/>
            <p:nvPr/>
          </p:nvSpPr>
          <p:spPr>
            <a:xfrm>
              <a:off x="3750442" y="6230353"/>
              <a:ext cx="114300" cy="19050"/>
            </a:xfrm>
            <a:custGeom>
              <a:avLst/>
              <a:gdLst/>
              <a:ahLst/>
              <a:cxnLst/>
              <a:rect l="l" t="t" r="r" b="b"/>
              <a:pathLst>
                <a:path w="114300" h="19050" extrusionOk="0">
                  <a:moveTo>
                    <a:pt x="7170" y="13786"/>
                  </a:moveTo>
                  <a:cubicBezTo>
                    <a:pt x="19552" y="14738"/>
                    <a:pt x="106230" y="14738"/>
                    <a:pt x="106230" y="9976"/>
                  </a:cubicBezTo>
                  <a:cubicBezTo>
                    <a:pt x="104325" y="9023"/>
                    <a:pt x="102420" y="9976"/>
                    <a:pt x="101467" y="12833"/>
                  </a:cubicBezTo>
                  <a:cubicBezTo>
                    <a:pt x="101467" y="16643"/>
                    <a:pt x="109087" y="16643"/>
                    <a:pt x="109087" y="12833"/>
                  </a:cubicBezTo>
                  <a:cubicBezTo>
                    <a:pt x="108135" y="-502"/>
                    <a:pt x="5265" y="13786"/>
                    <a:pt x="7170" y="1378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629" name="Google Shape;11629;p15"/>
            <p:cNvSpPr/>
            <p:nvPr/>
          </p:nvSpPr>
          <p:spPr>
            <a:xfrm>
              <a:off x="3749516" y="6190323"/>
              <a:ext cx="114300" cy="57150"/>
            </a:xfrm>
            <a:custGeom>
              <a:avLst/>
              <a:gdLst/>
              <a:ahLst/>
              <a:cxnLst/>
              <a:rect l="l" t="t" r="r" b="b"/>
              <a:pathLst>
                <a:path w="114300" h="57150" extrusionOk="0">
                  <a:moveTo>
                    <a:pt x="7144" y="7144"/>
                  </a:moveTo>
                  <a:cubicBezTo>
                    <a:pt x="28099" y="20479"/>
                    <a:pt x="51911" y="30956"/>
                    <a:pt x="73819" y="41434"/>
                  </a:cubicBezTo>
                  <a:cubicBezTo>
                    <a:pt x="71914" y="40481"/>
                    <a:pt x="117634" y="60484"/>
                    <a:pt x="109061" y="51911"/>
                  </a:cubicBezTo>
                  <a:cubicBezTo>
                    <a:pt x="108109" y="50959"/>
                    <a:pt x="102394" y="51911"/>
                    <a:pt x="105251" y="54769"/>
                  </a:cubicBezTo>
                  <a:cubicBezTo>
                    <a:pt x="87154" y="36671"/>
                    <a:pt x="25241" y="1857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630" name="Google Shape;11630;p15"/>
            <p:cNvSpPr/>
            <p:nvPr/>
          </p:nvSpPr>
          <p:spPr>
            <a:xfrm>
              <a:off x="3718954" y="6252235"/>
              <a:ext cx="19050" cy="28575"/>
            </a:xfrm>
            <a:custGeom>
              <a:avLst/>
              <a:gdLst/>
              <a:ahLst/>
              <a:cxnLst/>
              <a:rect l="l" t="t" r="r" b="b"/>
              <a:pathLst>
                <a:path w="19050" h="28575" extrusionOk="0">
                  <a:moveTo>
                    <a:pt x="12941" y="19526"/>
                  </a:moveTo>
                  <a:cubicBezTo>
                    <a:pt x="15798" y="13811"/>
                    <a:pt x="15798" y="10001"/>
                    <a:pt x="11988" y="7144"/>
                  </a:cubicBezTo>
                  <a:cubicBezTo>
                    <a:pt x="558" y="7144"/>
                    <a:pt x="12941" y="28099"/>
                    <a:pt x="12941" y="1952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631" name="Google Shape;11631;p15"/>
            <p:cNvSpPr/>
            <p:nvPr/>
          </p:nvSpPr>
          <p:spPr>
            <a:xfrm>
              <a:off x="3728901" y="6255750"/>
              <a:ext cx="19050" cy="19050"/>
            </a:xfrm>
            <a:custGeom>
              <a:avLst/>
              <a:gdLst/>
              <a:ahLst/>
              <a:cxnLst/>
              <a:rect l="l" t="t" r="r" b="b"/>
              <a:pathLst>
                <a:path w="19050" h="19050" extrusionOk="0">
                  <a:moveTo>
                    <a:pt x="12518" y="15059"/>
                  </a:moveTo>
                  <a:cubicBezTo>
                    <a:pt x="13471" y="12201"/>
                    <a:pt x="13471" y="9344"/>
                    <a:pt x="11566" y="7439"/>
                  </a:cubicBezTo>
                  <a:cubicBezTo>
                    <a:pt x="1088" y="4581"/>
                    <a:pt x="12518" y="23631"/>
                    <a:pt x="12518" y="1505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632" name="Google Shape;11632;p15"/>
            <p:cNvSpPr/>
            <p:nvPr/>
          </p:nvSpPr>
          <p:spPr>
            <a:xfrm>
              <a:off x="3737626" y="6257625"/>
              <a:ext cx="19050" cy="19050"/>
            </a:xfrm>
            <a:custGeom>
              <a:avLst/>
              <a:gdLst/>
              <a:ahLst/>
              <a:cxnLst/>
              <a:rect l="l" t="t" r="r" b="b"/>
              <a:pathLst>
                <a:path w="19050" h="19050" extrusionOk="0">
                  <a:moveTo>
                    <a:pt x="11413" y="14136"/>
                  </a:moveTo>
                  <a:cubicBezTo>
                    <a:pt x="13318" y="11279"/>
                    <a:pt x="13318" y="9374"/>
                    <a:pt x="11413" y="7469"/>
                  </a:cubicBezTo>
                  <a:cubicBezTo>
                    <a:pt x="2841" y="4611"/>
                    <a:pt x="9508" y="21756"/>
                    <a:pt x="11413" y="1413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633" name="Google Shape;11633;p15"/>
            <p:cNvSpPr/>
            <p:nvPr/>
          </p:nvSpPr>
          <p:spPr>
            <a:xfrm>
              <a:off x="3758297" y="6255093"/>
              <a:ext cx="19050" cy="19050"/>
            </a:xfrm>
            <a:custGeom>
              <a:avLst/>
              <a:gdLst/>
              <a:ahLst/>
              <a:cxnLst/>
              <a:rect l="l" t="t" r="r" b="b"/>
              <a:pathLst>
                <a:path w="19050" h="19050" extrusionOk="0">
                  <a:moveTo>
                    <a:pt x="13603" y="15716"/>
                  </a:moveTo>
                  <a:cubicBezTo>
                    <a:pt x="15508" y="11906"/>
                    <a:pt x="14555" y="9049"/>
                    <a:pt x="10745" y="7144"/>
                  </a:cubicBezTo>
                  <a:cubicBezTo>
                    <a:pt x="1220" y="8096"/>
                    <a:pt x="13603" y="24289"/>
                    <a:pt x="13603" y="1571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634" name="Google Shape;11634;p15"/>
            <p:cNvSpPr/>
            <p:nvPr/>
          </p:nvSpPr>
          <p:spPr>
            <a:xfrm>
              <a:off x="3770432" y="6257950"/>
              <a:ext cx="19050" cy="19050"/>
            </a:xfrm>
            <a:custGeom>
              <a:avLst/>
              <a:gdLst/>
              <a:ahLst/>
              <a:cxnLst/>
              <a:rect l="l" t="t" r="r" b="b"/>
              <a:pathLst>
                <a:path w="19050" h="19050" extrusionOk="0">
                  <a:moveTo>
                    <a:pt x="12897" y="13811"/>
                  </a:moveTo>
                  <a:cubicBezTo>
                    <a:pt x="13850" y="10954"/>
                    <a:pt x="12897" y="9049"/>
                    <a:pt x="10040" y="7144"/>
                  </a:cubicBezTo>
                  <a:cubicBezTo>
                    <a:pt x="7182" y="9049"/>
                    <a:pt x="6230" y="11906"/>
                    <a:pt x="8135" y="15716"/>
                  </a:cubicBezTo>
                  <a:cubicBezTo>
                    <a:pt x="11945" y="17621"/>
                    <a:pt x="12897" y="16669"/>
                    <a:pt x="12897" y="13811"/>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635" name="Google Shape;11635;p15"/>
            <p:cNvSpPr/>
            <p:nvPr/>
          </p:nvSpPr>
          <p:spPr>
            <a:xfrm>
              <a:off x="3778111" y="6256998"/>
              <a:ext cx="19050" cy="19050"/>
            </a:xfrm>
            <a:custGeom>
              <a:avLst/>
              <a:gdLst/>
              <a:ahLst/>
              <a:cxnLst/>
              <a:rect l="l" t="t" r="r" b="b"/>
              <a:pathLst>
                <a:path w="19050" h="19050" extrusionOk="0">
                  <a:moveTo>
                    <a:pt x="12839" y="15716"/>
                  </a:moveTo>
                  <a:cubicBezTo>
                    <a:pt x="14744" y="11906"/>
                    <a:pt x="13791" y="9049"/>
                    <a:pt x="10934" y="7144"/>
                  </a:cubicBezTo>
                  <a:cubicBezTo>
                    <a:pt x="1409" y="7144"/>
                    <a:pt x="12839" y="23336"/>
                    <a:pt x="12839" y="1571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636" name="Google Shape;11636;p15"/>
            <p:cNvSpPr/>
            <p:nvPr/>
          </p:nvSpPr>
          <p:spPr>
            <a:xfrm>
              <a:off x="3811029" y="6254140"/>
              <a:ext cx="19050" cy="19050"/>
            </a:xfrm>
            <a:custGeom>
              <a:avLst/>
              <a:gdLst/>
              <a:ahLst/>
              <a:cxnLst/>
              <a:rect l="l" t="t" r="r" b="b"/>
              <a:pathLst>
                <a:path w="19050" h="19050" extrusionOk="0">
                  <a:moveTo>
                    <a:pt x="13258" y="17621"/>
                  </a:moveTo>
                  <a:cubicBezTo>
                    <a:pt x="15163" y="12859"/>
                    <a:pt x="15163" y="10001"/>
                    <a:pt x="11353" y="7144"/>
                  </a:cubicBezTo>
                  <a:cubicBezTo>
                    <a:pt x="876" y="7144"/>
                    <a:pt x="13258" y="25241"/>
                    <a:pt x="13258" y="17621"/>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637" name="Google Shape;11637;p15"/>
            <p:cNvSpPr/>
            <p:nvPr/>
          </p:nvSpPr>
          <p:spPr>
            <a:xfrm>
              <a:off x="3821316" y="6256045"/>
              <a:ext cx="19050" cy="19050"/>
            </a:xfrm>
            <a:custGeom>
              <a:avLst/>
              <a:gdLst/>
              <a:ahLst/>
              <a:cxnLst/>
              <a:rect l="l" t="t" r="r" b="b"/>
              <a:pathLst>
                <a:path w="19050" h="19050" extrusionOk="0">
                  <a:moveTo>
                    <a:pt x="13449" y="16669"/>
                  </a:moveTo>
                  <a:cubicBezTo>
                    <a:pt x="14401" y="12859"/>
                    <a:pt x="13449" y="9049"/>
                    <a:pt x="10591" y="7144"/>
                  </a:cubicBezTo>
                  <a:cubicBezTo>
                    <a:pt x="1066" y="8096"/>
                    <a:pt x="14401" y="25241"/>
                    <a:pt x="13449" y="1666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638" name="Google Shape;11638;p15"/>
            <p:cNvSpPr/>
            <p:nvPr/>
          </p:nvSpPr>
          <p:spPr>
            <a:xfrm>
              <a:off x="3840347" y="6252235"/>
              <a:ext cx="19050" cy="28575"/>
            </a:xfrm>
            <a:custGeom>
              <a:avLst/>
              <a:gdLst/>
              <a:ahLst/>
              <a:cxnLst/>
              <a:rect l="l" t="t" r="r" b="b"/>
              <a:pathLst>
                <a:path w="19050" h="28575" extrusionOk="0">
                  <a:moveTo>
                    <a:pt x="11562" y="19526"/>
                  </a:moveTo>
                  <a:cubicBezTo>
                    <a:pt x="9657" y="17621"/>
                    <a:pt x="15372" y="7144"/>
                    <a:pt x="10610" y="7144"/>
                  </a:cubicBezTo>
                  <a:cubicBezTo>
                    <a:pt x="5847" y="7144"/>
                    <a:pt x="6800" y="21431"/>
                    <a:pt x="8705" y="22384"/>
                  </a:cubicBezTo>
                  <a:cubicBezTo>
                    <a:pt x="11562" y="23336"/>
                    <a:pt x="12515" y="22384"/>
                    <a:pt x="11562" y="1952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639" name="Google Shape;11639;p15"/>
            <p:cNvSpPr/>
            <p:nvPr/>
          </p:nvSpPr>
          <p:spPr>
            <a:xfrm>
              <a:off x="3849910" y="6254140"/>
              <a:ext cx="19050" cy="19050"/>
            </a:xfrm>
            <a:custGeom>
              <a:avLst/>
              <a:gdLst/>
              <a:ahLst/>
              <a:cxnLst/>
              <a:rect l="l" t="t" r="r" b="b"/>
              <a:pathLst>
                <a:path w="19050" h="19050" extrusionOk="0">
                  <a:moveTo>
                    <a:pt x="14382" y="17621"/>
                  </a:moveTo>
                  <a:cubicBezTo>
                    <a:pt x="16287" y="12859"/>
                    <a:pt x="15335" y="9049"/>
                    <a:pt x="11525" y="7144"/>
                  </a:cubicBezTo>
                  <a:cubicBezTo>
                    <a:pt x="-858" y="7144"/>
                    <a:pt x="17240" y="26194"/>
                    <a:pt x="14382" y="17621"/>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640" name="Google Shape;11640;p15"/>
            <p:cNvSpPr/>
            <p:nvPr/>
          </p:nvSpPr>
          <p:spPr>
            <a:xfrm>
              <a:off x="3862753" y="6250330"/>
              <a:ext cx="19050" cy="28575"/>
            </a:xfrm>
            <a:custGeom>
              <a:avLst/>
              <a:gdLst/>
              <a:ahLst/>
              <a:cxnLst/>
              <a:rect l="l" t="t" r="r" b="b"/>
              <a:pathLst>
                <a:path w="19050" h="28575" extrusionOk="0">
                  <a:moveTo>
                    <a:pt x="13921" y="20479"/>
                  </a:moveTo>
                  <a:cubicBezTo>
                    <a:pt x="16779" y="14764"/>
                    <a:pt x="15826" y="10001"/>
                    <a:pt x="12016" y="7144"/>
                  </a:cubicBezTo>
                  <a:cubicBezTo>
                    <a:pt x="-366" y="8096"/>
                    <a:pt x="14874" y="28099"/>
                    <a:pt x="13921" y="2047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641" name="Google Shape;11641;p15"/>
            <p:cNvSpPr/>
            <p:nvPr/>
          </p:nvSpPr>
          <p:spPr>
            <a:xfrm>
              <a:off x="3897900" y="6262713"/>
              <a:ext cx="19050" cy="19050"/>
            </a:xfrm>
            <a:custGeom>
              <a:avLst/>
              <a:gdLst/>
              <a:ahLst/>
              <a:cxnLst/>
              <a:rect l="l" t="t" r="r" b="b"/>
              <a:pathLst>
                <a:path w="19050" h="19050" extrusionOk="0">
                  <a:moveTo>
                    <a:pt x="14017" y="18574"/>
                  </a:moveTo>
                  <a:cubicBezTo>
                    <a:pt x="15922" y="13811"/>
                    <a:pt x="14970" y="10001"/>
                    <a:pt x="11160" y="7144"/>
                  </a:cubicBezTo>
                  <a:cubicBezTo>
                    <a:pt x="682" y="8096"/>
                    <a:pt x="14017" y="27146"/>
                    <a:pt x="14017" y="1857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642" name="Google Shape;11642;p15"/>
            <p:cNvSpPr/>
            <p:nvPr/>
          </p:nvSpPr>
          <p:spPr>
            <a:xfrm>
              <a:off x="3911539" y="6257950"/>
              <a:ext cx="19050" cy="28575"/>
            </a:xfrm>
            <a:custGeom>
              <a:avLst/>
              <a:gdLst/>
              <a:ahLst/>
              <a:cxnLst/>
              <a:rect l="l" t="t" r="r" b="b"/>
              <a:pathLst>
                <a:path w="19050" h="28575" extrusionOk="0">
                  <a:moveTo>
                    <a:pt x="15618" y="22384"/>
                  </a:moveTo>
                  <a:cubicBezTo>
                    <a:pt x="17523" y="15716"/>
                    <a:pt x="16570" y="10954"/>
                    <a:pt x="11808" y="7144"/>
                  </a:cubicBezTo>
                  <a:cubicBezTo>
                    <a:pt x="-575" y="7144"/>
                    <a:pt x="15618" y="30004"/>
                    <a:pt x="15618" y="2238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643" name="Google Shape;11643;p15"/>
            <p:cNvSpPr/>
            <p:nvPr/>
          </p:nvSpPr>
          <p:spPr>
            <a:xfrm>
              <a:off x="3923201" y="6258903"/>
              <a:ext cx="19050" cy="28575"/>
            </a:xfrm>
            <a:custGeom>
              <a:avLst/>
              <a:gdLst/>
              <a:ahLst/>
              <a:cxnLst/>
              <a:rect l="l" t="t" r="r" b="b"/>
              <a:pathLst>
                <a:path w="19050" h="28575" extrusionOk="0">
                  <a:moveTo>
                    <a:pt x="14433" y="21431"/>
                  </a:moveTo>
                  <a:cubicBezTo>
                    <a:pt x="17291" y="14764"/>
                    <a:pt x="16338" y="10001"/>
                    <a:pt x="11576" y="7144"/>
                  </a:cubicBezTo>
                  <a:cubicBezTo>
                    <a:pt x="146" y="7144"/>
                    <a:pt x="14433" y="30004"/>
                    <a:pt x="14433" y="21431"/>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644" name="Google Shape;11644;p15"/>
            <p:cNvSpPr/>
            <p:nvPr/>
          </p:nvSpPr>
          <p:spPr>
            <a:xfrm>
              <a:off x="3933018" y="6264618"/>
              <a:ext cx="19050" cy="19050"/>
            </a:xfrm>
            <a:custGeom>
              <a:avLst/>
              <a:gdLst/>
              <a:ahLst/>
              <a:cxnLst/>
              <a:rect l="l" t="t" r="r" b="b"/>
              <a:pathLst>
                <a:path w="19050" h="19050" extrusionOk="0">
                  <a:moveTo>
                    <a:pt x="13189" y="15716"/>
                  </a:moveTo>
                  <a:cubicBezTo>
                    <a:pt x="15094" y="11906"/>
                    <a:pt x="14142" y="9049"/>
                    <a:pt x="10332" y="7144"/>
                  </a:cubicBezTo>
                  <a:cubicBezTo>
                    <a:pt x="1759" y="7144"/>
                    <a:pt x="13189" y="24289"/>
                    <a:pt x="13189" y="1571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645" name="Google Shape;11645;p15"/>
            <p:cNvSpPr/>
            <p:nvPr/>
          </p:nvSpPr>
          <p:spPr>
            <a:xfrm>
              <a:off x="3948608" y="6259855"/>
              <a:ext cx="19050" cy="19050"/>
            </a:xfrm>
            <a:custGeom>
              <a:avLst/>
              <a:gdLst/>
              <a:ahLst/>
              <a:cxnLst/>
              <a:rect l="l" t="t" r="r" b="b"/>
              <a:pathLst>
                <a:path w="19050" h="19050" extrusionOk="0">
                  <a:moveTo>
                    <a:pt x="12839" y="16669"/>
                  </a:moveTo>
                  <a:cubicBezTo>
                    <a:pt x="14744" y="11906"/>
                    <a:pt x="14744" y="9049"/>
                    <a:pt x="10934" y="7144"/>
                  </a:cubicBezTo>
                  <a:cubicBezTo>
                    <a:pt x="1409" y="7144"/>
                    <a:pt x="12839" y="25241"/>
                    <a:pt x="12839" y="1666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grpSp>
      <p:grpSp>
        <p:nvGrpSpPr>
          <p:cNvPr id="11646" name="Google Shape;11646;p15"/>
          <p:cNvGrpSpPr/>
          <p:nvPr/>
        </p:nvGrpSpPr>
        <p:grpSpPr>
          <a:xfrm rot="-2082564">
            <a:off x="8397598" y="2251266"/>
            <a:ext cx="596122" cy="439769"/>
            <a:chOff x="3625593" y="6426852"/>
            <a:chExt cx="335279" cy="247341"/>
          </a:xfrm>
        </p:grpSpPr>
        <p:sp>
          <p:nvSpPr>
            <p:cNvPr id="11647" name="Google Shape;11647;p15"/>
            <p:cNvSpPr/>
            <p:nvPr/>
          </p:nvSpPr>
          <p:spPr>
            <a:xfrm>
              <a:off x="3625691" y="6427877"/>
              <a:ext cx="95250" cy="161925"/>
            </a:xfrm>
            <a:custGeom>
              <a:avLst/>
              <a:gdLst/>
              <a:ahLst/>
              <a:cxnLst/>
              <a:rect l="l" t="t" r="r" b="b"/>
              <a:pathLst>
                <a:path w="95250" h="161925" extrusionOk="0">
                  <a:moveTo>
                    <a:pt x="88106" y="8667"/>
                  </a:moveTo>
                  <a:cubicBezTo>
                    <a:pt x="83344" y="40100"/>
                    <a:pt x="76676" y="70580"/>
                    <a:pt x="60484" y="99155"/>
                  </a:cubicBezTo>
                  <a:cubicBezTo>
                    <a:pt x="56674" y="104870"/>
                    <a:pt x="8096" y="161067"/>
                    <a:pt x="7144" y="160115"/>
                  </a:cubicBezTo>
                  <a:cubicBezTo>
                    <a:pt x="12859" y="171545"/>
                    <a:pt x="69056" y="94392"/>
                    <a:pt x="72866" y="86772"/>
                  </a:cubicBezTo>
                  <a:cubicBezTo>
                    <a:pt x="79534" y="72485"/>
                    <a:pt x="84296" y="57245"/>
                    <a:pt x="88106" y="41052"/>
                  </a:cubicBezTo>
                  <a:cubicBezTo>
                    <a:pt x="88106" y="37242"/>
                    <a:pt x="89059" y="-858"/>
                    <a:pt x="88106" y="86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648" name="Google Shape;11648;p15"/>
            <p:cNvSpPr/>
            <p:nvPr/>
          </p:nvSpPr>
          <p:spPr>
            <a:xfrm>
              <a:off x="3710463" y="6426852"/>
              <a:ext cx="114300" cy="66675"/>
            </a:xfrm>
            <a:custGeom>
              <a:avLst/>
              <a:gdLst/>
              <a:ahLst/>
              <a:cxnLst/>
              <a:rect l="l" t="t" r="r" b="b"/>
              <a:pathLst>
                <a:path w="114300" h="66675" extrusionOk="0">
                  <a:moveTo>
                    <a:pt x="7144" y="11597"/>
                  </a:moveTo>
                  <a:cubicBezTo>
                    <a:pt x="30004" y="7787"/>
                    <a:pt x="59531" y="9692"/>
                    <a:pt x="80486" y="23979"/>
                  </a:cubicBezTo>
                  <a:cubicBezTo>
                    <a:pt x="86201" y="27789"/>
                    <a:pt x="110966" y="63032"/>
                    <a:pt x="113824" y="60174"/>
                  </a:cubicBezTo>
                  <a:cubicBezTo>
                    <a:pt x="122396" y="52554"/>
                    <a:pt x="70009" y="14454"/>
                    <a:pt x="64294" y="11597"/>
                  </a:cubicBezTo>
                  <a:cubicBezTo>
                    <a:pt x="44291" y="2072"/>
                    <a:pt x="13811" y="10644"/>
                    <a:pt x="7144" y="1159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649" name="Google Shape;11649;p15"/>
            <p:cNvSpPr/>
            <p:nvPr/>
          </p:nvSpPr>
          <p:spPr>
            <a:xfrm>
              <a:off x="3817997" y="6469223"/>
              <a:ext cx="142875" cy="76200"/>
            </a:xfrm>
            <a:custGeom>
              <a:avLst/>
              <a:gdLst/>
              <a:ahLst/>
              <a:cxnLst/>
              <a:rect l="l" t="t" r="r" b="b"/>
              <a:pathLst>
                <a:path w="142875" h="76200" extrusionOk="0">
                  <a:moveTo>
                    <a:pt x="8195" y="18756"/>
                  </a:moveTo>
                  <a:cubicBezTo>
                    <a:pt x="30103" y="5421"/>
                    <a:pt x="59630" y="13994"/>
                    <a:pt x="80585" y="24471"/>
                  </a:cubicBezTo>
                  <a:cubicBezTo>
                    <a:pt x="87253" y="27329"/>
                    <a:pt x="137735" y="67334"/>
                    <a:pt x="133925" y="70191"/>
                  </a:cubicBezTo>
                  <a:cubicBezTo>
                    <a:pt x="150118" y="60666"/>
                    <a:pt x="76775" y="16851"/>
                    <a:pt x="70108" y="13994"/>
                  </a:cubicBezTo>
                  <a:cubicBezTo>
                    <a:pt x="57725" y="9231"/>
                    <a:pt x="43438" y="6374"/>
                    <a:pt x="30103" y="7326"/>
                  </a:cubicBezTo>
                  <a:cubicBezTo>
                    <a:pt x="21530" y="9231"/>
                    <a:pt x="2480" y="22566"/>
                    <a:pt x="8195" y="1875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650" name="Google Shape;11650;p15"/>
            <p:cNvSpPr/>
            <p:nvPr/>
          </p:nvSpPr>
          <p:spPr>
            <a:xfrm>
              <a:off x="3864768" y="6530365"/>
              <a:ext cx="85725" cy="142875"/>
            </a:xfrm>
            <a:custGeom>
              <a:avLst/>
              <a:gdLst/>
              <a:ahLst/>
              <a:cxnLst/>
              <a:rect l="l" t="t" r="r" b="b"/>
              <a:pathLst>
                <a:path w="85725" h="142875" extrusionOk="0">
                  <a:moveTo>
                    <a:pt x="86201" y="7144"/>
                  </a:moveTo>
                  <a:cubicBezTo>
                    <a:pt x="60484" y="19526"/>
                    <a:pt x="46196" y="56674"/>
                    <a:pt x="33814" y="80486"/>
                  </a:cubicBezTo>
                  <a:cubicBezTo>
                    <a:pt x="27146" y="92869"/>
                    <a:pt x="12859" y="135731"/>
                    <a:pt x="10001" y="138589"/>
                  </a:cubicBezTo>
                  <a:cubicBezTo>
                    <a:pt x="16669" y="132874"/>
                    <a:pt x="7144" y="131921"/>
                    <a:pt x="7144" y="134779"/>
                  </a:cubicBezTo>
                  <a:cubicBezTo>
                    <a:pt x="8096" y="130016"/>
                    <a:pt x="39529" y="80486"/>
                    <a:pt x="46196" y="67151"/>
                  </a:cubicBezTo>
                  <a:cubicBezTo>
                    <a:pt x="54769" y="53816"/>
                    <a:pt x="76676" y="11906"/>
                    <a:pt x="86201"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651" name="Google Shape;11651;p15"/>
            <p:cNvSpPr/>
            <p:nvPr/>
          </p:nvSpPr>
          <p:spPr>
            <a:xfrm>
              <a:off x="3742608" y="6477978"/>
              <a:ext cx="85725" cy="161925"/>
            </a:xfrm>
            <a:custGeom>
              <a:avLst/>
              <a:gdLst/>
              <a:ahLst/>
              <a:cxnLst/>
              <a:rect l="l" t="t" r="r" b="b"/>
              <a:pathLst>
                <a:path w="85725" h="161925" extrusionOk="0">
                  <a:moveTo>
                    <a:pt x="79774" y="7144"/>
                  </a:moveTo>
                  <a:cubicBezTo>
                    <a:pt x="70249" y="19526"/>
                    <a:pt x="2621" y="153829"/>
                    <a:pt x="7384" y="155734"/>
                  </a:cubicBezTo>
                  <a:cubicBezTo>
                    <a:pt x="15004" y="157639"/>
                    <a:pt x="77869" y="10001"/>
                    <a:pt x="7977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652" name="Google Shape;11652;p15"/>
            <p:cNvSpPr/>
            <p:nvPr/>
          </p:nvSpPr>
          <p:spPr>
            <a:xfrm>
              <a:off x="3625593" y="6575022"/>
              <a:ext cx="123825" cy="57150"/>
            </a:xfrm>
            <a:custGeom>
              <a:avLst/>
              <a:gdLst/>
              <a:ahLst/>
              <a:cxnLst/>
              <a:rect l="l" t="t" r="r" b="b"/>
              <a:pathLst>
                <a:path w="123825" h="57150" extrusionOk="0">
                  <a:moveTo>
                    <a:pt x="125351" y="56785"/>
                  </a:moveTo>
                  <a:cubicBezTo>
                    <a:pt x="107254" y="42497"/>
                    <a:pt x="92014" y="25352"/>
                    <a:pt x="71059" y="15827"/>
                  </a:cubicBezTo>
                  <a:cubicBezTo>
                    <a:pt x="65344" y="12970"/>
                    <a:pt x="4384" y="-365"/>
                    <a:pt x="7241" y="12970"/>
                  </a:cubicBezTo>
                  <a:cubicBezTo>
                    <a:pt x="5336" y="5350"/>
                    <a:pt x="73916" y="23447"/>
                    <a:pt x="79631" y="26305"/>
                  </a:cubicBezTo>
                  <a:cubicBezTo>
                    <a:pt x="92014" y="33925"/>
                    <a:pt x="121541" y="53927"/>
                    <a:pt x="125351" y="56785"/>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653" name="Google Shape;11653;p15"/>
            <p:cNvSpPr/>
            <p:nvPr/>
          </p:nvSpPr>
          <p:spPr>
            <a:xfrm>
              <a:off x="3741876" y="6616990"/>
              <a:ext cx="133350" cy="57150"/>
            </a:xfrm>
            <a:custGeom>
              <a:avLst/>
              <a:gdLst/>
              <a:ahLst/>
              <a:cxnLst/>
              <a:rect l="l" t="t" r="r" b="b"/>
              <a:pathLst>
                <a:path w="133350" h="57150" extrusionOk="0">
                  <a:moveTo>
                    <a:pt x="7163" y="18626"/>
                  </a:moveTo>
                  <a:cubicBezTo>
                    <a:pt x="33833" y="23389"/>
                    <a:pt x="53836" y="8149"/>
                    <a:pt x="84316" y="21484"/>
                  </a:cubicBezTo>
                  <a:cubicBezTo>
                    <a:pt x="90983" y="24341"/>
                    <a:pt x="131941" y="54821"/>
                    <a:pt x="134798" y="51011"/>
                  </a:cubicBezTo>
                  <a:cubicBezTo>
                    <a:pt x="140513" y="41486"/>
                    <a:pt x="58598" y="7196"/>
                    <a:pt x="51931" y="7196"/>
                  </a:cubicBezTo>
                  <a:cubicBezTo>
                    <a:pt x="40501" y="6244"/>
                    <a:pt x="6211" y="18626"/>
                    <a:pt x="7163" y="1862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654" name="Google Shape;11654;p15"/>
            <p:cNvSpPr/>
            <p:nvPr/>
          </p:nvSpPr>
          <p:spPr>
            <a:xfrm>
              <a:off x="3865721" y="6531318"/>
              <a:ext cx="85725" cy="142875"/>
            </a:xfrm>
            <a:custGeom>
              <a:avLst/>
              <a:gdLst/>
              <a:ahLst/>
              <a:cxnLst/>
              <a:rect l="l" t="t" r="r" b="b"/>
              <a:pathLst>
                <a:path w="85725" h="142875" extrusionOk="0">
                  <a:moveTo>
                    <a:pt x="84296" y="7144"/>
                  </a:moveTo>
                  <a:cubicBezTo>
                    <a:pt x="77629" y="18574"/>
                    <a:pt x="8096" y="139541"/>
                    <a:pt x="7144" y="138589"/>
                  </a:cubicBezTo>
                  <a:cubicBezTo>
                    <a:pt x="19526" y="148114"/>
                    <a:pt x="82391" y="9049"/>
                    <a:pt x="84296"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655" name="Google Shape;11655;p15"/>
            <p:cNvSpPr/>
            <p:nvPr/>
          </p:nvSpPr>
          <p:spPr>
            <a:xfrm>
              <a:off x="3724620" y="6451704"/>
              <a:ext cx="66675" cy="38100"/>
            </a:xfrm>
            <a:custGeom>
              <a:avLst/>
              <a:gdLst/>
              <a:ahLst/>
              <a:cxnLst/>
              <a:rect l="l" t="t" r="r" b="b"/>
              <a:pathLst>
                <a:path w="66675" h="38100" extrusionOk="0">
                  <a:moveTo>
                    <a:pt x="9180" y="8653"/>
                  </a:moveTo>
                  <a:cubicBezTo>
                    <a:pt x="16800" y="8653"/>
                    <a:pt x="64425" y="33418"/>
                    <a:pt x="61567" y="34370"/>
                  </a:cubicBezTo>
                  <a:cubicBezTo>
                    <a:pt x="71092" y="28655"/>
                    <a:pt x="34897" y="9605"/>
                    <a:pt x="32040" y="8653"/>
                  </a:cubicBezTo>
                  <a:cubicBezTo>
                    <a:pt x="26325" y="5795"/>
                    <a:pt x="-345" y="7700"/>
                    <a:pt x="9180" y="8653"/>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656" name="Google Shape;11656;p15"/>
            <p:cNvSpPr/>
            <p:nvPr/>
          </p:nvSpPr>
          <p:spPr>
            <a:xfrm>
              <a:off x="3716178" y="6468463"/>
              <a:ext cx="66675" cy="38100"/>
            </a:xfrm>
            <a:custGeom>
              <a:avLst/>
              <a:gdLst/>
              <a:ahLst/>
              <a:cxnLst/>
              <a:rect l="l" t="t" r="r" b="b"/>
              <a:pathLst>
                <a:path w="66675" h="38100" extrusionOk="0">
                  <a:moveTo>
                    <a:pt x="7144" y="9991"/>
                  </a:moveTo>
                  <a:cubicBezTo>
                    <a:pt x="18574" y="7134"/>
                    <a:pt x="67151" y="35709"/>
                    <a:pt x="64294" y="37614"/>
                  </a:cubicBezTo>
                  <a:cubicBezTo>
                    <a:pt x="70009" y="31899"/>
                    <a:pt x="34766" y="9991"/>
                    <a:pt x="32861" y="9039"/>
                  </a:cubicBezTo>
                  <a:cubicBezTo>
                    <a:pt x="19526" y="4276"/>
                    <a:pt x="7144" y="9991"/>
                    <a:pt x="7144" y="9991"/>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657" name="Google Shape;11657;p15"/>
            <p:cNvSpPr/>
            <p:nvPr/>
          </p:nvSpPr>
          <p:spPr>
            <a:xfrm>
              <a:off x="3705413" y="6482048"/>
              <a:ext cx="66675" cy="38100"/>
            </a:xfrm>
            <a:custGeom>
              <a:avLst/>
              <a:gdLst/>
              <a:ahLst/>
              <a:cxnLst/>
              <a:rect l="l" t="t" r="r" b="b"/>
              <a:pathLst>
                <a:path w="66675" h="38100" extrusionOk="0">
                  <a:moveTo>
                    <a:pt x="10289" y="13551"/>
                  </a:moveTo>
                  <a:cubicBezTo>
                    <a:pt x="20766" y="11646"/>
                    <a:pt x="67439" y="36411"/>
                    <a:pt x="66486" y="37364"/>
                  </a:cubicBezTo>
                  <a:cubicBezTo>
                    <a:pt x="72201" y="31649"/>
                    <a:pt x="44579" y="16409"/>
                    <a:pt x="43626" y="15456"/>
                  </a:cubicBezTo>
                  <a:cubicBezTo>
                    <a:pt x="35054" y="11646"/>
                    <a:pt x="25529" y="4979"/>
                    <a:pt x="15051" y="7836"/>
                  </a:cubicBezTo>
                  <a:cubicBezTo>
                    <a:pt x="16004" y="8789"/>
                    <a:pt x="764" y="15456"/>
                    <a:pt x="10289" y="13551"/>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658" name="Google Shape;11658;p15"/>
            <p:cNvSpPr/>
            <p:nvPr/>
          </p:nvSpPr>
          <p:spPr>
            <a:xfrm>
              <a:off x="3701359" y="6504078"/>
              <a:ext cx="66675" cy="38100"/>
            </a:xfrm>
            <a:custGeom>
              <a:avLst/>
              <a:gdLst/>
              <a:ahLst/>
              <a:cxnLst/>
              <a:rect l="l" t="t" r="r" b="b"/>
              <a:pathLst>
                <a:path w="66675" h="38100" extrusionOk="0">
                  <a:moveTo>
                    <a:pt x="8628" y="7713"/>
                  </a:moveTo>
                  <a:cubicBezTo>
                    <a:pt x="14343" y="8666"/>
                    <a:pt x="67683" y="33431"/>
                    <a:pt x="65778" y="35336"/>
                  </a:cubicBezTo>
                  <a:cubicBezTo>
                    <a:pt x="71493" y="29621"/>
                    <a:pt x="37203" y="10571"/>
                    <a:pt x="32441" y="9618"/>
                  </a:cubicBezTo>
                  <a:cubicBezTo>
                    <a:pt x="24821" y="6761"/>
                    <a:pt x="1008" y="6761"/>
                    <a:pt x="8628" y="7713"/>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659" name="Google Shape;11659;p15"/>
            <p:cNvSpPr/>
            <p:nvPr/>
          </p:nvSpPr>
          <p:spPr>
            <a:xfrm>
              <a:off x="3685433" y="6524693"/>
              <a:ext cx="76200" cy="47625"/>
            </a:xfrm>
            <a:custGeom>
              <a:avLst/>
              <a:gdLst/>
              <a:ahLst/>
              <a:cxnLst/>
              <a:rect l="l" t="t" r="r" b="b"/>
              <a:pathLst>
                <a:path w="76200" h="47625" extrusionOk="0">
                  <a:moveTo>
                    <a:pt x="13124" y="13768"/>
                  </a:moveTo>
                  <a:cubicBezTo>
                    <a:pt x="33127" y="5196"/>
                    <a:pt x="60749" y="42343"/>
                    <a:pt x="71227" y="40438"/>
                  </a:cubicBezTo>
                  <a:cubicBezTo>
                    <a:pt x="90277" y="35676"/>
                    <a:pt x="1694" y="-5282"/>
                    <a:pt x="7409" y="10911"/>
                  </a:cubicBezTo>
                  <a:cubicBezTo>
                    <a:pt x="8362" y="15673"/>
                    <a:pt x="12172" y="13768"/>
                    <a:pt x="13124" y="1376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660" name="Google Shape;11660;p15"/>
            <p:cNvSpPr/>
            <p:nvPr/>
          </p:nvSpPr>
          <p:spPr>
            <a:xfrm>
              <a:off x="3681253" y="6548071"/>
              <a:ext cx="76200" cy="38100"/>
            </a:xfrm>
            <a:custGeom>
              <a:avLst/>
              <a:gdLst/>
              <a:ahLst/>
              <a:cxnLst/>
              <a:rect l="l" t="t" r="r" b="b"/>
              <a:pathLst>
                <a:path w="76200" h="38100" extrusionOk="0">
                  <a:moveTo>
                    <a:pt x="8732" y="10393"/>
                  </a:moveTo>
                  <a:cubicBezTo>
                    <a:pt x="16352" y="10393"/>
                    <a:pt x="80169" y="28490"/>
                    <a:pt x="71597" y="37063"/>
                  </a:cubicBezTo>
                  <a:cubicBezTo>
                    <a:pt x="80169" y="28490"/>
                    <a:pt x="41117" y="8488"/>
                    <a:pt x="36354" y="7535"/>
                  </a:cubicBezTo>
                  <a:cubicBezTo>
                    <a:pt x="28734" y="5630"/>
                    <a:pt x="159" y="11345"/>
                    <a:pt x="8732" y="10393"/>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661" name="Google Shape;11661;p15"/>
            <p:cNvSpPr/>
            <p:nvPr/>
          </p:nvSpPr>
          <p:spPr>
            <a:xfrm>
              <a:off x="3827621" y="6493895"/>
              <a:ext cx="104775" cy="47625"/>
            </a:xfrm>
            <a:custGeom>
              <a:avLst/>
              <a:gdLst/>
              <a:ahLst/>
              <a:cxnLst/>
              <a:rect l="l" t="t" r="r" b="b"/>
              <a:pathLst>
                <a:path w="104775" h="47625" extrusionOk="0">
                  <a:moveTo>
                    <a:pt x="7144" y="8372"/>
                  </a:moveTo>
                  <a:cubicBezTo>
                    <a:pt x="28099" y="752"/>
                    <a:pt x="92869" y="50282"/>
                    <a:pt x="97631" y="46472"/>
                  </a:cubicBezTo>
                  <a:cubicBezTo>
                    <a:pt x="104299" y="41710"/>
                    <a:pt x="53816" y="14087"/>
                    <a:pt x="50959" y="13134"/>
                  </a:cubicBezTo>
                  <a:cubicBezTo>
                    <a:pt x="32861" y="4562"/>
                    <a:pt x="10954" y="7419"/>
                    <a:pt x="7144" y="8372"/>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662" name="Google Shape;11662;p15"/>
            <p:cNvSpPr/>
            <p:nvPr/>
          </p:nvSpPr>
          <p:spPr>
            <a:xfrm>
              <a:off x="3826439" y="6512030"/>
              <a:ext cx="85725" cy="38100"/>
            </a:xfrm>
            <a:custGeom>
              <a:avLst/>
              <a:gdLst/>
              <a:ahLst/>
              <a:cxnLst/>
              <a:rect l="l" t="t" r="r" b="b"/>
              <a:pathLst>
                <a:path w="85725" h="38100" extrusionOk="0">
                  <a:moveTo>
                    <a:pt x="8325" y="7382"/>
                  </a:moveTo>
                  <a:cubicBezTo>
                    <a:pt x="17850" y="8334"/>
                    <a:pt x="80715" y="34052"/>
                    <a:pt x="79763" y="35004"/>
                  </a:cubicBezTo>
                  <a:cubicBezTo>
                    <a:pt x="87383" y="30242"/>
                    <a:pt x="42615" y="9287"/>
                    <a:pt x="39758" y="8334"/>
                  </a:cubicBezTo>
                  <a:cubicBezTo>
                    <a:pt x="32138" y="6429"/>
                    <a:pt x="705" y="7382"/>
                    <a:pt x="8325" y="7382"/>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663" name="Google Shape;11663;p15"/>
            <p:cNvSpPr/>
            <p:nvPr/>
          </p:nvSpPr>
          <p:spPr>
            <a:xfrm>
              <a:off x="3817762" y="6528865"/>
              <a:ext cx="76200" cy="38100"/>
            </a:xfrm>
            <a:custGeom>
              <a:avLst/>
              <a:gdLst/>
              <a:ahLst/>
              <a:cxnLst/>
              <a:rect l="l" t="t" r="r" b="b"/>
              <a:pathLst>
                <a:path w="76200" h="38100" extrusionOk="0">
                  <a:moveTo>
                    <a:pt x="8430" y="8644"/>
                  </a:moveTo>
                  <a:cubicBezTo>
                    <a:pt x="20813" y="6739"/>
                    <a:pt x="68438" y="36267"/>
                    <a:pt x="72248" y="33409"/>
                  </a:cubicBezTo>
                  <a:cubicBezTo>
                    <a:pt x="77963" y="29599"/>
                    <a:pt x="37005" y="9597"/>
                    <a:pt x="32243" y="8644"/>
                  </a:cubicBezTo>
                  <a:cubicBezTo>
                    <a:pt x="22718" y="4834"/>
                    <a:pt x="1763" y="9597"/>
                    <a:pt x="8430" y="86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664" name="Google Shape;11664;p15"/>
            <p:cNvSpPr/>
            <p:nvPr/>
          </p:nvSpPr>
          <p:spPr>
            <a:xfrm>
              <a:off x="3809911" y="6546215"/>
              <a:ext cx="76200" cy="47625"/>
            </a:xfrm>
            <a:custGeom>
              <a:avLst/>
              <a:gdLst/>
              <a:ahLst/>
              <a:cxnLst/>
              <a:rect l="l" t="t" r="r" b="b"/>
              <a:pathLst>
                <a:path w="76200" h="47625" extrusionOk="0">
                  <a:moveTo>
                    <a:pt x="7708" y="11296"/>
                  </a:moveTo>
                  <a:cubicBezTo>
                    <a:pt x="24853" y="12249"/>
                    <a:pt x="34378" y="9391"/>
                    <a:pt x="49618" y="18916"/>
                  </a:cubicBezTo>
                  <a:cubicBezTo>
                    <a:pt x="54381" y="21774"/>
                    <a:pt x="75336" y="45586"/>
                    <a:pt x="76288" y="44634"/>
                  </a:cubicBezTo>
                  <a:cubicBezTo>
                    <a:pt x="88671" y="37966"/>
                    <a:pt x="42951" y="9391"/>
                    <a:pt x="39141" y="8439"/>
                  </a:cubicBezTo>
                  <a:cubicBezTo>
                    <a:pt x="29616" y="4629"/>
                    <a:pt x="2946" y="10344"/>
                    <a:pt x="7708" y="1129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665" name="Google Shape;11665;p15"/>
            <p:cNvSpPr/>
            <p:nvPr/>
          </p:nvSpPr>
          <p:spPr>
            <a:xfrm>
              <a:off x="3800458" y="6572009"/>
              <a:ext cx="76200" cy="38100"/>
            </a:xfrm>
            <a:custGeom>
              <a:avLst/>
              <a:gdLst/>
              <a:ahLst/>
              <a:cxnLst/>
              <a:rect l="l" t="t" r="r" b="b"/>
              <a:pathLst>
                <a:path w="76200" h="38100" extrusionOk="0">
                  <a:moveTo>
                    <a:pt x="8589" y="8363"/>
                  </a:moveTo>
                  <a:cubicBezTo>
                    <a:pt x="17161" y="8363"/>
                    <a:pt x="73359" y="31223"/>
                    <a:pt x="73359" y="31223"/>
                  </a:cubicBezTo>
                  <a:cubicBezTo>
                    <a:pt x="81931" y="26460"/>
                    <a:pt x="33354" y="8363"/>
                    <a:pt x="30496" y="7410"/>
                  </a:cubicBezTo>
                  <a:cubicBezTo>
                    <a:pt x="25734" y="6458"/>
                    <a:pt x="969" y="8363"/>
                    <a:pt x="8589" y="8363"/>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666" name="Google Shape;11666;p15"/>
            <p:cNvSpPr/>
            <p:nvPr/>
          </p:nvSpPr>
          <p:spPr>
            <a:xfrm>
              <a:off x="3793301" y="6586774"/>
              <a:ext cx="85725" cy="38100"/>
            </a:xfrm>
            <a:custGeom>
              <a:avLst/>
              <a:gdLst/>
              <a:ahLst/>
              <a:cxnLst/>
              <a:rect l="l" t="t" r="r" b="b"/>
              <a:pathLst>
                <a:path w="85725" h="38100" extrusionOk="0">
                  <a:moveTo>
                    <a:pt x="7174" y="8837"/>
                  </a:moveTo>
                  <a:cubicBezTo>
                    <a:pt x="15746" y="8837"/>
                    <a:pt x="81469" y="28840"/>
                    <a:pt x="78611" y="34555"/>
                  </a:cubicBezTo>
                  <a:cubicBezTo>
                    <a:pt x="82421" y="28840"/>
                    <a:pt x="43369" y="9790"/>
                    <a:pt x="38606" y="8837"/>
                  </a:cubicBezTo>
                  <a:cubicBezTo>
                    <a:pt x="28129" y="5027"/>
                    <a:pt x="6221" y="8837"/>
                    <a:pt x="7174" y="883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667" name="Google Shape;11667;p15"/>
            <p:cNvSpPr/>
            <p:nvPr/>
          </p:nvSpPr>
          <p:spPr>
            <a:xfrm>
              <a:off x="3782181" y="6602186"/>
              <a:ext cx="76200" cy="28575"/>
            </a:xfrm>
            <a:custGeom>
              <a:avLst/>
              <a:gdLst/>
              <a:ahLst/>
              <a:cxnLst/>
              <a:rect l="l" t="t" r="r" b="b"/>
              <a:pathLst>
                <a:path w="76200" h="28575" extrusionOk="0">
                  <a:moveTo>
                    <a:pt x="7816" y="7713"/>
                  </a:moveTo>
                  <a:cubicBezTo>
                    <a:pt x="13531" y="7713"/>
                    <a:pt x="76396" y="31526"/>
                    <a:pt x="76396" y="30573"/>
                  </a:cubicBezTo>
                  <a:cubicBezTo>
                    <a:pt x="79254" y="27716"/>
                    <a:pt x="45916" y="11523"/>
                    <a:pt x="42106" y="9618"/>
                  </a:cubicBezTo>
                  <a:cubicBezTo>
                    <a:pt x="34486" y="6761"/>
                    <a:pt x="2101" y="6761"/>
                    <a:pt x="7816" y="7713"/>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668" name="Google Shape;11668;p15"/>
            <p:cNvSpPr/>
            <p:nvPr/>
          </p:nvSpPr>
          <p:spPr>
            <a:xfrm>
              <a:off x="3742848" y="6626346"/>
              <a:ext cx="133350" cy="47625"/>
            </a:xfrm>
            <a:custGeom>
              <a:avLst/>
              <a:gdLst/>
              <a:ahLst/>
              <a:cxnLst/>
              <a:rect l="l" t="t" r="r" b="b"/>
              <a:pathLst>
                <a:path w="133350" h="47625" extrusionOk="0">
                  <a:moveTo>
                    <a:pt x="7144" y="9271"/>
                  </a:moveTo>
                  <a:cubicBezTo>
                    <a:pt x="31909" y="6413"/>
                    <a:pt x="55721" y="11176"/>
                    <a:pt x="79534" y="19748"/>
                  </a:cubicBezTo>
                  <a:cubicBezTo>
                    <a:pt x="86201" y="21653"/>
                    <a:pt x="130016" y="46418"/>
                    <a:pt x="133826" y="43561"/>
                  </a:cubicBezTo>
                  <a:cubicBezTo>
                    <a:pt x="137636" y="39751"/>
                    <a:pt x="70961" y="12128"/>
                    <a:pt x="64294" y="10223"/>
                  </a:cubicBezTo>
                  <a:cubicBezTo>
                    <a:pt x="44291" y="4508"/>
                    <a:pt x="12859" y="8318"/>
                    <a:pt x="7144" y="9271"/>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grpSp>
      <p:grpSp>
        <p:nvGrpSpPr>
          <p:cNvPr id="11669" name="Google Shape;11669;p15"/>
          <p:cNvGrpSpPr/>
          <p:nvPr/>
        </p:nvGrpSpPr>
        <p:grpSpPr>
          <a:xfrm>
            <a:off x="7423389" y="2425097"/>
            <a:ext cx="406447" cy="310013"/>
            <a:chOff x="3617118" y="5760691"/>
            <a:chExt cx="228600" cy="174362"/>
          </a:xfrm>
        </p:grpSpPr>
        <p:sp>
          <p:nvSpPr>
            <p:cNvPr id="11670" name="Google Shape;11670;p15"/>
            <p:cNvSpPr/>
            <p:nvPr/>
          </p:nvSpPr>
          <p:spPr>
            <a:xfrm>
              <a:off x="3657123" y="5763603"/>
              <a:ext cx="19050" cy="171450"/>
            </a:xfrm>
            <a:custGeom>
              <a:avLst/>
              <a:gdLst/>
              <a:ahLst/>
              <a:cxnLst/>
              <a:rect l="l" t="t" r="r" b="b"/>
              <a:pathLst>
                <a:path w="19050" h="171450" extrusionOk="0">
                  <a:moveTo>
                    <a:pt x="7144" y="7144"/>
                  </a:moveTo>
                  <a:cubicBezTo>
                    <a:pt x="7144" y="21431"/>
                    <a:pt x="7144" y="166211"/>
                    <a:pt x="10001" y="166211"/>
                  </a:cubicBezTo>
                  <a:cubicBezTo>
                    <a:pt x="19526" y="166211"/>
                    <a:pt x="7144" y="9049"/>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671" name="Google Shape;11671;p15"/>
            <p:cNvSpPr/>
            <p:nvPr/>
          </p:nvSpPr>
          <p:spPr>
            <a:xfrm>
              <a:off x="3648342" y="5760691"/>
              <a:ext cx="19050" cy="38100"/>
            </a:xfrm>
            <a:custGeom>
              <a:avLst/>
              <a:gdLst/>
              <a:ahLst/>
              <a:cxnLst/>
              <a:rect l="l" t="t" r="r" b="b"/>
              <a:pathLst>
                <a:path w="19050" h="38100" extrusionOk="0">
                  <a:moveTo>
                    <a:pt x="14972" y="8150"/>
                  </a:moveTo>
                  <a:cubicBezTo>
                    <a:pt x="14972" y="8150"/>
                    <a:pt x="3542" y="32915"/>
                    <a:pt x="8305" y="31963"/>
                  </a:cubicBezTo>
                  <a:cubicBezTo>
                    <a:pt x="18782" y="30058"/>
                    <a:pt x="15925" y="1483"/>
                    <a:pt x="14972" y="8150"/>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672" name="Google Shape;11672;p15"/>
            <p:cNvSpPr/>
            <p:nvPr/>
          </p:nvSpPr>
          <p:spPr>
            <a:xfrm>
              <a:off x="3654388" y="5765921"/>
              <a:ext cx="28575" cy="28575"/>
            </a:xfrm>
            <a:custGeom>
              <a:avLst/>
              <a:gdLst/>
              <a:ahLst/>
              <a:cxnLst/>
              <a:rect l="l" t="t" r="r" b="b"/>
              <a:pathLst>
                <a:path w="28575" h="28575" extrusionOk="0">
                  <a:moveTo>
                    <a:pt x="7974" y="8636"/>
                  </a:moveTo>
                  <a:cubicBezTo>
                    <a:pt x="7974" y="20066"/>
                    <a:pt x="11784" y="26733"/>
                    <a:pt x="20357" y="29591"/>
                  </a:cubicBezTo>
                  <a:cubicBezTo>
                    <a:pt x="37502" y="24828"/>
                    <a:pt x="1307" y="1016"/>
                    <a:pt x="7974" y="863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673" name="Google Shape;11673;p15"/>
            <p:cNvSpPr/>
            <p:nvPr/>
          </p:nvSpPr>
          <p:spPr>
            <a:xfrm>
              <a:off x="3617118" y="5880760"/>
              <a:ext cx="228600" cy="9525"/>
            </a:xfrm>
            <a:custGeom>
              <a:avLst/>
              <a:gdLst/>
              <a:ahLst/>
              <a:cxnLst/>
              <a:rect l="l" t="t" r="r" b="b"/>
              <a:pathLst>
                <a:path w="228600" h="9525" extrusionOk="0">
                  <a:moveTo>
                    <a:pt x="7144" y="7144"/>
                  </a:moveTo>
                  <a:cubicBezTo>
                    <a:pt x="79534" y="7144"/>
                    <a:pt x="151924" y="10001"/>
                    <a:pt x="223361" y="10001"/>
                  </a:cubicBezTo>
                  <a:cubicBezTo>
                    <a:pt x="153829" y="10001"/>
                    <a:pt x="66199"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674" name="Google Shape;11674;p15"/>
            <p:cNvSpPr/>
            <p:nvPr/>
          </p:nvSpPr>
          <p:spPr>
            <a:xfrm>
              <a:off x="3811428" y="5874093"/>
              <a:ext cx="9525" cy="9525"/>
            </a:xfrm>
            <a:custGeom>
              <a:avLst/>
              <a:gdLst/>
              <a:ahLst/>
              <a:cxnLst/>
              <a:rect l="l" t="t" r="r" b="b"/>
              <a:pathLst>
                <a:path w="9525" h="9525" extrusionOk="0">
                  <a:moveTo>
                    <a:pt x="7144" y="7144"/>
                  </a:moveTo>
                  <a:lnTo>
                    <a:pt x="7144" y="7144"/>
                  </a:ln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675" name="Google Shape;11675;p15"/>
            <p:cNvSpPr/>
            <p:nvPr/>
          </p:nvSpPr>
          <p:spPr>
            <a:xfrm>
              <a:off x="3811278" y="5884570"/>
              <a:ext cx="28575" cy="19050"/>
            </a:xfrm>
            <a:custGeom>
              <a:avLst/>
              <a:gdLst/>
              <a:ahLst/>
              <a:cxnLst/>
              <a:rect l="l" t="t" r="r" b="b"/>
              <a:pathLst>
                <a:path w="28575" h="19050" extrusionOk="0">
                  <a:moveTo>
                    <a:pt x="28249" y="7144"/>
                  </a:moveTo>
                  <a:cubicBezTo>
                    <a:pt x="27296" y="8096"/>
                    <a:pt x="1579" y="5239"/>
                    <a:pt x="8246" y="16669"/>
                  </a:cubicBezTo>
                  <a:cubicBezTo>
                    <a:pt x="9199" y="19526"/>
                    <a:pt x="25391" y="10001"/>
                    <a:pt x="28249"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676" name="Google Shape;11676;p15"/>
            <p:cNvSpPr/>
            <p:nvPr/>
          </p:nvSpPr>
          <p:spPr>
            <a:xfrm>
              <a:off x="3657056" y="5779780"/>
              <a:ext cx="161925" cy="85725"/>
            </a:xfrm>
            <a:custGeom>
              <a:avLst/>
              <a:gdLst/>
              <a:ahLst/>
              <a:cxnLst/>
              <a:rect l="l" t="t" r="r" b="b"/>
              <a:pathLst>
                <a:path w="161925" h="85725" extrusionOk="0">
                  <a:moveTo>
                    <a:pt x="157706" y="81454"/>
                  </a:moveTo>
                  <a:cubicBezTo>
                    <a:pt x="104366" y="83359"/>
                    <a:pt x="143419" y="22399"/>
                    <a:pt x="116749" y="15732"/>
                  </a:cubicBezTo>
                  <a:cubicBezTo>
                    <a:pt x="78649" y="6207"/>
                    <a:pt x="94841" y="57642"/>
                    <a:pt x="74839" y="64309"/>
                  </a:cubicBezTo>
                  <a:cubicBezTo>
                    <a:pt x="55789" y="70977"/>
                    <a:pt x="57694" y="46212"/>
                    <a:pt x="50074" y="46212"/>
                  </a:cubicBezTo>
                  <a:cubicBezTo>
                    <a:pt x="39596" y="46212"/>
                    <a:pt x="46264" y="47164"/>
                    <a:pt x="32929" y="50974"/>
                  </a:cubicBezTo>
                  <a:cubicBezTo>
                    <a:pt x="51026" y="46212"/>
                    <a:pt x="-6124" y="101457"/>
                    <a:pt x="10069" y="65262"/>
                  </a:cubicBezTo>
                  <a:cubicBezTo>
                    <a:pt x="11974" y="60499"/>
                    <a:pt x="20546" y="77644"/>
                    <a:pt x="25309" y="74787"/>
                  </a:cubicBezTo>
                  <a:cubicBezTo>
                    <a:pt x="42454" y="63357"/>
                    <a:pt x="16736" y="40497"/>
                    <a:pt x="50074" y="41449"/>
                  </a:cubicBezTo>
                  <a:cubicBezTo>
                    <a:pt x="58646" y="41449"/>
                    <a:pt x="54836" y="68119"/>
                    <a:pt x="71029" y="65262"/>
                  </a:cubicBezTo>
                  <a:cubicBezTo>
                    <a:pt x="79601" y="64309"/>
                    <a:pt x="77696" y="44307"/>
                    <a:pt x="82459" y="40497"/>
                  </a:cubicBezTo>
                  <a:cubicBezTo>
                    <a:pt x="93889" y="29067"/>
                    <a:pt x="95794" y="-10938"/>
                    <a:pt x="125321" y="16684"/>
                  </a:cubicBezTo>
                  <a:cubicBezTo>
                    <a:pt x="140561" y="30019"/>
                    <a:pt x="117701" y="81454"/>
                    <a:pt x="157706" y="8145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grpSp>
      <p:grpSp>
        <p:nvGrpSpPr>
          <p:cNvPr id="11677" name="Google Shape;11677;p15"/>
          <p:cNvGrpSpPr/>
          <p:nvPr/>
        </p:nvGrpSpPr>
        <p:grpSpPr>
          <a:xfrm rot="-331810">
            <a:off x="8644551" y="1410513"/>
            <a:ext cx="411145" cy="360074"/>
            <a:chOff x="6809793" y="1954053"/>
            <a:chExt cx="1048808" cy="918528"/>
          </a:xfrm>
        </p:grpSpPr>
        <p:sp>
          <p:nvSpPr>
            <p:cNvPr id="11678" name="Google Shape;11678;p15"/>
            <p:cNvSpPr/>
            <p:nvPr/>
          </p:nvSpPr>
          <p:spPr>
            <a:xfrm>
              <a:off x="6889909" y="1954053"/>
              <a:ext cx="9525" cy="19050"/>
            </a:xfrm>
            <a:custGeom>
              <a:avLst/>
              <a:gdLst/>
              <a:ahLst/>
              <a:cxnLst/>
              <a:rect l="l" t="t" r="r" b="b"/>
              <a:pathLst>
                <a:path w="9525" h="19050" extrusionOk="0">
                  <a:moveTo>
                    <a:pt x="10954" y="11906"/>
                  </a:moveTo>
                  <a:cubicBezTo>
                    <a:pt x="6191" y="4286"/>
                    <a:pt x="10954" y="17621"/>
                    <a:pt x="7144" y="7144"/>
                  </a:cubicBezTo>
                  <a:cubicBezTo>
                    <a:pt x="9049" y="7144"/>
                    <a:pt x="10001" y="9049"/>
                    <a:pt x="10954" y="1190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679" name="Google Shape;11679;p15"/>
            <p:cNvSpPr/>
            <p:nvPr/>
          </p:nvSpPr>
          <p:spPr>
            <a:xfrm>
              <a:off x="6896576" y="1970359"/>
              <a:ext cx="962025" cy="676275"/>
            </a:xfrm>
            <a:custGeom>
              <a:avLst/>
              <a:gdLst/>
              <a:ahLst/>
              <a:cxnLst/>
              <a:rect l="l" t="t" r="r" b="b"/>
              <a:pathLst>
                <a:path w="962025" h="676275" extrusionOk="0">
                  <a:moveTo>
                    <a:pt x="61436" y="7983"/>
                  </a:moveTo>
                  <a:cubicBezTo>
                    <a:pt x="138589" y="6078"/>
                    <a:pt x="437674" y="5125"/>
                    <a:pt x="509111" y="31795"/>
                  </a:cubicBezTo>
                  <a:cubicBezTo>
                    <a:pt x="595789" y="64180"/>
                    <a:pt x="621506" y="144190"/>
                    <a:pt x="657701" y="210865"/>
                  </a:cubicBezTo>
                  <a:cubicBezTo>
                    <a:pt x="678656" y="250870"/>
                    <a:pt x="939642" y="604248"/>
                    <a:pt x="934879" y="609010"/>
                  </a:cubicBezTo>
                  <a:cubicBezTo>
                    <a:pt x="932974" y="603295"/>
                    <a:pt x="930117" y="597580"/>
                    <a:pt x="927259" y="592818"/>
                  </a:cubicBezTo>
                  <a:cubicBezTo>
                    <a:pt x="926306" y="609963"/>
                    <a:pt x="954881" y="665208"/>
                    <a:pt x="958692" y="677590"/>
                  </a:cubicBezTo>
                  <a:cubicBezTo>
                    <a:pt x="946309" y="654730"/>
                    <a:pt x="706279" y="650921"/>
                    <a:pt x="671989" y="654730"/>
                  </a:cubicBezTo>
                  <a:cubicBezTo>
                    <a:pt x="625317" y="655683"/>
                    <a:pt x="298609" y="679496"/>
                    <a:pt x="276701" y="551860"/>
                  </a:cubicBezTo>
                  <a:cubicBezTo>
                    <a:pt x="276701" y="556623"/>
                    <a:pt x="290036" y="554718"/>
                    <a:pt x="288131" y="550908"/>
                  </a:cubicBezTo>
                  <a:cubicBezTo>
                    <a:pt x="206216" y="444228"/>
                    <a:pt x="157639" y="282303"/>
                    <a:pt x="93821" y="215628"/>
                  </a:cubicBezTo>
                  <a:cubicBezTo>
                    <a:pt x="98584" y="227058"/>
                    <a:pt x="105251" y="237535"/>
                    <a:pt x="112871" y="247060"/>
                  </a:cubicBezTo>
                  <a:cubicBezTo>
                    <a:pt x="103346" y="228010"/>
                    <a:pt x="74771" y="181338"/>
                    <a:pt x="73819" y="181338"/>
                  </a:cubicBezTo>
                  <a:cubicBezTo>
                    <a:pt x="54769" y="135618"/>
                    <a:pt x="33814" y="68943"/>
                    <a:pt x="11906" y="28938"/>
                  </a:cubicBezTo>
                  <a:cubicBezTo>
                    <a:pt x="14764" y="29890"/>
                    <a:pt x="7144" y="14650"/>
                    <a:pt x="7144" y="15603"/>
                  </a:cubicBezTo>
                  <a:cubicBezTo>
                    <a:pt x="49054" y="81325"/>
                    <a:pt x="181451" y="445180"/>
                    <a:pt x="304324" y="564243"/>
                  </a:cubicBezTo>
                  <a:cubicBezTo>
                    <a:pt x="391954" y="649968"/>
                    <a:pt x="913924" y="603295"/>
                    <a:pt x="932021" y="657588"/>
                  </a:cubicBezTo>
                  <a:cubicBezTo>
                    <a:pt x="878681" y="502330"/>
                    <a:pt x="691992" y="198483"/>
                    <a:pt x="583406" y="94660"/>
                  </a:cubicBezTo>
                  <a:cubicBezTo>
                    <a:pt x="517684" y="32748"/>
                    <a:pt x="561499" y="79420"/>
                    <a:pt x="450056" y="51798"/>
                  </a:cubicBezTo>
                  <a:cubicBezTo>
                    <a:pt x="370046" y="29890"/>
                    <a:pt x="51911" y="6078"/>
                    <a:pt x="61436" y="7983"/>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680" name="Google Shape;11680;p15"/>
            <p:cNvSpPr/>
            <p:nvPr/>
          </p:nvSpPr>
          <p:spPr>
            <a:xfrm>
              <a:off x="6896576" y="1968341"/>
              <a:ext cx="9525" cy="19050"/>
            </a:xfrm>
            <a:custGeom>
              <a:avLst/>
              <a:gdLst/>
              <a:ahLst/>
              <a:cxnLst/>
              <a:rect l="l" t="t" r="r" b="b"/>
              <a:pathLst>
                <a:path w="9525" h="19050" extrusionOk="0">
                  <a:moveTo>
                    <a:pt x="9049" y="7144"/>
                  </a:moveTo>
                  <a:cubicBezTo>
                    <a:pt x="9049" y="9049"/>
                    <a:pt x="10954" y="15716"/>
                    <a:pt x="7144" y="11906"/>
                  </a:cubicBezTo>
                  <a:cubicBezTo>
                    <a:pt x="8096" y="10001"/>
                    <a:pt x="8096" y="7144"/>
                    <a:pt x="9049"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681" name="Google Shape;11681;p15"/>
            <p:cNvSpPr/>
            <p:nvPr/>
          </p:nvSpPr>
          <p:spPr>
            <a:xfrm>
              <a:off x="6959184" y="2125186"/>
              <a:ext cx="9525" cy="9525"/>
            </a:xfrm>
            <a:custGeom>
              <a:avLst/>
              <a:gdLst/>
              <a:ahLst/>
              <a:cxnLst/>
              <a:rect l="l" t="t" r="r" b="b"/>
              <a:pathLst>
                <a:path w="9525" h="9525" extrusionOk="0">
                  <a:moveTo>
                    <a:pt x="8354" y="8414"/>
                  </a:moveTo>
                  <a:cubicBezTo>
                    <a:pt x="11211" y="8414"/>
                    <a:pt x="4544" y="5556"/>
                    <a:pt x="8354" y="841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682" name="Google Shape;11682;p15"/>
            <p:cNvSpPr/>
            <p:nvPr/>
          </p:nvSpPr>
          <p:spPr>
            <a:xfrm>
              <a:off x="6970871" y="2152173"/>
              <a:ext cx="19050" cy="19050"/>
            </a:xfrm>
            <a:custGeom>
              <a:avLst/>
              <a:gdLst/>
              <a:ahLst/>
              <a:cxnLst/>
              <a:rect l="l" t="t" r="r" b="b"/>
              <a:pathLst>
                <a:path w="19050" h="19050" extrusionOk="0">
                  <a:moveTo>
                    <a:pt x="15716" y="20479"/>
                  </a:moveTo>
                  <a:cubicBezTo>
                    <a:pt x="14764" y="20479"/>
                    <a:pt x="10001" y="12859"/>
                    <a:pt x="7144" y="7144"/>
                  </a:cubicBezTo>
                  <a:lnTo>
                    <a:pt x="15716" y="20479"/>
                  </a:ln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683" name="Google Shape;11683;p15"/>
            <p:cNvSpPr/>
            <p:nvPr/>
          </p:nvSpPr>
          <p:spPr>
            <a:xfrm>
              <a:off x="6990874" y="2202261"/>
              <a:ext cx="9525" cy="9525"/>
            </a:xfrm>
            <a:custGeom>
              <a:avLst/>
              <a:gdLst/>
              <a:ahLst/>
              <a:cxnLst/>
              <a:rect l="l" t="t" r="r" b="b"/>
              <a:pathLst>
                <a:path w="9525" h="9525" extrusionOk="0">
                  <a:moveTo>
                    <a:pt x="9049" y="8491"/>
                  </a:moveTo>
                  <a:cubicBezTo>
                    <a:pt x="10001" y="12301"/>
                    <a:pt x="9049" y="11348"/>
                    <a:pt x="7144" y="7538"/>
                  </a:cubicBezTo>
                  <a:cubicBezTo>
                    <a:pt x="7144" y="6586"/>
                    <a:pt x="8096" y="7538"/>
                    <a:pt x="9049" y="8491"/>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684" name="Google Shape;11684;p15"/>
            <p:cNvSpPr/>
            <p:nvPr/>
          </p:nvSpPr>
          <p:spPr>
            <a:xfrm>
              <a:off x="6995182" y="2204561"/>
              <a:ext cx="9525" cy="19050"/>
            </a:xfrm>
            <a:custGeom>
              <a:avLst/>
              <a:gdLst/>
              <a:ahLst/>
              <a:cxnLst/>
              <a:rect l="l" t="t" r="r" b="b"/>
              <a:pathLst>
                <a:path w="9525" h="19050" extrusionOk="0">
                  <a:moveTo>
                    <a:pt x="7598" y="7144"/>
                  </a:moveTo>
                  <a:cubicBezTo>
                    <a:pt x="9503" y="10001"/>
                    <a:pt x="9503" y="11906"/>
                    <a:pt x="9503" y="13811"/>
                  </a:cubicBezTo>
                  <a:cubicBezTo>
                    <a:pt x="10455" y="13811"/>
                    <a:pt x="5693" y="7144"/>
                    <a:pt x="7598"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685" name="Google Shape;11685;p15"/>
            <p:cNvSpPr/>
            <p:nvPr/>
          </p:nvSpPr>
          <p:spPr>
            <a:xfrm>
              <a:off x="7078664" y="2342567"/>
              <a:ext cx="9525" cy="19050"/>
            </a:xfrm>
            <a:custGeom>
              <a:avLst/>
              <a:gdLst/>
              <a:ahLst/>
              <a:cxnLst/>
              <a:rect l="l" t="t" r="r" b="b"/>
              <a:pathLst>
                <a:path w="9525" h="19050" extrusionOk="0">
                  <a:moveTo>
                    <a:pt x="7936" y="7250"/>
                  </a:moveTo>
                  <a:cubicBezTo>
                    <a:pt x="8889" y="9155"/>
                    <a:pt x="11746" y="12965"/>
                    <a:pt x="11746" y="14870"/>
                  </a:cubicBezTo>
                  <a:cubicBezTo>
                    <a:pt x="10794" y="12012"/>
                    <a:pt x="5079" y="6297"/>
                    <a:pt x="7936" y="7250"/>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686" name="Google Shape;11686;p15"/>
            <p:cNvSpPr/>
            <p:nvPr/>
          </p:nvSpPr>
          <p:spPr>
            <a:xfrm>
              <a:off x="7098506" y="2377916"/>
              <a:ext cx="9525" cy="9525"/>
            </a:xfrm>
            <a:custGeom>
              <a:avLst/>
              <a:gdLst/>
              <a:ahLst/>
              <a:cxnLst/>
              <a:rect l="l" t="t" r="r" b="b"/>
              <a:pathLst>
                <a:path w="9525" h="9525" extrusionOk="0">
                  <a:moveTo>
                    <a:pt x="7144" y="7144"/>
                  </a:moveTo>
                  <a:cubicBezTo>
                    <a:pt x="9049" y="12859"/>
                    <a:pt x="7144" y="9049"/>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687" name="Google Shape;11687;p15"/>
            <p:cNvSpPr/>
            <p:nvPr/>
          </p:nvSpPr>
          <p:spPr>
            <a:xfrm>
              <a:off x="7712564" y="2630857"/>
              <a:ext cx="9525" cy="9525"/>
            </a:xfrm>
            <a:custGeom>
              <a:avLst/>
              <a:gdLst/>
              <a:ahLst/>
              <a:cxnLst/>
              <a:rect l="l" t="t" r="r" b="b"/>
              <a:pathLst>
                <a:path w="9525" h="9525" extrusionOk="0">
                  <a:moveTo>
                    <a:pt x="11258" y="7567"/>
                  </a:moveTo>
                  <a:cubicBezTo>
                    <a:pt x="3639" y="6615"/>
                    <a:pt x="8401" y="7567"/>
                    <a:pt x="11258"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688" name="Google Shape;11688;p15"/>
            <p:cNvSpPr/>
            <p:nvPr/>
          </p:nvSpPr>
          <p:spPr>
            <a:xfrm>
              <a:off x="7747489" y="2442686"/>
              <a:ext cx="9525" cy="9525"/>
            </a:xfrm>
            <a:custGeom>
              <a:avLst/>
              <a:gdLst/>
              <a:ahLst/>
              <a:cxnLst/>
              <a:rect l="l" t="t" r="r" b="b"/>
              <a:pathLst>
                <a:path w="9525" h="9525" extrusionOk="0">
                  <a:moveTo>
                    <a:pt x="8718" y="10954"/>
                  </a:moveTo>
                  <a:cubicBezTo>
                    <a:pt x="5861" y="8096"/>
                    <a:pt x="7766" y="8096"/>
                    <a:pt x="7766" y="7144"/>
                  </a:cubicBezTo>
                  <a:cubicBezTo>
                    <a:pt x="9671" y="10001"/>
                    <a:pt x="4908" y="6191"/>
                    <a:pt x="8718" y="1095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689" name="Google Shape;11689;p15"/>
            <p:cNvSpPr/>
            <p:nvPr/>
          </p:nvSpPr>
          <p:spPr>
            <a:xfrm>
              <a:off x="7603184" y="2244566"/>
              <a:ext cx="9525" cy="9525"/>
            </a:xfrm>
            <a:custGeom>
              <a:avLst/>
              <a:gdLst/>
              <a:ahLst/>
              <a:cxnLst/>
              <a:rect l="l" t="t" r="r" b="b"/>
              <a:pathLst>
                <a:path w="9525" h="9525" extrusionOk="0">
                  <a:moveTo>
                    <a:pt x="8244" y="7144"/>
                  </a:moveTo>
                  <a:cubicBezTo>
                    <a:pt x="7291" y="8096"/>
                    <a:pt x="6339" y="11906"/>
                    <a:pt x="82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690" name="Google Shape;11690;p15"/>
            <p:cNvSpPr/>
            <p:nvPr/>
          </p:nvSpPr>
          <p:spPr>
            <a:xfrm>
              <a:off x="6816172" y="2212181"/>
              <a:ext cx="9525" cy="9525"/>
            </a:xfrm>
            <a:custGeom>
              <a:avLst/>
              <a:gdLst/>
              <a:ahLst/>
              <a:cxnLst/>
              <a:rect l="l" t="t" r="r" b="b"/>
              <a:pathLst>
                <a:path w="9525" h="9525" extrusionOk="0">
                  <a:moveTo>
                    <a:pt x="8491" y="9049"/>
                  </a:moveTo>
                  <a:cubicBezTo>
                    <a:pt x="7538" y="6191"/>
                    <a:pt x="6586" y="10954"/>
                    <a:pt x="7538" y="7144"/>
                  </a:cubicBezTo>
                  <a:cubicBezTo>
                    <a:pt x="7538" y="8096"/>
                    <a:pt x="8491" y="8096"/>
                    <a:pt x="8491" y="904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691" name="Google Shape;11691;p15"/>
            <p:cNvSpPr/>
            <p:nvPr/>
          </p:nvSpPr>
          <p:spPr>
            <a:xfrm>
              <a:off x="6812756" y="2219801"/>
              <a:ext cx="400050" cy="561975"/>
            </a:xfrm>
            <a:custGeom>
              <a:avLst/>
              <a:gdLst/>
              <a:ahLst/>
              <a:cxnLst/>
              <a:rect l="l" t="t" r="r" b="b"/>
              <a:pathLst>
                <a:path w="400050" h="561975" extrusionOk="0">
                  <a:moveTo>
                    <a:pt x="392906" y="385286"/>
                  </a:moveTo>
                  <a:cubicBezTo>
                    <a:pt x="406241" y="414814"/>
                    <a:pt x="356711" y="547211"/>
                    <a:pt x="372904" y="556736"/>
                  </a:cubicBezTo>
                  <a:cubicBezTo>
                    <a:pt x="303371" y="493871"/>
                    <a:pt x="257651" y="369094"/>
                    <a:pt x="198596" y="337661"/>
                  </a:cubicBezTo>
                  <a:cubicBezTo>
                    <a:pt x="185261" y="317659"/>
                    <a:pt x="143351" y="235744"/>
                    <a:pt x="136684" y="214789"/>
                  </a:cubicBezTo>
                  <a:cubicBezTo>
                    <a:pt x="100489" y="195739"/>
                    <a:pt x="100489" y="138589"/>
                    <a:pt x="77629" y="131921"/>
                  </a:cubicBezTo>
                  <a:cubicBezTo>
                    <a:pt x="70961" y="149066"/>
                    <a:pt x="91916" y="132874"/>
                    <a:pt x="89059" y="134779"/>
                  </a:cubicBezTo>
                  <a:cubicBezTo>
                    <a:pt x="90011" y="138589"/>
                    <a:pt x="8096" y="7144"/>
                    <a:pt x="7144" y="7144"/>
                  </a:cubicBezTo>
                  <a:cubicBezTo>
                    <a:pt x="10954" y="13811"/>
                    <a:pt x="13811" y="6191"/>
                    <a:pt x="9049" y="11906"/>
                  </a:cubicBezTo>
                  <a:cubicBezTo>
                    <a:pt x="-476" y="22384"/>
                    <a:pt x="296704" y="474821"/>
                    <a:pt x="362426" y="526256"/>
                  </a:cubicBezTo>
                  <a:cubicBezTo>
                    <a:pt x="341471" y="504349"/>
                    <a:pt x="392906" y="382429"/>
                    <a:pt x="392906" y="38528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692" name="Google Shape;11692;p15"/>
            <p:cNvSpPr/>
            <p:nvPr/>
          </p:nvSpPr>
          <p:spPr>
            <a:xfrm>
              <a:off x="6815614" y="2216943"/>
              <a:ext cx="9525" cy="9525"/>
            </a:xfrm>
            <a:custGeom>
              <a:avLst/>
              <a:gdLst/>
              <a:ahLst/>
              <a:cxnLst/>
              <a:rect l="l" t="t" r="r" b="b"/>
              <a:pathLst>
                <a:path w="9525" h="9525" extrusionOk="0">
                  <a:moveTo>
                    <a:pt x="10001" y="7144"/>
                  </a:moveTo>
                  <a:cubicBezTo>
                    <a:pt x="9049" y="8096"/>
                    <a:pt x="9049" y="10001"/>
                    <a:pt x="7144" y="9049"/>
                  </a:cubicBezTo>
                  <a:cubicBezTo>
                    <a:pt x="7144" y="9049"/>
                    <a:pt x="8096" y="7144"/>
                    <a:pt x="10001"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693" name="Google Shape;11693;p15"/>
            <p:cNvSpPr/>
            <p:nvPr/>
          </p:nvSpPr>
          <p:spPr>
            <a:xfrm>
              <a:off x="6827849" y="2272188"/>
              <a:ext cx="9525" cy="9525"/>
            </a:xfrm>
            <a:custGeom>
              <a:avLst/>
              <a:gdLst/>
              <a:ahLst/>
              <a:cxnLst/>
              <a:rect l="l" t="t" r="r" b="b"/>
              <a:pathLst>
                <a:path w="9525" h="9525" extrusionOk="0">
                  <a:moveTo>
                    <a:pt x="8244" y="7144"/>
                  </a:moveTo>
                  <a:cubicBezTo>
                    <a:pt x="7291" y="7144"/>
                    <a:pt x="6339" y="7144"/>
                    <a:pt x="82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694" name="Google Shape;11694;p15"/>
            <p:cNvSpPr/>
            <p:nvPr/>
          </p:nvSpPr>
          <p:spPr>
            <a:xfrm>
              <a:off x="6879431" y="2338863"/>
              <a:ext cx="9525" cy="9525"/>
            </a:xfrm>
            <a:custGeom>
              <a:avLst/>
              <a:gdLst/>
              <a:ahLst/>
              <a:cxnLst/>
              <a:rect l="l" t="t" r="r" b="b"/>
              <a:pathLst>
                <a:path w="9525" h="9525" extrusionOk="0">
                  <a:moveTo>
                    <a:pt x="10954" y="10001"/>
                  </a:moveTo>
                  <a:cubicBezTo>
                    <a:pt x="10001" y="10001"/>
                    <a:pt x="8096" y="8096"/>
                    <a:pt x="7144" y="7144"/>
                  </a:cubicBezTo>
                  <a:lnTo>
                    <a:pt x="10954" y="10001"/>
                  </a:ln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695" name="Google Shape;11695;p15"/>
            <p:cNvSpPr/>
            <p:nvPr/>
          </p:nvSpPr>
          <p:spPr>
            <a:xfrm>
              <a:off x="6883241" y="2354632"/>
              <a:ext cx="9525" cy="9525"/>
            </a:xfrm>
            <a:custGeom>
              <a:avLst/>
              <a:gdLst/>
              <a:ahLst/>
              <a:cxnLst/>
              <a:rect l="l" t="t" r="r" b="b"/>
              <a:pathLst>
                <a:path w="9525" h="9525" extrusionOk="0">
                  <a:moveTo>
                    <a:pt x="9049" y="7567"/>
                  </a:moveTo>
                  <a:cubicBezTo>
                    <a:pt x="9049" y="9472"/>
                    <a:pt x="8096" y="8520"/>
                    <a:pt x="7144" y="7567"/>
                  </a:cubicBezTo>
                  <a:cubicBezTo>
                    <a:pt x="8096" y="6615"/>
                    <a:pt x="8096" y="7567"/>
                    <a:pt x="9049"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696" name="Google Shape;11696;p15"/>
            <p:cNvSpPr/>
            <p:nvPr/>
          </p:nvSpPr>
          <p:spPr>
            <a:xfrm>
              <a:off x="6887333" y="2354103"/>
              <a:ext cx="9525" cy="9525"/>
            </a:xfrm>
            <a:custGeom>
              <a:avLst/>
              <a:gdLst/>
              <a:ahLst/>
              <a:cxnLst/>
              <a:rect l="l" t="t" r="r" b="b"/>
              <a:pathLst>
                <a:path w="9525" h="9525" extrusionOk="0">
                  <a:moveTo>
                    <a:pt x="7814" y="7144"/>
                  </a:moveTo>
                  <a:cubicBezTo>
                    <a:pt x="8767" y="8096"/>
                    <a:pt x="7814" y="9049"/>
                    <a:pt x="7814" y="10001"/>
                  </a:cubicBezTo>
                  <a:cubicBezTo>
                    <a:pt x="8767" y="9049"/>
                    <a:pt x="5910" y="8096"/>
                    <a:pt x="781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697" name="Google Shape;11697;p15"/>
            <p:cNvSpPr/>
            <p:nvPr/>
          </p:nvSpPr>
          <p:spPr>
            <a:xfrm>
              <a:off x="6898284" y="2380773"/>
              <a:ext cx="9525" cy="9525"/>
            </a:xfrm>
            <a:custGeom>
              <a:avLst/>
              <a:gdLst/>
              <a:ahLst/>
              <a:cxnLst/>
              <a:rect l="l" t="t" r="r" b="b"/>
              <a:pathLst>
                <a:path w="9525" h="9525" extrusionOk="0">
                  <a:moveTo>
                    <a:pt x="7341" y="7144"/>
                  </a:moveTo>
                  <a:cubicBezTo>
                    <a:pt x="7341" y="8096"/>
                    <a:pt x="9246" y="8096"/>
                    <a:pt x="8294" y="10001"/>
                  </a:cubicBezTo>
                  <a:cubicBezTo>
                    <a:pt x="9246" y="8096"/>
                    <a:pt x="6388" y="7144"/>
                    <a:pt x="7341"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698" name="Google Shape;11698;p15"/>
            <p:cNvSpPr/>
            <p:nvPr/>
          </p:nvSpPr>
          <p:spPr>
            <a:xfrm>
              <a:off x="6906630" y="2391251"/>
              <a:ext cx="9525" cy="9525"/>
            </a:xfrm>
            <a:custGeom>
              <a:avLst/>
              <a:gdLst/>
              <a:ahLst/>
              <a:cxnLst/>
              <a:rect l="l" t="t" r="r" b="b"/>
              <a:pathLst>
                <a:path w="9525" h="9525" extrusionOk="0">
                  <a:moveTo>
                    <a:pt x="7567" y="7144"/>
                  </a:moveTo>
                  <a:cubicBezTo>
                    <a:pt x="7567" y="8096"/>
                    <a:pt x="6615" y="9049"/>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699" name="Google Shape;11699;p15"/>
            <p:cNvSpPr/>
            <p:nvPr/>
          </p:nvSpPr>
          <p:spPr>
            <a:xfrm>
              <a:off x="7026354" y="2593986"/>
              <a:ext cx="9525" cy="9525"/>
            </a:xfrm>
            <a:custGeom>
              <a:avLst/>
              <a:gdLst/>
              <a:ahLst/>
              <a:cxnLst/>
              <a:rect l="l" t="t" r="r" b="b"/>
              <a:pathLst>
                <a:path w="9525" h="9525" extrusionOk="0">
                  <a:moveTo>
                    <a:pt x="7858" y="8244"/>
                  </a:moveTo>
                  <a:cubicBezTo>
                    <a:pt x="6906" y="6339"/>
                    <a:pt x="6906" y="7291"/>
                    <a:pt x="7858" y="82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700" name="Google Shape;11700;p15"/>
            <p:cNvSpPr/>
            <p:nvPr/>
          </p:nvSpPr>
          <p:spPr>
            <a:xfrm>
              <a:off x="7080691" y="2685573"/>
              <a:ext cx="9525" cy="9525"/>
            </a:xfrm>
            <a:custGeom>
              <a:avLst/>
              <a:gdLst/>
              <a:ahLst/>
              <a:cxnLst/>
              <a:rect l="l" t="t" r="r" b="b"/>
              <a:pathLst>
                <a:path w="9525" h="9525" extrusionOk="0">
                  <a:moveTo>
                    <a:pt x="7815" y="7144"/>
                  </a:moveTo>
                  <a:cubicBezTo>
                    <a:pt x="8767" y="8096"/>
                    <a:pt x="7815" y="8096"/>
                    <a:pt x="7815" y="9049"/>
                  </a:cubicBezTo>
                  <a:cubicBezTo>
                    <a:pt x="5909" y="7144"/>
                    <a:pt x="8767" y="8096"/>
                    <a:pt x="7815"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701" name="Google Shape;11701;p15"/>
            <p:cNvSpPr/>
            <p:nvPr/>
          </p:nvSpPr>
          <p:spPr>
            <a:xfrm>
              <a:off x="7119461" y="2715312"/>
              <a:ext cx="9525" cy="9525"/>
            </a:xfrm>
            <a:custGeom>
              <a:avLst/>
              <a:gdLst/>
              <a:ahLst/>
              <a:cxnLst/>
              <a:rect l="l" t="t" r="r" b="b"/>
              <a:pathLst>
                <a:path w="9525" h="9525" extrusionOk="0">
                  <a:moveTo>
                    <a:pt x="7144" y="8837"/>
                  </a:moveTo>
                  <a:cubicBezTo>
                    <a:pt x="7144" y="8837"/>
                    <a:pt x="10954" y="5027"/>
                    <a:pt x="7144" y="883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702" name="Google Shape;11702;p15"/>
            <p:cNvSpPr/>
            <p:nvPr/>
          </p:nvSpPr>
          <p:spPr>
            <a:xfrm>
              <a:off x="7174706" y="2782334"/>
              <a:ext cx="9525" cy="9525"/>
            </a:xfrm>
            <a:custGeom>
              <a:avLst/>
              <a:gdLst/>
              <a:ahLst/>
              <a:cxnLst/>
              <a:rect l="l" t="t" r="r" b="b"/>
              <a:pathLst>
                <a:path w="9525" h="9525" extrusionOk="0">
                  <a:moveTo>
                    <a:pt x="9049" y="7538"/>
                  </a:moveTo>
                  <a:cubicBezTo>
                    <a:pt x="6191" y="7538"/>
                    <a:pt x="10001" y="9443"/>
                    <a:pt x="7144" y="8491"/>
                  </a:cubicBezTo>
                  <a:cubicBezTo>
                    <a:pt x="7144" y="7538"/>
                    <a:pt x="8096" y="6586"/>
                    <a:pt x="9049" y="753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703" name="Google Shape;11703;p15"/>
            <p:cNvSpPr/>
            <p:nvPr/>
          </p:nvSpPr>
          <p:spPr>
            <a:xfrm>
              <a:off x="7180412" y="2780790"/>
              <a:ext cx="628650" cy="85725"/>
            </a:xfrm>
            <a:custGeom>
              <a:avLst/>
              <a:gdLst/>
              <a:ahLst/>
              <a:cxnLst/>
              <a:rect l="l" t="t" r="r" b="b"/>
              <a:pathLst>
                <a:path w="628650" h="85725" extrusionOk="0">
                  <a:moveTo>
                    <a:pt x="629136" y="74805"/>
                  </a:moveTo>
                  <a:cubicBezTo>
                    <a:pt x="649138" y="105285"/>
                    <a:pt x="246231" y="66232"/>
                    <a:pt x="260518" y="58612"/>
                  </a:cubicBezTo>
                  <a:cubicBezTo>
                    <a:pt x="248136" y="58612"/>
                    <a:pt x="141456" y="45278"/>
                    <a:pt x="148123" y="32895"/>
                  </a:cubicBezTo>
                  <a:cubicBezTo>
                    <a:pt x="113833" y="50992"/>
                    <a:pt x="92878" y="34800"/>
                    <a:pt x="64303" y="33847"/>
                  </a:cubicBezTo>
                  <a:cubicBezTo>
                    <a:pt x="67161" y="25275"/>
                    <a:pt x="71923" y="34800"/>
                    <a:pt x="71923" y="23370"/>
                  </a:cubicBezTo>
                  <a:cubicBezTo>
                    <a:pt x="76686" y="25275"/>
                    <a:pt x="6201" y="14797"/>
                    <a:pt x="7153" y="13845"/>
                  </a:cubicBezTo>
                  <a:cubicBezTo>
                    <a:pt x="9058" y="13845"/>
                    <a:pt x="16678" y="11940"/>
                    <a:pt x="12868" y="13845"/>
                  </a:cubicBezTo>
                  <a:cubicBezTo>
                    <a:pt x="16678" y="10987"/>
                    <a:pt x="16678" y="10035"/>
                    <a:pt x="13821" y="10035"/>
                  </a:cubicBezTo>
                  <a:cubicBezTo>
                    <a:pt x="44301" y="-13778"/>
                    <a:pt x="636756" y="118620"/>
                    <a:pt x="629136" y="74805"/>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704" name="Google Shape;11704;p15"/>
            <p:cNvSpPr/>
            <p:nvPr/>
          </p:nvSpPr>
          <p:spPr>
            <a:xfrm>
              <a:off x="7179469" y="2782728"/>
              <a:ext cx="9525" cy="9525"/>
            </a:xfrm>
            <a:custGeom>
              <a:avLst/>
              <a:gdLst/>
              <a:ahLst/>
              <a:cxnLst/>
              <a:rect l="l" t="t" r="r" b="b"/>
              <a:pathLst>
                <a:path w="9525" h="9525" extrusionOk="0">
                  <a:moveTo>
                    <a:pt x="7144" y="7144"/>
                  </a:moveTo>
                  <a:cubicBezTo>
                    <a:pt x="7144" y="8096"/>
                    <a:pt x="9049" y="9049"/>
                    <a:pt x="7144" y="10954"/>
                  </a:cubicBezTo>
                  <a:cubicBezTo>
                    <a:pt x="7144" y="9049"/>
                    <a:pt x="7144"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705" name="Google Shape;11705;p15"/>
            <p:cNvSpPr/>
            <p:nvPr/>
          </p:nvSpPr>
          <p:spPr>
            <a:xfrm>
              <a:off x="7221908" y="2800826"/>
              <a:ext cx="9525" cy="9525"/>
            </a:xfrm>
            <a:custGeom>
              <a:avLst/>
              <a:gdLst/>
              <a:ahLst/>
              <a:cxnLst/>
              <a:rect l="l" t="t" r="r" b="b"/>
              <a:pathLst>
                <a:path w="9525" h="9525" extrusionOk="0">
                  <a:moveTo>
                    <a:pt x="7567" y="7144"/>
                  </a:moveTo>
                  <a:cubicBezTo>
                    <a:pt x="7567" y="8096"/>
                    <a:pt x="6615" y="9049"/>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706" name="Google Shape;11706;p15"/>
            <p:cNvSpPr/>
            <p:nvPr/>
          </p:nvSpPr>
          <p:spPr>
            <a:xfrm>
              <a:off x="7228999" y="2802731"/>
              <a:ext cx="19050" cy="9525"/>
            </a:xfrm>
            <a:custGeom>
              <a:avLst/>
              <a:gdLst/>
              <a:ahLst/>
              <a:cxnLst/>
              <a:rect l="l" t="t" r="r" b="b"/>
              <a:pathLst>
                <a:path w="19050" h="9525" extrusionOk="0">
                  <a:moveTo>
                    <a:pt x="11906" y="7144"/>
                  </a:moveTo>
                  <a:cubicBezTo>
                    <a:pt x="11906" y="8096"/>
                    <a:pt x="9049" y="9049"/>
                    <a:pt x="7144" y="9049"/>
                  </a:cubicBezTo>
                  <a:lnTo>
                    <a:pt x="11906" y="7144"/>
                  </a:ln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707" name="Google Shape;11707;p15"/>
            <p:cNvSpPr/>
            <p:nvPr/>
          </p:nvSpPr>
          <p:spPr>
            <a:xfrm>
              <a:off x="7243286" y="2809398"/>
              <a:ext cx="9525" cy="9525"/>
            </a:xfrm>
            <a:custGeom>
              <a:avLst/>
              <a:gdLst/>
              <a:ahLst/>
              <a:cxnLst/>
              <a:rect l="l" t="t" r="r" b="b"/>
              <a:pathLst>
                <a:path w="9525" h="9525" extrusionOk="0">
                  <a:moveTo>
                    <a:pt x="8096" y="7144"/>
                  </a:moveTo>
                  <a:cubicBezTo>
                    <a:pt x="9049" y="8096"/>
                    <a:pt x="8096" y="9049"/>
                    <a:pt x="7144" y="8096"/>
                  </a:cubicBezTo>
                  <a:cubicBezTo>
                    <a:pt x="7144" y="8096"/>
                    <a:pt x="8096" y="7144"/>
                    <a:pt x="8096"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708" name="Google Shape;11708;p15"/>
            <p:cNvSpPr/>
            <p:nvPr/>
          </p:nvSpPr>
          <p:spPr>
            <a:xfrm>
              <a:off x="7244997" y="2806541"/>
              <a:ext cx="9525" cy="9525"/>
            </a:xfrm>
            <a:custGeom>
              <a:avLst/>
              <a:gdLst/>
              <a:ahLst/>
              <a:cxnLst/>
              <a:rect l="l" t="t" r="r" b="b"/>
              <a:pathLst>
                <a:path w="9525" h="9525" extrusionOk="0">
                  <a:moveTo>
                    <a:pt x="7338" y="7144"/>
                  </a:moveTo>
                  <a:cubicBezTo>
                    <a:pt x="8291" y="7144"/>
                    <a:pt x="8291" y="8096"/>
                    <a:pt x="9243" y="9049"/>
                  </a:cubicBezTo>
                  <a:cubicBezTo>
                    <a:pt x="9243" y="8096"/>
                    <a:pt x="6386" y="9049"/>
                    <a:pt x="7338"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709" name="Google Shape;11709;p15"/>
            <p:cNvSpPr/>
            <p:nvPr/>
          </p:nvSpPr>
          <p:spPr>
            <a:xfrm>
              <a:off x="7267857" y="2812970"/>
              <a:ext cx="9525" cy="9525"/>
            </a:xfrm>
            <a:custGeom>
              <a:avLst/>
              <a:gdLst/>
              <a:ahLst/>
              <a:cxnLst/>
              <a:rect l="l" t="t" r="r" b="b"/>
              <a:pathLst>
                <a:path w="9525" h="9525" extrusionOk="0">
                  <a:moveTo>
                    <a:pt x="7338" y="7382"/>
                  </a:moveTo>
                  <a:cubicBezTo>
                    <a:pt x="8291" y="7382"/>
                    <a:pt x="9243" y="6429"/>
                    <a:pt x="9243" y="8334"/>
                  </a:cubicBezTo>
                  <a:cubicBezTo>
                    <a:pt x="9243" y="7382"/>
                    <a:pt x="6386" y="9287"/>
                    <a:pt x="7338" y="7382"/>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710" name="Google Shape;11710;p15"/>
            <p:cNvSpPr/>
            <p:nvPr/>
          </p:nvSpPr>
          <p:spPr>
            <a:xfrm>
              <a:off x="7278529" y="2813208"/>
              <a:ext cx="9525" cy="9525"/>
            </a:xfrm>
            <a:custGeom>
              <a:avLst/>
              <a:gdLst/>
              <a:ahLst/>
              <a:cxnLst/>
              <a:rect l="l" t="t" r="r" b="b"/>
              <a:pathLst>
                <a:path w="9525" h="9525" extrusionOk="0">
                  <a:moveTo>
                    <a:pt x="7144" y="7144"/>
                  </a:moveTo>
                  <a:cubicBezTo>
                    <a:pt x="8096" y="7144"/>
                    <a:pt x="9049" y="9049"/>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711" name="Google Shape;11711;p15"/>
            <p:cNvSpPr/>
            <p:nvPr/>
          </p:nvSpPr>
          <p:spPr>
            <a:xfrm>
              <a:off x="7473644" y="2842021"/>
              <a:ext cx="9525" cy="9525"/>
            </a:xfrm>
            <a:custGeom>
              <a:avLst/>
              <a:gdLst/>
              <a:ahLst/>
              <a:cxnLst/>
              <a:rect l="l" t="t" r="r" b="b"/>
              <a:pathLst>
                <a:path w="9525" h="9525" extrusionOk="0">
                  <a:moveTo>
                    <a:pt x="8244" y="7858"/>
                  </a:moveTo>
                  <a:cubicBezTo>
                    <a:pt x="6339" y="6906"/>
                    <a:pt x="7291" y="6906"/>
                    <a:pt x="8244" y="785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712" name="Google Shape;11712;p15"/>
            <p:cNvSpPr/>
            <p:nvPr/>
          </p:nvSpPr>
          <p:spPr>
            <a:xfrm>
              <a:off x="7559516" y="2860833"/>
              <a:ext cx="9525" cy="9525"/>
            </a:xfrm>
            <a:custGeom>
              <a:avLst/>
              <a:gdLst/>
              <a:ahLst/>
              <a:cxnLst/>
              <a:rect l="l" t="t" r="r" b="b"/>
              <a:pathLst>
                <a:path w="9525" h="9525" extrusionOk="0">
                  <a:moveTo>
                    <a:pt x="7144" y="7144"/>
                  </a:moveTo>
                  <a:cubicBezTo>
                    <a:pt x="8096" y="7144"/>
                    <a:pt x="8096" y="8096"/>
                    <a:pt x="8096" y="8096"/>
                  </a:cubicBezTo>
                  <a:cubicBezTo>
                    <a:pt x="7144" y="8096"/>
                    <a:pt x="9049"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713" name="Google Shape;11713;p15"/>
            <p:cNvSpPr/>
            <p:nvPr/>
          </p:nvSpPr>
          <p:spPr>
            <a:xfrm>
              <a:off x="7606189" y="2863056"/>
              <a:ext cx="9525" cy="9525"/>
            </a:xfrm>
            <a:custGeom>
              <a:avLst/>
              <a:gdLst/>
              <a:ahLst/>
              <a:cxnLst/>
              <a:rect l="l" t="t" r="r" b="b"/>
              <a:pathLst>
                <a:path w="9525" h="9525" extrusionOk="0">
                  <a:moveTo>
                    <a:pt x="7144" y="9684"/>
                  </a:moveTo>
                  <a:cubicBezTo>
                    <a:pt x="7144" y="9684"/>
                    <a:pt x="8096" y="3969"/>
                    <a:pt x="7144" y="968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714" name="Google Shape;11714;p15"/>
            <p:cNvSpPr/>
            <p:nvPr/>
          </p:nvSpPr>
          <p:spPr>
            <a:xfrm>
              <a:off x="7786303" y="2669381"/>
              <a:ext cx="9525" cy="9525"/>
            </a:xfrm>
            <a:custGeom>
              <a:avLst/>
              <a:gdLst/>
              <a:ahLst/>
              <a:cxnLst/>
              <a:rect l="l" t="t" r="r" b="b"/>
              <a:pathLst>
                <a:path w="9525" h="9525" extrusionOk="0">
                  <a:moveTo>
                    <a:pt x="9909" y="7144"/>
                  </a:moveTo>
                  <a:cubicBezTo>
                    <a:pt x="8956" y="7144"/>
                    <a:pt x="4194" y="8096"/>
                    <a:pt x="9909"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715" name="Google Shape;11715;p15"/>
            <p:cNvSpPr/>
            <p:nvPr/>
          </p:nvSpPr>
          <p:spPr>
            <a:xfrm>
              <a:off x="7782401" y="2656998"/>
              <a:ext cx="9525" cy="19050"/>
            </a:xfrm>
            <a:custGeom>
              <a:avLst/>
              <a:gdLst/>
              <a:ahLst/>
              <a:cxnLst/>
              <a:rect l="l" t="t" r="r" b="b"/>
              <a:pathLst>
                <a:path w="9525" h="19050" extrusionOk="0">
                  <a:moveTo>
                    <a:pt x="7144" y="7144"/>
                  </a:moveTo>
                  <a:cubicBezTo>
                    <a:pt x="10954" y="27146"/>
                    <a:pt x="9049" y="1476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716" name="Google Shape;11716;p15"/>
            <p:cNvSpPr/>
            <p:nvPr/>
          </p:nvSpPr>
          <p:spPr>
            <a:xfrm>
              <a:off x="7777776" y="2660808"/>
              <a:ext cx="9525" cy="19050"/>
            </a:xfrm>
            <a:custGeom>
              <a:avLst/>
              <a:gdLst/>
              <a:ahLst/>
              <a:cxnLst/>
              <a:rect l="l" t="t" r="r" b="b"/>
              <a:pathLst>
                <a:path w="9525" h="19050" extrusionOk="0">
                  <a:moveTo>
                    <a:pt x="7959" y="11906"/>
                  </a:moveTo>
                  <a:cubicBezTo>
                    <a:pt x="8911" y="10001"/>
                    <a:pt x="8911" y="9049"/>
                    <a:pt x="8911" y="7144"/>
                  </a:cubicBezTo>
                  <a:cubicBezTo>
                    <a:pt x="7959" y="9049"/>
                    <a:pt x="6054" y="10954"/>
                    <a:pt x="7959" y="1190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717" name="Google Shape;11717;p15"/>
            <p:cNvSpPr/>
            <p:nvPr/>
          </p:nvSpPr>
          <p:spPr>
            <a:xfrm>
              <a:off x="7775258" y="2665423"/>
              <a:ext cx="9525" cy="9525"/>
            </a:xfrm>
            <a:custGeom>
              <a:avLst/>
              <a:gdLst/>
              <a:ahLst/>
              <a:cxnLst/>
              <a:rect l="l" t="t" r="r" b="b"/>
              <a:pathLst>
                <a:path w="9525" h="9525" extrusionOk="0">
                  <a:moveTo>
                    <a:pt x="8573" y="8244"/>
                  </a:moveTo>
                  <a:cubicBezTo>
                    <a:pt x="6667" y="7291"/>
                    <a:pt x="6667" y="6339"/>
                    <a:pt x="8573" y="82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718" name="Google Shape;11718;p15"/>
            <p:cNvSpPr/>
            <p:nvPr/>
          </p:nvSpPr>
          <p:spPr>
            <a:xfrm>
              <a:off x="7768352" y="2664618"/>
              <a:ext cx="9525" cy="9525"/>
            </a:xfrm>
            <a:custGeom>
              <a:avLst/>
              <a:gdLst/>
              <a:ahLst/>
              <a:cxnLst/>
              <a:rect l="l" t="t" r="r" b="b"/>
              <a:pathLst>
                <a:path w="9525" h="9525" extrusionOk="0">
                  <a:moveTo>
                    <a:pt x="7858" y="7144"/>
                  </a:moveTo>
                  <a:cubicBezTo>
                    <a:pt x="7858" y="7144"/>
                    <a:pt x="6906" y="8096"/>
                    <a:pt x="7858" y="7144"/>
                  </a:cubicBezTo>
                  <a:cubicBezTo>
                    <a:pt x="6906" y="9049"/>
                    <a:pt x="6906" y="8096"/>
                    <a:pt x="7858"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719" name="Google Shape;11719;p15"/>
            <p:cNvSpPr/>
            <p:nvPr/>
          </p:nvSpPr>
          <p:spPr>
            <a:xfrm>
              <a:off x="7765256" y="2656277"/>
              <a:ext cx="19050" cy="19050"/>
            </a:xfrm>
            <a:custGeom>
              <a:avLst/>
              <a:gdLst/>
              <a:ahLst/>
              <a:cxnLst/>
              <a:rect l="l" t="t" r="r" b="b"/>
              <a:pathLst>
                <a:path w="19050" h="19050" extrusionOk="0">
                  <a:moveTo>
                    <a:pt x="7144" y="15485"/>
                  </a:moveTo>
                  <a:cubicBezTo>
                    <a:pt x="8096" y="20248"/>
                    <a:pt x="25241" y="-5470"/>
                    <a:pt x="7144" y="15485"/>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720" name="Google Shape;11720;p15"/>
            <p:cNvSpPr/>
            <p:nvPr/>
          </p:nvSpPr>
          <p:spPr>
            <a:xfrm>
              <a:off x="7769066" y="2664195"/>
              <a:ext cx="9525" cy="9525"/>
            </a:xfrm>
            <a:custGeom>
              <a:avLst/>
              <a:gdLst/>
              <a:ahLst/>
              <a:cxnLst/>
              <a:rect l="l" t="t" r="r" b="b"/>
              <a:pathLst>
                <a:path w="9525" h="9525" extrusionOk="0">
                  <a:moveTo>
                    <a:pt x="7144" y="7567"/>
                  </a:moveTo>
                  <a:cubicBezTo>
                    <a:pt x="7144" y="7567"/>
                    <a:pt x="8096" y="7567"/>
                    <a:pt x="8096" y="7567"/>
                  </a:cubicBezTo>
                  <a:cubicBezTo>
                    <a:pt x="8096" y="6615"/>
                    <a:pt x="7144" y="7567"/>
                    <a:pt x="7144"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721" name="Google Shape;11721;p15"/>
            <p:cNvSpPr/>
            <p:nvPr/>
          </p:nvSpPr>
          <p:spPr>
            <a:xfrm>
              <a:off x="7772876" y="2663226"/>
              <a:ext cx="9525" cy="9525"/>
            </a:xfrm>
            <a:custGeom>
              <a:avLst/>
              <a:gdLst/>
              <a:ahLst/>
              <a:cxnLst/>
              <a:rect l="l" t="t" r="r" b="b"/>
              <a:pathLst>
                <a:path w="9525" h="9525" extrusionOk="0">
                  <a:moveTo>
                    <a:pt x="7144" y="9488"/>
                  </a:moveTo>
                  <a:cubicBezTo>
                    <a:pt x="7144" y="8536"/>
                    <a:pt x="10001" y="4726"/>
                    <a:pt x="7144" y="948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722" name="Google Shape;11722;p15"/>
            <p:cNvSpPr/>
            <p:nvPr/>
          </p:nvSpPr>
          <p:spPr>
            <a:xfrm>
              <a:off x="7757934" y="2655318"/>
              <a:ext cx="9525" cy="19050"/>
            </a:xfrm>
            <a:custGeom>
              <a:avLst/>
              <a:gdLst/>
              <a:ahLst/>
              <a:cxnLst/>
              <a:rect l="l" t="t" r="r" b="b"/>
              <a:pathLst>
                <a:path w="9525" h="19050" extrusionOk="0">
                  <a:moveTo>
                    <a:pt x="8751" y="16444"/>
                  </a:moveTo>
                  <a:cubicBezTo>
                    <a:pt x="11609" y="3109"/>
                    <a:pt x="3989" y="5014"/>
                    <a:pt x="8751" y="164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723" name="Google Shape;11723;p15"/>
            <p:cNvSpPr/>
            <p:nvPr/>
          </p:nvSpPr>
          <p:spPr>
            <a:xfrm>
              <a:off x="7755731" y="2649378"/>
              <a:ext cx="9525" cy="9525"/>
            </a:xfrm>
            <a:custGeom>
              <a:avLst/>
              <a:gdLst/>
              <a:ahLst/>
              <a:cxnLst/>
              <a:rect l="l" t="t" r="r" b="b"/>
              <a:pathLst>
                <a:path w="9525" h="9525" extrusionOk="0">
                  <a:moveTo>
                    <a:pt x="7144" y="7144"/>
                  </a:moveTo>
                  <a:cubicBezTo>
                    <a:pt x="7144" y="8096"/>
                    <a:pt x="7144" y="8096"/>
                    <a:pt x="7144" y="7144"/>
                  </a:cubicBezTo>
                  <a:cubicBezTo>
                    <a:pt x="7144" y="8096"/>
                    <a:pt x="7144"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724" name="Google Shape;11724;p15"/>
            <p:cNvSpPr/>
            <p:nvPr/>
          </p:nvSpPr>
          <p:spPr>
            <a:xfrm>
              <a:off x="7741444" y="2651640"/>
              <a:ext cx="19050" cy="19050"/>
            </a:xfrm>
            <a:custGeom>
              <a:avLst/>
              <a:gdLst/>
              <a:ahLst/>
              <a:cxnLst/>
              <a:rect l="l" t="t" r="r" b="b"/>
              <a:pathLst>
                <a:path w="19050" h="19050" extrusionOk="0">
                  <a:moveTo>
                    <a:pt x="7144" y="13455"/>
                  </a:moveTo>
                  <a:cubicBezTo>
                    <a:pt x="26194" y="8692"/>
                    <a:pt x="18574" y="2025"/>
                    <a:pt x="7144" y="13455"/>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725" name="Google Shape;11725;p15"/>
            <p:cNvSpPr/>
            <p:nvPr/>
          </p:nvSpPr>
          <p:spPr>
            <a:xfrm>
              <a:off x="7741169" y="2648861"/>
              <a:ext cx="9525" cy="9525"/>
            </a:xfrm>
            <a:custGeom>
              <a:avLst/>
              <a:gdLst/>
              <a:ahLst/>
              <a:cxnLst/>
              <a:rect l="l" t="t" r="r" b="b"/>
              <a:pathLst>
                <a:path w="9525" h="9525" extrusionOk="0">
                  <a:moveTo>
                    <a:pt x="7419" y="9566"/>
                  </a:moveTo>
                  <a:cubicBezTo>
                    <a:pt x="6466" y="2898"/>
                    <a:pt x="8371" y="12423"/>
                    <a:pt x="7419" y="956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726" name="Google Shape;11726;p15"/>
            <p:cNvSpPr/>
            <p:nvPr/>
          </p:nvSpPr>
          <p:spPr>
            <a:xfrm>
              <a:off x="7731218" y="2650961"/>
              <a:ext cx="9525" cy="19050"/>
            </a:xfrm>
            <a:custGeom>
              <a:avLst/>
              <a:gdLst/>
              <a:ahLst/>
              <a:cxnLst/>
              <a:rect l="l" t="t" r="r" b="b"/>
              <a:pathLst>
                <a:path w="9525" h="19050" extrusionOk="0">
                  <a:moveTo>
                    <a:pt x="9750" y="14133"/>
                  </a:moveTo>
                  <a:cubicBezTo>
                    <a:pt x="7845" y="-2059"/>
                    <a:pt x="4988" y="15086"/>
                    <a:pt x="9750" y="14133"/>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727" name="Google Shape;11727;p15"/>
            <p:cNvSpPr/>
            <p:nvPr/>
          </p:nvSpPr>
          <p:spPr>
            <a:xfrm>
              <a:off x="7737634" y="2657951"/>
              <a:ext cx="9525" cy="9525"/>
            </a:xfrm>
            <a:custGeom>
              <a:avLst/>
              <a:gdLst/>
              <a:ahLst/>
              <a:cxnLst/>
              <a:rect l="l" t="t" r="r" b="b"/>
              <a:pathLst>
                <a:path w="9525" h="9525" extrusionOk="0">
                  <a:moveTo>
                    <a:pt x="9049" y="8096"/>
                  </a:moveTo>
                  <a:cubicBezTo>
                    <a:pt x="8096" y="8096"/>
                    <a:pt x="7144" y="8096"/>
                    <a:pt x="7144" y="7144"/>
                  </a:cubicBezTo>
                  <a:cubicBezTo>
                    <a:pt x="8096" y="8096"/>
                    <a:pt x="8096" y="10001"/>
                    <a:pt x="9049" y="809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728" name="Google Shape;11728;p15"/>
            <p:cNvSpPr/>
            <p:nvPr/>
          </p:nvSpPr>
          <p:spPr>
            <a:xfrm>
              <a:off x="7726204" y="2649378"/>
              <a:ext cx="9525" cy="9525"/>
            </a:xfrm>
            <a:custGeom>
              <a:avLst/>
              <a:gdLst/>
              <a:ahLst/>
              <a:cxnLst/>
              <a:rect l="l" t="t" r="r" b="b"/>
              <a:pathLst>
                <a:path w="9525" h="9525" extrusionOk="0">
                  <a:moveTo>
                    <a:pt x="7144" y="7144"/>
                  </a:moveTo>
                  <a:cubicBezTo>
                    <a:pt x="7144" y="7144"/>
                    <a:pt x="8096" y="7144"/>
                    <a:pt x="8096" y="7144"/>
                  </a:cubicBezTo>
                  <a:cubicBezTo>
                    <a:pt x="8096"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729" name="Google Shape;11729;p15"/>
            <p:cNvSpPr/>
            <p:nvPr/>
          </p:nvSpPr>
          <p:spPr>
            <a:xfrm>
              <a:off x="7725040" y="2656046"/>
              <a:ext cx="9525" cy="9525"/>
            </a:xfrm>
            <a:custGeom>
              <a:avLst/>
              <a:gdLst/>
              <a:ahLst/>
              <a:cxnLst/>
              <a:rect l="l" t="t" r="r" b="b"/>
              <a:pathLst>
                <a:path w="9525" h="9525" extrusionOk="0">
                  <a:moveTo>
                    <a:pt x="9260" y="7144"/>
                  </a:moveTo>
                  <a:cubicBezTo>
                    <a:pt x="4498" y="8096"/>
                    <a:pt x="9260" y="8096"/>
                    <a:pt x="9260"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730" name="Google Shape;11730;p15"/>
            <p:cNvSpPr/>
            <p:nvPr/>
          </p:nvSpPr>
          <p:spPr>
            <a:xfrm>
              <a:off x="7640479" y="2638758"/>
              <a:ext cx="95250" cy="28575"/>
            </a:xfrm>
            <a:custGeom>
              <a:avLst/>
              <a:gdLst/>
              <a:ahLst/>
              <a:cxnLst/>
              <a:rect l="l" t="t" r="r" b="b"/>
              <a:pathLst>
                <a:path w="95250" h="28575" extrusionOk="0">
                  <a:moveTo>
                    <a:pt x="7144" y="11097"/>
                  </a:moveTo>
                  <a:cubicBezTo>
                    <a:pt x="9049" y="36814"/>
                    <a:pt x="85249" y="19669"/>
                    <a:pt x="90011" y="22527"/>
                  </a:cubicBezTo>
                  <a:cubicBezTo>
                    <a:pt x="85249" y="19669"/>
                    <a:pt x="85249" y="16812"/>
                    <a:pt x="90011" y="14907"/>
                  </a:cubicBezTo>
                  <a:cubicBezTo>
                    <a:pt x="53816" y="-3191"/>
                    <a:pt x="25241" y="16812"/>
                    <a:pt x="7144" y="1109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731" name="Google Shape;11731;p15"/>
            <p:cNvSpPr/>
            <p:nvPr/>
          </p:nvSpPr>
          <p:spPr>
            <a:xfrm>
              <a:off x="7650004" y="2638606"/>
              <a:ext cx="9525" cy="9525"/>
            </a:xfrm>
            <a:custGeom>
              <a:avLst/>
              <a:gdLst/>
              <a:ahLst/>
              <a:cxnLst/>
              <a:rect l="l" t="t" r="r" b="b"/>
              <a:pathLst>
                <a:path w="9525" h="9525" extrusionOk="0">
                  <a:moveTo>
                    <a:pt x="7144" y="9343"/>
                  </a:moveTo>
                  <a:cubicBezTo>
                    <a:pt x="10001" y="5534"/>
                    <a:pt x="7144" y="7438"/>
                    <a:pt x="7144" y="9343"/>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732" name="Google Shape;11732;p15"/>
            <p:cNvSpPr/>
            <p:nvPr/>
          </p:nvSpPr>
          <p:spPr>
            <a:xfrm>
              <a:off x="7640479" y="2642711"/>
              <a:ext cx="9525" cy="9525"/>
            </a:xfrm>
            <a:custGeom>
              <a:avLst/>
              <a:gdLst/>
              <a:ahLst/>
              <a:cxnLst/>
              <a:rect l="l" t="t" r="r" b="b"/>
              <a:pathLst>
                <a:path w="9525" h="9525" extrusionOk="0">
                  <a:moveTo>
                    <a:pt x="7144" y="7144"/>
                  </a:moveTo>
                  <a:lnTo>
                    <a:pt x="7144" y="7144"/>
                  </a:ln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733" name="Google Shape;11733;p15"/>
            <p:cNvSpPr/>
            <p:nvPr/>
          </p:nvSpPr>
          <p:spPr>
            <a:xfrm>
              <a:off x="7658682" y="2653993"/>
              <a:ext cx="9525" cy="9525"/>
            </a:xfrm>
            <a:custGeom>
              <a:avLst/>
              <a:gdLst/>
              <a:ahLst/>
              <a:cxnLst/>
              <a:rect l="l" t="t" r="r" b="b"/>
              <a:pathLst>
                <a:path w="9525" h="9525" extrusionOk="0">
                  <a:moveTo>
                    <a:pt x="7990" y="8244"/>
                  </a:moveTo>
                  <a:cubicBezTo>
                    <a:pt x="7990" y="7291"/>
                    <a:pt x="6086" y="6339"/>
                    <a:pt x="7990" y="82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734" name="Google Shape;11734;p15"/>
            <p:cNvSpPr/>
            <p:nvPr/>
          </p:nvSpPr>
          <p:spPr>
            <a:xfrm>
              <a:off x="7662386" y="2639853"/>
              <a:ext cx="9525" cy="9525"/>
            </a:xfrm>
            <a:custGeom>
              <a:avLst/>
              <a:gdLst/>
              <a:ahLst/>
              <a:cxnLst/>
              <a:rect l="l" t="t" r="r" b="b"/>
              <a:pathLst>
                <a:path w="9525" h="9525" extrusionOk="0">
                  <a:moveTo>
                    <a:pt x="7144" y="7144"/>
                  </a:moveTo>
                  <a:cubicBezTo>
                    <a:pt x="8096" y="8096"/>
                    <a:pt x="9049" y="9049"/>
                    <a:pt x="10001" y="10954"/>
                  </a:cubicBezTo>
                  <a:cubicBezTo>
                    <a:pt x="10001" y="9049"/>
                    <a:pt x="10001"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735" name="Google Shape;11735;p15"/>
            <p:cNvSpPr/>
            <p:nvPr/>
          </p:nvSpPr>
          <p:spPr>
            <a:xfrm>
              <a:off x="7682716" y="2641758"/>
              <a:ext cx="9525" cy="9525"/>
            </a:xfrm>
            <a:custGeom>
              <a:avLst/>
              <a:gdLst/>
              <a:ahLst/>
              <a:cxnLst/>
              <a:rect l="l" t="t" r="r" b="b"/>
              <a:pathLst>
                <a:path w="9525" h="9525" extrusionOk="0">
                  <a:moveTo>
                    <a:pt x="7769" y="10001"/>
                  </a:moveTo>
                  <a:cubicBezTo>
                    <a:pt x="8722" y="9049"/>
                    <a:pt x="7769" y="8096"/>
                    <a:pt x="8722" y="7144"/>
                  </a:cubicBezTo>
                  <a:cubicBezTo>
                    <a:pt x="6817" y="7144"/>
                    <a:pt x="6817" y="8096"/>
                    <a:pt x="7769" y="10001"/>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736" name="Google Shape;11736;p15"/>
            <p:cNvSpPr/>
            <p:nvPr/>
          </p:nvSpPr>
          <p:spPr>
            <a:xfrm>
              <a:off x="7642585" y="2639853"/>
              <a:ext cx="9525" cy="9525"/>
            </a:xfrm>
            <a:custGeom>
              <a:avLst/>
              <a:gdLst/>
              <a:ahLst/>
              <a:cxnLst/>
              <a:rect l="l" t="t" r="r" b="b"/>
              <a:pathLst>
                <a:path w="9525" h="9525" extrusionOk="0">
                  <a:moveTo>
                    <a:pt x="10752" y="7144"/>
                  </a:moveTo>
                  <a:cubicBezTo>
                    <a:pt x="9800" y="7144"/>
                    <a:pt x="3132" y="10954"/>
                    <a:pt x="10752"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737" name="Google Shape;11737;p15"/>
            <p:cNvSpPr/>
            <p:nvPr/>
          </p:nvSpPr>
          <p:spPr>
            <a:xfrm>
              <a:off x="7594307" y="2642711"/>
              <a:ext cx="57150" cy="19050"/>
            </a:xfrm>
            <a:custGeom>
              <a:avLst/>
              <a:gdLst/>
              <a:ahLst/>
              <a:cxnLst/>
              <a:rect l="l" t="t" r="r" b="b"/>
              <a:pathLst>
                <a:path w="57150" h="19050" extrusionOk="0">
                  <a:moveTo>
                    <a:pt x="7596" y="19526"/>
                  </a:moveTo>
                  <a:cubicBezTo>
                    <a:pt x="8548" y="21431"/>
                    <a:pt x="46648" y="17621"/>
                    <a:pt x="49505" y="17621"/>
                  </a:cubicBezTo>
                  <a:cubicBezTo>
                    <a:pt x="50458" y="13811"/>
                    <a:pt x="50458" y="10954"/>
                    <a:pt x="50458" y="7144"/>
                  </a:cubicBezTo>
                  <a:cubicBezTo>
                    <a:pt x="45696" y="11906"/>
                    <a:pt x="43790" y="11906"/>
                    <a:pt x="44743" y="7144"/>
                  </a:cubicBezTo>
                  <a:cubicBezTo>
                    <a:pt x="37123" y="7144"/>
                    <a:pt x="2833" y="17621"/>
                    <a:pt x="7596" y="1952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738" name="Google Shape;11738;p15"/>
            <p:cNvSpPr/>
            <p:nvPr/>
          </p:nvSpPr>
          <p:spPr>
            <a:xfrm>
              <a:off x="7625239" y="2642711"/>
              <a:ext cx="9525" cy="9525"/>
            </a:xfrm>
            <a:custGeom>
              <a:avLst/>
              <a:gdLst/>
              <a:ahLst/>
              <a:cxnLst/>
              <a:rect l="l" t="t" r="r" b="b"/>
              <a:pathLst>
                <a:path w="9525" h="9525" extrusionOk="0">
                  <a:moveTo>
                    <a:pt x="8096" y="7144"/>
                  </a:moveTo>
                  <a:lnTo>
                    <a:pt x="7144" y="9049"/>
                  </a:lnTo>
                  <a:cubicBezTo>
                    <a:pt x="8096" y="9049"/>
                    <a:pt x="8096" y="8096"/>
                    <a:pt x="8096"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739" name="Google Shape;11739;p15"/>
            <p:cNvSpPr/>
            <p:nvPr/>
          </p:nvSpPr>
          <p:spPr>
            <a:xfrm>
              <a:off x="7560469" y="2647111"/>
              <a:ext cx="38100" cy="19050"/>
            </a:xfrm>
            <a:custGeom>
              <a:avLst/>
              <a:gdLst/>
              <a:ahLst/>
              <a:cxnLst/>
              <a:rect l="l" t="t" r="r" b="b"/>
              <a:pathLst>
                <a:path w="38100" h="19050" extrusionOk="0">
                  <a:moveTo>
                    <a:pt x="27146" y="9411"/>
                  </a:moveTo>
                  <a:cubicBezTo>
                    <a:pt x="18574" y="5601"/>
                    <a:pt x="18574" y="16078"/>
                    <a:pt x="7144" y="19888"/>
                  </a:cubicBezTo>
                  <a:cubicBezTo>
                    <a:pt x="15716" y="23698"/>
                    <a:pt x="50006" y="-114"/>
                    <a:pt x="27146" y="9411"/>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740" name="Google Shape;11740;p15"/>
            <p:cNvSpPr/>
            <p:nvPr/>
          </p:nvSpPr>
          <p:spPr>
            <a:xfrm>
              <a:off x="7589573" y="2645568"/>
              <a:ext cx="9525" cy="9525"/>
            </a:xfrm>
            <a:custGeom>
              <a:avLst/>
              <a:gdLst/>
              <a:ahLst/>
              <a:cxnLst/>
              <a:rect l="l" t="t" r="r" b="b"/>
              <a:pathLst>
                <a:path w="9525" h="9525" extrusionOk="0">
                  <a:moveTo>
                    <a:pt x="7567" y="7144"/>
                  </a:moveTo>
                  <a:cubicBezTo>
                    <a:pt x="6615" y="13811"/>
                    <a:pt x="7567" y="9049"/>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741" name="Google Shape;11741;p15"/>
            <p:cNvSpPr/>
            <p:nvPr/>
          </p:nvSpPr>
          <p:spPr>
            <a:xfrm>
              <a:off x="7587466" y="2655279"/>
              <a:ext cx="9525" cy="9525"/>
            </a:xfrm>
            <a:custGeom>
              <a:avLst/>
              <a:gdLst/>
              <a:ahLst/>
              <a:cxnLst/>
              <a:rect l="l" t="t" r="r" b="b"/>
              <a:pathLst>
                <a:path w="9525" h="9525" extrusionOk="0">
                  <a:moveTo>
                    <a:pt x="7769" y="10768"/>
                  </a:moveTo>
                  <a:cubicBezTo>
                    <a:pt x="7769" y="9815"/>
                    <a:pt x="8722" y="8863"/>
                    <a:pt x="8722" y="7911"/>
                  </a:cubicBezTo>
                  <a:cubicBezTo>
                    <a:pt x="6817" y="6006"/>
                    <a:pt x="6817" y="7911"/>
                    <a:pt x="7769" y="1076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742" name="Google Shape;11742;p15"/>
            <p:cNvSpPr/>
            <p:nvPr/>
          </p:nvSpPr>
          <p:spPr>
            <a:xfrm>
              <a:off x="7563032" y="2645568"/>
              <a:ext cx="9525" cy="9525"/>
            </a:xfrm>
            <a:custGeom>
              <a:avLst/>
              <a:gdLst/>
              <a:ahLst/>
              <a:cxnLst/>
              <a:rect l="l" t="t" r="r" b="b"/>
              <a:pathLst>
                <a:path w="9525" h="9525" extrusionOk="0">
                  <a:moveTo>
                    <a:pt x="9343" y="7144"/>
                  </a:moveTo>
                  <a:cubicBezTo>
                    <a:pt x="5534" y="10001"/>
                    <a:pt x="7438" y="9049"/>
                    <a:pt x="9343"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743" name="Google Shape;11743;p15"/>
            <p:cNvSpPr/>
            <p:nvPr/>
          </p:nvSpPr>
          <p:spPr>
            <a:xfrm>
              <a:off x="7547134" y="2653774"/>
              <a:ext cx="19050" cy="19050"/>
            </a:xfrm>
            <a:custGeom>
              <a:avLst/>
              <a:gdLst/>
              <a:ahLst/>
              <a:cxnLst/>
              <a:rect l="l" t="t" r="r" b="b"/>
              <a:pathLst>
                <a:path w="19050" h="19050" extrusionOk="0">
                  <a:moveTo>
                    <a:pt x="7144" y="14178"/>
                  </a:moveTo>
                  <a:cubicBezTo>
                    <a:pt x="25241" y="11320"/>
                    <a:pt x="11906" y="-110"/>
                    <a:pt x="7144" y="1417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744" name="Google Shape;11744;p15"/>
            <p:cNvSpPr/>
            <p:nvPr/>
          </p:nvSpPr>
          <p:spPr>
            <a:xfrm>
              <a:off x="7463314" y="2646368"/>
              <a:ext cx="85725" cy="19050"/>
            </a:xfrm>
            <a:custGeom>
              <a:avLst/>
              <a:gdLst/>
              <a:ahLst/>
              <a:cxnLst/>
              <a:rect l="l" t="t" r="r" b="b"/>
              <a:pathLst>
                <a:path w="85725" h="19050" extrusionOk="0">
                  <a:moveTo>
                    <a:pt x="78581" y="9201"/>
                  </a:moveTo>
                  <a:cubicBezTo>
                    <a:pt x="61436" y="9201"/>
                    <a:pt x="24289" y="3486"/>
                    <a:pt x="7144" y="11106"/>
                  </a:cubicBezTo>
                  <a:cubicBezTo>
                    <a:pt x="53816" y="12059"/>
                    <a:pt x="77629" y="21584"/>
                    <a:pt x="78581" y="9201"/>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745" name="Google Shape;11745;p15"/>
            <p:cNvSpPr/>
            <p:nvPr/>
          </p:nvSpPr>
          <p:spPr>
            <a:xfrm>
              <a:off x="7540466" y="2657951"/>
              <a:ext cx="9525" cy="9525"/>
            </a:xfrm>
            <a:custGeom>
              <a:avLst/>
              <a:gdLst/>
              <a:ahLst/>
              <a:cxnLst/>
              <a:rect l="l" t="t" r="r" b="b"/>
              <a:pathLst>
                <a:path w="9525" h="9525" extrusionOk="0">
                  <a:moveTo>
                    <a:pt x="7144" y="8096"/>
                  </a:moveTo>
                  <a:cubicBezTo>
                    <a:pt x="7144" y="8096"/>
                    <a:pt x="8096" y="7144"/>
                    <a:pt x="8096" y="7144"/>
                  </a:cubicBezTo>
                  <a:cubicBezTo>
                    <a:pt x="8096" y="7144"/>
                    <a:pt x="8096" y="7144"/>
                    <a:pt x="7144" y="809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746" name="Google Shape;11746;p15"/>
            <p:cNvSpPr/>
            <p:nvPr/>
          </p:nvSpPr>
          <p:spPr>
            <a:xfrm>
              <a:off x="7462361" y="2650331"/>
              <a:ext cx="9525" cy="9525"/>
            </a:xfrm>
            <a:custGeom>
              <a:avLst/>
              <a:gdLst/>
              <a:ahLst/>
              <a:cxnLst/>
              <a:rect l="l" t="t" r="r" b="b"/>
              <a:pathLst>
                <a:path w="9525" h="9525" extrusionOk="0">
                  <a:moveTo>
                    <a:pt x="8096" y="7144"/>
                  </a:moveTo>
                  <a:cubicBezTo>
                    <a:pt x="8096" y="7144"/>
                    <a:pt x="7144" y="7144"/>
                    <a:pt x="7144" y="7144"/>
                  </a:cubicBezTo>
                  <a:cubicBezTo>
                    <a:pt x="7144" y="8096"/>
                    <a:pt x="7144" y="8096"/>
                    <a:pt x="8096"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747" name="Google Shape;11747;p15"/>
            <p:cNvSpPr/>
            <p:nvPr/>
          </p:nvSpPr>
          <p:spPr>
            <a:xfrm>
              <a:off x="7547134" y="2656998"/>
              <a:ext cx="9525" cy="9525"/>
            </a:xfrm>
            <a:custGeom>
              <a:avLst/>
              <a:gdLst/>
              <a:ahLst/>
              <a:cxnLst/>
              <a:rect l="l" t="t" r="r" b="b"/>
              <a:pathLst>
                <a:path w="9525" h="9525" extrusionOk="0">
                  <a:moveTo>
                    <a:pt x="7144" y="7144"/>
                  </a:move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748" name="Google Shape;11748;p15"/>
            <p:cNvSpPr/>
            <p:nvPr/>
          </p:nvSpPr>
          <p:spPr>
            <a:xfrm>
              <a:off x="7548482" y="2647473"/>
              <a:ext cx="9525" cy="9525"/>
            </a:xfrm>
            <a:custGeom>
              <a:avLst/>
              <a:gdLst/>
              <a:ahLst/>
              <a:cxnLst/>
              <a:rect l="l" t="t" r="r" b="b"/>
              <a:pathLst>
                <a:path w="9525" h="9525" extrusionOk="0">
                  <a:moveTo>
                    <a:pt x="8653" y="7144"/>
                  </a:moveTo>
                  <a:cubicBezTo>
                    <a:pt x="7700" y="7144"/>
                    <a:pt x="5796" y="9049"/>
                    <a:pt x="8653"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749" name="Google Shape;11749;p15"/>
            <p:cNvSpPr/>
            <p:nvPr/>
          </p:nvSpPr>
          <p:spPr>
            <a:xfrm>
              <a:off x="7449979" y="2645568"/>
              <a:ext cx="9525" cy="9525"/>
            </a:xfrm>
            <a:custGeom>
              <a:avLst/>
              <a:gdLst/>
              <a:ahLst/>
              <a:cxnLst/>
              <a:rect l="l" t="t" r="r" b="b"/>
              <a:pathLst>
                <a:path w="9525" h="9525" extrusionOk="0">
                  <a:moveTo>
                    <a:pt x="7144" y="7144"/>
                  </a:moveTo>
                  <a:lnTo>
                    <a:pt x="7144" y="9049"/>
                  </a:lnTo>
                  <a:cubicBezTo>
                    <a:pt x="7144" y="8096"/>
                    <a:pt x="7144"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750" name="Google Shape;11750;p15"/>
            <p:cNvSpPr/>
            <p:nvPr/>
          </p:nvSpPr>
          <p:spPr>
            <a:xfrm>
              <a:off x="7413784" y="2643240"/>
              <a:ext cx="9525" cy="9525"/>
            </a:xfrm>
            <a:custGeom>
              <a:avLst/>
              <a:gdLst/>
              <a:ahLst/>
              <a:cxnLst/>
              <a:rect l="l" t="t" r="r" b="b"/>
              <a:pathLst>
                <a:path w="9525" h="9525" extrusionOk="0">
                  <a:moveTo>
                    <a:pt x="7144" y="7567"/>
                  </a:moveTo>
                  <a:lnTo>
                    <a:pt x="7144" y="7567"/>
                  </a:lnTo>
                  <a:cubicBezTo>
                    <a:pt x="7144" y="6615"/>
                    <a:pt x="7144" y="7567"/>
                    <a:pt x="7144"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751" name="Google Shape;11751;p15"/>
            <p:cNvSpPr/>
            <p:nvPr/>
          </p:nvSpPr>
          <p:spPr>
            <a:xfrm>
              <a:off x="7318234" y="2641758"/>
              <a:ext cx="152400" cy="28575"/>
            </a:xfrm>
            <a:custGeom>
              <a:avLst/>
              <a:gdLst/>
              <a:ahLst/>
              <a:cxnLst/>
              <a:rect l="l" t="t" r="r" b="b"/>
              <a:pathLst>
                <a:path w="152400" h="28575" extrusionOk="0">
                  <a:moveTo>
                    <a:pt x="14111" y="7144"/>
                  </a:moveTo>
                  <a:cubicBezTo>
                    <a:pt x="-18274" y="19526"/>
                    <a:pt x="72214" y="10954"/>
                    <a:pt x="81739" y="8096"/>
                  </a:cubicBezTo>
                  <a:cubicBezTo>
                    <a:pt x="88406" y="29051"/>
                    <a:pt x="95074" y="14764"/>
                    <a:pt x="120791" y="9049"/>
                  </a:cubicBezTo>
                  <a:cubicBezTo>
                    <a:pt x="116981" y="2381"/>
                    <a:pt x="149366" y="45244"/>
                    <a:pt x="147461" y="9049"/>
                  </a:cubicBezTo>
                  <a:cubicBezTo>
                    <a:pt x="143651" y="11906"/>
                    <a:pt x="135079" y="16669"/>
                    <a:pt x="137936" y="19526"/>
                  </a:cubicBezTo>
                  <a:cubicBezTo>
                    <a:pt x="143651" y="13811"/>
                    <a:pt x="14111" y="10001"/>
                    <a:pt x="14111"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752" name="Google Shape;11752;p15"/>
            <p:cNvSpPr/>
            <p:nvPr/>
          </p:nvSpPr>
          <p:spPr>
            <a:xfrm>
              <a:off x="7360761" y="2642382"/>
              <a:ext cx="9525" cy="9525"/>
            </a:xfrm>
            <a:custGeom>
              <a:avLst/>
              <a:gdLst/>
              <a:ahLst/>
              <a:cxnLst/>
              <a:rect l="l" t="t" r="r" b="b"/>
              <a:pathLst>
                <a:path w="9525" h="9525" extrusionOk="0">
                  <a:moveTo>
                    <a:pt x="9684" y="10330"/>
                  </a:moveTo>
                  <a:cubicBezTo>
                    <a:pt x="3969" y="3663"/>
                    <a:pt x="9684" y="9378"/>
                    <a:pt x="9684" y="10330"/>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753" name="Google Shape;11753;p15"/>
            <p:cNvSpPr/>
            <p:nvPr/>
          </p:nvSpPr>
          <p:spPr>
            <a:xfrm>
              <a:off x="7360296" y="2644616"/>
              <a:ext cx="9525" cy="9525"/>
            </a:xfrm>
            <a:custGeom>
              <a:avLst/>
              <a:gdLst/>
              <a:ahLst/>
              <a:cxnLst/>
              <a:rect l="l" t="t" r="r" b="b"/>
              <a:pathLst>
                <a:path w="9525" h="9525" extrusionOk="0">
                  <a:moveTo>
                    <a:pt x="8244" y="7144"/>
                  </a:moveTo>
                  <a:cubicBezTo>
                    <a:pt x="6339" y="8096"/>
                    <a:pt x="7291" y="8096"/>
                    <a:pt x="82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754" name="Google Shape;11754;p15"/>
            <p:cNvSpPr/>
            <p:nvPr/>
          </p:nvSpPr>
          <p:spPr>
            <a:xfrm>
              <a:off x="7313771" y="2641335"/>
              <a:ext cx="9525" cy="9525"/>
            </a:xfrm>
            <a:custGeom>
              <a:avLst/>
              <a:gdLst/>
              <a:ahLst/>
              <a:cxnLst/>
              <a:rect l="l" t="t" r="r" b="b"/>
              <a:pathLst>
                <a:path w="9525" h="9525" extrusionOk="0">
                  <a:moveTo>
                    <a:pt x="9049" y="7567"/>
                  </a:moveTo>
                  <a:cubicBezTo>
                    <a:pt x="9049" y="7567"/>
                    <a:pt x="8096" y="6615"/>
                    <a:pt x="7144" y="7567"/>
                  </a:cubicBezTo>
                  <a:cubicBezTo>
                    <a:pt x="7144" y="8520"/>
                    <a:pt x="9049" y="8520"/>
                    <a:pt x="9049"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755" name="Google Shape;11755;p15"/>
            <p:cNvSpPr/>
            <p:nvPr/>
          </p:nvSpPr>
          <p:spPr>
            <a:xfrm>
              <a:off x="7312819" y="2643663"/>
              <a:ext cx="9525" cy="9525"/>
            </a:xfrm>
            <a:custGeom>
              <a:avLst/>
              <a:gdLst/>
              <a:ahLst/>
              <a:cxnLst/>
              <a:rect l="l" t="t" r="r" b="b"/>
              <a:pathLst>
                <a:path w="9525" h="9525" extrusionOk="0">
                  <a:moveTo>
                    <a:pt x="7144" y="7144"/>
                  </a:moveTo>
                  <a:cubicBezTo>
                    <a:pt x="9049" y="9049"/>
                    <a:pt x="9049"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756" name="Google Shape;11756;p15"/>
            <p:cNvSpPr/>
            <p:nvPr/>
          </p:nvSpPr>
          <p:spPr>
            <a:xfrm>
              <a:off x="7248033" y="2639853"/>
              <a:ext cx="76200" cy="19050"/>
            </a:xfrm>
            <a:custGeom>
              <a:avLst/>
              <a:gdLst/>
              <a:ahLst/>
              <a:cxnLst/>
              <a:rect l="l" t="t" r="r" b="b"/>
              <a:pathLst>
                <a:path w="76200" h="19050" extrusionOk="0">
                  <a:moveTo>
                    <a:pt x="7160" y="7144"/>
                  </a:moveTo>
                  <a:cubicBezTo>
                    <a:pt x="6207" y="7144"/>
                    <a:pt x="48117" y="20479"/>
                    <a:pt x="71930" y="12859"/>
                  </a:cubicBezTo>
                  <a:cubicBezTo>
                    <a:pt x="62405" y="13811"/>
                    <a:pt x="59547" y="14764"/>
                    <a:pt x="63357" y="14764"/>
                  </a:cubicBezTo>
                  <a:cubicBezTo>
                    <a:pt x="66215" y="8096"/>
                    <a:pt x="6207" y="10954"/>
                    <a:pt x="7160"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757" name="Google Shape;11757;p15"/>
            <p:cNvSpPr/>
            <p:nvPr/>
          </p:nvSpPr>
          <p:spPr>
            <a:xfrm>
              <a:off x="7231116" y="2640959"/>
              <a:ext cx="9525" cy="9525"/>
            </a:xfrm>
            <a:custGeom>
              <a:avLst/>
              <a:gdLst/>
              <a:ahLst/>
              <a:cxnLst/>
              <a:rect l="l" t="t" r="r" b="b"/>
              <a:pathLst>
                <a:path w="9525" h="9525" extrusionOk="0">
                  <a:moveTo>
                    <a:pt x="8837" y="8896"/>
                  </a:moveTo>
                  <a:cubicBezTo>
                    <a:pt x="8837" y="4133"/>
                    <a:pt x="5027" y="10800"/>
                    <a:pt x="8837" y="889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758" name="Google Shape;11758;p15"/>
            <p:cNvSpPr/>
            <p:nvPr/>
          </p:nvSpPr>
          <p:spPr>
            <a:xfrm>
              <a:off x="7206139" y="2630626"/>
              <a:ext cx="19050" cy="19050"/>
            </a:xfrm>
            <a:custGeom>
              <a:avLst/>
              <a:gdLst/>
              <a:ahLst/>
              <a:cxnLst/>
              <a:rect l="l" t="t" r="r" b="b"/>
              <a:pathLst>
                <a:path w="19050" h="19050" extrusionOk="0">
                  <a:moveTo>
                    <a:pt x="7144" y="13513"/>
                  </a:moveTo>
                  <a:cubicBezTo>
                    <a:pt x="23336" y="-1727"/>
                    <a:pt x="12859" y="15418"/>
                    <a:pt x="7144" y="13513"/>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759" name="Google Shape;11759;p15"/>
            <p:cNvSpPr/>
            <p:nvPr/>
          </p:nvSpPr>
          <p:spPr>
            <a:xfrm>
              <a:off x="7203281" y="2639536"/>
              <a:ext cx="9525" cy="9525"/>
            </a:xfrm>
            <a:custGeom>
              <a:avLst/>
              <a:gdLst/>
              <a:ahLst/>
              <a:cxnLst/>
              <a:rect l="l" t="t" r="r" b="b"/>
              <a:pathLst>
                <a:path w="9525" h="9525" extrusionOk="0">
                  <a:moveTo>
                    <a:pt x="7144" y="8414"/>
                  </a:moveTo>
                  <a:cubicBezTo>
                    <a:pt x="8096" y="8414"/>
                    <a:pt x="8096" y="5556"/>
                    <a:pt x="7144" y="841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760" name="Google Shape;11760;p15"/>
            <p:cNvSpPr/>
            <p:nvPr/>
          </p:nvSpPr>
          <p:spPr>
            <a:xfrm>
              <a:off x="7786724" y="2707481"/>
              <a:ext cx="9525" cy="9525"/>
            </a:xfrm>
            <a:custGeom>
              <a:avLst/>
              <a:gdLst/>
              <a:ahLst/>
              <a:cxnLst/>
              <a:rect l="l" t="t" r="r" b="b"/>
              <a:pathLst>
                <a:path w="9525" h="9525" extrusionOk="0">
                  <a:moveTo>
                    <a:pt x="9488" y="7144"/>
                  </a:moveTo>
                  <a:cubicBezTo>
                    <a:pt x="8536" y="7144"/>
                    <a:pt x="4726" y="9049"/>
                    <a:pt x="9488"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761" name="Google Shape;11761;p15"/>
            <p:cNvSpPr/>
            <p:nvPr/>
          </p:nvSpPr>
          <p:spPr>
            <a:xfrm>
              <a:off x="7780496" y="2696051"/>
              <a:ext cx="9525" cy="19050"/>
            </a:xfrm>
            <a:custGeom>
              <a:avLst/>
              <a:gdLst/>
              <a:ahLst/>
              <a:cxnLst/>
              <a:rect l="l" t="t" r="r" b="b"/>
              <a:pathLst>
                <a:path w="9525" h="19050" extrusionOk="0">
                  <a:moveTo>
                    <a:pt x="7144" y="7144"/>
                  </a:moveTo>
                  <a:cubicBezTo>
                    <a:pt x="13811" y="26194"/>
                    <a:pt x="10001" y="1476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762" name="Google Shape;11762;p15"/>
            <p:cNvSpPr/>
            <p:nvPr/>
          </p:nvSpPr>
          <p:spPr>
            <a:xfrm>
              <a:off x="7777215" y="2700813"/>
              <a:ext cx="9525" cy="19050"/>
            </a:xfrm>
            <a:custGeom>
              <a:avLst/>
              <a:gdLst/>
              <a:ahLst/>
              <a:cxnLst/>
              <a:rect l="l" t="t" r="r" b="b"/>
              <a:pathLst>
                <a:path w="9525" h="19050" extrusionOk="0">
                  <a:moveTo>
                    <a:pt x="7567" y="11906"/>
                  </a:moveTo>
                  <a:cubicBezTo>
                    <a:pt x="7567" y="10001"/>
                    <a:pt x="8520" y="9049"/>
                    <a:pt x="7567" y="7144"/>
                  </a:cubicBezTo>
                  <a:cubicBezTo>
                    <a:pt x="7567" y="9049"/>
                    <a:pt x="6615" y="10954"/>
                    <a:pt x="7567" y="1190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763" name="Google Shape;11763;p15"/>
            <p:cNvSpPr/>
            <p:nvPr/>
          </p:nvSpPr>
          <p:spPr>
            <a:xfrm>
              <a:off x="7774305" y="2705682"/>
              <a:ext cx="9525" cy="9525"/>
            </a:xfrm>
            <a:custGeom>
              <a:avLst/>
              <a:gdLst/>
              <a:ahLst/>
              <a:cxnLst/>
              <a:rect l="l" t="t" r="r" b="b"/>
              <a:pathLst>
                <a:path w="9525" h="9525" extrusionOk="0">
                  <a:moveTo>
                    <a:pt x="8573" y="7990"/>
                  </a:moveTo>
                  <a:cubicBezTo>
                    <a:pt x="6667" y="7990"/>
                    <a:pt x="6667" y="6086"/>
                    <a:pt x="8573" y="7990"/>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764" name="Google Shape;11764;p15"/>
            <p:cNvSpPr/>
            <p:nvPr/>
          </p:nvSpPr>
          <p:spPr>
            <a:xfrm>
              <a:off x="7767690" y="2706528"/>
              <a:ext cx="9525" cy="9525"/>
            </a:xfrm>
            <a:custGeom>
              <a:avLst/>
              <a:gdLst/>
              <a:ahLst/>
              <a:cxnLst/>
              <a:rect l="l" t="t" r="r" b="b"/>
              <a:pathLst>
                <a:path w="9525" h="9525" extrusionOk="0">
                  <a:moveTo>
                    <a:pt x="7567" y="7144"/>
                  </a:moveTo>
                  <a:cubicBezTo>
                    <a:pt x="7567" y="7144"/>
                    <a:pt x="6615" y="7144"/>
                    <a:pt x="7567" y="7144"/>
                  </a:cubicBezTo>
                  <a:cubicBezTo>
                    <a:pt x="7567" y="8096"/>
                    <a:pt x="7567" y="7144"/>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765" name="Google Shape;11765;p15"/>
            <p:cNvSpPr/>
            <p:nvPr/>
          </p:nvSpPr>
          <p:spPr>
            <a:xfrm>
              <a:off x="7764304" y="2696927"/>
              <a:ext cx="19050" cy="19050"/>
            </a:xfrm>
            <a:custGeom>
              <a:avLst/>
              <a:gdLst/>
              <a:ahLst/>
              <a:cxnLst/>
              <a:rect l="l" t="t" r="r" b="b"/>
              <a:pathLst>
                <a:path w="19050" h="19050" extrusionOk="0">
                  <a:moveTo>
                    <a:pt x="7144" y="16745"/>
                  </a:moveTo>
                  <a:cubicBezTo>
                    <a:pt x="9049" y="21508"/>
                    <a:pt x="22384" y="-7067"/>
                    <a:pt x="7144" y="16745"/>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766" name="Google Shape;11766;p15"/>
            <p:cNvSpPr/>
            <p:nvPr/>
          </p:nvSpPr>
          <p:spPr>
            <a:xfrm>
              <a:off x="7768114" y="2705814"/>
              <a:ext cx="9525" cy="9525"/>
            </a:xfrm>
            <a:custGeom>
              <a:avLst/>
              <a:gdLst/>
              <a:ahLst/>
              <a:cxnLst/>
              <a:rect l="l" t="t" r="r" b="b"/>
              <a:pathLst>
                <a:path w="9525" h="9525" extrusionOk="0">
                  <a:moveTo>
                    <a:pt x="7144" y="7858"/>
                  </a:moveTo>
                  <a:cubicBezTo>
                    <a:pt x="7144" y="7858"/>
                    <a:pt x="8096" y="7858"/>
                    <a:pt x="8096" y="7858"/>
                  </a:cubicBezTo>
                  <a:cubicBezTo>
                    <a:pt x="8096" y="6906"/>
                    <a:pt x="7144" y="6906"/>
                    <a:pt x="7144" y="785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767" name="Google Shape;11767;p15"/>
            <p:cNvSpPr/>
            <p:nvPr/>
          </p:nvSpPr>
          <p:spPr>
            <a:xfrm>
              <a:off x="7771924" y="2703763"/>
              <a:ext cx="9525" cy="9525"/>
            </a:xfrm>
            <a:custGeom>
              <a:avLst/>
              <a:gdLst/>
              <a:ahLst/>
              <a:cxnLst/>
              <a:rect l="l" t="t" r="r" b="b"/>
              <a:pathLst>
                <a:path w="9525" h="9525" extrusionOk="0">
                  <a:moveTo>
                    <a:pt x="7144" y="9909"/>
                  </a:moveTo>
                  <a:cubicBezTo>
                    <a:pt x="8096" y="8956"/>
                    <a:pt x="9049" y="4194"/>
                    <a:pt x="7144" y="990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768" name="Google Shape;11768;p15"/>
            <p:cNvSpPr/>
            <p:nvPr/>
          </p:nvSpPr>
          <p:spPr>
            <a:xfrm>
              <a:off x="7756248" y="2698140"/>
              <a:ext cx="9525" cy="19050"/>
            </a:xfrm>
            <a:custGeom>
              <a:avLst/>
              <a:gdLst/>
              <a:ahLst/>
              <a:cxnLst/>
              <a:rect l="l" t="t" r="r" b="b"/>
              <a:pathLst>
                <a:path w="9525" h="19050" extrusionOk="0">
                  <a:moveTo>
                    <a:pt x="9485" y="16485"/>
                  </a:moveTo>
                  <a:cubicBezTo>
                    <a:pt x="10437" y="2197"/>
                    <a:pt x="3770" y="6007"/>
                    <a:pt x="9485" y="16485"/>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769" name="Google Shape;11769;p15"/>
            <p:cNvSpPr/>
            <p:nvPr/>
          </p:nvSpPr>
          <p:spPr>
            <a:xfrm>
              <a:off x="7751921" y="2693193"/>
              <a:ext cx="9525" cy="9525"/>
            </a:xfrm>
            <a:custGeom>
              <a:avLst/>
              <a:gdLst/>
              <a:ahLst/>
              <a:cxnLst/>
              <a:rect l="l" t="t" r="r" b="b"/>
              <a:pathLst>
                <a:path w="9525" h="9525" extrusionOk="0">
                  <a:moveTo>
                    <a:pt x="8096" y="7144"/>
                  </a:moveTo>
                  <a:cubicBezTo>
                    <a:pt x="8096" y="8096"/>
                    <a:pt x="8096" y="8096"/>
                    <a:pt x="7144" y="8096"/>
                  </a:cubicBezTo>
                  <a:cubicBezTo>
                    <a:pt x="8096" y="7144"/>
                    <a:pt x="8096" y="7144"/>
                    <a:pt x="8096"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770" name="Google Shape;11770;p15"/>
            <p:cNvSpPr/>
            <p:nvPr/>
          </p:nvSpPr>
          <p:spPr>
            <a:xfrm>
              <a:off x="7739539" y="2695420"/>
              <a:ext cx="19050" cy="19050"/>
            </a:xfrm>
            <a:custGeom>
              <a:avLst/>
              <a:gdLst/>
              <a:ahLst/>
              <a:cxnLst/>
              <a:rect l="l" t="t" r="r" b="b"/>
              <a:pathLst>
                <a:path w="19050" h="19050" extrusionOk="0">
                  <a:moveTo>
                    <a:pt x="7144" y="14442"/>
                  </a:moveTo>
                  <a:cubicBezTo>
                    <a:pt x="26194" y="7774"/>
                    <a:pt x="17621" y="2059"/>
                    <a:pt x="7144" y="14442"/>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771" name="Google Shape;11771;p15"/>
            <p:cNvSpPr/>
            <p:nvPr/>
          </p:nvSpPr>
          <p:spPr>
            <a:xfrm>
              <a:off x="7737916" y="2693629"/>
              <a:ext cx="9525" cy="9525"/>
            </a:xfrm>
            <a:custGeom>
              <a:avLst/>
              <a:gdLst/>
              <a:ahLst/>
              <a:cxnLst/>
              <a:rect l="l" t="t" r="r" b="b"/>
              <a:pathLst>
                <a:path w="9525" h="9525" extrusionOk="0">
                  <a:moveTo>
                    <a:pt x="7815" y="9565"/>
                  </a:moveTo>
                  <a:cubicBezTo>
                    <a:pt x="5909" y="2898"/>
                    <a:pt x="8767" y="12423"/>
                    <a:pt x="7815" y="9565"/>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772" name="Google Shape;11772;p15"/>
            <p:cNvSpPr/>
            <p:nvPr/>
          </p:nvSpPr>
          <p:spPr>
            <a:xfrm>
              <a:off x="7728694" y="2697104"/>
              <a:ext cx="9525" cy="19050"/>
            </a:xfrm>
            <a:custGeom>
              <a:avLst/>
              <a:gdLst/>
              <a:ahLst/>
              <a:cxnLst/>
              <a:rect l="l" t="t" r="r" b="b"/>
              <a:pathLst>
                <a:path w="9525" h="19050" extrusionOk="0">
                  <a:moveTo>
                    <a:pt x="10368" y="13710"/>
                  </a:moveTo>
                  <a:cubicBezTo>
                    <a:pt x="6558" y="-1530"/>
                    <a:pt x="5606" y="14663"/>
                    <a:pt x="10368" y="13710"/>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773" name="Google Shape;11773;p15"/>
            <p:cNvSpPr/>
            <p:nvPr/>
          </p:nvSpPr>
          <p:spPr>
            <a:xfrm>
              <a:off x="7735729" y="2702718"/>
              <a:ext cx="9525" cy="9525"/>
            </a:xfrm>
            <a:custGeom>
              <a:avLst/>
              <a:gdLst/>
              <a:ahLst/>
              <a:cxnLst/>
              <a:rect l="l" t="t" r="r" b="b"/>
              <a:pathLst>
                <a:path w="9525" h="9525" extrusionOk="0">
                  <a:moveTo>
                    <a:pt x="9049" y="8096"/>
                  </a:moveTo>
                  <a:cubicBezTo>
                    <a:pt x="8096" y="8096"/>
                    <a:pt x="7144" y="8096"/>
                    <a:pt x="7144" y="7144"/>
                  </a:cubicBezTo>
                  <a:cubicBezTo>
                    <a:pt x="8096" y="9049"/>
                    <a:pt x="8096" y="10001"/>
                    <a:pt x="9049" y="809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774" name="Google Shape;11774;p15"/>
            <p:cNvSpPr/>
            <p:nvPr/>
          </p:nvSpPr>
          <p:spPr>
            <a:xfrm>
              <a:off x="7723346" y="2696051"/>
              <a:ext cx="9525" cy="9525"/>
            </a:xfrm>
            <a:custGeom>
              <a:avLst/>
              <a:gdLst/>
              <a:ahLst/>
              <a:cxnLst/>
              <a:rect l="l" t="t" r="r" b="b"/>
              <a:pathLst>
                <a:path w="9525" h="9525" extrusionOk="0">
                  <a:moveTo>
                    <a:pt x="7144" y="7144"/>
                  </a:moveTo>
                  <a:cubicBezTo>
                    <a:pt x="7144" y="7144"/>
                    <a:pt x="8096" y="7144"/>
                    <a:pt x="8096" y="7144"/>
                  </a:cubicBezTo>
                  <a:cubicBezTo>
                    <a:pt x="8096" y="7144"/>
                    <a:pt x="8096"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775" name="Google Shape;11775;p15"/>
            <p:cNvSpPr/>
            <p:nvPr/>
          </p:nvSpPr>
          <p:spPr>
            <a:xfrm>
              <a:off x="7723134" y="2702718"/>
              <a:ext cx="9525" cy="9525"/>
            </a:xfrm>
            <a:custGeom>
              <a:avLst/>
              <a:gdLst/>
              <a:ahLst/>
              <a:cxnLst/>
              <a:rect l="l" t="t" r="r" b="b"/>
              <a:pathLst>
                <a:path w="9525" h="9525" extrusionOk="0">
                  <a:moveTo>
                    <a:pt x="9260" y="7144"/>
                  </a:moveTo>
                  <a:cubicBezTo>
                    <a:pt x="4498" y="8096"/>
                    <a:pt x="9260" y="8096"/>
                    <a:pt x="9260"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776" name="Google Shape;11776;p15"/>
            <p:cNvSpPr/>
            <p:nvPr/>
          </p:nvSpPr>
          <p:spPr>
            <a:xfrm>
              <a:off x="7637621" y="2688632"/>
              <a:ext cx="95250" cy="28575"/>
            </a:xfrm>
            <a:custGeom>
              <a:avLst/>
              <a:gdLst/>
              <a:ahLst/>
              <a:cxnLst/>
              <a:rect l="l" t="t" r="r" b="b"/>
              <a:pathLst>
                <a:path w="95250" h="28575" extrusionOk="0">
                  <a:moveTo>
                    <a:pt x="7144" y="12658"/>
                  </a:moveTo>
                  <a:cubicBezTo>
                    <a:pt x="9049" y="39328"/>
                    <a:pt x="86201" y="17420"/>
                    <a:pt x="90964" y="19325"/>
                  </a:cubicBezTo>
                  <a:cubicBezTo>
                    <a:pt x="86201" y="16468"/>
                    <a:pt x="86201" y="14563"/>
                    <a:pt x="90011" y="12658"/>
                  </a:cubicBezTo>
                  <a:cubicBezTo>
                    <a:pt x="47149" y="-2582"/>
                    <a:pt x="29051" y="19325"/>
                    <a:pt x="7144" y="1265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777" name="Google Shape;11777;p15"/>
            <p:cNvSpPr/>
            <p:nvPr/>
          </p:nvSpPr>
          <p:spPr>
            <a:xfrm>
              <a:off x="7646946" y="2689779"/>
              <a:ext cx="9525" cy="9525"/>
            </a:xfrm>
            <a:custGeom>
              <a:avLst/>
              <a:gdLst/>
              <a:ahLst/>
              <a:cxnLst/>
              <a:rect l="l" t="t" r="r" b="b"/>
              <a:pathLst>
                <a:path w="9525" h="9525" extrusionOk="0">
                  <a:moveTo>
                    <a:pt x="7344" y="8653"/>
                  </a:moveTo>
                  <a:cubicBezTo>
                    <a:pt x="9249" y="5795"/>
                    <a:pt x="6392" y="7701"/>
                    <a:pt x="7344" y="8653"/>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778" name="Google Shape;11778;p15"/>
            <p:cNvSpPr/>
            <p:nvPr/>
          </p:nvSpPr>
          <p:spPr>
            <a:xfrm>
              <a:off x="7636907" y="2694146"/>
              <a:ext cx="9525" cy="9525"/>
            </a:xfrm>
            <a:custGeom>
              <a:avLst/>
              <a:gdLst/>
              <a:ahLst/>
              <a:cxnLst/>
              <a:rect l="l" t="t" r="r" b="b"/>
              <a:pathLst>
                <a:path w="9525" h="9525" extrusionOk="0">
                  <a:moveTo>
                    <a:pt x="7858" y="7144"/>
                  </a:moveTo>
                  <a:lnTo>
                    <a:pt x="7858" y="7144"/>
                  </a:lnTo>
                  <a:cubicBezTo>
                    <a:pt x="6906" y="7144"/>
                    <a:pt x="6906" y="7144"/>
                    <a:pt x="7858"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779" name="Google Shape;11779;p15"/>
            <p:cNvSpPr/>
            <p:nvPr/>
          </p:nvSpPr>
          <p:spPr>
            <a:xfrm>
              <a:off x="7655825" y="2705152"/>
              <a:ext cx="9525" cy="9525"/>
            </a:xfrm>
            <a:custGeom>
              <a:avLst/>
              <a:gdLst/>
              <a:ahLst/>
              <a:cxnLst/>
              <a:rect l="l" t="t" r="r" b="b"/>
              <a:pathLst>
                <a:path w="9525" h="9525" extrusionOk="0">
                  <a:moveTo>
                    <a:pt x="7990" y="7567"/>
                  </a:moveTo>
                  <a:cubicBezTo>
                    <a:pt x="7990" y="7567"/>
                    <a:pt x="6085" y="6615"/>
                    <a:pt x="7990"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780" name="Google Shape;11780;p15"/>
            <p:cNvSpPr/>
            <p:nvPr/>
          </p:nvSpPr>
          <p:spPr>
            <a:xfrm>
              <a:off x="7659529" y="2690336"/>
              <a:ext cx="9525" cy="9525"/>
            </a:xfrm>
            <a:custGeom>
              <a:avLst/>
              <a:gdLst/>
              <a:ahLst/>
              <a:cxnLst/>
              <a:rect l="l" t="t" r="r" b="b"/>
              <a:pathLst>
                <a:path w="9525" h="9525" extrusionOk="0">
                  <a:moveTo>
                    <a:pt x="7144" y="7144"/>
                  </a:moveTo>
                  <a:cubicBezTo>
                    <a:pt x="8096" y="8096"/>
                    <a:pt x="9049" y="9049"/>
                    <a:pt x="10001" y="10954"/>
                  </a:cubicBezTo>
                  <a:cubicBezTo>
                    <a:pt x="9049" y="10001"/>
                    <a:pt x="9049"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781" name="Google Shape;11781;p15"/>
            <p:cNvSpPr/>
            <p:nvPr/>
          </p:nvSpPr>
          <p:spPr>
            <a:xfrm>
              <a:off x="7679137" y="2691288"/>
              <a:ext cx="9525" cy="9525"/>
            </a:xfrm>
            <a:custGeom>
              <a:avLst/>
              <a:gdLst/>
              <a:ahLst/>
              <a:cxnLst/>
              <a:rect l="l" t="t" r="r" b="b"/>
              <a:pathLst>
                <a:path w="9525" h="9525" extrusionOk="0">
                  <a:moveTo>
                    <a:pt x="7538" y="10001"/>
                  </a:moveTo>
                  <a:cubicBezTo>
                    <a:pt x="8491" y="9049"/>
                    <a:pt x="7538" y="8096"/>
                    <a:pt x="8491" y="7144"/>
                  </a:cubicBezTo>
                  <a:cubicBezTo>
                    <a:pt x="7538" y="8096"/>
                    <a:pt x="6586" y="9049"/>
                    <a:pt x="7538" y="10001"/>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782" name="Google Shape;11782;p15"/>
            <p:cNvSpPr/>
            <p:nvPr/>
          </p:nvSpPr>
          <p:spPr>
            <a:xfrm>
              <a:off x="7639067" y="2691288"/>
              <a:ext cx="9525" cy="9525"/>
            </a:xfrm>
            <a:custGeom>
              <a:avLst/>
              <a:gdLst/>
              <a:ahLst/>
              <a:cxnLst/>
              <a:rect l="l" t="t" r="r" b="b"/>
              <a:pathLst>
                <a:path w="9525" h="9525" extrusionOk="0">
                  <a:moveTo>
                    <a:pt x="11414" y="7144"/>
                  </a:moveTo>
                  <a:cubicBezTo>
                    <a:pt x="9508" y="7144"/>
                    <a:pt x="2841" y="10954"/>
                    <a:pt x="1141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783" name="Google Shape;11783;p15"/>
            <p:cNvSpPr/>
            <p:nvPr/>
          </p:nvSpPr>
          <p:spPr>
            <a:xfrm>
              <a:off x="7590732" y="2695042"/>
              <a:ext cx="57150" cy="28575"/>
            </a:xfrm>
            <a:custGeom>
              <a:avLst/>
              <a:gdLst/>
              <a:ahLst/>
              <a:cxnLst/>
              <a:rect l="l" t="t" r="r" b="b"/>
              <a:pathLst>
                <a:path w="57150" h="28575" extrusionOk="0">
                  <a:moveTo>
                    <a:pt x="7361" y="19582"/>
                  </a:moveTo>
                  <a:cubicBezTo>
                    <a:pt x="9266" y="23392"/>
                    <a:pt x="54033" y="24345"/>
                    <a:pt x="51176" y="7200"/>
                  </a:cubicBezTo>
                  <a:cubicBezTo>
                    <a:pt x="51176" y="6247"/>
                    <a:pt x="3551" y="17677"/>
                    <a:pt x="7361" y="19582"/>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784" name="Google Shape;11784;p15"/>
            <p:cNvSpPr/>
            <p:nvPr/>
          </p:nvSpPr>
          <p:spPr>
            <a:xfrm>
              <a:off x="7622381" y="2694146"/>
              <a:ext cx="9525" cy="9525"/>
            </a:xfrm>
            <a:custGeom>
              <a:avLst/>
              <a:gdLst/>
              <a:ahLst/>
              <a:cxnLst/>
              <a:rect l="l" t="t" r="r" b="b"/>
              <a:pathLst>
                <a:path w="9525" h="9525" extrusionOk="0">
                  <a:moveTo>
                    <a:pt x="8096" y="7144"/>
                  </a:moveTo>
                  <a:lnTo>
                    <a:pt x="7144" y="9049"/>
                  </a:lnTo>
                  <a:cubicBezTo>
                    <a:pt x="7144" y="9049"/>
                    <a:pt x="7144" y="8096"/>
                    <a:pt x="8096"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785" name="Google Shape;11785;p15"/>
            <p:cNvSpPr/>
            <p:nvPr/>
          </p:nvSpPr>
          <p:spPr>
            <a:xfrm>
              <a:off x="7553203" y="2692469"/>
              <a:ext cx="47625" cy="28575"/>
            </a:xfrm>
            <a:custGeom>
              <a:avLst/>
              <a:gdLst/>
              <a:ahLst/>
              <a:cxnLst/>
              <a:rect l="l" t="t" r="r" b="b"/>
              <a:pathLst>
                <a:path w="47625" h="28575" extrusionOk="0">
                  <a:moveTo>
                    <a:pt x="30602" y="15488"/>
                  </a:moveTo>
                  <a:cubicBezTo>
                    <a:pt x="22029" y="11678"/>
                    <a:pt x="22029" y="22155"/>
                    <a:pt x="9647" y="25013"/>
                  </a:cubicBezTo>
                  <a:cubicBezTo>
                    <a:pt x="-8451" y="14535"/>
                    <a:pt x="79179" y="-3562"/>
                    <a:pt x="30602" y="1548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786" name="Google Shape;11786;p15"/>
            <p:cNvSpPr/>
            <p:nvPr/>
          </p:nvSpPr>
          <p:spPr>
            <a:xfrm>
              <a:off x="7585763" y="2697003"/>
              <a:ext cx="9525" cy="9525"/>
            </a:xfrm>
            <a:custGeom>
              <a:avLst/>
              <a:gdLst/>
              <a:ahLst/>
              <a:cxnLst/>
              <a:rect l="l" t="t" r="r" b="b"/>
              <a:pathLst>
                <a:path w="9525" h="9525" extrusionOk="0">
                  <a:moveTo>
                    <a:pt x="7567" y="7144"/>
                  </a:moveTo>
                  <a:cubicBezTo>
                    <a:pt x="6615" y="13811"/>
                    <a:pt x="7567" y="9049"/>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787" name="Google Shape;11787;p15"/>
            <p:cNvSpPr/>
            <p:nvPr/>
          </p:nvSpPr>
          <p:spPr>
            <a:xfrm>
              <a:off x="7583329" y="2707124"/>
              <a:ext cx="9525" cy="9525"/>
            </a:xfrm>
            <a:custGeom>
              <a:avLst/>
              <a:gdLst/>
              <a:ahLst/>
              <a:cxnLst/>
              <a:rect l="l" t="t" r="r" b="b"/>
              <a:pathLst>
                <a:path w="9525" h="9525" extrusionOk="0">
                  <a:moveTo>
                    <a:pt x="8096" y="10358"/>
                  </a:moveTo>
                  <a:cubicBezTo>
                    <a:pt x="8096" y="9406"/>
                    <a:pt x="9049" y="8454"/>
                    <a:pt x="9049" y="7501"/>
                  </a:cubicBezTo>
                  <a:cubicBezTo>
                    <a:pt x="6191" y="6548"/>
                    <a:pt x="7144" y="7501"/>
                    <a:pt x="8096" y="1035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788" name="Google Shape;11788;p15"/>
            <p:cNvSpPr/>
            <p:nvPr/>
          </p:nvSpPr>
          <p:spPr>
            <a:xfrm>
              <a:off x="7558665" y="2697003"/>
              <a:ext cx="9525" cy="9525"/>
            </a:xfrm>
            <a:custGeom>
              <a:avLst/>
              <a:gdLst/>
              <a:ahLst/>
              <a:cxnLst/>
              <a:rect l="l" t="t" r="r" b="b"/>
              <a:pathLst>
                <a:path w="9525" h="9525" extrusionOk="0">
                  <a:moveTo>
                    <a:pt x="8947" y="7144"/>
                  </a:moveTo>
                  <a:cubicBezTo>
                    <a:pt x="6090" y="10001"/>
                    <a:pt x="7042" y="9049"/>
                    <a:pt x="894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789" name="Google Shape;11789;p15"/>
            <p:cNvSpPr/>
            <p:nvPr/>
          </p:nvSpPr>
          <p:spPr>
            <a:xfrm>
              <a:off x="7542371" y="2695393"/>
              <a:ext cx="19050" cy="19050"/>
            </a:xfrm>
            <a:custGeom>
              <a:avLst/>
              <a:gdLst/>
              <a:ahLst/>
              <a:cxnLst/>
              <a:rect l="l" t="t" r="r" b="b"/>
              <a:pathLst>
                <a:path w="19050" h="19050" extrusionOk="0">
                  <a:moveTo>
                    <a:pt x="7144" y="13517"/>
                  </a:moveTo>
                  <a:cubicBezTo>
                    <a:pt x="26194" y="11612"/>
                    <a:pt x="12859" y="182"/>
                    <a:pt x="7144" y="1351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790" name="Google Shape;11790;p15"/>
            <p:cNvSpPr/>
            <p:nvPr/>
          </p:nvSpPr>
          <p:spPr>
            <a:xfrm>
              <a:off x="7457599" y="2695300"/>
              <a:ext cx="85725" cy="19050"/>
            </a:xfrm>
            <a:custGeom>
              <a:avLst/>
              <a:gdLst/>
              <a:ahLst/>
              <a:cxnLst/>
              <a:rect l="l" t="t" r="r" b="b"/>
              <a:pathLst>
                <a:path w="85725" h="19050" extrusionOk="0">
                  <a:moveTo>
                    <a:pt x="79534" y="10752"/>
                  </a:moveTo>
                  <a:cubicBezTo>
                    <a:pt x="62389" y="9800"/>
                    <a:pt x="25241" y="3132"/>
                    <a:pt x="7144" y="10752"/>
                  </a:cubicBezTo>
                  <a:cubicBezTo>
                    <a:pt x="54769" y="12657"/>
                    <a:pt x="78581" y="23135"/>
                    <a:pt x="79534" y="10752"/>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791" name="Google Shape;11791;p15"/>
            <p:cNvSpPr/>
            <p:nvPr/>
          </p:nvSpPr>
          <p:spPr>
            <a:xfrm>
              <a:off x="7535704" y="2708433"/>
              <a:ext cx="9525" cy="9525"/>
            </a:xfrm>
            <a:custGeom>
              <a:avLst/>
              <a:gdLst/>
              <a:ahLst/>
              <a:cxnLst/>
              <a:rect l="l" t="t" r="r" b="b"/>
              <a:pathLst>
                <a:path w="9525" h="9525" extrusionOk="0">
                  <a:moveTo>
                    <a:pt x="7144" y="8096"/>
                  </a:moveTo>
                  <a:cubicBezTo>
                    <a:pt x="7144" y="8096"/>
                    <a:pt x="8096" y="7144"/>
                    <a:pt x="8096" y="7144"/>
                  </a:cubicBezTo>
                  <a:cubicBezTo>
                    <a:pt x="8096" y="7144"/>
                    <a:pt x="8096" y="8096"/>
                    <a:pt x="7144" y="809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792" name="Google Shape;11792;p15"/>
            <p:cNvSpPr/>
            <p:nvPr/>
          </p:nvSpPr>
          <p:spPr>
            <a:xfrm>
              <a:off x="7456252" y="2698908"/>
              <a:ext cx="9525" cy="9525"/>
            </a:xfrm>
            <a:custGeom>
              <a:avLst/>
              <a:gdLst/>
              <a:ahLst/>
              <a:cxnLst/>
              <a:rect l="l" t="t" r="r" b="b"/>
              <a:pathLst>
                <a:path w="9525" h="9525" extrusionOk="0">
                  <a:moveTo>
                    <a:pt x="8491" y="7144"/>
                  </a:moveTo>
                  <a:cubicBezTo>
                    <a:pt x="8491" y="7144"/>
                    <a:pt x="7538" y="7144"/>
                    <a:pt x="7538" y="7144"/>
                  </a:cubicBezTo>
                  <a:cubicBezTo>
                    <a:pt x="6586" y="8096"/>
                    <a:pt x="7538" y="7144"/>
                    <a:pt x="8491"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793" name="Google Shape;11793;p15"/>
            <p:cNvSpPr/>
            <p:nvPr/>
          </p:nvSpPr>
          <p:spPr>
            <a:xfrm>
              <a:off x="7542371" y="2707481"/>
              <a:ext cx="9525" cy="9525"/>
            </a:xfrm>
            <a:custGeom>
              <a:avLst/>
              <a:gdLst/>
              <a:ahLst/>
              <a:cxnLst/>
              <a:rect l="l" t="t" r="r" b="b"/>
              <a:pathLst>
                <a:path w="9525" h="9525" extrusionOk="0">
                  <a:moveTo>
                    <a:pt x="7144" y="7144"/>
                  </a:move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794" name="Google Shape;11794;p15"/>
            <p:cNvSpPr/>
            <p:nvPr/>
          </p:nvSpPr>
          <p:spPr>
            <a:xfrm>
              <a:off x="7543720" y="2697956"/>
              <a:ext cx="9525" cy="9525"/>
            </a:xfrm>
            <a:custGeom>
              <a:avLst/>
              <a:gdLst/>
              <a:ahLst/>
              <a:cxnLst/>
              <a:rect l="l" t="t" r="r" b="b"/>
              <a:pathLst>
                <a:path w="9525" h="9525" extrusionOk="0">
                  <a:moveTo>
                    <a:pt x="8653" y="7144"/>
                  </a:moveTo>
                  <a:cubicBezTo>
                    <a:pt x="7700" y="8096"/>
                    <a:pt x="5796" y="9049"/>
                    <a:pt x="8653"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795" name="Google Shape;11795;p15"/>
            <p:cNvSpPr/>
            <p:nvPr/>
          </p:nvSpPr>
          <p:spPr>
            <a:xfrm>
              <a:off x="7444264" y="2693193"/>
              <a:ext cx="9525" cy="9525"/>
            </a:xfrm>
            <a:custGeom>
              <a:avLst/>
              <a:gdLst/>
              <a:ahLst/>
              <a:cxnLst/>
              <a:rect l="l" t="t" r="r" b="b"/>
              <a:pathLst>
                <a:path w="9525" h="9525" extrusionOk="0">
                  <a:moveTo>
                    <a:pt x="7144" y="7144"/>
                  </a:moveTo>
                  <a:lnTo>
                    <a:pt x="7144" y="9049"/>
                  </a:lnTo>
                  <a:cubicBezTo>
                    <a:pt x="7144" y="8096"/>
                    <a:pt x="7144"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796" name="Google Shape;11796;p15"/>
            <p:cNvSpPr/>
            <p:nvPr/>
          </p:nvSpPr>
          <p:spPr>
            <a:xfrm>
              <a:off x="7407116" y="2689621"/>
              <a:ext cx="9525" cy="9525"/>
            </a:xfrm>
            <a:custGeom>
              <a:avLst/>
              <a:gdLst/>
              <a:ahLst/>
              <a:cxnLst/>
              <a:rect l="l" t="t" r="r" b="b"/>
              <a:pathLst>
                <a:path w="9525" h="9525" extrusionOk="0">
                  <a:moveTo>
                    <a:pt x="7144" y="7858"/>
                  </a:moveTo>
                  <a:lnTo>
                    <a:pt x="7144" y="7858"/>
                  </a:lnTo>
                  <a:cubicBezTo>
                    <a:pt x="7144" y="6906"/>
                    <a:pt x="7144" y="6906"/>
                    <a:pt x="7144" y="785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797" name="Google Shape;11797;p15"/>
            <p:cNvSpPr/>
            <p:nvPr/>
          </p:nvSpPr>
          <p:spPr>
            <a:xfrm>
              <a:off x="7316629" y="2687611"/>
              <a:ext cx="142875" cy="19050"/>
            </a:xfrm>
            <a:custGeom>
              <a:avLst/>
              <a:gdLst/>
              <a:ahLst/>
              <a:cxnLst/>
              <a:rect l="l" t="t" r="r" b="b"/>
              <a:pathLst>
                <a:path w="142875" h="19050" extrusionOk="0">
                  <a:moveTo>
                    <a:pt x="7144" y="7964"/>
                  </a:moveTo>
                  <a:cubicBezTo>
                    <a:pt x="22384" y="2249"/>
                    <a:pt x="143351" y="28919"/>
                    <a:pt x="143351" y="10821"/>
                  </a:cubicBezTo>
                  <a:cubicBezTo>
                    <a:pt x="133826" y="16536"/>
                    <a:pt x="11906" y="20346"/>
                    <a:pt x="7144" y="796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798" name="Google Shape;11798;p15"/>
            <p:cNvSpPr/>
            <p:nvPr/>
          </p:nvSpPr>
          <p:spPr>
            <a:xfrm>
              <a:off x="7353447" y="2688102"/>
              <a:ext cx="9525" cy="9525"/>
            </a:xfrm>
            <a:custGeom>
              <a:avLst/>
              <a:gdLst/>
              <a:ahLst/>
              <a:cxnLst/>
              <a:rect l="l" t="t" r="r" b="b"/>
              <a:pathLst>
                <a:path w="9525" h="9525" extrusionOk="0">
                  <a:moveTo>
                    <a:pt x="10330" y="10330"/>
                  </a:moveTo>
                  <a:cubicBezTo>
                    <a:pt x="3663" y="3663"/>
                    <a:pt x="9378" y="9378"/>
                    <a:pt x="10330" y="10330"/>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799" name="Google Shape;11799;p15"/>
            <p:cNvSpPr/>
            <p:nvPr/>
          </p:nvSpPr>
          <p:spPr>
            <a:xfrm>
              <a:off x="7352676" y="2690336"/>
              <a:ext cx="9525" cy="9525"/>
            </a:xfrm>
            <a:custGeom>
              <a:avLst/>
              <a:gdLst/>
              <a:ahLst/>
              <a:cxnLst/>
              <a:rect l="l" t="t" r="r" b="b"/>
              <a:pathLst>
                <a:path w="9525" h="9525" extrusionOk="0">
                  <a:moveTo>
                    <a:pt x="8243" y="7144"/>
                  </a:moveTo>
                  <a:cubicBezTo>
                    <a:pt x="6339" y="9049"/>
                    <a:pt x="7291" y="9049"/>
                    <a:pt x="8243"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800" name="Google Shape;11800;p15"/>
            <p:cNvSpPr/>
            <p:nvPr/>
          </p:nvSpPr>
          <p:spPr>
            <a:xfrm>
              <a:off x="7304246" y="2688960"/>
              <a:ext cx="9525" cy="9525"/>
            </a:xfrm>
            <a:custGeom>
              <a:avLst/>
              <a:gdLst/>
              <a:ahLst/>
              <a:cxnLst/>
              <a:rect l="l" t="t" r="r" b="b"/>
              <a:pathLst>
                <a:path w="9525" h="9525" extrusionOk="0">
                  <a:moveTo>
                    <a:pt x="10001" y="7567"/>
                  </a:moveTo>
                  <a:cubicBezTo>
                    <a:pt x="10001" y="7567"/>
                    <a:pt x="9049" y="6615"/>
                    <a:pt x="7144" y="7567"/>
                  </a:cubicBezTo>
                  <a:cubicBezTo>
                    <a:pt x="9049" y="7567"/>
                    <a:pt x="10001" y="8520"/>
                    <a:pt x="10001"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801" name="Google Shape;11801;p15"/>
            <p:cNvSpPr/>
            <p:nvPr/>
          </p:nvSpPr>
          <p:spPr>
            <a:xfrm>
              <a:off x="7305199" y="2691288"/>
              <a:ext cx="9525" cy="9525"/>
            </a:xfrm>
            <a:custGeom>
              <a:avLst/>
              <a:gdLst/>
              <a:ahLst/>
              <a:cxnLst/>
              <a:rect l="l" t="t" r="r" b="b"/>
              <a:pathLst>
                <a:path w="9525" h="9525" extrusionOk="0">
                  <a:moveTo>
                    <a:pt x="7144" y="7144"/>
                  </a:moveTo>
                  <a:cubicBezTo>
                    <a:pt x="9049" y="8096"/>
                    <a:pt x="8096"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802" name="Google Shape;11802;p15"/>
            <p:cNvSpPr/>
            <p:nvPr/>
          </p:nvSpPr>
          <p:spPr>
            <a:xfrm>
              <a:off x="7238509" y="2691288"/>
              <a:ext cx="76200" cy="9525"/>
            </a:xfrm>
            <a:custGeom>
              <a:avLst/>
              <a:gdLst/>
              <a:ahLst/>
              <a:cxnLst/>
              <a:rect l="l" t="t" r="r" b="b"/>
              <a:pathLst>
                <a:path w="76200" h="9525" extrusionOk="0">
                  <a:moveTo>
                    <a:pt x="7159" y="7144"/>
                  </a:moveTo>
                  <a:cubicBezTo>
                    <a:pt x="6206" y="7144"/>
                    <a:pt x="50022" y="15716"/>
                    <a:pt x="72881" y="8096"/>
                  </a:cubicBezTo>
                  <a:cubicBezTo>
                    <a:pt x="63356" y="9049"/>
                    <a:pt x="60499" y="10001"/>
                    <a:pt x="64309" y="10954"/>
                  </a:cubicBezTo>
                  <a:cubicBezTo>
                    <a:pt x="68119" y="3334"/>
                    <a:pt x="7159" y="10954"/>
                    <a:pt x="7159"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803" name="Google Shape;11803;p15"/>
            <p:cNvSpPr/>
            <p:nvPr/>
          </p:nvSpPr>
          <p:spPr>
            <a:xfrm>
              <a:off x="7222037" y="2694299"/>
              <a:ext cx="9525" cy="9525"/>
            </a:xfrm>
            <a:custGeom>
              <a:avLst/>
              <a:gdLst/>
              <a:ahLst/>
              <a:cxnLst/>
              <a:rect l="l" t="t" r="r" b="b"/>
              <a:pathLst>
                <a:path w="9525" h="9525" extrusionOk="0">
                  <a:moveTo>
                    <a:pt x="9344" y="8896"/>
                  </a:moveTo>
                  <a:cubicBezTo>
                    <a:pt x="7438" y="4133"/>
                    <a:pt x="5533" y="10801"/>
                    <a:pt x="9344" y="889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804" name="Google Shape;11804;p15"/>
            <p:cNvSpPr/>
            <p:nvPr/>
          </p:nvSpPr>
          <p:spPr>
            <a:xfrm>
              <a:off x="7196614" y="2686932"/>
              <a:ext cx="19050" cy="19050"/>
            </a:xfrm>
            <a:custGeom>
              <a:avLst/>
              <a:gdLst/>
              <a:ahLst/>
              <a:cxnLst/>
              <a:rect l="l" t="t" r="r" b="b"/>
              <a:pathLst>
                <a:path w="19050" h="19050" extrusionOk="0">
                  <a:moveTo>
                    <a:pt x="7144" y="14358"/>
                  </a:moveTo>
                  <a:cubicBezTo>
                    <a:pt x="20479" y="-2787"/>
                    <a:pt x="12859" y="16263"/>
                    <a:pt x="7144" y="1435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805" name="Google Shape;11805;p15"/>
            <p:cNvSpPr/>
            <p:nvPr/>
          </p:nvSpPr>
          <p:spPr>
            <a:xfrm>
              <a:off x="7194709" y="2696983"/>
              <a:ext cx="9525" cy="9525"/>
            </a:xfrm>
            <a:custGeom>
              <a:avLst/>
              <a:gdLst/>
              <a:ahLst/>
              <a:cxnLst/>
              <a:rect l="l" t="t" r="r" b="b"/>
              <a:pathLst>
                <a:path w="9525" h="9525" extrusionOk="0">
                  <a:moveTo>
                    <a:pt x="7144" y="9069"/>
                  </a:moveTo>
                  <a:cubicBezTo>
                    <a:pt x="8096" y="8117"/>
                    <a:pt x="7144" y="5259"/>
                    <a:pt x="7144" y="906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806" name="Google Shape;11806;p15"/>
            <p:cNvSpPr/>
            <p:nvPr/>
          </p:nvSpPr>
          <p:spPr>
            <a:xfrm>
              <a:off x="7783867" y="2808446"/>
              <a:ext cx="9525" cy="9525"/>
            </a:xfrm>
            <a:custGeom>
              <a:avLst/>
              <a:gdLst/>
              <a:ahLst/>
              <a:cxnLst/>
              <a:rect l="l" t="t" r="r" b="b"/>
              <a:pathLst>
                <a:path w="9525" h="9525" extrusionOk="0">
                  <a:moveTo>
                    <a:pt x="9488" y="7144"/>
                  </a:moveTo>
                  <a:cubicBezTo>
                    <a:pt x="8536" y="7144"/>
                    <a:pt x="4726" y="9049"/>
                    <a:pt x="9488"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807" name="Google Shape;11807;p15"/>
            <p:cNvSpPr/>
            <p:nvPr/>
          </p:nvSpPr>
          <p:spPr>
            <a:xfrm>
              <a:off x="7775734" y="2798921"/>
              <a:ext cx="19050" cy="19050"/>
            </a:xfrm>
            <a:custGeom>
              <a:avLst/>
              <a:gdLst/>
              <a:ahLst/>
              <a:cxnLst/>
              <a:rect l="l" t="t" r="r" b="b"/>
              <a:pathLst>
                <a:path w="19050" h="19050" extrusionOk="0">
                  <a:moveTo>
                    <a:pt x="7144" y="7144"/>
                  </a:moveTo>
                  <a:cubicBezTo>
                    <a:pt x="17621" y="24289"/>
                    <a:pt x="10954" y="13811"/>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808" name="Google Shape;11808;p15"/>
            <p:cNvSpPr/>
            <p:nvPr/>
          </p:nvSpPr>
          <p:spPr>
            <a:xfrm>
              <a:off x="7772876" y="2804636"/>
              <a:ext cx="9525" cy="19050"/>
            </a:xfrm>
            <a:custGeom>
              <a:avLst/>
              <a:gdLst/>
              <a:ahLst/>
              <a:cxnLst/>
              <a:rect l="l" t="t" r="r" b="b"/>
              <a:pathLst>
                <a:path w="9525" h="19050" extrusionOk="0">
                  <a:moveTo>
                    <a:pt x="8096" y="11906"/>
                  </a:moveTo>
                  <a:cubicBezTo>
                    <a:pt x="8096" y="10001"/>
                    <a:pt x="8096" y="9049"/>
                    <a:pt x="7144" y="7144"/>
                  </a:cubicBezTo>
                  <a:cubicBezTo>
                    <a:pt x="8096" y="9049"/>
                    <a:pt x="7144" y="10954"/>
                    <a:pt x="8096" y="1190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809" name="Google Shape;11809;p15"/>
            <p:cNvSpPr/>
            <p:nvPr/>
          </p:nvSpPr>
          <p:spPr>
            <a:xfrm>
              <a:off x="7771448" y="2809927"/>
              <a:ext cx="9525" cy="9525"/>
            </a:xfrm>
            <a:custGeom>
              <a:avLst/>
              <a:gdLst/>
              <a:ahLst/>
              <a:cxnLst/>
              <a:rect l="l" t="t" r="r" b="b"/>
              <a:pathLst>
                <a:path w="9525" h="9525" extrusionOk="0">
                  <a:moveTo>
                    <a:pt x="8572" y="7567"/>
                  </a:moveTo>
                  <a:cubicBezTo>
                    <a:pt x="6668" y="7567"/>
                    <a:pt x="6668" y="6615"/>
                    <a:pt x="8572"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810" name="Google Shape;11810;p15"/>
            <p:cNvSpPr/>
            <p:nvPr/>
          </p:nvSpPr>
          <p:spPr>
            <a:xfrm>
              <a:off x="7764833" y="2811303"/>
              <a:ext cx="9525" cy="9525"/>
            </a:xfrm>
            <a:custGeom>
              <a:avLst/>
              <a:gdLst/>
              <a:ahLst/>
              <a:cxnLst/>
              <a:rect l="l" t="t" r="r" b="b"/>
              <a:pathLst>
                <a:path w="9525" h="9525" extrusionOk="0">
                  <a:moveTo>
                    <a:pt x="7567" y="7144"/>
                  </a:moveTo>
                  <a:cubicBezTo>
                    <a:pt x="7567" y="7144"/>
                    <a:pt x="6615" y="8096"/>
                    <a:pt x="7567" y="7144"/>
                  </a:cubicBezTo>
                  <a:cubicBezTo>
                    <a:pt x="7567" y="9049"/>
                    <a:pt x="7567" y="8096"/>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811" name="Google Shape;11811;p15"/>
            <p:cNvSpPr/>
            <p:nvPr/>
          </p:nvSpPr>
          <p:spPr>
            <a:xfrm>
              <a:off x="7761446" y="2802579"/>
              <a:ext cx="19050" cy="19050"/>
            </a:xfrm>
            <a:custGeom>
              <a:avLst/>
              <a:gdLst/>
              <a:ahLst/>
              <a:cxnLst/>
              <a:rect l="l" t="t" r="r" b="b"/>
              <a:pathLst>
                <a:path w="19050" h="19050" extrusionOk="0">
                  <a:moveTo>
                    <a:pt x="7144" y="17773"/>
                  </a:moveTo>
                  <a:cubicBezTo>
                    <a:pt x="10001" y="21583"/>
                    <a:pt x="18574" y="-7945"/>
                    <a:pt x="7144" y="17773"/>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812" name="Google Shape;11812;p15"/>
            <p:cNvSpPr/>
            <p:nvPr/>
          </p:nvSpPr>
          <p:spPr>
            <a:xfrm>
              <a:off x="7765256" y="2810880"/>
              <a:ext cx="9525" cy="9525"/>
            </a:xfrm>
            <a:custGeom>
              <a:avLst/>
              <a:gdLst/>
              <a:ahLst/>
              <a:cxnLst/>
              <a:rect l="l" t="t" r="r" b="b"/>
              <a:pathLst>
                <a:path w="9525" h="9525" extrusionOk="0">
                  <a:moveTo>
                    <a:pt x="7144" y="7567"/>
                  </a:moveTo>
                  <a:cubicBezTo>
                    <a:pt x="7144" y="7567"/>
                    <a:pt x="8096" y="7567"/>
                    <a:pt x="7144" y="7567"/>
                  </a:cubicBezTo>
                  <a:cubicBezTo>
                    <a:pt x="7144" y="6615"/>
                    <a:pt x="7144" y="7567"/>
                    <a:pt x="7144"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813" name="Google Shape;11813;p15"/>
            <p:cNvSpPr/>
            <p:nvPr/>
          </p:nvSpPr>
          <p:spPr>
            <a:xfrm>
              <a:off x="7769066" y="2808538"/>
              <a:ext cx="9525" cy="9525"/>
            </a:xfrm>
            <a:custGeom>
              <a:avLst/>
              <a:gdLst/>
              <a:ahLst/>
              <a:cxnLst/>
              <a:rect l="l" t="t" r="r" b="b"/>
              <a:pathLst>
                <a:path w="9525" h="9525" extrusionOk="0">
                  <a:moveTo>
                    <a:pt x="7144" y="9909"/>
                  </a:moveTo>
                  <a:cubicBezTo>
                    <a:pt x="7144" y="8956"/>
                    <a:pt x="8096" y="4194"/>
                    <a:pt x="7144" y="990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814" name="Google Shape;11814;p15"/>
            <p:cNvSpPr/>
            <p:nvPr/>
          </p:nvSpPr>
          <p:spPr>
            <a:xfrm>
              <a:off x="7752545" y="2805850"/>
              <a:ext cx="9525" cy="19050"/>
            </a:xfrm>
            <a:custGeom>
              <a:avLst/>
              <a:gdLst/>
              <a:ahLst/>
              <a:cxnLst/>
              <a:rect l="l" t="t" r="r" b="b"/>
              <a:pathLst>
                <a:path w="9525" h="19050" extrusionOk="0">
                  <a:moveTo>
                    <a:pt x="10330" y="15454"/>
                  </a:moveTo>
                  <a:cubicBezTo>
                    <a:pt x="9378" y="2119"/>
                    <a:pt x="3663" y="6881"/>
                    <a:pt x="10330" y="1545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815" name="Google Shape;11815;p15"/>
            <p:cNvSpPr/>
            <p:nvPr/>
          </p:nvSpPr>
          <p:spPr>
            <a:xfrm>
              <a:off x="7748111" y="2800826"/>
              <a:ext cx="9525" cy="9525"/>
            </a:xfrm>
            <a:custGeom>
              <a:avLst/>
              <a:gdLst/>
              <a:ahLst/>
              <a:cxnLst/>
              <a:rect l="l" t="t" r="r" b="b"/>
              <a:pathLst>
                <a:path w="9525" h="9525" extrusionOk="0">
                  <a:moveTo>
                    <a:pt x="7144" y="7144"/>
                  </a:moveTo>
                  <a:cubicBezTo>
                    <a:pt x="7144" y="8096"/>
                    <a:pt x="7144" y="8096"/>
                    <a:pt x="7144" y="8096"/>
                  </a:cubicBezTo>
                  <a:cubicBezTo>
                    <a:pt x="7144" y="8096"/>
                    <a:pt x="7144"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816" name="Google Shape;11816;p15"/>
            <p:cNvSpPr/>
            <p:nvPr/>
          </p:nvSpPr>
          <p:spPr>
            <a:xfrm>
              <a:off x="7735729" y="2803946"/>
              <a:ext cx="19050" cy="19050"/>
            </a:xfrm>
            <a:custGeom>
              <a:avLst/>
              <a:gdLst/>
              <a:ahLst/>
              <a:cxnLst/>
              <a:rect l="l" t="t" r="r" b="b"/>
              <a:pathLst>
                <a:path w="19050" h="19050" extrusionOk="0">
                  <a:moveTo>
                    <a:pt x="7144" y="15454"/>
                  </a:moveTo>
                  <a:cubicBezTo>
                    <a:pt x="25241" y="6881"/>
                    <a:pt x="16669" y="2119"/>
                    <a:pt x="7144" y="1545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817" name="Google Shape;11817;p15"/>
            <p:cNvSpPr/>
            <p:nvPr/>
          </p:nvSpPr>
          <p:spPr>
            <a:xfrm>
              <a:off x="7734646" y="2803166"/>
              <a:ext cx="9525" cy="9525"/>
            </a:xfrm>
            <a:custGeom>
              <a:avLst/>
              <a:gdLst/>
              <a:ahLst/>
              <a:cxnLst/>
              <a:rect l="l" t="t" r="r" b="b"/>
              <a:pathLst>
                <a:path w="9525" h="9525" extrusionOk="0">
                  <a:moveTo>
                    <a:pt x="8227" y="9565"/>
                  </a:moveTo>
                  <a:cubicBezTo>
                    <a:pt x="5369" y="2898"/>
                    <a:pt x="9179" y="12423"/>
                    <a:pt x="8227" y="9565"/>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818" name="Google Shape;11818;p15"/>
            <p:cNvSpPr/>
            <p:nvPr/>
          </p:nvSpPr>
          <p:spPr>
            <a:xfrm>
              <a:off x="7725489" y="2807171"/>
              <a:ext cx="9525" cy="19050"/>
            </a:xfrm>
            <a:custGeom>
              <a:avLst/>
              <a:gdLst/>
              <a:ahLst/>
              <a:cxnLst/>
              <a:rect l="l" t="t" r="r" b="b"/>
              <a:pathLst>
                <a:path w="9525" h="19050" extrusionOk="0">
                  <a:moveTo>
                    <a:pt x="10716" y="14133"/>
                  </a:moveTo>
                  <a:cubicBezTo>
                    <a:pt x="5953" y="-2059"/>
                    <a:pt x="5953" y="15086"/>
                    <a:pt x="10716" y="14133"/>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819" name="Google Shape;11819;p15"/>
            <p:cNvSpPr/>
            <p:nvPr/>
          </p:nvSpPr>
          <p:spPr>
            <a:xfrm>
              <a:off x="7732871" y="2812256"/>
              <a:ext cx="9525" cy="9525"/>
            </a:xfrm>
            <a:custGeom>
              <a:avLst/>
              <a:gdLst/>
              <a:ahLst/>
              <a:cxnLst/>
              <a:rect l="l" t="t" r="r" b="b"/>
              <a:pathLst>
                <a:path w="9525" h="9525" extrusionOk="0">
                  <a:moveTo>
                    <a:pt x="9049" y="8096"/>
                  </a:moveTo>
                  <a:cubicBezTo>
                    <a:pt x="8096" y="9049"/>
                    <a:pt x="7144" y="8096"/>
                    <a:pt x="7144" y="7144"/>
                  </a:cubicBezTo>
                  <a:cubicBezTo>
                    <a:pt x="8096" y="9049"/>
                    <a:pt x="8096" y="10001"/>
                    <a:pt x="9049" y="809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820" name="Google Shape;11820;p15"/>
            <p:cNvSpPr/>
            <p:nvPr/>
          </p:nvSpPr>
          <p:spPr>
            <a:xfrm>
              <a:off x="7719536" y="2805826"/>
              <a:ext cx="9525" cy="9525"/>
            </a:xfrm>
            <a:custGeom>
              <a:avLst/>
              <a:gdLst/>
              <a:ahLst/>
              <a:cxnLst/>
              <a:rect l="l" t="t" r="r" b="b"/>
              <a:pathLst>
                <a:path w="9525" h="9525" extrusionOk="0">
                  <a:moveTo>
                    <a:pt x="7144" y="7858"/>
                  </a:moveTo>
                  <a:cubicBezTo>
                    <a:pt x="7144" y="7858"/>
                    <a:pt x="8096" y="7858"/>
                    <a:pt x="8096" y="7858"/>
                  </a:cubicBezTo>
                  <a:cubicBezTo>
                    <a:pt x="8096" y="6906"/>
                    <a:pt x="8096" y="6906"/>
                    <a:pt x="7144" y="785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821" name="Google Shape;11821;p15"/>
            <p:cNvSpPr/>
            <p:nvPr/>
          </p:nvSpPr>
          <p:spPr>
            <a:xfrm>
              <a:off x="7720277" y="2812256"/>
              <a:ext cx="9525" cy="9525"/>
            </a:xfrm>
            <a:custGeom>
              <a:avLst/>
              <a:gdLst/>
              <a:ahLst/>
              <a:cxnLst/>
              <a:rect l="l" t="t" r="r" b="b"/>
              <a:pathLst>
                <a:path w="9525" h="9525" extrusionOk="0">
                  <a:moveTo>
                    <a:pt x="9260" y="7144"/>
                  </a:moveTo>
                  <a:cubicBezTo>
                    <a:pt x="4498" y="9049"/>
                    <a:pt x="9260" y="8096"/>
                    <a:pt x="9260"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822" name="Google Shape;11822;p15"/>
            <p:cNvSpPr/>
            <p:nvPr/>
          </p:nvSpPr>
          <p:spPr>
            <a:xfrm>
              <a:off x="7635644" y="2797968"/>
              <a:ext cx="95250" cy="28575"/>
            </a:xfrm>
            <a:custGeom>
              <a:avLst/>
              <a:gdLst/>
              <a:ahLst/>
              <a:cxnLst/>
              <a:rect l="l" t="t" r="r" b="b"/>
              <a:pathLst>
                <a:path w="95250" h="28575" extrusionOk="0">
                  <a:moveTo>
                    <a:pt x="7216" y="7144"/>
                  </a:moveTo>
                  <a:cubicBezTo>
                    <a:pt x="4359" y="44291"/>
                    <a:pt x="87226" y="13811"/>
                    <a:pt x="89131" y="12859"/>
                  </a:cubicBezTo>
                  <a:cubicBezTo>
                    <a:pt x="61509" y="10001"/>
                    <a:pt x="33886" y="8096"/>
                    <a:pt x="7216"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823" name="Google Shape;11823;p15"/>
            <p:cNvSpPr/>
            <p:nvPr/>
          </p:nvSpPr>
          <p:spPr>
            <a:xfrm>
              <a:off x="7645241" y="2795212"/>
              <a:ext cx="9525" cy="9525"/>
            </a:xfrm>
            <a:custGeom>
              <a:avLst/>
              <a:gdLst/>
              <a:ahLst/>
              <a:cxnLst/>
              <a:rect l="l" t="t" r="r" b="b"/>
              <a:pathLst>
                <a:path w="9525" h="9525" extrusionOk="0">
                  <a:moveTo>
                    <a:pt x="7144" y="8947"/>
                  </a:moveTo>
                  <a:cubicBezTo>
                    <a:pt x="9049" y="6090"/>
                    <a:pt x="7144" y="7042"/>
                    <a:pt x="7144" y="894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824" name="Google Shape;11824;p15"/>
            <p:cNvSpPr/>
            <p:nvPr/>
          </p:nvSpPr>
          <p:spPr>
            <a:xfrm>
              <a:off x="7635293" y="2797968"/>
              <a:ext cx="9525" cy="9525"/>
            </a:xfrm>
            <a:custGeom>
              <a:avLst/>
              <a:gdLst/>
              <a:ahLst/>
              <a:cxnLst/>
              <a:rect l="l" t="t" r="r" b="b"/>
              <a:pathLst>
                <a:path w="9525" h="9525" extrusionOk="0">
                  <a:moveTo>
                    <a:pt x="7567" y="7144"/>
                  </a:moveTo>
                  <a:lnTo>
                    <a:pt x="7567" y="7144"/>
                  </a:lnTo>
                  <a:cubicBezTo>
                    <a:pt x="6615" y="7144"/>
                    <a:pt x="7567" y="7144"/>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825" name="Google Shape;11825;p15"/>
            <p:cNvSpPr/>
            <p:nvPr/>
          </p:nvSpPr>
          <p:spPr>
            <a:xfrm>
              <a:off x="7652015" y="2811409"/>
              <a:ext cx="9525" cy="9525"/>
            </a:xfrm>
            <a:custGeom>
              <a:avLst/>
              <a:gdLst/>
              <a:ahLst/>
              <a:cxnLst/>
              <a:rect l="l" t="t" r="r" b="b"/>
              <a:pathLst>
                <a:path w="9525" h="9525" extrusionOk="0">
                  <a:moveTo>
                    <a:pt x="7990" y="7990"/>
                  </a:moveTo>
                  <a:cubicBezTo>
                    <a:pt x="7990" y="7990"/>
                    <a:pt x="6085" y="6085"/>
                    <a:pt x="7990" y="7990"/>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826" name="Google Shape;11826;p15"/>
            <p:cNvSpPr/>
            <p:nvPr/>
          </p:nvSpPr>
          <p:spPr>
            <a:xfrm>
              <a:off x="7657624" y="2797968"/>
              <a:ext cx="9525" cy="9525"/>
            </a:xfrm>
            <a:custGeom>
              <a:avLst/>
              <a:gdLst/>
              <a:ahLst/>
              <a:cxnLst/>
              <a:rect l="l" t="t" r="r" b="b"/>
              <a:pathLst>
                <a:path w="9525" h="9525" extrusionOk="0">
                  <a:moveTo>
                    <a:pt x="7144" y="7144"/>
                  </a:moveTo>
                  <a:cubicBezTo>
                    <a:pt x="8096" y="8096"/>
                    <a:pt x="8096" y="10001"/>
                    <a:pt x="9049" y="10954"/>
                  </a:cubicBezTo>
                  <a:cubicBezTo>
                    <a:pt x="9049" y="9049"/>
                    <a:pt x="9049"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827" name="Google Shape;11827;p15"/>
            <p:cNvSpPr/>
            <p:nvPr/>
          </p:nvSpPr>
          <p:spPr>
            <a:xfrm>
              <a:off x="7677001" y="2800826"/>
              <a:ext cx="9525" cy="9525"/>
            </a:xfrm>
            <a:custGeom>
              <a:avLst/>
              <a:gdLst/>
              <a:ahLst/>
              <a:cxnLst/>
              <a:rect l="l" t="t" r="r" b="b"/>
              <a:pathLst>
                <a:path w="9525" h="9525" extrusionOk="0">
                  <a:moveTo>
                    <a:pt x="7769" y="10001"/>
                  </a:moveTo>
                  <a:cubicBezTo>
                    <a:pt x="8722" y="9049"/>
                    <a:pt x="7769" y="8096"/>
                    <a:pt x="8722" y="7144"/>
                  </a:cubicBezTo>
                  <a:cubicBezTo>
                    <a:pt x="6817" y="7144"/>
                    <a:pt x="6817" y="8096"/>
                    <a:pt x="7769" y="10001"/>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828" name="Google Shape;11828;p15"/>
            <p:cNvSpPr/>
            <p:nvPr/>
          </p:nvSpPr>
          <p:spPr>
            <a:xfrm>
              <a:off x="7637401" y="2796063"/>
              <a:ext cx="9525" cy="9525"/>
            </a:xfrm>
            <a:custGeom>
              <a:avLst/>
              <a:gdLst/>
              <a:ahLst/>
              <a:cxnLst/>
              <a:rect l="l" t="t" r="r" b="b"/>
              <a:pathLst>
                <a:path w="9525" h="9525" extrusionOk="0">
                  <a:moveTo>
                    <a:pt x="11174" y="7144"/>
                  </a:moveTo>
                  <a:cubicBezTo>
                    <a:pt x="10222" y="7144"/>
                    <a:pt x="2602" y="9049"/>
                    <a:pt x="1117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829" name="Google Shape;11829;p15"/>
            <p:cNvSpPr/>
            <p:nvPr/>
          </p:nvSpPr>
          <p:spPr>
            <a:xfrm>
              <a:off x="7587017" y="2797968"/>
              <a:ext cx="57150" cy="19050"/>
            </a:xfrm>
            <a:custGeom>
              <a:avLst/>
              <a:gdLst/>
              <a:ahLst/>
              <a:cxnLst/>
              <a:rect l="l" t="t" r="r" b="b"/>
              <a:pathLst>
                <a:path w="57150" h="19050" extrusionOk="0">
                  <a:moveTo>
                    <a:pt x="7265" y="11906"/>
                  </a:moveTo>
                  <a:cubicBezTo>
                    <a:pt x="8218" y="14764"/>
                    <a:pt x="53938" y="26194"/>
                    <a:pt x="52033" y="7144"/>
                  </a:cubicBezTo>
                  <a:cubicBezTo>
                    <a:pt x="52985" y="7144"/>
                    <a:pt x="4408" y="10001"/>
                    <a:pt x="7265" y="1190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830" name="Google Shape;11830;p15"/>
            <p:cNvSpPr/>
            <p:nvPr/>
          </p:nvSpPr>
          <p:spPr>
            <a:xfrm>
              <a:off x="7620476" y="2796063"/>
              <a:ext cx="9525" cy="9525"/>
            </a:xfrm>
            <a:custGeom>
              <a:avLst/>
              <a:gdLst/>
              <a:ahLst/>
              <a:cxnLst/>
              <a:rect l="l" t="t" r="r" b="b"/>
              <a:pathLst>
                <a:path w="9525" h="9525" extrusionOk="0">
                  <a:moveTo>
                    <a:pt x="8096" y="7144"/>
                  </a:moveTo>
                  <a:lnTo>
                    <a:pt x="7144" y="9049"/>
                  </a:lnTo>
                  <a:cubicBezTo>
                    <a:pt x="7144" y="8096"/>
                    <a:pt x="7144" y="8096"/>
                    <a:pt x="8096"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831" name="Google Shape;11831;p15"/>
            <p:cNvSpPr/>
            <p:nvPr/>
          </p:nvSpPr>
          <p:spPr>
            <a:xfrm>
              <a:off x="7551896" y="2791880"/>
              <a:ext cx="38100" cy="19050"/>
            </a:xfrm>
            <a:custGeom>
              <a:avLst/>
              <a:gdLst/>
              <a:ahLst/>
              <a:cxnLst/>
              <a:rect l="l" t="t" r="r" b="b"/>
              <a:pathLst>
                <a:path w="38100" h="19050" extrusionOk="0">
                  <a:moveTo>
                    <a:pt x="30004" y="8470"/>
                  </a:moveTo>
                  <a:cubicBezTo>
                    <a:pt x="22384" y="3707"/>
                    <a:pt x="20479" y="13232"/>
                    <a:pt x="7144" y="14185"/>
                  </a:cubicBezTo>
                  <a:cubicBezTo>
                    <a:pt x="14764" y="20852"/>
                    <a:pt x="53816" y="4660"/>
                    <a:pt x="30004" y="8470"/>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832" name="Google Shape;11832;p15"/>
            <p:cNvSpPr/>
            <p:nvPr/>
          </p:nvSpPr>
          <p:spPr>
            <a:xfrm>
              <a:off x="7583181" y="2792253"/>
              <a:ext cx="9525" cy="9525"/>
            </a:xfrm>
            <a:custGeom>
              <a:avLst/>
              <a:gdLst/>
              <a:ahLst/>
              <a:cxnLst/>
              <a:rect l="l" t="t" r="r" b="b"/>
              <a:pathLst>
                <a:path w="9525" h="9525" extrusionOk="0">
                  <a:moveTo>
                    <a:pt x="8244" y="7144"/>
                  </a:moveTo>
                  <a:cubicBezTo>
                    <a:pt x="6339" y="12859"/>
                    <a:pt x="7291" y="9049"/>
                    <a:pt x="82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833" name="Google Shape;11833;p15"/>
            <p:cNvSpPr/>
            <p:nvPr/>
          </p:nvSpPr>
          <p:spPr>
            <a:xfrm>
              <a:off x="7579519" y="2801421"/>
              <a:ext cx="9525" cy="9525"/>
            </a:xfrm>
            <a:custGeom>
              <a:avLst/>
              <a:gdLst/>
              <a:ahLst/>
              <a:cxnLst/>
              <a:rect l="l" t="t" r="r" b="b"/>
              <a:pathLst>
                <a:path w="9525" h="9525" extrusionOk="0">
                  <a:moveTo>
                    <a:pt x="7144" y="10359"/>
                  </a:moveTo>
                  <a:cubicBezTo>
                    <a:pt x="7144" y="9406"/>
                    <a:pt x="8096" y="8454"/>
                    <a:pt x="8096" y="7501"/>
                  </a:cubicBezTo>
                  <a:cubicBezTo>
                    <a:pt x="7144" y="6548"/>
                    <a:pt x="7144" y="7501"/>
                    <a:pt x="7144" y="1035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834" name="Google Shape;11834;p15"/>
            <p:cNvSpPr/>
            <p:nvPr/>
          </p:nvSpPr>
          <p:spPr>
            <a:xfrm>
              <a:off x="7556364" y="2787491"/>
              <a:ext cx="9525" cy="9525"/>
            </a:xfrm>
            <a:custGeom>
              <a:avLst/>
              <a:gdLst/>
              <a:ahLst/>
              <a:cxnLst/>
              <a:rect l="l" t="t" r="r" b="b"/>
              <a:pathLst>
                <a:path w="9525" h="9525" extrusionOk="0">
                  <a:moveTo>
                    <a:pt x="9343" y="7144"/>
                  </a:moveTo>
                  <a:cubicBezTo>
                    <a:pt x="5533" y="9049"/>
                    <a:pt x="7439" y="8096"/>
                    <a:pt x="9343"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835" name="Google Shape;11835;p15"/>
            <p:cNvSpPr/>
            <p:nvPr/>
          </p:nvSpPr>
          <p:spPr>
            <a:xfrm>
              <a:off x="7537609" y="2792671"/>
              <a:ext cx="19050" cy="19050"/>
            </a:xfrm>
            <a:custGeom>
              <a:avLst/>
              <a:gdLst/>
              <a:ahLst/>
              <a:cxnLst/>
              <a:rect l="l" t="t" r="r" b="b"/>
              <a:pathLst>
                <a:path w="19050" h="19050" extrusionOk="0">
                  <a:moveTo>
                    <a:pt x="7144" y="12441"/>
                  </a:moveTo>
                  <a:cubicBezTo>
                    <a:pt x="26194" y="13394"/>
                    <a:pt x="15716" y="59"/>
                    <a:pt x="7144" y="12441"/>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836" name="Google Shape;11836;p15"/>
            <p:cNvSpPr/>
            <p:nvPr/>
          </p:nvSpPr>
          <p:spPr>
            <a:xfrm>
              <a:off x="7455694" y="2769393"/>
              <a:ext cx="85725" cy="28575"/>
            </a:xfrm>
            <a:custGeom>
              <a:avLst/>
              <a:gdLst/>
              <a:ahLst/>
              <a:cxnLst/>
              <a:rect l="l" t="t" r="r" b="b"/>
              <a:pathLst>
                <a:path w="85725" h="28575" extrusionOk="0">
                  <a:moveTo>
                    <a:pt x="79534" y="20479"/>
                  </a:moveTo>
                  <a:cubicBezTo>
                    <a:pt x="56674" y="11906"/>
                    <a:pt x="31909" y="7144"/>
                    <a:pt x="7144" y="7144"/>
                  </a:cubicBezTo>
                  <a:cubicBezTo>
                    <a:pt x="32861" y="13811"/>
                    <a:pt x="77629" y="26194"/>
                    <a:pt x="79534" y="2047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837" name="Google Shape;11837;p15"/>
            <p:cNvSpPr/>
            <p:nvPr/>
          </p:nvSpPr>
          <p:spPr>
            <a:xfrm>
              <a:off x="7531894" y="2794396"/>
              <a:ext cx="9525" cy="9525"/>
            </a:xfrm>
            <a:custGeom>
              <a:avLst/>
              <a:gdLst/>
              <a:ahLst/>
              <a:cxnLst/>
              <a:rect l="l" t="t" r="r" b="b"/>
              <a:pathLst>
                <a:path w="9525" h="9525" extrusionOk="0">
                  <a:moveTo>
                    <a:pt x="7144" y="7858"/>
                  </a:moveTo>
                  <a:cubicBezTo>
                    <a:pt x="8096" y="6906"/>
                    <a:pt x="8096" y="6906"/>
                    <a:pt x="7144" y="7858"/>
                  </a:cubicBezTo>
                  <a:cubicBezTo>
                    <a:pt x="8096" y="6906"/>
                    <a:pt x="8096" y="6906"/>
                    <a:pt x="7144" y="785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838" name="Google Shape;11838;p15"/>
            <p:cNvSpPr/>
            <p:nvPr/>
          </p:nvSpPr>
          <p:spPr>
            <a:xfrm>
              <a:off x="7454655" y="2770346"/>
              <a:ext cx="9525" cy="9525"/>
            </a:xfrm>
            <a:custGeom>
              <a:avLst/>
              <a:gdLst/>
              <a:ahLst/>
              <a:cxnLst/>
              <a:rect l="l" t="t" r="r" b="b"/>
              <a:pathLst>
                <a:path w="9525" h="9525" extrusionOk="0">
                  <a:moveTo>
                    <a:pt x="9135" y="7144"/>
                  </a:moveTo>
                  <a:cubicBezTo>
                    <a:pt x="9135" y="7144"/>
                    <a:pt x="8182" y="7144"/>
                    <a:pt x="8182" y="7144"/>
                  </a:cubicBezTo>
                  <a:cubicBezTo>
                    <a:pt x="6277" y="8096"/>
                    <a:pt x="7230" y="7144"/>
                    <a:pt x="9135"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839" name="Google Shape;11839;p15"/>
            <p:cNvSpPr/>
            <p:nvPr/>
          </p:nvSpPr>
          <p:spPr>
            <a:xfrm>
              <a:off x="7538561" y="2794158"/>
              <a:ext cx="9525" cy="9525"/>
            </a:xfrm>
            <a:custGeom>
              <a:avLst/>
              <a:gdLst/>
              <a:ahLst/>
              <a:cxnLst/>
              <a:rect l="l" t="t" r="r" b="b"/>
              <a:pathLst>
                <a:path w="9525" h="9525" extrusionOk="0">
                  <a:moveTo>
                    <a:pt x="7144" y="7144"/>
                  </a:move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840" name="Google Shape;11840;p15"/>
            <p:cNvSpPr/>
            <p:nvPr/>
          </p:nvSpPr>
          <p:spPr>
            <a:xfrm>
              <a:off x="7541815" y="2785586"/>
              <a:ext cx="9525" cy="9525"/>
            </a:xfrm>
            <a:custGeom>
              <a:avLst/>
              <a:gdLst/>
              <a:ahLst/>
              <a:cxnLst/>
              <a:rect l="l" t="t" r="r" b="b"/>
              <a:pathLst>
                <a:path w="9525" h="9525" extrusionOk="0">
                  <a:moveTo>
                    <a:pt x="8653" y="7144"/>
                  </a:moveTo>
                  <a:cubicBezTo>
                    <a:pt x="7700" y="7144"/>
                    <a:pt x="5795" y="8096"/>
                    <a:pt x="8653"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841" name="Google Shape;11841;p15"/>
            <p:cNvSpPr/>
            <p:nvPr/>
          </p:nvSpPr>
          <p:spPr>
            <a:xfrm>
              <a:off x="7443311" y="2762726"/>
              <a:ext cx="9525" cy="9525"/>
            </a:xfrm>
            <a:custGeom>
              <a:avLst/>
              <a:gdLst/>
              <a:ahLst/>
              <a:cxnLst/>
              <a:rect l="l" t="t" r="r" b="b"/>
              <a:pathLst>
                <a:path w="9525" h="9525" extrusionOk="0">
                  <a:moveTo>
                    <a:pt x="7144" y="7144"/>
                  </a:moveTo>
                  <a:lnTo>
                    <a:pt x="7144" y="9049"/>
                  </a:lnTo>
                  <a:cubicBezTo>
                    <a:pt x="7144" y="8096"/>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842" name="Google Shape;11842;p15"/>
            <p:cNvSpPr/>
            <p:nvPr/>
          </p:nvSpPr>
          <p:spPr>
            <a:xfrm>
              <a:off x="7406164" y="2753201"/>
              <a:ext cx="9525" cy="9525"/>
            </a:xfrm>
            <a:custGeom>
              <a:avLst/>
              <a:gdLst/>
              <a:ahLst/>
              <a:cxnLst/>
              <a:rect l="l" t="t" r="r" b="b"/>
              <a:pathLst>
                <a:path w="9525" h="9525" extrusionOk="0">
                  <a:moveTo>
                    <a:pt x="7144" y="7144"/>
                  </a:moveTo>
                  <a:lnTo>
                    <a:pt x="7144" y="7144"/>
                  </a:lnTo>
                  <a:cubicBezTo>
                    <a:pt x="8096" y="7144"/>
                    <a:pt x="8096"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843" name="Google Shape;11843;p15"/>
            <p:cNvSpPr/>
            <p:nvPr/>
          </p:nvSpPr>
          <p:spPr>
            <a:xfrm>
              <a:off x="7316629" y="2737734"/>
              <a:ext cx="142875" cy="38100"/>
            </a:xfrm>
            <a:custGeom>
              <a:avLst/>
              <a:gdLst/>
              <a:ahLst/>
              <a:cxnLst/>
              <a:rect l="l" t="t" r="r" b="b"/>
              <a:pathLst>
                <a:path w="142875" h="38100" extrusionOk="0">
                  <a:moveTo>
                    <a:pt x="7144" y="7370"/>
                  </a:moveTo>
                  <a:cubicBezTo>
                    <a:pt x="23336" y="3560"/>
                    <a:pt x="140494" y="49280"/>
                    <a:pt x="142399" y="32135"/>
                  </a:cubicBezTo>
                  <a:cubicBezTo>
                    <a:pt x="131921" y="34993"/>
                    <a:pt x="10001" y="19753"/>
                    <a:pt x="7144" y="7370"/>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844" name="Google Shape;11844;p15"/>
            <p:cNvSpPr/>
            <p:nvPr/>
          </p:nvSpPr>
          <p:spPr>
            <a:xfrm>
              <a:off x="7353565" y="2742925"/>
              <a:ext cx="9525" cy="9525"/>
            </a:xfrm>
            <a:custGeom>
              <a:avLst/>
              <a:gdLst/>
              <a:ahLst/>
              <a:cxnLst/>
              <a:rect l="l" t="t" r="r" b="b"/>
              <a:pathLst>
                <a:path w="9525" h="9525" extrusionOk="0">
                  <a:moveTo>
                    <a:pt x="9260" y="10752"/>
                  </a:moveTo>
                  <a:cubicBezTo>
                    <a:pt x="4498" y="3132"/>
                    <a:pt x="9260" y="9800"/>
                    <a:pt x="9260" y="10752"/>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845" name="Google Shape;11845;p15"/>
            <p:cNvSpPr/>
            <p:nvPr/>
          </p:nvSpPr>
          <p:spPr>
            <a:xfrm>
              <a:off x="7352267" y="2745581"/>
              <a:ext cx="9525" cy="9525"/>
            </a:xfrm>
            <a:custGeom>
              <a:avLst/>
              <a:gdLst/>
              <a:ahLst/>
              <a:cxnLst/>
              <a:rect l="l" t="t" r="r" b="b"/>
              <a:pathLst>
                <a:path w="9525" h="9525" extrusionOk="0">
                  <a:moveTo>
                    <a:pt x="8653" y="7144"/>
                  </a:moveTo>
                  <a:cubicBezTo>
                    <a:pt x="5795" y="8096"/>
                    <a:pt x="7701" y="8096"/>
                    <a:pt x="8653"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846" name="Google Shape;11846;p15"/>
            <p:cNvSpPr/>
            <p:nvPr/>
          </p:nvSpPr>
          <p:spPr>
            <a:xfrm>
              <a:off x="7304246" y="2736056"/>
              <a:ext cx="9525" cy="9525"/>
            </a:xfrm>
            <a:custGeom>
              <a:avLst/>
              <a:gdLst/>
              <a:ahLst/>
              <a:cxnLst/>
              <a:rect l="l" t="t" r="r" b="b"/>
              <a:pathLst>
                <a:path w="9525" h="9525" extrusionOk="0">
                  <a:moveTo>
                    <a:pt x="10001" y="8096"/>
                  </a:moveTo>
                  <a:cubicBezTo>
                    <a:pt x="10001" y="8096"/>
                    <a:pt x="9049" y="7144"/>
                    <a:pt x="7144" y="7144"/>
                  </a:cubicBezTo>
                  <a:cubicBezTo>
                    <a:pt x="8096" y="8096"/>
                    <a:pt x="9049" y="9049"/>
                    <a:pt x="10001" y="809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847" name="Google Shape;11847;p15"/>
            <p:cNvSpPr/>
            <p:nvPr/>
          </p:nvSpPr>
          <p:spPr>
            <a:xfrm>
              <a:off x="7304246" y="2737961"/>
              <a:ext cx="9525" cy="9525"/>
            </a:xfrm>
            <a:custGeom>
              <a:avLst/>
              <a:gdLst/>
              <a:ahLst/>
              <a:cxnLst/>
              <a:rect l="l" t="t" r="r" b="b"/>
              <a:pathLst>
                <a:path w="9525" h="9525" extrusionOk="0">
                  <a:moveTo>
                    <a:pt x="7144" y="7144"/>
                  </a:moveTo>
                  <a:cubicBezTo>
                    <a:pt x="9049" y="9049"/>
                    <a:pt x="8096"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848" name="Google Shape;11848;p15"/>
            <p:cNvSpPr/>
            <p:nvPr/>
          </p:nvSpPr>
          <p:spPr>
            <a:xfrm>
              <a:off x="7237511" y="2729345"/>
              <a:ext cx="76200" cy="19050"/>
            </a:xfrm>
            <a:custGeom>
              <a:avLst/>
              <a:gdLst/>
              <a:ahLst/>
              <a:cxnLst/>
              <a:rect l="l" t="t" r="r" b="b"/>
              <a:pathLst>
                <a:path w="76200" h="19050" extrusionOk="0">
                  <a:moveTo>
                    <a:pt x="7204" y="7187"/>
                  </a:moveTo>
                  <a:cubicBezTo>
                    <a:pt x="5299" y="6234"/>
                    <a:pt x="49114" y="21474"/>
                    <a:pt x="72926" y="17664"/>
                  </a:cubicBezTo>
                  <a:cubicBezTo>
                    <a:pt x="63401" y="17664"/>
                    <a:pt x="60544" y="17664"/>
                    <a:pt x="64354" y="18617"/>
                  </a:cubicBezTo>
                  <a:cubicBezTo>
                    <a:pt x="68164" y="11949"/>
                    <a:pt x="7204" y="10997"/>
                    <a:pt x="7204" y="718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849" name="Google Shape;11849;p15"/>
            <p:cNvSpPr/>
            <p:nvPr/>
          </p:nvSpPr>
          <p:spPr>
            <a:xfrm>
              <a:off x="7221061" y="2730494"/>
              <a:ext cx="9525" cy="9525"/>
            </a:xfrm>
            <a:custGeom>
              <a:avLst/>
              <a:gdLst/>
              <a:ahLst/>
              <a:cxnLst/>
              <a:rect l="l" t="t" r="r" b="b"/>
              <a:pathLst>
                <a:path w="9525" h="9525" extrusionOk="0">
                  <a:moveTo>
                    <a:pt x="8414" y="8896"/>
                  </a:moveTo>
                  <a:cubicBezTo>
                    <a:pt x="8414" y="4133"/>
                    <a:pt x="5556" y="10800"/>
                    <a:pt x="8414" y="889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850" name="Google Shape;11850;p15"/>
            <p:cNvSpPr/>
            <p:nvPr/>
          </p:nvSpPr>
          <p:spPr>
            <a:xfrm>
              <a:off x="7195661" y="2720692"/>
              <a:ext cx="19050" cy="19050"/>
            </a:xfrm>
            <a:custGeom>
              <a:avLst/>
              <a:gdLst/>
              <a:ahLst/>
              <a:cxnLst/>
              <a:rect l="l" t="t" r="r" b="b"/>
              <a:pathLst>
                <a:path w="19050" h="19050" extrusionOk="0">
                  <a:moveTo>
                    <a:pt x="7144" y="13935"/>
                  </a:moveTo>
                  <a:cubicBezTo>
                    <a:pt x="22384" y="-2257"/>
                    <a:pt x="12859" y="15840"/>
                    <a:pt x="7144" y="13935"/>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851" name="Google Shape;11851;p15"/>
            <p:cNvSpPr/>
            <p:nvPr/>
          </p:nvSpPr>
          <p:spPr>
            <a:xfrm>
              <a:off x="7192804" y="2730023"/>
              <a:ext cx="9525" cy="9525"/>
            </a:xfrm>
            <a:custGeom>
              <a:avLst/>
              <a:gdLst/>
              <a:ahLst/>
              <a:cxnLst/>
              <a:rect l="l" t="t" r="r" b="b"/>
              <a:pathLst>
                <a:path w="9525" h="9525" extrusionOk="0">
                  <a:moveTo>
                    <a:pt x="7144" y="8414"/>
                  </a:moveTo>
                  <a:cubicBezTo>
                    <a:pt x="8096" y="8414"/>
                    <a:pt x="7144" y="5556"/>
                    <a:pt x="7144" y="841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852" name="Google Shape;11852;p15"/>
            <p:cNvSpPr/>
            <p:nvPr/>
          </p:nvSpPr>
          <p:spPr>
            <a:xfrm>
              <a:off x="7778430" y="2768441"/>
              <a:ext cx="9525" cy="9525"/>
            </a:xfrm>
            <a:custGeom>
              <a:avLst/>
              <a:gdLst/>
              <a:ahLst/>
              <a:cxnLst/>
              <a:rect l="l" t="t" r="r" b="b"/>
              <a:pathLst>
                <a:path w="9525" h="9525" extrusionOk="0">
                  <a:moveTo>
                    <a:pt x="10162" y="7144"/>
                  </a:moveTo>
                  <a:cubicBezTo>
                    <a:pt x="8257" y="7144"/>
                    <a:pt x="4447" y="7144"/>
                    <a:pt x="10162"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853" name="Google Shape;11853;p15"/>
            <p:cNvSpPr/>
            <p:nvPr/>
          </p:nvSpPr>
          <p:spPr>
            <a:xfrm>
              <a:off x="7774781" y="2755106"/>
              <a:ext cx="9525" cy="19050"/>
            </a:xfrm>
            <a:custGeom>
              <a:avLst/>
              <a:gdLst/>
              <a:ahLst/>
              <a:cxnLst/>
              <a:rect l="l" t="t" r="r" b="b"/>
              <a:pathLst>
                <a:path w="9525" h="19050" extrusionOk="0">
                  <a:moveTo>
                    <a:pt x="7144" y="7144"/>
                  </a:moveTo>
                  <a:cubicBezTo>
                    <a:pt x="10954" y="26194"/>
                    <a:pt x="9049" y="1571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854" name="Google Shape;11854;p15"/>
            <p:cNvSpPr/>
            <p:nvPr/>
          </p:nvSpPr>
          <p:spPr>
            <a:xfrm>
              <a:off x="7769752" y="2758916"/>
              <a:ext cx="9525" cy="19050"/>
            </a:xfrm>
            <a:custGeom>
              <a:avLst/>
              <a:gdLst/>
              <a:ahLst/>
              <a:cxnLst/>
              <a:rect l="l" t="t" r="r" b="b"/>
              <a:pathLst>
                <a:path w="9525" h="19050" extrusionOk="0">
                  <a:moveTo>
                    <a:pt x="7410" y="11906"/>
                  </a:moveTo>
                  <a:cubicBezTo>
                    <a:pt x="7410" y="10001"/>
                    <a:pt x="8363" y="9049"/>
                    <a:pt x="8363" y="7144"/>
                  </a:cubicBezTo>
                  <a:cubicBezTo>
                    <a:pt x="8363" y="9049"/>
                    <a:pt x="6458" y="10954"/>
                    <a:pt x="7410" y="1190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855" name="Google Shape;11855;p15"/>
            <p:cNvSpPr/>
            <p:nvPr/>
          </p:nvSpPr>
          <p:spPr>
            <a:xfrm>
              <a:off x="7767399" y="2763531"/>
              <a:ext cx="9525" cy="9525"/>
            </a:xfrm>
            <a:custGeom>
              <a:avLst/>
              <a:gdLst/>
              <a:ahLst/>
              <a:cxnLst/>
              <a:rect l="l" t="t" r="r" b="b"/>
              <a:pathLst>
                <a:path w="9525" h="9525" extrusionOk="0">
                  <a:moveTo>
                    <a:pt x="7858" y="8244"/>
                  </a:moveTo>
                  <a:cubicBezTo>
                    <a:pt x="6906" y="7291"/>
                    <a:pt x="6906" y="6339"/>
                    <a:pt x="7858" y="82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856" name="Google Shape;11856;p15"/>
            <p:cNvSpPr/>
            <p:nvPr/>
          </p:nvSpPr>
          <p:spPr>
            <a:xfrm>
              <a:off x="7760732" y="2763678"/>
              <a:ext cx="9525" cy="9525"/>
            </a:xfrm>
            <a:custGeom>
              <a:avLst/>
              <a:gdLst/>
              <a:ahLst/>
              <a:cxnLst/>
              <a:rect l="l" t="t" r="r" b="b"/>
              <a:pathLst>
                <a:path w="9525" h="9525" extrusionOk="0">
                  <a:moveTo>
                    <a:pt x="7858" y="7144"/>
                  </a:moveTo>
                  <a:cubicBezTo>
                    <a:pt x="6906" y="7144"/>
                    <a:pt x="6906" y="7144"/>
                    <a:pt x="7858" y="7144"/>
                  </a:cubicBezTo>
                  <a:cubicBezTo>
                    <a:pt x="6906" y="9049"/>
                    <a:pt x="6906" y="8096"/>
                    <a:pt x="7858"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857" name="Google Shape;11857;p15"/>
            <p:cNvSpPr/>
            <p:nvPr/>
          </p:nvSpPr>
          <p:spPr>
            <a:xfrm>
              <a:off x="7757636" y="2754609"/>
              <a:ext cx="19050" cy="19050"/>
            </a:xfrm>
            <a:custGeom>
              <a:avLst/>
              <a:gdLst/>
              <a:ahLst/>
              <a:cxnLst/>
              <a:rect l="l" t="t" r="r" b="b"/>
              <a:pathLst>
                <a:path w="19050" h="19050" extrusionOk="0">
                  <a:moveTo>
                    <a:pt x="7144" y="17166"/>
                  </a:moveTo>
                  <a:cubicBezTo>
                    <a:pt x="9049" y="21928"/>
                    <a:pt x="22384" y="-7599"/>
                    <a:pt x="7144" y="1716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858" name="Google Shape;11858;p15"/>
            <p:cNvSpPr/>
            <p:nvPr/>
          </p:nvSpPr>
          <p:spPr>
            <a:xfrm>
              <a:off x="7761446" y="2763255"/>
              <a:ext cx="9525" cy="9525"/>
            </a:xfrm>
            <a:custGeom>
              <a:avLst/>
              <a:gdLst/>
              <a:ahLst/>
              <a:cxnLst/>
              <a:rect l="l" t="t" r="r" b="b"/>
              <a:pathLst>
                <a:path w="9525" h="9525" extrusionOk="0">
                  <a:moveTo>
                    <a:pt x="7144" y="7567"/>
                  </a:moveTo>
                  <a:cubicBezTo>
                    <a:pt x="7144" y="7567"/>
                    <a:pt x="8096" y="7567"/>
                    <a:pt x="8096" y="7567"/>
                  </a:cubicBezTo>
                  <a:cubicBezTo>
                    <a:pt x="7144" y="6615"/>
                    <a:pt x="7144" y="7567"/>
                    <a:pt x="7144"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859" name="Google Shape;11859;p15"/>
            <p:cNvSpPr/>
            <p:nvPr/>
          </p:nvSpPr>
          <p:spPr>
            <a:xfrm>
              <a:off x="7765256" y="2762286"/>
              <a:ext cx="9525" cy="9525"/>
            </a:xfrm>
            <a:custGeom>
              <a:avLst/>
              <a:gdLst/>
              <a:ahLst/>
              <a:cxnLst/>
              <a:rect l="l" t="t" r="r" b="b"/>
              <a:pathLst>
                <a:path w="9525" h="9525" extrusionOk="0">
                  <a:moveTo>
                    <a:pt x="7144" y="9488"/>
                  </a:moveTo>
                  <a:cubicBezTo>
                    <a:pt x="7144" y="8536"/>
                    <a:pt x="9049" y="4726"/>
                    <a:pt x="7144" y="948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860" name="Google Shape;11860;p15"/>
            <p:cNvSpPr/>
            <p:nvPr/>
          </p:nvSpPr>
          <p:spPr>
            <a:xfrm>
              <a:off x="7748628" y="2756000"/>
              <a:ext cx="9525" cy="19050"/>
            </a:xfrm>
            <a:custGeom>
              <a:avLst/>
              <a:gdLst/>
              <a:ahLst/>
              <a:cxnLst/>
              <a:rect l="l" t="t" r="r" b="b"/>
              <a:pathLst>
                <a:path w="9525" h="19050" extrusionOk="0">
                  <a:moveTo>
                    <a:pt x="9485" y="15775"/>
                  </a:moveTo>
                  <a:cubicBezTo>
                    <a:pt x="10437" y="2440"/>
                    <a:pt x="3770" y="6250"/>
                    <a:pt x="9485" y="15775"/>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861" name="Google Shape;11861;p15"/>
            <p:cNvSpPr/>
            <p:nvPr/>
          </p:nvSpPr>
          <p:spPr>
            <a:xfrm>
              <a:off x="7744301" y="2751296"/>
              <a:ext cx="9525" cy="9525"/>
            </a:xfrm>
            <a:custGeom>
              <a:avLst/>
              <a:gdLst/>
              <a:ahLst/>
              <a:cxnLst/>
              <a:rect l="l" t="t" r="r" b="b"/>
              <a:pathLst>
                <a:path w="9525" h="9525" extrusionOk="0">
                  <a:moveTo>
                    <a:pt x="8096" y="7144"/>
                  </a:moveTo>
                  <a:cubicBezTo>
                    <a:pt x="8096" y="8096"/>
                    <a:pt x="8096" y="8096"/>
                    <a:pt x="7144" y="8096"/>
                  </a:cubicBezTo>
                  <a:cubicBezTo>
                    <a:pt x="7144" y="8096"/>
                    <a:pt x="7144" y="7144"/>
                    <a:pt x="8096"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862" name="Google Shape;11862;p15"/>
            <p:cNvSpPr/>
            <p:nvPr/>
          </p:nvSpPr>
          <p:spPr>
            <a:xfrm>
              <a:off x="7731919" y="2754094"/>
              <a:ext cx="19050" cy="19050"/>
            </a:xfrm>
            <a:custGeom>
              <a:avLst/>
              <a:gdLst/>
              <a:ahLst/>
              <a:cxnLst/>
              <a:rect l="l" t="t" r="r" b="b"/>
              <a:pathLst>
                <a:path w="19050" h="19050" extrusionOk="0">
                  <a:moveTo>
                    <a:pt x="7144" y="15775"/>
                  </a:moveTo>
                  <a:cubicBezTo>
                    <a:pt x="26194" y="6250"/>
                    <a:pt x="14764" y="2440"/>
                    <a:pt x="7144" y="15775"/>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863" name="Google Shape;11863;p15"/>
            <p:cNvSpPr/>
            <p:nvPr/>
          </p:nvSpPr>
          <p:spPr>
            <a:xfrm>
              <a:off x="7729466" y="2754428"/>
              <a:ext cx="9525" cy="9525"/>
            </a:xfrm>
            <a:custGeom>
              <a:avLst/>
              <a:gdLst/>
              <a:ahLst/>
              <a:cxnLst/>
              <a:rect l="l" t="t" r="r" b="b"/>
              <a:pathLst>
                <a:path w="9525" h="9525" extrusionOk="0">
                  <a:moveTo>
                    <a:pt x="8644" y="9727"/>
                  </a:moveTo>
                  <a:cubicBezTo>
                    <a:pt x="4834" y="3059"/>
                    <a:pt x="9597" y="11632"/>
                    <a:pt x="8644" y="972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864" name="Google Shape;11864;p15"/>
            <p:cNvSpPr/>
            <p:nvPr/>
          </p:nvSpPr>
          <p:spPr>
            <a:xfrm>
              <a:off x="7720936" y="2759214"/>
              <a:ext cx="9525" cy="19050"/>
            </a:xfrm>
            <a:custGeom>
              <a:avLst/>
              <a:gdLst/>
              <a:ahLst/>
              <a:cxnLst/>
              <a:rect l="l" t="t" r="r" b="b"/>
              <a:pathLst>
                <a:path w="9525" h="19050" extrusionOk="0">
                  <a:moveTo>
                    <a:pt x="11459" y="13513"/>
                  </a:moveTo>
                  <a:cubicBezTo>
                    <a:pt x="4792" y="-1727"/>
                    <a:pt x="6697" y="15418"/>
                    <a:pt x="11459" y="13513"/>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865" name="Google Shape;11865;p15"/>
            <p:cNvSpPr/>
            <p:nvPr/>
          </p:nvSpPr>
          <p:spPr>
            <a:xfrm>
              <a:off x="7729061" y="2763678"/>
              <a:ext cx="9525" cy="9525"/>
            </a:xfrm>
            <a:custGeom>
              <a:avLst/>
              <a:gdLst/>
              <a:ahLst/>
              <a:cxnLst/>
              <a:rect l="l" t="t" r="r" b="b"/>
              <a:pathLst>
                <a:path w="9525" h="9525" extrusionOk="0">
                  <a:moveTo>
                    <a:pt x="9049" y="7144"/>
                  </a:moveTo>
                  <a:cubicBezTo>
                    <a:pt x="8096" y="8096"/>
                    <a:pt x="7144" y="7144"/>
                    <a:pt x="7144" y="7144"/>
                  </a:cubicBezTo>
                  <a:cubicBezTo>
                    <a:pt x="8096" y="8096"/>
                    <a:pt x="8096" y="9049"/>
                    <a:pt x="9049"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866" name="Google Shape;11866;p15"/>
            <p:cNvSpPr/>
            <p:nvPr/>
          </p:nvSpPr>
          <p:spPr>
            <a:xfrm>
              <a:off x="7714774" y="2759154"/>
              <a:ext cx="9525" cy="9525"/>
            </a:xfrm>
            <a:custGeom>
              <a:avLst/>
              <a:gdLst/>
              <a:ahLst/>
              <a:cxnLst/>
              <a:rect l="l" t="t" r="r" b="b"/>
              <a:pathLst>
                <a:path w="9525" h="9525" extrusionOk="0">
                  <a:moveTo>
                    <a:pt x="7144" y="7858"/>
                  </a:moveTo>
                  <a:cubicBezTo>
                    <a:pt x="8096" y="7858"/>
                    <a:pt x="8096" y="7858"/>
                    <a:pt x="7144" y="7858"/>
                  </a:cubicBezTo>
                  <a:cubicBezTo>
                    <a:pt x="8096" y="6906"/>
                    <a:pt x="8096" y="6906"/>
                    <a:pt x="7144" y="785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867" name="Google Shape;11867;p15"/>
            <p:cNvSpPr/>
            <p:nvPr/>
          </p:nvSpPr>
          <p:spPr>
            <a:xfrm>
              <a:off x="7716467" y="2764631"/>
              <a:ext cx="9525" cy="9525"/>
            </a:xfrm>
            <a:custGeom>
              <a:avLst/>
              <a:gdLst/>
              <a:ahLst/>
              <a:cxnLst/>
              <a:rect l="l" t="t" r="r" b="b"/>
              <a:pathLst>
                <a:path w="9525" h="9525" extrusionOk="0">
                  <a:moveTo>
                    <a:pt x="9260" y="7144"/>
                  </a:moveTo>
                  <a:cubicBezTo>
                    <a:pt x="4498" y="10001"/>
                    <a:pt x="9260" y="9049"/>
                    <a:pt x="9260"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868" name="Google Shape;11868;p15"/>
            <p:cNvSpPr/>
            <p:nvPr/>
          </p:nvSpPr>
          <p:spPr>
            <a:xfrm>
              <a:off x="7633811" y="2757963"/>
              <a:ext cx="85725" cy="38100"/>
            </a:xfrm>
            <a:custGeom>
              <a:avLst/>
              <a:gdLst/>
              <a:ahLst/>
              <a:cxnLst/>
              <a:rect l="l" t="t" r="r" b="b"/>
              <a:pathLst>
                <a:path w="85725" h="38100" extrusionOk="0">
                  <a:moveTo>
                    <a:pt x="7144" y="17621"/>
                  </a:moveTo>
                  <a:cubicBezTo>
                    <a:pt x="9049" y="55721"/>
                    <a:pt x="84296" y="7144"/>
                    <a:pt x="85249" y="7144"/>
                  </a:cubicBezTo>
                  <a:cubicBezTo>
                    <a:pt x="59531" y="11906"/>
                    <a:pt x="32861" y="15716"/>
                    <a:pt x="7144" y="17621"/>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869" name="Google Shape;11869;p15"/>
            <p:cNvSpPr/>
            <p:nvPr/>
          </p:nvSpPr>
          <p:spPr>
            <a:xfrm>
              <a:off x="7642384" y="2764336"/>
              <a:ext cx="9525" cy="9525"/>
            </a:xfrm>
            <a:custGeom>
              <a:avLst/>
              <a:gdLst/>
              <a:ahLst/>
              <a:cxnLst/>
              <a:rect l="l" t="t" r="r" b="b"/>
              <a:pathLst>
                <a:path w="9525" h="9525" extrusionOk="0">
                  <a:moveTo>
                    <a:pt x="7144" y="9344"/>
                  </a:moveTo>
                  <a:cubicBezTo>
                    <a:pt x="9049" y="5533"/>
                    <a:pt x="7144" y="7438"/>
                    <a:pt x="7144" y="93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870" name="Google Shape;11870;p15"/>
            <p:cNvSpPr/>
            <p:nvPr/>
          </p:nvSpPr>
          <p:spPr>
            <a:xfrm>
              <a:off x="7633811" y="2768441"/>
              <a:ext cx="9525" cy="9525"/>
            </a:xfrm>
            <a:custGeom>
              <a:avLst/>
              <a:gdLst/>
              <a:ahLst/>
              <a:cxnLst/>
              <a:rect l="l" t="t" r="r" b="b"/>
              <a:pathLst>
                <a:path w="9525" h="9525" extrusionOk="0">
                  <a:moveTo>
                    <a:pt x="7144" y="7144"/>
                  </a:moveTo>
                  <a:lnTo>
                    <a:pt x="7144" y="7144"/>
                  </a:ln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871" name="Google Shape;11871;p15"/>
            <p:cNvSpPr/>
            <p:nvPr/>
          </p:nvSpPr>
          <p:spPr>
            <a:xfrm>
              <a:off x="7651352" y="2779447"/>
              <a:ext cx="9525" cy="9525"/>
            </a:xfrm>
            <a:custGeom>
              <a:avLst/>
              <a:gdLst/>
              <a:ahLst/>
              <a:cxnLst/>
              <a:rect l="l" t="t" r="r" b="b"/>
              <a:pathLst>
                <a:path w="9525" h="9525" extrusionOk="0">
                  <a:moveTo>
                    <a:pt x="8653" y="7567"/>
                  </a:moveTo>
                  <a:cubicBezTo>
                    <a:pt x="7700" y="7567"/>
                    <a:pt x="5795" y="6615"/>
                    <a:pt x="8653"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872" name="Google Shape;11872;p15"/>
            <p:cNvSpPr/>
            <p:nvPr/>
          </p:nvSpPr>
          <p:spPr>
            <a:xfrm>
              <a:off x="7653814" y="2764631"/>
              <a:ext cx="9525" cy="9525"/>
            </a:xfrm>
            <a:custGeom>
              <a:avLst/>
              <a:gdLst/>
              <a:ahLst/>
              <a:cxnLst/>
              <a:rect l="l" t="t" r="r" b="b"/>
              <a:pathLst>
                <a:path w="9525" h="9525" extrusionOk="0">
                  <a:moveTo>
                    <a:pt x="7144" y="7144"/>
                  </a:moveTo>
                  <a:cubicBezTo>
                    <a:pt x="8096" y="8096"/>
                    <a:pt x="9049" y="9049"/>
                    <a:pt x="10001" y="10954"/>
                  </a:cubicBezTo>
                  <a:cubicBezTo>
                    <a:pt x="10001" y="9049"/>
                    <a:pt x="9049"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873" name="Google Shape;11873;p15"/>
            <p:cNvSpPr/>
            <p:nvPr/>
          </p:nvSpPr>
          <p:spPr>
            <a:xfrm>
              <a:off x="7672716" y="2763678"/>
              <a:ext cx="9525" cy="9525"/>
            </a:xfrm>
            <a:custGeom>
              <a:avLst/>
              <a:gdLst/>
              <a:ahLst/>
              <a:cxnLst/>
              <a:rect l="l" t="t" r="r" b="b"/>
              <a:pathLst>
                <a:path w="9525" h="9525" extrusionOk="0">
                  <a:moveTo>
                    <a:pt x="8244" y="10001"/>
                  </a:moveTo>
                  <a:cubicBezTo>
                    <a:pt x="9196" y="9049"/>
                    <a:pt x="8244" y="8096"/>
                    <a:pt x="8244" y="7144"/>
                  </a:cubicBezTo>
                  <a:cubicBezTo>
                    <a:pt x="7291" y="7144"/>
                    <a:pt x="6339" y="9049"/>
                    <a:pt x="8244" y="10001"/>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874" name="Google Shape;11874;p15"/>
            <p:cNvSpPr/>
            <p:nvPr/>
          </p:nvSpPr>
          <p:spPr>
            <a:xfrm>
              <a:off x="7635257" y="2765583"/>
              <a:ext cx="9525" cy="9525"/>
            </a:xfrm>
            <a:custGeom>
              <a:avLst/>
              <a:gdLst/>
              <a:ahLst/>
              <a:cxnLst/>
              <a:rect l="l" t="t" r="r" b="b"/>
              <a:pathLst>
                <a:path w="9525" h="9525" extrusionOk="0">
                  <a:moveTo>
                    <a:pt x="11413" y="7144"/>
                  </a:moveTo>
                  <a:cubicBezTo>
                    <a:pt x="9509" y="7144"/>
                    <a:pt x="2841" y="10954"/>
                    <a:pt x="11413"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875" name="Google Shape;11875;p15"/>
            <p:cNvSpPr/>
            <p:nvPr/>
          </p:nvSpPr>
          <p:spPr>
            <a:xfrm>
              <a:off x="7587013" y="2768441"/>
              <a:ext cx="57150" cy="19050"/>
            </a:xfrm>
            <a:custGeom>
              <a:avLst/>
              <a:gdLst/>
              <a:ahLst/>
              <a:cxnLst/>
              <a:rect l="l" t="t" r="r" b="b"/>
              <a:pathLst>
                <a:path w="57150" h="19050" extrusionOk="0">
                  <a:moveTo>
                    <a:pt x="7270" y="14764"/>
                  </a:moveTo>
                  <a:cubicBezTo>
                    <a:pt x="8222" y="15716"/>
                    <a:pt x="53943" y="27146"/>
                    <a:pt x="51085" y="7144"/>
                  </a:cubicBezTo>
                  <a:cubicBezTo>
                    <a:pt x="51085" y="7144"/>
                    <a:pt x="4412" y="12859"/>
                    <a:pt x="7270" y="1476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876" name="Google Shape;11876;p15"/>
            <p:cNvSpPr/>
            <p:nvPr/>
          </p:nvSpPr>
          <p:spPr>
            <a:xfrm>
              <a:off x="7619524" y="2767488"/>
              <a:ext cx="9525" cy="9525"/>
            </a:xfrm>
            <a:custGeom>
              <a:avLst/>
              <a:gdLst/>
              <a:ahLst/>
              <a:cxnLst/>
              <a:rect l="l" t="t" r="r" b="b"/>
              <a:pathLst>
                <a:path w="9525" h="9525" extrusionOk="0">
                  <a:moveTo>
                    <a:pt x="8096" y="7144"/>
                  </a:moveTo>
                  <a:lnTo>
                    <a:pt x="7144" y="9049"/>
                  </a:lnTo>
                  <a:cubicBezTo>
                    <a:pt x="7144" y="9049"/>
                    <a:pt x="7144" y="8096"/>
                    <a:pt x="8096"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877" name="Google Shape;11877;p15"/>
            <p:cNvSpPr/>
            <p:nvPr/>
          </p:nvSpPr>
          <p:spPr>
            <a:xfrm>
              <a:off x="7555964" y="2764909"/>
              <a:ext cx="28575" cy="9525"/>
            </a:xfrm>
            <a:custGeom>
              <a:avLst/>
              <a:gdLst/>
              <a:ahLst/>
              <a:cxnLst/>
              <a:rect l="l" t="t" r="r" b="b"/>
              <a:pathLst>
                <a:path w="28575" h="9525" extrusionOk="0">
                  <a:moveTo>
                    <a:pt x="25936" y="9723"/>
                  </a:moveTo>
                  <a:cubicBezTo>
                    <a:pt x="13554" y="1151"/>
                    <a:pt x="-9306" y="17343"/>
                    <a:pt x="25936" y="9723"/>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878" name="Google Shape;11878;p15"/>
            <p:cNvSpPr/>
            <p:nvPr/>
          </p:nvSpPr>
          <p:spPr>
            <a:xfrm>
              <a:off x="7583435" y="2766536"/>
              <a:ext cx="9525" cy="9525"/>
            </a:xfrm>
            <a:custGeom>
              <a:avLst/>
              <a:gdLst/>
              <a:ahLst/>
              <a:cxnLst/>
              <a:rect l="l" t="t" r="r" b="b"/>
              <a:pathLst>
                <a:path w="9525" h="9525" extrusionOk="0">
                  <a:moveTo>
                    <a:pt x="7990" y="7144"/>
                  </a:moveTo>
                  <a:cubicBezTo>
                    <a:pt x="6085" y="12859"/>
                    <a:pt x="7990" y="8096"/>
                    <a:pt x="7990"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879" name="Google Shape;11879;p15"/>
            <p:cNvSpPr/>
            <p:nvPr/>
          </p:nvSpPr>
          <p:spPr>
            <a:xfrm>
              <a:off x="7579846" y="2774855"/>
              <a:ext cx="9525" cy="9525"/>
            </a:xfrm>
            <a:custGeom>
              <a:avLst/>
              <a:gdLst/>
              <a:ahLst/>
              <a:cxnLst/>
              <a:rect l="l" t="t" r="r" b="b"/>
              <a:pathLst>
                <a:path w="9525" h="9525" extrusionOk="0">
                  <a:moveTo>
                    <a:pt x="7769" y="10255"/>
                  </a:moveTo>
                  <a:cubicBezTo>
                    <a:pt x="7769" y="9302"/>
                    <a:pt x="8722" y="8350"/>
                    <a:pt x="8722" y="7397"/>
                  </a:cubicBezTo>
                  <a:cubicBezTo>
                    <a:pt x="6817" y="6445"/>
                    <a:pt x="6817" y="8350"/>
                    <a:pt x="7769" y="10255"/>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880" name="Google Shape;11880;p15"/>
            <p:cNvSpPr/>
            <p:nvPr/>
          </p:nvSpPr>
          <p:spPr>
            <a:xfrm>
              <a:off x="7557713" y="2760821"/>
              <a:ext cx="9525" cy="9525"/>
            </a:xfrm>
            <a:custGeom>
              <a:avLst/>
              <a:gdLst/>
              <a:ahLst/>
              <a:cxnLst/>
              <a:rect l="l" t="t" r="r" b="b"/>
              <a:pathLst>
                <a:path w="9525" h="9525" extrusionOk="0">
                  <a:moveTo>
                    <a:pt x="8947" y="7144"/>
                  </a:moveTo>
                  <a:cubicBezTo>
                    <a:pt x="6090" y="9049"/>
                    <a:pt x="7042" y="9049"/>
                    <a:pt x="894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881" name="Google Shape;11881;p15"/>
            <p:cNvSpPr/>
            <p:nvPr/>
          </p:nvSpPr>
          <p:spPr>
            <a:xfrm>
              <a:off x="7539514" y="2766530"/>
              <a:ext cx="19050" cy="19050"/>
            </a:xfrm>
            <a:custGeom>
              <a:avLst/>
              <a:gdLst/>
              <a:ahLst/>
              <a:cxnLst/>
              <a:rect l="l" t="t" r="r" b="b"/>
              <a:pathLst>
                <a:path w="19050" h="19050" extrusionOk="0">
                  <a:moveTo>
                    <a:pt x="7144" y="12864"/>
                  </a:moveTo>
                  <a:cubicBezTo>
                    <a:pt x="25241" y="13817"/>
                    <a:pt x="14764" y="-471"/>
                    <a:pt x="7144" y="1286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882" name="Google Shape;11882;p15"/>
            <p:cNvSpPr/>
            <p:nvPr/>
          </p:nvSpPr>
          <p:spPr>
            <a:xfrm>
              <a:off x="7459504" y="2743613"/>
              <a:ext cx="76200" cy="28575"/>
            </a:xfrm>
            <a:custGeom>
              <a:avLst/>
              <a:gdLst/>
              <a:ahLst/>
              <a:cxnLst/>
              <a:rect l="l" t="t" r="r" b="b"/>
              <a:pathLst>
                <a:path w="76200" h="28575" extrusionOk="0">
                  <a:moveTo>
                    <a:pt x="77629" y="20541"/>
                  </a:moveTo>
                  <a:cubicBezTo>
                    <a:pt x="61436" y="16731"/>
                    <a:pt x="26194" y="3396"/>
                    <a:pt x="7144" y="8159"/>
                  </a:cubicBezTo>
                  <a:cubicBezTo>
                    <a:pt x="52864" y="18636"/>
                    <a:pt x="73819" y="32924"/>
                    <a:pt x="77629" y="20541"/>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883" name="Google Shape;11883;p15"/>
            <p:cNvSpPr/>
            <p:nvPr/>
          </p:nvSpPr>
          <p:spPr>
            <a:xfrm>
              <a:off x="7533799" y="2768441"/>
              <a:ext cx="9525" cy="9525"/>
            </a:xfrm>
            <a:custGeom>
              <a:avLst/>
              <a:gdLst/>
              <a:ahLst/>
              <a:cxnLst/>
              <a:rect l="l" t="t" r="r" b="b"/>
              <a:pathLst>
                <a:path w="9525" h="9525" extrusionOk="0">
                  <a:moveTo>
                    <a:pt x="7144" y="7144"/>
                  </a:moveTo>
                  <a:cubicBezTo>
                    <a:pt x="7144" y="7144"/>
                    <a:pt x="7144" y="7144"/>
                    <a:pt x="7144" y="7144"/>
                  </a:cubicBez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884" name="Google Shape;11884;p15"/>
            <p:cNvSpPr/>
            <p:nvPr/>
          </p:nvSpPr>
          <p:spPr>
            <a:xfrm>
              <a:off x="7458157" y="2744628"/>
              <a:ext cx="9525" cy="9525"/>
            </a:xfrm>
            <a:custGeom>
              <a:avLst/>
              <a:gdLst/>
              <a:ahLst/>
              <a:cxnLst/>
              <a:rect l="l" t="t" r="r" b="b"/>
              <a:pathLst>
                <a:path w="9525" h="9525" extrusionOk="0">
                  <a:moveTo>
                    <a:pt x="8491" y="7144"/>
                  </a:moveTo>
                  <a:cubicBezTo>
                    <a:pt x="8491" y="7144"/>
                    <a:pt x="7538" y="7144"/>
                    <a:pt x="7538" y="7144"/>
                  </a:cubicBezTo>
                  <a:cubicBezTo>
                    <a:pt x="6586" y="8096"/>
                    <a:pt x="7538" y="8096"/>
                    <a:pt x="8491"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885" name="Google Shape;11885;p15"/>
            <p:cNvSpPr/>
            <p:nvPr/>
          </p:nvSpPr>
          <p:spPr>
            <a:xfrm>
              <a:off x="7540466" y="2767488"/>
              <a:ext cx="9525" cy="9525"/>
            </a:xfrm>
            <a:custGeom>
              <a:avLst/>
              <a:gdLst/>
              <a:ahLst/>
              <a:cxnLst/>
              <a:rect l="l" t="t" r="r" b="b"/>
              <a:pathLst>
                <a:path w="9525" h="9525" extrusionOk="0">
                  <a:moveTo>
                    <a:pt x="7144" y="7144"/>
                  </a:move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886" name="Google Shape;11886;p15"/>
            <p:cNvSpPr/>
            <p:nvPr/>
          </p:nvSpPr>
          <p:spPr>
            <a:xfrm>
              <a:off x="7542767" y="2758916"/>
              <a:ext cx="9525" cy="9525"/>
            </a:xfrm>
            <a:custGeom>
              <a:avLst/>
              <a:gdLst/>
              <a:ahLst/>
              <a:cxnLst/>
              <a:rect l="l" t="t" r="r" b="b"/>
              <a:pathLst>
                <a:path w="9525" h="9525" extrusionOk="0">
                  <a:moveTo>
                    <a:pt x="8653" y="7144"/>
                  </a:moveTo>
                  <a:cubicBezTo>
                    <a:pt x="7701" y="8096"/>
                    <a:pt x="5795" y="9049"/>
                    <a:pt x="8653"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887" name="Google Shape;11887;p15"/>
            <p:cNvSpPr/>
            <p:nvPr/>
          </p:nvSpPr>
          <p:spPr>
            <a:xfrm>
              <a:off x="7447121" y="2737008"/>
              <a:ext cx="9525" cy="9525"/>
            </a:xfrm>
            <a:custGeom>
              <a:avLst/>
              <a:gdLst/>
              <a:ahLst/>
              <a:cxnLst/>
              <a:rect l="l" t="t" r="r" b="b"/>
              <a:pathLst>
                <a:path w="9525" h="9525" extrusionOk="0">
                  <a:moveTo>
                    <a:pt x="7144" y="7144"/>
                  </a:moveTo>
                  <a:lnTo>
                    <a:pt x="7144" y="9049"/>
                  </a:lnTo>
                  <a:cubicBezTo>
                    <a:pt x="7144" y="9049"/>
                    <a:pt x="7144"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888" name="Google Shape;11888;p15"/>
            <p:cNvSpPr/>
            <p:nvPr/>
          </p:nvSpPr>
          <p:spPr>
            <a:xfrm>
              <a:off x="7410926" y="2729388"/>
              <a:ext cx="9525" cy="9525"/>
            </a:xfrm>
            <a:custGeom>
              <a:avLst/>
              <a:gdLst/>
              <a:ahLst/>
              <a:cxnLst/>
              <a:rect l="l" t="t" r="r" b="b"/>
              <a:pathLst>
                <a:path w="9525" h="9525" extrusionOk="0">
                  <a:moveTo>
                    <a:pt x="7144" y="7144"/>
                  </a:moveTo>
                  <a:lnTo>
                    <a:pt x="7144" y="7144"/>
                  </a:ln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889" name="Google Shape;11889;p15"/>
            <p:cNvSpPr/>
            <p:nvPr/>
          </p:nvSpPr>
          <p:spPr>
            <a:xfrm>
              <a:off x="7321391" y="2717570"/>
              <a:ext cx="142875" cy="38100"/>
            </a:xfrm>
            <a:custGeom>
              <a:avLst/>
              <a:gdLst/>
              <a:ahLst/>
              <a:cxnLst/>
              <a:rect l="l" t="t" r="r" b="b"/>
              <a:pathLst>
                <a:path w="142875" h="38100" extrusionOk="0">
                  <a:moveTo>
                    <a:pt x="7144" y="7532"/>
                  </a:moveTo>
                  <a:cubicBezTo>
                    <a:pt x="22384" y="2769"/>
                    <a:pt x="138589" y="43727"/>
                    <a:pt x="140494" y="27534"/>
                  </a:cubicBezTo>
                  <a:cubicBezTo>
                    <a:pt x="130969" y="30392"/>
                    <a:pt x="10001" y="18962"/>
                    <a:pt x="7144" y="7532"/>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890" name="Google Shape;11890;p15"/>
            <p:cNvSpPr/>
            <p:nvPr/>
          </p:nvSpPr>
          <p:spPr>
            <a:xfrm>
              <a:off x="7358327" y="2721017"/>
              <a:ext cx="9525" cy="9525"/>
            </a:xfrm>
            <a:custGeom>
              <a:avLst/>
              <a:gdLst/>
              <a:ahLst/>
              <a:cxnLst/>
              <a:rect l="l" t="t" r="r" b="b"/>
              <a:pathLst>
                <a:path w="9525" h="9525" extrusionOk="0">
                  <a:moveTo>
                    <a:pt x="9260" y="10752"/>
                  </a:moveTo>
                  <a:cubicBezTo>
                    <a:pt x="4498" y="3132"/>
                    <a:pt x="9260" y="9800"/>
                    <a:pt x="9260" y="10752"/>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891" name="Google Shape;11891;p15"/>
            <p:cNvSpPr/>
            <p:nvPr/>
          </p:nvSpPr>
          <p:spPr>
            <a:xfrm>
              <a:off x="7357030" y="2723673"/>
              <a:ext cx="9525" cy="9525"/>
            </a:xfrm>
            <a:custGeom>
              <a:avLst/>
              <a:gdLst/>
              <a:ahLst/>
              <a:cxnLst/>
              <a:rect l="l" t="t" r="r" b="b"/>
              <a:pathLst>
                <a:path w="9525" h="9525" extrusionOk="0">
                  <a:moveTo>
                    <a:pt x="8653" y="7144"/>
                  </a:moveTo>
                  <a:cubicBezTo>
                    <a:pt x="5795" y="8096"/>
                    <a:pt x="7701" y="8096"/>
                    <a:pt x="8653"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892" name="Google Shape;11892;p15"/>
            <p:cNvSpPr/>
            <p:nvPr/>
          </p:nvSpPr>
          <p:spPr>
            <a:xfrm>
              <a:off x="7310914" y="2716582"/>
              <a:ext cx="9525" cy="9525"/>
            </a:xfrm>
            <a:custGeom>
              <a:avLst/>
              <a:gdLst/>
              <a:ahLst/>
              <a:cxnLst/>
              <a:rect l="l" t="t" r="r" b="b"/>
              <a:pathLst>
                <a:path w="9525" h="9525" extrusionOk="0">
                  <a:moveTo>
                    <a:pt x="9049" y="7567"/>
                  </a:moveTo>
                  <a:cubicBezTo>
                    <a:pt x="9049" y="7567"/>
                    <a:pt x="8096" y="6615"/>
                    <a:pt x="7144" y="7567"/>
                  </a:cubicBezTo>
                  <a:cubicBezTo>
                    <a:pt x="7144" y="8520"/>
                    <a:pt x="8096" y="8520"/>
                    <a:pt x="9049"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893" name="Google Shape;11893;p15"/>
            <p:cNvSpPr/>
            <p:nvPr/>
          </p:nvSpPr>
          <p:spPr>
            <a:xfrm>
              <a:off x="7309961" y="2718911"/>
              <a:ext cx="9525" cy="9525"/>
            </a:xfrm>
            <a:custGeom>
              <a:avLst/>
              <a:gdLst/>
              <a:ahLst/>
              <a:cxnLst/>
              <a:rect l="l" t="t" r="r" b="b"/>
              <a:pathLst>
                <a:path w="9525" h="9525" extrusionOk="0">
                  <a:moveTo>
                    <a:pt x="7144" y="7144"/>
                  </a:moveTo>
                  <a:cubicBezTo>
                    <a:pt x="9049" y="8096"/>
                    <a:pt x="8096"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894" name="Google Shape;11894;p15"/>
            <p:cNvSpPr/>
            <p:nvPr/>
          </p:nvSpPr>
          <p:spPr>
            <a:xfrm>
              <a:off x="7244223" y="2714148"/>
              <a:ext cx="76200" cy="19050"/>
            </a:xfrm>
            <a:custGeom>
              <a:avLst/>
              <a:gdLst/>
              <a:ahLst/>
              <a:cxnLst/>
              <a:rect l="l" t="t" r="r" b="b"/>
              <a:pathLst>
                <a:path w="76200" h="19050" extrusionOk="0">
                  <a:moveTo>
                    <a:pt x="7159" y="7144"/>
                  </a:moveTo>
                  <a:cubicBezTo>
                    <a:pt x="6207" y="7144"/>
                    <a:pt x="49070" y="18574"/>
                    <a:pt x="71930" y="13811"/>
                  </a:cubicBezTo>
                  <a:cubicBezTo>
                    <a:pt x="62405" y="14764"/>
                    <a:pt x="59547" y="14764"/>
                    <a:pt x="63357" y="15716"/>
                  </a:cubicBezTo>
                  <a:cubicBezTo>
                    <a:pt x="67167" y="8096"/>
                    <a:pt x="7159" y="10954"/>
                    <a:pt x="7159"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895" name="Google Shape;11895;p15"/>
            <p:cNvSpPr/>
            <p:nvPr/>
          </p:nvSpPr>
          <p:spPr>
            <a:xfrm>
              <a:off x="7228026" y="2715792"/>
              <a:ext cx="9525" cy="9525"/>
            </a:xfrm>
            <a:custGeom>
              <a:avLst/>
              <a:gdLst/>
              <a:ahLst/>
              <a:cxnLst/>
              <a:rect l="l" t="t" r="r" b="b"/>
              <a:pathLst>
                <a:path w="9525" h="9525" extrusionOk="0">
                  <a:moveTo>
                    <a:pt x="9069" y="9310"/>
                  </a:moveTo>
                  <a:cubicBezTo>
                    <a:pt x="8117" y="3595"/>
                    <a:pt x="5259" y="11215"/>
                    <a:pt x="9069" y="9310"/>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896" name="Google Shape;11896;p15"/>
            <p:cNvSpPr/>
            <p:nvPr/>
          </p:nvSpPr>
          <p:spPr>
            <a:xfrm>
              <a:off x="7203281" y="2708309"/>
              <a:ext cx="19050" cy="19050"/>
            </a:xfrm>
            <a:custGeom>
              <a:avLst/>
              <a:gdLst/>
              <a:ahLst/>
              <a:cxnLst/>
              <a:rect l="l" t="t" r="r" b="b"/>
              <a:pathLst>
                <a:path w="19050" h="19050" extrusionOk="0">
                  <a:moveTo>
                    <a:pt x="7144" y="13935"/>
                  </a:moveTo>
                  <a:cubicBezTo>
                    <a:pt x="20479" y="-2257"/>
                    <a:pt x="12859" y="15840"/>
                    <a:pt x="7144" y="13935"/>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897" name="Google Shape;11897;p15"/>
            <p:cNvSpPr/>
            <p:nvPr/>
          </p:nvSpPr>
          <p:spPr>
            <a:xfrm>
              <a:off x="7200424" y="2717641"/>
              <a:ext cx="9525" cy="9525"/>
            </a:xfrm>
            <a:custGeom>
              <a:avLst/>
              <a:gdLst/>
              <a:ahLst/>
              <a:cxnLst/>
              <a:rect l="l" t="t" r="r" b="b"/>
              <a:pathLst>
                <a:path w="9525" h="9525" extrusionOk="0">
                  <a:moveTo>
                    <a:pt x="7144" y="8414"/>
                  </a:moveTo>
                  <a:cubicBezTo>
                    <a:pt x="8096" y="8414"/>
                    <a:pt x="7144" y="5556"/>
                    <a:pt x="7144" y="841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898" name="Google Shape;11898;p15"/>
            <p:cNvSpPr/>
            <p:nvPr/>
          </p:nvSpPr>
          <p:spPr>
            <a:xfrm>
              <a:off x="7243286" y="2404586"/>
              <a:ext cx="9525" cy="9525"/>
            </a:xfrm>
            <a:custGeom>
              <a:avLst/>
              <a:gdLst/>
              <a:ahLst/>
              <a:cxnLst/>
              <a:rect l="l" t="t" r="r" b="b"/>
              <a:pathLst>
                <a:path w="9525" h="9525" extrusionOk="0">
                  <a:moveTo>
                    <a:pt x="7144" y="7144"/>
                  </a:moveTo>
                  <a:cubicBezTo>
                    <a:pt x="9049" y="9049"/>
                    <a:pt x="11906" y="12859"/>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899" name="Google Shape;11899;p15"/>
            <p:cNvSpPr/>
            <p:nvPr/>
          </p:nvSpPr>
          <p:spPr>
            <a:xfrm>
              <a:off x="7237571" y="2412612"/>
              <a:ext cx="19050" cy="19050"/>
            </a:xfrm>
            <a:custGeom>
              <a:avLst/>
              <a:gdLst/>
              <a:ahLst/>
              <a:cxnLst/>
              <a:rect l="l" t="t" r="r" b="b"/>
              <a:pathLst>
                <a:path w="19050" h="19050" extrusionOk="0">
                  <a:moveTo>
                    <a:pt x="7144" y="14358"/>
                  </a:moveTo>
                  <a:cubicBezTo>
                    <a:pt x="18574" y="2928"/>
                    <a:pt x="14764" y="6738"/>
                    <a:pt x="7144" y="1435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900" name="Google Shape;11900;p15"/>
            <p:cNvSpPr/>
            <p:nvPr/>
          </p:nvSpPr>
          <p:spPr>
            <a:xfrm>
              <a:off x="7242334" y="2422683"/>
              <a:ext cx="19050" cy="9525"/>
            </a:xfrm>
            <a:custGeom>
              <a:avLst/>
              <a:gdLst/>
              <a:ahLst/>
              <a:cxnLst/>
              <a:rect l="l" t="t" r="r" b="b"/>
              <a:pathLst>
                <a:path w="19050" h="9525" extrusionOk="0">
                  <a:moveTo>
                    <a:pt x="11906" y="7144"/>
                  </a:moveTo>
                  <a:cubicBezTo>
                    <a:pt x="10001" y="7144"/>
                    <a:pt x="9049" y="7144"/>
                    <a:pt x="7144" y="7144"/>
                  </a:cubicBezTo>
                  <a:cubicBezTo>
                    <a:pt x="9049" y="7144"/>
                    <a:pt x="11906" y="9049"/>
                    <a:pt x="11906"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901" name="Google Shape;11901;p15"/>
            <p:cNvSpPr/>
            <p:nvPr/>
          </p:nvSpPr>
          <p:spPr>
            <a:xfrm>
              <a:off x="7248578" y="2425541"/>
              <a:ext cx="9525" cy="9525"/>
            </a:xfrm>
            <a:custGeom>
              <a:avLst/>
              <a:gdLst/>
              <a:ahLst/>
              <a:cxnLst/>
              <a:rect l="l" t="t" r="r" b="b"/>
              <a:pathLst>
                <a:path w="9525" h="9525" extrusionOk="0">
                  <a:moveTo>
                    <a:pt x="7567" y="7144"/>
                  </a:moveTo>
                  <a:cubicBezTo>
                    <a:pt x="7567" y="7144"/>
                    <a:pt x="6615" y="12859"/>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902" name="Google Shape;11902;p15"/>
            <p:cNvSpPr/>
            <p:nvPr/>
          </p:nvSpPr>
          <p:spPr>
            <a:xfrm>
              <a:off x="7249954" y="2437923"/>
              <a:ext cx="9525" cy="9525"/>
            </a:xfrm>
            <a:custGeom>
              <a:avLst/>
              <a:gdLst/>
              <a:ahLst/>
              <a:cxnLst/>
              <a:rect l="l" t="t" r="r" b="b"/>
              <a:pathLst>
                <a:path w="9525" h="9525" extrusionOk="0">
                  <a:moveTo>
                    <a:pt x="7144" y="7144"/>
                  </a:moveTo>
                  <a:cubicBezTo>
                    <a:pt x="7144" y="7144"/>
                    <a:pt x="7144" y="8096"/>
                    <a:pt x="8096" y="8096"/>
                  </a:cubicBezTo>
                  <a:cubicBezTo>
                    <a:pt x="9049" y="8096"/>
                    <a:pt x="8096"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903" name="Google Shape;11903;p15"/>
            <p:cNvSpPr/>
            <p:nvPr/>
          </p:nvSpPr>
          <p:spPr>
            <a:xfrm>
              <a:off x="7241416" y="2432577"/>
              <a:ext cx="19050" cy="19050"/>
            </a:xfrm>
            <a:custGeom>
              <a:avLst/>
              <a:gdLst/>
              <a:ahLst/>
              <a:cxnLst/>
              <a:rect l="l" t="t" r="r" b="b"/>
              <a:pathLst>
                <a:path w="19050" h="19050" extrusionOk="0">
                  <a:moveTo>
                    <a:pt x="17586" y="18205"/>
                  </a:moveTo>
                  <a:cubicBezTo>
                    <a:pt x="22349" y="14395"/>
                    <a:pt x="-8131" y="-4655"/>
                    <a:pt x="17586" y="18205"/>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904" name="Google Shape;11904;p15"/>
            <p:cNvSpPr/>
            <p:nvPr/>
          </p:nvSpPr>
          <p:spPr>
            <a:xfrm>
              <a:off x="7249530" y="2436018"/>
              <a:ext cx="9525" cy="9525"/>
            </a:xfrm>
            <a:custGeom>
              <a:avLst/>
              <a:gdLst/>
              <a:ahLst/>
              <a:cxnLst/>
              <a:rect l="l" t="t" r="r" b="b"/>
              <a:pathLst>
                <a:path w="9525" h="9525" extrusionOk="0">
                  <a:moveTo>
                    <a:pt x="7567" y="9049"/>
                  </a:moveTo>
                  <a:cubicBezTo>
                    <a:pt x="7567" y="8096"/>
                    <a:pt x="7567" y="8096"/>
                    <a:pt x="7567" y="7144"/>
                  </a:cubicBezTo>
                  <a:cubicBezTo>
                    <a:pt x="6615" y="8096"/>
                    <a:pt x="7567" y="8096"/>
                    <a:pt x="7567" y="904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905" name="Google Shape;11905;p15"/>
            <p:cNvSpPr/>
            <p:nvPr/>
          </p:nvSpPr>
          <p:spPr>
            <a:xfrm>
              <a:off x="7247609" y="2429747"/>
              <a:ext cx="9525" cy="9525"/>
            </a:xfrm>
            <a:custGeom>
              <a:avLst/>
              <a:gdLst/>
              <a:ahLst/>
              <a:cxnLst/>
              <a:rect l="l" t="t" r="r" b="b"/>
              <a:pathLst>
                <a:path w="9525" h="9525" extrusionOk="0">
                  <a:moveTo>
                    <a:pt x="9488" y="8653"/>
                  </a:moveTo>
                  <a:cubicBezTo>
                    <a:pt x="8536" y="7700"/>
                    <a:pt x="4726" y="5795"/>
                    <a:pt x="9488" y="8653"/>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906" name="Google Shape;11906;p15"/>
            <p:cNvSpPr/>
            <p:nvPr/>
          </p:nvSpPr>
          <p:spPr>
            <a:xfrm>
              <a:off x="7243756" y="2454006"/>
              <a:ext cx="19050" cy="9525"/>
            </a:xfrm>
            <a:custGeom>
              <a:avLst/>
              <a:gdLst/>
              <a:ahLst/>
              <a:cxnLst/>
              <a:rect l="l" t="t" r="r" b="b"/>
              <a:pathLst>
                <a:path w="19050" h="9525" extrusionOk="0">
                  <a:moveTo>
                    <a:pt x="16199" y="7253"/>
                  </a:moveTo>
                  <a:cubicBezTo>
                    <a:pt x="-946" y="6301"/>
                    <a:pt x="10484" y="12016"/>
                    <a:pt x="16199" y="7253"/>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907" name="Google Shape;11907;p15"/>
            <p:cNvSpPr/>
            <p:nvPr/>
          </p:nvSpPr>
          <p:spPr>
            <a:xfrm>
              <a:off x="7239476" y="2463641"/>
              <a:ext cx="9525" cy="9525"/>
            </a:xfrm>
            <a:custGeom>
              <a:avLst/>
              <a:gdLst/>
              <a:ahLst/>
              <a:cxnLst/>
              <a:rect l="l" t="t" r="r" b="b"/>
              <a:pathLst>
                <a:path w="9525" h="9525" extrusionOk="0">
                  <a:moveTo>
                    <a:pt x="7144" y="7144"/>
                  </a:moveTo>
                  <a:cubicBezTo>
                    <a:pt x="8096" y="7144"/>
                    <a:pt x="8096" y="8096"/>
                    <a:pt x="8096" y="8096"/>
                  </a:cubicBezTo>
                  <a:cubicBezTo>
                    <a:pt x="8096" y="8096"/>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908" name="Google Shape;11908;p15"/>
            <p:cNvSpPr/>
            <p:nvPr/>
          </p:nvSpPr>
          <p:spPr>
            <a:xfrm>
              <a:off x="7240503" y="2468143"/>
              <a:ext cx="19050" cy="28575"/>
            </a:xfrm>
            <a:custGeom>
              <a:avLst/>
              <a:gdLst/>
              <a:ahLst/>
              <a:cxnLst/>
              <a:rect l="l" t="t" r="r" b="b"/>
              <a:pathLst>
                <a:path w="19050" h="28575" extrusionOk="0">
                  <a:moveTo>
                    <a:pt x="19452" y="24549"/>
                  </a:moveTo>
                  <a:cubicBezTo>
                    <a:pt x="7069" y="-4026"/>
                    <a:pt x="-551" y="7404"/>
                    <a:pt x="19452" y="2454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909" name="Google Shape;11909;p15"/>
            <p:cNvSpPr/>
            <p:nvPr/>
          </p:nvSpPr>
          <p:spPr>
            <a:xfrm>
              <a:off x="7244930" y="2487344"/>
              <a:ext cx="9525" cy="9525"/>
            </a:xfrm>
            <a:custGeom>
              <a:avLst/>
              <a:gdLst/>
              <a:ahLst/>
              <a:cxnLst/>
              <a:rect l="l" t="t" r="r" b="b"/>
              <a:pathLst>
                <a:path w="9525" h="9525" extrusionOk="0">
                  <a:moveTo>
                    <a:pt x="9310" y="7253"/>
                  </a:moveTo>
                  <a:cubicBezTo>
                    <a:pt x="3595" y="12016"/>
                    <a:pt x="11215" y="6301"/>
                    <a:pt x="9310" y="7253"/>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910" name="Google Shape;11910;p15"/>
            <p:cNvSpPr/>
            <p:nvPr/>
          </p:nvSpPr>
          <p:spPr>
            <a:xfrm>
              <a:off x="7256601" y="2496978"/>
              <a:ext cx="9525" cy="19050"/>
            </a:xfrm>
            <a:custGeom>
              <a:avLst/>
              <a:gdLst/>
              <a:ahLst/>
              <a:cxnLst/>
              <a:rect l="l" t="t" r="r" b="b"/>
              <a:pathLst>
                <a:path w="9525" h="19050" extrusionOk="0">
                  <a:moveTo>
                    <a:pt x="9068" y="7144"/>
                  </a:moveTo>
                  <a:cubicBezTo>
                    <a:pt x="2401" y="16669"/>
                    <a:pt x="15736" y="19526"/>
                    <a:pt x="9068"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911" name="Google Shape;11911;p15"/>
            <p:cNvSpPr/>
            <p:nvPr/>
          </p:nvSpPr>
          <p:spPr>
            <a:xfrm>
              <a:off x="7254716" y="2487453"/>
              <a:ext cx="9525" cy="9525"/>
            </a:xfrm>
            <a:custGeom>
              <a:avLst/>
              <a:gdLst/>
              <a:ahLst/>
              <a:cxnLst/>
              <a:rect l="l" t="t" r="r" b="b"/>
              <a:pathLst>
                <a:path w="9525" h="9525" extrusionOk="0">
                  <a:moveTo>
                    <a:pt x="7144" y="7144"/>
                  </a:moveTo>
                  <a:cubicBezTo>
                    <a:pt x="8096" y="9049"/>
                    <a:pt x="8096" y="10001"/>
                    <a:pt x="7144" y="10001"/>
                  </a:cubicBezTo>
                  <a:cubicBezTo>
                    <a:pt x="8096" y="9049"/>
                    <a:pt x="9049"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912" name="Google Shape;11912;p15"/>
            <p:cNvSpPr/>
            <p:nvPr/>
          </p:nvSpPr>
          <p:spPr>
            <a:xfrm>
              <a:off x="7258526" y="2513171"/>
              <a:ext cx="9525" cy="9525"/>
            </a:xfrm>
            <a:custGeom>
              <a:avLst/>
              <a:gdLst/>
              <a:ahLst/>
              <a:cxnLst/>
              <a:rect l="l" t="t" r="r" b="b"/>
              <a:pathLst>
                <a:path w="9525" h="9525" extrusionOk="0">
                  <a:moveTo>
                    <a:pt x="8096" y="9049"/>
                  </a:moveTo>
                  <a:cubicBezTo>
                    <a:pt x="8096" y="8096"/>
                    <a:pt x="7144" y="8096"/>
                    <a:pt x="7144" y="7144"/>
                  </a:cubicBezTo>
                  <a:cubicBezTo>
                    <a:pt x="7144" y="7144"/>
                    <a:pt x="7144" y="8096"/>
                    <a:pt x="8096" y="904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913" name="Google Shape;11913;p15"/>
            <p:cNvSpPr/>
            <p:nvPr/>
          </p:nvSpPr>
          <p:spPr>
            <a:xfrm>
              <a:off x="7262336" y="2508324"/>
              <a:ext cx="9525" cy="9525"/>
            </a:xfrm>
            <a:custGeom>
              <a:avLst/>
              <a:gdLst/>
              <a:ahLst/>
              <a:cxnLst/>
              <a:rect l="l" t="t" r="r" b="b"/>
              <a:pathLst>
                <a:path w="9525" h="9525" extrusionOk="0">
                  <a:moveTo>
                    <a:pt x="7144" y="7228"/>
                  </a:moveTo>
                  <a:cubicBezTo>
                    <a:pt x="14764" y="13895"/>
                    <a:pt x="8096" y="6275"/>
                    <a:pt x="7144" y="722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914" name="Google Shape;11914;p15"/>
            <p:cNvSpPr/>
            <p:nvPr/>
          </p:nvSpPr>
          <p:spPr>
            <a:xfrm>
              <a:off x="7261384" y="2515076"/>
              <a:ext cx="152400" cy="38100"/>
            </a:xfrm>
            <a:custGeom>
              <a:avLst/>
              <a:gdLst/>
              <a:ahLst/>
              <a:cxnLst/>
              <a:rect l="l" t="t" r="r" b="b"/>
              <a:pathLst>
                <a:path w="152400" h="38100" extrusionOk="0">
                  <a:moveTo>
                    <a:pt x="150019" y="31909"/>
                  </a:moveTo>
                  <a:cubicBezTo>
                    <a:pt x="146209" y="3334"/>
                    <a:pt x="30004" y="34766"/>
                    <a:pt x="10954" y="7144"/>
                  </a:cubicBezTo>
                  <a:cubicBezTo>
                    <a:pt x="15716" y="15716"/>
                    <a:pt x="13811" y="17621"/>
                    <a:pt x="7144" y="12859"/>
                  </a:cubicBezTo>
                  <a:cubicBezTo>
                    <a:pt x="26194" y="42386"/>
                    <a:pt x="148114" y="31909"/>
                    <a:pt x="150019" y="3190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915" name="Google Shape;11915;p15"/>
            <p:cNvSpPr/>
            <p:nvPr/>
          </p:nvSpPr>
          <p:spPr>
            <a:xfrm>
              <a:off x="7386983" y="2541746"/>
              <a:ext cx="9525" cy="9525"/>
            </a:xfrm>
            <a:custGeom>
              <a:avLst/>
              <a:gdLst/>
              <a:ahLst/>
              <a:cxnLst/>
              <a:rect l="l" t="t" r="r" b="b"/>
              <a:pathLst>
                <a:path w="9525" h="9525" extrusionOk="0">
                  <a:moveTo>
                    <a:pt x="8227" y="7144"/>
                  </a:moveTo>
                  <a:cubicBezTo>
                    <a:pt x="5369" y="10954"/>
                    <a:pt x="9179" y="9049"/>
                    <a:pt x="822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916" name="Google Shape;11916;p15"/>
            <p:cNvSpPr/>
            <p:nvPr/>
          </p:nvSpPr>
          <p:spPr>
            <a:xfrm>
              <a:off x="7404259" y="2539841"/>
              <a:ext cx="9525" cy="9525"/>
            </a:xfrm>
            <a:custGeom>
              <a:avLst/>
              <a:gdLst/>
              <a:ahLst/>
              <a:cxnLst/>
              <a:rect l="l" t="t" r="r" b="b"/>
              <a:pathLst>
                <a:path w="9525" h="9525" extrusionOk="0">
                  <a:moveTo>
                    <a:pt x="7144" y="7144"/>
                  </a:moveTo>
                  <a:lnTo>
                    <a:pt x="7144" y="7144"/>
                  </a:ln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917" name="Google Shape;11917;p15"/>
            <p:cNvSpPr/>
            <p:nvPr/>
          </p:nvSpPr>
          <p:spPr>
            <a:xfrm>
              <a:off x="7371874" y="2528411"/>
              <a:ext cx="9525" cy="9525"/>
            </a:xfrm>
            <a:custGeom>
              <a:avLst/>
              <a:gdLst/>
              <a:ahLst/>
              <a:cxnLst/>
              <a:rect l="l" t="t" r="r" b="b"/>
              <a:pathLst>
                <a:path w="9525" h="9525" extrusionOk="0">
                  <a:moveTo>
                    <a:pt x="7144" y="7144"/>
                  </a:moveTo>
                  <a:cubicBezTo>
                    <a:pt x="8096" y="7144"/>
                    <a:pt x="10954"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918" name="Google Shape;11918;p15"/>
            <p:cNvSpPr/>
            <p:nvPr/>
          </p:nvSpPr>
          <p:spPr>
            <a:xfrm>
              <a:off x="7364254" y="2538888"/>
              <a:ext cx="9525" cy="9525"/>
            </a:xfrm>
            <a:custGeom>
              <a:avLst/>
              <a:gdLst/>
              <a:ahLst/>
              <a:cxnLst/>
              <a:rect l="l" t="t" r="r" b="b"/>
              <a:pathLst>
                <a:path w="9525" h="9525" extrusionOk="0">
                  <a:moveTo>
                    <a:pt x="10954" y="10954"/>
                  </a:moveTo>
                  <a:cubicBezTo>
                    <a:pt x="10001" y="10001"/>
                    <a:pt x="8096" y="9049"/>
                    <a:pt x="7144" y="7144"/>
                  </a:cubicBezTo>
                  <a:cubicBezTo>
                    <a:pt x="7144" y="9049"/>
                    <a:pt x="7144" y="10001"/>
                    <a:pt x="10954" y="1095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919" name="Google Shape;11919;p15"/>
            <p:cNvSpPr/>
            <p:nvPr/>
          </p:nvSpPr>
          <p:spPr>
            <a:xfrm>
              <a:off x="7332821" y="2538888"/>
              <a:ext cx="9525" cy="9525"/>
            </a:xfrm>
            <a:custGeom>
              <a:avLst/>
              <a:gdLst/>
              <a:ahLst/>
              <a:cxnLst/>
              <a:rect l="l" t="t" r="r" b="b"/>
              <a:pathLst>
                <a:path w="9525" h="9525" extrusionOk="0">
                  <a:moveTo>
                    <a:pt x="8096" y="7144"/>
                  </a:moveTo>
                  <a:cubicBezTo>
                    <a:pt x="7144" y="8096"/>
                    <a:pt x="7144" y="9049"/>
                    <a:pt x="7144" y="10001"/>
                  </a:cubicBezTo>
                  <a:cubicBezTo>
                    <a:pt x="9049" y="10001"/>
                    <a:pt x="10001" y="9049"/>
                    <a:pt x="8096"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920" name="Google Shape;11920;p15"/>
            <p:cNvSpPr/>
            <p:nvPr/>
          </p:nvSpPr>
          <p:spPr>
            <a:xfrm>
              <a:off x="7394734" y="2540773"/>
              <a:ext cx="19050" cy="9525"/>
            </a:xfrm>
            <a:custGeom>
              <a:avLst/>
              <a:gdLst/>
              <a:ahLst/>
              <a:cxnLst/>
              <a:rect l="l" t="t" r="r" b="b"/>
              <a:pathLst>
                <a:path w="19050" h="9525" extrusionOk="0">
                  <a:moveTo>
                    <a:pt x="7144" y="9069"/>
                  </a:moveTo>
                  <a:cubicBezTo>
                    <a:pt x="9049" y="8117"/>
                    <a:pt x="20479" y="5259"/>
                    <a:pt x="7144" y="906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921" name="Google Shape;11921;p15"/>
            <p:cNvSpPr/>
            <p:nvPr/>
          </p:nvSpPr>
          <p:spPr>
            <a:xfrm>
              <a:off x="7408069" y="2522854"/>
              <a:ext cx="85725" cy="19050"/>
            </a:xfrm>
            <a:custGeom>
              <a:avLst/>
              <a:gdLst/>
              <a:ahLst/>
              <a:cxnLst/>
              <a:rect l="l" t="t" r="r" b="b"/>
              <a:pathLst>
                <a:path w="85725" h="19050" extrusionOk="0">
                  <a:moveTo>
                    <a:pt x="79534" y="10796"/>
                  </a:moveTo>
                  <a:cubicBezTo>
                    <a:pt x="69056" y="-634"/>
                    <a:pt x="14764" y="18416"/>
                    <a:pt x="7144" y="18416"/>
                  </a:cubicBezTo>
                  <a:cubicBezTo>
                    <a:pt x="35719" y="25083"/>
                    <a:pt x="77629" y="9843"/>
                    <a:pt x="79534" y="1079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922" name="Google Shape;11922;p15"/>
            <p:cNvSpPr/>
            <p:nvPr/>
          </p:nvSpPr>
          <p:spPr>
            <a:xfrm>
              <a:off x="7428071" y="2536983"/>
              <a:ext cx="9525" cy="9525"/>
            </a:xfrm>
            <a:custGeom>
              <a:avLst/>
              <a:gdLst/>
              <a:ahLst/>
              <a:cxnLst/>
              <a:rect l="l" t="t" r="r" b="b"/>
              <a:pathLst>
                <a:path w="9525" h="9525" extrusionOk="0">
                  <a:moveTo>
                    <a:pt x="7144" y="9049"/>
                  </a:moveTo>
                  <a:lnTo>
                    <a:pt x="9049" y="7144"/>
                  </a:lnTo>
                  <a:cubicBezTo>
                    <a:pt x="8096" y="8096"/>
                    <a:pt x="7144" y="8096"/>
                    <a:pt x="7144" y="904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923" name="Google Shape;11923;p15"/>
            <p:cNvSpPr/>
            <p:nvPr/>
          </p:nvSpPr>
          <p:spPr>
            <a:xfrm>
              <a:off x="7493552" y="2522696"/>
              <a:ext cx="57150" cy="19050"/>
            </a:xfrm>
            <a:custGeom>
              <a:avLst/>
              <a:gdLst/>
              <a:ahLst/>
              <a:cxnLst/>
              <a:rect l="l" t="t" r="r" b="b"/>
              <a:pathLst>
                <a:path w="57150" h="19050" extrusionOk="0">
                  <a:moveTo>
                    <a:pt x="17863" y="16669"/>
                  </a:moveTo>
                  <a:cubicBezTo>
                    <a:pt x="28341" y="19526"/>
                    <a:pt x="38818" y="9049"/>
                    <a:pt x="52153" y="7144"/>
                  </a:cubicBezTo>
                  <a:cubicBezTo>
                    <a:pt x="60725" y="10001"/>
                    <a:pt x="8338" y="8096"/>
                    <a:pt x="10243" y="8096"/>
                  </a:cubicBezTo>
                  <a:cubicBezTo>
                    <a:pt x="6433" y="22384"/>
                    <a:pt x="3575" y="19526"/>
                    <a:pt x="17863" y="1666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924" name="Google Shape;11924;p15"/>
            <p:cNvSpPr/>
            <p:nvPr/>
          </p:nvSpPr>
          <p:spPr>
            <a:xfrm>
              <a:off x="7488079" y="2532844"/>
              <a:ext cx="9525" cy="9525"/>
            </a:xfrm>
            <a:custGeom>
              <a:avLst/>
              <a:gdLst/>
              <a:ahLst/>
              <a:cxnLst/>
              <a:rect l="l" t="t" r="r" b="b"/>
              <a:pathLst>
                <a:path w="9525" h="9525" extrusionOk="0">
                  <a:moveTo>
                    <a:pt x="7144" y="10330"/>
                  </a:moveTo>
                  <a:cubicBezTo>
                    <a:pt x="9049" y="3663"/>
                    <a:pt x="8096" y="9378"/>
                    <a:pt x="7144" y="10330"/>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925" name="Google Shape;11925;p15"/>
            <p:cNvSpPr/>
            <p:nvPr/>
          </p:nvSpPr>
          <p:spPr>
            <a:xfrm>
              <a:off x="7489984" y="2522696"/>
              <a:ext cx="9525" cy="9525"/>
            </a:xfrm>
            <a:custGeom>
              <a:avLst/>
              <a:gdLst/>
              <a:ahLst/>
              <a:cxnLst/>
              <a:rect l="l" t="t" r="r" b="b"/>
              <a:pathLst>
                <a:path w="9525" h="9525" extrusionOk="0">
                  <a:moveTo>
                    <a:pt x="8096" y="7144"/>
                  </a:moveTo>
                  <a:cubicBezTo>
                    <a:pt x="8096" y="8096"/>
                    <a:pt x="7144" y="9049"/>
                    <a:pt x="7144" y="10001"/>
                  </a:cubicBezTo>
                  <a:cubicBezTo>
                    <a:pt x="10954" y="11906"/>
                    <a:pt x="10954" y="10001"/>
                    <a:pt x="8096"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926" name="Google Shape;11926;p15"/>
            <p:cNvSpPr/>
            <p:nvPr/>
          </p:nvSpPr>
          <p:spPr>
            <a:xfrm>
              <a:off x="7530941" y="2534105"/>
              <a:ext cx="9525" cy="9525"/>
            </a:xfrm>
            <a:custGeom>
              <a:avLst/>
              <a:gdLst/>
              <a:ahLst/>
              <a:cxnLst/>
              <a:rect l="l" t="t" r="r" b="b"/>
              <a:pathLst>
                <a:path w="9525" h="9525" extrusionOk="0">
                  <a:moveTo>
                    <a:pt x="7144" y="9069"/>
                  </a:moveTo>
                  <a:cubicBezTo>
                    <a:pt x="13811" y="5259"/>
                    <a:pt x="9049" y="8117"/>
                    <a:pt x="7144" y="906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927" name="Google Shape;11927;p15"/>
            <p:cNvSpPr/>
            <p:nvPr/>
          </p:nvSpPr>
          <p:spPr>
            <a:xfrm>
              <a:off x="7545641" y="2520791"/>
              <a:ext cx="28575" cy="19050"/>
            </a:xfrm>
            <a:custGeom>
              <a:avLst/>
              <a:gdLst/>
              <a:ahLst/>
              <a:cxnLst/>
              <a:rect l="l" t="t" r="r" b="b"/>
              <a:pathLst>
                <a:path w="28575" h="19050" extrusionOk="0">
                  <a:moveTo>
                    <a:pt x="21971" y="7144"/>
                  </a:moveTo>
                  <a:cubicBezTo>
                    <a:pt x="-6604" y="10001"/>
                    <a:pt x="13399" y="21431"/>
                    <a:pt x="21971"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928" name="Google Shape;11928;p15"/>
            <p:cNvSpPr/>
            <p:nvPr/>
          </p:nvSpPr>
          <p:spPr>
            <a:xfrm>
              <a:off x="7562778" y="2488406"/>
              <a:ext cx="114300" cy="57150"/>
            </a:xfrm>
            <a:custGeom>
              <a:avLst/>
              <a:gdLst/>
              <a:ahLst/>
              <a:cxnLst/>
              <a:rect l="l" t="t" r="r" b="b"/>
              <a:pathLst>
                <a:path w="114300" h="57150" extrusionOk="0">
                  <a:moveTo>
                    <a:pt x="24837" y="51911"/>
                  </a:moveTo>
                  <a:cubicBezTo>
                    <a:pt x="54365" y="52864"/>
                    <a:pt x="65795" y="50006"/>
                    <a:pt x="109610" y="52864"/>
                  </a:cubicBezTo>
                  <a:cubicBezTo>
                    <a:pt x="111515" y="50959"/>
                    <a:pt x="87703" y="10954"/>
                    <a:pt x="83892" y="7144"/>
                  </a:cubicBezTo>
                  <a:cubicBezTo>
                    <a:pt x="85797" y="10954"/>
                    <a:pt x="88655" y="37624"/>
                    <a:pt x="98180" y="47149"/>
                  </a:cubicBezTo>
                  <a:cubicBezTo>
                    <a:pt x="87703" y="40481"/>
                    <a:pt x="87703" y="40481"/>
                    <a:pt x="97228" y="47149"/>
                  </a:cubicBezTo>
                  <a:cubicBezTo>
                    <a:pt x="89607" y="50006"/>
                    <a:pt x="12455" y="42386"/>
                    <a:pt x="13407" y="42386"/>
                  </a:cubicBezTo>
                  <a:cubicBezTo>
                    <a:pt x="-5643" y="54769"/>
                    <a:pt x="24837" y="51911"/>
                    <a:pt x="24837" y="51911"/>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929" name="Google Shape;11929;p15"/>
            <p:cNvSpPr/>
            <p:nvPr/>
          </p:nvSpPr>
          <p:spPr>
            <a:xfrm>
              <a:off x="7569994" y="2522696"/>
              <a:ext cx="9525" cy="9525"/>
            </a:xfrm>
            <a:custGeom>
              <a:avLst/>
              <a:gdLst/>
              <a:ahLst/>
              <a:cxnLst/>
              <a:rect l="l" t="t" r="r" b="b"/>
              <a:pathLst>
                <a:path w="9525" h="9525" extrusionOk="0">
                  <a:moveTo>
                    <a:pt x="8096" y="7144"/>
                  </a:moveTo>
                  <a:cubicBezTo>
                    <a:pt x="7144" y="7144"/>
                    <a:pt x="7144" y="8096"/>
                    <a:pt x="7144" y="8096"/>
                  </a:cubicBezTo>
                  <a:cubicBezTo>
                    <a:pt x="7144" y="8096"/>
                    <a:pt x="7144" y="8096"/>
                    <a:pt x="8096"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930" name="Google Shape;11930;p15"/>
            <p:cNvSpPr/>
            <p:nvPr/>
          </p:nvSpPr>
          <p:spPr>
            <a:xfrm>
              <a:off x="7638488" y="2487453"/>
              <a:ext cx="9525" cy="9525"/>
            </a:xfrm>
            <a:custGeom>
              <a:avLst/>
              <a:gdLst/>
              <a:ahLst/>
              <a:cxnLst/>
              <a:rect l="l" t="t" r="r" b="b"/>
              <a:pathLst>
                <a:path w="9525" h="9525" extrusionOk="0">
                  <a:moveTo>
                    <a:pt x="9135" y="9049"/>
                  </a:moveTo>
                  <a:cubicBezTo>
                    <a:pt x="9135" y="8096"/>
                    <a:pt x="8182" y="8096"/>
                    <a:pt x="8182" y="7144"/>
                  </a:cubicBezTo>
                  <a:cubicBezTo>
                    <a:pt x="6277" y="7144"/>
                    <a:pt x="7230" y="7144"/>
                    <a:pt x="9135" y="904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931" name="Google Shape;11931;p15"/>
            <p:cNvSpPr/>
            <p:nvPr/>
          </p:nvSpPr>
          <p:spPr>
            <a:xfrm>
              <a:off x="7560469" y="2525553"/>
              <a:ext cx="9525" cy="9525"/>
            </a:xfrm>
            <a:custGeom>
              <a:avLst/>
              <a:gdLst/>
              <a:ahLst/>
              <a:cxnLst/>
              <a:rect l="l" t="t" r="r" b="b"/>
              <a:pathLst>
                <a:path w="9525" h="9525" extrusionOk="0">
                  <a:moveTo>
                    <a:pt x="7144" y="7144"/>
                  </a:move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932" name="Google Shape;11932;p15"/>
            <p:cNvSpPr/>
            <p:nvPr/>
          </p:nvSpPr>
          <p:spPr>
            <a:xfrm>
              <a:off x="7555706" y="2533702"/>
              <a:ext cx="9525" cy="9525"/>
            </a:xfrm>
            <a:custGeom>
              <a:avLst/>
              <a:gdLst/>
              <a:ahLst/>
              <a:cxnLst/>
              <a:rect l="l" t="t" r="r" b="b"/>
              <a:pathLst>
                <a:path w="9525" h="9525" extrusionOk="0">
                  <a:moveTo>
                    <a:pt x="7144" y="7567"/>
                  </a:moveTo>
                  <a:cubicBezTo>
                    <a:pt x="10001" y="7567"/>
                    <a:pt x="10954" y="6615"/>
                    <a:pt x="7144"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933" name="Google Shape;11933;p15"/>
            <p:cNvSpPr/>
            <p:nvPr/>
          </p:nvSpPr>
          <p:spPr>
            <a:xfrm>
              <a:off x="7630001" y="2467451"/>
              <a:ext cx="9525" cy="9525"/>
            </a:xfrm>
            <a:custGeom>
              <a:avLst/>
              <a:gdLst/>
              <a:ahLst/>
              <a:cxnLst/>
              <a:rect l="l" t="t" r="r" b="b"/>
              <a:pathLst>
                <a:path w="9525" h="9525" extrusionOk="0">
                  <a:moveTo>
                    <a:pt x="9049" y="7144"/>
                  </a:moveTo>
                  <a:lnTo>
                    <a:pt x="7144" y="8096"/>
                  </a:lnTo>
                  <a:cubicBezTo>
                    <a:pt x="8096" y="8096"/>
                    <a:pt x="8096" y="7144"/>
                    <a:pt x="9049"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934" name="Google Shape;11934;p15"/>
            <p:cNvSpPr/>
            <p:nvPr/>
          </p:nvSpPr>
          <p:spPr>
            <a:xfrm>
              <a:off x="7606189" y="2411253"/>
              <a:ext cx="9525" cy="9525"/>
            </a:xfrm>
            <a:custGeom>
              <a:avLst/>
              <a:gdLst/>
              <a:ahLst/>
              <a:cxnLst/>
              <a:rect l="l" t="t" r="r" b="b"/>
              <a:pathLst>
                <a:path w="9525" h="9525" extrusionOk="0">
                  <a:moveTo>
                    <a:pt x="7144" y="7144"/>
                  </a:moveTo>
                  <a:lnTo>
                    <a:pt x="8096" y="9049"/>
                  </a:lnTo>
                  <a:cubicBezTo>
                    <a:pt x="7144" y="8096"/>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935" name="Google Shape;11935;p15"/>
            <p:cNvSpPr/>
            <p:nvPr/>
          </p:nvSpPr>
          <p:spPr>
            <a:xfrm>
              <a:off x="7444760" y="2389178"/>
              <a:ext cx="219075" cy="104775"/>
            </a:xfrm>
            <a:custGeom>
              <a:avLst/>
              <a:gdLst/>
              <a:ahLst/>
              <a:cxnLst/>
              <a:rect l="l" t="t" r="r" b="b"/>
              <a:pathLst>
                <a:path w="219075" h="104775" extrusionOk="0">
                  <a:moveTo>
                    <a:pt x="15220" y="17789"/>
                  </a:moveTo>
                  <a:cubicBezTo>
                    <a:pt x="-27642" y="30171"/>
                    <a:pt x="113328" y="18741"/>
                    <a:pt x="128568" y="15884"/>
                  </a:cubicBezTo>
                  <a:cubicBezTo>
                    <a:pt x="131425" y="21599"/>
                    <a:pt x="160000" y="30171"/>
                    <a:pt x="180003" y="58746"/>
                  </a:cubicBezTo>
                  <a:cubicBezTo>
                    <a:pt x="175240" y="64461"/>
                    <a:pt x="170478" y="62556"/>
                    <a:pt x="164763" y="54936"/>
                  </a:cubicBezTo>
                  <a:cubicBezTo>
                    <a:pt x="178098" y="65414"/>
                    <a:pt x="173335" y="93989"/>
                    <a:pt x="196195" y="104466"/>
                  </a:cubicBezTo>
                  <a:cubicBezTo>
                    <a:pt x="287635" y="82559"/>
                    <a:pt x="-16212" y="-26979"/>
                    <a:pt x="15220" y="1778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936" name="Google Shape;11936;p15"/>
            <p:cNvSpPr/>
            <p:nvPr/>
          </p:nvSpPr>
          <p:spPr>
            <a:xfrm>
              <a:off x="7514106" y="2398431"/>
              <a:ext cx="9525" cy="9525"/>
            </a:xfrm>
            <a:custGeom>
              <a:avLst/>
              <a:gdLst/>
              <a:ahLst/>
              <a:cxnLst/>
              <a:rect l="l" t="t" r="r" b="b"/>
              <a:pathLst>
                <a:path w="9525" h="9525" extrusionOk="0">
                  <a:moveTo>
                    <a:pt x="11597" y="9488"/>
                  </a:moveTo>
                  <a:cubicBezTo>
                    <a:pt x="2072" y="4726"/>
                    <a:pt x="10644" y="8536"/>
                    <a:pt x="11597" y="948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937" name="Google Shape;11937;p15"/>
            <p:cNvSpPr/>
            <p:nvPr/>
          </p:nvSpPr>
          <p:spPr>
            <a:xfrm>
              <a:off x="7512823" y="2400776"/>
              <a:ext cx="9525" cy="9525"/>
            </a:xfrm>
            <a:custGeom>
              <a:avLst/>
              <a:gdLst/>
              <a:ahLst/>
              <a:cxnLst/>
              <a:rect l="l" t="t" r="r" b="b"/>
              <a:pathLst>
                <a:path w="9525" h="9525" extrusionOk="0">
                  <a:moveTo>
                    <a:pt x="9069" y="7144"/>
                  </a:moveTo>
                  <a:cubicBezTo>
                    <a:pt x="5259" y="8096"/>
                    <a:pt x="8117" y="8096"/>
                    <a:pt x="9069"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938" name="Google Shape;11938;p15"/>
            <p:cNvSpPr/>
            <p:nvPr/>
          </p:nvSpPr>
          <p:spPr>
            <a:xfrm>
              <a:off x="7434739" y="2400352"/>
              <a:ext cx="9525" cy="9525"/>
            </a:xfrm>
            <a:custGeom>
              <a:avLst/>
              <a:gdLst/>
              <a:ahLst/>
              <a:cxnLst/>
              <a:rect l="l" t="t" r="r" b="b"/>
              <a:pathLst>
                <a:path w="9525" h="9525" extrusionOk="0">
                  <a:moveTo>
                    <a:pt x="10954" y="7567"/>
                  </a:moveTo>
                  <a:cubicBezTo>
                    <a:pt x="10001" y="7567"/>
                    <a:pt x="8096" y="6615"/>
                    <a:pt x="7144" y="7567"/>
                  </a:cubicBezTo>
                  <a:cubicBezTo>
                    <a:pt x="8096" y="8520"/>
                    <a:pt x="10001" y="8520"/>
                    <a:pt x="10954"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939" name="Google Shape;11939;p15"/>
            <p:cNvSpPr/>
            <p:nvPr/>
          </p:nvSpPr>
          <p:spPr>
            <a:xfrm>
              <a:off x="7433786" y="2402681"/>
              <a:ext cx="9525" cy="9525"/>
            </a:xfrm>
            <a:custGeom>
              <a:avLst/>
              <a:gdLst/>
              <a:ahLst/>
              <a:cxnLst/>
              <a:rect l="l" t="t" r="r" b="b"/>
              <a:pathLst>
                <a:path w="9525" h="9525" extrusionOk="0">
                  <a:moveTo>
                    <a:pt x="7144" y="7144"/>
                  </a:moveTo>
                  <a:cubicBezTo>
                    <a:pt x="10001" y="8096"/>
                    <a:pt x="10001"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940" name="Google Shape;11940;p15"/>
            <p:cNvSpPr/>
            <p:nvPr/>
          </p:nvSpPr>
          <p:spPr>
            <a:xfrm>
              <a:off x="7324311" y="2404586"/>
              <a:ext cx="114300" cy="9525"/>
            </a:xfrm>
            <a:custGeom>
              <a:avLst/>
              <a:gdLst/>
              <a:ahLst/>
              <a:cxnLst/>
              <a:rect l="l" t="t" r="r" b="b"/>
              <a:pathLst>
                <a:path w="114300" h="9525" extrusionOk="0">
                  <a:moveTo>
                    <a:pt x="8034" y="10001"/>
                  </a:moveTo>
                  <a:cubicBezTo>
                    <a:pt x="-2443" y="8096"/>
                    <a:pt x="82329" y="15716"/>
                    <a:pt x="115667" y="7144"/>
                  </a:cubicBezTo>
                  <a:cubicBezTo>
                    <a:pt x="100427" y="9049"/>
                    <a:pt x="96617" y="10001"/>
                    <a:pt x="102332" y="10001"/>
                  </a:cubicBezTo>
                  <a:cubicBezTo>
                    <a:pt x="106142" y="4286"/>
                    <a:pt x="8987" y="12859"/>
                    <a:pt x="8034" y="10001"/>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941" name="Google Shape;11941;p15"/>
            <p:cNvSpPr/>
            <p:nvPr/>
          </p:nvSpPr>
          <p:spPr>
            <a:xfrm>
              <a:off x="7299762" y="2411676"/>
              <a:ext cx="9525" cy="9525"/>
            </a:xfrm>
            <a:custGeom>
              <a:avLst/>
              <a:gdLst/>
              <a:ahLst/>
              <a:cxnLst/>
              <a:rect l="l" t="t" r="r" b="b"/>
              <a:pathLst>
                <a:path w="9525" h="9525" extrusionOk="0">
                  <a:moveTo>
                    <a:pt x="9723" y="8627"/>
                  </a:moveTo>
                  <a:cubicBezTo>
                    <a:pt x="17343" y="3864"/>
                    <a:pt x="1151" y="12436"/>
                    <a:pt x="9723" y="862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942" name="Google Shape;11942;p15"/>
            <p:cNvSpPr/>
            <p:nvPr/>
          </p:nvSpPr>
          <p:spPr>
            <a:xfrm>
              <a:off x="7236648" y="2408006"/>
              <a:ext cx="66675" cy="19050"/>
            </a:xfrm>
            <a:custGeom>
              <a:avLst/>
              <a:gdLst/>
              <a:ahLst/>
              <a:cxnLst/>
              <a:rect l="l" t="t" r="r" b="b"/>
              <a:pathLst>
                <a:path w="66675" h="19050" extrusionOk="0">
                  <a:moveTo>
                    <a:pt x="27117" y="12296"/>
                  </a:moveTo>
                  <a:cubicBezTo>
                    <a:pt x="15687" y="22774"/>
                    <a:pt x="68074" y="13249"/>
                    <a:pt x="67121" y="10391"/>
                  </a:cubicBezTo>
                  <a:cubicBezTo>
                    <a:pt x="68074" y="12296"/>
                    <a:pt x="60454" y="7534"/>
                    <a:pt x="60454" y="8486"/>
                  </a:cubicBezTo>
                  <a:cubicBezTo>
                    <a:pt x="55692" y="5629"/>
                    <a:pt x="-30986" y="7534"/>
                    <a:pt x="27117" y="1229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943" name="Google Shape;11943;p15"/>
            <p:cNvSpPr/>
            <p:nvPr/>
          </p:nvSpPr>
          <p:spPr>
            <a:xfrm>
              <a:off x="7254441" y="2415698"/>
              <a:ext cx="9525" cy="9525"/>
            </a:xfrm>
            <a:custGeom>
              <a:avLst/>
              <a:gdLst/>
              <a:ahLst/>
              <a:cxnLst/>
              <a:rect l="l" t="t" r="r" b="b"/>
              <a:pathLst>
                <a:path w="9525" h="9525" extrusionOk="0">
                  <a:moveTo>
                    <a:pt x="7419" y="8414"/>
                  </a:moveTo>
                  <a:cubicBezTo>
                    <a:pt x="8371" y="8414"/>
                    <a:pt x="6466" y="5556"/>
                    <a:pt x="7419" y="841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944" name="Google Shape;11944;p15"/>
            <p:cNvSpPr/>
            <p:nvPr/>
          </p:nvSpPr>
          <p:spPr>
            <a:xfrm>
              <a:off x="7598131" y="2441792"/>
              <a:ext cx="19050" cy="9525"/>
            </a:xfrm>
            <a:custGeom>
              <a:avLst/>
              <a:gdLst/>
              <a:ahLst/>
              <a:cxnLst/>
              <a:rect l="l" t="t" r="r" b="b"/>
              <a:pathLst>
                <a:path w="19050" h="9525" extrusionOk="0">
                  <a:moveTo>
                    <a:pt x="7581" y="11847"/>
                  </a:moveTo>
                  <a:cubicBezTo>
                    <a:pt x="26631" y="4227"/>
                    <a:pt x="3771" y="7085"/>
                    <a:pt x="7581" y="1184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945" name="Google Shape;11945;p15"/>
            <p:cNvSpPr/>
            <p:nvPr/>
          </p:nvSpPr>
          <p:spPr>
            <a:xfrm>
              <a:off x="7593489" y="2435066"/>
              <a:ext cx="9525" cy="19050"/>
            </a:xfrm>
            <a:custGeom>
              <a:avLst/>
              <a:gdLst/>
              <a:ahLst/>
              <a:cxnLst/>
              <a:rect l="l" t="t" r="r" b="b"/>
              <a:pathLst>
                <a:path w="9525" h="19050" extrusionOk="0">
                  <a:moveTo>
                    <a:pt x="8414" y="7144"/>
                  </a:moveTo>
                  <a:cubicBezTo>
                    <a:pt x="5556" y="35719"/>
                    <a:pt x="8414" y="7144"/>
                    <a:pt x="841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946" name="Google Shape;11946;p15"/>
            <p:cNvSpPr/>
            <p:nvPr/>
          </p:nvSpPr>
          <p:spPr>
            <a:xfrm>
              <a:off x="7597616" y="2446496"/>
              <a:ext cx="9525" cy="9525"/>
            </a:xfrm>
            <a:custGeom>
              <a:avLst/>
              <a:gdLst/>
              <a:ahLst/>
              <a:cxnLst/>
              <a:rect l="l" t="t" r="r" b="b"/>
              <a:pathLst>
                <a:path w="9525" h="9525" extrusionOk="0">
                  <a:moveTo>
                    <a:pt x="7144" y="7144"/>
                  </a:moveTo>
                  <a:lnTo>
                    <a:pt x="7144" y="7144"/>
                  </a:lnTo>
                  <a:lnTo>
                    <a:pt x="7144" y="7144"/>
                  </a:ln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947" name="Google Shape;11947;p15"/>
            <p:cNvSpPr/>
            <p:nvPr/>
          </p:nvSpPr>
          <p:spPr>
            <a:xfrm>
              <a:off x="7389264" y="2494943"/>
              <a:ext cx="19050" cy="9525"/>
            </a:xfrm>
            <a:custGeom>
              <a:avLst/>
              <a:gdLst/>
              <a:ahLst/>
              <a:cxnLst/>
              <a:rect l="l" t="t" r="r" b="b"/>
              <a:pathLst>
                <a:path w="19050" h="9525" extrusionOk="0">
                  <a:moveTo>
                    <a:pt x="8804" y="8227"/>
                  </a:moveTo>
                  <a:cubicBezTo>
                    <a:pt x="23091" y="5369"/>
                    <a:pt x="1184" y="9179"/>
                    <a:pt x="8804" y="822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948" name="Google Shape;11948;p15"/>
            <p:cNvSpPr/>
            <p:nvPr/>
          </p:nvSpPr>
          <p:spPr>
            <a:xfrm>
              <a:off x="7255669" y="2487453"/>
              <a:ext cx="9525" cy="9525"/>
            </a:xfrm>
            <a:custGeom>
              <a:avLst/>
              <a:gdLst/>
              <a:ahLst/>
              <a:cxnLst/>
              <a:rect l="l" t="t" r="r" b="b"/>
              <a:pathLst>
                <a:path w="9525" h="9525" extrusionOk="0">
                  <a:moveTo>
                    <a:pt x="7144" y="9049"/>
                  </a:moveTo>
                  <a:cubicBezTo>
                    <a:pt x="8096" y="8096"/>
                    <a:pt x="8096" y="8096"/>
                    <a:pt x="8096" y="7144"/>
                  </a:cubicBezTo>
                  <a:cubicBezTo>
                    <a:pt x="8096" y="8096"/>
                    <a:pt x="7144" y="8096"/>
                    <a:pt x="7144" y="904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949" name="Google Shape;11949;p15"/>
            <p:cNvSpPr/>
            <p:nvPr/>
          </p:nvSpPr>
          <p:spPr>
            <a:xfrm>
              <a:off x="7386161" y="2503646"/>
              <a:ext cx="9525" cy="9525"/>
            </a:xfrm>
            <a:custGeom>
              <a:avLst/>
              <a:gdLst/>
              <a:ahLst/>
              <a:cxnLst/>
              <a:rect l="l" t="t" r="r" b="b"/>
              <a:pathLst>
                <a:path w="9525" h="9525" extrusionOk="0">
                  <a:moveTo>
                    <a:pt x="8096" y="7144"/>
                  </a:moveTo>
                  <a:lnTo>
                    <a:pt x="7144" y="10954"/>
                  </a:lnTo>
                  <a:cubicBezTo>
                    <a:pt x="7144" y="10001"/>
                    <a:pt x="7144" y="9049"/>
                    <a:pt x="8096"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950" name="Google Shape;11950;p15"/>
            <p:cNvSpPr/>
            <p:nvPr/>
          </p:nvSpPr>
          <p:spPr>
            <a:xfrm>
              <a:off x="7394840" y="2442285"/>
              <a:ext cx="9525" cy="9525"/>
            </a:xfrm>
            <a:custGeom>
              <a:avLst/>
              <a:gdLst/>
              <a:ahLst/>
              <a:cxnLst/>
              <a:rect l="l" t="t" r="r" b="b"/>
              <a:pathLst>
                <a:path w="9525" h="9525" extrusionOk="0">
                  <a:moveTo>
                    <a:pt x="7990" y="7545"/>
                  </a:moveTo>
                  <a:cubicBezTo>
                    <a:pt x="7990" y="5640"/>
                    <a:pt x="6085" y="11355"/>
                    <a:pt x="7990" y="7545"/>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951" name="Google Shape;11951;p15"/>
            <p:cNvSpPr/>
            <p:nvPr/>
          </p:nvSpPr>
          <p:spPr>
            <a:xfrm>
              <a:off x="7356634" y="2518886"/>
              <a:ext cx="9525" cy="9525"/>
            </a:xfrm>
            <a:custGeom>
              <a:avLst/>
              <a:gdLst/>
              <a:ahLst/>
              <a:cxnLst/>
              <a:rect l="l" t="t" r="r" b="b"/>
              <a:pathLst>
                <a:path w="9525" h="9525" extrusionOk="0">
                  <a:moveTo>
                    <a:pt x="7144" y="7144"/>
                  </a:moveTo>
                  <a:cubicBezTo>
                    <a:pt x="7144" y="7144"/>
                    <a:pt x="7144" y="7144"/>
                    <a:pt x="7144" y="7144"/>
                  </a:cubicBez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952" name="Google Shape;11952;p15"/>
            <p:cNvSpPr/>
            <p:nvPr/>
          </p:nvSpPr>
          <p:spPr>
            <a:xfrm>
              <a:off x="7408063" y="2419826"/>
              <a:ext cx="19050" cy="19050"/>
            </a:xfrm>
            <a:custGeom>
              <a:avLst/>
              <a:gdLst/>
              <a:ahLst/>
              <a:cxnLst/>
              <a:rect l="l" t="t" r="r" b="b"/>
              <a:pathLst>
                <a:path w="19050" h="19050" extrusionOk="0">
                  <a:moveTo>
                    <a:pt x="12865" y="7144"/>
                  </a:moveTo>
                  <a:cubicBezTo>
                    <a:pt x="11912" y="9049"/>
                    <a:pt x="482" y="29051"/>
                    <a:pt x="12865"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953" name="Google Shape;11953;p15"/>
            <p:cNvSpPr/>
            <p:nvPr/>
          </p:nvSpPr>
          <p:spPr>
            <a:xfrm>
              <a:off x="7296626" y="2458878"/>
              <a:ext cx="9525" cy="9525"/>
            </a:xfrm>
            <a:custGeom>
              <a:avLst/>
              <a:gdLst/>
              <a:ahLst/>
              <a:cxnLst/>
              <a:rect l="l" t="t" r="r" b="b"/>
              <a:pathLst>
                <a:path w="9525" h="9525" extrusionOk="0">
                  <a:moveTo>
                    <a:pt x="7144" y="7144"/>
                  </a:moveTo>
                  <a:lnTo>
                    <a:pt x="7144" y="7144"/>
                  </a:lnTo>
                  <a:lnTo>
                    <a:pt x="7144" y="7144"/>
                  </a:ln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954" name="Google Shape;11954;p15"/>
            <p:cNvSpPr/>
            <p:nvPr/>
          </p:nvSpPr>
          <p:spPr>
            <a:xfrm>
              <a:off x="7296626" y="2456973"/>
              <a:ext cx="9525" cy="9525"/>
            </a:xfrm>
            <a:custGeom>
              <a:avLst/>
              <a:gdLst/>
              <a:ahLst/>
              <a:cxnLst/>
              <a:rect l="l" t="t" r="r" b="b"/>
              <a:pathLst>
                <a:path w="9525" h="9525" extrusionOk="0">
                  <a:moveTo>
                    <a:pt x="7144" y="7144"/>
                  </a:moveTo>
                  <a:lnTo>
                    <a:pt x="7144" y="9049"/>
                  </a:lnTo>
                  <a:cubicBezTo>
                    <a:pt x="7144" y="8096"/>
                    <a:pt x="8096"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955" name="Google Shape;11955;p15"/>
            <p:cNvSpPr/>
            <p:nvPr/>
          </p:nvSpPr>
          <p:spPr>
            <a:xfrm>
              <a:off x="7387114" y="2499836"/>
              <a:ext cx="9525" cy="9525"/>
            </a:xfrm>
            <a:custGeom>
              <a:avLst/>
              <a:gdLst/>
              <a:ahLst/>
              <a:cxnLst/>
              <a:rect l="l" t="t" r="r" b="b"/>
              <a:pathLst>
                <a:path w="9525" h="9525" extrusionOk="0">
                  <a:moveTo>
                    <a:pt x="7144" y="7144"/>
                  </a:moveTo>
                  <a:cubicBezTo>
                    <a:pt x="7144" y="16669"/>
                    <a:pt x="8096"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956" name="Google Shape;11956;p15"/>
            <p:cNvSpPr/>
            <p:nvPr/>
          </p:nvSpPr>
          <p:spPr>
            <a:xfrm>
              <a:off x="7389971" y="2484972"/>
              <a:ext cx="9525" cy="9525"/>
            </a:xfrm>
            <a:custGeom>
              <a:avLst/>
              <a:gdLst/>
              <a:ahLst/>
              <a:cxnLst/>
              <a:rect l="l" t="t" r="r" b="b"/>
              <a:pathLst>
                <a:path w="9525" h="9525" extrusionOk="0">
                  <a:moveTo>
                    <a:pt x="7144" y="10577"/>
                  </a:moveTo>
                  <a:cubicBezTo>
                    <a:pt x="10001" y="8672"/>
                    <a:pt x="11906" y="3910"/>
                    <a:pt x="7144" y="1057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957" name="Google Shape;11957;p15"/>
            <p:cNvSpPr/>
            <p:nvPr/>
          </p:nvSpPr>
          <p:spPr>
            <a:xfrm>
              <a:off x="7358022" y="2521743"/>
              <a:ext cx="38100" cy="9525"/>
            </a:xfrm>
            <a:custGeom>
              <a:avLst/>
              <a:gdLst/>
              <a:ahLst/>
              <a:cxnLst/>
              <a:rect l="l" t="t" r="r" b="b"/>
              <a:pathLst>
                <a:path w="38100" h="9525" extrusionOk="0">
                  <a:moveTo>
                    <a:pt x="9566" y="7144"/>
                  </a:moveTo>
                  <a:cubicBezTo>
                    <a:pt x="-6627" y="10001"/>
                    <a:pt x="65763" y="10954"/>
                    <a:pt x="9566"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958" name="Google Shape;11958;p15"/>
            <p:cNvSpPr/>
            <p:nvPr/>
          </p:nvSpPr>
          <p:spPr>
            <a:xfrm>
              <a:off x="7372826" y="2508937"/>
              <a:ext cx="9525" cy="9525"/>
            </a:xfrm>
            <a:custGeom>
              <a:avLst/>
              <a:gdLst/>
              <a:ahLst/>
              <a:cxnLst/>
              <a:rect l="l" t="t" r="r" b="b"/>
              <a:pathLst>
                <a:path w="9525" h="9525" extrusionOk="0">
                  <a:moveTo>
                    <a:pt x="7144" y="7567"/>
                  </a:moveTo>
                  <a:cubicBezTo>
                    <a:pt x="7144" y="7567"/>
                    <a:pt x="7144" y="6615"/>
                    <a:pt x="7144" y="7567"/>
                  </a:cubicBezTo>
                  <a:cubicBezTo>
                    <a:pt x="7144" y="7567"/>
                    <a:pt x="7144" y="7567"/>
                    <a:pt x="7144"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959" name="Google Shape;11959;p15"/>
            <p:cNvSpPr/>
            <p:nvPr/>
          </p:nvSpPr>
          <p:spPr>
            <a:xfrm>
              <a:off x="7365206" y="2514361"/>
              <a:ext cx="9525" cy="9525"/>
            </a:xfrm>
            <a:custGeom>
              <a:avLst/>
              <a:gdLst/>
              <a:ahLst/>
              <a:cxnLst/>
              <a:rect l="l" t="t" r="r" b="b"/>
              <a:pathLst>
                <a:path w="9525" h="9525" extrusionOk="0">
                  <a:moveTo>
                    <a:pt x="7144" y="7858"/>
                  </a:moveTo>
                  <a:cubicBezTo>
                    <a:pt x="7144" y="6906"/>
                    <a:pt x="7144" y="6906"/>
                    <a:pt x="7144" y="785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960" name="Google Shape;11960;p15"/>
            <p:cNvSpPr/>
            <p:nvPr/>
          </p:nvSpPr>
          <p:spPr>
            <a:xfrm>
              <a:off x="7386161" y="2488723"/>
              <a:ext cx="9525" cy="9525"/>
            </a:xfrm>
            <a:custGeom>
              <a:avLst/>
              <a:gdLst/>
              <a:ahLst/>
              <a:cxnLst/>
              <a:rect l="l" t="t" r="r" b="b"/>
              <a:pathLst>
                <a:path w="9525" h="9525" extrusionOk="0">
                  <a:moveTo>
                    <a:pt x="7144" y="9684"/>
                  </a:moveTo>
                  <a:cubicBezTo>
                    <a:pt x="9049" y="3969"/>
                    <a:pt x="7144" y="9684"/>
                    <a:pt x="7144" y="968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961" name="Google Shape;11961;p15"/>
            <p:cNvSpPr/>
            <p:nvPr/>
          </p:nvSpPr>
          <p:spPr>
            <a:xfrm>
              <a:off x="7387114" y="2497931"/>
              <a:ext cx="9525" cy="9525"/>
            </a:xfrm>
            <a:custGeom>
              <a:avLst/>
              <a:gdLst/>
              <a:ahLst/>
              <a:cxnLst/>
              <a:rect l="l" t="t" r="r" b="b"/>
              <a:pathLst>
                <a:path w="9525" h="9525" extrusionOk="0">
                  <a:moveTo>
                    <a:pt x="7144" y="7144"/>
                  </a:moveTo>
                  <a:cubicBezTo>
                    <a:pt x="7144" y="10954"/>
                    <a:pt x="7144"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962" name="Google Shape;11962;p15"/>
            <p:cNvSpPr/>
            <p:nvPr/>
          </p:nvSpPr>
          <p:spPr>
            <a:xfrm>
              <a:off x="7341394" y="2488406"/>
              <a:ext cx="9525" cy="9525"/>
            </a:xfrm>
            <a:custGeom>
              <a:avLst/>
              <a:gdLst/>
              <a:ahLst/>
              <a:cxnLst/>
              <a:rect l="l" t="t" r="r" b="b"/>
              <a:pathLst>
                <a:path w="9525" h="9525" extrusionOk="0">
                  <a:moveTo>
                    <a:pt x="7144" y="7144"/>
                  </a:moveTo>
                  <a:lnTo>
                    <a:pt x="7144" y="7144"/>
                  </a:ln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963" name="Google Shape;11963;p15"/>
            <p:cNvSpPr/>
            <p:nvPr/>
          </p:nvSpPr>
          <p:spPr>
            <a:xfrm>
              <a:off x="7355681" y="2506955"/>
              <a:ext cx="28575" cy="19050"/>
            </a:xfrm>
            <a:custGeom>
              <a:avLst/>
              <a:gdLst/>
              <a:ahLst/>
              <a:cxnLst/>
              <a:rect l="l" t="t" r="r" b="b"/>
              <a:pathLst>
                <a:path w="28575" h="19050" extrusionOk="0">
                  <a:moveTo>
                    <a:pt x="7144" y="15264"/>
                  </a:moveTo>
                  <a:cubicBezTo>
                    <a:pt x="26194" y="11454"/>
                    <a:pt x="26194" y="-928"/>
                    <a:pt x="7144" y="1526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964" name="Google Shape;11964;p15"/>
            <p:cNvSpPr/>
            <p:nvPr/>
          </p:nvSpPr>
          <p:spPr>
            <a:xfrm>
              <a:off x="7383304" y="2492216"/>
              <a:ext cx="9525" cy="9525"/>
            </a:xfrm>
            <a:custGeom>
              <a:avLst/>
              <a:gdLst/>
              <a:ahLst/>
              <a:cxnLst/>
              <a:rect l="l" t="t" r="r" b="b"/>
              <a:pathLst>
                <a:path w="9525" h="9525" extrusionOk="0">
                  <a:moveTo>
                    <a:pt x="7144" y="7144"/>
                  </a:moveTo>
                  <a:cubicBezTo>
                    <a:pt x="7144" y="7144"/>
                    <a:pt x="7144" y="7144"/>
                    <a:pt x="7144" y="7144"/>
                  </a:cubicBezTo>
                  <a:lnTo>
                    <a:pt x="7144" y="7144"/>
                  </a:ln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965" name="Google Shape;11965;p15"/>
            <p:cNvSpPr/>
            <p:nvPr/>
          </p:nvSpPr>
          <p:spPr>
            <a:xfrm>
              <a:off x="7385716" y="2518669"/>
              <a:ext cx="28575" cy="19050"/>
            </a:xfrm>
            <a:custGeom>
              <a:avLst/>
              <a:gdLst/>
              <a:ahLst/>
              <a:cxnLst/>
              <a:rect l="l" t="t" r="r" b="b"/>
              <a:pathLst>
                <a:path w="28575" h="19050" extrusionOk="0">
                  <a:moveTo>
                    <a:pt x="26640" y="11170"/>
                  </a:moveTo>
                  <a:cubicBezTo>
                    <a:pt x="9494" y="11170"/>
                    <a:pt x="5684" y="20695"/>
                    <a:pt x="7590" y="8313"/>
                  </a:cubicBezTo>
                  <a:cubicBezTo>
                    <a:pt x="13304" y="9265"/>
                    <a:pt x="26640" y="3550"/>
                    <a:pt x="26640" y="11170"/>
                  </a:cubicBezTo>
                  <a:close/>
                  <a:moveTo>
                    <a:pt x="24734" y="13075"/>
                  </a:moveTo>
                  <a:lnTo>
                    <a:pt x="23782" y="12123"/>
                  </a:lnTo>
                  <a:cubicBezTo>
                    <a:pt x="23782" y="13075"/>
                    <a:pt x="24734" y="13075"/>
                    <a:pt x="24734" y="13075"/>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966" name="Google Shape;11966;p15"/>
            <p:cNvSpPr/>
            <p:nvPr/>
          </p:nvSpPr>
          <p:spPr>
            <a:xfrm>
              <a:off x="7573804" y="2436018"/>
              <a:ext cx="9525" cy="9525"/>
            </a:xfrm>
            <a:custGeom>
              <a:avLst/>
              <a:gdLst/>
              <a:ahLst/>
              <a:cxnLst/>
              <a:rect l="l" t="t" r="r" b="b"/>
              <a:pathLst>
                <a:path w="9525" h="9525" extrusionOk="0">
                  <a:moveTo>
                    <a:pt x="7144" y="7144"/>
                  </a:moveTo>
                  <a:lnTo>
                    <a:pt x="7144" y="7144"/>
                  </a:ln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967" name="Google Shape;11967;p15"/>
            <p:cNvSpPr/>
            <p:nvPr/>
          </p:nvSpPr>
          <p:spPr>
            <a:xfrm>
              <a:off x="7452836" y="2444591"/>
              <a:ext cx="9525" cy="9525"/>
            </a:xfrm>
            <a:custGeom>
              <a:avLst/>
              <a:gdLst/>
              <a:ahLst/>
              <a:cxnLst/>
              <a:rect l="l" t="t" r="r" b="b"/>
              <a:pathLst>
                <a:path w="9525" h="9525" extrusionOk="0">
                  <a:moveTo>
                    <a:pt x="7144" y="7144"/>
                  </a:moveTo>
                  <a:lnTo>
                    <a:pt x="7144" y="7144"/>
                  </a:lnTo>
                  <a:cubicBezTo>
                    <a:pt x="8096" y="7144"/>
                    <a:pt x="8096"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968" name="Google Shape;11968;p15"/>
            <p:cNvSpPr/>
            <p:nvPr/>
          </p:nvSpPr>
          <p:spPr>
            <a:xfrm>
              <a:off x="7468076" y="2420778"/>
              <a:ext cx="9525" cy="9525"/>
            </a:xfrm>
            <a:custGeom>
              <a:avLst/>
              <a:gdLst/>
              <a:ahLst/>
              <a:cxnLst/>
              <a:rect l="l" t="t" r="r" b="b"/>
              <a:pathLst>
                <a:path w="9525" h="9525" extrusionOk="0">
                  <a:moveTo>
                    <a:pt x="7144" y="9049"/>
                  </a:moveTo>
                  <a:lnTo>
                    <a:pt x="8096" y="7144"/>
                  </a:lnTo>
                  <a:cubicBezTo>
                    <a:pt x="8096" y="8096"/>
                    <a:pt x="8096" y="8096"/>
                    <a:pt x="7144" y="904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969" name="Google Shape;11969;p15"/>
            <p:cNvSpPr/>
            <p:nvPr/>
          </p:nvSpPr>
          <p:spPr>
            <a:xfrm>
              <a:off x="7562903" y="2436018"/>
              <a:ext cx="9525" cy="9525"/>
            </a:xfrm>
            <a:custGeom>
              <a:avLst/>
              <a:gdLst/>
              <a:ahLst/>
              <a:cxnLst/>
              <a:rect l="l" t="t" r="r" b="b"/>
              <a:pathLst>
                <a:path w="9525" h="9525" extrusionOk="0">
                  <a:moveTo>
                    <a:pt x="7567" y="7144"/>
                  </a:moveTo>
                  <a:cubicBezTo>
                    <a:pt x="7567" y="7144"/>
                    <a:pt x="6615" y="7144"/>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970" name="Google Shape;11970;p15"/>
            <p:cNvSpPr/>
            <p:nvPr/>
          </p:nvSpPr>
          <p:spPr>
            <a:xfrm>
              <a:off x="7502366" y="2434113"/>
              <a:ext cx="9525" cy="9525"/>
            </a:xfrm>
            <a:custGeom>
              <a:avLst/>
              <a:gdLst/>
              <a:ahLst/>
              <a:cxnLst/>
              <a:rect l="l" t="t" r="r" b="b"/>
              <a:pathLst>
                <a:path w="9525" h="9525" extrusionOk="0">
                  <a:moveTo>
                    <a:pt x="7144" y="7144"/>
                  </a:moveTo>
                  <a:cubicBezTo>
                    <a:pt x="7144" y="8096"/>
                    <a:pt x="8096" y="8096"/>
                    <a:pt x="8096" y="8096"/>
                  </a:cubicBezTo>
                  <a:cubicBezTo>
                    <a:pt x="8096" y="8096"/>
                    <a:pt x="8096"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971" name="Google Shape;11971;p15"/>
            <p:cNvSpPr/>
            <p:nvPr/>
          </p:nvSpPr>
          <p:spPr>
            <a:xfrm>
              <a:off x="7468076" y="2423212"/>
              <a:ext cx="9525" cy="9525"/>
            </a:xfrm>
            <a:custGeom>
              <a:avLst/>
              <a:gdLst/>
              <a:ahLst/>
              <a:cxnLst/>
              <a:rect l="l" t="t" r="r" b="b"/>
              <a:pathLst>
                <a:path w="9525" h="9525" extrusionOk="0">
                  <a:moveTo>
                    <a:pt x="7144" y="7567"/>
                  </a:moveTo>
                  <a:cubicBezTo>
                    <a:pt x="7144" y="7567"/>
                    <a:pt x="8096" y="6615"/>
                    <a:pt x="7144"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972" name="Google Shape;11972;p15"/>
            <p:cNvSpPr/>
            <p:nvPr/>
          </p:nvSpPr>
          <p:spPr>
            <a:xfrm>
              <a:off x="7445216" y="2425541"/>
              <a:ext cx="9525" cy="9525"/>
            </a:xfrm>
            <a:custGeom>
              <a:avLst/>
              <a:gdLst/>
              <a:ahLst/>
              <a:cxnLst/>
              <a:rect l="l" t="t" r="r" b="b"/>
              <a:pathLst>
                <a:path w="9525" h="9525" extrusionOk="0">
                  <a:moveTo>
                    <a:pt x="7144" y="7144"/>
                  </a:moveTo>
                  <a:cubicBezTo>
                    <a:pt x="7144" y="8096"/>
                    <a:pt x="7144" y="8096"/>
                    <a:pt x="7144" y="7144"/>
                  </a:cubicBezTo>
                  <a:cubicBezTo>
                    <a:pt x="7144" y="8096"/>
                    <a:pt x="7144"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973" name="Google Shape;11973;p15"/>
            <p:cNvSpPr/>
            <p:nvPr/>
          </p:nvSpPr>
          <p:spPr>
            <a:xfrm>
              <a:off x="7446698" y="2444591"/>
              <a:ext cx="9525" cy="9525"/>
            </a:xfrm>
            <a:custGeom>
              <a:avLst/>
              <a:gdLst/>
              <a:ahLst/>
              <a:cxnLst/>
              <a:rect l="l" t="t" r="r" b="b"/>
              <a:pathLst>
                <a:path w="9525" h="9525" extrusionOk="0">
                  <a:moveTo>
                    <a:pt x="7567" y="7144"/>
                  </a:moveTo>
                  <a:cubicBezTo>
                    <a:pt x="7567" y="7144"/>
                    <a:pt x="6615" y="7144"/>
                    <a:pt x="7567" y="7144"/>
                  </a:cubicBezTo>
                  <a:lnTo>
                    <a:pt x="7567" y="7144"/>
                  </a:ln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974" name="Google Shape;11974;p15"/>
            <p:cNvSpPr/>
            <p:nvPr/>
          </p:nvSpPr>
          <p:spPr>
            <a:xfrm>
              <a:off x="7420451" y="2432208"/>
              <a:ext cx="9525" cy="9525"/>
            </a:xfrm>
            <a:custGeom>
              <a:avLst/>
              <a:gdLst/>
              <a:ahLst/>
              <a:cxnLst/>
              <a:rect l="l" t="t" r="r" b="b"/>
              <a:pathLst>
                <a:path w="9525" h="9525" extrusionOk="0">
                  <a:moveTo>
                    <a:pt x="8096" y="7144"/>
                  </a:moveTo>
                  <a:lnTo>
                    <a:pt x="7144" y="8096"/>
                  </a:lnTo>
                  <a:cubicBezTo>
                    <a:pt x="7144" y="8096"/>
                    <a:pt x="7144" y="8096"/>
                    <a:pt x="8096"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975" name="Google Shape;11975;p15"/>
            <p:cNvSpPr/>
            <p:nvPr/>
          </p:nvSpPr>
          <p:spPr>
            <a:xfrm>
              <a:off x="7444264" y="2439828"/>
              <a:ext cx="9525" cy="9525"/>
            </a:xfrm>
            <a:custGeom>
              <a:avLst/>
              <a:gdLst/>
              <a:ahLst/>
              <a:cxnLst/>
              <a:rect l="l" t="t" r="r" b="b"/>
              <a:pathLst>
                <a:path w="9525" h="9525" extrusionOk="0">
                  <a:moveTo>
                    <a:pt x="7144" y="7144"/>
                  </a:moveTo>
                  <a:lnTo>
                    <a:pt x="7144" y="7144"/>
                  </a:lnTo>
                  <a:cubicBezTo>
                    <a:pt x="7144" y="8096"/>
                    <a:pt x="7144"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976" name="Google Shape;11976;p15"/>
            <p:cNvSpPr/>
            <p:nvPr/>
          </p:nvSpPr>
          <p:spPr>
            <a:xfrm>
              <a:off x="7581001" y="2455068"/>
              <a:ext cx="9525" cy="9525"/>
            </a:xfrm>
            <a:custGeom>
              <a:avLst/>
              <a:gdLst/>
              <a:ahLst/>
              <a:cxnLst/>
              <a:rect l="l" t="t" r="r" b="b"/>
              <a:pathLst>
                <a:path w="9525" h="9525" extrusionOk="0">
                  <a:moveTo>
                    <a:pt x="7567" y="7144"/>
                  </a:moveTo>
                  <a:cubicBezTo>
                    <a:pt x="7567" y="7144"/>
                    <a:pt x="6615" y="9049"/>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977" name="Google Shape;11977;p15"/>
            <p:cNvSpPr/>
            <p:nvPr/>
          </p:nvSpPr>
          <p:spPr>
            <a:xfrm>
              <a:off x="7584281" y="2444591"/>
              <a:ext cx="9525" cy="9525"/>
            </a:xfrm>
            <a:custGeom>
              <a:avLst/>
              <a:gdLst/>
              <a:ahLst/>
              <a:cxnLst/>
              <a:rect l="l" t="t" r="r" b="b"/>
              <a:pathLst>
                <a:path w="9525" h="9525" extrusionOk="0">
                  <a:moveTo>
                    <a:pt x="7144" y="8096"/>
                  </a:moveTo>
                  <a:lnTo>
                    <a:pt x="8096" y="7144"/>
                  </a:lnTo>
                  <a:cubicBezTo>
                    <a:pt x="7144" y="7144"/>
                    <a:pt x="7144" y="8096"/>
                    <a:pt x="7144" y="809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978" name="Google Shape;11978;p15"/>
            <p:cNvSpPr/>
            <p:nvPr/>
          </p:nvSpPr>
          <p:spPr>
            <a:xfrm>
              <a:off x="7518559" y="2442160"/>
              <a:ext cx="9525" cy="9525"/>
            </a:xfrm>
            <a:custGeom>
              <a:avLst/>
              <a:gdLst/>
              <a:ahLst/>
              <a:cxnLst/>
              <a:rect l="l" t="t" r="r" b="b"/>
              <a:pathLst>
                <a:path w="9525" h="9525" extrusionOk="0">
                  <a:moveTo>
                    <a:pt x="7144" y="7670"/>
                  </a:moveTo>
                  <a:cubicBezTo>
                    <a:pt x="7144" y="8622"/>
                    <a:pt x="8096" y="9575"/>
                    <a:pt x="8096" y="10527"/>
                  </a:cubicBezTo>
                  <a:cubicBezTo>
                    <a:pt x="9049" y="9575"/>
                    <a:pt x="8096" y="5765"/>
                    <a:pt x="7144" y="7670"/>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979" name="Google Shape;11979;p15"/>
            <p:cNvSpPr/>
            <p:nvPr/>
          </p:nvSpPr>
          <p:spPr>
            <a:xfrm>
              <a:off x="7576661" y="2493168"/>
              <a:ext cx="9525" cy="9525"/>
            </a:xfrm>
            <a:custGeom>
              <a:avLst/>
              <a:gdLst/>
              <a:ahLst/>
              <a:cxnLst/>
              <a:rect l="l" t="t" r="r" b="b"/>
              <a:pathLst>
                <a:path w="9525" h="9525" extrusionOk="0">
                  <a:moveTo>
                    <a:pt x="7144" y="9049"/>
                  </a:moveTo>
                  <a:cubicBezTo>
                    <a:pt x="7144" y="8096"/>
                    <a:pt x="7144" y="7144"/>
                    <a:pt x="8096" y="7144"/>
                  </a:cubicBezTo>
                  <a:cubicBezTo>
                    <a:pt x="7144" y="8096"/>
                    <a:pt x="7144" y="9049"/>
                    <a:pt x="7144" y="904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980" name="Google Shape;11980;p15"/>
            <p:cNvSpPr/>
            <p:nvPr/>
          </p:nvSpPr>
          <p:spPr>
            <a:xfrm>
              <a:off x="7576661" y="2491263"/>
              <a:ext cx="9525" cy="9525"/>
            </a:xfrm>
            <a:custGeom>
              <a:avLst/>
              <a:gdLst/>
              <a:ahLst/>
              <a:cxnLst/>
              <a:rect l="l" t="t" r="r" b="b"/>
              <a:pathLst>
                <a:path w="9525" h="9525" extrusionOk="0">
                  <a:moveTo>
                    <a:pt x="7144" y="9049"/>
                  </a:moveTo>
                  <a:lnTo>
                    <a:pt x="8096" y="7144"/>
                  </a:lnTo>
                  <a:cubicBezTo>
                    <a:pt x="8096" y="8096"/>
                    <a:pt x="7144" y="9049"/>
                    <a:pt x="7144" y="904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981" name="Google Shape;11981;p15"/>
            <p:cNvSpPr/>
            <p:nvPr/>
          </p:nvSpPr>
          <p:spPr>
            <a:xfrm>
              <a:off x="7519088" y="2496264"/>
              <a:ext cx="9525" cy="9525"/>
            </a:xfrm>
            <a:custGeom>
              <a:avLst/>
              <a:gdLst/>
              <a:ahLst/>
              <a:cxnLst/>
              <a:rect l="l" t="t" r="r" b="b"/>
              <a:pathLst>
                <a:path w="9525" h="9525" extrusionOk="0">
                  <a:moveTo>
                    <a:pt x="7567" y="7858"/>
                  </a:moveTo>
                  <a:cubicBezTo>
                    <a:pt x="7567" y="6906"/>
                    <a:pt x="6615" y="6906"/>
                    <a:pt x="7567" y="7858"/>
                  </a:cubicBezTo>
                  <a:cubicBezTo>
                    <a:pt x="6615" y="7858"/>
                    <a:pt x="7567" y="7858"/>
                    <a:pt x="7567" y="785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982" name="Google Shape;11982;p15"/>
            <p:cNvSpPr/>
            <p:nvPr/>
          </p:nvSpPr>
          <p:spPr>
            <a:xfrm>
              <a:off x="7585722" y="2430169"/>
              <a:ext cx="9525" cy="28575"/>
            </a:xfrm>
            <a:custGeom>
              <a:avLst/>
              <a:gdLst/>
              <a:ahLst/>
              <a:cxnLst/>
              <a:rect l="l" t="t" r="r" b="b"/>
              <a:pathLst>
                <a:path w="9525" h="28575" extrusionOk="0">
                  <a:moveTo>
                    <a:pt x="7608" y="23471"/>
                  </a:moveTo>
                  <a:cubicBezTo>
                    <a:pt x="10465" y="-6057"/>
                    <a:pt x="5703" y="11088"/>
                    <a:pt x="7608" y="23471"/>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983" name="Google Shape;11983;p15"/>
            <p:cNvSpPr/>
            <p:nvPr/>
          </p:nvSpPr>
          <p:spPr>
            <a:xfrm>
              <a:off x="7582376" y="2482267"/>
              <a:ext cx="9525" cy="9525"/>
            </a:xfrm>
            <a:custGeom>
              <a:avLst/>
              <a:gdLst/>
              <a:ahLst/>
              <a:cxnLst/>
              <a:rect l="l" t="t" r="r" b="b"/>
              <a:pathLst>
                <a:path w="9525" h="9525" extrusionOk="0">
                  <a:moveTo>
                    <a:pt x="7144" y="7567"/>
                  </a:moveTo>
                  <a:cubicBezTo>
                    <a:pt x="7144" y="7567"/>
                    <a:pt x="8096" y="6615"/>
                    <a:pt x="7144"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984" name="Google Shape;11984;p15"/>
            <p:cNvSpPr/>
            <p:nvPr/>
          </p:nvSpPr>
          <p:spPr>
            <a:xfrm>
              <a:off x="7421404" y="2516028"/>
              <a:ext cx="9525" cy="9525"/>
            </a:xfrm>
            <a:custGeom>
              <a:avLst/>
              <a:gdLst/>
              <a:ahLst/>
              <a:cxnLst/>
              <a:rect l="l" t="t" r="r" b="b"/>
              <a:pathLst>
                <a:path w="9525" h="9525" extrusionOk="0">
                  <a:moveTo>
                    <a:pt x="7144" y="7144"/>
                  </a:moveTo>
                  <a:lnTo>
                    <a:pt x="7144" y="9049"/>
                  </a:lnTo>
                  <a:cubicBezTo>
                    <a:pt x="7144" y="8096"/>
                    <a:pt x="7144"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985" name="Google Shape;11985;p15"/>
            <p:cNvSpPr/>
            <p:nvPr/>
          </p:nvSpPr>
          <p:spPr>
            <a:xfrm>
              <a:off x="7580471" y="2462688"/>
              <a:ext cx="9525" cy="9525"/>
            </a:xfrm>
            <a:custGeom>
              <a:avLst/>
              <a:gdLst/>
              <a:ahLst/>
              <a:cxnLst/>
              <a:rect l="l" t="t" r="r" b="b"/>
              <a:pathLst>
                <a:path w="9525" h="9525" extrusionOk="0">
                  <a:moveTo>
                    <a:pt x="7144" y="7144"/>
                  </a:moveTo>
                  <a:lnTo>
                    <a:pt x="7144" y="7144"/>
                  </a:lnTo>
                  <a:lnTo>
                    <a:pt x="7144" y="7144"/>
                  </a:ln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986" name="Google Shape;11986;p15"/>
            <p:cNvSpPr/>
            <p:nvPr/>
          </p:nvSpPr>
          <p:spPr>
            <a:xfrm>
              <a:off x="7429976" y="2516028"/>
              <a:ext cx="9525" cy="9525"/>
            </a:xfrm>
            <a:custGeom>
              <a:avLst/>
              <a:gdLst/>
              <a:ahLst/>
              <a:cxnLst/>
              <a:rect l="l" t="t" r="r" b="b"/>
              <a:pathLst>
                <a:path w="9525" h="9525" extrusionOk="0">
                  <a:moveTo>
                    <a:pt x="7144" y="7144"/>
                  </a:moveTo>
                  <a:lnTo>
                    <a:pt x="7144" y="7144"/>
                  </a:lnTo>
                  <a:lnTo>
                    <a:pt x="7144" y="7144"/>
                  </a:ln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987" name="Google Shape;11987;p15"/>
            <p:cNvSpPr/>
            <p:nvPr/>
          </p:nvSpPr>
          <p:spPr>
            <a:xfrm>
              <a:off x="7430929" y="2426493"/>
              <a:ext cx="9525" cy="9525"/>
            </a:xfrm>
            <a:custGeom>
              <a:avLst/>
              <a:gdLst/>
              <a:ahLst/>
              <a:cxnLst/>
              <a:rect l="l" t="t" r="r" b="b"/>
              <a:pathLst>
                <a:path w="9525" h="9525" extrusionOk="0">
                  <a:moveTo>
                    <a:pt x="7144" y="7144"/>
                  </a:moveTo>
                  <a:lnTo>
                    <a:pt x="7144" y="7144"/>
                  </a:ln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988" name="Google Shape;11988;p15"/>
            <p:cNvSpPr/>
            <p:nvPr/>
          </p:nvSpPr>
          <p:spPr>
            <a:xfrm>
              <a:off x="7429976" y="2516028"/>
              <a:ext cx="9525" cy="9525"/>
            </a:xfrm>
            <a:custGeom>
              <a:avLst/>
              <a:gdLst/>
              <a:ahLst/>
              <a:cxnLst/>
              <a:rect l="l" t="t" r="r" b="b"/>
              <a:pathLst>
                <a:path w="9525" h="9525" extrusionOk="0">
                  <a:moveTo>
                    <a:pt x="7144" y="7144"/>
                  </a:moveTo>
                  <a:lnTo>
                    <a:pt x="7144" y="7144"/>
                  </a:lnTo>
                  <a:lnTo>
                    <a:pt x="7144" y="7144"/>
                  </a:ln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989" name="Google Shape;11989;p15"/>
            <p:cNvSpPr/>
            <p:nvPr/>
          </p:nvSpPr>
          <p:spPr>
            <a:xfrm>
              <a:off x="7470934" y="2498883"/>
              <a:ext cx="9525" cy="9525"/>
            </a:xfrm>
            <a:custGeom>
              <a:avLst/>
              <a:gdLst/>
              <a:ahLst/>
              <a:cxnLst/>
              <a:rect l="l" t="t" r="r" b="b"/>
              <a:pathLst>
                <a:path w="9525" h="9525" extrusionOk="0">
                  <a:moveTo>
                    <a:pt x="7144" y="8096"/>
                  </a:moveTo>
                  <a:cubicBezTo>
                    <a:pt x="7144" y="8096"/>
                    <a:pt x="7144" y="7144"/>
                    <a:pt x="7144" y="7144"/>
                  </a:cubicBezTo>
                  <a:cubicBezTo>
                    <a:pt x="7144" y="7144"/>
                    <a:pt x="7144" y="7144"/>
                    <a:pt x="7144" y="809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990" name="Google Shape;11990;p15"/>
            <p:cNvSpPr/>
            <p:nvPr/>
          </p:nvSpPr>
          <p:spPr>
            <a:xfrm>
              <a:off x="7462361" y="2494121"/>
              <a:ext cx="9525" cy="9525"/>
            </a:xfrm>
            <a:custGeom>
              <a:avLst/>
              <a:gdLst/>
              <a:ahLst/>
              <a:cxnLst/>
              <a:rect l="l" t="t" r="r" b="b"/>
              <a:pathLst>
                <a:path w="9525" h="9525" extrusionOk="0">
                  <a:moveTo>
                    <a:pt x="7144" y="7144"/>
                  </a:moveTo>
                  <a:lnTo>
                    <a:pt x="7144" y="7144"/>
                  </a:lnTo>
                  <a:lnTo>
                    <a:pt x="7144" y="7144"/>
                  </a:ln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991" name="Google Shape;11991;p15"/>
            <p:cNvSpPr/>
            <p:nvPr/>
          </p:nvSpPr>
          <p:spPr>
            <a:xfrm>
              <a:off x="7514034" y="2424588"/>
              <a:ext cx="9525" cy="9525"/>
            </a:xfrm>
            <a:custGeom>
              <a:avLst/>
              <a:gdLst/>
              <a:ahLst/>
              <a:cxnLst/>
              <a:rect l="l" t="t" r="r" b="b"/>
              <a:pathLst>
                <a:path w="9525" h="9525" extrusionOk="0">
                  <a:moveTo>
                    <a:pt x="7858" y="7144"/>
                  </a:moveTo>
                  <a:cubicBezTo>
                    <a:pt x="6906" y="7144"/>
                    <a:pt x="6906" y="7144"/>
                    <a:pt x="7858" y="7144"/>
                  </a:cubicBezTo>
                  <a:cubicBezTo>
                    <a:pt x="6906" y="7144"/>
                    <a:pt x="7858" y="7144"/>
                    <a:pt x="7858"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992" name="Google Shape;11992;p15"/>
            <p:cNvSpPr/>
            <p:nvPr/>
          </p:nvSpPr>
          <p:spPr>
            <a:xfrm>
              <a:off x="7429976" y="2516981"/>
              <a:ext cx="9525" cy="9525"/>
            </a:xfrm>
            <a:custGeom>
              <a:avLst/>
              <a:gdLst/>
              <a:ahLst/>
              <a:cxnLst/>
              <a:rect l="l" t="t" r="r" b="b"/>
              <a:pathLst>
                <a:path w="9525" h="9525" extrusionOk="0">
                  <a:moveTo>
                    <a:pt x="7144" y="7144"/>
                  </a:moveTo>
                  <a:cubicBezTo>
                    <a:pt x="7144" y="7144"/>
                    <a:pt x="7144" y="8096"/>
                    <a:pt x="7144" y="9049"/>
                  </a:cubicBezTo>
                  <a:cubicBezTo>
                    <a:pt x="7144" y="8096"/>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993" name="Google Shape;11993;p15"/>
            <p:cNvSpPr/>
            <p:nvPr/>
          </p:nvSpPr>
          <p:spPr>
            <a:xfrm>
              <a:off x="7481411" y="2477928"/>
              <a:ext cx="9525" cy="9525"/>
            </a:xfrm>
            <a:custGeom>
              <a:avLst/>
              <a:gdLst/>
              <a:ahLst/>
              <a:cxnLst/>
              <a:rect l="l" t="t" r="r" b="b"/>
              <a:pathLst>
                <a:path w="9525" h="9525" extrusionOk="0">
                  <a:moveTo>
                    <a:pt x="7144" y="7144"/>
                  </a:moveTo>
                  <a:cubicBezTo>
                    <a:pt x="7144" y="7144"/>
                    <a:pt x="7144"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994" name="Google Shape;11994;p15"/>
            <p:cNvSpPr/>
            <p:nvPr/>
          </p:nvSpPr>
          <p:spPr>
            <a:xfrm>
              <a:off x="7484297" y="2471605"/>
              <a:ext cx="9525" cy="19050"/>
            </a:xfrm>
            <a:custGeom>
              <a:avLst/>
              <a:gdLst/>
              <a:ahLst/>
              <a:cxnLst/>
              <a:rect l="l" t="t" r="r" b="b"/>
              <a:pathLst>
                <a:path w="9525" h="19050" extrusionOk="0">
                  <a:moveTo>
                    <a:pt x="9020" y="16325"/>
                  </a:moveTo>
                  <a:cubicBezTo>
                    <a:pt x="12830" y="-6535"/>
                    <a:pt x="3305" y="21087"/>
                    <a:pt x="9020" y="16325"/>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995" name="Google Shape;11995;p15"/>
            <p:cNvSpPr/>
            <p:nvPr/>
          </p:nvSpPr>
          <p:spPr>
            <a:xfrm>
              <a:off x="7485751" y="2481738"/>
              <a:ext cx="9525" cy="9525"/>
            </a:xfrm>
            <a:custGeom>
              <a:avLst/>
              <a:gdLst/>
              <a:ahLst/>
              <a:cxnLst/>
              <a:rect l="l" t="t" r="r" b="b"/>
              <a:pathLst>
                <a:path w="9525" h="9525" extrusionOk="0">
                  <a:moveTo>
                    <a:pt x="7567" y="7144"/>
                  </a:moveTo>
                  <a:cubicBezTo>
                    <a:pt x="7567" y="7144"/>
                    <a:pt x="7567" y="8096"/>
                    <a:pt x="7567" y="8096"/>
                  </a:cubicBezTo>
                  <a:cubicBezTo>
                    <a:pt x="6615" y="8096"/>
                    <a:pt x="7567" y="8096"/>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996" name="Google Shape;11996;p15"/>
            <p:cNvSpPr/>
            <p:nvPr/>
          </p:nvSpPr>
          <p:spPr>
            <a:xfrm>
              <a:off x="7501414" y="2486739"/>
              <a:ext cx="9525" cy="9525"/>
            </a:xfrm>
            <a:custGeom>
              <a:avLst/>
              <a:gdLst/>
              <a:ahLst/>
              <a:cxnLst/>
              <a:rect l="l" t="t" r="r" b="b"/>
              <a:pathLst>
                <a:path w="9525" h="9525" extrusionOk="0">
                  <a:moveTo>
                    <a:pt x="7144" y="7858"/>
                  </a:moveTo>
                  <a:cubicBezTo>
                    <a:pt x="7144" y="7858"/>
                    <a:pt x="7144" y="6906"/>
                    <a:pt x="7144" y="7858"/>
                  </a:cubicBezTo>
                  <a:cubicBezTo>
                    <a:pt x="7144" y="6906"/>
                    <a:pt x="7144" y="6906"/>
                    <a:pt x="7144" y="785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997" name="Google Shape;11997;p15"/>
            <p:cNvSpPr/>
            <p:nvPr/>
          </p:nvSpPr>
          <p:spPr>
            <a:xfrm>
              <a:off x="7394734" y="2485548"/>
              <a:ext cx="9525" cy="9525"/>
            </a:xfrm>
            <a:custGeom>
              <a:avLst/>
              <a:gdLst/>
              <a:ahLst/>
              <a:cxnLst/>
              <a:rect l="l" t="t" r="r" b="b"/>
              <a:pathLst>
                <a:path w="9525" h="9525" extrusionOk="0">
                  <a:moveTo>
                    <a:pt x="7144" y="7144"/>
                  </a:moveTo>
                  <a:cubicBezTo>
                    <a:pt x="7144" y="8096"/>
                    <a:pt x="10001"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998" name="Google Shape;11998;p15"/>
            <p:cNvSpPr/>
            <p:nvPr/>
          </p:nvSpPr>
          <p:spPr>
            <a:xfrm>
              <a:off x="7536233" y="2463366"/>
              <a:ext cx="9525" cy="9525"/>
            </a:xfrm>
            <a:custGeom>
              <a:avLst/>
              <a:gdLst/>
              <a:ahLst/>
              <a:cxnLst/>
              <a:rect l="l" t="t" r="r" b="b"/>
              <a:pathLst>
                <a:path w="9525" h="9525" extrusionOk="0">
                  <a:moveTo>
                    <a:pt x="7567" y="7419"/>
                  </a:moveTo>
                  <a:cubicBezTo>
                    <a:pt x="6615" y="6466"/>
                    <a:pt x="7567" y="8371"/>
                    <a:pt x="7567" y="741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999" name="Google Shape;11999;p15"/>
            <p:cNvSpPr/>
            <p:nvPr/>
          </p:nvSpPr>
          <p:spPr>
            <a:xfrm>
              <a:off x="7487126" y="2471261"/>
              <a:ext cx="9525" cy="9525"/>
            </a:xfrm>
            <a:custGeom>
              <a:avLst/>
              <a:gdLst/>
              <a:ahLst/>
              <a:cxnLst/>
              <a:rect l="l" t="t" r="r" b="b"/>
              <a:pathLst>
                <a:path w="9525" h="9525" extrusionOk="0">
                  <a:moveTo>
                    <a:pt x="7144" y="7144"/>
                  </a:moveTo>
                  <a:cubicBezTo>
                    <a:pt x="7144" y="8096"/>
                    <a:pt x="7144" y="8096"/>
                    <a:pt x="7144" y="9049"/>
                  </a:cubicBezTo>
                  <a:cubicBezTo>
                    <a:pt x="7144" y="8096"/>
                    <a:pt x="7144"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000" name="Google Shape;12000;p15"/>
            <p:cNvSpPr/>
            <p:nvPr/>
          </p:nvSpPr>
          <p:spPr>
            <a:xfrm>
              <a:off x="7538561" y="2471261"/>
              <a:ext cx="9525" cy="9525"/>
            </a:xfrm>
            <a:custGeom>
              <a:avLst/>
              <a:gdLst/>
              <a:ahLst/>
              <a:cxnLst/>
              <a:rect l="l" t="t" r="r" b="b"/>
              <a:pathLst>
                <a:path w="9525" h="9525" extrusionOk="0">
                  <a:moveTo>
                    <a:pt x="7144" y="7144"/>
                  </a:moveTo>
                  <a:cubicBezTo>
                    <a:pt x="9049" y="11906"/>
                    <a:pt x="9049" y="9049"/>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001" name="Google Shape;12001;p15"/>
            <p:cNvSpPr/>
            <p:nvPr/>
          </p:nvSpPr>
          <p:spPr>
            <a:xfrm>
              <a:off x="7540466" y="2472213"/>
              <a:ext cx="9525" cy="9525"/>
            </a:xfrm>
            <a:custGeom>
              <a:avLst/>
              <a:gdLst/>
              <a:ahLst/>
              <a:cxnLst/>
              <a:rect l="l" t="t" r="r" b="b"/>
              <a:pathLst>
                <a:path w="9525" h="9525" extrusionOk="0">
                  <a:moveTo>
                    <a:pt x="7144" y="7144"/>
                  </a:moveTo>
                  <a:lnTo>
                    <a:pt x="7144" y="7144"/>
                  </a:lnTo>
                  <a:lnTo>
                    <a:pt x="7144" y="7144"/>
                  </a:ln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002" name="Google Shape;12002;p15"/>
            <p:cNvSpPr/>
            <p:nvPr/>
          </p:nvSpPr>
          <p:spPr>
            <a:xfrm>
              <a:off x="7246144" y="2403977"/>
              <a:ext cx="352425" cy="133350"/>
            </a:xfrm>
            <a:custGeom>
              <a:avLst/>
              <a:gdLst/>
              <a:ahLst/>
              <a:cxnLst/>
              <a:rect l="l" t="t" r="r" b="b"/>
              <a:pathLst>
                <a:path w="352425" h="133350" extrusionOk="0">
                  <a:moveTo>
                    <a:pt x="154781" y="87762"/>
                  </a:moveTo>
                  <a:cubicBezTo>
                    <a:pt x="137636" y="94430"/>
                    <a:pt x="19526" y="101097"/>
                    <a:pt x="7144" y="94430"/>
                  </a:cubicBezTo>
                  <a:cubicBezTo>
                    <a:pt x="53816" y="35375"/>
                    <a:pt x="123349" y="93477"/>
                    <a:pt x="164306" y="36327"/>
                  </a:cubicBezTo>
                  <a:cubicBezTo>
                    <a:pt x="175736" y="20135"/>
                    <a:pt x="144304" y="42042"/>
                    <a:pt x="141446" y="43947"/>
                  </a:cubicBezTo>
                  <a:cubicBezTo>
                    <a:pt x="144304" y="-15108"/>
                    <a:pt x="170974" y="64902"/>
                    <a:pt x="190976" y="47757"/>
                  </a:cubicBezTo>
                  <a:cubicBezTo>
                    <a:pt x="191929" y="68712"/>
                    <a:pt x="190976" y="-44635"/>
                    <a:pt x="219551" y="37280"/>
                  </a:cubicBezTo>
                  <a:cubicBezTo>
                    <a:pt x="219551" y="37280"/>
                    <a:pt x="200501" y="28707"/>
                    <a:pt x="204311" y="26802"/>
                  </a:cubicBezTo>
                  <a:cubicBezTo>
                    <a:pt x="195739" y="51567"/>
                    <a:pt x="201454" y="62045"/>
                    <a:pt x="222409" y="58235"/>
                  </a:cubicBezTo>
                  <a:cubicBezTo>
                    <a:pt x="217646" y="62045"/>
                    <a:pt x="250984" y="22040"/>
                    <a:pt x="221456" y="50615"/>
                  </a:cubicBezTo>
                  <a:cubicBezTo>
                    <a:pt x="228124" y="38232"/>
                    <a:pt x="209074" y="34422"/>
                    <a:pt x="233839" y="26802"/>
                  </a:cubicBezTo>
                  <a:cubicBezTo>
                    <a:pt x="231934" y="40137"/>
                    <a:pt x="234791" y="37280"/>
                    <a:pt x="228124" y="46805"/>
                  </a:cubicBezTo>
                  <a:cubicBezTo>
                    <a:pt x="236696" y="42042"/>
                    <a:pt x="242411" y="35375"/>
                    <a:pt x="243364" y="26802"/>
                  </a:cubicBezTo>
                  <a:cubicBezTo>
                    <a:pt x="243364" y="21087"/>
                    <a:pt x="238601" y="51567"/>
                    <a:pt x="241459" y="52520"/>
                  </a:cubicBezTo>
                  <a:cubicBezTo>
                    <a:pt x="239554" y="42042"/>
                    <a:pt x="251936" y="11562"/>
                    <a:pt x="265271" y="40137"/>
                  </a:cubicBezTo>
                  <a:cubicBezTo>
                    <a:pt x="267176" y="41090"/>
                    <a:pt x="250031" y="37280"/>
                    <a:pt x="272891" y="28707"/>
                  </a:cubicBezTo>
                  <a:cubicBezTo>
                    <a:pt x="249079" y="71570"/>
                    <a:pt x="320516" y="21087"/>
                    <a:pt x="319564" y="36327"/>
                  </a:cubicBezTo>
                  <a:cubicBezTo>
                    <a:pt x="286226" y="24897"/>
                    <a:pt x="346234" y="79190"/>
                    <a:pt x="319564" y="26802"/>
                  </a:cubicBezTo>
                  <a:cubicBezTo>
                    <a:pt x="333851" y="21087"/>
                    <a:pt x="312896" y="78237"/>
                    <a:pt x="325279" y="30612"/>
                  </a:cubicBezTo>
                  <a:cubicBezTo>
                    <a:pt x="385286" y="62045"/>
                    <a:pt x="290036" y="61092"/>
                    <a:pt x="348139" y="79190"/>
                  </a:cubicBezTo>
                  <a:cubicBezTo>
                    <a:pt x="343376" y="101097"/>
                    <a:pt x="229076" y="121100"/>
                    <a:pt x="227171" y="121100"/>
                  </a:cubicBezTo>
                  <a:cubicBezTo>
                    <a:pt x="235744" y="113480"/>
                    <a:pt x="235744" y="103002"/>
                    <a:pt x="228124" y="88715"/>
                  </a:cubicBezTo>
                  <a:cubicBezTo>
                    <a:pt x="210979" y="130625"/>
                    <a:pt x="185261" y="93477"/>
                    <a:pt x="173831" y="126815"/>
                  </a:cubicBezTo>
                  <a:cubicBezTo>
                    <a:pt x="175736" y="117290"/>
                    <a:pt x="181451" y="106812"/>
                    <a:pt x="154781" y="87762"/>
                  </a:cubicBezTo>
                  <a:close/>
                  <a:moveTo>
                    <a:pt x="20479" y="85857"/>
                  </a:moveTo>
                  <a:cubicBezTo>
                    <a:pt x="20479" y="85857"/>
                    <a:pt x="20479" y="84905"/>
                    <a:pt x="20479" y="83952"/>
                  </a:cubicBezTo>
                  <a:cubicBezTo>
                    <a:pt x="21431" y="84905"/>
                    <a:pt x="21431" y="85857"/>
                    <a:pt x="20479" y="85857"/>
                  </a:cubicBezTo>
                  <a:close/>
                  <a:moveTo>
                    <a:pt x="194786" y="70617"/>
                  </a:moveTo>
                  <a:cubicBezTo>
                    <a:pt x="191929" y="70617"/>
                    <a:pt x="177641" y="103002"/>
                    <a:pt x="194786" y="70617"/>
                  </a:cubicBezTo>
                  <a:close/>
                  <a:moveTo>
                    <a:pt x="196691" y="86810"/>
                  </a:moveTo>
                  <a:cubicBezTo>
                    <a:pt x="197644" y="87762"/>
                    <a:pt x="197644" y="80142"/>
                    <a:pt x="196691" y="86810"/>
                  </a:cubicBezTo>
                  <a:close/>
                  <a:moveTo>
                    <a:pt x="198596" y="82047"/>
                  </a:moveTo>
                  <a:cubicBezTo>
                    <a:pt x="197644" y="82047"/>
                    <a:pt x="197644" y="82047"/>
                    <a:pt x="198596" y="82047"/>
                  </a:cubicBezTo>
                  <a:lnTo>
                    <a:pt x="198596" y="82047"/>
                  </a:lnTo>
                  <a:close/>
                  <a:moveTo>
                    <a:pt x="168116" y="80142"/>
                  </a:moveTo>
                  <a:cubicBezTo>
                    <a:pt x="167164" y="79190"/>
                    <a:pt x="166211" y="80142"/>
                    <a:pt x="168116" y="80142"/>
                  </a:cubicBezTo>
                  <a:close/>
                  <a:moveTo>
                    <a:pt x="170974" y="84905"/>
                  </a:moveTo>
                  <a:cubicBezTo>
                    <a:pt x="170974" y="76332"/>
                    <a:pt x="170021" y="83000"/>
                    <a:pt x="170974" y="84905"/>
                  </a:cubicBezTo>
                  <a:close/>
                  <a:moveTo>
                    <a:pt x="181451" y="96335"/>
                  </a:moveTo>
                  <a:cubicBezTo>
                    <a:pt x="185261" y="70617"/>
                    <a:pt x="182404" y="94430"/>
                    <a:pt x="181451" y="96335"/>
                  </a:cubicBezTo>
                  <a:close/>
                  <a:moveTo>
                    <a:pt x="315754" y="72522"/>
                  </a:moveTo>
                  <a:cubicBezTo>
                    <a:pt x="314801" y="67760"/>
                    <a:pt x="310991" y="81095"/>
                    <a:pt x="315754" y="72522"/>
                  </a:cubicBezTo>
                  <a:close/>
                  <a:moveTo>
                    <a:pt x="290036" y="66807"/>
                  </a:moveTo>
                  <a:cubicBezTo>
                    <a:pt x="262414" y="114432"/>
                    <a:pt x="327184" y="61092"/>
                    <a:pt x="290036" y="66807"/>
                  </a:cubicBezTo>
                  <a:close/>
                  <a:moveTo>
                    <a:pt x="224314" y="68712"/>
                  </a:moveTo>
                  <a:cubicBezTo>
                    <a:pt x="247174" y="178250"/>
                    <a:pt x="304324" y="12515"/>
                    <a:pt x="224314" y="68712"/>
                  </a:cubicBezTo>
                  <a:close/>
                  <a:moveTo>
                    <a:pt x="216694" y="73475"/>
                  </a:moveTo>
                  <a:cubicBezTo>
                    <a:pt x="182404" y="120147"/>
                    <a:pt x="216694" y="67760"/>
                    <a:pt x="216694" y="73475"/>
                  </a:cubicBezTo>
                  <a:close/>
                  <a:moveTo>
                    <a:pt x="175736" y="40137"/>
                  </a:moveTo>
                  <a:cubicBezTo>
                    <a:pt x="175736" y="40137"/>
                    <a:pt x="175736" y="40137"/>
                    <a:pt x="175736" y="4013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003" name="Google Shape;12003;p15"/>
            <p:cNvSpPr/>
            <p:nvPr/>
          </p:nvSpPr>
          <p:spPr>
            <a:xfrm>
              <a:off x="7582182" y="2451258"/>
              <a:ext cx="9525" cy="9525"/>
            </a:xfrm>
            <a:custGeom>
              <a:avLst/>
              <a:gdLst/>
              <a:ahLst/>
              <a:cxnLst/>
              <a:rect l="l" t="t" r="r" b="b"/>
              <a:pathLst>
                <a:path w="9525" h="9525" extrusionOk="0">
                  <a:moveTo>
                    <a:pt x="7338" y="10954"/>
                  </a:moveTo>
                  <a:cubicBezTo>
                    <a:pt x="8291" y="10001"/>
                    <a:pt x="9243" y="10001"/>
                    <a:pt x="9243" y="7144"/>
                  </a:cubicBezTo>
                  <a:cubicBezTo>
                    <a:pt x="9243" y="10954"/>
                    <a:pt x="6386" y="8096"/>
                    <a:pt x="7338" y="1095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004" name="Google Shape;12004;p15"/>
            <p:cNvSpPr/>
            <p:nvPr/>
          </p:nvSpPr>
          <p:spPr>
            <a:xfrm>
              <a:off x="7583858" y="2456679"/>
              <a:ext cx="9525" cy="9525"/>
            </a:xfrm>
            <a:custGeom>
              <a:avLst/>
              <a:gdLst/>
              <a:ahLst/>
              <a:cxnLst/>
              <a:rect l="l" t="t" r="r" b="b"/>
              <a:pathLst>
                <a:path w="9525" h="9525" extrusionOk="0">
                  <a:moveTo>
                    <a:pt x="7567" y="9343"/>
                  </a:moveTo>
                  <a:cubicBezTo>
                    <a:pt x="7567" y="5533"/>
                    <a:pt x="6615" y="7438"/>
                    <a:pt x="7567" y="9343"/>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005" name="Google Shape;12005;p15"/>
            <p:cNvSpPr/>
            <p:nvPr/>
          </p:nvSpPr>
          <p:spPr>
            <a:xfrm>
              <a:off x="7585033" y="2479784"/>
              <a:ext cx="9525" cy="9525"/>
            </a:xfrm>
            <a:custGeom>
              <a:avLst/>
              <a:gdLst/>
              <a:ahLst/>
              <a:cxnLst/>
              <a:rect l="l" t="t" r="r" b="b"/>
              <a:pathLst>
                <a:path w="9525" h="9525" extrusionOk="0">
                  <a:moveTo>
                    <a:pt x="7344" y="8146"/>
                  </a:moveTo>
                  <a:cubicBezTo>
                    <a:pt x="9249" y="3383"/>
                    <a:pt x="6392" y="17671"/>
                    <a:pt x="7344" y="814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006" name="Google Shape;12006;p15"/>
            <p:cNvSpPr/>
            <p:nvPr/>
          </p:nvSpPr>
          <p:spPr>
            <a:xfrm>
              <a:off x="7583329" y="2489064"/>
              <a:ext cx="9525" cy="9525"/>
            </a:xfrm>
            <a:custGeom>
              <a:avLst/>
              <a:gdLst/>
              <a:ahLst/>
              <a:cxnLst/>
              <a:rect l="l" t="t" r="r" b="b"/>
              <a:pathLst>
                <a:path w="9525" h="9525" extrusionOk="0">
                  <a:moveTo>
                    <a:pt x="7144" y="9343"/>
                  </a:moveTo>
                  <a:cubicBezTo>
                    <a:pt x="10001" y="5533"/>
                    <a:pt x="8096" y="7439"/>
                    <a:pt x="7144" y="9343"/>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007" name="Google Shape;12007;p15"/>
            <p:cNvSpPr/>
            <p:nvPr/>
          </p:nvSpPr>
          <p:spPr>
            <a:xfrm>
              <a:off x="7549039" y="2422398"/>
              <a:ext cx="9525" cy="9525"/>
            </a:xfrm>
            <a:custGeom>
              <a:avLst/>
              <a:gdLst/>
              <a:ahLst/>
              <a:cxnLst/>
              <a:rect l="l" t="t" r="r" b="b"/>
              <a:pathLst>
                <a:path w="9525" h="9525" extrusionOk="0">
                  <a:moveTo>
                    <a:pt x="9049" y="8381"/>
                  </a:moveTo>
                  <a:cubicBezTo>
                    <a:pt x="9049" y="5524"/>
                    <a:pt x="8096" y="8381"/>
                    <a:pt x="7144" y="9334"/>
                  </a:cubicBezTo>
                  <a:cubicBezTo>
                    <a:pt x="8096" y="9334"/>
                    <a:pt x="9049" y="9334"/>
                    <a:pt x="9049" y="8381"/>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008" name="Google Shape;12008;p15"/>
            <p:cNvSpPr/>
            <p:nvPr/>
          </p:nvSpPr>
          <p:spPr>
            <a:xfrm>
              <a:off x="7279481" y="2432208"/>
              <a:ext cx="19050" cy="9525"/>
            </a:xfrm>
            <a:custGeom>
              <a:avLst/>
              <a:gdLst/>
              <a:ahLst/>
              <a:cxnLst/>
              <a:rect l="l" t="t" r="r" b="b"/>
              <a:pathLst>
                <a:path w="19050" h="9525" extrusionOk="0">
                  <a:moveTo>
                    <a:pt x="17621" y="7144"/>
                  </a:moveTo>
                  <a:lnTo>
                    <a:pt x="7144" y="10001"/>
                  </a:lnTo>
                  <a:cubicBezTo>
                    <a:pt x="10954" y="8096"/>
                    <a:pt x="13811" y="8096"/>
                    <a:pt x="17621"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009" name="Google Shape;12009;p15"/>
            <p:cNvSpPr/>
            <p:nvPr/>
          </p:nvSpPr>
          <p:spPr>
            <a:xfrm>
              <a:off x="7517606" y="2436340"/>
              <a:ext cx="19050" cy="19050"/>
            </a:xfrm>
            <a:custGeom>
              <a:avLst/>
              <a:gdLst/>
              <a:ahLst/>
              <a:cxnLst/>
              <a:rect l="l" t="t" r="r" b="b"/>
              <a:pathLst>
                <a:path w="19050" h="19050" extrusionOk="0">
                  <a:moveTo>
                    <a:pt x="7144" y="14442"/>
                  </a:moveTo>
                  <a:cubicBezTo>
                    <a:pt x="17621" y="2059"/>
                    <a:pt x="9049" y="7774"/>
                    <a:pt x="7144" y="14442"/>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010" name="Google Shape;12010;p15"/>
            <p:cNvSpPr/>
            <p:nvPr/>
          </p:nvSpPr>
          <p:spPr>
            <a:xfrm>
              <a:off x="7515701" y="2423636"/>
              <a:ext cx="9525" cy="19050"/>
            </a:xfrm>
            <a:custGeom>
              <a:avLst/>
              <a:gdLst/>
              <a:ahLst/>
              <a:cxnLst/>
              <a:rect l="l" t="t" r="r" b="b"/>
              <a:pathLst>
                <a:path w="9525" h="19050" extrusionOk="0">
                  <a:moveTo>
                    <a:pt x="7144" y="7144"/>
                  </a:moveTo>
                  <a:cubicBezTo>
                    <a:pt x="10954" y="22384"/>
                    <a:pt x="7144" y="13811"/>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011" name="Google Shape;12011;p15"/>
            <p:cNvSpPr/>
            <p:nvPr/>
          </p:nvSpPr>
          <p:spPr>
            <a:xfrm>
              <a:off x="7538138" y="2498883"/>
              <a:ext cx="9525" cy="9525"/>
            </a:xfrm>
            <a:custGeom>
              <a:avLst/>
              <a:gdLst/>
              <a:ahLst/>
              <a:cxnLst/>
              <a:rect l="l" t="t" r="r" b="b"/>
              <a:pathLst>
                <a:path w="9525" h="9525" extrusionOk="0">
                  <a:moveTo>
                    <a:pt x="7567" y="7144"/>
                  </a:moveTo>
                  <a:cubicBezTo>
                    <a:pt x="6615" y="12859"/>
                    <a:pt x="7567" y="8096"/>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012" name="Google Shape;12012;p15"/>
            <p:cNvSpPr/>
            <p:nvPr/>
          </p:nvSpPr>
          <p:spPr>
            <a:xfrm>
              <a:off x="7502762" y="2427006"/>
              <a:ext cx="9525" cy="9525"/>
            </a:xfrm>
            <a:custGeom>
              <a:avLst/>
              <a:gdLst/>
              <a:ahLst/>
              <a:cxnLst/>
              <a:rect l="l" t="t" r="r" b="b"/>
              <a:pathLst>
                <a:path w="9525" h="9525" extrusionOk="0">
                  <a:moveTo>
                    <a:pt x="8653" y="9488"/>
                  </a:moveTo>
                  <a:cubicBezTo>
                    <a:pt x="7700" y="8536"/>
                    <a:pt x="5795" y="4726"/>
                    <a:pt x="8653" y="948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013" name="Google Shape;12013;p15"/>
            <p:cNvSpPr/>
            <p:nvPr/>
          </p:nvSpPr>
          <p:spPr>
            <a:xfrm>
              <a:off x="7504271" y="2427446"/>
              <a:ext cx="9525" cy="9525"/>
            </a:xfrm>
            <a:custGeom>
              <a:avLst/>
              <a:gdLst/>
              <a:ahLst/>
              <a:cxnLst/>
              <a:rect l="l" t="t" r="r" b="b"/>
              <a:pathLst>
                <a:path w="9525" h="9525" extrusionOk="0">
                  <a:moveTo>
                    <a:pt x="7144" y="7144"/>
                  </a:moveTo>
                  <a:lnTo>
                    <a:pt x="7144" y="8096"/>
                  </a:lnTo>
                  <a:lnTo>
                    <a:pt x="7144" y="7144"/>
                  </a:ln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014" name="Google Shape;12014;p15"/>
            <p:cNvSpPr/>
            <p:nvPr/>
          </p:nvSpPr>
          <p:spPr>
            <a:xfrm>
              <a:off x="7538561" y="2508408"/>
              <a:ext cx="9525" cy="9525"/>
            </a:xfrm>
            <a:custGeom>
              <a:avLst/>
              <a:gdLst/>
              <a:ahLst/>
              <a:cxnLst/>
              <a:rect l="l" t="t" r="r" b="b"/>
              <a:pathLst>
                <a:path w="9525" h="9525" extrusionOk="0">
                  <a:moveTo>
                    <a:pt x="7144" y="7144"/>
                  </a:moveTo>
                  <a:cubicBezTo>
                    <a:pt x="8096" y="7144"/>
                    <a:pt x="10001"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015" name="Google Shape;12015;p15"/>
            <p:cNvSpPr/>
            <p:nvPr/>
          </p:nvSpPr>
          <p:spPr>
            <a:xfrm>
              <a:off x="7524007" y="2483491"/>
              <a:ext cx="9525" cy="9525"/>
            </a:xfrm>
            <a:custGeom>
              <a:avLst/>
              <a:gdLst/>
              <a:ahLst/>
              <a:cxnLst/>
              <a:rect l="l" t="t" r="r" b="b"/>
              <a:pathLst>
                <a:path w="9525" h="9525" extrusionOk="0">
                  <a:moveTo>
                    <a:pt x="7410" y="9201"/>
                  </a:moveTo>
                  <a:lnTo>
                    <a:pt x="8363" y="7296"/>
                  </a:lnTo>
                  <a:cubicBezTo>
                    <a:pt x="8363" y="7296"/>
                    <a:pt x="6458" y="6344"/>
                    <a:pt x="7410" y="9201"/>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016" name="Google Shape;12016;p15"/>
            <p:cNvSpPr/>
            <p:nvPr/>
          </p:nvSpPr>
          <p:spPr>
            <a:xfrm>
              <a:off x="7494599" y="2428398"/>
              <a:ext cx="9525" cy="9525"/>
            </a:xfrm>
            <a:custGeom>
              <a:avLst/>
              <a:gdLst/>
              <a:ahLst/>
              <a:cxnLst/>
              <a:rect l="l" t="t" r="r" b="b"/>
              <a:pathLst>
                <a:path w="9525" h="9525" extrusionOk="0">
                  <a:moveTo>
                    <a:pt x="8244" y="7144"/>
                  </a:moveTo>
                  <a:cubicBezTo>
                    <a:pt x="6339" y="11906"/>
                    <a:pt x="7291" y="9049"/>
                    <a:pt x="82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017" name="Google Shape;12017;p15"/>
            <p:cNvSpPr/>
            <p:nvPr/>
          </p:nvSpPr>
          <p:spPr>
            <a:xfrm>
              <a:off x="7516935" y="2498883"/>
              <a:ext cx="9525" cy="9525"/>
            </a:xfrm>
            <a:custGeom>
              <a:avLst/>
              <a:gdLst/>
              <a:ahLst/>
              <a:cxnLst/>
              <a:rect l="l" t="t" r="r" b="b"/>
              <a:pathLst>
                <a:path w="9525" h="9525" extrusionOk="0">
                  <a:moveTo>
                    <a:pt x="7815" y="7144"/>
                  </a:moveTo>
                  <a:cubicBezTo>
                    <a:pt x="8767" y="10954"/>
                    <a:pt x="5909" y="8096"/>
                    <a:pt x="7815" y="10954"/>
                  </a:cubicBezTo>
                  <a:cubicBezTo>
                    <a:pt x="8767" y="10954"/>
                    <a:pt x="8767" y="9049"/>
                    <a:pt x="7815"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018" name="Google Shape;12018;p15"/>
            <p:cNvSpPr/>
            <p:nvPr/>
          </p:nvSpPr>
          <p:spPr>
            <a:xfrm>
              <a:off x="7497842" y="2476976"/>
              <a:ext cx="9525" cy="9525"/>
            </a:xfrm>
            <a:custGeom>
              <a:avLst/>
              <a:gdLst/>
              <a:ahLst/>
              <a:cxnLst/>
              <a:rect l="l" t="t" r="r" b="b"/>
              <a:pathLst>
                <a:path w="9525" h="9525" extrusionOk="0">
                  <a:moveTo>
                    <a:pt x="7858" y="7144"/>
                  </a:moveTo>
                  <a:cubicBezTo>
                    <a:pt x="6906" y="7144"/>
                    <a:pt x="6906" y="8096"/>
                    <a:pt x="7858" y="7144"/>
                  </a:cubicBezTo>
                  <a:cubicBezTo>
                    <a:pt x="6906" y="8096"/>
                    <a:pt x="6906" y="8096"/>
                    <a:pt x="7858"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019" name="Google Shape;12019;p15"/>
            <p:cNvSpPr/>
            <p:nvPr/>
          </p:nvSpPr>
          <p:spPr>
            <a:xfrm>
              <a:off x="7498556" y="2476552"/>
              <a:ext cx="9525" cy="9525"/>
            </a:xfrm>
            <a:custGeom>
              <a:avLst/>
              <a:gdLst/>
              <a:ahLst/>
              <a:cxnLst/>
              <a:rect l="l" t="t" r="r" b="b"/>
              <a:pathLst>
                <a:path w="9525" h="9525" extrusionOk="0">
                  <a:moveTo>
                    <a:pt x="7144" y="7567"/>
                  </a:moveTo>
                  <a:cubicBezTo>
                    <a:pt x="8096" y="7567"/>
                    <a:pt x="8096" y="8520"/>
                    <a:pt x="9049" y="7567"/>
                  </a:cubicBezTo>
                  <a:cubicBezTo>
                    <a:pt x="7144" y="6615"/>
                    <a:pt x="7144" y="7567"/>
                    <a:pt x="7144"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020" name="Google Shape;12020;p15"/>
            <p:cNvSpPr/>
            <p:nvPr/>
          </p:nvSpPr>
          <p:spPr>
            <a:xfrm>
              <a:off x="7491688" y="2476368"/>
              <a:ext cx="9525" cy="9525"/>
            </a:xfrm>
            <a:custGeom>
              <a:avLst/>
              <a:gdLst/>
              <a:ahLst/>
              <a:cxnLst/>
              <a:rect l="l" t="t" r="r" b="b"/>
              <a:pathLst>
                <a:path w="9525" h="9525" extrusionOk="0">
                  <a:moveTo>
                    <a:pt x="7344" y="9657"/>
                  </a:moveTo>
                  <a:cubicBezTo>
                    <a:pt x="9249" y="5847"/>
                    <a:pt x="6392" y="6799"/>
                    <a:pt x="7344" y="965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021" name="Google Shape;12021;p15"/>
            <p:cNvSpPr/>
            <p:nvPr/>
          </p:nvSpPr>
          <p:spPr>
            <a:xfrm>
              <a:off x="7462361" y="2420683"/>
              <a:ext cx="9525" cy="9525"/>
            </a:xfrm>
            <a:custGeom>
              <a:avLst/>
              <a:gdLst/>
              <a:ahLst/>
              <a:cxnLst/>
              <a:rect l="l" t="t" r="r" b="b"/>
              <a:pathLst>
                <a:path w="9525" h="9525" extrusionOk="0">
                  <a:moveTo>
                    <a:pt x="7144" y="7239"/>
                  </a:moveTo>
                  <a:cubicBezTo>
                    <a:pt x="15716" y="12954"/>
                    <a:pt x="9049" y="6286"/>
                    <a:pt x="7144" y="723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022" name="Google Shape;12022;p15"/>
            <p:cNvSpPr/>
            <p:nvPr/>
          </p:nvSpPr>
          <p:spPr>
            <a:xfrm>
              <a:off x="7467124" y="2420064"/>
              <a:ext cx="9525" cy="9525"/>
            </a:xfrm>
            <a:custGeom>
              <a:avLst/>
              <a:gdLst/>
              <a:ahLst/>
              <a:cxnLst/>
              <a:rect l="l" t="t" r="r" b="b"/>
              <a:pathLst>
                <a:path w="9525" h="9525" extrusionOk="0">
                  <a:moveTo>
                    <a:pt x="7144" y="7858"/>
                  </a:moveTo>
                  <a:cubicBezTo>
                    <a:pt x="7144" y="6906"/>
                    <a:pt x="7144" y="6906"/>
                    <a:pt x="7144" y="7858"/>
                  </a:cubicBezTo>
                  <a:cubicBezTo>
                    <a:pt x="7144" y="6906"/>
                    <a:pt x="7144" y="6906"/>
                    <a:pt x="7144" y="785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023" name="Google Shape;12023;p15"/>
            <p:cNvSpPr/>
            <p:nvPr/>
          </p:nvSpPr>
          <p:spPr>
            <a:xfrm>
              <a:off x="7502895" y="2508408"/>
              <a:ext cx="9525" cy="19050"/>
            </a:xfrm>
            <a:custGeom>
              <a:avLst/>
              <a:gdLst/>
              <a:ahLst/>
              <a:cxnLst/>
              <a:rect l="l" t="t" r="r" b="b"/>
              <a:pathLst>
                <a:path w="9525" h="19050" extrusionOk="0">
                  <a:moveTo>
                    <a:pt x="7567" y="7144"/>
                  </a:moveTo>
                  <a:cubicBezTo>
                    <a:pt x="6615" y="17621"/>
                    <a:pt x="7567" y="8096"/>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024" name="Google Shape;12024;p15"/>
            <p:cNvSpPr/>
            <p:nvPr/>
          </p:nvSpPr>
          <p:spPr>
            <a:xfrm>
              <a:off x="7459237" y="2418873"/>
              <a:ext cx="9525" cy="9525"/>
            </a:xfrm>
            <a:custGeom>
              <a:avLst/>
              <a:gdLst/>
              <a:ahLst/>
              <a:cxnLst/>
              <a:rect l="l" t="t" r="r" b="b"/>
              <a:pathLst>
                <a:path w="9525" h="9525" extrusionOk="0">
                  <a:moveTo>
                    <a:pt x="7410" y="8096"/>
                  </a:moveTo>
                  <a:cubicBezTo>
                    <a:pt x="7410" y="8096"/>
                    <a:pt x="8363" y="8096"/>
                    <a:pt x="8363" y="9049"/>
                  </a:cubicBezTo>
                  <a:cubicBezTo>
                    <a:pt x="8363" y="6191"/>
                    <a:pt x="6458" y="7144"/>
                    <a:pt x="7410" y="809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025" name="Google Shape;12025;p15"/>
            <p:cNvSpPr/>
            <p:nvPr/>
          </p:nvSpPr>
          <p:spPr>
            <a:xfrm>
              <a:off x="7469981" y="2472223"/>
              <a:ext cx="9525" cy="9525"/>
            </a:xfrm>
            <a:custGeom>
              <a:avLst/>
              <a:gdLst/>
              <a:ahLst/>
              <a:cxnLst/>
              <a:rect l="l" t="t" r="r" b="b"/>
              <a:pathLst>
                <a:path w="9525" h="9525" extrusionOk="0">
                  <a:moveTo>
                    <a:pt x="7144" y="9039"/>
                  </a:moveTo>
                  <a:cubicBezTo>
                    <a:pt x="7144" y="10944"/>
                    <a:pt x="9049" y="9991"/>
                    <a:pt x="9049" y="9991"/>
                  </a:cubicBezTo>
                  <a:cubicBezTo>
                    <a:pt x="9049" y="9991"/>
                    <a:pt x="8096" y="4276"/>
                    <a:pt x="7144" y="903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026" name="Google Shape;12026;p15"/>
            <p:cNvSpPr/>
            <p:nvPr/>
          </p:nvSpPr>
          <p:spPr>
            <a:xfrm>
              <a:off x="7454741" y="2430814"/>
              <a:ext cx="9525" cy="19050"/>
            </a:xfrm>
            <a:custGeom>
              <a:avLst/>
              <a:gdLst/>
              <a:ahLst/>
              <a:cxnLst/>
              <a:rect l="l" t="t" r="r" b="b"/>
              <a:pathLst>
                <a:path w="9525" h="19050" extrusionOk="0">
                  <a:moveTo>
                    <a:pt x="7144" y="7585"/>
                  </a:moveTo>
                  <a:cubicBezTo>
                    <a:pt x="7144" y="7585"/>
                    <a:pt x="8096" y="9490"/>
                    <a:pt x="8096" y="12348"/>
                  </a:cubicBezTo>
                  <a:cubicBezTo>
                    <a:pt x="8096" y="10443"/>
                    <a:pt x="9049" y="5680"/>
                    <a:pt x="7144" y="7585"/>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027" name="Google Shape;12027;p15"/>
            <p:cNvSpPr/>
            <p:nvPr/>
          </p:nvSpPr>
          <p:spPr>
            <a:xfrm>
              <a:off x="7466995" y="2473166"/>
              <a:ext cx="9525" cy="9525"/>
            </a:xfrm>
            <a:custGeom>
              <a:avLst/>
              <a:gdLst/>
              <a:ahLst/>
              <a:cxnLst/>
              <a:rect l="l" t="t" r="r" b="b"/>
              <a:pathLst>
                <a:path w="9525" h="9525" extrusionOk="0">
                  <a:moveTo>
                    <a:pt x="7273" y="7144"/>
                  </a:moveTo>
                  <a:cubicBezTo>
                    <a:pt x="6320" y="7144"/>
                    <a:pt x="11083" y="7144"/>
                    <a:pt x="7273"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028" name="Google Shape;12028;p15"/>
            <p:cNvSpPr/>
            <p:nvPr/>
          </p:nvSpPr>
          <p:spPr>
            <a:xfrm>
              <a:off x="7474744" y="2505406"/>
              <a:ext cx="9525" cy="19050"/>
            </a:xfrm>
            <a:custGeom>
              <a:avLst/>
              <a:gdLst/>
              <a:ahLst/>
              <a:cxnLst/>
              <a:rect l="l" t="t" r="r" b="b"/>
              <a:pathLst>
                <a:path w="9525" h="19050" extrusionOk="0">
                  <a:moveTo>
                    <a:pt x="7144" y="15861"/>
                  </a:moveTo>
                  <a:cubicBezTo>
                    <a:pt x="8096" y="13003"/>
                    <a:pt x="8096" y="-2237"/>
                    <a:pt x="7144" y="15861"/>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029" name="Google Shape;12029;p15"/>
            <p:cNvSpPr/>
            <p:nvPr/>
          </p:nvSpPr>
          <p:spPr>
            <a:xfrm>
              <a:off x="7471886" y="2507456"/>
              <a:ext cx="9525" cy="9525"/>
            </a:xfrm>
            <a:custGeom>
              <a:avLst/>
              <a:gdLst/>
              <a:ahLst/>
              <a:cxnLst/>
              <a:rect l="l" t="t" r="r" b="b"/>
              <a:pathLst>
                <a:path w="9525" h="9525" extrusionOk="0">
                  <a:moveTo>
                    <a:pt x="7144" y="7144"/>
                  </a:moveTo>
                  <a:cubicBezTo>
                    <a:pt x="7144" y="7144"/>
                    <a:pt x="7144" y="7144"/>
                    <a:pt x="7144" y="7144"/>
                  </a:cubicBez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030" name="Google Shape;12030;p15"/>
            <p:cNvSpPr/>
            <p:nvPr/>
          </p:nvSpPr>
          <p:spPr>
            <a:xfrm>
              <a:off x="7449026" y="2486501"/>
              <a:ext cx="9525" cy="9525"/>
            </a:xfrm>
            <a:custGeom>
              <a:avLst/>
              <a:gdLst/>
              <a:ahLst/>
              <a:cxnLst/>
              <a:rect l="l" t="t" r="r" b="b"/>
              <a:pathLst>
                <a:path w="9525" h="9525" extrusionOk="0">
                  <a:moveTo>
                    <a:pt x="7144" y="8096"/>
                  </a:moveTo>
                  <a:cubicBezTo>
                    <a:pt x="7144" y="8096"/>
                    <a:pt x="7144" y="7144"/>
                    <a:pt x="7144" y="7144"/>
                  </a:cubicBezTo>
                  <a:cubicBezTo>
                    <a:pt x="7144" y="7144"/>
                    <a:pt x="7144" y="7144"/>
                    <a:pt x="7144" y="809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031" name="Google Shape;12031;p15"/>
            <p:cNvSpPr/>
            <p:nvPr/>
          </p:nvSpPr>
          <p:spPr>
            <a:xfrm>
              <a:off x="7462925" y="2506018"/>
              <a:ext cx="9525" cy="19050"/>
            </a:xfrm>
            <a:custGeom>
              <a:avLst/>
              <a:gdLst/>
              <a:ahLst/>
              <a:cxnLst/>
              <a:rect l="l" t="t" r="r" b="b"/>
              <a:pathLst>
                <a:path w="9525" h="19050" extrusionOk="0">
                  <a:moveTo>
                    <a:pt x="8485" y="11439"/>
                  </a:moveTo>
                  <a:cubicBezTo>
                    <a:pt x="4675" y="-1896"/>
                    <a:pt x="10390" y="20964"/>
                    <a:pt x="8485" y="1143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032" name="Google Shape;12032;p15"/>
            <p:cNvSpPr/>
            <p:nvPr/>
          </p:nvSpPr>
          <p:spPr>
            <a:xfrm>
              <a:off x="7433786" y="2418635"/>
              <a:ext cx="9525" cy="9525"/>
            </a:xfrm>
            <a:custGeom>
              <a:avLst/>
              <a:gdLst/>
              <a:ahLst/>
              <a:cxnLst/>
              <a:rect l="l" t="t" r="r" b="b"/>
              <a:pathLst>
                <a:path w="9525" h="9525" extrusionOk="0">
                  <a:moveTo>
                    <a:pt x="7144" y="9287"/>
                  </a:moveTo>
                  <a:cubicBezTo>
                    <a:pt x="8096" y="6429"/>
                    <a:pt x="8096" y="6429"/>
                    <a:pt x="7144" y="928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033" name="Google Shape;12033;p15"/>
            <p:cNvSpPr/>
            <p:nvPr/>
          </p:nvSpPr>
          <p:spPr>
            <a:xfrm>
              <a:off x="7433786" y="2418873"/>
              <a:ext cx="9525" cy="9525"/>
            </a:xfrm>
            <a:custGeom>
              <a:avLst/>
              <a:gdLst/>
              <a:ahLst/>
              <a:cxnLst/>
              <a:rect l="l" t="t" r="r" b="b"/>
              <a:pathLst>
                <a:path w="9525" h="9525" extrusionOk="0">
                  <a:moveTo>
                    <a:pt x="7144" y="7144"/>
                  </a:moveTo>
                  <a:lnTo>
                    <a:pt x="7144" y="7144"/>
                  </a:ln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034" name="Google Shape;12034;p15"/>
            <p:cNvSpPr/>
            <p:nvPr/>
          </p:nvSpPr>
          <p:spPr>
            <a:xfrm>
              <a:off x="7452836" y="2482691"/>
              <a:ext cx="9525" cy="9525"/>
            </a:xfrm>
            <a:custGeom>
              <a:avLst/>
              <a:gdLst/>
              <a:ahLst/>
              <a:cxnLst/>
              <a:rect l="l" t="t" r="r" b="b"/>
              <a:pathLst>
                <a:path w="9525" h="9525" extrusionOk="0">
                  <a:moveTo>
                    <a:pt x="7144" y="9049"/>
                  </a:moveTo>
                  <a:cubicBezTo>
                    <a:pt x="8096" y="9049"/>
                    <a:pt x="8096" y="9049"/>
                    <a:pt x="9049" y="8096"/>
                  </a:cubicBezTo>
                  <a:cubicBezTo>
                    <a:pt x="9049" y="7144"/>
                    <a:pt x="7144" y="6191"/>
                    <a:pt x="7144" y="904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035" name="Google Shape;12035;p15"/>
            <p:cNvSpPr/>
            <p:nvPr/>
          </p:nvSpPr>
          <p:spPr>
            <a:xfrm>
              <a:off x="7428071" y="2427128"/>
              <a:ext cx="9525" cy="9525"/>
            </a:xfrm>
            <a:custGeom>
              <a:avLst/>
              <a:gdLst/>
              <a:ahLst/>
              <a:cxnLst/>
              <a:rect l="l" t="t" r="r" b="b"/>
              <a:pathLst>
                <a:path w="9525" h="9525" extrusionOk="0">
                  <a:moveTo>
                    <a:pt x="7144" y="8414"/>
                  </a:moveTo>
                  <a:cubicBezTo>
                    <a:pt x="10001" y="5556"/>
                    <a:pt x="7144" y="8414"/>
                    <a:pt x="7144" y="841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036" name="Google Shape;12036;p15"/>
            <p:cNvSpPr/>
            <p:nvPr/>
          </p:nvSpPr>
          <p:spPr>
            <a:xfrm>
              <a:off x="7418699" y="2420314"/>
              <a:ext cx="9525" cy="9525"/>
            </a:xfrm>
            <a:custGeom>
              <a:avLst/>
              <a:gdLst/>
              <a:ahLst/>
              <a:cxnLst/>
              <a:rect l="l" t="t" r="r" b="b"/>
              <a:pathLst>
                <a:path w="9525" h="9525" extrusionOk="0">
                  <a:moveTo>
                    <a:pt x="8896" y="7608"/>
                  </a:moveTo>
                  <a:cubicBezTo>
                    <a:pt x="10801" y="5703"/>
                    <a:pt x="4133" y="10465"/>
                    <a:pt x="8896" y="760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037" name="Google Shape;12037;p15"/>
            <p:cNvSpPr/>
            <p:nvPr/>
          </p:nvSpPr>
          <p:spPr>
            <a:xfrm>
              <a:off x="7431881" y="2512853"/>
              <a:ext cx="9525" cy="19050"/>
            </a:xfrm>
            <a:custGeom>
              <a:avLst/>
              <a:gdLst/>
              <a:ahLst/>
              <a:cxnLst/>
              <a:rect l="l" t="t" r="r" b="b"/>
              <a:pathLst>
                <a:path w="9525" h="19050" extrusionOk="0">
                  <a:moveTo>
                    <a:pt x="7144" y="12224"/>
                  </a:moveTo>
                  <a:cubicBezTo>
                    <a:pt x="7144" y="12224"/>
                    <a:pt x="9049" y="794"/>
                    <a:pt x="7144" y="1222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038" name="Google Shape;12038;p15"/>
            <p:cNvSpPr/>
            <p:nvPr/>
          </p:nvSpPr>
          <p:spPr>
            <a:xfrm>
              <a:off x="7364254" y="2424146"/>
              <a:ext cx="9525" cy="9525"/>
            </a:xfrm>
            <a:custGeom>
              <a:avLst/>
              <a:gdLst/>
              <a:ahLst/>
              <a:cxnLst/>
              <a:rect l="l" t="t" r="r" b="b"/>
              <a:pathLst>
                <a:path w="9525" h="9525" extrusionOk="0">
                  <a:moveTo>
                    <a:pt x="7144" y="10443"/>
                  </a:moveTo>
                  <a:cubicBezTo>
                    <a:pt x="9049" y="4728"/>
                    <a:pt x="7144" y="7586"/>
                    <a:pt x="7144" y="10443"/>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039" name="Google Shape;12039;p15"/>
            <p:cNvSpPr/>
            <p:nvPr/>
          </p:nvSpPr>
          <p:spPr>
            <a:xfrm>
              <a:off x="7371874" y="2434113"/>
              <a:ext cx="9525" cy="9525"/>
            </a:xfrm>
            <a:custGeom>
              <a:avLst/>
              <a:gdLst/>
              <a:ahLst/>
              <a:cxnLst/>
              <a:rect l="l" t="t" r="r" b="b"/>
              <a:pathLst>
                <a:path w="9525" h="9525" extrusionOk="0">
                  <a:moveTo>
                    <a:pt x="7144" y="7144"/>
                  </a:moveTo>
                  <a:cubicBezTo>
                    <a:pt x="7144" y="7144"/>
                    <a:pt x="8096" y="7144"/>
                    <a:pt x="8096" y="7144"/>
                  </a:cubicBez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040" name="Google Shape;12040;p15"/>
            <p:cNvSpPr/>
            <p:nvPr/>
          </p:nvSpPr>
          <p:spPr>
            <a:xfrm>
              <a:off x="7333774" y="2421016"/>
              <a:ext cx="9525" cy="9525"/>
            </a:xfrm>
            <a:custGeom>
              <a:avLst/>
              <a:gdLst/>
              <a:ahLst/>
              <a:cxnLst/>
              <a:rect l="l" t="t" r="r" b="b"/>
              <a:pathLst>
                <a:path w="9525" h="9525" extrusionOk="0">
                  <a:moveTo>
                    <a:pt x="7144" y="7858"/>
                  </a:moveTo>
                  <a:lnTo>
                    <a:pt x="9049" y="7858"/>
                  </a:lnTo>
                  <a:cubicBezTo>
                    <a:pt x="8096" y="6906"/>
                    <a:pt x="7144" y="6906"/>
                    <a:pt x="7144" y="785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041" name="Google Shape;12041;p15"/>
            <p:cNvSpPr/>
            <p:nvPr/>
          </p:nvSpPr>
          <p:spPr>
            <a:xfrm>
              <a:off x="7377568" y="2420737"/>
              <a:ext cx="9525" cy="9525"/>
            </a:xfrm>
            <a:custGeom>
              <a:avLst/>
              <a:gdLst/>
              <a:ahLst/>
              <a:cxnLst/>
              <a:rect l="l" t="t" r="r" b="b"/>
              <a:pathLst>
                <a:path w="9525" h="9525" extrusionOk="0">
                  <a:moveTo>
                    <a:pt x="9069" y="10995"/>
                  </a:moveTo>
                  <a:cubicBezTo>
                    <a:pt x="5259" y="3375"/>
                    <a:pt x="8117" y="9090"/>
                    <a:pt x="9069" y="10995"/>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042" name="Google Shape;12042;p15"/>
            <p:cNvSpPr/>
            <p:nvPr/>
          </p:nvSpPr>
          <p:spPr>
            <a:xfrm>
              <a:off x="7375483" y="2417921"/>
              <a:ext cx="9525" cy="9525"/>
            </a:xfrm>
            <a:custGeom>
              <a:avLst/>
              <a:gdLst/>
              <a:ahLst/>
              <a:cxnLst/>
              <a:rect l="l" t="t" r="r" b="b"/>
              <a:pathLst>
                <a:path w="9525" h="9525" extrusionOk="0">
                  <a:moveTo>
                    <a:pt x="7344" y="7144"/>
                  </a:moveTo>
                  <a:cubicBezTo>
                    <a:pt x="6392" y="13811"/>
                    <a:pt x="9249" y="8096"/>
                    <a:pt x="73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043" name="Google Shape;12043;p15"/>
            <p:cNvSpPr/>
            <p:nvPr/>
          </p:nvSpPr>
          <p:spPr>
            <a:xfrm>
              <a:off x="7374711" y="2500788"/>
              <a:ext cx="9525" cy="9525"/>
            </a:xfrm>
            <a:custGeom>
              <a:avLst/>
              <a:gdLst/>
              <a:ahLst/>
              <a:cxnLst/>
              <a:rect l="l" t="t" r="r" b="b"/>
              <a:pathLst>
                <a:path w="9525" h="9525" extrusionOk="0">
                  <a:moveTo>
                    <a:pt x="9069" y="7144"/>
                  </a:moveTo>
                  <a:cubicBezTo>
                    <a:pt x="8117" y="7144"/>
                    <a:pt x="5259" y="9049"/>
                    <a:pt x="9069"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044" name="Google Shape;12044;p15"/>
            <p:cNvSpPr/>
            <p:nvPr/>
          </p:nvSpPr>
          <p:spPr>
            <a:xfrm>
              <a:off x="7367111" y="2492745"/>
              <a:ext cx="9525" cy="9525"/>
            </a:xfrm>
            <a:custGeom>
              <a:avLst/>
              <a:gdLst/>
              <a:ahLst/>
              <a:cxnLst/>
              <a:rect l="l" t="t" r="r" b="b"/>
              <a:pathLst>
                <a:path w="9525" h="9525" extrusionOk="0">
                  <a:moveTo>
                    <a:pt x="7144" y="7567"/>
                  </a:moveTo>
                  <a:cubicBezTo>
                    <a:pt x="8096" y="9472"/>
                    <a:pt x="9049" y="8520"/>
                    <a:pt x="10001" y="7567"/>
                  </a:cubicBezTo>
                  <a:cubicBezTo>
                    <a:pt x="8096" y="7567"/>
                    <a:pt x="8096" y="6615"/>
                    <a:pt x="7144"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045" name="Google Shape;12045;p15"/>
            <p:cNvSpPr/>
            <p:nvPr/>
          </p:nvSpPr>
          <p:spPr>
            <a:xfrm>
              <a:off x="7367507" y="2518886"/>
              <a:ext cx="9525" cy="9525"/>
            </a:xfrm>
            <a:custGeom>
              <a:avLst/>
              <a:gdLst/>
              <a:ahLst/>
              <a:cxnLst/>
              <a:rect l="l" t="t" r="r" b="b"/>
              <a:pathLst>
                <a:path w="9525" h="9525" extrusionOk="0">
                  <a:moveTo>
                    <a:pt x="8653" y="7144"/>
                  </a:moveTo>
                  <a:cubicBezTo>
                    <a:pt x="7700" y="8096"/>
                    <a:pt x="5796" y="10001"/>
                    <a:pt x="8653"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046" name="Google Shape;12046;p15"/>
            <p:cNvSpPr/>
            <p:nvPr/>
          </p:nvSpPr>
          <p:spPr>
            <a:xfrm>
              <a:off x="7321920" y="2436971"/>
              <a:ext cx="9525" cy="9525"/>
            </a:xfrm>
            <a:custGeom>
              <a:avLst/>
              <a:gdLst/>
              <a:ahLst/>
              <a:cxnLst/>
              <a:rect l="l" t="t" r="r" b="b"/>
              <a:pathLst>
                <a:path w="9525" h="9525" extrusionOk="0">
                  <a:moveTo>
                    <a:pt x="7567" y="7144"/>
                  </a:moveTo>
                  <a:lnTo>
                    <a:pt x="7567" y="7144"/>
                  </a:lnTo>
                  <a:cubicBezTo>
                    <a:pt x="6615" y="8096"/>
                    <a:pt x="7567" y="7144"/>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047" name="Google Shape;12047;p15"/>
            <p:cNvSpPr/>
            <p:nvPr/>
          </p:nvSpPr>
          <p:spPr>
            <a:xfrm>
              <a:off x="7312819" y="2422230"/>
              <a:ext cx="28575" cy="19050"/>
            </a:xfrm>
            <a:custGeom>
              <a:avLst/>
              <a:gdLst/>
              <a:ahLst/>
              <a:cxnLst/>
              <a:rect l="l" t="t" r="r" b="b"/>
              <a:pathLst>
                <a:path w="28575" h="19050" extrusionOk="0">
                  <a:moveTo>
                    <a:pt x="29051" y="18074"/>
                  </a:moveTo>
                  <a:cubicBezTo>
                    <a:pt x="28099" y="16169"/>
                    <a:pt x="17621" y="-6691"/>
                    <a:pt x="7144" y="19979"/>
                  </a:cubicBezTo>
                  <a:cubicBezTo>
                    <a:pt x="13811" y="19979"/>
                    <a:pt x="26194" y="20932"/>
                    <a:pt x="29051" y="1807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048" name="Google Shape;12048;p15"/>
            <p:cNvSpPr/>
            <p:nvPr/>
          </p:nvSpPr>
          <p:spPr>
            <a:xfrm>
              <a:off x="7290911" y="2436018"/>
              <a:ext cx="9525" cy="9525"/>
            </a:xfrm>
            <a:custGeom>
              <a:avLst/>
              <a:gdLst/>
              <a:ahLst/>
              <a:cxnLst/>
              <a:rect l="l" t="t" r="r" b="b"/>
              <a:pathLst>
                <a:path w="9525" h="9525" extrusionOk="0">
                  <a:moveTo>
                    <a:pt x="7144" y="7144"/>
                  </a:moveTo>
                  <a:lnTo>
                    <a:pt x="7144" y="7144"/>
                  </a:ln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049" name="Google Shape;12049;p15"/>
            <p:cNvSpPr/>
            <p:nvPr/>
          </p:nvSpPr>
          <p:spPr>
            <a:xfrm>
              <a:off x="7292102" y="2432028"/>
              <a:ext cx="9525" cy="19050"/>
            </a:xfrm>
            <a:custGeom>
              <a:avLst/>
              <a:gdLst/>
              <a:ahLst/>
              <a:cxnLst/>
              <a:rect l="l" t="t" r="r" b="b"/>
              <a:pathLst>
                <a:path w="9525" h="19050" extrusionOk="0">
                  <a:moveTo>
                    <a:pt x="7858" y="12086"/>
                  </a:moveTo>
                  <a:cubicBezTo>
                    <a:pt x="6906" y="2561"/>
                    <a:pt x="6906" y="9229"/>
                    <a:pt x="7858" y="1208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050" name="Google Shape;12050;p15"/>
            <p:cNvSpPr/>
            <p:nvPr/>
          </p:nvSpPr>
          <p:spPr>
            <a:xfrm>
              <a:off x="7295379" y="2428398"/>
              <a:ext cx="9525" cy="19050"/>
            </a:xfrm>
            <a:custGeom>
              <a:avLst/>
              <a:gdLst/>
              <a:ahLst/>
              <a:cxnLst/>
              <a:rect l="l" t="t" r="r" b="b"/>
              <a:pathLst>
                <a:path w="9525" h="19050" extrusionOk="0">
                  <a:moveTo>
                    <a:pt x="9343" y="7144"/>
                  </a:moveTo>
                  <a:cubicBezTo>
                    <a:pt x="7439" y="8096"/>
                    <a:pt x="5533" y="28099"/>
                    <a:pt x="9343"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051" name="Google Shape;12051;p15"/>
            <p:cNvSpPr/>
            <p:nvPr/>
          </p:nvSpPr>
          <p:spPr>
            <a:xfrm>
              <a:off x="7309961" y="2430303"/>
              <a:ext cx="9525" cy="9525"/>
            </a:xfrm>
            <a:custGeom>
              <a:avLst/>
              <a:gdLst/>
              <a:ahLst/>
              <a:cxnLst/>
              <a:rect l="l" t="t" r="r" b="b"/>
              <a:pathLst>
                <a:path w="9525" h="9525" extrusionOk="0">
                  <a:moveTo>
                    <a:pt x="7144" y="7144"/>
                  </a:moveTo>
                  <a:cubicBezTo>
                    <a:pt x="7144" y="9049"/>
                    <a:pt x="7144" y="1190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052" name="Google Shape;12052;p15"/>
            <p:cNvSpPr/>
            <p:nvPr/>
          </p:nvSpPr>
          <p:spPr>
            <a:xfrm>
              <a:off x="7307508" y="2432124"/>
              <a:ext cx="9525" cy="9525"/>
            </a:xfrm>
            <a:custGeom>
              <a:avLst/>
              <a:gdLst/>
              <a:ahLst/>
              <a:cxnLst/>
              <a:rect l="l" t="t" r="r" b="b"/>
              <a:pathLst>
                <a:path w="9525" h="9525" extrusionOk="0">
                  <a:moveTo>
                    <a:pt x="8644" y="7228"/>
                  </a:moveTo>
                  <a:cubicBezTo>
                    <a:pt x="9597" y="6275"/>
                    <a:pt x="4834" y="13895"/>
                    <a:pt x="8644" y="722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053" name="Google Shape;12053;p15"/>
            <p:cNvSpPr/>
            <p:nvPr/>
          </p:nvSpPr>
          <p:spPr>
            <a:xfrm>
              <a:off x="7303294" y="2429351"/>
              <a:ext cx="9525" cy="9525"/>
            </a:xfrm>
            <a:custGeom>
              <a:avLst/>
              <a:gdLst/>
              <a:ahLst/>
              <a:cxnLst/>
              <a:rect l="l" t="t" r="r" b="b"/>
              <a:pathLst>
                <a:path w="9525" h="9525" extrusionOk="0">
                  <a:moveTo>
                    <a:pt x="9049" y="8096"/>
                  </a:moveTo>
                  <a:cubicBezTo>
                    <a:pt x="8096" y="8096"/>
                    <a:pt x="8096" y="7144"/>
                    <a:pt x="7144" y="7144"/>
                  </a:cubicBezTo>
                  <a:lnTo>
                    <a:pt x="9049" y="8096"/>
                  </a:ln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054" name="Google Shape;12054;p15"/>
            <p:cNvSpPr/>
            <p:nvPr/>
          </p:nvSpPr>
          <p:spPr>
            <a:xfrm>
              <a:off x="7304881" y="2430409"/>
              <a:ext cx="9525" cy="9525"/>
            </a:xfrm>
            <a:custGeom>
              <a:avLst/>
              <a:gdLst/>
              <a:ahLst/>
              <a:cxnLst/>
              <a:rect l="l" t="t" r="r" b="b"/>
              <a:pathLst>
                <a:path w="9525" h="9525" extrusionOk="0">
                  <a:moveTo>
                    <a:pt x="8414" y="7990"/>
                  </a:moveTo>
                  <a:cubicBezTo>
                    <a:pt x="8414" y="7990"/>
                    <a:pt x="5556" y="6085"/>
                    <a:pt x="8414" y="7990"/>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055" name="Google Shape;12055;p15"/>
            <p:cNvSpPr/>
            <p:nvPr/>
          </p:nvSpPr>
          <p:spPr>
            <a:xfrm>
              <a:off x="7307210" y="2426709"/>
              <a:ext cx="9525" cy="19050"/>
            </a:xfrm>
            <a:custGeom>
              <a:avLst/>
              <a:gdLst/>
              <a:ahLst/>
              <a:cxnLst/>
              <a:rect l="l" t="t" r="r" b="b"/>
              <a:pathLst>
                <a:path w="9525" h="19050" extrusionOk="0">
                  <a:moveTo>
                    <a:pt x="7990" y="12643"/>
                  </a:moveTo>
                  <a:cubicBezTo>
                    <a:pt x="7990" y="3118"/>
                    <a:pt x="6085" y="7881"/>
                    <a:pt x="7990" y="12643"/>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056" name="Google Shape;12056;p15"/>
            <p:cNvSpPr/>
            <p:nvPr/>
          </p:nvSpPr>
          <p:spPr>
            <a:xfrm>
              <a:off x="7356486" y="2514123"/>
              <a:ext cx="9525" cy="9525"/>
            </a:xfrm>
            <a:custGeom>
              <a:avLst/>
              <a:gdLst/>
              <a:ahLst/>
              <a:cxnLst/>
              <a:rect l="l" t="t" r="r" b="b"/>
              <a:pathLst>
                <a:path w="9525" h="9525" extrusionOk="0">
                  <a:moveTo>
                    <a:pt x="8244" y="7144"/>
                  </a:moveTo>
                  <a:cubicBezTo>
                    <a:pt x="6339" y="10954"/>
                    <a:pt x="7291" y="8096"/>
                    <a:pt x="82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057" name="Google Shape;12057;p15"/>
            <p:cNvSpPr/>
            <p:nvPr/>
          </p:nvSpPr>
          <p:spPr>
            <a:xfrm>
              <a:off x="7349014" y="2511266"/>
              <a:ext cx="9525" cy="9525"/>
            </a:xfrm>
            <a:custGeom>
              <a:avLst/>
              <a:gdLst/>
              <a:ahLst/>
              <a:cxnLst/>
              <a:rect l="l" t="t" r="r" b="b"/>
              <a:pathLst>
                <a:path w="9525" h="9525" extrusionOk="0">
                  <a:moveTo>
                    <a:pt x="8096" y="7144"/>
                  </a:moveTo>
                  <a:cubicBezTo>
                    <a:pt x="8096" y="8096"/>
                    <a:pt x="7144" y="8096"/>
                    <a:pt x="7144" y="9049"/>
                  </a:cubicBezTo>
                  <a:cubicBezTo>
                    <a:pt x="8096" y="8096"/>
                    <a:pt x="8096" y="8096"/>
                    <a:pt x="8096"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058" name="Google Shape;12058;p15"/>
            <p:cNvSpPr/>
            <p:nvPr/>
          </p:nvSpPr>
          <p:spPr>
            <a:xfrm>
              <a:off x="7342751" y="2515142"/>
              <a:ext cx="9525" cy="28575"/>
            </a:xfrm>
            <a:custGeom>
              <a:avLst/>
              <a:gdLst/>
              <a:ahLst/>
              <a:cxnLst/>
              <a:rect l="l" t="t" r="r" b="b"/>
              <a:pathLst>
                <a:path w="9525" h="28575" extrusionOk="0">
                  <a:moveTo>
                    <a:pt x="8644" y="24223"/>
                  </a:moveTo>
                  <a:cubicBezTo>
                    <a:pt x="4834" y="16603"/>
                    <a:pt x="9597" y="-10067"/>
                    <a:pt x="8644" y="24223"/>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059" name="Google Shape;12059;p15"/>
            <p:cNvSpPr/>
            <p:nvPr/>
          </p:nvSpPr>
          <p:spPr>
            <a:xfrm>
              <a:off x="7347109" y="2538233"/>
              <a:ext cx="9525" cy="9525"/>
            </a:xfrm>
            <a:custGeom>
              <a:avLst/>
              <a:gdLst/>
              <a:ahLst/>
              <a:cxnLst/>
              <a:rect l="l" t="t" r="r" b="b"/>
              <a:pathLst>
                <a:path w="9525" h="9525" extrusionOk="0">
                  <a:moveTo>
                    <a:pt x="7144" y="8751"/>
                  </a:moveTo>
                  <a:cubicBezTo>
                    <a:pt x="8096" y="8751"/>
                    <a:pt x="8096" y="8751"/>
                    <a:pt x="8096" y="7799"/>
                  </a:cubicBezTo>
                  <a:cubicBezTo>
                    <a:pt x="8096" y="5894"/>
                    <a:pt x="7144" y="8751"/>
                    <a:pt x="7144" y="8751"/>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060" name="Google Shape;12060;p15"/>
            <p:cNvSpPr/>
            <p:nvPr/>
          </p:nvSpPr>
          <p:spPr>
            <a:xfrm>
              <a:off x="7329540" y="2484596"/>
              <a:ext cx="9525" cy="9525"/>
            </a:xfrm>
            <a:custGeom>
              <a:avLst/>
              <a:gdLst/>
              <a:ahLst/>
              <a:cxnLst/>
              <a:rect l="l" t="t" r="r" b="b"/>
              <a:pathLst>
                <a:path w="9525" h="9525" extrusionOk="0">
                  <a:moveTo>
                    <a:pt x="7567" y="7144"/>
                  </a:moveTo>
                  <a:cubicBezTo>
                    <a:pt x="6615" y="15716"/>
                    <a:pt x="7567" y="10001"/>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061" name="Google Shape;12061;p15"/>
            <p:cNvSpPr/>
            <p:nvPr/>
          </p:nvSpPr>
          <p:spPr>
            <a:xfrm>
              <a:off x="7331154" y="2487453"/>
              <a:ext cx="9525" cy="9525"/>
            </a:xfrm>
            <a:custGeom>
              <a:avLst/>
              <a:gdLst/>
              <a:ahLst/>
              <a:cxnLst/>
              <a:rect l="l" t="t" r="r" b="b"/>
              <a:pathLst>
                <a:path w="9525" h="9525" extrusionOk="0">
                  <a:moveTo>
                    <a:pt x="7858" y="7144"/>
                  </a:moveTo>
                  <a:lnTo>
                    <a:pt x="7858" y="7144"/>
                  </a:lnTo>
                  <a:cubicBezTo>
                    <a:pt x="6906" y="8096"/>
                    <a:pt x="6906" y="7144"/>
                    <a:pt x="7858"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062" name="Google Shape;12062;p15"/>
            <p:cNvSpPr/>
            <p:nvPr/>
          </p:nvSpPr>
          <p:spPr>
            <a:xfrm>
              <a:off x="7329964" y="2484596"/>
              <a:ext cx="9525" cy="9525"/>
            </a:xfrm>
            <a:custGeom>
              <a:avLst/>
              <a:gdLst/>
              <a:ahLst/>
              <a:cxnLst/>
              <a:rect l="l" t="t" r="r" b="b"/>
              <a:pathLst>
                <a:path w="9525" h="9525" extrusionOk="0">
                  <a:moveTo>
                    <a:pt x="7144" y="7144"/>
                  </a:moveTo>
                  <a:lnTo>
                    <a:pt x="7144" y="7144"/>
                  </a:ln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063" name="Google Shape;12063;p15"/>
            <p:cNvSpPr/>
            <p:nvPr/>
          </p:nvSpPr>
          <p:spPr>
            <a:xfrm>
              <a:off x="7299484" y="2427298"/>
              <a:ext cx="9525" cy="9525"/>
            </a:xfrm>
            <a:custGeom>
              <a:avLst/>
              <a:gdLst/>
              <a:ahLst/>
              <a:cxnLst/>
              <a:rect l="l" t="t" r="r" b="b"/>
              <a:pathLst>
                <a:path w="9525" h="9525" extrusionOk="0">
                  <a:moveTo>
                    <a:pt x="8096" y="8244"/>
                  </a:moveTo>
                  <a:cubicBezTo>
                    <a:pt x="8096" y="6339"/>
                    <a:pt x="7144" y="7291"/>
                    <a:pt x="7144" y="8244"/>
                  </a:cubicBezTo>
                  <a:cubicBezTo>
                    <a:pt x="7144" y="8244"/>
                    <a:pt x="7144" y="9196"/>
                    <a:pt x="8096" y="82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064" name="Google Shape;12064;p15"/>
            <p:cNvSpPr/>
            <p:nvPr/>
          </p:nvSpPr>
          <p:spPr>
            <a:xfrm>
              <a:off x="7265194" y="2435066"/>
              <a:ext cx="9525" cy="9525"/>
            </a:xfrm>
            <a:custGeom>
              <a:avLst/>
              <a:gdLst/>
              <a:ahLst/>
              <a:cxnLst/>
              <a:rect l="l" t="t" r="r" b="b"/>
              <a:pathLst>
                <a:path w="9525" h="9525" extrusionOk="0">
                  <a:moveTo>
                    <a:pt x="8096" y="9049"/>
                  </a:moveTo>
                  <a:lnTo>
                    <a:pt x="7144" y="7144"/>
                  </a:lnTo>
                  <a:cubicBezTo>
                    <a:pt x="8096" y="8096"/>
                    <a:pt x="8096" y="8096"/>
                    <a:pt x="8096" y="904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065" name="Google Shape;12065;p15"/>
            <p:cNvSpPr/>
            <p:nvPr/>
          </p:nvSpPr>
          <p:spPr>
            <a:xfrm>
              <a:off x="7253764" y="2491263"/>
              <a:ext cx="9525" cy="9525"/>
            </a:xfrm>
            <a:custGeom>
              <a:avLst/>
              <a:gdLst/>
              <a:ahLst/>
              <a:cxnLst/>
              <a:rect l="l" t="t" r="r" b="b"/>
              <a:pathLst>
                <a:path w="9525" h="9525" extrusionOk="0">
                  <a:moveTo>
                    <a:pt x="7144" y="7144"/>
                  </a:moveTo>
                  <a:cubicBezTo>
                    <a:pt x="7144" y="7144"/>
                    <a:pt x="7144" y="8096"/>
                    <a:pt x="7144" y="8096"/>
                  </a:cubicBezTo>
                  <a:cubicBezTo>
                    <a:pt x="7144" y="8096"/>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066" name="Google Shape;12066;p15"/>
            <p:cNvSpPr/>
            <p:nvPr/>
          </p:nvSpPr>
          <p:spPr>
            <a:xfrm>
              <a:off x="7253049" y="2492216"/>
              <a:ext cx="9525" cy="9525"/>
            </a:xfrm>
            <a:custGeom>
              <a:avLst/>
              <a:gdLst/>
              <a:ahLst/>
              <a:cxnLst/>
              <a:rect l="l" t="t" r="r" b="b"/>
              <a:pathLst>
                <a:path w="9525" h="9525" extrusionOk="0">
                  <a:moveTo>
                    <a:pt x="7858" y="7144"/>
                  </a:moveTo>
                  <a:cubicBezTo>
                    <a:pt x="6906" y="10001"/>
                    <a:pt x="6906" y="10001"/>
                    <a:pt x="7858"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067" name="Google Shape;12067;p15"/>
            <p:cNvSpPr/>
            <p:nvPr/>
          </p:nvSpPr>
          <p:spPr>
            <a:xfrm>
              <a:off x="6925021" y="1983471"/>
              <a:ext cx="9525" cy="9525"/>
            </a:xfrm>
            <a:custGeom>
              <a:avLst/>
              <a:gdLst/>
              <a:ahLst/>
              <a:cxnLst/>
              <a:rect l="l" t="t" r="r" b="b"/>
              <a:pathLst>
                <a:path w="9525" h="9525" extrusionOk="0">
                  <a:moveTo>
                    <a:pt x="8227" y="7253"/>
                  </a:moveTo>
                  <a:cubicBezTo>
                    <a:pt x="9179" y="6301"/>
                    <a:pt x="5369" y="12016"/>
                    <a:pt x="8227" y="7253"/>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068" name="Google Shape;12068;p15"/>
            <p:cNvSpPr/>
            <p:nvPr/>
          </p:nvSpPr>
          <p:spPr>
            <a:xfrm>
              <a:off x="6918484" y="1975008"/>
              <a:ext cx="19050" cy="19050"/>
            </a:xfrm>
            <a:custGeom>
              <a:avLst/>
              <a:gdLst/>
              <a:ahLst/>
              <a:cxnLst/>
              <a:rect l="l" t="t" r="r" b="b"/>
              <a:pathLst>
                <a:path w="19050" h="19050" extrusionOk="0">
                  <a:moveTo>
                    <a:pt x="7144" y="7144"/>
                  </a:moveTo>
                  <a:cubicBezTo>
                    <a:pt x="18574" y="26194"/>
                    <a:pt x="10001" y="1190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069" name="Google Shape;12069;p15"/>
            <p:cNvSpPr/>
            <p:nvPr/>
          </p:nvSpPr>
          <p:spPr>
            <a:xfrm>
              <a:off x="6919436" y="1979771"/>
              <a:ext cx="9525" cy="9525"/>
            </a:xfrm>
            <a:custGeom>
              <a:avLst/>
              <a:gdLst/>
              <a:ahLst/>
              <a:cxnLst/>
              <a:rect l="l" t="t" r="r" b="b"/>
              <a:pathLst>
                <a:path w="9525" h="9525" extrusionOk="0">
                  <a:moveTo>
                    <a:pt x="8096" y="10954"/>
                  </a:moveTo>
                  <a:cubicBezTo>
                    <a:pt x="8096" y="9049"/>
                    <a:pt x="7144" y="8096"/>
                    <a:pt x="7144" y="7144"/>
                  </a:cubicBezTo>
                  <a:cubicBezTo>
                    <a:pt x="7144" y="8096"/>
                    <a:pt x="7144" y="10001"/>
                    <a:pt x="8096" y="1095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070" name="Google Shape;12070;p15"/>
            <p:cNvSpPr/>
            <p:nvPr/>
          </p:nvSpPr>
          <p:spPr>
            <a:xfrm>
              <a:off x="6918166" y="1984533"/>
              <a:ext cx="9525" cy="9525"/>
            </a:xfrm>
            <a:custGeom>
              <a:avLst/>
              <a:gdLst/>
              <a:ahLst/>
              <a:cxnLst/>
              <a:rect l="l" t="t" r="r" b="b"/>
              <a:pathLst>
                <a:path w="9525" h="9525" extrusionOk="0">
                  <a:moveTo>
                    <a:pt x="8414" y="7144"/>
                  </a:moveTo>
                  <a:cubicBezTo>
                    <a:pt x="5556" y="7144"/>
                    <a:pt x="8414" y="7144"/>
                    <a:pt x="841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071" name="Google Shape;12071;p15"/>
            <p:cNvSpPr/>
            <p:nvPr/>
          </p:nvSpPr>
          <p:spPr>
            <a:xfrm>
              <a:off x="6916579" y="1986438"/>
              <a:ext cx="9525" cy="9525"/>
            </a:xfrm>
            <a:custGeom>
              <a:avLst/>
              <a:gdLst/>
              <a:ahLst/>
              <a:cxnLst/>
              <a:rect l="l" t="t" r="r" b="b"/>
              <a:pathLst>
                <a:path w="9525" h="9525" extrusionOk="0">
                  <a:moveTo>
                    <a:pt x="7144" y="7144"/>
                  </a:moveTo>
                  <a:cubicBezTo>
                    <a:pt x="7144" y="7144"/>
                    <a:pt x="7144" y="7144"/>
                    <a:pt x="7144" y="7144"/>
                  </a:cubicBezTo>
                  <a:cubicBezTo>
                    <a:pt x="7144" y="8096"/>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072" name="Google Shape;12072;p15"/>
            <p:cNvSpPr/>
            <p:nvPr/>
          </p:nvSpPr>
          <p:spPr>
            <a:xfrm>
              <a:off x="6913332" y="1977218"/>
              <a:ext cx="9525" cy="19050"/>
            </a:xfrm>
            <a:custGeom>
              <a:avLst/>
              <a:gdLst/>
              <a:ahLst/>
              <a:cxnLst/>
              <a:rect l="l" t="t" r="r" b="b"/>
              <a:pathLst>
                <a:path w="9525" h="19050" extrusionOk="0">
                  <a:moveTo>
                    <a:pt x="8485" y="17316"/>
                  </a:moveTo>
                  <a:cubicBezTo>
                    <a:pt x="10390" y="19221"/>
                    <a:pt x="4675" y="-6496"/>
                    <a:pt x="8485" y="1731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073" name="Google Shape;12073;p15"/>
            <p:cNvSpPr/>
            <p:nvPr/>
          </p:nvSpPr>
          <p:spPr>
            <a:xfrm>
              <a:off x="6916579" y="1985338"/>
              <a:ext cx="9525" cy="9525"/>
            </a:xfrm>
            <a:custGeom>
              <a:avLst/>
              <a:gdLst/>
              <a:ahLst/>
              <a:cxnLst/>
              <a:rect l="l" t="t" r="r" b="b"/>
              <a:pathLst>
                <a:path w="9525" h="9525" extrusionOk="0">
                  <a:moveTo>
                    <a:pt x="7144" y="8244"/>
                  </a:moveTo>
                  <a:cubicBezTo>
                    <a:pt x="7144" y="7291"/>
                    <a:pt x="7144" y="7291"/>
                    <a:pt x="7144" y="8244"/>
                  </a:cubicBezTo>
                  <a:cubicBezTo>
                    <a:pt x="7144" y="6339"/>
                    <a:pt x="7144" y="7291"/>
                    <a:pt x="7144" y="82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074" name="Google Shape;12074;p15"/>
            <p:cNvSpPr/>
            <p:nvPr/>
          </p:nvSpPr>
          <p:spPr>
            <a:xfrm>
              <a:off x="6917637" y="1982721"/>
              <a:ext cx="9525" cy="9525"/>
            </a:xfrm>
            <a:custGeom>
              <a:avLst/>
              <a:gdLst/>
              <a:ahLst/>
              <a:cxnLst/>
              <a:rect l="l" t="t" r="r" b="b"/>
              <a:pathLst>
                <a:path w="9525" h="9525" extrusionOk="0">
                  <a:moveTo>
                    <a:pt x="7990" y="9909"/>
                  </a:moveTo>
                  <a:cubicBezTo>
                    <a:pt x="7990" y="8956"/>
                    <a:pt x="6085" y="4194"/>
                    <a:pt x="7990" y="990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075" name="Google Shape;12075;p15"/>
            <p:cNvSpPr/>
            <p:nvPr/>
          </p:nvSpPr>
          <p:spPr>
            <a:xfrm>
              <a:off x="6906865" y="1981421"/>
              <a:ext cx="19050" cy="19050"/>
            </a:xfrm>
            <a:custGeom>
              <a:avLst/>
              <a:gdLst/>
              <a:ahLst/>
              <a:cxnLst/>
              <a:rect l="l" t="t" r="r" b="b"/>
              <a:pathLst>
                <a:path w="19050" h="19050" extrusionOk="0">
                  <a:moveTo>
                    <a:pt x="13047" y="15018"/>
                  </a:moveTo>
                  <a:cubicBezTo>
                    <a:pt x="8285" y="5493"/>
                    <a:pt x="2570" y="3588"/>
                    <a:pt x="13047" y="1501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076" name="Google Shape;12076;p15"/>
            <p:cNvSpPr/>
            <p:nvPr/>
          </p:nvSpPr>
          <p:spPr>
            <a:xfrm>
              <a:off x="6903244" y="1977866"/>
              <a:ext cx="9525" cy="9525"/>
            </a:xfrm>
            <a:custGeom>
              <a:avLst/>
              <a:gdLst/>
              <a:ahLst/>
              <a:cxnLst/>
              <a:rect l="l" t="t" r="r" b="b"/>
              <a:pathLst>
                <a:path w="9525" h="9525" extrusionOk="0">
                  <a:moveTo>
                    <a:pt x="7144" y="7144"/>
                  </a:moveTo>
                  <a:cubicBezTo>
                    <a:pt x="7144" y="7144"/>
                    <a:pt x="7144" y="8096"/>
                    <a:pt x="7144" y="8096"/>
                  </a:cubicBezTo>
                  <a:cubicBezTo>
                    <a:pt x="7144" y="8096"/>
                    <a:pt x="7144"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077" name="Google Shape;12077;p15"/>
            <p:cNvSpPr/>
            <p:nvPr/>
          </p:nvSpPr>
          <p:spPr>
            <a:xfrm>
              <a:off x="6901890" y="1982374"/>
              <a:ext cx="9525" cy="19050"/>
            </a:xfrm>
            <a:custGeom>
              <a:avLst/>
              <a:gdLst/>
              <a:ahLst/>
              <a:cxnLst/>
              <a:rect l="l" t="t" r="r" b="b"/>
              <a:pathLst>
                <a:path w="9525" h="19050" extrusionOk="0">
                  <a:moveTo>
                    <a:pt x="7544" y="15018"/>
                  </a:moveTo>
                  <a:cubicBezTo>
                    <a:pt x="11354" y="5493"/>
                    <a:pt x="5640" y="3588"/>
                    <a:pt x="7544" y="1501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078" name="Google Shape;12078;p15"/>
            <p:cNvSpPr/>
            <p:nvPr/>
          </p:nvSpPr>
          <p:spPr>
            <a:xfrm>
              <a:off x="6896729" y="1982926"/>
              <a:ext cx="9525" cy="9525"/>
            </a:xfrm>
            <a:custGeom>
              <a:avLst/>
              <a:gdLst/>
              <a:ahLst/>
              <a:cxnLst/>
              <a:rect l="l" t="t" r="r" b="b"/>
              <a:pathLst>
                <a:path w="9525" h="9525" extrusionOk="0">
                  <a:moveTo>
                    <a:pt x="8896" y="8751"/>
                  </a:moveTo>
                  <a:cubicBezTo>
                    <a:pt x="4133" y="3989"/>
                    <a:pt x="10801" y="11608"/>
                    <a:pt x="8896" y="8751"/>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079" name="Google Shape;12079;p15"/>
            <p:cNvSpPr/>
            <p:nvPr/>
          </p:nvSpPr>
          <p:spPr>
            <a:xfrm>
              <a:off x="6895088" y="1987602"/>
              <a:ext cx="19050" cy="19050"/>
            </a:xfrm>
            <a:custGeom>
              <a:avLst/>
              <a:gdLst/>
              <a:ahLst/>
              <a:cxnLst/>
              <a:rect l="l" t="t" r="r" b="b"/>
              <a:pathLst>
                <a:path w="19050" h="19050" extrusionOk="0">
                  <a:moveTo>
                    <a:pt x="12442" y="12647"/>
                  </a:moveTo>
                  <a:cubicBezTo>
                    <a:pt x="1012" y="265"/>
                    <a:pt x="11490" y="12647"/>
                    <a:pt x="12442" y="1264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080" name="Google Shape;12080;p15"/>
            <p:cNvSpPr/>
            <p:nvPr/>
          </p:nvSpPr>
          <p:spPr>
            <a:xfrm>
              <a:off x="6901339" y="1991201"/>
              <a:ext cx="9525" cy="9525"/>
            </a:xfrm>
            <a:custGeom>
              <a:avLst/>
              <a:gdLst/>
              <a:ahLst/>
              <a:cxnLst/>
              <a:rect l="l" t="t" r="r" b="b"/>
              <a:pathLst>
                <a:path w="9525" h="9525" extrusionOk="0">
                  <a:moveTo>
                    <a:pt x="8096" y="7144"/>
                  </a:moveTo>
                  <a:cubicBezTo>
                    <a:pt x="8096" y="8096"/>
                    <a:pt x="7144" y="8096"/>
                    <a:pt x="7144" y="7144"/>
                  </a:cubicBezTo>
                  <a:cubicBezTo>
                    <a:pt x="8096" y="8096"/>
                    <a:pt x="9049" y="9049"/>
                    <a:pt x="8096"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081" name="Google Shape;12081;p15"/>
            <p:cNvSpPr/>
            <p:nvPr/>
          </p:nvSpPr>
          <p:spPr>
            <a:xfrm>
              <a:off x="6891814" y="1989296"/>
              <a:ext cx="9525" cy="9525"/>
            </a:xfrm>
            <a:custGeom>
              <a:avLst/>
              <a:gdLst/>
              <a:ahLst/>
              <a:cxnLst/>
              <a:rect l="l" t="t" r="r" b="b"/>
              <a:pathLst>
                <a:path w="9525" h="9525" extrusionOk="0">
                  <a:moveTo>
                    <a:pt x="7144" y="7144"/>
                  </a:moveTo>
                  <a:cubicBezTo>
                    <a:pt x="7144" y="8096"/>
                    <a:pt x="7144" y="7144"/>
                    <a:pt x="7144" y="7144"/>
                  </a:cubicBez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082" name="Google Shape;12082;p15"/>
            <p:cNvSpPr/>
            <p:nvPr/>
          </p:nvSpPr>
          <p:spPr>
            <a:xfrm>
              <a:off x="6896301" y="1994058"/>
              <a:ext cx="9525" cy="9525"/>
            </a:xfrm>
            <a:custGeom>
              <a:avLst/>
              <a:gdLst/>
              <a:ahLst/>
              <a:cxnLst/>
              <a:rect l="l" t="t" r="r" b="b"/>
              <a:pathLst>
                <a:path w="9525" h="9525" extrusionOk="0">
                  <a:moveTo>
                    <a:pt x="7419" y="7144"/>
                  </a:moveTo>
                  <a:cubicBezTo>
                    <a:pt x="6466" y="9049"/>
                    <a:pt x="8371" y="9049"/>
                    <a:pt x="7419"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083" name="Google Shape;12083;p15"/>
            <p:cNvSpPr/>
            <p:nvPr/>
          </p:nvSpPr>
          <p:spPr>
            <a:xfrm>
              <a:off x="6859429" y="1988343"/>
              <a:ext cx="47625" cy="47625"/>
            </a:xfrm>
            <a:custGeom>
              <a:avLst/>
              <a:gdLst/>
              <a:ahLst/>
              <a:cxnLst/>
              <a:rect l="l" t="t" r="r" b="b"/>
              <a:pathLst>
                <a:path w="47625" h="47625" extrusionOk="0">
                  <a:moveTo>
                    <a:pt x="7144" y="38576"/>
                  </a:moveTo>
                  <a:cubicBezTo>
                    <a:pt x="23336" y="50959"/>
                    <a:pt x="38576" y="20479"/>
                    <a:pt x="36671" y="12859"/>
                  </a:cubicBezTo>
                  <a:cubicBezTo>
                    <a:pt x="47149" y="26194"/>
                    <a:pt x="38576" y="9049"/>
                    <a:pt x="36671" y="7144"/>
                  </a:cubicBezTo>
                  <a:cubicBezTo>
                    <a:pt x="21431" y="9049"/>
                    <a:pt x="12859" y="36671"/>
                    <a:pt x="7144" y="3857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084" name="Google Shape;12084;p15"/>
            <p:cNvSpPr/>
            <p:nvPr/>
          </p:nvSpPr>
          <p:spPr>
            <a:xfrm>
              <a:off x="6859281" y="2013504"/>
              <a:ext cx="9525" cy="9525"/>
            </a:xfrm>
            <a:custGeom>
              <a:avLst/>
              <a:gdLst/>
              <a:ahLst/>
              <a:cxnLst/>
              <a:rect l="l" t="t" r="r" b="b"/>
              <a:pathLst>
                <a:path w="9525" h="9525" extrusionOk="0">
                  <a:moveTo>
                    <a:pt x="8244" y="8653"/>
                  </a:moveTo>
                  <a:cubicBezTo>
                    <a:pt x="6339" y="5795"/>
                    <a:pt x="7291" y="7700"/>
                    <a:pt x="8244" y="8653"/>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085" name="Google Shape;12085;p15"/>
            <p:cNvSpPr/>
            <p:nvPr/>
          </p:nvSpPr>
          <p:spPr>
            <a:xfrm>
              <a:off x="6859005" y="2019776"/>
              <a:ext cx="9525" cy="9525"/>
            </a:xfrm>
            <a:custGeom>
              <a:avLst/>
              <a:gdLst/>
              <a:ahLst/>
              <a:cxnLst/>
              <a:rect l="l" t="t" r="r" b="b"/>
              <a:pathLst>
                <a:path w="9525" h="9525" extrusionOk="0">
                  <a:moveTo>
                    <a:pt x="7567" y="7144"/>
                  </a:moveTo>
                  <a:lnTo>
                    <a:pt x="7567" y="7144"/>
                  </a:lnTo>
                  <a:cubicBezTo>
                    <a:pt x="6615" y="7144"/>
                    <a:pt x="7567" y="7144"/>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086" name="Google Shape;12086;p15"/>
            <p:cNvSpPr/>
            <p:nvPr/>
          </p:nvSpPr>
          <p:spPr>
            <a:xfrm>
              <a:off x="6873569" y="2019776"/>
              <a:ext cx="9525" cy="9525"/>
            </a:xfrm>
            <a:custGeom>
              <a:avLst/>
              <a:gdLst/>
              <a:ahLst/>
              <a:cxnLst/>
              <a:rect l="l" t="t" r="r" b="b"/>
              <a:pathLst>
                <a:path w="9525" h="9525" extrusionOk="0">
                  <a:moveTo>
                    <a:pt x="8244" y="7144"/>
                  </a:moveTo>
                  <a:cubicBezTo>
                    <a:pt x="7291" y="7144"/>
                    <a:pt x="6339" y="7144"/>
                    <a:pt x="82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087" name="Google Shape;12087;p15"/>
            <p:cNvSpPr/>
            <p:nvPr/>
          </p:nvSpPr>
          <p:spPr>
            <a:xfrm>
              <a:off x="6864191" y="2008904"/>
              <a:ext cx="9525" cy="9525"/>
            </a:xfrm>
            <a:custGeom>
              <a:avLst/>
              <a:gdLst/>
              <a:ahLst/>
              <a:cxnLst/>
              <a:rect l="l" t="t" r="r" b="b"/>
              <a:pathLst>
                <a:path w="9525" h="9525" extrusionOk="0">
                  <a:moveTo>
                    <a:pt x="7144" y="7538"/>
                  </a:moveTo>
                  <a:cubicBezTo>
                    <a:pt x="8096" y="8491"/>
                    <a:pt x="9049" y="8491"/>
                    <a:pt x="10954" y="8491"/>
                  </a:cubicBezTo>
                  <a:cubicBezTo>
                    <a:pt x="9049" y="7538"/>
                    <a:pt x="8096" y="6586"/>
                    <a:pt x="7144" y="753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088" name="Google Shape;12088;p15"/>
            <p:cNvSpPr/>
            <p:nvPr/>
          </p:nvSpPr>
          <p:spPr>
            <a:xfrm>
              <a:off x="6871811" y="2001678"/>
              <a:ext cx="9525" cy="9525"/>
            </a:xfrm>
            <a:custGeom>
              <a:avLst/>
              <a:gdLst/>
              <a:ahLst/>
              <a:cxnLst/>
              <a:rect l="l" t="t" r="r" b="b"/>
              <a:pathLst>
                <a:path w="9525" h="9525" extrusionOk="0">
                  <a:moveTo>
                    <a:pt x="9049" y="9049"/>
                  </a:moveTo>
                  <a:cubicBezTo>
                    <a:pt x="9049" y="8096"/>
                    <a:pt x="8096" y="8096"/>
                    <a:pt x="7144" y="7144"/>
                  </a:cubicBezTo>
                  <a:cubicBezTo>
                    <a:pt x="7144" y="7144"/>
                    <a:pt x="8096" y="8096"/>
                    <a:pt x="9049" y="904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089" name="Google Shape;12089;p15"/>
            <p:cNvSpPr/>
            <p:nvPr/>
          </p:nvSpPr>
          <p:spPr>
            <a:xfrm>
              <a:off x="6858476" y="2015966"/>
              <a:ext cx="9525" cy="9525"/>
            </a:xfrm>
            <a:custGeom>
              <a:avLst/>
              <a:gdLst/>
              <a:ahLst/>
              <a:cxnLst/>
              <a:rect l="l" t="t" r="r" b="b"/>
              <a:pathLst>
                <a:path w="9525" h="9525" extrusionOk="0">
                  <a:moveTo>
                    <a:pt x="7144" y="7144"/>
                  </a:moveTo>
                  <a:cubicBezTo>
                    <a:pt x="7144" y="8096"/>
                    <a:pt x="8096" y="12859"/>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090" name="Google Shape;12090;p15"/>
            <p:cNvSpPr/>
            <p:nvPr/>
          </p:nvSpPr>
          <p:spPr>
            <a:xfrm>
              <a:off x="6852076" y="2021681"/>
              <a:ext cx="28575" cy="38100"/>
            </a:xfrm>
            <a:custGeom>
              <a:avLst/>
              <a:gdLst/>
              <a:ahLst/>
              <a:cxnLst/>
              <a:rect l="l" t="t" r="r" b="b"/>
              <a:pathLst>
                <a:path w="28575" h="38100" extrusionOk="0">
                  <a:moveTo>
                    <a:pt x="11639" y="31909"/>
                  </a:moveTo>
                  <a:cubicBezTo>
                    <a:pt x="17354" y="33814"/>
                    <a:pt x="8781" y="12859"/>
                    <a:pt x="22117" y="18574"/>
                  </a:cubicBezTo>
                  <a:cubicBezTo>
                    <a:pt x="24021" y="11906"/>
                    <a:pt x="18306" y="10001"/>
                    <a:pt x="14496" y="7144"/>
                  </a:cubicBezTo>
                  <a:cubicBezTo>
                    <a:pt x="16401" y="11906"/>
                    <a:pt x="16401" y="12859"/>
                    <a:pt x="12592" y="10001"/>
                  </a:cubicBezTo>
                  <a:cubicBezTo>
                    <a:pt x="14496" y="12859"/>
                    <a:pt x="14496" y="12859"/>
                    <a:pt x="10686" y="10954"/>
                  </a:cubicBezTo>
                  <a:cubicBezTo>
                    <a:pt x="10686" y="10001"/>
                    <a:pt x="2114" y="34766"/>
                    <a:pt x="11639" y="3190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091" name="Google Shape;12091;p15"/>
            <p:cNvSpPr/>
            <p:nvPr/>
          </p:nvSpPr>
          <p:spPr>
            <a:xfrm>
              <a:off x="6854666" y="2025491"/>
              <a:ext cx="9525" cy="9525"/>
            </a:xfrm>
            <a:custGeom>
              <a:avLst/>
              <a:gdLst/>
              <a:ahLst/>
              <a:cxnLst/>
              <a:rect l="l" t="t" r="r" b="b"/>
              <a:pathLst>
                <a:path w="9525" h="9525" extrusionOk="0">
                  <a:moveTo>
                    <a:pt x="7144" y="7144"/>
                  </a:moveTo>
                  <a:lnTo>
                    <a:pt x="8096" y="9049"/>
                  </a:lnTo>
                  <a:cubicBezTo>
                    <a:pt x="8096" y="9049"/>
                    <a:pt x="8096"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092" name="Google Shape;12092;p15"/>
            <p:cNvSpPr/>
            <p:nvPr/>
          </p:nvSpPr>
          <p:spPr>
            <a:xfrm>
              <a:off x="6845141" y="2042588"/>
              <a:ext cx="19050" cy="28575"/>
            </a:xfrm>
            <a:custGeom>
              <a:avLst/>
              <a:gdLst/>
              <a:ahLst/>
              <a:cxnLst/>
              <a:rect l="l" t="t" r="r" b="b"/>
              <a:pathLst>
                <a:path w="19050" h="28575" extrusionOk="0">
                  <a:moveTo>
                    <a:pt x="9049" y="12907"/>
                  </a:moveTo>
                  <a:cubicBezTo>
                    <a:pt x="8096" y="12907"/>
                    <a:pt x="8096" y="24337"/>
                    <a:pt x="7144" y="23384"/>
                  </a:cubicBezTo>
                  <a:cubicBezTo>
                    <a:pt x="23336" y="25289"/>
                    <a:pt x="6191" y="-5191"/>
                    <a:pt x="9049" y="1290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093" name="Google Shape;12093;p15"/>
            <p:cNvSpPr/>
            <p:nvPr/>
          </p:nvSpPr>
          <p:spPr>
            <a:xfrm>
              <a:off x="6847046" y="2043588"/>
              <a:ext cx="9525" cy="9525"/>
            </a:xfrm>
            <a:custGeom>
              <a:avLst/>
              <a:gdLst/>
              <a:ahLst/>
              <a:cxnLst/>
              <a:rect l="l" t="t" r="r" b="b"/>
              <a:pathLst>
                <a:path w="9525" h="9525" extrusionOk="0">
                  <a:moveTo>
                    <a:pt x="7144" y="7144"/>
                  </a:moveTo>
                  <a:cubicBezTo>
                    <a:pt x="11906" y="10954"/>
                    <a:pt x="8096"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094" name="Google Shape;12094;p15"/>
            <p:cNvSpPr/>
            <p:nvPr/>
          </p:nvSpPr>
          <p:spPr>
            <a:xfrm>
              <a:off x="6854413" y="2049303"/>
              <a:ext cx="9525" cy="9525"/>
            </a:xfrm>
            <a:custGeom>
              <a:avLst/>
              <a:gdLst/>
              <a:ahLst/>
              <a:cxnLst/>
              <a:rect l="l" t="t" r="r" b="b"/>
              <a:pathLst>
                <a:path w="9525" h="9525" extrusionOk="0">
                  <a:moveTo>
                    <a:pt x="10255" y="9049"/>
                  </a:moveTo>
                  <a:cubicBezTo>
                    <a:pt x="9302" y="8096"/>
                    <a:pt x="9302" y="8096"/>
                    <a:pt x="7397" y="7144"/>
                  </a:cubicBezTo>
                  <a:cubicBezTo>
                    <a:pt x="6445" y="7144"/>
                    <a:pt x="8350" y="8096"/>
                    <a:pt x="10255" y="904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095" name="Google Shape;12095;p15"/>
            <p:cNvSpPr/>
            <p:nvPr/>
          </p:nvSpPr>
          <p:spPr>
            <a:xfrm>
              <a:off x="6840379" y="2054066"/>
              <a:ext cx="9525" cy="9525"/>
            </a:xfrm>
            <a:custGeom>
              <a:avLst/>
              <a:gdLst/>
              <a:ahLst/>
              <a:cxnLst/>
              <a:rect l="l" t="t" r="r" b="b"/>
              <a:pathLst>
                <a:path w="9525" h="9525" extrusionOk="0">
                  <a:moveTo>
                    <a:pt x="7144" y="7144"/>
                  </a:moveTo>
                  <a:cubicBezTo>
                    <a:pt x="8096" y="8096"/>
                    <a:pt x="9049" y="10001"/>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096" name="Google Shape;12096;p15"/>
            <p:cNvSpPr/>
            <p:nvPr/>
          </p:nvSpPr>
          <p:spPr>
            <a:xfrm>
              <a:off x="6844690" y="2061767"/>
              <a:ext cx="9525" cy="19050"/>
            </a:xfrm>
            <a:custGeom>
              <a:avLst/>
              <a:gdLst/>
              <a:ahLst/>
              <a:cxnLst/>
              <a:rect l="l" t="t" r="r" b="b"/>
              <a:pathLst>
                <a:path w="9525" h="19050" extrusionOk="0">
                  <a:moveTo>
                    <a:pt x="11405" y="14683"/>
                  </a:moveTo>
                  <a:cubicBezTo>
                    <a:pt x="13310" y="3253"/>
                    <a:pt x="928" y="6110"/>
                    <a:pt x="11405" y="14683"/>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097" name="Google Shape;12097;p15"/>
            <p:cNvSpPr/>
            <p:nvPr/>
          </p:nvSpPr>
          <p:spPr>
            <a:xfrm>
              <a:off x="6820376" y="2068353"/>
              <a:ext cx="28575" cy="47625"/>
            </a:xfrm>
            <a:custGeom>
              <a:avLst/>
              <a:gdLst/>
              <a:ahLst/>
              <a:cxnLst/>
              <a:rect l="l" t="t" r="r" b="b"/>
              <a:pathLst>
                <a:path w="28575" h="47625" extrusionOk="0">
                  <a:moveTo>
                    <a:pt x="22384" y="7144"/>
                  </a:moveTo>
                  <a:cubicBezTo>
                    <a:pt x="20479" y="10001"/>
                    <a:pt x="13811" y="37624"/>
                    <a:pt x="7144" y="34766"/>
                  </a:cubicBezTo>
                  <a:cubicBezTo>
                    <a:pt x="13811" y="36671"/>
                    <a:pt x="15716" y="39529"/>
                    <a:pt x="11906" y="41434"/>
                  </a:cubicBezTo>
                  <a:cubicBezTo>
                    <a:pt x="19526" y="17621"/>
                    <a:pt x="33814" y="14764"/>
                    <a:pt x="2238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098" name="Google Shape;12098;p15"/>
            <p:cNvSpPr/>
            <p:nvPr/>
          </p:nvSpPr>
          <p:spPr>
            <a:xfrm>
              <a:off x="6845379" y="2070496"/>
              <a:ext cx="9525" cy="9525"/>
            </a:xfrm>
            <a:custGeom>
              <a:avLst/>
              <a:gdLst/>
              <a:ahLst/>
              <a:cxnLst/>
              <a:rect l="l" t="t" r="r" b="b"/>
              <a:pathLst>
                <a:path w="9525" h="9525" extrusionOk="0">
                  <a:moveTo>
                    <a:pt x="7858" y="7858"/>
                  </a:moveTo>
                  <a:cubicBezTo>
                    <a:pt x="7858" y="6906"/>
                    <a:pt x="6906" y="6906"/>
                    <a:pt x="7858" y="7858"/>
                  </a:cubicBezTo>
                  <a:cubicBezTo>
                    <a:pt x="6906" y="6906"/>
                    <a:pt x="6906" y="6906"/>
                    <a:pt x="7858" y="785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099" name="Google Shape;12099;p15"/>
            <p:cNvSpPr/>
            <p:nvPr/>
          </p:nvSpPr>
          <p:spPr>
            <a:xfrm>
              <a:off x="6824186" y="2102643"/>
              <a:ext cx="9525" cy="9525"/>
            </a:xfrm>
            <a:custGeom>
              <a:avLst/>
              <a:gdLst/>
              <a:ahLst/>
              <a:cxnLst/>
              <a:rect l="l" t="t" r="r" b="b"/>
              <a:pathLst>
                <a:path w="9525" h="9525" extrusionOk="0">
                  <a:moveTo>
                    <a:pt x="7144" y="7144"/>
                  </a:moveTo>
                  <a:cubicBezTo>
                    <a:pt x="7144" y="7144"/>
                    <a:pt x="7144" y="8096"/>
                    <a:pt x="7144" y="7144"/>
                  </a:cubicBezTo>
                  <a:cubicBezTo>
                    <a:pt x="8096" y="8096"/>
                    <a:pt x="7144"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100" name="Google Shape;12100;p15"/>
            <p:cNvSpPr/>
            <p:nvPr/>
          </p:nvSpPr>
          <p:spPr>
            <a:xfrm>
              <a:off x="6845141" y="2067401"/>
              <a:ext cx="9525" cy="9525"/>
            </a:xfrm>
            <a:custGeom>
              <a:avLst/>
              <a:gdLst/>
              <a:ahLst/>
              <a:cxnLst/>
              <a:rect l="l" t="t" r="r" b="b"/>
              <a:pathLst>
                <a:path w="9525" h="9525" extrusionOk="0">
                  <a:moveTo>
                    <a:pt x="7144" y="7144"/>
                  </a:move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101" name="Google Shape;12101;p15"/>
            <p:cNvSpPr/>
            <p:nvPr/>
          </p:nvSpPr>
          <p:spPr>
            <a:xfrm>
              <a:off x="6837521" y="2061686"/>
              <a:ext cx="9525" cy="9525"/>
            </a:xfrm>
            <a:custGeom>
              <a:avLst/>
              <a:gdLst/>
              <a:ahLst/>
              <a:cxnLst/>
              <a:rect l="l" t="t" r="r" b="b"/>
              <a:pathLst>
                <a:path w="9525" h="9525" extrusionOk="0">
                  <a:moveTo>
                    <a:pt x="7144" y="7144"/>
                  </a:moveTo>
                  <a:cubicBezTo>
                    <a:pt x="7144" y="7144"/>
                    <a:pt x="9049" y="10001"/>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102" name="Google Shape;12102;p15"/>
            <p:cNvSpPr/>
            <p:nvPr/>
          </p:nvSpPr>
          <p:spPr>
            <a:xfrm>
              <a:off x="6817519" y="2108358"/>
              <a:ext cx="9525" cy="9525"/>
            </a:xfrm>
            <a:custGeom>
              <a:avLst/>
              <a:gdLst/>
              <a:ahLst/>
              <a:cxnLst/>
              <a:rect l="l" t="t" r="r" b="b"/>
              <a:pathLst>
                <a:path w="9525" h="9525" extrusionOk="0">
                  <a:moveTo>
                    <a:pt x="7144" y="7144"/>
                  </a:moveTo>
                  <a:lnTo>
                    <a:pt x="9049" y="8096"/>
                  </a:lnTo>
                  <a:cubicBezTo>
                    <a:pt x="9049" y="7144"/>
                    <a:pt x="8096"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103" name="Google Shape;12103;p15"/>
            <p:cNvSpPr/>
            <p:nvPr/>
          </p:nvSpPr>
          <p:spPr>
            <a:xfrm>
              <a:off x="6812042" y="2126456"/>
              <a:ext cx="9525" cy="9525"/>
            </a:xfrm>
            <a:custGeom>
              <a:avLst/>
              <a:gdLst/>
              <a:ahLst/>
              <a:cxnLst/>
              <a:rect l="l" t="t" r="r" b="b"/>
              <a:pathLst>
                <a:path w="9525" h="9525" extrusionOk="0">
                  <a:moveTo>
                    <a:pt x="7858" y="7144"/>
                  </a:moveTo>
                  <a:lnTo>
                    <a:pt x="7858" y="7144"/>
                  </a:lnTo>
                  <a:cubicBezTo>
                    <a:pt x="6906" y="7144"/>
                    <a:pt x="6906" y="7144"/>
                    <a:pt x="7858"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104" name="Google Shape;12104;p15"/>
            <p:cNvSpPr/>
            <p:nvPr/>
          </p:nvSpPr>
          <p:spPr>
            <a:xfrm>
              <a:off x="6810851" y="2103596"/>
              <a:ext cx="28575" cy="85725"/>
            </a:xfrm>
            <a:custGeom>
              <a:avLst/>
              <a:gdLst/>
              <a:ahLst/>
              <a:cxnLst/>
              <a:rect l="l" t="t" r="r" b="b"/>
              <a:pathLst>
                <a:path w="28575" h="85725" extrusionOk="0">
                  <a:moveTo>
                    <a:pt x="8096" y="74771"/>
                  </a:moveTo>
                  <a:cubicBezTo>
                    <a:pt x="28099" y="95726"/>
                    <a:pt x="10001" y="45244"/>
                    <a:pt x="7144" y="40481"/>
                  </a:cubicBezTo>
                  <a:cubicBezTo>
                    <a:pt x="30004" y="39529"/>
                    <a:pt x="13811" y="36671"/>
                    <a:pt x="10954" y="20479"/>
                  </a:cubicBezTo>
                  <a:cubicBezTo>
                    <a:pt x="18574" y="19526"/>
                    <a:pt x="35719" y="11906"/>
                    <a:pt x="13811" y="7144"/>
                  </a:cubicBezTo>
                  <a:cubicBezTo>
                    <a:pt x="17621" y="11906"/>
                    <a:pt x="18574" y="14764"/>
                    <a:pt x="23336" y="14764"/>
                  </a:cubicBezTo>
                  <a:cubicBezTo>
                    <a:pt x="5239" y="476"/>
                    <a:pt x="11906" y="73819"/>
                    <a:pt x="8096" y="74771"/>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105" name="Google Shape;12105;p15"/>
            <p:cNvSpPr/>
            <p:nvPr/>
          </p:nvSpPr>
          <p:spPr>
            <a:xfrm>
              <a:off x="6809793" y="2152173"/>
              <a:ext cx="9525" cy="9525"/>
            </a:xfrm>
            <a:custGeom>
              <a:avLst/>
              <a:gdLst/>
              <a:ahLst/>
              <a:cxnLst/>
              <a:rect l="l" t="t" r="r" b="b"/>
              <a:pathLst>
                <a:path w="9525" h="9525" extrusionOk="0">
                  <a:moveTo>
                    <a:pt x="10107" y="7144"/>
                  </a:moveTo>
                  <a:cubicBezTo>
                    <a:pt x="3440" y="10001"/>
                    <a:pt x="10107" y="7144"/>
                    <a:pt x="1010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106" name="Google Shape;12106;p15"/>
            <p:cNvSpPr/>
            <p:nvPr/>
          </p:nvSpPr>
          <p:spPr>
            <a:xfrm>
              <a:off x="6812756" y="2153126"/>
              <a:ext cx="9525" cy="9525"/>
            </a:xfrm>
            <a:custGeom>
              <a:avLst/>
              <a:gdLst/>
              <a:ahLst/>
              <a:cxnLst/>
              <a:rect l="l" t="t" r="r" b="b"/>
              <a:pathLst>
                <a:path w="9525" h="9525" extrusionOk="0">
                  <a:moveTo>
                    <a:pt x="7144" y="7144"/>
                  </a:moveTo>
                  <a:cubicBezTo>
                    <a:pt x="8096" y="8096"/>
                    <a:pt x="8096"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107" name="Google Shape;12107;p15"/>
            <p:cNvSpPr/>
            <p:nvPr/>
          </p:nvSpPr>
          <p:spPr>
            <a:xfrm>
              <a:off x="6812333" y="2175986"/>
              <a:ext cx="9525" cy="9525"/>
            </a:xfrm>
            <a:custGeom>
              <a:avLst/>
              <a:gdLst/>
              <a:ahLst/>
              <a:cxnLst/>
              <a:rect l="l" t="t" r="r" b="b"/>
              <a:pathLst>
                <a:path w="9525" h="9525" extrusionOk="0">
                  <a:moveTo>
                    <a:pt x="7567" y="7144"/>
                  </a:moveTo>
                  <a:cubicBezTo>
                    <a:pt x="7567" y="7144"/>
                    <a:pt x="6615" y="8096"/>
                    <a:pt x="7567" y="8096"/>
                  </a:cubicBezTo>
                  <a:cubicBezTo>
                    <a:pt x="8520" y="8096"/>
                    <a:pt x="8520" y="7144"/>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108" name="Google Shape;12108;p15"/>
            <p:cNvSpPr/>
            <p:nvPr/>
          </p:nvSpPr>
          <p:spPr>
            <a:xfrm>
              <a:off x="6814661" y="2176515"/>
              <a:ext cx="9525" cy="9525"/>
            </a:xfrm>
            <a:custGeom>
              <a:avLst/>
              <a:gdLst/>
              <a:ahLst/>
              <a:cxnLst/>
              <a:rect l="l" t="t" r="r" b="b"/>
              <a:pathLst>
                <a:path w="9525" h="9525" extrusionOk="0">
                  <a:moveTo>
                    <a:pt x="7144" y="7567"/>
                  </a:moveTo>
                  <a:cubicBezTo>
                    <a:pt x="9049" y="6615"/>
                    <a:pt x="7144" y="7567"/>
                    <a:pt x="7144"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109" name="Google Shape;12109;p15"/>
            <p:cNvSpPr/>
            <p:nvPr/>
          </p:nvSpPr>
          <p:spPr>
            <a:xfrm>
              <a:off x="6812756" y="2177891"/>
              <a:ext cx="19050" cy="38100"/>
            </a:xfrm>
            <a:custGeom>
              <a:avLst/>
              <a:gdLst/>
              <a:ahLst/>
              <a:cxnLst/>
              <a:rect l="l" t="t" r="r" b="b"/>
              <a:pathLst>
                <a:path w="19050" h="38100" extrusionOk="0">
                  <a:moveTo>
                    <a:pt x="14764" y="38576"/>
                  </a:moveTo>
                  <a:cubicBezTo>
                    <a:pt x="14764" y="34766"/>
                    <a:pt x="22384" y="20479"/>
                    <a:pt x="10954" y="7144"/>
                  </a:cubicBezTo>
                  <a:cubicBezTo>
                    <a:pt x="12859" y="11906"/>
                    <a:pt x="13811" y="12859"/>
                    <a:pt x="13811" y="10954"/>
                  </a:cubicBezTo>
                  <a:cubicBezTo>
                    <a:pt x="18574" y="11906"/>
                    <a:pt x="8096" y="15716"/>
                    <a:pt x="7144" y="15716"/>
                  </a:cubicBezTo>
                  <a:cubicBezTo>
                    <a:pt x="20479" y="10954"/>
                    <a:pt x="11906" y="38576"/>
                    <a:pt x="14764" y="3857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110" name="Google Shape;12110;p15"/>
            <p:cNvSpPr/>
            <p:nvPr/>
          </p:nvSpPr>
          <p:spPr>
            <a:xfrm>
              <a:off x="6822608" y="2215590"/>
              <a:ext cx="19050" cy="9525"/>
            </a:xfrm>
            <a:custGeom>
              <a:avLst/>
              <a:gdLst/>
              <a:ahLst/>
              <a:cxnLst/>
              <a:rect l="l" t="t" r="r" b="b"/>
              <a:pathLst>
                <a:path w="19050" h="9525" extrusionOk="0">
                  <a:moveTo>
                    <a:pt x="10627" y="7545"/>
                  </a:moveTo>
                  <a:cubicBezTo>
                    <a:pt x="149" y="5640"/>
                    <a:pt x="17295" y="11355"/>
                    <a:pt x="10627" y="7545"/>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111" name="Google Shape;12111;p15"/>
            <p:cNvSpPr/>
            <p:nvPr/>
          </p:nvSpPr>
          <p:spPr>
            <a:xfrm>
              <a:off x="6821329" y="2222552"/>
              <a:ext cx="19050" cy="19050"/>
            </a:xfrm>
            <a:custGeom>
              <a:avLst/>
              <a:gdLst/>
              <a:ahLst/>
              <a:cxnLst/>
              <a:rect l="l" t="t" r="r" b="b"/>
              <a:pathLst>
                <a:path w="19050" h="19050" extrusionOk="0">
                  <a:moveTo>
                    <a:pt x="12859" y="13917"/>
                  </a:moveTo>
                  <a:cubicBezTo>
                    <a:pt x="-1429" y="10107"/>
                    <a:pt x="27146" y="2487"/>
                    <a:pt x="7144" y="11060"/>
                  </a:cubicBezTo>
                  <a:cubicBezTo>
                    <a:pt x="10954" y="17727"/>
                    <a:pt x="10954" y="23442"/>
                    <a:pt x="12859" y="1391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112" name="Google Shape;12112;p15"/>
            <p:cNvSpPr/>
            <p:nvPr/>
          </p:nvSpPr>
          <p:spPr>
            <a:xfrm>
              <a:off x="6830007" y="2229855"/>
              <a:ext cx="9525" cy="9525"/>
            </a:xfrm>
            <a:custGeom>
              <a:avLst/>
              <a:gdLst/>
              <a:ahLst/>
              <a:cxnLst/>
              <a:rect l="l" t="t" r="r" b="b"/>
              <a:pathLst>
                <a:path w="9525" h="9525" extrusionOk="0">
                  <a:moveTo>
                    <a:pt x="7990" y="7567"/>
                  </a:moveTo>
                  <a:cubicBezTo>
                    <a:pt x="7990" y="6615"/>
                    <a:pt x="6086" y="7567"/>
                    <a:pt x="7990"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grpSp>
      <p:grpSp>
        <p:nvGrpSpPr>
          <p:cNvPr id="12113" name="Google Shape;12113;p15"/>
          <p:cNvGrpSpPr/>
          <p:nvPr/>
        </p:nvGrpSpPr>
        <p:grpSpPr>
          <a:xfrm rot="-331810">
            <a:off x="8445647" y="772712"/>
            <a:ext cx="365021" cy="463479"/>
            <a:chOff x="6843236" y="157160"/>
            <a:chExt cx="947072" cy="1202528"/>
          </a:xfrm>
        </p:grpSpPr>
        <p:sp>
          <p:nvSpPr>
            <p:cNvPr id="12114" name="Google Shape;12114;p15"/>
            <p:cNvSpPr/>
            <p:nvPr/>
          </p:nvSpPr>
          <p:spPr>
            <a:xfrm>
              <a:off x="7263183" y="188542"/>
              <a:ext cx="19050" cy="9525"/>
            </a:xfrm>
            <a:custGeom>
              <a:avLst/>
              <a:gdLst/>
              <a:ahLst/>
              <a:cxnLst/>
              <a:rect l="l" t="t" r="r" b="b"/>
              <a:pathLst>
                <a:path w="19050" h="9525" extrusionOk="0">
                  <a:moveTo>
                    <a:pt x="13917" y="10530"/>
                  </a:moveTo>
                  <a:cubicBezTo>
                    <a:pt x="13917" y="10530"/>
                    <a:pt x="-1323" y="2910"/>
                    <a:pt x="13917" y="10530"/>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115" name="Google Shape;12115;p15"/>
            <p:cNvSpPr/>
            <p:nvPr/>
          </p:nvSpPr>
          <p:spPr>
            <a:xfrm>
              <a:off x="7235250" y="171185"/>
              <a:ext cx="19050" cy="19050"/>
            </a:xfrm>
            <a:custGeom>
              <a:avLst/>
              <a:gdLst/>
              <a:ahLst/>
              <a:cxnLst/>
              <a:rect l="l" t="t" r="r" b="b"/>
              <a:pathLst>
                <a:path w="19050" h="19050" extrusionOk="0">
                  <a:moveTo>
                    <a:pt x="15180" y="12647"/>
                  </a:moveTo>
                  <a:cubicBezTo>
                    <a:pt x="-8632" y="12647"/>
                    <a:pt x="29468" y="265"/>
                    <a:pt x="15180" y="12647"/>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116" name="Google Shape;12116;p15"/>
            <p:cNvSpPr/>
            <p:nvPr/>
          </p:nvSpPr>
          <p:spPr>
            <a:xfrm>
              <a:off x="7409021" y="559593"/>
              <a:ext cx="9525" cy="9525"/>
            </a:xfrm>
            <a:custGeom>
              <a:avLst/>
              <a:gdLst/>
              <a:ahLst/>
              <a:cxnLst/>
              <a:rect l="l" t="t" r="r" b="b"/>
              <a:pathLst>
                <a:path w="9525" h="9525" extrusionOk="0">
                  <a:moveTo>
                    <a:pt x="7144" y="10001"/>
                  </a:moveTo>
                  <a:lnTo>
                    <a:pt x="7144" y="7144"/>
                  </a:lnTo>
                  <a:cubicBezTo>
                    <a:pt x="7144" y="8096"/>
                    <a:pt x="7144" y="9049"/>
                    <a:pt x="7144" y="10001"/>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117" name="Google Shape;12117;p15"/>
            <p:cNvSpPr/>
            <p:nvPr/>
          </p:nvSpPr>
          <p:spPr>
            <a:xfrm>
              <a:off x="7597616" y="751284"/>
              <a:ext cx="9525" cy="9525"/>
            </a:xfrm>
            <a:custGeom>
              <a:avLst/>
              <a:gdLst/>
              <a:ahLst/>
              <a:cxnLst/>
              <a:rect l="l" t="t" r="r" b="b"/>
              <a:pathLst>
                <a:path w="9525" h="9525" extrusionOk="0">
                  <a:moveTo>
                    <a:pt x="10001" y="7858"/>
                  </a:moveTo>
                  <a:cubicBezTo>
                    <a:pt x="8096" y="6906"/>
                    <a:pt x="7144" y="6906"/>
                    <a:pt x="7144" y="7858"/>
                  </a:cubicBezTo>
                  <a:cubicBezTo>
                    <a:pt x="9049" y="8811"/>
                    <a:pt x="10954" y="8811"/>
                    <a:pt x="10001" y="7858"/>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118" name="Google Shape;12118;p15"/>
            <p:cNvSpPr/>
            <p:nvPr/>
          </p:nvSpPr>
          <p:spPr>
            <a:xfrm>
              <a:off x="7640479" y="771048"/>
              <a:ext cx="9525" cy="9525"/>
            </a:xfrm>
            <a:custGeom>
              <a:avLst/>
              <a:gdLst/>
              <a:ahLst/>
              <a:cxnLst/>
              <a:rect l="l" t="t" r="r" b="b"/>
              <a:pathLst>
                <a:path w="9525" h="9525" extrusionOk="0">
                  <a:moveTo>
                    <a:pt x="10001" y="8096"/>
                  </a:moveTo>
                  <a:cubicBezTo>
                    <a:pt x="9049" y="8096"/>
                    <a:pt x="8096" y="7144"/>
                    <a:pt x="7144" y="7144"/>
                  </a:cubicBezTo>
                  <a:cubicBezTo>
                    <a:pt x="8096" y="7144"/>
                    <a:pt x="9049" y="8096"/>
                    <a:pt x="10001" y="8096"/>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119" name="Google Shape;12119;p15"/>
            <p:cNvSpPr/>
            <p:nvPr/>
          </p:nvSpPr>
          <p:spPr>
            <a:xfrm>
              <a:off x="7408069" y="562451"/>
              <a:ext cx="9525" cy="19050"/>
            </a:xfrm>
            <a:custGeom>
              <a:avLst/>
              <a:gdLst/>
              <a:ahLst/>
              <a:cxnLst/>
              <a:rect l="l" t="t" r="r" b="b"/>
              <a:pathLst>
                <a:path w="9525" h="19050" extrusionOk="0">
                  <a:moveTo>
                    <a:pt x="8096" y="7144"/>
                  </a:moveTo>
                  <a:lnTo>
                    <a:pt x="7144" y="14764"/>
                  </a:lnTo>
                  <a:cubicBezTo>
                    <a:pt x="8096" y="14764"/>
                    <a:pt x="8096" y="10954"/>
                    <a:pt x="8096"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120" name="Google Shape;12120;p15"/>
            <p:cNvSpPr/>
            <p:nvPr/>
          </p:nvSpPr>
          <p:spPr>
            <a:xfrm>
              <a:off x="7282648" y="164306"/>
              <a:ext cx="9525" cy="9525"/>
            </a:xfrm>
            <a:custGeom>
              <a:avLst/>
              <a:gdLst/>
              <a:ahLst/>
              <a:cxnLst/>
              <a:rect l="l" t="t" r="r" b="b"/>
              <a:pathLst>
                <a:path w="9525" h="9525" extrusionOk="0">
                  <a:moveTo>
                    <a:pt x="11597" y="7144"/>
                  </a:moveTo>
                  <a:cubicBezTo>
                    <a:pt x="2072" y="8096"/>
                    <a:pt x="10644" y="9049"/>
                    <a:pt x="11597"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121" name="Google Shape;12121;p15"/>
            <p:cNvSpPr/>
            <p:nvPr/>
          </p:nvSpPr>
          <p:spPr>
            <a:xfrm>
              <a:off x="7404111" y="435841"/>
              <a:ext cx="9525" cy="9525"/>
            </a:xfrm>
            <a:custGeom>
              <a:avLst/>
              <a:gdLst/>
              <a:ahLst/>
              <a:cxnLst/>
              <a:rect l="l" t="t" r="r" b="b"/>
              <a:pathLst>
                <a:path w="9525" h="9525" extrusionOk="0">
                  <a:moveTo>
                    <a:pt x="8244" y="11833"/>
                  </a:moveTo>
                  <a:cubicBezTo>
                    <a:pt x="7291" y="9928"/>
                    <a:pt x="6339" y="2308"/>
                    <a:pt x="8244" y="11833"/>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122" name="Google Shape;12122;p15"/>
            <p:cNvSpPr/>
            <p:nvPr/>
          </p:nvSpPr>
          <p:spPr>
            <a:xfrm>
              <a:off x="7409503" y="215636"/>
              <a:ext cx="9525" cy="19050"/>
            </a:xfrm>
            <a:custGeom>
              <a:avLst/>
              <a:gdLst/>
              <a:ahLst/>
              <a:cxnLst/>
              <a:rect l="l" t="t" r="r" b="b"/>
              <a:pathLst>
                <a:path w="9525" h="19050" extrusionOk="0">
                  <a:moveTo>
                    <a:pt x="7615" y="8201"/>
                  </a:moveTo>
                  <a:cubicBezTo>
                    <a:pt x="4757" y="22488"/>
                    <a:pt x="16187" y="2486"/>
                    <a:pt x="7615" y="8201"/>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123" name="Google Shape;12123;p15"/>
            <p:cNvSpPr/>
            <p:nvPr/>
          </p:nvSpPr>
          <p:spPr>
            <a:xfrm>
              <a:off x="7305199" y="175736"/>
              <a:ext cx="9525" cy="9525"/>
            </a:xfrm>
            <a:custGeom>
              <a:avLst/>
              <a:gdLst/>
              <a:ahLst/>
              <a:cxnLst/>
              <a:rect l="l" t="t" r="r" b="b"/>
              <a:pathLst>
                <a:path w="9525" h="9525" extrusionOk="0">
                  <a:moveTo>
                    <a:pt x="10001" y="7144"/>
                  </a:moveTo>
                  <a:lnTo>
                    <a:pt x="7144" y="7144"/>
                  </a:lnTo>
                  <a:cubicBezTo>
                    <a:pt x="8096" y="7144"/>
                    <a:pt x="9049" y="7144"/>
                    <a:pt x="10001"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124" name="Google Shape;12124;p15"/>
            <p:cNvSpPr/>
            <p:nvPr/>
          </p:nvSpPr>
          <p:spPr>
            <a:xfrm>
              <a:off x="7402354" y="507206"/>
              <a:ext cx="9525" cy="9525"/>
            </a:xfrm>
            <a:custGeom>
              <a:avLst/>
              <a:gdLst/>
              <a:ahLst/>
              <a:cxnLst/>
              <a:rect l="l" t="t" r="r" b="b"/>
              <a:pathLst>
                <a:path w="9525" h="9525" extrusionOk="0">
                  <a:moveTo>
                    <a:pt x="8096" y="7144"/>
                  </a:moveTo>
                  <a:cubicBezTo>
                    <a:pt x="8096" y="7144"/>
                    <a:pt x="7144" y="8096"/>
                    <a:pt x="7144" y="8096"/>
                  </a:cubicBezTo>
                  <a:cubicBezTo>
                    <a:pt x="7144" y="8096"/>
                    <a:pt x="7144" y="8096"/>
                    <a:pt x="8096"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125" name="Google Shape;12125;p15"/>
            <p:cNvSpPr/>
            <p:nvPr/>
          </p:nvSpPr>
          <p:spPr>
            <a:xfrm>
              <a:off x="7208996" y="402431"/>
              <a:ext cx="9525" cy="9525"/>
            </a:xfrm>
            <a:custGeom>
              <a:avLst/>
              <a:gdLst/>
              <a:ahLst/>
              <a:cxnLst/>
              <a:rect l="l" t="t" r="r" b="b"/>
              <a:pathLst>
                <a:path w="9525" h="9525" extrusionOk="0">
                  <a:moveTo>
                    <a:pt x="7144" y="7144"/>
                  </a:moveTo>
                  <a:cubicBezTo>
                    <a:pt x="7144" y="8096"/>
                    <a:pt x="7144" y="7144"/>
                    <a:pt x="7144" y="7144"/>
                  </a:cubicBezTo>
                  <a:cubicBezTo>
                    <a:pt x="7144" y="7144"/>
                    <a:pt x="7144" y="7144"/>
                    <a:pt x="7144"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126" name="Google Shape;12126;p15"/>
            <p:cNvSpPr/>
            <p:nvPr/>
          </p:nvSpPr>
          <p:spPr>
            <a:xfrm>
              <a:off x="7228999" y="166211"/>
              <a:ext cx="9525" cy="9525"/>
            </a:xfrm>
            <a:custGeom>
              <a:avLst/>
              <a:gdLst/>
              <a:ahLst/>
              <a:cxnLst/>
              <a:rect l="l" t="t" r="r" b="b"/>
              <a:pathLst>
                <a:path w="9525" h="9525" extrusionOk="0">
                  <a:moveTo>
                    <a:pt x="7144" y="7144"/>
                  </a:moveTo>
                  <a:cubicBezTo>
                    <a:pt x="7144" y="9049"/>
                    <a:pt x="9049" y="11906"/>
                    <a:pt x="7144"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127" name="Google Shape;12127;p15"/>
            <p:cNvSpPr/>
            <p:nvPr/>
          </p:nvSpPr>
          <p:spPr>
            <a:xfrm>
              <a:off x="7710113" y="815392"/>
              <a:ext cx="9525" cy="9525"/>
            </a:xfrm>
            <a:custGeom>
              <a:avLst/>
              <a:gdLst/>
              <a:ahLst/>
              <a:cxnLst/>
              <a:rect l="l" t="t" r="r" b="b"/>
              <a:pathLst>
                <a:path w="9525" h="9525" extrusionOk="0">
                  <a:moveTo>
                    <a:pt x="8947" y="7567"/>
                  </a:moveTo>
                  <a:cubicBezTo>
                    <a:pt x="7995" y="7567"/>
                    <a:pt x="7995" y="7567"/>
                    <a:pt x="8947" y="7567"/>
                  </a:cubicBezTo>
                  <a:cubicBezTo>
                    <a:pt x="6090" y="6615"/>
                    <a:pt x="7042" y="7567"/>
                    <a:pt x="8947" y="7567"/>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128" name="Google Shape;12128;p15"/>
            <p:cNvSpPr/>
            <p:nvPr/>
          </p:nvSpPr>
          <p:spPr>
            <a:xfrm>
              <a:off x="7269956" y="1302044"/>
              <a:ext cx="38100" cy="19050"/>
            </a:xfrm>
            <a:custGeom>
              <a:avLst/>
              <a:gdLst/>
              <a:ahLst/>
              <a:cxnLst/>
              <a:rect l="l" t="t" r="r" b="b"/>
              <a:pathLst>
                <a:path w="38100" h="19050" extrusionOk="0">
                  <a:moveTo>
                    <a:pt x="7144" y="12405"/>
                  </a:moveTo>
                  <a:cubicBezTo>
                    <a:pt x="15716" y="15263"/>
                    <a:pt x="25241" y="4785"/>
                    <a:pt x="38576" y="7643"/>
                  </a:cubicBezTo>
                  <a:cubicBezTo>
                    <a:pt x="36671" y="6690"/>
                    <a:pt x="17621" y="14310"/>
                    <a:pt x="7144" y="12405"/>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129" name="Google Shape;12129;p15"/>
            <p:cNvSpPr/>
            <p:nvPr/>
          </p:nvSpPr>
          <p:spPr>
            <a:xfrm>
              <a:off x="7289006" y="164544"/>
              <a:ext cx="9525" cy="9525"/>
            </a:xfrm>
            <a:custGeom>
              <a:avLst/>
              <a:gdLst/>
              <a:ahLst/>
              <a:cxnLst/>
              <a:rect l="l" t="t" r="r" b="b"/>
              <a:pathLst>
                <a:path w="9525" h="9525" extrusionOk="0">
                  <a:moveTo>
                    <a:pt x="7144" y="7858"/>
                  </a:moveTo>
                  <a:lnTo>
                    <a:pt x="10954" y="7858"/>
                  </a:lnTo>
                  <a:cubicBezTo>
                    <a:pt x="10001" y="6906"/>
                    <a:pt x="8096" y="6906"/>
                    <a:pt x="7144" y="7858"/>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130" name="Google Shape;12130;p15"/>
            <p:cNvSpPr/>
            <p:nvPr/>
          </p:nvSpPr>
          <p:spPr>
            <a:xfrm>
              <a:off x="7300436" y="1302543"/>
              <a:ext cx="9525" cy="9525"/>
            </a:xfrm>
            <a:custGeom>
              <a:avLst/>
              <a:gdLst/>
              <a:ahLst/>
              <a:cxnLst/>
              <a:rect l="l" t="t" r="r" b="b"/>
              <a:pathLst>
                <a:path w="9525" h="9525" extrusionOk="0">
                  <a:moveTo>
                    <a:pt x="7144" y="7144"/>
                  </a:moveTo>
                  <a:cubicBezTo>
                    <a:pt x="8096" y="7144"/>
                    <a:pt x="10954" y="8096"/>
                    <a:pt x="7144"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131" name="Google Shape;12131;p15"/>
            <p:cNvSpPr/>
            <p:nvPr/>
          </p:nvSpPr>
          <p:spPr>
            <a:xfrm>
              <a:off x="7754779" y="986313"/>
              <a:ext cx="9525" cy="9525"/>
            </a:xfrm>
            <a:custGeom>
              <a:avLst/>
              <a:gdLst/>
              <a:ahLst/>
              <a:cxnLst/>
              <a:rect l="l" t="t" r="r" b="b"/>
              <a:pathLst>
                <a:path w="9525" h="9525" extrusionOk="0">
                  <a:moveTo>
                    <a:pt x="7144" y="9049"/>
                  </a:moveTo>
                  <a:cubicBezTo>
                    <a:pt x="8096" y="9049"/>
                    <a:pt x="8096" y="8096"/>
                    <a:pt x="9049" y="7144"/>
                  </a:cubicBezTo>
                  <a:cubicBezTo>
                    <a:pt x="9049" y="7144"/>
                    <a:pt x="8096" y="7144"/>
                    <a:pt x="7144" y="9049"/>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132" name="Google Shape;12132;p15"/>
            <p:cNvSpPr/>
            <p:nvPr/>
          </p:nvSpPr>
          <p:spPr>
            <a:xfrm>
              <a:off x="7744301" y="849153"/>
              <a:ext cx="9525" cy="9525"/>
            </a:xfrm>
            <a:custGeom>
              <a:avLst/>
              <a:gdLst/>
              <a:ahLst/>
              <a:cxnLst/>
              <a:rect l="l" t="t" r="r" b="b"/>
              <a:pathLst>
                <a:path w="9525" h="9525" extrusionOk="0">
                  <a:moveTo>
                    <a:pt x="7144" y="7144"/>
                  </a:moveTo>
                  <a:lnTo>
                    <a:pt x="8096" y="10001"/>
                  </a:lnTo>
                  <a:cubicBezTo>
                    <a:pt x="8096" y="9049"/>
                    <a:pt x="8096" y="8096"/>
                    <a:pt x="7144"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133" name="Google Shape;12133;p15"/>
            <p:cNvSpPr/>
            <p:nvPr/>
          </p:nvSpPr>
          <p:spPr>
            <a:xfrm>
              <a:off x="7735932" y="1060466"/>
              <a:ext cx="9525" cy="19050"/>
            </a:xfrm>
            <a:custGeom>
              <a:avLst/>
              <a:gdLst/>
              <a:ahLst/>
              <a:cxnLst/>
              <a:rect l="l" t="t" r="r" b="b"/>
              <a:pathLst>
                <a:path w="9525" h="19050" extrusionOk="0">
                  <a:moveTo>
                    <a:pt x="10751" y="7286"/>
                  </a:moveTo>
                  <a:cubicBezTo>
                    <a:pt x="2178" y="23479"/>
                    <a:pt x="11703" y="5381"/>
                    <a:pt x="10751" y="7286"/>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134" name="Google Shape;12134;p15"/>
            <p:cNvSpPr/>
            <p:nvPr/>
          </p:nvSpPr>
          <p:spPr>
            <a:xfrm>
              <a:off x="7703344" y="1127177"/>
              <a:ext cx="9525" cy="9525"/>
            </a:xfrm>
            <a:custGeom>
              <a:avLst/>
              <a:gdLst/>
              <a:ahLst/>
              <a:cxnLst/>
              <a:rect l="l" t="t" r="r" b="b"/>
              <a:pathLst>
                <a:path w="9525" h="9525" extrusionOk="0">
                  <a:moveTo>
                    <a:pt x="7144" y="10107"/>
                  </a:moveTo>
                  <a:cubicBezTo>
                    <a:pt x="8096" y="10107"/>
                    <a:pt x="12859" y="3440"/>
                    <a:pt x="7144" y="10107"/>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135" name="Google Shape;12135;p15"/>
            <p:cNvSpPr/>
            <p:nvPr/>
          </p:nvSpPr>
          <p:spPr>
            <a:xfrm>
              <a:off x="7190899" y="638077"/>
              <a:ext cx="9525" cy="19050"/>
            </a:xfrm>
            <a:custGeom>
              <a:avLst/>
              <a:gdLst/>
              <a:ahLst/>
              <a:cxnLst/>
              <a:rect l="l" t="t" r="r" b="b"/>
              <a:pathLst>
                <a:path w="9525" h="19050" extrusionOk="0">
                  <a:moveTo>
                    <a:pt x="7144" y="14385"/>
                  </a:moveTo>
                  <a:cubicBezTo>
                    <a:pt x="8096" y="12480"/>
                    <a:pt x="9049" y="11528"/>
                    <a:pt x="10001" y="10575"/>
                  </a:cubicBezTo>
                  <a:cubicBezTo>
                    <a:pt x="8096" y="11528"/>
                    <a:pt x="8096" y="98"/>
                    <a:pt x="7144" y="14385"/>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136" name="Google Shape;12136;p15"/>
            <p:cNvSpPr/>
            <p:nvPr/>
          </p:nvSpPr>
          <p:spPr>
            <a:xfrm>
              <a:off x="7287101" y="164094"/>
              <a:ext cx="9525" cy="9525"/>
            </a:xfrm>
            <a:custGeom>
              <a:avLst/>
              <a:gdLst/>
              <a:ahLst/>
              <a:cxnLst/>
              <a:rect l="l" t="t" r="r" b="b"/>
              <a:pathLst>
                <a:path w="9525" h="9525" extrusionOk="0">
                  <a:moveTo>
                    <a:pt x="7144" y="9260"/>
                  </a:moveTo>
                  <a:cubicBezTo>
                    <a:pt x="10001" y="4498"/>
                    <a:pt x="8096" y="9260"/>
                    <a:pt x="7144" y="9260"/>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137" name="Google Shape;12137;p15"/>
            <p:cNvSpPr/>
            <p:nvPr/>
          </p:nvSpPr>
          <p:spPr>
            <a:xfrm>
              <a:off x="7752874" y="1072038"/>
              <a:ext cx="19050" cy="19050"/>
            </a:xfrm>
            <a:custGeom>
              <a:avLst/>
              <a:gdLst/>
              <a:ahLst/>
              <a:cxnLst/>
              <a:rect l="l" t="t" r="r" b="b"/>
              <a:pathLst>
                <a:path w="19050" h="19050" extrusionOk="0">
                  <a:moveTo>
                    <a:pt x="12859" y="7144"/>
                  </a:moveTo>
                  <a:lnTo>
                    <a:pt x="7144" y="18574"/>
                  </a:lnTo>
                  <a:cubicBezTo>
                    <a:pt x="9049" y="15716"/>
                    <a:pt x="10954" y="11906"/>
                    <a:pt x="12859"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138" name="Google Shape;12138;p15"/>
            <p:cNvSpPr/>
            <p:nvPr/>
          </p:nvSpPr>
          <p:spPr>
            <a:xfrm>
              <a:off x="6852999" y="1048226"/>
              <a:ext cx="9525" cy="9525"/>
            </a:xfrm>
            <a:custGeom>
              <a:avLst/>
              <a:gdLst/>
              <a:ahLst/>
              <a:cxnLst/>
              <a:rect l="l" t="t" r="r" b="b"/>
              <a:pathLst>
                <a:path w="9525" h="9525" extrusionOk="0">
                  <a:moveTo>
                    <a:pt x="7858" y="10001"/>
                  </a:moveTo>
                  <a:lnTo>
                    <a:pt x="7858" y="7144"/>
                  </a:lnTo>
                  <a:cubicBezTo>
                    <a:pt x="6906" y="8096"/>
                    <a:pt x="6906" y="9049"/>
                    <a:pt x="7858" y="10001"/>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139" name="Google Shape;12139;p15"/>
            <p:cNvSpPr/>
            <p:nvPr/>
          </p:nvSpPr>
          <p:spPr>
            <a:xfrm>
              <a:off x="7729162" y="1119663"/>
              <a:ext cx="19050" cy="19050"/>
            </a:xfrm>
            <a:custGeom>
              <a:avLst/>
              <a:gdLst/>
              <a:ahLst/>
              <a:cxnLst/>
              <a:rect l="l" t="t" r="r" b="b"/>
              <a:pathLst>
                <a:path w="19050" h="19050" extrusionOk="0">
                  <a:moveTo>
                    <a:pt x="13711" y="7144"/>
                  </a:moveTo>
                  <a:cubicBezTo>
                    <a:pt x="12758" y="8096"/>
                    <a:pt x="-577" y="24289"/>
                    <a:pt x="13711"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140" name="Google Shape;12140;p15"/>
            <p:cNvSpPr/>
            <p:nvPr/>
          </p:nvSpPr>
          <p:spPr>
            <a:xfrm>
              <a:off x="7193756" y="641508"/>
              <a:ext cx="9525" cy="9525"/>
            </a:xfrm>
            <a:custGeom>
              <a:avLst/>
              <a:gdLst/>
              <a:ahLst/>
              <a:cxnLst/>
              <a:rect l="l" t="t" r="r" b="b"/>
              <a:pathLst>
                <a:path w="9525" h="9525" extrusionOk="0">
                  <a:moveTo>
                    <a:pt x="7144" y="7144"/>
                  </a:moveTo>
                  <a:lnTo>
                    <a:pt x="7144" y="7144"/>
                  </a:lnTo>
                  <a:lnTo>
                    <a:pt x="7144" y="7144"/>
                  </a:ln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141" name="Google Shape;12141;p15"/>
            <p:cNvSpPr/>
            <p:nvPr/>
          </p:nvSpPr>
          <p:spPr>
            <a:xfrm>
              <a:off x="6847333" y="157160"/>
              <a:ext cx="942975" cy="1181100"/>
            </a:xfrm>
            <a:custGeom>
              <a:avLst/>
              <a:gdLst/>
              <a:ahLst/>
              <a:cxnLst/>
              <a:rect l="l" t="t" r="r" b="b"/>
              <a:pathLst>
                <a:path w="942975" h="1181100" extrusionOk="0">
                  <a:moveTo>
                    <a:pt x="353567" y="407672"/>
                  </a:moveTo>
                  <a:cubicBezTo>
                    <a:pt x="352615" y="423865"/>
                    <a:pt x="362140" y="499112"/>
                    <a:pt x="358330" y="501970"/>
                  </a:cubicBezTo>
                  <a:cubicBezTo>
                    <a:pt x="360235" y="483872"/>
                    <a:pt x="358330" y="518162"/>
                    <a:pt x="353567" y="524830"/>
                  </a:cubicBezTo>
                  <a:cubicBezTo>
                    <a:pt x="349757" y="524830"/>
                    <a:pt x="353567" y="505780"/>
                    <a:pt x="353567" y="504827"/>
                  </a:cubicBezTo>
                  <a:cubicBezTo>
                    <a:pt x="304990" y="580075"/>
                    <a:pt x="112585" y="556262"/>
                    <a:pt x="46862" y="678182"/>
                  </a:cubicBezTo>
                  <a:cubicBezTo>
                    <a:pt x="-20765" y="803912"/>
                    <a:pt x="4952" y="970600"/>
                    <a:pt x="71627" y="1047752"/>
                  </a:cubicBezTo>
                  <a:cubicBezTo>
                    <a:pt x="291655" y="1300165"/>
                    <a:pt x="968882" y="1193485"/>
                    <a:pt x="940307" y="779147"/>
                  </a:cubicBezTo>
                  <a:cubicBezTo>
                    <a:pt x="942212" y="788672"/>
                    <a:pt x="943165" y="797245"/>
                    <a:pt x="945070" y="806770"/>
                  </a:cubicBezTo>
                  <a:cubicBezTo>
                    <a:pt x="927925" y="744857"/>
                    <a:pt x="926973" y="725807"/>
                    <a:pt x="941260" y="748667"/>
                  </a:cubicBezTo>
                  <a:cubicBezTo>
                    <a:pt x="907923" y="686755"/>
                    <a:pt x="900302" y="665800"/>
                    <a:pt x="920305" y="685802"/>
                  </a:cubicBezTo>
                  <a:cubicBezTo>
                    <a:pt x="891730" y="637225"/>
                    <a:pt x="804100" y="595315"/>
                    <a:pt x="757427" y="584837"/>
                  </a:cubicBezTo>
                  <a:cubicBezTo>
                    <a:pt x="764095" y="585790"/>
                    <a:pt x="616457" y="561977"/>
                    <a:pt x="598360" y="542927"/>
                  </a:cubicBezTo>
                  <a:cubicBezTo>
                    <a:pt x="600265" y="483872"/>
                    <a:pt x="575500" y="384812"/>
                    <a:pt x="578357" y="308612"/>
                  </a:cubicBezTo>
                  <a:cubicBezTo>
                    <a:pt x="571690" y="267655"/>
                    <a:pt x="607885" y="78107"/>
                    <a:pt x="579310" y="41912"/>
                  </a:cubicBezTo>
                  <a:cubicBezTo>
                    <a:pt x="565023" y="23815"/>
                    <a:pt x="427862" y="-10475"/>
                    <a:pt x="399287" y="18100"/>
                  </a:cubicBezTo>
                  <a:cubicBezTo>
                    <a:pt x="569785" y="35245"/>
                    <a:pt x="553592" y="147640"/>
                    <a:pt x="571690" y="336235"/>
                  </a:cubicBezTo>
                  <a:cubicBezTo>
                    <a:pt x="558355" y="341950"/>
                    <a:pt x="565975" y="366715"/>
                    <a:pt x="566927" y="406720"/>
                  </a:cubicBezTo>
                  <a:cubicBezTo>
                    <a:pt x="567880" y="448630"/>
                    <a:pt x="578357" y="487682"/>
                    <a:pt x="579310" y="528640"/>
                  </a:cubicBezTo>
                  <a:cubicBezTo>
                    <a:pt x="577405" y="525782"/>
                    <a:pt x="576452" y="522925"/>
                    <a:pt x="576452" y="520067"/>
                  </a:cubicBezTo>
                  <a:cubicBezTo>
                    <a:pt x="580262" y="567692"/>
                    <a:pt x="625982" y="577217"/>
                    <a:pt x="657415" y="570550"/>
                  </a:cubicBezTo>
                  <a:cubicBezTo>
                    <a:pt x="673607" y="575312"/>
                    <a:pt x="762190" y="608650"/>
                    <a:pt x="750760" y="601030"/>
                  </a:cubicBezTo>
                  <a:cubicBezTo>
                    <a:pt x="774573" y="607697"/>
                    <a:pt x="878395" y="649607"/>
                    <a:pt x="874585" y="662942"/>
                  </a:cubicBezTo>
                  <a:cubicBezTo>
                    <a:pt x="885062" y="673420"/>
                    <a:pt x="901255" y="713425"/>
                    <a:pt x="919352" y="762955"/>
                  </a:cubicBezTo>
                  <a:cubicBezTo>
                    <a:pt x="918400" y="756287"/>
                    <a:pt x="916495" y="748667"/>
                    <a:pt x="914590" y="742000"/>
                  </a:cubicBezTo>
                  <a:cubicBezTo>
                    <a:pt x="921257" y="750572"/>
                    <a:pt x="920305" y="770575"/>
                    <a:pt x="916495" y="738190"/>
                  </a:cubicBezTo>
                  <a:cubicBezTo>
                    <a:pt x="923162" y="751525"/>
                    <a:pt x="919352" y="811532"/>
                    <a:pt x="919352" y="809627"/>
                  </a:cubicBezTo>
                  <a:cubicBezTo>
                    <a:pt x="1005077" y="923927"/>
                    <a:pt x="699325" y="1129667"/>
                    <a:pt x="645985" y="1147765"/>
                  </a:cubicBezTo>
                  <a:cubicBezTo>
                    <a:pt x="703135" y="1106807"/>
                    <a:pt x="639317" y="1142050"/>
                    <a:pt x="656462" y="1139192"/>
                  </a:cubicBezTo>
                  <a:cubicBezTo>
                    <a:pt x="547877" y="1240157"/>
                    <a:pt x="131635" y="1117285"/>
                    <a:pt x="64007" y="1002985"/>
                  </a:cubicBezTo>
                  <a:cubicBezTo>
                    <a:pt x="17335" y="924880"/>
                    <a:pt x="25907" y="801055"/>
                    <a:pt x="53530" y="722950"/>
                  </a:cubicBezTo>
                  <a:cubicBezTo>
                    <a:pt x="76390" y="657227"/>
                    <a:pt x="174498" y="590552"/>
                    <a:pt x="173545" y="591505"/>
                  </a:cubicBezTo>
                  <a:cubicBezTo>
                    <a:pt x="177355" y="599125"/>
                    <a:pt x="234505" y="566740"/>
                    <a:pt x="240220" y="566740"/>
                  </a:cubicBezTo>
                  <a:cubicBezTo>
                    <a:pt x="237362" y="566740"/>
                    <a:pt x="219265" y="573407"/>
                    <a:pt x="220217" y="573407"/>
                  </a:cubicBezTo>
                  <a:cubicBezTo>
                    <a:pt x="243077" y="557215"/>
                    <a:pt x="317373" y="551500"/>
                    <a:pt x="316420" y="552452"/>
                  </a:cubicBezTo>
                  <a:cubicBezTo>
                    <a:pt x="449770" y="510542"/>
                    <a:pt x="340232" y="126685"/>
                    <a:pt x="388810" y="15242"/>
                  </a:cubicBezTo>
                  <a:cubicBezTo>
                    <a:pt x="386905" y="35245"/>
                    <a:pt x="386905" y="11432"/>
                    <a:pt x="378332" y="14290"/>
                  </a:cubicBezTo>
                  <a:cubicBezTo>
                    <a:pt x="364045" y="20005"/>
                    <a:pt x="361187" y="383860"/>
                    <a:pt x="353567" y="407672"/>
                  </a:cubicBezTo>
                  <a:close/>
                  <a:moveTo>
                    <a:pt x="202120" y="565787"/>
                  </a:moveTo>
                  <a:cubicBezTo>
                    <a:pt x="204977" y="564835"/>
                    <a:pt x="214502" y="560072"/>
                    <a:pt x="202120" y="565787"/>
                  </a:cubicBezTo>
                  <a:close/>
                  <a:moveTo>
                    <a:pt x="179260" y="574360"/>
                  </a:moveTo>
                  <a:cubicBezTo>
                    <a:pt x="195452" y="567692"/>
                    <a:pt x="188785" y="572455"/>
                    <a:pt x="179260" y="574360"/>
                  </a:cubicBezTo>
                  <a:close/>
                  <a:moveTo>
                    <a:pt x="233552" y="576265"/>
                  </a:moveTo>
                  <a:cubicBezTo>
                    <a:pt x="218312" y="582932"/>
                    <a:pt x="239267" y="570550"/>
                    <a:pt x="233552" y="576265"/>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142" name="Google Shape;12142;p15"/>
            <p:cNvSpPr/>
            <p:nvPr/>
          </p:nvSpPr>
          <p:spPr>
            <a:xfrm>
              <a:off x="7076473" y="720016"/>
              <a:ext cx="9525" cy="9525"/>
            </a:xfrm>
            <a:custGeom>
              <a:avLst/>
              <a:gdLst/>
              <a:ahLst/>
              <a:cxnLst/>
              <a:rect l="l" t="t" r="r" b="b"/>
              <a:pathLst>
                <a:path w="9525" h="9525" extrusionOk="0">
                  <a:moveTo>
                    <a:pt x="9174" y="7694"/>
                  </a:moveTo>
                  <a:cubicBezTo>
                    <a:pt x="14889" y="5789"/>
                    <a:pt x="2507" y="9599"/>
                    <a:pt x="9174" y="769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143" name="Google Shape;12143;p15"/>
            <p:cNvSpPr/>
            <p:nvPr/>
          </p:nvSpPr>
          <p:spPr>
            <a:xfrm>
              <a:off x="7408598" y="558366"/>
              <a:ext cx="9525" cy="9525"/>
            </a:xfrm>
            <a:custGeom>
              <a:avLst/>
              <a:gdLst/>
              <a:ahLst/>
              <a:cxnLst/>
              <a:rect l="l" t="t" r="r" b="b"/>
              <a:pathLst>
                <a:path w="9525" h="9525" extrusionOk="0">
                  <a:moveTo>
                    <a:pt x="7567" y="7419"/>
                  </a:moveTo>
                  <a:cubicBezTo>
                    <a:pt x="6615" y="8371"/>
                    <a:pt x="7567" y="6466"/>
                    <a:pt x="7567" y="7419"/>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144" name="Google Shape;12144;p15"/>
            <p:cNvSpPr/>
            <p:nvPr/>
          </p:nvSpPr>
          <p:spPr>
            <a:xfrm>
              <a:off x="6851809" y="1021873"/>
              <a:ext cx="9525" cy="9525"/>
            </a:xfrm>
            <a:custGeom>
              <a:avLst/>
              <a:gdLst/>
              <a:ahLst/>
              <a:cxnLst/>
              <a:rect l="l" t="t" r="r" b="b"/>
              <a:pathLst>
                <a:path w="9525" h="9525" extrusionOk="0">
                  <a:moveTo>
                    <a:pt x="7144" y="9684"/>
                  </a:moveTo>
                  <a:cubicBezTo>
                    <a:pt x="7144" y="9684"/>
                    <a:pt x="9049" y="3969"/>
                    <a:pt x="7144" y="968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145" name="Google Shape;12145;p15"/>
            <p:cNvSpPr/>
            <p:nvPr/>
          </p:nvSpPr>
          <p:spPr>
            <a:xfrm>
              <a:off x="7418546" y="426243"/>
              <a:ext cx="9525" cy="9525"/>
            </a:xfrm>
            <a:custGeom>
              <a:avLst/>
              <a:gdLst/>
              <a:ahLst/>
              <a:cxnLst/>
              <a:rect l="l" t="t" r="r" b="b"/>
              <a:pathLst>
                <a:path w="9525" h="9525" extrusionOk="0">
                  <a:moveTo>
                    <a:pt x="7144" y="9049"/>
                  </a:moveTo>
                  <a:cubicBezTo>
                    <a:pt x="7144" y="9049"/>
                    <a:pt x="8096" y="8096"/>
                    <a:pt x="8096" y="7144"/>
                  </a:cubicBezTo>
                  <a:cubicBezTo>
                    <a:pt x="8096" y="7144"/>
                    <a:pt x="7144" y="8096"/>
                    <a:pt x="7144" y="9049"/>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146" name="Google Shape;12146;p15"/>
            <p:cNvSpPr/>
            <p:nvPr/>
          </p:nvSpPr>
          <p:spPr>
            <a:xfrm>
              <a:off x="7421404" y="234791"/>
              <a:ext cx="9525" cy="19050"/>
            </a:xfrm>
            <a:custGeom>
              <a:avLst/>
              <a:gdLst/>
              <a:ahLst/>
              <a:cxnLst/>
              <a:rect l="l" t="t" r="r" b="b"/>
              <a:pathLst>
                <a:path w="9525" h="19050" extrusionOk="0">
                  <a:moveTo>
                    <a:pt x="7144" y="14764"/>
                  </a:moveTo>
                  <a:lnTo>
                    <a:pt x="9049" y="7144"/>
                  </a:lnTo>
                  <a:cubicBezTo>
                    <a:pt x="8096" y="10954"/>
                    <a:pt x="7144" y="12859"/>
                    <a:pt x="7144" y="1476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147" name="Google Shape;12147;p15"/>
            <p:cNvSpPr/>
            <p:nvPr/>
          </p:nvSpPr>
          <p:spPr>
            <a:xfrm>
              <a:off x="7425849" y="197749"/>
              <a:ext cx="9525" cy="9525"/>
            </a:xfrm>
            <a:custGeom>
              <a:avLst/>
              <a:gdLst/>
              <a:ahLst/>
              <a:cxnLst/>
              <a:rect l="l" t="t" r="r" b="b"/>
              <a:pathLst>
                <a:path w="9525" h="9525" extrusionOk="0">
                  <a:moveTo>
                    <a:pt x="8414" y="7990"/>
                  </a:moveTo>
                  <a:cubicBezTo>
                    <a:pt x="8414" y="7990"/>
                    <a:pt x="5556" y="6085"/>
                    <a:pt x="8414" y="7990"/>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148" name="Google Shape;12148;p15"/>
            <p:cNvSpPr/>
            <p:nvPr/>
          </p:nvSpPr>
          <p:spPr>
            <a:xfrm>
              <a:off x="7759541" y="837723"/>
              <a:ext cx="9525" cy="9525"/>
            </a:xfrm>
            <a:custGeom>
              <a:avLst/>
              <a:gdLst/>
              <a:ahLst/>
              <a:cxnLst/>
              <a:rect l="l" t="t" r="r" b="b"/>
              <a:pathLst>
                <a:path w="9525" h="9525" extrusionOk="0">
                  <a:moveTo>
                    <a:pt x="7144" y="7144"/>
                  </a:moveTo>
                  <a:cubicBezTo>
                    <a:pt x="7144" y="8096"/>
                    <a:pt x="8096" y="8096"/>
                    <a:pt x="8096" y="9049"/>
                  </a:cubicBezTo>
                  <a:cubicBezTo>
                    <a:pt x="10954" y="11906"/>
                    <a:pt x="9049" y="10001"/>
                    <a:pt x="7144"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149" name="Google Shape;12149;p15"/>
            <p:cNvSpPr/>
            <p:nvPr/>
          </p:nvSpPr>
          <p:spPr>
            <a:xfrm>
              <a:off x="7543324" y="723337"/>
              <a:ext cx="19050" cy="9525"/>
            </a:xfrm>
            <a:custGeom>
              <a:avLst/>
              <a:gdLst/>
              <a:ahLst/>
              <a:cxnLst/>
              <a:rect l="l" t="t" r="r" b="b"/>
              <a:pathLst>
                <a:path w="19050" h="9525" extrusionOk="0">
                  <a:moveTo>
                    <a:pt x="7144" y="8182"/>
                  </a:moveTo>
                  <a:cubicBezTo>
                    <a:pt x="9049" y="8182"/>
                    <a:pt x="11906" y="8182"/>
                    <a:pt x="13811" y="9135"/>
                  </a:cubicBezTo>
                  <a:cubicBezTo>
                    <a:pt x="10954" y="7230"/>
                    <a:pt x="8096" y="6277"/>
                    <a:pt x="7144" y="8182"/>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150" name="Google Shape;12150;p15"/>
            <p:cNvSpPr/>
            <p:nvPr/>
          </p:nvSpPr>
          <p:spPr>
            <a:xfrm>
              <a:off x="7759118" y="1071086"/>
              <a:ext cx="9525" cy="9525"/>
            </a:xfrm>
            <a:custGeom>
              <a:avLst/>
              <a:gdLst/>
              <a:ahLst/>
              <a:cxnLst/>
              <a:rect l="l" t="t" r="r" b="b"/>
              <a:pathLst>
                <a:path w="9525" h="9525" extrusionOk="0">
                  <a:moveTo>
                    <a:pt x="7567" y="7144"/>
                  </a:moveTo>
                  <a:cubicBezTo>
                    <a:pt x="7567" y="7144"/>
                    <a:pt x="6615" y="10001"/>
                    <a:pt x="7567"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151" name="Google Shape;12151;p15"/>
            <p:cNvSpPr/>
            <p:nvPr/>
          </p:nvSpPr>
          <p:spPr>
            <a:xfrm>
              <a:off x="7550944" y="725328"/>
              <a:ext cx="57150" cy="19050"/>
            </a:xfrm>
            <a:custGeom>
              <a:avLst/>
              <a:gdLst/>
              <a:ahLst/>
              <a:cxnLst/>
              <a:rect l="l" t="t" r="r" b="b"/>
              <a:pathLst>
                <a:path w="57150" h="19050" extrusionOk="0">
                  <a:moveTo>
                    <a:pt x="52864" y="20479"/>
                  </a:moveTo>
                  <a:cubicBezTo>
                    <a:pt x="50006" y="18574"/>
                    <a:pt x="10001" y="7144"/>
                    <a:pt x="7144" y="7144"/>
                  </a:cubicBezTo>
                  <a:cubicBezTo>
                    <a:pt x="9049" y="8096"/>
                    <a:pt x="49054" y="19526"/>
                    <a:pt x="52864" y="20479"/>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152" name="Google Shape;12152;p15"/>
            <p:cNvSpPr/>
            <p:nvPr/>
          </p:nvSpPr>
          <p:spPr>
            <a:xfrm>
              <a:off x="7246123" y="164306"/>
              <a:ext cx="9525" cy="9525"/>
            </a:xfrm>
            <a:custGeom>
              <a:avLst/>
              <a:gdLst/>
              <a:ahLst/>
              <a:cxnLst/>
              <a:rect l="l" t="t" r="r" b="b"/>
              <a:pathLst>
                <a:path w="9525" h="9525" extrusionOk="0">
                  <a:moveTo>
                    <a:pt x="9069" y="7144"/>
                  </a:moveTo>
                  <a:cubicBezTo>
                    <a:pt x="8117" y="8096"/>
                    <a:pt x="5259" y="8096"/>
                    <a:pt x="9069"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153" name="Google Shape;12153;p15"/>
            <p:cNvSpPr/>
            <p:nvPr/>
          </p:nvSpPr>
          <p:spPr>
            <a:xfrm>
              <a:off x="7244239" y="165258"/>
              <a:ext cx="9525" cy="9525"/>
            </a:xfrm>
            <a:custGeom>
              <a:avLst/>
              <a:gdLst/>
              <a:ahLst/>
              <a:cxnLst/>
              <a:rect l="l" t="t" r="r" b="b"/>
              <a:pathLst>
                <a:path w="9525" h="9525" extrusionOk="0">
                  <a:moveTo>
                    <a:pt x="9049" y="7144"/>
                  </a:moveTo>
                  <a:lnTo>
                    <a:pt x="7144" y="7144"/>
                  </a:lnTo>
                  <a:cubicBezTo>
                    <a:pt x="7144" y="7144"/>
                    <a:pt x="8096" y="7144"/>
                    <a:pt x="9049"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154" name="Google Shape;12154;p15"/>
            <p:cNvSpPr/>
            <p:nvPr/>
          </p:nvSpPr>
          <p:spPr>
            <a:xfrm>
              <a:off x="7238524" y="165258"/>
              <a:ext cx="19050" cy="9525"/>
            </a:xfrm>
            <a:custGeom>
              <a:avLst/>
              <a:gdLst/>
              <a:ahLst/>
              <a:cxnLst/>
              <a:rect l="l" t="t" r="r" b="b"/>
              <a:pathLst>
                <a:path w="19050" h="9525" extrusionOk="0">
                  <a:moveTo>
                    <a:pt x="7144" y="8096"/>
                  </a:moveTo>
                  <a:lnTo>
                    <a:pt x="11906" y="7144"/>
                  </a:lnTo>
                  <a:cubicBezTo>
                    <a:pt x="10954" y="7144"/>
                    <a:pt x="8096" y="7144"/>
                    <a:pt x="7144" y="8096"/>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155" name="Google Shape;12155;p15"/>
            <p:cNvSpPr/>
            <p:nvPr/>
          </p:nvSpPr>
          <p:spPr>
            <a:xfrm>
              <a:off x="7306151" y="164306"/>
              <a:ext cx="9525" cy="9525"/>
            </a:xfrm>
            <a:custGeom>
              <a:avLst/>
              <a:gdLst/>
              <a:ahLst/>
              <a:cxnLst/>
              <a:rect l="l" t="t" r="r" b="b"/>
              <a:pathLst>
                <a:path w="9525" h="9525" extrusionOk="0">
                  <a:moveTo>
                    <a:pt x="7144" y="8096"/>
                  </a:moveTo>
                  <a:lnTo>
                    <a:pt x="8096" y="7144"/>
                  </a:lnTo>
                  <a:cubicBezTo>
                    <a:pt x="7144" y="7144"/>
                    <a:pt x="7144" y="7144"/>
                    <a:pt x="7144" y="8096"/>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156" name="Google Shape;12156;p15"/>
            <p:cNvSpPr/>
            <p:nvPr/>
          </p:nvSpPr>
          <p:spPr>
            <a:xfrm>
              <a:off x="7303610" y="163459"/>
              <a:ext cx="28575" cy="9525"/>
            </a:xfrm>
            <a:custGeom>
              <a:avLst/>
              <a:gdLst/>
              <a:ahLst/>
              <a:cxnLst/>
              <a:rect l="l" t="t" r="r" b="b"/>
              <a:pathLst>
                <a:path w="28575" h="9525" extrusionOk="0">
                  <a:moveTo>
                    <a:pt x="26830" y="7990"/>
                  </a:moveTo>
                  <a:cubicBezTo>
                    <a:pt x="-17937" y="6085"/>
                    <a:pt x="27783" y="7990"/>
                    <a:pt x="26830" y="7990"/>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157" name="Google Shape;12157;p15"/>
            <p:cNvSpPr/>
            <p:nvPr/>
          </p:nvSpPr>
          <p:spPr>
            <a:xfrm>
              <a:off x="7382827" y="176413"/>
              <a:ext cx="19050" cy="9525"/>
            </a:xfrm>
            <a:custGeom>
              <a:avLst/>
              <a:gdLst/>
              <a:ahLst/>
              <a:cxnLst/>
              <a:rect l="l" t="t" r="r" b="b"/>
              <a:pathLst>
                <a:path w="19050" h="9525" extrusionOk="0">
                  <a:moveTo>
                    <a:pt x="20003" y="7419"/>
                  </a:moveTo>
                  <a:cubicBezTo>
                    <a:pt x="2857" y="8371"/>
                    <a:pt x="2857" y="6466"/>
                    <a:pt x="20003" y="7419"/>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158" name="Google Shape;12158;p15"/>
            <p:cNvSpPr/>
            <p:nvPr/>
          </p:nvSpPr>
          <p:spPr>
            <a:xfrm>
              <a:off x="7410926" y="199972"/>
              <a:ext cx="9525" cy="19050"/>
            </a:xfrm>
            <a:custGeom>
              <a:avLst/>
              <a:gdLst/>
              <a:ahLst/>
              <a:cxnLst/>
              <a:rect l="l" t="t" r="r" b="b"/>
              <a:pathLst>
                <a:path w="9525" h="19050" extrusionOk="0">
                  <a:moveTo>
                    <a:pt x="9049" y="10530"/>
                  </a:moveTo>
                  <a:cubicBezTo>
                    <a:pt x="9049" y="2910"/>
                    <a:pt x="7144" y="10530"/>
                    <a:pt x="7144" y="10530"/>
                  </a:cubicBezTo>
                  <a:cubicBezTo>
                    <a:pt x="7144" y="15293"/>
                    <a:pt x="7144" y="16245"/>
                    <a:pt x="9049" y="10530"/>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159" name="Google Shape;12159;p15"/>
            <p:cNvSpPr/>
            <p:nvPr/>
          </p:nvSpPr>
          <p:spPr>
            <a:xfrm>
              <a:off x="7414736" y="661511"/>
              <a:ext cx="9525" cy="9525"/>
            </a:xfrm>
            <a:custGeom>
              <a:avLst/>
              <a:gdLst/>
              <a:ahLst/>
              <a:cxnLst/>
              <a:rect l="l" t="t" r="r" b="b"/>
              <a:pathLst>
                <a:path w="9525" h="9525" extrusionOk="0">
                  <a:moveTo>
                    <a:pt x="10001" y="7144"/>
                  </a:moveTo>
                  <a:lnTo>
                    <a:pt x="7144" y="7144"/>
                  </a:lnTo>
                  <a:cubicBezTo>
                    <a:pt x="8096" y="12859"/>
                    <a:pt x="8096" y="7144"/>
                    <a:pt x="10001"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160" name="Google Shape;12160;p15"/>
            <p:cNvSpPr/>
            <p:nvPr/>
          </p:nvSpPr>
          <p:spPr>
            <a:xfrm>
              <a:off x="7448806" y="697004"/>
              <a:ext cx="19050" cy="9525"/>
            </a:xfrm>
            <a:custGeom>
              <a:avLst/>
              <a:gdLst/>
              <a:ahLst/>
              <a:cxnLst/>
              <a:rect l="l" t="t" r="r" b="b"/>
              <a:pathLst>
                <a:path w="19050" h="9525" extrusionOk="0">
                  <a:moveTo>
                    <a:pt x="15936" y="9750"/>
                  </a:moveTo>
                  <a:cubicBezTo>
                    <a:pt x="11174" y="7845"/>
                    <a:pt x="-1209" y="4988"/>
                    <a:pt x="15936" y="9750"/>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161" name="Google Shape;12161;p15"/>
            <p:cNvSpPr/>
            <p:nvPr/>
          </p:nvSpPr>
          <p:spPr>
            <a:xfrm>
              <a:off x="7487270" y="724976"/>
              <a:ext cx="19050" cy="9525"/>
            </a:xfrm>
            <a:custGeom>
              <a:avLst/>
              <a:gdLst/>
              <a:ahLst/>
              <a:cxnLst/>
              <a:rect l="l" t="t" r="r" b="b"/>
              <a:pathLst>
                <a:path w="19050" h="9525" extrusionOk="0">
                  <a:moveTo>
                    <a:pt x="8905" y="7496"/>
                  </a:moveTo>
                  <a:cubicBezTo>
                    <a:pt x="-620" y="5591"/>
                    <a:pt x="32718" y="12259"/>
                    <a:pt x="8905" y="7496"/>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162" name="Google Shape;12162;p15"/>
            <p:cNvSpPr/>
            <p:nvPr/>
          </p:nvSpPr>
          <p:spPr>
            <a:xfrm>
              <a:off x="7708106" y="1113759"/>
              <a:ext cx="9525" cy="9525"/>
            </a:xfrm>
            <a:custGeom>
              <a:avLst/>
              <a:gdLst/>
              <a:ahLst/>
              <a:cxnLst/>
              <a:rect l="l" t="t" r="r" b="b"/>
              <a:pathLst>
                <a:path w="9525" h="9525" extrusionOk="0">
                  <a:moveTo>
                    <a:pt x="7144" y="11143"/>
                  </a:moveTo>
                  <a:lnTo>
                    <a:pt x="10954" y="11143"/>
                  </a:lnTo>
                  <a:cubicBezTo>
                    <a:pt x="12859" y="7333"/>
                    <a:pt x="10001" y="4476"/>
                    <a:pt x="7144" y="11143"/>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163" name="Google Shape;12163;p15"/>
            <p:cNvSpPr/>
            <p:nvPr/>
          </p:nvSpPr>
          <p:spPr>
            <a:xfrm>
              <a:off x="7529036" y="1274921"/>
              <a:ext cx="19050" cy="19050"/>
            </a:xfrm>
            <a:custGeom>
              <a:avLst/>
              <a:gdLst/>
              <a:ahLst/>
              <a:cxnLst/>
              <a:rect l="l" t="t" r="r" b="b"/>
              <a:pathLst>
                <a:path w="19050" h="19050" extrusionOk="0">
                  <a:moveTo>
                    <a:pt x="19526" y="7144"/>
                  </a:moveTo>
                  <a:cubicBezTo>
                    <a:pt x="16669" y="7144"/>
                    <a:pt x="10001" y="9049"/>
                    <a:pt x="7144" y="11906"/>
                  </a:cubicBezTo>
                  <a:cubicBezTo>
                    <a:pt x="11906" y="10001"/>
                    <a:pt x="16669" y="8096"/>
                    <a:pt x="19526"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164" name="Google Shape;12164;p15"/>
            <p:cNvSpPr/>
            <p:nvPr/>
          </p:nvSpPr>
          <p:spPr>
            <a:xfrm>
              <a:off x="6879322" y="1084639"/>
              <a:ext cx="19050" cy="9525"/>
            </a:xfrm>
            <a:custGeom>
              <a:avLst/>
              <a:gdLst/>
              <a:ahLst/>
              <a:cxnLst/>
              <a:rect l="l" t="t" r="r" b="b"/>
              <a:pathLst>
                <a:path w="19050" h="9525" extrusionOk="0">
                  <a:moveTo>
                    <a:pt x="9158" y="7878"/>
                  </a:moveTo>
                  <a:cubicBezTo>
                    <a:pt x="18683" y="11688"/>
                    <a:pt x="1538" y="5021"/>
                    <a:pt x="9158" y="7878"/>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165" name="Google Shape;12165;p15"/>
            <p:cNvSpPr/>
            <p:nvPr/>
          </p:nvSpPr>
          <p:spPr>
            <a:xfrm>
              <a:off x="7459504" y="197855"/>
              <a:ext cx="9525" cy="9525"/>
            </a:xfrm>
            <a:custGeom>
              <a:avLst/>
              <a:gdLst/>
              <a:ahLst/>
              <a:cxnLst/>
              <a:rect l="l" t="t" r="r" b="b"/>
              <a:pathLst>
                <a:path w="9525" h="9525" extrusionOk="0">
                  <a:moveTo>
                    <a:pt x="7144" y="8837"/>
                  </a:moveTo>
                  <a:cubicBezTo>
                    <a:pt x="8096" y="5027"/>
                    <a:pt x="7144" y="8837"/>
                    <a:pt x="7144" y="8837"/>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166" name="Google Shape;12166;p15"/>
            <p:cNvSpPr/>
            <p:nvPr/>
          </p:nvSpPr>
          <p:spPr>
            <a:xfrm>
              <a:off x="7455254" y="192881"/>
              <a:ext cx="9525" cy="19050"/>
            </a:xfrm>
            <a:custGeom>
              <a:avLst/>
              <a:gdLst/>
              <a:ahLst/>
              <a:cxnLst/>
              <a:rect l="l" t="t" r="r" b="b"/>
              <a:pathLst>
                <a:path w="9525" h="19050" extrusionOk="0">
                  <a:moveTo>
                    <a:pt x="9488" y="7144"/>
                  </a:moveTo>
                  <a:cubicBezTo>
                    <a:pt x="4726" y="15716"/>
                    <a:pt x="8536" y="11906"/>
                    <a:pt x="9488"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167" name="Google Shape;12167;p15"/>
            <p:cNvSpPr/>
            <p:nvPr/>
          </p:nvSpPr>
          <p:spPr>
            <a:xfrm>
              <a:off x="7415689" y="181451"/>
              <a:ext cx="9525" cy="9525"/>
            </a:xfrm>
            <a:custGeom>
              <a:avLst/>
              <a:gdLst/>
              <a:ahLst/>
              <a:cxnLst/>
              <a:rect l="l" t="t" r="r" b="b"/>
              <a:pathLst>
                <a:path w="9525" h="9525" extrusionOk="0">
                  <a:moveTo>
                    <a:pt x="7144" y="7144"/>
                  </a:moveTo>
                  <a:lnTo>
                    <a:pt x="7144" y="7144"/>
                  </a:lnTo>
                  <a:cubicBezTo>
                    <a:pt x="7144" y="8096"/>
                    <a:pt x="7144" y="7144"/>
                    <a:pt x="7144"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168" name="Google Shape;12168;p15"/>
            <p:cNvSpPr/>
            <p:nvPr/>
          </p:nvSpPr>
          <p:spPr>
            <a:xfrm>
              <a:off x="7389019" y="176688"/>
              <a:ext cx="9525" cy="9525"/>
            </a:xfrm>
            <a:custGeom>
              <a:avLst/>
              <a:gdLst/>
              <a:ahLst/>
              <a:cxnLst/>
              <a:rect l="l" t="t" r="r" b="b"/>
              <a:pathLst>
                <a:path w="9525" h="9525" extrusionOk="0">
                  <a:moveTo>
                    <a:pt x="7144" y="7144"/>
                  </a:moveTo>
                  <a:cubicBezTo>
                    <a:pt x="8096" y="7144"/>
                    <a:pt x="8096" y="7144"/>
                    <a:pt x="7144" y="7144"/>
                  </a:cubicBezTo>
                  <a:cubicBezTo>
                    <a:pt x="8096" y="7144"/>
                    <a:pt x="7144" y="7144"/>
                    <a:pt x="7144"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169" name="Google Shape;12169;p15"/>
            <p:cNvSpPr/>
            <p:nvPr/>
          </p:nvSpPr>
          <p:spPr>
            <a:xfrm>
              <a:off x="7385209" y="172878"/>
              <a:ext cx="9525" cy="9525"/>
            </a:xfrm>
            <a:custGeom>
              <a:avLst/>
              <a:gdLst/>
              <a:ahLst/>
              <a:cxnLst/>
              <a:rect l="l" t="t" r="r" b="b"/>
              <a:pathLst>
                <a:path w="9525" h="9525" extrusionOk="0">
                  <a:moveTo>
                    <a:pt x="7144" y="7144"/>
                  </a:moveTo>
                  <a:cubicBezTo>
                    <a:pt x="7144" y="7144"/>
                    <a:pt x="7144" y="7144"/>
                    <a:pt x="7144" y="7144"/>
                  </a:cubicBezTo>
                  <a:cubicBezTo>
                    <a:pt x="7144" y="7144"/>
                    <a:pt x="7144" y="7144"/>
                    <a:pt x="7144"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170" name="Google Shape;12170;p15"/>
            <p:cNvSpPr/>
            <p:nvPr/>
          </p:nvSpPr>
          <p:spPr>
            <a:xfrm>
              <a:off x="7414736" y="180498"/>
              <a:ext cx="9525" cy="9525"/>
            </a:xfrm>
            <a:custGeom>
              <a:avLst/>
              <a:gdLst/>
              <a:ahLst/>
              <a:cxnLst/>
              <a:rect l="l" t="t" r="r" b="b"/>
              <a:pathLst>
                <a:path w="9525" h="9525" extrusionOk="0">
                  <a:moveTo>
                    <a:pt x="8096" y="8096"/>
                  </a:moveTo>
                  <a:lnTo>
                    <a:pt x="7144" y="7144"/>
                  </a:lnTo>
                  <a:cubicBezTo>
                    <a:pt x="7144" y="8096"/>
                    <a:pt x="8096" y="8096"/>
                    <a:pt x="8096" y="8096"/>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171" name="Google Shape;12171;p15"/>
            <p:cNvSpPr/>
            <p:nvPr/>
          </p:nvSpPr>
          <p:spPr>
            <a:xfrm>
              <a:off x="7449979" y="199125"/>
              <a:ext cx="9525" cy="9525"/>
            </a:xfrm>
            <a:custGeom>
              <a:avLst/>
              <a:gdLst/>
              <a:ahLst/>
              <a:cxnLst/>
              <a:rect l="l" t="t" r="r" b="b"/>
              <a:pathLst>
                <a:path w="9525" h="9525" extrusionOk="0">
                  <a:moveTo>
                    <a:pt x="7144" y="7567"/>
                  </a:moveTo>
                  <a:cubicBezTo>
                    <a:pt x="8096" y="7567"/>
                    <a:pt x="8096" y="6615"/>
                    <a:pt x="7144" y="7567"/>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172" name="Google Shape;12172;p15"/>
            <p:cNvSpPr/>
            <p:nvPr/>
          </p:nvSpPr>
          <p:spPr>
            <a:xfrm>
              <a:off x="7427119" y="179228"/>
              <a:ext cx="9525" cy="9525"/>
            </a:xfrm>
            <a:custGeom>
              <a:avLst/>
              <a:gdLst/>
              <a:ahLst/>
              <a:cxnLst/>
              <a:rect l="l" t="t" r="r" b="b"/>
              <a:pathLst>
                <a:path w="9525" h="9525" extrusionOk="0">
                  <a:moveTo>
                    <a:pt x="7144" y="8414"/>
                  </a:moveTo>
                  <a:cubicBezTo>
                    <a:pt x="8096" y="8414"/>
                    <a:pt x="9049" y="5556"/>
                    <a:pt x="7144" y="841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173" name="Google Shape;12173;p15"/>
            <p:cNvSpPr/>
            <p:nvPr/>
          </p:nvSpPr>
          <p:spPr>
            <a:xfrm>
              <a:off x="7436220" y="181451"/>
              <a:ext cx="9525" cy="9525"/>
            </a:xfrm>
            <a:custGeom>
              <a:avLst/>
              <a:gdLst/>
              <a:ahLst/>
              <a:cxnLst/>
              <a:rect l="l" t="t" r="r" b="b"/>
              <a:pathLst>
                <a:path w="9525" h="9525" extrusionOk="0">
                  <a:moveTo>
                    <a:pt x="7567" y="7144"/>
                  </a:moveTo>
                  <a:cubicBezTo>
                    <a:pt x="7567" y="7144"/>
                    <a:pt x="6615" y="13811"/>
                    <a:pt x="7567"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174" name="Google Shape;12174;p15"/>
            <p:cNvSpPr/>
            <p:nvPr/>
          </p:nvSpPr>
          <p:spPr>
            <a:xfrm>
              <a:off x="7449979" y="188118"/>
              <a:ext cx="9525" cy="9525"/>
            </a:xfrm>
            <a:custGeom>
              <a:avLst/>
              <a:gdLst/>
              <a:ahLst/>
              <a:cxnLst/>
              <a:rect l="l" t="t" r="r" b="b"/>
              <a:pathLst>
                <a:path w="9525" h="9525" extrusionOk="0">
                  <a:moveTo>
                    <a:pt x="7144" y="7144"/>
                  </a:moveTo>
                  <a:lnTo>
                    <a:pt x="7144" y="7144"/>
                  </a:lnTo>
                  <a:lnTo>
                    <a:pt x="7144" y="7144"/>
                  </a:ln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175" name="Google Shape;12175;p15"/>
            <p:cNvSpPr/>
            <p:nvPr/>
          </p:nvSpPr>
          <p:spPr>
            <a:xfrm>
              <a:off x="7421404" y="178593"/>
              <a:ext cx="9525" cy="9525"/>
            </a:xfrm>
            <a:custGeom>
              <a:avLst/>
              <a:gdLst/>
              <a:ahLst/>
              <a:cxnLst/>
              <a:rect l="l" t="t" r="r" b="b"/>
              <a:pathLst>
                <a:path w="9525" h="9525" extrusionOk="0">
                  <a:moveTo>
                    <a:pt x="7144" y="8096"/>
                  </a:moveTo>
                  <a:cubicBezTo>
                    <a:pt x="7144" y="8096"/>
                    <a:pt x="7144" y="7144"/>
                    <a:pt x="7144" y="7144"/>
                  </a:cubicBezTo>
                  <a:cubicBezTo>
                    <a:pt x="7144" y="7144"/>
                    <a:pt x="7144" y="7144"/>
                    <a:pt x="7144" y="8096"/>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176" name="Google Shape;12176;p15"/>
            <p:cNvSpPr/>
            <p:nvPr/>
          </p:nvSpPr>
          <p:spPr>
            <a:xfrm>
              <a:off x="7171849" y="195738"/>
              <a:ext cx="9525" cy="9525"/>
            </a:xfrm>
            <a:custGeom>
              <a:avLst/>
              <a:gdLst/>
              <a:ahLst/>
              <a:cxnLst/>
              <a:rect l="l" t="t" r="r" b="b"/>
              <a:pathLst>
                <a:path w="9525" h="9525" extrusionOk="0">
                  <a:moveTo>
                    <a:pt x="7144" y="7144"/>
                  </a:moveTo>
                  <a:cubicBezTo>
                    <a:pt x="7144" y="7144"/>
                    <a:pt x="7144" y="7144"/>
                    <a:pt x="7144" y="7144"/>
                  </a:cubicBezTo>
                  <a:cubicBezTo>
                    <a:pt x="7144" y="7144"/>
                    <a:pt x="7144" y="7144"/>
                    <a:pt x="7144"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177" name="Google Shape;12177;p15"/>
            <p:cNvSpPr/>
            <p:nvPr/>
          </p:nvSpPr>
          <p:spPr>
            <a:xfrm>
              <a:off x="7160419" y="180710"/>
              <a:ext cx="9525" cy="9525"/>
            </a:xfrm>
            <a:custGeom>
              <a:avLst/>
              <a:gdLst/>
              <a:ahLst/>
              <a:cxnLst/>
              <a:rect l="l" t="t" r="r" b="b"/>
              <a:pathLst>
                <a:path w="9525" h="9525" extrusionOk="0">
                  <a:moveTo>
                    <a:pt x="7144" y="8837"/>
                  </a:moveTo>
                  <a:cubicBezTo>
                    <a:pt x="7144" y="8837"/>
                    <a:pt x="7144" y="5027"/>
                    <a:pt x="7144" y="8837"/>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178" name="Google Shape;12178;p15"/>
            <p:cNvSpPr/>
            <p:nvPr/>
          </p:nvSpPr>
          <p:spPr>
            <a:xfrm>
              <a:off x="7377589" y="168354"/>
              <a:ext cx="9525" cy="9525"/>
            </a:xfrm>
            <a:custGeom>
              <a:avLst/>
              <a:gdLst/>
              <a:ahLst/>
              <a:cxnLst/>
              <a:rect l="l" t="t" r="r" b="b"/>
              <a:pathLst>
                <a:path w="9525" h="9525" extrusionOk="0">
                  <a:moveTo>
                    <a:pt x="7144" y="7858"/>
                  </a:moveTo>
                  <a:lnTo>
                    <a:pt x="7144" y="7858"/>
                  </a:lnTo>
                  <a:cubicBezTo>
                    <a:pt x="7144" y="6906"/>
                    <a:pt x="7144" y="6906"/>
                    <a:pt x="7144" y="7858"/>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179" name="Google Shape;12179;p15"/>
            <p:cNvSpPr/>
            <p:nvPr/>
          </p:nvSpPr>
          <p:spPr>
            <a:xfrm>
              <a:off x="7299766" y="166211"/>
              <a:ext cx="9525" cy="19050"/>
            </a:xfrm>
            <a:custGeom>
              <a:avLst/>
              <a:gdLst/>
              <a:ahLst/>
              <a:cxnLst/>
              <a:rect l="l" t="t" r="r" b="b"/>
              <a:pathLst>
                <a:path w="9525" h="19050" extrusionOk="0">
                  <a:moveTo>
                    <a:pt x="7815" y="7144"/>
                  </a:moveTo>
                  <a:cubicBezTo>
                    <a:pt x="8767" y="10001"/>
                    <a:pt x="5909" y="10001"/>
                    <a:pt x="7815" y="12859"/>
                  </a:cubicBezTo>
                  <a:cubicBezTo>
                    <a:pt x="7815" y="12859"/>
                    <a:pt x="8767" y="9049"/>
                    <a:pt x="7815"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180" name="Google Shape;12180;p15"/>
            <p:cNvSpPr/>
            <p:nvPr/>
          </p:nvSpPr>
          <p:spPr>
            <a:xfrm>
              <a:off x="7449979" y="199548"/>
              <a:ext cx="9525" cy="9525"/>
            </a:xfrm>
            <a:custGeom>
              <a:avLst/>
              <a:gdLst/>
              <a:ahLst/>
              <a:cxnLst/>
              <a:rect l="l" t="t" r="r" b="b"/>
              <a:pathLst>
                <a:path w="9525" h="9525" extrusionOk="0">
                  <a:moveTo>
                    <a:pt x="7144" y="7144"/>
                  </a:moveTo>
                  <a:cubicBezTo>
                    <a:pt x="7144" y="7144"/>
                    <a:pt x="7144" y="7144"/>
                    <a:pt x="7144" y="7144"/>
                  </a:cubicBezTo>
                  <a:cubicBezTo>
                    <a:pt x="7144" y="7144"/>
                    <a:pt x="7144" y="7144"/>
                    <a:pt x="7144"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181" name="Google Shape;12181;p15"/>
            <p:cNvSpPr/>
            <p:nvPr/>
          </p:nvSpPr>
          <p:spPr>
            <a:xfrm>
              <a:off x="7300436" y="172878"/>
              <a:ext cx="9525" cy="9525"/>
            </a:xfrm>
            <a:custGeom>
              <a:avLst/>
              <a:gdLst/>
              <a:ahLst/>
              <a:cxnLst/>
              <a:rect l="l" t="t" r="r" b="b"/>
              <a:pathLst>
                <a:path w="9525" h="9525" extrusionOk="0">
                  <a:moveTo>
                    <a:pt x="7144" y="7144"/>
                  </a:moveTo>
                  <a:cubicBezTo>
                    <a:pt x="7144" y="7144"/>
                    <a:pt x="7144" y="7144"/>
                    <a:pt x="7144"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182" name="Google Shape;12182;p15"/>
            <p:cNvSpPr/>
            <p:nvPr/>
          </p:nvSpPr>
          <p:spPr>
            <a:xfrm>
              <a:off x="7357586" y="169068"/>
              <a:ext cx="9525" cy="9525"/>
            </a:xfrm>
            <a:custGeom>
              <a:avLst/>
              <a:gdLst/>
              <a:ahLst/>
              <a:cxnLst/>
              <a:rect l="l" t="t" r="r" b="b"/>
              <a:pathLst>
                <a:path w="9525" h="9525" extrusionOk="0">
                  <a:moveTo>
                    <a:pt x="7144" y="7144"/>
                  </a:moveTo>
                  <a:cubicBezTo>
                    <a:pt x="7144" y="8096"/>
                    <a:pt x="7144" y="8096"/>
                    <a:pt x="7144" y="8096"/>
                  </a:cubicBezTo>
                  <a:cubicBezTo>
                    <a:pt x="7144" y="8096"/>
                    <a:pt x="7144" y="7144"/>
                    <a:pt x="7144"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183" name="Google Shape;12183;p15"/>
            <p:cNvSpPr/>
            <p:nvPr/>
          </p:nvSpPr>
          <p:spPr>
            <a:xfrm>
              <a:off x="7371874" y="173831"/>
              <a:ext cx="9525" cy="9525"/>
            </a:xfrm>
            <a:custGeom>
              <a:avLst/>
              <a:gdLst/>
              <a:ahLst/>
              <a:cxnLst/>
              <a:rect l="l" t="t" r="r" b="b"/>
              <a:pathLst>
                <a:path w="9525" h="9525" extrusionOk="0">
                  <a:moveTo>
                    <a:pt x="7144" y="7144"/>
                  </a:moveTo>
                  <a:lnTo>
                    <a:pt x="7144" y="7144"/>
                  </a:lnTo>
                  <a:cubicBezTo>
                    <a:pt x="7144" y="7144"/>
                    <a:pt x="7144" y="7144"/>
                    <a:pt x="7144"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184" name="Google Shape;12184;p15"/>
            <p:cNvSpPr/>
            <p:nvPr/>
          </p:nvSpPr>
          <p:spPr>
            <a:xfrm>
              <a:off x="7349691" y="171376"/>
              <a:ext cx="9525" cy="9525"/>
            </a:xfrm>
            <a:custGeom>
              <a:avLst/>
              <a:gdLst/>
              <a:ahLst/>
              <a:cxnLst/>
              <a:rect l="l" t="t" r="r" b="b"/>
              <a:pathLst>
                <a:path w="9525" h="9525" extrusionOk="0">
                  <a:moveTo>
                    <a:pt x="7419" y="7694"/>
                  </a:moveTo>
                  <a:cubicBezTo>
                    <a:pt x="6466" y="5789"/>
                    <a:pt x="8371" y="9599"/>
                    <a:pt x="7419" y="769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185" name="Google Shape;12185;p15"/>
            <p:cNvSpPr/>
            <p:nvPr/>
          </p:nvSpPr>
          <p:spPr>
            <a:xfrm>
              <a:off x="7342346" y="171926"/>
              <a:ext cx="9525" cy="9525"/>
            </a:xfrm>
            <a:custGeom>
              <a:avLst/>
              <a:gdLst/>
              <a:ahLst/>
              <a:cxnLst/>
              <a:rect l="l" t="t" r="r" b="b"/>
              <a:pathLst>
                <a:path w="9525" h="9525" extrusionOk="0">
                  <a:moveTo>
                    <a:pt x="7144" y="7144"/>
                  </a:moveTo>
                  <a:cubicBezTo>
                    <a:pt x="7144" y="8096"/>
                    <a:pt x="8096" y="8096"/>
                    <a:pt x="7144"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186" name="Google Shape;12186;p15"/>
            <p:cNvSpPr/>
            <p:nvPr/>
          </p:nvSpPr>
          <p:spPr>
            <a:xfrm>
              <a:off x="7193518" y="190023"/>
              <a:ext cx="9525" cy="9525"/>
            </a:xfrm>
            <a:custGeom>
              <a:avLst/>
              <a:gdLst/>
              <a:ahLst/>
              <a:cxnLst/>
              <a:rect l="l" t="t" r="r" b="b"/>
              <a:pathLst>
                <a:path w="9525" h="9525" extrusionOk="0">
                  <a:moveTo>
                    <a:pt x="8334" y="10001"/>
                  </a:moveTo>
                  <a:cubicBezTo>
                    <a:pt x="8334" y="9049"/>
                    <a:pt x="8334" y="8096"/>
                    <a:pt x="7382" y="7144"/>
                  </a:cubicBezTo>
                  <a:cubicBezTo>
                    <a:pt x="7382" y="9049"/>
                    <a:pt x="6429" y="10001"/>
                    <a:pt x="8334" y="10001"/>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187" name="Google Shape;12187;p15"/>
            <p:cNvSpPr/>
            <p:nvPr/>
          </p:nvSpPr>
          <p:spPr>
            <a:xfrm>
              <a:off x="7449979" y="198596"/>
              <a:ext cx="9525" cy="9525"/>
            </a:xfrm>
            <a:custGeom>
              <a:avLst/>
              <a:gdLst/>
              <a:ahLst/>
              <a:cxnLst/>
              <a:rect l="l" t="t" r="r" b="b"/>
              <a:pathLst>
                <a:path w="9525" h="9525" extrusionOk="0">
                  <a:moveTo>
                    <a:pt x="7144" y="7144"/>
                  </a:moveTo>
                  <a:cubicBezTo>
                    <a:pt x="7144" y="10001"/>
                    <a:pt x="7144" y="7144"/>
                    <a:pt x="7144"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188" name="Google Shape;12188;p15"/>
            <p:cNvSpPr/>
            <p:nvPr/>
          </p:nvSpPr>
          <p:spPr>
            <a:xfrm>
              <a:off x="7347109" y="193833"/>
              <a:ext cx="9525" cy="9525"/>
            </a:xfrm>
            <a:custGeom>
              <a:avLst/>
              <a:gdLst/>
              <a:ahLst/>
              <a:cxnLst/>
              <a:rect l="l" t="t" r="r" b="b"/>
              <a:pathLst>
                <a:path w="9525" h="9525" extrusionOk="0">
                  <a:moveTo>
                    <a:pt x="8096" y="8096"/>
                  </a:moveTo>
                  <a:lnTo>
                    <a:pt x="7144" y="7144"/>
                  </a:lnTo>
                  <a:cubicBezTo>
                    <a:pt x="7144" y="8096"/>
                    <a:pt x="8096" y="8096"/>
                    <a:pt x="8096" y="8096"/>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189" name="Google Shape;12189;p15"/>
            <p:cNvSpPr/>
            <p:nvPr/>
          </p:nvSpPr>
          <p:spPr>
            <a:xfrm>
              <a:off x="7249001" y="190023"/>
              <a:ext cx="9525" cy="9525"/>
            </a:xfrm>
            <a:custGeom>
              <a:avLst/>
              <a:gdLst/>
              <a:ahLst/>
              <a:cxnLst/>
              <a:rect l="l" t="t" r="r" b="b"/>
              <a:pathLst>
                <a:path w="9525" h="9525" extrusionOk="0">
                  <a:moveTo>
                    <a:pt x="7144" y="7144"/>
                  </a:moveTo>
                  <a:lnTo>
                    <a:pt x="7144" y="7144"/>
                  </a:lnTo>
                  <a:cubicBezTo>
                    <a:pt x="7144" y="7144"/>
                    <a:pt x="7144" y="7144"/>
                    <a:pt x="7144"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190" name="Google Shape;12190;p15"/>
            <p:cNvSpPr/>
            <p:nvPr/>
          </p:nvSpPr>
          <p:spPr>
            <a:xfrm>
              <a:off x="7343299" y="192982"/>
              <a:ext cx="9525" cy="9525"/>
            </a:xfrm>
            <a:custGeom>
              <a:avLst/>
              <a:gdLst/>
              <a:ahLst/>
              <a:cxnLst/>
              <a:rect l="l" t="t" r="r" b="b"/>
              <a:pathLst>
                <a:path w="9525" h="9525" extrusionOk="0">
                  <a:moveTo>
                    <a:pt x="7144" y="8947"/>
                  </a:moveTo>
                  <a:cubicBezTo>
                    <a:pt x="7144" y="6090"/>
                    <a:pt x="7144" y="7042"/>
                    <a:pt x="7144" y="8947"/>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191" name="Google Shape;12191;p15"/>
            <p:cNvSpPr/>
            <p:nvPr/>
          </p:nvSpPr>
          <p:spPr>
            <a:xfrm>
              <a:off x="7193756" y="190023"/>
              <a:ext cx="9525" cy="9525"/>
            </a:xfrm>
            <a:custGeom>
              <a:avLst/>
              <a:gdLst/>
              <a:ahLst/>
              <a:cxnLst/>
              <a:rect l="l" t="t" r="r" b="b"/>
              <a:pathLst>
                <a:path w="9525" h="9525" extrusionOk="0">
                  <a:moveTo>
                    <a:pt x="7144" y="7144"/>
                  </a:moveTo>
                  <a:lnTo>
                    <a:pt x="7144" y="7144"/>
                  </a:lnTo>
                  <a:lnTo>
                    <a:pt x="7144" y="7144"/>
                  </a:ln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192" name="Google Shape;12192;p15"/>
            <p:cNvSpPr/>
            <p:nvPr/>
          </p:nvSpPr>
          <p:spPr>
            <a:xfrm>
              <a:off x="7160309" y="163353"/>
              <a:ext cx="304800" cy="47625"/>
            </a:xfrm>
            <a:custGeom>
              <a:avLst/>
              <a:gdLst/>
              <a:ahLst/>
              <a:cxnLst/>
              <a:rect l="l" t="t" r="r" b="b"/>
              <a:pathLst>
                <a:path w="304800" h="47625" extrusionOk="0">
                  <a:moveTo>
                    <a:pt x="32972" y="41434"/>
                  </a:moveTo>
                  <a:cubicBezTo>
                    <a:pt x="42497" y="41434"/>
                    <a:pt x="37734" y="17621"/>
                    <a:pt x="42497" y="38576"/>
                  </a:cubicBezTo>
                  <a:cubicBezTo>
                    <a:pt x="37734" y="36671"/>
                    <a:pt x="218709" y="39529"/>
                    <a:pt x="220614" y="28099"/>
                  </a:cubicBezTo>
                  <a:cubicBezTo>
                    <a:pt x="218709" y="35719"/>
                    <a:pt x="300624" y="35719"/>
                    <a:pt x="297766" y="42386"/>
                  </a:cubicBezTo>
                  <a:cubicBezTo>
                    <a:pt x="300624" y="37624"/>
                    <a:pt x="301576" y="37624"/>
                    <a:pt x="299672" y="42386"/>
                  </a:cubicBezTo>
                  <a:cubicBezTo>
                    <a:pt x="297766" y="44291"/>
                    <a:pt x="307291" y="32861"/>
                    <a:pt x="301576" y="40481"/>
                  </a:cubicBezTo>
                  <a:cubicBezTo>
                    <a:pt x="300624" y="39529"/>
                    <a:pt x="300624" y="38576"/>
                    <a:pt x="301576" y="37624"/>
                  </a:cubicBezTo>
                  <a:cubicBezTo>
                    <a:pt x="302529" y="25241"/>
                    <a:pt x="263476" y="25241"/>
                    <a:pt x="263476" y="25241"/>
                  </a:cubicBezTo>
                  <a:cubicBezTo>
                    <a:pt x="247284" y="18574"/>
                    <a:pt x="247284" y="15716"/>
                    <a:pt x="236807" y="24289"/>
                  </a:cubicBezTo>
                  <a:cubicBezTo>
                    <a:pt x="232997" y="22384"/>
                    <a:pt x="232997" y="16669"/>
                    <a:pt x="228234" y="10001"/>
                  </a:cubicBezTo>
                  <a:cubicBezTo>
                    <a:pt x="227282" y="10954"/>
                    <a:pt x="61547" y="9049"/>
                    <a:pt x="62499" y="7144"/>
                  </a:cubicBezTo>
                  <a:cubicBezTo>
                    <a:pt x="58689" y="16669"/>
                    <a:pt x="60594" y="10001"/>
                    <a:pt x="55832" y="10001"/>
                  </a:cubicBezTo>
                  <a:cubicBezTo>
                    <a:pt x="56784" y="19526"/>
                    <a:pt x="57736" y="9049"/>
                    <a:pt x="55832" y="19526"/>
                  </a:cubicBezTo>
                  <a:cubicBezTo>
                    <a:pt x="54879" y="14764"/>
                    <a:pt x="12969" y="16669"/>
                    <a:pt x="8207" y="15716"/>
                  </a:cubicBezTo>
                  <a:cubicBezTo>
                    <a:pt x="5349" y="18574"/>
                    <a:pt x="9159" y="37624"/>
                    <a:pt x="9159" y="37624"/>
                  </a:cubicBezTo>
                  <a:cubicBezTo>
                    <a:pt x="10111" y="37624"/>
                    <a:pt x="12016" y="33814"/>
                    <a:pt x="10111" y="36671"/>
                  </a:cubicBezTo>
                  <a:cubicBezTo>
                    <a:pt x="11064" y="34766"/>
                    <a:pt x="12016" y="34766"/>
                    <a:pt x="12016" y="37624"/>
                  </a:cubicBezTo>
                  <a:cubicBezTo>
                    <a:pt x="19636" y="34766"/>
                    <a:pt x="28209" y="40481"/>
                    <a:pt x="32972" y="41434"/>
                  </a:cubicBezTo>
                  <a:close/>
                  <a:moveTo>
                    <a:pt x="59641" y="30956"/>
                  </a:moveTo>
                  <a:cubicBezTo>
                    <a:pt x="59641" y="30956"/>
                    <a:pt x="58689" y="31909"/>
                    <a:pt x="59641" y="30956"/>
                  </a:cubicBezTo>
                  <a:close/>
                  <a:moveTo>
                    <a:pt x="61547" y="30956"/>
                  </a:moveTo>
                  <a:cubicBezTo>
                    <a:pt x="60594" y="30004"/>
                    <a:pt x="59641" y="27146"/>
                    <a:pt x="61547" y="30956"/>
                  </a:cubicBezTo>
                  <a:close/>
                  <a:moveTo>
                    <a:pt x="55832" y="10954"/>
                  </a:moveTo>
                  <a:cubicBezTo>
                    <a:pt x="56784" y="10954"/>
                    <a:pt x="55832" y="14764"/>
                    <a:pt x="55832" y="1095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193" name="Google Shape;12193;p15"/>
            <p:cNvSpPr/>
            <p:nvPr/>
          </p:nvSpPr>
          <p:spPr>
            <a:xfrm>
              <a:off x="7208573" y="170973"/>
              <a:ext cx="9525" cy="9525"/>
            </a:xfrm>
            <a:custGeom>
              <a:avLst/>
              <a:gdLst/>
              <a:ahLst/>
              <a:cxnLst/>
              <a:rect l="l" t="t" r="r" b="b"/>
              <a:pathLst>
                <a:path w="9525" h="9525" extrusionOk="0">
                  <a:moveTo>
                    <a:pt x="7567" y="7144"/>
                  </a:moveTo>
                  <a:cubicBezTo>
                    <a:pt x="6615" y="8096"/>
                    <a:pt x="7567" y="9049"/>
                    <a:pt x="7567"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194" name="Google Shape;12194;p15"/>
            <p:cNvSpPr/>
            <p:nvPr/>
          </p:nvSpPr>
          <p:spPr>
            <a:xfrm>
              <a:off x="7415689" y="182403"/>
              <a:ext cx="9525" cy="9525"/>
            </a:xfrm>
            <a:custGeom>
              <a:avLst/>
              <a:gdLst/>
              <a:ahLst/>
              <a:cxnLst/>
              <a:rect l="l" t="t" r="r" b="b"/>
              <a:pathLst>
                <a:path w="9525" h="9525" extrusionOk="0">
                  <a:moveTo>
                    <a:pt x="7144" y="7144"/>
                  </a:moveTo>
                  <a:cubicBezTo>
                    <a:pt x="7144" y="7144"/>
                    <a:pt x="7144" y="8096"/>
                    <a:pt x="7144"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195" name="Google Shape;12195;p15"/>
            <p:cNvSpPr/>
            <p:nvPr/>
          </p:nvSpPr>
          <p:spPr>
            <a:xfrm>
              <a:off x="7246144" y="190552"/>
              <a:ext cx="9525" cy="9525"/>
            </a:xfrm>
            <a:custGeom>
              <a:avLst/>
              <a:gdLst/>
              <a:ahLst/>
              <a:cxnLst/>
              <a:rect l="l" t="t" r="r" b="b"/>
              <a:pathLst>
                <a:path w="9525" h="9525" extrusionOk="0">
                  <a:moveTo>
                    <a:pt x="7144" y="7567"/>
                  </a:moveTo>
                  <a:cubicBezTo>
                    <a:pt x="7144" y="6615"/>
                    <a:pt x="7144" y="7567"/>
                    <a:pt x="7144" y="7567"/>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196" name="Google Shape;12196;p15"/>
            <p:cNvSpPr/>
            <p:nvPr/>
          </p:nvSpPr>
          <p:spPr>
            <a:xfrm>
              <a:off x="7427119" y="193833"/>
              <a:ext cx="9525" cy="9525"/>
            </a:xfrm>
            <a:custGeom>
              <a:avLst/>
              <a:gdLst/>
              <a:ahLst/>
              <a:cxnLst/>
              <a:rect l="l" t="t" r="r" b="b"/>
              <a:pathLst>
                <a:path w="9525" h="9525" extrusionOk="0">
                  <a:moveTo>
                    <a:pt x="7144" y="7144"/>
                  </a:moveTo>
                  <a:cubicBezTo>
                    <a:pt x="7144" y="7144"/>
                    <a:pt x="7144" y="7144"/>
                    <a:pt x="7144" y="7144"/>
                  </a:cubicBezTo>
                  <a:cubicBezTo>
                    <a:pt x="7144" y="7144"/>
                    <a:pt x="7144" y="7144"/>
                    <a:pt x="7144"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197" name="Google Shape;12197;p15"/>
            <p:cNvSpPr/>
            <p:nvPr/>
          </p:nvSpPr>
          <p:spPr>
            <a:xfrm>
              <a:off x="7431881" y="194786"/>
              <a:ext cx="9525" cy="9525"/>
            </a:xfrm>
            <a:custGeom>
              <a:avLst/>
              <a:gdLst/>
              <a:ahLst/>
              <a:cxnLst/>
              <a:rect l="l" t="t" r="r" b="b"/>
              <a:pathLst>
                <a:path w="9525" h="9525" extrusionOk="0">
                  <a:moveTo>
                    <a:pt x="7144" y="7144"/>
                  </a:moveTo>
                  <a:lnTo>
                    <a:pt x="8096" y="8096"/>
                  </a:lnTo>
                  <a:cubicBezTo>
                    <a:pt x="8096" y="8096"/>
                    <a:pt x="8096" y="7144"/>
                    <a:pt x="7144"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198" name="Google Shape;12198;p15"/>
            <p:cNvSpPr/>
            <p:nvPr/>
          </p:nvSpPr>
          <p:spPr>
            <a:xfrm>
              <a:off x="7436644" y="195421"/>
              <a:ext cx="9525" cy="9525"/>
            </a:xfrm>
            <a:custGeom>
              <a:avLst/>
              <a:gdLst/>
              <a:ahLst/>
              <a:cxnLst/>
              <a:rect l="l" t="t" r="r" b="b"/>
              <a:pathLst>
                <a:path w="9525" h="9525" extrusionOk="0">
                  <a:moveTo>
                    <a:pt x="7144" y="8414"/>
                  </a:moveTo>
                  <a:cubicBezTo>
                    <a:pt x="7144" y="8414"/>
                    <a:pt x="7144" y="5556"/>
                    <a:pt x="7144" y="841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199" name="Google Shape;12199;p15"/>
            <p:cNvSpPr/>
            <p:nvPr/>
          </p:nvSpPr>
          <p:spPr>
            <a:xfrm>
              <a:off x="7370207" y="192881"/>
              <a:ext cx="9525" cy="9525"/>
            </a:xfrm>
            <a:custGeom>
              <a:avLst/>
              <a:gdLst/>
              <a:ahLst/>
              <a:cxnLst/>
              <a:rect l="l" t="t" r="r" b="b"/>
              <a:pathLst>
                <a:path w="9525" h="9525" extrusionOk="0">
                  <a:moveTo>
                    <a:pt x="7858" y="7144"/>
                  </a:moveTo>
                  <a:cubicBezTo>
                    <a:pt x="7858" y="7144"/>
                    <a:pt x="6906" y="7144"/>
                    <a:pt x="7858" y="7144"/>
                  </a:cubicBezTo>
                  <a:cubicBezTo>
                    <a:pt x="6906" y="8096"/>
                    <a:pt x="6906" y="8096"/>
                    <a:pt x="7858"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200" name="Google Shape;12200;p15"/>
            <p:cNvSpPr/>
            <p:nvPr/>
          </p:nvSpPr>
          <p:spPr>
            <a:xfrm>
              <a:off x="7389971" y="188118"/>
              <a:ext cx="9525" cy="9525"/>
            </a:xfrm>
            <a:custGeom>
              <a:avLst/>
              <a:gdLst/>
              <a:ahLst/>
              <a:cxnLst/>
              <a:rect l="l" t="t" r="r" b="b"/>
              <a:pathLst>
                <a:path w="9525" h="9525" extrusionOk="0">
                  <a:moveTo>
                    <a:pt x="8096" y="7144"/>
                  </a:moveTo>
                  <a:cubicBezTo>
                    <a:pt x="8096" y="8096"/>
                    <a:pt x="7144" y="8096"/>
                    <a:pt x="7144" y="8096"/>
                  </a:cubicBezTo>
                  <a:cubicBezTo>
                    <a:pt x="7144" y="9049"/>
                    <a:pt x="8096" y="9049"/>
                    <a:pt x="8096"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201" name="Google Shape;12201;p15"/>
            <p:cNvSpPr/>
            <p:nvPr/>
          </p:nvSpPr>
          <p:spPr>
            <a:xfrm>
              <a:off x="7348590" y="194786"/>
              <a:ext cx="9525" cy="9525"/>
            </a:xfrm>
            <a:custGeom>
              <a:avLst/>
              <a:gdLst/>
              <a:ahLst/>
              <a:cxnLst/>
              <a:rect l="l" t="t" r="r" b="b"/>
              <a:pathLst>
                <a:path w="9525" h="9525" extrusionOk="0">
                  <a:moveTo>
                    <a:pt x="7567" y="7144"/>
                  </a:moveTo>
                  <a:cubicBezTo>
                    <a:pt x="7567" y="7144"/>
                    <a:pt x="6615" y="7144"/>
                    <a:pt x="7567"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202" name="Google Shape;12202;p15"/>
            <p:cNvSpPr/>
            <p:nvPr/>
          </p:nvSpPr>
          <p:spPr>
            <a:xfrm>
              <a:off x="7389019" y="189071"/>
              <a:ext cx="9525" cy="9525"/>
            </a:xfrm>
            <a:custGeom>
              <a:avLst/>
              <a:gdLst/>
              <a:ahLst/>
              <a:cxnLst/>
              <a:rect l="l" t="t" r="r" b="b"/>
              <a:pathLst>
                <a:path w="9525" h="9525" extrusionOk="0">
                  <a:moveTo>
                    <a:pt x="7144" y="7144"/>
                  </a:moveTo>
                  <a:cubicBezTo>
                    <a:pt x="7144" y="8096"/>
                    <a:pt x="8096" y="8096"/>
                    <a:pt x="7144" y="7144"/>
                  </a:cubicBezTo>
                  <a:cubicBezTo>
                    <a:pt x="8096" y="7144"/>
                    <a:pt x="7144" y="7144"/>
                    <a:pt x="7144"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203" name="Google Shape;12203;p15"/>
            <p:cNvSpPr/>
            <p:nvPr/>
          </p:nvSpPr>
          <p:spPr>
            <a:xfrm>
              <a:off x="7453789" y="200501"/>
              <a:ext cx="9525" cy="9525"/>
            </a:xfrm>
            <a:custGeom>
              <a:avLst/>
              <a:gdLst/>
              <a:ahLst/>
              <a:cxnLst/>
              <a:rect l="l" t="t" r="r" b="b"/>
              <a:pathLst>
                <a:path w="9525" h="9525" extrusionOk="0">
                  <a:moveTo>
                    <a:pt x="7144" y="7144"/>
                  </a:moveTo>
                  <a:cubicBezTo>
                    <a:pt x="7144" y="7144"/>
                    <a:pt x="8096" y="7144"/>
                    <a:pt x="7144"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204" name="Google Shape;12204;p15"/>
            <p:cNvSpPr/>
            <p:nvPr/>
          </p:nvSpPr>
          <p:spPr>
            <a:xfrm>
              <a:off x="7453789" y="200501"/>
              <a:ext cx="9525" cy="9525"/>
            </a:xfrm>
            <a:custGeom>
              <a:avLst/>
              <a:gdLst/>
              <a:ahLst/>
              <a:cxnLst/>
              <a:rect l="l" t="t" r="r" b="b"/>
              <a:pathLst>
                <a:path w="9525" h="9525" extrusionOk="0">
                  <a:moveTo>
                    <a:pt x="7144" y="7144"/>
                  </a:moveTo>
                  <a:lnTo>
                    <a:pt x="7144" y="7144"/>
                  </a:lnTo>
                  <a:cubicBezTo>
                    <a:pt x="7144" y="7144"/>
                    <a:pt x="7144" y="7144"/>
                    <a:pt x="7144"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205" name="Google Shape;12205;p15"/>
            <p:cNvSpPr/>
            <p:nvPr/>
          </p:nvSpPr>
          <p:spPr>
            <a:xfrm>
              <a:off x="7454741" y="199548"/>
              <a:ext cx="9525" cy="9525"/>
            </a:xfrm>
            <a:custGeom>
              <a:avLst/>
              <a:gdLst/>
              <a:ahLst/>
              <a:cxnLst/>
              <a:rect l="l" t="t" r="r" b="b"/>
              <a:pathLst>
                <a:path w="9525" h="9525" extrusionOk="0">
                  <a:moveTo>
                    <a:pt x="7144" y="7144"/>
                  </a:moveTo>
                  <a:lnTo>
                    <a:pt x="7144" y="7144"/>
                  </a:lnTo>
                  <a:cubicBezTo>
                    <a:pt x="7144" y="8096"/>
                    <a:pt x="7144" y="8096"/>
                    <a:pt x="7144"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206" name="Google Shape;12206;p15"/>
            <p:cNvSpPr/>
            <p:nvPr/>
          </p:nvSpPr>
          <p:spPr>
            <a:xfrm>
              <a:off x="7448312" y="198596"/>
              <a:ext cx="9525" cy="9525"/>
            </a:xfrm>
            <a:custGeom>
              <a:avLst/>
              <a:gdLst/>
              <a:ahLst/>
              <a:cxnLst/>
              <a:rect l="l" t="t" r="r" b="b"/>
              <a:pathLst>
                <a:path w="9525" h="9525" extrusionOk="0">
                  <a:moveTo>
                    <a:pt x="7858" y="7144"/>
                  </a:moveTo>
                  <a:lnTo>
                    <a:pt x="7858" y="8096"/>
                  </a:lnTo>
                  <a:cubicBezTo>
                    <a:pt x="6906" y="8096"/>
                    <a:pt x="6906" y="8096"/>
                    <a:pt x="7858"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207" name="Google Shape;12207;p15"/>
            <p:cNvSpPr/>
            <p:nvPr/>
          </p:nvSpPr>
          <p:spPr>
            <a:xfrm>
              <a:off x="7447121" y="198596"/>
              <a:ext cx="9525" cy="9525"/>
            </a:xfrm>
            <a:custGeom>
              <a:avLst/>
              <a:gdLst/>
              <a:ahLst/>
              <a:cxnLst/>
              <a:rect l="l" t="t" r="r" b="b"/>
              <a:pathLst>
                <a:path w="9525" h="9525" extrusionOk="0">
                  <a:moveTo>
                    <a:pt x="7144" y="7144"/>
                  </a:moveTo>
                  <a:cubicBezTo>
                    <a:pt x="10954" y="10954"/>
                    <a:pt x="7144" y="8096"/>
                    <a:pt x="7144"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208" name="Google Shape;12208;p15"/>
            <p:cNvSpPr/>
            <p:nvPr/>
          </p:nvSpPr>
          <p:spPr>
            <a:xfrm>
              <a:off x="7441406" y="184837"/>
              <a:ext cx="9525" cy="9525"/>
            </a:xfrm>
            <a:custGeom>
              <a:avLst/>
              <a:gdLst/>
              <a:ahLst/>
              <a:cxnLst/>
              <a:rect l="l" t="t" r="r" b="b"/>
              <a:pathLst>
                <a:path w="9525" h="9525" extrusionOk="0">
                  <a:moveTo>
                    <a:pt x="7144" y="7567"/>
                  </a:moveTo>
                  <a:cubicBezTo>
                    <a:pt x="10954" y="6615"/>
                    <a:pt x="8096" y="7567"/>
                    <a:pt x="7144" y="7567"/>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209" name="Google Shape;12209;p15"/>
            <p:cNvSpPr/>
            <p:nvPr/>
          </p:nvSpPr>
          <p:spPr>
            <a:xfrm>
              <a:off x="7437596" y="180498"/>
              <a:ext cx="9525" cy="9525"/>
            </a:xfrm>
            <a:custGeom>
              <a:avLst/>
              <a:gdLst/>
              <a:ahLst/>
              <a:cxnLst/>
              <a:rect l="l" t="t" r="r" b="b"/>
              <a:pathLst>
                <a:path w="9525" h="9525" extrusionOk="0">
                  <a:moveTo>
                    <a:pt x="7144" y="9049"/>
                  </a:moveTo>
                  <a:cubicBezTo>
                    <a:pt x="8096" y="9049"/>
                    <a:pt x="7144" y="7144"/>
                    <a:pt x="7144" y="7144"/>
                  </a:cubicBezTo>
                  <a:cubicBezTo>
                    <a:pt x="7144" y="8096"/>
                    <a:pt x="7144" y="8096"/>
                    <a:pt x="7144" y="9049"/>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210" name="Google Shape;12210;p15"/>
            <p:cNvSpPr/>
            <p:nvPr/>
          </p:nvSpPr>
          <p:spPr>
            <a:xfrm>
              <a:off x="7406164" y="175736"/>
              <a:ext cx="9525" cy="9525"/>
            </a:xfrm>
            <a:custGeom>
              <a:avLst/>
              <a:gdLst/>
              <a:ahLst/>
              <a:cxnLst/>
              <a:rect l="l" t="t" r="r" b="b"/>
              <a:pathLst>
                <a:path w="9525" h="9525" extrusionOk="0">
                  <a:moveTo>
                    <a:pt x="7144" y="10001"/>
                  </a:moveTo>
                  <a:lnTo>
                    <a:pt x="7144" y="7144"/>
                  </a:lnTo>
                  <a:cubicBezTo>
                    <a:pt x="7144" y="8096"/>
                    <a:pt x="7144" y="9049"/>
                    <a:pt x="7144" y="10001"/>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211" name="Google Shape;12211;p15"/>
            <p:cNvSpPr/>
            <p:nvPr/>
          </p:nvSpPr>
          <p:spPr>
            <a:xfrm>
              <a:off x="7398544" y="191728"/>
              <a:ext cx="9525" cy="9525"/>
            </a:xfrm>
            <a:custGeom>
              <a:avLst/>
              <a:gdLst/>
              <a:ahLst/>
              <a:cxnLst/>
              <a:rect l="l" t="t" r="r" b="b"/>
              <a:pathLst>
                <a:path w="9525" h="9525" extrusionOk="0">
                  <a:moveTo>
                    <a:pt x="7144" y="7344"/>
                  </a:moveTo>
                  <a:cubicBezTo>
                    <a:pt x="10001" y="9249"/>
                    <a:pt x="7144" y="6392"/>
                    <a:pt x="7144" y="73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212" name="Google Shape;12212;p15"/>
            <p:cNvSpPr/>
            <p:nvPr/>
          </p:nvSpPr>
          <p:spPr>
            <a:xfrm>
              <a:off x="7396508" y="172603"/>
              <a:ext cx="9525" cy="9525"/>
            </a:xfrm>
            <a:custGeom>
              <a:avLst/>
              <a:gdLst/>
              <a:ahLst/>
              <a:cxnLst/>
              <a:rect l="l" t="t" r="r" b="b"/>
              <a:pathLst>
                <a:path w="9525" h="9525" extrusionOk="0">
                  <a:moveTo>
                    <a:pt x="8227" y="7419"/>
                  </a:moveTo>
                  <a:cubicBezTo>
                    <a:pt x="9179" y="6466"/>
                    <a:pt x="5369" y="8371"/>
                    <a:pt x="8227" y="7419"/>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213" name="Google Shape;12213;p15"/>
            <p:cNvSpPr/>
            <p:nvPr/>
          </p:nvSpPr>
          <p:spPr>
            <a:xfrm>
              <a:off x="7344251" y="168915"/>
              <a:ext cx="9525" cy="9525"/>
            </a:xfrm>
            <a:custGeom>
              <a:avLst/>
              <a:gdLst/>
              <a:ahLst/>
              <a:cxnLst/>
              <a:rect l="l" t="t" r="r" b="b"/>
              <a:pathLst>
                <a:path w="9525" h="9525" extrusionOk="0">
                  <a:moveTo>
                    <a:pt x="7144" y="7297"/>
                  </a:moveTo>
                  <a:lnTo>
                    <a:pt x="7144" y="10154"/>
                  </a:lnTo>
                  <a:cubicBezTo>
                    <a:pt x="7144" y="10154"/>
                    <a:pt x="7144" y="6344"/>
                    <a:pt x="7144" y="7297"/>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214" name="Google Shape;12214;p15"/>
            <p:cNvSpPr/>
            <p:nvPr/>
          </p:nvSpPr>
          <p:spPr>
            <a:xfrm>
              <a:off x="7319486" y="169935"/>
              <a:ext cx="9525" cy="9525"/>
            </a:xfrm>
            <a:custGeom>
              <a:avLst/>
              <a:gdLst/>
              <a:ahLst/>
              <a:cxnLst/>
              <a:rect l="l" t="t" r="r" b="b"/>
              <a:pathLst>
                <a:path w="9525" h="9525" extrusionOk="0">
                  <a:moveTo>
                    <a:pt x="8096" y="9135"/>
                  </a:moveTo>
                  <a:cubicBezTo>
                    <a:pt x="8096" y="7230"/>
                    <a:pt x="7144" y="6277"/>
                    <a:pt x="7144" y="8182"/>
                  </a:cubicBezTo>
                  <a:cubicBezTo>
                    <a:pt x="8096" y="8182"/>
                    <a:pt x="8096" y="9135"/>
                    <a:pt x="8096" y="9135"/>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215" name="Google Shape;12215;p15"/>
            <p:cNvSpPr/>
            <p:nvPr/>
          </p:nvSpPr>
          <p:spPr>
            <a:xfrm>
              <a:off x="7251859" y="164175"/>
              <a:ext cx="9525" cy="9525"/>
            </a:xfrm>
            <a:custGeom>
              <a:avLst/>
              <a:gdLst/>
              <a:ahLst/>
              <a:cxnLst/>
              <a:rect l="l" t="t" r="r" b="b"/>
              <a:pathLst>
                <a:path w="9525" h="9525" extrusionOk="0">
                  <a:moveTo>
                    <a:pt x="7144" y="8227"/>
                  </a:moveTo>
                  <a:cubicBezTo>
                    <a:pt x="7144" y="5369"/>
                    <a:pt x="7144" y="9179"/>
                    <a:pt x="7144" y="8227"/>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216" name="Google Shape;12216;p15"/>
            <p:cNvSpPr/>
            <p:nvPr/>
          </p:nvSpPr>
          <p:spPr>
            <a:xfrm>
              <a:off x="7710418" y="974916"/>
              <a:ext cx="28575" cy="19050"/>
            </a:xfrm>
            <a:custGeom>
              <a:avLst/>
              <a:gdLst/>
              <a:ahLst/>
              <a:cxnLst/>
              <a:rect l="l" t="t" r="r" b="b"/>
              <a:pathLst>
                <a:path w="28575" h="19050" extrusionOk="0">
                  <a:moveTo>
                    <a:pt x="7689" y="15683"/>
                  </a:moveTo>
                  <a:cubicBezTo>
                    <a:pt x="43884" y="-1462"/>
                    <a:pt x="1974" y="11873"/>
                    <a:pt x="7689" y="15683"/>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217" name="Google Shape;12217;p15"/>
            <p:cNvSpPr/>
            <p:nvPr/>
          </p:nvSpPr>
          <p:spPr>
            <a:xfrm>
              <a:off x="7695677" y="936184"/>
              <a:ext cx="19050" cy="28575"/>
            </a:xfrm>
            <a:custGeom>
              <a:avLst/>
              <a:gdLst/>
              <a:ahLst/>
              <a:cxnLst/>
              <a:rect l="l" t="t" r="r" b="b"/>
              <a:pathLst>
                <a:path w="19050" h="28575" extrusionOk="0">
                  <a:moveTo>
                    <a:pt x="12905" y="11553"/>
                  </a:moveTo>
                  <a:cubicBezTo>
                    <a:pt x="12905" y="40128"/>
                    <a:pt x="-3287" y="10601"/>
                    <a:pt x="18620" y="30603"/>
                  </a:cubicBezTo>
                  <a:cubicBezTo>
                    <a:pt x="30050" y="18221"/>
                    <a:pt x="-4240" y="-1782"/>
                    <a:pt x="12905" y="11553"/>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218" name="Google Shape;12218;p15"/>
            <p:cNvSpPr/>
            <p:nvPr/>
          </p:nvSpPr>
          <p:spPr>
            <a:xfrm>
              <a:off x="7709059" y="953928"/>
              <a:ext cx="9525" cy="9525"/>
            </a:xfrm>
            <a:custGeom>
              <a:avLst/>
              <a:gdLst/>
              <a:ahLst/>
              <a:cxnLst/>
              <a:rect l="l" t="t" r="r" b="b"/>
              <a:pathLst>
                <a:path w="9525" h="9525" extrusionOk="0">
                  <a:moveTo>
                    <a:pt x="7144" y="7144"/>
                  </a:moveTo>
                  <a:lnTo>
                    <a:pt x="7144" y="7144"/>
                  </a:lnTo>
                  <a:lnTo>
                    <a:pt x="7144" y="7144"/>
                  </a:ln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219" name="Google Shape;12219;p15"/>
            <p:cNvSpPr/>
            <p:nvPr/>
          </p:nvSpPr>
          <p:spPr>
            <a:xfrm>
              <a:off x="7191389" y="1085809"/>
              <a:ext cx="19050" cy="9525"/>
            </a:xfrm>
            <a:custGeom>
              <a:avLst/>
              <a:gdLst/>
              <a:ahLst/>
              <a:cxnLst/>
              <a:rect l="l" t="t" r="r" b="b"/>
              <a:pathLst>
                <a:path w="19050" h="9525" extrusionOk="0">
                  <a:moveTo>
                    <a:pt x="10464" y="9566"/>
                  </a:moveTo>
                  <a:cubicBezTo>
                    <a:pt x="39039" y="2898"/>
                    <a:pt x="-4776" y="12423"/>
                    <a:pt x="10464" y="9566"/>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220" name="Google Shape;12220;p15"/>
            <p:cNvSpPr/>
            <p:nvPr/>
          </p:nvSpPr>
          <p:spPr>
            <a:xfrm>
              <a:off x="6890861" y="1076801"/>
              <a:ext cx="9525" cy="9525"/>
            </a:xfrm>
            <a:custGeom>
              <a:avLst/>
              <a:gdLst/>
              <a:ahLst/>
              <a:cxnLst/>
              <a:rect l="l" t="t" r="r" b="b"/>
              <a:pathLst>
                <a:path w="9525" h="9525" extrusionOk="0">
                  <a:moveTo>
                    <a:pt x="7144" y="9049"/>
                  </a:moveTo>
                  <a:cubicBezTo>
                    <a:pt x="9049" y="9049"/>
                    <a:pt x="10001" y="8096"/>
                    <a:pt x="10001" y="7144"/>
                  </a:cubicBezTo>
                  <a:cubicBezTo>
                    <a:pt x="9049" y="7144"/>
                    <a:pt x="8096" y="8096"/>
                    <a:pt x="7144" y="9049"/>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221" name="Google Shape;12221;p15"/>
            <p:cNvSpPr/>
            <p:nvPr/>
          </p:nvSpPr>
          <p:spPr>
            <a:xfrm>
              <a:off x="7185184" y="1099661"/>
              <a:ext cx="9525" cy="19050"/>
            </a:xfrm>
            <a:custGeom>
              <a:avLst/>
              <a:gdLst/>
              <a:ahLst/>
              <a:cxnLst/>
              <a:rect l="l" t="t" r="r" b="b"/>
              <a:pathLst>
                <a:path w="9525" h="19050" extrusionOk="0">
                  <a:moveTo>
                    <a:pt x="9049" y="7144"/>
                  </a:moveTo>
                  <a:lnTo>
                    <a:pt x="7144" y="12859"/>
                  </a:lnTo>
                  <a:cubicBezTo>
                    <a:pt x="7144" y="10954"/>
                    <a:pt x="8096" y="9049"/>
                    <a:pt x="9049"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222" name="Google Shape;12222;p15"/>
            <p:cNvSpPr/>
            <p:nvPr/>
          </p:nvSpPr>
          <p:spPr>
            <a:xfrm>
              <a:off x="7195344" y="987866"/>
              <a:ext cx="9525" cy="9525"/>
            </a:xfrm>
            <a:custGeom>
              <a:avLst/>
              <a:gdLst/>
              <a:ahLst/>
              <a:cxnLst/>
              <a:rect l="l" t="t" r="r" b="b"/>
              <a:pathLst>
                <a:path w="9525" h="9525" extrusionOk="0">
                  <a:moveTo>
                    <a:pt x="8414" y="7496"/>
                  </a:moveTo>
                  <a:cubicBezTo>
                    <a:pt x="8414" y="5591"/>
                    <a:pt x="5556" y="12259"/>
                    <a:pt x="8414" y="7496"/>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223" name="Google Shape;12223;p15"/>
            <p:cNvSpPr/>
            <p:nvPr/>
          </p:nvSpPr>
          <p:spPr>
            <a:xfrm>
              <a:off x="7123271" y="1127283"/>
              <a:ext cx="9525" cy="9525"/>
            </a:xfrm>
            <a:custGeom>
              <a:avLst/>
              <a:gdLst/>
              <a:ahLst/>
              <a:cxnLst/>
              <a:rect l="l" t="t" r="r" b="b"/>
              <a:pathLst>
                <a:path w="9525" h="9525" extrusionOk="0">
                  <a:moveTo>
                    <a:pt x="7144" y="7144"/>
                  </a:moveTo>
                  <a:cubicBezTo>
                    <a:pt x="7144" y="8096"/>
                    <a:pt x="7144" y="8096"/>
                    <a:pt x="7144" y="7144"/>
                  </a:cubicBezTo>
                  <a:cubicBezTo>
                    <a:pt x="7144" y="8096"/>
                    <a:pt x="7144" y="8096"/>
                    <a:pt x="7144"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224" name="Google Shape;12224;p15"/>
            <p:cNvSpPr/>
            <p:nvPr/>
          </p:nvSpPr>
          <p:spPr>
            <a:xfrm>
              <a:off x="7221830" y="952976"/>
              <a:ext cx="19050" cy="19050"/>
            </a:xfrm>
            <a:custGeom>
              <a:avLst/>
              <a:gdLst/>
              <a:ahLst/>
              <a:cxnLst/>
              <a:rect l="l" t="t" r="r" b="b"/>
              <a:pathLst>
                <a:path w="19050" h="19050" extrusionOk="0">
                  <a:moveTo>
                    <a:pt x="18123" y="7144"/>
                  </a:moveTo>
                  <a:cubicBezTo>
                    <a:pt x="11455" y="14764"/>
                    <a:pt x="-2833" y="34766"/>
                    <a:pt x="18123"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225" name="Google Shape;12225;p15"/>
            <p:cNvSpPr/>
            <p:nvPr/>
          </p:nvSpPr>
          <p:spPr>
            <a:xfrm>
              <a:off x="6986111" y="1053941"/>
              <a:ext cx="9525" cy="9525"/>
            </a:xfrm>
            <a:custGeom>
              <a:avLst/>
              <a:gdLst/>
              <a:ahLst/>
              <a:cxnLst/>
              <a:rect l="l" t="t" r="r" b="b"/>
              <a:pathLst>
                <a:path w="9525" h="9525" extrusionOk="0">
                  <a:moveTo>
                    <a:pt x="7144" y="7144"/>
                  </a:moveTo>
                  <a:lnTo>
                    <a:pt x="7144" y="7144"/>
                  </a:lnTo>
                  <a:cubicBezTo>
                    <a:pt x="7144" y="7144"/>
                    <a:pt x="7144" y="7144"/>
                    <a:pt x="7144"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226" name="Google Shape;12226;p15"/>
            <p:cNvSpPr/>
            <p:nvPr/>
          </p:nvSpPr>
          <p:spPr>
            <a:xfrm>
              <a:off x="6986111" y="1051083"/>
              <a:ext cx="9525" cy="9525"/>
            </a:xfrm>
            <a:custGeom>
              <a:avLst/>
              <a:gdLst/>
              <a:ahLst/>
              <a:cxnLst/>
              <a:rect l="l" t="t" r="r" b="b"/>
              <a:pathLst>
                <a:path w="9525" h="9525" extrusionOk="0">
                  <a:moveTo>
                    <a:pt x="7144" y="7144"/>
                  </a:moveTo>
                  <a:lnTo>
                    <a:pt x="7144" y="9049"/>
                  </a:lnTo>
                  <a:cubicBezTo>
                    <a:pt x="7144" y="9049"/>
                    <a:pt x="9049" y="8096"/>
                    <a:pt x="7144"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227" name="Google Shape;12227;p15"/>
            <p:cNvSpPr/>
            <p:nvPr/>
          </p:nvSpPr>
          <p:spPr>
            <a:xfrm>
              <a:off x="7187089" y="1094898"/>
              <a:ext cx="9525" cy="19050"/>
            </a:xfrm>
            <a:custGeom>
              <a:avLst/>
              <a:gdLst/>
              <a:ahLst/>
              <a:cxnLst/>
              <a:rect l="l" t="t" r="r" b="b"/>
              <a:pathLst>
                <a:path w="9525" h="19050" extrusionOk="0">
                  <a:moveTo>
                    <a:pt x="7144" y="7144"/>
                  </a:moveTo>
                  <a:cubicBezTo>
                    <a:pt x="8096" y="18574"/>
                    <a:pt x="8096" y="7144"/>
                    <a:pt x="7144"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228" name="Google Shape;12228;p15"/>
            <p:cNvSpPr/>
            <p:nvPr/>
          </p:nvSpPr>
          <p:spPr>
            <a:xfrm>
              <a:off x="7189946" y="1073493"/>
              <a:ext cx="19050" cy="19050"/>
            </a:xfrm>
            <a:custGeom>
              <a:avLst/>
              <a:gdLst/>
              <a:ahLst/>
              <a:cxnLst/>
              <a:rect l="l" t="t" r="r" b="b"/>
              <a:pathLst>
                <a:path w="19050" h="19050" extrusionOk="0">
                  <a:moveTo>
                    <a:pt x="7144" y="12356"/>
                  </a:moveTo>
                  <a:cubicBezTo>
                    <a:pt x="14764" y="8546"/>
                    <a:pt x="16669" y="2831"/>
                    <a:pt x="7144" y="12356"/>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229" name="Google Shape;12229;p15"/>
            <p:cNvSpPr/>
            <p:nvPr/>
          </p:nvSpPr>
          <p:spPr>
            <a:xfrm>
              <a:off x="7101364" y="1094898"/>
              <a:ext cx="95250" cy="66675"/>
            </a:xfrm>
            <a:custGeom>
              <a:avLst/>
              <a:gdLst/>
              <a:ahLst/>
              <a:cxnLst/>
              <a:rect l="l" t="t" r="r" b="b"/>
              <a:pathLst>
                <a:path w="95250" h="66675" extrusionOk="0">
                  <a:moveTo>
                    <a:pt x="38576" y="43339"/>
                  </a:moveTo>
                  <a:cubicBezTo>
                    <a:pt x="45244" y="41434"/>
                    <a:pt x="17621" y="51911"/>
                    <a:pt x="30004" y="57626"/>
                  </a:cubicBezTo>
                  <a:cubicBezTo>
                    <a:pt x="28099" y="55721"/>
                    <a:pt x="21431" y="35719"/>
                    <a:pt x="7144" y="62389"/>
                  </a:cubicBezTo>
                  <a:cubicBezTo>
                    <a:pt x="8096" y="81439"/>
                    <a:pt x="71914" y="48101"/>
                    <a:pt x="90964" y="18574"/>
                  </a:cubicBezTo>
                  <a:cubicBezTo>
                    <a:pt x="87154" y="24289"/>
                    <a:pt x="86201" y="20479"/>
                    <a:pt x="88106" y="9049"/>
                  </a:cubicBezTo>
                  <a:cubicBezTo>
                    <a:pt x="83344" y="22384"/>
                    <a:pt x="80486" y="21431"/>
                    <a:pt x="78581" y="7144"/>
                  </a:cubicBezTo>
                  <a:cubicBezTo>
                    <a:pt x="42386" y="33814"/>
                    <a:pt x="47149" y="33814"/>
                    <a:pt x="38576" y="43339"/>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230" name="Google Shape;12230;p15"/>
            <p:cNvSpPr/>
            <p:nvPr/>
          </p:nvSpPr>
          <p:spPr>
            <a:xfrm>
              <a:off x="7156609" y="1110138"/>
              <a:ext cx="9525" cy="9525"/>
            </a:xfrm>
            <a:custGeom>
              <a:avLst/>
              <a:gdLst/>
              <a:ahLst/>
              <a:cxnLst/>
              <a:rect l="l" t="t" r="r" b="b"/>
              <a:pathLst>
                <a:path w="9525" h="9525" extrusionOk="0">
                  <a:moveTo>
                    <a:pt x="8096" y="8096"/>
                  </a:moveTo>
                  <a:cubicBezTo>
                    <a:pt x="8096" y="8096"/>
                    <a:pt x="7144" y="7144"/>
                    <a:pt x="7144" y="7144"/>
                  </a:cubicBezTo>
                  <a:cubicBezTo>
                    <a:pt x="7144" y="8096"/>
                    <a:pt x="7144" y="8096"/>
                    <a:pt x="8096" y="8096"/>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231" name="Google Shape;12231;p15"/>
            <p:cNvSpPr/>
            <p:nvPr/>
          </p:nvSpPr>
          <p:spPr>
            <a:xfrm>
              <a:off x="7140522" y="1119663"/>
              <a:ext cx="9525" cy="9525"/>
            </a:xfrm>
            <a:custGeom>
              <a:avLst/>
              <a:gdLst/>
              <a:ahLst/>
              <a:cxnLst/>
              <a:rect l="l" t="t" r="r" b="b"/>
              <a:pathLst>
                <a:path w="9525" h="9525" extrusionOk="0">
                  <a:moveTo>
                    <a:pt x="7990" y="7144"/>
                  </a:moveTo>
                  <a:cubicBezTo>
                    <a:pt x="7990" y="7144"/>
                    <a:pt x="6085" y="7144"/>
                    <a:pt x="7990"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232" name="Google Shape;12232;p15"/>
            <p:cNvSpPr/>
            <p:nvPr/>
          </p:nvSpPr>
          <p:spPr>
            <a:xfrm>
              <a:off x="7183279" y="1079968"/>
              <a:ext cx="9525" cy="9525"/>
            </a:xfrm>
            <a:custGeom>
              <a:avLst/>
              <a:gdLst/>
              <a:ahLst/>
              <a:cxnLst/>
              <a:rect l="l" t="t" r="r" b="b"/>
              <a:pathLst>
                <a:path w="9525" h="9525" extrusionOk="0">
                  <a:moveTo>
                    <a:pt x="7144" y="11597"/>
                  </a:moveTo>
                  <a:cubicBezTo>
                    <a:pt x="10001" y="2072"/>
                    <a:pt x="7144" y="10644"/>
                    <a:pt x="7144" y="11597"/>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233" name="Google Shape;12233;p15"/>
            <p:cNvSpPr/>
            <p:nvPr/>
          </p:nvSpPr>
          <p:spPr>
            <a:xfrm>
              <a:off x="7187089" y="1092993"/>
              <a:ext cx="9525" cy="9525"/>
            </a:xfrm>
            <a:custGeom>
              <a:avLst/>
              <a:gdLst/>
              <a:ahLst/>
              <a:cxnLst/>
              <a:rect l="l" t="t" r="r" b="b"/>
              <a:pathLst>
                <a:path w="9525" h="9525" extrusionOk="0">
                  <a:moveTo>
                    <a:pt x="7144" y="7144"/>
                  </a:moveTo>
                  <a:cubicBezTo>
                    <a:pt x="7144" y="11906"/>
                    <a:pt x="7144" y="7144"/>
                    <a:pt x="7144"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234" name="Google Shape;12234;p15"/>
            <p:cNvSpPr/>
            <p:nvPr/>
          </p:nvSpPr>
          <p:spPr>
            <a:xfrm>
              <a:off x="7083266" y="1091088"/>
              <a:ext cx="9525" cy="9525"/>
            </a:xfrm>
            <a:custGeom>
              <a:avLst/>
              <a:gdLst/>
              <a:ahLst/>
              <a:cxnLst/>
              <a:rect l="l" t="t" r="r" b="b"/>
              <a:pathLst>
                <a:path w="9525" h="9525" extrusionOk="0">
                  <a:moveTo>
                    <a:pt x="8096" y="7144"/>
                  </a:moveTo>
                  <a:lnTo>
                    <a:pt x="7144" y="8096"/>
                  </a:lnTo>
                  <a:cubicBezTo>
                    <a:pt x="7144" y="8096"/>
                    <a:pt x="8096" y="8096"/>
                    <a:pt x="8096"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235" name="Google Shape;12235;p15"/>
            <p:cNvSpPr/>
            <p:nvPr/>
          </p:nvSpPr>
          <p:spPr>
            <a:xfrm>
              <a:off x="7117711" y="1101262"/>
              <a:ext cx="47625" cy="28575"/>
            </a:xfrm>
            <a:custGeom>
              <a:avLst/>
              <a:gdLst/>
              <a:ahLst/>
              <a:cxnLst/>
              <a:rect l="l" t="t" r="r" b="b"/>
              <a:pathLst>
                <a:path w="47625" h="28575" extrusionOk="0">
                  <a:moveTo>
                    <a:pt x="8894" y="30307"/>
                  </a:moveTo>
                  <a:cubicBezTo>
                    <a:pt x="14609" y="28402"/>
                    <a:pt x="37469" y="11257"/>
                    <a:pt x="46041" y="16972"/>
                  </a:cubicBezTo>
                  <a:cubicBezTo>
                    <a:pt x="43184" y="15067"/>
                    <a:pt x="42231" y="12210"/>
                    <a:pt x="43184" y="10305"/>
                  </a:cubicBezTo>
                  <a:cubicBezTo>
                    <a:pt x="25086" y="-3983"/>
                    <a:pt x="321" y="35070"/>
                    <a:pt x="8894" y="30307"/>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236" name="Google Shape;12236;p15"/>
            <p:cNvSpPr/>
            <p:nvPr/>
          </p:nvSpPr>
          <p:spPr>
            <a:xfrm>
              <a:off x="7176611" y="1085373"/>
              <a:ext cx="9525" cy="9525"/>
            </a:xfrm>
            <a:custGeom>
              <a:avLst/>
              <a:gdLst/>
              <a:ahLst/>
              <a:cxnLst/>
              <a:rect l="l" t="t" r="r" b="b"/>
              <a:pathLst>
                <a:path w="9525" h="9525" extrusionOk="0">
                  <a:moveTo>
                    <a:pt x="7144" y="7144"/>
                  </a:moveTo>
                  <a:cubicBezTo>
                    <a:pt x="7144" y="7144"/>
                    <a:pt x="7144" y="7144"/>
                    <a:pt x="7144" y="7144"/>
                  </a:cubicBezTo>
                  <a:cubicBezTo>
                    <a:pt x="7144" y="7144"/>
                    <a:pt x="7144" y="7144"/>
                    <a:pt x="7144"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237" name="Google Shape;12237;p15"/>
            <p:cNvSpPr/>
            <p:nvPr/>
          </p:nvSpPr>
          <p:spPr>
            <a:xfrm>
              <a:off x="7184231" y="1098708"/>
              <a:ext cx="57150" cy="38100"/>
            </a:xfrm>
            <a:custGeom>
              <a:avLst/>
              <a:gdLst/>
              <a:ahLst/>
              <a:cxnLst/>
              <a:rect l="l" t="t" r="r" b="b"/>
              <a:pathLst>
                <a:path w="57150" h="38100" extrusionOk="0">
                  <a:moveTo>
                    <a:pt x="53816" y="28099"/>
                  </a:moveTo>
                  <a:cubicBezTo>
                    <a:pt x="41434" y="30956"/>
                    <a:pt x="28099" y="42386"/>
                    <a:pt x="7144" y="39529"/>
                  </a:cubicBezTo>
                  <a:cubicBezTo>
                    <a:pt x="7144" y="37624"/>
                    <a:pt x="13811" y="24289"/>
                    <a:pt x="10954" y="24289"/>
                  </a:cubicBezTo>
                  <a:cubicBezTo>
                    <a:pt x="22384" y="49054"/>
                    <a:pt x="16669" y="19526"/>
                    <a:pt x="35719" y="7144"/>
                  </a:cubicBezTo>
                  <a:cubicBezTo>
                    <a:pt x="30956" y="43339"/>
                    <a:pt x="53816" y="24289"/>
                    <a:pt x="53816" y="28099"/>
                  </a:cubicBezTo>
                  <a:close/>
                  <a:moveTo>
                    <a:pt x="49054" y="30956"/>
                  </a:moveTo>
                  <a:lnTo>
                    <a:pt x="46196" y="30004"/>
                  </a:lnTo>
                  <a:cubicBezTo>
                    <a:pt x="47149" y="31909"/>
                    <a:pt x="48101" y="31909"/>
                    <a:pt x="49054" y="30956"/>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238" name="Google Shape;12238;p15"/>
            <p:cNvSpPr/>
            <p:nvPr/>
          </p:nvSpPr>
          <p:spPr>
            <a:xfrm>
              <a:off x="7660481" y="946308"/>
              <a:ext cx="9525" cy="9525"/>
            </a:xfrm>
            <a:custGeom>
              <a:avLst/>
              <a:gdLst/>
              <a:ahLst/>
              <a:cxnLst/>
              <a:rect l="l" t="t" r="r" b="b"/>
              <a:pathLst>
                <a:path w="9525" h="9525" extrusionOk="0">
                  <a:moveTo>
                    <a:pt x="7144" y="7144"/>
                  </a:moveTo>
                  <a:lnTo>
                    <a:pt x="8096" y="8096"/>
                  </a:lnTo>
                  <a:cubicBezTo>
                    <a:pt x="7144" y="8096"/>
                    <a:pt x="7144" y="8096"/>
                    <a:pt x="7144"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239" name="Google Shape;12239;p15"/>
            <p:cNvSpPr/>
            <p:nvPr/>
          </p:nvSpPr>
          <p:spPr>
            <a:xfrm>
              <a:off x="7327106" y="975836"/>
              <a:ext cx="9525" cy="9525"/>
            </a:xfrm>
            <a:custGeom>
              <a:avLst/>
              <a:gdLst/>
              <a:ahLst/>
              <a:cxnLst/>
              <a:rect l="l" t="t" r="r" b="b"/>
              <a:pathLst>
                <a:path w="9525" h="9525" extrusionOk="0">
                  <a:moveTo>
                    <a:pt x="7144" y="7144"/>
                  </a:moveTo>
                  <a:lnTo>
                    <a:pt x="9049" y="7144"/>
                  </a:lnTo>
                  <a:cubicBezTo>
                    <a:pt x="8096" y="7144"/>
                    <a:pt x="7144" y="7144"/>
                    <a:pt x="7144"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240" name="Google Shape;12240;p15"/>
            <p:cNvSpPr/>
            <p:nvPr/>
          </p:nvSpPr>
          <p:spPr>
            <a:xfrm>
              <a:off x="7362349" y="941172"/>
              <a:ext cx="9525" cy="9525"/>
            </a:xfrm>
            <a:custGeom>
              <a:avLst/>
              <a:gdLst/>
              <a:ahLst/>
              <a:cxnLst/>
              <a:rect l="l" t="t" r="r" b="b"/>
              <a:pathLst>
                <a:path w="9525" h="9525" extrusionOk="0">
                  <a:moveTo>
                    <a:pt x="7144" y="9422"/>
                  </a:moveTo>
                  <a:lnTo>
                    <a:pt x="9049" y="7517"/>
                  </a:lnTo>
                  <a:cubicBezTo>
                    <a:pt x="8096" y="6565"/>
                    <a:pt x="7144" y="7517"/>
                    <a:pt x="7144" y="9422"/>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241" name="Google Shape;12241;p15"/>
            <p:cNvSpPr/>
            <p:nvPr/>
          </p:nvSpPr>
          <p:spPr>
            <a:xfrm>
              <a:off x="7639103" y="948213"/>
              <a:ext cx="9525" cy="9525"/>
            </a:xfrm>
            <a:custGeom>
              <a:avLst/>
              <a:gdLst/>
              <a:ahLst/>
              <a:cxnLst/>
              <a:rect l="l" t="t" r="r" b="b"/>
              <a:pathLst>
                <a:path w="9525" h="9525" extrusionOk="0">
                  <a:moveTo>
                    <a:pt x="7567" y="7144"/>
                  </a:moveTo>
                  <a:cubicBezTo>
                    <a:pt x="7567" y="8096"/>
                    <a:pt x="6615" y="9049"/>
                    <a:pt x="7567"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242" name="Google Shape;12242;p15"/>
            <p:cNvSpPr/>
            <p:nvPr/>
          </p:nvSpPr>
          <p:spPr>
            <a:xfrm>
              <a:off x="7474744" y="943451"/>
              <a:ext cx="9525" cy="9525"/>
            </a:xfrm>
            <a:custGeom>
              <a:avLst/>
              <a:gdLst/>
              <a:ahLst/>
              <a:cxnLst/>
              <a:rect l="l" t="t" r="r" b="b"/>
              <a:pathLst>
                <a:path w="9525" h="9525" extrusionOk="0">
                  <a:moveTo>
                    <a:pt x="7144" y="7144"/>
                  </a:moveTo>
                  <a:cubicBezTo>
                    <a:pt x="7144" y="8096"/>
                    <a:pt x="8096" y="8096"/>
                    <a:pt x="9049" y="9049"/>
                  </a:cubicBezTo>
                  <a:cubicBezTo>
                    <a:pt x="8096" y="7144"/>
                    <a:pt x="8096" y="7144"/>
                    <a:pt x="7144"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243" name="Google Shape;12243;p15"/>
            <p:cNvSpPr/>
            <p:nvPr/>
          </p:nvSpPr>
          <p:spPr>
            <a:xfrm>
              <a:off x="7361396" y="943027"/>
              <a:ext cx="9525" cy="9525"/>
            </a:xfrm>
            <a:custGeom>
              <a:avLst/>
              <a:gdLst/>
              <a:ahLst/>
              <a:cxnLst/>
              <a:rect l="l" t="t" r="r" b="b"/>
              <a:pathLst>
                <a:path w="9525" h="9525" extrusionOk="0">
                  <a:moveTo>
                    <a:pt x="7144" y="7567"/>
                  </a:moveTo>
                  <a:cubicBezTo>
                    <a:pt x="7144" y="7567"/>
                    <a:pt x="8096" y="6615"/>
                    <a:pt x="7144" y="7567"/>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244" name="Google Shape;12244;p15"/>
            <p:cNvSpPr/>
            <p:nvPr/>
          </p:nvSpPr>
          <p:spPr>
            <a:xfrm>
              <a:off x="7306151" y="952976"/>
              <a:ext cx="9525" cy="9525"/>
            </a:xfrm>
            <a:custGeom>
              <a:avLst/>
              <a:gdLst/>
              <a:ahLst/>
              <a:cxnLst/>
              <a:rect l="l" t="t" r="r" b="b"/>
              <a:pathLst>
                <a:path w="9525" h="9525" extrusionOk="0">
                  <a:moveTo>
                    <a:pt x="8096" y="7144"/>
                  </a:moveTo>
                  <a:cubicBezTo>
                    <a:pt x="8096" y="7144"/>
                    <a:pt x="7144" y="8096"/>
                    <a:pt x="7144" y="8096"/>
                  </a:cubicBezTo>
                  <a:cubicBezTo>
                    <a:pt x="7144" y="8096"/>
                    <a:pt x="8096" y="8096"/>
                    <a:pt x="8096"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245" name="Google Shape;12245;p15"/>
            <p:cNvSpPr/>
            <p:nvPr/>
          </p:nvSpPr>
          <p:spPr>
            <a:xfrm>
              <a:off x="7310914" y="976788"/>
              <a:ext cx="9525" cy="9525"/>
            </a:xfrm>
            <a:custGeom>
              <a:avLst/>
              <a:gdLst/>
              <a:ahLst/>
              <a:cxnLst/>
              <a:rect l="l" t="t" r="r" b="b"/>
              <a:pathLst>
                <a:path w="9525" h="9525" extrusionOk="0">
                  <a:moveTo>
                    <a:pt x="8096" y="7144"/>
                  </a:moveTo>
                  <a:cubicBezTo>
                    <a:pt x="8096" y="7144"/>
                    <a:pt x="7144" y="8096"/>
                    <a:pt x="7144" y="8096"/>
                  </a:cubicBezTo>
                  <a:lnTo>
                    <a:pt x="8096" y="7144"/>
                  </a:ln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246" name="Google Shape;12246;p15"/>
            <p:cNvSpPr/>
            <p:nvPr/>
          </p:nvSpPr>
          <p:spPr>
            <a:xfrm>
              <a:off x="7249001" y="968216"/>
              <a:ext cx="9525" cy="9525"/>
            </a:xfrm>
            <a:custGeom>
              <a:avLst/>
              <a:gdLst/>
              <a:ahLst/>
              <a:cxnLst/>
              <a:rect l="l" t="t" r="r" b="b"/>
              <a:pathLst>
                <a:path w="9525" h="9525" extrusionOk="0">
                  <a:moveTo>
                    <a:pt x="9049" y="7144"/>
                  </a:moveTo>
                  <a:lnTo>
                    <a:pt x="7144" y="9049"/>
                  </a:lnTo>
                  <a:cubicBezTo>
                    <a:pt x="8096" y="8096"/>
                    <a:pt x="9049" y="7144"/>
                    <a:pt x="9049"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247" name="Google Shape;12247;p15"/>
            <p:cNvSpPr/>
            <p:nvPr/>
          </p:nvSpPr>
          <p:spPr>
            <a:xfrm>
              <a:off x="7305199" y="972026"/>
              <a:ext cx="9525" cy="9525"/>
            </a:xfrm>
            <a:custGeom>
              <a:avLst/>
              <a:gdLst/>
              <a:ahLst/>
              <a:cxnLst/>
              <a:rect l="l" t="t" r="r" b="b"/>
              <a:pathLst>
                <a:path w="9525" h="9525" extrusionOk="0">
                  <a:moveTo>
                    <a:pt x="7144" y="7144"/>
                  </a:moveTo>
                  <a:lnTo>
                    <a:pt x="7144" y="8096"/>
                  </a:lnTo>
                  <a:cubicBezTo>
                    <a:pt x="7144" y="8096"/>
                    <a:pt x="8096" y="8096"/>
                    <a:pt x="7144"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248" name="Google Shape;12248;p15"/>
            <p:cNvSpPr/>
            <p:nvPr/>
          </p:nvSpPr>
          <p:spPr>
            <a:xfrm>
              <a:off x="7677626" y="970121"/>
              <a:ext cx="9525" cy="9525"/>
            </a:xfrm>
            <a:custGeom>
              <a:avLst/>
              <a:gdLst/>
              <a:ahLst/>
              <a:cxnLst/>
              <a:rect l="l" t="t" r="r" b="b"/>
              <a:pathLst>
                <a:path w="9525" h="9525" extrusionOk="0">
                  <a:moveTo>
                    <a:pt x="7144" y="7144"/>
                  </a:moveTo>
                  <a:cubicBezTo>
                    <a:pt x="7144" y="7144"/>
                    <a:pt x="7144" y="10001"/>
                    <a:pt x="7144"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249" name="Google Shape;12249;p15"/>
            <p:cNvSpPr/>
            <p:nvPr/>
          </p:nvSpPr>
          <p:spPr>
            <a:xfrm>
              <a:off x="7682389" y="955833"/>
              <a:ext cx="9525" cy="9525"/>
            </a:xfrm>
            <a:custGeom>
              <a:avLst/>
              <a:gdLst/>
              <a:ahLst/>
              <a:cxnLst/>
              <a:rect l="l" t="t" r="r" b="b"/>
              <a:pathLst>
                <a:path w="9525" h="9525" extrusionOk="0">
                  <a:moveTo>
                    <a:pt x="7144" y="8096"/>
                  </a:moveTo>
                  <a:lnTo>
                    <a:pt x="9049" y="7144"/>
                  </a:lnTo>
                  <a:cubicBezTo>
                    <a:pt x="8096" y="8096"/>
                    <a:pt x="7144" y="8096"/>
                    <a:pt x="7144" y="8096"/>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250" name="Google Shape;12250;p15"/>
            <p:cNvSpPr/>
            <p:nvPr/>
          </p:nvSpPr>
          <p:spPr>
            <a:xfrm>
              <a:off x="7546181" y="962562"/>
              <a:ext cx="9525" cy="9525"/>
            </a:xfrm>
            <a:custGeom>
              <a:avLst/>
              <a:gdLst/>
              <a:ahLst/>
              <a:cxnLst/>
              <a:rect l="l" t="t" r="r" b="b"/>
              <a:pathLst>
                <a:path w="9525" h="9525" extrusionOk="0">
                  <a:moveTo>
                    <a:pt x="7144" y="8035"/>
                  </a:moveTo>
                  <a:cubicBezTo>
                    <a:pt x="8096" y="8987"/>
                    <a:pt x="10001" y="10892"/>
                    <a:pt x="9049" y="11845"/>
                  </a:cubicBezTo>
                  <a:cubicBezTo>
                    <a:pt x="10001" y="9940"/>
                    <a:pt x="10001" y="5177"/>
                    <a:pt x="7144" y="8035"/>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251" name="Google Shape;12251;p15"/>
            <p:cNvSpPr/>
            <p:nvPr/>
          </p:nvSpPr>
          <p:spPr>
            <a:xfrm>
              <a:off x="7672864" y="1051083"/>
              <a:ext cx="9525" cy="9525"/>
            </a:xfrm>
            <a:custGeom>
              <a:avLst/>
              <a:gdLst/>
              <a:ahLst/>
              <a:cxnLst/>
              <a:rect l="l" t="t" r="r" b="b"/>
              <a:pathLst>
                <a:path w="9525" h="9525" extrusionOk="0">
                  <a:moveTo>
                    <a:pt x="7144" y="10001"/>
                  </a:moveTo>
                  <a:cubicBezTo>
                    <a:pt x="7144" y="9049"/>
                    <a:pt x="8096" y="8096"/>
                    <a:pt x="8096" y="7144"/>
                  </a:cubicBezTo>
                  <a:cubicBezTo>
                    <a:pt x="8096" y="8096"/>
                    <a:pt x="7144" y="9049"/>
                    <a:pt x="7144" y="10001"/>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252" name="Google Shape;12252;p15"/>
            <p:cNvSpPr/>
            <p:nvPr/>
          </p:nvSpPr>
          <p:spPr>
            <a:xfrm>
              <a:off x="7673816" y="1049178"/>
              <a:ext cx="9525" cy="9525"/>
            </a:xfrm>
            <a:custGeom>
              <a:avLst/>
              <a:gdLst/>
              <a:ahLst/>
              <a:cxnLst/>
              <a:rect l="l" t="t" r="r" b="b"/>
              <a:pathLst>
                <a:path w="9525" h="9525" extrusionOk="0">
                  <a:moveTo>
                    <a:pt x="7144" y="9049"/>
                  </a:moveTo>
                  <a:lnTo>
                    <a:pt x="8096" y="7144"/>
                  </a:lnTo>
                  <a:cubicBezTo>
                    <a:pt x="8096" y="7144"/>
                    <a:pt x="8096" y="8096"/>
                    <a:pt x="7144" y="9049"/>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253" name="Google Shape;12253;p15"/>
            <p:cNvSpPr/>
            <p:nvPr/>
          </p:nvSpPr>
          <p:spPr>
            <a:xfrm>
              <a:off x="7538561" y="1063466"/>
              <a:ext cx="9525" cy="9525"/>
            </a:xfrm>
            <a:custGeom>
              <a:avLst/>
              <a:gdLst/>
              <a:ahLst/>
              <a:cxnLst/>
              <a:rect l="l" t="t" r="r" b="b"/>
              <a:pathLst>
                <a:path w="9525" h="9525" extrusionOk="0">
                  <a:moveTo>
                    <a:pt x="8096" y="8096"/>
                  </a:moveTo>
                  <a:cubicBezTo>
                    <a:pt x="8096" y="7144"/>
                    <a:pt x="7144" y="7144"/>
                    <a:pt x="7144" y="7144"/>
                  </a:cubicBezTo>
                  <a:cubicBezTo>
                    <a:pt x="8096" y="8096"/>
                    <a:pt x="8096" y="8096"/>
                    <a:pt x="8096" y="8096"/>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254" name="Google Shape;12254;p15"/>
            <p:cNvSpPr/>
            <p:nvPr/>
          </p:nvSpPr>
          <p:spPr>
            <a:xfrm>
              <a:off x="7679789" y="929163"/>
              <a:ext cx="19050" cy="38100"/>
            </a:xfrm>
            <a:custGeom>
              <a:avLst/>
              <a:gdLst/>
              <a:ahLst/>
              <a:cxnLst/>
              <a:rect l="l" t="t" r="r" b="b"/>
              <a:pathLst>
                <a:path w="19050" h="38100" extrusionOk="0">
                  <a:moveTo>
                    <a:pt x="13553" y="35719"/>
                  </a:moveTo>
                  <a:cubicBezTo>
                    <a:pt x="14506" y="27146"/>
                    <a:pt x="25936" y="11906"/>
                    <a:pt x="18316" y="7144"/>
                  </a:cubicBezTo>
                  <a:cubicBezTo>
                    <a:pt x="-1687" y="15716"/>
                    <a:pt x="10696" y="27146"/>
                    <a:pt x="13553" y="35719"/>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255" name="Google Shape;12255;p15"/>
            <p:cNvSpPr/>
            <p:nvPr/>
          </p:nvSpPr>
          <p:spPr>
            <a:xfrm>
              <a:off x="7686199" y="1034467"/>
              <a:ext cx="9525" cy="9525"/>
            </a:xfrm>
            <a:custGeom>
              <a:avLst/>
              <a:gdLst/>
              <a:ahLst/>
              <a:cxnLst/>
              <a:rect l="l" t="t" r="r" b="b"/>
              <a:pathLst>
                <a:path w="9525" h="9525" extrusionOk="0">
                  <a:moveTo>
                    <a:pt x="7144" y="7567"/>
                  </a:moveTo>
                  <a:cubicBezTo>
                    <a:pt x="7144" y="7567"/>
                    <a:pt x="8096" y="6615"/>
                    <a:pt x="7144" y="7567"/>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256" name="Google Shape;12256;p15"/>
            <p:cNvSpPr/>
            <p:nvPr/>
          </p:nvSpPr>
          <p:spPr>
            <a:xfrm>
              <a:off x="7265194" y="1107281"/>
              <a:ext cx="9525" cy="9525"/>
            </a:xfrm>
            <a:custGeom>
              <a:avLst/>
              <a:gdLst/>
              <a:ahLst/>
              <a:cxnLst/>
              <a:rect l="l" t="t" r="r" b="b"/>
              <a:pathLst>
                <a:path w="9525" h="9525" extrusionOk="0">
                  <a:moveTo>
                    <a:pt x="7144" y="7144"/>
                  </a:moveTo>
                  <a:lnTo>
                    <a:pt x="7144" y="9049"/>
                  </a:lnTo>
                  <a:cubicBezTo>
                    <a:pt x="7144" y="8096"/>
                    <a:pt x="7144" y="8096"/>
                    <a:pt x="7144"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257" name="Google Shape;12257;p15"/>
            <p:cNvSpPr/>
            <p:nvPr/>
          </p:nvSpPr>
          <p:spPr>
            <a:xfrm>
              <a:off x="7677626" y="980598"/>
              <a:ext cx="9525" cy="9525"/>
            </a:xfrm>
            <a:custGeom>
              <a:avLst/>
              <a:gdLst/>
              <a:ahLst/>
              <a:cxnLst/>
              <a:rect l="l" t="t" r="r" b="b"/>
              <a:pathLst>
                <a:path w="9525" h="9525" extrusionOk="0">
                  <a:moveTo>
                    <a:pt x="7144" y="7144"/>
                  </a:moveTo>
                  <a:lnTo>
                    <a:pt x="7144" y="7144"/>
                  </a:lnTo>
                  <a:cubicBezTo>
                    <a:pt x="7144" y="7144"/>
                    <a:pt x="7144" y="7144"/>
                    <a:pt x="7144"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258" name="Google Shape;12258;p15"/>
            <p:cNvSpPr/>
            <p:nvPr/>
          </p:nvSpPr>
          <p:spPr>
            <a:xfrm>
              <a:off x="7283291" y="1105376"/>
              <a:ext cx="9525" cy="9525"/>
            </a:xfrm>
            <a:custGeom>
              <a:avLst/>
              <a:gdLst/>
              <a:ahLst/>
              <a:cxnLst/>
              <a:rect l="l" t="t" r="r" b="b"/>
              <a:pathLst>
                <a:path w="9525" h="9525" extrusionOk="0">
                  <a:moveTo>
                    <a:pt x="7144" y="7144"/>
                  </a:moveTo>
                  <a:lnTo>
                    <a:pt x="7144" y="7144"/>
                  </a:lnTo>
                  <a:cubicBezTo>
                    <a:pt x="7144" y="7144"/>
                    <a:pt x="7144" y="7144"/>
                    <a:pt x="7144"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259" name="Google Shape;12259;p15"/>
            <p:cNvSpPr/>
            <p:nvPr/>
          </p:nvSpPr>
          <p:spPr>
            <a:xfrm>
              <a:off x="7272814" y="957738"/>
              <a:ext cx="9525" cy="9525"/>
            </a:xfrm>
            <a:custGeom>
              <a:avLst/>
              <a:gdLst/>
              <a:ahLst/>
              <a:cxnLst/>
              <a:rect l="l" t="t" r="r" b="b"/>
              <a:pathLst>
                <a:path w="9525" h="9525" extrusionOk="0">
                  <a:moveTo>
                    <a:pt x="7144" y="7144"/>
                  </a:moveTo>
                  <a:cubicBezTo>
                    <a:pt x="7144" y="7144"/>
                    <a:pt x="7144" y="7144"/>
                    <a:pt x="7144" y="7144"/>
                  </a:cubicBezTo>
                  <a:cubicBezTo>
                    <a:pt x="7144" y="7144"/>
                    <a:pt x="7144" y="7144"/>
                    <a:pt x="7144"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260" name="Google Shape;12260;p15"/>
            <p:cNvSpPr/>
            <p:nvPr/>
          </p:nvSpPr>
          <p:spPr>
            <a:xfrm>
              <a:off x="7283291" y="1105376"/>
              <a:ext cx="9525" cy="9525"/>
            </a:xfrm>
            <a:custGeom>
              <a:avLst/>
              <a:gdLst/>
              <a:ahLst/>
              <a:cxnLst/>
              <a:rect l="l" t="t" r="r" b="b"/>
              <a:pathLst>
                <a:path w="9525" h="9525" extrusionOk="0">
                  <a:moveTo>
                    <a:pt x="7144" y="7144"/>
                  </a:moveTo>
                  <a:lnTo>
                    <a:pt x="7144" y="7144"/>
                  </a:lnTo>
                  <a:cubicBezTo>
                    <a:pt x="7144" y="7144"/>
                    <a:pt x="7144" y="7144"/>
                    <a:pt x="7144"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261" name="Google Shape;12261;p15"/>
            <p:cNvSpPr/>
            <p:nvPr/>
          </p:nvSpPr>
          <p:spPr>
            <a:xfrm>
              <a:off x="7399496" y="1061561"/>
              <a:ext cx="9525" cy="9525"/>
            </a:xfrm>
            <a:custGeom>
              <a:avLst/>
              <a:gdLst/>
              <a:ahLst/>
              <a:cxnLst/>
              <a:rect l="l" t="t" r="r" b="b"/>
              <a:pathLst>
                <a:path w="9525" h="9525" extrusionOk="0">
                  <a:moveTo>
                    <a:pt x="8096" y="9049"/>
                  </a:moveTo>
                  <a:cubicBezTo>
                    <a:pt x="8096" y="9049"/>
                    <a:pt x="8096" y="8096"/>
                    <a:pt x="7144" y="7144"/>
                  </a:cubicBezTo>
                  <a:cubicBezTo>
                    <a:pt x="7144" y="8096"/>
                    <a:pt x="7144" y="8096"/>
                    <a:pt x="8096" y="9049"/>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262" name="Google Shape;12262;p15"/>
            <p:cNvSpPr/>
            <p:nvPr/>
          </p:nvSpPr>
          <p:spPr>
            <a:xfrm>
              <a:off x="7381637" y="1057751"/>
              <a:ext cx="9525" cy="9525"/>
            </a:xfrm>
            <a:custGeom>
              <a:avLst/>
              <a:gdLst/>
              <a:ahLst/>
              <a:cxnLst/>
              <a:rect l="l" t="t" r="r" b="b"/>
              <a:pathLst>
                <a:path w="9525" h="9525" extrusionOk="0">
                  <a:moveTo>
                    <a:pt x="7858" y="7144"/>
                  </a:moveTo>
                  <a:cubicBezTo>
                    <a:pt x="6906" y="7144"/>
                    <a:pt x="6906" y="7144"/>
                    <a:pt x="7858" y="7144"/>
                  </a:cubicBezTo>
                  <a:lnTo>
                    <a:pt x="7858" y="7144"/>
                  </a:ln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263" name="Google Shape;12263;p15"/>
            <p:cNvSpPr/>
            <p:nvPr/>
          </p:nvSpPr>
          <p:spPr>
            <a:xfrm>
              <a:off x="7537609" y="938688"/>
              <a:ext cx="9525" cy="9525"/>
            </a:xfrm>
            <a:custGeom>
              <a:avLst/>
              <a:gdLst/>
              <a:ahLst/>
              <a:cxnLst/>
              <a:rect l="l" t="t" r="r" b="b"/>
              <a:pathLst>
                <a:path w="9525" h="9525" extrusionOk="0">
                  <a:moveTo>
                    <a:pt x="9049" y="7144"/>
                  </a:moveTo>
                  <a:cubicBezTo>
                    <a:pt x="8096" y="7144"/>
                    <a:pt x="7144" y="7144"/>
                    <a:pt x="7144" y="8096"/>
                  </a:cubicBezTo>
                  <a:cubicBezTo>
                    <a:pt x="7144" y="8096"/>
                    <a:pt x="8096" y="8096"/>
                    <a:pt x="9049"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264" name="Google Shape;12264;p15"/>
            <p:cNvSpPr/>
            <p:nvPr/>
          </p:nvSpPr>
          <p:spPr>
            <a:xfrm>
              <a:off x="7282339" y="1106328"/>
              <a:ext cx="9525" cy="9525"/>
            </a:xfrm>
            <a:custGeom>
              <a:avLst/>
              <a:gdLst/>
              <a:ahLst/>
              <a:cxnLst/>
              <a:rect l="l" t="t" r="r" b="b"/>
              <a:pathLst>
                <a:path w="9525" h="9525" extrusionOk="0">
                  <a:moveTo>
                    <a:pt x="8096" y="7144"/>
                  </a:moveTo>
                  <a:cubicBezTo>
                    <a:pt x="8096" y="8096"/>
                    <a:pt x="8096" y="8096"/>
                    <a:pt x="7144" y="9049"/>
                  </a:cubicBezTo>
                  <a:cubicBezTo>
                    <a:pt x="7144" y="8096"/>
                    <a:pt x="8096" y="7144"/>
                    <a:pt x="8096"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265" name="Google Shape;12265;p15"/>
            <p:cNvSpPr/>
            <p:nvPr/>
          </p:nvSpPr>
          <p:spPr>
            <a:xfrm>
              <a:off x="7422594" y="1032986"/>
              <a:ext cx="9525" cy="9525"/>
            </a:xfrm>
            <a:custGeom>
              <a:avLst/>
              <a:gdLst/>
              <a:ahLst/>
              <a:cxnLst/>
              <a:rect l="l" t="t" r="r" b="b"/>
              <a:pathLst>
                <a:path w="9525" h="9525" extrusionOk="0">
                  <a:moveTo>
                    <a:pt x="7858" y="7144"/>
                  </a:moveTo>
                  <a:cubicBezTo>
                    <a:pt x="6906" y="8096"/>
                    <a:pt x="6906" y="8096"/>
                    <a:pt x="7858"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266" name="Google Shape;12266;p15"/>
            <p:cNvSpPr/>
            <p:nvPr/>
          </p:nvSpPr>
          <p:spPr>
            <a:xfrm>
              <a:off x="7425192" y="1022754"/>
              <a:ext cx="19050" cy="28575"/>
            </a:xfrm>
            <a:custGeom>
              <a:avLst/>
              <a:gdLst/>
              <a:ahLst/>
              <a:cxnLst/>
              <a:rect l="l" t="t" r="r" b="b"/>
              <a:pathLst>
                <a:path w="19050" h="28575" extrusionOk="0">
                  <a:moveTo>
                    <a:pt x="14786" y="20233"/>
                  </a:moveTo>
                  <a:cubicBezTo>
                    <a:pt x="26216" y="-15009"/>
                    <a:pt x="-7122" y="33568"/>
                    <a:pt x="14786" y="20233"/>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267" name="Google Shape;12267;p15"/>
            <p:cNvSpPr/>
            <p:nvPr/>
          </p:nvSpPr>
          <p:spPr>
            <a:xfrm>
              <a:off x="7430929" y="1037748"/>
              <a:ext cx="9525" cy="9525"/>
            </a:xfrm>
            <a:custGeom>
              <a:avLst/>
              <a:gdLst/>
              <a:ahLst/>
              <a:cxnLst/>
              <a:rect l="l" t="t" r="r" b="b"/>
              <a:pathLst>
                <a:path w="9525" h="9525" extrusionOk="0">
                  <a:moveTo>
                    <a:pt x="8096" y="7144"/>
                  </a:moveTo>
                  <a:cubicBezTo>
                    <a:pt x="8096" y="7144"/>
                    <a:pt x="7144" y="8096"/>
                    <a:pt x="7144" y="9049"/>
                  </a:cubicBezTo>
                  <a:cubicBezTo>
                    <a:pt x="8096" y="8096"/>
                    <a:pt x="8096" y="8096"/>
                    <a:pt x="8096"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268" name="Google Shape;12268;p15"/>
            <p:cNvSpPr/>
            <p:nvPr/>
          </p:nvSpPr>
          <p:spPr>
            <a:xfrm>
              <a:off x="7464266" y="1041558"/>
              <a:ext cx="9525" cy="9525"/>
            </a:xfrm>
            <a:custGeom>
              <a:avLst/>
              <a:gdLst/>
              <a:ahLst/>
              <a:cxnLst/>
              <a:rect l="l" t="t" r="r" b="b"/>
              <a:pathLst>
                <a:path w="9525" h="9525" extrusionOk="0">
                  <a:moveTo>
                    <a:pt x="7144" y="8096"/>
                  </a:moveTo>
                  <a:cubicBezTo>
                    <a:pt x="7144" y="8096"/>
                    <a:pt x="8096" y="7144"/>
                    <a:pt x="8096" y="7144"/>
                  </a:cubicBezTo>
                  <a:cubicBezTo>
                    <a:pt x="8096" y="8096"/>
                    <a:pt x="8096" y="8096"/>
                    <a:pt x="7144" y="8096"/>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269" name="Google Shape;12269;p15"/>
            <p:cNvSpPr/>
            <p:nvPr/>
          </p:nvSpPr>
          <p:spPr>
            <a:xfrm>
              <a:off x="7201376" y="1073943"/>
              <a:ext cx="9525" cy="9525"/>
            </a:xfrm>
            <a:custGeom>
              <a:avLst/>
              <a:gdLst/>
              <a:ahLst/>
              <a:cxnLst/>
              <a:rect l="l" t="t" r="r" b="b"/>
              <a:pathLst>
                <a:path w="9525" h="9525" extrusionOk="0">
                  <a:moveTo>
                    <a:pt x="7144" y="7144"/>
                  </a:moveTo>
                  <a:cubicBezTo>
                    <a:pt x="7144" y="8096"/>
                    <a:pt x="14764" y="7144"/>
                    <a:pt x="7144"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270" name="Google Shape;12270;p15"/>
            <p:cNvSpPr/>
            <p:nvPr/>
          </p:nvSpPr>
          <p:spPr>
            <a:xfrm>
              <a:off x="7581525" y="989171"/>
              <a:ext cx="9525" cy="9525"/>
            </a:xfrm>
            <a:custGeom>
              <a:avLst/>
              <a:gdLst/>
              <a:ahLst/>
              <a:cxnLst/>
              <a:rect l="l" t="t" r="r" b="b"/>
              <a:pathLst>
                <a:path w="9525" h="9525" extrusionOk="0">
                  <a:moveTo>
                    <a:pt x="8947" y="7144"/>
                  </a:moveTo>
                  <a:cubicBezTo>
                    <a:pt x="6090" y="7144"/>
                    <a:pt x="7042" y="9049"/>
                    <a:pt x="8947"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271" name="Google Shape;12271;p15"/>
            <p:cNvSpPr/>
            <p:nvPr/>
          </p:nvSpPr>
          <p:spPr>
            <a:xfrm>
              <a:off x="7434739" y="1022508"/>
              <a:ext cx="9525" cy="9525"/>
            </a:xfrm>
            <a:custGeom>
              <a:avLst/>
              <a:gdLst/>
              <a:ahLst/>
              <a:cxnLst/>
              <a:rect l="l" t="t" r="r" b="b"/>
              <a:pathLst>
                <a:path w="9525" h="9525" extrusionOk="0">
                  <a:moveTo>
                    <a:pt x="8096" y="7144"/>
                  </a:moveTo>
                  <a:cubicBezTo>
                    <a:pt x="7144" y="8096"/>
                    <a:pt x="7144" y="9049"/>
                    <a:pt x="7144" y="9049"/>
                  </a:cubicBezTo>
                  <a:cubicBezTo>
                    <a:pt x="7144" y="9049"/>
                    <a:pt x="8096" y="8096"/>
                    <a:pt x="8096"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272" name="Google Shape;12272;p15"/>
            <p:cNvSpPr/>
            <p:nvPr/>
          </p:nvSpPr>
          <p:spPr>
            <a:xfrm>
              <a:off x="7585234" y="1028223"/>
              <a:ext cx="9525" cy="9525"/>
            </a:xfrm>
            <a:custGeom>
              <a:avLst/>
              <a:gdLst/>
              <a:ahLst/>
              <a:cxnLst/>
              <a:rect l="l" t="t" r="r" b="b"/>
              <a:pathLst>
                <a:path w="9525" h="9525" extrusionOk="0">
                  <a:moveTo>
                    <a:pt x="7144" y="7144"/>
                  </a:moveTo>
                  <a:cubicBezTo>
                    <a:pt x="10001" y="10954"/>
                    <a:pt x="13811" y="11906"/>
                    <a:pt x="7144"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273" name="Google Shape;12273;p15"/>
            <p:cNvSpPr/>
            <p:nvPr/>
          </p:nvSpPr>
          <p:spPr>
            <a:xfrm>
              <a:off x="7590949" y="1029176"/>
              <a:ext cx="9525" cy="9525"/>
            </a:xfrm>
            <a:custGeom>
              <a:avLst/>
              <a:gdLst/>
              <a:ahLst/>
              <a:cxnLst/>
              <a:rect l="l" t="t" r="r" b="b"/>
              <a:pathLst>
                <a:path w="9525" h="9525" extrusionOk="0">
                  <a:moveTo>
                    <a:pt x="7144" y="7144"/>
                  </a:moveTo>
                  <a:lnTo>
                    <a:pt x="7144" y="7144"/>
                  </a:lnTo>
                  <a:lnTo>
                    <a:pt x="7144" y="7144"/>
                  </a:ln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274" name="Google Shape;12274;p15"/>
            <p:cNvSpPr/>
            <p:nvPr/>
          </p:nvSpPr>
          <p:spPr>
            <a:xfrm>
              <a:off x="6870859" y="924791"/>
              <a:ext cx="828675" cy="209550"/>
            </a:xfrm>
            <a:custGeom>
              <a:avLst/>
              <a:gdLst/>
              <a:ahLst/>
              <a:cxnLst/>
              <a:rect l="l" t="t" r="r" b="b"/>
              <a:pathLst>
                <a:path w="828675" h="209550" extrusionOk="0">
                  <a:moveTo>
                    <a:pt x="334804" y="154391"/>
                  </a:moveTo>
                  <a:cubicBezTo>
                    <a:pt x="333851" y="155344"/>
                    <a:pt x="301466" y="166774"/>
                    <a:pt x="305276" y="162011"/>
                  </a:cubicBezTo>
                  <a:cubicBezTo>
                    <a:pt x="311944" y="160106"/>
                    <a:pt x="310991" y="162964"/>
                    <a:pt x="302419" y="172489"/>
                  </a:cubicBezTo>
                  <a:cubicBezTo>
                    <a:pt x="305276" y="175346"/>
                    <a:pt x="290989" y="152486"/>
                    <a:pt x="286226" y="153439"/>
                  </a:cubicBezTo>
                  <a:cubicBezTo>
                    <a:pt x="302419" y="178204"/>
                    <a:pt x="238601" y="165821"/>
                    <a:pt x="248126" y="163916"/>
                  </a:cubicBezTo>
                  <a:cubicBezTo>
                    <a:pt x="245269" y="183919"/>
                    <a:pt x="237649" y="166774"/>
                    <a:pt x="251936" y="179156"/>
                  </a:cubicBezTo>
                  <a:cubicBezTo>
                    <a:pt x="233839" y="166774"/>
                    <a:pt x="191929" y="167726"/>
                    <a:pt x="184309" y="180109"/>
                  </a:cubicBezTo>
                  <a:cubicBezTo>
                    <a:pt x="180499" y="170584"/>
                    <a:pt x="178594" y="169631"/>
                    <a:pt x="182404" y="160106"/>
                  </a:cubicBezTo>
                  <a:cubicBezTo>
                    <a:pt x="166211" y="148676"/>
                    <a:pt x="41434" y="180109"/>
                    <a:pt x="7144" y="158201"/>
                  </a:cubicBezTo>
                  <a:cubicBezTo>
                    <a:pt x="12859" y="150581"/>
                    <a:pt x="37624" y="132484"/>
                    <a:pt x="17621" y="135341"/>
                  </a:cubicBezTo>
                  <a:cubicBezTo>
                    <a:pt x="40481" y="111529"/>
                    <a:pt x="86201" y="142961"/>
                    <a:pt x="121444" y="127721"/>
                  </a:cubicBezTo>
                  <a:cubicBezTo>
                    <a:pt x="121444" y="129626"/>
                    <a:pt x="109061" y="142961"/>
                    <a:pt x="108109" y="144866"/>
                  </a:cubicBezTo>
                  <a:cubicBezTo>
                    <a:pt x="114776" y="136294"/>
                    <a:pt x="119539" y="136294"/>
                    <a:pt x="121444" y="142961"/>
                  </a:cubicBezTo>
                  <a:cubicBezTo>
                    <a:pt x="134779" y="136294"/>
                    <a:pt x="123349" y="132484"/>
                    <a:pt x="123349" y="127721"/>
                  </a:cubicBezTo>
                  <a:cubicBezTo>
                    <a:pt x="139541" y="129626"/>
                    <a:pt x="197644" y="125816"/>
                    <a:pt x="186214" y="133436"/>
                  </a:cubicBezTo>
                  <a:cubicBezTo>
                    <a:pt x="184309" y="133436"/>
                    <a:pt x="225266" y="114386"/>
                    <a:pt x="225266" y="114386"/>
                  </a:cubicBezTo>
                  <a:cubicBezTo>
                    <a:pt x="230029" y="120101"/>
                    <a:pt x="212884" y="137246"/>
                    <a:pt x="220504" y="136294"/>
                  </a:cubicBezTo>
                  <a:cubicBezTo>
                    <a:pt x="270034" y="107719"/>
                    <a:pt x="301466" y="93431"/>
                    <a:pt x="342424" y="58189"/>
                  </a:cubicBezTo>
                  <a:cubicBezTo>
                    <a:pt x="344329" y="68666"/>
                    <a:pt x="330041" y="41996"/>
                    <a:pt x="326231" y="42949"/>
                  </a:cubicBezTo>
                  <a:cubicBezTo>
                    <a:pt x="317659" y="54379"/>
                    <a:pt x="314801" y="56284"/>
                    <a:pt x="298609" y="71524"/>
                  </a:cubicBezTo>
                  <a:cubicBezTo>
                    <a:pt x="296704" y="57236"/>
                    <a:pt x="291941" y="56284"/>
                    <a:pt x="283369" y="70571"/>
                  </a:cubicBezTo>
                  <a:cubicBezTo>
                    <a:pt x="293846" y="65809"/>
                    <a:pt x="295751" y="61999"/>
                    <a:pt x="289084" y="58189"/>
                  </a:cubicBezTo>
                  <a:cubicBezTo>
                    <a:pt x="295751" y="52474"/>
                    <a:pt x="300514" y="53426"/>
                    <a:pt x="304324" y="60094"/>
                  </a:cubicBezTo>
                  <a:cubicBezTo>
                    <a:pt x="302419" y="14374"/>
                    <a:pt x="348139" y="61999"/>
                    <a:pt x="353854" y="33424"/>
                  </a:cubicBezTo>
                  <a:cubicBezTo>
                    <a:pt x="350044" y="39139"/>
                    <a:pt x="351949" y="41044"/>
                    <a:pt x="357664" y="39139"/>
                  </a:cubicBezTo>
                  <a:cubicBezTo>
                    <a:pt x="357664" y="41996"/>
                    <a:pt x="351949" y="60094"/>
                    <a:pt x="350996" y="63904"/>
                  </a:cubicBezTo>
                  <a:cubicBezTo>
                    <a:pt x="348139" y="59141"/>
                    <a:pt x="350996" y="68666"/>
                    <a:pt x="352901" y="70571"/>
                  </a:cubicBezTo>
                  <a:cubicBezTo>
                    <a:pt x="354806" y="69619"/>
                    <a:pt x="372904" y="48664"/>
                    <a:pt x="373856" y="47711"/>
                  </a:cubicBezTo>
                  <a:cubicBezTo>
                    <a:pt x="378619" y="47711"/>
                    <a:pt x="385286" y="69619"/>
                    <a:pt x="385286" y="70571"/>
                  </a:cubicBezTo>
                  <a:cubicBezTo>
                    <a:pt x="396716" y="53426"/>
                    <a:pt x="415766" y="64856"/>
                    <a:pt x="409099" y="35329"/>
                  </a:cubicBezTo>
                  <a:cubicBezTo>
                    <a:pt x="397669" y="41996"/>
                    <a:pt x="399574" y="53426"/>
                    <a:pt x="387191" y="48664"/>
                  </a:cubicBezTo>
                  <a:cubicBezTo>
                    <a:pt x="399574" y="28661"/>
                    <a:pt x="380524" y="45806"/>
                    <a:pt x="383381" y="46759"/>
                  </a:cubicBezTo>
                  <a:cubicBezTo>
                    <a:pt x="383381" y="43901"/>
                    <a:pt x="386239" y="31519"/>
                    <a:pt x="385286" y="30566"/>
                  </a:cubicBezTo>
                  <a:cubicBezTo>
                    <a:pt x="421481" y="32471"/>
                    <a:pt x="427196" y="23899"/>
                    <a:pt x="476726" y="28661"/>
                  </a:cubicBezTo>
                  <a:cubicBezTo>
                    <a:pt x="478631" y="26756"/>
                    <a:pt x="451009" y="45806"/>
                    <a:pt x="449104" y="44854"/>
                  </a:cubicBezTo>
                  <a:cubicBezTo>
                    <a:pt x="451961" y="39139"/>
                    <a:pt x="453866" y="33424"/>
                    <a:pt x="453866" y="27709"/>
                  </a:cubicBezTo>
                  <a:cubicBezTo>
                    <a:pt x="447199" y="41996"/>
                    <a:pt x="444341" y="29614"/>
                    <a:pt x="437674" y="29614"/>
                  </a:cubicBezTo>
                  <a:cubicBezTo>
                    <a:pt x="446246" y="41996"/>
                    <a:pt x="440531" y="44854"/>
                    <a:pt x="444341" y="69619"/>
                  </a:cubicBezTo>
                  <a:cubicBezTo>
                    <a:pt x="445294" y="67714"/>
                    <a:pt x="458629" y="58189"/>
                    <a:pt x="453866" y="54379"/>
                  </a:cubicBezTo>
                  <a:cubicBezTo>
                    <a:pt x="455771" y="55331"/>
                    <a:pt x="515779" y="77239"/>
                    <a:pt x="489109" y="37234"/>
                  </a:cubicBezTo>
                  <a:cubicBezTo>
                    <a:pt x="490061" y="46759"/>
                    <a:pt x="486251" y="53426"/>
                    <a:pt x="478631" y="57236"/>
                  </a:cubicBezTo>
                  <a:cubicBezTo>
                    <a:pt x="481489" y="51521"/>
                    <a:pt x="479584" y="49616"/>
                    <a:pt x="471964" y="50569"/>
                  </a:cubicBezTo>
                  <a:cubicBezTo>
                    <a:pt x="479584" y="46759"/>
                    <a:pt x="481489" y="43901"/>
                    <a:pt x="475774" y="41996"/>
                  </a:cubicBezTo>
                  <a:cubicBezTo>
                    <a:pt x="491014" y="15326"/>
                    <a:pt x="474821" y="70571"/>
                    <a:pt x="476726" y="31519"/>
                  </a:cubicBezTo>
                  <a:cubicBezTo>
                    <a:pt x="475774" y="33424"/>
                    <a:pt x="544354" y="11516"/>
                    <a:pt x="543401" y="12469"/>
                  </a:cubicBezTo>
                  <a:cubicBezTo>
                    <a:pt x="544354" y="7706"/>
                    <a:pt x="495776" y="40091"/>
                    <a:pt x="496729" y="38186"/>
                  </a:cubicBezTo>
                  <a:cubicBezTo>
                    <a:pt x="511016" y="18184"/>
                    <a:pt x="538639" y="21041"/>
                    <a:pt x="544354" y="20089"/>
                  </a:cubicBezTo>
                  <a:cubicBezTo>
                    <a:pt x="547211" y="24851"/>
                    <a:pt x="539591" y="35329"/>
                    <a:pt x="533876" y="34376"/>
                  </a:cubicBezTo>
                  <a:cubicBezTo>
                    <a:pt x="538639" y="27709"/>
                    <a:pt x="502444" y="40091"/>
                    <a:pt x="492919" y="49616"/>
                  </a:cubicBezTo>
                  <a:cubicBezTo>
                    <a:pt x="522446" y="54379"/>
                    <a:pt x="548164" y="-2771"/>
                    <a:pt x="564356" y="8659"/>
                  </a:cubicBezTo>
                  <a:cubicBezTo>
                    <a:pt x="564356" y="7706"/>
                    <a:pt x="569119" y="16279"/>
                    <a:pt x="576739" y="12469"/>
                  </a:cubicBezTo>
                  <a:cubicBezTo>
                    <a:pt x="577691" y="25804"/>
                    <a:pt x="552926" y="6754"/>
                    <a:pt x="552926" y="18184"/>
                  </a:cubicBezTo>
                  <a:cubicBezTo>
                    <a:pt x="551974" y="11516"/>
                    <a:pt x="571024" y="45806"/>
                    <a:pt x="556736" y="43901"/>
                  </a:cubicBezTo>
                  <a:cubicBezTo>
                    <a:pt x="550069" y="18184"/>
                    <a:pt x="584359" y="25804"/>
                    <a:pt x="583406" y="25804"/>
                  </a:cubicBezTo>
                  <a:cubicBezTo>
                    <a:pt x="584359" y="16279"/>
                    <a:pt x="575786" y="16279"/>
                    <a:pt x="584359" y="7706"/>
                  </a:cubicBezTo>
                  <a:cubicBezTo>
                    <a:pt x="591026" y="7706"/>
                    <a:pt x="601504" y="9611"/>
                    <a:pt x="611981" y="24851"/>
                  </a:cubicBezTo>
                  <a:cubicBezTo>
                    <a:pt x="599599" y="28661"/>
                    <a:pt x="598646" y="25804"/>
                    <a:pt x="608171" y="18184"/>
                  </a:cubicBezTo>
                  <a:cubicBezTo>
                    <a:pt x="605314" y="8659"/>
                    <a:pt x="582454" y="20089"/>
                    <a:pt x="582454" y="28661"/>
                  </a:cubicBezTo>
                  <a:cubicBezTo>
                    <a:pt x="582454" y="28661"/>
                    <a:pt x="615791" y="33424"/>
                    <a:pt x="618649" y="35329"/>
                  </a:cubicBezTo>
                  <a:cubicBezTo>
                    <a:pt x="618649" y="33424"/>
                    <a:pt x="621506" y="15326"/>
                    <a:pt x="619601" y="15326"/>
                  </a:cubicBezTo>
                  <a:cubicBezTo>
                    <a:pt x="614839" y="24851"/>
                    <a:pt x="673894" y="21994"/>
                    <a:pt x="673894" y="21994"/>
                  </a:cubicBezTo>
                  <a:cubicBezTo>
                    <a:pt x="671036" y="23899"/>
                    <a:pt x="661511" y="44854"/>
                    <a:pt x="663416" y="45806"/>
                  </a:cubicBezTo>
                  <a:cubicBezTo>
                    <a:pt x="671989" y="58189"/>
                    <a:pt x="697706" y="37234"/>
                    <a:pt x="703421" y="20089"/>
                  </a:cubicBezTo>
                  <a:cubicBezTo>
                    <a:pt x="705326" y="25804"/>
                    <a:pt x="764381" y="16279"/>
                    <a:pt x="763429" y="26756"/>
                  </a:cubicBezTo>
                  <a:cubicBezTo>
                    <a:pt x="749141" y="24851"/>
                    <a:pt x="756761" y="31519"/>
                    <a:pt x="743426" y="26756"/>
                  </a:cubicBezTo>
                  <a:cubicBezTo>
                    <a:pt x="750094" y="29614"/>
                    <a:pt x="750094" y="35329"/>
                    <a:pt x="743426" y="42949"/>
                  </a:cubicBezTo>
                  <a:cubicBezTo>
                    <a:pt x="750094" y="42949"/>
                    <a:pt x="762476" y="31519"/>
                    <a:pt x="752951" y="45806"/>
                  </a:cubicBezTo>
                  <a:cubicBezTo>
                    <a:pt x="758666" y="43901"/>
                    <a:pt x="776764" y="24851"/>
                    <a:pt x="763429" y="14374"/>
                  </a:cubicBezTo>
                  <a:cubicBezTo>
                    <a:pt x="782479" y="7706"/>
                    <a:pt x="755809" y="45806"/>
                    <a:pt x="770096" y="45806"/>
                  </a:cubicBezTo>
                  <a:cubicBezTo>
                    <a:pt x="770096" y="45806"/>
                    <a:pt x="802481" y="16279"/>
                    <a:pt x="775811" y="21041"/>
                  </a:cubicBezTo>
                  <a:cubicBezTo>
                    <a:pt x="774859" y="29614"/>
                    <a:pt x="777716" y="28661"/>
                    <a:pt x="775811" y="31519"/>
                  </a:cubicBezTo>
                  <a:cubicBezTo>
                    <a:pt x="769144" y="32471"/>
                    <a:pt x="821531" y="38186"/>
                    <a:pt x="818674" y="40091"/>
                  </a:cubicBezTo>
                  <a:cubicBezTo>
                    <a:pt x="816769" y="41996"/>
                    <a:pt x="818674" y="42949"/>
                    <a:pt x="821531" y="43901"/>
                  </a:cubicBezTo>
                  <a:cubicBezTo>
                    <a:pt x="813911" y="65809"/>
                    <a:pt x="797719" y="91526"/>
                    <a:pt x="770096" y="121054"/>
                  </a:cubicBezTo>
                  <a:cubicBezTo>
                    <a:pt x="772001" y="122959"/>
                    <a:pt x="821531" y="104861"/>
                    <a:pt x="820579" y="105814"/>
                  </a:cubicBezTo>
                  <a:cubicBezTo>
                    <a:pt x="812959" y="105814"/>
                    <a:pt x="816769" y="105814"/>
                    <a:pt x="830104" y="105814"/>
                  </a:cubicBezTo>
                  <a:cubicBezTo>
                    <a:pt x="828199" y="116291"/>
                    <a:pt x="810101" y="108671"/>
                    <a:pt x="824389" y="119149"/>
                  </a:cubicBezTo>
                  <a:cubicBezTo>
                    <a:pt x="814864" y="150581"/>
                    <a:pt x="766286" y="138199"/>
                    <a:pt x="762476" y="139151"/>
                  </a:cubicBezTo>
                  <a:cubicBezTo>
                    <a:pt x="751046" y="141056"/>
                    <a:pt x="757714" y="178204"/>
                    <a:pt x="724376" y="160106"/>
                  </a:cubicBezTo>
                  <a:cubicBezTo>
                    <a:pt x="735806" y="162011"/>
                    <a:pt x="721519" y="142009"/>
                    <a:pt x="718661" y="138199"/>
                  </a:cubicBezTo>
                  <a:cubicBezTo>
                    <a:pt x="718661" y="138199"/>
                    <a:pt x="681514" y="150581"/>
                    <a:pt x="676751" y="161059"/>
                  </a:cubicBezTo>
                  <a:cubicBezTo>
                    <a:pt x="672941" y="152486"/>
                    <a:pt x="674846" y="145819"/>
                    <a:pt x="682466" y="141056"/>
                  </a:cubicBezTo>
                  <a:cubicBezTo>
                    <a:pt x="685324" y="152486"/>
                    <a:pt x="686276" y="150581"/>
                    <a:pt x="684371" y="136294"/>
                  </a:cubicBezTo>
                  <a:cubicBezTo>
                    <a:pt x="659606" y="143914"/>
                    <a:pt x="552926" y="196301"/>
                    <a:pt x="538639" y="138199"/>
                  </a:cubicBezTo>
                  <a:cubicBezTo>
                    <a:pt x="538639" y="142961"/>
                    <a:pt x="536734" y="144866"/>
                    <a:pt x="532924" y="143914"/>
                  </a:cubicBezTo>
                  <a:cubicBezTo>
                    <a:pt x="542449" y="152486"/>
                    <a:pt x="539591" y="160106"/>
                    <a:pt x="525304" y="168679"/>
                  </a:cubicBezTo>
                  <a:cubicBezTo>
                    <a:pt x="523399" y="162964"/>
                    <a:pt x="524351" y="161059"/>
                    <a:pt x="531019" y="163916"/>
                  </a:cubicBezTo>
                  <a:cubicBezTo>
                    <a:pt x="526256" y="146771"/>
                    <a:pt x="521494" y="153439"/>
                    <a:pt x="517684" y="151534"/>
                  </a:cubicBezTo>
                  <a:cubicBezTo>
                    <a:pt x="517684" y="141056"/>
                    <a:pt x="520541" y="132484"/>
                    <a:pt x="527209" y="124864"/>
                  </a:cubicBezTo>
                  <a:cubicBezTo>
                    <a:pt x="520541" y="138199"/>
                    <a:pt x="515779" y="141056"/>
                    <a:pt x="513874" y="133436"/>
                  </a:cubicBezTo>
                  <a:cubicBezTo>
                    <a:pt x="510064" y="137246"/>
                    <a:pt x="483394" y="177251"/>
                    <a:pt x="518636" y="155344"/>
                  </a:cubicBezTo>
                  <a:cubicBezTo>
                    <a:pt x="509111" y="172489"/>
                    <a:pt x="422434" y="188681"/>
                    <a:pt x="413861" y="189634"/>
                  </a:cubicBezTo>
                  <a:cubicBezTo>
                    <a:pt x="401479" y="181061"/>
                    <a:pt x="411956" y="187729"/>
                    <a:pt x="416719" y="180109"/>
                  </a:cubicBezTo>
                  <a:cubicBezTo>
                    <a:pt x="411004" y="182966"/>
                    <a:pt x="394811" y="171536"/>
                    <a:pt x="395764" y="171536"/>
                  </a:cubicBezTo>
                  <a:cubicBezTo>
                    <a:pt x="407194" y="166774"/>
                    <a:pt x="383381" y="202969"/>
                    <a:pt x="386239" y="197254"/>
                  </a:cubicBezTo>
                  <a:cubicBezTo>
                    <a:pt x="387191" y="189634"/>
                    <a:pt x="386239" y="190586"/>
                    <a:pt x="382429" y="199159"/>
                  </a:cubicBezTo>
                  <a:cubicBezTo>
                    <a:pt x="388144" y="179156"/>
                    <a:pt x="388144" y="183919"/>
                    <a:pt x="389096" y="167726"/>
                  </a:cubicBezTo>
                  <a:cubicBezTo>
                    <a:pt x="382429" y="163916"/>
                    <a:pt x="365284" y="205826"/>
                    <a:pt x="368141" y="204874"/>
                  </a:cubicBezTo>
                  <a:cubicBezTo>
                    <a:pt x="375761" y="153439"/>
                    <a:pt x="354806" y="167726"/>
                    <a:pt x="348139" y="143914"/>
                  </a:cubicBezTo>
                  <a:cubicBezTo>
                    <a:pt x="354806" y="143914"/>
                    <a:pt x="354806" y="147724"/>
                    <a:pt x="348139" y="153439"/>
                  </a:cubicBezTo>
                  <a:cubicBezTo>
                    <a:pt x="396716" y="129626"/>
                    <a:pt x="340519" y="154391"/>
                    <a:pt x="355759" y="139151"/>
                  </a:cubicBezTo>
                  <a:cubicBezTo>
                    <a:pt x="337661" y="138199"/>
                    <a:pt x="341471" y="143914"/>
                    <a:pt x="334804" y="154391"/>
                  </a:cubicBezTo>
                  <a:close/>
                  <a:moveTo>
                    <a:pt x="38576" y="154391"/>
                  </a:moveTo>
                  <a:cubicBezTo>
                    <a:pt x="38576" y="153439"/>
                    <a:pt x="39529" y="153439"/>
                    <a:pt x="39529" y="152486"/>
                  </a:cubicBezTo>
                  <a:cubicBezTo>
                    <a:pt x="39529" y="153439"/>
                    <a:pt x="39529" y="154391"/>
                    <a:pt x="38576" y="154391"/>
                  </a:cubicBezTo>
                  <a:close/>
                  <a:moveTo>
                    <a:pt x="420529" y="122959"/>
                  </a:moveTo>
                  <a:cubicBezTo>
                    <a:pt x="398621" y="122006"/>
                    <a:pt x="403384" y="129626"/>
                    <a:pt x="404336" y="144866"/>
                  </a:cubicBezTo>
                  <a:cubicBezTo>
                    <a:pt x="420529" y="152486"/>
                    <a:pt x="430054" y="110576"/>
                    <a:pt x="420529" y="122959"/>
                  </a:cubicBezTo>
                  <a:close/>
                  <a:moveTo>
                    <a:pt x="427196" y="142961"/>
                  </a:moveTo>
                  <a:cubicBezTo>
                    <a:pt x="431006" y="143914"/>
                    <a:pt x="428149" y="133436"/>
                    <a:pt x="427196" y="142961"/>
                  </a:cubicBezTo>
                  <a:close/>
                  <a:moveTo>
                    <a:pt x="430054" y="136294"/>
                  </a:moveTo>
                  <a:cubicBezTo>
                    <a:pt x="429101" y="136294"/>
                    <a:pt x="429101" y="136294"/>
                    <a:pt x="430054" y="136294"/>
                  </a:cubicBezTo>
                  <a:lnTo>
                    <a:pt x="430054" y="136294"/>
                  </a:lnTo>
                  <a:close/>
                  <a:moveTo>
                    <a:pt x="362426" y="141056"/>
                  </a:moveTo>
                  <a:cubicBezTo>
                    <a:pt x="364331" y="140104"/>
                    <a:pt x="355759" y="142009"/>
                    <a:pt x="362426" y="141056"/>
                  </a:cubicBezTo>
                  <a:close/>
                  <a:moveTo>
                    <a:pt x="370046" y="146771"/>
                  </a:moveTo>
                  <a:cubicBezTo>
                    <a:pt x="368141" y="136294"/>
                    <a:pt x="369094" y="144866"/>
                    <a:pt x="370046" y="146771"/>
                  </a:cubicBezTo>
                  <a:close/>
                  <a:moveTo>
                    <a:pt x="394811" y="159154"/>
                  </a:moveTo>
                  <a:cubicBezTo>
                    <a:pt x="399574" y="122006"/>
                    <a:pt x="392906" y="162011"/>
                    <a:pt x="394811" y="159154"/>
                  </a:cubicBezTo>
                  <a:close/>
                  <a:moveTo>
                    <a:pt x="757714" y="105814"/>
                  </a:moveTo>
                  <a:cubicBezTo>
                    <a:pt x="751046" y="88669"/>
                    <a:pt x="734854" y="128674"/>
                    <a:pt x="757714" y="105814"/>
                  </a:cubicBezTo>
                  <a:close/>
                  <a:moveTo>
                    <a:pt x="701516" y="101051"/>
                  </a:moveTo>
                  <a:cubicBezTo>
                    <a:pt x="686276" y="116291"/>
                    <a:pt x="671989" y="113434"/>
                    <a:pt x="687229" y="131531"/>
                  </a:cubicBezTo>
                  <a:cubicBezTo>
                    <a:pt x="686276" y="125816"/>
                    <a:pt x="684371" y="125816"/>
                    <a:pt x="682466" y="132484"/>
                  </a:cubicBezTo>
                  <a:cubicBezTo>
                    <a:pt x="685324" y="138199"/>
                    <a:pt x="706279" y="120101"/>
                    <a:pt x="696754" y="111529"/>
                  </a:cubicBezTo>
                  <a:cubicBezTo>
                    <a:pt x="706279" y="99146"/>
                    <a:pt x="722471" y="128674"/>
                    <a:pt x="730091" y="129626"/>
                  </a:cubicBezTo>
                  <a:cubicBezTo>
                    <a:pt x="740569" y="116291"/>
                    <a:pt x="728186" y="98194"/>
                    <a:pt x="701516" y="101051"/>
                  </a:cubicBezTo>
                  <a:close/>
                  <a:moveTo>
                    <a:pt x="519589" y="102004"/>
                  </a:moveTo>
                  <a:cubicBezTo>
                    <a:pt x="537686" y="150581"/>
                    <a:pt x="539591" y="101051"/>
                    <a:pt x="558641" y="116291"/>
                  </a:cubicBezTo>
                  <a:cubicBezTo>
                    <a:pt x="548164" y="131531"/>
                    <a:pt x="551974" y="129626"/>
                    <a:pt x="562451" y="129626"/>
                  </a:cubicBezTo>
                  <a:cubicBezTo>
                    <a:pt x="548164" y="152486"/>
                    <a:pt x="563404" y="117244"/>
                    <a:pt x="543401" y="130579"/>
                  </a:cubicBezTo>
                  <a:cubicBezTo>
                    <a:pt x="544354" y="134389"/>
                    <a:pt x="557689" y="159154"/>
                    <a:pt x="557689" y="158201"/>
                  </a:cubicBezTo>
                  <a:cubicBezTo>
                    <a:pt x="557689" y="158201"/>
                    <a:pt x="571976" y="148676"/>
                    <a:pt x="571976" y="148676"/>
                  </a:cubicBezTo>
                  <a:cubicBezTo>
                    <a:pt x="571976" y="146771"/>
                    <a:pt x="557689" y="150581"/>
                    <a:pt x="558641" y="140104"/>
                  </a:cubicBezTo>
                  <a:cubicBezTo>
                    <a:pt x="573881" y="129626"/>
                    <a:pt x="591026" y="122006"/>
                    <a:pt x="598646" y="115339"/>
                  </a:cubicBezTo>
                  <a:cubicBezTo>
                    <a:pt x="593884" y="134389"/>
                    <a:pt x="597694" y="118196"/>
                    <a:pt x="599599" y="126769"/>
                  </a:cubicBezTo>
                  <a:cubicBezTo>
                    <a:pt x="639604" y="85811"/>
                    <a:pt x="670084" y="175346"/>
                    <a:pt x="598646" y="105814"/>
                  </a:cubicBezTo>
                  <a:cubicBezTo>
                    <a:pt x="609124" y="102004"/>
                    <a:pt x="664369" y="122006"/>
                    <a:pt x="670084" y="114386"/>
                  </a:cubicBezTo>
                  <a:cubicBezTo>
                    <a:pt x="671036" y="111529"/>
                    <a:pt x="671036" y="108671"/>
                    <a:pt x="671036" y="105814"/>
                  </a:cubicBezTo>
                  <a:cubicBezTo>
                    <a:pt x="629126" y="99146"/>
                    <a:pt x="611981" y="95336"/>
                    <a:pt x="583406" y="110576"/>
                  </a:cubicBezTo>
                  <a:cubicBezTo>
                    <a:pt x="584359" y="111529"/>
                    <a:pt x="581501" y="61999"/>
                    <a:pt x="579596" y="61999"/>
                  </a:cubicBezTo>
                  <a:cubicBezTo>
                    <a:pt x="580549" y="64856"/>
                    <a:pt x="523399" y="99146"/>
                    <a:pt x="519589" y="102004"/>
                  </a:cubicBezTo>
                  <a:close/>
                  <a:moveTo>
                    <a:pt x="471011" y="120101"/>
                  </a:moveTo>
                  <a:cubicBezTo>
                    <a:pt x="451009" y="128674"/>
                    <a:pt x="461486" y="150581"/>
                    <a:pt x="435769" y="136294"/>
                  </a:cubicBezTo>
                  <a:cubicBezTo>
                    <a:pt x="439579" y="141056"/>
                    <a:pt x="431959" y="152486"/>
                    <a:pt x="431959" y="153439"/>
                  </a:cubicBezTo>
                  <a:cubicBezTo>
                    <a:pt x="457676" y="160106"/>
                    <a:pt x="475774" y="143914"/>
                    <a:pt x="471011" y="120101"/>
                  </a:cubicBezTo>
                  <a:close/>
                  <a:moveTo>
                    <a:pt x="373856" y="58189"/>
                  </a:moveTo>
                  <a:cubicBezTo>
                    <a:pt x="372904" y="58189"/>
                    <a:pt x="373856" y="58189"/>
                    <a:pt x="373856" y="58189"/>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275" name="Google Shape;12275;p15"/>
            <p:cNvSpPr/>
            <p:nvPr/>
          </p:nvSpPr>
          <p:spPr>
            <a:xfrm>
              <a:off x="7680092" y="965358"/>
              <a:ext cx="9525" cy="19050"/>
            </a:xfrm>
            <a:custGeom>
              <a:avLst/>
              <a:gdLst/>
              <a:ahLst/>
              <a:cxnLst/>
              <a:rect l="l" t="t" r="r" b="b"/>
              <a:pathLst>
                <a:path w="9525" h="19050" extrusionOk="0">
                  <a:moveTo>
                    <a:pt x="7535" y="12859"/>
                  </a:moveTo>
                  <a:cubicBezTo>
                    <a:pt x="8488" y="10954"/>
                    <a:pt x="11345" y="10954"/>
                    <a:pt x="10393" y="7144"/>
                  </a:cubicBezTo>
                  <a:cubicBezTo>
                    <a:pt x="11345" y="10954"/>
                    <a:pt x="5630" y="8096"/>
                    <a:pt x="7535" y="12859"/>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276" name="Google Shape;12276;p15"/>
            <p:cNvSpPr/>
            <p:nvPr/>
          </p:nvSpPr>
          <p:spPr>
            <a:xfrm>
              <a:off x="7683870" y="971982"/>
              <a:ext cx="9525" cy="9525"/>
            </a:xfrm>
            <a:custGeom>
              <a:avLst/>
              <a:gdLst/>
              <a:ahLst/>
              <a:cxnLst/>
              <a:rect l="l" t="t" r="r" b="b"/>
              <a:pathLst>
                <a:path w="9525" h="9525" extrusionOk="0">
                  <a:moveTo>
                    <a:pt x="7567" y="10045"/>
                  </a:moveTo>
                  <a:cubicBezTo>
                    <a:pt x="7567" y="5282"/>
                    <a:pt x="6615" y="7187"/>
                    <a:pt x="7567" y="10045"/>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277" name="Google Shape;12277;p15"/>
            <p:cNvSpPr/>
            <p:nvPr/>
          </p:nvSpPr>
          <p:spPr>
            <a:xfrm>
              <a:off x="7691914" y="1029908"/>
              <a:ext cx="9525" cy="19050"/>
            </a:xfrm>
            <a:custGeom>
              <a:avLst/>
              <a:gdLst/>
              <a:ahLst/>
              <a:cxnLst/>
              <a:rect l="l" t="t" r="r" b="b"/>
              <a:pathLst>
                <a:path w="9525" h="19050" extrusionOk="0">
                  <a:moveTo>
                    <a:pt x="7144" y="9269"/>
                  </a:moveTo>
                  <a:cubicBezTo>
                    <a:pt x="10001" y="697"/>
                    <a:pt x="8096" y="21652"/>
                    <a:pt x="7144" y="9269"/>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278" name="Google Shape;12278;p15"/>
            <p:cNvSpPr/>
            <p:nvPr/>
          </p:nvSpPr>
          <p:spPr>
            <a:xfrm>
              <a:off x="7690961" y="1042182"/>
              <a:ext cx="9525" cy="9525"/>
            </a:xfrm>
            <a:custGeom>
              <a:avLst/>
              <a:gdLst/>
              <a:ahLst/>
              <a:cxnLst/>
              <a:rect l="l" t="t" r="r" b="b"/>
              <a:pathLst>
                <a:path w="9525" h="9525" extrusionOk="0">
                  <a:moveTo>
                    <a:pt x="7144" y="10330"/>
                  </a:moveTo>
                  <a:cubicBezTo>
                    <a:pt x="12859" y="3663"/>
                    <a:pt x="8096" y="9378"/>
                    <a:pt x="7144" y="10330"/>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279" name="Google Shape;12279;p15"/>
            <p:cNvSpPr/>
            <p:nvPr/>
          </p:nvSpPr>
          <p:spPr>
            <a:xfrm>
              <a:off x="7612856" y="932688"/>
              <a:ext cx="9525" cy="9525"/>
            </a:xfrm>
            <a:custGeom>
              <a:avLst/>
              <a:gdLst/>
              <a:ahLst/>
              <a:cxnLst/>
              <a:rect l="l" t="t" r="r" b="b"/>
              <a:pathLst>
                <a:path w="9525" h="9525" extrusionOk="0">
                  <a:moveTo>
                    <a:pt x="10001" y="8381"/>
                  </a:moveTo>
                  <a:cubicBezTo>
                    <a:pt x="9049" y="5524"/>
                    <a:pt x="8096" y="8381"/>
                    <a:pt x="7144" y="9334"/>
                  </a:cubicBezTo>
                  <a:cubicBezTo>
                    <a:pt x="7144" y="9334"/>
                    <a:pt x="9049" y="10286"/>
                    <a:pt x="10001" y="8381"/>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280" name="Google Shape;12280;p15"/>
            <p:cNvSpPr/>
            <p:nvPr/>
          </p:nvSpPr>
          <p:spPr>
            <a:xfrm>
              <a:off x="6955771" y="1016793"/>
              <a:ext cx="28575" cy="9525"/>
            </a:xfrm>
            <a:custGeom>
              <a:avLst/>
              <a:gdLst/>
              <a:ahLst/>
              <a:cxnLst/>
              <a:rect l="l" t="t" r="r" b="b"/>
              <a:pathLst>
                <a:path w="28575" h="9525" extrusionOk="0">
                  <a:moveTo>
                    <a:pt x="28911" y="7144"/>
                  </a:moveTo>
                  <a:cubicBezTo>
                    <a:pt x="19386" y="7144"/>
                    <a:pt x="-14903" y="10954"/>
                    <a:pt x="28911"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281" name="Google Shape;12281;p15"/>
            <p:cNvSpPr/>
            <p:nvPr/>
          </p:nvSpPr>
          <p:spPr>
            <a:xfrm>
              <a:off x="7543324" y="954936"/>
              <a:ext cx="19050" cy="19050"/>
            </a:xfrm>
            <a:custGeom>
              <a:avLst/>
              <a:gdLst/>
              <a:ahLst/>
              <a:cxnLst/>
              <a:rect l="l" t="t" r="r" b="b"/>
              <a:pathLst>
                <a:path w="19050" h="19050" extrusionOk="0">
                  <a:moveTo>
                    <a:pt x="7144" y="16613"/>
                  </a:moveTo>
                  <a:cubicBezTo>
                    <a:pt x="34766" y="-1484"/>
                    <a:pt x="10954" y="10898"/>
                    <a:pt x="7144" y="16613"/>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282" name="Google Shape;12282;p15"/>
            <p:cNvSpPr/>
            <p:nvPr/>
          </p:nvSpPr>
          <p:spPr>
            <a:xfrm>
              <a:off x="7542242" y="938688"/>
              <a:ext cx="9525" cy="19050"/>
            </a:xfrm>
            <a:custGeom>
              <a:avLst/>
              <a:gdLst/>
              <a:ahLst/>
              <a:cxnLst/>
              <a:rect l="l" t="t" r="r" b="b"/>
              <a:pathLst>
                <a:path w="9525" h="19050" extrusionOk="0">
                  <a:moveTo>
                    <a:pt x="7273" y="7144"/>
                  </a:moveTo>
                  <a:cubicBezTo>
                    <a:pt x="11083" y="21431"/>
                    <a:pt x="6320" y="18574"/>
                    <a:pt x="7273"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283" name="Google Shape;12283;p15"/>
            <p:cNvSpPr/>
            <p:nvPr/>
          </p:nvSpPr>
          <p:spPr>
            <a:xfrm>
              <a:off x="7580867" y="1065371"/>
              <a:ext cx="9525" cy="9525"/>
            </a:xfrm>
            <a:custGeom>
              <a:avLst/>
              <a:gdLst/>
              <a:ahLst/>
              <a:cxnLst/>
              <a:rect l="l" t="t" r="r" b="b"/>
              <a:pathLst>
                <a:path w="9525" h="9525" extrusionOk="0">
                  <a:moveTo>
                    <a:pt x="8653" y="7144"/>
                  </a:moveTo>
                  <a:cubicBezTo>
                    <a:pt x="5795" y="14764"/>
                    <a:pt x="7701" y="9049"/>
                    <a:pt x="8653"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284" name="Google Shape;12284;p15"/>
            <p:cNvSpPr/>
            <p:nvPr/>
          </p:nvSpPr>
          <p:spPr>
            <a:xfrm>
              <a:off x="7476209" y="933175"/>
              <a:ext cx="9525" cy="9525"/>
            </a:xfrm>
            <a:custGeom>
              <a:avLst/>
              <a:gdLst/>
              <a:ahLst/>
              <a:cxnLst/>
              <a:rect l="l" t="t" r="r" b="b"/>
              <a:pathLst>
                <a:path w="9525" h="9525" extrusionOk="0">
                  <a:moveTo>
                    <a:pt x="9488" y="10752"/>
                  </a:moveTo>
                  <a:cubicBezTo>
                    <a:pt x="8536" y="9800"/>
                    <a:pt x="4726" y="3132"/>
                    <a:pt x="9488" y="10752"/>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285" name="Google Shape;12285;p15"/>
            <p:cNvSpPr/>
            <p:nvPr/>
          </p:nvSpPr>
          <p:spPr>
            <a:xfrm>
              <a:off x="7478554" y="933926"/>
              <a:ext cx="9525" cy="9525"/>
            </a:xfrm>
            <a:custGeom>
              <a:avLst/>
              <a:gdLst/>
              <a:ahLst/>
              <a:cxnLst/>
              <a:rect l="l" t="t" r="r" b="b"/>
              <a:pathLst>
                <a:path w="9525" h="9525" extrusionOk="0">
                  <a:moveTo>
                    <a:pt x="8096" y="7144"/>
                  </a:moveTo>
                  <a:lnTo>
                    <a:pt x="7144" y="9049"/>
                  </a:lnTo>
                  <a:lnTo>
                    <a:pt x="8096" y="7144"/>
                  </a:ln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286" name="Google Shape;12286;p15"/>
            <p:cNvSpPr/>
            <p:nvPr/>
          </p:nvSpPr>
          <p:spPr>
            <a:xfrm>
              <a:off x="7581424" y="1078282"/>
              <a:ext cx="9525" cy="9525"/>
            </a:xfrm>
            <a:custGeom>
              <a:avLst/>
              <a:gdLst/>
              <a:ahLst/>
              <a:cxnLst/>
              <a:rect l="l" t="t" r="r" b="b"/>
              <a:pathLst>
                <a:path w="9525" h="9525" extrusionOk="0">
                  <a:moveTo>
                    <a:pt x="7144" y="7567"/>
                  </a:moveTo>
                  <a:cubicBezTo>
                    <a:pt x="10001" y="7567"/>
                    <a:pt x="14764" y="6615"/>
                    <a:pt x="7144" y="7567"/>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287" name="Google Shape;12287;p15"/>
            <p:cNvSpPr/>
            <p:nvPr/>
          </p:nvSpPr>
          <p:spPr>
            <a:xfrm>
              <a:off x="7552315" y="1046176"/>
              <a:ext cx="9525" cy="9525"/>
            </a:xfrm>
            <a:custGeom>
              <a:avLst/>
              <a:gdLst/>
              <a:ahLst/>
              <a:cxnLst/>
              <a:rect l="l" t="t" r="r" b="b"/>
              <a:pathLst>
                <a:path w="9525" h="9525" extrusionOk="0">
                  <a:moveTo>
                    <a:pt x="7677" y="9193"/>
                  </a:moveTo>
                  <a:lnTo>
                    <a:pt x="9582" y="7288"/>
                  </a:lnTo>
                  <a:cubicBezTo>
                    <a:pt x="9582" y="8241"/>
                    <a:pt x="5772" y="5383"/>
                    <a:pt x="7677" y="9193"/>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288" name="Google Shape;12288;p15"/>
            <p:cNvSpPr/>
            <p:nvPr/>
          </p:nvSpPr>
          <p:spPr>
            <a:xfrm>
              <a:off x="7456738" y="936783"/>
              <a:ext cx="9525" cy="9525"/>
            </a:xfrm>
            <a:custGeom>
              <a:avLst/>
              <a:gdLst/>
              <a:ahLst/>
              <a:cxnLst/>
              <a:rect l="l" t="t" r="r" b="b"/>
              <a:pathLst>
                <a:path w="9525" h="9525" extrusionOk="0">
                  <a:moveTo>
                    <a:pt x="9909" y="7144"/>
                  </a:moveTo>
                  <a:cubicBezTo>
                    <a:pt x="4194" y="13811"/>
                    <a:pt x="8956" y="8096"/>
                    <a:pt x="9909"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289" name="Google Shape;12289;p15"/>
            <p:cNvSpPr/>
            <p:nvPr/>
          </p:nvSpPr>
          <p:spPr>
            <a:xfrm>
              <a:off x="7533553" y="1068228"/>
              <a:ext cx="9525" cy="19050"/>
            </a:xfrm>
            <a:custGeom>
              <a:avLst/>
              <a:gdLst/>
              <a:ahLst/>
              <a:cxnLst/>
              <a:rect l="l" t="t" r="r" b="b"/>
              <a:pathLst>
                <a:path w="9525" h="19050" extrusionOk="0">
                  <a:moveTo>
                    <a:pt x="9294" y="7144"/>
                  </a:moveTo>
                  <a:cubicBezTo>
                    <a:pt x="11199" y="11906"/>
                    <a:pt x="4532" y="9049"/>
                    <a:pt x="8342" y="12859"/>
                  </a:cubicBezTo>
                  <a:cubicBezTo>
                    <a:pt x="12152" y="11906"/>
                    <a:pt x="10247" y="9049"/>
                    <a:pt x="9294"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290" name="Google Shape;12290;p15"/>
            <p:cNvSpPr/>
            <p:nvPr/>
          </p:nvSpPr>
          <p:spPr>
            <a:xfrm>
              <a:off x="7458551" y="1030128"/>
              <a:ext cx="9525" cy="9525"/>
            </a:xfrm>
            <a:custGeom>
              <a:avLst/>
              <a:gdLst/>
              <a:ahLst/>
              <a:cxnLst/>
              <a:rect l="l" t="t" r="r" b="b"/>
              <a:pathLst>
                <a:path w="9525" h="9525" extrusionOk="0">
                  <a:moveTo>
                    <a:pt x="8096" y="7144"/>
                  </a:moveTo>
                  <a:cubicBezTo>
                    <a:pt x="8096" y="7144"/>
                    <a:pt x="7144" y="7144"/>
                    <a:pt x="7144" y="8096"/>
                  </a:cubicBezTo>
                  <a:cubicBezTo>
                    <a:pt x="7144" y="7144"/>
                    <a:pt x="8096" y="7144"/>
                    <a:pt x="8096"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291" name="Google Shape;12291;p15"/>
            <p:cNvSpPr/>
            <p:nvPr/>
          </p:nvSpPr>
          <p:spPr>
            <a:xfrm>
              <a:off x="7459504" y="1029028"/>
              <a:ext cx="9525" cy="9525"/>
            </a:xfrm>
            <a:custGeom>
              <a:avLst/>
              <a:gdLst/>
              <a:ahLst/>
              <a:cxnLst/>
              <a:rect l="l" t="t" r="r" b="b"/>
              <a:pathLst>
                <a:path w="9525" h="9525" extrusionOk="0">
                  <a:moveTo>
                    <a:pt x="7144" y="8244"/>
                  </a:moveTo>
                  <a:cubicBezTo>
                    <a:pt x="8096" y="8244"/>
                    <a:pt x="10001" y="10149"/>
                    <a:pt x="10954" y="8244"/>
                  </a:cubicBezTo>
                  <a:cubicBezTo>
                    <a:pt x="9049" y="6339"/>
                    <a:pt x="8096" y="7291"/>
                    <a:pt x="7144" y="82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292" name="Google Shape;12292;p15"/>
            <p:cNvSpPr/>
            <p:nvPr/>
          </p:nvSpPr>
          <p:spPr>
            <a:xfrm>
              <a:off x="7445121" y="1029686"/>
              <a:ext cx="9525" cy="9525"/>
            </a:xfrm>
            <a:custGeom>
              <a:avLst/>
              <a:gdLst/>
              <a:ahLst/>
              <a:cxnLst/>
              <a:rect l="l" t="t" r="r" b="b"/>
              <a:pathLst>
                <a:path w="9525" h="9525" extrusionOk="0">
                  <a:moveTo>
                    <a:pt x="7239" y="10443"/>
                  </a:moveTo>
                  <a:cubicBezTo>
                    <a:pt x="12954" y="4728"/>
                    <a:pt x="6286" y="7586"/>
                    <a:pt x="7239" y="10443"/>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293" name="Google Shape;12293;p15"/>
            <p:cNvSpPr/>
            <p:nvPr/>
          </p:nvSpPr>
          <p:spPr>
            <a:xfrm>
              <a:off x="7347109" y="940446"/>
              <a:ext cx="19050" cy="9525"/>
            </a:xfrm>
            <a:custGeom>
              <a:avLst/>
              <a:gdLst/>
              <a:ahLst/>
              <a:cxnLst/>
              <a:rect l="l" t="t" r="r" b="b"/>
              <a:pathLst>
                <a:path w="19050" h="9525" extrusionOk="0">
                  <a:moveTo>
                    <a:pt x="7144" y="8244"/>
                  </a:moveTo>
                  <a:cubicBezTo>
                    <a:pt x="21431" y="12054"/>
                    <a:pt x="17621" y="4434"/>
                    <a:pt x="7144" y="82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294" name="Google Shape;12294;p15"/>
            <p:cNvSpPr/>
            <p:nvPr/>
          </p:nvSpPr>
          <p:spPr>
            <a:xfrm>
              <a:off x="7358539" y="938688"/>
              <a:ext cx="9525" cy="9525"/>
            </a:xfrm>
            <a:custGeom>
              <a:avLst/>
              <a:gdLst/>
              <a:ahLst/>
              <a:cxnLst/>
              <a:rect l="l" t="t" r="r" b="b"/>
              <a:pathLst>
                <a:path w="9525" h="9525" extrusionOk="0">
                  <a:moveTo>
                    <a:pt x="7144" y="8096"/>
                  </a:moveTo>
                  <a:cubicBezTo>
                    <a:pt x="8096" y="8096"/>
                    <a:pt x="8096" y="8096"/>
                    <a:pt x="9049" y="7144"/>
                  </a:cubicBezTo>
                  <a:cubicBezTo>
                    <a:pt x="8096" y="8096"/>
                    <a:pt x="7144" y="8096"/>
                    <a:pt x="7144" y="8096"/>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295" name="Google Shape;12295;p15"/>
            <p:cNvSpPr/>
            <p:nvPr/>
          </p:nvSpPr>
          <p:spPr>
            <a:xfrm>
              <a:off x="7501625" y="1081563"/>
              <a:ext cx="9525" cy="19050"/>
            </a:xfrm>
            <a:custGeom>
              <a:avLst/>
              <a:gdLst/>
              <a:ahLst/>
              <a:cxnLst/>
              <a:rect l="l" t="t" r="r" b="b"/>
              <a:pathLst>
                <a:path w="9525" h="19050" extrusionOk="0">
                  <a:moveTo>
                    <a:pt x="8837" y="7144"/>
                  </a:moveTo>
                  <a:cubicBezTo>
                    <a:pt x="5027" y="20479"/>
                    <a:pt x="8837" y="9049"/>
                    <a:pt x="8837"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296" name="Google Shape;12296;p15"/>
            <p:cNvSpPr/>
            <p:nvPr/>
          </p:nvSpPr>
          <p:spPr>
            <a:xfrm>
              <a:off x="7340288" y="939565"/>
              <a:ext cx="9525" cy="9525"/>
            </a:xfrm>
            <a:custGeom>
              <a:avLst/>
              <a:gdLst/>
              <a:ahLst/>
              <a:cxnLst/>
              <a:rect l="l" t="t" r="r" b="b"/>
              <a:pathLst>
                <a:path w="9525" h="9525" extrusionOk="0">
                  <a:moveTo>
                    <a:pt x="7297" y="8172"/>
                  </a:moveTo>
                  <a:cubicBezTo>
                    <a:pt x="8249" y="8172"/>
                    <a:pt x="9202" y="8172"/>
                    <a:pt x="10154" y="9125"/>
                  </a:cubicBezTo>
                  <a:cubicBezTo>
                    <a:pt x="10154" y="5315"/>
                    <a:pt x="6344" y="8172"/>
                    <a:pt x="7297" y="8172"/>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297" name="Google Shape;12297;p15"/>
            <p:cNvSpPr/>
            <p:nvPr/>
          </p:nvSpPr>
          <p:spPr>
            <a:xfrm>
              <a:off x="7398544" y="1026861"/>
              <a:ext cx="19050" cy="9525"/>
            </a:xfrm>
            <a:custGeom>
              <a:avLst/>
              <a:gdLst/>
              <a:ahLst/>
              <a:cxnLst/>
              <a:rect l="l" t="t" r="r" b="b"/>
              <a:pathLst>
                <a:path w="19050" h="9525" extrusionOk="0">
                  <a:moveTo>
                    <a:pt x="7144" y="9458"/>
                  </a:moveTo>
                  <a:cubicBezTo>
                    <a:pt x="8096" y="11363"/>
                    <a:pt x="10001" y="10411"/>
                    <a:pt x="11906" y="10411"/>
                  </a:cubicBezTo>
                  <a:cubicBezTo>
                    <a:pt x="10001" y="10411"/>
                    <a:pt x="8096" y="3743"/>
                    <a:pt x="7144" y="9458"/>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298" name="Google Shape;12298;p15"/>
            <p:cNvSpPr/>
            <p:nvPr/>
          </p:nvSpPr>
          <p:spPr>
            <a:xfrm>
              <a:off x="7329964" y="956592"/>
              <a:ext cx="9525" cy="19050"/>
            </a:xfrm>
            <a:custGeom>
              <a:avLst/>
              <a:gdLst/>
              <a:ahLst/>
              <a:cxnLst/>
              <a:rect l="l" t="t" r="r" b="b"/>
              <a:pathLst>
                <a:path w="9525" h="19050" extrusionOk="0">
                  <a:moveTo>
                    <a:pt x="7144" y="8290"/>
                  </a:moveTo>
                  <a:cubicBezTo>
                    <a:pt x="8096" y="8290"/>
                    <a:pt x="9049" y="11148"/>
                    <a:pt x="9049" y="14005"/>
                  </a:cubicBezTo>
                  <a:cubicBezTo>
                    <a:pt x="10001" y="11148"/>
                    <a:pt x="10954" y="4480"/>
                    <a:pt x="7144" y="8290"/>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299" name="Google Shape;12299;p15"/>
            <p:cNvSpPr/>
            <p:nvPr/>
          </p:nvSpPr>
          <p:spPr>
            <a:xfrm>
              <a:off x="7390924" y="1028329"/>
              <a:ext cx="9525" cy="9525"/>
            </a:xfrm>
            <a:custGeom>
              <a:avLst/>
              <a:gdLst/>
              <a:ahLst/>
              <a:cxnLst/>
              <a:rect l="l" t="t" r="r" b="b"/>
              <a:pathLst>
                <a:path w="9525" h="9525" extrusionOk="0">
                  <a:moveTo>
                    <a:pt x="7144" y="7990"/>
                  </a:moveTo>
                  <a:cubicBezTo>
                    <a:pt x="7144" y="7990"/>
                    <a:pt x="15716" y="6085"/>
                    <a:pt x="7144" y="7990"/>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300" name="Google Shape;12300;p15"/>
            <p:cNvSpPr/>
            <p:nvPr/>
          </p:nvSpPr>
          <p:spPr>
            <a:xfrm>
              <a:off x="7407519" y="1069159"/>
              <a:ext cx="9525" cy="19050"/>
            </a:xfrm>
            <a:custGeom>
              <a:avLst/>
              <a:gdLst/>
              <a:ahLst/>
              <a:cxnLst/>
              <a:rect l="l" t="t" r="r" b="b"/>
              <a:pathLst>
                <a:path w="9525" h="19050" extrusionOk="0">
                  <a:moveTo>
                    <a:pt x="7694" y="20500"/>
                  </a:moveTo>
                  <a:cubicBezTo>
                    <a:pt x="5789" y="23358"/>
                    <a:pt x="9599" y="-10932"/>
                    <a:pt x="7694" y="20500"/>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301" name="Google Shape;12301;p15"/>
            <p:cNvSpPr/>
            <p:nvPr/>
          </p:nvSpPr>
          <p:spPr>
            <a:xfrm>
              <a:off x="7400449" y="1073943"/>
              <a:ext cx="9525" cy="9525"/>
            </a:xfrm>
            <a:custGeom>
              <a:avLst/>
              <a:gdLst/>
              <a:ahLst/>
              <a:cxnLst/>
              <a:rect l="l" t="t" r="r" b="b"/>
              <a:pathLst>
                <a:path w="9525" h="9525" extrusionOk="0">
                  <a:moveTo>
                    <a:pt x="9049" y="7144"/>
                  </a:moveTo>
                  <a:cubicBezTo>
                    <a:pt x="8096" y="7144"/>
                    <a:pt x="8096" y="7144"/>
                    <a:pt x="7144" y="7144"/>
                  </a:cubicBezTo>
                  <a:cubicBezTo>
                    <a:pt x="8096" y="7144"/>
                    <a:pt x="9049" y="7144"/>
                    <a:pt x="9049"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302" name="Google Shape;12302;p15"/>
            <p:cNvSpPr/>
            <p:nvPr/>
          </p:nvSpPr>
          <p:spPr>
            <a:xfrm>
              <a:off x="7319486" y="1060608"/>
              <a:ext cx="9525" cy="9525"/>
            </a:xfrm>
            <a:custGeom>
              <a:avLst/>
              <a:gdLst/>
              <a:ahLst/>
              <a:cxnLst/>
              <a:rect l="l" t="t" r="r" b="b"/>
              <a:pathLst>
                <a:path w="9525" h="9525" extrusionOk="0">
                  <a:moveTo>
                    <a:pt x="7144" y="9049"/>
                  </a:moveTo>
                  <a:cubicBezTo>
                    <a:pt x="7144" y="8096"/>
                    <a:pt x="8096" y="8096"/>
                    <a:pt x="8096" y="7144"/>
                  </a:cubicBezTo>
                  <a:cubicBezTo>
                    <a:pt x="7144" y="8096"/>
                    <a:pt x="7144" y="8096"/>
                    <a:pt x="7144" y="9049"/>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303" name="Google Shape;12303;p15"/>
            <p:cNvSpPr/>
            <p:nvPr/>
          </p:nvSpPr>
          <p:spPr>
            <a:xfrm>
              <a:off x="7383867" y="1077738"/>
              <a:ext cx="9525" cy="9525"/>
            </a:xfrm>
            <a:custGeom>
              <a:avLst/>
              <a:gdLst/>
              <a:ahLst/>
              <a:cxnLst/>
              <a:rect l="l" t="t" r="r" b="b"/>
              <a:pathLst>
                <a:path w="9525" h="9525" extrusionOk="0">
                  <a:moveTo>
                    <a:pt x="8485" y="9064"/>
                  </a:moveTo>
                  <a:cubicBezTo>
                    <a:pt x="4675" y="4302"/>
                    <a:pt x="10390" y="10017"/>
                    <a:pt x="8485" y="906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304" name="Google Shape;12304;p15"/>
            <p:cNvSpPr/>
            <p:nvPr/>
          </p:nvSpPr>
          <p:spPr>
            <a:xfrm>
              <a:off x="7280434" y="946511"/>
              <a:ext cx="9525" cy="9525"/>
            </a:xfrm>
            <a:custGeom>
              <a:avLst/>
              <a:gdLst/>
              <a:ahLst/>
              <a:cxnLst/>
              <a:rect l="l" t="t" r="r" b="b"/>
              <a:pathLst>
                <a:path w="9525" h="9525" extrusionOk="0">
                  <a:moveTo>
                    <a:pt x="7144" y="10751"/>
                  </a:moveTo>
                  <a:cubicBezTo>
                    <a:pt x="8096" y="5036"/>
                    <a:pt x="8096" y="6941"/>
                    <a:pt x="7144" y="10751"/>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305" name="Google Shape;12305;p15"/>
            <p:cNvSpPr/>
            <p:nvPr/>
          </p:nvSpPr>
          <p:spPr>
            <a:xfrm>
              <a:off x="7278529" y="946308"/>
              <a:ext cx="9525" cy="9525"/>
            </a:xfrm>
            <a:custGeom>
              <a:avLst/>
              <a:gdLst/>
              <a:ahLst/>
              <a:cxnLst/>
              <a:rect l="l" t="t" r="r" b="b"/>
              <a:pathLst>
                <a:path w="9525" h="9525" extrusionOk="0">
                  <a:moveTo>
                    <a:pt x="7144" y="7144"/>
                  </a:moveTo>
                  <a:lnTo>
                    <a:pt x="7144" y="7144"/>
                  </a:lnTo>
                  <a:cubicBezTo>
                    <a:pt x="8096" y="7144"/>
                    <a:pt x="8096" y="7144"/>
                    <a:pt x="7144"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306" name="Google Shape;12306;p15"/>
            <p:cNvSpPr/>
            <p:nvPr/>
          </p:nvSpPr>
          <p:spPr>
            <a:xfrm>
              <a:off x="7328059" y="1055846"/>
              <a:ext cx="9525" cy="9525"/>
            </a:xfrm>
            <a:custGeom>
              <a:avLst/>
              <a:gdLst/>
              <a:ahLst/>
              <a:cxnLst/>
              <a:rect l="l" t="t" r="r" b="b"/>
              <a:pathLst>
                <a:path w="9525" h="9525" extrusionOk="0">
                  <a:moveTo>
                    <a:pt x="7144" y="9049"/>
                  </a:moveTo>
                  <a:cubicBezTo>
                    <a:pt x="9049" y="9049"/>
                    <a:pt x="10001" y="9049"/>
                    <a:pt x="10954" y="8096"/>
                  </a:cubicBezTo>
                  <a:cubicBezTo>
                    <a:pt x="10954" y="7144"/>
                    <a:pt x="7144" y="6191"/>
                    <a:pt x="7144" y="9049"/>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307" name="Google Shape;12307;p15"/>
            <p:cNvSpPr/>
            <p:nvPr/>
          </p:nvSpPr>
          <p:spPr>
            <a:xfrm>
              <a:off x="7266146" y="959008"/>
              <a:ext cx="9525" cy="9525"/>
            </a:xfrm>
            <a:custGeom>
              <a:avLst/>
              <a:gdLst/>
              <a:ahLst/>
              <a:cxnLst/>
              <a:rect l="l" t="t" r="r" b="b"/>
              <a:pathLst>
                <a:path w="9525" h="9525" extrusionOk="0">
                  <a:moveTo>
                    <a:pt x="7144" y="9684"/>
                  </a:moveTo>
                  <a:cubicBezTo>
                    <a:pt x="15716" y="3969"/>
                    <a:pt x="7144" y="9684"/>
                    <a:pt x="7144" y="968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308" name="Google Shape;12308;p15"/>
            <p:cNvSpPr/>
            <p:nvPr/>
          </p:nvSpPr>
          <p:spPr>
            <a:xfrm>
              <a:off x="7244864" y="952023"/>
              <a:ext cx="9525" cy="9525"/>
            </a:xfrm>
            <a:custGeom>
              <a:avLst/>
              <a:gdLst/>
              <a:ahLst/>
              <a:cxnLst/>
              <a:rect l="l" t="t" r="r" b="b"/>
              <a:pathLst>
                <a:path w="9525" h="9525" extrusionOk="0">
                  <a:moveTo>
                    <a:pt x="10329" y="7144"/>
                  </a:moveTo>
                  <a:cubicBezTo>
                    <a:pt x="11281" y="7144"/>
                    <a:pt x="2708" y="11906"/>
                    <a:pt x="10329"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309" name="Google Shape;12309;p15"/>
            <p:cNvSpPr/>
            <p:nvPr/>
          </p:nvSpPr>
          <p:spPr>
            <a:xfrm>
              <a:off x="7286149" y="1100084"/>
              <a:ext cx="9525" cy="19050"/>
            </a:xfrm>
            <a:custGeom>
              <a:avLst/>
              <a:gdLst/>
              <a:ahLst/>
              <a:cxnLst/>
              <a:rect l="l" t="t" r="r" b="b"/>
              <a:pathLst>
                <a:path w="9525" h="19050" extrusionOk="0">
                  <a:moveTo>
                    <a:pt x="7144" y="14340"/>
                  </a:moveTo>
                  <a:cubicBezTo>
                    <a:pt x="7144" y="14340"/>
                    <a:pt x="10001" y="-1852"/>
                    <a:pt x="7144" y="14340"/>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310" name="Google Shape;12310;p15"/>
            <p:cNvSpPr/>
            <p:nvPr/>
          </p:nvSpPr>
          <p:spPr>
            <a:xfrm>
              <a:off x="7064216" y="961548"/>
              <a:ext cx="95250" cy="76200"/>
            </a:xfrm>
            <a:custGeom>
              <a:avLst/>
              <a:gdLst/>
              <a:ahLst/>
              <a:cxnLst/>
              <a:rect l="l" t="t" r="r" b="b"/>
              <a:pathLst>
                <a:path w="95250" h="76200" extrusionOk="0">
                  <a:moveTo>
                    <a:pt x="69056" y="22384"/>
                  </a:moveTo>
                  <a:cubicBezTo>
                    <a:pt x="69056" y="22384"/>
                    <a:pt x="77629" y="29051"/>
                    <a:pt x="85249" y="28099"/>
                  </a:cubicBezTo>
                  <a:cubicBezTo>
                    <a:pt x="78581" y="26194"/>
                    <a:pt x="88106" y="15716"/>
                    <a:pt x="90964" y="10001"/>
                  </a:cubicBezTo>
                  <a:cubicBezTo>
                    <a:pt x="90011" y="10001"/>
                    <a:pt x="89059" y="9049"/>
                    <a:pt x="90011" y="7144"/>
                  </a:cubicBezTo>
                  <a:cubicBezTo>
                    <a:pt x="73819" y="18574"/>
                    <a:pt x="34766" y="16669"/>
                    <a:pt x="7144" y="20479"/>
                  </a:cubicBezTo>
                  <a:cubicBezTo>
                    <a:pt x="20479" y="24289"/>
                    <a:pt x="13811" y="61436"/>
                    <a:pt x="13811" y="69056"/>
                  </a:cubicBezTo>
                  <a:cubicBezTo>
                    <a:pt x="25241" y="76676"/>
                    <a:pt x="71914" y="31909"/>
                    <a:pt x="69056" y="2238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311" name="Google Shape;12311;p15"/>
            <p:cNvSpPr/>
            <p:nvPr/>
          </p:nvSpPr>
          <p:spPr>
            <a:xfrm>
              <a:off x="7141369" y="982741"/>
              <a:ext cx="9525" cy="9525"/>
            </a:xfrm>
            <a:custGeom>
              <a:avLst/>
              <a:gdLst/>
              <a:ahLst/>
              <a:cxnLst/>
              <a:rect l="l" t="t" r="r" b="b"/>
              <a:pathLst>
                <a:path w="9525" h="9525" extrusionOk="0">
                  <a:moveTo>
                    <a:pt x="7144" y="7858"/>
                  </a:moveTo>
                  <a:cubicBezTo>
                    <a:pt x="8096" y="7858"/>
                    <a:pt x="8096" y="7858"/>
                    <a:pt x="9049" y="7858"/>
                  </a:cubicBezTo>
                  <a:cubicBezTo>
                    <a:pt x="9049" y="6906"/>
                    <a:pt x="8096" y="6906"/>
                    <a:pt x="7144" y="7858"/>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312" name="Google Shape;12312;p15"/>
            <p:cNvSpPr/>
            <p:nvPr/>
          </p:nvSpPr>
          <p:spPr>
            <a:xfrm>
              <a:off x="7059454" y="975121"/>
              <a:ext cx="9525" cy="9525"/>
            </a:xfrm>
            <a:custGeom>
              <a:avLst/>
              <a:gdLst/>
              <a:ahLst/>
              <a:cxnLst/>
              <a:rect l="l" t="t" r="r" b="b"/>
              <a:pathLst>
                <a:path w="9525" h="9525" extrusionOk="0">
                  <a:moveTo>
                    <a:pt x="7144" y="7858"/>
                  </a:moveTo>
                  <a:lnTo>
                    <a:pt x="10001" y="7858"/>
                  </a:lnTo>
                  <a:cubicBezTo>
                    <a:pt x="10001" y="6906"/>
                    <a:pt x="9049" y="6906"/>
                    <a:pt x="7144" y="7858"/>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313" name="Google Shape;12313;p15"/>
            <p:cNvSpPr/>
            <p:nvPr/>
          </p:nvSpPr>
          <p:spPr>
            <a:xfrm>
              <a:off x="7152911" y="964882"/>
              <a:ext cx="9525" cy="9525"/>
            </a:xfrm>
            <a:custGeom>
              <a:avLst/>
              <a:gdLst/>
              <a:ahLst/>
              <a:cxnLst/>
              <a:rect l="l" t="t" r="r" b="b"/>
              <a:pathLst>
                <a:path w="9525" h="9525" extrusionOk="0">
                  <a:moveTo>
                    <a:pt x="11794" y="11430"/>
                  </a:moveTo>
                  <a:cubicBezTo>
                    <a:pt x="6079" y="5715"/>
                    <a:pt x="5126" y="5715"/>
                    <a:pt x="11794" y="11430"/>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314" name="Google Shape;12314;p15"/>
            <p:cNvSpPr/>
            <p:nvPr/>
          </p:nvSpPr>
          <p:spPr>
            <a:xfrm>
              <a:off x="7148832" y="960596"/>
              <a:ext cx="9525" cy="9525"/>
            </a:xfrm>
            <a:custGeom>
              <a:avLst/>
              <a:gdLst/>
              <a:ahLst/>
              <a:cxnLst/>
              <a:rect l="l" t="t" r="r" b="b"/>
              <a:pathLst>
                <a:path w="9525" h="9525" extrusionOk="0">
                  <a:moveTo>
                    <a:pt x="7301" y="7144"/>
                  </a:moveTo>
                  <a:cubicBezTo>
                    <a:pt x="6348" y="16669"/>
                    <a:pt x="10158" y="9049"/>
                    <a:pt x="7301"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315" name="Google Shape;12315;p15"/>
            <p:cNvSpPr/>
            <p:nvPr/>
          </p:nvSpPr>
          <p:spPr>
            <a:xfrm>
              <a:off x="7159425" y="1098708"/>
              <a:ext cx="9525" cy="9525"/>
            </a:xfrm>
            <a:custGeom>
              <a:avLst/>
              <a:gdLst/>
              <a:ahLst/>
              <a:cxnLst/>
              <a:rect l="l" t="t" r="r" b="b"/>
              <a:pathLst>
                <a:path w="9525" h="9525" extrusionOk="0">
                  <a:moveTo>
                    <a:pt x="10995" y="7144"/>
                  </a:moveTo>
                  <a:cubicBezTo>
                    <a:pt x="9090" y="7144"/>
                    <a:pt x="3375" y="10954"/>
                    <a:pt x="10995"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316" name="Google Shape;12316;p15"/>
            <p:cNvSpPr/>
            <p:nvPr/>
          </p:nvSpPr>
          <p:spPr>
            <a:xfrm>
              <a:off x="7141369" y="1091088"/>
              <a:ext cx="19050" cy="9525"/>
            </a:xfrm>
            <a:custGeom>
              <a:avLst/>
              <a:gdLst/>
              <a:ahLst/>
              <a:cxnLst/>
              <a:rect l="l" t="t" r="r" b="b"/>
              <a:pathLst>
                <a:path w="19050" h="9525" extrusionOk="0">
                  <a:moveTo>
                    <a:pt x="7144" y="8096"/>
                  </a:moveTo>
                  <a:cubicBezTo>
                    <a:pt x="9049" y="10954"/>
                    <a:pt x="11906" y="8096"/>
                    <a:pt x="12859" y="7144"/>
                  </a:cubicBezTo>
                  <a:cubicBezTo>
                    <a:pt x="9049" y="8096"/>
                    <a:pt x="10954" y="6191"/>
                    <a:pt x="7144" y="8096"/>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317" name="Google Shape;12317;p15"/>
            <p:cNvSpPr/>
            <p:nvPr/>
          </p:nvSpPr>
          <p:spPr>
            <a:xfrm>
              <a:off x="7146717" y="1124426"/>
              <a:ext cx="9525" cy="9525"/>
            </a:xfrm>
            <a:custGeom>
              <a:avLst/>
              <a:gdLst/>
              <a:ahLst/>
              <a:cxnLst/>
              <a:rect l="l" t="t" r="r" b="b"/>
              <a:pathLst>
                <a:path w="9525" h="9525" extrusionOk="0">
                  <a:moveTo>
                    <a:pt x="10368" y="7144"/>
                  </a:moveTo>
                  <a:cubicBezTo>
                    <a:pt x="6558" y="10001"/>
                    <a:pt x="5606" y="10954"/>
                    <a:pt x="10368"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318" name="Google Shape;12318;p15"/>
            <p:cNvSpPr/>
            <p:nvPr/>
          </p:nvSpPr>
          <p:spPr>
            <a:xfrm>
              <a:off x="7036594" y="1026318"/>
              <a:ext cx="9525" cy="9525"/>
            </a:xfrm>
            <a:custGeom>
              <a:avLst/>
              <a:gdLst/>
              <a:ahLst/>
              <a:cxnLst/>
              <a:rect l="l" t="t" r="r" b="b"/>
              <a:pathLst>
                <a:path w="9525" h="9525" extrusionOk="0">
                  <a:moveTo>
                    <a:pt x="9049" y="7144"/>
                  </a:moveTo>
                  <a:lnTo>
                    <a:pt x="7144" y="7144"/>
                  </a:lnTo>
                  <a:cubicBezTo>
                    <a:pt x="8096" y="8096"/>
                    <a:pt x="8096" y="7144"/>
                    <a:pt x="9049"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319" name="Google Shape;12319;p15"/>
            <p:cNvSpPr/>
            <p:nvPr/>
          </p:nvSpPr>
          <p:spPr>
            <a:xfrm>
              <a:off x="7021354" y="976980"/>
              <a:ext cx="57150" cy="57150"/>
            </a:xfrm>
            <a:custGeom>
              <a:avLst/>
              <a:gdLst/>
              <a:ahLst/>
              <a:cxnLst/>
              <a:rect l="l" t="t" r="r" b="b"/>
              <a:pathLst>
                <a:path w="57150" h="57150" extrusionOk="0">
                  <a:moveTo>
                    <a:pt x="50006" y="49814"/>
                  </a:moveTo>
                  <a:cubicBezTo>
                    <a:pt x="16669" y="26002"/>
                    <a:pt x="56674" y="-34958"/>
                    <a:pt x="7144" y="53624"/>
                  </a:cubicBezTo>
                  <a:cubicBezTo>
                    <a:pt x="15716" y="46957"/>
                    <a:pt x="20479" y="46957"/>
                    <a:pt x="20479" y="53624"/>
                  </a:cubicBezTo>
                  <a:cubicBezTo>
                    <a:pt x="20479" y="53624"/>
                    <a:pt x="24289" y="-2573"/>
                    <a:pt x="33814" y="15524"/>
                  </a:cubicBezTo>
                  <a:cubicBezTo>
                    <a:pt x="14764" y="25049"/>
                    <a:pt x="25241" y="68864"/>
                    <a:pt x="50006" y="4981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320" name="Google Shape;12320;p15"/>
            <p:cNvSpPr/>
            <p:nvPr/>
          </p:nvSpPr>
          <p:spPr>
            <a:xfrm>
              <a:off x="6977539" y="1022508"/>
              <a:ext cx="9525" cy="9525"/>
            </a:xfrm>
            <a:custGeom>
              <a:avLst/>
              <a:gdLst/>
              <a:ahLst/>
              <a:cxnLst/>
              <a:rect l="l" t="t" r="r" b="b"/>
              <a:pathLst>
                <a:path w="9525" h="9525" extrusionOk="0">
                  <a:moveTo>
                    <a:pt x="7144" y="7144"/>
                  </a:moveTo>
                  <a:lnTo>
                    <a:pt x="7144" y="7144"/>
                  </a:lnTo>
                  <a:cubicBezTo>
                    <a:pt x="7144" y="7144"/>
                    <a:pt x="7144" y="7144"/>
                    <a:pt x="7144"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321" name="Google Shape;12321;p15"/>
            <p:cNvSpPr/>
            <p:nvPr/>
          </p:nvSpPr>
          <p:spPr>
            <a:xfrm>
              <a:off x="6980396" y="1017266"/>
              <a:ext cx="9525" cy="19050"/>
            </a:xfrm>
            <a:custGeom>
              <a:avLst/>
              <a:gdLst/>
              <a:ahLst/>
              <a:cxnLst/>
              <a:rect l="l" t="t" r="r" b="b"/>
              <a:pathLst>
                <a:path w="9525" h="19050" extrusionOk="0">
                  <a:moveTo>
                    <a:pt x="7144" y="13339"/>
                  </a:moveTo>
                  <a:cubicBezTo>
                    <a:pt x="7144" y="956"/>
                    <a:pt x="7144" y="10481"/>
                    <a:pt x="7144" y="13339"/>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322" name="Google Shape;12322;p15"/>
            <p:cNvSpPr/>
            <p:nvPr/>
          </p:nvSpPr>
          <p:spPr>
            <a:xfrm>
              <a:off x="6986069" y="984408"/>
              <a:ext cx="19050" cy="19050"/>
            </a:xfrm>
            <a:custGeom>
              <a:avLst/>
              <a:gdLst/>
              <a:ahLst/>
              <a:cxnLst/>
              <a:rect l="l" t="t" r="r" b="b"/>
              <a:pathLst>
                <a:path w="19050" h="19050" extrusionOk="0">
                  <a:moveTo>
                    <a:pt x="11948" y="7144"/>
                  </a:moveTo>
                  <a:cubicBezTo>
                    <a:pt x="8138" y="9049"/>
                    <a:pt x="3375" y="34766"/>
                    <a:pt x="11948"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323" name="Google Shape;12323;p15"/>
            <p:cNvSpPr/>
            <p:nvPr/>
          </p:nvSpPr>
          <p:spPr>
            <a:xfrm>
              <a:off x="7013734" y="989171"/>
              <a:ext cx="9525" cy="9525"/>
            </a:xfrm>
            <a:custGeom>
              <a:avLst/>
              <a:gdLst/>
              <a:ahLst/>
              <a:cxnLst/>
              <a:rect l="l" t="t" r="r" b="b"/>
              <a:pathLst>
                <a:path w="9525" h="9525" extrusionOk="0">
                  <a:moveTo>
                    <a:pt x="7144" y="7144"/>
                  </a:moveTo>
                  <a:cubicBezTo>
                    <a:pt x="8096" y="10001"/>
                    <a:pt x="8096" y="12859"/>
                    <a:pt x="7144"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324" name="Google Shape;12324;p15"/>
            <p:cNvSpPr/>
            <p:nvPr/>
          </p:nvSpPr>
          <p:spPr>
            <a:xfrm>
              <a:off x="7010241" y="1019651"/>
              <a:ext cx="9525" cy="9525"/>
            </a:xfrm>
            <a:custGeom>
              <a:avLst/>
              <a:gdLst/>
              <a:ahLst/>
              <a:cxnLst/>
              <a:rect l="l" t="t" r="r" b="b"/>
              <a:pathLst>
                <a:path w="9525" h="9525" extrusionOk="0">
                  <a:moveTo>
                    <a:pt x="9684" y="7144"/>
                  </a:moveTo>
                  <a:cubicBezTo>
                    <a:pt x="9684" y="7144"/>
                    <a:pt x="3969" y="14764"/>
                    <a:pt x="9684"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325" name="Google Shape;12325;p15"/>
            <p:cNvSpPr/>
            <p:nvPr/>
          </p:nvSpPr>
          <p:spPr>
            <a:xfrm>
              <a:off x="7002304" y="988218"/>
              <a:ext cx="9525" cy="9525"/>
            </a:xfrm>
            <a:custGeom>
              <a:avLst/>
              <a:gdLst/>
              <a:ahLst/>
              <a:cxnLst/>
              <a:rect l="l" t="t" r="r" b="b"/>
              <a:pathLst>
                <a:path w="9525" h="9525" extrusionOk="0">
                  <a:moveTo>
                    <a:pt x="10001" y="8096"/>
                  </a:moveTo>
                  <a:cubicBezTo>
                    <a:pt x="9049" y="7144"/>
                    <a:pt x="8096" y="7144"/>
                    <a:pt x="7144" y="7144"/>
                  </a:cubicBezTo>
                  <a:lnTo>
                    <a:pt x="10001" y="8096"/>
                  </a:ln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326" name="Google Shape;12326;p15"/>
            <p:cNvSpPr/>
            <p:nvPr/>
          </p:nvSpPr>
          <p:spPr>
            <a:xfrm>
              <a:off x="7005253" y="1017005"/>
              <a:ext cx="9525" cy="9525"/>
            </a:xfrm>
            <a:custGeom>
              <a:avLst/>
              <a:gdLst/>
              <a:ahLst/>
              <a:cxnLst/>
              <a:rect l="l" t="t" r="r" b="b"/>
              <a:pathLst>
                <a:path w="9525" h="9525" extrusionOk="0">
                  <a:moveTo>
                    <a:pt x="9909" y="8837"/>
                  </a:moveTo>
                  <a:cubicBezTo>
                    <a:pt x="8956" y="8837"/>
                    <a:pt x="4194" y="5027"/>
                    <a:pt x="9909" y="8837"/>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327" name="Google Shape;12327;p15"/>
            <p:cNvSpPr/>
            <p:nvPr/>
          </p:nvSpPr>
          <p:spPr>
            <a:xfrm>
              <a:off x="7008532" y="978375"/>
              <a:ext cx="9525" cy="47625"/>
            </a:xfrm>
            <a:custGeom>
              <a:avLst/>
              <a:gdLst/>
              <a:ahLst/>
              <a:cxnLst/>
              <a:rect l="l" t="t" r="r" b="b"/>
              <a:pathLst>
                <a:path w="9525" h="47625" extrusionOk="0">
                  <a:moveTo>
                    <a:pt x="9488" y="48420"/>
                  </a:moveTo>
                  <a:cubicBezTo>
                    <a:pt x="4726" y="-43973"/>
                    <a:pt x="8536" y="47467"/>
                    <a:pt x="9488" y="48420"/>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328" name="Google Shape;12328;p15"/>
            <p:cNvSpPr/>
            <p:nvPr/>
          </p:nvSpPr>
          <p:spPr>
            <a:xfrm>
              <a:off x="7122411" y="1121568"/>
              <a:ext cx="9525" cy="9525"/>
            </a:xfrm>
            <a:custGeom>
              <a:avLst/>
              <a:gdLst/>
              <a:ahLst/>
              <a:cxnLst/>
              <a:rect l="l" t="t" r="r" b="b"/>
              <a:pathLst>
                <a:path w="9525" h="9525" extrusionOk="0">
                  <a:moveTo>
                    <a:pt x="9909" y="7144"/>
                  </a:moveTo>
                  <a:cubicBezTo>
                    <a:pt x="4194" y="13811"/>
                    <a:pt x="8957" y="8096"/>
                    <a:pt x="9909"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329" name="Google Shape;12329;p15"/>
            <p:cNvSpPr/>
            <p:nvPr/>
          </p:nvSpPr>
          <p:spPr>
            <a:xfrm>
              <a:off x="7105174" y="1119663"/>
              <a:ext cx="9525" cy="9525"/>
            </a:xfrm>
            <a:custGeom>
              <a:avLst/>
              <a:gdLst/>
              <a:ahLst/>
              <a:cxnLst/>
              <a:rect l="l" t="t" r="r" b="b"/>
              <a:pathLst>
                <a:path w="9525" h="9525" extrusionOk="0">
                  <a:moveTo>
                    <a:pt x="9049" y="7144"/>
                  </a:moveTo>
                  <a:cubicBezTo>
                    <a:pt x="8096" y="8096"/>
                    <a:pt x="8096" y="9049"/>
                    <a:pt x="7144" y="10001"/>
                  </a:cubicBezTo>
                  <a:cubicBezTo>
                    <a:pt x="8096" y="9049"/>
                    <a:pt x="8096" y="8096"/>
                    <a:pt x="9049"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330" name="Google Shape;12330;p15"/>
            <p:cNvSpPr/>
            <p:nvPr/>
          </p:nvSpPr>
          <p:spPr>
            <a:xfrm>
              <a:off x="7089099" y="1121568"/>
              <a:ext cx="28575" cy="38100"/>
            </a:xfrm>
            <a:custGeom>
              <a:avLst/>
              <a:gdLst/>
              <a:ahLst/>
              <a:cxnLst/>
              <a:rect l="l" t="t" r="r" b="b"/>
              <a:pathLst>
                <a:path w="28575" h="38100" extrusionOk="0">
                  <a:moveTo>
                    <a:pt x="14645" y="34766"/>
                  </a:moveTo>
                  <a:cubicBezTo>
                    <a:pt x="9883" y="30004"/>
                    <a:pt x="17503" y="17621"/>
                    <a:pt x="23218" y="7144"/>
                  </a:cubicBezTo>
                  <a:cubicBezTo>
                    <a:pt x="-6309" y="29051"/>
                    <a:pt x="13693" y="25241"/>
                    <a:pt x="14645" y="34766"/>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331" name="Google Shape;12331;p15"/>
            <p:cNvSpPr/>
            <p:nvPr/>
          </p:nvSpPr>
          <p:spPr>
            <a:xfrm>
              <a:off x="7103269" y="1156103"/>
              <a:ext cx="9525" cy="9525"/>
            </a:xfrm>
            <a:custGeom>
              <a:avLst/>
              <a:gdLst/>
              <a:ahLst/>
              <a:cxnLst/>
              <a:rect l="l" t="t" r="r" b="b"/>
              <a:pathLst>
                <a:path w="9525" h="9525" extrusionOk="0">
                  <a:moveTo>
                    <a:pt x="7144" y="9756"/>
                  </a:moveTo>
                  <a:cubicBezTo>
                    <a:pt x="9049" y="9756"/>
                    <a:pt x="9049" y="9756"/>
                    <a:pt x="10001" y="8804"/>
                  </a:cubicBezTo>
                  <a:cubicBezTo>
                    <a:pt x="10001" y="4994"/>
                    <a:pt x="9049" y="8804"/>
                    <a:pt x="7144" y="9756"/>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332" name="Google Shape;12332;p15"/>
            <p:cNvSpPr/>
            <p:nvPr/>
          </p:nvSpPr>
          <p:spPr>
            <a:xfrm>
              <a:off x="7057830" y="1089183"/>
              <a:ext cx="9525" cy="19050"/>
            </a:xfrm>
            <a:custGeom>
              <a:avLst/>
              <a:gdLst/>
              <a:ahLst/>
              <a:cxnLst/>
              <a:rect l="l" t="t" r="r" b="b"/>
              <a:pathLst>
                <a:path w="9525" h="19050" extrusionOk="0">
                  <a:moveTo>
                    <a:pt x="7814" y="7144"/>
                  </a:moveTo>
                  <a:cubicBezTo>
                    <a:pt x="5910" y="17621"/>
                    <a:pt x="8767" y="10954"/>
                    <a:pt x="7814"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333" name="Google Shape;12333;p15"/>
            <p:cNvSpPr/>
            <p:nvPr/>
          </p:nvSpPr>
          <p:spPr>
            <a:xfrm>
              <a:off x="7060406" y="1092041"/>
              <a:ext cx="9525" cy="9525"/>
            </a:xfrm>
            <a:custGeom>
              <a:avLst/>
              <a:gdLst/>
              <a:ahLst/>
              <a:cxnLst/>
              <a:rect l="l" t="t" r="r" b="b"/>
              <a:pathLst>
                <a:path w="9525" h="9525" extrusionOk="0">
                  <a:moveTo>
                    <a:pt x="9049" y="7144"/>
                  </a:moveTo>
                  <a:lnTo>
                    <a:pt x="7144" y="8096"/>
                  </a:lnTo>
                  <a:cubicBezTo>
                    <a:pt x="7144" y="8096"/>
                    <a:pt x="8096" y="8096"/>
                    <a:pt x="9049"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334" name="Google Shape;12334;p15"/>
            <p:cNvSpPr/>
            <p:nvPr/>
          </p:nvSpPr>
          <p:spPr>
            <a:xfrm>
              <a:off x="7057549" y="1088231"/>
              <a:ext cx="9525" cy="9525"/>
            </a:xfrm>
            <a:custGeom>
              <a:avLst/>
              <a:gdLst/>
              <a:ahLst/>
              <a:cxnLst/>
              <a:rect l="l" t="t" r="r" b="b"/>
              <a:pathLst>
                <a:path w="9525" h="9525" extrusionOk="0">
                  <a:moveTo>
                    <a:pt x="7144" y="7144"/>
                  </a:moveTo>
                  <a:lnTo>
                    <a:pt x="7144" y="7144"/>
                  </a:lnTo>
                  <a:cubicBezTo>
                    <a:pt x="8096" y="8096"/>
                    <a:pt x="8096" y="7144"/>
                    <a:pt x="7144"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335" name="Google Shape;12335;p15"/>
            <p:cNvSpPr/>
            <p:nvPr/>
          </p:nvSpPr>
          <p:spPr>
            <a:xfrm>
              <a:off x="6993731" y="984739"/>
              <a:ext cx="9525" cy="9525"/>
            </a:xfrm>
            <a:custGeom>
              <a:avLst/>
              <a:gdLst/>
              <a:ahLst/>
              <a:cxnLst/>
              <a:rect l="l" t="t" r="r" b="b"/>
              <a:pathLst>
                <a:path w="9525" h="9525" extrusionOk="0">
                  <a:moveTo>
                    <a:pt x="10001" y="8718"/>
                  </a:moveTo>
                  <a:cubicBezTo>
                    <a:pt x="10001" y="5861"/>
                    <a:pt x="8096" y="7766"/>
                    <a:pt x="7144" y="7766"/>
                  </a:cubicBezTo>
                  <a:cubicBezTo>
                    <a:pt x="8096" y="7766"/>
                    <a:pt x="9049" y="8718"/>
                    <a:pt x="10001" y="8718"/>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336" name="Google Shape;12336;p15"/>
            <p:cNvSpPr/>
            <p:nvPr/>
          </p:nvSpPr>
          <p:spPr>
            <a:xfrm>
              <a:off x="6928009" y="1012031"/>
              <a:ext cx="9525" cy="9525"/>
            </a:xfrm>
            <a:custGeom>
              <a:avLst/>
              <a:gdLst/>
              <a:ahLst/>
              <a:cxnLst/>
              <a:rect l="l" t="t" r="r" b="b"/>
              <a:pathLst>
                <a:path w="9525" h="9525" extrusionOk="0">
                  <a:moveTo>
                    <a:pt x="8096" y="10001"/>
                  </a:moveTo>
                  <a:lnTo>
                    <a:pt x="7144" y="7144"/>
                  </a:lnTo>
                  <a:cubicBezTo>
                    <a:pt x="7144" y="9049"/>
                    <a:pt x="7144" y="10001"/>
                    <a:pt x="8096" y="10001"/>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337" name="Google Shape;12337;p15"/>
            <p:cNvSpPr/>
            <p:nvPr/>
          </p:nvSpPr>
          <p:spPr>
            <a:xfrm>
              <a:off x="6886099" y="1079658"/>
              <a:ext cx="9525" cy="9525"/>
            </a:xfrm>
            <a:custGeom>
              <a:avLst/>
              <a:gdLst/>
              <a:ahLst/>
              <a:cxnLst/>
              <a:rect l="l" t="t" r="r" b="b"/>
              <a:pathLst>
                <a:path w="9525" h="9525" extrusionOk="0">
                  <a:moveTo>
                    <a:pt x="8096" y="7144"/>
                  </a:moveTo>
                  <a:cubicBezTo>
                    <a:pt x="8096" y="8096"/>
                    <a:pt x="8096" y="8096"/>
                    <a:pt x="7144" y="8096"/>
                  </a:cubicBezTo>
                  <a:cubicBezTo>
                    <a:pt x="7144" y="8096"/>
                    <a:pt x="8096" y="8096"/>
                    <a:pt x="8096"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338" name="Google Shape;12338;p15"/>
            <p:cNvSpPr/>
            <p:nvPr/>
          </p:nvSpPr>
          <p:spPr>
            <a:xfrm>
              <a:off x="6882490" y="1080611"/>
              <a:ext cx="9525" cy="9525"/>
            </a:xfrm>
            <a:custGeom>
              <a:avLst/>
              <a:gdLst/>
              <a:ahLst/>
              <a:cxnLst/>
              <a:rect l="l" t="t" r="r" b="b"/>
              <a:pathLst>
                <a:path w="9525" h="9525" extrusionOk="0">
                  <a:moveTo>
                    <a:pt x="10752" y="7144"/>
                  </a:moveTo>
                  <a:cubicBezTo>
                    <a:pt x="3132" y="15716"/>
                    <a:pt x="9800" y="9049"/>
                    <a:pt x="10752"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339" name="Google Shape;12339;p15"/>
            <p:cNvSpPr/>
            <p:nvPr/>
          </p:nvSpPr>
          <p:spPr>
            <a:xfrm>
              <a:off x="6890374" y="1037748"/>
              <a:ext cx="19050" cy="38100"/>
            </a:xfrm>
            <a:custGeom>
              <a:avLst/>
              <a:gdLst/>
              <a:ahLst/>
              <a:cxnLst/>
              <a:rect l="l" t="t" r="r" b="b"/>
              <a:pathLst>
                <a:path w="19050" h="38100" extrusionOk="0">
                  <a:moveTo>
                    <a:pt x="19061" y="31909"/>
                  </a:moveTo>
                  <a:cubicBezTo>
                    <a:pt x="16204" y="24289"/>
                    <a:pt x="20014" y="9049"/>
                    <a:pt x="7631" y="7144"/>
                  </a:cubicBezTo>
                  <a:cubicBezTo>
                    <a:pt x="4774" y="15716"/>
                    <a:pt x="15251" y="40481"/>
                    <a:pt x="19061" y="31909"/>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340" name="Google Shape;12340;p15"/>
            <p:cNvSpPr/>
            <p:nvPr/>
          </p:nvSpPr>
          <p:spPr>
            <a:xfrm>
              <a:off x="6884822" y="1062738"/>
              <a:ext cx="38100" cy="28575"/>
            </a:xfrm>
            <a:custGeom>
              <a:avLst/>
              <a:gdLst/>
              <a:ahLst/>
              <a:cxnLst/>
              <a:rect l="l" t="t" r="r" b="b"/>
              <a:pathLst>
                <a:path w="38100" h="28575" extrusionOk="0">
                  <a:moveTo>
                    <a:pt x="11278" y="18349"/>
                  </a:moveTo>
                  <a:cubicBezTo>
                    <a:pt x="20803" y="17397"/>
                    <a:pt x="44615" y="48829"/>
                    <a:pt x="24613" y="8824"/>
                  </a:cubicBezTo>
                  <a:cubicBezTo>
                    <a:pt x="20803" y="-1653"/>
                    <a:pt x="-2057" y="41209"/>
                    <a:pt x="11278" y="18349"/>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341" name="Google Shape;12341;p15"/>
            <p:cNvSpPr/>
            <p:nvPr/>
          </p:nvSpPr>
          <p:spPr>
            <a:xfrm>
              <a:off x="6902291" y="1065371"/>
              <a:ext cx="9525" cy="9525"/>
            </a:xfrm>
            <a:custGeom>
              <a:avLst/>
              <a:gdLst/>
              <a:ahLst/>
              <a:cxnLst/>
              <a:rect l="l" t="t" r="r" b="b"/>
              <a:pathLst>
                <a:path w="9525" h="9525" extrusionOk="0">
                  <a:moveTo>
                    <a:pt x="7144" y="7144"/>
                  </a:moveTo>
                  <a:lnTo>
                    <a:pt x="7144" y="7144"/>
                  </a:lnTo>
                  <a:lnTo>
                    <a:pt x="7144" y="7144"/>
                  </a:ln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342" name="Google Shape;12342;p15"/>
            <p:cNvSpPr/>
            <p:nvPr/>
          </p:nvSpPr>
          <p:spPr>
            <a:xfrm>
              <a:off x="7413964" y="1218257"/>
              <a:ext cx="28575" cy="19050"/>
            </a:xfrm>
            <a:custGeom>
              <a:avLst/>
              <a:gdLst/>
              <a:ahLst/>
              <a:cxnLst/>
              <a:rect l="l" t="t" r="r" b="b"/>
              <a:pathLst>
                <a:path w="28575" h="19050" extrusionOk="0">
                  <a:moveTo>
                    <a:pt x="7916" y="13325"/>
                  </a:moveTo>
                  <a:cubicBezTo>
                    <a:pt x="296" y="16183"/>
                    <a:pt x="52683" y="-1915"/>
                    <a:pt x="7916" y="13325"/>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343" name="Google Shape;12343;p15"/>
            <p:cNvSpPr/>
            <p:nvPr/>
          </p:nvSpPr>
          <p:spPr>
            <a:xfrm>
              <a:off x="7701439" y="966311"/>
              <a:ext cx="9525" cy="9525"/>
            </a:xfrm>
            <a:custGeom>
              <a:avLst/>
              <a:gdLst/>
              <a:ahLst/>
              <a:cxnLst/>
              <a:rect l="l" t="t" r="r" b="b"/>
              <a:pathLst>
                <a:path w="9525" h="9525" extrusionOk="0">
                  <a:moveTo>
                    <a:pt x="7144" y="7144"/>
                  </a:moveTo>
                  <a:cubicBezTo>
                    <a:pt x="7144" y="10001"/>
                    <a:pt x="7144" y="10001"/>
                    <a:pt x="8096" y="10001"/>
                  </a:cubicBezTo>
                  <a:cubicBezTo>
                    <a:pt x="8096" y="10001"/>
                    <a:pt x="7144" y="9049"/>
                    <a:pt x="7144"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344" name="Google Shape;12344;p15"/>
            <p:cNvSpPr/>
            <p:nvPr/>
          </p:nvSpPr>
          <p:spPr>
            <a:xfrm>
              <a:off x="7458551" y="1216818"/>
              <a:ext cx="9525" cy="19050"/>
            </a:xfrm>
            <a:custGeom>
              <a:avLst/>
              <a:gdLst/>
              <a:ahLst/>
              <a:cxnLst/>
              <a:rect l="l" t="t" r="r" b="b"/>
              <a:pathLst>
                <a:path w="9525" h="19050" extrusionOk="0">
                  <a:moveTo>
                    <a:pt x="7144" y="12859"/>
                  </a:moveTo>
                  <a:lnTo>
                    <a:pt x="9049" y="7144"/>
                  </a:lnTo>
                  <a:cubicBezTo>
                    <a:pt x="8096" y="8096"/>
                    <a:pt x="7144" y="10001"/>
                    <a:pt x="7144" y="12859"/>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345" name="Google Shape;12345;p15"/>
            <p:cNvSpPr/>
            <p:nvPr/>
          </p:nvSpPr>
          <p:spPr>
            <a:xfrm>
              <a:off x="7455694" y="1305293"/>
              <a:ext cx="9525" cy="9525"/>
            </a:xfrm>
            <a:custGeom>
              <a:avLst/>
              <a:gdLst/>
              <a:ahLst/>
              <a:cxnLst/>
              <a:rect l="l" t="t" r="r" b="b"/>
              <a:pathLst>
                <a:path w="9525" h="9525" extrusionOk="0">
                  <a:moveTo>
                    <a:pt x="7144" y="9156"/>
                  </a:moveTo>
                  <a:cubicBezTo>
                    <a:pt x="7144" y="12014"/>
                    <a:pt x="10001" y="3441"/>
                    <a:pt x="7144" y="9156"/>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346" name="Google Shape;12346;p15"/>
            <p:cNvSpPr/>
            <p:nvPr/>
          </p:nvSpPr>
          <p:spPr>
            <a:xfrm>
              <a:off x="7515701" y="1174194"/>
              <a:ext cx="9525" cy="9525"/>
            </a:xfrm>
            <a:custGeom>
              <a:avLst/>
              <a:gdLst/>
              <a:ahLst/>
              <a:cxnLst/>
              <a:rect l="l" t="t" r="r" b="b"/>
              <a:pathLst>
                <a:path w="9525" h="9525" extrusionOk="0">
                  <a:moveTo>
                    <a:pt x="7144" y="7858"/>
                  </a:moveTo>
                  <a:cubicBezTo>
                    <a:pt x="8096" y="6906"/>
                    <a:pt x="8096" y="6906"/>
                    <a:pt x="7144" y="7858"/>
                  </a:cubicBezTo>
                  <a:cubicBezTo>
                    <a:pt x="8096" y="6906"/>
                    <a:pt x="8096" y="6906"/>
                    <a:pt x="7144" y="7858"/>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347" name="Google Shape;12347;p15"/>
            <p:cNvSpPr/>
            <p:nvPr/>
          </p:nvSpPr>
          <p:spPr>
            <a:xfrm>
              <a:off x="7369016" y="1322132"/>
              <a:ext cx="28575" cy="28575"/>
            </a:xfrm>
            <a:custGeom>
              <a:avLst/>
              <a:gdLst/>
              <a:ahLst/>
              <a:cxnLst/>
              <a:rect l="l" t="t" r="r" b="b"/>
              <a:pathLst>
                <a:path w="28575" h="28575" extrusionOk="0">
                  <a:moveTo>
                    <a:pt x="7144" y="21845"/>
                  </a:moveTo>
                  <a:cubicBezTo>
                    <a:pt x="19526" y="9463"/>
                    <a:pt x="33814" y="-3872"/>
                    <a:pt x="7144" y="21845"/>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348" name="Google Shape;12348;p15"/>
            <p:cNvSpPr/>
            <p:nvPr/>
          </p:nvSpPr>
          <p:spPr>
            <a:xfrm>
              <a:off x="7681436" y="1114901"/>
              <a:ext cx="9525" cy="9525"/>
            </a:xfrm>
            <a:custGeom>
              <a:avLst/>
              <a:gdLst/>
              <a:ahLst/>
              <a:cxnLst/>
              <a:rect l="l" t="t" r="r" b="b"/>
              <a:pathLst>
                <a:path w="9525" h="9525" extrusionOk="0">
                  <a:moveTo>
                    <a:pt x="7144" y="7144"/>
                  </a:moveTo>
                  <a:lnTo>
                    <a:pt x="7144" y="7144"/>
                  </a:lnTo>
                  <a:cubicBezTo>
                    <a:pt x="7144" y="7144"/>
                    <a:pt x="7144" y="7144"/>
                    <a:pt x="7144"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349" name="Google Shape;12349;p15"/>
            <p:cNvSpPr/>
            <p:nvPr/>
          </p:nvSpPr>
          <p:spPr>
            <a:xfrm>
              <a:off x="7681436" y="1114901"/>
              <a:ext cx="9525" cy="9525"/>
            </a:xfrm>
            <a:custGeom>
              <a:avLst/>
              <a:gdLst/>
              <a:ahLst/>
              <a:cxnLst/>
              <a:rect l="l" t="t" r="r" b="b"/>
              <a:pathLst>
                <a:path w="9525" h="9525" extrusionOk="0">
                  <a:moveTo>
                    <a:pt x="9049" y="9049"/>
                  </a:moveTo>
                  <a:lnTo>
                    <a:pt x="7144" y="7144"/>
                  </a:lnTo>
                  <a:cubicBezTo>
                    <a:pt x="8096" y="9049"/>
                    <a:pt x="8096" y="10954"/>
                    <a:pt x="9049" y="9049"/>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350" name="Google Shape;12350;p15"/>
            <p:cNvSpPr/>
            <p:nvPr/>
          </p:nvSpPr>
          <p:spPr>
            <a:xfrm>
              <a:off x="7457705" y="1222216"/>
              <a:ext cx="9525" cy="19050"/>
            </a:xfrm>
            <a:custGeom>
              <a:avLst/>
              <a:gdLst/>
              <a:ahLst/>
              <a:cxnLst/>
              <a:rect l="l" t="t" r="r" b="b"/>
              <a:pathLst>
                <a:path w="9525" h="19050" extrusionOk="0">
                  <a:moveTo>
                    <a:pt x="7990" y="12224"/>
                  </a:moveTo>
                  <a:cubicBezTo>
                    <a:pt x="6086" y="794"/>
                    <a:pt x="7990" y="12224"/>
                    <a:pt x="7990" y="1222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351" name="Google Shape;12351;p15"/>
            <p:cNvSpPr/>
            <p:nvPr/>
          </p:nvSpPr>
          <p:spPr>
            <a:xfrm>
              <a:off x="7450770" y="1243488"/>
              <a:ext cx="19050" cy="19050"/>
            </a:xfrm>
            <a:custGeom>
              <a:avLst/>
              <a:gdLst/>
              <a:ahLst/>
              <a:cxnLst/>
              <a:rect l="l" t="t" r="r" b="b"/>
              <a:pathLst>
                <a:path w="19050" h="19050" extrusionOk="0">
                  <a:moveTo>
                    <a:pt x="13972" y="7144"/>
                  </a:moveTo>
                  <a:cubicBezTo>
                    <a:pt x="6352" y="12859"/>
                    <a:pt x="3495" y="19526"/>
                    <a:pt x="13972"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352" name="Google Shape;12352;p15"/>
            <p:cNvSpPr/>
            <p:nvPr/>
          </p:nvSpPr>
          <p:spPr>
            <a:xfrm>
              <a:off x="7459504" y="1142507"/>
              <a:ext cx="76200" cy="95250"/>
            </a:xfrm>
            <a:custGeom>
              <a:avLst/>
              <a:gdLst/>
              <a:ahLst/>
              <a:cxnLst/>
              <a:rect l="l" t="t" r="r" b="b"/>
              <a:pathLst>
                <a:path w="76200" h="95250" extrusionOk="0">
                  <a:moveTo>
                    <a:pt x="53816" y="40498"/>
                  </a:moveTo>
                  <a:cubicBezTo>
                    <a:pt x="47149" y="45260"/>
                    <a:pt x="70961" y="24305"/>
                    <a:pt x="55721" y="24305"/>
                  </a:cubicBezTo>
                  <a:cubicBezTo>
                    <a:pt x="64294" y="30020"/>
                    <a:pt x="79534" y="23353"/>
                    <a:pt x="60484" y="7160"/>
                  </a:cubicBezTo>
                  <a:cubicBezTo>
                    <a:pt x="59531" y="6208"/>
                    <a:pt x="20479" y="47165"/>
                    <a:pt x="7144" y="80503"/>
                  </a:cubicBezTo>
                  <a:cubicBezTo>
                    <a:pt x="10001" y="74788"/>
                    <a:pt x="11906" y="77645"/>
                    <a:pt x="11906" y="89075"/>
                  </a:cubicBezTo>
                  <a:cubicBezTo>
                    <a:pt x="13811" y="74788"/>
                    <a:pt x="17621" y="74788"/>
                    <a:pt x="22384" y="88123"/>
                  </a:cubicBezTo>
                  <a:cubicBezTo>
                    <a:pt x="51911" y="60500"/>
                    <a:pt x="50006" y="47165"/>
                    <a:pt x="53816" y="40498"/>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353" name="Google Shape;12353;p15"/>
            <p:cNvSpPr/>
            <p:nvPr/>
          </p:nvSpPr>
          <p:spPr>
            <a:xfrm>
              <a:off x="7488079" y="1202531"/>
              <a:ext cx="9525" cy="9525"/>
            </a:xfrm>
            <a:custGeom>
              <a:avLst/>
              <a:gdLst/>
              <a:ahLst/>
              <a:cxnLst/>
              <a:rect l="l" t="t" r="r" b="b"/>
              <a:pathLst>
                <a:path w="9525" h="9525" extrusionOk="0">
                  <a:moveTo>
                    <a:pt x="7144" y="7144"/>
                  </a:moveTo>
                  <a:cubicBezTo>
                    <a:pt x="7144" y="7144"/>
                    <a:pt x="8096" y="7144"/>
                    <a:pt x="8096" y="7144"/>
                  </a:cubicBezTo>
                  <a:cubicBezTo>
                    <a:pt x="8096" y="8096"/>
                    <a:pt x="8096" y="7144"/>
                    <a:pt x="7144"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354" name="Google Shape;12354;p15"/>
            <p:cNvSpPr/>
            <p:nvPr/>
          </p:nvSpPr>
          <p:spPr>
            <a:xfrm>
              <a:off x="7501414" y="1188772"/>
              <a:ext cx="9525" cy="9525"/>
            </a:xfrm>
            <a:custGeom>
              <a:avLst/>
              <a:gdLst/>
              <a:ahLst/>
              <a:cxnLst/>
              <a:rect l="l" t="t" r="r" b="b"/>
              <a:pathLst>
                <a:path w="9525" h="9525" extrusionOk="0">
                  <a:moveTo>
                    <a:pt x="7144" y="7567"/>
                  </a:moveTo>
                  <a:cubicBezTo>
                    <a:pt x="8096" y="7567"/>
                    <a:pt x="10001" y="6615"/>
                    <a:pt x="7144" y="7567"/>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355" name="Google Shape;12355;p15"/>
            <p:cNvSpPr/>
            <p:nvPr/>
          </p:nvSpPr>
          <p:spPr>
            <a:xfrm>
              <a:off x="7463949" y="1236821"/>
              <a:ext cx="9525" cy="9525"/>
            </a:xfrm>
            <a:custGeom>
              <a:avLst/>
              <a:gdLst/>
              <a:ahLst/>
              <a:cxnLst/>
              <a:rect l="l" t="t" r="r" b="b"/>
              <a:pathLst>
                <a:path w="9525" h="9525" extrusionOk="0">
                  <a:moveTo>
                    <a:pt x="8414" y="7144"/>
                  </a:moveTo>
                  <a:cubicBezTo>
                    <a:pt x="5556" y="16669"/>
                    <a:pt x="8414" y="7144"/>
                    <a:pt x="8414"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356" name="Google Shape;12356;p15"/>
            <p:cNvSpPr/>
            <p:nvPr/>
          </p:nvSpPr>
          <p:spPr>
            <a:xfrm>
              <a:off x="7459080" y="1227084"/>
              <a:ext cx="9525" cy="9525"/>
            </a:xfrm>
            <a:custGeom>
              <a:avLst/>
              <a:gdLst/>
              <a:ahLst/>
              <a:cxnLst/>
              <a:rect l="l" t="t" r="r" b="b"/>
              <a:pathLst>
                <a:path w="9525" h="9525" extrusionOk="0">
                  <a:moveTo>
                    <a:pt x="7567" y="9260"/>
                  </a:moveTo>
                  <a:cubicBezTo>
                    <a:pt x="6615" y="4498"/>
                    <a:pt x="7567" y="9260"/>
                    <a:pt x="7567" y="9260"/>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357" name="Google Shape;12357;p15"/>
            <p:cNvSpPr/>
            <p:nvPr/>
          </p:nvSpPr>
          <p:spPr>
            <a:xfrm>
              <a:off x="7570946" y="1183481"/>
              <a:ext cx="9525" cy="9525"/>
            </a:xfrm>
            <a:custGeom>
              <a:avLst/>
              <a:gdLst/>
              <a:ahLst/>
              <a:cxnLst/>
              <a:rect l="l" t="t" r="r" b="b"/>
              <a:pathLst>
                <a:path w="9525" h="9525" extrusionOk="0">
                  <a:moveTo>
                    <a:pt x="7144" y="9049"/>
                  </a:moveTo>
                  <a:lnTo>
                    <a:pt x="7144" y="7144"/>
                  </a:lnTo>
                  <a:cubicBezTo>
                    <a:pt x="7144" y="8096"/>
                    <a:pt x="7144" y="9049"/>
                    <a:pt x="7144" y="9049"/>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358" name="Google Shape;12358;p15"/>
            <p:cNvSpPr/>
            <p:nvPr/>
          </p:nvSpPr>
          <p:spPr>
            <a:xfrm>
              <a:off x="7489031" y="1174843"/>
              <a:ext cx="47625" cy="47625"/>
            </a:xfrm>
            <a:custGeom>
              <a:avLst/>
              <a:gdLst/>
              <a:ahLst/>
              <a:cxnLst/>
              <a:rect l="l" t="t" r="r" b="b"/>
              <a:pathLst>
                <a:path w="47625" h="47625" extrusionOk="0">
                  <a:moveTo>
                    <a:pt x="39529" y="8162"/>
                  </a:moveTo>
                  <a:cubicBezTo>
                    <a:pt x="34766" y="11972"/>
                    <a:pt x="19526" y="37689"/>
                    <a:pt x="7144" y="35784"/>
                  </a:cubicBezTo>
                  <a:cubicBezTo>
                    <a:pt x="10954" y="36737"/>
                    <a:pt x="12859" y="38642"/>
                    <a:pt x="11906" y="41499"/>
                  </a:cubicBezTo>
                  <a:cubicBezTo>
                    <a:pt x="35719" y="48167"/>
                    <a:pt x="46196" y="-411"/>
                    <a:pt x="39529" y="8162"/>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359" name="Google Shape;12359;p15"/>
            <p:cNvSpPr/>
            <p:nvPr/>
          </p:nvSpPr>
          <p:spPr>
            <a:xfrm>
              <a:off x="7471886" y="1233540"/>
              <a:ext cx="9525" cy="9525"/>
            </a:xfrm>
            <a:custGeom>
              <a:avLst/>
              <a:gdLst/>
              <a:ahLst/>
              <a:cxnLst/>
              <a:rect l="l" t="t" r="r" b="b"/>
              <a:pathLst>
                <a:path w="9525" h="9525" extrusionOk="0">
                  <a:moveTo>
                    <a:pt x="7144" y="7567"/>
                  </a:moveTo>
                  <a:cubicBezTo>
                    <a:pt x="8096" y="7567"/>
                    <a:pt x="8096" y="6615"/>
                    <a:pt x="7144" y="7567"/>
                  </a:cubicBezTo>
                  <a:cubicBezTo>
                    <a:pt x="8096" y="6615"/>
                    <a:pt x="8096" y="7567"/>
                    <a:pt x="7144" y="7567"/>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360" name="Google Shape;12360;p15"/>
            <p:cNvSpPr/>
            <p:nvPr/>
          </p:nvSpPr>
          <p:spPr>
            <a:xfrm>
              <a:off x="7370921" y="1179671"/>
              <a:ext cx="57150" cy="47625"/>
            </a:xfrm>
            <a:custGeom>
              <a:avLst/>
              <a:gdLst/>
              <a:ahLst/>
              <a:cxnLst/>
              <a:rect l="l" t="t" r="r" b="b"/>
              <a:pathLst>
                <a:path w="57150" h="47625" extrusionOk="0">
                  <a:moveTo>
                    <a:pt x="7144" y="25241"/>
                  </a:moveTo>
                  <a:cubicBezTo>
                    <a:pt x="20479" y="19526"/>
                    <a:pt x="34766" y="10001"/>
                    <a:pt x="55721" y="7144"/>
                  </a:cubicBezTo>
                  <a:cubicBezTo>
                    <a:pt x="56674" y="9049"/>
                    <a:pt x="51911" y="23336"/>
                    <a:pt x="53816" y="22384"/>
                  </a:cubicBezTo>
                  <a:cubicBezTo>
                    <a:pt x="37624" y="-476"/>
                    <a:pt x="47149" y="29051"/>
                    <a:pt x="29051" y="43339"/>
                  </a:cubicBezTo>
                  <a:cubicBezTo>
                    <a:pt x="30956" y="9049"/>
                    <a:pt x="8096" y="29051"/>
                    <a:pt x="7144" y="25241"/>
                  </a:cubicBezTo>
                  <a:close/>
                  <a:moveTo>
                    <a:pt x="11906" y="22384"/>
                  </a:moveTo>
                  <a:lnTo>
                    <a:pt x="15716" y="22384"/>
                  </a:lnTo>
                  <a:cubicBezTo>
                    <a:pt x="14764" y="21431"/>
                    <a:pt x="12859" y="21431"/>
                    <a:pt x="11906" y="2238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361" name="Google Shape;12361;p15"/>
            <p:cNvSpPr/>
            <p:nvPr/>
          </p:nvSpPr>
          <p:spPr>
            <a:xfrm>
              <a:off x="6901339" y="1130141"/>
              <a:ext cx="9525" cy="9525"/>
            </a:xfrm>
            <a:custGeom>
              <a:avLst/>
              <a:gdLst/>
              <a:ahLst/>
              <a:cxnLst/>
              <a:rect l="l" t="t" r="r" b="b"/>
              <a:pathLst>
                <a:path w="9525" h="9525" extrusionOk="0">
                  <a:moveTo>
                    <a:pt x="7144" y="9049"/>
                  </a:moveTo>
                  <a:cubicBezTo>
                    <a:pt x="7144" y="8096"/>
                    <a:pt x="7144" y="8096"/>
                    <a:pt x="7144" y="7144"/>
                  </a:cubicBezTo>
                  <a:cubicBezTo>
                    <a:pt x="7144" y="8096"/>
                    <a:pt x="7144" y="9049"/>
                    <a:pt x="7144" y="9049"/>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362" name="Google Shape;12362;p15"/>
            <p:cNvSpPr/>
            <p:nvPr/>
          </p:nvSpPr>
          <p:spPr>
            <a:xfrm>
              <a:off x="7207091" y="1315878"/>
              <a:ext cx="9525" cy="9525"/>
            </a:xfrm>
            <a:custGeom>
              <a:avLst/>
              <a:gdLst/>
              <a:ahLst/>
              <a:cxnLst/>
              <a:rect l="l" t="t" r="r" b="b"/>
              <a:pathLst>
                <a:path w="9525" h="9525" extrusionOk="0">
                  <a:moveTo>
                    <a:pt x="9049" y="7144"/>
                  </a:moveTo>
                  <a:lnTo>
                    <a:pt x="7144" y="7144"/>
                  </a:lnTo>
                  <a:cubicBezTo>
                    <a:pt x="7144" y="7144"/>
                    <a:pt x="8096" y="7144"/>
                    <a:pt x="9049"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363" name="Google Shape;12363;p15"/>
            <p:cNvSpPr/>
            <p:nvPr/>
          </p:nvSpPr>
          <p:spPr>
            <a:xfrm>
              <a:off x="7149941" y="1338738"/>
              <a:ext cx="9525" cy="9525"/>
            </a:xfrm>
            <a:custGeom>
              <a:avLst/>
              <a:gdLst/>
              <a:ahLst/>
              <a:cxnLst/>
              <a:rect l="l" t="t" r="r" b="b"/>
              <a:pathLst>
                <a:path w="9525" h="9525" extrusionOk="0">
                  <a:moveTo>
                    <a:pt x="10954" y="7144"/>
                  </a:moveTo>
                  <a:lnTo>
                    <a:pt x="7144" y="9049"/>
                  </a:lnTo>
                  <a:cubicBezTo>
                    <a:pt x="8096" y="9049"/>
                    <a:pt x="10001" y="8096"/>
                    <a:pt x="10954"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364" name="Google Shape;12364;p15"/>
            <p:cNvSpPr/>
            <p:nvPr/>
          </p:nvSpPr>
          <p:spPr>
            <a:xfrm>
              <a:off x="6911816" y="1161573"/>
              <a:ext cx="9525" cy="9525"/>
            </a:xfrm>
            <a:custGeom>
              <a:avLst/>
              <a:gdLst/>
              <a:ahLst/>
              <a:cxnLst/>
              <a:rect l="l" t="t" r="r" b="b"/>
              <a:pathLst>
                <a:path w="9525" h="9525" extrusionOk="0">
                  <a:moveTo>
                    <a:pt x="7144" y="7144"/>
                  </a:moveTo>
                  <a:cubicBezTo>
                    <a:pt x="7144" y="8096"/>
                    <a:pt x="8096" y="9049"/>
                    <a:pt x="7144"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365" name="Google Shape;12365;p15"/>
            <p:cNvSpPr/>
            <p:nvPr/>
          </p:nvSpPr>
          <p:spPr>
            <a:xfrm>
              <a:off x="7048976" y="1291113"/>
              <a:ext cx="9525" cy="9525"/>
            </a:xfrm>
            <a:custGeom>
              <a:avLst/>
              <a:gdLst/>
              <a:ahLst/>
              <a:cxnLst/>
              <a:rect l="l" t="t" r="r" b="b"/>
              <a:pathLst>
                <a:path w="9525" h="9525" extrusionOk="0">
                  <a:moveTo>
                    <a:pt x="8096" y="10001"/>
                  </a:moveTo>
                  <a:cubicBezTo>
                    <a:pt x="8096" y="9049"/>
                    <a:pt x="7144" y="8096"/>
                    <a:pt x="7144" y="7144"/>
                  </a:cubicBezTo>
                  <a:cubicBezTo>
                    <a:pt x="7144" y="8096"/>
                    <a:pt x="7144" y="9049"/>
                    <a:pt x="8096" y="10001"/>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366" name="Google Shape;12366;p15"/>
            <p:cNvSpPr/>
            <p:nvPr/>
          </p:nvSpPr>
          <p:spPr>
            <a:xfrm>
              <a:off x="7153604" y="1338738"/>
              <a:ext cx="9525" cy="9525"/>
            </a:xfrm>
            <a:custGeom>
              <a:avLst/>
              <a:gdLst/>
              <a:ahLst/>
              <a:cxnLst/>
              <a:rect l="l" t="t" r="r" b="b"/>
              <a:pathLst>
                <a:path w="9525" h="9525" extrusionOk="0">
                  <a:moveTo>
                    <a:pt x="8244" y="7144"/>
                  </a:moveTo>
                  <a:cubicBezTo>
                    <a:pt x="7291" y="7144"/>
                    <a:pt x="6339" y="7144"/>
                    <a:pt x="8244"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367" name="Google Shape;12367;p15"/>
            <p:cNvSpPr/>
            <p:nvPr/>
          </p:nvSpPr>
          <p:spPr>
            <a:xfrm>
              <a:off x="7230904" y="1341596"/>
              <a:ext cx="9525" cy="9525"/>
            </a:xfrm>
            <a:custGeom>
              <a:avLst/>
              <a:gdLst/>
              <a:ahLst/>
              <a:cxnLst/>
              <a:rect l="l" t="t" r="r" b="b"/>
              <a:pathLst>
                <a:path w="9525" h="9525" extrusionOk="0">
                  <a:moveTo>
                    <a:pt x="7144" y="8096"/>
                  </a:moveTo>
                  <a:cubicBezTo>
                    <a:pt x="8096" y="8096"/>
                    <a:pt x="8096" y="8096"/>
                    <a:pt x="9049" y="7144"/>
                  </a:cubicBezTo>
                  <a:cubicBezTo>
                    <a:pt x="8096" y="7144"/>
                    <a:pt x="7144" y="8096"/>
                    <a:pt x="7144" y="8096"/>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368" name="Google Shape;12368;p15"/>
            <p:cNvSpPr/>
            <p:nvPr/>
          </p:nvSpPr>
          <p:spPr>
            <a:xfrm>
              <a:off x="7228046" y="1316831"/>
              <a:ext cx="9525" cy="9525"/>
            </a:xfrm>
            <a:custGeom>
              <a:avLst/>
              <a:gdLst/>
              <a:ahLst/>
              <a:cxnLst/>
              <a:rect l="l" t="t" r="r" b="b"/>
              <a:pathLst>
                <a:path w="9525" h="9525" extrusionOk="0">
                  <a:moveTo>
                    <a:pt x="7144" y="8096"/>
                  </a:moveTo>
                  <a:cubicBezTo>
                    <a:pt x="8096" y="8096"/>
                    <a:pt x="8096" y="8096"/>
                    <a:pt x="9049" y="7144"/>
                  </a:cubicBezTo>
                  <a:lnTo>
                    <a:pt x="7144" y="8096"/>
                  </a:ln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369" name="Google Shape;12369;p15"/>
            <p:cNvSpPr/>
            <p:nvPr/>
          </p:nvSpPr>
          <p:spPr>
            <a:xfrm>
              <a:off x="7343299" y="1320641"/>
              <a:ext cx="9525" cy="9525"/>
            </a:xfrm>
            <a:custGeom>
              <a:avLst/>
              <a:gdLst/>
              <a:ahLst/>
              <a:cxnLst/>
              <a:rect l="l" t="t" r="r" b="b"/>
              <a:pathLst>
                <a:path w="9525" h="9525" extrusionOk="0">
                  <a:moveTo>
                    <a:pt x="7144" y="9049"/>
                  </a:moveTo>
                  <a:lnTo>
                    <a:pt x="10001" y="7144"/>
                  </a:lnTo>
                  <a:cubicBezTo>
                    <a:pt x="9049" y="8096"/>
                    <a:pt x="8096" y="8096"/>
                    <a:pt x="7144" y="9049"/>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370" name="Google Shape;12370;p15"/>
            <p:cNvSpPr/>
            <p:nvPr/>
          </p:nvSpPr>
          <p:spPr>
            <a:xfrm>
              <a:off x="7236619" y="1322546"/>
              <a:ext cx="9525" cy="9525"/>
            </a:xfrm>
            <a:custGeom>
              <a:avLst/>
              <a:gdLst/>
              <a:ahLst/>
              <a:cxnLst/>
              <a:rect l="l" t="t" r="r" b="b"/>
              <a:pathLst>
                <a:path w="9525" h="9525" extrusionOk="0">
                  <a:moveTo>
                    <a:pt x="7144" y="8096"/>
                  </a:moveTo>
                  <a:cubicBezTo>
                    <a:pt x="7144" y="8096"/>
                    <a:pt x="7144" y="7144"/>
                    <a:pt x="8096" y="7144"/>
                  </a:cubicBezTo>
                  <a:cubicBezTo>
                    <a:pt x="7144" y="7144"/>
                    <a:pt x="7144" y="8096"/>
                    <a:pt x="7144" y="8096"/>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371" name="Google Shape;12371;p15"/>
            <p:cNvSpPr/>
            <p:nvPr/>
          </p:nvSpPr>
          <p:spPr>
            <a:xfrm>
              <a:off x="6921341" y="1106328"/>
              <a:ext cx="9525" cy="9525"/>
            </a:xfrm>
            <a:custGeom>
              <a:avLst/>
              <a:gdLst/>
              <a:ahLst/>
              <a:cxnLst/>
              <a:rect l="l" t="t" r="r" b="b"/>
              <a:pathLst>
                <a:path w="9525" h="9525" extrusionOk="0">
                  <a:moveTo>
                    <a:pt x="7144" y="7144"/>
                  </a:moveTo>
                  <a:cubicBezTo>
                    <a:pt x="7144" y="7144"/>
                    <a:pt x="9049" y="7144"/>
                    <a:pt x="7144"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372" name="Google Shape;12372;p15"/>
            <p:cNvSpPr/>
            <p:nvPr/>
          </p:nvSpPr>
          <p:spPr>
            <a:xfrm>
              <a:off x="6906101" y="1098708"/>
              <a:ext cx="9525" cy="9525"/>
            </a:xfrm>
            <a:custGeom>
              <a:avLst/>
              <a:gdLst/>
              <a:ahLst/>
              <a:cxnLst/>
              <a:rect l="l" t="t" r="r" b="b"/>
              <a:pathLst>
                <a:path w="9525" h="9525" extrusionOk="0">
                  <a:moveTo>
                    <a:pt x="8096" y="10001"/>
                  </a:moveTo>
                  <a:lnTo>
                    <a:pt x="7144" y="7144"/>
                  </a:lnTo>
                  <a:cubicBezTo>
                    <a:pt x="7144" y="8096"/>
                    <a:pt x="7144" y="9049"/>
                    <a:pt x="8096" y="10001"/>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373" name="Google Shape;12373;p15"/>
            <p:cNvSpPr/>
            <p:nvPr/>
          </p:nvSpPr>
          <p:spPr>
            <a:xfrm>
              <a:off x="7008677" y="1256823"/>
              <a:ext cx="9525" cy="19050"/>
            </a:xfrm>
            <a:custGeom>
              <a:avLst/>
              <a:gdLst/>
              <a:ahLst/>
              <a:cxnLst/>
              <a:rect l="l" t="t" r="r" b="b"/>
              <a:pathLst>
                <a:path w="9525" h="19050" extrusionOk="0">
                  <a:moveTo>
                    <a:pt x="9343" y="11906"/>
                  </a:moveTo>
                  <a:cubicBezTo>
                    <a:pt x="9343" y="10001"/>
                    <a:pt x="8391" y="8096"/>
                    <a:pt x="9343" y="7144"/>
                  </a:cubicBezTo>
                  <a:cubicBezTo>
                    <a:pt x="7439" y="8096"/>
                    <a:pt x="5533" y="11906"/>
                    <a:pt x="9343" y="11906"/>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374" name="Google Shape;12374;p15"/>
            <p:cNvSpPr/>
            <p:nvPr/>
          </p:nvSpPr>
          <p:spPr>
            <a:xfrm>
              <a:off x="6973729" y="1105376"/>
              <a:ext cx="9525" cy="9525"/>
            </a:xfrm>
            <a:custGeom>
              <a:avLst/>
              <a:gdLst/>
              <a:ahLst/>
              <a:cxnLst/>
              <a:rect l="l" t="t" r="r" b="b"/>
              <a:pathLst>
                <a:path w="9525" h="9525" extrusionOk="0">
                  <a:moveTo>
                    <a:pt x="10001" y="8096"/>
                  </a:moveTo>
                  <a:cubicBezTo>
                    <a:pt x="9049" y="8096"/>
                    <a:pt x="8096" y="8096"/>
                    <a:pt x="7144" y="7144"/>
                  </a:cubicBezTo>
                  <a:cubicBezTo>
                    <a:pt x="8096" y="8096"/>
                    <a:pt x="9049" y="8096"/>
                    <a:pt x="10001" y="8096"/>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375" name="Google Shape;12375;p15"/>
            <p:cNvSpPr/>
            <p:nvPr/>
          </p:nvSpPr>
          <p:spPr>
            <a:xfrm>
              <a:off x="6970871" y="1104423"/>
              <a:ext cx="9525" cy="9525"/>
            </a:xfrm>
            <a:custGeom>
              <a:avLst/>
              <a:gdLst/>
              <a:ahLst/>
              <a:cxnLst/>
              <a:rect l="l" t="t" r="r" b="b"/>
              <a:pathLst>
                <a:path w="9525" h="9525" extrusionOk="0">
                  <a:moveTo>
                    <a:pt x="9049" y="8096"/>
                  </a:moveTo>
                  <a:lnTo>
                    <a:pt x="7144" y="7144"/>
                  </a:lnTo>
                  <a:cubicBezTo>
                    <a:pt x="8096" y="8096"/>
                    <a:pt x="9049" y="8096"/>
                    <a:pt x="9049" y="8096"/>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376" name="Google Shape;12376;p15"/>
            <p:cNvSpPr/>
            <p:nvPr/>
          </p:nvSpPr>
          <p:spPr>
            <a:xfrm>
              <a:off x="7060406" y="1206341"/>
              <a:ext cx="9525" cy="9525"/>
            </a:xfrm>
            <a:custGeom>
              <a:avLst/>
              <a:gdLst/>
              <a:ahLst/>
              <a:cxnLst/>
              <a:rect l="l" t="t" r="r" b="b"/>
              <a:pathLst>
                <a:path w="9525" h="9525" extrusionOk="0">
                  <a:moveTo>
                    <a:pt x="7144" y="7144"/>
                  </a:moveTo>
                  <a:cubicBezTo>
                    <a:pt x="7144" y="8096"/>
                    <a:pt x="7144" y="8096"/>
                    <a:pt x="7144" y="8096"/>
                  </a:cubicBezTo>
                  <a:cubicBezTo>
                    <a:pt x="8096" y="7144"/>
                    <a:pt x="8096" y="7144"/>
                    <a:pt x="7144"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377" name="Google Shape;12377;p15"/>
            <p:cNvSpPr/>
            <p:nvPr/>
          </p:nvSpPr>
          <p:spPr>
            <a:xfrm>
              <a:off x="6877526" y="1085792"/>
              <a:ext cx="38100" cy="28575"/>
            </a:xfrm>
            <a:custGeom>
              <a:avLst/>
              <a:gdLst/>
              <a:ahLst/>
              <a:cxnLst/>
              <a:rect l="l" t="t" r="r" b="b"/>
              <a:pathLst>
                <a:path w="38100" h="28575" extrusionOk="0">
                  <a:moveTo>
                    <a:pt x="36671" y="17203"/>
                  </a:moveTo>
                  <a:cubicBezTo>
                    <a:pt x="29051" y="17203"/>
                    <a:pt x="10954" y="58"/>
                    <a:pt x="7144" y="10535"/>
                  </a:cubicBezTo>
                  <a:cubicBezTo>
                    <a:pt x="17621" y="37205"/>
                    <a:pt x="28099" y="21013"/>
                    <a:pt x="36671" y="17203"/>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378" name="Google Shape;12378;p15"/>
            <p:cNvSpPr/>
            <p:nvPr/>
          </p:nvSpPr>
          <p:spPr>
            <a:xfrm>
              <a:off x="6955208" y="1093522"/>
              <a:ext cx="9525" cy="9525"/>
            </a:xfrm>
            <a:custGeom>
              <a:avLst/>
              <a:gdLst/>
              <a:ahLst/>
              <a:cxnLst/>
              <a:rect l="l" t="t" r="r" b="b"/>
              <a:pathLst>
                <a:path w="9525" h="9525" extrusionOk="0">
                  <a:moveTo>
                    <a:pt x="7567" y="7567"/>
                  </a:moveTo>
                  <a:cubicBezTo>
                    <a:pt x="7567" y="7567"/>
                    <a:pt x="6615" y="6615"/>
                    <a:pt x="7567" y="7567"/>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379" name="Google Shape;12379;p15"/>
            <p:cNvSpPr/>
            <p:nvPr/>
          </p:nvSpPr>
          <p:spPr>
            <a:xfrm>
              <a:off x="7332821" y="1209198"/>
              <a:ext cx="9525" cy="9525"/>
            </a:xfrm>
            <a:custGeom>
              <a:avLst/>
              <a:gdLst/>
              <a:ahLst/>
              <a:cxnLst/>
              <a:rect l="l" t="t" r="r" b="b"/>
              <a:pathLst>
                <a:path w="9525" h="9525" extrusionOk="0">
                  <a:moveTo>
                    <a:pt x="7144" y="9049"/>
                  </a:moveTo>
                  <a:lnTo>
                    <a:pt x="8096" y="7144"/>
                  </a:lnTo>
                  <a:cubicBezTo>
                    <a:pt x="7144" y="8096"/>
                    <a:pt x="7144" y="9049"/>
                    <a:pt x="7144" y="9049"/>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380" name="Google Shape;12380;p15"/>
            <p:cNvSpPr/>
            <p:nvPr/>
          </p:nvSpPr>
          <p:spPr>
            <a:xfrm>
              <a:off x="6930866" y="1105376"/>
              <a:ext cx="9525" cy="9525"/>
            </a:xfrm>
            <a:custGeom>
              <a:avLst/>
              <a:gdLst/>
              <a:ahLst/>
              <a:cxnLst/>
              <a:rect l="l" t="t" r="r" b="b"/>
              <a:pathLst>
                <a:path w="9525" h="9525" extrusionOk="0">
                  <a:moveTo>
                    <a:pt x="7144" y="7144"/>
                  </a:moveTo>
                  <a:lnTo>
                    <a:pt x="7144" y="7144"/>
                  </a:lnTo>
                  <a:cubicBezTo>
                    <a:pt x="7144" y="7144"/>
                    <a:pt x="7144" y="7144"/>
                    <a:pt x="7144"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381" name="Google Shape;12381;p15"/>
            <p:cNvSpPr/>
            <p:nvPr/>
          </p:nvSpPr>
          <p:spPr>
            <a:xfrm>
              <a:off x="7280434" y="1222533"/>
              <a:ext cx="9525" cy="9525"/>
            </a:xfrm>
            <a:custGeom>
              <a:avLst/>
              <a:gdLst/>
              <a:ahLst/>
              <a:cxnLst/>
              <a:rect l="l" t="t" r="r" b="b"/>
              <a:pathLst>
                <a:path w="9525" h="9525" extrusionOk="0">
                  <a:moveTo>
                    <a:pt x="7144" y="7144"/>
                  </a:moveTo>
                  <a:lnTo>
                    <a:pt x="7144" y="7144"/>
                  </a:lnTo>
                  <a:cubicBezTo>
                    <a:pt x="7144" y="7144"/>
                    <a:pt x="7144" y="7144"/>
                    <a:pt x="7144"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382" name="Google Shape;12382;p15"/>
            <p:cNvSpPr/>
            <p:nvPr/>
          </p:nvSpPr>
          <p:spPr>
            <a:xfrm>
              <a:off x="7310914" y="1331118"/>
              <a:ext cx="9525" cy="9525"/>
            </a:xfrm>
            <a:custGeom>
              <a:avLst/>
              <a:gdLst/>
              <a:ahLst/>
              <a:cxnLst/>
              <a:rect l="l" t="t" r="r" b="b"/>
              <a:pathLst>
                <a:path w="9525" h="9525" extrusionOk="0">
                  <a:moveTo>
                    <a:pt x="7144" y="7144"/>
                  </a:moveTo>
                  <a:cubicBezTo>
                    <a:pt x="7144" y="8096"/>
                    <a:pt x="7144" y="8096"/>
                    <a:pt x="7144" y="7144"/>
                  </a:cubicBezTo>
                  <a:cubicBezTo>
                    <a:pt x="8096" y="8096"/>
                    <a:pt x="8096" y="7144"/>
                    <a:pt x="7144"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383" name="Google Shape;12383;p15"/>
            <p:cNvSpPr/>
            <p:nvPr/>
          </p:nvSpPr>
          <p:spPr>
            <a:xfrm>
              <a:off x="7280434" y="1222771"/>
              <a:ext cx="9525" cy="9525"/>
            </a:xfrm>
            <a:custGeom>
              <a:avLst/>
              <a:gdLst/>
              <a:ahLst/>
              <a:cxnLst/>
              <a:rect l="l" t="t" r="r" b="b"/>
              <a:pathLst>
                <a:path w="9525" h="9525" extrusionOk="0">
                  <a:moveTo>
                    <a:pt x="7144" y="7858"/>
                  </a:moveTo>
                  <a:lnTo>
                    <a:pt x="7144" y="7858"/>
                  </a:lnTo>
                  <a:cubicBezTo>
                    <a:pt x="7144" y="6906"/>
                    <a:pt x="7144" y="6906"/>
                    <a:pt x="7144" y="7858"/>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384" name="Google Shape;12384;p15"/>
            <p:cNvSpPr/>
            <p:nvPr/>
          </p:nvSpPr>
          <p:spPr>
            <a:xfrm>
              <a:off x="7175659" y="1238726"/>
              <a:ext cx="9525" cy="9525"/>
            </a:xfrm>
            <a:custGeom>
              <a:avLst/>
              <a:gdLst/>
              <a:ahLst/>
              <a:cxnLst/>
              <a:rect l="l" t="t" r="r" b="b"/>
              <a:pathLst>
                <a:path w="9525" h="9525" extrusionOk="0">
                  <a:moveTo>
                    <a:pt x="7144" y="7144"/>
                  </a:moveTo>
                  <a:cubicBezTo>
                    <a:pt x="7144" y="7144"/>
                    <a:pt x="7144" y="8096"/>
                    <a:pt x="8096" y="9049"/>
                  </a:cubicBezTo>
                  <a:cubicBezTo>
                    <a:pt x="8096" y="9049"/>
                    <a:pt x="8096" y="8096"/>
                    <a:pt x="7144"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385" name="Google Shape;12385;p15"/>
            <p:cNvSpPr/>
            <p:nvPr/>
          </p:nvSpPr>
          <p:spPr>
            <a:xfrm>
              <a:off x="7195661" y="1249203"/>
              <a:ext cx="9525" cy="9525"/>
            </a:xfrm>
            <a:custGeom>
              <a:avLst/>
              <a:gdLst/>
              <a:ahLst/>
              <a:cxnLst/>
              <a:rect l="l" t="t" r="r" b="b"/>
              <a:pathLst>
                <a:path w="9525" h="9525" extrusionOk="0">
                  <a:moveTo>
                    <a:pt x="7144" y="7144"/>
                  </a:moveTo>
                  <a:cubicBezTo>
                    <a:pt x="7144" y="7144"/>
                    <a:pt x="8096" y="7144"/>
                    <a:pt x="7144" y="7144"/>
                  </a:cubicBezTo>
                  <a:lnTo>
                    <a:pt x="7144" y="7144"/>
                  </a:ln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386" name="Google Shape;12386;p15"/>
            <p:cNvSpPr/>
            <p:nvPr/>
          </p:nvSpPr>
          <p:spPr>
            <a:xfrm>
              <a:off x="7005161" y="1286351"/>
              <a:ext cx="9525" cy="9525"/>
            </a:xfrm>
            <a:custGeom>
              <a:avLst/>
              <a:gdLst/>
              <a:ahLst/>
              <a:cxnLst/>
              <a:rect l="l" t="t" r="r" b="b"/>
              <a:pathLst>
                <a:path w="9525" h="9525" extrusionOk="0">
                  <a:moveTo>
                    <a:pt x="7144" y="7144"/>
                  </a:moveTo>
                  <a:cubicBezTo>
                    <a:pt x="8096" y="8096"/>
                    <a:pt x="9049" y="8096"/>
                    <a:pt x="10001" y="8096"/>
                  </a:cubicBezTo>
                  <a:cubicBezTo>
                    <a:pt x="9049" y="7144"/>
                    <a:pt x="8096" y="7144"/>
                    <a:pt x="7144"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387" name="Google Shape;12387;p15"/>
            <p:cNvSpPr/>
            <p:nvPr/>
          </p:nvSpPr>
          <p:spPr>
            <a:xfrm>
              <a:off x="7280434" y="1220628"/>
              <a:ext cx="9525" cy="9525"/>
            </a:xfrm>
            <a:custGeom>
              <a:avLst/>
              <a:gdLst/>
              <a:ahLst/>
              <a:cxnLst/>
              <a:rect l="l" t="t" r="r" b="b"/>
              <a:pathLst>
                <a:path w="9525" h="9525" extrusionOk="0">
                  <a:moveTo>
                    <a:pt x="7144" y="9049"/>
                  </a:moveTo>
                  <a:cubicBezTo>
                    <a:pt x="7144" y="8096"/>
                    <a:pt x="7144" y="8096"/>
                    <a:pt x="8096" y="7144"/>
                  </a:cubicBezTo>
                  <a:cubicBezTo>
                    <a:pt x="7144" y="7144"/>
                    <a:pt x="7144" y="8096"/>
                    <a:pt x="7144" y="9049"/>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388" name="Google Shape;12388;p15"/>
            <p:cNvSpPr/>
            <p:nvPr/>
          </p:nvSpPr>
          <p:spPr>
            <a:xfrm>
              <a:off x="7139464" y="1260871"/>
              <a:ext cx="9525" cy="9525"/>
            </a:xfrm>
            <a:custGeom>
              <a:avLst/>
              <a:gdLst/>
              <a:ahLst/>
              <a:cxnLst/>
              <a:rect l="l" t="t" r="r" b="b"/>
              <a:pathLst>
                <a:path w="9525" h="9525" extrusionOk="0">
                  <a:moveTo>
                    <a:pt x="7144" y="7858"/>
                  </a:moveTo>
                  <a:cubicBezTo>
                    <a:pt x="8096" y="6906"/>
                    <a:pt x="8096" y="6906"/>
                    <a:pt x="7144" y="7858"/>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389" name="Google Shape;12389;p15"/>
            <p:cNvSpPr/>
            <p:nvPr/>
          </p:nvSpPr>
          <p:spPr>
            <a:xfrm>
              <a:off x="7122528" y="1255231"/>
              <a:ext cx="28575" cy="19050"/>
            </a:xfrm>
            <a:custGeom>
              <a:avLst/>
              <a:gdLst/>
              <a:ahLst/>
              <a:cxnLst/>
              <a:rect l="l" t="t" r="r" b="b"/>
              <a:pathLst>
                <a:path w="28575" h="19050" extrusionOk="0">
                  <a:moveTo>
                    <a:pt x="14554" y="7784"/>
                  </a:moveTo>
                  <a:cubicBezTo>
                    <a:pt x="-13069" y="37311"/>
                    <a:pt x="47891" y="2069"/>
                    <a:pt x="14554" y="778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390" name="Google Shape;12390;p15"/>
            <p:cNvSpPr/>
            <p:nvPr/>
          </p:nvSpPr>
          <p:spPr>
            <a:xfrm>
              <a:off x="7130891" y="1253013"/>
              <a:ext cx="9525" cy="9525"/>
            </a:xfrm>
            <a:custGeom>
              <a:avLst/>
              <a:gdLst/>
              <a:ahLst/>
              <a:cxnLst/>
              <a:rect l="l" t="t" r="r" b="b"/>
              <a:pathLst>
                <a:path w="9525" h="9525" extrusionOk="0">
                  <a:moveTo>
                    <a:pt x="7144" y="8096"/>
                  </a:moveTo>
                  <a:cubicBezTo>
                    <a:pt x="8096" y="8096"/>
                    <a:pt x="8096" y="7144"/>
                    <a:pt x="9049" y="7144"/>
                  </a:cubicBezTo>
                  <a:cubicBezTo>
                    <a:pt x="8096" y="7144"/>
                    <a:pt x="7144" y="7144"/>
                    <a:pt x="7144" y="8096"/>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391" name="Google Shape;12391;p15"/>
            <p:cNvSpPr/>
            <p:nvPr/>
          </p:nvSpPr>
          <p:spPr>
            <a:xfrm>
              <a:off x="7093744" y="1235868"/>
              <a:ext cx="9525" cy="9525"/>
            </a:xfrm>
            <a:custGeom>
              <a:avLst/>
              <a:gdLst/>
              <a:ahLst/>
              <a:cxnLst/>
              <a:rect l="l" t="t" r="r" b="b"/>
              <a:pathLst>
                <a:path w="9525" h="9525" extrusionOk="0">
                  <a:moveTo>
                    <a:pt x="9049" y="7144"/>
                  </a:moveTo>
                  <a:cubicBezTo>
                    <a:pt x="8096" y="7144"/>
                    <a:pt x="8096" y="7144"/>
                    <a:pt x="7144" y="7144"/>
                  </a:cubicBezTo>
                  <a:cubicBezTo>
                    <a:pt x="7144" y="7144"/>
                    <a:pt x="8096" y="7144"/>
                    <a:pt x="9049"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392" name="Google Shape;12392;p15"/>
            <p:cNvSpPr/>
            <p:nvPr/>
          </p:nvSpPr>
          <p:spPr>
            <a:xfrm>
              <a:off x="7404259" y="1240356"/>
              <a:ext cx="9525" cy="9525"/>
            </a:xfrm>
            <a:custGeom>
              <a:avLst/>
              <a:gdLst/>
              <a:ahLst/>
              <a:cxnLst/>
              <a:rect l="l" t="t" r="r" b="b"/>
              <a:pathLst>
                <a:path w="9525" h="9525" extrusionOk="0">
                  <a:moveTo>
                    <a:pt x="10954" y="7419"/>
                  </a:moveTo>
                  <a:cubicBezTo>
                    <a:pt x="10954" y="6466"/>
                    <a:pt x="2381" y="8371"/>
                    <a:pt x="10954" y="7419"/>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393" name="Google Shape;12393;p15"/>
            <p:cNvSpPr/>
            <p:nvPr/>
          </p:nvSpPr>
          <p:spPr>
            <a:xfrm>
              <a:off x="6989921" y="1210151"/>
              <a:ext cx="9525" cy="9525"/>
            </a:xfrm>
            <a:custGeom>
              <a:avLst/>
              <a:gdLst/>
              <a:ahLst/>
              <a:cxnLst/>
              <a:rect l="l" t="t" r="r" b="b"/>
              <a:pathLst>
                <a:path w="9525" h="9525" extrusionOk="0">
                  <a:moveTo>
                    <a:pt x="7144" y="7144"/>
                  </a:moveTo>
                  <a:cubicBezTo>
                    <a:pt x="9049" y="10001"/>
                    <a:pt x="10001" y="8096"/>
                    <a:pt x="7144"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394" name="Google Shape;12394;p15"/>
            <p:cNvSpPr/>
            <p:nvPr/>
          </p:nvSpPr>
          <p:spPr>
            <a:xfrm>
              <a:off x="7121366" y="1264443"/>
              <a:ext cx="9525" cy="9525"/>
            </a:xfrm>
            <a:custGeom>
              <a:avLst/>
              <a:gdLst/>
              <a:ahLst/>
              <a:cxnLst/>
              <a:rect l="l" t="t" r="r" b="b"/>
              <a:pathLst>
                <a:path w="9525" h="9525" extrusionOk="0">
                  <a:moveTo>
                    <a:pt x="7144" y="9049"/>
                  </a:moveTo>
                  <a:cubicBezTo>
                    <a:pt x="8096" y="9049"/>
                    <a:pt x="9049" y="8096"/>
                    <a:pt x="9049" y="7144"/>
                  </a:cubicBezTo>
                  <a:cubicBezTo>
                    <a:pt x="8096" y="8096"/>
                    <a:pt x="7144" y="8096"/>
                    <a:pt x="7144" y="9049"/>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395" name="Google Shape;12395;p15"/>
            <p:cNvSpPr/>
            <p:nvPr/>
          </p:nvSpPr>
          <p:spPr>
            <a:xfrm>
              <a:off x="6995319" y="1196220"/>
              <a:ext cx="9525" cy="19050"/>
            </a:xfrm>
            <a:custGeom>
              <a:avLst/>
              <a:gdLst/>
              <a:ahLst/>
              <a:cxnLst/>
              <a:rect l="l" t="t" r="r" b="b"/>
              <a:pathLst>
                <a:path w="9525" h="19050" extrusionOk="0">
                  <a:moveTo>
                    <a:pt x="8414" y="13455"/>
                  </a:moveTo>
                  <a:cubicBezTo>
                    <a:pt x="8414" y="8692"/>
                    <a:pt x="5556" y="2025"/>
                    <a:pt x="8414" y="13455"/>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396" name="Google Shape;12396;p15"/>
            <p:cNvSpPr/>
            <p:nvPr/>
          </p:nvSpPr>
          <p:spPr>
            <a:xfrm>
              <a:off x="6992779" y="1196816"/>
              <a:ext cx="9525" cy="9525"/>
            </a:xfrm>
            <a:custGeom>
              <a:avLst/>
              <a:gdLst/>
              <a:ahLst/>
              <a:cxnLst/>
              <a:rect l="l" t="t" r="r" b="b"/>
              <a:pathLst>
                <a:path w="9525" h="9525" extrusionOk="0">
                  <a:moveTo>
                    <a:pt x="7144" y="7144"/>
                  </a:moveTo>
                  <a:lnTo>
                    <a:pt x="7144" y="7144"/>
                  </a:lnTo>
                  <a:lnTo>
                    <a:pt x="7144" y="7144"/>
                  </a:ln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397" name="Google Shape;12397;p15"/>
            <p:cNvSpPr/>
            <p:nvPr/>
          </p:nvSpPr>
          <p:spPr>
            <a:xfrm>
              <a:off x="6894395" y="959638"/>
              <a:ext cx="847725" cy="400050"/>
            </a:xfrm>
            <a:custGeom>
              <a:avLst/>
              <a:gdLst/>
              <a:ahLst/>
              <a:cxnLst/>
              <a:rect l="l" t="t" r="r" b="b"/>
              <a:pathLst>
                <a:path w="847725" h="400050" extrusionOk="0">
                  <a:moveTo>
                    <a:pt x="561775" y="299566"/>
                  </a:moveTo>
                  <a:cubicBezTo>
                    <a:pt x="565585" y="298614"/>
                    <a:pt x="597970" y="282421"/>
                    <a:pt x="596065" y="285279"/>
                  </a:cubicBezTo>
                  <a:cubicBezTo>
                    <a:pt x="588445" y="289089"/>
                    <a:pt x="589397" y="285279"/>
                    <a:pt x="597017" y="274801"/>
                  </a:cubicBezTo>
                  <a:cubicBezTo>
                    <a:pt x="591302" y="271944"/>
                    <a:pt x="614162" y="290994"/>
                    <a:pt x="620830" y="287184"/>
                  </a:cubicBezTo>
                  <a:cubicBezTo>
                    <a:pt x="597017" y="270991"/>
                    <a:pt x="668455" y="253846"/>
                    <a:pt x="660835" y="259561"/>
                  </a:cubicBezTo>
                  <a:cubicBezTo>
                    <a:pt x="656072" y="238606"/>
                    <a:pt x="669407" y="251941"/>
                    <a:pt x="650357" y="248131"/>
                  </a:cubicBezTo>
                  <a:cubicBezTo>
                    <a:pt x="694172" y="254799"/>
                    <a:pt x="717032" y="182409"/>
                    <a:pt x="729415" y="214794"/>
                  </a:cubicBezTo>
                  <a:cubicBezTo>
                    <a:pt x="677980" y="230034"/>
                    <a:pt x="888482" y="-54764"/>
                    <a:pt x="824665" y="19531"/>
                  </a:cubicBezTo>
                  <a:cubicBezTo>
                    <a:pt x="832285" y="27151"/>
                    <a:pt x="840857" y="60489"/>
                    <a:pt x="844667" y="35724"/>
                  </a:cubicBezTo>
                  <a:cubicBezTo>
                    <a:pt x="860860" y="67156"/>
                    <a:pt x="813235" y="126211"/>
                    <a:pt x="804662" y="166216"/>
                  </a:cubicBezTo>
                  <a:cubicBezTo>
                    <a:pt x="804662" y="166216"/>
                    <a:pt x="797995" y="144309"/>
                    <a:pt x="797042" y="143356"/>
                  </a:cubicBezTo>
                  <a:cubicBezTo>
                    <a:pt x="789422" y="150976"/>
                    <a:pt x="794185" y="164311"/>
                    <a:pt x="789422" y="174789"/>
                  </a:cubicBezTo>
                  <a:cubicBezTo>
                    <a:pt x="794185" y="173836"/>
                    <a:pt x="799900" y="167169"/>
                    <a:pt x="802757" y="169074"/>
                  </a:cubicBezTo>
                  <a:cubicBezTo>
                    <a:pt x="790375" y="187171"/>
                    <a:pt x="748465" y="220509"/>
                    <a:pt x="751322" y="248131"/>
                  </a:cubicBezTo>
                  <a:cubicBezTo>
                    <a:pt x="756085" y="249084"/>
                    <a:pt x="741797" y="240511"/>
                    <a:pt x="742750" y="237654"/>
                  </a:cubicBezTo>
                  <a:cubicBezTo>
                    <a:pt x="744655" y="235749"/>
                    <a:pt x="709412" y="289089"/>
                    <a:pt x="709412" y="289089"/>
                  </a:cubicBezTo>
                  <a:cubicBezTo>
                    <a:pt x="698935" y="288136"/>
                    <a:pt x="717032" y="255751"/>
                    <a:pt x="703697" y="265276"/>
                  </a:cubicBezTo>
                  <a:cubicBezTo>
                    <a:pt x="700840" y="270991"/>
                    <a:pt x="700840" y="272896"/>
                    <a:pt x="702745" y="270991"/>
                  </a:cubicBezTo>
                  <a:cubicBezTo>
                    <a:pt x="686552" y="321474"/>
                    <a:pt x="582730" y="353859"/>
                    <a:pt x="565585" y="369099"/>
                  </a:cubicBezTo>
                  <a:cubicBezTo>
                    <a:pt x="566537" y="366241"/>
                    <a:pt x="603685" y="331951"/>
                    <a:pt x="552250" y="380529"/>
                  </a:cubicBezTo>
                  <a:cubicBezTo>
                    <a:pt x="579872" y="384339"/>
                    <a:pt x="587492" y="384339"/>
                    <a:pt x="574157" y="379576"/>
                  </a:cubicBezTo>
                  <a:cubicBezTo>
                    <a:pt x="584635" y="370051"/>
                    <a:pt x="597017" y="360526"/>
                    <a:pt x="614162" y="344334"/>
                  </a:cubicBezTo>
                  <a:cubicBezTo>
                    <a:pt x="635117" y="353859"/>
                    <a:pt x="597017" y="359574"/>
                    <a:pt x="635117" y="339571"/>
                  </a:cubicBezTo>
                  <a:cubicBezTo>
                    <a:pt x="621782" y="349096"/>
                    <a:pt x="619877" y="353859"/>
                    <a:pt x="629402" y="354811"/>
                  </a:cubicBezTo>
                  <a:cubicBezTo>
                    <a:pt x="622735" y="362431"/>
                    <a:pt x="615115" y="364336"/>
                    <a:pt x="607495" y="358621"/>
                  </a:cubicBezTo>
                  <a:cubicBezTo>
                    <a:pt x="606542" y="369099"/>
                    <a:pt x="610352" y="370051"/>
                    <a:pt x="620830" y="363384"/>
                  </a:cubicBezTo>
                  <a:cubicBezTo>
                    <a:pt x="597970" y="368146"/>
                    <a:pt x="500815" y="385291"/>
                    <a:pt x="500815" y="386244"/>
                  </a:cubicBezTo>
                  <a:cubicBezTo>
                    <a:pt x="505577" y="379576"/>
                    <a:pt x="503672" y="377671"/>
                    <a:pt x="495100" y="380529"/>
                  </a:cubicBezTo>
                  <a:cubicBezTo>
                    <a:pt x="495100" y="379576"/>
                    <a:pt x="540820" y="368146"/>
                    <a:pt x="540820" y="364336"/>
                  </a:cubicBezTo>
                  <a:cubicBezTo>
                    <a:pt x="540820" y="367194"/>
                    <a:pt x="542725" y="367194"/>
                    <a:pt x="544630" y="362431"/>
                  </a:cubicBezTo>
                  <a:cubicBezTo>
                    <a:pt x="545582" y="357669"/>
                    <a:pt x="457000" y="380529"/>
                    <a:pt x="463667" y="363384"/>
                  </a:cubicBezTo>
                  <a:cubicBezTo>
                    <a:pt x="463667" y="362431"/>
                    <a:pt x="456047" y="374814"/>
                    <a:pt x="457952" y="348144"/>
                  </a:cubicBezTo>
                  <a:cubicBezTo>
                    <a:pt x="436997" y="360526"/>
                    <a:pt x="424615" y="353859"/>
                    <a:pt x="418900" y="379576"/>
                  </a:cubicBezTo>
                  <a:cubicBezTo>
                    <a:pt x="426520" y="367194"/>
                    <a:pt x="457000" y="371956"/>
                    <a:pt x="457952" y="371956"/>
                  </a:cubicBezTo>
                  <a:cubicBezTo>
                    <a:pt x="457000" y="375766"/>
                    <a:pt x="452237" y="388149"/>
                    <a:pt x="454142" y="388149"/>
                  </a:cubicBezTo>
                  <a:cubicBezTo>
                    <a:pt x="408422" y="378624"/>
                    <a:pt x="357940" y="393864"/>
                    <a:pt x="293170" y="388149"/>
                  </a:cubicBezTo>
                  <a:cubicBezTo>
                    <a:pt x="293170" y="388149"/>
                    <a:pt x="329365" y="376719"/>
                    <a:pt x="335080" y="377671"/>
                  </a:cubicBezTo>
                  <a:cubicBezTo>
                    <a:pt x="330317" y="382434"/>
                    <a:pt x="326507" y="387196"/>
                    <a:pt x="324602" y="393864"/>
                  </a:cubicBezTo>
                  <a:cubicBezTo>
                    <a:pt x="334127" y="383386"/>
                    <a:pt x="339842" y="391959"/>
                    <a:pt x="347462" y="394816"/>
                  </a:cubicBezTo>
                  <a:cubicBezTo>
                    <a:pt x="338890" y="381481"/>
                    <a:pt x="345557" y="383386"/>
                    <a:pt x="346510" y="354811"/>
                  </a:cubicBezTo>
                  <a:cubicBezTo>
                    <a:pt x="340795" y="361479"/>
                    <a:pt x="265547" y="349096"/>
                    <a:pt x="280787" y="376719"/>
                  </a:cubicBezTo>
                  <a:cubicBezTo>
                    <a:pt x="283645" y="367194"/>
                    <a:pt x="290312" y="361479"/>
                    <a:pt x="299837" y="359574"/>
                  </a:cubicBezTo>
                  <a:cubicBezTo>
                    <a:pt x="294122" y="365289"/>
                    <a:pt x="296980" y="367194"/>
                    <a:pt x="306505" y="367194"/>
                  </a:cubicBezTo>
                  <a:cubicBezTo>
                    <a:pt x="289360" y="389101"/>
                    <a:pt x="301742" y="364336"/>
                    <a:pt x="295075" y="384339"/>
                  </a:cubicBezTo>
                  <a:cubicBezTo>
                    <a:pt x="298885" y="381481"/>
                    <a:pt x="250307" y="385291"/>
                    <a:pt x="252212" y="385291"/>
                  </a:cubicBezTo>
                  <a:cubicBezTo>
                    <a:pt x="254117" y="381481"/>
                    <a:pt x="252212" y="380529"/>
                    <a:pt x="247449" y="383386"/>
                  </a:cubicBezTo>
                  <a:cubicBezTo>
                    <a:pt x="243640" y="389101"/>
                    <a:pt x="274120" y="371004"/>
                    <a:pt x="271262" y="373861"/>
                  </a:cubicBezTo>
                  <a:cubicBezTo>
                    <a:pt x="261737" y="379576"/>
                    <a:pt x="251260" y="380529"/>
                    <a:pt x="248402" y="375766"/>
                  </a:cubicBezTo>
                  <a:cubicBezTo>
                    <a:pt x="244592" y="368146"/>
                    <a:pt x="263642" y="364336"/>
                    <a:pt x="266500" y="365289"/>
                  </a:cubicBezTo>
                  <a:cubicBezTo>
                    <a:pt x="258880" y="370051"/>
                    <a:pt x="262690" y="369099"/>
                    <a:pt x="278882" y="363384"/>
                  </a:cubicBezTo>
                  <a:cubicBezTo>
                    <a:pt x="261737" y="357669"/>
                    <a:pt x="216970" y="370051"/>
                    <a:pt x="202682" y="371004"/>
                  </a:cubicBezTo>
                  <a:cubicBezTo>
                    <a:pt x="207445" y="357669"/>
                    <a:pt x="232210" y="386244"/>
                    <a:pt x="236972" y="375766"/>
                  </a:cubicBezTo>
                  <a:cubicBezTo>
                    <a:pt x="236020" y="368146"/>
                    <a:pt x="231257" y="365289"/>
                    <a:pt x="223637" y="367194"/>
                  </a:cubicBezTo>
                  <a:cubicBezTo>
                    <a:pt x="236020" y="371004"/>
                    <a:pt x="241735" y="365289"/>
                    <a:pt x="240782" y="350049"/>
                  </a:cubicBezTo>
                  <a:cubicBezTo>
                    <a:pt x="235067" y="351001"/>
                    <a:pt x="233162" y="353859"/>
                    <a:pt x="235067" y="359574"/>
                  </a:cubicBezTo>
                  <a:cubicBezTo>
                    <a:pt x="211255" y="378624"/>
                    <a:pt x="208397" y="359574"/>
                    <a:pt x="190299" y="372909"/>
                  </a:cubicBezTo>
                  <a:cubicBezTo>
                    <a:pt x="180774" y="370051"/>
                    <a:pt x="165535" y="360526"/>
                    <a:pt x="160772" y="342429"/>
                  </a:cubicBezTo>
                  <a:cubicBezTo>
                    <a:pt x="150295" y="332904"/>
                    <a:pt x="188395" y="384339"/>
                    <a:pt x="199824" y="354811"/>
                  </a:cubicBezTo>
                  <a:cubicBezTo>
                    <a:pt x="196967" y="325284"/>
                    <a:pt x="125530" y="341476"/>
                    <a:pt x="144580" y="345286"/>
                  </a:cubicBezTo>
                  <a:cubicBezTo>
                    <a:pt x="148390" y="343381"/>
                    <a:pt x="123624" y="339571"/>
                    <a:pt x="117910" y="335761"/>
                  </a:cubicBezTo>
                  <a:cubicBezTo>
                    <a:pt x="113147" y="334809"/>
                    <a:pt x="148390" y="330999"/>
                    <a:pt x="145532" y="331951"/>
                  </a:cubicBezTo>
                  <a:cubicBezTo>
                    <a:pt x="151247" y="303376"/>
                    <a:pt x="92192" y="306234"/>
                    <a:pt x="78857" y="310044"/>
                  </a:cubicBezTo>
                  <a:cubicBezTo>
                    <a:pt x="75047" y="322426"/>
                    <a:pt x="16945" y="231939"/>
                    <a:pt x="24565" y="230034"/>
                  </a:cubicBezTo>
                  <a:cubicBezTo>
                    <a:pt x="32185" y="253846"/>
                    <a:pt x="32185" y="236701"/>
                    <a:pt x="40757" y="258609"/>
                  </a:cubicBezTo>
                  <a:cubicBezTo>
                    <a:pt x="32185" y="262419"/>
                    <a:pt x="55997" y="245274"/>
                    <a:pt x="55045" y="250989"/>
                  </a:cubicBezTo>
                  <a:cubicBezTo>
                    <a:pt x="47424" y="250036"/>
                    <a:pt x="41710" y="246226"/>
                    <a:pt x="37899" y="239559"/>
                  </a:cubicBezTo>
                  <a:cubicBezTo>
                    <a:pt x="77905" y="241464"/>
                    <a:pt x="13135" y="220509"/>
                    <a:pt x="12182" y="234796"/>
                  </a:cubicBezTo>
                  <a:cubicBezTo>
                    <a:pt x="-9726" y="204316"/>
                    <a:pt x="47424" y="237654"/>
                    <a:pt x="38852" y="215746"/>
                  </a:cubicBezTo>
                  <a:cubicBezTo>
                    <a:pt x="28374" y="210031"/>
                    <a:pt x="26470" y="199554"/>
                    <a:pt x="13135" y="194791"/>
                  </a:cubicBezTo>
                  <a:cubicBezTo>
                    <a:pt x="5515" y="210031"/>
                    <a:pt x="7420" y="216699"/>
                    <a:pt x="20755" y="214794"/>
                  </a:cubicBezTo>
                  <a:cubicBezTo>
                    <a:pt x="15992" y="209079"/>
                    <a:pt x="16945" y="208126"/>
                    <a:pt x="21707" y="211936"/>
                  </a:cubicBezTo>
                  <a:cubicBezTo>
                    <a:pt x="17897" y="204316"/>
                    <a:pt x="23612" y="163359"/>
                    <a:pt x="16945" y="150976"/>
                  </a:cubicBezTo>
                  <a:cubicBezTo>
                    <a:pt x="18849" y="152881"/>
                    <a:pt x="19802" y="151929"/>
                    <a:pt x="20755" y="146214"/>
                  </a:cubicBezTo>
                  <a:cubicBezTo>
                    <a:pt x="29327" y="150024"/>
                    <a:pt x="46472" y="158596"/>
                    <a:pt x="40757" y="154786"/>
                  </a:cubicBezTo>
                  <a:cubicBezTo>
                    <a:pt x="37899" y="150024"/>
                    <a:pt x="71237" y="209079"/>
                    <a:pt x="72190" y="194791"/>
                  </a:cubicBezTo>
                  <a:cubicBezTo>
                    <a:pt x="68380" y="195744"/>
                    <a:pt x="72190" y="197649"/>
                    <a:pt x="82667" y="199554"/>
                  </a:cubicBezTo>
                  <a:cubicBezTo>
                    <a:pt x="79810" y="204316"/>
                    <a:pt x="50282" y="141451"/>
                    <a:pt x="62665" y="159549"/>
                  </a:cubicBezTo>
                  <a:cubicBezTo>
                    <a:pt x="75047" y="156691"/>
                    <a:pt x="53140" y="145261"/>
                    <a:pt x="54092" y="146214"/>
                  </a:cubicBezTo>
                  <a:cubicBezTo>
                    <a:pt x="55045" y="154786"/>
                    <a:pt x="55045" y="150976"/>
                    <a:pt x="53140" y="134784"/>
                  </a:cubicBezTo>
                  <a:cubicBezTo>
                    <a:pt x="75047" y="139546"/>
                    <a:pt x="51235" y="147166"/>
                    <a:pt x="67427" y="141451"/>
                  </a:cubicBezTo>
                  <a:cubicBezTo>
                    <a:pt x="97907" y="150024"/>
                    <a:pt x="96955" y="192886"/>
                    <a:pt x="103622" y="199554"/>
                  </a:cubicBezTo>
                  <a:cubicBezTo>
                    <a:pt x="110290" y="209079"/>
                    <a:pt x="133149" y="184314"/>
                    <a:pt x="141722" y="215746"/>
                  </a:cubicBezTo>
                  <a:cubicBezTo>
                    <a:pt x="136007" y="206221"/>
                    <a:pt x="130292" y="230986"/>
                    <a:pt x="130292" y="234796"/>
                  </a:cubicBezTo>
                  <a:cubicBezTo>
                    <a:pt x="130292" y="234796"/>
                    <a:pt x="167440" y="250989"/>
                    <a:pt x="178870" y="243369"/>
                  </a:cubicBezTo>
                  <a:cubicBezTo>
                    <a:pt x="176965" y="252894"/>
                    <a:pt x="172202" y="257656"/>
                    <a:pt x="162677" y="257656"/>
                  </a:cubicBezTo>
                  <a:cubicBezTo>
                    <a:pt x="166487" y="247179"/>
                    <a:pt x="164582" y="247179"/>
                    <a:pt x="157915" y="259561"/>
                  </a:cubicBezTo>
                  <a:cubicBezTo>
                    <a:pt x="188395" y="270039"/>
                    <a:pt x="280787" y="238606"/>
                    <a:pt x="282692" y="294804"/>
                  </a:cubicBezTo>
                  <a:cubicBezTo>
                    <a:pt x="284597" y="290041"/>
                    <a:pt x="287455" y="289089"/>
                    <a:pt x="291265" y="290994"/>
                  </a:cubicBezTo>
                  <a:cubicBezTo>
                    <a:pt x="281740" y="283374"/>
                    <a:pt x="296980" y="268134"/>
                    <a:pt x="306505" y="269086"/>
                  </a:cubicBezTo>
                  <a:cubicBezTo>
                    <a:pt x="307457" y="275754"/>
                    <a:pt x="305552" y="276706"/>
                    <a:pt x="299837" y="271944"/>
                  </a:cubicBezTo>
                  <a:cubicBezTo>
                    <a:pt x="300790" y="288136"/>
                    <a:pt x="302695" y="286231"/>
                    <a:pt x="312220" y="287184"/>
                  </a:cubicBezTo>
                  <a:cubicBezTo>
                    <a:pt x="310315" y="297661"/>
                    <a:pt x="303647" y="305281"/>
                    <a:pt x="294122" y="310996"/>
                  </a:cubicBezTo>
                  <a:cubicBezTo>
                    <a:pt x="305552" y="298614"/>
                    <a:pt x="311267" y="297661"/>
                    <a:pt x="312220" y="306234"/>
                  </a:cubicBezTo>
                  <a:cubicBezTo>
                    <a:pt x="315077" y="304329"/>
                    <a:pt x="333175" y="288136"/>
                    <a:pt x="335080" y="286231"/>
                  </a:cubicBezTo>
                  <a:cubicBezTo>
                    <a:pt x="327460" y="286231"/>
                    <a:pt x="319840" y="285279"/>
                    <a:pt x="312220" y="284326"/>
                  </a:cubicBezTo>
                  <a:cubicBezTo>
                    <a:pt x="328412" y="269086"/>
                    <a:pt x="387467" y="271944"/>
                    <a:pt x="398897" y="270991"/>
                  </a:cubicBezTo>
                  <a:cubicBezTo>
                    <a:pt x="412232" y="280516"/>
                    <a:pt x="401755" y="272896"/>
                    <a:pt x="395087" y="280516"/>
                  </a:cubicBezTo>
                  <a:cubicBezTo>
                    <a:pt x="400802" y="277659"/>
                    <a:pt x="452237" y="279564"/>
                    <a:pt x="452237" y="279564"/>
                  </a:cubicBezTo>
                  <a:cubicBezTo>
                    <a:pt x="438902" y="284326"/>
                    <a:pt x="467477" y="248131"/>
                    <a:pt x="464620" y="253846"/>
                  </a:cubicBezTo>
                  <a:cubicBezTo>
                    <a:pt x="463667" y="261466"/>
                    <a:pt x="464620" y="260514"/>
                    <a:pt x="468430" y="251941"/>
                  </a:cubicBezTo>
                  <a:cubicBezTo>
                    <a:pt x="471287" y="263371"/>
                    <a:pt x="467477" y="270039"/>
                    <a:pt x="457952" y="270991"/>
                  </a:cubicBezTo>
                  <a:cubicBezTo>
                    <a:pt x="464620" y="272896"/>
                    <a:pt x="465572" y="277659"/>
                    <a:pt x="459857" y="283374"/>
                  </a:cubicBezTo>
                  <a:cubicBezTo>
                    <a:pt x="473192" y="289089"/>
                    <a:pt x="479860" y="246226"/>
                    <a:pt x="483670" y="245274"/>
                  </a:cubicBezTo>
                  <a:cubicBezTo>
                    <a:pt x="477955" y="303376"/>
                    <a:pt x="499862" y="279564"/>
                    <a:pt x="510340" y="304329"/>
                  </a:cubicBezTo>
                  <a:cubicBezTo>
                    <a:pt x="502720" y="305281"/>
                    <a:pt x="501767" y="302424"/>
                    <a:pt x="509387" y="294804"/>
                  </a:cubicBezTo>
                  <a:cubicBezTo>
                    <a:pt x="448427" y="326236"/>
                    <a:pt x="520817" y="291946"/>
                    <a:pt x="500815" y="310044"/>
                  </a:cubicBezTo>
                  <a:cubicBezTo>
                    <a:pt x="523675" y="307186"/>
                    <a:pt x="552250" y="313854"/>
                    <a:pt x="561775" y="299566"/>
                  </a:cubicBezTo>
                  <a:close/>
                  <a:moveTo>
                    <a:pt x="816092" y="28104"/>
                  </a:moveTo>
                  <a:cubicBezTo>
                    <a:pt x="816092" y="29056"/>
                    <a:pt x="817045" y="29056"/>
                    <a:pt x="817997" y="30009"/>
                  </a:cubicBezTo>
                  <a:cubicBezTo>
                    <a:pt x="817045" y="30009"/>
                    <a:pt x="816092" y="30009"/>
                    <a:pt x="816092" y="28104"/>
                  </a:cubicBezTo>
                  <a:close/>
                  <a:moveTo>
                    <a:pt x="383657" y="334809"/>
                  </a:moveTo>
                  <a:cubicBezTo>
                    <a:pt x="409375" y="337666"/>
                    <a:pt x="437950" y="319569"/>
                    <a:pt x="438902" y="304329"/>
                  </a:cubicBezTo>
                  <a:cubicBezTo>
                    <a:pt x="420805" y="295756"/>
                    <a:pt x="371275" y="346239"/>
                    <a:pt x="383657" y="334809"/>
                  </a:cubicBezTo>
                  <a:close/>
                  <a:moveTo>
                    <a:pt x="377942" y="313854"/>
                  </a:moveTo>
                  <a:cubicBezTo>
                    <a:pt x="373180" y="312901"/>
                    <a:pt x="376037" y="323379"/>
                    <a:pt x="377942" y="313854"/>
                  </a:cubicBezTo>
                  <a:close/>
                  <a:moveTo>
                    <a:pt x="374132" y="320521"/>
                  </a:moveTo>
                  <a:cubicBezTo>
                    <a:pt x="375085" y="320521"/>
                    <a:pt x="375085" y="320521"/>
                    <a:pt x="375085" y="321474"/>
                  </a:cubicBezTo>
                  <a:lnTo>
                    <a:pt x="374132" y="320521"/>
                  </a:lnTo>
                  <a:close/>
                  <a:moveTo>
                    <a:pt x="491290" y="306234"/>
                  </a:moveTo>
                  <a:cubicBezTo>
                    <a:pt x="488432" y="307186"/>
                    <a:pt x="498910" y="304329"/>
                    <a:pt x="491290" y="306234"/>
                  </a:cubicBezTo>
                  <a:close/>
                  <a:moveTo>
                    <a:pt x="481765" y="301471"/>
                  </a:moveTo>
                  <a:cubicBezTo>
                    <a:pt x="483670" y="311949"/>
                    <a:pt x="483670" y="303376"/>
                    <a:pt x="481765" y="301471"/>
                  </a:cubicBezTo>
                  <a:close/>
                  <a:moveTo>
                    <a:pt x="452237" y="290041"/>
                  </a:moveTo>
                  <a:cubicBezTo>
                    <a:pt x="443665" y="329094"/>
                    <a:pt x="456047" y="283374"/>
                    <a:pt x="452237" y="290041"/>
                  </a:cubicBezTo>
                  <a:close/>
                  <a:moveTo>
                    <a:pt x="77905" y="215746"/>
                  </a:moveTo>
                  <a:cubicBezTo>
                    <a:pt x="65522" y="231939"/>
                    <a:pt x="118862" y="231939"/>
                    <a:pt x="77905" y="215746"/>
                  </a:cubicBezTo>
                  <a:close/>
                  <a:moveTo>
                    <a:pt x="121720" y="272896"/>
                  </a:moveTo>
                  <a:cubicBezTo>
                    <a:pt x="148390" y="273849"/>
                    <a:pt x="158867" y="285279"/>
                    <a:pt x="156010" y="259561"/>
                  </a:cubicBezTo>
                  <a:cubicBezTo>
                    <a:pt x="154105" y="265276"/>
                    <a:pt x="156010" y="266229"/>
                    <a:pt x="161724" y="261466"/>
                  </a:cubicBezTo>
                  <a:cubicBezTo>
                    <a:pt x="162677" y="254799"/>
                    <a:pt x="131245" y="255751"/>
                    <a:pt x="135055" y="268134"/>
                  </a:cubicBezTo>
                  <a:cubicBezTo>
                    <a:pt x="114099" y="270991"/>
                    <a:pt x="123624" y="235749"/>
                    <a:pt x="119815" y="229081"/>
                  </a:cubicBezTo>
                  <a:cubicBezTo>
                    <a:pt x="101717" y="229081"/>
                    <a:pt x="120767" y="240511"/>
                    <a:pt x="96002" y="244321"/>
                  </a:cubicBezTo>
                  <a:cubicBezTo>
                    <a:pt x="106480" y="255751"/>
                    <a:pt x="107432" y="264324"/>
                    <a:pt x="121720" y="272896"/>
                  </a:cubicBezTo>
                  <a:close/>
                  <a:moveTo>
                    <a:pt x="296980" y="333856"/>
                  </a:moveTo>
                  <a:cubicBezTo>
                    <a:pt x="287455" y="284326"/>
                    <a:pt x="270310" y="329094"/>
                    <a:pt x="253165" y="309091"/>
                  </a:cubicBezTo>
                  <a:cubicBezTo>
                    <a:pt x="271262" y="297661"/>
                    <a:pt x="264595" y="297661"/>
                    <a:pt x="253165" y="294804"/>
                  </a:cubicBezTo>
                  <a:cubicBezTo>
                    <a:pt x="268405" y="275754"/>
                    <a:pt x="256974" y="305281"/>
                    <a:pt x="275072" y="299566"/>
                  </a:cubicBezTo>
                  <a:cubicBezTo>
                    <a:pt x="275072" y="296709"/>
                    <a:pt x="265547" y="266229"/>
                    <a:pt x="267452" y="269086"/>
                  </a:cubicBezTo>
                  <a:cubicBezTo>
                    <a:pt x="267452" y="269086"/>
                    <a:pt x="249355" y="273849"/>
                    <a:pt x="249355" y="273849"/>
                  </a:cubicBezTo>
                  <a:cubicBezTo>
                    <a:pt x="249355" y="274801"/>
                    <a:pt x="265547" y="277659"/>
                    <a:pt x="261737" y="286231"/>
                  </a:cubicBezTo>
                  <a:cubicBezTo>
                    <a:pt x="240782" y="290041"/>
                    <a:pt x="217922" y="290994"/>
                    <a:pt x="206492" y="294804"/>
                  </a:cubicBezTo>
                  <a:cubicBezTo>
                    <a:pt x="220780" y="279564"/>
                    <a:pt x="208397" y="293851"/>
                    <a:pt x="210302" y="283374"/>
                  </a:cubicBezTo>
                  <a:cubicBezTo>
                    <a:pt x="223637" y="293851"/>
                    <a:pt x="158867" y="291946"/>
                    <a:pt x="156010" y="292899"/>
                  </a:cubicBezTo>
                  <a:cubicBezTo>
                    <a:pt x="200777" y="324331"/>
                    <a:pt x="184585" y="303376"/>
                    <a:pt x="221732" y="306234"/>
                  </a:cubicBezTo>
                  <a:cubicBezTo>
                    <a:pt x="221732" y="305281"/>
                    <a:pt x="216970" y="326236"/>
                    <a:pt x="218874" y="326236"/>
                  </a:cubicBezTo>
                  <a:cubicBezTo>
                    <a:pt x="228399" y="307186"/>
                    <a:pt x="267452" y="335761"/>
                    <a:pt x="252212" y="335761"/>
                  </a:cubicBezTo>
                  <a:cubicBezTo>
                    <a:pt x="251260" y="333856"/>
                    <a:pt x="288407" y="334809"/>
                    <a:pt x="296980" y="333856"/>
                  </a:cubicBezTo>
                  <a:close/>
                  <a:moveTo>
                    <a:pt x="319840" y="329094"/>
                  </a:moveTo>
                  <a:cubicBezTo>
                    <a:pt x="345557" y="324331"/>
                    <a:pt x="338890" y="302424"/>
                    <a:pt x="367465" y="319569"/>
                  </a:cubicBezTo>
                  <a:cubicBezTo>
                    <a:pt x="364607" y="315759"/>
                    <a:pt x="370322" y="310044"/>
                    <a:pt x="373180" y="310044"/>
                  </a:cubicBezTo>
                  <a:cubicBezTo>
                    <a:pt x="367465" y="305281"/>
                    <a:pt x="368417" y="303376"/>
                    <a:pt x="375085" y="302424"/>
                  </a:cubicBezTo>
                  <a:cubicBezTo>
                    <a:pt x="344605" y="293851"/>
                    <a:pt x="317935" y="303376"/>
                    <a:pt x="319840" y="329094"/>
                  </a:cubicBezTo>
                  <a:close/>
                  <a:moveTo>
                    <a:pt x="475097" y="361479"/>
                  </a:moveTo>
                  <a:cubicBezTo>
                    <a:pt x="476050" y="361479"/>
                    <a:pt x="475097" y="361479"/>
                    <a:pt x="475097" y="361479"/>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398" name="Google Shape;12398;p15"/>
            <p:cNvSpPr/>
            <p:nvPr/>
          </p:nvSpPr>
          <p:spPr>
            <a:xfrm>
              <a:off x="6914674" y="1098557"/>
              <a:ext cx="19050" cy="19050"/>
            </a:xfrm>
            <a:custGeom>
              <a:avLst/>
              <a:gdLst/>
              <a:ahLst/>
              <a:cxnLst/>
              <a:rect l="l" t="t" r="r" b="b"/>
              <a:pathLst>
                <a:path w="19050" h="19050" extrusionOk="0">
                  <a:moveTo>
                    <a:pt x="13811" y="11105"/>
                  </a:moveTo>
                  <a:cubicBezTo>
                    <a:pt x="11906" y="10153"/>
                    <a:pt x="10954" y="6343"/>
                    <a:pt x="7144" y="7295"/>
                  </a:cubicBezTo>
                  <a:cubicBezTo>
                    <a:pt x="10954" y="7295"/>
                    <a:pt x="9049" y="14915"/>
                    <a:pt x="13811" y="11105"/>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399" name="Google Shape;12399;p15"/>
            <p:cNvSpPr/>
            <p:nvPr/>
          </p:nvSpPr>
          <p:spPr>
            <a:xfrm>
              <a:off x="6921341" y="1097481"/>
              <a:ext cx="9525" cy="9525"/>
            </a:xfrm>
            <a:custGeom>
              <a:avLst/>
              <a:gdLst/>
              <a:ahLst/>
              <a:cxnLst/>
              <a:rect l="l" t="t" r="r" b="b"/>
              <a:pathLst>
                <a:path w="9525" h="9525" extrusionOk="0">
                  <a:moveTo>
                    <a:pt x="10001" y="7419"/>
                  </a:moveTo>
                  <a:cubicBezTo>
                    <a:pt x="6191" y="6466"/>
                    <a:pt x="6191" y="8371"/>
                    <a:pt x="10001" y="7419"/>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400" name="Google Shape;12400;p15"/>
            <p:cNvSpPr/>
            <p:nvPr/>
          </p:nvSpPr>
          <p:spPr>
            <a:xfrm>
              <a:off x="6949665" y="1084672"/>
              <a:ext cx="19050" cy="9525"/>
            </a:xfrm>
            <a:custGeom>
              <a:avLst/>
              <a:gdLst/>
              <a:ahLst/>
              <a:cxnLst/>
              <a:rect l="l" t="t" r="r" b="b"/>
              <a:pathLst>
                <a:path w="19050" h="9525" extrusionOk="0">
                  <a:moveTo>
                    <a:pt x="10253" y="9750"/>
                  </a:moveTo>
                  <a:cubicBezTo>
                    <a:pt x="-1177" y="4988"/>
                    <a:pt x="23588" y="7845"/>
                    <a:pt x="10253" y="9750"/>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401" name="Google Shape;12401;p15"/>
            <p:cNvSpPr/>
            <p:nvPr/>
          </p:nvSpPr>
          <p:spPr>
            <a:xfrm>
              <a:off x="6962500" y="1085044"/>
              <a:ext cx="9525" cy="9525"/>
            </a:xfrm>
            <a:custGeom>
              <a:avLst/>
              <a:gdLst/>
              <a:ahLst/>
              <a:cxnLst/>
              <a:rect l="l" t="t" r="r" b="b"/>
              <a:pathLst>
                <a:path w="9525" h="9525" extrusionOk="0">
                  <a:moveTo>
                    <a:pt x="10752" y="10330"/>
                  </a:moveTo>
                  <a:cubicBezTo>
                    <a:pt x="3132" y="3663"/>
                    <a:pt x="9800" y="9378"/>
                    <a:pt x="10752" y="10330"/>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402" name="Google Shape;12402;p15"/>
            <p:cNvSpPr/>
            <p:nvPr/>
          </p:nvSpPr>
          <p:spPr>
            <a:xfrm>
              <a:off x="6912830" y="1201578"/>
              <a:ext cx="9525" cy="9525"/>
            </a:xfrm>
            <a:custGeom>
              <a:avLst/>
              <a:gdLst/>
              <a:ahLst/>
              <a:cxnLst/>
              <a:rect l="l" t="t" r="r" b="b"/>
              <a:pathLst>
                <a:path w="9525" h="9525" extrusionOk="0">
                  <a:moveTo>
                    <a:pt x="8035" y="7144"/>
                  </a:moveTo>
                  <a:cubicBezTo>
                    <a:pt x="5177" y="9049"/>
                    <a:pt x="9940" y="10001"/>
                    <a:pt x="11845" y="10954"/>
                  </a:cubicBezTo>
                  <a:cubicBezTo>
                    <a:pt x="11845" y="10001"/>
                    <a:pt x="10892" y="8096"/>
                    <a:pt x="8035"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403" name="Google Shape;12403;p15"/>
            <p:cNvSpPr/>
            <p:nvPr/>
          </p:nvSpPr>
          <p:spPr>
            <a:xfrm>
              <a:off x="7722394" y="1087632"/>
              <a:ext cx="19050" cy="38100"/>
            </a:xfrm>
            <a:custGeom>
              <a:avLst/>
              <a:gdLst/>
              <a:ahLst/>
              <a:cxnLst/>
              <a:rect l="l" t="t" r="r" b="b"/>
              <a:pathLst>
                <a:path w="19050" h="38100" extrusionOk="0">
                  <a:moveTo>
                    <a:pt x="7144" y="38222"/>
                  </a:moveTo>
                  <a:cubicBezTo>
                    <a:pt x="11906" y="26792"/>
                    <a:pt x="33814" y="-25595"/>
                    <a:pt x="7144" y="38222"/>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404" name="Google Shape;12404;p15"/>
            <p:cNvSpPr/>
            <p:nvPr/>
          </p:nvSpPr>
          <p:spPr>
            <a:xfrm>
              <a:off x="6992884" y="1258305"/>
              <a:ext cx="28575" cy="9525"/>
            </a:xfrm>
            <a:custGeom>
              <a:avLst/>
              <a:gdLst/>
              <a:ahLst/>
              <a:cxnLst/>
              <a:rect l="l" t="t" r="r" b="b"/>
              <a:pathLst>
                <a:path w="28575" h="9525" extrusionOk="0">
                  <a:moveTo>
                    <a:pt x="30850" y="11377"/>
                  </a:moveTo>
                  <a:cubicBezTo>
                    <a:pt x="-22490" y="1852"/>
                    <a:pt x="30850" y="11377"/>
                    <a:pt x="30850" y="11377"/>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405" name="Google Shape;12405;p15"/>
            <p:cNvSpPr/>
            <p:nvPr/>
          </p:nvSpPr>
          <p:spPr>
            <a:xfrm>
              <a:off x="7001351" y="1275513"/>
              <a:ext cx="19050" cy="19050"/>
            </a:xfrm>
            <a:custGeom>
              <a:avLst/>
              <a:gdLst/>
              <a:ahLst/>
              <a:cxnLst/>
              <a:rect l="l" t="t" r="r" b="b"/>
              <a:pathLst>
                <a:path w="19050" h="19050" extrusionOk="0">
                  <a:moveTo>
                    <a:pt x="7144" y="16077"/>
                  </a:moveTo>
                  <a:cubicBezTo>
                    <a:pt x="10001" y="4647"/>
                    <a:pt x="17621" y="3695"/>
                    <a:pt x="7144" y="16077"/>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406" name="Google Shape;12406;p15"/>
            <p:cNvSpPr/>
            <p:nvPr/>
          </p:nvSpPr>
          <p:spPr>
            <a:xfrm>
              <a:off x="7026116" y="1176793"/>
              <a:ext cx="9525" cy="9525"/>
            </a:xfrm>
            <a:custGeom>
              <a:avLst/>
              <a:gdLst/>
              <a:ahLst/>
              <a:cxnLst/>
              <a:rect l="l" t="t" r="r" b="b"/>
              <a:pathLst>
                <a:path w="9525" h="9525" extrusionOk="0">
                  <a:moveTo>
                    <a:pt x="7144" y="9069"/>
                  </a:moveTo>
                  <a:cubicBezTo>
                    <a:pt x="13811" y="5259"/>
                    <a:pt x="8096" y="8117"/>
                    <a:pt x="7144" y="9069"/>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407" name="Google Shape;12407;p15"/>
            <p:cNvSpPr/>
            <p:nvPr/>
          </p:nvSpPr>
          <p:spPr>
            <a:xfrm>
              <a:off x="7042309" y="1296828"/>
              <a:ext cx="9525" cy="19050"/>
            </a:xfrm>
            <a:custGeom>
              <a:avLst/>
              <a:gdLst/>
              <a:ahLst/>
              <a:cxnLst/>
              <a:rect l="l" t="t" r="r" b="b"/>
              <a:pathLst>
                <a:path w="9525" h="19050" extrusionOk="0">
                  <a:moveTo>
                    <a:pt x="7144" y="7144"/>
                  </a:moveTo>
                  <a:cubicBezTo>
                    <a:pt x="7144" y="7144"/>
                    <a:pt x="9049" y="18574"/>
                    <a:pt x="7144"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408" name="Google Shape;12408;p15"/>
            <p:cNvSpPr/>
            <p:nvPr/>
          </p:nvSpPr>
          <p:spPr>
            <a:xfrm>
              <a:off x="7039451" y="1297781"/>
              <a:ext cx="9525" cy="9525"/>
            </a:xfrm>
            <a:custGeom>
              <a:avLst/>
              <a:gdLst/>
              <a:ahLst/>
              <a:cxnLst/>
              <a:rect l="l" t="t" r="r" b="b"/>
              <a:pathLst>
                <a:path w="9525" h="9525" extrusionOk="0">
                  <a:moveTo>
                    <a:pt x="7144" y="8096"/>
                  </a:moveTo>
                  <a:lnTo>
                    <a:pt x="9049" y="7144"/>
                  </a:lnTo>
                  <a:lnTo>
                    <a:pt x="7144" y="8096"/>
                  </a:ln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409" name="Google Shape;12409;p15"/>
            <p:cNvSpPr/>
            <p:nvPr/>
          </p:nvSpPr>
          <p:spPr>
            <a:xfrm>
              <a:off x="7032623" y="1167268"/>
              <a:ext cx="9525" cy="9525"/>
            </a:xfrm>
            <a:custGeom>
              <a:avLst/>
              <a:gdLst/>
              <a:ahLst/>
              <a:cxnLst/>
              <a:rect l="l" t="t" r="r" b="b"/>
              <a:pathLst>
                <a:path w="9525" h="9525" extrusionOk="0">
                  <a:moveTo>
                    <a:pt x="10162" y="9069"/>
                  </a:moveTo>
                  <a:cubicBezTo>
                    <a:pt x="8257" y="8117"/>
                    <a:pt x="4447" y="5259"/>
                    <a:pt x="10162" y="9069"/>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410" name="Google Shape;12410;p15"/>
            <p:cNvSpPr/>
            <p:nvPr/>
          </p:nvSpPr>
          <p:spPr>
            <a:xfrm>
              <a:off x="7035641" y="1211103"/>
              <a:ext cx="9525" cy="9525"/>
            </a:xfrm>
            <a:custGeom>
              <a:avLst/>
              <a:gdLst/>
              <a:ahLst/>
              <a:cxnLst/>
              <a:rect l="l" t="t" r="r" b="b"/>
              <a:pathLst>
                <a:path w="9525" h="9525" extrusionOk="0">
                  <a:moveTo>
                    <a:pt x="10954" y="7144"/>
                  </a:moveTo>
                  <a:lnTo>
                    <a:pt x="7144" y="7144"/>
                  </a:lnTo>
                  <a:cubicBezTo>
                    <a:pt x="8096" y="7144"/>
                    <a:pt x="10001" y="11906"/>
                    <a:pt x="10954"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411" name="Google Shape;12411;p15"/>
            <p:cNvSpPr/>
            <p:nvPr/>
          </p:nvSpPr>
          <p:spPr>
            <a:xfrm>
              <a:off x="7067074" y="1306988"/>
              <a:ext cx="19050" cy="9525"/>
            </a:xfrm>
            <a:custGeom>
              <a:avLst/>
              <a:gdLst/>
              <a:ahLst/>
              <a:cxnLst/>
              <a:rect l="l" t="t" r="r" b="b"/>
              <a:pathLst>
                <a:path w="19050" h="9525" extrusionOk="0">
                  <a:moveTo>
                    <a:pt x="7144" y="8414"/>
                  </a:moveTo>
                  <a:cubicBezTo>
                    <a:pt x="19526" y="5556"/>
                    <a:pt x="7144" y="8414"/>
                    <a:pt x="7144" y="841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412" name="Google Shape;12412;p15"/>
            <p:cNvSpPr/>
            <p:nvPr/>
          </p:nvSpPr>
          <p:spPr>
            <a:xfrm>
              <a:off x="7066121" y="1200439"/>
              <a:ext cx="9525" cy="19050"/>
            </a:xfrm>
            <a:custGeom>
              <a:avLst/>
              <a:gdLst/>
              <a:ahLst/>
              <a:cxnLst/>
              <a:rect l="l" t="t" r="r" b="b"/>
              <a:pathLst>
                <a:path w="9525" h="19050" extrusionOk="0">
                  <a:moveTo>
                    <a:pt x="7144" y="12093"/>
                  </a:moveTo>
                  <a:cubicBezTo>
                    <a:pt x="7144" y="7331"/>
                    <a:pt x="12859" y="13046"/>
                    <a:pt x="10954" y="7331"/>
                  </a:cubicBezTo>
                  <a:cubicBezTo>
                    <a:pt x="7144" y="6378"/>
                    <a:pt x="8096" y="9236"/>
                    <a:pt x="7144" y="12093"/>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413" name="Google Shape;12413;p15"/>
            <p:cNvSpPr/>
            <p:nvPr/>
          </p:nvSpPr>
          <p:spPr>
            <a:xfrm>
              <a:off x="7095649" y="1249441"/>
              <a:ext cx="9525" cy="9525"/>
            </a:xfrm>
            <a:custGeom>
              <a:avLst/>
              <a:gdLst/>
              <a:ahLst/>
              <a:cxnLst/>
              <a:rect l="l" t="t" r="r" b="b"/>
              <a:pathLst>
                <a:path w="9525" h="9525" extrusionOk="0">
                  <a:moveTo>
                    <a:pt x="7144" y="7858"/>
                  </a:moveTo>
                  <a:cubicBezTo>
                    <a:pt x="8096" y="7858"/>
                    <a:pt x="8096" y="7858"/>
                    <a:pt x="9049" y="7858"/>
                  </a:cubicBezTo>
                  <a:cubicBezTo>
                    <a:pt x="8096" y="6906"/>
                    <a:pt x="8096" y="6906"/>
                    <a:pt x="7144" y="7858"/>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414" name="Google Shape;12414;p15"/>
            <p:cNvSpPr/>
            <p:nvPr/>
          </p:nvSpPr>
          <p:spPr>
            <a:xfrm>
              <a:off x="7091839" y="1248056"/>
              <a:ext cx="9525" cy="9525"/>
            </a:xfrm>
            <a:custGeom>
              <a:avLst/>
              <a:gdLst/>
              <a:ahLst/>
              <a:cxnLst/>
              <a:rect l="l" t="t" r="r" b="b"/>
              <a:pathLst>
                <a:path w="9525" h="9525" extrusionOk="0">
                  <a:moveTo>
                    <a:pt x="10954" y="9243"/>
                  </a:moveTo>
                  <a:cubicBezTo>
                    <a:pt x="9049" y="9243"/>
                    <a:pt x="8096" y="6386"/>
                    <a:pt x="7144" y="7338"/>
                  </a:cubicBezTo>
                  <a:cubicBezTo>
                    <a:pt x="8096" y="10196"/>
                    <a:pt x="9049" y="9243"/>
                    <a:pt x="10954" y="9243"/>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415" name="Google Shape;12415;p15"/>
            <p:cNvSpPr/>
            <p:nvPr/>
          </p:nvSpPr>
          <p:spPr>
            <a:xfrm>
              <a:off x="7109513" y="1253013"/>
              <a:ext cx="9525" cy="9525"/>
            </a:xfrm>
            <a:custGeom>
              <a:avLst/>
              <a:gdLst/>
              <a:ahLst/>
              <a:cxnLst/>
              <a:rect l="l" t="t" r="r" b="b"/>
              <a:pathLst>
                <a:path w="9525" h="9525" extrusionOk="0">
                  <a:moveTo>
                    <a:pt x="11377" y="7144"/>
                  </a:moveTo>
                  <a:cubicBezTo>
                    <a:pt x="1852" y="10954"/>
                    <a:pt x="11377" y="10001"/>
                    <a:pt x="11377"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416" name="Google Shape;12416;p15"/>
            <p:cNvSpPr/>
            <p:nvPr/>
          </p:nvSpPr>
          <p:spPr>
            <a:xfrm>
              <a:off x="7160478" y="1342112"/>
              <a:ext cx="19050" cy="9525"/>
            </a:xfrm>
            <a:custGeom>
              <a:avLst/>
              <a:gdLst/>
              <a:ahLst/>
              <a:cxnLst/>
              <a:rect l="l" t="t" r="r" b="b"/>
              <a:pathLst>
                <a:path w="19050" h="9525" extrusionOk="0">
                  <a:moveTo>
                    <a:pt x="20420" y="9485"/>
                  </a:moveTo>
                  <a:cubicBezTo>
                    <a:pt x="5179" y="3770"/>
                    <a:pt x="417" y="10437"/>
                    <a:pt x="20420" y="9485"/>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417" name="Google Shape;12417;p15"/>
            <p:cNvSpPr/>
            <p:nvPr/>
          </p:nvSpPr>
          <p:spPr>
            <a:xfrm>
              <a:off x="7155656" y="1343501"/>
              <a:ext cx="9525" cy="9525"/>
            </a:xfrm>
            <a:custGeom>
              <a:avLst/>
              <a:gdLst/>
              <a:ahLst/>
              <a:cxnLst/>
              <a:rect l="l" t="t" r="r" b="b"/>
              <a:pathLst>
                <a:path w="9525" h="9525" extrusionOk="0">
                  <a:moveTo>
                    <a:pt x="9049" y="7144"/>
                  </a:moveTo>
                  <a:cubicBezTo>
                    <a:pt x="8096" y="7144"/>
                    <a:pt x="8096" y="7144"/>
                    <a:pt x="7144" y="7144"/>
                  </a:cubicBezTo>
                  <a:cubicBezTo>
                    <a:pt x="8096" y="7144"/>
                    <a:pt x="9049" y="7144"/>
                    <a:pt x="9049"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418" name="Google Shape;12418;p15"/>
            <p:cNvSpPr/>
            <p:nvPr/>
          </p:nvSpPr>
          <p:spPr>
            <a:xfrm>
              <a:off x="7104221" y="1203668"/>
              <a:ext cx="9525" cy="19050"/>
            </a:xfrm>
            <a:custGeom>
              <a:avLst/>
              <a:gdLst/>
              <a:ahLst/>
              <a:cxnLst/>
              <a:rect l="l" t="t" r="r" b="b"/>
              <a:pathLst>
                <a:path w="9525" h="19050" extrusionOk="0">
                  <a:moveTo>
                    <a:pt x="7144" y="12674"/>
                  </a:moveTo>
                  <a:cubicBezTo>
                    <a:pt x="16669" y="1244"/>
                    <a:pt x="9049" y="10769"/>
                    <a:pt x="7144" y="1267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419" name="Google Shape;12419;p15"/>
            <p:cNvSpPr/>
            <p:nvPr/>
          </p:nvSpPr>
          <p:spPr>
            <a:xfrm>
              <a:off x="7178409" y="1345406"/>
              <a:ext cx="9525" cy="9525"/>
            </a:xfrm>
            <a:custGeom>
              <a:avLst/>
              <a:gdLst/>
              <a:ahLst/>
              <a:cxnLst/>
              <a:rect l="l" t="t" r="r" b="b"/>
              <a:pathLst>
                <a:path w="9525" h="9525" extrusionOk="0">
                  <a:moveTo>
                    <a:pt x="11061" y="9049"/>
                  </a:moveTo>
                  <a:cubicBezTo>
                    <a:pt x="10109" y="9049"/>
                    <a:pt x="8204" y="9049"/>
                    <a:pt x="7251" y="7144"/>
                  </a:cubicBezTo>
                  <a:cubicBezTo>
                    <a:pt x="6299" y="10954"/>
                    <a:pt x="12014" y="10001"/>
                    <a:pt x="11061" y="9049"/>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420" name="Google Shape;12420;p15"/>
            <p:cNvSpPr/>
            <p:nvPr/>
          </p:nvSpPr>
          <p:spPr>
            <a:xfrm>
              <a:off x="7162324" y="1270158"/>
              <a:ext cx="19050" cy="9525"/>
            </a:xfrm>
            <a:custGeom>
              <a:avLst/>
              <a:gdLst/>
              <a:ahLst/>
              <a:cxnLst/>
              <a:rect l="l" t="t" r="r" b="b"/>
              <a:pathLst>
                <a:path w="19050" h="9525" extrusionOk="0">
                  <a:moveTo>
                    <a:pt x="12859" y="10001"/>
                  </a:moveTo>
                  <a:cubicBezTo>
                    <a:pt x="12859" y="8096"/>
                    <a:pt x="9049" y="9049"/>
                    <a:pt x="7144" y="7144"/>
                  </a:cubicBezTo>
                  <a:cubicBezTo>
                    <a:pt x="10001" y="8096"/>
                    <a:pt x="10954" y="14764"/>
                    <a:pt x="12859" y="10001"/>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421" name="Google Shape;12421;p15"/>
            <p:cNvSpPr/>
            <p:nvPr/>
          </p:nvSpPr>
          <p:spPr>
            <a:xfrm>
              <a:off x="7196959" y="1328261"/>
              <a:ext cx="9525" cy="19050"/>
            </a:xfrm>
            <a:custGeom>
              <a:avLst/>
              <a:gdLst/>
              <a:ahLst/>
              <a:cxnLst/>
              <a:rect l="l" t="t" r="r" b="b"/>
              <a:pathLst>
                <a:path w="9525" h="19050" extrusionOk="0">
                  <a:moveTo>
                    <a:pt x="10609" y="12859"/>
                  </a:moveTo>
                  <a:cubicBezTo>
                    <a:pt x="9656" y="12859"/>
                    <a:pt x="7751" y="10001"/>
                    <a:pt x="8704" y="7144"/>
                  </a:cubicBezTo>
                  <a:cubicBezTo>
                    <a:pt x="7751" y="8096"/>
                    <a:pt x="4894" y="14764"/>
                    <a:pt x="10609" y="12859"/>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422" name="Google Shape;12422;p15"/>
            <p:cNvSpPr/>
            <p:nvPr/>
          </p:nvSpPr>
          <p:spPr>
            <a:xfrm>
              <a:off x="7173218" y="1274497"/>
              <a:ext cx="19050" cy="9525"/>
            </a:xfrm>
            <a:custGeom>
              <a:avLst/>
              <a:gdLst/>
              <a:ahLst/>
              <a:cxnLst/>
              <a:rect l="l" t="t" r="r" b="b"/>
              <a:pathLst>
                <a:path w="19050" h="9525" extrusionOk="0">
                  <a:moveTo>
                    <a:pt x="12442" y="7567"/>
                  </a:moveTo>
                  <a:cubicBezTo>
                    <a:pt x="11489" y="7567"/>
                    <a:pt x="1012" y="6615"/>
                    <a:pt x="12442" y="7567"/>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423" name="Google Shape;12423;p15"/>
            <p:cNvSpPr/>
            <p:nvPr/>
          </p:nvSpPr>
          <p:spPr>
            <a:xfrm>
              <a:off x="7168086" y="1218415"/>
              <a:ext cx="9525" cy="19050"/>
            </a:xfrm>
            <a:custGeom>
              <a:avLst/>
              <a:gdLst/>
              <a:ahLst/>
              <a:cxnLst/>
              <a:rect l="l" t="t" r="r" b="b"/>
              <a:pathLst>
                <a:path w="9525" h="19050" extrusionOk="0">
                  <a:moveTo>
                    <a:pt x="10906" y="7452"/>
                  </a:moveTo>
                  <a:cubicBezTo>
                    <a:pt x="15669" y="3642"/>
                    <a:pt x="429" y="36979"/>
                    <a:pt x="10906" y="7452"/>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424" name="Google Shape;12424;p15"/>
            <p:cNvSpPr/>
            <p:nvPr/>
          </p:nvSpPr>
          <p:spPr>
            <a:xfrm>
              <a:off x="7175659" y="1228248"/>
              <a:ext cx="9525" cy="9525"/>
            </a:xfrm>
            <a:custGeom>
              <a:avLst/>
              <a:gdLst/>
              <a:ahLst/>
              <a:cxnLst/>
              <a:rect l="l" t="t" r="r" b="b"/>
              <a:pathLst>
                <a:path w="9525" h="9525" extrusionOk="0">
                  <a:moveTo>
                    <a:pt x="7144" y="7144"/>
                  </a:moveTo>
                  <a:cubicBezTo>
                    <a:pt x="8096" y="7144"/>
                    <a:pt x="8096" y="8096"/>
                    <a:pt x="9049" y="8096"/>
                  </a:cubicBezTo>
                  <a:cubicBezTo>
                    <a:pt x="9049" y="7144"/>
                    <a:pt x="8096" y="7144"/>
                    <a:pt x="7144"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425" name="Google Shape;12425;p15"/>
            <p:cNvSpPr/>
            <p:nvPr/>
          </p:nvSpPr>
          <p:spPr>
            <a:xfrm>
              <a:off x="7228999" y="1260633"/>
              <a:ext cx="9525" cy="9525"/>
            </a:xfrm>
            <a:custGeom>
              <a:avLst/>
              <a:gdLst/>
              <a:ahLst/>
              <a:cxnLst/>
              <a:rect l="l" t="t" r="r" b="b"/>
              <a:pathLst>
                <a:path w="9525" h="9525" extrusionOk="0">
                  <a:moveTo>
                    <a:pt x="9049" y="7144"/>
                  </a:moveTo>
                  <a:cubicBezTo>
                    <a:pt x="8096" y="7144"/>
                    <a:pt x="8096" y="8096"/>
                    <a:pt x="7144" y="8096"/>
                  </a:cubicBezTo>
                  <a:cubicBezTo>
                    <a:pt x="8096" y="8096"/>
                    <a:pt x="8096" y="8096"/>
                    <a:pt x="9049"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426" name="Google Shape;12426;p15"/>
            <p:cNvSpPr/>
            <p:nvPr/>
          </p:nvSpPr>
          <p:spPr>
            <a:xfrm>
              <a:off x="7197409" y="1227167"/>
              <a:ext cx="9525" cy="9525"/>
            </a:xfrm>
            <a:custGeom>
              <a:avLst/>
              <a:gdLst/>
              <a:ahLst/>
              <a:cxnLst/>
              <a:rect l="l" t="t" r="r" b="b"/>
              <a:pathLst>
                <a:path w="9525" h="9525" extrusionOk="0">
                  <a:moveTo>
                    <a:pt x="7301" y="7273"/>
                  </a:moveTo>
                  <a:cubicBezTo>
                    <a:pt x="6348" y="6320"/>
                    <a:pt x="10158" y="11083"/>
                    <a:pt x="7301" y="7273"/>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427" name="Google Shape;12427;p15"/>
            <p:cNvSpPr/>
            <p:nvPr/>
          </p:nvSpPr>
          <p:spPr>
            <a:xfrm>
              <a:off x="7297975" y="1338738"/>
              <a:ext cx="9525" cy="9525"/>
            </a:xfrm>
            <a:custGeom>
              <a:avLst/>
              <a:gdLst/>
              <a:ahLst/>
              <a:cxnLst/>
              <a:rect l="l" t="t" r="r" b="b"/>
              <a:pathLst>
                <a:path w="9525" h="9525" extrusionOk="0">
                  <a:moveTo>
                    <a:pt x="8653" y="7144"/>
                  </a:moveTo>
                  <a:cubicBezTo>
                    <a:pt x="5795" y="13811"/>
                    <a:pt x="7700" y="9049"/>
                    <a:pt x="8653"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428" name="Google Shape;12428;p15"/>
            <p:cNvSpPr/>
            <p:nvPr/>
          </p:nvSpPr>
          <p:spPr>
            <a:xfrm>
              <a:off x="7300674" y="1342548"/>
              <a:ext cx="9525" cy="9525"/>
            </a:xfrm>
            <a:custGeom>
              <a:avLst/>
              <a:gdLst/>
              <a:ahLst/>
              <a:cxnLst/>
              <a:rect l="l" t="t" r="r" b="b"/>
              <a:pathLst>
                <a:path w="9525" h="9525" extrusionOk="0">
                  <a:moveTo>
                    <a:pt x="7858" y="7144"/>
                  </a:moveTo>
                  <a:lnTo>
                    <a:pt x="7858" y="7144"/>
                  </a:lnTo>
                  <a:cubicBezTo>
                    <a:pt x="6906" y="7144"/>
                    <a:pt x="6906" y="7144"/>
                    <a:pt x="7858"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429" name="Google Shape;12429;p15"/>
            <p:cNvSpPr/>
            <p:nvPr/>
          </p:nvSpPr>
          <p:spPr>
            <a:xfrm>
              <a:off x="7212806" y="1262865"/>
              <a:ext cx="19050" cy="9525"/>
            </a:xfrm>
            <a:custGeom>
              <a:avLst/>
              <a:gdLst/>
              <a:ahLst/>
              <a:cxnLst/>
              <a:rect l="l" t="t" r="r" b="b"/>
              <a:pathLst>
                <a:path w="19050" h="9525" extrusionOk="0">
                  <a:moveTo>
                    <a:pt x="12859" y="7769"/>
                  </a:moveTo>
                  <a:cubicBezTo>
                    <a:pt x="10954" y="6817"/>
                    <a:pt x="9049" y="6817"/>
                    <a:pt x="7144" y="8722"/>
                  </a:cubicBezTo>
                  <a:cubicBezTo>
                    <a:pt x="8096" y="9674"/>
                    <a:pt x="13811" y="10627"/>
                    <a:pt x="12859" y="7769"/>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430" name="Google Shape;12430;p15"/>
            <p:cNvSpPr/>
            <p:nvPr/>
          </p:nvSpPr>
          <p:spPr>
            <a:xfrm>
              <a:off x="7315465" y="1328261"/>
              <a:ext cx="19050" cy="9525"/>
            </a:xfrm>
            <a:custGeom>
              <a:avLst/>
              <a:gdLst/>
              <a:ahLst/>
              <a:cxnLst/>
              <a:rect l="l" t="t" r="r" b="b"/>
              <a:pathLst>
                <a:path w="19050" h="9525" extrusionOk="0">
                  <a:moveTo>
                    <a:pt x="13070" y="7144"/>
                  </a:moveTo>
                  <a:cubicBezTo>
                    <a:pt x="-265" y="11906"/>
                    <a:pt x="13070" y="7144"/>
                    <a:pt x="13070"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431" name="Google Shape;12431;p15"/>
            <p:cNvSpPr/>
            <p:nvPr/>
          </p:nvSpPr>
          <p:spPr>
            <a:xfrm>
              <a:off x="7345204" y="1336394"/>
              <a:ext cx="19050" cy="9525"/>
            </a:xfrm>
            <a:custGeom>
              <a:avLst/>
              <a:gdLst/>
              <a:ahLst/>
              <a:cxnLst/>
              <a:rect l="l" t="t" r="r" b="b"/>
              <a:pathLst>
                <a:path w="19050" h="9525" extrusionOk="0">
                  <a:moveTo>
                    <a:pt x="7144" y="9488"/>
                  </a:moveTo>
                  <a:cubicBezTo>
                    <a:pt x="9049" y="8536"/>
                    <a:pt x="17621" y="4726"/>
                    <a:pt x="7144" y="9488"/>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432" name="Google Shape;12432;p15"/>
            <p:cNvSpPr/>
            <p:nvPr/>
          </p:nvSpPr>
          <p:spPr>
            <a:xfrm>
              <a:off x="7274279" y="1220628"/>
              <a:ext cx="9525" cy="19050"/>
            </a:xfrm>
            <a:custGeom>
              <a:avLst/>
              <a:gdLst/>
              <a:ahLst/>
              <a:cxnLst/>
              <a:rect l="l" t="t" r="r" b="b"/>
              <a:pathLst>
                <a:path w="9525" h="19050" extrusionOk="0">
                  <a:moveTo>
                    <a:pt x="9488" y="7144"/>
                  </a:moveTo>
                  <a:cubicBezTo>
                    <a:pt x="8536" y="7144"/>
                    <a:pt x="4726" y="23336"/>
                    <a:pt x="9488"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433" name="Google Shape;12433;p15"/>
            <p:cNvSpPr/>
            <p:nvPr/>
          </p:nvSpPr>
          <p:spPr>
            <a:xfrm>
              <a:off x="7529036" y="1231106"/>
              <a:ext cx="123825" cy="95250"/>
            </a:xfrm>
            <a:custGeom>
              <a:avLst/>
              <a:gdLst/>
              <a:ahLst/>
              <a:cxnLst/>
              <a:rect l="l" t="t" r="r" b="b"/>
              <a:pathLst>
                <a:path w="123825" h="95250" extrusionOk="0">
                  <a:moveTo>
                    <a:pt x="34766" y="67151"/>
                  </a:moveTo>
                  <a:cubicBezTo>
                    <a:pt x="34766" y="59531"/>
                    <a:pt x="12859" y="89059"/>
                    <a:pt x="26194" y="57626"/>
                  </a:cubicBezTo>
                  <a:cubicBezTo>
                    <a:pt x="11906" y="62389"/>
                    <a:pt x="10001" y="77629"/>
                    <a:pt x="7144" y="90964"/>
                  </a:cubicBezTo>
                  <a:cubicBezTo>
                    <a:pt x="8096" y="90011"/>
                    <a:pt x="9049" y="90964"/>
                    <a:pt x="9049" y="92869"/>
                  </a:cubicBezTo>
                  <a:cubicBezTo>
                    <a:pt x="39529" y="65246"/>
                    <a:pt x="78581" y="55721"/>
                    <a:pt x="121444" y="16669"/>
                  </a:cubicBezTo>
                  <a:cubicBezTo>
                    <a:pt x="103346" y="27146"/>
                    <a:pt x="106204" y="13811"/>
                    <a:pt x="101441" y="7144"/>
                  </a:cubicBezTo>
                  <a:cubicBezTo>
                    <a:pt x="79534" y="12859"/>
                    <a:pt x="30956" y="63341"/>
                    <a:pt x="34766" y="67151"/>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434" name="Google Shape;12434;p15"/>
            <p:cNvSpPr/>
            <p:nvPr/>
          </p:nvSpPr>
          <p:spPr>
            <a:xfrm>
              <a:off x="7529989" y="1293018"/>
              <a:ext cx="9525" cy="9525"/>
            </a:xfrm>
            <a:custGeom>
              <a:avLst/>
              <a:gdLst/>
              <a:ahLst/>
              <a:cxnLst/>
              <a:rect l="l" t="t" r="r" b="b"/>
              <a:pathLst>
                <a:path w="9525" h="9525" extrusionOk="0">
                  <a:moveTo>
                    <a:pt x="10001" y="7144"/>
                  </a:moveTo>
                  <a:cubicBezTo>
                    <a:pt x="9049" y="7144"/>
                    <a:pt x="8096" y="7144"/>
                    <a:pt x="7144" y="8096"/>
                  </a:cubicBezTo>
                  <a:cubicBezTo>
                    <a:pt x="8096" y="8096"/>
                    <a:pt x="9049" y="8096"/>
                    <a:pt x="10001"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435" name="Google Shape;12435;p15"/>
            <p:cNvSpPr/>
            <p:nvPr/>
          </p:nvSpPr>
          <p:spPr>
            <a:xfrm>
              <a:off x="7644289" y="1235868"/>
              <a:ext cx="9525" cy="9525"/>
            </a:xfrm>
            <a:custGeom>
              <a:avLst/>
              <a:gdLst/>
              <a:ahLst/>
              <a:cxnLst/>
              <a:rect l="l" t="t" r="r" b="b"/>
              <a:pathLst>
                <a:path w="9525" h="9525" extrusionOk="0">
                  <a:moveTo>
                    <a:pt x="10954" y="7144"/>
                  </a:moveTo>
                  <a:lnTo>
                    <a:pt x="7144" y="10954"/>
                  </a:lnTo>
                  <a:cubicBezTo>
                    <a:pt x="8096" y="10001"/>
                    <a:pt x="9049" y="9049"/>
                    <a:pt x="10954"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436" name="Google Shape;12436;p15"/>
            <p:cNvSpPr/>
            <p:nvPr/>
          </p:nvSpPr>
          <p:spPr>
            <a:xfrm>
              <a:off x="7513796" y="1313973"/>
              <a:ext cx="19050" cy="9525"/>
            </a:xfrm>
            <a:custGeom>
              <a:avLst/>
              <a:gdLst/>
              <a:ahLst/>
              <a:cxnLst/>
              <a:rect l="l" t="t" r="r" b="b"/>
              <a:pathLst>
                <a:path w="19050" h="9525" extrusionOk="0">
                  <a:moveTo>
                    <a:pt x="7144" y="7144"/>
                  </a:moveTo>
                  <a:cubicBezTo>
                    <a:pt x="8096" y="8096"/>
                    <a:pt x="25241" y="11906"/>
                    <a:pt x="7144"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437" name="Google Shape;12437;p15"/>
            <p:cNvSpPr/>
            <p:nvPr/>
          </p:nvSpPr>
          <p:spPr>
            <a:xfrm>
              <a:off x="7525065" y="1314079"/>
              <a:ext cx="9525" cy="9525"/>
            </a:xfrm>
            <a:custGeom>
              <a:avLst/>
              <a:gdLst/>
              <a:ahLst/>
              <a:cxnLst/>
              <a:rect l="l" t="t" r="r" b="b"/>
              <a:pathLst>
                <a:path w="9525" h="9525" extrusionOk="0">
                  <a:moveTo>
                    <a:pt x="10162" y="11800"/>
                  </a:moveTo>
                  <a:cubicBezTo>
                    <a:pt x="8257" y="1323"/>
                    <a:pt x="4447" y="11800"/>
                    <a:pt x="10162" y="11800"/>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438" name="Google Shape;12438;p15"/>
            <p:cNvSpPr/>
            <p:nvPr/>
          </p:nvSpPr>
          <p:spPr>
            <a:xfrm>
              <a:off x="7485221" y="1214053"/>
              <a:ext cx="9525" cy="9525"/>
            </a:xfrm>
            <a:custGeom>
              <a:avLst/>
              <a:gdLst/>
              <a:ahLst/>
              <a:cxnLst/>
              <a:rect l="l" t="t" r="r" b="b"/>
              <a:pathLst>
                <a:path w="9525" h="9525" extrusionOk="0">
                  <a:moveTo>
                    <a:pt x="7144" y="9909"/>
                  </a:moveTo>
                  <a:cubicBezTo>
                    <a:pt x="9049" y="8956"/>
                    <a:pt x="13811" y="4194"/>
                    <a:pt x="7144" y="9909"/>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439" name="Google Shape;12439;p15"/>
            <p:cNvSpPr/>
            <p:nvPr/>
          </p:nvSpPr>
          <p:spPr>
            <a:xfrm>
              <a:off x="7505224" y="1215340"/>
              <a:ext cx="19050" cy="9525"/>
            </a:xfrm>
            <a:custGeom>
              <a:avLst/>
              <a:gdLst/>
              <a:ahLst/>
              <a:cxnLst/>
              <a:rect l="l" t="t" r="r" b="b"/>
              <a:pathLst>
                <a:path w="19050" h="9525" extrusionOk="0">
                  <a:moveTo>
                    <a:pt x="12859" y="7670"/>
                  </a:moveTo>
                  <a:cubicBezTo>
                    <a:pt x="10001" y="5765"/>
                    <a:pt x="8096" y="9575"/>
                    <a:pt x="7144" y="10527"/>
                  </a:cubicBezTo>
                  <a:cubicBezTo>
                    <a:pt x="10954" y="8622"/>
                    <a:pt x="10001" y="10527"/>
                    <a:pt x="12859" y="7670"/>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440" name="Google Shape;12440;p15"/>
            <p:cNvSpPr/>
            <p:nvPr/>
          </p:nvSpPr>
          <p:spPr>
            <a:xfrm>
              <a:off x="7491889" y="1184066"/>
              <a:ext cx="9525" cy="9525"/>
            </a:xfrm>
            <a:custGeom>
              <a:avLst/>
              <a:gdLst/>
              <a:ahLst/>
              <a:cxnLst/>
              <a:rect l="l" t="t" r="r" b="b"/>
              <a:pathLst>
                <a:path w="9525" h="9525" extrusionOk="0">
                  <a:moveTo>
                    <a:pt x="7144" y="10368"/>
                  </a:moveTo>
                  <a:cubicBezTo>
                    <a:pt x="10001" y="6558"/>
                    <a:pt x="10001" y="5606"/>
                    <a:pt x="7144" y="10368"/>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441" name="Google Shape;12441;p15"/>
            <p:cNvSpPr/>
            <p:nvPr/>
          </p:nvSpPr>
          <p:spPr>
            <a:xfrm>
              <a:off x="7658576" y="1192053"/>
              <a:ext cx="9525" cy="9525"/>
            </a:xfrm>
            <a:custGeom>
              <a:avLst/>
              <a:gdLst/>
              <a:ahLst/>
              <a:cxnLst/>
              <a:rect l="l" t="t" r="r" b="b"/>
              <a:pathLst>
                <a:path w="9525" h="9525" extrusionOk="0">
                  <a:moveTo>
                    <a:pt x="7144" y="9049"/>
                  </a:moveTo>
                  <a:lnTo>
                    <a:pt x="8096" y="7144"/>
                  </a:lnTo>
                  <a:cubicBezTo>
                    <a:pt x="8096" y="8096"/>
                    <a:pt x="7144" y="9049"/>
                    <a:pt x="7144" y="9049"/>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442" name="Google Shape;12442;p15"/>
            <p:cNvSpPr/>
            <p:nvPr/>
          </p:nvSpPr>
          <p:spPr>
            <a:xfrm>
              <a:off x="7632859" y="1174908"/>
              <a:ext cx="57150" cy="66675"/>
            </a:xfrm>
            <a:custGeom>
              <a:avLst/>
              <a:gdLst/>
              <a:ahLst/>
              <a:cxnLst/>
              <a:rect l="l" t="t" r="r" b="b"/>
              <a:pathLst>
                <a:path w="57150" h="66675" extrusionOk="0">
                  <a:moveTo>
                    <a:pt x="7144" y="59531"/>
                  </a:moveTo>
                  <a:cubicBezTo>
                    <a:pt x="9049" y="58579"/>
                    <a:pt x="60484" y="55721"/>
                    <a:pt x="52864" y="7144"/>
                  </a:cubicBezTo>
                  <a:cubicBezTo>
                    <a:pt x="51911" y="23336"/>
                    <a:pt x="47149" y="29051"/>
                    <a:pt x="39529" y="23336"/>
                  </a:cubicBezTo>
                  <a:cubicBezTo>
                    <a:pt x="41434" y="25241"/>
                    <a:pt x="57626" y="50006"/>
                    <a:pt x="30956" y="46196"/>
                  </a:cubicBezTo>
                  <a:cubicBezTo>
                    <a:pt x="40481" y="37624"/>
                    <a:pt x="41434" y="30956"/>
                    <a:pt x="33814" y="26194"/>
                  </a:cubicBezTo>
                  <a:cubicBezTo>
                    <a:pt x="24289" y="37624"/>
                    <a:pt x="15716" y="49054"/>
                    <a:pt x="7144" y="59531"/>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443" name="Google Shape;12443;p15"/>
            <p:cNvSpPr/>
            <p:nvPr/>
          </p:nvSpPr>
          <p:spPr>
            <a:xfrm>
              <a:off x="7715726" y="1117335"/>
              <a:ext cx="9525" cy="9525"/>
            </a:xfrm>
            <a:custGeom>
              <a:avLst/>
              <a:gdLst/>
              <a:ahLst/>
              <a:cxnLst/>
              <a:rect l="l" t="t" r="r" b="b"/>
              <a:pathLst>
                <a:path w="9525" h="9525" extrusionOk="0">
                  <a:moveTo>
                    <a:pt x="7144" y="7567"/>
                  </a:moveTo>
                  <a:lnTo>
                    <a:pt x="7144" y="7567"/>
                  </a:lnTo>
                  <a:cubicBezTo>
                    <a:pt x="8096" y="7567"/>
                    <a:pt x="8096" y="6615"/>
                    <a:pt x="7144" y="7567"/>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444" name="Google Shape;12444;p15"/>
            <p:cNvSpPr/>
            <p:nvPr/>
          </p:nvSpPr>
          <p:spPr>
            <a:xfrm>
              <a:off x="7712869" y="1120616"/>
              <a:ext cx="19050" cy="9525"/>
            </a:xfrm>
            <a:custGeom>
              <a:avLst/>
              <a:gdLst/>
              <a:ahLst/>
              <a:cxnLst/>
              <a:rect l="l" t="t" r="r" b="b"/>
              <a:pathLst>
                <a:path w="19050" h="9525" extrusionOk="0">
                  <a:moveTo>
                    <a:pt x="7144" y="7144"/>
                  </a:moveTo>
                  <a:cubicBezTo>
                    <a:pt x="17621" y="10954"/>
                    <a:pt x="11906" y="9049"/>
                    <a:pt x="7144"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445" name="Google Shape;12445;p15"/>
            <p:cNvSpPr/>
            <p:nvPr/>
          </p:nvSpPr>
          <p:spPr>
            <a:xfrm>
              <a:off x="7707467" y="1127410"/>
              <a:ext cx="19050" cy="19050"/>
            </a:xfrm>
            <a:custGeom>
              <a:avLst/>
              <a:gdLst/>
              <a:ahLst/>
              <a:cxnLst/>
              <a:rect l="l" t="t" r="r" b="b"/>
              <a:pathLst>
                <a:path w="19050" h="19050" extrusionOk="0">
                  <a:moveTo>
                    <a:pt x="15403" y="18447"/>
                  </a:moveTo>
                  <a:cubicBezTo>
                    <a:pt x="16355" y="13685"/>
                    <a:pt x="-3647" y="-4413"/>
                    <a:pt x="15403" y="18447"/>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446" name="Google Shape;12446;p15"/>
            <p:cNvSpPr/>
            <p:nvPr/>
          </p:nvSpPr>
          <p:spPr>
            <a:xfrm>
              <a:off x="7687402" y="1167684"/>
              <a:ext cx="9525" cy="9525"/>
            </a:xfrm>
            <a:custGeom>
              <a:avLst/>
              <a:gdLst/>
              <a:ahLst/>
              <a:cxnLst/>
              <a:rect l="l" t="t" r="r" b="b"/>
              <a:pathLst>
                <a:path w="9525" h="9525" extrusionOk="0">
                  <a:moveTo>
                    <a:pt x="9750" y="8653"/>
                  </a:moveTo>
                  <a:cubicBezTo>
                    <a:pt x="7845" y="7700"/>
                    <a:pt x="4988" y="5795"/>
                    <a:pt x="9750" y="8653"/>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447" name="Google Shape;12447;p15"/>
            <p:cNvSpPr/>
            <p:nvPr/>
          </p:nvSpPr>
          <p:spPr>
            <a:xfrm>
              <a:off x="7689056" y="1162889"/>
              <a:ext cx="9525" cy="9525"/>
            </a:xfrm>
            <a:custGeom>
              <a:avLst/>
              <a:gdLst/>
              <a:ahLst/>
              <a:cxnLst/>
              <a:rect l="l" t="t" r="r" b="b"/>
              <a:pathLst>
                <a:path w="9525" h="9525" extrusionOk="0">
                  <a:moveTo>
                    <a:pt x="7144" y="11543"/>
                  </a:moveTo>
                  <a:cubicBezTo>
                    <a:pt x="7144" y="7733"/>
                    <a:pt x="8096" y="3923"/>
                    <a:pt x="7144" y="11543"/>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448" name="Google Shape;12448;p15"/>
            <p:cNvSpPr/>
            <p:nvPr/>
          </p:nvSpPr>
          <p:spPr>
            <a:xfrm>
              <a:off x="7698581" y="1153953"/>
              <a:ext cx="9525" cy="9525"/>
            </a:xfrm>
            <a:custGeom>
              <a:avLst/>
              <a:gdLst/>
              <a:ahLst/>
              <a:cxnLst/>
              <a:rect l="l" t="t" r="r" b="b"/>
              <a:pathLst>
                <a:path w="9525" h="9525" extrusionOk="0">
                  <a:moveTo>
                    <a:pt x="7144" y="10954"/>
                  </a:moveTo>
                  <a:cubicBezTo>
                    <a:pt x="8096" y="10001"/>
                    <a:pt x="10001" y="9049"/>
                    <a:pt x="10954" y="7144"/>
                  </a:cubicBezTo>
                  <a:lnTo>
                    <a:pt x="7144" y="10954"/>
                  </a:ln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449" name="Google Shape;12449;p15"/>
            <p:cNvSpPr/>
            <p:nvPr/>
          </p:nvSpPr>
          <p:spPr>
            <a:xfrm>
              <a:off x="7695724" y="1157128"/>
              <a:ext cx="9525" cy="9525"/>
            </a:xfrm>
            <a:custGeom>
              <a:avLst/>
              <a:gdLst/>
              <a:ahLst/>
              <a:cxnLst/>
              <a:rect l="l" t="t" r="r" b="b"/>
              <a:pathLst>
                <a:path w="9525" h="9525" extrusionOk="0">
                  <a:moveTo>
                    <a:pt x="7144" y="9684"/>
                  </a:moveTo>
                  <a:cubicBezTo>
                    <a:pt x="7144" y="9684"/>
                    <a:pt x="15716" y="3969"/>
                    <a:pt x="7144" y="968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450" name="Google Shape;12450;p15"/>
            <p:cNvSpPr/>
            <p:nvPr/>
          </p:nvSpPr>
          <p:spPr>
            <a:xfrm>
              <a:off x="7691914" y="1162823"/>
              <a:ext cx="19050" cy="9525"/>
            </a:xfrm>
            <a:custGeom>
              <a:avLst/>
              <a:gdLst/>
              <a:ahLst/>
              <a:cxnLst/>
              <a:rect l="l" t="t" r="r" b="b"/>
              <a:pathLst>
                <a:path w="19050" h="9525" extrusionOk="0">
                  <a:moveTo>
                    <a:pt x="7144" y="8751"/>
                  </a:moveTo>
                  <a:cubicBezTo>
                    <a:pt x="12859" y="11609"/>
                    <a:pt x="21431" y="3989"/>
                    <a:pt x="7144" y="8751"/>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451" name="Google Shape;12451;p15"/>
            <p:cNvSpPr/>
            <p:nvPr/>
          </p:nvSpPr>
          <p:spPr>
            <a:xfrm>
              <a:off x="7517606" y="1176886"/>
              <a:ext cx="9525" cy="9525"/>
            </a:xfrm>
            <a:custGeom>
              <a:avLst/>
              <a:gdLst/>
              <a:ahLst/>
              <a:cxnLst/>
              <a:rect l="l" t="t" r="r" b="b"/>
              <a:pathLst>
                <a:path w="9525" h="9525" extrusionOk="0">
                  <a:moveTo>
                    <a:pt x="7144" y="11833"/>
                  </a:moveTo>
                  <a:cubicBezTo>
                    <a:pt x="9049" y="2308"/>
                    <a:pt x="7144" y="9928"/>
                    <a:pt x="7144" y="11833"/>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452" name="Google Shape;12452;p15"/>
            <p:cNvSpPr/>
            <p:nvPr/>
          </p:nvSpPr>
          <p:spPr>
            <a:xfrm>
              <a:off x="7534751" y="1171098"/>
              <a:ext cx="9525" cy="9525"/>
            </a:xfrm>
            <a:custGeom>
              <a:avLst/>
              <a:gdLst/>
              <a:ahLst/>
              <a:cxnLst/>
              <a:rect l="l" t="t" r="r" b="b"/>
              <a:pathLst>
                <a:path w="9525" h="9525" extrusionOk="0">
                  <a:moveTo>
                    <a:pt x="7144" y="10001"/>
                  </a:moveTo>
                  <a:cubicBezTo>
                    <a:pt x="7144" y="9049"/>
                    <a:pt x="7144" y="8096"/>
                    <a:pt x="7144" y="7144"/>
                  </a:cubicBezTo>
                  <a:cubicBezTo>
                    <a:pt x="7144" y="8096"/>
                    <a:pt x="7144" y="9049"/>
                    <a:pt x="7144" y="10001"/>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453" name="Google Shape;12453;p15"/>
            <p:cNvSpPr/>
            <p:nvPr/>
          </p:nvSpPr>
          <p:spPr>
            <a:xfrm>
              <a:off x="7529036" y="1143476"/>
              <a:ext cx="19050" cy="38100"/>
            </a:xfrm>
            <a:custGeom>
              <a:avLst/>
              <a:gdLst/>
              <a:ahLst/>
              <a:cxnLst/>
              <a:rect l="l" t="t" r="r" b="b"/>
              <a:pathLst>
                <a:path w="19050" h="38100" extrusionOk="0">
                  <a:moveTo>
                    <a:pt x="7144" y="7144"/>
                  </a:moveTo>
                  <a:cubicBezTo>
                    <a:pt x="13811" y="9049"/>
                    <a:pt x="13811" y="23336"/>
                    <a:pt x="13811" y="34766"/>
                  </a:cubicBezTo>
                  <a:cubicBezTo>
                    <a:pt x="25241" y="10954"/>
                    <a:pt x="10954" y="13811"/>
                    <a:pt x="7144"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454" name="Google Shape;12454;p15"/>
            <p:cNvSpPr/>
            <p:nvPr/>
          </p:nvSpPr>
          <p:spPr>
            <a:xfrm>
              <a:off x="7516654" y="1138713"/>
              <a:ext cx="9525" cy="9525"/>
            </a:xfrm>
            <a:custGeom>
              <a:avLst/>
              <a:gdLst/>
              <a:ahLst/>
              <a:cxnLst/>
              <a:rect l="l" t="t" r="r" b="b"/>
              <a:pathLst>
                <a:path w="9525" h="9525" extrusionOk="0">
                  <a:moveTo>
                    <a:pt x="9049" y="7144"/>
                  </a:moveTo>
                  <a:cubicBezTo>
                    <a:pt x="7144" y="7144"/>
                    <a:pt x="7144" y="8096"/>
                    <a:pt x="7144" y="9049"/>
                  </a:cubicBezTo>
                  <a:cubicBezTo>
                    <a:pt x="9049" y="11906"/>
                    <a:pt x="8096" y="8096"/>
                    <a:pt x="9049"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455" name="Google Shape;12455;p15"/>
            <p:cNvSpPr/>
            <p:nvPr/>
          </p:nvSpPr>
          <p:spPr>
            <a:xfrm>
              <a:off x="7593057" y="1163019"/>
              <a:ext cx="9525" cy="9525"/>
            </a:xfrm>
            <a:custGeom>
              <a:avLst/>
              <a:gdLst/>
              <a:ahLst/>
              <a:cxnLst/>
              <a:rect l="l" t="t" r="r" b="b"/>
              <a:pathLst>
                <a:path w="9525" h="9525" extrusionOk="0">
                  <a:moveTo>
                    <a:pt x="10751" y="11413"/>
                  </a:moveTo>
                  <a:cubicBezTo>
                    <a:pt x="5036" y="2841"/>
                    <a:pt x="6941" y="9508"/>
                    <a:pt x="10751" y="11413"/>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456" name="Google Shape;12456;p15"/>
            <p:cNvSpPr/>
            <p:nvPr/>
          </p:nvSpPr>
          <p:spPr>
            <a:xfrm>
              <a:off x="7590949" y="1167288"/>
              <a:ext cx="9525" cy="9525"/>
            </a:xfrm>
            <a:custGeom>
              <a:avLst/>
              <a:gdLst/>
              <a:ahLst/>
              <a:cxnLst/>
              <a:rect l="l" t="t" r="r" b="b"/>
              <a:pathLst>
                <a:path w="9525" h="9525" extrusionOk="0">
                  <a:moveTo>
                    <a:pt x="7144" y="9049"/>
                  </a:moveTo>
                  <a:lnTo>
                    <a:pt x="8096" y="7144"/>
                  </a:lnTo>
                  <a:cubicBezTo>
                    <a:pt x="8096" y="7144"/>
                    <a:pt x="7144" y="7144"/>
                    <a:pt x="7144" y="9049"/>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457" name="Google Shape;12457;p15"/>
            <p:cNvSpPr/>
            <p:nvPr/>
          </p:nvSpPr>
          <p:spPr>
            <a:xfrm>
              <a:off x="7596902" y="1168241"/>
              <a:ext cx="9525" cy="9525"/>
            </a:xfrm>
            <a:custGeom>
              <a:avLst/>
              <a:gdLst/>
              <a:ahLst/>
              <a:cxnLst/>
              <a:rect l="l" t="t" r="r" b="b"/>
              <a:pathLst>
                <a:path w="9525" h="9525" extrusionOk="0">
                  <a:moveTo>
                    <a:pt x="7858" y="7144"/>
                  </a:moveTo>
                  <a:lnTo>
                    <a:pt x="7858" y="7144"/>
                  </a:lnTo>
                  <a:cubicBezTo>
                    <a:pt x="6906" y="7144"/>
                    <a:pt x="6906" y="7144"/>
                    <a:pt x="7858"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458" name="Google Shape;12458;p15"/>
            <p:cNvSpPr/>
            <p:nvPr/>
          </p:nvSpPr>
          <p:spPr>
            <a:xfrm>
              <a:off x="7710011" y="1143476"/>
              <a:ext cx="9525" cy="9525"/>
            </a:xfrm>
            <a:custGeom>
              <a:avLst/>
              <a:gdLst/>
              <a:ahLst/>
              <a:cxnLst/>
              <a:rect l="l" t="t" r="r" b="b"/>
              <a:pathLst>
                <a:path w="9525" h="9525" extrusionOk="0">
                  <a:moveTo>
                    <a:pt x="7144" y="10001"/>
                  </a:moveTo>
                  <a:cubicBezTo>
                    <a:pt x="9049" y="11906"/>
                    <a:pt x="10001" y="8096"/>
                    <a:pt x="10001" y="7144"/>
                  </a:cubicBezTo>
                  <a:cubicBezTo>
                    <a:pt x="8096" y="7144"/>
                    <a:pt x="7144" y="8096"/>
                    <a:pt x="7144" y="10001"/>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459" name="Google Shape;12459;p15"/>
            <p:cNvSpPr/>
            <p:nvPr/>
          </p:nvSpPr>
          <p:spPr>
            <a:xfrm>
              <a:off x="7750969" y="1052036"/>
              <a:ext cx="9525" cy="9525"/>
            </a:xfrm>
            <a:custGeom>
              <a:avLst/>
              <a:gdLst/>
              <a:ahLst/>
              <a:cxnLst/>
              <a:rect l="l" t="t" r="r" b="b"/>
              <a:pathLst>
                <a:path w="9525" h="9525" extrusionOk="0">
                  <a:moveTo>
                    <a:pt x="7144" y="8096"/>
                  </a:moveTo>
                  <a:lnTo>
                    <a:pt x="10001" y="7144"/>
                  </a:lnTo>
                  <a:cubicBezTo>
                    <a:pt x="8096" y="7144"/>
                    <a:pt x="8096" y="7144"/>
                    <a:pt x="7144" y="8096"/>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460" name="Google Shape;12460;p15"/>
            <p:cNvSpPr/>
            <p:nvPr/>
          </p:nvSpPr>
          <p:spPr>
            <a:xfrm>
              <a:off x="7700486" y="960596"/>
              <a:ext cx="9525" cy="9525"/>
            </a:xfrm>
            <a:custGeom>
              <a:avLst/>
              <a:gdLst/>
              <a:ahLst/>
              <a:cxnLst/>
              <a:rect l="l" t="t" r="r" b="b"/>
              <a:pathLst>
                <a:path w="9525" h="9525" extrusionOk="0">
                  <a:moveTo>
                    <a:pt x="8096" y="8096"/>
                  </a:moveTo>
                  <a:cubicBezTo>
                    <a:pt x="8096" y="8096"/>
                    <a:pt x="7144" y="7144"/>
                    <a:pt x="7144" y="7144"/>
                  </a:cubicBezTo>
                  <a:cubicBezTo>
                    <a:pt x="7144" y="7144"/>
                    <a:pt x="7144" y="8096"/>
                    <a:pt x="8096" y="8096"/>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461" name="Google Shape;12461;p15"/>
            <p:cNvSpPr/>
            <p:nvPr/>
          </p:nvSpPr>
          <p:spPr>
            <a:xfrm>
              <a:off x="7696676" y="954246"/>
              <a:ext cx="9525" cy="19050"/>
            </a:xfrm>
            <a:custGeom>
              <a:avLst/>
              <a:gdLst/>
              <a:ahLst/>
              <a:cxnLst/>
              <a:rect l="l" t="t" r="r" b="b"/>
              <a:pathLst>
                <a:path w="9525" h="19050" extrusionOk="0">
                  <a:moveTo>
                    <a:pt x="10954" y="13494"/>
                  </a:moveTo>
                  <a:cubicBezTo>
                    <a:pt x="2381" y="-794"/>
                    <a:pt x="10954" y="13494"/>
                    <a:pt x="10954" y="1349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462" name="Google Shape;12462;p15"/>
            <p:cNvSpPr/>
            <p:nvPr/>
          </p:nvSpPr>
          <p:spPr>
            <a:xfrm>
              <a:off x="7580573" y="1056872"/>
              <a:ext cx="19050" cy="19050"/>
            </a:xfrm>
            <a:custGeom>
              <a:avLst/>
              <a:gdLst/>
              <a:ahLst/>
              <a:cxnLst/>
              <a:rect l="l" t="t" r="r" b="b"/>
              <a:pathLst>
                <a:path w="19050" h="19050" extrusionOk="0">
                  <a:moveTo>
                    <a:pt x="8947" y="17547"/>
                  </a:moveTo>
                  <a:cubicBezTo>
                    <a:pt x="26092" y="-4360"/>
                    <a:pt x="375" y="14690"/>
                    <a:pt x="8947" y="17547"/>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463" name="Google Shape;12463;p15"/>
            <p:cNvSpPr/>
            <p:nvPr/>
          </p:nvSpPr>
          <p:spPr>
            <a:xfrm>
              <a:off x="7566636" y="1053048"/>
              <a:ext cx="28575" cy="28575"/>
            </a:xfrm>
            <a:custGeom>
              <a:avLst/>
              <a:gdLst/>
              <a:ahLst/>
              <a:cxnLst/>
              <a:rect l="l" t="t" r="r" b="b"/>
              <a:pathLst>
                <a:path w="28575" h="28575" extrusionOk="0">
                  <a:moveTo>
                    <a:pt x="12407" y="10894"/>
                  </a:moveTo>
                  <a:cubicBezTo>
                    <a:pt x="20979" y="31849"/>
                    <a:pt x="7644" y="16609"/>
                    <a:pt x="22884" y="28039"/>
                  </a:cubicBezTo>
                  <a:cubicBezTo>
                    <a:pt x="25742" y="13752"/>
                    <a:pt x="-4738" y="417"/>
                    <a:pt x="12407" y="1089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464" name="Google Shape;12464;p15"/>
            <p:cNvSpPr/>
            <p:nvPr/>
          </p:nvSpPr>
          <p:spPr>
            <a:xfrm>
              <a:off x="7581424" y="1067276"/>
              <a:ext cx="9525" cy="9525"/>
            </a:xfrm>
            <a:custGeom>
              <a:avLst/>
              <a:gdLst/>
              <a:ahLst/>
              <a:cxnLst/>
              <a:rect l="l" t="t" r="r" b="b"/>
              <a:pathLst>
                <a:path w="9525" h="9525" extrusionOk="0">
                  <a:moveTo>
                    <a:pt x="7144" y="7144"/>
                  </a:moveTo>
                  <a:lnTo>
                    <a:pt x="7144" y="7144"/>
                  </a:lnTo>
                  <a:lnTo>
                    <a:pt x="7144" y="7144"/>
                  </a:ln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465" name="Google Shape;12465;p15"/>
            <p:cNvSpPr/>
            <p:nvPr/>
          </p:nvSpPr>
          <p:spPr>
            <a:xfrm>
              <a:off x="7230917" y="1195848"/>
              <a:ext cx="19050" cy="9525"/>
            </a:xfrm>
            <a:custGeom>
              <a:avLst/>
              <a:gdLst/>
              <a:ahLst/>
              <a:cxnLst/>
              <a:rect l="l" t="t" r="r" b="b"/>
              <a:pathLst>
                <a:path w="19050" h="9525" extrusionOk="0">
                  <a:moveTo>
                    <a:pt x="9988" y="9064"/>
                  </a:moveTo>
                  <a:cubicBezTo>
                    <a:pt x="30943" y="4302"/>
                    <a:pt x="-2394" y="10017"/>
                    <a:pt x="9988" y="906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466" name="Google Shape;12466;p15"/>
            <p:cNvSpPr/>
            <p:nvPr/>
          </p:nvSpPr>
          <p:spPr>
            <a:xfrm>
              <a:off x="7031831" y="1165383"/>
              <a:ext cx="9525" cy="9525"/>
            </a:xfrm>
            <a:custGeom>
              <a:avLst/>
              <a:gdLst/>
              <a:ahLst/>
              <a:cxnLst/>
              <a:rect l="l" t="t" r="r" b="b"/>
              <a:pathLst>
                <a:path w="9525" h="9525" extrusionOk="0">
                  <a:moveTo>
                    <a:pt x="7144" y="9049"/>
                  </a:moveTo>
                  <a:cubicBezTo>
                    <a:pt x="8096" y="8096"/>
                    <a:pt x="9049" y="8096"/>
                    <a:pt x="9049" y="7144"/>
                  </a:cubicBezTo>
                  <a:cubicBezTo>
                    <a:pt x="8096" y="7144"/>
                    <a:pt x="7144" y="8096"/>
                    <a:pt x="7144" y="9049"/>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467" name="Google Shape;12467;p15"/>
            <p:cNvSpPr/>
            <p:nvPr/>
          </p:nvSpPr>
          <p:spPr>
            <a:xfrm>
              <a:off x="7225189" y="1207293"/>
              <a:ext cx="9525" cy="19050"/>
            </a:xfrm>
            <a:custGeom>
              <a:avLst/>
              <a:gdLst/>
              <a:ahLst/>
              <a:cxnLst/>
              <a:rect l="l" t="t" r="r" b="b"/>
              <a:pathLst>
                <a:path w="9525" h="19050" extrusionOk="0">
                  <a:moveTo>
                    <a:pt x="9049" y="7144"/>
                  </a:moveTo>
                  <a:lnTo>
                    <a:pt x="7144" y="12859"/>
                  </a:lnTo>
                  <a:cubicBezTo>
                    <a:pt x="8096" y="10954"/>
                    <a:pt x="9049" y="9049"/>
                    <a:pt x="9049"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468" name="Google Shape;12468;p15"/>
            <p:cNvSpPr/>
            <p:nvPr/>
          </p:nvSpPr>
          <p:spPr>
            <a:xfrm>
              <a:off x="7239159" y="1125669"/>
              <a:ext cx="9525" cy="9525"/>
            </a:xfrm>
            <a:custGeom>
              <a:avLst/>
              <a:gdLst/>
              <a:ahLst/>
              <a:cxnLst/>
              <a:rect l="l" t="t" r="r" b="b"/>
              <a:pathLst>
                <a:path w="9525" h="9525" extrusionOk="0">
                  <a:moveTo>
                    <a:pt x="8414" y="7805"/>
                  </a:moveTo>
                  <a:cubicBezTo>
                    <a:pt x="8414" y="4948"/>
                    <a:pt x="5556" y="12568"/>
                    <a:pt x="8414" y="7805"/>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469" name="Google Shape;12469;p15"/>
            <p:cNvSpPr/>
            <p:nvPr/>
          </p:nvSpPr>
          <p:spPr>
            <a:xfrm>
              <a:off x="7179469" y="1226343"/>
              <a:ext cx="9525" cy="9525"/>
            </a:xfrm>
            <a:custGeom>
              <a:avLst/>
              <a:gdLst/>
              <a:ahLst/>
              <a:cxnLst/>
              <a:rect l="l" t="t" r="r" b="b"/>
              <a:pathLst>
                <a:path w="9525" h="9525" extrusionOk="0">
                  <a:moveTo>
                    <a:pt x="7144" y="7144"/>
                  </a:moveTo>
                  <a:cubicBezTo>
                    <a:pt x="7144" y="7144"/>
                    <a:pt x="7144" y="7144"/>
                    <a:pt x="7144" y="7144"/>
                  </a:cubicBezTo>
                  <a:cubicBezTo>
                    <a:pt x="7144" y="7144"/>
                    <a:pt x="7144" y="7144"/>
                    <a:pt x="7144"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470" name="Google Shape;12470;p15"/>
            <p:cNvSpPr/>
            <p:nvPr/>
          </p:nvSpPr>
          <p:spPr>
            <a:xfrm>
              <a:off x="7255541" y="1094898"/>
              <a:ext cx="19050" cy="19050"/>
            </a:xfrm>
            <a:custGeom>
              <a:avLst/>
              <a:gdLst/>
              <a:ahLst/>
              <a:cxnLst/>
              <a:rect l="l" t="t" r="r" b="b"/>
              <a:pathLst>
                <a:path w="19050" h="19050" extrusionOk="0">
                  <a:moveTo>
                    <a:pt x="13939" y="7144"/>
                  </a:moveTo>
                  <a:cubicBezTo>
                    <a:pt x="12034" y="10001"/>
                    <a:pt x="-349" y="37624"/>
                    <a:pt x="13939"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471" name="Google Shape;12471;p15"/>
            <p:cNvSpPr/>
            <p:nvPr/>
          </p:nvSpPr>
          <p:spPr>
            <a:xfrm>
              <a:off x="7097554" y="1136808"/>
              <a:ext cx="9525" cy="9525"/>
            </a:xfrm>
            <a:custGeom>
              <a:avLst/>
              <a:gdLst/>
              <a:ahLst/>
              <a:cxnLst/>
              <a:rect l="l" t="t" r="r" b="b"/>
              <a:pathLst>
                <a:path w="9525" h="9525" extrusionOk="0">
                  <a:moveTo>
                    <a:pt x="7144" y="7144"/>
                  </a:moveTo>
                  <a:lnTo>
                    <a:pt x="7144" y="7144"/>
                  </a:lnTo>
                  <a:cubicBezTo>
                    <a:pt x="7144" y="7144"/>
                    <a:pt x="7144" y="7144"/>
                    <a:pt x="7144"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472" name="Google Shape;12472;p15"/>
            <p:cNvSpPr/>
            <p:nvPr/>
          </p:nvSpPr>
          <p:spPr>
            <a:xfrm>
              <a:off x="7097554" y="1133951"/>
              <a:ext cx="9525" cy="9525"/>
            </a:xfrm>
            <a:custGeom>
              <a:avLst/>
              <a:gdLst/>
              <a:ahLst/>
              <a:cxnLst/>
              <a:rect l="l" t="t" r="r" b="b"/>
              <a:pathLst>
                <a:path w="9525" h="9525" extrusionOk="0">
                  <a:moveTo>
                    <a:pt x="8096" y="7144"/>
                  </a:moveTo>
                  <a:lnTo>
                    <a:pt x="7144" y="9049"/>
                  </a:lnTo>
                  <a:cubicBezTo>
                    <a:pt x="8096" y="9049"/>
                    <a:pt x="9049" y="8096"/>
                    <a:pt x="8096"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473" name="Google Shape;12473;p15"/>
            <p:cNvSpPr/>
            <p:nvPr/>
          </p:nvSpPr>
          <p:spPr>
            <a:xfrm>
              <a:off x="7227623" y="1203483"/>
              <a:ext cx="9525" cy="19050"/>
            </a:xfrm>
            <a:custGeom>
              <a:avLst/>
              <a:gdLst/>
              <a:ahLst/>
              <a:cxnLst/>
              <a:rect l="l" t="t" r="r" b="b"/>
              <a:pathLst>
                <a:path w="9525" h="19050" extrusionOk="0">
                  <a:moveTo>
                    <a:pt x="7567" y="7144"/>
                  </a:moveTo>
                  <a:cubicBezTo>
                    <a:pt x="6615" y="18574"/>
                    <a:pt x="7567" y="7144"/>
                    <a:pt x="7567"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474" name="Google Shape;12474;p15"/>
            <p:cNvSpPr/>
            <p:nvPr/>
          </p:nvSpPr>
          <p:spPr>
            <a:xfrm>
              <a:off x="7231856" y="1182763"/>
              <a:ext cx="9525" cy="9525"/>
            </a:xfrm>
            <a:custGeom>
              <a:avLst/>
              <a:gdLst/>
              <a:ahLst/>
              <a:cxnLst/>
              <a:rect l="l" t="t" r="r" b="b"/>
              <a:pathLst>
                <a:path w="9525" h="9525" extrusionOk="0">
                  <a:moveTo>
                    <a:pt x="7144" y="11671"/>
                  </a:moveTo>
                  <a:cubicBezTo>
                    <a:pt x="10954" y="8814"/>
                    <a:pt x="13811" y="3099"/>
                    <a:pt x="7144" y="11671"/>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475" name="Google Shape;12475;p15"/>
            <p:cNvSpPr/>
            <p:nvPr/>
          </p:nvSpPr>
          <p:spPr>
            <a:xfrm>
              <a:off x="7164932" y="1200626"/>
              <a:ext cx="66675" cy="66675"/>
            </a:xfrm>
            <a:custGeom>
              <a:avLst/>
              <a:gdLst/>
              <a:ahLst/>
              <a:cxnLst/>
              <a:rect l="l" t="t" r="r" b="b"/>
              <a:pathLst>
                <a:path w="66675" h="66675" extrusionOk="0">
                  <a:moveTo>
                    <a:pt x="27395" y="36671"/>
                  </a:moveTo>
                  <a:cubicBezTo>
                    <a:pt x="40730" y="35719"/>
                    <a:pt x="7393" y="37624"/>
                    <a:pt x="18823" y="49054"/>
                  </a:cubicBezTo>
                  <a:cubicBezTo>
                    <a:pt x="15013" y="36671"/>
                    <a:pt x="5488" y="38576"/>
                    <a:pt x="7393" y="59531"/>
                  </a:cubicBezTo>
                  <a:cubicBezTo>
                    <a:pt x="9298" y="66199"/>
                    <a:pt x="47398" y="37624"/>
                    <a:pt x="66448" y="19526"/>
                  </a:cubicBezTo>
                  <a:cubicBezTo>
                    <a:pt x="62638" y="24289"/>
                    <a:pt x="62638" y="21431"/>
                    <a:pt x="65495" y="10001"/>
                  </a:cubicBezTo>
                  <a:cubicBezTo>
                    <a:pt x="60733" y="22384"/>
                    <a:pt x="58828" y="21431"/>
                    <a:pt x="58828" y="7144"/>
                  </a:cubicBezTo>
                  <a:cubicBezTo>
                    <a:pt x="24538" y="34766"/>
                    <a:pt x="38825" y="27146"/>
                    <a:pt x="27395" y="36671"/>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476" name="Google Shape;12476;p15"/>
            <p:cNvSpPr/>
            <p:nvPr/>
          </p:nvSpPr>
          <p:spPr>
            <a:xfrm>
              <a:off x="7204763" y="1214199"/>
              <a:ext cx="9525" cy="9525"/>
            </a:xfrm>
            <a:custGeom>
              <a:avLst/>
              <a:gdLst/>
              <a:ahLst/>
              <a:cxnLst/>
              <a:rect l="l" t="t" r="r" b="b"/>
              <a:pathLst>
                <a:path w="9525" h="9525" extrusionOk="0">
                  <a:moveTo>
                    <a:pt x="7567" y="7858"/>
                  </a:moveTo>
                  <a:cubicBezTo>
                    <a:pt x="7567" y="6906"/>
                    <a:pt x="7567" y="6906"/>
                    <a:pt x="7567" y="7858"/>
                  </a:cubicBezTo>
                  <a:cubicBezTo>
                    <a:pt x="6615" y="6906"/>
                    <a:pt x="7567" y="7858"/>
                    <a:pt x="7567" y="7858"/>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477" name="Google Shape;12477;p15"/>
            <p:cNvSpPr/>
            <p:nvPr/>
          </p:nvSpPr>
          <p:spPr>
            <a:xfrm>
              <a:off x="7192380" y="1220866"/>
              <a:ext cx="9525" cy="9525"/>
            </a:xfrm>
            <a:custGeom>
              <a:avLst/>
              <a:gdLst/>
              <a:ahLst/>
              <a:cxnLst/>
              <a:rect l="l" t="t" r="r" b="b"/>
              <a:pathLst>
                <a:path w="9525" h="9525" extrusionOk="0">
                  <a:moveTo>
                    <a:pt x="7567" y="7858"/>
                  </a:moveTo>
                  <a:cubicBezTo>
                    <a:pt x="7567" y="6906"/>
                    <a:pt x="6615" y="6906"/>
                    <a:pt x="7567" y="7858"/>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478" name="Google Shape;12478;p15"/>
            <p:cNvSpPr/>
            <p:nvPr/>
          </p:nvSpPr>
          <p:spPr>
            <a:xfrm>
              <a:off x="7226141" y="1188023"/>
              <a:ext cx="9525" cy="9525"/>
            </a:xfrm>
            <a:custGeom>
              <a:avLst/>
              <a:gdLst/>
              <a:ahLst/>
              <a:cxnLst/>
              <a:rect l="l" t="t" r="r" b="b"/>
              <a:pathLst>
                <a:path w="9525" h="9525" extrusionOk="0">
                  <a:moveTo>
                    <a:pt x="7144" y="11174"/>
                  </a:moveTo>
                  <a:cubicBezTo>
                    <a:pt x="10001" y="2602"/>
                    <a:pt x="7144" y="10222"/>
                    <a:pt x="7144" y="1117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479" name="Google Shape;12479;p15"/>
            <p:cNvSpPr/>
            <p:nvPr/>
          </p:nvSpPr>
          <p:spPr>
            <a:xfrm>
              <a:off x="7228046" y="1200626"/>
              <a:ext cx="9525" cy="9525"/>
            </a:xfrm>
            <a:custGeom>
              <a:avLst/>
              <a:gdLst/>
              <a:ahLst/>
              <a:cxnLst/>
              <a:rect l="l" t="t" r="r" b="b"/>
              <a:pathLst>
                <a:path w="9525" h="9525" extrusionOk="0">
                  <a:moveTo>
                    <a:pt x="7144" y="7144"/>
                  </a:moveTo>
                  <a:cubicBezTo>
                    <a:pt x="7144" y="11906"/>
                    <a:pt x="7144" y="8096"/>
                    <a:pt x="7144"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480" name="Google Shape;12480;p15"/>
            <p:cNvSpPr/>
            <p:nvPr/>
          </p:nvSpPr>
          <p:spPr>
            <a:xfrm>
              <a:off x="7157561" y="1183481"/>
              <a:ext cx="9525" cy="9525"/>
            </a:xfrm>
            <a:custGeom>
              <a:avLst/>
              <a:gdLst/>
              <a:ahLst/>
              <a:cxnLst/>
              <a:rect l="l" t="t" r="r" b="b"/>
              <a:pathLst>
                <a:path w="9525" h="9525" extrusionOk="0">
                  <a:moveTo>
                    <a:pt x="8096" y="7144"/>
                  </a:moveTo>
                  <a:lnTo>
                    <a:pt x="7144" y="8096"/>
                  </a:lnTo>
                  <a:cubicBezTo>
                    <a:pt x="8096" y="8096"/>
                    <a:pt x="8096" y="8096"/>
                    <a:pt x="8096"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481" name="Google Shape;12481;p15"/>
            <p:cNvSpPr/>
            <p:nvPr/>
          </p:nvSpPr>
          <p:spPr>
            <a:xfrm>
              <a:off x="7176556" y="1203483"/>
              <a:ext cx="38100" cy="28575"/>
            </a:xfrm>
            <a:custGeom>
              <a:avLst/>
              <a:gdLst/>
              <a:ahLst/>
              <a:cxnLst/>
              <a:rect l="l" t="t" r="r" b="b"/>
              <a:pathLst>
                <a:path w="38100" h="28575" extrusionOk="0">
                  <a:moveTo>
                    <a:pt x="7199" y="25241"/>
                  </a:moveTo>
                  <a:cubicBezTo>
                    <a:pt x="11962" y="25241"/>
                    <a:pt x="30059" y="11906"/>
                    <a:pt x="34822" y="17621"/>
                  </a:cubicBezTo>
                  <a:cubicBezTo>
                    <a:pt x="32917" y="14764"/>
                    <a:pt x="32917" y="12859"/>
                    <a:pt x="33869" y="10001"/>
                  </a:cubicBezTo>
                  <a:cubicBezTo>
                    <a:pt x="27202" y="14764"/>
                    <a:pt x="25297" y="13811"/>
                    <a:pt x="29107" y="7144"/>
                  </a:cubicBezTo>
                  <a:cubicBezTo>
                    <a:pt x="17677" y="15716"/>
                    <a:pt x="6247" y="26194"/>
                    <a:pt x="7199" y="25241"/>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482" name="Google Shape;12482;p15"/>
            <p:cNvSpPr/>
            <p:nvPr/>
          </p:nvSpPr>
          <p:spPr>
            <a:xfrm>
              <a:off x="7221379" y="1192053"/>
              <a:ext cx="9525" cy="9525"/>
            </a:xfrm>
            <a:custGeom>
              <a:avLst/>
              <a:gdLst/>
              <a:ahLst/>
              <a:cxnLst/>
              <a:rect l="l" t="t" r="r" b="b"/>
              <a:pathLst>
                <a:path w="9525" h="9525" extrusionOk="0">
                  <a:moveTo>
                    <a:pt x="7144" y="7144"/>
                  </a:moveTo>
                  <a:cubicBezTo>
                    <a:pt x="7144" y="7144"/>
                    <a:pt x="7144" y="7144"/>
                    <a:pt x="7144" y="7144"/>
                  </a:cubicBezTo>
                  <a:cubicBezTo>
                    <a:pt x="7144" y="7144"/>
                    <a:pt x="7144" y="7144"/>
                    <a:pt x="7144"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483" name="Google Shape;12483;p15"/>
            <p:cNvSpPr/>
            <p:nvPr/>
          </p:nvSpPr>
          <p:spPr>
            <a:xfrm>
              <a:off x="7222331" y="1210125"/>
              <a:ext cx="47625" cy="38100"/>
            </a:xfrm>
            <a:custGeom>
              <a:avLst/>
              <a:gdLst/>
              <a:ahLst/>
              <a:cxnLst/>
              <a:rect l="l" t="t" r="r" b="b"/>
              <a:pathLst>
                <a:path w="47625" h="38100" extrusionOk="0">
                  <a:moveTo>
                    <a:pt x="42386" y="29077"/>
                  </a:moveTo>
                  <a:cubicBezTo>
                    <a:pt x="32861" y="30030"/>
                    <a:pt x="24289" y="42412"/>
                    <a:pt x="7144" y="35745"/>
                  </a:cubicBezTo>
                  <a:cubicBezTo>
                    <a:pt x="7144" y="33840"/>
                    <a:pt x="13811" y="21457"/>
                    <a:pt x="11906" y="21457"/>
                  </a:cubicBezTo>
                  <a:cubicBezTo>
                    <a:pt x="12859" y="25267"/>
                    <a:pt x="10954" y="34792"/>
                    <a:pt x="19526" y="33840"/>
                  </a:cubicBezTo>
                  <a:cubicBezTo>
                    <a:pt x="20479" y="31935"/>
                    <a:pt x="31909" y="6217"/>
                    <a:pt x="30956" y="7170"/>
                  </a:cubicBezTo>
                  <a:cubicBezTo>
                    <a:pt x="25241" y="36697"/>
                    <a:pt x="42386" y="28125"/>
                    <a:pt x="42386" y="29077"/>
                  </a:cubicBezTo>
                  <a:close/>
                  <a:moveTo>
                    <a:pt x="39529" y="31935"/>
                  </a:moveTo>
                  <a:lnTo>
                    <a:pt x="37624" y="30982"/>
                  </a:lnTo>
                  <a:cubicBezTo>
                    <a:pt x="37624" y="31935"/>
                    <a:pt x="38576" y="31935"/>
                    <a:pt x="39529" y="31935"/>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484" name="Google Shape;12484;p15"/>
            <p:cNvSpPr/>
            <p:nvPr/>
          </p:nvSpPr>
          <p:spPr>
            <a:xfrm>
              <a:off x="7547134" y="1069181"/>
              <a:ext cx="9525" cy="9525"/>
            </a:xfrm>
            <a:custGeom>
              <a:avLst/>
              <a:gdLst/>
              <a:ahLst/>
              <a:cxnLst/>
              <a:rect l="l" t="t" r="r" b="b"/>
              <a:pathLst>
                <a:path w="9525" h="9525" extrusionOk="0">
                  <a:moveTo>
                    <a:pt x="7144" y="7144"/>
                  </a:moveTo>
                  <a:lnTo>
                    <a:pt x="7144" y="7144"/>
                  </a:lnTo>
                  <a:cubicBezTo>
                    <a:pt x="8096" y="7144"/>
                    <a:pt x="8096" y="7144"/>
                    <a:pt x="7144"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485" name="Google Shape;12485;p15"/>
            <p:cNvSpPr/>
            <p:nvPr/>
          </p:nvSpPr>
          <p:spPr>
            <a:xfrm>
              <a:off x="7319486" y="1121568"/>
              <a:ext cx="9525" cy="9525"/>
            </a:xfrm>
            <a:custGeom>
              <a:avLst/>
              <a:gdLst/>
              <a:ahLst/>
              <a:cxnLst/>
              <a:rect l="l" t="t" r="r" b="b"/>
              <a:pathLst>
                <a:path w="9525" h="9525" extrusionOk="0">
                  <a:moveTo>
                    <a:pt x="7144" y="7144"/>
                  </a:moveTo>
                  <a:lnTo>
                    <a:pt x="8096" y="7144"/>
                  </a:lnTo>
                  <a:cubicBezTo>
                    <a:pt x="8096" y="7144"/>
                    <a:pt x="7144" y="7144"/>
                    <a:pt x="7144"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486" name="Google Shape;12486;p15"/>
            <p:cNvSpPr/>
            <p:nvPr/>
          </p:nvSpPr>
          <p:spPr>
            <a:xfrm>
              <a:off x="7369016" y="1076801"/>
              <a:ext cx="9525" cy="9525"/>
            </a:xfrm>
            <a:custGeom>
              <a:avLst/>
              <a:gdLst/>
              <a:ahLst/>
              <a:cxnLst/>
              <a:rect l="l" t="t" r="r" b="b"/>
              <a:pathLst>
                <a:path w="9525" h="9525" extrusionOk="0">
                  <a:moveTo>
                    <a:pt x="7144" y="9049"/>
                  </a:moveTo>
                  <a:lnTo>
                    <a:pt x="8096" y="7144"/>
                  </a:lnTo>
                  <a:cubicBezTo>
                    <a:pt x="7144" y="7144"/>
                    <a:pt x="7144" y="8096"/>
                    <a:pt x="7144" y="9049"/>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487" name="Google Shape;12487;p15"/>
            <p:cNvSpPr/>
            <p:nvPr/>
          </p:nvSpPr>
          <p:spPr>
            <a:xfrm>
              <a:off x="7534751" y="1074896"/>
              <a:ext cx="9525" cy="9525"/>
            </a:xfrm>
            <a:custGeom>
              <a:avLst/>
              <a:gdLst/>
              <a:ahLst/>
              <a:cxnLst/>
              <a:rect l="l" t="t" r="r" b="b"/>
              <a:pathLst>
                <a:path w="9525" h="9525" extrusionOk="0">
                  <a:moveTo>
                    <a:pt x="7144" y="7144"/>
                  </a:moveTo>
                  <a:cubicBezTo>
                    <a:pt x="7144" y="7144"/>
                    <a:pt x="7144" y="8096"/>
                    <a:pt x="7144"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488" name="Google Shape;12488;p15"/>
            <p:cNvSpPr/>
            <p:nvPr/>
          </p:nvSpPr>
          <p:spPr>
            <a:xfrm>
              <a:off x="7419499" y="1084421"/>
              <a:ext cx="9525" cy="9525"/>
            </a:xfrm>
            <a:custGeom>
              <a:avLst/>
              <a:gdLst/>
              <a:ahLst/>
              <a:cxnLst/>
              <a:rect l="l" t="t" r="r" b="b"/>
              <a:pathLst>
                <a:path w="9525" h="9525" extrusionOk="0">
                  <a:moveTo>
                    <a:pt x="7144" y="7144"/>
                  </a:moveTo>
                  <a:cubicBezTo>
                    <a:pt x="7144" y="8096"/>
                    <a:pt x="8096" y="8096"/>
                    <a:pt x="9049" y="9049"/>
                  </a:cubicBezTo>
                  <a:cubicBezTo>
                    <a:pt x="8096" y="8096"/>
                    <a:pt x="7144" y="7144"/>
                    <a:pt x="7144"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489" name="Google Shape;12489;p15"/>
            <p:cNvSpPr/>
            <p:nvPr/>
          </p:nvSpPr>
          <p:spPr>
            <a:xfrm>
              <a:off x="7368064" y="1078706"/>
              <a:ext cx="9525" cy="9525"/>
            </a:xfrm>
            <a:custGeom>
              <a:avLst/>
              <a:gdLst/>
              <a:ahLst/>
              <a:cxnLst/>
              <a:rect l="l" t="t" r="r" b="b"/>
              <a:pathLst>
                <a:path w="9525" h="9525" extrusionOk="0">
                  <a:moveTo>
                    <a:pt x="7144" y="7144"/>
                  </a:moveTo>
                  <a:cubicBezTo>
                    <a:pt x="7144" y="8096"/>
                    <a:pt x="8096" y="7144"/>
                    <a:pt x="7144"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490" name="Google Shape;12490;p15"/>
            <p:cNvSpPr/>
            <p:nvPr/>
          </p:nvSpPr>
          <p:spPr>
            <a:xfrm>
              <a:off x="7304776" y="1099661"/>
              <a:ext cx="9525" cy="9525"/>
            </a:xfrm>
            <a:custGeom>
              <a:avLst/>
              <a:gdLst/>
              <a:ahLst/>
              <a:cxnLst/>
              <a:rect l="l" t="t" r="r" b="b"/>
              <a:pathLst>
                <a:path w="9525" h="9525" extrusionOk="0">
                  <a:moveTo>
                    <a:pt x="7567" y="7144"/>
                  </a:moveTo>
                  <a:cubicBezTo>
                    <a:pt x="7567" y="7144"/>
                    <a:pt x="6615" y="7144"/>
                    <a:pt x="7567" y="7144"/>
                  </a:cubicBezTo>
                  <a:cubicBezTo>
                    <a:pt x="7567" y="7144"/>
                    <a:pt x="7567" y="7144"/>
                    <a:pt x="7567"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491" name="Google Shape;12491;p15"/>
            <p:cNvSpPr/>
            <p:nvPr/>
          </p:nvSpPr>
          <p:spPr>
            <a:xfrm>
              <a:off x="7310199" y="1123473"/>
              <a:ext cx="9525" cy="9525"/>
            </a:xfrm>
            <a:custGeom>
              <a:avLst/>
              <a:gdLst/>
              <a:ahLst/>
              <a:cxnLst/>
              <a:rect l="l" t="t" r="r" b="b"/>
              <a:pathLst>
                <a:path w="9525" h="9525" extrusionOk="0">
                  <a:moveTo>
                    <a:pt x="7858" y="7144"/>
                  </a:moveTo>
                  <a:cubicBezTo>
                    <a:pt x="6906" y="7144"/>
                    <a:pt x="6906" y="7144"/>
                    <a:pt x="7858" y="7144"/>
                  </a:cubicBezTo>
                  <a:lnTo>
                    <a:pt x="7858" y="7144"/>
                  </a:ln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492" name="Google Shape;12492;p15"/>
            <p:cNvSpPr/>
            <p:nvPr/>
          </p:nvSpPr>
          <p:spPr>
            <a:xfrm>
              <a:off x="7271861" y="1111091"/>
              <a:ext cx="9525" cy="9525"/>
            </a:xfrm>
            <a:custGeom>
              <a:avLst/>
              <a:gdLst/>
              <a:ahLst/>
              <a:cxnLst/>
              <a:rect l="l" t="t" r="r" b="b"/>
              <a:pathLst>
                <a:path w="9525" h="9525" extrusionOk="0">
                  <a:moveTo>
                    <a:pt x="8096" y="7144"/>
                  </a:moveTo>
                  <a:lnTo>
                    <a:pt x="7144" y="8096"/>
                  </a:lnTo>
                  <a:cubicBezTo>
                    <a:pt x="8096" y="8096"/>
                    <a:pt x="8096" y="8096"/>
                    <a:pt x="8096"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493" name="Google Shape;12493;p15"/>
            <p:cNvSpPr/>
            <p:nvPr/>
          </p:nvSpPr>
          <p:spPr>
            <a:xfrm>
              <a:off x="7306151" y="1117758"/>
              <a:ext cx="9525" cy="9525"/>
            </a:xfrm>
            <a:custGeom>
              <a:avLst/>
              <a:gdLst/>
              <a:ahLst/>
              <a:cxnLst/>
              <a:rect l="l" t="t" r="r" b="b"/>
              <a:pathLst>
                <a:path w="9525" h="9525" extrusionOk="0">
                  <a:moveTo>
                    <a:pt x="7144" y="7144"/>
                  </a:moveTo>
                  <a:lnTo>
                    <a:pt x="7144" y="8096"/>
                  </a:lnTo>
                  <a:cubicBezTo>
                    <a:pt x="7144" y="8096"/>
                    <a:pt x="7144" y="8096"/>
                    <a:pt x="7144"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494" name="Google Shape;12494;p15"/>
            <p:cNvSpPr/>
            <p:nvPr/>
          </p:nvSpPr>
          <p:spPr>
            <a:xfrm>
              <a:off x="7567136" y="1088231"/>
              <a:ext cx="9525" cy="9525"/>
            </a:xfrm>
            <a:custGeom>
              <a:avLst/>
              <a:gdLst/>
              <a:ahLst/>
              <a:cxnLst/>
              <a:rect l="l" t="t" r="r" b="b"/>
              <a:pathLst>
                <a:path w="9525" h="9525" extrusionOk="0">
                  <a:moveTo>
                    <a:pt x="7144" y="7144"/>
                  </a:moveTo>
                  <a:cubicBezTo>
                    <a:pt x="7144" y="7144"/>
                    <a:pt x="8096" y="9049"/>
                    <a:pt x="7144"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495" name="Google Shape;12495;p15"/>
            <p:cNvSpPr/>
            <p:nvPr/>
          </p:nvSpPr>
          <p:spPr>
            <a:xfrm>
              <a:off x="7565231" y="1073943"/>
              <a:ext cx="9525" cy="9525"/>
            </a:xfrm>
            <a:custGeom>
              <a:avLst/>
              <a:gdLst/>
              <a:ahLst/>
              <a:cxnLst/>
              <a:rect l="l" t="t" r="r" b="b"/>
              <a:pathLst>
                <a:path w="9525" h="9525" extrusionOk="0">
                  <a:moveTo>
                    <a:pt x="7144" y="8096"/>
                  </a:moveTo>
                  <a:lnTo>
                    <a:pt x="8096" y="7144"/>
                  </a:lnTo>
                  <a:cubicBezTo>
                    <a:pt x="7144" y="7144"/>
                    <a:pt x="7144" y="8096"/>
                    <a:pt x="7144" y="8096"/>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496" name="Google Shape;12496;p15"/>
            <p:cNvSpPr/>
            <p:nvPr/>
          </p:nvSpPr>
          <p:spPr>
            <a:xfrm>
              <a:off x="7444264" y="1089617"/>
              <a:ext cx="9525" cy="9525"/>
            </a:xfrm>
            <a:custGeom>
              <a:avLst/>
              <a:gdLst/>
              <a:ahLst/>
              <a:cxnLst/>
              <a:rect l="l" t="t" r="r" b="b"/>
              <a:pathLst>
                <a:path w="9525" h="9525" extrusionOk="0">
                  <a:moveTo>
                    <a:pt x="7144" y="7663"/>
                  </a:moveTo>
                  <a:cubicBezTo>
                    <a:pt x="8096" y="8615"/>
                    <a:pt x="9049" y="9568"/>
                    <a:pt x="9049" y="11473"/>
                  </a:cubicBezTo>
                  <a:cubicBezTo>
                    <a:pt x="9049" y="9568"/>
                    <a:pt x="8096" y="5758"/>
                    <a:pt x="7144" y="7663"/>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497" name="Google Shape;12497;p15"/>
            <p:cNvSpPr/>
            <p:nvPr/>
          </p:nvSpPr>
          <p:spPr>
            <a:xfrm>
              <a:off x="7583329" y="1136808"/>
              <a:ext cx="9525" cy="9525"/>
            </a:xfrm>
            <a:custGeom>
              <a:avLst/>
              <a:gdLst/>
              <a:ahLst/>
              <a:cxnLst/>
              <a:rect l="l" t="t" r="r" b="b"/>
              <a:pathLst>
                <a:path w="9525" h="9525" extrusionOk="0">
                  <a:moveTo>
                    <a:pt x="7144" y="10001"/>
                  </a:moveTo>
                  <a:cubicBezTo>
                    <a:pt x="7144" y="9049"/>
                    <a:pt x="7144" y="8096"/>
                    <a:pt x="7144" y="7144"/>
                  </a:cubicBezTo>
                  <a:cubicBezTo>
                    <a:pt x="7144" y="9049"/>
                    <a:pt x="7144" y="10001"/>
                    <a:pt x="7144" y="10001"/>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498" name="Google Shape;12498;p15"/>
            <p:cNvSpPr/>
            <p:nvPr/>
          </p:nvSpPr>
          <p:spPr>
            <a:xfrm>
              <a:off x="7583329" y="1134903"/>
              <a:ext cx="9525" cy="9525"/>
            </a:xfrm>
            <a:custGeom>
              <a:avLst/>
              <a:gdLst/>
              <a:ahLst/>
              <a:cxnLst/>
              <a:rect l="l" t="t" r="r" b="b"/>
              <a:pathLst>
                <a:path w="9525" h="9525" extrusionOk="0">
                  <a:moveTo>
                    <a:pt x="7144" y="9049"/>
                  </a:moveTo>
                  <a:cubicBezTo>
                    <a:pt x="7144" y="8096"/>
                    <a:pt x="7144" y="8096"/>
                    <a:pt x="7144" y="7144"/>
                  </a:cubicBezTo>
                  <a:cubicBezTo>
                    <a:pt x="7144" y="8096"/>
                    <a:pt x="7144" y="8096"/>
                    <a:pt x="7144" y="9049"/>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499" name="Google Shape;12499;p15"/>
            <p:cNvSpPr/>
            <p:nvPr/>
          </p:nvSpPr>
          <p:spPr>
            <a:xfrm>
              <a:off x="7494746" y="1170146"/>
              <a:ext cx="9525" cy="9525"/>
            </a:xfrm>
            <a:custGeom>
              <a:avLst/>
              <a:gdLst/>
              <a:ahLst/>
              <a:cxnLst/>
              <a:rect l="l" t="t" r="r" b="b"/>
              <a:pathLst>
                <a:path w="9525" h="9525" extrusionOk="0">
                  <a:moveTo>
                    <a:pt x="8096" y="8096"/>
                  </a:moveTo>
                  <a:cubicBezTo>
                    <a:pt x="8096" y="7144"/>
                    <a:pt x="7144" y="7144"/>
                    <a:pt x="7144" y="7144"/>
                  </a:cubicBezTo>
                  <a:cubicBezTo>
                    <a:pt x="8096" y="8096"/>
                    <a:pt x="8096" y="8096"/>
                    <a:pt x="8096" y="8096"/>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500" name="Google Shape;12500;p15"/>
            <p:cNvSpPr/>
            <p:nvPr/>
          </p:nvSpPr>
          <p:spPr>
            <a:xfrm>
              <a:off x="7559457" y="1054733"/>
              <a:ext cx="19050" cy="28575"/>
            </a:xfrm>
            <a:custGeom>
              <a:avLst/>
              <a:gdLst/>
              <a:ahLst/>
              <a:cxnLst/>
              <a:rect l="l" t="t" r="r" b="b"/>
              <a:pathLst>
                <a:path w="19050" h="28575" extrusionOk="0">
                  <a:moveTo>
                    <a:pt x="15775" y="27307"/>
                  </a:moveTo>
                  <a:cubicBezTo>
                    <a:pt x="2440" y="-9841"/>
                    <a:pt x="6250" y="13019"/>
                    <a:pt x="15775" y="27307"/>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501" name="Google Shape;12501;p15"/>
            <p:cNvSpPr/>
            <p:nvPr/>
          </p:nvSpPr>
          <p:spPr>
            <a:xfrm>
              <a:off x="7585234" y="1119388"/>
              <a:ext cx="9525" cy="9525"/>
            </a:xfrm>
            <a:custGeom>
              <a:avLst/>
              <a:gdLst/>
              <a:ahLst/>
              <a:cxnLst/>
              <a:rect l="l" t="t" r="r" b="b"/>
              <a:pathLst>
                <a:path w="9525" h="9525" extrusionOk="0">
                  <a:moveTo>
                    <a:pt x="7144" y="7419"/>
                  </a:moveTo>
                  <a:cubicBezTo>
                    <a:pt x="7144" y="8371"/>
                    <a:pt x="8096" y="6466"/>
                    <a:pt x="7144" y="7419"/>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502" name="Google Shape;12502;p15"/>
            <p:cNvSpPr/>
            <p:nvPr/>
          </p:nvSpPr>
          <p:spPr>
            <a:xfrm>
              <a:off x="7283291" y="1222533"/>
              <a:ext cx="9525" cy="9525"/>
            </a:xfrm>
            <a:custGeom>
              <a:avLst/>
              <a:gdLst/>
              <a:ahLst/>
              <a:cxnLst/>
              <a:rect l="l" t="t" r="r" b="b"/>
              <a:pathLst>
                <a:path w="9525" h="9525" extrusionOk="0">
                  <a:moveTo>
                    <a:pt x="7144" y="7144"/>
                  </a:moveTo>
                  <a:lnTo>
                    <a:pt x="7144" y="9049"/>
                  </a:lnTo>
                  <a:cubicBezTo>
                    <a:pt x="7144" y="8096"/>
                    <a:pt x="7144" y="7144"/>
                    <a:pt x="7144"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503" name="Google Shape;12503;p15"/>
            <p:cNvSpPr/>
            <p:nvPr/>
          </p:nvSpPr>
          <p:spPr>
            <a:xfrm>
              <a:off x="7570946" y="1097756"/>
              <a:ext cx="9525" cy="9525"/>
            </a:xfrm>
            <a:custGeom>
              <a:avLst/>
              <a:gdLst/>
              <a:ahLst/>
              <a:cxnLst/>
              <a:rect l="l" t="t" r="r" b="b"/>
              <a:pathLst>
                <a:path w="9525" h="9525" extrusionOk="0">
                  <a:moveTo>
                    <a:pt x="7144" y="7144"/>
                  </a:moveTo>
                  <a:lnTo>
                    <a:pt x="7144" y="7144"/>
                  </a:lnTo>
                  <a:cubicBezTo>
                    <a:pt x="7144" y="7144"/>
                    <a:pt x="7144" y="7144"/>
                    <a:pt x="7144"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504" name="Google Shape;12504;p15"/>
            <p:cNvSpPr/>
            <p:nvPr/>
          </p:nvSpPr>
          <p:spPr>
            <a:xfrm>
              <a:off x="7329011" y="1211103"/>
              <a:ext cx="9525" cy="9525"/>
            </a:xfrm>
            <a:custGeom>
              <a:avLst/>
              <a:gdLst/>
              <a:ahLst/>
              <a:cxnLst/>
              <a:rect l="l" t="t" r="r" b="b"/>
              <a:pathLst>
                <a:path w="9525" h="9525" extrusionOk="0">
                  <a:moveTo>
                    <a:pt x="7144" y="7144"/>
                  </a:moveTo>
                  <a:lnTo>
                    <a:pt x="7144" y="7144"/>
                  </a:lnTo>
                  <a:lnTo>
                    <a:pt x="7144" y="7144"/>
                  </a:ln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505" name="Google Shape;12505;p15"/>
            <p:cNvSpPr/>
            <p:nvPr/>
          </p:nvSpPr>
          <p:spPr>
            <a:xfrm>
              <a:off x="7285434" y="1102518"/>
              <a:ext cx="9525" cy="9525"/>
            </a:xfrm>
            <a:custGeom>
              <a:avLst/>
              <a:gdLst/>
              <a:ahLst/>
              <a:cxnLst/>
              <a:rect l="l" t="t" r="r" b="b"/>
              <a:pathLst>
                <a:path w="9525" h="9525" extrusionOk="0">
                  <a:moveTo>
                    <a:pt x="7858" y="7144"/>
                  </a:moveTo>
                  <a:lnTo>
                    <a:pt x="7858" y="7144"/>
                  </a:lnTo>
                  <a:cubicBezTo>
                    <a:pt x="6906" y="7144"/>
                    <a:pt x="6906" y="7144"/>
                    <a:pt x="7858"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506" name="Google Shape;12506;p15"/>
            <p:cNvSpPr/>
            <p:nvPr/>
          </p:nvSpPr>
          <p:spPr>
            <a:xfrm>
              <a:off x="7329011" y="1210151"/>
              <a:ext cx="9525" cy="9525"/>
            </a:xfrm>
            <a:custGeom>
              <a:avLst/>
              <a:gdLst/>
              <a:ahLst/>
              <a:cxnLst/>
              <a:rect l="l" t="t" r="r" b="b"/>
              <a:pathLst>
                <a:path w="9525" h="9525" extrusionOk="0">
                  <a:moveTo>
                    <a:pt x="7144" y="7144"/>
                  </a:moveTo>
                  <a:lnTo>
                    <a:pt x="7144" y="7144"/>
                  </a:lnTo>
                  <a:cubicBezTo>
                    <a:pt x="7144" y="8096"/>
                    <a:pt x="7144" y="7144"/>
                    <a:pt x="7144"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507" name="Google Shape;12507;p15"/>
            <p:cNvSpPr/>
            <p:nvPr/>
          </p:nvSpPr>
          <p:spPr>
            <a:xfrm>
              <a:off x="7388066" y="1177766"/>
              <a:ext cx="9525" cy="9525"/>
            </a:xfrm>
            <a:custGeom>
              <a:avLst/>
              <a:gdLst/>
              <a:ahLst/>
              <a:cxnLst/>
              <a:rect l="l" t="t" r="r" b="b"/>
              <a:pathLst>
                <a:path w="9525" h="9525" extrusionOk="0">
                  <a:moveTo>
                    <a:pt x="8096" y="9049"/>
                  </a:moveTo>
                  <a:cubicBezTo>
                    <a:pt x="8096" y="9049"/>
                    <a:pt x="8096" y="8096"/>
                    <a:pt x="7144" y="7144"/>
                  </a:cubicBezTo>
                  <a:cubicBezTo>
                    <a:pt x="7144" y="7144"/>
                    <a:pt x="7144" y="8096"/>
                    <a:pt x="8096" y="9049"/>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508" name="Google Shape;12508;p15"/>
            <p:cNvSpPr/>
            <p:nvPr/>
          </p:nvSpPr>
          <p:spPr>
            <a:xfrm>
              <a:off x="7374731" y="1173956"/>
              <a:ext cx="9525" cy="9525"/>
            </a:xfrm>
            <a:custGeom>
              <a:avLst/>
              <a:gdLst/>
              <a:ahLst/>
              <a:cxnLst/>
              <a:rect l="l" t="t" r="r" b="b"/>
              <a:pathLst>
                <a:path w="9525" h="9525" extrusionOk="0">
                  <a:moveTo>
                    <a:pt x="7144" y="7144"/>
                  </a:moveTo>
                  <a:lnTo>
                    <a:pt x="7144" y="7144"/>
                  </a:lnTo>
                  <a:lnTo>
                    <a:pt x="7144" y="7144"/>
                  </a:ln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509" name="Google Shape;12509;p15"/>
            <p:cNvSpPr/>
            <p:nvPr/>
          </p:nvSpPr>
          <p:spPr>
            <a:xfrm>
              <a:off x="7431881" y="1068228"/>
              <a:ext cx="9525" cy="9525"/>
            </a:xfrm>
            <a:custGeom>
              <a:avLst/>
              <a:gdLst/>
              <a:ahLst/>
              <a:cxnLst/>
              <a:rect l="l" t="t" r="r" b="b"/>
              <a:pathLst>
                <a:path w="9525" h="9525" extrusionOk="0">
                  <a:moveTo>
                    <a:pt x="8096" y="7144"/>
                  </a:moveTo>
                  <a:cubicBezTo>
                    <a:pt x="7144" y="7144"/>
                    <a:pt x="7144" y="7144"/>
                    <a:pt x="7144" y="8096"/>
                  </a:cubicBezTo>
                  <a:cubicBezTo>
                    <a:pt x="7144" y="7144"/>
                    <a:pt x="8096" y="7144"/>
                    <a:pt x="8096"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510" name="Google Shape;12510;p15"/>
            <p:cNvSpPr/>
            <p:nvPr/>
          </p:nvSpPr>
          <p:spPr>
            <a:xfrm>
              <a:off x="7329011" y="1211103"/>
              <a:ext cx="9525" cy="9525"/>
            </a:xfrm>
            <a:custGeom>
              <a:avLst/>
              <a:gdLst/>
              <a:ahLst/>
              <a:cxnLst/>
              <a:rect l="l" t="t" r="r" b="b"/>
              <a:pathLst>
                <a:path w="9525" h="9525" extrusionOk="0">
                  <a:moveTo>
                    <a:pt x="7144" y="7144"/>
                  </a:moveTo>
                  <a:cubicBezTo>
                    <a:pt x="7144" y="8096"/>
                    <a:pt x="7144" y="8096"/>
                    <a:pt x="7144" y="9049"/>
                  </a:cubicBezTo>
                  <a:cubicBezTo>
                    <a:pt x="7144" y="8096"/>
                    <a:pt x="7144" y="8096"/>
                    <a:pt x="7144"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511" name="Google Shape;12511;p15"/>
            <p:cNvSpPr/>
            <p:nvPr/>
          </p:nvSpPr>
          <p:spPr>
            <a:xfrm>
              <a:off x="7399496" y="1147286"/>
              <a:ext cx="9525" cy="9525"/>
            </a:xfrm>
            <a:custGeom>
              <a:avLst/>
              <a:gdLst/>
              <a:ahLst/>
              <a:cxnLst/>
              <a:rect l="l" t="t" r="r" b="b"/>
              <a:pathLst>
                <a:path w="9525" h="9525" extrusionOk="0">
                  <a:moveTo>
                    <a:pt x="7144" y="7144"/>
                  </a:moveTo>
                  <a:cubicBezTo>
                    <a:pt x="7144" y="8096"/>
                    <a:pt x="7144" y="9049"/>
                    <a:pt x="7144"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512" name="Google Shape;12512;p15"/>
            <p:cNvSpPr/>
            <p:nvPr/>
          </p:nvSpPr>
          <p:spPr>
            <a:xfrm>
              <a:off x="7402557" y="1137646"/>
              <a:ext cx="9525" cy="19050"/>
            </a:xfrm>
            <a:custGeom>
              <a:avLst/>
              <a:gdLst/>
              <a:ahLst/>
              <a:cxnLst/>
              <a:rect l="l" t="t" r="r" b="b"/>
              <a:pathLst>
                <a:path w="9525" h="19050" extrusionOk="0">
                  <a:moveTo>
                    <a:pt x="10751" y="19641"/>
                  </a:moveTo>
                  <a:cubicBezTo>
                    <a:pt x="11703" y="-12744"/>
                    <a:pt x="2178" y="29166"/>
                    <a:pt x="10751" y="19641"/>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513" name="Google Shape;12513;p15"/>
            <p:cNvSpPr/>
            <p:nvPr/>
          </p:nvSpPr>
          <p:spPr>
            <a:xfrm>
              <a:off x="7406164" y="1152048"/>
              <a:ext cx="9525" cy="9525"/>
            </a:xfrm>
            <a:custGeom>
              <a:avLst/>
              <a:gdLst/>
              <a:ahLst/>
              <a:cxnLst/>
              <a:rect l="l" t="t" r="r" b="b"/>
              <a:pathLst>
                <a:path w="9525" h="9525" extrusionOk="0">
                  <a:moveTo>
                    <a:pt x="7144" y="7144"/>
                  </a:moveTo>
                  <a:cubicBezTo>
                    <a:pt x="7144" y="7144"/>
                    <a:pt x="7144" y="8096"/>
                    <a:pt x="7144" y="9049"/>
                  </a:cubicBezTo>
                  <a:cubicBezTo>
                    <a:pt x="7144" y="8096"/>
                    <a:pt x="7144" y="7144"/>
                    <a:pt x="7144"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514" name="Google Shape;12514;p15"/>
            <p:cNvSpPr/>
            <p:nvPr/>
          </p:nvSpPr>
          <p:spPr>
            <a:xfrm>
              <a:off x="7429976" y="1153001"/>
              <a:ext cx="9525" cy="9525"/>
            </a:xfrm>
            <a:custGeom>
              <a:avLst/>
              <a:gdLst/>
              <a:ahLst/>
              <a:cxnLst/>
              <a:rect l="l" t="t" r="r" b="b"/>
              <a:pathLst>
                <a:path w="9525" h="9525" extrusionOk="0">
                  <a:moveTo>
                    <a:pt x="7144" y="8096"/>
                  </a:moveTo>
                  <a:cubicBezTo>
                    <a:pt x="7144" y="8096"/>
                    <a:pt x="7144" y="7144"/>
                    <a:pt x="8096" y="7144"/>
                  </a:cubicBezTo>
                  <a:cubicBezTo>
                    <a:pt x="7144" y="8096"/>
                    <a:pt x="7144" y="8096"/>
                    <a:pt x="7144" y="8096"/>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515" name="Google Shape;12515;p15"/>
            <p:cNvSpPr/>
            <p:nvPr/>
          </p:nvSpPr>
          <p:spPr>
            <a:xfrm>
              <a:off x="7239476" y="1183481"/>
              <a:ext cx="9525" cy="9525"/>
            </a:xfrm>
            <a:custGeom>
              <a:avLst/>
              <a:gdLst/>
              <a:ahLst/>
              <a:cxnLst/>
              <a:rect l="l" t="t" r="r" b="b"/>
              <a:pathLst>
                <a:path w="9525" h="9525" extrusionOk="0">
                  <a:moveTo>
                    <a:pt x="7144" y="7144"/>
                  </a:moveTo>
                  <a:cubicBezTo>
                    <a:pt x="7144" y="8096"/>
                    <a:pt x="11906" y="8096"/>
                    <a:pt x="7144"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516" name="Google Shape;12516;p15"/>
            <p:cNvSpPr/>
            <p:nvPr/>
          </p:nvSpPr>
          <p:spPr>
            <a:xfrm>
              <a:off x="7511045" y="1120616"/>
              <a:ext cx="9525" cy="9525"/>
            </a:xfrm>
            <a:custGeom>
              <a:avLst/>
              <a:gdLst/>
              <a:ahLst/>
              <a:cxnLst/>
              <a:rect l="l" t="t" r="r" b="b"/>
              <a:pathLst>
                <a:path w="9525" h="9525" extrusionOk="0">
                  <a:moveTo>
                    <a:pt x="7990" y="7144"/>
                  </a:moveTo>
                  <a:cubicBezTo>
                    <a:pt x="6086" y="7144"/>
                    <a:pt x="7990" y="9049"/>
                    <a:pt x="7990"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517" name="Google Shape;12517;p15"/>
            <p:cNvSpPr/>
            <p:nvPr/>
          </p:nvSpPr>
          <p:spPr>
            <a:xfrm>
              <a:off x="7406164" y="1136808"/>
              <a:ext cx="9525" cy="9525"/>
            </a:xfrm>
            <a:custGeom>
              <a:avLst/>
              <a:gdLst/>
              <a:ahLst/>
              <a:cxnLst/>
              <a:rect l="l" t="t" r="r" b="b"/>
              <a:pathLst>
                <a:path w="9525" h="9525" extrusionOk="0">
                  <a:moveTo>
                    <a:pt x="7144" y="7144"/>
                  </a:moveTo>
                  <a:cubicBezTo>
                    <a:pt x="7144" y="8096"/>
                    <a:pt x="7144" y="9049"/>
                    <a:pt x="7144" y="9049"/>
                  </a:cubicBezTo>
                  <a:cubicBezTo>
                    <a:pt x="7144" y="9049"/>
                    <a:pt x="7144" y="8096"/>
                    <a:pt x="7144"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518" name="Google Shape;12518;p15"/>
            <p:cNvSpPr/>
            <p:nvPr/>
          </p:nvSpPr>
          <p:spPr>
            <a:xfrm>
              <a:off x="7516654" y="1130141"/>
              <a:ext cx="9525" cy="9525"/>
            </a:xfrm>
            <a:custGeom>
              <a:avLst/>
              <a:gdLst/>
              <a:ahLst/>
              <a:cxnLst/>
              <a:rect l="l" t="t" r="r" b="b"/>
              <a:pathLst>
                <a:path w="9525" h="9525" extrusionOk="0">
                  <a:moveTo>
                    <a:pt x="7144" y="7144"/>
                  </a:moveTo>
                  <a:cubicBezTo>
                    <a:pt x="10954" y="12859"/>
                    <a:pt x="10954" y="10001"/>
                    <a:pt x="7144"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519" name="Google Shape;12519;p15"/>
            <p:cNvSpPr/>
            <p:nvPr/>
          </p:nvSpPr>
          <p:spPr>
            <a:xfrm>
              <a:off x="7520464" y="1130141"/>
              <a:ext cx="9525" cy="9525"/>
            </a:xfrm>
            <a:custGeom>
              <a:avLst/>
              <a:gdLst/>
              <a:ahLst/>
              <a:cxnLst/>
              <a:rect l="l" t="t" r="r" b="b"/>
              <a:pathLst>
                <a:path w="9525" h="9525" extrusionOk="0">
                  <a:moveTo>
                    <a:pt x="7144" y="7144"/>
                  </a:moveTo>
                  <a:lnTo>
                    <a:pt x="7144" y="7144"/>
                  </a:lnTo>
                  <a:lnTo>
                    <a:pt x="7144" y="7144"/>
                  </a:ln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520" name="Google Shape;12520;p15"/>
            <p:cNvSpPr/>
            <p:nvPr/>
          </p:nvSpPr>
          <p:spPr>
            <a:xfrm>
              <a:off x="7016591" y="1059788"/>
              <a:ext cx="581025" cy="180975"/>
            </a:xfrm>
            <a:custGeom>
              <a:avLst/>
              <a:gdLst/>
              <a:ahLst/>
              <a:cxnLst/>
              <a:rect l="l" t="t" r="r" b="b"/>
              <a:pathLst>
                <a:path w="581025" h="180975" extrusionOk="0">
                  <a:moveTo>
                    <a:pt x="228124" y="128932"/>
                  </a:moveTo>
                  <a:cubicBezTo>
                    <a:pt x="218599" y="131789"/>
                    <a:pt x="210979" y="134647"/>
                    <a:pt x="204311" y="142267"/>
                  </a:cubicBezTo>
                  <a:cubicBezTo>
                    <a:pt x="205264" y="144172"/>
                    <a:pt x="199549" y="120359"/>
                    <a:pt x="195739" y="121312"/>
                  </a:cubicBezTo>
                  <a:cubicBezTo>
                    <a:pt x="204311" y="148934"/>
                    <a:pt x="162401" y="126074"/>
                    <a:pt x="169069" y="125122"/>
                  </a:cubicBezTo>
                  <a:cubicBezTo>
                    <a:pt x="163354" y="146077"/>
                    <a:pt x="161449" y="124169"/>
                    <a:pt x="169069" y="141314"/>
                  </a:cubicBezTo>
                  <a:cubicBezTo>
                    <a:pt x="158591" y="125122"/>
                    <a:pt x="130969" y="121312"/>
                    <a:pt x="124301" y="131789"/>
                  </a:cubicBezTo>
                  <a:cubicBezTo>
                    <a:pt x="120491" y="125122"/>
                    <a:pt x="123349" y="117502"/>
                    <a:pt x="126206" y="111787"/>
                  </a:cubicBezTo>
                  <a:cubicBezTo>
                    <a:pt x="124301" y="113692"/>
                    <a:pt x="123349" y="114644"/>
                    <a:pt x="121444" y="112739"/>
                  </a:cubicBezTo>
                  <a:cubicBezTo>
                    <a:pt x="106204" y="109882"/>
                    <a:pt x="27146" y="128932"/>
                    <a:pt x="7144" y="114644"/>
                  </a:cubicBezTo>
                  <a:cubicBezTo>
                    <a:pt x="10001" y="107977"/>
                    <a:pt x="28099" y="85117"/>
                    <a:pt x="14764" y="90832"/>
                  </a:cubicBezTo>
                  <a:cubicBezTo>
                    <a:pt x="28099" y="68924"/>
                    <a:pt x="62389" y="89879"/>
                    <a:pt x="87154" y="75592"/>
                  </a:cubicBezTo>
                  <a:cubicBezTo>
                    <a:pt x="87154" y="78449"/>
                    <a:pt x="77629" y="89879"/>
                    <a:pt x="76676" y="92737"/>
                  </a:cubicBezTo>
                  <a:cubicBezTo>
                    <a:pt x="82391" y="85117"/>
                    <a:pt x="85249" y="84164"/>
                    <a:pt x="86201" y="90832"/>
                  </a:cubicBezTo>
                  <a:cubicBezTo>
                    <a:pt x="95726" y="84164"/>
                    <a:pt x="88106" y="80354"/>
                    <a:pt x="89059" y="75592"/>
                  </a:cubicBezTo>
                  <a:cubicBezTo>
                    <a:pt x="99536" y="77497"/>
                    <a:pt x="146209" y="77497"/>
                    <a:pt x="131921" y="87022"/>
                  </a:cubicBezTo>
                  <a:cubicBezTo>
                    <a:pt x="131921" y="87022"/>
                    <a:pt x="160496" y="73687"/>
                    <a:pt x="160496" y="73687"/>
                  </a:cubicBezTo>
                  <a:cubicBezTo>
                    <a:pt x="161449" y="76544"/>
                    <a:pt x="150019" y="94642"/>
                    <a:pt x="153829" y="94642"/>
                  </a:cubicBezTo>
                  <a:cubicBezTo>
                    <a:pt x="196691" y="80354"/>
                    <a:pt x="194786" y="82259"/>
                    <a:pt x="229076" y="77497"/>
                  </a:cubicBezTo>
                  <a:cubicBezTo>
                    <a:pt x="229076" y="75592"/>
                    <a:pt x="248126" y="48922"/>
                    <a:pt x="235744" y="63209"/>
                  </a:cubicBezTo>
                  <a:cubicBezTo>
                    <a:pt x="236696" y="74639"/>
                    <a:pt x="228124" y="46064"/>
                    <a:pt x="227171" y="46064"/>
                  </a:cubicBezTo>
                  <a:cubicBezTo>
                    <a:pt x="216694" y="58447"/>
                    <a:pt x="226219" y="62257"/>
                    <a:pt x="209074" y="70829"/>
                  </a:cubicBezTo>
                  <a:cubicBezTo>
                    <a:pt x="210026" y="56542"/>
                    <a:pt x="207169" y="55589"/>
                    <a:pt x="199549" y="67019"/>
                  </a:cubicBezTo>
                  <a:cubicBezTo>
                    <a:pt x="205264" y="44159"/>
                    <a:pt x="222409" y="32729"/>
                    <a:pt x="238601" y="51779"/>
                  </a:cubicBezTo>
                  <a:cubicBezTo>
                    <a:pt x="240506" y="24157"/>
                    <a:pt x="240506" y="68924"/>
                    <a:pt x="244316" y="39397"/>
                  </a:cubicBezTo>
                  <a:cubicBezTo>
                    <a:pt x="241459" y="43207"/>
                    <a:pt x="242411" y="46064"/>
                    <a:pt x="246221" y="45112"/>
                  </a:cubicBezTo>
                  <a:cubicBezTo>
                    <a:pt x="246221" y="49874"/>
                    <a:pt x="242411" y="64162"/>
                    <a:pt x="241459" y="69877"/>
                  </a:cubicBezTo>
                  <a:cubicBezTo>
                    <a:pt x="239554" y="64162"/>
                    <a:pt x="242411" y="78449"/>
                    <a:pt x="242411" y="77497"/>
                  </a:cubicBezTo>
                  <a:cubicBezTo>
                    <a:pt x="250984" y="75592"/>
                    <a:pt x="250031" y="58447"/>
                    <a:pt x="255746" y="57494"/>
                  </a:cubicBezTo>
                  <a:cubicBezTo>
                    <a:pt x="259556" y="58447"/>
                    <a:pt x="262414" y="82259"/>
                    <a:pt x="262414" y="81307"/>
                  </a:cubicBezTo>
                  <a:cubicBezTo>
                    <a:pt x="262414" y="68924"/>
                    <a:pt x="279559" y="71782"/>
                    <a:pt x="275749" y="47017"/>
                  </a:cubicBezTo>
                  <a:cubicBezTo>
                    <a:pt x="270986" y="52732"/>
                    <a:pt x="272891" y="60352"/>
                    <a:pt x="267176" y="60352"/>
                  </a:cubicBezTo>
                  <a:cubicBezTo>
                    <a:pt x="267176" y="55589"/>
                    <a:pt x="266224" y="54637"/>
                    <a:pt x="263366" y="58447"/>
                  </a:cubicBezTo>
                  <a:cubicBezTo>
                    <a:pt x="270986" y="39397"/>
                    <a:pt x="259556" y="55589"/>
                    <a:pt x="261461" y="56542"/>
                  </a:cubicBezTo>
                  <a:cubicBezTo>
                    <a:pt x="261461" y="53684"/>
                    <a:pt x="263366" y="42254"/>
                    <a:pt x="262414" y="40349"/>
                  </a:cubicBezTo>
                  <a:cubicBezTo>
                    <a:pt x="273844" y="41302"/>
                    <a:pt x="283369" y="39397"/>
                    <a:pt x="285274" y="53684"/>
                  </a:cubicBezTo>
                  <a:cubicBezTo>
                    <a:pt x="305276" y="49874"/>
                    <a:pt x="294799" y="15584"/>
                    <a:pt x="314801" y="52732"/>
                  </a:cubicBezTo>
                  <a:cubicBezTo>
                    <a:pt x="306229" y="35587"/>
                    <a:pt x="307181" y="50827"/>
                    <a:pt x="306229" y="51779"/>
                  </a:cubicBezTo>
                  <a:cubicBezTo>
                    <a:pt x="302419" y="44159"/>
                    <a:pt x="300514" y="46064"/>
                    <a:pt x="299561" y="57494"/>
                  </a:cubicBezTo>
                  <a:cubicBezTo>
                    <a:pt x="300514" y="51779"/>
                    <a:pt x="301466" y="46064"/>
                    <a:pt x="300514" y="40349"/>
                  </a:cubicBezTo>
                  <a:cubicBezTo>
                    <a:pt x="298609" y="53684"/>
                    <a:pt x="294799" y="42254"/>
                    <a:pt x="290989" y="42254"/>
                  </a:cubicBezTo>
                  <a:cubicBezTo>
                    <a:pt x="296704" y="54637"/>
                    <a:pt x="294799" y="62257"/>
                    <a:pt x="298609" y="82259"/>
                  </a:cubicBezTo>
                  <a:cubicBezTo>
                    <a:pt x="302419" y="65114"/>
                    <a:pt x="349091" y="59399"/>
                    <a:pt x="354806" y="68924"/>
                  </a:cubicBezTo>
                  <a:cubicBezTo>
                    <a:pt x="340519" y="25109"/>
                    <a:pt x="384334" y="89879"/>
                    <a:pt x="354806" y="39397"/>
                  </a:cubicBezTo>
                  <a:cubicBezTo>
                    <a:pt x="357664" y="47017"/>
                    <a:pt x="355759" y="53684"/>
                    <a:pt x="350996" y="59399"/>
                  </a:cubicBezTo>
                  <a:cubicBezTo>
                    <a:pt x="352901" y="54637"/>
                    <a:pt x="318611" y="63209"/>
                    <a:pt x="313849" y="64162"/>
                  </a:cubicBezTo>
                  <a:cubicBezTo>
                    <a:pt x="314801" y="47969"/>
                    <a:pt x="316706" y="63209"/>
                    <a:pt x="314801" y="45112"/>
                  </a:cubicBezTo>
                  <a:cubicBezTo>
                    <a:pt x="312896" y="53684"/>
                    <a:pt x="366236" y="23204"/>
                    <a:pt x="363379" y="24157"/>
                  </a:cubicBezTo>
                  <a:cubicBezTo>
                    <a:pt x="363379" y="27014"/>
                    <a:pt x="364331" y="27967"/>
                    <a:pt x="366236" y="25109"/>
                  </a:cubicBezTo>
                  <a:cubicBezTo>
                    <a:pt x="366236" y="23204"/>
                    <a:pt x="360521" y="40349"/>
                    <a:pt x="360521" y="40349"/>
                  </a:cubicBezTo>
                  <a:cubicBezTo>
                    <a:pt x="367189" y="14632"/>
                    <a:pt x="370046" y="42254"/>
                    <a:pt x="369094" y="44159"/>
                  </a:cubicBezTo>
                  <a:cubicBezTo>
                    <a:pt x="368141" y="39397"/>
                    <a:pt x="366236" y="40349"/>
                    <a:pt x="365284" y="47017"/>
                  </a:cubicBezTo>
                  <a:cubicBezTo>
                    <a:pt x="367189" y="41302"/>
                    <a:pt x="365284" y="43207"/>
                    <a:pt x="360521" y="51779"/>
                  </a:cubicBezTo>
                  <a:cubicBezTo>
                    <a:pt x="383381" y="56542"/>
                    <a:pt x="369094" y="12727"/>
                    <a:pt x="378619" y="21299"/>
                  </a:cubicBezTo>
                  <a:cubicBezTo>
                    <a:pt x="378619" y="23204"/>
                    <a:pt x="381476" y="28919"/>
                    <a:pt x="386239" y="24157"/>
                  </a:cubicBezTo>
                  <a:cubicBezTo>
                    <a:pt x="389096" y="37492"/>
                    <a:pt x="372904" y="25109"/>
                    <a:pt x="373856" y="25109"/>
                  </a:cubicBezTo>
                  <a:cubicBezTo>
                    <a:pt x="374809" y="26062"/>
                    <a:pt x="381476" y="55589"/>
                    <a:pt x="379571" y="55589"/>
                  </a:cubicBezTo>
                  <a:cubicBezTo>
                    <a:pt x="376714" y="47969"/>
                    <a:pt x="382429" y="27014"/>
                    <a:pt x="386239" y="39397"/>
                  </a:cubicBezTo>
                  <a:cubicBezTo>
                    <a:pt x="386239" y="29872"/>
                    <a:pt x="388144" y="28919"/>
                    <a:pt x="391954" y="35587"/>
                  </a:cubicBezTo>
                  <a:cubicBezTo>
                    <a:pt x="390049" y="24157"/>
                    <a:pt x="387191" y="29872"/>
                    <a:pt x="388144" y="17489"/>
                  </a:cubicBezTo>
                  <a:cubicBezTo>
                    <a:pt x="392906" y="16537"/>
                    <a:pt x="397669" y="16537"/>
                    <a:pt x="409099" y="31777"/>
                  </a:cubicBezTo>
                  <a:cubicBezTo>
                    <a:pt x="401479" y="35587"/>
                    <a:pt x="400526" y="33682"/>
                    <a:pt x="405289" y="25109"/>
                  </a:cubicBezTo>
                  <a:cubicBezTo>
                    <a:pt x="402431" y="24157"/>
                    <a:pt x="400526" y="23204"/>
                    <a:pt x="398621" y="22252"/>
                  </a:cubicBezTo>
                  <a:cubicBezTo>
                    <a:pt x="392906" y="20347"/>
                    <a:pt x="391954" y="36539"/>
                    <a:pt x="391954" y="36539"/>
                  </a:cubicBezTo>
                  <a:cubicBezTo>
                    <a:pt x="399574" y="32729"/>
                    <a:pt x="402431" y="33682"/>
                    <a:pt x="401479" y="38444"/>
                  </a:cubicBezTo>
                  <a:cubicBezTo>
                    <a:pt x="422434" y="45112"/>
                    <a:pt x="381476" y="18442"/>
                    <a:pt x="410051" y="39397"/>
                  </a:cubicBezTo>
                  <a:cubicBezTo>
                    <a:pt x="411004" y="33682"/>
                    <a:pt x="412909" y="33682"/>
                    <a:pt x="415766" y="39397"/>
                  </a:cubicBezTo>
                  <a:cubicBezTo>
                    <a:pt x="415766" y="36539"/>
                    <a:pt x="411004" y="21299"/>
                    <a:pt x="411004" y="20347"/>
                  </a:cubicBezTo>
                  <a:cubicBezTo>
                    <a:pt x="410051" y="33682"/>
                    <a:pt x="417671" y="23204"/>
                    <a:pt x="418624" y="23204"/>
                  </a:cubicBezTo>
                  <a:cubicBezTo>
                    <a:pt x="411004" y="24157"/>
                    <a:pt x="410051" y="21299"/>
                    <a:pt x="415766" y="14632"/>
                  </a:cubicBezTo>
                  <a:cubicBezTo>
                    <a:pt x="417671" y="7964"/>
                    <a:pt x="420529" y="39397"/>
                    <a:pt x="420529" y="39397"/>
                  </a:cubicBezTo>
                  <a:cubicBezTo>
                    <a:pt x="412909" y="29872"/>
                    <a:pt x="428149" y="39397"/>
                    <a:pt x="429101" y="41302"/>
                  </a:cubicBezTo>
                  <a:cubicBezTo>
                    <a:pt x="437674" y="53684"/>
                    <a:pt x="438626" y="10822"/>
                    <a:pt x="438626" y="10822"/>
                  </a:cubicBezTo>
                  <a:cubicBezTo>
                    <a:pt x="444341" y="21299"/>
                    <a:pt x="511016" y="6059"/>
                    <a:pt x="514826" y="19394"/>
                  </a:cubicBezTo>
                  <a:cubicBezTo>
                    <a:pt x="510064" y="19394"/>
                    <a:pt x="492919" y="23204"/>
                    <a:pt x="507206" y="37492"/>
                  </a:cubicBezTo>
                  <a:cubicBezTo>
                    <a:pt x="512921" y="35587"/>
                    <a:pt x="510064" y="19394"/>
                    <a:pt x="513874" y="39397"/>
                  </a:cubicBezTo>
                  <a:cubicBezTo>
                    <a:pt x="512921" y="33682"/>
                    <a:pt x="512921" y="31777"/>
                    <a:pt x="513874" y="34634"/>
                  </a:cubicBezTo>
                  <a:cubicBezTo>
                    <a:pt x="519589" y="25109"/>
                    <a:pt x="518636" y="15584"/>
                    <a:pt x="510064" y="7964"/>
                  </a:cubicBezTo>
                  <a:cubicBezTo>
                    <a:pt x="517684" y="1297"/>
                    <a:pt x="518636" y="37492"/>
                    <a:pt x="525304" y="36539"/>
                  </a:cubicBezTo>
                  <a:cubicBezTo>
                    <a:pt x="522446" y="27967"/>
                    <a:pt x="522446" y="26062"/>
                    <a:pt x="525304" y="29872"/>
                  </a:cubicBezTo>
                  <a:cubicBezTo>
                    <a:pt x="525304" y="28919"/>
                    <a:pt x="530066" y="23204"/>
                    <a:pt x="531971" y="25109"/>
                  </a:cubicBezTo>
                  <a:cubicBezTo>
                    <a:pt x="532924" y="17489"/>
                    <a:pt x="530066" y="12727"/>
                    <a:pt x="520541" y="11774"/>
                  </a:cubicBezTo>
                  <a:cubicBezTo>
                    <a:pt x="520541" y="12727"/>
                    <a:pt x="526256" y="27014"/>
                    <a:pt x="521494" y="20347"/>
                  </a:cubicBezTo>
                  <a:cubicBezTo>
                    <a:pt x="531019" y="-2513"/>
                    <a:pt x="530066" y="26062"/>
                    <a:pt x="541496" y="11774"/>
                  </a:cubicBezTo>
                  <a:cubicBezTo>
                    <a:pt x="545306" y="18442"/>
                    <a:pt x="564356" y="80354"/>
                    <a:pt x="543401" y="70829"/>
                  </a:cubicBezTo>
                  <a:cubicBezTo>
                    <a:pt x="542449" y="71782"/>
                    <a:pt x="539591" y="81307"/>
                    <a:pt x="544354" y="80354"/>
                  </a:cubicBezTo>
                  <a:cubicBezTo>
                    <a:pt x="541496" y="67019"/>
                    <a:pt x="565309" y="59399"/>
                    <a:pt x="569119" y="55589"/>
                  </a:cubicBezTo>
                  <a:cubicBezTo>
                    <a:pt x="564356" y="57494"/>
                    <a:pt x="566261" y="56542"/>
                    <a:pt x="575786" y="53684"/>
                  </a:cubicBezTo>
                  <a:cubicBezTo>
                    <a:pt x="583406" y="87022"/>
                    <a:pt x="561499" y="87022"/>
                    <a:pt x="554831" y="108929"/>
                  </a:cubicBezTo>
                  <a:cubicBezTo>
                    <a:pt x="557689" y="109882"/>
                    <a:pt x="538639" y="100357"/>
                    <a:pt x="542449" y="97499"/>
                  </a:cubicBezTo>
                  <a:cubicBezTo>
                    <a:pt x="536734" y="100357"/>
                    <a:pt x="551021" y="134647"/>
                    <a:pt x="522446" y="124169"/>
                  </a:cubicBezTo>
                  <a:cubicBezTo>
                    <a:pt x="529114" y="124169"/>
                    <a:pt x="516731" y="107977"/>
                    <a:pt x="511969" y="104167"/>
                  </a:cubicBezTo>
                  <a:cubicBezTo>
                    <a:pt x="511969" y="104167"/>
                    <a:pt x="490061" y="122264"/>
                    <a:pt x="489109" y="131789"/>
                  </a:cubicBezTo>
                  <a:cubicBezTo>
                    <a:pt x="487204" y="109882"/>
                    <a:pt x="491966" y="114644"/>
                    <a:pt x="491014" y="118454"/>
                  </a:cubicBezTo>
                  <a:cubicBezTo>
                    <a:pt x="489109" y="120359"/>
                    <a:pt x="392906" y="163222"/>
                    <a:pt x="377666" y="118454"/>
                  </a:cubicBezTo>
                  <a:cubicBezTo>
                    <a:pt x="378619" y="123217"/>
                    <a:pt x="377666" y="125122"/>
                    <a:pt x="374809" y="124169"/>
                  </a:cubicBezTo>
                  <a:cubicBezTo>
                    <a:pt x="382429" y="131789"/>
                    <a:pt x="381476" y="139409"/>
                    <a:pt x="372904" y="148934"/>
                  </a:cubicBezTo>
                  <a:cubicBezTo>
                    <a:pt x="370046" y="144172"/>
                    <a:pt x="370999" y="142267"/>
                    <a:pt x="376714" y="144172"/>
                  </a:cubicBezTo>
                  <a:cubicBezTo>
                    <a:pt x="370046" y="123217"/>
                    <a:pt x="377666" y="129884"/>
                    <a:pt x="369094" y="106072"/>
                  </a:cubicBezTo>
                  <a:cubicBezTo>
                    <a:pt x="365284" y="118454"/>
                    <a:pt x="363379" y="121312"/>
                    <a:pt x="361474" y="114644"/>
                  </a:cubicBezTo>
                  <a:cubicBezTo>
                    <a:pt x="350996" y="132742"/>
                    <a:pt x="360521" y="134647"/>
                    <a:pt x="362426" y="147982"/>
                  </a:cubicBezTo>
                  <a:cubicBezTo>
                    <a:pt x="346234" y="150839"/>
                    <a:pt x="294799" y="168937"/>
                    <a:pt x="283369" y="169889"/>
                  </a:cubicBezTo>
                  <a:cubicBezTo>
                    <a:pt x="280511" y="167032"/>
                    <a:pt x="282416" y="149887"/>
                    <a:pt x="269081" y="150839"/>
                  </a:cubicBezTo>
                  <a:cubicBezTo>
                    <a:pt x="276701" y="147029"/>
                    <a:pt x="257651" y="186082"/>
                    <a:pt x="261461" y="175604"/>
                  </a:cubicBezTo>
                  <a:cubicBezTo>
                    <a:pt x="262414" y="167984"/>
                    <a:pt x="261461" y="168937"/>
                    <a:pt x="258604" y="176557"/>
                  </a:cubicBezTo>
                  <a:cubicBezTo>
                    <a:pt x="263366" y="158459"/>
                    <a:pt x="263366" y="161317"/>
                    <a:pt x="264319" y="146077"/>
                  </a:cubicBezTo>
                  <a:cubicBezTo>
                    <a:pt x="263366" y="145124"/>
                    <a:pt x="242411" y="182272"/>
                    <a:pt x="247174" y="181319"/>
                  </a:cubicBezTo>
                  <a:cubicBezTo>
                    <a:pt x="253841" y="140362"/>
                    <a:pt x="238601" y="140362"/>
                    <a:pt x="235744" y="118454"/>
                  </a:cubicBezTo>
                  <a:cubicBezTo>
                    <a:pt x="240506" y="120359"/>
                    <a:pt x="240506" y="123217"/>
                    <a:pt x="235744" y="127979"/>
                  </a:cubicBezTo>
                  <a:cubicBezTo>
                    <a:pt x="249079" y="123217"/>
                    <a:pt x="240506" y="107977"/>
                    <a:pt x="228124" y="128932"/>
                  </a:cubicBezTo>
                  <a:close/>
                  <a:moveTo>
                    <a:pt x="30004" y="107024"/>
                  </a:moveTo>
                  <a:cubicBezTo>
                    <a:pt x="30004" y="106072"/>
                    <a:pt x="30956" y="106072"/>
                    <a:pt x="30956" y="105119"/>
                  </a:cubicBezTo>
                  <a:cubicBezTo>
                    <a:pt x="30004" y="106072"/>
                    <a:pt x="30004" y="107024"/>
                    <a:pt x="30004" y="107024"/>
                  </a:cubicBezTo>
                  <a:close/>
                  <a:moveTo>
                    <a:pt x="286226" y="104167"/>
                  </a:moveTo>
                  <a:cubicBezTo>
                    <a:pt x="280511" y="103214"/>
                    <a:pt x="266224" y="147982"/>
                    <a:pt x="286226" y="104167"/>
                  </a:cubicBezTo>
                  <a:close/>
                  <a:moveTo>
                    <a:pt x="290989" y="124169"/>
                  </a:moveTo>
                  <a:cubicBezTo>
                    <a:pt x="292894" y="125122"/>
                    <a:pt x="290989" y="115597"/>
                    <a:pt x="290989" y="124169"/>
                  </a:cubicBezTo>
                  <a:close/>
                  <a:moveTo>
                    <a:pt x="292894" y="117502"/>
                  </a:moveTo>
                  <a:cubicBezTo>
                    <a:pt x="291941" y="117502"/>
                    <a:pt x="291941" y="117502"/>
                    <a:pt x="292894" y="117502"/>
                  </a:cubicBezTo>
                  <a:lnTo>
                    <a:pt x="292894" y="117502"/>
                  </a:lnTo>
                  <a:close/>
                  <a:moveTo>
                    <a:pt x="247174" y="118454"/>
                  </a:moveTo>
                  <a:cubicBezTo>
                    <a:pt x="246221" y="118454"/>
                    <a:pt x="245269" y="118454"/>
                    <a:pt x="247174" y="118454"/>
                  </a:cubicBezTo>
                  <a:close/>
                  <a:moveTo>
                    <a:pt x="252889" y="124169"/>
                  </a:moveTo>
                  <a:cubicBezTo>
                    <a:pt x="250984" y="113692"/>
                    <a:pt x="250984" y="122264"/>
                    <a:pt x="252889" y="124169"/>
                  </a:cubicBezTo>
                  <a:close/>
                  <a:moveTo>
                    <a:pt x="269081" y="138457"/>
                  </a:moveTo>
                  <a:cubicBezTo>
                    <a:pt x="271939" y="105119"/>
                    <a:pt x="269081" y="137504"/>
                    <a:pt x="269081" y="138457"/>
                  </a:cubicBezTo>
                  <a:close/>
                  <a:moveTo>
                    <a:pt x="530066" y="67972"/>
                  </a:moveTo>
                  <a:cubicBezTo>
                    <a:pt x="524351" y="60352"/>
                    <a:pt x="525304" y="84164"/>
                    <a:pt x="530066" y="67972"/>
                  </a:cubicBezTo>
                  <a:close/>
                  <a:moveTo>
                    <a:pt x="491014" y="71782"/>
                  </a:moveTo>
                  <a:cubicBezTo>
                    <a:pt x="486251" y="87022"/>
                    <a:pt x="475774" y="88927"/>
                    <a:pt x="490061" y="103214"/>
                  </a:cubicBezTo>
                  <a:cubicBezTo>
                    <a:pt x="488156" y="97499"/>
                    <a:pt x="486251" y="98452"/>
                    <a:pt x="487204" y="105119"/>
                  </a:cubicBezTo>
                  <a:cubicBezTo>
                    <a:pt x="491014" y="110834"/>
                    <a:pt x="498634" y="88927"/>
                    <a:pt x="491014" y="83212"/>
                  </a:cubicBezTo>
                  <a:cubicBezTo>
                    <a:pt x="493871" y="71782"/>
                    <a:pt x="514826" y="92737"/>
                    <a:pt x="511016" y="94642"/>
                  </a:cubicBezTo>
                  <a:cubicBezTo>
                    <a:pt x="510064" y="86069"/>
                    <a:pt x="522446" y="96547"/>
                    <a:pt x="518636" y="96547"/>
                  </a:cubicBezTo>
                  <a:cubicBezTo>
                    <a:pt x="521494" y="83212"/>
                    <a:pt x="510064" y="64162"/>
                    <a:pt x="491014" y="71782"/>
                  </a:cubicBezTo>
                  <a:close/>
                  <a:moveTo>
                    <a:pt x="361474" y="83212"/>
                  </a:moveTo>
                  <a:cubicBezTo>
                    <a:pt x="376714" y="123217"/>
                    <a:pt x="398621" y="87974"/>
                    <a:pt x="382429" y="110834"/>
                  </a:cubicBezTo>
                  <a:cubicBezTo>
                    <a:pt x="384334" y="117502"/>
                    <a:pt x="394811" y="134647"/>
                    <a:pt x="396716" y="137504"/>
                  </a:cubicBezTo>
                  <a:cubicBezTo>
                    <a:pt x="399574" y="130837"/>
                    <a:pt x="400526" y="128932"/>
                    <a:pt x="401479" y="132742"/>
                  </a:cubicBezTo>
                  <a:cubicBezTo>
                    <a:pt x="382429" y="130837"/>
                    <a:pt x="414814" y="96547"/>
                    <a:pt x="416719" y="91784"/>
                  </a:cubicBezTo>
                  <a:cubicBezTo>
                    <a:pt x="417671" y="107977"/>
                    <a:pt x="416719" y="95594"/>
                    <a:pt x="420529" y="103214"/>
                  </a:cubicBezTo>
                  <a:cubicBezTo>
                    <a:pt x="423386" y="95594"/>
                    <a:pt x="421481" y="88927"/>
                    <a:pt x="414814" y="83212"/>
                  </a:cubicBezTo>
                  <a:cubicBezTo>
                    <a:pt x="426244" y="78449"/>
                    <a:pt x="463391" y="90832"/>
                    <a:pt x="472916" y="91784"/>
                  </a:cubicBezTo>
                  <a:cubicBezTo>
                    <a:pt x="478631" y="49874"/>
                    <a:pt x="403384" y="90832"/>
                    <a:pt x="405289" y="88927"/>
                  </a:cubicBezTo>
                  <a:cubicBezTo>
                    <a:pt x="405289" y="88927"/>
                    <a:pt x="400526" y="69877"/>
                    <a:pt x="398621" y="69877"/>
                  </a:cubicBezTo>
                  <a:cubicBezTo>
                    <a:pt x="399574" y="72734"/>
                    <a:pt x="364331" y="81307"/>
                    <a:pt x="361474" y="83212"/>
                  </a:cubicBezTo>
                  <a:close/>
                  <a:moveTo>
                    <a:pt x="351949" y="91784"/>
                  </a:moveTo>
                  <a:cubicBezTo>
                    <a:pt x="339566" y="103214"/>
                    <a:pt x="350996" y="101309"/>
                    <a:pt x="344329" y="114644"/>
                  </a:cubicBezTo>
                  <a:cubicBezTo>
                    <a:pt x="346234" y="107024"/>
                    <a:pt x="304324" y="124169"/>
                    <a:pt x="296704" y="118454"/>
                  </a:cubicBezTo>
                  <a:cubicBezTo>
                    <a:pt x="300514" y="124169"/>
                    <a:pt x="327184" y="122264"/>
                    <a:pt x="328136" y="125122"/>
                  </a:cubicBezTo>
                  <a:cubicBezTo>
                    <a:pt x="347186" y="132742"/>
                    <a:pt x="356711" y="111787"/>
                    <a:pt x="351949" y="91784"/>
                  </a:cubicBezTo>
                  <a:close/>
                  <a:moveTo>
                    <a:pt x="255746" y="66067"/>
                  </a:moveTo>
                  <a:cubicBezTo>
                    <a:pt x="255746" y="65114"/>
                    <a:pt x="255746" y="66067"/>
                    <a:pt x="255746" y="66067"/>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521" name="Google Shape;12521;p15"/>
            <p:cNvSpPr/>
            <p:nvPr/>
          </p:nvSpPr>
          <p:spPr>
            <a:xfrm>
              <a:off x="7568103" y="1082516"/>
              <a:ext cx="9525" cy="19050"/>
            </a:xfrm>
            <a:custGeom>
              <a:avLst/>
              <a:gdLst/>
              <a:ahLst/>
              <a:cxnLst/>
              <a:rect l="l" t="t" r="r" b="b"/>
              <a:pathLst>
                <a:path w="9525" h="19050" extrusionOk="0">
                  <a:moveTo>
                    <a:pt x="8082" y="12859"/>
                  </a:moveTo>
                  <a:cubicBezTo>
                    <a:pt x="8082" y="10954"/>
                    <a:pt x="9987" y="10001"/>
                    <a:pt x="8082" y="7144"/>
                  </a:cubicBezTo>
                  <a:cubicBezTo>
                    <a:pt x="9987" y="10954"/>
                    <a:pt x="5225" y="9049"/>
                    <a:pt x="8082" y="12859"/>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522" name="Google Shape;12522;p15"/>
            <p:cNvSpPr/>
            <p:nvPr/>
          </p:nvSpPr>
          <p:spPr>
            <a:xfrm>
              <a:off x="7572137" y="1088482"/>
              <a:ext cx="9525" cy="9525"/>
            </a:xfrm>
            <a:custGeom>
              <a:avLst/>
              <a:gdLst/>
              <a:ahLst/>
              <a:cxnLst/>
              <a:rect l="l" t="t" r="r" b="b"/>
              <a:pathLst>
                <a:path w="9525" h="9525" extrusionOk="0">
                  <a:moveTo>
                    <a:pt x="7858" y="9750"/>
                  </a:moveTo>
                  <a:cubicBezTo>
                    <a:pt x="6906" y="4988"/>
                    <a:pt x="6906" y="7845"/>
                    <a:pt x="7858" y="9750"/>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523" name="Google Shape;12523;p15"/>
            <p:cNvSpPr/>
            <p:nvPr/>
          </p:nvSpPr>
          <p:spPr>
            <a:xfrm>
              <a:off x="7588091" y="1115217"/>
              <a:ext cx="9525" cy="19050"/>
            </a:xfrm>
            <a:custGeom>
              <a:avLst/>
              <a:gdLst/>
              <a:ahLst/>
              <a:cxnLst/>
              <a:rect l="l" t="t" r="r" b="b"/>
              <a:pathLst>
                <a:path w="9525" h="19050" extrusionOk="0">
                  <a:moveTo>
                    <a:pt x="7144" y="8732"/>
                  </a:moveTo>
                  <a:cubicBezTo>
                    <a:pt x="7144" y="2065"/>
                    <a:pt x="12859" y="19210"/>
                    <a:pt x="7144" y="8732"/>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524" name="Google Shape;12524;p15"/>
            <p:cNvSpPr/>
            <p:nvPr/>
          </p:nvSpPr>
          <p:spPr>
            <a:xfrm>
              <a:off x="7592854" y="1125755"/>
              <a:ext cx="9525" cy="9525"/>
            </a:xfrm>
            <a:custGeom>
              <a:avLst/>
              <a:gdLst/>
              <a:ahLst/>
              <a:cxnLst/>
              <a:rect l="l" t="t" r="r" b="b"/>
              <a:pathLst>
                <a:path w="9525" h="9525" extrusionOk="0">
                  <a:moveTo>
                    <a:pt x="7144" y="10577"/>
                  </a:moveTo>
                  <a:cubicBezTo>
                    <a:pt x="8096" y="3910"/>
                    <a:pt x="7144" y="8672"/>
                    <a:pt x="7144" y="10577"/>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525" name="Google Shape;12525;p15"/>
            <p:cNvSpPr/>
            <p:nvPr/>
          </p:nvSpPr>
          <p:spPr>
            <a:xfrm>
              <a:off x="7512844" y="1063374"/>
              <a:ext cx="9525" cy="9525"/>
            </a:xfrm>
            <a:custGeom>
              <a:avLst/>
              <a:gdLst/>
              <a:ahLst/>
              <a:cxnLst/>
              <a:rect l="l" t="t" r="r" b="b"/>
              <a:pathLst>
                <a:path w="9525" h="9525" extrusionOk="0">
                  <a:moveTo>
                    <a:pt x="9049" y="8188"/>
                  </a:moveTo>
                  <a:cubicBezTo>
                    <a:pt x="7144" y="5331"/>
                    <a:pt x="8096" y="9141"/>
                    <a:pt x="7144" y="10093"/>
                  </a:cubicBezTo>
                  <a:cubicBezTo>
                    <a:pt x="8096" y="9141"/>
                    <a:pt x="9049" y="10093"/>
                    <a:pt x="9049" y="8188"/>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526" name="Google Shape;12526;p15"/>
            <p:cNvSpPr/>
            <p:nvPr/>
          </p:nvSpPr>
          <p:spPr>
            <a:xfrm>
              <a:off x="7079456" y="1099661"/>
              <a:ext cx="28575" cy="9525"/>
            </a:xfrm>
            <a:custGeom>
              <a:avLst/>
              <a:gdLst/>
              <a:ahLst/>
              <a:cxnLst/>
              <a:rect l="l" t="t" r="r" b="b"/>
              <a:pathLst>
                <a:path w="28575" h="9525" extrusionOk="0">
                  <a:moveTo>
                    <a:pt x="22384" y="7144"/>
                  </a:moveTo>
                  <a:lnTo>
                    <a:pt x="7144" y="8096"/>
                  </a:lnTo>
                  <a:cubicBezTo>
                    <a:pt x="10954" y="8096"/>
                    <a:pt x="14764" y="8096"/>
                    <a:pt x="22384"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527" name="Google Shape;12527;p15"/>
            <p:cNvSpPr/>
            <p:nvPr/>
          </p:nvSpPr>
          <p:spPr>
            <a:xfrm>
              <a:off x="7442359" y="1081141"/>
              <a:ext cx="19050" cy="19050"/>
            </a:xfrm>
            <a:custGeom>
              <a:avLst/>
              <a:gdLst/>
              <a:ahLst/>
              <a:cxnLst/>
              <a:rect l="l" t="t" r="r" b="b"/>
              <a:pathLst>
                <a:path w="19050" h="19050" extrusionOk="0">
                  <a:moveTo>
                    <a:pt x="7144" y="18044"/>
                  </a:moveTo>
                  <a:cubicBezTo>
                    <a:pt x="17621" y="-54"/>
                    <a:pt x="8096" y="7566"/>
                    <a:pt x="7144" y="180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528" name="Google Shape;12528;p15"/>
            <p:cNvSpPr/>
            <p:nvPr/>
          </p:nvSpPr>
          <p:spPr>
            <a:xfrm>
              <a:off x="7433786" y="1067276"/>
              <a:ext cx="19050" cy="19050"/>
            </a:xfrm>
            <a:custGeom>
              <a:avLst/>
              <a:gdLst/>
              <a:ahLst/>
              <a:cxnLst/>
              <a:rect l="l" t="t" r="r" b="b"/>
              <a:pathLst>
                <a:path w="19050" h="19050" extrusionOk="0">
                  <a:moveTo>
                    <a:pt x="7144" y="7144"/>
                  </a:moveTo>
                  <a:cubicBezTo>
                    <a:pt x="16669" y="25241"/>
                    <a:pt x="10001" y="15716"/>
                    <a:pt x="7144"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529" name="Google Shape;12529;p15"/>
            <p:cNvSpPr/>
            <p:nvPr/>
          </p:nvSpPr>
          <p:spPr>
            <a:xfrm>
              <a:off x="7525226" y="1166336"/>
              <a:ext cx="9525" cy="9525"/>
            </a:xfrm>
            <a:custGeom>
              <a:avLst/>
              <a:gdLst/>
              <a:ahLst/>
              <a:cxnLst/>
              <a:rect l="l" t="t" r="r" b="b"/>
              <a:pathLst>
                <a:path w="9525" h="9525" extrusionOk="0">
                  <a:moveTo>
                    <a:pt x="7144" y="7144"/>
                  </a:moveTo>
                  <a:cubicBezTo>
                    <a:pt x="8096" y="14764"/>
                    <a:pt x="7144" y="8096"/>
                    <a:pt x="7144"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530" name="Google Shape;12530;p15"/>
            <p:cNvSpPr/>
            <p:nvPr/>
          </p:nvSpPr>
          <p:spPr>
            <a:xfrm>
              <a:off x="7417805" y="1074988"/>
              <a:ext cx="9525" cy="9525"/>
            </a:xfrm>
            <a:custGeom>
              <a:avLst/>
              <a:gdLst/>
              <a:ahLst/>
              <a:cxnLst/>
              <a:rect l="l" t="t" r="r" b="b"/>
              <a:pathLst>
                <a:path w="9525" h="9525" extrusionOk="0">
                  <a:moveTo>
                    <a:pt x="8837" y="9909"/>
                  </a:moveTo>
                  <a:cubicBezTo>
                    <a:pt x="8837" y="8956"/>
                    <a:pt x="5027" y="4194"/>
                    <a:pt x="8837" y="9909"/>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531" name="Google Shape;12531;p15"/>
            <p:cNvSpPr/>
            <p:nvPr/>
          </p:nvSpPr>
          <p:spPr>
            <a:xfrm>
              <a:off x="7419499" y="1074896"/>
              <a:ext cx="9525" cy="9525"/>
            </a:xfrm>
            <a:custGeom>
              <a:avLst/>
              <a:gdLst/>
              <a:ahLst/>
              <a:cxnLst/>
              <a:rect l="l" t="t" r="r" b="b"/>
              <a:pathLst>
                <a:path w="9525" h="9525" extrusionOk="0">
                  <a:moveTo>
                    <a:pt x="7144" y="7144"/>
                  </a:moveTo>
                  <a:lnTo>
                    <a:pt x="7144" y="9049"/>
                  </a:lnTo>
                  <a:lnTo>
                    <a:pt x="7144" y="7144"/>
                  </a:ln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532" name="Google Shape;12532;p15"/>
            <p:cNvSpPr/>
            <p:nvPr/>
          </p:nvSpPr>
          <p:spPr>
            <a:xfrm>
              <a:off x="7529036" y="1178162"/>
              <a:ext cx="9525" cy="9525"/>
            </a:xfrm>
            <a:custGeom>
              <a:avLst/>
              <a:gdLst/>
              <a:ahLst/>
              <a:cxnLst/>
              <a:rect l="l" t="t" r="r" b="b"/>
              <a:pathLst>
                <a:path w="9525" h="9525" extrusionOk="0">
                  <a:moveTo>
                    <a:pt x="7144" y="8653"/>
                  </a:moveTo>
                  <a:cubicBezTo>
                    <a:pt x="9049" y="7700"/>
                    <a:pt x="11906" y="5795"/>
                    <a:pt x="7144" y="8653"/>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533" name="Google Shape;12533;p15"/>
            <p:cNvSpPr/>
            <p:nvPr/>
          </p:nvSpPr>
          <p:spPr>
            <a:xfrm>
              <a:off x="7499806" y="1151942"/>
              <a:ext cx="9525" cy="9525"/>
            </a:xfrm>
            <a:custGeom>
              <a:avLst/>
              <a:gdLst/>
              <a:ahLst/>
              <a:cxnLst/>
              <a:rect l="l" t="t" r="r" b="b"/>
              <a:pathLst>
                <a:path w="9525" h="9525" extrusionOk="0">
                  <a:moveTo>
                    <a:pt x="7799" y="10107"/>
                  </a:moveTo>
                  <a:lnTo>
                    <a:pt x="8751" y="7250"/>
                  </a:lnTo>
                  <a:cubicBezTo>
                    <a:pt x="8751" y="7250"/>
                    <a:pt x="5894" y="6297"/>
                    <a:pt x="7799" y="10107"/>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534" name="Google Shape;12534;p15"/>
            <p:cNvSpPr/>
            <p:nvPr/>
          </p:nvSpPr>
          <p:spPr>
            <a:xfrm>
              <a:off x="7407645" y="1079658"/>
              <a:ext cx="9525" cy="9525"/>
            </a:xfrm>
            <a:custGeom>
              <a:avLst/>
              <a:gdLst/>
              <a:ahLst/>
              <a:cxnLst/>
              <a:rect l="l" t="t" r="r" b="b"/>
              <a:pathLst>
                <a:path w="9525" h="9525" extrusionOk="0">
                  <a:moveTo>
                    <a:pt x="7567" y="7144"/>
                  </a:moveTo>
                  <a:cubicBezTo>
                    <a:pt x="6615" y="12859"/>
                    <a:pt x="7567" y="9049"/>
                    <a:pt x="7567"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535" name="Google Shape;12535;p15"/>
            <p:cNvSpPr/>
            <p:nvPr/>
          </p:nvSpPr>
          <p:spPr>
            <a:xfrm>
              <a:off x="7493387" y="1174908"/>
              <a:ext cx="9525" cy="19050"/>
            </a:xfrm>
            <a:custGeom>
              <a:avLst/>
              <a:gdLst/>
              <a:ahLst/>
              <a:cxnLst/>
              <a:rect l="l" t="t" r="r" b="b"/>
              <a:pathLst>
                <a:path w="9525" h="19050" extrusionOk="0">
                  <a:moveTo>
                    <a:pt x="7550" y="7144"/>
                  </a:moveTo>
                  <a:cubicBezTo>
                    <a:pt x="10408" y="10954"/>
                    <a:pt x="4693" y="10001"/>
                    <a:pt x="8503" y="12859"/>
                  </a:cubicBezTo>
                  <a:cubicBezTo>
                    <a:pt x="10408" y="11906"/>
                    <a:pt x="9456" y="9049"/>
                    <a:pt x="7550"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536" name="Google Shape;12536;p15"/>
            <p:cNvSpPr/>
            <p:nvPr/>
          </p:nvSpPr>
          <p:spPr>
            <a:xfrm>
              <a:off x="7423309" y="1142523"/>
              <a:ext cx="9525" cy="9525"/>
            </a:xfrm>
            <a:custGeom>
              <a:avLst/>
              <a:gdLst/>
              <a:ahLst/>
              <a:cxnLst/>
              <a:rect l="l" t="t" r="r" b="b"/>
              <a:pathLst>
                <a:path w="9525" h="9525" extrusionOk="0">
                  <a:moveTo>
                    <a:pt x="7144" y="7144"/>
                  </a:moveTo>
                  <a:cubicBezTo>
                    <a:pt x="7144" y="7144"/>
                    <a:pt x="7144" y="7144"/>
                    <a:pt x="7144" y="7144"/>
                  </a:cubicBezTo>
                  <a:cubicBezTo>
                    <a:pt x="7144" y="7144"/>
                    <a:pt x="7144" y="7144"/>
                    <a:pt x="7144"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537" name="Google Shape;12537;p15"/>
            <p:cNvSpPr/>
            <p:nvPr/>
          </p:nvSpPr>
          <p:spPr>
            <a:xfrm>
              <a:off x="7423309" y="1141094"/>
              <a:ext cx="9525" cy="9525"/>
            </a:xfrm>
            <a:custGeom>
              <a:avLst/>
              <a:gdLst/>
              <a:ahLst/>
              <a:cxnLst/>
              <a:rect l="l" t="t" r="r" b="b"/>
              <a:pathLst>
                <a:path w="9525" h="9525" extrusionOk="0">
                  <a:moveTo>
                    <a:pt x="7144" y="8572"/>
                  </a:moveTo>
                  <a:cubicBezTo>
                    <a:pt x="8096" y="8572"/>
                    <a:pt x="9049" y="9525"/>
                    <a:pt x="10001" y="8572"/>
                  </a:cubicBezTo>
                  <a:cubicBezTo>
                    <a:pt x="8096" y="6668"/>
                    <a:pt x="8096" y="6668"/>
                    <a:pt x="7144" y="8572"/>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538" name="Google Shape;12538;p15"/>
            <p:cNvSpPr/>
            <p:nvPr/>
          </p:nvSpPr>
          <p:spPr>
            <a:xfrm>
              <a:off x="7413627" y="1143034"/>
              <a:ext cx="9525" cy="9525"/>
            </a:xfrm>
            <a:custGeom>
              <a:avLst/>
              <a:gdLst/>
              <a:ahLst/>
              <a:cxnLst/>
              <a:rect l="l" t="t" r="r" b="b"/>
              <a:pathLst>
                <a:path w="9525" h="9525" extrusionOk="0">
                  <a:moveTo>
                    <a:pt x="7301" y="10443"/>
                  </a:moveTo>
                  <a:cubicBezTo>
                    <a:pt x="10158" y="4728"/>
                    <a:pt x="6348" y="7586"/>
                    <a:pt x="7301" y="10443"/>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539" name="Google Shape;12539;p15"/>
            <p:cNvSpPr/>
            <p:nvPr/>
          </p:nvSpPr>
          <p:spPr>
            <a:xfrm>
              <a:off x="7327106" y="1087569"/>
              <a:ext cx="19050" cy="9525"/>
            </a:xfrm>
            <a:custGeom>
              <a:avLst/>
              <a:gdLst/>
              <a:ahLst/>
              <a:cxnLst/>
              <a:rect l="l" t="t" r="r" b="b"/>
              <a:pathLst>
                <a:path w="19050" h="9525" extrusionOk="0">
                  <a:moveTo>
                    <a:pt x="7144" y="7805"/>
                  </a:moveTo>
                  <a:cubicBezTo>
                    <a:pt x="19526" y="12568"/>
                    <a:pt x="10001" y="4948"/>
                    <a:pt x="7144" y="7805"/>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540" name="Google Shape;12540;p15"/>
            <p:cNvSpPr/>
            <p:nvPr/>
          </p:nvSpPr>
          <p:spPr>
            <a:xfrm>
              <a:off x="7366159" y="1075425"/>
              <a:ext cx="9525" cy="9525"/>
            </a:xfrm>
            <a:custGeom>
              <a:avLst/>
              <a:gdLst/>
              <a:ahLst/>
              <a:cxnLst/>
              <a:rect l="l" t="t" r="r" b="b"/>
              <a:pathLst>
                <a:path w="9525" h="9525" extrusionOk="0">
                  <a:moveTo>
                    <a:pt x="7144" y="7567"/>
                  </a:moveTo>
                  <a:cubicBezTo>
                    <a:pt x="7144" y="7567"/>
                    <a:pt x="7144" y="7567"/>
                    <a:pt x="7144" y="7567"/>
                  </a:cubicBezTo>
                  <a:cubicBezTo>
                    <a:pt x="7144" y="6615"/>
                    <a:pt x="7144" y="7567"/>
                    <a:pt x="7144" y="7567"/>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541" name="Google Shape;12541;p15"/>
            <p:cNvSpPr/>
            <p:nvPr/>
          </p:nvSpPr>
          <p:spPr>
            <a:xfrm>
              <a:off x="7474744" y="1192053"/>
              <a:ext cx="9525" cy="19050"/>
            </a:xfrm>
            <a:custGeom>
              <a:avLst/>
              <a:gdLst/>
              <a:ahLst/>
              <a:cxnLst/>
              <a:rect l="l" t="t" r="r" b="b"/>
              <a:pathLst>
                <a:path w="9525" h="19050" extrusionOk="0">
                  <a:moveTo>
                    <a:pt x="7144" y="7144"/>
                  </a:moveTo>
                  <a:cubicBezTo>
                    <a:pt x="7144" y="20479"/>
                    <a:pt x="7144" y="8096"/>
                    <a:pt x="7144"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542" name="Google Shape;12542;p15"/>
            <p:cNvSpPr/>
            <p:nvPr/>
          </p:nvSpPr>
          <p:spPr>
            <a:xfrm>
              <a:off x="7322344" y="1086250"/>
              <a:ext cx="9525" cy="9525"/>
            </a:xfrm>
            <a:custGeom>
              <a:avLst/>
              <a:gdLst/>
              <a:ahLst/>
              <a:cxnLst/>
              <a:rect l="l" t="t" r="r" b="b"/>
              <a:pathLst>
                <a:path w="9525" h="9525" extrusionOk="0">
                  <a:moveTo>
                    <a:pt x="7144" y="8172"/>
                  </a:moveTo>
                  <a:cubicBezTo>
                    <a:pt x="8096" y="8172"/>
                    <a:pt x="8096" y="8172"/>
                    <a:pt x="9049" y="9125"/>
                  </a:cubicBezTo>
                  <a:cubicBezTo>
                    <a:pt x="9049" y="5315"/>
                    <a:pt x="7144" y="8172"/>
                    <a:pt x="7144" y="8172"/>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543" name="Google Shape;12543;p15"/>
            <p:cNvSpPr/>
            <p:nvPr/>
          </p:nvSpPr>
          <p:spPr>
            <a:xfrm>
              <a:off x="7382160" y="1142875"/>
              <a:ext cx="9525" cy="9525"/>
            </a:xfrm>
            <a:custGeom>
              <a:avLst/>
              <a:gdLst/>
              <a:ahLst/>
              <a:cxnLst/>
              <a:rect l="l" t="t" r="r" b="b"/>
              <a:pathLst>
                <a:path w="9525" h="9525" extrusionOk="0">
                  <a:moveTo>
                    <a:pt x="7335" y="9650"/>
                  </a:moveTo>
                  <a:cubicBezTo>
                    <a:pt x="8288" y="11555"/>
                    <a:pt x="9240" y="9650"/>
                    <a:pt x="10193" y="10602"/>
                  </a:cubicBezTo>
                  <a:cubicBezTo>
                    <a:pt x="9240" y="9650"/>
                    <a:pt x="6383" y="3935"/>
                    <a:pt x="7335" y="9650"/>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544" name="Google Shape;12544;p15"/>
            <p:cNvSpPr/>
            <p:nvPr/>
          </p:nvSpPr>
          <p:spPr>
            <a:xfrm>
              <a:off x="7318534" y="1102769"/>
              <a:ext cx="9525" cy="19050"/>
            </a:xfrm>
            <a:custGeom>
              <a:avLst/>
              <a:gdLst/>
              <a:ahLst/>
              <a:cxnLst/>
              <a:rect l="l" t="t" r="r" b="b"/>
              <a:pathLst>
                <a:path w="9525" h="19050" extrusionOk="0">
                  <a:moveTo>
                    <a:pt x="7144" y="7846"/>
                  </a:moveTo>
                  <a:cubicBezTo>
                    <a:pt x="8096" y="7846"/>
                    <a:pt x="9049" y="10703"/>
                    <a:pt x="9049" y="13561"/>
                  </a:cubicBezTo>
                  <a:cubicBezTo>
                    <a:pt x="10001" y="11656"/>
                    <a:pt x="9049" y="4988"/>
                    <a:pt x="7144" y="7846"/>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545" name="Google Shape;12545;p15"/>
            <p:cNvSpPr/>
            <p:nvPr/>
          </p:nvSpPr>
          <p:spPr>
            <a:xfrm>
              <a:off x="7376636" y="1144957"/>
              <a:ext cx="9525" cy="9525"/>
            </a:xfrm>
            <a:custGeom>
              <a:avLst/>
              <a:gdLst/>
              <a:ahLst/>
              <a:cxnLst/>
              <a:rect l="l" t="t" r="r" b="b"/>
              <a:pathLst>
                <a:path w="9525" h="9525" extrusionOk="0">
                  <a:moveTo>
                    <a:pt x="7144" y="7567"/>
                  </a:moveTo>
                  <a:cubicBezTo>
                    <a:pt x="7144" y="7567"/>
                    <a:pt x="12859" y="6615"/>
                    <a:pt x="7144" y="7567"/>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546" name="Google Shape;12546;p15"/>
            <p:cNvSpPr/>
            <p:nvPr/>
          </p:nvSpPr>
          <p:spPr>
            <a:xfrm>
              <a:off x="7395556" y="1185373"/>
              <a:ext cx="9525" cy="19050"/>
            </a:xfrm>
            <a:custGeom>
              <a:avLst/>
              <a:gdLst/>
              <a:ahLst/>
              <a:cxnLst/>
              <a:rect l="l" t="t" r="r" b="b"/>
              <a:pathLst>
                <a:path w="9525" h="19050" extrusionOk="0">
                  <a:moveTo>
                    <a:pt x="8227" y="18586"/>
                  </a:moveTo>
                  <a:cubicBezTo>
                    <a:pt x="9179" y="16681"/>
                    <a:pt x="5369" y="-6179"/>
                    <a:pt x="8227" y="18586"/>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547" name="Google Shape;12547;p15"/>
            <p:cNvSpPr/>
            <p:nvPr/>
          </p:nvSpPr>
          <p:spPr>
            <a:xfrm>
              <a:off x="7390924" y="1189196"/>
              <a:ext cx="9525" cy="9525"/>
            </a:xfrm>
            <a:custGeom>
              <a:avLst/>
              <a:gdLst/>
              <a:ahLst/>
              <a:cxnLst/>
              <a:rect l="l" t="t" r="r" b="b"/>
              <a:pathLst>
                <a:path w="9525" h="9525" extrusionOk="0">
                  <a:moveTo>
                    <a:pt x="8096" y="7144"/>
                  </a:moveTo>
                  <a:cubicBezTo>
                    <a:pt x="8096" y="7144"/>
                    <a:pt x="7144" y="7144"/>
                    <a:pt x="7144" y="7144"/>
                  </a:cubicBezTo>
                  <a:cubicBezTo>
                    <a:pt x="7144" y="7144"/>
                    <a:pt x="8096" y="7144"/>
                    <a:pt x="8096"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548" name="Google Shape;12548;p15"/>
            <p:cNvSpPr/>
            <p:nvPr/>
          </p:nvSpPr>
          <p:spPr>
            <a:xfrm>
              <a:off x="7352824" y="1167288"/>
              <a:ext cx="9525" cy="9525"/>
            </a:xfrm>
            <a:custGeom>
              <a:avLst/>
              <a:gdLst/>
              <a:ahLst/>
              <a:cxnLst/>
              <a:rect l="l" t="t" r="r" b="b"/>
              <a:pathLst>
                <a:path w="9525" h="9525" extrusionOk="0">
                  <a:moveTo>
                    <a:pt x="7144" y="9049"/>
                  </a:moveTo>
                  <a:cubicBezTo>
                    <a:pt x="7144" y="8096"/>
                    <a:pt x="7144" y="8096"/>
                    <a:pt x="8096" y="7144"/>
                  </a:cubicBezTo>
                  <a:cubicBezTo>
                    <a:pt x="8096" y="7144"/>
                    <a:pt x="8096" y="8096"/>
                    <a:pt x="7144" y="9049"/>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549" name="Google Shape;12549;p15"/>
            <p:cNvSpPr/>
            <p:nvPr/>
          </p:nvSpPr>
          <p:spPr>
            <a:xfrm>
              <a:off x="7377632" y="1191172"/>
              <a:ext cx="9525" cy="19050"/>
            </a:xfrm>
            <a:custGeom>
              <a:avLst/>
              <a:gdLst/>
              <a:ahLst/>
              <a:cxnLst/>
              <a:rect l="l" t="t" r="r" b="b"/>
              <a:pathLst>
                <a:path w="9525" h="19050" extrusionOk="0">
                  <a:moveTo>
                    <a:pt x="9959" y="11835"/>
                  </a:moveTo>
                  <a:cubicBezTo>
                    <a:pt x="1386" y="-2452"/>
                    <a:pt x="15674" y="21360"/>
                    <a:pt x="9959" y="11835"/>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550" name="Google Shape;12550;p15"/>
            <p:cNvSpPr/>
            <p:nvPr/>
          </p:nvSpPr>
          <p:spPr>
            <a:xfrm>
              <a:off x="7289006" y="1091674"/>
              <a:ext cx="9525" cy="9525"/>
            </a:xfrm>
            <a:custGeom>
              <a:avLst/>
              <a:gdLst/>
              <a:ahLst/>
              <a:cxnLst/>
              <a:rect l="l" t="t" r="r" b="b"/>
              <a:pathLst>
                <a:path w="9525" h="9525" extrusionOk="0">
                  <a:moveTo>
                    <a:pt x="7144" y="10368"/>
                  </a:moveTo>
                  <a:cubicBezTo>
                    <a:pt x="7144" y="6558"/>
                    <a:pt x="8096" y="5606"/>
                    <a:pt x="7144" y="10368"/>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551" name="Google Shape;12551;p15"/>
            <p:cNvSpPr/>
            <p:nvPr/>
          </p:nvSpPr>
          <p:spPr>
            <a:xfrm>
              <a:off x="7288054" y="1091088"/>
              <a:ext cx="9525" cy="9525"/>
            </a:xfrm>
            <a:custGeom>
              <a:avLst/>
              <a:gdLst/>
              <a:ahLst/>
              <a:cxnLst/>
              <a:rect l="l" t="t" r="r" b="b"/>
              <a:pathLst>
                <a:path w="9525" h="9525" extrusionOk="0">
                  <a:moveTo>
                    <a:pt x="7144" y="7144"/>
                  </a:moveTo>
                  <a:lnTo>
                    <a:pt x="7144" y="7144"/>
                  </a:lnTo>
                  <a:cubicBezTo>
                    <a:pt x="8096" y="7144"/>
                    <a:pt x="7144" y="7144"/>
                    <a:pt x="7144"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552" name="Google Shape;12552;p15"/>
            <p:cNvSpPr/>
            <p:nvPr/>
          </p:nvSpPr>
          <p:spPr>
            <a:xfrm>
              <a:off x="7359299" y="1161956"/>
              <a:ext cx="9525" cy="9525"/>
            </a:xfrm>
            <a:custGeom>
              <a:avLst/>
              <a:gdLst/>
              <a:ahLst/>
              <a:cxnLst/>
              <a:rect l="l" t="t" r="r" b="b"/>
              <a:pathLst>
                <a:path w="9525" h="9525" extrusionOk="0">
                  <a:moveTo>
                    <a:pt x="7335" y="9618"/>
                  </a:moveTo>
                  <a:cubicBezTo>
                    <a:pt x="8288" y="9618"/>
                    <a:pt x="9241" y="9618"/>
                    <a:pt x="10193" y="7713"/>
                  </a:cubicBezTo>
                  <a:cubicBezTo>
                    <a:pt x="9241" y="6761"/>
                    <a:pt x="6383" y="6761"/>
                    <a:pt x="7335" y="9618"/>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553" name="Google Shape;12553;p15"/>
            <p:cNvSpPr/>
            <p:nvPr/>
          </p:nvSpPr>
          <p:spPr>
            <a:xfrm>
              <a:off x="7282339" y="1103682"/>
              <a:ext cx="9525" cy="9525"/>
            </a:xfrm>
            <a:custGeom>
              <a:avLst/>
              <a:gdLst/>
              <a:ahLst/>
              <a:cxnLst/>
              <a:rect l="l" t="t" r="r" b="b"/>
              <a:pathLst>
                <a:path w="9525" h="9525" extrusionOk="0">
                  <a:moveTo>
                    <a:pt x="7144" y="8837"/>
                  </a:moveTo>
                  <a:cubicBezTo>
                    <a:pt x="10954" y="5027"/>
                    <a:pt x="7144" y="8837"/>
                    <a:pt x="7144" y="8837"/>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554" name="Google Shape;12554;p15"/>
            <p:cNvSpPr/>
            <p:nvPr/>
          </p:nvSpPr>
          <p:spPr>
            <a:xfrm>
              <a:off x="7268743" y="1094803"/>
              <a:ext cx="9525" cy="9525"/>
            </a:xfrm>
            <a:custGeom>
              <a:avLst/>
              <a:gdLst/>
              <a:ahLst/>
              <a:cxnLst/>
              <a:rect l="l" t="t" r="r" b="b"/>
              <a:pathLst>
                <a:path w="9525" h="9525" extrusionOk="0">
                  <a:moveTo>
                    <a:pt x="9310" y="7239"/>
                  </a:moveTo>
                  <a:cubicBezTo>
                    <a:pt x="11215" y="6286"/>
                    <a:pt x="3595" y="12954"/>
                    <a:pt x="9310" y="7239"/>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555" name="Google Shape;12555;p15"/>
            <p:cNvSpPr/>
            <p:nvPr/>
          </p:nvSpPr>
          <p:spPr>
            <a:xfrm>
              <a:off x="7331869" y="1205282"/>
              <a:ext cx="9525" cy="19050"/>
            </a:xfrm>
            <a:custGeom>
              <a:avLst/>
              <a:gdLst/>
              <a:ahLst/>
              <a:cxnLst/>
              <a:rect l="l" t="t" r="r" b="b"/>
              <a:pathLst>
                <a:path w="9525" h="19050" extrusionOk="0">
                  <a:moveTo>
                    <a:pt x="7144" y="13917"/>
                  </a:moveTo>
                  <a:cubicBezTo>
                    <a:pt x="7144" y="13917"/>
                    <a:pt x="9049" y="-1323"/>
                    <a:pt x="7144" y="13917"/>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556" name="Google Shape;12556;p15"/>
            <p:cNvSpPr/>
            <p:nvPr/>
          </p:nvSpPr>
          <p:spPr>
            <a:xfrm>
              <a:off x="7157561" y="1094898"/>
              <a:ext cx="66675" cy="28575"/>
            </a:xfrm>
            <a:custGeom>
              <a:avLst/>
              <a:gdLst/>
              <a:ahLst/>
              <a:cxnLst/>
              <a:rect l="l" t="t" r="r" b="b"/>
              <a:pathLst>
                <a:path w="66675" h="28575" extrusionOk="0">
                  <a:moveTo>
                    <a:pt x="47149" y="18574"/>
                  </a:moveTo>
                  <a:cubicBezTo>
                    <a:pt x="47149" y="19526"/>
                    <a:pt x="50959" y="26194"/>
                    <a:pt x="55721" y="27146"/>
                  </a:cubicBezTo>
                  <a:cubicBezTo>
                    <a:pt x="51911" y="24289"/>
                    <a:pt x="58579" y="14764"/>
                    <a:pt x="60484" y="10001"/>
                  </a:cubicBezTo>
                  <a:cubicBezTo>
                    <a:pt x="59531" y="10001"/>
                    <a:pt x="59531" y="9049"/>
                    <a:pt x="60484" y="7144"/>
                  </a:cubicBezTo>
                  <a:cubicBezTo>
                    <a:pt x="53816" y="12859"/>
                    <a:pt x="25241" y="8096"/>
                    <a:pt x="7144" y="7144"/>
                  </a:cubicBezTo>
                  <a:cubicBezTo>
                    <a:pt x="15716" y="12859"/>
                    <a:pt x="9049" y="21431"/>
                    <a:pt x="8096" y="28099"/>
                  </a:cubicBezTo>
                  <a:cubicBezTo>
                    <a:pt x="13811" y="32861"/>
                    <a:pt x="48101" y="30004"/>
                    <a:pt x="47149" y="1857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557" name="Google Shape;12557;p15"/>
            <p:cNvSpPr/>
            <p:nvPr/>
          </p:nvSpPr>
          <p:spPr>
            <a:xfrm>
              <a:off x="7207091" y="1113948"/>
              <a:ext cx="9525" cy="9525"/>
            </a:xfrm>
            <a:custGeom>
              <a:avLst/>
              <a:gdLst/>
              <a:ahLst/>
              <a:cxnLst/>
              <a:rect l="l" t="t" r="r" b="b"/>
              <a:pathLst>
                <a:path w="9525" h="9525" extrusionOk="0">
                  <a:moveTo>
                    <a:pt x="7144" y="7144"/>
                  </a:moveTo>
                  <a:cubicBezTo>
                    <a:pt x="7144" y="7144"/>
                    <a:pt x="8096" y="7144"/>
                    <a:pt x="8096" y="7144"/>
                  </a:cubicBezTo>
                  <a:cubicBezTo>
                    <a:pt x="8096" y="7144"/>
                    <a:pt x="7144" y="7144"/>
                    <a:pt x="7144"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558" name="Google Shape;12558;p15"/>
            <p:cNvSpPr/>
            <p:nvPr/>
          </p:nvSpPr>
          <p:spPr>
            <a:xfrm>
              <a:off x="7156609" y="1093946"/>
              <a:ext cx="9525" cy="9525"/>
            </a:xfrm>
            <a:custGeom>
              <a:avLst/>
              <a:gdLst/>
              <a:ahLst/>
              <a:cxnLst/>
              <a:rect l="l" t="t" r="r" b="b"/>
              <a:pathLst>
                <a:path w="9525" h="9525" extrusionOk="0">
                  <a:moveTo>
                    <a:pt x="7144" y="7144"/>
                  </a:moveTo>
                  <a:lnTo>
                    <a:pt x="9049" y="7144"/>
                  </a:lnTo>
                  <a:cubicBezTo>
                    <a:pt x="8096" y="7144"/>
                    <a:pt x="8096" y="7144"/>
                    <a:pt x="7144"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559" name="Google Shape;12559;p15"/>
            <p:cNvSpPr/>
            <p:nvPr/>
          </p:nvSpPr>
          <p:spPr>
            <a:xfrm>
              <a:off x="7215224" y="1097409"/>
              <a:ext cx="9525" cy="19050"/>
            </a:xfrm>
            <a:custGeom>
              <a:avLst/>
              <a:gdLst/>
              <a:ahLst/>
              <a:cxnLst/>
              <a:rect l="l" t="t" r="r" b="b"/>
              <a:pathLst>
                <a:path w="9525" h="19050" extrusionOk="0">
                  <a:moveTo>
                    <a:pt x="9488" y="12253"/>
                  </a:moveTo>
                  <a:cubicBezTo>
                    <a:pt x="4726" y="1776"/>
                    <a:pt x="8536" y="10348"/>
                    <a:pt x="9488" y="12253"/>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560" name="Google Shape;12560;p15"/>
            <p:cNvSpPr/>
            <p:nvPr/>
          </p:nvSpPr>
          <p:spPr>
            <a:xfrm>
              <a:off x="7212606" y="1092993"/>
              <a:ext cx="9525" cy="9525"/>
            </a:xfrm>
            <a:custGeom>
              <a:avLst/>
              <a:gdLst/>
              <a:ahLst/>
              <a:cxnLst/>
              <a:rect l="l" t="t" r="r" b="b"/>
              <a:pathLst>
                <a:path w="9525" h="9525" extrusionOk="0">
                  <a:moveTo>
                    <a:pt x="7344" y="7144"/>
                  </a:moveTo>
                  <a:cubicBezTo>
                    <a:pt x="6392" y="15716"/>
                    <a:pt x="9249" y="9049"/>
                    <a:pt x="7344"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561" name="Google Shape;12561;p15"/>
            <p:cNvSpPr/>
            <p:nvPr/>
          </p:nvSpPr>
          <p:spPr>
            <a:xfrm>
              <a:off x="7208136" y="1202531"/>
              <a:ext cx="9525" cy="9525"/>
            </a:xfrm>
            <a:custGeom>
              <a:avLst/>
              <a:gdLst/>
              <a:ahLst/>
              <a:cxnLst/>
              <a:rect l="l" t="t" r="r" b="b"/>
              <a:pathLst>
                <a:path w="9525" h="9525" extrusionOk="0">
                  <a:moveTo>
                    <a:pt x="9909" y="7144"/>
                  </a:moveTo>
                  <a:cubicBezTo>
                    <a:pt x="8957" y="8096"/>
                    <a:pt x="4194" y="10954"/>
                    <a:pt x="9909"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562" name="Google Shape;12562;p15"/>
            <p:cNvSpPr/>
            <p:nvPr/>
          </p:nvSpPr>
          <p:spPr>
            <a:xfrm>
              <a:off x="7196614" y="1192731"/>
              <a:ext cx="9525" cy="9525"/>
            </a:xfrm>
            <a:custGeom>
              <a:avLst/>
              <a:gdLst/>
              <a:ahLst/>
              <a:cxnLst/>
              <a:rect l="l" t="t" r="r" b="b"/>
              <a:pathLst>
                <a:path w="9525" h="9525" extrusionOk="0">
                  <a:moveTo>
                    <a:pt x="7144" y="7419"/>
                  </a:moveTo>
                  <a:cubicBezTo>
                    <a:pt x="8096" y="10276"/>
                    <a:pt x="10001" y="8371"/>
                    <a:pt x="10954" y="7419"/>
                  </a:cubicBezTo>
                  <a:cubicBezTo>
                    <a:pt x="9049" y="8371"/>
                    <a:pt x="10001" y="6466"/>
                    <a:pt x="7144" y="7419"/>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563" name="Google Shape;12563;p15"/>
            <p:cNvSpPr/>
            <p:nvPr/>
          </p:nvSpPr>
          <p:spPr>
            <a:xfrm>
              <a:off x="7195618" y="1227296"/>
              <a:ext cx="9525" cy="9525"/>
            </a:xfrm>
            <a:custGeom>
              <a:avLst/>
              <a:gdLst/>
              <a:ahLst/>
              <a:cxnLst/>
              <a:rect l="l" t="t" r="r" b="b"/>
              <a:pathLst>
                <a:path w="9525" h="9525" extrusionOk="0">
                  <a:moveTo>
                    <a:pt x="10045" y="7144"/>
                  </a:moveTo>
                  <a:cubicBezTo>
                    <a:pt x="7187" y="9049"/>
                    <a:pt x="5282" y="10954"/>
                    <a:pt x="10045"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564" name="Google Shape;12564;p15"/>
            <p:cNvSpPr/>
            <p:nvPr/>
          </p:nvSpPr>
          <p:spPr>
            <a:xfrm>
              <a:off x="7137559" y="1112996"/>
              <a:ext cx="9525" cy="9525"/>
            </a:xfrm>
            <a:custGeom>
              <a:avLst/>
              <a:gdLst/>
              <a:ahLst/>
              <a:cxnLst/>
              <a:rect l="l" t="t" r="r" b="b"/>
              <a:pathLst>
                <a:path w="9525" h="9525" extrusionOk="0">
                  <a:moveTo>
                    <a:pt x="8096" y="7144"/>
                  </a:moveTo>
                  <a:lnTo>
                    <a:pt x="7144" y="7144"/>
                  </a:lnTo>
                  <a:cubicBezTo>
                    <a:pt x="7144" y="8096"/>
                    <a:pt x="7144" y="7144"/>
                    <a:pt x="8096"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565" name="Google Shape;12565;p15"/>
            <p:cNvSpPr/>
            <p:nvPr/>
          </p:nvSpPr>
          <p:spPr>
            <a:xfrm>
              <a:off x="7126129" y="1093275"/>
              <a:ext cx="38100" cy="28575"/>
            </a:xfrm>
            <a:custGeom>
              <a:avLst/>
              <a:gdLst/>
              <a:ahLst/>
              <a:cxnLst/>
              <a:rect l="l" t="t" r="r" b="b"/>
              <a:pathLst>
                <a:path w="38100" h="28575" extrusionOk="0">
                  <a:moveTo>
                    <a:pt x="37624" y="24007"/>
                  </a:moveTo>
                  <a:cubicBezTo>
                    <a:pt x="35719" y="21149"/>
                    <a:pt x="26194" y="-11236"/>
                    <a:pt x="7144" y="22102"/>
                  </a:cubicBezTo>
                  <a:cubicBezTo>
                    <a:pt x="14764" y="17339"/>
                    <a:pt x="17621" y="17339"/>
                    <a:pt x="16669" y="24007"/>
                  </a:cubicBezTo>
                  <a:cubicBezTo>
                    <a:pt x="20479" y="21149"/>
                    <a:pt x="20479" y="18292"/>
                    <a:pt x="17621" y="16387"/>
                  </a:cubicBezTo>
                  <a:cubicBezTo>
                    <a:pt x="25241" y="1147"/>
                    <a:pt x="9049" y="47819"/>
                    <a:pt x="37624" y="24007"/>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566" name="Google Shape;12566;p15"/>
            <p:cNvSpPr/>
            <p:nvPr/>
          </p:nvSpPr>
          <p:spPr>
            <a:xfrm>
              <a:off x="7094696" y="1105376"/>
              <a:ext cx="9525" cy="9525"/>
            </a:xfrm>
            <a:custGeom>
              <a:avLst/>
              <a:gdLst/>
              <a:ahLst/>
              <a:cxnLst/>
              <a:rect l="l" t="t" r="r" b="b"/>
              <a:pathLst>
                <a:path w="9525" h="9525" extrusionOk="0">
                  <a:moveTo>
                    <a:pt x="7144" y="7144"/>
                  </a:moveTo>
                  <a:lnTo>
                    <a:pt x="7144" y="7144"/>
                  </a:lnTo>
                  <a:cubicBezTo>
                    <a:pt x="7144" y="7144"/>
                    <a:pt x="7144" y="7144"/>
                    <a:pt x="7144"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567" name="Google Shape;12567;p15"/>
            <p:cNvSpPr/>
            <p:nvPr/>
          </p:nvSpPr>
          <p:spPr>
            <a:xfrm>
              <a:off x="7096601" y="1100413"/>
              <a:ext cx="9525" cy="19050"/>
            </a:xfrm>
            <a:custGeom>
              <a:avLst/>
              <a:gdLst/>
              <a:ahLst/>
              <a:cxnLst/>
              <a:rect l="l" t="t" r="r" b="b"/>
              <a:pathLst>
                <a:path w="9525" h="19050" extrusionOk="0">
                  <a:moveTo>
                    <a:pt x="7144" y="14011"/>
                  </a:moveTo>
                  <a:cubicBezTo>
                    <a:pt x="8096" y="676"/>
                    <a:pt x="7144" y="10201"/>
                    <a:pt x="7144" y="14011"/>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568" name="Google Shape;12568;p15"/>
            <p:cNvSpPr/>
            <p:nvPr/>
          </p:nvSpPr>
          <p:spPr>
            <a:xfrm>
              <a:off x="7099952" y="1095851"/>
              <a:ext cx="9525" cy="19050"/>
            </a:xfrm>
            <a:custGeom>
              <a:avLst/>
              <a:gdLst/>
              <a:ahLst/>
              <a:cxnLst/>
              <a:rect l="l" t="t" r="r" b="b"/>
              <a:pathLst>
                <a:path w="9525" h="19050" extrusionOk="0">
                  <a:moveTo>
                    <a:pt x="11413" y="7144"/>
                  </a:moveTo>
                  <a:cubicBezTo>
                    <a:pt x="9508" y="9049"/>
                    <a:pt x="2841" y="35719"/>
                    <a:pt x="11413"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569" name="Google Shape;12569;p15"/>
            <p:cNvSpPr/>
            <p:nvPr/>
          </p:nvSpPr>
          <p:spPr>
            <a:xfrm>
              <a:off x="7121604" y="1101566"/>
              <a:ext cx="9525" cy="9525"/>
            </a:xfrm>
            <a:custGeom>
              <a:avLst/>
              <a:gdLst/>
              <a:ahLst/>
              <a:cxnLst/>
              <a:rect l="l" t="t" r="r" b="b"/>
              <a:pathLst>
                <a:path w="9525" h="9525" extrusionOk="0">
                  <a:moveTo>
                    <a:pt x="7858" y="7144"/>
                  </a:moveTo>
                  <a:cubicBezTo>
                    <a:pt x="6906" y="10001"/>
                    <a:pt x="6906" y="12859"/>
                    <a:pt x="7858"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570" name="Google Shape;12570;p15"/>
            <p:cNvSpPr/>
            <p:nvPr/>
          </p:nvSpPr>
          <p:spPr>
            <a:xfrm>
              <a:off x="7118403" y="1104348"/>
              <a:ext cx="9525" cy="9525"/>
            </a:xfrm>
            <a:custGeom>
              <a:avLst/>
              <a:gdLst/>
              <a:ahLst/>
              <a:cxnLst/>
              <a:rect l="l" t="t" r="r" b="b"/>
              <a:pathLst>
                <a:path w="9525" h="9525" extrusionOk="0">
                  <a:moveTo>
                    <a:pt x="10107" y="7219"/>
                  </a:moveTo>
                  <a:cubicBezTo>
                    <a:pt x="10107" y="6266"/>
                    <a:pt x="3440" y="14839"/>
                    <a:pt x="10107" y="7219"/>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571" name="Google Shape;12571;p15"/>
            <p:cNvSpPr/>
            <p:nvPr/>
          </p:nvSpPr>
          <p:spPr>
            <a:xfrm>
              <a:off x="7113746" y="1100613"/>
              <a:ext cx="9525" cy="9525"/>
            </a:xfrm>
            <a:custGeom>
              <a:avLst/>
              <a:gdLst/>
              <a:ahLst/>
              <a:cxnLst/>
              <a:rect l="l" t="t" r="r" b="b"/>
              <a:pathLst>
                <a:path w="9525" h="9525" extrusionOk="0">
                  <a:moveTo>
                    <a:pt x="9049" y="8096"/>
                  </a:moveTo>
                  <a:cubicBezTo>
                    <a:pt x="8096" y="7144"/>
                    <a:pt x="8096" y="7144"/>
                    <a:pt x="7144" y="7144"/>
                  </a:cubicBezTo>
                  <a:lnTo>
                    <a:pt x="9049" y="8096"/>
                  </a:ln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572" name="Google Shape;12572;p15"/>
            <p:cNvSpPr/>
            <p:nvPr/>
          </p:nvSpPr>
          <p:spPr>
            <a:xfrm>
              <a:off x="7115334" y="1100825"/>
              <a:ext cx="9525" cy="9525"/>
            </a:xfrm>
            <a:custGeom>
              <a:avLst/>
              <a:gdLst/>
              <a:ahLst/>
              <a:cxnLst/>
              <a:rect l="l" t="t" r="r" b="b"/>
              <a:pathLst>
                <a:path w="9525" h="9525" extrusionOk="0">
                  <a:moveTo>
                    <a:pt x="8414" y="8837"/>
                  </a:moveTo>
                  <a:cubicBezTo>
                    <a:pt x="8414" y="8837"/>
                    <a:pt x="5556" y="5027"/>
                    <a:pt x="8414" y="8837"/>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573" name="Google Shape;12573;p15"/>
            <p:cNvSpPr/>
            <p:nvPr/>
          </p:nvSpPr>
          <p:spPr>
            <a:xfrm>
              <a:off x="7118378" y="1096570"/>
              <a:ext cx="9525" cy="19050"/>
            </a:xfrm>
            <a:custGeom>
              <a:avLst/>
              <a:gdLst/>
              <a:ahLst/>
              <a:cxnLst/>
              <a:rect l="l" t="t" r="r" b="b"/>
              <a:pathLst>
                <a:path w="9525" h="19050" extrusionOk="0">
                  <a:moveTo>
                    <a:pt x="8227" y="14044"/>
                  </a:moveTo>
                  <a:cubicBezTo>
                    <a:pt x="9179" y="2614"/>
                    <a:pt x="5369" y="7377"/>
                    <a:pt x="8227" y="140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574" name="Google Shape;12574;p15"/>
            <p:cNvSpPr/>
            <p:nvPr/>
          </p:nvSpPr>
          <p:spPr>
            <a:xfrm>
              <a:off x="7179448" y="1219676"/>
              <a:ext cx="9525" cy="9525"/>
            </a:xfrm>
            <a:custGeom>
              <a:avLst/>
              <a:gdLst/>
              <a:ahLst/>
              <a:cxnLst/>
              <a:rect l="l" t="t" r="r" b="b"/>
              <a:pathLst>
                <a:path w="9525" h="9525" extrusionOk="0">
                  <a:moveTo>
                    <a:pt x="9069" y="7144"/>
                  </a:moveTo>
                  <a:cubicBezTo>
                    <a:pt x="5259" y="12859"/>
                    <a:pt x="8117" y="9049"/>
                    <a:pt x="9069"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575" name="Google Shape;12575;p15"/>
            <p:cNvSpPr/>
            <p:nvPr/>
          </p:nvSpPr>
          <p:spPr>
            <a:xfrm>
              <a:off x="7167086" y="1214913"/>
              <a:ext cx="9525" cy="9525"/>
            </a:xfrm>
            <a:custGeom>
              <a:avLst/>
              <a:gdLst/>
              <a:ahLst/>
              <a:cxnLst/>
              <a:rect l="l" t="t" r="r" b="b"/>
              <a:pathLst>
                <a:path w="9525" h="9525" extrusionOk="0">
                  <a:moveTo>
                    <a:pt x="9049" y="7144"/>
                  </a:moveTo>
                  <a:cubicBezTo>
                    <a:pt x="8096" y="8096"/>
                    <a:pt x="8096" y="9049"/>
                    <a:pt x="7144" y="9049"/>
                  </a:cubicBezTo>
                  <a:cubicBezTo>
                    <a:pt x="9049" y="9049"/>
                    <a:pt x="9049" y="8096"/>
                    <a:pt x="9049"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576" name="Google Shape;12576;p15"/>
            <p:cNvSpPr/>
            <p:nvPr/>
          </p:nvSpPr>
          <p:spPr>
            <a:xfrm>
              <a:off x="7156009" y="1216818"/>
              <a:ext cx="19050" cy="38100"/>
            </a:xfrm>
            <a:custGeom>
              <a:avLst/>
              <a:gdLst/>
              <a:ahLst/>
              <a:cxnLst/>
              <a:rect l="l" t="t" r="r" b="b"/>
              <a:pathLst>
                <a:path w="19050" h="38100" extrusionOk="0">
                  <a:moveTo>
                    <a:pt x="8697" y="32861"/>
                  </a:moveTo>
                  <a:cubicBezTo>
                    <a:pt x="4886" y="25241"/>
                    <a:pt x="12506" y="18574"/>
                    <a:pt x="19174" y="7144"/>
                  </a:cubicBezTo>
                  <a:cubicBezTo>
                    <a:pt x="124" y="20479"/>
                    <a:pt x="9649" y="27146"/>
                    <a:pt x="8697" y="32861"/>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577" name="Google Shape;12577;p15"/>
            <p:cNvSpPr/>
            <p:nvPr/>
          </p:nvSpPr>
          <p:spPr>
            <a:xfrm>
              <a:off x="7161371" y="1250998"/>
              <a:ext cx="9525" cy="9525"/>
            </a:xfrm>
            <a:custGeom>
              <a:avLst/>
              <a:gdLst/>
              <a:ahLst/>
              <a:cxnLst/>
              <a:rect l="l" t="t" r="r" b="b"/>
              <a:pathLst>
                <a:path w="9525" h="9525" extrusionOk="0">
                  <a:moveTo>
                    <a:pt x="7144" y="9159"/>
                  </a:moveTo>
                  <a:cubicBezTo>
                    <a:pt x="8096" y="10111"/>
                    <a:pt x="9049" y="9159"/>
                    <a:pt x="9049" y="8206"/>
                  </a:cubicBezTo>
                  <a:cubicBezTo>
                    <a:pt x="9049" y="5349"/>
                    <a:pt x="8096" y="9159"/>
                    <a:pt x="7144" y="9159"/>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578" name="Google Shape;12578;p15"/>
            <p:cNvSpPr/>
            <p:nvPr/>
          </p:nvSpPr>
          <p:spPr>
            <a:xfrm>
              <a:off x="7141051" y="1177766"/>
              <a:ext cx="9525" cy="19050"/>
            </a:xfrm>
            <a:custGeom>
              <a:avLst/>
              <a:gdLst/>
              <a:ahLst/>
              <a:cxnLst/>
              <a:rect l="l" t="t" r="r" b="b"/>
              <a:pathLst>
                <a:path w="9525" h="19050" extrusionOk="0">
                  <a:moveTo>
                    <a:pt x="8414" y="7144"/>
                  </a:moveTo>
                  <a:cubicBezTo>
                    <a:pt x="5556" y="17621"/>
                    <a:pt x="8414" y="10954"/>
                    <a:pt x="8414"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579" name="Google Shape;12579;p15"/>
            <p:cNvSpPr/>
            <p:nvPr/>
          </p:nvSpPr>
          <p:spPr>
            <a:xfrm>
              <a:off x="7143274" y="1180623"/>
              <a:ext cx="9525" cy="9525"/>
            </a:xfrm>
            <a:custGeom>
              <a:avLst/>
              <a:gdLst/>
              <a:ahLst/>
              <a:cxnLst/>
              <a:rect l="l" t="t" r="r" b="b"/>
              <a:pathLst>
                <a:path w="9525" h="9525" extrusionOk="0">
                  <a:moveTo>
                    <a:pt x="8096" y="7144"/>
                  </a:moveTo>
                  <a:lnTo>
                    <a:pt x="7144" y="8096"/>
                  </a:lnTo>
                  <a:cubicBezTo>
                    <a:pt x="7144" y="8096"/>
                    <a:pt x="7144" y="8096"/>
                    <a:pt x="8096"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580" name="Google Shape;12580;p15"/>
            <p:cNvSpPr/>
            <p:nvPr/>
          </p:nvSpPr>
          <p:spPr>
            <a:xfrm>
              <a:off x="7142321" y="1176813"/>
              <a:ext cx="9525" cy="9525"/>
            </a:xfrm>
            <a:custGeom>
              <a:avLst/>
              <a:gdLst/>
              <a:ahLst/>
              <a:cxnLst/>
              <a:rect l="l" t="t" r="r" b="b"/>
              <a:pathLst>
                <a:path w="9525" h="9525" extrusionOk="0">
                  <a:moveTo>
                    <a:pt x="7144" y="7144"/>
                  </a:moveTo>
                  <a:lnTo>
                    <a:pt x="7144" y="7144"/>
                  </a:lnTo>
                  <a:cubicBezTo>
                    <a:pt x="7144" y="8096"/>
                    <a:pt x="7144" y="7144"/>
                    <a:pt x="7144"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581" name="Google Shape;12581;p15"/>
            <p:cNvSpPr/>
            <p:nvPr/>
          </p:nvSpPr>
          <p:spPr>
            <a:xfrm>
              <a:off x="7107079" y="1096181"/>
              <a:ext cx="9525" cy="9525"/>
            </a:xfrm>
            <a:custGeom>
              <a:avLst/>
              <a:gdLst/>
              <a:ahLst/>
              <a:cxnLst/>
              <a:rect l="l" t="t" r="r" b="b"/>
              <a:pathLst>
                <a:path w="9525" h="9525" extrusionOk="0">
                  <a:moveTo>
                    <a:pt x="9049" y="8718"/>
                  </a:moveTo>
                  <a:cubicBezTo>
                    <a:pt x="9049" y="5861"/>
                    <a:pt x="8096" y="7766"/>
                    <a:pt x="7144" y="7766"/>
                  </a:cubicBezTo>
                  <a:cubicBezTo>
                    <a:pt x="7144" y="8718"/>
                    <a:pt x="8096" y="9671"/>
                    <a:pt x="9049" y="8718"/>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582" name="Google Shape;12582;p15"/>
            <p:cNvSpPr/>
            <p:nvPr/>
          </p:nvSpPr>
          <p:spPr>
            <a:xfrm>
              <a:off x="7057549" y="1098708"/>
              <a:ext cx="9525" cy="9525"/>
            </a:xfrm>
            <a:custGeom>
              <a:avLst/>
              <a:gdLst/>
              <a:ahLst/>
              <a:cxnLst/>
              <a:rect l="l" t="t" r="r" b="b"/>
              <a:pathLst>
                <a:path w="9525" h="9525" extrusionOk="0">
                  <a:moveTo>
                    <a:pt x="8096" y="9049"/>
                  </a:moveTo>
                  <a:lnTo>
                    <a:pt x="7144" y="7144"/>
                  </a:lnTo>
                  <a:cubicBezTo>
                    <a:pt x="8096" y="8096"/>
                    <a:pt x="8096" y="8096"/>
                    <a:pt x="8096" y="9049"/>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583" name="Google Shape;12583;p15"/>
            <p:cNvSpPr/>
            <p:nvPr/>
          </p:nvSpPr>
          <p:spPr>
            <a:xfrm>
              <a:off x="7028974" y="1169193"/>
              <a:ext cx="9525" cy="9525"/>
            </a:xfrm>
            <a:custGeom>
              <a:avLst/>
              <a:gdLst/>
              <a:ahLst/>
              <a:cxnLst/>
              <a:rect l="l" t="t" r="r" b="b"/>
              <a:pathLst>
                <a:path w="9525" h="9525" extrusionOk="0">
                  <a:moveTo>
                    <a:pt x="7144" y="7144"/>
                  </a:moveTo>
                  <a:cubicBezTo>
                    <a:pt x="7144" y="8096"/>
                    <a:pt x="7144" y="8096"/>
                    <a:pt x="7144" y="8096"/>
                  </a:cubicBezTo>
                  <a:cubicBezTo>
                    <a:pt x="7144" y="8096"/>
                    <a:pt x="7144" y="7144"/>
                    <a:pt x="7144"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584" name="Google Shape;12584;p15"/>
            <p:cNvSpPr/>
            <p:nvPr/>
          </p:nvSpPr>
          <p:spPr>
            <a:xfrm>
              <a:off x="7026592" y="1170146"/>
              <a:ext cx="9525" cy="9525"/>
            </a:xfrm>
            <a:custGeom>
              <a:avLst/>
              <a:gdLst/>
              <a:ahLst/>
              <a:cxnLst/>
              <a:rect l="l" t="t" r="r" b="b"/>
              <a:pathLst>
                <a:path w="9525" h="9525" extrusionOk="0">
                  <a:moveTo>
                    <a:pt x="8573" y="7144"/>
                  </a:moveTo>
                  <a:cubicBezTo>
                    <a:pt x="6667" y="11906"/>
                    <a:pt x="6667" y="10954"/>
                    <a:pt x="8573"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585" name="Google Shape;12585;p15"/>
            <p:cNvSpPr/>
            <p:nvPr/>
          </p:nvSpPr>
          <p:spPr>
            <a:xfrm>
              <a:off x="7241381" y="687228"/>
              <a:ext cx="9525" cy="9525"/>
            </a:xfrm>
            <a:custGeom>
              <a:avLst/>
              <a:gdLst/>
              <a:ahLst/>
              <a:cxnLst/>
              <a:rect l="l" t="t" r="r" b="b"/>
              <a:pathLst>
                <a:path w="9525" h="9525" extrusionOk="0">
                  <a:moveTo>
                    <a:pt x="7144" y="7144"/>
                  </a:moveTo>
                  <a:cubicBezTo>
                    <a:pt x="10001" y="9049"/>
                    <a:pt x="7144" y="7144"/>
                    <a:pt x="7144"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586" name="Google Shape;12586;p15"/>
            <p:cNvSpPr/>
            <p:nvPr/>
          </p:nvSpPr>
          <p:spPr>
            <a:xfrm>
              <a:off x="7242697" y="683398"/>
              <a:ext cx="9525" cy="9525"/>
            </a:xfrm>
            <a:custGeom>
              <a:avLst/>
              <a:gdLst/>
              <a:ahLst/>
              <a:cxnLst/>
              <a:rect l="l" t="t" r="r" b="b"/>
              <a:pathLst>
                <a:path w="9525" h="9525" extrusionOk="0">
                  <a:moveTo>
                    <a:pt x="11543" y="9069"/>
                  </a:moveTo>
                  <a:cubicBezTo>
                    <a:pt x="3923" y="5259"/>
                    <a:pt x="7733" y="8117"/>
                    <a:pt x="11543" y="9069"/>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587" name="Google Shape;12587;p15"/>
            <p:cNvSpPr/>
            <p:nvPr/>
          </p:nvSpPr>
          <p:spPr>
            <a:xfrm>
              <a:off x="7254716" y="638651"/>
              <a:ext cx="9525" cy="9525"/>
            </a:xfrm>
            <a:custGeom>
              <a:avLst/>
              <a:gdLst/>
              <a:ahLst/>
              <a:cxnLst/>
              <a:rect l="l" t="t" r="r" b="b"/>
              <a:pathLst>
                <a:path w="9525" h="9525" extrusionOk="0">
                  <a:moveTo>
                    <a:pt x="7144" y="7144"/>
                  </a:moveTo>
                  <a:lnTo>
                    <a:pt x="7144" y="7144"/>
                  </a:lnTo>
                  <a:cubicBezTo>
                    <a:pt x="7144" y="7144"/>
                    <a:pt x="7144" y="7144"/>
                    <a:pt x="7144"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588" name="Google Shape;12588;p15"/>
            <p:cNvSpPr/>
            <p:nvPr/>
          </p:nvSpPr>
          <p:spPr>
            <a:xfrm>
              <a:off x="7254716" y="609123"/>
              <a:ext cx="9525" cy="9525"/>
            </a:xfrm>
            <a:custGeom>
              <a:avLst/>
              <a:gdLst/>
              <a:ahLst/>
              <a:cxnLst/>
              <a:rect l="l" t="t" r="r" b="b"/>
              <a:pathLst>
                <a:path w="9525" h="9525" extrusionOk="0">
                  <a:moveTo>
                    <a:pt x="7144" y="7144"/>
                  </a:moveTo>
                  <a:cubicBezTo>
                    <a:pt x="8096" y="7144"/>
                    <a:pt x="8096" y="7144"/>
                    <a:pt x="7144" y="7144"/>
                  </a:cubicBezTo>
                  <a:cubicBezTo>
                    <a:pt x="8096" y="7144"/>
                    <a:pt x="8096" y="7144"/>
                    <a:pt x="7144"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589" name="Google Shape;12589;p15"/>
            <p:cNvSpPr/>
            <p:nvPr/>
          </p:nvSpPr>
          <p:spPr>
            <a:xfrm>
              <a:off x="7258526" y="603408"/>
              <a:ext cx="9525" cy="9525"/>
            </a:xfrm>
            <a:custGeom>
              <a:avLst/>
              <a:gdLst/>
              <a:ahLst/>
              <a:cxnLst/>
              <a:rect l="l" t="t" r="r" b="b"/>
              <a:pathLst>
                <a:path w="9525" h="9525" extrusionOk="0">
                  <a:moveTo>
                    <a:pt x="7144" y="7144"/>
                  </a:moveTo>
                  <a:cubicBezTo>
                    <a:pt x="7144" y="7144"/>
                    <a:pt x="7144" y="8096"/>
                    <a:pt x="7144" y="7144"/>
                  </a:cubicBezTo>
                  <a:cubicBezTo>
                    <a:pt x="7144" y="8096"/>
                    <a:pt x="7144" y="7144"/>
                    <a:pt x="7144"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590" name="Google Shape;12590;p15"/>
            <p:cNvSpPr/>
            <p:nvPr/>
          </p:nvSpPr>
          <p:spPr>
            <a:xfrm>
              <a:off x="7254716" y="637698"/>
              <a:ext cx="9525" cy="9525"/>
            </a:xfrm>
            <a:custGeom>
              <a:avLst/>
              <a:gdLst/>
              <a:ahLst/>
              <a:cxnLst/>
              <a:rect l="l" t="t" r="r" b="b"/>
              <a:pathLst>
                <a:path w="9525" h="9525" extrusionOk="0">
                  <a:moveTo>
                    <a:pt x="7144" y="8096"/>
                  </a:moveTo>
                  <a:lnTo>
                    <a:pt x="8096" y="7144"/>
                  </a:lnTo>
                  <a:cubicBezTo>
                    <a:pt x="7144" y="7144"/>
                    <a:pt x="7144" y="7144"/>
                    <a:pt x="7144" y="8096"/>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591" name="Google Shape;12591;p15"/>
            <p:cNvSpPr/>
            <p:nvPr/>
          </p:nvSpPr>
          <p:spPr>
            <a:xfrm>
              <a:off x="7240429" y="677703"/>
              <a:ext cx="9525" cy="9525"/>
            </a:xfrm>
            <a:custGeom>
              <a:avLst/>
              <a:gdLst/>
              <a:ahLst/>
              <a:cxnLst/>
              <a:rect l="l" t="t" r="r" b="b"/>
              <a:pathLst>
                <a:path w="9525" h="9525" extrusionOk="0">
                  <a:moveTo>
                    <a:pt x="7144" y="7144"/>
                  </a:moveTo>
                  <a:cubicBezTo>
                    <a:pt x="7144" y="8096"/>
                    <a:pt x="8096" y="8096"/>
                    <a:pt x="7144"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592" name="Google Shape;12592;p15"/>
            <p:cNvSpPr/>
            <p:nvPr/>
          </p:nvSpPr>
          <p:spPr>
            <a:xfrm>
              <a:off x="7257574" y="651033"/>
              <a:ext cx="9525" cy="9525"/>
            </a:xfrm>
            <a:custGeom>
              <a:avLst/>
              <a:gdLst/>
              <a:ahLst/>
              <a:cxnLst/>
              <a:rect l="l" t="t" r="r" b="b"/>
              <a:pathLst>
                <a:path w="9525" h="9525" extrusionOk="0">
                  <a:moveTo>
                    <a:pt x="7144" y="7144"/>
                  </a:moveTo>
                  <a:cubicBezTo>
                    <a:pt x="7144" y="7144"/>
                    <a:pt x="10001" y="9049"/>
                    <a:pt x="7144"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593" name="Google Shape;12593;p15"/>
            <p:cNvSpPr/>
            <p:nvPr/>
          </p:nvSpPr>
          <p:spPr>
            <a:xfrm>
              <a:off x="7254811" y="661087"/>
              <a:ext cx="9525" cy="9525"/>
            </a:xfrm>
            <a:custGeom>
              <a:avLst/>
              <a:gdLst/>
              <a:ahLst/>
              <a:cxnLst/>
              <a:rect l="l" t="t" r="r" b="b"/>
              <a:pathLst>
                <a:path w="9525" h="9525" extrusionOk="0">
                  <a:moveTo>
                    <a:pt x="9907" y="7567"/>
                  </a:moveTo>
                  <a:cubicBezTo>
                    <a:pt x="10859" y="6615"/>
                    <a:pt x="3239" y="7567"/>
                    <a:pt x="9907" y="7567"/>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594" name="Google Shape;12594;p15"/>
            <p:cNvSpPr/>
            <p:nvPr/>
          </p:nvSpPr>
          <p:spPr>
            <a:xfrm>
              <a:off x="7251859" y="676751"/>
              <a:ext cx="9525" cy="9525"/>
            </a:xfrm>
            <a:custGeom>
              <a:avLst/>
              <a:gdLst/>
              <a:ahLst/>
              <a:cxnLst/>
              <a:rect l="l" t="t" r="r" b="b"/>
              <a:pathLst>
                <a:path w="9525" h="9525" extrusionOk="0">
                  <a:moveTo>
                    <a:pt x="7144" y="7144"/>
                  </a:moveTo>
                  <a:lnTo>
                    <a:pt x="7144" y="7144"/>
                  </a:lnTo>
                  <a:lnTo>
                    <a:pt x="7144" y="7144"/>
                  </a:ln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595" name="Google Shape;12595;p15"/>
            <p:cNvSpPr/>
            <p:nvPr/>
          </p:nvSpPr>
          <p:spPr>
            <a:xfrm>
              <a:off x="7258526" y="644366"/>
              <a:ext cx="9525" cy="9525"/>
            </a:xfrm>
            <a:custGeom>
              <a:avLst/>
              <a:gdLst/>
              <a:ahLst/>
              <a:cxnLst/>
              <a:rect l="l" t="t" r="r" b="b"/>
              <a:pathLst>
                <a:path w="9525" h="9525" extrusionOk="0">
                  <a:moveTo>
                    <a:pt x="7144" y="7144"/>
                  </a:moveTo>
                  <a:cubicBezTo>
                    <a:pt x="7144" y="7144"/>
                    <a:pt x="8096" y="7144"/>
                    <a:pt x="8096" y="7144"/>
                  </a:cubicBezTo>
                  <a:cubicBezTo>
                    <a:pt x="7144" y="7144"/>
                    <a:pt x="7144" y="7144"/>
                    <a:pt x="7144"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596" name="Google Shape;12596;p15"/>
            <p:cNvSpPr/>
            <p:nvPr/>
          </p:nvSpPr>
          <p:spPr>
            <a:xfrm>
              <a:off x="7245191" y="371951"/>
              <a:ext cx="9525" cy="9525"/>
            </a:xfrm>
            <a:custGeom>
              <a:avLst/>
              <a:gdLst/>
              <a:ahLst/>
              <a:cxnLst/>
              <a:rect l="l" t="t" r="r" b="b"/>
              <a:pathLst>
                <a:path w="9525" h="9525" extrusionOk="0">
                  <a:moveTo>
                    <a:pt x="7144" y="7144"/>
                  </a:moveTo>
                  <a:cubicBezTo>
                    <a:pt x="7144" y="7144"/>
                    <a:pt x="7144" y="7144"/>
                    <a:pt x="7144" y="7144"/>
                  </a:cubicBezTo>
                  <a:cubicBezTo>
                    <a:pt x="7144" y="7144"/>
                    <a:pt x="7144" y="7144"/>
                    <a:pt x="7144"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597" name="Google Shape;12597;p15"/>
            <p:cNvSpPr/>
            <p:nvPr/>
          </p:nvSpPr>
          <p:spPr>
            <a:xfrm>
              <a:off x="7254716" y="229076"/>
              <a:ext cx="9525" cy="9525"/>
            </a:xfrm>
            <a:custGeom>
              <a:avLst/>
              <a:gdLst/>
              <a:ahLst/>
              <a:cxnLst/>
              <a:rect l="l" t="t" r="r" b="b"/>
              <a:pathLst>
                <a:path w="9525" h="9525" extrusionOk="0">
                  <a:moveTo>
                    <a:pt x="7144" y="7144"/>
                  </a:moveTo>
                  <a:cubicBezTo>
                    <a:pt x="7144" y="7144"/>
                    <a:pt x="10954" y="7144"/>
                    <a:pt x="7144"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598" name="Google Shape;12598;p15"/>
            <p:cNvSpPr/>
            <p:nvPr/>
          </p:nvSpPr>
          <p:spPr>
            <a:xfrm>
              <a:off x="7261384" y="594836"/>
              <a:ext cx="9525" cy="9525"/>
            </a:xfrm>
            <a:custGeom>
              <a:avLst/>
              <a:gdLst/>
              <a:ahLst/>
              <a:cxnLst/>
              <a:rect l="l" t="t" r="r" b="b"/>
              <a:pathLst>
                <a:path w="9525" h="9525" extrusionOk="0">
                  <a:moveTo>
                    <a:pt x="7144" y="7144"/>
                  </a:moveTo>
                  <a:lnTo>
                    <a:pt x="7144" y="7144"/>
                  </a:lnTo>
                  <a:cubicBezTo>
                    <a:pt x="8096" y="7144"/>
                    <a:pt x="7144" y="7144"/>
                    <a:pt x="7144"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599" name="Google Shape;12599;p15"/>
            <p:cNvSpPr/>
            <p:nvPr/>
          </p:nvSpPr>
          <p:spPr>
            <a:xfrm>
              <a:off x="7253764" y="512723"/>
              <a:ext cx="19050" cy="9525"/>
            </a:xfrm>
            <a:custGeom>
              <a:avLst/>
              <a:gdLst/>
              <a:ahLst/>
              <a:cxnLst/>
              <a:rect l="l" t="t" r="r" b="b"/>
              <a:pathLst>
                <a:path w="19050" h="9525" extrusionOk="0">
                  <a:moveTo>
                    <a:pt x="12859" y="8294"/>
                  </a:moveTo>
                  <a:cubicBezTo>
                    <a:pt x="10001" y="9246"/>
                    <a:pt x="10001" y="6389"/>
                    <a:pt x="7144" y="7341"/>
                  </a:cubicBezTo>
                  <a:cubicBezTo>
                    <a:pt x="8096" y="7341"/>
                    <a:pt x="11906" y="9246"/>
                    <a:pt x="12859" y="829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600" name="Google Shape;12600;p15"/>
            <p:cNvSpPr/>
            <p:nvPr/>
          </p:nvSpPr>
          <p:spPr>
            <a:xfrm>
              <a:off x="7240429" y="677703"/>
              <a:ext cx="9525" cy="9525"/>
            </a:xfrm>
            <a:custGeom>
              <a:avLst/>
              <a:gdLst/>
              <a:ahLst/>
              <a:cxnLst/>
              <a:rect l="l" t="t" r="r" b="b"/>
              <a:pathLst>
                <a:path w="9525" h="9525" extrusionOk="0">
                  <a:moveTo>
                    <a:pt x="7144" y="7144"/>
                  </a:moveTo>
                  <a:cubicBezTo>
                    <a:pt x="7144" y="7144"/>
                    <a:pt x="7144" y="7144"/>
                    <a:pt x="7144" y="7144"/>
                  </a:cubicBezTo>
                  <a:cubicBezTo>
                    <a:pt x="7144" y="7144"/>
                    <a:pt x="7144" y="7144"/>
                    <a:pt x="7144"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601" name="Google Shape;12601;p15"/>
            <p:cNvSpPr/>
            <p:nvPr/>
          </p:nvSpPr>
          <p:spPr>
            <a:xfrm>
              <a:off x="7253340" y="512921"/>
              <a:ext cx="9525" cy="9525"/>
            </a:xfrm>
            <a:custGeom>
              <a:avLst/>
              <a:gdLst/>
              <a:ahLst/>
              <a:cxnLst/>
              <a:rect l="l" t="t" r="r" b="b"/>
              <a:pathLst>
                <a:path w="9525" h="9525" extrusionOk="0">
                  <a:moveTo>
                    <a:pt x="7567" y="7144"/>
                  </a:moveTo>
                  <a:cubicBezTo>
                    <a:pt x="7567" y="7144"/>
                    <a:pt x="6615" y="7144"/>
                    <a:pt x="7567"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602" name="Google Shape;12602;p15"/>
            <p:cNvSpPr/>
            <p:nvPr/>
          </p:nvSpPr>
          <p:spPr>
            <a:xfrm>
              <a:off x="7257574" y="573881"/>
              <a:ext cx="9525" cy="9525"/>
            </a:xfrm>
            <a:custGeom>
              <a:avLst/>
              <a:gdLst/>
              <a:ahLst/>
              <a:cxnLst/>
              <a:rect l="l" t="t" r="r" b="b"/>
              <a:pathLst>
                <a:path w="9525" h="9525" extrusionOk="0">
                  <a:moveTo>
                    <a:pt x="8096" y="7144"/>
                  </a:moveTo>
                  <a:cubicBezTo>
                    <a:pt x="7144" y="7144"/>
                    <a:pt x="7144" y="7144"/>
                    <a:pt x="7144" y="7144"/>
                  </a:cubicBezTo>
                  <a:cubicBezTo>
                    <a:pt x="7144" y="7144"/>
                    <a:pt x="8096" y="7144"/>
                    <a:pt x="8096"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603" name="Google Shape;12603;p15"/>
            <p:cNvSpPr/>
            <p:nvPr/>
          </p:nvSpPr>
          <p:spPr>
            <a:xfrm>
              <a:off x="7255669" y="589121"/>
              <a:ext cx="9525" cy="9525"/>
            </a:xfrm>
            <a:custGeom>
              <a:avLst/>
              <a:gdLst/>
              <a:ahLst/>
              <a:cxnLst/>
              <a:rect l="l" t="t" r="r" b="b"/>
              <a:pathLst>
                <a:path w="9525" h="9525" extrusionOk="0">
                  <a:moveTo>
                    <a:pt x="7144" y="7144"/>
                  </a:moveTo>
                  <a:lnTo>
                    <a:pt x="7144" y="7144"/>
                  </a:lnTo>
                  <a:cubicBezTo>
                    <a:pt x="7144" y="7144"/>
                    <a:pt x="7144" y="7144"/>
                    <a:pt x="7144"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604" name="Google Shape;12604;p15"/>
            <p:cNvSpPr/>
            <p:nvPr/>
          </p:nvSpPr>
          <p:spPr>
            <a:xfrm>
              <a:off x="7254046" y="565414"/>
              <a:ext cx="9525" cy="9525"/>
            </a:xfrm>
            <a:custGeom>
              <a:avLst/>
              <a:gdLst/>
              <a:ahLst/>
              <a:cxnLst/>
              <a:rect l="l" t="t" r="r" b="b"/>
              <a:pathLst>
                <a:path w="9525" h="9525" extrusionOk="0">
                  <a:moveTo>
                    <a:pt x="7814" y="7990"/>
                  </a:moveTo>
                  <a:cubicBezTo>
                    <a:pt x="8767" y="6085"/>
                    <a:pt x="5910" y="7990"/>
                    <a:pt x="7814" y="7990"/>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605" name="Google Shape;12605;p15"/>
            <p:cNvSpPr/>
            <p:nvPr/>
          </p:nvSpPr>
          <p:spPr>
            <a:xfrm>
              <a:off x="7253340" y="557688"/>
              <a:ext cx="9525" cy="9525"/>
            </a:xfrm>
            <a:custGeom>
              <a:avLst/>
              <a:gdLst/>
              <a:ahLst/>
              <a:cxnLst/>
              <a:rect l="l" t="t" r="r" b="b"/>
              <a:pathLst>
                <a:path w="9525" h="9525" extrusionOk="0">
                  <a:moveTo>
                    <a:pt x="7567" y="7144"/>
                  </a:moveTo>
                  <a:cubicBezTo>
                    <a:pt x="7567" y="7144"/>
                    <a:pt x="6615" y="8096"/>
                    <a:pt x="7567"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606" name="Google Shape;12606;p15"/>
            <p:cNvSpPr/>
            <p:nvPr/>
          </p:nvSpPr>
          <p:spPr>
            <a:xfrm>
              <a:off x="7248049" y="395340"/>
              <a:ext cx="9525" cy="9525"/>
            </a:xfrm>
            <a:custGeom>
              <a:avLst/>
              <a:gdLst/>
              <a:ahLst/>
              <a:cxnLst/>
              <a:rect l="l" t="t" r="r" b="b"/>
              <a:pathLst>
                <a:path w="9525" h="9525" extrusionOk="0">
                  <a:moveTo>
                    <a:pt x="7144" y="7567"/>
                  </a:moveTo>
                  <a:cubicBezTo>
                    <a:pt x="8096" y="7567"/>
                    <a:pt x="9049" y="7567"/>
                    <a:pt x="10001" y="7567"/>
                  </a:cubicBezTo>
                  <a:cubicBezTo>
                    <a:pt x="8096" y="7567"/>
                    <a:pt x="7144" y="6615"/>
                    <a:pt x="7144" y="7567"/>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607" name="Google Shape;12607;p15"/>
            <p:cNvSpPr/>
            <p:nvPr/>
          </p:nvSpPr>
          <p:spPr>
            <a:xfrm>
              <a:off x="7240111" y="677703"/>
              <a:ext cx="9525" cy="9525"/>
            </a:xfrm>
            <a:custGeom>
              <a:avLst/>
              <a:gdLst/>
              <a:ahLst/>
              <a:cxnLst/>
              <a:rect l="l" t="t" r="r" b="b"/>
              <a:pathLst>
                <a:path w="9525" h="9525" extrusionOk="0">
                  <a:moveTo>
                    <a:pt x="8414" y="7144"/>
                  </a:moveTo>
                  <a:cubicBezTo>
                    <a:pt x="5556" y="7144"/>
                    <a:pt x="8414" y="7144"/>
                    <a:pt x="8414"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608" name="Google Shape;12608;p15"/>
            <p:cNvSpPr/>
            <p:nvPr/>
          </p:nvSpPr>
          <p:spPr>
            <a:xfrm>
              <a:off x="7231856" y="565308"/>
              <a:ext cx="9525" cy="9525"/>
            </a:xfrm>
            <a:custGeom>
              <a:avLst/>
              <a:gdLst/>
              <a:ahLst/>
              <a:cxnLst/>
              <a:rect l="l" t="t" r="r" b="b"/>
              <a:pathLst>
                <a:path w="9525" h="9525" extrusionOk="0">
                  <a:moveTo>
                    <a:pt x="7144" y="8096"/>
                  </a:moveTo>
                  <a:lnTo>
                    <a:pt x="7144" y="7144"/>
                  </a:lnTo>
                  <a:cubicBezTo>
                    <a:pt x="7144" y="7144"/>
                    <a:pt x="7144" y="8096"/>
                    <a:pt x="7144" y="8096"/>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609" name="Google Shape;12609;p15"/>
            <p:cNvSpPr/>
            <p:nvPr/>
          </p:nvSpPr>
          <p:spPr>
            <a:xfrm>
              <a:off x="7244239" y="453866"/>
              <a:ext cx="9525" cy="9525"/>
            </a:xfrm>
            <a:custGeom>
              <a:avLst/>
              <a:gdLst/>
              <a:ahLst/>
              <a:cxnLst/>
              <a:rect l="l" t="t" r="r" b="b"/>
              <a:pathLst>
                <a:path w="9525" h="9525" extrusionOk="0">
                  <a:moveTo>
                    <a:pt x="7144" y="7144"/>
                  </a:moveTo>
                  <a:lnTo>
                    <a:pt x="7144" y="7144"/>
                  </a:lnTo>
                  <a:cubicBezTo>
                    <a:pt x="7144" y="7144"/>
                    <a:pt x="7144" y="7144"/>
                    <a:pt x="7144"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610" name="Google Shape;12610;p15"/>
            <p:cNvSpPr/>
            <p:nvPr/>
          </p:nvSpPr>
          <p:spPr>
            <a:xfrm>
              <a:off x="7231856" y="560122"/>
              <a:ext cx="9525" cy="9525"/>
            </a:xfrm>
            <a:custGeom>
              <a:avLst/>
              <a:gdLst/>
              <a:ahLst/>
              <a:cxnLst/>
              <a:rect l="l" t="t" r="r" b="b"/>
              <a:pathLst>
                <a:path w="9525" h="9525" extrusionOk="0">
                  <a:moveTo>
                    <a:pt x="7144" y="7567"/>
                  </a:moveTo>
                  <a:cubicBezTo>
                    <a:pt x="10001" y="7567"/>
                    <a:pt x="9049" y="6615"/>
                    <a:pt x="7144" y="7567"/>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611" name="Google Shape;12611;p15"/>
            <p:cNvSpPr/>
            <p:nvPr/>
          </p:nvSpPr>
          <p:spPr>
            <a:xfrm>
              <a:off x="7250906" y="395763"/>
              <a:ext cx="9525" cy="9525"/>
            </a:xfrm>
            <a:custGeom>
              <a:avLst/>
              <a:gdLst/>
              <a:ahLst/>
              <a:cxnLst/>
              <a:rect l="l" t="t" r="r" b="b"/>
              <a:pathLst>
                <a:path w="9525" h="9525" extrusionOk="0">
                  <a:moveTo>
                    <a:pt x="7144" y="7144"/>
                  </a:moveTo>
                  <a:lnTo>
                    <a:pt x="7144" y="7144"/>
                  </a:lnTo>
                  <a:lnTo>
                    <a:pt x="7144" y="7144"/>
                  </a:ln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612" name="Google Shape;12612;p15"/>
            <p:cNvSpPr/>
            <p:nvPr/>
          </p:nvSpPr>
          <p:spPr>
            <a:xfrm>
              <a:off x="7236619" y="229984"/>
              <a:ext cx="47625" cy="466725"/>
            </a:xfrm>
            <a:custGeom>
              <a:avLst/>
              <a:gdLst/>
              <a:ahLst/>
              <a:cxnLst/>
              <a:rect l="l" t="t" r="r" b="b"/>
              <a:pathLst>
                <a:path w="47625" h="466725" extrusionOk="0">
                  <a:moveTo>
                    <a:pt x="14764" y="164351"/>
                  </a:moveTo>
                  <a:cubicBezTo>
                    <a:pt x="14764" y="173876"/>
                    <a:pt x="38576" y="170066"/>
                    <a:pt x="17621" y="173876"/>
                  </a:cubicBezTo>
                  <a:cubicBezTo>
                    <a:pt x="19526" y="171018"/>
                    <a:pt x="-6191" y="370091"/>
                    <a:pt x="16669" y="369138"/>
                  </a:cubicBezTo>
                  <a:cubicBezTo>
                    <a:pt x="10954" y="369138"/>
                    <a:pt x="18574" y="460578"/>
                    <a:pt x="15716" y="459626"/>
                  </a:cubicBezTo>
                  <a:cubicBezTo>
                    <a:pt x="17621" y="458673"/>
                    <a:pt x="16669" y="458673"/>
                    <a:pt x="13811" y="458673"/>
                  </a:cubicBezTo>
                  <a:cubicBezTo>
                    <a:pt x="14764" y="457721"/>
                    <a:pt x="15716" y="456768"/>
                    <a:pt x="16669" y="458673"/>
                  </a:cubicBezTo>
                  <a:cubicBezTo>
                    <a:pt x="30004" y="458673"/>
                    <a:pt x="25241" y="415811"/>
                    <a:pt x="25241" y="415811"/>
                  </a:cubicBezTo>
                  <a:cubicBezTo>
                    <a:pt x="28099" y="396761"/>
                    <a:pt x="32861" y="397713"/>
                    <a:pt x="21431" y="387236"/>
                  </a:cubicBezTo>
                  <a:cubicBezTo>
                    <a:pt x="23336" y="382473"/>
                    <a:pt x="39529" y="365328"/>
                    <a:pt x="30956" y="359613"/>
                  </a:cubicBezTo>
                  <a:cubicBezTo>
                    <a:pt x="1429" y="366281"/>
                    <a:pt x="52864" y="200546"/>
                    <a:pt x="46196" y="197688"/>
                  </a:cubicBezTo>
                  <a:cubicBezTo>
                    <a:pt x="37624" y="192926"/>
                    <a:pt x="43339" y="194831"/>
                    <a:pt x="44291" y="190068"/>
                  </a:cubicBezTo>
                  <a:cubicBezTo>
                    <a:pt x="32861" y="190068"/>
                    <a:pt x="35719" y="22428"/>
                    <a:pt x="34766" y="7188"/>
                  </a:cubicBezTo>
                  <a:cubicBezTo>
                    <a:pt x="31909" y="4331"/>
                    <a:pt x="15716" y="139586"/>
                    <a:pt x="15716" y="140538"/>
                  </a:cubicBezTo>
                  <a:cubicBezTo>
                    <a:pt x="15716" y="141491"/>
                    <a:pt x="19526" y="143396"/>
                    <a:pt x="16669" y="141491"/>
                  </a:cubicBezTo>
                  <a:cubicBezTo>
                    <a:pt x="18574" y="142443"/>
                    <a:pt x="18574" y="143396"/>
                    <a:pt x="15716" y="143396"/>
                  </a:cubicBezTo>
                  <a:cubicBezTo>
                    <a:pt x="20479" y="151016"/>
                    <a:pt x="14764" y="159588"/>
                    <a:pt x="14764" y="164351"/>
                  </a:cubicBezTo>
                  <a:close/>
                  <a:moveTo>
                    <a:pt x="23336" y="192926"/>
                  </a:moveTo>
                  <a:cubicBezTo>
                    <a:pt x="23336" y="192926"/>
                    <a:pt x="22384" y="191973"/>
                    <a:pt x="23336" y="192926"/>
                  </a:cubicBezTo>
                  <a:close/>
                  <a:moveTo>
                    <a:pt x="23336" y="195783"/>
                  </a:moveTo>
                  <a:cubicBezTo>
                    <a:pt x="23336" y="193878"/>
                    <a:pt x="27146" y="193878"/>
                    <a:pt x="23336" y="195783"/>
                  </a:cubicBezTo>
                  <a:close/>
                  <a:moveTo>
                    <a:pt x="43339" y="191021"/>
                  </a:moveTo>
                  <a:cubicBezTo>
                    <a:pt x="43339" y="191973"/>
                    <a:pt x="39529" y="190068"/>
                    <a:pt x="43339" y="191021"/>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613" name="Google Shape;12613;p15"/>
            <p:cNvSpPr/>
            <p:nvPr/>
          </p:nvSpPr>
          <p:spPr>
            <a:xfrm>
              <a:off x="7268289" y="412908"/>
              <a:ext cx="9525" cy="9525"/>
            </a:xfrm>
            <a:custGeom>
              <a:avLst/>
              <a:gdLst/>
              <a:ahLst/>
              <a:cxnLst/>
              <a:rect l="l" t="t" r="r" b="b"/>
              <a:pathLst>
                <a:path w="9525" h="9525" extrusionOk="0">
                  <a:moveTo>
                    <a:pt x="7858" y="7144"/>
                  </a:moveTo>
                  <a:cubicBezTo>
                    <a:pt x="6906" y="7144"/>
                    <a:pt x="6906" y="7144"/>
                    <a:pt x="7858"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614" name="Google Shape;12614;p15"/>
            <p:cNvSpPr/>
            <p:nvPr/>
          </p:nvSpPr>
          <p:spPr>
            <a:xfrm>
              <a:off x="7253870" y="638651"/>
              <a:ext cx="9525" cy="9525"/>
            </a:xfrm>
            <a:custGeom>
              <a:avLst/>
              <a:gdLst/>
              <a:ahLst/>
              <a:cxnLst/>
              <a:rect l="l" t="t" r="r" b="b"/>
              <a:pathLst>
                <a:path w="9525" h="9525" extrusionOk="0">
                  <a:moveTo>
                    <a:pt x="7990" y="7144"/>
                  </a:moveTo>
                  <a:cubicBezTo>
                    <a:pt x="7990" y="7144"/>
                    <a:pt x="6086" y="7144"/>
                    <a:pt x="7990"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615" name="Google Shape;12615;p15"/>
            <p:cNvSpPr/>
            <p:nvPr/>
          </p:nvSpPr>
          <p:spPr>
            <a:xfrm>
              <a:off x="7243286" y="451008"/>
              <a:ext cx="9525" cy="9525"/>
            </a:xfrm>
            <a:custGeom>
              <a:avLst/>
              <a:gdLst/>
              <a:ahLst/>
              <a:cxnLst/>
              <a:rect l="l" t="t" r="r" b="b"/>
              <a:pathLst>
                <a:path w="9525" h="9525" extrusionOk="0">
                  <a:moveTo>
                    <a:pt x="7144" y="7144"/>
                  </a:moveTo>
                  <a:cubicBezTo>
                    <a:pt x="9049" y="7144"/>
                    <a:pt x="7144" y="7144"/>
                    <a:pt x="7144"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616" name="Google Shape;12616;p15"/>
            <p:cNvSpPr/>
            <p:nvPr/>
          </p:nvSpPr>
          <p:spPr>
            <a:xfrm>
              <a:off x="7244239" y="651986"/>
              <a:ext cx="9525" cy="9525"/>
            </a:xfrm>
            <a:custGeom>
              <a:avLst/>
              <a:gdLst/>
              <a:ahLst/>
              <a:cxnLst/>
              <a:rect l="l" t="t" r="r" b="b"/>
              <a:pathLst>
                <a:path w="9525" h="9525" extrusionOk="0">
                  <a:moveTo>
                    <a:pt x="7144" y="7144"/>
                  </a:moveTo>
                  <a:cubicBezTo>
                    <a:pt x="7144" y="8096"/>
                    <a:pt x="7144" y="8096"/>
                    <a:pt x="7144" y="7144"/>
                  </a:cubicBezTo>
                  <a:cubicBezTo>
                    <a:pt x="7144" y="8096"/>
                    <a:pt x="7144" y="8096"/>
                    <a:pt x="7144"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617" name="Google Shape;12617;p15"/>
            <p:cNvSpPr/>
            <p:nvPr/>
          </p:nvSpPr>
          <p:spPr>
            <a:xfrm>
              <a:off x="7243286" y="658653"/>
              <a:ext cx="9525" cy="9525"/>
            </a:xfrm>
            <a:custGeom>
              <a:avLst/>
              <a:gdLst/>
              <a:ahLst/>
              <a:cxnLst/>
              <a:rect l="l" t="t" r="r" b="b"/>
              <a:pathLst>
                <a:path w="9525" h="9525" extrusionOk="0">
                  <a:moveTo>
                    <a:pt x="8096" y="7144"/>
                  </a:moveTo>
                  <a:lnTo>
                    <a:pt x="7144" y="8096"/>
                  </a:lnTo>
                  <a:cubicBezTo>
                    <a:pt x="7144" y="7144"/>
                    <a:pt x="7144" y="7144"/>
                    <a:pt x="8096"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618" name="Google Shape;12618;p15"/>
            <p:cNvSpPr/>
            <p:nvPr/>
          </p:nvSpPr>
          <p:spPr>
            <a:xfrm>
              <a:off x="7242334" y="662463"/>
              <a:ext cx="9525" cy="9525"/>
            </a:xfrm>
            <a:custGeom>
              <a:avLst/>
              <a:gdLst/>
              <a:ahLst/>
              <a:cxnLst/>
              <a:rect l="l" t="t" r="r" b="b"/>
              <a:pathLst>
                <a:path w="9525" h="9525" extrusionOk="0">
                  <a:moveTo>
                    <a:pt x="7144" y="7144"/>
                  </a:moveTo>
                  <a:cubicBezTo>
                    <a:pt x="7144" y="7144"/>
                    <a:pt x="10001" y="8096"/>
                    <a:pt x="7144"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619" name="Google Shape;12619;p15"/>
            <p:cNvSpPr/>
            <p:nvPr/>
          </p:nvSpPr>
          <p:spPr>
            <a:xfrm>
              <a:off x="7235904" y="590602"/>
              <a:ext cx="9525" cy="9525"/>
            </a:xfrm>
            <a:custGeom>
              <a:avLst/>
              <a:gdLst/>
              <a:ahLst/>
              <a:cxnLst/>
              <a:rect l="l" t="t" r="r" b="b"/>
              <a:pathLst>
                <a:path w="9525" h="9525" extrusionOk="0">
                  <a:moveTo>
                    <a:pt x="7858" y="7567"/>
                  </a:moveTo>
                  <a:cubicBezTo>
                    <a:pt x="7858" y="7567"/>
                    <a:pt x="7858" y="7567"/>
                    <a:pt x="7858" y="7567"/>
                  </a:cubicBezTo>
                  <a:cubicBezTo>
                    <a:pt x="6906" y="6615"/>
                    <a:pt x="6906" y="7567"/>
                    <a:pt x="7858" y="7567"/>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620" name="Google Shape;12620;p15"/>
            <p:cNvSpPr/>
            <p:nvPr/>
          </p:nvSpPr>
          <p:spPr>
            <a:xfrm>
              <a:off x="7243286" y="611028"/>
              <a:ext cx="9525" cy="9525"/>
            </a:xfrm>
            <a:custGeom>
              <a:avLst/>
              <a:gdLst/>
              <a:ahLst/>
              <a:cxnLst/>
              <a:rect l="l" t="t" r="r" b="b"/>
              <a:pathLst>
                <a:path w="9525" h="9525" extrusionOk="0">
                  <a:moveTo>
                    <a:pt x="8096" y="8096"/>
                  </a:moveTo>
                  <a:cubicBezTo>
                    <a:pt x="7144" y="8096"/>
                    <a:pt x="7144" y="8096"/>
                    <a:pt x="7144" y="7144"/>
                  </a:cubicBezTo>
                  <a:cubicBezTo>
                    <a:pt x="7144" y="8096"/>
                    <a:pt x="7144" y="8096"/>
                    <a:pt x="8096" y="8096"/>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621" name="Google Shape;12621;p15"/>
            <p:cNvSpPr/>
            <p:nvPr/>
          </p:nvSpPr>
          <p:spPr>
            <a:xfrm>
              <a:off x="7231856" y="566261"/>
              <a:ext cx="9525" cy="9525"/>
            </a:xfrm>
            <a:custGeom>
              <a:avLst/>
              <a:gdLst/>
              <a:ahLst/>
              <a:cxnLst/>
              <a:rect l="l" t="t" r="r" b="b"/>
              <a:pathLst>
                <a:path w="9525" h="9525" extrusionOk="0">
                  <a:moveTo>
                    <a:pt x="7144" y="7144"/>
                  </a:moveTo>
                  <a:cubicBezTo>
                    <a:pt x="7144" y="7144"/>
                    <a:pt x="7144" y="7144"/>
                    <a:pt x="7144"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622" name="Google Shape;12622;p15"/>
            <p:cNvSpPr/>
            <p:nvPr/>
          </p:nvSpPr>
          <p:spPr>
            <a:xfrm>
              <a:off x="7242863" y="611028"/>
              <a:ext cx="9525" cy="9525"/>
            </a:xfrm>
            <a:custGeom>
              <a:avLst/>
              <a:gdLst/>
              <a:ahLst/>
              <a:cxnLst/>
              <a:rect l="l" t="t" r="r" b="b"/>
              <a:pathLst>
                <a:path w="9525" h="9525" extrusionOk="0">
                  <a:moveTo>
                    <a:pt x="7567" y="7144"/>
                  </a:moveTo>
                  <a:cubicBezTo>
                    <a:pt x="6615" y="7144"/>
                    <a:pt x="7567" y="8096"/>
                    <a:pt x="7567" y="8096"/>
                  </a:cubicBezTo>
                  <a:cubicBezTo>
                    <a:pt x="7567" y="7144"/>
                    <a:pt x="7567" y="7144"/>
                    <a:pt x="7567"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623" name="Google Shape;12623;p15"/>
            <p:cNvSpPr/>
            <p:nvPr/>
          </p:nvSpPr>
          <p:spPr>
            <a:xfrm>
              <a:off x="7239476" y="681513"/>
              <a:ext cx="9525" cy="9525"/>
            </a:xfrm>
            <a:custGeom>
              <a:avLst/>
              <a:gdLst/>
              <a:ahLst/>
              <a:cxnLst/>
              <a:rect l="l" t="t" r="r" b="b"/>
              <a:pathLst>
                <a:path w="9525" h="9525" extrusionOk="0">
                  <a:moveTo>
                    <a:pt x="7144" y="7144"/>
                  </a:moveTo>
                  <a:cubicBezTo>
                    <a:pt x="7144" y="7144"/>
                    <a:pt x="7144" y="8096"/>
                    <a:pt x="7144"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624" name="Google Shape;12624;p15"/>
            <p:cNvSpPr/>
            <p:nvPr/>
          </p:nvSpPr>
          <p:spPr>
            <a:xfrm>
              <a:off x="7239476" y="681513"/>
              <a:ext cx="9525" cy="9525"/>
            </a:xfrm>
            <a:custGeom>
              <a:avLst/>
              <a:gdLst/>
              <a:ahLst/>
              <a:cxnLst/>
              <a:rect l="l" t="t" r="r" b="b"/>
              <a:pathLst>
                <a:path w="9525" h="9525" extrusionOk="0">
                  <a:moveTo>
                    <a:pt x="7144" y="7144"/>
                  </a:moveTo>
                  <a:lnTo>
                    <a:pt x="7144" y="7144"/>
                  </a:lnTo>
                  <a:cubicBezTo>
                    <a:pt x="8096" y="8096"/>
                    <a:pt x="8096" y="8096"/>
                    <a:pt x="7144"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625" name="Google Shape;12625;p15"/>
            <p:cNvSpPr/>
            <p:nvPr/>
          </p:nvSpPr>
          <p:spPr>
            <a:xfrm>
              <a:off x="7240429" y="682466"/>
              <a:ext cx="9525" cy="9525"/>
            </a:xfrm>
            <a:custGeom>
              <a:avLst/>
              <a:gdLst/>
              <a:ahLst/>
              <a:cxnLst/>
              <a:rect l="l" t="t" r="r" b="b"/>
              <a:pathLst>
                <a:path w="9525" h="9525" extrusionOk="0">
                  <a:moveTo>
                    <a:pt x="7144" y="7144"/>
                  </a:moveTo>
                  <a:lnTo>
                    <a:pt x="7144" y="7144"/>
                  </a:lnTo>
                  <a:cubicBezTo>
                    <a:pt x="7144" y="7144"/>
                    <a:pt x="7144" y="7144"/>
                    <a:pt x="7144"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626" name="Google Shape;12626;p15"/>
            <p:cNvSpPr/>
            <p:nvPr/>
          </p:nvSpPr>
          <p:spPr>
            <a:xfrm>
              <a:off x="7240429" y="675798"/>
              <a:ext cx="9525" cy="9525"/>
            </a:xfrm>
            <a:custGeom>
              <a:avLst/>
              <a:gdLst/>
              <a:ahLst/>
              <a:cxnLst/>
              <a:rect l="l" t="t" r="r" b="b"/>
              <a:pathLst>
                <a:path w="9525" h="9525" extrusionOk="0">
                  <a:moveTo>
                    <a:pt x="8096" y="7144"/>
                  </a:moveTo>
                  <a:lnTo>
                    <a:pt x="7144" y="7144"/>
                  </a:lnTo>
                  <a:cubicBezTo>
                    <a:pt x="7144" y="7144"/>
                    <a:pt x="8096" y="7144"/>
                    <a:pt x="8096"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627" name="Google Shape;12627;p15"/>
            <p:cNvSpPr/>
            <p:nvPr/>
          </p:nvSpPr>
          <p:spPr>
            <a:xfrm>
              <a:off x="7239872" y="673893"/>
              <a:ext cx="9525" cy="9525"/>
            </a:xfrm>
            <a:custGeom>
              <a:avLst/>
              <a:gdLst/>
              <a:ahLst/>
              <a:cxnLst/>
              <a:rect l="l" t="t" r="r" b="b"/>
              <a:pathLst>
                <a:path w="9525" h="9525" extrusionOk="0">
                  <a:moveTo>
                    <a:pt x="8653" y="7144"/>
                  </a:moveTo>
                  <a:cubicBezTo>
                    <a:pt x="5796" y="11906"/>
                    <a:pt x="7700" y="7144"/>
                    <a:pt x="8653"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628" name="Google Shape;12628;p15"/>
            <p:cNvSpPr/>
            <p:nvPr/>
          </p:nvSpPr>
          <p:spPr>
            <a:xfrm>
              <a:off x="7254716" y="667226"/>
              <a:ext cx="9525" cy="9525"/>
            </a:xfrm>
            <a:custGeom>
              <a:avLst/>
              <a:gdLst/>
              <a:ahLst/>
              <a:cxnLst/>
              <a:rect l="l" t="t" r="r" b="b"/>
              <a:pathLst>
                <a:path w="9525" h="9525" extrusionOk="0">
                  <a:moveTo>
                    <a:pt x="7144" y="7144"/>
                  </a:moveTo>
                  <a:cubicBezTo>
                    <a:pt x="8096" y="10954"/>
                    <a:pt x="7144" y="8096"/>
                    <a:pt x="7144"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629" name="Google Shape;12629;p15"/>
            <p:cNvSpPr/>
            <p:nvPr/>
          </p:nvSpPr>
          <p:spPr>
            <a:xfrm>
              <a:off x="7256621" y="662463"/>
              <a:ext cx="9525" cy="9525"/>
            </a:xfrm>
            <a:custGeom>
              <a:avLst/>
              <a:gdLst/>
              <a:ahLst/>
              <a:cxnLst/>
              <a:rect l="l" t="t" r="r" b="b"/>
              <a:pathLst>
                <a:path w="9525" h="9525" extrusionOk="0">
                  <a:moveTo>
                    <a:pt x="7144" y="7144"/>
                  </a:moveTo>
                  <a:cubicBezTo>
                    <a:pt x="8096" y="8096"/>
                    <a:pt x="9049" y="7144"/>
                    <a:pt x="9049" y="7144"/>
                  </a:cubicBezTo>
                  <a:cubicBezTo>
                    <a:pt x="8096" y="7144"/>
                    <a:pt x="8096" y="7144"/>
                    <a:pt x="7144"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630" name="Google Shape;12630;p15"/>
            <p:cNvSpPr/>
            <p:nvPr/>
          </p:nvSpPr>
          <p:spPr>
            <a:xfrm>
              <a:off x="7255669" y="627221"/>
              <a:ext cx="9525" cy="9525"/>
            </a:xfrm>
            <a:custGeom>
              <a:avLst/>
              <a:gdLst/>
              <a:ahLst/>
              <a:cxnLst/>
              <a:rect l="l" t="t" r="r" b="b"/>
              <a:pathLst>
                <a:path w="9525" h="9525" extrusionOk="0">
                  <a:moveTo>
                    <a:pt x="7144" y="7144"/>
                  </a:moveTo>
                  <a:lnTo>
                    <a:pt x="10001" y="7144"/>
                  </a:lnTo>
                  <a:cubicBezTo>
                    <a:pt x="10001" y="7144"/>
                    <a:pt x="9049" y="7144"/>
                    <a:pt x="7144"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631" name="Google Shape;12631;p15"/>
            <p:cNvSpPr/>
            <p:nvPr/>
          </p:nvSpPr>
          <p:spPr>
            <a:xfrm>
              <a:off x="7241487" y="621506"/>
              <a:ext cx="9525" cy="9525"/>
            </a:xfrm>
            <a:custGeom>
              <a:avLst/>
              <a:gdLst/>
              <a:ahLst/>
              <a:cxnLst/>
              <a:rect l="l" t="t" r="r" b="b"/>
              <a:pathLst>
                <a:path w="9525" h="9525" extrusionOk="0">
                  <a:moveTo>
                    <a:pt x="7990" y="7144"/>
                  </a:moveTo>
                  <a:cubicBezTo>
                    <a:pt x="6085" y="10001"/>
                    <a:pt x="7990" y="7144"/>
                    <a:pt x="7990"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632" name="Google Shape;12632;p15"/>
            <p:cNvSpPr/>
            <p:nvPr/>
          </p:nvSpPr>
          <p:spPr>
            <a:xfrm>
              <a:off x="7260156" y="615805"/>
              <a:ext cx="9525" cy="9525"/>
            </a:xfrm>
            <a:custGeom>
              <a:avLst/>
              <a:gdLst/>
              <a:ahLst/>
              <a:cxnLst/>
              <a:rect l="l" t="t" r="r" b="b"/>
              <a:pathLst>
                <a:path w="9525" h="9525" extrusionOk="0">
                  <a:moveTo>
                    <a:pt x="7419" y="8082"/>
                  </a:moveTo>
                  <a:cubicBezTo>
                    <a:pt x="8371" y="9987"/>
                    <a:pt x="6466" y="5225"/>
                    <a:pt x="7419" y="8082"/>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633" name="Google Shape;12633;p15"/>
            <p:cNvSpPr/>
            <p:nvPr/>
          </p:nvSpPr>
          <p:spPr>
            <a:xfrm>
              <a:off x="7253764" y="559593"/>
              <a:ext cx="9525" cy="9525"/>
            </a:xfrm>
            <a:custGeom>
              <a:avLst/>
              <a:gdLst/>
              <a:ahLst/>
              <a:cxnLst/>
              <a:rect l="l" t="t" r="r" b="b"/>
              <a:pathLst>
                <a:path w="9525" h="9525" extrusionOk="0">
                  <a:moveTo>
                    <a:pt x="10001" y="7144"/>
                  </a:moveTo>
                  <a:lnTo>
                    <a:pt x="7144" y="7144"/>
                  </a:lnTo>
                  <a:cubicBezTo>
                    <a:pt x="7144" y="7144"/>
                    <a:pt x="10954" y="7144"/>
                    <a:pt x="10001"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634" name="Google Shape;12634;p15"/>
            <p:cNvSpPr/>
            <p:nvPr/>
          </p:nvSpPr>
          <p:spPr>
            <a:xfrm>
              <a:off x="7253764" y="533876"/>
              <a:ext cx="9525" cy="9525"/>
            </a:xfrm>
            <a:custGeom>
              <a:avLst/>
              <a:gdLst/>
              <a:ahLst/>
              <a:cxnLst/>
              <a:rect l="l" t="t" r="r" b="b"/>
              <a:pathLst>
                <a:path w="9525" h="9525" extrusionOk="0">
                  <a:moveTo>
                    <a:pt x="7144" y="8096"/>
                  </a:moveTo>
                  <a:cubicBezTo>
                    <a:pt x="9049" y="8096"/>
                    <a:pt x="10001" y="7144"/>
                    <a:pt x="8096" y="7144"/>
                  </a:cubicBezTo>
                  <a:cubicBezTo>
                    <a:pt x="8096" y="7144"/>
                    <a:pt x="7144" y="8096"/>
                    <a:pt x="7144" y="8096"/>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635" name="Google Shape;12635;p15"/>
            <p:cNvSpPr/>
            <p:nvPr/>
          </p:nvSpPr>
          <p:spPr>
            <a:xfrm>
              <a:off x="7268051" y="461486"/>
              <a:ext cx="9525" cy="9525"/>
            </a:xfrm>
            <a:custGeom>
              <a:avLst/>
              <a:gdLst/>
              <a:ahLst/>
              <a:cxnLst/>
              <a:rect l="l" t="t" r="r" b="b"/>
              <a:pathLst>
                <a:path w="9525" h="9525" extrusionOk="0">
                  <a:moveTo>
                    <a:pt x="7144" y="7144"/>
                  </a:moveTo>
                  <a:cubicBezTo>
                    <a:pt x="10001" y="8096"/>
                    <a:pt x="7144" y="7144"/>
                    <a:pt x="7144"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636" name="Google Shape;12636;p15"/>
            <p:cNvSpPr/>
            <p:nvPr/>
          </p:nvSpPr>
          <p:spPr>
            <a:xfrm>
              <a:off x="7100136" y="741505"/>
              <a:ext cx="9525" cy="9525"/>
            </a:xfrm>
            <a:custGeom>
              <a:avLst/>
              <a:gdLst/>
              <a:ahLst/>
              <a:cxnLst/>
              <a:rect l="l" t="t" r="r" b="b"/>
              <a:pathLst>
                <a:path w="9525" h="9525" extrusionOk="0">
                  <a:moveTo>
                    <a:pt x="7419" y="9064"/>
                  </a:moveTo>
                  <a:cubicBezTo>
                    <a:pt x="6466" y="4302"/>
                    <a:pt x="8371" y="10017"/>
                    <a:pt x="7419" y="906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637" name="Google Shape;12637;p15"/>
            <p:cNvSpPr/>
            <p:nvPr/>
          </p:nvSpPr>
          <p:spPr>
            <a:xfrm>
              <a:off x="7096601" y="737711"/>
              <a:ext cx="9525" cy="19050"/>
            </a:xfrm>
            <a:custGeom>
              <a:avLst/>
              <a:gdLst/>
              <a:ahLst/>
              <a:cxnLst/>
              <a:rect l="l" t="t" r="r" b="b"/>
              <a:pathLst>
                <a:path w="9525" h="19050" extrusionOk="0">
                  <a:moveTo>
                    <a:pt x="7144" y="7144"/>
                  </a:moveTo>
                  <a:cubicBezTo>
                    <a:pt x="8096" y="17621"/>
                    <a:pt x="8096" y="11906"/>
                    <a:pt x="7144"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638" name="Google Shape;12638;p15"/>
            <p:cNvSpPr/>
            <p:nvPr/>
          </p:nvSpPr>
          <p:spPr>
            <a:xfrm>
              <a:off x="7063264" y="745331"/>
              <a:ext cx="9525" cy="9525"/>
            </a:xfrm>
            <a:custGeom>
              <a:avLst/>
              <a:gdLst/>
              <a:ahLst/>
              <a:cxnLst/>
              <a:rect l="l" t="t" r="r" b="b"/>
              <a:pathLst>
                <a:path w="9525" h="9525" extrusionOk="0">
                  <a:moveTo>
                    <a:pt x="7144" y="7144"/>
                  </a:moveTo>
                  <a:lnTo>
                    <a:pt x="7144" y="7144"/>
                  </a:lnTo>
                  <a:cubicBezTo>
                    <a:pt x="7144" y="7144"/>
                    <a:pt x="7144" y="7144"/>
                    <a:pt x="7144"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639" name="Google Shape;12639;p15"/>
            <p:cNvSpPr/>
            <p:nvPr/>
          </p:nvSpPr>
          <p:spPr>
            <a:xfrm>
              <a:off x="7044214" y="754856"/>
              <a:ext cx="9525" cy="9525"/>
            </a:xfrm>
            <a:custGeom>
              <a:avLst/>
              <a:gdLst/>
              <a:ahLst/>
              <a:cxnLst/>
              <a:rect l="l" t="t" r="r" b="b"/>
              <a:pathLst>
                <a:path w="9525" h="9525" extrusionOk="0">
                  <a:moveTo>
                    <a:pt x="7144" y="7144"/>
                  </a:moveTo>
                  <a:cubicBezTo>
                    <a:pt x="7144" y="7144"/>
                    <a:pt x="7144" y="7144"/>
                    <a:pt x="7144" y="7144"/>
                  </a:cubicBezTo>
                  <a:cubicBezTo>
                    <a:pt x="7144" y="7144"/>
                    <a:pt x="7144" y="7144"/>
                    <a:pt x="7144"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640" name="Google Shape;12640;p15"/>
            <p:cNvSpPr/>
            <p:nvPr/>
          </p:nvSpPr>
          <p:spPr>
            <a:xfrm>
              <a:off x="7038499" y="753903"/>
              <a:ext cx="9525" cy="9525"/>
            </a:xfrm>
            <a:custGeom>
              <a:avLst/>
              <a:gdLst/>
              <a:ahLst/>
              <a:cxnLst/>
              <a:rect l="l" t="t" r="r" b="b"/>
              <a:pathLst>
                <a:path w="9525" h="9525" extrusionOk="0">
                  <a:moveTo>
                    <a:pt x="7144" y="7144"/>
                  </a:moveTo>
                  <a:cubicBezTo>
                    <a:pt x="8096" y="7144"/>
                    <a:pt x="8096" y="7144"/>
                    <a:pt x="7144" y="7144"/>
                  </a:cubicBezTo>
                  <a:cubicBezTo>
                    <a:pt x="8096" y="7144"/>
                    <a:pt x="7144" y="7144"/>
                    <a:pt x="7144"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641" name="Google Shape;12641;p15"/>
            <p:cNvSpPr/>
            <p:nvPr/>
          </p:nvSpPr>
          <p:spPr>
            <a:xfrm>
              <a:off x="7062311" y="744378"/>
              <a:ext cx="9525" cy="9525"/>
            </a:xfrm>
            <a:custGeom>
              <a:avLst/>
              <a:gdLst/>
              <a:ahLst/>
              <a:cxnLst/>
              <a:rect l="l" t="t" r="r" b="b"/>
              <a:pathLst>
                <a:path w="9525" h="9525" extrusionOk="0">
                  <a:moveTo>
                    <a:pt x="8096" y="8096"/>
                  </a:moveTo>
                  <a:lnTo>
                    <a:pt x="7144" y="7144"/>
                  </a:lnTo>
                  <a:cubicBezTo>
                    <a:pt x="8096" y="9049"/>
                    <a:pt x="8096" y="8096"/>
                    <a:pt x="8096" y="8096"/>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642" name="Google Shape;12642;p15"/>
            <p:cNvSpPr/>
            <p:nvPr/>
          </p:nvSpPr>
          <p:spPr>
            <a:xfrm>
              <a:off x="7094696" y="746521"/>
              <a:ext cx="9525" cy="9525"/>
            </a:xfrm>
            <a:custGeom>
              <a:avLst/>
              <a:gdLst/>
              <a:ahLst/>
              <a:cxnLst/>
              <a:rect l="l" t="t" r="r" b="b"/>
              <a:pathLst>
                <a:path w="9525" h="9525" extrusionOk="0">
                  <a:moveTo>
                    <a:pt x="7144" y="7858"/>
                  </a:moveTo>
                  <a:cubicBezTo>
                    <a:pt x="7144" y="6906"/>
                    <a:pt x="7144" y="6906"/>
                    <a:pt x="7144" y="7858"/>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643" name="Google Shape;12643;p15"/>
            <p:cNvSpPr/>
            <p:nvPr/>
          </p:nvSpPr>
          <p:spPr>
            <a:xfrm>
              <a:off x="7070460" y="737690"/>
              <a:ext cx="9525" cy="9525"/>
            </a:xfrm>
            <a:custGeom>
              <a:avLst/>
              <a:gdLst/>
              <a:ahLst/>
              <a:cxnLst/>
              <a:rect l="l" t="t" r="r" b="b"/>
              <a:pathLst>
                <a:path w="9525" h="9525" extrusionOk="0">
                  <a:moveTo>
                    <a:pt x="7567" y="9069"/>
                  </a:moveTo>
                  <a:cubicBezTo>
                    <a:pt x="7567" y="8117"/>
                    <a:pt x="6615" y="5259"/>
                    <a:pt x="7567" y="9069"/>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644" name="Google Shape;12644;p15"/>
            <p:cNvSpPr/>
            <p:nvPr/>
          </p:nvSpPr>
          <p:spPr>
            <a:xfrm>
              <a:off x="7077551" y="735806"/>
              <a:ext cx="9525" cy="9525"/>
            </a:xfrm>
            <a:custGeom>
              <a:avLst/>
              <a:gdLst/>
              <a:ahLst/>
              <a:cxnLst/>
              <a:rect l="l" t="t" r="r" b="b"/>
              <a:pathLst>
                <a:path w="9525" h="9525" extrusionOk="0">
                  <a:moveTo>
                    <a:pt x="7144" y="7144"/>
                  </a:moveTo>
                  <a:cubicBezTo>
                    <a:pt x="7144" y="7144"/>
                    <a:pt x="10001" y="13811"/>
                    <a:pt x="7144"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645" name="Google Shape;12645;p15"/>
            <p:cNvSpPr/>
            <p:nvPr/>
          </p:nvSpPr>
          <p:spPr>
            <a:xfrm>
              <a:off x="7089934" y="736758"/>
              <a:ext cx="9525" cy="9525"/>
            </a:xfrm>
            <a:custGeom>
              <a:avLst/>
              <a:gdLst/>
              <a:ahLst/>
              <a:cxnLst/>
              <a:rect l="l" t="t" r="r" b="b"/>
              <a:pathLst>
                <a:path w="9525" h="9525" extrusionOk="0">
                  <a:moveTo>
                    <a:pt x="7144" y="7144"/>
                  </a:moveTo>
                  <a:lnTo>
                    <a:pt x="7144" y="7144"/>
                  </a:lnTo>
                  <a:cubicBezTo>
                    <a:pt x="7144" y="7144"/>
                    <a:pt x="7144" y="7144"/>
                    <a:pt x="7144"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646" name="Google Shape;12646;p15"/>
            <p:cNvSpPr/>
            <p:nvPr/>
          </p:nvSpPr>
          <p:spPr>
            <a:xfrm>
              <a:off x="7065407" y="740145"/>
              <a:ext cx="9525" cy="9525"/>
            </a:xfrm>
            <a:custGeom>
              <a:avLst/>
              <a:gdLst/>
              <a:ahLst/>
              <a:cxnLst/>
              <a:rect l="l" t="t" r="r" b="b"/>
              <a:pathLst>
                <a:path w="9525" h="9525" extrusionOk="0">
                  <a:moveTo>
                    <a:pt x="7858" y="7567"/>
                  </a:moveTo>
                  <a:cubicBezTo>
                    <a:pt x="6906" y="7567"/>
                    <a:pt x="6906" y="6615"/>
                    <a:pt x="7858" y="7567"/>
                  </a:cubicBezTo>
                  <a:lnTo>
                    <a:pt x="7858" y="7567"/>
                  </a:ln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647" name="Google Shape;12647;p15"/>
            <p:cNvSpPr/>
            <p:nvPr/>
          </p:nvSpPr>
          <p:spPr>
            <a:xfrm>
              <a:off x="6943249" y="918686"/>
              <a:ext cx="9525" cy="9525"/>
            </a:xfrm>
            <a:custGeom>
              <a:avLst/>
              <a:gdLst/>
              <a:ahLst/>
              <a:cxnLst/>
              <a:rect l="l" t="t" r="r" b="b"/>
              <a:pathLst>
                <a:path w="9525" h="9525" extrusionOk="0">
                  <a:moveTo>
                    <a:pt x="7144" y="7144"/>
                  </a:moveTo>
                  <a:cubicBezTo>
                    <a:pt x="7144" y="7144"/>
                    <a:pt x="7144" y="7144"/>
                    <a:pt x="7144" y="7144"/>
                  </a:cubicBezTo>
                  <a:cubicBezTo>
                    <a:pt x="7144" y="7144"/>
                    <a:pt x="7144" y="7144"/>
                    <a:pt x="7144"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648" name="Google Shape;12648;p15"/>
            <p:cNvSpPr/>
            <p:nvPr/>
          </p:nvSpPr>
          <p:spPr>
            <a:xfrm>
              <a:off x="6925363" y="921396"/>
              <a:ext cx="9525" cy="9525"/>
            </a:xfrm>
            <a:custGeom>
              <a:avLst/>
              <a:gdLst/>
              <a:ahLst/>
              <a:cxnLst/>
              <a:rect l="l" t="t" r="r" b="b"/>
              <a:pathLst>
                <a:path w="9525" h="9525" extrusionOk="0">
                  <a:moveTo>
                    <a:pt x="8837" y="8244"/>
                  </a:moveTo>
                  <a:cubicBezTo>
                    <a:pt x="8837" y="7291"/>
                    <a:pt x="5027" y="6339"/>
                    <a:pt x="8837" y="82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649" name="Google Shape;12649;p15"/>
            <p:cNvSpPr/>
            <p:nvPr/>
          </p:nvSpPr>
          <p:spPr>
            <a:xfrm>
              <a:off x="7030879" y="754856"/>
              <a:ext cx="9525" cy="9525"/>
            </a:xfrm>
            <a:custGeom>
              <a:avLst/>
              <a:gdLst/>
              <a:ahLst/>
              <a:cxnLst/>
              <a:rect l="l" t="t" r="r" b="b"/>
              <a:pathLst>
                <a:path w="9525" h="9525" extrusionOk="0">
                  <a:moveTo>
                    <a:pt x="7144" y="7144"/>
                  </a:moveTo>
                  <a:lnTo>
                    <a:pt x="7144" y="7144"/>
                  </a:lnTo>
                  <a:cubicBezTo>
                    <a:pt x="7144" y="7144"/>
                    <a:pt x="7144" y="7144"/>
                    <a:pt x="7144"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650" name="Google Shape;12650;p15"/>
            <p:cNvSpPr/>
            <p:nvPr/>
          </p:nvSpPr>
          <p:spPr>
            <a:xfrm>
              <a:off x="6990874" y="804386"/>
              <a:ext cx="19050" cy="9525"/>
            </a:xfrm>
            <a:custGeom>
              <a:avLst/>
              <a:gdLst/>
              <a:ahLst/>
              <a:cxnLst/>
              <a:rect l="l" t="t" r="r" b="b"/>
              <a:pathLst>
                <a:path w="19050" h="9525" extrusionOk="0">
                  <a:moveTo>
                    <a:pt x="7144" y="7144"/>
                  </a:moveTo>
                  <a:cubicBezTo>
                    <a:pt x="10001" y="8096"/>
                    <a:pt x="9049" y="10001"/>
                    <a:pt x="11906" y="10001"/>
                  </a:cubicBezTo>
                  <a:cubicBezTo>
                    <a:pt x="10954" y="10001"/>
                    <a:pt x="9049" y="7144"/>
                    <a:pt x="7144"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651" name="Google Shape;12651;p15"/>
            <p:cNvSpPr/>
            <p:nvPr/>
          </p:nvSpPr>
          <p:spPr>
            <a:xfrm>
              <a:off x="7094696" y="747236"/>
              <a:ext cx="9525" cy="9525"/>
            </a:xfrm>
            <a:custGeom>
              <a:avLst/>
              <a:gdLst/>
              <a:ahLst/>
              <a:cxnLst/>
              <a:rect l="l" t="t" r="r" b="b"/>
              <a:pathLst>
                <a:path w="9525" h="9525" extrusionOk="0">
                  <a:moveTo>
                    <a:pt x="7144" y="7144"/>
                  </a:moveTo>
                  <a:cubicBezTo>
                    <a:pt x="7144" y="7144"/>
                    <a:pt x="7144" y="7144"/>
                    <a:pt x="7144" y="7144"/>
                  </a:cubicBezTo>
                  <a:cubicBezTo>
                    <a:pt x="7144" y="7144"/>
                    <a:pt x="7144" y="7144"/>
                    <a:pt x="7144"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652" name="Google Shape;12652;p15"/>
            <p:cNvSpPr/>
            <p:nvPr/>
          </p:nvSpPr>
          <p:spPr>
            <a:xfrm>
              <a:off x="6996589" y="807243"/>
              <a:ext cx="9525" cy="9525"/>
            </a:xfrm>
            <a:custGeom>
              <a:avLst/>
              <a:gdLst/>
              <a:ahLst/>
              <a:cxnLst/>
              <a:rect l="l" t="t" r="r" b="b"/>
              <a:pathLst>
                <a:path w="9525" h="9525" extrusionOk="0">
                  <a:moveTo>
                    <a:pt x="7144" y="7144"/>
                  </a:moveTo>
                  <a:cubicBezTo>
                    <a:pt x="7144" y="7144"/>
                    <a:pt x="7144" y="8096"/>
                    <a:pt x="7144"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653" name="Google Shape;12653;p15"/>
            <p:cNvSpPr/>
            <p:nvPr/>
          </p:nvSpPr>
          <p:spPr>
            <a:xfrm>
              <a:off x="7020401" y="767238"/>
              <a:ext cx="9525" cy="9525"/>
            </a:xfrm>
            <a:custGeom>
              <a:avLst/>
              <a:gdLst/>
              <a:ahLst/>
              <a:cxnLst/>
              <a:rect l="l" t="t" r="r" b="b"/>
              <a:pathLst>
                <a:path w="9525" h="9525" extrusionOk="0">
                  <a:moveTo>
                    <a:pt x="7144" y="7144"/>
                  </a:moveTo>
                  <a:cubicBezTo>
                    <a:pt x="7144" y="7144"/>
                    <a:pt x="8096" y="8096"/>
                    <a:pt x="8096" y="8096"/>
                  </a:cubicBezTo>
                  <a:cubicBezTo>
                    <a:pt x="8096" y="8096"/>
                    <a:pt x="7144" y="7144"/>
                    <a:pt x="7144"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654" name="Google Shape;12654;p15"/>
            <p:cNvSpPr/>
            <p:nvPr/>
          </p:nvSpPr>
          <p:spPr>
            <a:xfrm>
              <a:off x="7031831" y="762476"/>
              <a:ext cx="9525" cy="9525"/>
            </a:xfrm>
            <a:custGeom>
              <a:avLst/>
              <a:gdLst/>
              <a:ahLst/>
              <a:cxnLst/>
              <a:rect l="l" t="t" r="r" b="b"/>
              <a:pathLst>
                <a:path w="9525" h="9525" extrusionOk="0">
                  <a:moveTo>
                    <a:pt x="7144" y="7144"/>
                  </a:moveTo>
                  <a:lnTo>
                    <a:pt x="7144" y="7144"/>
                  </a:lnTo>
                  <a:cubicBezTo>
                    <a:pt x="7144" y="7144"/>
                    <a:pt x="7144" y="7144"/>
                    <a:pt x="7144"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655" name="Google Shape;12655;p15"/>
            <p:cNvSpPr/>
            <p:nvPr/>
          </p:nvSpPr>
          <p:spPr>
            <a:xfrm>
              <a:off x="7017826" y="773906"/>
              <a:ext cx="9525" cy="9525"/>
            </a:xfrm>
            <a:custGeom>
              <a:avLst/>
              <a:gdLst/>
              <a:ahLst/>
              <a:cxnLst/>
              <a:rect l="l" t="t" r="r" b="b"/>
              <a:pathLst>
                <a:path w="9525" h="9525" extrusionOk="0">
                  <a:moveTo>
                    <a:pt x="7815" y="7144"/>
                  </a:moveTo>
                  <a:cubicBezTo>
                    <a:pt x="5909" y="7144"/>
                    <a:pt x="8767" y="8096"/>
                    <a:pt x="7815"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656" name="Google Shape;12656;p15"/>
            <p:cNvSpPr/>
            <p:nvPr/>
          </p:nvSpPr>
          <p:spPr>
            <a:xfrm>
              <a:off x="7014686" y="778668"/>
              <a:ext cx="9525" cy="9525"/>
            </a:xfrm>
            <a:custGeom>
              <a:avLst/>
              <a:gdLst/>
              <a:ahLst/>
              <a:cxnLst/>
              <a:rect l="l" t="t" r="r" b="b"/>
              <a:pathLst>
                <a:path w="9525" h="9525" extrusionOk="0">
                  <a:moveTo>
                    <a:pt x="7144" y="7144"/>
                  </a:moveTo>
                  <a:cubicBezTo>
                    <a:pt x="7144" y="8096"/>
                    <a:pt x="7144" y="8096"/>
                    <a:pt x="7144"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657" name="Google Shape;12657;p15"/>
            <p:cNvSpPr/>
            <p:nvPr/>
          </p:nvSpPr>
          <p:spPr>
            <a:xfrm>
              <a:off x="6944201" y="899636"/>
              <a:ext cx="9525" cy="9525"/>
            </a:xfrm>
            <a:custGeom>
              <a:avLst/>
              <a:gdLst/>
              <a:ahLst/>
              <a:cxnLst/>
              <a:rect l="l" t="t" r="r" b="b"/>
              <a:pathLst>
                <a:path w="9525" h="9525" extrusionOk="0">
                  <a:moveTo>
                    <a:pt x="10001" y="8096"/>
                  </a:moveTo>
                  <a:cubicBezTo>
                    <a:pt x="9049" y="8096"/>
                    <a:pt x="8096" y="8096"/>
                    <a:pt x="7144" y="7144"/>
                  </a:cubicBezTo>
                  <a:cubicBezTo>
                    <a:pt x="9049" y="8096"/>
                    <a:pt x="10001" y="9049"/>
                    <a:pt x="10001" y="8096"/>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658" name="Google Shape;12658;p15"/>
            <p:cNvSpPr/>
            <p:nvPr/>
          </p:nvSpPr>
          <p:spPr>
            <a:xfrm>
              <a:off x="7094696" y="745331"/>
              <a:ext cx="9525" cy="9525"/>
            </a:xfrm>
            <a:custGeom>
              <a:avLst/>
              <a:gdLst/>
              <a:ahLst/>
              <a:cxnLst/>
              <a:rect l="l" t="t" r="r" b="b"/>
              <a:pathLst>
                <a:path w="9525" h="9525" extrusionOk="0">
                  <a:moveTo>
                    <a:pt x="7144" y="7144"/>
                  </a:moveTo>
                  <a:cubicBezTo>
                    <a:pt x="7144" y="10954"/>
                    <a:pt x="7144" y="8096"/>
                    <a:pt x="7144"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659" name="Google Shape;12659;p15"/>
            <p:cNvSpPr/>
            <p:nvPr/>
          </p:nvSpPr>
          <p:spPr>
            <a:xfrm>
              <a:off x="7034265" y="790098"/>
              <a:ext cx="9525" cy="9525"/>
            </a:xfrm>
            <a:custGeom>
              <a:avLst/>
              <a:gdLst/>
              <a:ahLst/>
              <a:cxnLst/>
              <a:rect l="l" t="t" r="r" b="b"/>
              <a:pathLst>
                <a:path w="9525" h="9525" extrusionOk="0">
                  <a:moveTo>
                    <a:pt x="7567" y="7144"/>
                  </a:moveTo>
                  <a:lnTo>
                    <a:pt x="7567" y="7144"/>
                  </a:lnTo>
                  <a:cubicBezTo>
                    <a:pt x="6615" y="7144"/>
                    <a:pt x="7567" y="7144"/>
                    <a:pt x="7567"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660" name="Google Shape;12660;p15"/>
            <p:cNvSpPr/>
            <p:nvPr/>
          </p:nvSpPr>
          <p:spPr>
            <a:xfrm>
              <a:off x="6960394" y="861536"/>
              <a:ext cx="9525" cy="9525"/>
            </a:xfrm>
            <a:custGeom>
              <a:avLst/>
              <a:gdLst/>
              <a:ahLst/>
              <a:cxnLst/>
              <a:rect l="l" t="t" r="r" b="b"/>
              <a:pathLst>
                <a:path w="9525" h="9525" extrusionOk="0">
                  <a:moveTo>
                    <a:pt x="7144" y="7144"/>
                  </a:moveTo>
                  <a:lnTo>
                    <a:pt x="7144" y="7144"/>
                  </a:lnTo>
                  <a:cubicBezTo>
                    <a:pt x="8096" y="7144"/>
                    <a:pt x="8096" y="7144"/>
                    <a:pt x="7144"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661" name="Google Shape;12661;p15"/>
            <p:cNvSpPr/>
            <p:nvPr/>
          </p:nvSpPr>
          <p:spPr>
            <a:xfrm>
              <a:off x="7030322" y="791856"/>
              <a:ext cx="9525" cy="9525"/>
            </a:xfrm>
            <a:custGeom>
              <a:avLst/>
              <a:gdLst/>
              <a:ahLst/>
              <a:cxnLst/>
              <a:rect l="l" t="t" r="r" b="b"/>
              <a:pathLst>
                <a:path w="9525" h="9525" extrusionOk="0">
                  <a:moveTo>
                    <a:pt x="8653" y="8244"/>
                  </a:moveTo>
                  <a:cubicBezTo>
                    <a:pt x="5796" y="6339"/>
                    <a:pt x="7700" y="7291"/>
                    <a:pt x="8653" y="82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662" name="Google Shape;12662;p15"/>
            <p:cNvSpPr/>
            <p:nvPr/>
          </p:nvSpPr>
          <p:spPr>
            <a:xfrm>
              <a:off x="6944201" y="900588"/>
              <a:ext cx="9525" cy="9525"/>
            </a:xfrm>
            <a:custGeom>
              <a:avLst/>
              <a:gdLst/>
              <a:ahLst/>
              <a:cxnLst/>
              <a:rect l="l" t="t" r="r" b="b"/>
              <a:pathLst>
                <a:path w="9525" h="9525" extrusionOk="0">
                  <a:moveTo>
                    <a:pt x="7144" y="7144"/>
                  </a:moveTo>
                  <a:lnTo>
                    <a:pt x="7144" y="7144"/>
                  </a:lnTo>
                  <a:lnTo>
                    <a:pt x="7144" y="7144"/>
                  </a:ln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663" name="Google Shape;12663;p15"/>
            <p:cNvSpPr/>
            <p:nvPr/>
          </p:nvSpPr>
          <p:spPr>
            <a:xfrm>
              <a:off x="6918484" y="738125"/>
              <a:ext cx="190500" cy="200025"/>
            </a:xfrm>
            <a:custGeom>
              <a:avLst/>
              <a:gdLst/>
              <a:ahLst/>
              <a:cxnLst/>
              <a:rect l="l" t="t" r="r" b="b"/>
              <a:pathLst>
                <a:path w="190500" h="200025" extrusionOk="0">
                  <a:moveTo>
                    <a:pt x="37624" y="177227"/>
                  </a:moveTo>
                  <a:cubicBezTo>
                    <a:pt x="40481" y="170559"/>
                    <a:pt x="16669" y="165797"/>
                    <a:pt x="37624" y="169607"/>
                  </a:cubicBezTo>
                  <a:cubicBezTo>
                    <a:pt x="28099" y="176274"/>
                    <a:pt x="130016" y="40067"/>
                    <a:pt x="128111" y="38162"/>
                  </a:cubicBezTo>
                  <a:cubicBezTo>
                    <a:pt x="137636" y="52449"/>
                    <a:pt x="140494" y="31494"/>
                    <a:pt x="137636" y="30542"/>
                  </a:cubicBezTo>
                  <a:cubicBezTo>
                    <a:pt x="138589" y="39114"/>
                    <a:pt x="167164" y="14349"/>
                    <a:pt x="165259" y="14349"/>
                  </a:cubicBezTo>
                  <a:cubicBezTo>
                    <a:pt x="168116" y="20064"/>
                    <a:pt x="173831" y="21969"/>
                    <a:pt x="178594" y="8634"/>
                  </a:cubicBezTo>
                  <a:cubicBezTo>
                    <a:pt x="181451" y="13397"/>
                    <a:pt x="182404" y="11492"/>
                    <a:pt x="183356" y="16254"/>
                  </a:cubicBezTo>
                  <a:cubicBezTo>
                    <a:pt x="183356" y="10539"/>
                    <a:pt x="184309" y="10539"/>
                    <a:pt x="184309" y="16254"/>
                  </a:cubicBezTo>
                  <a:cubicBezTo>
                    <a:pt x="183356" y="18159"/>
                    <a:pt x="185261" y="4824"/>
                    <a:pt x="185261" y="13397"/>
                  </a:cubicBezTo>
                  <a:cubicBezTo>
                    <a:pt x="184309" y="12444"/>
                    <a:pt x="183356" y="12444"/>
                    <a:pt x="184309" y="11492"/>
                  </a:cubicBezTo>
                  <a:cubicBezTo>
                    <a:pt x="179546" y="-891"/>
                    <a:pt x="152876" y="17207"/>
                    <a:pt x="152876" y="16254"/>
                  </a:cubicBezTo>
                  <a:cubicBezTo>
                    <a:pt x="137636" y="21017"/>
                    <a:pt x="136684" y="14349"/>
                    <a:pt x="135731" y="28637"/>
                  </a:cubicBezTo>
                  <a:cubicBezTo>
                    <a:pt x="130016" y="29589"/>
                    <a:pt x="130969" y="24827"/>
                    <a:pt x="121444" y="22922"/>
                  </a:cubicBezTo>
                  <a:cubicBezTo>
                    <a:pt x="122396" y="33399"/>
                    <a:pt x="123349" y="21017"/>
                    <a:pt x="121444" y="35304"/>
                  </a:cubicBezTo>
                  <a:cubicBezTo>
                    <a:pt x="121444" y="34352"/>
                    <a:pt x="112871" y="31494"/>
                    <a:pt x="112871" y="32447"/>
                  </a:cubicBezTo>
                  <a:cubicBezTo>
                    <a:pt x="117634" y="36257"/>
                    <a:pt x="114776" y="33399"/>
                    <a:pt x="119539" y="38162"/>
                  </a:cubicBezTo>
                  <a:cubicBezTo>
                    <a:pt x="111919" y="32447"/>
                    <a:pt x="89059" y="76262"/>
                    <a:pt x="73819" y="74357"/>
                  </a:cubicBezTo>
                  <a:cubicBezTo>
                    <a:pt x="74771" y="74357"/>
                    <a:pt x="25241" y="152462"/>
                    <a:pt x="14764" y="146747"/>
                  </a:cubicBezTo>
                  <a:cubicBezTo>
                    <a:pt x="22384" y="153414"/>
                    <a:pt x="17621" y="149604"/>
                    <a:pt x="14764" y="152462"/>
                  </a:cubicBezTo>
                  <a:cubicBezTo>
                    <a:pt x="23336" y="155319"/>
                    <a:pt x="14764" y="151509"/>
                    <a:pt x="24289" y="155319"/>
                  </a:cubicBezTo>
                  <a:cubicBezTo>
                    <a:pt x="20479" y="154367"/>
                    <a:pt x="9049" y="184847"/>
                    <a:pt x="7144" y="188657"/>
                  </a:cubicBezTo>
                  <a:cubicBezTo>
                    <a:pt x="9049" y="192467"/>
                    <a:pt x="28099" y="195324"/>
                    <a:pt x="28099" y="195324"/>
                  </a:cubicBezTo>
                  <a:cubicBezTo>
                    <a:pt x="28099" y="194372"/>
                    <a:pt x="25241" y="191514"/>
                    <a:pt x="28099" y="194372"/>
                  </a:cubicBezTo>
                  <a:cubicBezTo>
                    <a:pt x="27146" y="192467"/>
                    <a:pt x="27146" y="192467"/>
                    <a:pt x="30004" y="193419"/>
                  </a:cubicBezTo>
                  <a:cubicBezTo>
                    <a:pt x="27146" y="182942"/>
                    <a:pt x="34766" y="181989"/>
                    <a:pt x="37624" y="177227"/>
                  </a:cubicBezTo>
                  <a:close/>
                  <a:moveTo>
                    <a:pt x="35719" y="155319"/>
                  </a:moveTo>
                  <a:cubicBezTo>
                    <a:pt x="35719" y="155319"/>
                    <a:pt x="35719" y="156272"/>
                    <a:pt x="35719" y="155319"/>
                  </a:cubicBezTo>
                  <a:close/>
                  <a:moveTo>
                    <a:pt x="36671" y="153414"/>
                  </a:moveTo>
                  <a:cubicBezTo>
                    <a:pt x="35719" y="153414"/>
                    <a:pt x="31909" y="153414"/>
                    <a:pt x="36671" y="153414"/>
                  </a:cubicBezTo>
                  <a:close/>
                  <a:moveTo>
                    <a:pt x="16669" y="150557"/>
                  </a:moveTo>
                  <a:cubicBezTo>
                    <a:pt x="16669" y="149604"/>
                    <a:pt x="20479" y="151509"/>
                    <a:pt x="16669" y="150557"/>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664" name="Google Shape;12664;p15"/>
            <p:cNvSpPr/>
            <p:nvPr/>
          </p:nvSpPr>
          <p:spPr>
            <a:xfrm>
              <a:off x="6930866" y="883443"/>
              <a:ext cx="9525" cy="9525"/>
            </a:xfrm>
            <a:custGeom>
              <a:avLst/>
              <a:gdLst/>
              <a:ahLst/>
              <a:cxnLst/>
              <a:rect l="l" t="t" r="r" b="b"/>
              <a:pathLst>
                <a:path w="9525" h="9525" extrusionOk="0">
                  <a:moveTo>
                    <a:pt x="7144" y="7144"/>
                  </a:moveTo>
                  <a:cubicBezTo>
                    <a:pt x="8096" y="7144"/>
                    <a:pt x="9049" y="7144"/>
                    <a:pt x="7144"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665" name="Google Shape;12665;p15"/>
            <p:cNvSpPr/>
            <p:nvPr/>
          </p:nvSpPr>
          <p:spPr>
            <a:xfrm>
              <a:off x="7064216" y="745860"/>
              <a:ext cx="9525" cy="9525"/>
            </a:xfrm>
            <a:custGeom>
              <a:avLst/>
              <a:gdLst/>
              <a:ahLst/>
              <a:cxnLst/>
              <a:rect l="l" t="t" r="r" b="b"/>
              <a:pathLst>
                <a:path w="9525" h="9525" extrusionOk="0">
                  <a:moveTo>
                    <a:pt x="7144" y="7567"/>
                  </a:moveTo>
                  <a:cubicBezTo>
                    <a:pt x="7144" y="6615"/>
                    <a:pt x="7144" y="7567"/>
                    <a:pt x="7144" y="7567"/>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666" name="Google Shape;12666;p15"/>
            <p:cNvSpPr/>
            <p:nvPr/>
          </p:nvSpPr>
          <p:spPr>
            <a:xfrm>
              <a:off x="6960500" y="863441"/>
              <a:ext cx="9525" cy="9525"/>
            </a:xfrm>
            <a:custGeom>
              <a:avLst/>
              <a:gdLst/>
              <a:ahLst/>
              <a:cxnLst/>
              <a:rect l="l" t="t" r="r" b="b"/>
              <a:pathLst>
                <a:path w="9525" h="9525" extrusionOk="0">
                  <a:moveTo>
                    <a:pt x="7990" y="7144"/>
                  </a:moveTo>
                  <a:cubicBezTo>
                    <a:pt x="6085" y="7144"/>
                    <a:pt x="7990" y="7144"/>
                    <a:pt x="7990"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667" name="Google Shape;12667;p15"/>
            <p:cNvSpPr/>
            <p:nvPr/>
          </p:nvSpPr>
          <p:spPr>
            <a:xfrm>
              <a:off x="7076599" y="751046"/>
              <a:ext cx="9525" cy="9525"/>
            </a:xfrm>
            <a:custGeom>
              <a:avLst/>
              <a:gdLst/>
              <a:ahLst/>
              <a:cxnLst/>
              <a:rect l="l" t="t" r="r" b="b"/>
              <a:pathLst>
                <a:path w="9525" h="9525" extrusionOk="0">
                  <a:moveTo>
                    <a:pt x="7144" y="7144"/>
                  </a:moveTo>
                  <a:cubicBezTo>
                    <a:pt x="7144" y="7144"/>
                    <a:pt x="8096" y="7144"/>
                    <a:pt x="7144" y="7144"/>
                  </a:cubicBezTo>
                  <a:cubicBezTo>
                    <a:pt x="8096" y="7144"/>
                    <a:pt x="7144" y="7144"/>
                    <a:pt x="7144"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668" name="Google Shape;12668;p15"/>
            <p:cNvSpPr/>
            <p:nvPr/>
          </p:nvSpPr>
          <p:spPr>
            <a:xfrm>
              <a:off x="7081361" y="750093"/>
              <a:ext cx="9525" cy="9525"/>
            </a:xfrm>
            <a:custGeom>
              <a:avLst/>
              <a:gdLst/>
              <a:ahLst/>
              <a:cxnLst/>
              <a:rect l="l" t="t" r="r" b="b"/>
              <a:pathLst>
                <a:path w="9525" h="9525" extrusionOk="0">
                  <a:moveTo>
                    <a:pt x="7144" y="7144"/>
                  </a:moveTo>
                  <a:lnTo>
                    <a:pt x="7144" y="7144"/>
                  </a:lnTo>
                  <a:cubicBezTo>
                    <a:pt x="7144" y="7144"/>
                    <a:pt x="7144" y="7144"/>
                    <a:pt x="7144"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669" name="Google Shape;12669;p15"/>
            <p:cNvSpPr/>
            <p:nvPr/>
          </p:nvSpPr>
          <p:spPr>
            <a:xfrm>
              <a:off x="7083795" y="748400"/>
              <a:ext cx="9525" cy="9525"/>
            </a:xfrm>
            <a:custGeom>
              <a:avLst/>
              <a:gdLst/>
              <a:ahLst/>
              <a:cxnLst/>
              <a:rect l="l" t="t" r="r" b="b"/>
              <a:pathLst>
                <a:path w="9525" h="9525" extrusionOk="0">
                  <a:moveTo>
                    <a:pt x="7567" y="8837"/>
                  </a:moveTo>
                  <a:cubicBezTo>
                    <a:pt x="7567" y="8837"/>
                    <a:pt x="6615" y="5027"/>
                    <a:pt x="7567" y="8837"/>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670" name="Google Shape;12670;p15"/>
            <p:cNvSpPr/>
            <p:nvPr/>
          </p:nvSpPr>
          <p:spPr>
            <a:xfrm>
              <a:off x="7044214" y="776763"/>
              <a:ext cx="9525" cy="9525"/>
            </a:xfrm>
            <a:custGeom>
              <a:avLst/>
              <a:gdLst/>
              <a:ahLst/>
              <a:cxnLst/>
              <a:rect l="l" t="t" r="r" b="b"/>
              <a:pathLst>
                <a:path w="9525" h="9525" extrusionOk="0">
                  <a:moveTo>
                    <a:pt x="7144" y="7144"/>
                  </a:moveTo>
                  <a:cubicBezTo>
                    <a:pt x="7144" y="7144"/>
                    <a:pt x="7144" y="7144"/>
                    <a:pt x="7144" y="7144"/>
                  </a:cubicBezTo>
                  <a:cubicBezTo>
                    <a:pt x="7144" y="8096"/>
                    <a:pt x="7144" y="8096"/>
                    <a:pt x="7144"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671" name="Google Shape;12671;p15"/>
            <p:cNvSpPr/>
            <p:nvPr/>
          </p:nvSpPr>
          <p:spPr>
            <a:xfrm>
              <a:off x="7051834" y="762476"/>
              <a:ext cx="9525" cy="9525"/>
            </a:xfrm>
            <a:custGeom>
              <a:avLst/>
              <a:gdLst/>
              <a:ahLst/>
              <a:cxnLst/>
              <a:rect l="l" t="t" r="r" b="b"/>
              <a:pathLst>
                <a:path w="9525" h="9525" extrusionOk="0">
                  <a:moveTo>
                    <a:pt x="7144" y="7144"/>
                  </a:moveTo>
                  <a:cubicBezTo>
                    <a:pt x="7144" y="8096"/>
                    <a:pt x="7144" y="8096"/>
                    <a:pt x="7144" y="8096"/>
                  </a:cubicBezTo>
                  <a:cubicBezTo>
                    <a:pt x="8096" y="9049"/>
                    <a:pt x="8096" y="9049"/>
                    <a:pt x="7144"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672" name="Google Shape;12672;p15"/>
            <p:cNvSpPr/>
            <p:nvPr/>
          </p:nvSpPr>
          <p:spPr>
            <a:xfrm>
              <a:off x="7034689" y="790098"/>
              <a:ext cx="9525" cy="9525"/>
            </a:xfrm>
            <a:custGeom>
              <a:avLst/>
              <a:gdLst/>
              <a:ahLst/>
              <a:cxnLst/>
              <a:rect l="l" t="t" r="r" b="b"/>
              <a:pathLst>
                <a:path w="9525" h="9525" extrusionOk="0">
                  <a:moveTo>
                    <a:pt x="7144" y="7144"/>
                  </a:moveTo>
                  <a:cubicBezTo>
                    <a:pt x="7144" y="7144"/>
                    <a:pt x="7144" y="7144"/>
                    <a:pt x="7144"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673" name="Google Shape;12673;p15"/>
            <p:cNvSpPr/>
            <p:nvPr/>
          </p:nvSpPr>
          <p:spPr>
            <a:xfrm>
              <a:off x="7051834" y="764381"/>
              <a:ext cx="9525" cy="9525"/>
            </a:xfrm>
            <a:custGeom>
              <a:avLst/>
              <a:gdLst/>
              <a:ahLst/>
              <a:cxnLst/>
              <a:rect l="l" t="t" r="r" b="b"/>
              <a:pathLst>
                <a:path w="9525" h="9525" extrusionOk="0">
                  <a:moveTo>
                    <a:pt x="7144" y="7144"/>
                  </a:moveTo>
                  <a:cubicBezTo>
                    <a:pt x="7144" y="8096"/>
                    <a:pt x="7144" y="7144"/>
                    <a:pt x="7144" y="7144"/>
                  </a:cubicBezTo>
                  <a:cubicBezTo>
                    <a:pt x="7144" y="7144"/>
                    <a:pt x="7144" y="7144"/>
                    <a:pt x="7144"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674" name="Google Shape;12674;p15"/>
            <p:cNvSpPr/>
            <p:nvPr/>
          </p:nvSpPr>
          <p:spPr>
            <a:xfrm>
              <a:off x="7097554" y="746283"/>
              <a:ext cx="9525" cy="9525"/>
            </a:xfrm>
            <a:custGeom>
              <a:avLst/>
              <a:gdLst/>
              <a:ahLst/>
              <a:cxnLst/>
              <a:rect l="l" t="t" r="r" b="b"/>
              <a:pathLst>
                <a:path w="9525" h="9525" extrusionOk="0">
                  <a:moveTo>
                    <a:pt x="7144" y="7144"/>
                  </a:moveTo>
                  <a:cubicBezTo>
                    <a:pt x="7144" y="8096"/>
                    <a:pt x="7144" y="7144"/>
                    <a:pt x="7144"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675" name="Google Shape;12675;p15"/>
            <p:cNvSpPr/>
            <p:nvPr/>
          </p:nvSpPr>
          <p:spPr>
            <a:xfrm>
              <a:off x="7097554" y="746283"/>
              <a:ext cx="9525" cy="9525"/>
            </a:xfrm>
            <a:custGeom>
              <a:avLst/>
              <a:gdLst/>
              <a:ahLst/>
              <a:cxnLst/>
              <a:rect l="l" t="t" r="r" b="b"/>
              <a:pathLst>
                <a:path w="9525" h="9525" extrusionOk="0">
                  <a:moveTo>
                    <a:pt x="7144" y="7144"/>
                  </a:moveTo>
                  <a:lnTo>
                    <a:pt x="7144" y="7144"/>
                  </a:lnTo>
                  <a:cubicBezTo>
                    <a:pt x="7144" y="7144"/>
                    <a:pt x="7144" y="7144"/>
                    <a:pt x="7144"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676" name="Google Shape;12676;p15"/>
            <p:cNvSpPr/>
            <p:nvPr/>
          </p:nvSpPr>
          <p:spPr>
            <a:xfrm>
              <a:off x="7097554" y="745331"/>
              <a:ext cx="9525" cy="9525"/>
            </a:xfrm>
            <a:custGeom>
              <a:avLst/>
              <a:gdLst/>
              <a:ahLst/>
              <a:cxnLst/>
              <a:rect l="l" t="t" r="r" b="b"/>
              <a:pathLst>
                <a:path w="9525" h="9525" extrusionOk="0">
                  <a:moveTo>
                    <a:pt x="7144" y="7144"/>
                  </a:moveTo>
                  <a:lnTo>
                    <a:pt x="7144" y="7144"/>
                  </a:lnTo>
                  <a:cubicBezTo>
                    <a:pt x="7144" y="8096"/>
                    <a:pt x="7144" y="8096"/>
                    <a:pt x="7144"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677" name="Google Shape;12677;p15"/>
            <p:cNvSpPr/>
            <p:nvPr/>
          </p:nvSpPr>
          <p:spPr>
            <a:xfrm>
              <a:off x="7092791" y="746283"/>
              <a:ext cx="9525" cy="9525"/>
            </a:xfrm>
            <a:custGeom>
              <a:avLst/>
              <a:gdLst/>
              <a:ahLst/>
              <a:cxnLst/>
              <a:rect l="l" t="t" r="r" b="b"/>
              <a:pathLst>
                <a:path w="9525" h="9525" extrusionOk="0">
                  <a:moveTo>
                    <a:pt x="7144" y="7144"/>
                  </a:moveTo>
                  <a:lnTo>
                    <a:pt x="7144" y="8096"/>
                  </a:lnTo>
                  <a:cubicBezTo>
                    <a:pt x="8096" y="8096"/>
                    <a:pt x="8096" y="8096"/>
                    <a:pt x="7144"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678" name="Google Shape;12678;p15"/>
            <p:cNvSpPr/>
            <p:nvPr/>
          </p:nvSpPr>
          <p:spPr>
            <a:xfrm>
              <a:off x="7091839" y="747236"/>
              <a:ext cx="9525" cy="9525"/>
            </a:xfrm>
            <a:custGeom>
              <a:avLst/>
              <a:gdLst/>
              <a:ahLst/>
              <a:cxnLst/>
              <a:rect l="l" t="t" r="r" b="b"/>
              <a:pathLst>
                <a:path w="9525" h="9525" extrusionOk="0">
                  <a:moveTo>
                    <a:pt x="7144" y="7144"/>
                  </a:moveTo>
                  <a:cubicBezTo>
                    <a:pt x="11906" y="9049"/>
                    <a:pt x="7144" y="8096"/>
                    <a:pt x="7144"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679" name="Google Shape;12679;p15"/>
            <p:cNvSpPr/>
            <p:nvPr/>
          </p:nvSpPr>
          <p:spPr>
            <a:xfrm>
              <a:off x="7082314" y="735912"/>
              <a:ext cx="9525" cy="9525"/>
            </a:xfrm>
            <a:custGeom>
              <a:avLst/>
              <a:gdLst/>
              <a:ahLst/>
              <a:cxnLst/>
              <a:rect l="l" t="t" r="r" b="b"/>
              <a:pathLst>
                <a:path w="9525" h="9525" extrusionOk="0">
                  <a:moveTo>
                    <a:pt x="7144" y="7990"/>
                  </a:moveTo>
                  <a:cubicBezTo>
                    <a:pt x="9049" y="6085"/>
                    <a:pt x="8096" y="7990"/>
                    <a:pt x="7144" y="7990"/>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680" name="Google Shape;12680;p15"/>
            <p:cNvSpPr/>
            <p:nvPr/>
          </p:nvSpPr>
          <p:spPr>
            <a:xfrm>
              <a:off x="7077551" y="734853"/>
              <a:ext cx="9525" cy="9525"/>
            </a:xfrm>
            <a:custGeom>
              <a:avLst/>
              <a:gdLst/>
              <a:ahLst/>
              <a:cxnLst/>
              <a:rect l="l" t="t" r="r" b="b"/>
              <a:pathLst>
                <a:path w="9525" h="9525" extrusionOk="0">
                  <a:moveTo>
                    <a:pt x="8096" y="9049"/>
                  </a:moveTo>
                  <a:cubicBezTo>
                    <a:pt x="8096" y="8096"/>
                    <a:pt x="7144" y="7144"/>
                    <a:pt x="7144" y="7144"/>
                  </a:cubicBezTo>
                  <a:cubicBezTo>
                    <a:pt x="8096" y="8096"/>
                    <a:pt x="8096" y="8096"/>
                    <a:pt x="8096" y="9049"/>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681" name="Google Shape;12681;p15"/>
            <p:cNvSpPr/>
            <p:nvPr/>
          </p:nvSpPr>
          <p:spPr>
            <a:xfrm>
              <a:off x="7054691" y="745331"/>
              <a:ext cx="9525" cy="9525"/>
            </a:xfrm>
            <a:custGeom>
              <a:avLst/>
              <a:gdLst/>
              <a:ahLst/>
              <a:cxnLst/>
              <a:rect l="l" t="t" r="r" b="b"/>
              <a:pathLst>
                <a:path w="9525" h="9525" extrusionOk="0">
                  <a:moveTo>
                    <a:pt x="8096" y="9049"/>
                  </a:moveTo>
                  <a:lnTo>
                    <a:pt x="7144" y="7144"/>
                  </a:lnTo>
                  <a:cubicBezTo>
                    <a:pt x="7144" y="8096"/>
                    <a:pt x="7144" y="8096"/>
                    <a:pt x="8096" y="9049"/>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682" name="Google Shape;12682;p15"/>
            <p:cNvSpPr/>
            <p:nvPr/>
          </p:nvSpPr>
          <p:spPr>
            <a:xfrm>
              <a:off x="7058372" y="761523"/>
              <a:ext cx="9525" cy="9525"/>
            </a:xfrm>
            <a:custGeom>
              <a:avLst/>
              <a:gdLst/>
              <a:ahLst/>
              <a:cxnLst/>
              <a:rect l="l" t="t" r="r" b="b"/>
              <a:pathLst>
                <a:path w="9525" h="9525" extrusionOk="0">
                  <a:moveTo>
                    <a:pt x="7273" y="7144"/>
                  </a:moveTo>
                  <a:cubicBezTo>
                    <a:pt x="11083" y="8096"/>
                    <a:pt x="6320" y="7144"/>
                    <a:pt x="7273"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683" name="Google Shape;12683;p15"/>
            <p:cNvSpPr/>
            <p:nvPr/>
          </p:nvSpPr>
          <p:spPr>
            <a:xfrm>
              <a:off x="7045844" y="747079"/>
              <a:ext cx="9525" cy="9525"/>
            </a:xfrm>
            <a:custGeom>
              <a:avLst/>
              <a:gdLst/>
              <a:ahLst/>
              <a:cxnLst/>
              <a:rect l="l" t="t" r="r" b="b"/>
              <a:pathLst>
                <a:path w="9525" h="9525" extrusionOk="0">
                  <a:moveTo>
                    <a:pt x="7419" y="7301"/>
                  </a:moveTo>
                  <a:cubicBezTo>
                    <a:pt x="8371" y="6348"/>
                    <a:pt x="6466" y="10158"/>
                    <a:pt x="7419" y="7301"/>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684" name="Google Shape;12684;p15"/>
            <p:cNvSpPr/>
            <p:nvPr/>
          </p:nvSpPr>
          <p:spPr>
            <a:xfrm>
              <a:off x="7012781" y="776122"/>
              <a:ext cx="9525" cy="9525"/>
            </a:xfrm>
            <a:custGeom>
              <a:avLst/>
              <a:gdLst/>
              <a:ahLst/>
              <a:cxnLst/>
              <a:rect l="l" t="t" r="r" b="b"/>
              <a:pathLst>
                <a:path w="9525" h="9525" extrusionOk="0">
                  <a:moveTo>
                    <a:pt x="7144" y="7785"/>
                  </a:moveTo>
                  <a:lnTo>
                    <a:pt x="10001" y="9690"/>
                  </a:lnTo>
                  <a:cubicBezTo>
                    <a:pt x="10001" y="8737"/>
                    <a:pt x="7144" y="5880"/>
                    <a:pt x="7144" y="7785"/>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685" name="Google Shape;12685;p15"/>
            <p:cNvSpPr/>
            <p:nvPr/>
          </p:nvSpPr>
          <p:spPr>
            <a:xfrm>
              <a:off x="7002044" y="792241"/>
              <a:ext cx="9525" cy="9525"/>
            </a:xfrm>
            <a:custGeom>
              <a:avLst/>
              <a:gdLst/>
              <a:ahLst/>
              <a:cxnLst/>
              <a:rect l="l" t="t" r="r" b="b"/>
              <a:pathLst>
                <a:path w="9525" h="9525" extrusionOk="0">
                  <a:moveTo>
                    <a:pt x="9308" y="7858"/>
                  </a:moveTo>
                  <a:cubicBezTo>
                    <a:pt x="8356" y="6906"/>
                    <a:pt x="6451" y="6906"/>
                    <a:pt x="7403" y="7858"/>
                  </a:cubicBezTo>
                  <a:cubicBezTo>
                    <a:pt x="8356" y="7858"/>
                    <a:pt x="9308" y="7858"/>
                    <a:pt x="9308" y="7858"/>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686" name="Google Shape;12686;p15"/>
            <p:cNvSpPr/>
            <p:nvPr/>
          </p:nvSpPr>
          <p:spPr>
            <a:xfrm>
              <a:off x="6938592" y="848730"/>
              <a:ext cx="9525" cy="9525"/>
            </a:xfrm>
            <a:custGeom>
              <a:avLst/>
              <a:gdLst/>
              <a:ahLst/>
              <a:cxnLst/>
              <a:rect l="l" t="t" r="r" b="b"/>
              <a:pathLst>
                <a:path w="9525" h="9525" extrusionOk="0">
                  <a:moveTo>
                    <a:pt x="7990" y="7567"/>
                  </a:moveTo>
                  <a:cubicBezTo>
                    <a:pt x="6086" y="6615"/>
                    <a:pt x="7990" y="7567"/>
                    <a:pt x="7990" y="7567"/>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687" name="Google Shape;12687;p15"/>
            <p:cNvSpPr/>
            <p:nvPr/>
          </p:nvSpPr>
          <p:spPr>
            <a:xfrm>
              <a:off x="7761658" y="937259"/>
              <a:ext cx="9525" cy="9525"/>
            </a:xfrm>
            <a:custGeom>
              <a:avLst/>
              <a:gdLst/>
              <a:ahLst/>
              <a:cxnLst/>
              <a:rect l="l" t="t" r="r" b="b"/>
              <a:pathLst>
                <a:path w="9525" h="9525" extrusionOk="0">
                  <a:moveTo>
                    <a:pt x="8837" y="8573"/>
                  </a:moveTo>
                  <a:cubicBezTo>
                    <a:pt x="8837" y="6667"/>
                    <a:pt x="5027" y="6667"/>
                    <a:pt x="8837" y="8573"/>
                  </a:cubicBezTo>
                  <a:lnTo>
                    <a:pt x="8837" y="8573"/>
                  </a:ln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688" name="Google Shape;12688;p15"/>
            <p:cNvSpPr/>
            <p:nvPr/>
          </p:nvSpPr>
          <p:spPr>
            <a:xfrm>
              <a:off x="7753403" y="933926"/>
              <a:ext cx="9525" cy="9525"/>
            </a:xfrm>
            <a:custGeom>
              <a:avLst/>
              <a:gdLst/>
              <a:ahLst/>
              <a:cxnLst/>
              <a:rect l="l" t="t" r="r" b="b"/>
              <a:pathLst>
                <a:path w="9525" h="9525" extrusionOk="0">
                  <a:moveTo>
                    <a:pt x="7567" y="7144"/>
                  </a:moveTo>
                  <a:cubicBezTo>
                    <a:pt x="6615" y="8096"/>
                    <a:pt x="7567" y="14764"/>
                    <a:pt x="7567" y="7144"/>
                  </a:cubicBezTo>
                  <a:lnTo>
                    <a:pt x="7567" y="7144"/>
                  </a:ln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689" name="Google Shape;12689;p15"/>
            <p:cNvSpPr/>
            <p:nvPr/>
          </p:nvSpPr>
          <p:spPr>
            <a:xfrm>
              <a:off x="7630954" y="922496"/>
              <a:ext cx="9525" cy="9525"/>
            </a:xfrm>
            <a:custGeom>
              <a:avLst/>
              <a:gdLst/>
              <a:ahLst/>
              <a:cxnLst/>
              <a:rect l="l" t="t" r="r" b="b"/>
              <a:pathLst>
                <a:path w="9525" h="9525" extrusionOk="0">
                  <a:moveTo>
                    <a:pt x="9049" y="8096"/>
                  </a:moveTo>
                  <a:lnTo>
                    <a:pt x="7144" y="7144"/>
                  </a:lnTo>
                  <a:cubicBezTo>
                    <a:pt x="7144" y="9049"/>
                    <a:pt x="8096" y="8096"/>
                    <a:pt x="9049" y="8096"/>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690" name="Google Shape;12690;p15"/>
            <p:cNvSpPr/>
            <p:nvPr/>
          </p:nvSpPr>
          <p:spPr>
            <a:xfrm>
              <a:off x="7738586" y="944641"/>
              <a:ext cx="9525" cy="9525"/>
            </a:xfrm>
            <a:custGeom>
              <a:avLst/>
              <a:gdLst/>
              <a:ahLst/>
              <a:cxnLst/>
              <a:rect l="l" t="t" r="r" b="b"/>
              <a:pathLst>
                <a:path w="9525" h="9525" extrusionOk="0">
                  <a:moveTo>
                    <a:pt x="7144" y="7858"/>
                  </a:moveTo>
                  <a:cubicBezTo>
                    <a:pt x="9049" y="6906"/>
                    <a:pt x="8096" y="6906"/>
                    <a:pt x="7144" y="7858"/>
                  </a:cubicBezTo>
                  <a:lnTo>
                    <a:pt x="7144" y="7858"/>
                  </a:ln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691" name="Google Shape;12691;p15"/>
            <p:cNvSpPr/>
            <p:nvPr/>
          </p:nvSpPr>
          <p:spPr>
            <a:xfrm>
              <a:off x="7665244" y="913606"/>
              <a:ext cx="9525" cy="9525"/>
            </a:xfrm>
            <a:custGeom>
              <a:avLst/>
              <a:gdLst/>
              <a:ahLst/>
              <a:cxnLst/>
              <a:rect l="l" t="t" r="r" b="b"/>
              <a:pathLst>
                <a:path w="9525" h="9525" extrusionOk="0">
                  <a:moveTo>
                    <a:pt x="7144" y="8414"/>
                  </a:moveTo>
                  <a:cubicBezTo>
                    <a:pt x="7144" y="8414"/>
                    <a:pt x="9049" y="5556"/>
                    <a:pt x="7144" y="8414"/>
                  </a:cubicBezTo>
                  <a:lnTo>
                    <a:pt x="7144" y="8414"/>
                  </a:ln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692" name="Google Shape;12692;p15"/>
            <p:cNvSpPr/>
            <p:nvPr/>
          </p:nvSpPr>
          <p:spPr>
            <a:xfrm>
              <a:off x="7688909" y="910113"/>
              <a:ext cx="9525" cy="9525"/>
            </a:xfrm>
            <a:custGeom>
              <a:avLst/>
              <a:gdLst/>
              <a:ahLst/>
              <a:cxnLst/>
              <a:rect l="l" t="t" r="r" b="b"/>
              <a:pathLst>
                <a:path w="9525" h="9525" extrusionOk="0">
                  <a:moveTo>
                    <a:pt x="8244" y="7144"/>
                  </a:moveTo>
                  <a:cubicBezTo>
                    <a:pt x="4434" y="7144"/>
                    <a:pt x="12054" y="13811"/>
                    <a:pt x="8244" y="7144"/>
                  </a:cubicBezTo>
                  <a:lnTo>
                    <a:pt x="8244" y="7144"/>
                  </a:ln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693" name="Google Shape;12693;p15"/>
            <p:cNvSpPr/>
            <p:nvPr/>
          </p:nvSpPr>
          <p:spPr>
            <a:xfrm>
              <a:off x="6845141" y="1012983"/>
              <a:ext cx="9525" cy="9525"/>
            </a:xfrm>
            <a:custGeom>
              <a:avLst/>
              <a:gdLst/>
              <a:ahLst/>
              <a:cxnLst/>
              <a:rect l="l" t="t" r="r" b="b"/>
              <a:pathLst>
                <a:path w="9525" h="9525" extrusionOk="0">
                  <a:moveTo>
                    <a:pt x="7144" y="7144"/>
                  </a:moveTo>
                  <a:cubicBezTo>
                    <a:pt x="7144" y="7144"/>
                    <a:pt x="7144" y="8096"/>
                    <a:pt x="7144" y="7144"/>
                  </a:cubicBezTo>
                  <a:cubicBezTo>
                    <a:pt x="7144" y="8096"/>
                    <a:pt x="7144" y="7144"/>
                    <a:pt x="7144"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694" name="Google Shape;12694;p15"/>
            <p:cNvSpPr/>
            <p:nvPr/>
          </p:nvSpPr>
          <p:spPr>
            <a:xfrm>
              <a:off x="6844189" y="1012031"/>
              <a:ext cx="9525" cy="9525"/>
            </a:xfrm>
            <a:custGeom>
              <a:avLst/>
              <a:gdLst/>
              <a:ahLst/>
              <a:cxnLst/>
              <a:rect l="l" t="t" r="r" b="b"/>
              <a:pathLst>
                <a:path w="9525" h="9525" extrusionOk="0">
                  <a:moveTo>
                    <a:pt x="7144" y="7144"/>
                  </a:moveTo>
                  <a:cubicBezTo>
                    <a:pt x="7144" y="8096"/>
                    <a:pt x="7144" y="8096"/>
                    <a:pt x="7144" y="7144"/>
                  </a:cubicBezTo>
                  <a:cubicBezTo>
                    <a:pt x="8096" y="8096"/>
                    <a:pt x="7144" y="8096"/>
                    <a:pt x="7144"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695" name="Google Shape;12695;p15"/>
            <p:cNvSpPr/>
            <p:nvPr/>
          </p:nvSpPr>
          <p:spPr>
            <a:xfrm>
              <a:off x="6844189" y="1012031"/>
              <a:ext cx="9525" cy="9525"/>
            </a:xfrm>
            <a:custGeom>
              <a:avLst/>
              <a:gdLst/>
              <a:ahLst/>
              <a:cxnLst/>
              <a:rect l="l" t="t" r="r" b="b"/>
              <a:pathLst>
                <a:path w="9525" h="9525" extrusionOk="0">
                  <a:moveTo>
                    <a:pt x="7144" y="7144"/>
                  </a:moveTo>
                  <a:cubicBezTo>
                    <a:pt x="7144" y="7144"/>
                    <a:pt x="7144" y="7144"/>
                    <a:pt x="7144" y="7144"/>
                  </a:cubicBezTo>
                  <a:lnTo>
                    <a:pt x="7144" y="7144"/>
                  </a:ln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696" name="Google Shape;12696;p15"/>
            <p:cNvSpPr/>
            <p:nvPr/>
          </p:nvSpPr>
          <p:spPr>
            <a:xfrm>
              <a:off x="7231856" y="928211"/>
              <a:ext cx="9525" cy="19050"/>
            </a:xfrm>
            <a:custGeom>
              <a:avLst/>
              <a:gdLst/>
              <a:ahLst/>
              <a:cxnLst/>
              <a:rect l="l" t="t" r="r" b="b"/>
              <a:pathLst>
                <a:path w="9525" h="19050" extrusionOk="0">
                  <a:moveTo>
                    <a:pt x="9049" y="12859"/>
                  </a:moveTo>
                  <a:cubicBezTo>
                    <a:pt x="8096" y="11906"/>
                    <a:pt x="10954" y="7144"/>
                    <a:pt x="7144" y="7144"/>
                  </a:cubicBezTo>
                  <a:cubicBezTo>
                    <a:pt x="10954" y="8096"/>
                    <a:pt x="4286" y="10954"/>
                    <a:pt x="9049" y="12859"/>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697" name="Google Shape;12697;p15"/>
            <p:cNvSpPr/>
            <p:nvPr/>
          </p:nvSpPr>
          <p:spPr>
            <a:xfrm>
              <a:off x="7233761" y="933926"/>
              <a:ext cx="9525" cy="9525"/>
            </a:xfrm>
            <a:custGeom>
              <a:avLst/>
              <a:gdLst/>
              <a:ahLst/>
              <a:cxnLst/>
              <a:rect l="l" t="t" r="r" b="b"/>
              <a:pathLst>
                <a:path w="9525" h="9525" extrusionOk="0">
                  <a:moveTo>
                    <a:pt x="7144" y="7144"/>
                  </a:moveTo>
                  <a:cubicBezTo>
                    <a:pt x="7144" y="7144"/>
                    <a:pt x="8096" y="7144"/>
                    <a:pt x="7144" y="7144"/>
                  </a:cubicBezTo>
                  <a:lnTo>
                    <a:pt x="7144" y="7144"/>
                  </a:ln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698" name="Google Shape;12698;p15"/>
            <p:cNvSpPr/>
            <p:nvPr/>
          </p:nvSpPr>
          <p:spPr>
            <a:xfrm>
              <a:off x="6933898" y="992028"/>
              <a:ext cx="9525" cy="9525"/>
            </a:xfrm>
            <a:custGeom>
              <a:avLst/>
              <a:gdLst/>
              <a:ahLst/>
              <a:cxnLst/>
              <a:rect l="l" t="t" r="r" b="b"/>
              <a:pathLst>
                <a:path w="9525" h="9525" extrusionOk="0">
                  <a:moveTo>
                    <a:pt x="8875" y="10001"/>
                  </a:moveTo>
                  <a:cubicBezTo>
                    <a:pt x="7922" y="9049"/>
                    <a:pt x="7922" y="8096"/>
                    <a:pt x="7922" y="7144"/>
                  </a:cubicBezTo>
                  <a:cubicBezTo>
                    <a:pt x="8875" y="9049"/>
                    <a:pt x="5065" y="10001"/>
                    <a:pt x="8875" y="10001"/>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699" name="Google Shape;12699;p15"/>
            <p:cNvSpPr/>
            <p:nvPr/>
          </p:nvSpPr>
          <p:spPr>
            <a:xfrm>
              <a:off x="7738586" y="944403"/>
              <a:ext cx="9525" cy="9525"/>
            </a:xfrm>
            <a:custGeom>
              <a:avLst/>
              <a:gdLst/>
              <a:ahLst/>
              <a:cxnLst/>
              <a:rect l="l" t="t" r="r" b="b"/>
              <a:pathLst>
                <a:path w="9525" h="9525" extrusionOk="0">
                  <a:moveTo>
                    <a:pt x="7144" y="7144"/>
                  </a:moveTo>
                  <a:cubicBezTo>
                    <a:pt x="7144" y="10001"/>
                    <a:pt x="7144" y="7144"/>
                    <a:pt x="7144" y="7144"/>
                  </a:cubicBezTo>
                  <a:lnTo>
                    <a:pt x="7144" y="7144"/>
                  </a:ln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700" name="Google Shape;12700;p15"/>
            <p:cNvSpPr/>
            <p:nvPr/>
          </p:nvSpPr>
          <p:spPr>
            <a:xfrm>
              <a:off x="6981900" y="942369"/>
              <a:ext cx="9525" cy="9525"/>
            </a:xfrm>
            <a:custGeom>
              <a:avLst/>
              <a:gdLst/>
              <a:ahLst/>
              <a:cxnLst/>
              <a:rect l="l" t="t" r="r" b="b"/>
              <a:pathLst>
                <a:path w="9525" h="9525" extrusionOk="0">
                  <a:moveTo>
                    <a:pt x="7544" y="7273"/>
                  </a:moveTo>
                  <a:cubicBezTo>
                    <a:pt x="5640" y="11083"/>
                    <a:pt x="11355" y="6320"/>
                    <a:pt x="7544" y="7273"/>
                  </a:cubicBezTo>
                  <a:lnTo>
                    <a:pt x="7544" y="7273"/>
                  </a:ln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701" name="Google Shape;12701;p15"/>
            <p:cNvSpPr/>
            <p:nvPr/>
          </p:nvSpPr>
          <p:spPr>
            <a:xfrm>
              <a:off x="6844189" y="913278"/>
              <a:ext cx="914400" cy="352425"/>
            </a:xfrm>
            <a:custGeom>
              <a:avLst/>
              <a:gdLst/>
              <a:ahLst/>
              <a:cxnLst/>
              <a:rect l="l" t="t" r="r" b="b"/>
              <a:pathLst>
                <a:path w="914400" h="352425" extrusionOk="0">
                  <a:moveTo>
                    <a:pt x="910114" y="31601"/>
                  </a:moveTo>
                  <a:cubicBezTo>
                    <a:pt x="903446" y="18267"/>
                    <a:pt x="830104" y="13504"/>
                    <a:pt x="816769" y="21124"/>
                  </a:cubicBezTo>
                  <a:cubicBezTo>
                    <a:pt x="812959" y="8742"/>
                    <a:pt x="810101" y="15409"/>
                    <a:pt x="796767" y="18267"/>
                  </a:cubicBezTo>
                  <a:cubicBezTo>
                    <a:pt x="788194" y="19219"/>
                    <a:pt x="778669" y="19219"/>
                    <a:pt x="768192" y="19219"/>
                  </a:cubicBezTo>
                  <a:lnTo>
                    <a:pt x="768192" y="17314"/>
                  </a:lnTo>
                  <a:cubicBezTo>
                    <a:pt x="767239" y="18267"/>
                    <a:pt x="768192" y="18267"/>
                    <a:pt x="768192" y="19219"/>
                  </a:cubicBezTo>
                  <a:cubicBezTo>
                    <a:pt x="711994" y="17314"/>
                    <a:pt x="634842" y="-3641"/>
                    <a:pt x="613886" y="14456"/>
                  </a:cubicBezTo>
                  <a:cubicBezTo>
                    <a:pt x="621506" y="13504"/>
                    <a:pt x="617696" y="13504"/>
                    <a:pt x="620554" y="18267"/>
                  </a:cubicBezTo>
                  <a:cubicBezTo>
                    <a:pt x="609124" y="1121"/>
                    <a:pt x="455771" y="15409"/>
                    <a:pt x="440531" y="21124"/>
                  </a:cubicBezTo>
                  <a:cubicBezTo>
                    <a:pt x="425291" y="50651"/>
                    <a:pt x="164306" y="33506"/>
                    <a:pt x="163354" y="35411"/>
                  </a:cubicBezTo>
                  <a:cubicBezTo>
                    <a:pt x="159544" y="37317"/>
                    <a:pt x="141446" y="38269"/>
                    <a:pt x="142399" y="40174"/>
                  </a:cubicBezTo>
                  <a:cubicBezTo>
                    <a:pt x="122396" y="22076"/>
                    <a:pt x="34766" y="106849"/>
                    <a:pt x="7144" y="104944"/>
                  </a:cubicBezTo>
                  <a:cubicBezTo>
                    <a:pt x="10001" y="106849"/>
                    <a:pt x="16669" y="115421"/>
                    <a:pt x="18574" y="115421"/>
                  </a:cubicBezTo>
                  <a:cubicBezTo>
                    <a:pt x="19526" y="114469"/>
                    <a:pt x="20479" y="113517"/>
                    <a:pt x="20479" y="112564"/>
                  </a:cubicBezTo>
                  <a:cubicBezTo>
                    <a:pt x="28099" y="108754"/>
                    <a:pt x="72866" y="95419"/>
                    <a:pt x="76676" y="94467"/>
                  </a:cubicBezTo>
                  <a:cubicBezTo>
                    <a:pt x="78581" y="93514"/>
                    <a:pt x="98584" y="83989"/>
                    <a:pt x="99536" y="80179"/>
                  </a:cubicBezTo>
                  <a:cubicBezTo>
                    <a:pt x="102394" y="80179"/>
                    <a:pt x="107156" y="81131"/>
                    <a:pt x="106204" y="81131"/>
                  </a:cubicBezTo>
                  <a:cubicBezTo>
                    <a:pt x="108109" y="92561"/>
                    <a:pt x="94774" y="76369"/>
                    <a:pt x="101441" y="89704"/>
                  </a:cubicBezTo>
                  <a:cubicBezTo>
                    <a:pt x="118586" y="92561"/>
                    <a:pt x="136684" y="94467"/>
                    <a:pt x="156686" y="96371"/>
                  </a:cubicBezTo>
                  <a:cubicBezTo>
                    <a:pt x="133826" y="103992"/>
                    <a:pt x="112871" y="111611"/>
                    <a:pt x="112871" y="111611"/>
                  </a:cubicBezTo>
                  <a:lnTo>
                    <a:pt x="144304" y="213529"/>
                  </a:lnTo>
                  <a:lnTo>
                    <a:pt x="339566" y="336401"/>
                  </a:lnTo>
                  <a:lnTo>
                    <a:pt x="423386" y="348784"/>
                  </a:lnTo>
                  <a:lnTo>
                    <a:pt x="493871" y="305921"/>
                  </a:lnTo>
                  <a:lnTo>
                    <a:pt x="644367" y="238294"/>
                  </a:lnTo>
                  <a:cubicBezTo>
                    <a:pt x="644367" y="238294"/>
                    <a:pt x="692944" y="229721"/>
                    <a:pt x="702469" y="225911"/>
                  </a:cubicBezTo>
                  <a:cubicBezTo>
                    <a:pt x="711994" y="223054"/>
                    <a:pt x="762476" y="159236"/>
                    <a:pt x="772001" y="149711"/>
                  </a:cubicBezTo>
                  <a:cubicBezTo>
                    <a:pt x="781526" y="140186"/>
                    <a:pt x="791051" y="85894"/>
                    <a:pt x="791051" y="85894"/>
                  </a:cubicBezTo>
                  <a:cubicBezTo>
                    <a:pt x="791051" y="85894"/>
                    <a:pt x="765334" y="54461"/>
                    <a:pt x="746284" y="54461"/>
                  </a:cubicBezTo>
                  <a:cubicBezTo>
                    <a:pt x="740569" y="54461"/>
                    <a:pt x="686276" y="56367"/>
                    <a:pt x="613886" y="59224"/>
                  </a:cubicBezTo>
                  <a:cubicBezTo>
                    <a:pt x="686276" y="47794"/>
                    <a:pt x="749142" y="36364"/>
                    <a:pt x="792004" y="27792"/>
                  </a:cubicBezTo>
                  <a:cubicBezTo>
                    <a:pt x="812006" y="23981"/>
                    <a:pt x="890111" y="36364"/>
                    <a:pt x="908209" y="33506"/>
                  </a:cubicBezTo>
                  <a:cubicBezTo>
                    <a:pt x="908209" y="33506"/>
                    <a:pt x="908209" y="32554"/>
                    <a:pt x="910114" y="31601"/>
                  </a:cubicBezTo>
                  <a:close/>
                  <a:moveTo>
                    <a:pt x="150971" y="56367"/>
                  </a:moveTo>
                  <a:cubicBezTo>
                    <a:pt x="150019" y="56367"/>
                    <a:pt x="147161" y="57319"/>
                    <a:pt x="150971" y="56367"/>
                  </a:cubicBezTo>
                  <a:lnTo>
                    <a:pt x="150971" y="56367"/>
                  </a:lnTo>
                  <a:close/>
                  <a:moveTo>
                    <a:pt x="157639" y="57319"/>
                  </a:moveTo>
                  <a:cubicBezTo>
                    <a:pt x="153829" y="56367"/>
                    <a:pt x="154781" y="54461"/>
                    <a:pt x="157639" y="57319"/>
                  </a:cubicBezTo>
                  <a:lnTo>
                    <a:pt x="157639" y="57319"/>
                  </a:ln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702" name="Google Shape;12702;p15"/>
            <p:cNvSpPr/>
            <p:nvPr/>
          </p:nvSpPr>
          <p:spPr>
            <a:xfrm>
              <a:off x="7747738" y="937166"/>
              <a:ext cx="9525" cy="9525"/>
            </a:xfrm>
            <a:custGeom>
              <a:avLst/>
              <a:gdLst/>
              <a:ahLst/>
              <a:cxnLst/>
              <a:rect l="l" t="t" r="r" b="b"/>
              <a:pathLst>
                <a:path w="9525" h="9525" extrusionOk="0">
                  <a:moveTo>
                    <a:pt x="9422" y="7713"/>
                  </a:moveTo>
                  <a:cubicBezTo>
                    <a:pt x="7517" y="6761"/>
                    <a:pt x="6565" y="6761"/>
                    <a:pt x="7517" y="9618"/>
                  </a:cubicBezTo>
                  <a:cubicBezTo>
                    <a:pt x="9422" y="8666"/>
                    <a:pt x="9422" y="8666"/>
                    <a:pt x="9422" y="7713"/>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703" name="Google Shape;12703;p15"/>
            <p:cNvSpPr/>
            <p:nvPr/>
          </p:nvSpPr>
          <p:spPr>
            <a:xfrm>
              <a:off x="7747159" y="939641"/>
              <a:ext cx="9525" cy="9525"/>
            </a:xfrm>
            <a:custGeom>
              <a:avLst/>
              <a:gdLst/>
              <a:ahLst/>
              <a:cxnLst/>
              <a:rect l="l" t="t" r="r" b="b"/>
              <a:pathLst>
                <a:path w="9525" h="9525" extrusionOk="0">
                  <a:moveTo>
                    <a:pt x="9049" y="7144"/>
                  </a:moveTo>
                  <a:cubicBezTo>
                    <a:pt x="8096" y="7144"/>
                    <a:pt x="8096" y="7144"/>
                    <a:pt x="7144" y="7144"/>
                  </a:cubicBezTo>
                  <a:cubicBezTo>
                    <a:pt x="7144" y="7144"/>
                    <a:pt x="8096" y="7144"/>
                    <a:pt x="9049" y="7144"/>
                  </a:cubicBezTo>
                  <a:cubicBezTo>
                    <a:pt x="9049" y="7144"/>
                    <a:pt x="9049" y="7144"/>
                    <a:pt x="9049"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704" name="Google Shape;12704;p15"/>
            <p:cNvSpPr/>
            <p:nvPr/>
          </p:nvSpPr>
          <p:spPr>
            <a:xfrm>
              <a:off x="6913721" y="1001553"/>
              <a:ext cx="9525" cy="9525"/>
            </a:xfrm>
            <a:custGeom>
              <a:avLst/>
              <a:gdLst/>
              <a:ahLst/>
              <a:cxnLst/>
              <a:rect l="l" t="t" r="r" b="b"/>
              <a:pathLst>
                <a:path w="9525" h="9525" extrusionOk="0">
                  <a:moveTo>
                    <a:pt x="7144" y="7144"/>
                  </a:moveTo>
                  <a:cubicBezTo>
                    <a:pt x="8096" y="7144"/>
                    <a:pt x="8096" y="7144"/>
                    <a:pt x="7144" y="7144"/>
                  </a:cubicBezTo>
                  <a:cubicBezTo>
                    <a:pt x="7144" y="7144"/>
                    <a:pt x="7144" y="7144"/>
                    <a:pt x="7144"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705" name="Google Shape;12705;p15"/>
            <p:cNvSpPr/>
            <p:nvPr/>
          </p:nvSpPr>
          <p:spPr>
            <a:xfrm>
              <a:off x="6843236" y="1011078"/>
              <a:ext cx="9525" cy="9525"/>
            </a:xfrm>
            <a:custGeom>
              <a:avLst/>
              <a:gdLst/>
              <a:ahLst/>
              <a:cxnLst/>
              <a:rect l="l" t="t" r="r" b="b"/>
              <a:pathLst>
                <a:path w="9525" h="9525" extrusionOk="0">
                  <a:moveTo>
                    <a:pt x="8096" y="7144"/>
                  </a:moveTo>
                  <a:cubicBezTo>
                    <a:pt x="7144" y="7144"/>
                    <a:pt x="7144" y="7144"/>
                    <a:pt x="7144" y="7144"/>
                  </a:cubicBezTo>
                  <a:cubicBezTo>
                    <a:pt x="7144" y="7144"/>
                    <a:pt x="7144" y="7144"/>
                    <a:pt x="8096"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706" name="Google Shape;12706;p15"/>
            <p:cNvSpPr/>
            <p:nvPr/>
          </p:nvSpPr>
          <p:spPr>
            <a:xfrm>
              <a:off x="7633811" y="923448"/>
              <a:ext cx="9525" cy="9525"/>
            </a:xfrm>
            <a:custGeom>
              <a:avLst/>
              <a:gdLst/>
              <a:ahLst/>
              <a:cxnLst/>
              <a:rect l="l" t="t" r="r" b="b"/>
              <a:pathLst>
                <a:path w="9525" h="9525" extrusionOk="0">
                  <a:moveTo>
                    <a:pt x="7144" y="7144"/>
                  </a:moveTo>
                  <a:cubicBezTo>
                    <a:pt x="7144" y="8096"/>
                    <a:pt x="7144" y="7144"/>
                    <a:pt x="7144" y="7144"/>
                  </a:cubicBezTo>
                  <a:lnTo>
                    <a:pt x="7144" y="7144"/>
                  </a:ln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707" name="Google Shape;12707;p15"/>
            <p:cNvSpPr/>
            <p:nvPr/>
          </p:nvSpPr>
          <p:spPr>
            <a:xfrm>
              <a:off x="7698581" y="922707"/>
              <a:ext cx="9525" cy="9525"/>
            </a:xfrm>
            <a:custGeom>
              <a:avLst/>
              <a:gdLst/>
              <a:ahLst/>
              <a:cxnLst/>
              <a:rect l="l" t="t" r="r" b="b"/>
              <a:pathLst>
                <a:path w="9525" h="9525" extrusionOk="0">
                  <a:moveTo>
                    <a:pt x="7144" y="8837"/>
                  </a:moveTo>
                  <a:cubicBezTo>
                    <a:pt x="7144" y="8837"/>
                    <a:pt x="7144" y="5027"/>
                    <a:pt x="7144" y="8837"/>
                  </a:cubicBezTo>
                  <a:lnTo>
                    <a:pt x="7144" y="8837"/>
                  </a:ln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708" name="Google Shape;12708;p15"/>
            <p:cNvSpPr/>
            <p:nvPr/>
          </p:nvSpPr>
          <p:spPr>
            <a:xfrm>
              <a:off x="7749064" y="943451"/>
              <a:ext cx="9525" cy="9525"/>
            </a:xfrm>
            <a:custGeom>
              <a:avLst/>
              <a:gdLst/>
              <a:ahLst/>
              <a:cxnLst/>
              <a:rect l="l" t="t" r="r" b="b"/>
              <a:pathLst>
                <a:path w="9525" h="9525" extrusionOk="0">
                  <a:moveTo>
                    <a:pt x="7144" y="7144"/>
                  </a:moveTo>
                  <a:cubicBezTo>
                    <a:pt x="9049" y="7144"/>
                    <a:pt x="8096" y="7144"/>
                    <a:pt x="7144" y="7144"/>
                  </a:cubicBezTo>
                  <a:lnTo>
                    <a:pt x="7144" y="7144"/>
                  </a:ln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709" name="Google Shape;12709;p15"/>
            <p:cNvSpPr/>
            <p:nvPr/>
          </p:nvSpPr>
          <p:spPr>
            <a:xfrm>
              <a:off x="7750969" y="941546"/>
              <a:ext cx="9525" cy="9525"/>
            </a:xfrm>
            <a:custGeom>
              <a:avLst/>
              <a:gdLst/>
              <a:ahLst/>
              <a:cxnLst/>
              <a:rect l="l" t="t" r="r" b="b"/>
              <a:pathLst>
                <a:path w="9525" h="9525" extrusionOk="0">
                  <a:moveTo>
                    <a:pt x="8096" y="7144"/>
                  </a:moveTo>
                  <a:lnTo>
                    <a:pt x="7144" y="8096"/>
                  </a:lnTo>
                  <a:cubicBezTo>
                    <a:pt x="7144" y="8096"/>
                    <a:pt x="8096" y="8096"/>
                    <a:pt x="8096"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710" name="Google Shape;12710;p15"/>
            <p:cNvSpPr/>
            <p:nvPr/>
          </p:nvSpPr>
          <p:spPr>
            <a:xfrm>
              <a:off x="7729061" y="946837"/>
              <a:ext cx="19050" cy="9525"/>
            </a:xfrm>
            <a:custGeom>
              <a:avLst/>
              <a:gdLst/>
              <a:ahLst/>
              <a:cxnLst/>
              <a:rect l="l" t="t" r="r" b="b"/>
              <a:pathLst>
                <a:path w="19050" h="9525" extrusionOk="0">
                  <a:moveTo>
                    <a:pt x="7144" y="7567"/>
                  </a:moveTo>
                  <a:cubicBezTo>
                    <a:pt x="7144" y="7567"/>
                    <a:pt x="19526" y="6615"/>
                    <a:pt x="7144" y="7567"/>
                  </a:cubicBezTo>
                  <a:lnTo>
                    <a:pt x="7144" y="7567"/>
                  </a:ln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711" name="Google Shape;12711;p15"/>
            <p:cNvSpPr/>
            <p:nvPr/>
          </p:nvSpPr>
          <p:spPr>
            <a:xfrm>
              <a:off x="7707154" y="908604"/>
              <a:ext cx="9525" cy="9525"/>
            </a:xfrm>
            <a:custGeom>
              <a:avLst/>
              <a:gdLst/>
              <a:ahLst/>
              <a:cxnLst/>
              <a:rect l="l" t="t" r="r" b="b"/>
              <a:pathLst>
                <a:path w="9525" h="9525" extrusionOk="0">
                  <a:moveTo>
                    <a:pt x="7144" y="8653"/>
                  </a:moveTo>
                  <a:cubicBezTo>
                    <a:pt x="10954" y="7700"/>
                    <a:pt x="13811" y="5795"/>
                    <a:pt x="7144" y="8653"/>
                  </a:cubicBezTo>
                  <a:lnTo>
                    <a:pt x="7144" y="8653"/>
                  </a:ln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712" name="Google Shape;12712;p15"/>
            <p:cNvSpPr/>
            <p:nvPr/>
          </p:nvSpPr>
          <p:spPr>
            <a:xfrm>
              <a:off x="7693104" y="909161"/>
              <a:ext cx="9525" cy="9525"/>
            </a:xfrm>
            <a:custGeom>
              <a:avLst/>
              <a:gdLst/>
              <a:ahLst/>
              <a:cxnLst/>
              <a:rect l="l" t="t" r="r" b="b"/>
              <a:pathLst>
                <a:path w="9525" h="9525" extrusionOk="0">
                  <a:moveTo>
                    <a:pt x="7858" y="9049"/>
                  </a:moveTo>
                  <a:cubicBezTo>
                    <a:pt x="9763" y="8096"/>
                    <a:pt x="7858" y="7144"/>
                    <a:pt x="7858" y="7144"/>
                  </a:cubicBezTo>
                  <a:cubicBezTo>
                    <a:pt x="6906" y="8096"/>
                    <a:pt x="6906" y="8096"/>
                    <a:pt x="7858" y="9049"/>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713" name="Google Shape;12713;p15"/>
            <p:cNvSpPr/>
            <p:nvPr/>
          </p:nvSpPr>
          <p:spPr>
            <a:xfrm>
              <a:off x="7289006" y="920505"/>
              <a:ext cx="9525" cy="9525"/>
            </a:xfrm>
            <a:custGeom>
              <a:avLst/>
              <a:gdLst/>
              <a:ahLst/>
              <a:cxnLst/>
              <a:rect l="l" t="t" r="r" b="b"/>
              <a:pathLst>
                <a:path w="9525" h="9525" extrusionOk="0">
                  <a:moveTo>
                    <a:pt x="10954" y="9135"/>
                  </a:moveTo>
                  <a:cubicBezTo>
                    <a:pt x="10001" y="7230"/>
                    <a:pt x="8096" y="6277"/>
                    <a:pt x="7144" y="8182"/>
                  </a:cubicBezTo>
                  <a:cubicBezTo>
                    <a:pt x="9049" y="8182"/>
                    <a:pt x="10954" y="9135"/>
                    <a:pt x="10954" y="9135"/>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grpSp>
      <p:grpSp>
        <p:nvGrpSpPr>
          <p:cNvPr id="12714" name="Google Shape;12714;p15"/>
          <p:cNvGrpSpPr/>
          <p:nvPr/>
        </p:nvGrpSpPr>
        <p:grpSpPr>
          <a:xfrm rot="-2082564">
            <a:off x="10142920" y="662793"/>
            <a:ext cx="627427" cy="219976"/>
            <a:chOff x="3281913" y="4910563"/>
            <a:chExt cx="1627899" cy="570741"/>
          </a:xfrm>
        </p:grpSpPr>
        <p:sp>
          <p:nvSpPr>
            <p:cNvPr id="12715" name="Google Shape;12715;p15"/>
            <p:cNvSpPr/>
            <p:nvPr/>
          </p:nvSpPr>
          <p:spPr>
            <a:xfrm>
              <a:off x="3281913" y="5199583"/>
              <a:ext cx="247650" cy="190500"/>
            </a:xfrm>
            <a:custGeom>
              <a:avLst/>
              <a:gdLst/>
              <a:ahLst/>
              <a:cxnLst/>
              <a:rect l="l" t="t" r="r" b="b"/>
              <a:pathLst>
                <a:path w="247650" h="190500" extrusionOk="0">
                  <a:moveTo>
                    <a:pt x="32938" y="59971"/>
                  </a:moveTo>
                  <a:cubicBezTo>
                    <a:pt x="30080" y="56161"/>
                    <a:pt x="226295" y="32349"/>
                    <a:pt x="234868" y="30444"/>
                  </a:cubicBezTo>
                  <a:cubicBezTo>
                    <a:pt x="221533" y="9489"/>
                    <a:pt x="2458" y="180939"/>
                    <a:pt x="7220" y="188559"/>
                  </a:cubicBezTo>
                  <a:cubicBezTo>
                    <a:pt x="11983" y="196179"/>
                    <a:pt x="276778" y="171414"/>
                    <a:pt x="246298" y="140934"/>
                  </a:cubicBezTo>
                  <a:cubicBezTo>
                    <a:pt x="239630" y="135219"/>
                    <a:pt x="31033" y="164746"/>
                    <a:pt x="10078" y="175224"/>
                  </a:cubicBezTo>
                  <a:cubicBezTo>
                    <a:pt x="30080" y="209514"/>
                    <a:pt x="253918" y="41874"/>
                    <a:pt x="239630" y="17109"/>
                  </a:cubicBezTo>
                  <a:cubicBezTo>
                    <a:pt x="232010" y="1869"/>
                    <a:pt x="-19450" y="-3846"/>
                    <a:pt x="32938" y="59971"/>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716" name="Google Shape;12716;p15"/>
            <p:cNvSpPr/>
            <p:nvPr/>
          </p:nvSpPr>
          <p:spPr>
            <a:xfrm>
              <a:off x="3630134" y="5253355"/>
              <a:ext cx="133350" cy="47625"/>
            </a:xfrm>
            <a:custGeom>
              <a:avLst/>
              <a:gdLst/>
              <a:ahLst/>
              <a:cxnLst/>
              <a:rect l="l" t="t" r="r" b="b"/>
              <a:pathLst>
                <a:path w="133350" h="47625" extrusionOk="0">
                  <a:moveTo>
                    <a:pt x="12377" y="43347"/>
                  </a:moveTo>
                  <a:cubicBezTo>
                    <a:pt x="16187" y="42394"/>
                    <a:pt x="131439" y="44299"/>
                    <a:pt x="131439" y="30012"/>
                  </a:cubicBezTo>
                  <a:cubicBezTo>
                    <a:pt x="131439" y="-30948"/>
                    <a:pt x="-22866" y="50014"/>
                    <a:pt x="12377" y="4334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717" name="Google Shape;12717;p15"/>
            <p:cNvSpPr/>
            <p:nvPr/>
          </p:nvSpPr>
          <p:spPr>
            <a:xfrm>
              <a:off x="3622369" y="5287318"/>
              <a:ext cx="142875" cy="38100"/>
            </a:xfrm>
            <a:custGeom>
              <a:avLst/>
              <a:gdLst/>
              <a:ahLst/>
              <a:cxnLst/>
              <a:rect l="l" t="t" r="r" b="b"/>
              <a:pathLst>
                <a:path w="142875" h="38100" extrusionOk="0">
                  <a:moveTo>
                    <a:pt x="10616" y="37958"/>
                  </a:moveTo>
                  <a:cubicBezTo>
                    <a:pt x="11569" y="37958"/>
                    <a:pt x="139204" y="44626"/>
                    <a:pt x="139204" y="28433"/>
                  </a:cubicBezTo>
                  <a:cubicBezTo>
                    <a:pt x="139204" y="-24907"/>
                    <a:pt x="-17959" y="38911"/>
                    <a:pt x="10616" y="3795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718" name="Google Shape;12718;p15"/>
            <p:cNvSpPr/>
            <p:nvPr/>
          </p:nvSpPr>
          <p:spPr>
            <a:xfrm>
              <a:off x="3968073" y="5019959"/>
              <a:ext cx="123825" cy="171450"/>
            </a:xfrm>
            <a:custGeom>
              <a:avLst/>
              <a:gdLst/>
              <a:ahLst/>
              <a:cxnLst/>
              <a:rect l="l" t="t" r="r" b="b"/>
              <a:pathLst>
                <a:path w="123825" h="171450" extrusionOk="0">
                  <a:moveTo>
                    <a:pt x="8765" y="53857"/>
                  </a:moveTo>
                  <a:cubicBezTo>
                    <a:pt x="19243" y="-112830"/>
                    <a:pt x="181168" y="225307"/>
                    <a:pt x="47818" y="158632"/>
                  </a:cubicBezTo>
                  <a:cubicBezTo>
                    <a:pt x="70677" y="170062"/>
                    <a:pt x="39245" y="101482"/>
                    <a:pt x="7812" y="143392"/>
                  </a:cubicBezTo>
                  <a:cubicBezTo>
                    <a:pt x="-5523" y="160537"/>
                    <a:pt x="185930" y="157680"/>
                    <a:pt x="104968" y="42427"/>
                  </a:cubicBezTo>
                  <a:cubicBezTo>
                    <a:pt x="45912" y="-42345"/>
                    <a:pt x="8765" y="52905"/>
                    <a:pt x="8765" y="5385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719" name="Google Shape;12719;p15"/>
            <p:cNvSpPr/>
            <p:nvPr/>
          </p:nvSpPr>
          <p:spPr>
            <a:xfrm>
              <a:off x="4081547" y="4964272"/>
              <a:ext cx="114300" cy="257175"/>
            </a:xfrm>
            <a:custGeom>
              <a:avLst/>
              <a:gdLst/>
              <a:ahLst/>
              <a:cxnLst/>
              <a:rect l="l" t="t" r="r" b="b"/>
              <a:pathLst>
                <a:path w="114300" h="257175" extrusionOk="0">
                  <a:moveTo>
                    <a:pt x="47691" y="78112"/>
                  </a:moveTo>
                  <a:cubicBezTo>
                    <a:pt x="74361" y="75255"/>
                    <a:pt x="85791" y="60967"/>
                    <a:pt x="82934" y="36202"/>
                  </a:cubicBezTo>
                  <a:cubicBezTo>
                    <a:pt x="-69466" y="-116198"/>
                    <a:pt x="63884" y="388627"/>
                    <a:pt x="109604" y="221940"/>
                  </a:cubicBezTo>
                  <a:cubicBezTo>
                    <a:pt x="121986" y="177172"/>
                    <a:pt x="-88516" y="154312"/>
                    <a:pt x="61026" y="56205"/>
                  </a:cubicBezTo>
                  <a:cubicBezTo>
                    <a:pt x="77219" y="45727"/>
                    <a:pt x="1971" y="86685"/>
                    <a:pt x="47691" y="78112"/>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720" name="Google Shape;12720;p15"/>
            <p:cNvSpPr/>
            <p:nvPr/>
          </p:nvSpPr>
          <p:spPr>
            <a:xfrm>
              <a:off x="4203890" y="4910563"/>
              <a:ext cx="95250" cy="95250"/>
            </a:xfrm>
            <a:custGeom>
              <a:avLst/>
              <a:gdLst/>
              <a:ahLst/>
              <a:cxnLst/>
              <a:rect l="l" t="t" r="r" b="b"/>
              <a:pathLst>
                <a:path w="95250" h="95250" extrusionOk="0">
                  <a:moveTo>
                    <a:pt x="31075" y="39428"/>
                  </a:moveTo>
                  <a:cubicBezTo>
                    <a:pt x="-357" y="168016"/>
                    <a:pt x="79653" y="10853"/>
                    <a:pt x="92988" y="62288"/>
                  </a:cubicBezTo>
                  <a:cubicBezTo>
                    <a:pt x="92035" y="56573"/>
                    <a:pt x="1548" y="49906"/>
                    <a:pt x="17740" y="88958"/>
                  </a:cubicBezTo>
                  <a:cubicBezTo>
                    <a:pt x="12025" y="95626"/>
                    <a:pt x="98703" y="-16769"/>
                    <a:pt x="31075" y="11806"/>
                  </a:cubicBezTo>
                  <a:cubicBezTo>
                    <a:pt x="-21312" y="31808"/>
                    <a:pt x="28218" y="49906"/>
                    <a:pt x="31075" y="3942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721" name="Google Shape;12721;p15"/>
            <p:cNvSpPr/>
            <p:nvPr/>
          </p:nvSpPr>
          <p:spPr>
            <a:xfrm>
              <a:off x="3931123" y="5217753"/>
              <a:ext cx="314325" cy="38100"/>
            </a:xfrm>
            <a:custGeom>
              <a:avLst/>
              <a:gdLst/>
              <a:ahLst/>
              <a:cxnLst/>
              <a:rect l="l" t="t" r="r" b="b"/>
              <a:pathLst>
                <a:path w="314325" h="38100" extrusionOk="0">
                  <a:moveTo>
                    <a:pt x="7615" y="32276"/>
                  </a:moveTo>
                  <a:cubicBezTo>
                    <a:pt x="34285" y="32276"/>
                    <a:pt x="308605" y="40848"/>
                    <a:pt x="308605" y="22751"/>
                  </a:cubicBezTo>
                  <a:cubicBezTo>
                    <a:pt x="308605" y="-17254"/>
                    <a:pt x="-6672" y="32276"/>
                    <a:pt x="7615" y="3227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722" name="Google Shape;12722;p15"/>
            <p:cNvSpPr/>
            <p:nvPr/>
          </p:nvSpPr>
          <p:spPr>
            <a:xfrm>
              <a:off x="4561678" y="5217753"/>
              <a:ext cx="314325" cy="38100"/>
            </a:xfrm>
            <a:custGeom>
              <a:avLst/>
              <a:gdLst/>
              <a:ahLst/>
              <a:cxnLst/>
              <a:rect l="l" t="t" r="r" b="b"/>
              <a:pathLst>
                <a:path w="314325" h="38100" extrusionOk="0">
                  <a:moveTo>
                    <a:pt x="7615" y="32276"/>
                  </a:moveTo>
                  <a:cubicBezTo>
                    <a:pt x="34285" y="32276"/>
                    <a:pt x="308605" y="40848"/>
                    <a:pt x="308605" y="22751"/>
                  </a:cubicBezTo>
                  <a:cubicBezTo>
                    <a:pt x="308605" y="-17254"/>
                    <a:pt x="-6672" y="32276"/>
                    <a:pt x="7615" y="3227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723" name="Google Shape;12723;p15"/>
            <p:cNvSpPr/>
            <p:nvPr/>
          </p:nvSpPr>
          <p:spPr>
            <a:xfrm>
              <a:off x="3960644" y="5302893"/>
              <a:ext cx="247650" cy="161925"/>
            </a:xfrm>
            <a:custGeom>
              <a:avLst/>
              <a:gdLst/>
              <a:ahLst/>
              <a:cxnLst/>
              <a:rect l="l" t="t" r="r" b="b"/>
              <a:pathLst>
                <a:path w="247650" h="161925" extrusionOk="0">
                  <a:moveTo>
                    <a:pt x="180024" y="30956"/>
                  </a:moveTo>
                  <a:cubicBezTo>
                    <a:pt x="118111" y="-22384"/>
                    <a:pt x="-46671" y="17621"/>
                    <a:pt x="24766" y="116681"/>
                  </a:cubicBezTo>
                  <a:cubicBezTo>
                    <a:pt x="126684" y="258604"/>
                    <a:pt x="175261" y="7144"/>
                    <a:pt x="158116" y="7144"/>
                  </a:cubicBezTo>
                  <a:cubicBezTo>
                    <a:pt x="128589" y="7144"/>
                    <a:pt x="169546" y="99536"/>
                    <a:pt x="175261" y="110966"/>
                  </a:cubicBezTo>
                  <a:cubicBezTo>
                    <a:pt x="198121" y="157639"/>
                    <a:pt x="260986" y="127159"/>
                    <a:pt x="245746" y="110966"/>
                  </a:cubicBezTo>
                  <a:cubicBezTo>
                    <a:pt x="215266" y="80486"/>
                    <a:pt x="168594" y="120491"/>
                    <a:pt x="168594" y="16669"/>
                  </a:cubicBezTo>
                  <a:cubicBezTo>
                    <a:pt x="192406" y="16669"/>
                    <a:pt x="17146" y="240506"/>
                    <a:pt x="30481" y="77629"/>
                  </a:cubicBezTo>
                  <a:cubicBezTo>
                    <a:pt x="34291" y="2381"/>
                    <a:pt x="172404" y="24289"/>
                    <a:pt x="180024" y="3095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724" name="Google Shape;12724;p15"/>
            <p:cNvSpPr/>
            <p:nvPr/>
          </p:nvSpPr>
          <p:spPr>
            <a:xfrm>
              <a:off x="4212516" y="5269148"/>
              <a:ext cx="85725" cy="85725"/>
            </a:xfrm>
            <a:custGeom>
              <a:avLst/>
              <a:gdLst/>
              <a:ahLst/>
              <a:cxnLst/>
              <a:rect l="l" t="t" r="r" b="b"/>
              <a:pathLst>
                <a:path w="85725" h="85725" extrusionOk="0">
                  <a:moveTo>
                    <a:pt x="15782" y="51366"/>
                  </a:moveTo>
                  <a:cubicBezTo>
                    <a:pt x="25307" y="28506"/>
                    <a:pt x="28164" y="45651"/>
                    <a:pt x="8162" y="73273"/>
                  </a:cubicBezTo>
                  <a:cubicBezTo>
                    <a:pt x="-3268" y="88513"/>
                    <a:pt x="85314" y="95181"/>
                    <a:pt x="85314" y="71368"/>
                  </a:cubicBezTo>
                  <a:cubicBezTo>
                    <a:pt x="85314" y="65653"/>
                    <a:pt x="2447" y="43746"/>
                    <a:pt x="24354" y="82798"/>
                  </a:cubicBezTo>
                  <a:cubicBezTo>
                    <a:pt x="30069" y="75178"/>
                    <a:pt x="84362" y="25648"/>
                    <a:pt x="55787" y="12313"/>
                  </a:cubicBezTo>
                  <a:cubicBezTo>
                    <a:pt x="-5173" y="-15309"/>
                    <a:pt x="4352" y="78036"/>
                    <a:pt x="15782" y="5136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725" name="Google Shape;12725;p15"/>
            <p:cNvSpPr/>
            <p:nvPr/>
          </p:nvSpPr>
          <p:spPr>
            <a:xfrm>
              <a:off x="4400100" y="5179540"/>
              <a:ext cx="38100" cy="123825"/>
            </a:xfrm>
            <a:custGeom>
              <a:avLst/>
              <a:gdLst/>
              <a:ahLst/>
              <a:cxnLst/>
              <a:rect l="l" t="t" r="r" b="b"/>
              <a:pathLst>
                <a:path w="38100" h="123825" extrusionOk="0">
                  <a:moveTo>
                    <a:pt x="9173" y="11434"/>
                  </a:moveTo>
                  <a:cubicBezTo>
                    <a:pt x="9173" y="14291"/>
                    <a:pt x="600" y="122876"/>
                    <a:pt x="18698" y="122876"/>
                  </a:cubicBezTo>
                  <a:cubicBezTo>
                    <a:pt x="67275" y="122876"/>
                    <a:pt x="9173" y="-19046"/>
                    <a:pt x="9173" y="1143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726" name="Google Shape;12726;p15"/>
            <p:cNvSpPr/>
            <p:nvPr/>
          </p:nvSpPr>
          <p:spPr>
            <a:xfrm>
              <a:off x="4357498" y="5209808"/>
              <a:ext cx="123825" cy="57150"/>
            </a:xfrm>
            <a:custGeom>
              <a:avLst/>
              <a:gdLst/>
              <a:ahLst/>
              <a:cxnLst/>
              <a:rect l="l" t="t" r="r" b="b"/>
              <a:pathLst>
                <a:path w="123825" h="57150" extrusionOk="0">
                  <a:moveTo>
                    <a:pt x="11770" y="41174"/>
                  </a:moveTo>
                  <a:cubicBezTo>
                    <a:pt x="58443" y="64986"/>
                    <a:pt x="94638" y="62129"/>
                    <a:pt x="118450" y="32601"/>
                  </a:cubicBezTo>
                  <a:cubicBezTo>
                    <a:pt x="119403" y="-29311"/>
                    <a:pt x="-19662" y="41174"/>
                    <a:pt x="11770" y="4117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727" name="Google Shape;12727;p15"/>
            <p:cNvSpPr/>
            <p:nvPr/>
          </p:nvSpPr>
          <p:spPr>
            <a:xfrm>
              <a:off x="4605964" y="4978914"/>
              <a:ext cx="171450" cy="219075"/>
            </a:xfrm>
            <a:custGeom>
              <a:avLst/>
              <a:gdLst/>
              <a:ahLst/>
              <a:cxnLst/>
              <a:rect l="l" t="t" r="r" b="b"/>
              <a:pathLst>
                <a:path w="171450" h="219075" extrusionOk="0">
                  <a:moveTo>
                    <a:pt x="41434" y="38705"/>
                  </a:moveTo>
                  <a:cubicBezTo>
                    <a:pt x="6191" y="67280"/>
                    <a:pt x="76676" y="147290"/>
                    <a:pt x="116681" y="139670"/>
                  </a:cubicBezTo>
                  <a:cubicBezTo>
                    <a:pt x="162401" y="131098"/>
                    <a:pt x="184309" y="2510"/>
                    <a:pt x="156686" y="7273"/>
                  </a:cubicBezTo>
                  <a:cubicBezTo>
                    <a:pt x="141446" y="9178"/>
                    <a:pt x="150971" y="130145"/>
                    <a:pt x="133826" y="153958"/>
                  </a:cubicBezTo>
                  <a:cubicBezTo>
                    <a:pt x="107156" y="191105"/>
                    <a:pt x="16669" y="213965"/>
                    <a:pt x="16669" y="214918"/>
                  </a:cubicBezTo>
                  <a:cubicBezTo>
                    <a:pt x="33814" y="217775"/>
                    <a:pt x="47149" y="213965"/>
                    <a:pt x="57626" y="201583"/>
                  </a:cubicBezTo>
                  <a:cubicBezTo>
                    <a:pt x="47149" y="182533"/>
                    <a:pt x="30004" y="181580"/>
                    <a:pt x="7144" y="198725"/>
                  </a:cubicBezTo>
                  <a:cubicBezTo>
                    <a:pt x="7144" y="198725"/>
                    <a:pt x="80486" y="241588"/>
                    <a:pt x="129064" y="201583"/>
                  </a:cubicBezTo>
                  <a:cubicBezTo>
                    <a:pt x="180499" y="158720"/>
                    <a:pt x="168116" y="73948"/>
                    <a:pt x="168116" y="17750"/>
                  </a:cubicBezTo>
                  <a:cubicBezTo>
                    <a:pt x="137636" y="21560"/>
                    <a:pt x="137636" y="97760"/>
                    <a:pt x="137636" y="97760"/>
                  </a:cubicBezTo>
                  <a:cubicBezTo>
                    <a:pt x="122396" y="106333"/>
                    <a:pt x="107156" y="114905"/>
                    <a:pt x="90964" y="123478"/>
                  </a:cubicBezTo>
                  <a:cubicBezTo>
                    <a:pt x="69056" y="113000"/>
                    <a:pt x="61436" y="98713"/>
                    <a:pt x="68104" y="78710"/>
                  </a:cubicBezTo>
                  <a:cubicBezTo>
                    <a:pt x="67151" y="78710"/>
                    <a:pt x="63341" y="31085"/>
                    <a:pt x="45244" y="24418"/>
                  </a:cubicBezTo>
                  <a:cubicBezTo>
                    <a:pt x="15716" y="11083"/>
                    <a:pt x="27146" y="50135"/>
                    <a:pt x="41434" y="38705"/>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728" name="Google Shape;12728;p15"/>
            <p:cNvSpPr/>
            <p:nvPr/>
          </p:nvSpPr>
          <p:spPr>
            <a:xfrm>
              <a:off x="4805037" y="4942954"/>
              <a:ext cx="104775" cy="76200"/>
            </a:xfrm>
            <a:custGeom>
              <a:avLst/>
              <a:gdLst/>
              <a:ahLst/>
              <a:cxnLst/>
              <a:rect l="l" t="t" r="r" b="b"/>
              <a:pathLst>
                <a:path w="104775" h="76200" extrusionOk="0">
                  <a:moveTo>
                    <a:pt x="17621" y="20372"/>
                  </a:moveTo>
                  <a:cubicBezTo>
                    <a:pt x="78581" y="51805"/>
                    <a:pt x="3334" y="31802"/>
                    <a:pt x="21431" y="67997"/>
                  </a:cubicBezTo>
                  <a:cubicBezTo>
                    <a:pt x="27146" y="78475"/>
                    <a:pt x="99536" y="67045"/>
                    <a:pt x="98584" y="53710"/>
                  </a:cubicBezTo>
                  <a:cubicBezTo>
                    <a:pt x="98584" y="47042"/>
                    <a:pt x="10954" y="27992"/>
                    <a:pt x="35719" y="69902"/>
                  </a:cubicBezTo>
                  <a:cubicBezTo>
                    <a:pt x="126206" y="-31063"/>
                    <a:pt x="-20479" y="14657"/>
                    <a:pt x="11906" y="37517"/>
                  </a:cubicBezTo>
                  <a:cubicBezTo>
                    <a:pt x="33814" y="52757"/>
                    <a:pt x="32861" y="10847"/>
                    <a:pt x="17621" y="20372"/>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729" name="Google Shape;12729;p15"/>
            <p:cNvSpPr/>
            <p:nvPr/>
          </p:nvSpPr>
          <p:spPr>
            <a:xfrm>
              <a:off x="4588599" y="5290804"/>
              <a:ext cx="152400" cy="190500"/>
            </a:xfrm>
            <a:custGeom>
              <a:avLst/>
              <a:gdLst/>
              <a:ahLst/>
              <a:cxnLst/>
              <a:rect l="l" t="t" r="r" b="b"/>
              <a:pathLst>
                <a:path w="152400" h="190500" extrusionOk="0">
                  <a:moveTo>
                    <a:pt x="15937" y="20185"/>
                  </a:moveTo>
                  <a:cubicBezTo>
                    <a:pt x="26414" y="18280"/>
                    <a:pt x="35939" y="17327"/>
                    <a:pt x="46417" y="15422"/>
                  </a:cubicBezTo>
                  <a:cubicBezTo>
                    <a:pt x="92137" y="59237"/>
                    <a:pt x="-78361" y="191635"/>
                    <a:pt x="67372" y="183062"/>
                  </a:cubicBezTo>
                  <a:cubicBezTo>
                    <a:pt x="220724" y="174490"/>
                    <a:pt x="133094" y="-12200"/>
                    <a:pt x="58799" y="63047"/>
                  </a:cubicBezTo>
                  <a:cubicBezTo>
                    <a:pt x="45464" y="76382"/>
                    <a:pt x="106424" y="94480"/>
                    <a:pt x="106424" y="71620"/>
                  </a:cubicBezTo>
                  <a:cubicBezTo>
                    <a:pt x="96899" y="59237"/>
                    <a:pt x="83564" y="56380"/>
                    <a:pt x="66419" y="61142"/>
                  </a:cubicBezTo>
                  <a:cubicBezTo>
                    <a:pt x="66419" y="60190"/>
                    <a:pt x="175956" y="72572"/>
                    <a:pt x="145476" y="112577"/>
                  </a:cubicBezTo>
                  <a:cubicBezTo>
                    <a:pt x="133094" y="128770"/>
                    <a:pt x="77849" y="194492"/>
                    <a:pt x="47369" y="166870"/>
                  </a:cubicBezTo>
                  <a:cubicBezTo>
                    <a:pt x="-15496" y="108767"/>
                    <a:pt x="129284" y="-36965"/>
                    <a:pt x="15937" y="20185"/>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730" name="Google Shape;12730;p15"/>
            <p:cNvSpPr/>
            <p:nvPr/>
          </p:nvSpPr>
          <p:spPr>
            <a:xfrm>
              <a:off x="4791686" y="5296996"/>
              <a:ext cx="95250" cy="76200"/>
            </a:xfrm>
            <a:custGeom>
              <a:avLst/>
              <a:gdLst/>
              <a:ahLst/>
              <a:cxnLst/>
              <a:rect l="l" t="t" r="r" b="b"/>
              <a:pathLst>
                <a:path w="95250" h="76200" extrusionOk="0">
                  <a:moveTo>
                    <a:pt x="14779" y="42568"/>
                  </a:moveTo>
                  <a:cubicBezTo>
                    <a:pt x="-24273" y="42568"/>
                    <a:pt x="101457" y="106385"/>
                    <a:pt x="87169" y="55903"/>
                  </a:cubicBezTo>
                  <a:cubicBezTo>
                    <a:pt x="85264" y="47330"/>
                    <a:pt x="11922" y="33995"/>
                    <a:pt x="26209" y="69238"/>
                  </a:cubicBezTo>
                  <a:cubicBezTo>
                    <a:pt x="45259" y="56855"/>
                    <a:pt x="53832" y="40663"/>
                    <a:pt x="50022" y="18755"/>
                  </a:cubicBezTo>
                  <a:cubicBezTo>
                    <a:pt x="7159" y="-24107"/>
                    <a:pt x="-1413" y="67333"/>
                    <a:pt x="14779" y="4256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grpSp>
      <p:grpSp>
        <p:nvGrpSpPr>
          <p:cNvPr id="12731" name="Google Shape;12731;p15"/>
          <p:cNvGrpSpPr/>
          <p:nvPr/>
        </p:nvGrpSpPr>
        <p:grpSpPr>
          <a:xfrm rot="-2375423">
            <a:off x="10905375" y="235745"/>
            <a:ext cx="907556" cy="433301"/>
            <a:chOff x="7253917" y="4810467"/>
            <a:chExt cx="2873493" cy="1371911"/>
          </a:xfrm>
        </p:grpSpPr>
        <p:sp>
          <p:nvSpPr>
            <p:cNvPr id="12732" name="Google Shape;12732;p15"/>
            <p:cNvSpPr/>
            <p:nvPr/>
          </p:nvSpPr>
          <p:spPr>
            <a:xfrm>
              <a:off x="7562661" y="4838732"/>
              <a:ext cx="38100" cy="1343025"/>
            </a:xfrm>
            <a:custGeom>
              <a:avLst/>
              <a:gdLst/>
              <a:ahLst/>
              <a:cxnLst/>
              <a:rect l="l" t="t" r="r" b="b"/>
              <a:pathLst>
                <a:path w="38100" h="1343025" extrusionOk="0">
                  <a:moveTo>
                    <a:pt x="7258" y="21524"/>
                  </a:moveTo>
                  <a:cubicBezTo>
                    <a:pt x="7258" y="253934"/>
                    <a:pt x="7258" y="487296"/>
                    <a:pt x="7258" y="719706"/>
                  </a:cubicBezTo>
                  <a:cubicBezTo>
                    <a:pt x="7258" y="832101"/>
                    <a:pt x="7258" y="945449"/>
                    <a:pt x="7258" y="1057844"/>
                  </a:cubicBezTo>
                  <a:cubicBezTo>
                    <a:pt x="7258" y="1114041"/>
                    <a:pt x="7258" y="1170239"/>
                    <a:pt x="7258" y="1227389"/>
                  </a:cubicBezTo>
                  <a:cubicBezTo>
                    <a:pt x="7258" y="1240724"/>
                    <a:pt x="4401" y="1370264"/>
                    <a:pt x="27261" y="1333116"/>
                  </a:cubicBezTo>
                  <a:cubicBezTo>
                    <a:pt x="46311" y="1302636"/>
                    <a:pt x="27261" y="1200719"/>
                    <a:pt x="27261" y="1163571"/>
                  </a:cubicBezTo>
                  <a:cubicBezTo>
                    <a:pt x="27261" y="1107374"/>
                    <a:pt x="27261" y="1051176"/>
                    <a:pt x="27261" y="994026"/>
                  </a:cubicBezTo>
                  <a:cubicBezTo>
                    <a:pt x="27261" y="881631"/>
                    <a:pt x="27261" y="768284"/>
                    <a:pt x="27261" y="655889"/>
                  </a:cubicBezTo>
                  <a:cubicBezTo>
                    <a:pt x="27261" y="535874"/>
                    <a:pt x="27261" y="415859"/>
                    <a:pt x="27261" y="295844"/>
                  </a:cubicBezTo>
                  <a:cubicBezTo>
                    <a:pt x="27261" y="239646"/>
                    <a:pt x="27261" y="183449"/>
                    <a:pt x="27261" y="126299"/>
                  </a:cubicBezTo>
                  <a:cubicBezTo>
                    <a:pt x="27261" y="103439"/>
                    <a:pt x="34881" y="63434"/>
                    <a:pt x="27261" y="41526"/>
                  </a:cubicBezTo>
                  <a:cubicBezTo>
                    <a:pt x="33928" y="61529"/>
                    <a:pt x="7258" y="-26101"/>
                    <a:pt x="7258" y="2152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733" name="Google Shape;12733;p15"/>
            <p:cNvSpPr/>
            <p:nvPr/>
          </p:nvSpPr>
          <p:spPr>
            <a:xfrm>
              <a:off x="7528247" y="6134753"/>
              <a:ext cx="2333625" cy="47625"/>
            </a:xfrm>
            <a:custGeom>
              <a:avLst/>
              <a:gdLst/>
              <a:ahLst/>
              <a:cxnLst/>
              <a:rect l="l" t="t" r="r" b="b"/>
              <a:pathLst>
                <a:path w="2333625" h="47625" extrusionOk="0">
                  <a:moveTo>
                    <a:pt x="17859" y="41857"/>
                  </a:moveTo>
                  <a:cubicBezTo>
                    <a:pt x="423624" y="41857"/>
                    <a:pt x="829389" y="41857"/>
                    <a:pt x="1236107" y="41857"/>
                  </a:cubicBezTo>
                  <a:cubicBezTo>
                    <a:pt x="1432322" y="41857"/>
                    <a:pt x="1628537" y="41857"/>
                    <a:pt x="1823799" y="41857"/>
                  </a:cubicBezTo>
                  <a:cubicBezTo>
                    <a:pt x="1921907" y="41857"/>
                    <a:pt x="2020014" y="41857"/>
                    <a:pt x="2118122" y="41857"/>
                  </a:cubicBezTo>
                  <a:cubicBezTo>
                    <a:pt x="2160032" y="41857"/>
                    <a:pt x="2201942" y="41857"/>
                    <a:pt x="2243852" y="41857"/>
                  </a:cubicBezTo>
                  <a:cubicBezTo>
                    <a:pt x="2257187" y="41857"/>
                    <a:pt x="2365772" y="55192"/>
                    <a:pt x="2327672" y="18997"/>
                  </a:cubicBezTo>
                  <a:cubicBezTo>
                    <a:pt x="2299097" y="-7673"/>
                    <a:pt x="2076212" y="18997"/>
                    <a:pt x="2033349" y="18997"/>
                  </a:cubicBezTo>
                  <a:cubicBezTo>
                    <a:pt x="1935242" y="18997"/>
                    <a:pt x="1837134" y="18997"/>
                    <a:pt x="1739027" y="18997"/>
                  </a:cubicBezTo>
                  <a:cubicBezTo>
                    <a:pt x="1542812" y="18997"/>
                    <a:pt x="1346597" y="18997"/>
                    <a:pt x="1151334" y="18997"/>
                  </a:cubicBezTo>
                  <a:cubicBezTo>
                    <a:pt x="956072" y="18997"/>
                    <a:pt x="758904" y="18997"/>
                    <a:pt x="563642" y="18997"/>
                  </a:cubicBezTo>
                  <a:cubicBezTo>
                    <a:pt x="465534" y="18997"/>
                    <a:pt x="367427" y="18997"/>
                    <a:pt x="269319" y="18997"/>
                  </a:cubicBezTo>
                  <a:cubicBezTo>
                    <a:pt x="213122" y="18997"/>
                    <a:pt x="156924" y="18997"/>
                    <a:pt x="101679" y="18997"/>
                  </a:cubicBezTo>
                  <a:cubicBezTo>
                    <a:pt x="74057" y="18997"/>
                    <a:pt x="45482" y="18997"/>
                    <a:pt x="17859" y="18997"/>
                  </a:cubicBezTo>
                  <a:cubicBezTo>
                    <a:pt x="3572" y="26617"/>
                    <a:pt x="3572" y="34237"/>
                    <a:pt x="17859" y="41857"/>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734" name="Google Shape;12734;p15"/>
            <p:cNvSpPr/>
            <p:nvPr/>
          </p:nvSpPr>
          <p:spPr>
            <a:xfrm>
              <a:off x="7534200" y="5445767"/>
              <a:ext cx="2438400" cy="19050"/>
            </a:xfrm>
            <a:custGeom>
              <a:avLst/>
              <a:gdLst/>
              <a:ahLst/>
              <a:cxnLst/>
              <a:rect l="l" t="t" r="r" b="b"/>
              <a:pathLst>
                <a:path w="2438400" h="19050" extrusionOk="0">
                  <a:moveTo>
                    <a:pt x="7144" y="19326"/>
                  </a:moveTo>
                  <a:cubicBezTo>
                    <a:pt x="210979" y="19326"/>
                    <a:pt x="2435066" y="24089"/>
                    <a:pt x="2435066" y="13611"/>
                  </a:cubicBezTo>
                  <a:cubicBezTo>
                    <a:pt x="2435066" y="4086"/>
                    <a:pt x="1304449" y="7896"/>
                    <a:pt x="1197769" y="7896"/>
                  </a:cubicBezTo>
                  <a:cubicBezTo>
                    <a:pt x="985361" y="7896"/>
                    <a:pt x="772954" y="7896"/>
                    <a:pt x="560546" y="7896"/>
                  </a:cubicBezTo>
                  <a:cubicBezTo>
                    <a:pt x="380524" y="8849"/>
                    <a:pt x="161449" y="19326"/>
                    <a:pt x="7144" y="19326"/>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735" name="Google Shape;12735;p15"/>
            <p:cNvSpPr/>
            <p:nvPr/>
          </p:nvSpPr>
          <p:spPr>
            <a:xfrm>
              <a:off x="7533827" y="5245358"/>
              <a:ext cx="142875" cy="19050"/>
            </a:xfrm>
            <a:custGeom>
              <a:avLst/>
              <a:gdLst/>
              <a:ahLst/>
              <a:cxnLst/>
              <a:rect l="l" t="t" r="r" b="b"/>
              <a:pathLst>
                <a:path w="142875" h="19050" extrusionOk="0">
                  <a:moveTo>
                    <a:pt x="7517" y="19710"/>
                  </a:moveTo>
                  <a:cubicBezTo>
                    <a:pt x="17995" y="19710"/>
                    <a:pt x="140867" y="23520"/>
                    <a:pt x="140867" y="14947"/>
                  </a:cubicBezTo>
                  <a:cubicBezTo>
                    <a:pt x="140867" y="-5055"/>
                    <a:pt x="-1055" y="19710"/>
                    <a:pt x="7517" y="19710"/>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736" name="Google Shape;12736;p15"/>
            <p:cNvSpPr/>
            <p:nvPr/>
          </p:nvSpPr>
          <p:spPr>
            <a:xfrm>
              <a:off x="7533827" y="5044798"/>
              <a:ext cx="142875" cy="19050"/>
            </a:xfrm>
            <a:custGeom>
              <a:avLst/>
              <a:gdLst/>
              <a:ahLst/>
              <a:cxnLst/>
              <a:rect l="l" t="t" r="r" b="b"/>
              <a:pathLst>
                <a:path w="142875" h="19050" extrusionOk="0">
                  <a:moveTo>
                    <a:pt x="7517" y="19293"/>
                  </a:moveTo>
                  <a:cubicBezTo>
                    <a:pt x="17995" y="19293"/>
                    <a:pt x="140867" y="23103"/>
                    <a:pt x="140867" y="14530"/>
                  </a:cubicBezTo>
                  <a:cubicBezTo>
                    <a:pt x="140867" y="-4520"/>
                    <a:pt x="-1055" y="19293"/>
                    <a:pt x="7517" y="19293"/>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737" name="Google Shape;12737;p15"/>
            <p:cNvSpPr/>
            <p:nvPr/>
          </p:nvSpPr>
          <p:spPr>
            <a:xfrm>
              <a:off x="7524262" y="5680531"/>
              <a:ext cx="133350" cy="19050"/>
            </a:xfrm>
            <a:custGeom>
              <a:avLst/>
              <a:gdLst/>
              <a:ahLst/>
              <a:cxnLst/>
              <a:rect l="l" t="t" r="r" b="b"/>
              <a:pathLst>
                <a:path w="133350" h="19050" extrusionOk="0">
                  <a:moveTo>
                    <a:pt x="7557" y="18877"/>
                  </a:moveTo>
                  <a:cubicBezTo>
                    <a:pt x="18987" y="18877"/>
                    <a:pt x="126620" y="22687"/>
                    <a:pt x="126620" y="14114"/>
                  </a:cubicBezTo>
                  <a:cubicBezTo>
                    <a:pt x="126620" y="-3983"/>
                    <a:pt x="-1015" y="18877"/>
                    <a:pt x="7557" y="18877"/>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738" name="Google Shape;12738;p15"/>
            <p:cNvSpPr/>
            <p:nvPr/>
          </p:nvSpPr>
          <p:spPr>
            <a:xfrm>
              <a:off x="7524262" y="5893475"/>
              <a:ext cx="133350" cy="19050"/>
            </a:xfrm>
            <a:custGeom>
              <a:avLst/>
              <a:gdLst/>
              <a:ahLst/>
              <a:cxnLst/>
              <a:rect l="l" t="t" r="r" b="b"/>
              <a:pathLst>
                <a:path w="133350" h="19050" extrusionOk="0">
                  <a:moveTo>
                    <a:pt x="7557" y="19293"/>
                  </a:moveTo>
                  <a:cubicBezTo>
                    <a:pt x="18987" y="19293"/>
                    <a:pt x="126620" y="23103"/>
                    <a:pt x="126620" y="14530"/>
                  </a:cubicBezTo>
                  <a:cubicBezTo>
                    <a:pt x="126620" y="-4520"/>
                    <a:pt x="-1015" y="19293"/>
                    <a:pt x="7557" y="19293"/>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739" name="Google Shape;12739;p15"/>
            <p:cNvSpPr/>
            <p:nvPr/>
          </p:nvSpPr>
          <p:spPr>
            <a:xfrm>
              <a:off x="7519028" y="5040754"/>
              <a:ext cx="2295525" cy="657225"/>
            </a:xfrm>
            <a:custGeom>
              <a:avLst/>
              <a:gdLst/>
              <a:ahLst/>
              <a:cxnLst/>
              <a:rect l="l" t="t" r="r" b="b"/>
              <a:pathLst>
                <a:path w="2295525" h="657225" extrusionOk="0">
                  <a:moveTo>
                    <a:pt x="19458" y="21431"/>
                  </a:moveTo>
                  <a:cubicBezTo>
                    <a:pt x="193766" y="62389"/>
                    <a:pt x="310923" y="233839"/>
                    <a:pt x="430938" y="354806"/>
                  </a:cubicBezTo>
                  <a:cubicBezTo>
                    <a:pt x="574766" y="498634"/>
                    <a:pt x="718593" y="583406"/>
                    <a:pt x="925286" y="526256"/>
                  </a:cubicBezTo>
                  <a:cubicBezTo>
                    <a:pt x="1151981" y="463391"/>
                    <a:pt x="1308191" y="239554"/>
                    <a:pt x="1546316" y="217646"/>
                  </a:cubicBezTo>
                  <a:cubicBezTo>
                    <a:pt x="1722528" y="201454"/>
                    <a:pt x="1863498" y="315754"/>
                    <a:pt x="1988276" y="426244"/>
                  </a:cubicBezTo>
                  <a:cubicBezTo>
                    <a:pt x="2056856" y="487204"/>
                    <a:pt x="2124483" y="551974"/>
                    <a:pt x="2199731" y="605314"/>
                  </a:cubicBezTo>
                  <a:cubicBezTo>
                    <a:pt x="2217828" y="617696"/>
                    <a:pt x="2270216" y="665321"/>
                    <a:pt x="2289266" y="648176"/>
                  </a:cubicBezTo>
                  <a:cubicBezTo>
                    <a:pt x="2297838" y="640556"/>
                    <a:pt x="2185443" y="569119"/>
                    <a:pt x="2171156" y="557689"/>
                  </a:cubicBezTo>
                  <a:cubicBezTo>
                    <a:pt x="2019708" y="441484"/>
                    <a:pt x="1896836" y="254794"/>
                    <a:pt x="1709193" y="193834"/>
                  </a:cubicBezTo>
                  <a:cubicBezTo>
                    <a:pt x="1367246" y="83344"/>
                    <a:pt x="1237706" y="412909"/>
                    <a:pt x="995771" y="551974"/>
                  </a:cubicBezTo>
                  <a:cubicBezTo>
                    <a:pt x="841466" y="641509"/>
                    <a:pt x="688113" y="550069"/>
                    <a:pt x="569051" y="443389"/>
                  </a:cubicBezTo>
                  <a:cubicBezTo>
                    <a:pt x="460466" y="346234"/>
                    <a:pt x="381408" y="224314"/>
                    <a:pt x="276633" y="124301"/>
                  </a:cubicBezTo>
                  <a:cubicBezTo>
                    <a:pt x="234723" y="85249"/>
                    <a:pt x="189003" y="53816"/>
                    <a:pt x="135663" y="32861"/>
                  </a:cubicBezTo>
                  <a:cubicBezTo>
                    <a:pt x="112803" y="23336"/>
                    <a:pt x="82323" y="10001"/>
                    <a:pt x="57558" y="7144"/>
                  </a:cubicBezTo>
                  <a:cubicBezTo>
                    <a:pt x="63273" y="8096"/>
                    <a:pt x="-24357" y="10954"/>
                    <a:pt x="19458" y="21431"/>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740" name="Google Shape;12740;p15"/>
            <p:cNvSpPr/>
            <p:nvPr/>
          </p:nvSpPr>
          <p:spPr>
            <a:xfrm>
              <a:off x="7585549" y="5146195"/>
              <a:ext cx="2324100" cy="1028700"/>
            </a:xfrm>
            <a:custGeom>
              <a:avLst/>
              <a:gdLst/>
              <a:ahLst/>
              <a:cxnLst/>
              <a:rect l="l" t="t" r="r" b="b"/>
              <a:pathLst>
                <a:path w="2324100" h="1028700" extrusionOk="0">
                  <a:moveTo>
                    <a:pt x="8182" y="1024700"/>
                  </a:moveTo>
                  <a:cubicBezTo>
                    <a:pt x="109147" y="700850"/>
                    <a:pt x="241545" y="326518"/>
                    <a:pt x="509197" y="98870"/>
                  </a:cubicBezTo>
                  <a:cubicBezTo>
                    <a:pt x="715890" y="-77342"/>
                    <a:pt x="938775" y="27433"/>
                    <a:pt x="1117845" y="185548"/>
                  </a:cubicBezTo>
                  <a:cubicBezTo>
                    <a:pt x="1253100" y="305563"/>
                    <a:pt x="1450267" y="621793"/>
                    <a:pt x="1664580" y="556070"/>
                  </a:cubicBezTo>
                  <a:cubicBezTo>
                    <a:pt x="1783642" y="518923"/>
                    <a:pt x="1879845" y="377000"/>
                    <a:pt x="1962712" y="291275"/>
                  </a:cubicBezTo>
                  <a:cubicBezTo>
                    <a:pt x="2012242" y="240793"/>
                    <a:pt x="2063677" y="192215"/>
                    <a:pt x="2124637" y="156020"/>
                  </a:cubicBezTo>
                  <a:cubicBezTo>
                    <a:pt x="2142735" y="145543"/>
                    <a:pt x="2316090" y="73153"/>
                    <a:pt x="2318947" y="83630"/>
                  </a:cubicBezTo>
                  <a:cubicBezTo>
                    <a:pt x="2303707" y="28385"/>
                    <a:pt x="2023672" y="190310"/>
                    <a:pt x="1997955" y="213170"/>
                  </a:cubicBezTo>
                  <a:cubicBezTo>
                    <a:pt x="1904610" y="295085"/>
                    <a:pt x="1848412" y="417005"/>
                    <a:pt x="1738875" y="480823"/>
                  </a:cubicBezTo>
                  <a:cubicBezTo>
                    <a:pt x="1567425" y="580835"/>
                    <a:pt x="1406452" y="448438"/>
                    <a:pt x="1285485" y="333185"/>
                  </a:cubicBezTo>
                  <a:cubicBezTo>
                    <a:pt x="1162612" y="216028"/>
                    <a:pt x="1036882" y="44578"/>
                    <a:pt x="854955" y="27433"/>
                  </a:cubicBezTo>
                  <a:cubicBezTo>
                    <a:pt x="615877" y="3620"/>
                    <a:pt x="420615" y="137923"/>
                    <a:pt x="290122" y="327470"/>
                  </a:cubicBezTo>
                  <a:cubicBezTo>
                    <a:pt x="212970" y="439865"/>
                    <a:pt x="156772" y="565595"/>
                    <a:pt x="108195" y="693230"/>
                  </a:cubicBezTo>
                  <a:cubicBezTo>
                    <a:pt x="85335" y="752285"/>
                    <a:pt x="65332" y="813245"/>
                    <a:pt x="45330" y="873253"/>
                  </a:cubicBezTo>
                  <a:cubicBezTo>
                    <a:pt x="34852" y="903733"/>
                    <a:pt x="25327" y="935165"/>
                    <a:pt x="15802" y="965645"/>
                  </a:cubicBezTo>
                  <a:cubicBezTo>
                    <a:pt x="11992" y="978028"/>
                    <a:pt x="4372" y="1038988"/>
                    <a:pt x="8182" y="1024700"/>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741" name="Google Shape;12741;p15"/>
            <p:cNvSpPr/>
            <p:nvPr/>
          </p:nvSpPr>
          <p:spPr>
            <a:xfrm>
              <a:off x="7829348" y="5432432"/>
              <a:ext cx="28575" cy="66675"/>
            </a:xfrm>
            <a:custGeom>
              <a:avLst/>
              <a:gdLst/>
              <a:ahLst/>
              <a:cxnLst/>
              <a:rect l="l" t="t" r="r" b="b"/>
              <a:pathLst>
                <a:path w="28575" h="66675" extrusionOk="0">
                  <a:moveTo>
                    <a:pt x="8224" y="9801"/>
                  </a:moveTo>
                  <a:cubicBezTo>
                    <a:pt x="8224" y="11706"/>
                    <a:pt x="3461" y="64093"/>
                    <a:pt x="13939" y="64093"/>
                  </a:cubicBezTo>
                  <a:cubicBezTo>
                    <a:pt x="40609" y="64093"/>
                    <a:pt x="8224" y="-7344"/>
                    <a:pt x="8224" y="9801"/>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742" name="Google Shape;12742;p15"/>
            <p:cNvSpPr/>
            <p:nvPr/>
          </p:nvSpPr>
          <p:spPr>
            <a:xfrm>
              <a:off x="8163041" y="5434305"/>
              <a:ext cx="28575" cy="47625"/>
            </a:xfrm>
            <a:custGeom>
              <a:avLst/>
              <a:gdLst/>
              <a:ahLst/>
              <a:cxnLst/>
              <a:rect l="l" t="t" r="r" b="b"/>
              <a:pathLst>
                <a:path w="28575" h="47625" extrusionOk="0">
                  <a:moveTo>
                    <a:pt x="11716" y="10785"/>
                  </a:moveTo>
                  <a:cubicBezTo>
                    <a:pt x="4096" y="26978"/>
                    <a:pt x="6001" y="39360"/>
                    <a:pt x="17431" y="47933"/>
                  </a:cubicBezTo>
                  <a:cubicBezTo>
                    <a:pt x="46006" y="47933"/>
                    <a:pt x="11716" y="-7312"/>
                    <a:pt x="11716" y="10785"/>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743" name="Google Shape;12743;p15"/>
            <p:cNvSpPr/>
            <p:nvPr/>
          </p:nvSpPr>
          <p:spPr>
            <a:xfrm>
              <a:off x="8468105" y="5440168"/>
              <a:ext cx="28575" cy="57150"/>
            </a:xfrm>
            <a:custGeom>
              <a:avLst/>
              <a:gdLst/>
              <a:ahLst/>
              <a:cxnLst/>
              <a:rect l="l" t="t" r="r" b="b"/>
              <a:pathLst>
                <a:path w="28575" h="57150" extrusionOk="0">
                  <a:moveTo>
                    <a:pt x="12404" y="10637"/>
                  </a:moveTo>
                  <a:cubicBezTo>
                    <a:pt x="3832" y="27782"/>
                    <a:pt x="5737" y="41117"/>
                    <a:pt x="18119" y="50642"/>
                  </a:cubicBezTo>
                  <a:cubicBezTo>
                    <a:pt x="47647" y="50642"/>
                    <a:pt x="12404" y="-7460"/>
                    <a:pt x="12404" y="10637"/>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744" name="Google Shape;12744;p15"/>
            <p:cNvSpPr/>
            <p:nvPr/>
          </p:nvSpPr>
          <p:spPr>
            <a:xfrm>
              <a:off x="8819043" y="5437002"/>
              <a:ext cx="28575" cy="47625"/>
            </a:xfrm>
            <a:custGeom>
              <a:avLst/>
              <a:gdLst/>
              <a:ahLst/>
              <a:cxnLst/>
              <a:rect l="l" t="t" r="r" b="b"/>
              <a:pathLst>
                <a:path w="28575" h="47625" extrusionOk="0">
                  <a:moveTo>
                    <a:pt x="11033" y="10946"/>
                  </a:moveTo>
                  <a:cubicBezTo>
                    <a:pt x="4366" y="26186"/>
                    <a:pt x="6271" y="37616"/>
                    <a:pt x="16748" y="45236"/>
                  </a:cubicBezTo>
                  <a:cubicBezTo>
                    <a:pt x="44371" y="45236"/>
                    <a:pt x="11033" y="-7152"/>
                    <a:pt x="11033" y="10946"/>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745" name="Google Shape;12745;p15"/>
            <p:cNvSpPr/>
            <p:nvPr/>
          </p:nvSpPr>
          <p:spPr>
            <a:xfrm>
              <a:off x="9112947" y="5440168"/>
              <a:ext cx="28575" cy="57150"/>
            </a:xfrm>
            <a:custGeom>
              <a:avLst/>
              <a:gdLst/>
              <a:ahLst/>
              <a:cxnLst/>
              <a:rect l="l" t="t" r="r" b="b"/>
              <a:pathLst>
                <a:path w="28575" h="57150" extrusionOk="0">
                  <a:moveTo>
                    <a:pt x="12404" y="10637"/>
                  </a:moveTo>
                  <a:cubicBezTo>
                    <a:pt x="3832" y="27782"/>
                    <a:pt x="5737" y="41117"/>
                    <a:pt x="18119" y="50642"/>
                  </a:cubicBezTo>
                  <a:cubicBezTo>
                    <a:pt x="47647" y="50642"/>
                    <a:pt x="12404" y="-7460"/>
                    <a:pt x="12404" y="10637"/>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746" name="Google Shape;12746;p15"/>
            <p:cNvSpPr/>
            <p:nvPr/>
          </p:nvSpPr>
          <p:spPr>
            <a:xfrm>
              <a:off x="9419388" y="5428590"/>
              <a:ext cx="28575" cy="47625"/>
            </a:xfrm>
            <a:custGeom>
              <a:avLst/>
              <a:gdLst/>
              <a:ahLst/>
              <a:cxnLst/>
              <a:rect l="l" t="t" r="r" b="b"/>
              <a:pathLst>
                <a:path w="28575" h="47625" extrusionOk="0">
                  <a:moveTo>
                    <a:pt x="11716" y="10785"/>
                  </a:moveTo>
                  <a:cubicBezTo>
                    <a:pt x="4096" y="26978"/>
                    <a:pt x="6001" y="39360"/>
                    <a:pt x="17431" y="47933"/>
                  </a:cubicBezTo>
                  <a:cubicBezTo>
                    <a:pt x="46006" y="47933"/>
                    <a:pt x="11716" y="-7312"/>
                    <a:pt x="11716" y="10785"/>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747" name="Google Shape;12747;p15"/>
            <p:cNvSpPr/>
            <p:nvPr/>
          </p:nvSpPr>
          <p:spPr>
            <a:xfrm>
              <a:off x="9769590" y="5432236"/>
              <a:ext cx="28575" cy="57150"/>
            </a:xfrm>
            <a:custGeom>
              <a:avLst/>
              <a:gdLst/>
              <a:ahLst/>
              <a:cxnLst/>
              <a:rect l="l" t="t" r="r" b="b"/>
              <a:pathLst>
                <a:path w="28575" h="57150" extrusionOk="0">
                  <a:moveTo>
                    <a:pt x="8224" y="9997"/>
                  </a:moveTo>
                  <a:cubicBezTo>
                    <a:pt x="8224" y="12855"/>
                    <a:pt x="3461" y="58575"/>
                    <a:pt x="13938" y="58575"/>
                  </a:cubicBezTo>
                  <a:cubicBezTo>
                    <a:pt x="38704" y="58575"/>
                    <a:pt x="8224" y="-7148"/>
                    <a:pt x="8224" y="9997"/>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748" name="Google Shape;12748;p15"/>
            <p:cNvSpPr/>
            <p:nvPr/>
          </p:nvSpPr>
          <p:spPr>
            <a:xfrm>
              <a:off x="7534309" y="4836598"/>
              <a:ext cx="95250" cy="38100"/>
            </a:xfrm>
            <a:custGeom>
              <a:avLst/>
              <a:gdLst/>
              <a:ahLst/>
              <a:cxnLst/>
              <a:rect l="l" t="t" r="r" b="b"/>
              <a:pathLst>
                <a:path w="95250" h="38100" extrusionOk="0">
                  <a:moveTo>
                    <a:pt x="13703" y="36040"/>
                  </a:moveTo>
                  <a:cubicBezTo>
                    <a:pt x="25133" y="36040"/>
                    <a:pt x="125145" y="45565"/>
                    <a:pt x="85140" y="13180"/>
                  </a:cubicBezTo>
                  <a:cubicBezTo>
                    <a:pt x="57518" y="-8727"/>
                    <a:pt x="-14872" y="36040"/>
                    <a:pt x="13703" y="36040"/>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749" name="Google Shape;12749;p15"/>
            <p:cNvSpPr/>
            <p:nvPr/>
          </p:nvSpPr>
          <p:spPr>
            <a:xfrm>
              <a:off x="7345574" y="4816461"/>
              <a:ext cx="28575" cy="57150"/>
            </a:xfrm>
            <a:custGeom>
              <a:avLst/>
              <a:gdLst/>
              <a:ahLst/>
              <a:cxnLst/>
              <a:rect l="l" t="t" r="r" b="b"/>
              <a:pathLst>
                <a:path w="28575" h="57150" extrusionOk="0">
                  <a:moveTo>
                    <a:pt x="8128" y="8552"/>
                  </a:moveTo>
                  <a:cubicBezTo>
                    <a:pt x="8128" y="10457"/>
                    <a:pt x="3365" y="59034"/>
                    <a:pt x="14795" y="59034"/>
                  </a:cubicBezTo>
                  <a:cubicBezTo>
                    <a:pt x="32893" y="59034"/>
                    <a:pt x="10985" y="-2878"/>
                    <a:pt x="8128" y="8552"/>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750" name="Google Shape;12750;p15"/>
            <p:cNvSpPr/>
            <p:nvPr/>
          </p:nvSpPr>
          <p:spPr>
            <a:xfrm>
              <a:off x="7373689" y="4861684"/>
              <a:ext cx="19050" cy="9525"/>
            </a:xfrm>
            <a:custGeom>
              <a:avLst/>
              <a:gdLst/>
              <a:ahLst/>
              <a:cxnLst/>
              <a:rect l="l" t="t" r="r" b="b"/>
              <a:pathLst>
                <a:path w="19050" h="9525" extrusionOk="0">
                  <a:moveTo>
                    <a:pt x="11445" y="7144"/>
                  </a:moveTo>
                  <a:cubicBezTo>
                    <a:pt x="27637" y="7144"/>
                    <a:pt x="-3795" y="7144"/>
                    <a:pt x="11445"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751" name="Google Shape;12751;p15"/>
            <p:cNvSpPr/>
            <p:nvPr/>
          </p:nvSpPr>
          <p:spPr>
            <a:xfrm>
              <a:off x="7397040" y="4813888"/>
              <a:ext cx="57150" cy="66675"/>
            </a:xfrm>
            <a:custGeom>
              <a:avLst/>
              <a:gdLst/>
              <a:ahLst/>
              <a:cxnLst/>
              <a:rect l="l" t="t" r="r" b="b"/>
              <a:pathLst>
                <a:path w="57150" h="66675" extrusionOk="0">
                  <a:moveTo>
                    <a:pt x="48101" y="8267"/>
                  </a:moveTo>
                  <a:cubicBezTo>
                    <a:pt x="6191" y="2552"/>
                    <a:pt x="14764" y="19697"/>
                    <a:pt x="23336" y="35890"/>
                  </a:cubicBezTo>
                  <a:cubicBezTo>
                    <a:pt x="29051" y="47320"/>
                    <a:pt x="7144" y="43510"/>
                    <a:pt x="7144" y="51130"/>
                  </a:cubicBezTo>
                  <a:cubicBezTo>
                    <a:pt x="7144" y="90182"/>
                    <a:pt x="85249" y="5410"/>
                    <a:pt x="26194" y="14935"/>
                  </a:cubicBezTo>
                  <a:cubicBezTo>
                    <a:pt x="-8096" y="20650"/>
                    <a:pt x="76676" y="12077"/>
                    <a:pt x="48101" y="8267"/>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752" name="Google Shape;12752;p15"/>
            <p:cNvSpPr/>
            <p:nvPr/>
          </p:nvSpPr>
          <p:spPr>
            <a:xfrm>
              <a:off x="7441373" y="5025635"/>
              <a:ext cx="28575" cy="57150"/>
            </a:xfrm>
            <a:custGeom>
              <a:avLst/>
              <a:gdLst/>
              <a:ahLst/>
              <a:cxnLst/>
              <a:rect l="l" t="t" r="r" b="b"/>
              <a:pathLst>
                <a:path w="28575" h="57150" extrusionOk="0">
                  <a:moveTo>
                    <a:pt x="12341" y="9880"/>
                  </a:moveTo>
                  <a:cubicBezTo>
                    <a:pt x="3768" y="29883"/>
                    <a:pt x="5673" y="45123"/>
                    <a:pt x="19008" y="54648"/>
                  </a:cubicBezTo>
                  <a:cubicBezTo>
                    <a:pt x="47583" y="54648"/>
                    <a:pt x="12341" y="-6312"/>
                    <a:pt x="12341" y="9880"/>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753" name="Google Shape;12753;p15"/>
            <p:cNvSpPr/>
            <p:nvPr/>
          </p:nvSpPr>
          <p:spPr>
            <a:xfrm>
              <a:off x="7303869" y="5228030"/>
              <a:ext cx="66675" cy="57150"/>
            </a:xfrm>
            <a:custGeom>
              <a:avLst/>
              <a:gdLst/>
              <a:ahLst/>
              <a:cxnLst/>
              <a:rect l="l" t="t" r="r" b="b"/>
              <a:pathLst>
                <a:path w="66675" h="57150" extrusionOk="0">
                  <a:moveTo>
                    <a:pt x="23162" y="7511"/>
                  </a:moveTo>
                  <a:cubicBezTo>
                    <a:pt x="-7318" y="21798"/>
                    <a:pt x="8875" y="74186"/>
                    <a:pt x="45070" y="49421"/>
                  </a:cubicBezTo>
                  <a:cubicBezTo>
                    <a:pt x="91742" y="17036"/>
                    <a:pt x="29830" y="843"/>
                    <a:pt x="32687" y="9416"/>
                  </a:cubicBezTo>
                  <a:cubicBezTo>
                    <a:pt x="40307" y="13226"/>
                    <a:pt x="46975" y="17988"/>
                    <a:pt x="51737" y="24656"/>
                  </a:cubicBezTo>
                  <a:cubicBezTo>
                    <a:pt x="54595" y="28466"/>
                    <a:pt x="22210" y="8463"/>
                    <a:pt x="23162" y="7511"/>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754" name="Google Shape;12754;p15"/>
            <p:cNvSpPr/>
            <p:nvPr/>
          </p:nvSpPr>
          <p:spPr>
            <a:xfrm>
              <a:off x="7386548" y="5265544"/>
              <a:ext cx="19050" cy="9525"/>
            </a:xfrm>
            <a:custGeom>
              <a:avLst/>
              <a:gdLst/>
              <a:ahLst/>
              <a:cxnLst/>
              <a:rect l="l" t="t" r="r" b="b"/>
              <a:pathLst>
                <a:path w="19050" h="9525" extrusionOk="0">
                  <a:moveTo>
                    <a:pt x="11921" y="7144"/>
                  </a:moveTo>
                  <a:cubicBezTo>
                    <a:pt x="27161" y="7144"/>
                    <a:pt x="-4272" y="7144"/>
                    <a:pt x="11921"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755" name="Google Shape;12755;p15"/>
            <p:cNvSpPr/>
            <p:nvPr/>
          </p:nvSpPr>
          <p:spPr>
            <a:xfrm>
              <a:off x="7410631" y="5215470"/>
              <a:ext cx="47625" cy="66675"/>
            </a:xfrm>
            <a:custGeom>
              <a:avLst/>
              <a:gdLst/>
              <a:ahLst/>
              <a:cxnLst/>
              <a:rect l="l" t="t" r="r" b="b"/>
              <a:pathLst>
                <a:path w="47625" h="66675" extrusionOk="0">
                  <a:moveTo>
                    <a:pt x="40226" y="12451"/>
                  </a:moveTo>
                  <a:cubicBezTo>
                    <a:pt x="9746" y="-9457"/>
                    <a:pt x="10698" y="42931"/>
                    <a:pt x="7841" y="52456"/>
                  </a:cubicBezTo>
                  <a:cubicBezTo>
                    <a:pt x="-1684" y="86746"/>
                    <a:pt x="90708" y="23881"/>
                    <a:pt x="23081" y="30548"/>
                  </a:cubicBezTo>
                  <a:cubicBezTo>
                    <a:pt x="31653" y="30548"/>
                    <a:pt x="47846" y="18166"/>
                    <a:pt x="40226" y="12451"/>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756" name="Google Shape;12756;p15"/>
            <p:cNvSpPr/>
            <p:nvPr/>
          </p:nvSpPr>
          <p:spPr>
            <a:xfrm>
              <a:off x="7420669" y="5425564"/>
              <a:ext cx="57150" cy="57150"/>
            </a:xfrm>
            <a:custGeom>
              <a:avLst/>
              <a:gdLst/>
              <a:ahLst/>
              <a:cxnLst/>
              <a:rect l="l" t="t" r="r" b="b"/>
              <a:pathLst>
                <a:path w="57150" h="57150" extrusionOk="0">
                  <a:moveTo>
                    <a:pt x="22568" y="10001"/>
                  </a:moveTo>
                  <a:cubicBezTo>
                    <a:pt x="-2197" y="13811"/>
                    <a:pt x="5423" y="51911"/>
                    <a:pt x="27330" y="50006"/>
                  </a:cubicBezTo>
                  <a:cubicBezTo>
                    <a:pt x="47333" y="48101"/>
                    <a:pt x="63525" y="18574"/>
                    <a:pt x="38760" y="7144"/>
                  </a:cubicBezTo>
                  <a:cubicBezTo>
                    <a:pt x="46380" y="10954"/>
                    <a:pt x="14948" y="10954"/>
                    <a:pt x="22568" y="10001"/>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757" name="Google Shape;12757;p15"/>
            <p:cNvSpPr/>
            <p:nvPr/>
          </p:nvSpPr>
          <p:spPr>
            <a:xfrm>
              <a:off x="7253917" y="5675154"/>
              <a:ext cx="47625" cy="28575"/>
            </a:xfrm>
            <a:custGeom>
              <a:avLst/>
              <a:gdLst/>
              <a:ahLst/>
              <a:cxnLst/>
              <a:rect l="l" t="t" r="r" b="b"/>
              <a:pathLst>
                <a:path w="47625" h="28575" extrusionOk="0">
                  <a:moveTo>
                    <a:pt x="10250" y="19491"/>
                  </a:moveTo>
                  <a:cubicBezTo>
                    <a:pt x="25490" y="29016"/>
                    <a:pt x="37872" y="28064"/>
                    <a:pt x="46445" y="18539"/>
                  </a:cubicBezTo>
                  <a:cubicBezTo>
                    <a:pt x="46445" y="-7179"/>
                    <a:pt x="-5943" y="18539"/>
                    <a:pt x="10250" y="19491"/>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758" name="Google Shape;12758;p15"/>
            <p:cNvSpPr/>
            <p:nvPr/>
          </p:nvSpPr>
          <p:spPr>
            <a:xfrm>
              <a:off x="7324343" y="5653060"/>
              <a:ext cx="47625" cy="57150"/>
            </a:xfrm>
            <a:custGeom>
              <a:avLst/>
              <a:gdLst/>
              <a:ahLst/>
              <a:cxnLst/>
              <a:rect l="l" t="t" r="r" b="b"/>
              <a:pathLst>
                <a:path w="47625" h="57150" extrusionOk="0">
                  <a:moveTo>
                    <a:pt x="24596" y="13011"/>
                  </a:moveTo>
                  <a:cubicBezTo>
                    <a:pt x="-11599" y="13011"/>
                    <a:pt x="16023" y="73971"/>
                    <a:pt x="39836" y="46348"/>
                  </a:cubicBezTo>
                  <a:cubicBezTo>
                    <a:pt x="61743" y="21583"/>
                    <a:pt x="23643" y="5391"/>
                    <a:pt x="23643" y="7296"/>
                  </a:cubicBezTo>
                  <a:cubicBezTo>
                    <a:pt x="17928" y="28251"/>
                    <a:pt x="35073" y="13011"/>
                    <a:pt x="24596" y="13011"/>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759" name="Google Shape;12759;p15"/>
            <p:cNvSpPr/>
            <p:nvPr/>
          </p:nvSpPr>
          <p:spPr>
            <a:xfrm>
              <a:off x="7392664" y="5685445"/>
              <a:ext cx="19050" cy="19050"/>
            </a:xfrm>
            <a:custGeom>
              <a:avLst/>
              <a:gdLst/>
              <a:ahLst/>
              <a:cxnLst/>
              <a:rect l="l" t="t" r="r" b="b"/>
              <a:pathLst>
                <a:path w="19050" h="19050" extrusionOk="0">
                  <a:moveTo>
                    <a:pt x="8663" y="9201"/>
                  </a:moveTo>
                  <a:cubicBezTo>
                    <a:pt x="5805" y="12058"/>
                    <a:pt x="6758" y="23488"/>
                    <a:pt x="13425" y="16821"/>
                  </a:cubicBezTo>
                  <a:cubicBezTo>
                    <a:pt x="16283" y="13963"/>
                    <a:pt x="15330" y="2533"/>
                    <a:pt x="8663" y="9201"/>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760" name="Google Shape;12760;p15"/>
            <p:cNvSpPr/>
            <p:nvPr/>
          </p:nvSpPr>
          <p:spPr>
            <a:xfrm>
              <a:off x="7420066" y="5644827"/>
              <a:ext cx="38100" cy="57150"/>
            </a:xfrm>
            <a:custGeom>
              <a:avLst/>
              <a:gdLst/>
              <a:ahLst/>
              <a:cxnLst/>
              <a:rect l="l" t="t" r="r" b="b"/>
              <a:pathLst>
                <a:path w="38100" h="57150" extrusionOk="0">
                  <a:moveTo>
                    <a:pt x="33648" y="9813"/>
                  </a:moveTo>
                  <a:cubicBezTo>
                    <a:pt x="-16834" y="-3522"/>
                    <a:pt x="20313" y="37436"/>
                    <a:pt x="20313" y="37436"/>
                  </a:cubicBezTo>
                  <a:cubicBezTo>
                    <a:pt x="16503" y="42198"/>
                    <a:pt x="11741" y="46961"/>
                    <a:pt x="7931" y="51723"/>
                  </a:cubicBezTo>
                  <a:cubicBezTo>
                    <a:pt x="6978" y="74583"/>
                    <a:pt x="56508" y="15528"/>
                    <a:pt x="33648" y="9813"/>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761" name="Google Shape;12761;p15"/>
            <p:cNvSpPr/>
            <p:nvPr/>
          </p:nvSpPr>
          <p:spPr>
            <a:xfrm>
              <a:off x="7332999" y="5887902"/>
              <a:ext cx="47625" cy="28575"/>
            </a:xfrm>
            <a:custGeom>
              <a:avLst/>
              <a:gdLst/>
              <a:ahLst/>
              <a:cxnLst/>
              <a:rect l="l" t="t" r="r" b="b"/>
              <a:pathLst>
                <a:path w="47625" h="28575" extrusionOk="0">
                  <a:moveTo>
                    <a:pt x="17845" y="17246"/>
                  </a:moveTo>
                  <a:cubicBezTo>
                    <a:pt x="19750" y="19151"/>
                    <a:pt x="47373" y="25818"/>
                    <a:pt x="44515" y="13436"/>
                  </a:cubicBezTo>
                  <a:cubicBezTo>
                    <a:pt x="40705" y="-852"/>
                    <a:pt x="-252" y="12483"/>
                    <a:pt x="8320" y="21056"/>
                  </a:cubicBezTo>
                  <a:cubicBezTo>
                    <a:pt x="11178" y="23913"/>
                    <a:pt x="24513" y="22961"/>
                    <a:pt x="17845" y="17246"/>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762" name="Google Shape;12762;p15"/>
            <p:cNvSpPr/>
            <p:nvPr/>
          </p:nvSpPr>
          <p:spPr>
            <a:xfrm>
              <a:off x="7411437" y="5873956"/>
              <a:ext cx="19050" cy="57150"/>
            </a:xfrm>
            <a:custGeom>
              <a:avLst/>
              <a:gdLst/>
              <a:ahLst/>
              <a:cxnLst/>
              <a:rect l="l" t="t" r="r" b="b"/>
              <a:pathLst>
                <a:path w="19050" h="57150" extrusionOk="0">
                  <a:moveTo>
                    <a:pt x="7987" y="9284"/>
                  </a:moveTo>
                  <a:cubicBezTo>
                    <a:pt x="7987" y="11189"/>
                    <a:pt x="4177" y="56909"/>
                    <a:pt x="12750" y="56909"/>
                  </a:cubicBezTo>
                  <a:cubicBezTo>
                    <a:pt x="34657" y="56909"/>
                    <a:pt x="7987" y="-5003"/>
                    <a:pt x="7987" y="928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763" name="Google Shape;12763;p15"/>
            <p:cNvSpPr/>
            <p:nvPr/>
          </p:nvSpPr>
          <p:spPr>
            <a:xfrm>
              <a:off x="7299027" y="6131362"/>
              <a:ext cx="38100" cy="28575"/>
            </a:xfrm>
            <a:custGeom>
              <a:avLst/>
              <a:gdLst/>
              <a:ahLst/>
              <a:cxnLst/>
              <a:rect l="l" t="t" r="r" b="b"/>
              <a:pathLst>
                <a:path w="38100" h="28575" extrusionOk="0">
                  <a:moveTo>
                    <a:pt x="10859" y="24294"/>
                  </a:moveTo>
                  <a:cubicBezTo>
                    <a:pt x="24194" y="28104"/>
                    <a:pt x="33719" y="25246"/>
                    <a:pt x="37529" y="14769"/>
                  </a:cubicBezTo>
                  <a:cubicBezTo>
                    <a:pt x="31814" y="-8091"/>
                    <a:pt x="-4381" y="28104"/>
                    <a:pt x="10859" y="2429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764" name="Google Shape;12764;p15"/>
            <p:cNvSpPr/>
            <p:nvPr/>
          </p:nvSpPr>
          <p:spPr>
            <a:xfrm>
              <a:off x="7366634" y="6120210"/>
              <a:ext cx="28575" cy="57150"/>
            </a:xfrm>
            <a:custGeom>
              <a:avLst/>
              <a:gdLst/>
              <a:ahLst/>
              <a:cxnLst/>
              <a:rect l="l" t="t" r="r" b="b"/>
              <a:pathLst>
                <a:path w="28575" h="57150" extrusionOk="0">
                  <a:moveTo>
                    <a:pt x="10880" y="9728"/>
                  </a:moveTo>
                  <a:cubicBezTo>
                    <a:pt x="4212" y="28778"/>
                    <a:pt x="6117" y="43065"/>
                    <a:pt x="19452" y="51638"/>
                  </a:cubicBezTo>
                  <a:cubicBezTo>
                    <a:pt x="48027" y="51638"/>
                    <a:pt x="9927" y="-5512"/>
                    <a:pt x="10880" y="9728"/>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765" name="Google Shape;12765;p15"/>
            <p:cNvSpPr/>
            <p:nvPr/>
          </p:nvSpPr>
          <p:spPr>
            <a:xfrm>
              <a:off x="7400836" y="6166609"/>
              <a:ext cx="19050" cy="9525"/>
            </a:xfrm>
            <a:custGeom>
              <a:avLst/>
              <a:gdLst/>
              <a:ahLst/>
              <a:cxnLst/>
              <a:rect l="l" t="t" r="r" b="b"/>
              <a:pathLst>
                <a:path w="19050" h="9525" extrusionOk="0">
                  <a:moveTo>
                    <a:pt x="11921" y="7144"/>
                  </a:moveTo>
                  <a:cubicBezTo>
                    <a:pt x="27161" y="7144"/>
                    <a:pt x="-4272" y="7144"/>
                    <a:pt x="11921"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766" name="Google Shape;12766;p15"/>
            <p:cNvSpPr/>
            <p:nvPr/>
          </p:nvSpPr>
          <p:spPr>
            <a:xfrm>
              <a:off x="7434045" y="6104970"/>
              <a:ext cx="47625" cy="57150"/>
            </a:xfrm>
            <a:custGeom>
              <a:avLst/>
              <a:gdLst/>
              <a:ahLst/>
              <a:cxnLst/>
              <a:rect l="l" t="t" r="r" b="b"/>
              <a:pathLst>
                <a:path w="47625" h="57150" extrusionOk="0">
                  <a:moveTo>
                    <a:pt x="36814" y="8776"/>
                  </a:moveTo>
                  <a:cubicBezTo>
                    <a:pt x="-21289" y="-2654"/>
                    <a:pt x="22526" y="49733"/>
                    <a:pt x="30146" y="48781"/>
                  </a:cubicBezTo>
                  <a:cubicBezTo>
                    <a:pt x="22526" y="44018"/>
                    <a:pt x="15859" y="44018"/>
                    <a:pt x="10144" y="49733"/>
                  </a:cubicBezTo>
                  <a:cubicBezTo>
                    <a:pt x="7286" y="59258"/>
                    <a:pt x="41576" y="63068"/>
                    <a:pt x="45386" y="47828"/>
                  </a:cubicBezTo>
                  <a:cubicBezTo>
                    <a:pt x="49196" y="29731"/>
                    <a:pt x="27289" y="30683"/>
                    <a:pt x="23479" y="18301"/>
                  </a:cubicBezTo>
                  <a:cubicBezTo>
                    <a:pt x="26336" y="26873"/>
                    <a:pt x="47291" y="10681"/>
                    <a:pt x="36814" y="8776"/>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767" name="Google Shape;12767;p15"/>
            <p:cNvSpPr/>
            <p:nvPr/>
          </p:nvSpPr>
          <p:spPr>
            <a:xfrm>
              <a:off x="7824917" y="5852181"/>
              <a:ext cx="76200" cy="142875"/>
            </a:xfrm>
            <a:custGeom>
              <a:avLst/>
              <a:gdLst/>
              <a:ahLst/>
              <a:cxnLst/>
              <a:rect l="l" t="t" r="r" b="b"/>
              <a:pathLst>
                <a:path w="76200" h="142875" extrusionOk="0">
                  <a:moveTo>
                    <a:pt x="11702" y="18677"/>
                  </a:moveTo>
                  <a:cubicBezTo>
                    <a:pt x="-3538" y="32012"/>
                    <a:pt x="54565" y="133930"/>
                    <a:pt x="72662" y="18677"/>
                  </a:cubicBezTo>
                  <a:cubicBezTo>
                    <a:pt x="63137" y="22487"/>
                    <a:pt x="20275" y="141550"/>
                    <a:pt x="11702" y="136787"/>
                  </a:cubicBezTo>
                  <a:cubicBezTo>
                    <a:pt x="28847" y="146312"/>
                    <a:pt x="94570" y="12010"/>
                    <a:pt x="69805" y="7248"/>
                  </a:cubicBezTo>
                  <a:cubicBezTo>
                    <a:pt x="54565" y="4390"/>
                    <a:pt x="73615" y="61540"/>
                    <a:pt x="41230" y="57730"/>
                  </a:cubicBezTo>
                  <a:cubicBezTo>
                    <a:pt x="24085" y="54873"/>
                    <a:pt x="10750" y="8200"/>
                    <a:pt x="9797" y="9152"/>
                  </a:cubicBezTo>
                  <a:cubicBezTo>
                    <a:pt x="7892" y="11058"/>
                    <a:pt x="4082" y="24392"/>
                    <a:pt x="11702" y="18677"/>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768" name="Google Shape;12768;p15"/>
            <p:cNvSpPr/>
            <p:nvPr/>
          </p:nvSpPr>
          <p:spPr>
            <a:xfrm>
              <a:off x="7962127" y="5901814"/>
              <a:ext cx="57150" cy="66675"/>
            </a:xfrm>
            <a:custGeom>
              <a:avLst/>
              <a:gdLst/>
              <a:ahLst/>
              <a:cxnLst/>
              <a:rect l="l" t="t" r="r" b="b"/>
              <a:pathLst>
                <a:path w="57150" h="66675" extrusionOk="0">
                  <a:moveTo>
                    <a:pt x="25939" y="7144"/>
                  </a:moveTo>
                  <a:cubicBezTo>
                    <a:pt x="1174" y="23336"/>
                    <a:pt x="-3588" y="81439"/>
                    <a:pt x="39274" y="54769"/>
                  </a:cubicBezTo>
                  <a:cubicBezTo>
                    <a:pt x="95472" y="19526"/>
                    <a:pt x="11652" y="16669"/>
                    <a:pt x="13557" y="23336"/>
                  </a:cubicBezTo>
                  <a:cubicBezTo>
                    <a:pt x="18319" y="40481"/>
                    <a:pt x="35464" y="5239"/>
                    <a:pt x="41179" y="45244"/>
                  </a:cubicBezTo>
                  <a:cubicBezTo>
                    <a:pt x="3079" y="43339"/>
                    <a:pt x="20224" y="10001"/>
                    <a:pt x="25939"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769" name="Google Shape;12769;p15"/>
            <p:cNvSpPr/>
            <p:nvPr/>
          </p:nvSpPr>
          <p:spPr>
            <a:xfrm>
              <a:off x="8056526" y="5837596"/>
              <a:ext cx="66675" cy="95250"/>
            </a:xfrm>
            <a:custGeom>
              <a:avLst/>
              <a:gdLst/>
              <a:ahLst/>
              <a:cxnLst/>
              <a:rect l="l" t="t" r="r" b="b"/>
              <a:pathLst>
                <a:path w="66675" h="95250" extrusionOk="0">
                  <a:moveTo>
                    <a:pt x="36315" y="7545"/>
                  </a:moveTo>
                  <a:cubicBezTo>
                    <a:pt x="-42742" y="58027"/>
                    <a:pt x="63938" y="86602"/>
                    <a:pt x="63938" y="89460"/>
                  </a:cubicBezTo>
                  <a:cubicBezTo>
                    <a:pt x="63938" y="92317"/>
                    <a:pt x="23933" y="67552"/>
                    <a:pt x="20123" y="50407"/>
                  </a:cubicBezTo>
                  <a:cubicBezTo>
                    <a:pt x="18218" y="41835"/>
                    <a:pt x="42983" y="2782"/>
                    <a:pt x="36315" y="7545"/>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770" name="Google Shape;12770;p15"/>
            <p:cNvSpPr/>
            <p:nvPr/>
          </p:nvSpPr>
          <p:spPr>
            <a:xfrm>
              <a:off x="8136384" y="5878456"/>
              <a:ext cx="66675" cy="57150"/>
            </a:xfrm>
            <a:custGeom>
              <a:avLst/>
              <a:gdLst/>
              <a:ahLst/>
              <a:cxnLst/>
              <a:rect l="l" t="t" r="r" b="b"/>
              <a:pathLst>
                <a:path w="66675" h="57150" extrusionOk="0">
                  <a:moveTo>
                    <a:pt x="7893" y="7642"/>
                  </a:moveTo>
                  <a:cubicBezTo>
                    <a:pt x="6940" y="7642"/>
                    <a:pt x="65043" y="52410"/>
                    <a:pt x="65995" y="51457"/>
                  </a:cubicBezTo>
                  <a:cubicBezTo>
                    <a:pt x="83140" y="33360"/>
                    <a:pt x="-1632" y="2880"/>
                    <a:pt x="7893" y="7642"/>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771" name="Google Shape;12771;p15"/>
            <p:cNvSpPr/>
            <p:nvPr/>
          </p:nvSpPr>
          <p:spPr>
            <a:xfrm>
              <a:off x="8142844" y="5865840"/>
              <a:ext cx="57150" cy="57150"/>
            </a:xfrm>
            <a:custGeom>
              <a:avLst/>
              <a:gdLst/>
              <a:ahLst/>
              <a:cxnLst/>
              <a:rect l="l" t="t" r="r" b="b"/>
              <a:pathLst>
                <a:path w="57150" h="57150" extrusionOk="0">
                  <a:moveTo>
                    <a:pt x="8100" y="58357"/>
                  </a:moveTo>
                  <a:cubicBezTo>
                    <a:pt x="8100" y="58357"/>
                    <a:pt x="59535" y="14543"/>
                    <a:pt x="53820" y="8828"/>
                  </a:cubicBezTo>
                  <a:cubicBezTo>
                    <a:pt x="40485" y="-4507"/>
                    <a:pt x="480" y="65978"/>
                    <a:pt x="8100" y="58357"/>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772" name="Google Shape;12772;p15"/>
            <p:cNvSpPr/>
            <p:nvPr/>
          </p:nvSpPr>
          <p:spPr>
            <a:xfrm>
              <a:off x="8205018" y="5841807"/>
              <a:ext cx="57150" cy="104775"/>
            </a:xfrm>
            <a:custGeom>
              <a:avLst/>
              <a:gdLst/>
              <a:ahLst/>
              <a:cxnLst/>
              <a:rect l="l" t="t" r="r" b="b"/>
              <a:pathLst>
                <a:path w="57150" h="104775" extrusionOk="0">
                  <a:moveTo>
                    <a:pt x="9744" y="7144"/>
                  </a:moveTo>
                  <a:cubicBezTo>
                    <a:pt x="27841" y="29051"/>
                    <a:pt x="30699" y="45244"/>
                    <a:pt x="32604" y="70961"/>
                  </a:cubicBezTo>
                  <a:cubicBezTo>
                    <a:pt x="33556" y="83344"/>
                    <a:pt x="2124" y="92869"/>
                    <a:pt x="7839" y="101441"/>
                  </a:cubicBezTo>
                  <a:cubicBezTo>
                    <a:pt x="16411" y="116681"/>
                    <a:pt x="53559" y="50959"/>
                    <a:pt x="51654" y="38576"/>
                  </a:cubicBezTo>
                  <a:cubicBezTo>
                    <a:pt x="45939" y="8096"/>
                    <a:pt x="11649" y="8096"/>
                    <a:pt x="9744"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773" name="Google Shape;12773;p15"/>
            <p:cNvSpPr/>
            <p:nvPr/>
          </p:nvSpPr>
          <p:spPr>
            <a:xfrm>
              <a:off x="7823959" y="4849620"/>
              <a:ext cx="114300" cy="142875"/>
            </a:xfrm>
            <a:custGeom>
              <a:avLst/>
              <a:gdLst/>
              <a:ahLst/>
              <a:cxnLst/>
              <a:rect l="l" t="t" r="r" b="b"/>
              <a:pathLst>
                <a:path w="114300" h="142875" extrusionOk="0">
                  <a:moveTo>
                    <a:pt x="46950" y="27780"/>
                  </a:moveTo>
                  <a:cubicBezTo>
                    <a:pt x="104100" y="-3652"/>
                    <a:pt x="118387" y="43973"/>
                    <a:pt x="89812" y="99218"/>
                  </a:cubicBezTo>
                  <a:cubicBezTo>
                    <a:pt x="82192" y="114458"/>
                    <a:pt x="72667" y="134460"/>
                    <a:pt x="51712" y="135413"/>
                  </a:cubicBezTo>
                  <a:cubicBezTo>
                    <a:pt x="31710" y="135413"/>
                    <a:pt x="15517" y="99218"/>
                    <a:pt x="11707" y="100170"/>
                  </a:cubicBezTo>
                  <a:cubicBezTo>
                    <a:pt x="-8295" y="105885"/>
                    <a:pt x="43140" y="142080"/>
                    <a:pt x="56475" y="141128"/>
                  </a:cubicBezTo>
                  <a:cubicBezTo>
                    <a:pt x="94575" y="139223"/>
                    <a:pt x="101242" y="97313"/>
                    <a:pt x="105052" y="68738"/>
                  </a:cubicBezTo>
                  <a:cubicBezTo>
                    <a:pt x="118387" y="-23655"/>
                    <a:pt x="79335" y="10635"/>
                    <a:pt x="46950" y="27780"/>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774" name="Google Shape;12774;p15"/>
            <p:cNvSpPr/>
            <p:nvPr/>
          </p:nvSpPr>
          <p:spPr>
            <a:xfrm>
              <a:off x="8029039" y="4919195"/>
              <a:ext cx="47625" cy="57150"/>
            </a:xfrm>
            <a:custGeom>
              <a:avLst/>
              <a:gdLst/>
              <a:ahLst/>
              <a:cxnLst/>
              <a:rect l="l" t="t" r="r" b="b"/>
              <a:pathLst>
                <a:path w="47625" h="57150" extrusionOk="0">
                  <a:moveTo>
                    <a:pt x="26655" y="7736"/>
                  </a:moveTo>
                  <a:cubicBezTo>
                    <a:pt x="-20017" y="29643"/>
                    <a:pt x="30465" y="68696"/>
                    <a:pt x="39990" y="46788"/>
                  </a:cubicBezTo>
                  <a:cubicBezTo>
                    <a:pt x="52373" y="17261"/>
                    <a:pt x="31418" y="11546"/>
                    <a:pt x="29513" y="10593"/>
                  </a:cubicBezTo>
                  <a:cubicBezTo>
                    <a:pt x="31418" y="20118"/>
                    <a:pt x="34275" y="3926"/>
                    <a:pt x="26655" y="7736"/>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775" name="Google Shape;12775;p15"/>
            <p:cNvSpPr/>
            <p:nvPr/>
          </p:nvSpPr>
          <p:spPr>
            <a:xfrm>
              <a:off x="8090199" y="4815964"/>
              <a:ext cx="85725" cy="114300"/>
            </a:xfrm>
            <a:custGeom>
              <a:avLst/>
              <a:gdLst/>
              <a:ahLst/>
              <a:cxnLst/>
              <a:rect l="l" t="t" r="r" b="b"/>
              <a:pathLst>
                <a:path w="85725" h="114300" extrusionOk="0">
                  <a:moveTo>
                    <a:pt x="40743" y="7144"/>
                  </a:moveTo>
                  <a:cubicBezTo>
                    <a:pt x="-55460" y="91916"/>
                    <a:pt x="85510" y="100489"/>
                    <a:pt x="85510" y="112871"/>
                  </a:cubicBezTo>
                  <a:cubicBezTo>
                    <a:pt x="85510" y="111919"/>
                    <a:pt x="31218" y="93821"/>
                    <a:pt x="25502" y="80486"/>
                  </a:cubicBezTo>
                  <a:cubicBezTo>
                    <a:pt x="17883" y="63341"/>
                    <a:pt x="40743" y="7144"/>
                    <a:pt x="40743" y="714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776" name="Google Shape;12776;p15"/>
            <p:cNvSpPr/>
            <p:nvPr/>
          </p:nvSpPr>
          <p:spPr>
            <a:xfrm>
              <a:off x="8187615" y="4858723"/>
              <a:ext cx="38100" cy="57150"/>
            </a:xfrm>
            <a:custGeom>
              <a:avLst/>
              <a:gdLst/>
              <a:ahLst/>
              <a:cxnLst/>
              <a:rect l="l" t="t" r="r" b="b"/>
              <a:pathLst>
                <a:path w="38100" h="57150" extrusionOk="0">
                  <a:moveTo>
                    <a:pt x="7144" y="7248"/>
                  </a:moveTo>
                  <a:cubicBezTo>
                    <a:pt x="20479" y="47253"/>
                    <a:pt x="26194" y="58683"/>
                    <a:pt x="24289" y="39633"/>
                  </a:cubicBezTo>
                  <a:cubicBezTo>
                    <a:pt x="17621" y="37728"/>
                    <a:pt x="13811" y="41538"/>
                    <a:pt x="15716" y="51063"/>
                  </a:cubicBezTo>
                  <a:cubicBezTo>
                    <a:pt x="19526" y="61540"/>
                    <a:pt x="72866" y="4390"/>
                    <a:pt x="7144" y="7248"/>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777" name="Google Shape;12777;p15"/>
            <p:cNvSpPr/>
            <p:nvPr/>
          </p:nvSpPr>
          <p:spPr>
            <a:xfrm>
              <a:off x="8228243" y="4843636"/>
              <a:ext cx="47625" cy="66675"/>
            </a:xfrm>
            <a:custGeom>
              <a:avLst/>
              <a:gdLst/>
              <a:ahLst/>
              <a:cxnLst/>
              <a:rect l="l" t="t" r="r" b="b"/>
              <a:pathLst>
                <a:path w="47625" h="66675" extrusionOk="0">
                  <a:moveTo>
                    <a:pt x="37001" y="11857"/>
                  </a:moveTo>
                  <a:cubicBezTo>
                    <a:pt x="20809" y="-6240"/>
                    <a:pt x="4616" y="32812"/>
                    <a:pt x="7474" y="44242"/>
                  </a:cubicBezTo>
                  <a:cubicBezTo>
                    <a:pt x="15094" y="77580"/>
                    <a:pt x="48431" y="52815"/>
                    <a:pt x="48431" y="50910"/>
                  </a:cubicBezTo>
                  <a:cubicBezTo>
                    <a:pt x="38906" y="33765"/>
                    <a:pt x="9379" y="78532"/>
                    <a:pt x="16046" y="35670"/>
                  </a:cubicBezTo>
                  <a:cubicBezTo>
                    <a:pt x="17951" y="27097"/>
                    <a:pt x="37954" y="12810"/>
                    <a:pt x="37001" y="11857"/>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778" name="Google Shape;12778;p15"/>
            <p:cNvSpPr/>
            <p:nvPr/>
          </p:nvSpPr>
          <p:spPr>
            <a:xfrm>
              <a:off x="8271435" y="4810467"/>
              <a:ext cx="47625" cy="95250"/>
            </a:xfrm>
            <a:custGeom>
              <a:avLst/>
              <a:gdLst/>
              <a:ahLst/>
              <a:cxnLst/>
              <a:rect l="l" t="t" r="r" b="b"/>
              <a:pathLst>
                <a:path w="47625" h="95250" extrusionOk="0">
                  <a:moveTo>
                    <a:pt x="7144" y="9784"/>
                  </a:moveTo>
                  <a:cubicBezTo>
                    <a:pt x="72866" y="-8314"/>
                    <a:pt x="28099" y="89794"/>
                    <a:pt x="40481" y="96461"/>
                  </a:cubicBezTo>
                  <a:cubicBezTo>
                    <a:pt x="30004" y="89794"/>
                    <a:pt x="78581" y="-10219"/>
                    <a:pt x="7144" y="9784"/>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779" name="Google Shape;12779;p15"/>
            <p:cNvSpPr/>
            <p:nvPr/>
          </p:nvSpPr>
          <p:spPr>
            <a:xfrm>
              <a:off x="10041685" y="5397106"/>
              <a:ext cx="85725" cy="76200"/>
            </a:xfrm>
            <a:custGeom>
              <a:avLst/>
              <a:gdLst/>
              <a:ahLst/>
              <a:cxnLst/>
              <a:rect l="l" t="t" r="r" b="b"/>
              <a:pathLst>
                <a:path w="85725" h="76200" extrusionOk="0">
                  <a:moveTo>
                    <a:pt x="7591" y="7979"/>
                  </a:moveTo>
                  <a:cubicBezTo>
                    <a:pt x="14258" y="15599"/>
                    <a:pt x="73314" y="77512"/>
                    <a:pt x="81886" y="68939"/>
                  </a:cubicBezTo>
                  <a:cubicBezTo>
                    <a:pt x="92364" y="59414"/>
                    <a:pt x="-29" y="-593"/>
                    <a:pt x="7591" y="7979"/>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780" name="Google Shape;12780;p15"/>
            <p:cNvSpPr/>
            <p:nvPr/>
          </p:nvSpPr>
          <p:spPr>
            <a:xfrm>
              <a:off x="10037879" y="5388017"/>
              <a:ext cx="85725" cy="95250"/>
            </a:xfrm>
            <a:custGeom>
              <a:avLst/>
              <a:gdLst/>
              <a:ahLst/>
              <a:cxnLst/>
              <a:rect l="l" t="t" r="r" b="b"/>
              <a:pathLst>
                <a:path w="85725" h="95250" extrusionOk="0">
                  <a:moveTo>
                    <a:pt x="7587" y="91363"/>
                  </a:moveTo>
                  <a:cubicBezTo>
                    <a:pt x="15207" y="84696"/>
                    <a:pt x="90455" y="13258"/>
                    <a:pt x="85692" y="8496"/>
                  </a:cubicBezTo>
                  <a:cubicBezTo>
                    <a:pt x="71405" y="-5792"/>
                    <a:pt x="920" y="98031"/>
                    <a:pt x="7587" y="91363"/>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grpSp>
      <p:grpSp>
        <p:nvGrpSpPr>
          <p:cNvPr id="12781" name="Google Shape;12781;p15"/>
          <p:cNvGrpSpPr/>
          <p:nvPr/>
        </p:nvGrpSpPr>
        <p:grpSpPr>
          <a:xfrm rot="-2082564">
            <a:off x="9843413" y="185397"/>
            <a:ext cx="406448" cy="406448"/>
            <a:chOff x="3627581" y="5303470"/>
            <a:chExt cx="228600" cy="228600"/>
          </a:xfrm>
        </p:grpSpPr>
        <p:sp>
          <p:nvSpPr>
            <p:cNvPr id="12782" name="Google Shape;12782;p15"/>
            <p:cNvSpPr/>
            <p:nvPr/>
          </p:nvSpPr>
          <p:spPr>
            <a:xfrm>
              <a:off x="3627581" y="5303470"/>
              <a:ext cx="228600" cy="228600"/>
            </a:xfrm>
            <a:custGeom>
              <a:avLst/>
              <a:gdLst/>
              <a:ahLst/>
              <a:cxnLst/>
              <a:rect l="l" t="t" r="r" b="b"/>
              <a:pathLst>
                <a:path w="228600" h="228600" extrusionOk="0">
                  <a:moveTo>
                    <a:pt x="46211" y="221531"/>
                  </a:moveTo>
                  <a:cubicBezTo>
                    <a:pt x="-64279" y="176764"/>
                    <a:pt x="83359" y="-55646"/>
                    <a:pt x="194801" y="23411"/>
                  </a:cubicBezTo>
                  <a:cubicBezTo>
                    <a:pt x="237664" y="53891"/>
                    <a:pt x="222424" y="142474"/>
                    <a:pt x="203374" y="181526"/>
                  </a:cubicBezTo>
                  <a:cubicBezTo>
                    <a:pt x="157654" y="272966"/>
                    <a:pt x="118601" y="187241"/>
                    <a:pt x="42401" y="225341"/>
                  </a:cubicBezTo>
                  <a:cubicBezTo>
                    <a:pt x="115744" y="200576"/>
                    <a:pt x="163369" y="269156"/>
                    <a:pt x="208136" y="184384"/>
                  </a:cubicBezTo>
                  <a:cubicBezTo>
                    <a:pt x="234806" y="132949"/>
                    <a:pt x="245284" y="31984"/>
                    <a:pt x="174799" y="12934"/>
                  </a:cubicBezTo>
                  <a:cubicBezTo>
                    <a:pt x="117649" y="-2306"/>
                    <a:pt x="41449" y="36746"/>
                    <a:pt x="21446" y="87229"/>
                  </a:cubicBezTo>
                  <a:cubicBezTo>
                    <a:pt x="4301" y="128186"/>
                    <a:pt x="491" y="221531"/>
                    <a:pt x="46211" y="221531"/>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783" name="Google Shape;12783;p15"/>
            <p:cNvSpPr/>
            <p:nvPr/>
          </p:nvSpPr>
          <p:spPr>
            <a:xfrm>
              <a:off x="3671748" y="5360695"/>
              <a:ext cx="38100" cy="47625"/>
            </a:xfrm>
            <a:custGeom>
              <a:avLst/>
              <a:gdLst/>
              <a:ahLst/>
              <a:cxnLst/>
              <a:rect l="l" t="t" r="r" b="b"/>
              <a:pathLst>
                <a:path w="38100" h="47625" extrusionOk="0">
                  <a:moveTo>
                    <a:pt x="30619" y="25241"/>
                  </a:moveTo>
                  <a:cubicBezTo>
                    <a:pt x="44906" y="25241"/>
                    <a:pt x="38239" y="7144"/>
                    <a:pt x="22046" y="7144"/>
                  </a:cubicBezTo>
                  <a:cubicBezTo>
                    <a:pt x="19189" y="7144"/>
                    <a:pt x="-7481" y="46196"/>
                    <a:pt x="18236" y="44291"/>
                  </a:cubicBezTo>
                  <a:cubicBezTo>
                    <a:pt x="22999" y="43339"/>
                    <a:pt x="35381" y="25241"/>
                    <a:pt x="30619" y="25241"/>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784" name="Google Shape;12784;p15"/>
            <p:cNvSpPr/>
            <p:nvPr/>
          </p:nvSpPr>
          <p:spPr>
            <a:xfrm>
              <a:off x="3720092" y="5350981"/>
              <a:ext cx="28575" cy="38100"/>
            </a:xfrm>
            <a:custGeom>
              <a:avLst/>
              <a:gdLst/>
              <a:ahLst/>
              <a:cxnLst/>
              <a:rect l="l" t="t" r="r" b="b"/>
              <a:pathLst>
                <a:path w="28575" h="38100" extrusionOk="0">
                  <a:moveTo>
                    <a:pt x="27042" y="7333"/>
                  </a:moveTo>
                  <a:cubicBezTo>
                    <a:pt x="-1533" y="4475"/>
                    <a:pt x="3230" y="34955"/>
                    <a:pt x="25137" y="34955"/>
                  </a:cubicBezTo>
                  <a:cubicBezTo>
                    <a:pt x="25137" y="31145"/>
                    <a:pt x="35615" y="9238"/>
                    <a:pt x="27042" y="7333"/>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785" name="Google Shape;12785;p15"/>
            <p:cNvSpPr/>
            <p:nvPr/>
          </p:nvSpPr>
          <p:spPr>
            <a:xfrm>
              <a:off x="3771153" y="5359666"/>
              <a:ext cx="47625" cy="38100"/>
            </a:xfrm>
            <a:custGeom>
              <a:avLst/>
              <a:gdLst/>
              <a:ahLst/>
              <a:cxnLst/>
              <a:rect l="l" t="t" r="r" b="b"/>
              <a:pathLst>
                <a:path w="47625" h="38100" extrusionOk="0">
                  <a:moveTo>
                    <a:pt x="35037" y="15793"/>
                  </a:moveTo>
                  <a:cubicBezTo>
                    <a:pt x="27417" y="-3257"/>
                    <a:pt x="10272" y="12935"/>
                    <a:pt x="7415" y="28175"/>
                  </a:cubicBezTo>
                  <a:cubicBezTo>
                    <a:pt x="2652" y="58655"/>
                    <a:pt x="62659" y="7220"/>
                    <a:pt x="35037" y="15793"/>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786" name="Google Shape;12786;p15"/>
            <p:cNvSpPr/>
            <p:nvPr/>
          </p:nvSpPr>
          <p:spPr>
            <a:xfrm>
              <a:off x="3786663" y="5423934"/>
              <a:ext cx="38100" cy="38100"/>
            </a:xfrm>
            <a:custGeom>
              <a:avLst/>
              <a:gdLst/>
              <a:ahLst/>
              <a:cxnLst/>
              <a:rect l="l" t="t" r="r" b="b"/>
              <a:pathLst>
                <a:path w="38100" h="38100" extrusionOk="0">
                  <a:moveTo>
                    <a:pt x="34766" y="9628"/>
                  </a:moveTo>
                  <a:cubicBezTo>
                    <a:pt x="20479" y="1055"/>
                    <a:pt x="8096" y="16295"/>
                    <a:pt x="7144" y="30583"/>
                  </a:cubicBezTo>
                  <a:cubicBezTo>
                    <a:pt x="7144" y="37250"/>
                    <a:pt x="51911" y="20105"/>
                    <a:pt x="34766" y="962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787" name="Google Shape;12787;p15"/>
            <p:cNvSpPr/>
            <p:nvPr/>
          </p:nvSpPr>
          <p:spPr>
            <a:xfrm>
              <a:off x="3752036" y="5477311"/>
              <a:ext cx="38100" cy="19050"/>
            </a:xfrm>
            <a:custGeom>
              <a:avLst/>
              <a:gdLst/>
              <a:ahLst/>
              <a:cxnLst/>
              <a:rect l="l" t="t" r="r" b="b"/>
              <a:pathLst>
                <a:path w="38100" h="19050" extrusionOk="0">
                  <a:moveTo>
                    <a:pt x="35104" y="7685"/>
                  </a:moveTo>
                  <a:cubicBezTo>
                    <a:pt x="31294" y="4828"/>
                    <a:pt x="-25856" y="14353"/>
                    <a:pt x="35104" y="11495"/>
                  </a:cubicBezTo>
                  <a:cubicBezTo>
                    <a:pt x="37009" y="9590"/>
                    <a:pt x="37009" y="8638"/>
                    <a:pt x="35104" y="7685"/>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788" name="Google Shape;12788;p15"/>
            <p:cNvSpPr/>
            <p:nvPr/>
          </p:nvSpPr>
          <p:spPr>
            <a:xfrm>
              <a:off x="3672329" y="5478520"/>
              <a:ext cx="28575" cy="38100"/>
            </a:xfrm>
            <a:custGeom>
              <a:avLst/>
              <a:gdLst/>
              <a:ahLst/>
              <a:cxnLst/>
              <a:rect l="l" t="t" r="r" b="b"/>
              <a:pathLst>
                <a:path w="28575" h="38100" extrusionOk="0">
                  <a:moveTo>
                    <a:pt x="29086" y="7429"/>
                  </a:moveTo>
                  <a:cubicBezTo>
                    <a:pt x="29086" y="5524"/>
                    <a:pt x="7178" y="13144"/>
                    <a:pt x="7178" y="31241"/>
                  </a:cubicBezTo>
                  <a:cubicBezTo>
                    <a:pt x="6226" y="19811"/>
                    <a:pt x="25276" y="24574"/>
                    <a:pt x="29086" y="742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789" name="Google Shape;12789;p15"/>
            <p:cNvSpPr/>
            <p:nvPr/>
          </p:nvSpPr>
          <p:spPr>
            <a:xfrm>
              <a:off x="3665748" y="5423188"/>
              <a:ext cx="38100" cy="28575"/>
            </a:xfrm>
            <a:custGeom>
              <a:avLst/>
              <a:gdLst/>
              <a:ahLst/>
              <a:cxnLst/>
              <a:rect l="l" t="t" r="r" b="b"/>
              <a:pathLst>
                <a:path w="38100" h="28575" extrusionOk="0">
                  <a:moveTo>
                    <a:pt x="25189" y="7516"/>
                  </a:moveTo>
                  <a:cubicBezTo>
                    <a:pt x="-9101" y="14184"/>
                    <a:pt x="15664" y="33234"/>
                    <a:pt x="17569" y="30376"/>
                  </a:cubicBezTo>
                  <a:cubicBezTo>
                    <a:pt x="16616" y="30376"/>
                    <a:pt x="43286" y="3706"/>
                    <a:pt x="25189" y="751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790" name="Google Shape;12790;p15"/>
            <p:cNvSpPr/>
            <p:nvPr/>
          </p:nvSpPr>
          <p:spPr>
            <a:xfrm>
              <a:off x="3715479" y="5440618"/>
              <a:ext cx="57150" cy="47625"/>
            </a:xfrm>
            <a:custGeom>
              <a:avLst/>
              <a:gdLst/>
              <a:ahLst/>
              <a:cxnLst/>
              <a:rect l="l" t="t" r="r" b="b"/>
              <a:pathLst>
                <a:path w="57150" h="47625" extrusionOk="0">
                  <a:moveTo>
                    <a:pt x="28798" y="7231"/>
                  </a:moveTo>
                  <a:cubicBezTo>
                    <a:pt x="-11207" y="6279"/>
                    <a:pt x="9748" y="64381"/>
                    <a:pt x="46896" y="33901"/>
                  </a:cubicBezTo>
                  <a:cubicBezTo>
                    <a:pt x="71661" y="12946"/>
                    <a:pt x="44991" y="6279"/>
                    <a:pt x="28798" y="7231"/>
                  </a:cubicBezTo>
                  <a:cubicBezTo>
                    <a:pt x="79281" y="6279"/>
                    <a:pt x="27846" y="45331"/>
                    <a:pt x="23083" y="36759"/>
                  </a:cubicBezTo>
                  <a:cubicBezTo>
                    <a:pt x="19273" y="31044"/>
                    <a:pt x="1176" y="6279"/>
                    <a:pt x="28798" y="7231"/>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grpSp>
      <p:grpSp>
        <p:nvGrpSpPr>
          <p:cNvPr id="12791" name="Google Shape;12791;p15"/>
          <p:cNvGrpSpPr/>
          <p:nvPr/>
        </p:nvGrpSpPr>
        <p:grpSpPr>
          <a:xfrm>
            <a:off x="9158404" y="501846"/>
            <a:ext cx="406447" cy="310013"/>
            <a:chOff x="3617118" y="5760691"/>
            <a:chExt cx="228600" cy="174362"/>
          </a:xfrm>
        </p:grpSpPr>
        <p:sp>
          <p:nvSpPr>
            <p:cNvPr id="12792" name="Google Shape;12792;p15"/>
            <p:cNvSpPr/>
            <p:nvPr/>
          </p:nvSpPr>
          <p:spPr>
            <a:xfrm>
              <a:off x="3657123" y="5763603"/>
              <a:ext cx="19050" cy="171450"/>
            </a:xfrm>
            <a:custGeom>
              <a:avLst/>
              <a:gdLst/>
              <a:ahLst/>
              <a:cxnLst/>
              <a:rect l="l" t="t" r="r" b="b"/>
              <a:pathLst>
                <a:path w="19050" h="171450" extrusionOk="0">
                  <a:moveTo>
                    <a:pt x="7144" y="7144"/>
                  </a:moveTo>
                  <a:cubicBezTo>
                    <a:pt x="7144" y="21431"/>
                    <a:pt x="7144" y="166211"/>
                    <a:pt x="10001" y="166211"/>
                  </a:cubicBezTo>
                  <a:cubicBezTo>
                    <a:pt x="19526" y="166211"/>
                    <a:pt x="7144" y="9049"/>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793" name="Google Shape;12793;p15"/>
            <p:cNvSpPr/>
            <p:nvPr/>
          </p:nvSpPr>
          <p:spPr>
            <a:xfrm>
              <a:off x="3648342" y="5760691"/>
              <a:ext cx="19050" cy="38100"/>
            </a:xfrm>
            <a:custGeom>
              <a:avLst/>
              <a:gdLst/>
              <a:ahLst/>
              <a:cxnLst/>
              <a:rect l="l" t="t" r="r" b="b"/>
              <a:pathLst>
                <a:path w="19050" h="38100" extrusionOk="0">
                  <a:moveTo>
                    <a:pt x="14972" y="8150"/>
                  </a:moveTo>
                  <a:cubicBezTo>
                    <a:pt x="14972" y="8150"/>
                    <a:pt x="3542" y="32915"/>
                    <a:pt x="8305" y="31963"/>
                  </a:cubicBezTo>
                  <a:cubicBezTo>
                    <a:pt x="18782" y="30058"/>
                    <a:pt x="15925" y="1483"/>
                    <a:pt x="14972" y="8150"/>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794" name="Google Shape;12794;p15"/>
            <p:cNvSpPr/>
            <p:nvPr/>
          </p:nvSpPr>
          <p:spPr>
            <a:xfrm>
              <a:off x="3654388" y="5765921"/>
              <a:ext cx="28575" cy="28575"/>
            </a:xfrm>
            <a:custGeom>
              <a:avLst/>
              <a:gdLst/>
              <a:ahLst/>
              <a:cxnLst/>
              <a:rect l="l" t="t" r="r" b="b"/>
              <a:pathLst>
                <a:path w="28575" h="28575" extrusionOk="0">
                  <a:moveTo>
                    <a:pt x="7974" y="8636"/>
                  </a:moveTo>
                  <a:cubicBezTo>
                    <a:pt x="7974" y="20066"/>
                    <a:pt x="11784" y="26733"/>
                    <a:pt x="20357" y="29591"/>
                  </a:cubicBezTo>
                  <a:cubicBezTo>
                    <a:pt x="37502" y="24828"/>
                    <a:pt x="1307" y="1016"/>
                    <a:pt x="7974" y="863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795" name="Google Shape;12795;p15"/>
            <p:cNvSpPr/>
            <p:nvPr/>
          </p:nvSpPr>
          <p:spPr>
            <a:xfrm>
              <a:off x="3617118" y="5880760"/>
              <a:ext cx="228600" cy="9525"/>
            </a:xfrm>
            <a:custGeom>
              <a:avLst/>
              <a:gdLst/>
              <a:ahLst/>
              <a:cxnLst/>
              <a:rect l="l" t="t" r="r" b="b"/>
              <a:pathLst>
                <a:path w="228600" h="9525" extrusionOk="0">
                  <a:moveTo>
                    <a:pt x="7144" y="7144"/>
                  </a:moveTo>
                  <a:cubicBezTo>
                    <a:pt x="79534" y="7144"/>
                    <a:pt x="151924" y="10001"/>
                    <a:pt x="223361" y="10001"/>
                  </a:cubicBezTo>
                  <a:cubicBezTo>
                    <a:pt x="153829" y="10001"/>
                    <a:pt x="66199"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796" name="Google Shape;12796;p15"/>
            <p:cNvSpPr/>
            <p:nvPr/>
          </p:nvSpPr>
          <p:spPr>
            <a:xfrm>
              <a:off x="3811428" y="5874093"/>
              <a:ext cx="9525" cy="9525"/>
            </a:xfrm>
            <a:custGeom>
              <a:avLst/>
              <a:gdLst/>
              <a:ahLst/>
              <a:cxnLst/>
              <a:rect l="l" t="t" r="r" b="b"/>
              <a:pathLst>
                <a:path w="9525" h="9525" extrusionOk="0">
                  <a:moveTo>
                    <a:pt x="7144" y="7144"/>
                  </a:moveTo>
                  <a:lnTo>
                    <a:pt x="7144" y="7144"/>
                  </a:ln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797" name="Google Shape;12797;p15"/>
            <p:cNvSpPr/>
            <p:nvPr/>
          </p:nvSpPr>
          <p:spPr>
            <a:xfrm>
              <a:off x="3811278" y="5884570"/>
              <a:ext cx="28575" cy="19050"/>
            </a:xfrm>
            <a:custGeom>
              <a:avLst/>
              <a:gdLst/>
              <a:ahLst/>
              <a:cxnLst/>
              <a:rect l="l" t="t" r="r" b="b"/>
              <a:pathLst>
                <a:path w="28575" h="19050" extrusionOk="0">
                  <a:moveTo>
                    <a:pt x="28249" y="7144"/>
                  </a:moveTo>
                  <a:cubicBezTo>
                    <a:pt x="27296" y="8096"/>
                    <a:pt x="1579" y="5239"/>
                    <a:pt x="8246" y="16669"/>
                  </a:cubicBezTo>
                  <a:cubicBezTo>
                    <a:pt x="9199" y="19526"/>
                    <a:pt x="25391" y="10001"/>
                    <a:pt x="28249"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798" name="Google Shape;12798;p15"/>
            <p:cNvSpPr/>
            <p:nvPr/>
          </p:nvSpPr>
          <p:spPr>
            <a:xfrm>
              <a:off x="3657056" y="5779780"/>
              <a:ext cx="161925" cy="85725"/>
            </a:xfrm>
            <a:custGeom>
              <a:avLst/>
              <a:gdLst/>
              <a:ahLst/>
              <a:cxnLst/>
              <a:rect l="l" t="t" r="r" b="b"/>
              <a:pathLst>
                <a:path w="161925" h="85725" extrusionOk="0">
                  <a:moveTo>
                    <a:pt x="157706" y="81454"/>
                  </a:moveTo>
                  <a:cubicBezTo>
                    <a:pt x="104366" y="83359"/>
                    <a:pt x="143419" y="22399"/>
                    <a:pt x="116749" y="15732"/>
                  </a:cubicBezTo>
                  <a:cubicBezTo>
                    <a:pt x="78649" y="6207"/>
                    <a:pt x="94841" y="57642"/>
                    <a:pt x="74839" y="64309"/>
                  </a:cubicBezTo>
                  <a:cubicBezTo>
                    <a:pt x="55789" y="70977"/>
                    <a:pt x="57694" y="46212"/>
                    <a:pt x="50074" y="46212"/>
                  </a:cubicBezTo>
                  <a:cubicBezTo>
                    <a:pt x="39596" y="46212"/>
                    <a:pt x="46264" y="47164"/>
                    <a:pt x="32929" y="50974"/>
                  </a:cubicBezTo>
                  <a:cubicBezTo>
                    <a:pt x="51026" y="46212"/>
                    <a:pt x="-6124" y="101457"/>
                    <a:pt x="10069" y="65262"/>
                  </a:cubicBezTo>
                  <a:cubicBezTo>
                    <a:pt x="11974" y="60499"/>
                    <a:pt x="20546" y="77644"/>
                    <a:pt x="25309" y="74787"/>
                  </a:cubicBezTo>
                  <a:cubicBezTo>
                    <a:pt x="42454" y="63357"/>
                    <a:pt x="16736" y="40497"/>
                    <a:pt x="50074" y="41449"/>
                  </a:cubicBezTo>
                  <a:cubicBezTo>
                    <a:pt x="58646" y="41449"/>
                    <a:pt x="54836" y="68119"/>
                    <a:pt x="71029" y="65262"/>
                  </a:cubicBezTo>
                  <a:cubicBezTo>
                    <a:pt x="79601" y="64309"/>
                    <a:pt x="77696" y="44307"/>
                    <a:pt x="82459" y="40497"/>
                  </a:cubicBezTo>
                  <a:cubicBezTo>
                    <a:pt x="93889" y="29067"/>
                    <a:pt x="95794" y="-10938"/>
                    <a:pt x="125321" y="16684"/>
                  </a:cubicBezTo>
                  <a:cubicBezTo>
                    <a:pt x="140561" y="30019"/>
                    <a:pt x="117701" y="81454"/>
                    <a:pt x="157706" y="8145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grpSp>
      <p:grpSp>
        <p:nvGrpSpPr>
          <p:cNvPr id="12799" name="Google Shape;12799;p15"/>
          <p:cNvGrpSpPr/>
          <p:nvPr/>
        </p:nvGrpSpPr>
        <p:grpSpPr>
          <a:xfrm rot="-5328198">
            <a:off x="6845087" y="1957978"/>
            <a:ext cx="611200" cy="139849"/>
            <a:chOff x="4329589" y="2147304"/>
            <a:chExt cx="1590675" cy="363962"/>
          </a:xfrm>
        </p:grpSpPr>
        <p:sp>
          <p:nvSpPr>
            <p:cNvPr id="12800" name="Google Shape;12800;p15"/>
            <p:cNvSpPr/>
            <p:nvPr/>
          </p:nvSpPr>
          <p:spPr>
            <a:xfrm>
              <a:off x="4342269" y="2172176"/>
              <a:ext cx="9525" cy="19050"/>
            </a:xfrm>
            <a:custGeom>
              <a:avLst/>
              <a:gdLst/>
              <a:ahLst/>
              <a:cxnLst/>
              <a:rect l="l" t="t" r="r" b="b"/>
              <a:pathLst>
                <a:path w="9525" h="19050" extrusionOk="0">
                  <a:moveTo>
                    <a:pt x="8751" y="14764"/>
                  </a:moveTo>
                  <a:cubicBezTo>
                    <a:pt x="8751" y="2381"/>
                    <a:pt x="5894" y="21431"/>
                    <a:pt x="7799" y="7144"/>
                  </a:cubicBezTo>
                  <a:cubicBezTo>
                    <a:pt x="9704" y="8096"/>
                    <a:pt x="9704" y="10954"/>
                    <a:pt x="8751" y="1476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801" name="Google Shape;12801;p15"/>
            <p:cNvSpPr/>
            <p:nvPr/>
          </p:nvSpPr>
          <p:spPr>
            <a:xfrm>
              <a:off x="4329589" y="2147304"/>
              <a:ext cx="1590675" cy="361950"/>
            </a:xfrm>
            <a:custGeom>
              <a:avLst/>
              <a:gdLst/>
              <a:ahLst/>
              <a:cxnLst/>
              <a:rect l="l" t="t" r="r" b="b"/>
              <a:pathLst>
                <a:path w="1590675" h="361950" extrusionOk="0">
                  <a:moveTo>
                    <a:pt x="45244" y="34873"/>
                  </a:moveTo>
                  <a:cubicBezTo>
                    <a:pt x="82391" y="27253"/>
                    <a:pt x="800576" y="22491"/>
                    <a:pt x="800576" y="20586"/>
                  </a:cubicBezTo>
                  <a:cubicBezTo>
                    <a:pt x="915829" y="73925"/>
                    <a:pt x="1157764" y="-35612"/>
                    <a:pt x="1242536" y="27253"/>
                  </a:cubicBezTo>
                  <a:cubicBezTo>
                    <a:pt x="1397794" y="22491"/>
                    <a:pt x="1579721" y="-7037"/>
                    <a:pt x="1580674" y="192036"/>
                  </a:cubicBezTo>
                  <a:cubicBezTo>
                    <a:pt x="1574959" y="186321"/>
                    <a:pt x="1574006" y="191083"/>
                    <a:pt x="1576864" y="206323"/>
                  </a:cubicBezTo>
                  <a:cubicBezTo>
                    <a:pt x="1576864" y="197750"/>
                    <a:pt x="1576864" y="190130"/>
                    <a:pt x="1575911" y="182511"/>
                  </a:cubicBezTo>
                  <a:cubicBezTo>
                    <a:pt x="1549241" y="232993"/>
                    <a:pt x="1613059" y="296811"/>
                    <a:pt x="1565434" y="343483"/>
                  </a:cubicBezTo>
                  <a:cubicBezTo>
                    <a:pt x="1556861" y="352055"/>
                    <a:pt x="1258729" y="361580"/>
                    <a:pt x="1245394" y="345388"/>
                  </a:cubicBezTo>
                  <a:cubicBezTo>
                    <a:pt x="1259681" y="351103"/>
                    <a:pt x="1170146" y="340625"/>
                    <a:pt x="1152049" y="344436"/>
                  </a:cubicBezTo>
                  <a:cubicBezTo>
                    <a:pt x="1130141" y="348246"/>
                    <a:pt x="1041559" y="348246"/>
                    <a:pt x="946309" y="349198"/>
                  </a:cubicBezTo>
                  <a:cubicBezTo>
                    <a:pt x="899636" y="350150"/>
                    <a:pt x="589121" y="332053"/>
                    <a:pt x="573881" y="356818"/>
                  </a:cubicBezTo>
                  <a:cubicBezTo>
                    <a:pt x="576739" y="351103"/>
                    <a:pt x="574834" y="350150"/>
                    <a:pt x="567214" y="353961"/>
                  </a:cubicBezTo>
                  <a:cubicBezTo>
                    <a:pt x="571024" y="351103"/>
                    <a:pt x="574834" y="347293"/>
                    <a:pt x="577691" y="343483"/>
                  </a:cubicBezTo>
                  <a:cubicBezTo>
                    <a:pt x="570071" y="345388"/>
                    <a:pt x="569119" y="344436"/>
                    <a:pt x="575786" y="340625"/>
                  </a:cubicBezTo>
                  <a:cubicBezTo>
                    <a:pt x="545306" y="347293"/>
                    <a:pt x="451009" y="366343"/>
                    <a:pt x="439579" y="357771"/>
                  </a:cubicBezTo>
                  <a:cubicBezTo>
                    <a:pt x="373856" y="326338"/>
                    <a:pt x="324326" y="370153"/>
                    <a:pt x="254794" y="359675"/>
                  </a:cubicBezTo>
                  <a:cubicBezTo>
                    <a:pt x="254794" y="359675"/>
                    <a:pt x="264319" y="353961"/>
                    <a:pt x="268129" y="353008"/>
                  </a:cubicBezTo>
                  <a:cubicBezTo>
                    <a:pt x="239554" y="341578"/>
                    <a:pt x="182404" y="357771"/>
                    <a:pt x="146209" y="360628"/>
                  </a:cubicBezTo>
                  <a:cubicBezTo>
                    <a:pt x="152876" y="360628"/>
                    <a:pt x="217646" y="357771"/>
                    <a:pt x="223361" y="354913"/>
                  </a:cubicBezTo>
                  <a:cubicBezTo>
                    <a:pt x="198596" y="354913"/>
                    <a:pt x="128111" y="359675"/>
                    <a:pt x="89059" y="358723"/>
                  </a:cubicBezTo>
                  <a:cubicBezTo>
                    <a:pt x="74771" y="358723"/>
                    <a:pt x="134779" y="356818"/>
                    <a:pt x="138589" y="351103"/>
                  </a:cubicBezTo>
                  <a:cubicBezTo>
                    <a:pt x="110966" y="351103"/>
                    <a:pt x="27146" y="340625"/>
                    <a:pt x="25241" y="339673"/>
                  </a:cubicBezTo>
                  <a:cubicBezTo>
                    <a:pt x="-11906" y="278713"/>
                    <a:pt x="32861" y="123455"/>
                    <a:pt x="14764" y="63448"/>
                  </a:cubicBezTo>
                  <a:cubicBezTo>
                    <a:pt x="14764" y="71068"/>
                    <a:pt x="11906" y="101548"/>
                    <a:pt x="13811" y="103453"/>
                  </a:cubicBezTo>
                  <a:cubicBezTo>
                    <a:pt x="14764" y="93928"/>
                    <a:pt x="20479" y="98691"/>
                    <a:pt x="17621" y="96786"/>
                  </a:cubicBezTo>
                  <a:cubicBezTo>
                    <a:pt x="22384" y="115836"/>
                    <a:pt x="19526" y="180605"/>
                    <a:pt x="18574" y="201561"/>
                  </a:cubicBezTo>
                  <a:cubicBezTo>
                    <a:pt x="-3334" y="163461"/>
                    <a:pt x="25241" y="303478"/>
                    <a:pt x="39529" y="314908"/>
                  </a:cubicBezTo>
                  <a:cubicBezTo>
                    <a:pt x="100489" y="362533"/>
                    <a:pt x="240506" y="330148"/>
                    <a:pt x="308134" y="329196"/>
                  </a:cubicBezTo>
                  <a:cubicBezTo>
                    <a:pt x="489109" y="326338"/>
                    <a:pt x="691991" y="328243"/>
                    <a:pt x="849154" y="321575"/>
                  </a:cubicBezTo>
                  <a:cubicBezTo>
                    <a:pt x="961549" y="277761"/>
                    <a:pt x="1492091" y="384441"/>
                    <a:pt x="1530191" y="322528"/>
                  </a:cubicBezTo>
                  <a:cubicBezTo>
                    <a:pt x="1587341" y="335863"/>
                    <a:pt x="1561624" y="209180"/>
                    <a:pt x="1555909" y="178700"/>
                  </a:cubicBezTo>
                  <a:cubicBezTo>
                    <a:pt x="1532096" y="53923"/>
                    <a:pt x="1462564" y="48208"/>
                    <a:pt x="1307306" y="43446"/>
                  </a:cubicBezTo>
                  <a:cubicBezTo>
                    <a:pt x="891064" y="31063"/>
                    <a:pt x="423386" y="27253"/>
                    <a:pt x="7144" y="46303"/>
                  </a:cubicBezTo>
                  <a:cubicBezTo>
                    <a:pt x="16669" y="38683"/>
                    <a:pt x="30004" y="34873"/>
                    <a:pt x="45244" y="34873"/>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802" name="Google Shape;12802;p15"/>
            <p:cNvSpPr/>
            <p:nvPr/>
          </p:nvSpPr>
          <p:spPr>
            <a:xfrm>
              <a:off x="4338161" y="2194884"/>
              <a:ext cx="19050" cy="19050"/>
            </a:xfrm>
            <a:custGeom>
              <a:avLst/>
              <a:gdLst/>
              <a:ahLst/>
              <a:cxnLst/>
              <a:rect l="l" t="t" r="r" b="b"/>
              <a:pathLst>
                <a:path w="19050" h="19050" extrusionOk="0">
                  <a:moveTo>
                    <a:pt x="11906" y="7295"/>
                  </a:moveTo>
                  <a:cubicBezTo>
                    <a:pt x="10001" y="10153"/>
                    <a:pt x="8096" y="18725"/>
                    <a:pt x="7144" y="11105"/>
                  </a:cubicBezTo>
                  <a:cubicBezTo>
                    <a:pt x="9049" y="10153"/>
                    <a:pt x="10954" y="6343"/>
                    <a:pt x="11906" y="7295"/>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803" name="Google Shape;12803;p15"/>
            <p:cNvSpPr/>
            <p:nvPr/>
          </p:nvSpPr>
          <p:spPr>
            <a:xfrm>
              <a:off x="4338966" y="2451243"/>
              <a:ext cx="9525" cy="9525"/>
            </a:xfrm>
            <a:custGeom>
              <a:avLst/>
              <a:gdLst/>
              <a:ahLst/>
              <a:cxnLst/>
              <a:rect l="l" t="t" r="r" b="b"/>
              <a:pathLst>
                <a:path w="9525" h="9525" extrusionOk="0">
                  <a:moveTo>
                    <a:pt x="8244" y="9064"/>
                  </a:moveTo>
                  <a:cubicBezTo>
                    <a:pt x="12054" y="10016"/>
                    <a:pt x="4434" y="4302"/>
                    <a:pt x="8244" y="906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804" name="Google Shape;12804;p15"/>
            <p:cNvSpPr/>
            <p:nvPr/>
          </p:nvSpPr>
          <p:spPr>
            <a:xfrm>
              <a:off x="4370611" y="2495931"/>
              <a:ext cx="28575" cy="9525"/>
            </a:xfrm>
            <a:custGeom>
              <a:avLst/>
              <a:gdLst/>
              <a:ahLst/>
              <a:cxnLst/>
              <a:rect l="l" t="t" r="r" b="b"/>
              <a:pathLst>
                <a:path w="28575" h="9525" extrusionOk="0">
                  <a:moveTo>
                    <a:pt x="28987" y="7239"/>
                  </a:moveTo>
                  <a:cubicBezTo>
                    <a:pt x="24224" y="12954"/>
                    <a:pt x="-17686" y="6286"/>
                    <a:pt x="28987" y="723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805" name="Google Shape;12805;p15"/>
            <p:cNvSpPr/>
            <p:nvPr/>
          </p:nvSpPr>
          <p:spPr>
            <a:xfrm>
              <a:off x="4443697" y="2501741"/>
              <a:ext cx="19050" cy="9525"/>
            </a:xfrm>
            <a:custGeom>
              <a:avLst/>
              <a:gdLst/>
              <a:ahLst/>
              <a:cxnLst/>
              <a:rect l="l" t="t" r="r" b="b"/>
              <a:pathLst>
                <a:path w="19050" h="9525" extrusionOk="0">
                  <a:moveTo>
                    <a:pt x="10193" y="7144"/>
                  </a:moveTo>
                  <a:cubicBezTo>
                    <a:pt x="14955" y="8096"/>
                    <a:pt x="14003" y="9049"/>
                    <a:pt x="7335" y="9049"/>
                  </a:cubicBezTo>
                  <a:cubicBezTo>
                    <a:pt x="6383" y="8096"/>
                    <a:pt x="9240" y="8096"/>
                    <a:pt x="10193"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806" name="Google Shape;12806;p15"/>
            <p:cNvSpPr/>
            <p:nvPr/>
          </p:nvSpPr>
          <p:spPr>
            <a:xfrm>
              <a:off x="4450325" y="2497931"/>
              <a:ext cx="19050" cy="9525"/>
            </a:xfrm>
            <a:custGeom>
              <a:avLst/>
              <a:gdLst/>
              <a:ahLst/>
              <a:cxnLst/>
              <a:rect l="l" t="t" r="r" b="b"/>
              <a:pathLst>
                <a:path w="19050" h="9525" extrusionOk="0">
                  <a:moveTo>
                    <a:pt x="7375" y="7144"/>
                  </a:moveTo>
                  <a:cubicBezTo>
                    <a:pt x="12138" y="7144"/>
                    <a:pt x="14043" y="8096"/>
                    <a:pt x="15948" y="9049"/>
                  </a:cubicBezTo>
                  <a:cubicBezTo>
                    <a:pt x="15948" y="8096"/>
                    <a:pt x="5470" y="10001"/>
                    <a:pt x="7375"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807" name="Google Shape;12807;p15"/>
            <p:cNvSpPr/>
            <p:nvPr/>
          </p:nvSpPr>
          <p:spPr>
            <a:xfrm>
              <a:off x="4626539" y="2499412"/>
              <a:ext cx="19050" cy="9525"/>
            </a:xfrm>
            <a:custGeom>
              <a:avLst/>
              <a:gdLst/>
              <a:ahLst/>
              <a:cxnLst/>
              <a:rect l="l" t="t" r="r" b="b"/>
              <a:pathLst>
                <a:path w="19050" h="9525" extrusionOk="0">
                  <a:moveTo>
                    <a:pt x="7374" y="7567"/>
                  </a:moveTo>
                  <a:cubicBezTo>
                    <a:pt x="10231" y="7567"/>
                    <a:pt x="15946" y="6615"/>
                    <a:pt x="18804" y="7567"/>
                  </a:cubicBezTo>
                  <a:cubicBezTo>
                    <a:pt x="15946" y="6615"/>
                    <a:pt x="5469" y="9472"/>
                    <a:pt x="7374"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808" name="Google Shape;12808;p15"/>
            <p:cNvSpPr/>
            <p:nvPr/>
          </p:nvSpPr>
          <p:spPr>
            <a:xfrm>
              <a:off x="4682014" y="2496978"/>
              <a:ext cx="9525" cy="9525"/>
            </a:xfrm>
            <a:custGeom>
              <a:avLst/>
              <a:gdLst/>
              <a:ahLst/>
              <a:cxnLst/>
              <a:rect l="l" t="t" r="r" b="b"/>
              <a:pathLst>
                <a:path w="9525" h="9525" extrusionOk="0">
                  <a:moveTo>
                    <a:pt x="7144" y="7144"/>
                  </a:moveTo>
                  <a:cubicBezTo>
                    <a:pt x="15716" y="7144"/>
                    <a:pt x="9049"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809" name="Google Shape;12809;p15"/>
            <p:cNvSpPr/>
            <p:nvPr/>
          </p:nvSpPr>
          <p:spPr>
            <a:xfrm>
              <a:off x="5678685" y="2486501"/>
              <a:ext cx="19050" cy="9525"/>
            </a:xfrm>
            <a:custGeom>
              <a:avLst/>
              <a:gdLst/>
              <a:ahLst/>
              <a:cxnLst/>
              <a:rect l="l" t="t" r="r" b="b"/>
              <a:pathLst>
                <a:path w="19050" h="9525" extrusionOk="0">
                  <a:moveTo>
                    <a:pt x="13455" y="7144"/>
                  </a:moveTo>
                  <a:cubicBezTo>
                    <a:pt x="2025" y="7144"/>
                    <a:pt x="8692" y="7144"/>
                    <a:pt x="13455"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810" name="Google Shape;12810;p15"/>
            <p:cNvSpPr/>
            <p:nvPr/>
          </p:nvSpPr>
          <p:spPr>
            <a:xfrm>
              <a:off x="5825014" y="2150268"/>
              <a:ext cx="19050" cy="9525"/>
            </a:xfrm>
            <a:custGeom>
              <a:avLst/>
              <a:gdLst/>
              <a:ahLst/>
              <a:cxnLst/>
              <a:rect l="l" t="t" r="r" b="b"/>
              <a:pathLst>
                <a:path w="19050" h="9525" extrusionOk="0">
                  <a:moveTo>
                    <a:pt x="11906" y="9049"/>
                  </a:moveTo>
                  <a:cubicBezTo>
                    <a:pt x="6191" y="10001"/>
                    <a:pt x="8096" y="8096"/>
                    <a:pt x="7144" y="7144"/>
                  </a:cubicBezTo>
                  <a:cubicBezTo>
                    <a:pt x="12859" y="8096"/>
                    <a:pt x="5239" y="10001"/>
                    <a:pt x="11906" y="904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811" name="Google Shape;12811;p15"/>
            <p:cNvSpPr/>
            <p:nvPr/>
          </p:nvSpPr>
          <p:spPr>
            <a:xfrm>
              <a:off x="5505926" y="2159793"/>
              <a:ext cx="9525" cy="9525"/>
            </a:xfrm>
            <a:custGeom>
              <a:avLst/>
              <a:gdLst/>
              <a:ahLst/>
              <a:cxnLst/>
              <a:rect l="l" t="t" r="r" b="b"/>
              <a:pathLst>
                <a:path w="9525" h="9525" extrusionOk="0">
                  <a:moveTo>
                    <a:pt x="7144" y="7144"/>
                  </a:moveTo>
                  <a:cubicBezTo>
                    <a:pt x="7144" y="8096"/>
                    <a:pt x="10954" y="1190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812" name="Google Shape;12812;p15"/>
            <p:cNvSpPr/>
            <p:nvPr/>
          </p:nvSpPr>
          <p:spPr>
            <a:xfrm>
              <a:off x="4430554" y="2492745"/>
              <a:ext cx="9525" cy="9525"/>
            </a:xfrm>
            <a:custGeom>
              <a:avLst/>
              <a:gdLst/>
              <a:ahLst/>
              <a:cxnLst/>
              <a:rect l="l" t="t" r="r" b="b"/>
              <a:pathLst>
                <a:path w="9525" h="9525" extrusionOk="0">
                  <a:moveTo>
                    <a:pt x="7144" y="7567"/>
                  </a:moveTo>
                  <a:cubicBezTo>
                    <a:pt x="8096" y="7567"/>
                    <a:pt x="9049" y="6615"/>
                    <a:pt x="7144" y="7567"/>
                  </a:cubicBezTo>
                  <a:cubicBezTo>
                    <a:pt x="7144" y="7567"/>
                    <a:pt x="7144" y="7567"/>
                    <a:pt x="7144"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813" name="Google Shape;12813;p15"/>
            <p:cNvSpPr/>
            <p:nvPr/>
          </p:nvSpPr>
          <p:spPr>
            <a:xfrm>
              <a:off x="4425876" y="2412206"/>
              <a:ext cx="28575" cy="85725"/>
            </a:xfrm>
            <a:custGeom>
              <a:avLst/>
              <a:gdLst/>
              <a:ahLst/>
              <a:cxnLst/>
              <a:rect l="l" t="t" r="r" b="b"/>
              <a:pathLst>
                <a:path w="28575" h="85725" extrusionOk="0">
                  <a:moveTo>
                    <a:pt x="12774" y="7144"/>
                  </a:moveTo>
                  <a:cubicBezTo>
                    <a:pt x="21347" y="9049"/>
                    <a:pt x="18489" y="54769"/>
                    <a:pt x="19442" y="54769"/>
                  </a:cubicBezTo>
                  <a:cubicBezTo>
                    <a:pt x="19442" y="56674"/>
                    <a:pt x="28014" y="67151"/>
                    <a:pt x="17537" y="69056"/>
                  </a:cubicBezTo>
                  <a:cubicBezTo>
                    <a:pt x="18489" y="70009"/>
                    <a:pt x="17537" y="70009"/>
                    <a:pt x="15632" y="69056"/>
                  </a:cubicBezTo>
                  <a:cubicBezTo>
                    <a:pt x="28967" y="71914"/>
                    <a:pt x="18489" y="70961"/>
                    <a:pt x="25157" y="72866"/>
                  </a:cubicBezTo>
                  <a:cubicBezTo>
                    <a:pt x="24204" y="72866"/>
                    <a:pt x="24204" y="72866"/>
                    <a:pt x="25157" y="72866"/>
                  </a:cubicBezTo>
                  <a:cubicBezTo>
                    <a:pt x="23252" y="72866"/>
                    <a:pt x="23252" y="72866"/>
                    <a:pt x="25157" y="72866"/>
                  </a:cubicBezTo>
                  <a:cubicBezTo>
                    <a:pt x="25157" y="72866"/>
                    <a:pt x="16584" y="72866"/>
                    <a:pt x="25157" y="73819"/>
                  </a:cubicBezTo>
                  <a:cubicBezTo>
                    <a:pt x="24204" y="73819"/>
                    <a:pt x="23252" y="72866"/>
                    <a:pt x="20394" y="74771"/>
                  </a:cubicBezTo>
                  <a:cubicBezTo>
                    <a:pt x="20394" y="75724"/>
                    <a:pt x="19442" y="75724"/>
                    <a:pt x="17537" y="74771"/>
                  </a:cubicBezTo>
                  <a:cubicBezTo>
                    <a:pt x="25157" y="70961"/>
                    <a:pt x="20394" y="77629"/>
                    <a:pt x="25157" y="76676"/>
                  </a:cubicBezTo>
                  <a:cubicBezTo>
                    <a:pt x="26109" y="76676"/>
                    <a:pt x="19442" y="75724"/>
                    <a:pt x="19442" y="76676"/>
                  </a:cubicBezTo>
                  <a:cubicBezTo>
                    <a:pt x="20394" y="77629"/>
                    <a:pt x="24204" y="76676"/>
                    <a:pt x="25157" y="77629"/>
                  </a:cubicBezTo>
                  <a:cubicBezTo>
                    <a:pt x="24204" y="77629"/>
                    <a:pt x="24204" y="77629"/>
                    <a:pt x="25157" y="77629"/>
                  </a:cubicBezTo>
                  <a:cubicBezTo>
                    <a:pt x="22299" y="81439"/>
                    <a:pt x="20394" y="73819"/>
                    <a:pt x="23252" y="78581"/>
                  </a:cubicBezTo>
                  <a:cubicBezTo>
                    <a:pt x="20394" y="78581"/>
                    <a:pt x="18489" y="77629"/>
                    <a:pt x="15632" y="77629"/>
                  </a:cubicBezTo>
                  <a:cubicBezTo>
                    <a:pt x="17537" y="76676"/>
                    <a:pt x="20394" y="79534"/>
                    <a:pt x="23252" y="79534"/>
                  </a:cubicBezTo>
                  <a:cubicBezTo>
                    <a:pt x="20394" y="82391"/>
                    <a:pt x="12774" y="81439"/>
                    <a:pt x="16584" y="85249"/>
                  </a:cubicBezTo>
                  <a:cubicBezTo>
                    <a:pt x="17537" y="86201"/>
                    <a:pt x="12774" y="85249"/>
                    <a:pt x="12774" y="85249"/>
                  </a:cubicBezTo>
                  <a:cubicBezTo>
                    <a:pt x="18489" y="83344"/>
                    <a:pt x="11822" y="86201"/>
                    <a:pt x="11822" y="84296"/>
                  </a:cubicBezTo>
                  <a:cubicBezTo>
                    <a:pt x="-2466" y="82391"/>
                    <a:pt x="21347" y="13811"/>
                    <a:pt x="1277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814" name="Google Shape;12814;p15"/>
            <p:cNvSpPr/>
            <p:nvPr/>
          </p:nvSpPr>
          <p:spPr>
            <a:xfrm>
              <a:off x="4430554" y="2492216"/>
              <a:ext cx="9525" cy="9525"/>
            </a:xfrm>
            <a:custGeom>
              <a:avLst/>
              <a:gdLst/>
              <a:ahLst/>
              <a:cxnLst/>
              <a:rect l="l" t="t" r="r" b="b"/>
              <a:pathLst>
                <a:path w="9525" h="9525" extrusionOk="0">
                  <a:moveTo>
                    <a:pt x="7144" y="7144"/>
                  </a:moveTo>
                  <a:cubicBezTo>
                    <a:pt x="8096" y="7144"/>
                    <a:pt x="8096" y="7144"/>
                    <a:pt x="10001" y="7144"/>
                  </a:cubicBezTo>
                  <a:cubicBezTo>
                    <a:pt x="9049" y="7144"/>
                    <a:pt x="8096"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815" name="Google Shape;12815;p15"/>
            <p:cNvSpPr/>
            <p:nvPr/>
          </p:nvSpPr>
          <p:spPr>
            <a:xfrm>
              <a:off x="4439126" y="2486501"/>
              <a:ext cx="9525" cy="9525"/>
            </a:xfrm>
            <a:custGeom>
              <a:avLst/>
              <a:gdLst/>
              <a:ahLst/>
              <a:cxnLst/>
              <a:rect l="l" t="t" r="r" b="b"/>
              <a:pathLst>
                <a:path w="9525" h="9525" extrusionOk="0">
                  <a:moveTo>
                    <a:pt x="7144" y="7144"/>
                  </a:moveTo>
                  <a:cubicBezTo>
                    <a:pt x="8096" y="7144"/>
                    <a:pt x="9049"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816" name="Google Shape;12816;p15"/>
            <p:cNvSpPr/>
            <p:nvPr/>
          </p:nvSpPr>
          <p:spPr>
            <a:xfrm>
              <a:off x="4440079" y="2485548"/>
              <a:ext cx="9525" cy="9525"/>
            </a:xfrm>
            <a:custGeom>
              <a:avLst/>
              <a:gdLst/>
              <a:ahLst/>
              <a:cxnLst/>
              <a:rect l="l" t="t" r="r" b="b"/>
              <a:pathLst>
                <a:path w="9525" h="9525" extrusionOk="0">
                  <a:moveTo>
                    <a:pt x="7144" y="7144"/>
                  </a:moveTo>
                  <a:cubicBezTo>
                    <a:pt x="8096" y="7144"/>
                    <a:pt x="8096" y="7144"/>
                    <a:pt x="8096" y="8096"/>
                  </a:cubicBezTo>
                  <a:lnTo>
                    <a:pt x="7144" y="7144"/>
                  </a:ln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817" name="Google Shape;12817;p15"/>
            <p:cNvSpPr/>
            <p:nvPr/>
          </p:nvSpPr>
          <p:spPr>
            <a:xfrm>
              <a:off x="4442936" y="2483643"/>
              <a:ext cx="9525" cy="9525"/>
            </a:xfrm>
            <a:custGeom>
              <a:avLst/>
              <a:gdLst/>
              <a:ahLst/>
              <a:cxnLst/>
              <a:rect l="l" t="t" r="r" b="b"/>
              <a:pathLst>
                <a:path w="9525" h="9525" extrusionOk="0">
                  <a:moveTo>
                    <a:pt x="7144" y="7144"/>
                  </a:moveTo>
                  <a:cubicBezTo>
                    <a:pt x="8096" y="7144"/>
                    <a:pt x="8096" y="7144"/>
                    <a:pt x="7144" y="7144"/>
                  </a:cubicBezTo>
                  <a:cubicBezTo>
                    <a:pt x="8096"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818" name="Google Shape;12818;p15"/>
            <p:cNvSpPr/>
            <p:nvPr/>
          </p:nvSpPr>
          <p:spPr>
            <a:xfrm>
              <a:off x="4441031" y="2483643"/>
              <a:ext cx="9525" cy="9525"/>
            </a:xfrm>
            <a:custGeom>
              <a:avLst/>
              <a:gdLst/>
              <a:ahLst/>
              <a:cxnLst/>
              <a:rect l="l" t="t" r="r" b="b"/>
              <a:pathLst>
                <a:path w="9525" h="9525" extrusionOk="0">
                  <a:moveTo>
                    <a:pt x="7144" y="7144"/>
                  </a:moveTo>
                  <a:cubicBezTo>
                    <a:pt x="7144" y="7144"/>
                    <a:pt x="8096" y="7144"/>
                    <a:pt x="7144" y="7144"/>
                  </a:cubicBezTo>
                  <a:cubicBezTo>
                    <a:pt x="7144" y="7144"/>
                    <a:pt x="8096"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819" name="Google Shape;12819;p15"/>
            <p:cNvSpPr/>
            <p:nvPr/>
          </p:nvSpPr>
          <p:spPr>
            <a:xfrm>
              <a:off x="4442936" y="2480786"/>
              <a:ext cx="9525" cy="9525"/>
            </a:xfrm>
            <a:custGeom>
              <a:avLst/>
              <a:gdLst/>
              <a:ahLst/>
              <a:cxnLst/>
              <a:rect l="l" t="t" r="r" b="b"/>
              <a:pathLst>
                <a:path w="9525" h="9525" extrusionOk="0">
                  <a:moveTo>
                    <a:pt x="7144" y="7144"/>
                  </a:moveTo>
                  <a:cubicBezTo>
                    <a:pt x="7144" y="7144"/>
                    <a:pt x="7144" y="7144"/>
                    <a:pt x="7144" y="7144"/>
                  </a:cubicBezTo>
                  <a:cubicBezTo>
                    <a:pt x="7144" y="7144"/>
                    <a:pt x="9049"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820" name="Google Shape;12820;p15"/>
            <p:cNvSpPr/>
            <p:nvPr/>
          </p:nvSpPr>
          <p:spPr>
            <a:xfrm>
              <a:off x="4441984" y="2479833"/>
              <a:ext cx="9525" cy="9525"/>
            </a:xfrm>
            <a:custGeom>
              <a:avLst/>
              <a:gdLst/>
              <a:ahLst/>
              <a:cxnLst/>
              <a:rect l="l" t="t" r="r" b="b"/>
              <a:pathLst>
                <a:path w="9525" h="9525" extrusionOk="0">
                  <a:moveTo>
                    <a:pt x="7144" y="7144"/>
                  </a:moveTo>
                  <a:cubicBezTo>
                    <a:pt x="7144" y="7144"/>
                    <a:pt x="10001"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821" name="Google Shape;12821;p15"/>
            <p:cNvSpPr/>
            <p:nvPr/>
          </p:nvSpPr>
          <p:spPr>
            <a:xfrm>
              <a:off x="4439126" y="2455068"/>
              <a:ext cx="9525" cy="9525"/>
            </a:xfrm>
            <a:custGeom>
              <a:avLst/>
              <a:gdLst/>
              <a:ahLst/>
              <a:cxnLst/>
              <a:rect l="l" t="t" r="r" b="b"/>
              <a:pathLst>
                <a:path w="9525" h="9525" extrusionOk="0">
                  <a:moveTo>
                    <a:pt x="7144" y="7144"/>
                  </a:move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822" name="Google Shape;12822;p15"/>
            <p:cNvSpPr/>
            <p:nvPr/>
          </p:nvSpPr>
          <p:spPr>
            <a:xfrm>
              <a:off x="4438851" y="2444591"/>
              <a:ext cx="9525" cy="9525"/>
            </a:xfrm>
            <a:custGeom>
              <a:avLst/>
              <a:gdLst/>
              <a:ahLst/>
              <a:cxnLst/>
              <a:rect l="l" t="t" r="r" b="b"/>
              <a:pathLst>
                <a:path w="9525" h="9525" extrusionOk="0">
                  <a:moveTo>
                    <a:pt x="7419" y="7144"/>
                  </a:moveTo>
                  <a:cubicBezTo>
                    <a:pt x="6466" y="7144"/>
                    <a:pt x="8371" y="7144"/>
                    <a:pt x="7419" y="7144"/>
                  </a:cubicBezTo>
                  <a:cubicBezTo>
                    <a:pt x="8371" y="7144"/>
                    <a:pt x="7419" y="7144"/>
                    <a:pt x="7419"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823" name="Google Shape;12823;p15"/>
            <p:cNvSpPr/>
            <p:nvPr/>
          </p:nvSpPr>
          <p:spPr>
            <a:xfrm>
              <a:off x="4433623" y="2438876"/>
              <a:ext cx="9525" cy="9525"/>
            </a:xfrm>
            <a:custGeom>
              <a:avLst/>
              <a:gdLst/>
              <a:ahLst/>
              <a:cxnLst/>
              <a:rect l="l" t="t" r="r" b="b"/>
              <a:pathLst>
                <a:path w="9525" h="9525" extrusionOk="0">
                  <a:moveTo>
                    <a:pt x="8837" y="7144"/>
                  </a:moveTo>
                  <a:cubicBezTo>
                    <a:pt x="8837" y="7144"/>
                    <a:pt x="5027" y="7144"/>
                    <a:pt x="883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824" name="Google Shape;12824;p15"/>
            <p:cNvSpPr/>
            <p:nvPr/>
          </p:nvSpPr>
          <p:spPr>
            <a:xfrm>
              <a:off x="4602533" y="2484596"/>
              <a:ext cx="9525" cy="9525"/>
            </a:xfrm>
            <a:custGeom>
              <a:avLst/>
              <a:gdLst/>
              <a:ahLst/>
              <a:cxnLst/>
              <a:rect l="l" t="t" r="r" b="b"/>
              <a:pathLst>
                <a:path w="9525" h="9525" extrusionOk="0">
                  <a:moveTo>
                    <a:pt x="7567" y="7144"/>
                  </a:moveTo>
                  <a:cubicBezTo>
                    <a:pt x="7567" y="7144"/>
                    <a:pt x="8520" y="7144"/>
                    <a:pt x="7567" y="7144"/>
                  </a:cubicBezTo>
                  <a:cubicBezTo>
                    <a:pt x="7567" y="7144"/>
                    <a:pt x="6615" y="7144"/>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825" name="Google Shape;12825;p15"/>
            <p:cNvSpPr/>
            <p:nvPr/>
          </p:nvSpPr>
          <p:spPr>
            <a:xfrm>
              <a:off x="4597996" y="2419826"/>
              <a:ext cx="28575" cy="76200"/>
            </a:xfrm>
            <a:custGeom>
              <a:avLst/>
              <a:gdLst/>
              <a:ahLst/>
              <a:cxnLst/>
              <a:rect l="l" t="t" r="r" b="b"/>
              <a:pathLst>
                <a:path w="28575" h="76200" extrusionOk="0">
                  <a:moveTo>
                    <a:pt x="12104" y="7144"/>
                  </a:moveTo>
                  <a:cubicBezTo>
                    <a:pt x="17819" y="8096"/>
                    <a:pt x="18771" y="45244"/>
                    <a:pt x="18771" y="45244"/>
                  </a:cubicBezTo>
                  <a:cubicBezTo>
                    <a:pt x="18771" y="44291"/>
                    <a:pt x="21629" y="56674"/>
                    <a:pt x="23534" y="56674"/>
                  </a:cubicBezTo>
                  <a:cubicBezTo>
                    <a:pt x="14961" y="57626"/>
                    <a:pt x="34011" y="54769"/>
                    <a:pt x="16866" y="56674"/>
                  </a:cubicBezTo>
                  <a:cubicBezTo>
                    <a:pt x="17819" y="56674"/>
                    <a:pt x="16866" y="57626"/>
                    <a:pt x="14961" y="56674"/>
                  </a:cubicBezTo>
                  <a:cubicBezTo>
                    <a:pt x="22581" y="58579"/>
                    <a:pt x="19724" y="57626"/>
                    <a:pt x="24486" y="57626"/>
                  </a:cubicBezTo>
                  <a:cubicBezTo>
                    <a:pt x="19724" y="57626"/>
                    <a:pt x="19724" y="57626"/>
                    <a:pt x="24486" y="57626"/>
                  </a:cubicBezTo>
                  <a:cubicBezTo>
                    <a:pt x="21629" y="58579"/>
                    <a:pt x="20676" y="58579"/>
                    <a:pt x="24486" y="58579"/>
                  </a:cubicBezTo>
                  <a:cubicBezTo>
                    <a:pt x="23534" y="58579"/>
                    <a:pt x="23534" y="58579"/>
                    <a:pt x="24486" y="58579"/>
                  </a:cubicBezTo>
                  <a:cubicBezTo>
                    <a:pt x="22581" y="58579"/>
                    <a:pt x="22581" y="58579"/>
                    <a:pt x="24486" y="58579"/>
                  </a:cubicBezTo>
                  <a:cubicBezTo>
                    <a:pt x="24486" y="58579"/>
                    <a:pt x="15914" y="58579"/>
                    <a:pt x="24486" y="59531"/>
                  </a:cubicBezTo>
                  <a:cubicBezTo>
                    <a:pt x="20676" y="58579"/>
                    <a:pt x="26391" y="61436"/>
                    <a:pt x="16866" y="60484"/>
                  </a:cubicBezTo>
                  <a:cubicBezTo>
                    <a:pt x="25439" y="57626"/>
                    <a:pt x="19724" y="63341"/>
                    <a:pt x="24486" y="61436"/>
                  </a:cubicBezTo>
                  <a:cubicBezTo>
                    <a:pt x="25439" y="61436"/>
                    <a:pt x="18771" y="61436"/>
                    <a:pt x="18771" y="61436"/>
                  </a:cubicBezTo>
                  <a:cubicBezTo>
                    <a:pt x="20676" y="62389"/>
                    <a:pt x="23534" y="60484"/>
                    <a:pt x="24486" y="62389"/>
                  </a:cubicBezTo>
                  <a:cubicBezTo>
                    <a:pt x="23534" y="62389"/>
                    <a:pt x="23534" y="62389"/>
                    <a:pt x="24486" y="62389"/>
                  </a:cubicBezTo>
                  <a:cubicBezTo>
                    <a:pt x="21629" y="66199"/>
                    <a:pt x="19724" y="58579"/>
                    <a:pt x="22581" y="63341"/>
                  </a:cubicBezTo>
                  <a:cubicBezTo>
                    <a:pt x="19724" y="63341"/>
                    <a:pt x="17819" y="62389"/>
                    <a:pt x="14961" y="62389"/>
                  </a:cubicBezTo>
                  <a:cubicBezTo>
                    <a:pt x="16866" y="60484"/>
                    <a:pt x="18771" y="63341"/>
                    <a:pt x="22581" y="64294"/>
                  </a:cubicBezTo>
                  <a:cubicBezTo>
                    <a:pt x="18771" y="67151"/>
                    <a:pt x="12104" y="66199"/>
                    <a:pt x="15914" y="69056"/>
                  </a:cubicBezTo>
                  <a:cubicBezTo>
                    <a:pt x="14961" y="69056"/>
                    <a:pt x="14009" y="69056"/>
                    <a:pt x="15914" y="69056"/>
                  </a:cubicBezTo>
                  <a:cubicBezTo>
                    <a:pt x="14961" y="69056"/>
                    <a:pt x="13056" y="69056"/>
                    <a:pt x="12104" y="69056"/>
                  </a:cubicBezTo>
                  <a:cubicBezTo>
                    <a:pt x="17819" y="68104"/>
                    <a:pt x="11151" y="70009"/>
                    <a:pt x="11151" y="68104"/>
                  </a:cubicBezTo>
                  <a:cubicBezTo>
                    <a:pt x="-279" y="68104"/>
                    <a:pt x="16866" y="10001"/>
                    <a:pt x="1210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826" name="Google Shape;12826;p15"/>
            <p:cNvSpPr/>
            <p:nvPr/>
          </p:nvSpPr>
          <p:spPr>
            <a:xfrm>
              <a:off x="4602004" y="2483643"/>
              <a:ext cx="9525" cy="9525"/>
            </a:xfrm>
            <a:custGeom>
              <a:avLst/>
              <a:gdLst/>
              <a:ahLst/>
              <a:cxnLst/>
              <a:rect l="l" t="t" r="r" b="b"/>
              <a:pathLst>
                <a:path w="9525" h="9525" extrusionOk="0">
                  <a:moveTo>
                    <a:pt x="7144" y="7144"/>
                  </a:moveTo>
                  <a:cubicBezTo>
                    <a:pt x="8096" y="7144"/>
                    <a:pt x="8096" y="7144"/>
                    <a:pt x="10001" y="7144"/>
                  </a:cubicBezTo>
                  <a:cubicBezTo>
                    <a:pt x="9049" y="7144"/>
                    <a:pt x="8096"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827" name="Google Shape;12827;p15"/>
            <p:cNvSpPr/>
            <p:nvPr/>
          </p:nvSpPr>
          <p:spPr>
            <a:xfrm>
              <a:off x="4610576" y="2479833"/>
              <a:ext cx="9525" cy="9525"/>
            </a:xfrm>
            <a:custGeom>
              <a:avLst/>
              <a:gdLst/>
              <a:ahLst/>
              <a:cxnLst/>
              <a:rect l="l" t="t" r="r" b="b"/>
              <a:pathLst>
                <a:path w="9525" h="9525" extrusionOk="0">
                  <a:moveTo>
                    <a:pt x="7144" y="7144"/>
                  </a:moveTo>
                  <a:cubicBezTo>
                    <a:pt x="8096" y="7144"/>
                    <a:pt x="9049"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828" name="Google Shape;12828;p15"/>
            <p:cNvSpPr/>
            <p:nvPr/>
          </p:nvSpPr>
          <p:spPr>
            <a:xfrm>
              <a:off x="4611529" y="2478881"/>
              <a:ext cx="9525" cy="9525"/>
            </a:xfrm>
            <a:custGeom>
              <a:avLst/>
              <a:gdLst/>
              <a:ahLst/>
              <a:cxnLst/>
              <a:rect l="l" t="t" r="r" b="b"/>
              <a:pathLst>
                <a:path w="9525" h="9525" extrusionOk="0">
                  <a:moveTo>
                    <a:pt x="7144" y="7144"/>
                  </a:moveTo>
                  <a:cubicBezTo>
                    <a:pt x="8096" y="7144"/>
                    <a:pt x="8096" y="7144"/>
                    <a:pt x="8096" y="7144"/>
                  </a:cubicBezTo>
                  <a:lnTo>
                    <a:pt x="7144" y="7144"/>
                  </a:ln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829" name="Google Shape;12829;p15"/>
            <p:cNvSpPr/>
            <p:nvPr/>
          </p:nvSpPr>
          <p:spPr>
            <a:xfrm>
              <a:off x="4614386" y="2476976"/>
              <a:ext cx="9525" cy="9525"/>
            </a:xfrm>
            <a:custGeom>
              <a:avLst/>
              <a:gdLst/>
              <a:ahLst/>
              <a:cxnLst/>
              <a:rect l="l" t="t" r="r" b="b"/>
              <a:pathLst>
                <a:path w="9525" h="9525" extrusionOk="0">
                  <a:moveTo>
                    <a:pt x="7144" y="7144"/>
                  </a:moveTo>
                  <a:cubicBezTo>
                    <a:pt x="8096" y="7144"/>
                    <a:pt x="8096" y="7144"/>
                    <a:pt x="7144" y="7144"/>
                  </a:cubicBezTo>
                  <a:cubicBezTo>
                    <a:pt x="8096" y="7144"/>
                    <a:pt x="8096"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830" name="Google Shape;12830;p15"/>
            <p:cNvSpPr/>
            <p:nvPr/>
          </p:nvSpPr>
          <p:spPr>
            <a:xfrm>
              <a:off x="4612481" y="2476976"/>
              <a:ext cx="9525" cy="9525"/>
            </a:xfrm>
            <a:custGeom>
              <a:avLst/>
              <a:gdLst/>
              <a:ahLst/>
              <a:cxnLst/>
              <a:rect l="l" t="t" r="r" b="b"/>
              <a:pathLst>
                <a:path w="9525" h="9525" extrusionOk="0">
                  <a:moveTo>
                    <a:pt x="7144" y="7144"/>
                  </a:moveTo>
                  <a:cubicBezTo>
                    <a:pt x="7144" y="7144"/>
                    <a:pt x="8096" y="7144"/>
                    <a:pt x="7144" y="7144"/>
                  </a:cubicBezTo>
                  <a:cubicBezTo>
                    <a:pt x="8096" y="7144"/>
                    <a:pt x="9049"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831" name="Google Shape;12831;p15"/>
            <p:cNvSpPr/>
            <p:nvPr/>
          </p:nvSpPr>
          <p:spPr>
            <a:xfrm>
              <a:off x="4614915" y="2475071"/>
              <a:ext cx="9525" cy="9525"/>
            </a:xfrm>
            <a:custGeom>
              <a:avLst/>
              <a:gdLst/>
              <a:ahLst/>
              <a:cxnLst/>
              <a:rect l="l" t="t" r="r" b="b"/>
              <a:pathLst>
                <a:path w="9525" h="9525" extrusionOk="0">
                  <a:moveTo>
                    <a:pt x="7567" y="7144"/>
                  </a:moveTo>
                  <a:cubicBezTo>
                    <a:pt x="7567" y="7144"/>
                    <a:pt x="6615" y="7144"/>
                    <a:pt x="7567" y="7144"/>
                  </a:cubicBezTo>
                  <a:cubicBezTo>
                    <a:pt x="6615" y="7144"/>
                    <a:pt x="8520" y="7144"/>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832" name="Google Shape;12832;p15"/>
            <p:cNvSpPr/>
            <p:nvPr/>
          </p:nvSpPr>
          <p:spPr>
            <a:xfrm>
              <a:off x="4613434" y="2474118"/>
              <a:ext cx="9525" cy="9525"/>
            </a:xfrm>
            <a:custGeom>
              <a:avLst/>
              <a:gdLst/>
              <a:ahLst/>
              <a:cxnLst/>
              <a:rect l="l" t="t" r="r" b="b"/>
              <a:pathLst>
                <a:path w="9525" h="9525" extrusionOk="0">
                  <a:moveTo>
                    <a:pt x="7144" y="7144"/>
                  </a:moveTo>
                  <a:cubicBezTo>
                    <a:pt x="8096" y="7144"/>
                    <a:pt x="10001"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833" name="Google Shape;12833;p15"/>
            <p:cNvSpPr/>
            <p:nvPr/>
          </p:nvSpPr>
          <p:spPr>
            <a:xfrm>
              <a:off x="4610576" y="2454116"/>
              <a:ext cx="9525" cy="9525"/>
            </a:xfrm>
            <a:custGeom>
              <a:avLst/>
              <a:gdLst/>
              <a:ahLst/>
              <a:cxnLst/>
              <a:rect l="l" t="t" r="r" b="b"/>
              <a:pathLst>
                <a:path w="9525" h="9525" extrusionOk="0">
                  <a:moveTo>
                    <a:pt x="7144" y="7144"/>
                  </a:moveTo>
                  <a:cubicBezTo>
                    <a:pt x="7144" y="7144"/>
                    <a:pt x="7144"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834" name="Google Shape;12834;p15"/>
            <p:cNvSpPr/>
            <p:nvPr/>
          </p:nvSpPr>
          <p:spPr>
            <a:xfrm>
              <a:off x="4610576" y="2445543"/>
              <a:ext cx="9525" cy="9525"/>
            </a:xfrm>
            <a:custGeom>
              <a:avLst/>
              <a:gdLst/>
              <a:ahLst/>
              <a:cxnLst/>
              <a:rect l="l" t="t" r="r" b="b"/>
              <a:pathLst>
                <a:path w="9525" h="9525" extrusionOk="0">
                  <a:moveTo>
                    <a:pt x="7144" y="7144"/>
                  </a:moveTo>
                  <a:cubicBezTo>
                    <a:pt x="7144" y="7144"/>
                    <a:pt x="8096" y="7144"/>
                    <a:pt x="7144" y="7144"/>
                  </a:cubicBezTo>
                  <a:cubicBezTo>
                    <a:pt x="8096"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835" name="Google Shape;12835;p15"/>
            <p:cNvSpPr/>
            <p:nvPr/>
          </p:nvSpPr>
          <p:spPr>
            <a:xfrm>
              <a:off x="4605496" y="2441733"/>
              <a:ext cx="9525" cy="9525"/>
            </a:xfrm>
            <a:custGeom>
              <a:avLst/>
              <a:gdLst/>
              <a:ahLst/>
              <a:cxnLst/>
              <a:rect l="l" t="t" r="r" b="b"/>
              <a:pathLst>
                <a:path w="9525" h="9525" extrusionOk="0">
                  <a:moveTo>
                    <a:pt x="8414" y="7144"/>
                  </a:moveTo>
                  <a:cubicBezTo>
                    <a:pt x="8414" y="7144"/>
                    <a:pt x="5556" y="7144"/>
                    <a:pt x="841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836" name="Google Shape;12836;p15"/>
            <p:cNvSpPr/>
            <p:nvPr/>
          </p:nvSpPr>
          <p:spPr>
            <a:xfrm>
              <a:off x="4744455" y="2489358"/>
              <a:ext cx="9525" cy="9525"/>
            </a:xfrm>
            <a:custGeom>
              <a:avLst/>
              <a:gdLst/>
              <a:ahLst/>
              <a:cxnLst/>
              <a:rect l="l" t="t" r="r" b="b"/>
              <a:pathLst>
                <a:path w="9525" h="9525" extrusionOk="0">
                  <a:moveTo>
                    <a:pt x="7567" y="7144"/>
                  </a:moveTo>
                  <a:cubicBezTo>
                    <a:pt x="7567" y="7144"/>
                    <a:pt x="8520" y="7144"/>
                    <a:pt x="7567" y="7144"/>
                  </a:cubicBezTo>
                  <a:cubicBezTo>
                    <a:pt x="7567" y="7144"/>
                    <a:pt x="6615" y="7144"/>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837" name="Google Shape;12837;p15"/>
            <p:cNvSpPr/>
            <p:nvPr/>
          </p:nvSpPr>
          <p:spPr>
            <a:xfrm>
              <a:off x="4742631" y="2430303"/>
              <a:ext cx="28575" cy="66675"/>
            </a:xfrm>
            <a:custGeom>
              <a:avLst/>
              <a:gdLst/>
              <a:ahLst/>
              <a:cxnLst/>
              <a:rect l="l" t="t" r="r" b="b"/>
              <a:pathLst>
                <a:path w="28575" h="66675" extrusionOk="0">
                  <a:moveTo>
                    <a:pt x="11296" y="7144"/>
                  </a:moveTo>
                  <a:cubicBezTo>
                    <a:pt x="15106" y="7144"/>
                    <a:pt x="17012" y="27146"/>
                    <a:pt x="12249" y="27146"/>
                  </a:cubicBezTo>
                  <a:cubicBezTo>
                    <a:pt x="15106" y="30004"/>
                    <a:pt x="24631" y="43339"/>
                    <a:pt x="17964" y="42386"/>
                  </a:cubicBezTo>
                  <a:cubicBezTo>
                    <a:pt x="17964" y="42386"/>
                    <a:pt x="20821" y="52864"/>
                    <a:pt x="21774" y="52864"/>
                  </a:cubicBezTo>
                  <a:cubicBezTo>
                    <a:pt x="13201" y="52864"/>
                    <a:pt x="32251" y="51911"/>
                    <a:pt x="15106" y="51911"/>
                  </a:cubicBezTo>
                  <a:cubicBezTo>
                    <a:pt x="16059" y="52864"/>
                    <a:pt x="15106" y="52864"/>
                    <a:pt x="13201" y="51911"/>
                  </a:cubicBezTo>
                  <a:cubicBezTo>
                    <a:pt x="20821" y="53816"/>
                    <a:pt x="17964" y="52864"/>
                    <a:pt x="22726" y="53816"/>
                  </a:cubicBezTo>
                  <a:cubicBezTo>
                    <a:pt x="17964" y="53816"/>
                    <a:pt x="17964" y="53816"/>
                    <a:pt x="22726" y="53816"/>
                  </a:cubicBezTo>
                  <a:cubicBezTo>
                    <a:pt x="19869" y="54769"/>
                    <a:pt x="18917" y="53816"/>
                    <a:pt x="22726" y="54769"/>
                  </a:cubicBezTo>
                  <a:cubicBezTo>
                    <a:pt x="21774" y="54769"/>
                    <a:pt x="21774" y="54769"/>
                    <a:pt x="22726" y="54769"/>
                  </a:cubicBezTo>
                  <a:cubicBezTo>
                    <a:pt x="20821" y="54769"/>
                    <a:pt x="20821" y="54769"/>
                    <a:pt x="22726" y="54769"/>
                  </a:cubicBezTo>
                  <a:cubicBezTo>
                    <a:pt x="22726" y="54769"/>
                    <a:pt x="14154" y="53816"/>
                    <a:pt x="22726" y="55721"/>
                  </a:cubicBezTo>
                  <a:cubicBezTo>
                    <a:pt x="18917" y="54769"/>
                    <a:pt x="24631" y="57626"/>
                    <a:pt x="15106" y="55721"/>
                  </a:cubicBezTo>
                  <a:cubicBezTo>
                    <a:pt x="23679" y="53816"/>
                    <a:pt x="17012" y="58579"/>
                    <a:pt x="22726" y="57626"/>
                  </a:cubicBezTo>
                  <a:cubicBezTo>
                    <a:pt x="23679" y="57626"/>
                    <a:pt x="17012" y="56674"/>
                    <a:pt x="17012" y="56674"/>
                  </a:cubicBezTo>
                  <a:cubicBezTo>
                    <a:pt x="17964" y="57626"/>
                    <a:pt x="21774" y="56674"/>
                    <a:pt x="22726" y="57626"/>
                  </a:cubicBezTo>
                  <a:cubicBezTo>
                    <a:pt x="21774" y="57626"/>
                    <a:pt x="21774" y="57626"/>
                    <a:pt x="22726" y="57626"/>
                  </a:cubicBezTo>
                  <a:cubicBezTo>
                    <a:pt x="18917" y="60484"/>
                    <a:pt x="17964" y="53816"/>
                    <a:pt x="20821" y="58579"/>
                  </a:cubicBezTo>
                  <a:cubicBezTo>
                    <a:pt x="17964" y="58579"/>
                    <a:pt x="16059" y="57626"/>
                    <a:pt x="13201" y="57626"/>
                  </a:cubicBezTo>
                  <a:cubicBezTo>
                    <a:pt x="16059" y="55721"/>
                    <a:pt x="17012" y="59531"/>
                    <a:pt x="20821" y="59531"/>
                  </a:cubicBezTo>
                  <a:cubicBezTo>
                    <a:pt x="17012" y="62389"/>
                    <a:pt x="10344" y="60484"/>
                    <a:pt x="13201" y="63341"/>
                  </a:cubicBezTo>
                  <a:cubicBezTo>
                    <a:pt x="12249" y="63341"/>
                    <a:pt x="11296" y="63341"/>
                    <a:pt x="13201" y="63341"/>
                  </a:cubicBezTo>
                  <a:cubicBezTo>
                    <a:pt x="12249" y="63341"/>
                    <a:pt x="10344" y="63341"/>
                    <a:pt x="9392" y="62389"/>
                  </a:cubicBezTo>
                  <a:cubicBezTo>
                    <a:pt x="16059" y="62389"/>
                    <a:pt x="8439" y="63341"/>
                    <a:pt x="8439" y="61436"/>
                  </a:cubicBezTo>
                  <a:cubicBezTo>
                    <a:pt x="4629" y="63341"/>
                    <a:pt x="10344" y="7144"/>
                    <a:pt x="11296"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838" name="Google Shape;12838;p15"/>
            <p:cNvSpPr/>
            <p:nvPr/>
          </p:nvSpPr>
          <p:spPr>
            <a:xfrm>
              <a:off x="4744879" y="2488406"/>
              <a:ext cx="9525" cy="9525"/>
            </a:xfrm>
            <a:custGeom>
              <a:avLst/>
              <a:gdLst/>
              <a:ahLst/>
              <a:cxnLst/>
              <a:rect l="l" t="t" r="r" b="b"/>
              <a:pathLst>
                <a:path w="9525" h="9525" extrusionOk="0">
                  <a:moveTo>
                    <a:pt x="7144" y="7144"/>
                  </a:moveTo>
                  <a:cubicBezTo>
                    <a:pt x="8096" y="7144"/>
                    <a:pt x="8096" y="7144"/>
                    <a:pt x="10001" y="7144"/>
                  </a:cubicBezTo>
                  <a:cubicBezTo>
                    <a:pt x="8096"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839" name="Google Shape;12839;p15"/>
            <p:cNvSpPr/>
            <p:nvPr/>
          </p:nvSpPr>
          <p:spPr>
            <a:xfrm>
              <a:off x="4753451" y="2485548"/>
              <a:ext cx="9525" cy="9525"/>
            </a:xfrm>
            <a:custGeom>
              <a:avLst/>
              <a:gdLst/>
              <a:ahLst/>
              <a:cxnLst/>
              <a:rect l="l" t="t" r="r" b="b"/>
              <a:pathLst>
                <a:path w="9525" h="9525" extrusionOk="0">
                  <a:moveTo>
                    <a:pt x="7144" y="7144"/>
                  </a:moveTo>
                  <a:cubicBezTo>
                    <a:pt x="7144" y="7144"/>
                    <a:pt x="9049"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840" name="Google Shape;12840;p15"/>
            <p:cNvSpPr/>
            <p:nvPr/>
          </p:nvSpPr>
          <p:spPr>
            <a:xfrm>
              <a:off x="4754404" y="2484596"/>
              <a:ext cx="9525" cy="9525"/>
            </a:xfrm>
            <a:custGeom>
              <a:avLst/>
              <a:gdLst/>
              <a:ahLst/>
              <a:cxnLst/>
              <a:rect l="l" t="t" r="r" b="b"/>
              <a:pathLst>
                <a:path w="9525" h="9525" extrusionOk="0">
                  <a:moveTo>
                    <a:pt x="7144" y="7144"/>
                  </a:moveTo>
                  <a:cubicBezTo>
                    <a:pt x="8096" y="7144"/>
                    <a:pt x="8096" y="7144"/>
                    <a:pt x="8096" y="8096"/>
                  </a:cubicBezTo>
                  <a:lnTo>
                    <a:pt x="7144" y="7144"/>
                  </a:ln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841" name="Google Shape;12841;p15"/>
            <p:cNvSpPr/>
            <p:nvPr/>
          </p:nvSpPr>
          <p:spPr>
            <a:xfrm>
              <a:off x="4757261" y="2483643"/>
              <a:ext cx="9525" cy="9525"/>
            </a:xfrm>
            <a:custGeom>
              <a:avLst/>
              <a:gdLst/>
              <a:ahLst/>
              <a:cxnLst/>
              <a:rect l="l" t="t" r="r" b="b"/>
              <a:pathLst>
                <a:path w="9525" h="9525" extrusionOk="0">
                  <a:moveTo>
                    <a:pt x="7144" y="7144"/>
                  </a:moveTo>
                  <a:cubicBezTo>
                    <a:pt x="8096" y="7144"/>
                    <a:pt x="8096" y="7144"/>
                    <a:pt x="7144" y="7144"/>
                  </a:cubicBezTo>
                  <a:cubicBezTo>
                    <a:pt x="8096"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842" name="Google Shape;12842;p15"/>
            <p:cNvSpPr/>
            <p:nvPr/>
          </p:nvSpPr>
          <p:spPr>
            <a:xfrm>
              <a:off x="4755356" y="2483643"/>
              <a:ext cx="9525" cy="9525"/>
            </a:xfrm>
            <a:custGeom>
              <a:avLst/>
              <a:gdLst/>
              <a:ahLst/>
              <a:cxnLst/>
              <a:rect l="l" t="t" r="r" b="b"/>
              <a:pathLst>
                <a:path w="9525" h="9525" extrusionOk="0">
                  <a:moveTo>
                    <a:pt x="7144" y="7144"/>
                  </a:moveTo>
                  <a:cubicBezTo>
                    <a:pt x="7144" y="7144"/>
                    <a:pt x="8096" y="7144"/>
                    <a:pt x="7144" y="7144"/>
                  </a:cubicBezTo>
                  <a:cubicBezTo>
                    <a:pt x="7144" y="7144"/>
                    <a:pt x="8096"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843" name="Google Shape;12843;p15"/>
            <p:cNvSpPr/>
            <p:nvPr/>
          </p:nvSpPr>
          <p:spPr>
            <a:xfrm>
              <a:off x="4757790" y="2481315"/>
              <a:ext cx="9525" cy="9525"/>
            </a:xfrm>
            <a:custGeom>
              <a:avLst/>
              <a:gdLst/>
              <a:ahLst/>
              <a:cxnLst/>
              <a:rect l="l" t="t" r="r" b="b"/>
              <a:pathLst>
                <a:path w="9525" h="9525" extrusionOk="0">
                  <a:moveTo>
                    <a:pt x="7567" y="7567"/>
                  </a:moveTo>
                  <a:cubicBezTo>
                    <a:pt x="7567" y="7567"/>
                    <a:pt x="6615" y="6615"/>
                    <a:pt x="7567" y="7567"/>
                  </a:cubicBezTo>
                  <a:cubicBezTo>
                    <a:pt x="6615" y="7567"/>
                    <a:pt x="8520" y="7567"/>
                    <a:pt x="7567"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844" name="Google Shape;12844;p15"/>
            <p:cNvSpPr/>
            <p:nvPr/>
          </p:nvSpPr>
          <p:spPr>
            <a:xfrm>
              <a:off x="4757261" y="2480786"/>
              <a:ext cx="9525" cy="9525"/>
            </a:xfrm>
            <a:custGeom>
              <a:avLst/>
              <a:gdLst/>
              <a:ahLst/>
              <a:cxnLst/>
              <a:rect l="l" t="t" r="r" b="b"/>
              <a:pathLst>
                <a:path w="9525" h="9525" extrusionOk="0">
                  <a:moveTo>
                    <a:pt x="7144" y="7144"/>
                  </a:moveTo>
                  <a:cubicBezTo>
                    <a:pt x="7144" y="7144"/>
                    <a:pt x="9049"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845" name="Google Shape;12845;p15"/>
            <p:cNvSpPr/>
            <p:nvPr/>
          </p:nvSpPr>
          <p:spPr>
            <a:xfrm>
              <a:off x="4754404" y="2461736"/>
              <a:ext cx="9525" cy="9525"/>
            </a:xfrm>
            <a:custGeom>
              <a:avLst/>
              <a:gdLst/>
              <a:ahLst/>
              <a:cxnLst/>
              <a:rect l="l" t="t" r="r" b="b"/>
              <a:pathLst>
                <a:path w="9525" h="9525" extrusionOk="0">
                  <a:moveTo>
                    <a:pt x="7144" y="7144"/>
                  </a:move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846" name="Google Shape;12846;p15"/>
            <p:cNvSpPr/>
            <p:nvPr/>
          </p:nvSpPr>
          <p:spPr>
            <a:xfrm>
              <a:off x="4754404" y="2454116"/>
              <a:ext cx="9525" cy="9525"/>
            </a:xfrm>
            <a:custGeom>
              <a:avLst/>
              <a:gdLst/>
              <a:ahLst/>
              <a:cxnLst/>
              <a:rect l="l" t="t" r="r" b="b"/>
              <a:pathLst>
                <a:path w="9525" h="9525" extrusionOk="0">
                  <a:moveTo>
                    <a:pt x="7144" y="7144"/>
                  </a:moveTo>
                  <a:cubicBezTo>
                    <a:pt x="7144" y="7144"/>
                    <a:pt x="8096" y="7144"/>
                    <a:pt x="7144" y="7144"/>
                  </a:cubicBezTo>
                  <a:cubicBezTo>
                    <a:pt x="8096"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847" name="Google Shape;12847;p15"/>
            <p:cNvSpPr/>
            <p:nvPr/>
          </p:nvSpPr>
          <p:spPr>
            <a:xfrm>
              <a:off x="4749621" y="2449353"/>
              <a:ext cx="9525" cy="9525"/>
            </a:xfrm>
            <a:custGeom>
              <a:avLst/>
              <a:gdLst/>
              <a:ahLst/>
              <a:cxnLst/>
              <a:rect l="l" t="t" r="r" b="b"/>
              <a:pathLst>
                <a:path w="9525" h="9525" extrusionOk="0">
                  <a:moveTo>
                    <a:pt x="9069" y="7144"/>
                  </a:moveTo>
                  <a:cubicBezTo>
                    <a:pt x="8117" y="7144"/>
                    <a:pt x="5259" y="7144"/>
                    <a:pt x="9069"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848" name="Google Shape;12848;p15"/>
            <p:cNvSpPr/>
            <p:nvPr/>
          </p:nvSpPr>
          <p:spPr>
            <a:xfrm>
              <a:off x="4892516" y="2491263"/>
              <a:ext cx="9525" cy="9525"/>
            </a:xfrm>
            <a:custGeom>
              <a:avLst/>
              <a:gdLst/>
              <a:ahLst/>
              <a:cxnLst/>
              <a:rect l="l" t="t" r="r" b="b"/>
              <a:pathLst>
                <a:path w="9525" h="9525" extrusionOk="0">
                  <a:moveTo>
                    <a:pt x="7144" y="7144"/>
                  </a:moveTo>
                  <a:cubicBezTo>
                    <a:pt x="8096" y="7144"/>
                    <a:pt x="9049" y="7144"/>
                    <a:pt x="7144" y="7144"/>
                  </a:cubicBez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849" name="Google Shape;12849;p15"/>
            <p:cNvSpPr/>
            <p:nvPr/>
          </p:nvSpPr>
          <p:spPr>
            <a:xfrm>
              <a:off x="4885327" y="2408396"/>
              <a:ext cx="28575" cy="95250"/>
            </a:xfrm>
            <a:custGeom>
              <a:avLst/>
              <a:gdLst/>
              <a:ahLst/>
              <a:cxnLst/>
              <a:rect l="l" t="t" r="r" b="b"/>
              <a:pathLst>
                <a:path w="28575" h="95250" extrusionOk="0">
                  <a:moveTo>
                    <a:pt x="17190" y="7144"/>
                  </a:moveTo>
                  <a:cubicBezTo>
                    <a:pt x="26715" y="10954"/>
                    <a:pt x="17190" y="55721"/>
                    <a:pt x="20048" y="56674"/>
                  </a:cubicBezTo>
                  <a:cubicBezTo>
                    <a:pt x="20048" y="58579"/>
                    <a:pt x="28620" y="70009"/>
                    <a:pt x="18143" y="70961"/>
                  </a:cubicBezTo>
                  <a:cubicBezTo>
                    <a:pt x="19095" y="71914"/>
                    <a:pt x="18143" y="71914"/>
                    <a:pt x="16238" y="70961"/>
                  </a:cubicBezTo>
                  <a:cubicBezTo>
                    <a:pt x="29573" y="73819"/>
                    <a:pt x="19095" y="72866"/>
                    <a:pt x="25763" y="74771"/>
                  </a:cubicBezTo>
                  <a:cubicBezTo>
                    <a:pt x="24810" y="74771"/>
                    <a:pt x="24810" y="74771"/>
                    <a:pt x="25763" y="74771"/>
                  </a:cubicBezTo>
                  <a:cubicBezTo>
                    <a:pt x="23858" y="74771"/>
                    <a:pt x="23858" y="74771"/>
                    <a:pt x="25763" y="74771"/>
                  </a:cubicBezTo>
                  <a:cubicBezTo>
                    <a:pt x="25763" y="74771"/>
                    <a:pt x="16238" y="74771"/>
                    <a:pt x="25763" y="75724"/>
                  </a:cubicBezTo>
                  <a:cubicBezTo>
                    <a:pt x="24810" y="75724"/>
                    <a:pt x="22905" y="74771"/>
                    <a:pt x="21000" y="76676"/>
                  </a:cubicBezTo>
                  <a:cubicBezTo>
                    <a:pt x="21000" y="77629"/>
                    <a:pt x="20048" y="77629"/>
                    <a:pt x="18143" y="76676"/>
                  </a:cubicBezTo>
                  <a:cubicBezTo>
                    <a:pt x="25763" y="72866"/>
                    <a:pt x="21000" y="79534"/>
                    <a:pt x="25763" y="77629"/>
                  </a:cubicBezTo>
                  <a:cubicBezTo>
                    <a:pt x="26715" y="77629"/>
                    <a:pt x="20048" y="77629"/>
                    <a:pt x="20048" y="77629"/>
                  </a:cubicBezTo>
                  <a:cubicBezTo>
                    <a:pt x="21953" y="78581"/>
                    <a:pt x="24810" y="76676"/>
                    <a:pt x="25763" y="78581"/>
                  </a:cubicBezTo>
                  <a:cubicBezTo>
                    <a:pt x="24810" y="78581"/>
                    <a:pt x="24810" y="78581"/>
                    <a:pt x="26715" y="78581"/>
                  </a:cubicBezTo>
                  <a:cubicBezTo>
                    <a:pt x="23858" y="82391"/>
                    <a:pt x="21953" y="74771"/>
                    <a:pt x="24810" y="80486"/>
                  </a:cubicBezTo>
                  <a:cubicBezTo>
                    <a:pt x="21953" y="80486"/>
                    <a:pt x="20048" y="79534"/>
                    <a:pt x="17190" y="80486"/>
                  </a:cubicBezTo>
                  <a:cubicBezTo>
                    <a:pt x="18143" y="79534"/>
                    <a:pt x="21953" y="82391"/>
                    <a:pt x="24810" y="82391"/>
                  </a:cubicBezTo>
                  <a:cubicBezTo>
                    <a:pt x="21953" y="86201"/>
                    <a:pt x="14333" y="85249"/>
                    <a:pt x="18143" y="88106"/>
                  </a:cubicBezTo>
                  <a:cubicBezTo>
                    <a:pt x="19095" y="89059"/>
                    <a:pt x="14333" y="88106"/>
                    <a:pt x="14333" y="88106"/>
                  </a:cubicBezTo>
                  <a:cubicBezTo>
                    <a:pt x="17190" y="87154"/>
                    <a:pt x="17190" y="88106"/>
                    <a:pt x="14333" y="88106"/>
                  </a:cubicBezTo>
                  <a:cubicBezTo>
                    <a:pt x="-6622" y="86201"/>
                    <a:pt x="25763" y="14764"/>
                    <a:pt x="17190"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850" name="Google Shape;12850;p15"/>
            <p:cNvSpPr/>
            <p:nvPr/>
          </p:nvSpPr>
          <p:spPr>
            <a:xfrm>
              <a:off x="4892516" y="2490549"/>
              <a:ext cx="9525" cy="9525"/>
            </a:xfrm>
            <a:custGeom>
              <a:avLst/>
              <a:gdLst/>
              <a:ahLst/>
              <a:cxnLst/>
              <a:rect l="l" t="t" r="r" b="b"/>
              <a:pathLst>
                <a:path w="9525" h="9525" extrusionOk="0">
                  <a:moveTo>
                    <a:pt x="7144" y="7858"/>
                  </a:moveTo>
                  <a:cubicBezTo>
                    <a:pt x="8096" y="7858"/>
                    <a:pt x="8096" y="7858"/>
                    <a:pt x="10001" y="7858"/>
                  </a:cubicBezTo>
                  <a:cubicBezTo>
                    <a:pt x="9049" y="6906"/>
                    <a:pt x="8096" y="6906"/>
                    <a:pt x="7144" y="785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851" name="Google Shape;12851;p15"/>
            <p:cNvSpPr/>
            <p:nvPr/>
          </p:nvSpPr>
          <p:spPr>
            <a:xfrm>
              <a:off x="4901089" y="2484596"/>
              <a:ext cx="9525" cy="9525"/>
            </a:xfrm>
            <a:custGeom>
              <a:avLst/>
              <a:gdLst/>
              <a:ahLst/>
              <a:cxnLst/>
              <a:rect l="l" t="t" r="r" b="b"/>
              <a:pathLst>
                <a:path w="9525" h="9525" extrusionOk="0">
                  <a:moveTo>
                    <a:pt x="7144" y="7144"/>
                  </a:moveTo>
                  <a:cubicBezTo>
                    <a:pt x="7144" y="7144"/>
                    <a:pt x="9049"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852" name="Google Shape;12852;p15"/>
            <p:cNvSpPr/>
            <p:nvPr/>
          </p:nvSpPr>
          <p:spPr>
            <a:xfrm>
              <a:off x="4901089" y="2483643"/>
              <a:ext cx="9525" cy="9525"/>
            </a:xfrm>
            <a:custGeom>
              <a:avLst/>
              <a:gdLst/>
              <a:ahLst/>
              <a:cxnLst/>
              <a:rect l="l" t="t" r="r" b="b"/>
              <a:pathLst>
                <a:path w="9525" h="9525" extrusionOk="0">
                  <a:moveTo>
                    <a:pt x="7144" y="7144"/>
                  </a:moveTo>
                  <a:cubicBezTo>
                    <a:pt x="8096" y="7144"/>
                    <a:pt x="8096" y="7144"/>
                    <a:pt x="9049" y="7144"/>
                  </a:cubicBezTo>
                  <a:lnTo>
                    <a:pt x="7144" y="7144"/>
                  </a:ln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853" name="Google Shape;12853;p15"/>
            <p:cNvSpPr/>
            <p:nvPr/>
          </p:nvSpPr>
          <p:spPr>
            <a:xfrm>
              <a:off x="4903946" y="2481738"/>
              <a:ext cx="9525" cy="9525"/>
            </a:xfrm>
            <a:custGeom>
              <a:avLst/>
              <a:gdLst/>
              <a:ahLst/>
              <a:cxnLst/>
              <a:rect l="l" t="t" r="r" b="b"/>
              <a:pathLst>
                <a:path w="9525" h="9525" extrusionOk="0">
                  <a:moveTo>
                    <a:pt x="7144" y="7144"/>
                  </a:moveTo>
                  <a:cubicBezTo>
                    <a:pt x="8096" y="7144"/>
                    <a:pt x="8096" y="7144"/>
                    <a:pt x="8096" y="7144"/>
                  </a:cubicBezTo>
                  <a:cubicBezTo>
                    <a:pt x="8096" y="7144"/>
                    <a:pt x="8096"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854" name="Google Shape;12854;p15"/>
            <p:cNvSpPr/>
            <p:nvPr/>
          </p:nvSpPr>
          <p:spPr>
            <a:xfrm>
              <a:off x="4902994" y="2481738"/>
              <a:ext cx="9525" cy="9525"/>
            </a:xfrm>
            <a:custGeom>
              <a:avLst/>
              <a:gdLst/>
              <a:ahLst/>
              <a:cxnLst/>
              <a:rect l="l" t="t" r="r" b="b"/>
              <a:pathLst>
                <a:path w="9525" h="9525" extrusionOk="0">
                  <a:moveTo>
                    <a:pt x="7144" y="7144"/>
                  </a:moveTo>
                  <a:cubicBezTo>
                    <a:pt x="7144" y="7144"/>
                    <a:pt x="7144" y="7144"/>
                    <a:pt x="7144" y="7144"/>
                  </a:cubicBezTo>
                  <a:cubicBezTo>
                    <a:pt x="7144" y="7144"/>
                    <a:pt x="8096"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855" name="Google Shape;12855;p15"/>
            <p:cNvSpPr/>
            <p:nvPr/>
          </p:nvSpPr>
          <p:spPr>
            <a:xfrm>
              <a:off x="4904475" y="2478881"/>
              <a:ext cx="9525" cy="9525"/>
            </a:xfrm>
            <a:custGeom>
              <a:avLst/>
              <a:gdLst/>
              <a:ahLst/>
              <a:cxnLst/>
              <a:rect l="l" t="t" r="r" b="b"/>
              <a:pathLst>
                <a:path w="9525" h="9525" extrusionOk="0">
                  <a:moveTo>
                    <a:pt x="7567" y="7144"/>
                  </a:moveTo>
                  <a:cubicBezTo>
                    <a:pt x="7567" y="7144"/>
                    <a:pt x="6615" y="7144"/>
                    <a:pt x="7567" y="7144"/>
                  </a:cubicBezTo>
                  <a:cubicBezTo>
                    <a:pt x="6615" y="7144"/>
                    <a:pt x="8520" y="7144"/>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856" name="Google Shape;12856;p15"/>
            <p:cNvSpPr/>
            <p:nvPr/>
          </p:nvSpPr>
          <p:spPr>
            <a:xfrm>
              <a:off x="4902994" y="2476976"/>
              <a:ext cx="9525" cy="9525"/>
            </a:xfrm>
            <a:custGeom>
              <a:avLst/>
              <a:gdLst/>
              <a:ahLst/>
              <a:cxnLst/>
              <a:rect l="l" t="t" r="r" b="b"/>
              <a:pathLst>
                <a:path w="9525" h="9525" extrusionOk="0">
                  <a:moveTo>
                    <a:pt x="7144" y="7144"/>
                  </a:moveTo>
                  <a:cubicBezTo>
                    <a:pt x="8096" y="7144"/>
                    <a:pt x="10001"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857" name="Google Shape;12857;p15"/>
            <p:cNvSpPr/>
            <p:nvPr/>
          </p:nvSpPr>
          <p:spPr>
            <a:xfrm>
              <a:off x="4900136" y="2452211"/>
              <a:ext cx="9525" cy="9525"/>
            </a:xfrm>
            <a:custGeom>
              <a:avLst/>
              <a:gdLst/>
              <a:ahLst/>
              <a:cxnLst/>
              <a:rect l="l" t="t" r="r" b="b"/>
              <a:pathLst>
                <a:path w="9525" h="9525" extrusionOk="0">
                  <a:moveTo>
                    <a:pt x="7144" y="7144"/>
                  </a:moveTo>
                  <a:cubicBezTo>
                    <a:pt x="7144" y="8096"/>
                    <a:pt x="7144"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858" name="Google Shape;12858;p15"/>
            <p:cNvSpPr/>
            <p:nvPr/>
          </p:nvSpPr>
          <p:spPr>
            <a:xfrm>
              <a:off x="4900136" y="2441733"/>
              <a:ext cx="9525" cy="9525"/>
            </a:xfrm>
            <a:custGeom>
              <a:avLst/>
              <a:gdLst/>
              <a:ahLst/>
              <a:cxnLst/>
              <a:rect l="l" t="t" r="r" b="b"/>
              <a:pathLst>
                <a:path w="9525" h="9525" extrusionOk="0">
                  <a:moveTo>
                    <a:pt x="7144" y="7144"/>
                  </a:moveTo>
                  <a:cubicBezTo>
                    <a:pt x="7144" y="7144"/>
                    <a:pt x="8096" y="7144"/>
                    <a:pt x="7144" y="7144"/>
                  </a:cubicBezTo>
                  <a:cubicBezTo>
                    <a:pt x="8096"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859" name="Google Shape;12859;p15"/>
            <p:cNvSpPr/>
            <p:nvPr/>
          </p:nvSpPr>
          <p:spPr>
            <a:xfrm>
              <a:off x="4895353" y="2435066"/>
              <a:ext cx="9525" cy="9525"/>
            </a:xfrm>
            <a:custGeom>
              <a:avLst/>
              <a:gdLst/>
              <a:ahLst/>
              <a:cxnLst/>
              <a:rect l="l" t="t" r="r" b="b"/>
              <a:pathLst>
                <a:path w="9525" h="9525" extrusionOk="0">
                  <a:moveTo>
                    <a:pt x="9069" y="7144"/>
                  </a:moveTo>
                  <a:cubicBezTo>
                    <a:pt x="8117" y="7144"/>
                    <a:pt x="5259" y="7144"/>
                    <a:pt x="9069"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860" name="Google Shape;12860;p15"/>
            <p:cNvSpPr/>
            <p:nvPr/>
          </p:nvSpPr>
          <p:spPr>
            <a:xfrm>
              <a:off x="5055394" y="2482267"/>
              <a:ext cx="9525" cy="9525"/>
            </a:xfrm>
            <a:custGeom>
              <a:avLst/>
              <a:gdLst/>
              <a:ahLst/>
              <a:cxnLst/>
              <a:rect l="l" t="t" r="r" b="b"/>
              <a:pathLst>
                <a:path w="9525" h="9525" extrusionOk="0">
                  <a:moveTo>
                    <a:pt x="7144" y="7567"/>
                  </a:moveTo>
                  <a:cubicBezTo>
                    <a:pt x="8096" y="7567"/>
                    <a:pt x="9049" y="6615"/>
                    <a:pt x="7144" y="7567"/>
                  </a:cubicBezTo>
                  <a:cubicBezTo>
                    <a:pt x="7144" y="7567"/>
                    <a:pt x="7144" y="7567"/>
                    <a:pt x="7144"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861" name="Google Shape;12861;p15"/>
            <p:cNvSpPr/>
            <p:nvPr/>
          </p:nvSpPr>
          <p:spPr>
            <a:xfrm>
              <a:off x="5047038" y="2401728"/>
              <a:ext cx="28575" cy="85725"/>
            </a:xfrm>
            <a:custGeom>
              <a:avLst/>
              <a:gdLst/>
              <a:ahLst/>
              <a:cxnLst/>
              <a:rect l="l" t="t" r="r" b="b"/>
              <a:pathLst>
                <a:path w="28575" h="85725" extrusionOk="0">
                  <a:moveTo>
                    <a:pt x="21214" y="7144"/>
                  </a:moveTo>
                  <a:cubicBezTo>
                    <a:pt x="31692" y="12859"/>
                    <a:pt x="15499" y="53816"/>
                    <a:pt x="21214" y="55721"/>
                  </a:cubicBezTo>
                  <a:cubicBezTo>
                    <a:pt x="21214" y="57626"/>
                    <a:pt x="29787" y="68104"/>
                    <a:pt x="19309" y="70009"/>
                  </a:cubicBezTo>
                  <a:cubicBezTo>
                    <a:pt x="20262" y="70961"/>
                    <a:pt x="19309" y="70961"/>
                    <a:pt x="17404" y="70009"/>
                  </a:cubicBezTo>
                  <a:cubicBezTo>
                    <a:pt x="30739" y="72866"/>
                    <a:pt x="20262" y="71914"/>
                    <a:pt x="26929" y="72866"/>
                  </a:cubicBezTo>
                  <a:cubicBezTo>
                    <a:pt x="25977" y="72866"/>
                    <a:pt x="25977" y="72866"/>
                    <a:pt x="26929" y="72866"/>
                  </a:cubicBezTo>
                  <a:cubicBezTo>
                    <a:pt x="25024" y="72866"/>
                    <a:pt x="25024" y="72866"/>
                    <a:pt x="26929" y="72866"/>
                  </a:cubicBezTo>
                  <a:cubicBezTo>
                    <a:pt x="26929" y="72866"/>
                    <a:pt x="18357" y="73819"/>
                    <a:pt x="26929" y="73819"/>
                  </a:cubicBezTo>
                  <a:cubicBezTo>
                    <a:pt x="23119" y="72866"/>
                    <a:pt x="28834" y="75724"/>
                    <a:pt x="19309" y="75724"/>
                  </a:cubicBezTo>
                  <a:cubicBezTo>
                    <a:pt x="26929" y="71914"/>
                    <a:pt x="22167" y="78581"/>
                    <a:pt x="26929" y="76676"/>
                  </a:cubicBezTo>
                  <a:cubicBezTo>
                    <a:pt x="27882" y="76676"/>
                    <a:pt x="21214" y="76676"/>
                    <a:pt x="21214" y="76676"/>
                  </a:cubicBezTo>
                  <a:cubicBezTo>
                    <a:pt x="23119" y="77629"/>
                    <a:pt x="25977" y="75724"/>
                    <a:pt x="26929" y="76676"/>
                  </a:cubicBezTo>
                  <a:cubicBezTo>
                    <a:pt x="25977" y="76676"/>
                    <a:pt x="25977" y="76676"/>
                    <a:pt x="27882" y="76676"/>
                  </a:cubicBezTo>
                  <a:cubicBezTo>
                    <a:pt x="25024" y="80486"/>
                    <a:pt x="23119" y="72866"/>
                    <a:pt x="25977" y="78581"/>
                  </a:cubicBezTo>
                  <a:cubicBezTo>
                    <a:pt x="23119" y="78581"/>
                    <a:pt x="21214" y="78581"/>
                    <a:pt x="18357" y="78581"/>
                  </a:cubicBezTo>
                  <a:cubicBezTo>
                    <a:pt x="19309" y="76676"/>
                    <a:pt x="23119" y="79534"/>
                    <a:pt x="25977" y="79534"/>
                  </a:cubicBezTo>
                  <a:cubicBezTo>
                    <a:pt x="23119" y="83344"/>
                    <a:pt x="15499" y="82391"/>
                    <a:pt x="19309" y="85249"/>
                  </a:cubicBezTo>
                  <a:cubicBezTo>
                    <a:pt x="20262" y="86201"/>
                    <a:pt x="15499" y="85249"/>
                    <a:pt x="15499" y="85249"/>
                  </a:cubicBezTo>
                  <a:cubicBezTo>
                    <a:pt x="18357" y="84296"/>
                    <a:pt x="18357" y="84296"/>
                    <a:pt x="15499" y="85249"/>
                  </a:cubicBezTo>
                  <a:cubicBezTo>
                    <a:pt x="-8313" y="85249"/>
                    <a:pt x="26929" y="14764"/>
                    <a:pt x="2121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862" name="Google Shape;12862;p15"/>
            <p:cNvSpPr/>
            <p:nvPr/>
          </p:nvSpPr>
          <p:spPr>
            <a:xfrm>
              <a:off x="5055394" y="2481738"/>
              <a:ext cx="9525" cy="9525"/>
            </a:xfrm>
            <a:custGeom>
              <a:avLst/>
              <a:gdLst/>
              <a:ahLst/>
              <a:cxnLst/>
              <a:rect l="l" t="t" r="r" b="b"/>
              <a:pathLst>
                <a:path w="9525" h="9525" extrusionOk="0">
                  <a:moveTo>
                    <a:pt x="7144" y="7144"/>
                  </a:moveTo>
                  <a:cubicBezTo>
                    <a:pt x="8096" y="7144"/>
                    <a:pt x="8096" y="7144"/>
                    <a:pt x="9049" y="7144"/>
                  </a:cubicBezTo>
                  <a:cubicBezTo>
                    <a:pt x="9049" y="7144"/>
                    <a:pt x="8096"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863" name="Google Shape;12863;p15"/>
            <p:cNvSpPr/>
            <p:nvPr/>
          </p:nvSpPr>
          <p:spPr>
            <a:xfrm>
              <a:off x="5063014" y="2476023"/>
              <a:ext cx="9525" cy="9525"/>
            </a:xfrm>
            <a:custGeom>
              <a:avLst/>
              <a:gdLst/>
              <a:ahLst/>
              <a:cxnLst/>
              <a:rect l="l" t="t" r="r" b="b"/>
              <a:pathLst>
                <a:path w="9525" h="9525" extrusionOk="0">
                  <a:moveTo>
                    <a:pt x="7144" y="7144"/>
                  </a:moveTo>
                  <a:cubicBezTo>
                    <a:pt x="8096" y="7144"/>
                    <a:pt x="9049"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864" name="Google Shape;12864;p15"/>
            <p:cNvSpPr/>
            <p:nvPr/>
          </p:nvSpPr>
          <p:spPr>
            <a:xfrm>
              <a:off x="5063966" y="2474118"/>
              <a:ext cx="9525" cy="9525"/>
            </a:xfrm>
            <a:custGeom>
              <a:avLst/>
              <a:gdLst/>
              <a:ahLst/>
              <a:cxnLst/>
              <a:rect l="l" t="t" r="r" b="b"/>
              <a:pathLst>
                <a:path w="9525" h="9525" extrusionOk="0">
                  <a:moveTo>
                    <a:pt x="7144" y="7144"/>
                  </a:moveTo>
                  <a:cubicBezTo>
                    <a:pt x="8096" y="7144"/>
                    <a:pt x="8096" y="7144"/>
                    <a:pt x="9049" y="7144"/>
                  </a:cubicBezTo>
                  <a:lnTo>
                    <a:pt x="7144" y="7144"/>
                  </a:ln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865" name="Google Shape;12865;p15"/>
            <p:cNvSpPr/>
            <p:nvPr/>
          </p:nvSpPr>
          <p:spPr>
            <a:xfrm>
              <a:off x="5066824" y="2472213"/>
              <a:ext cx="9525" cy="9525"/>
            </a:xfrm>
            <a:custGeom>
              <a:avLst/>
              <a:gdLst/>
              <a:ahLst/>
              <a:cxnLst/>
              <a:rect l="l" t="t" r="r" b="b"/>
              <a:pathLst>
                <a:path w="9525" h="9525" extrusionOk="0">
                  <a:moveTo>
                    <a:pt x="7144" y="7144"/>
                  </a:moveTo>
                  <a:cubicBezTo>
                    <a:pt x="8096" y="7144"/>
                    <a:pt x="8096" y="7144"/>
                    <a:pt x="8096" y="7144"/>
                  </a:cubicBez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866" name="Google Shape;12866;p15"/>
            <p:cNvSpPr/>
            <p:nvPr/>
          </p:nvSpPr>
          <p:spPr>
            <a:xfrm>
              <a:off x="5064919" y="2472213"/>
              <a:ext cx="9525" cy="9525"/>
            </a:xfrm>
            <a:custGeom>
              <a:avLst/>
              <a:gdLst/>
              <a:ahLst/>
              <a:cxnLst/>
              <a:rect l="l" t="t" r="r" b="b"/>
              <a:pathLst>
                <a:path w="9525" h="9525" extrusionOk="0">
                  <a:moveTo>
                    <a:pt x="7144" y="7144"/>
                  </a:moveTo>
                  <a:cubicBezTo>
                    <a:pt x="7144" y="7144"/>
                    <a:pt x="7144" y="7144"/>
                    <a:pt x="7144" y="7144"/>
                  </a:cubicBezTo>
                  <a:cubicBezTo>
                    <a:pt x="7144" y="7144"/>
                    <a:pt x="8096"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867" name="Google Shape;12867;p15"/>
            <p:cNvSpPr/>
            <p:nvPr/>
          </p:nvSpPr>
          <p:spPr>
            <a:xfrm>
              <a:off x="5066400" y="2469356"/>
              <a:ext cx="9525" cy="9525"/>
            </a:xfrm>
            <a:custGeom>
              <a:avLst/>
              <a:gdLst/>
              <a:ahLst/>
              <a:cxnLst/>
              <a:rect l="l" t="t" r="r" b="b"/>
              <a:pathLst>
                <a:path w="9525" h="9525" extrusionOk="0">
                  <a:moveTo>
                    <a:pt x="7567" y="7144"/>
                  </a:moveTo>
                  <a:cubicBezTo>
                    <a:pt x="7567" y="7144"/>
                    <a:pt x="6615" y="7144"/>
                    <a:pt x="7567" y="7144"/>
                  </a:cubicBezTo>
                  <a:cubicBezTo>
                    <a:pt x="7567" y="7144"/>
                    <a:pt x="8520" y="7144"/>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868" name="Google Shape;12868;p15"/>
            <p:cNvSpPr/>
            <p:nvPr/>
          </p:nvSpPr>
          <p:spPr>
            <a:xfrm>
              <a:off x="5065871" y="2468403"/>
              <a:ext cx="9525" cy="9525"/>
            </a:xfrm>
            <a:custGeom>
              <a:avLst/>
              <a:gdLst/>
              <a:ahLst/>
              <a:cxnLst/>
              <a:rect l="l" t="t" r="r" b="b"/>
              <a:pathLst>
                <a:path w="9525" h="9525" extrusionOk="0">
                  <a:moveTo>
                    <a:pt x="7144" y="7144"/>
                  </a:moveTo>
                  <a:cubicBezTo>
                    <a:pt x="7144" y="7144"/>
                    <a:pt x="9049"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869" name="Google Shape;12869;p15"/>
            <p:cNvSpPr/>
            <p:nvPr/>
          </p:nvSpPr>
          <p:spPr>
            <a:xfrm>
              <a:off x="5062061" y="2444591"/>
              <a:ext cx="9525" cy="9525"/>
            </a:xfrm>
            <a:custGeom>
              <a:avLst/>
              <a:gdLst/>
              <a:ahLst/>
              <a:cxnLst/>
              <a:rect l="l" t="t" r="r" b="b"/>
              <a:pathLst>
                <a:path w="9525" h="9525" extrusionOk="0">
                  <a:moveTo>
                    <a:pt x="7144" y="7144"/>
                  </a:move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870" name="Google Shape;12870;p15"/>
            <p:cNvSpPr/>
            <p:nvPr/>
          </p:nvSpPr>
          <p:spPr>
            <a:xfrm>
              <a:off x="5063014" y="2434113"/>
              <a:ext cx="9525" cy="9525"/>
            </a:xfrm>
            <a:custGeom>
              <a:avLst/>
              <a:gdLst/>
              <a:ahLst/>
              <a:cxnLst/>
              <a:rect l="l" t="t" r="r" b="b"/>
              <a:pathLst>
                <a:path w="9525" h="9525" extrusionOk="0">
                  <a:moveTo>
                    <a:pt x="7144" y="7144"/>
                  </a:moveTo>
                  <a:cubicBezTo>
                    <a:pt x="7144" y="7144"/>
                    <a:pt x="8096" y="7144"/>
                    <a:pt x="7144" y="7144"/>
                  </a:cubicBezTo>
                  <a:cubicBezTo>
                    <a:pt x="8096"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871" name="Google Shape;12871;p15"/>
            <p:cNvSpPr/>
            <p:nvPr/>
          </p:nvSpPr>
          <p:spPr>
            <a:xfrm>
              <a:off x="5058231" y="2428398"/>
              <a:ext cx="9525" cy="9525"/>
            </a:xfrm>
            <a:custGeom>
              <a:avLst/>
              <a:gdLst/>
              <a:ahLst/>
              <a:cxnLst/>
              <a:rect l="l" t="t" r="r" b="b"/>
              <a:pathLst>
                <a:path w="9525" h="9525" extrusionOk="0">
                  <a:moveTo>
                    <a:pt x="9069" y="7144"/>
                  </a:moveTo>
                  <a:cubicBezTo>
                    <a:pt x="8117" y="7144"/>
                    <a:pt x="5259" y="7144"/>
                    <a:pt x="9069"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872" name="Google Shape;12872;p15"/>
            <p:cNvSpPr/>
            <p:nvPr/>
          </p:nvSpPr>
          <p:spPr>
            <a:xfrm>
              <a:off x="5215943" y="2481738"/>
              <a:ext cx="9525" cy="9525"/>
            </a:xfrm>
            <a:custGeom>
              <a:avLst/>
              <a:gdLst/>
              <a:ahLst/>
              <a:cxnLst/>
              <a:rect l="l" t="t" r="r" b="b"/>
              <a:pathLst>
                <a:path w="9525" h="9525" extrusionOk="0">
                  <a:moveTo>
                    <a:pt x="7567" y="7144"/>
                  </a:moveTo>
                  <a:cubicBezTo>
                    <a:pt x="7567" y="7144"/>
                    <a:pt x="8520" y="7144"/>
                    <a:pt x="7567" y="7144"/>
                  </a:cubicBezTo>
                  <a:cubicBezTo>
                    <a:pt x="7567" y="7144"/>
                    <a:pt x="6615" y="7144"/>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873" name="Google Shape;12873;p15"/>
            <p:cNvSpPr/>
            <p:nvPr/>
          </p:nvSpPr>
          <p:spPr>
            <a:xfrm>
              <a:off x="5213034" y="2406491"/>
              <a:ext cx="28575" cy="85725"/>
            </a:xfrm>
            <a:custGeom>
              <a:avLst/>
              <a:gdLst/>
              <a:ahLst/>
              <a:cxnLst/>
              <a:rect l="l" t="t" r="r" b="b"/>
              <a:pathLst>
                <a:path w="28575" h="85725" extrusionOk="0">
                  <a:moveTo>
                    <a:pt x="12381" y="7144"/>
                  </a:moveTo>
                  <a:cubicBezTo>
                    <a:pt x="17144" y="8096"/>
                    <a:pt x="21906" y="62389"/>
                    <a:pt x="21906" y="53816"/>
                  </a:cubicBezTo>
                  <a:cubicBezTo>
                    <a:pt x="21906" y="58579"/>
                    <a:pt x="25716" y="64294"/>
                    <a:pt x="17144" y="65246"/>
                  </a:cubicBezTo>
                  <a:cubicBezTo>
                    <a:pt x="18096" y="66199"/>
                    <a:pt x="17144" y="66199"/>
                    <a:pt x="15239" y="65246"/>
                  </a:cubicBezTo>
                  <a:cubicBezTo>
                    <a:pt x="28574" y="69056"/>
                    <a:pt x="18096" y="67151"/>
                    <a:pt x="24764" y="69056"/>
                  </a:cubicBezTo>
                  <a:cubicBezTo>
                    <a:pt x="23811" y="69056"/>
                    <a:pt x="23811" y="69056"/>
                    <a:pt x="24764" y="69056"/>
                  </a:cubicBezTo>
                  <a:cubicBezTo>
                    <a:pt x="22859" y="69056"/>
                    <a:pt x="22859" y="69056"/>
                    <a:pt x="24764" y="69056"/>
                  </a:cubicBezTo>
                  <a:cubicBezTo>
                    <a:pt x="24764" y="69056"/>
                    <a:pt x="16191" y="69056"/>
                    <a:pt x="24764" y="70009"/>
                  </a:cubicBezTo>
                  <a:cubicBezTo>
                    <a:pt x="20954" y="68104"/>
                    <a:pt x="26669" y="71914"/>
                    <a:pt x="17144" y="70961"/>
                  </a:cubicBezTo>
                  <a:cubicBezTo>
                    <a:pt x="25716" y="68104"/>
                    <a:pt x="20001" y="73819"/>
                    <a:pt x="24764" y="72866"/>
                  </a:cubicBezTo>
                  <a:cubicBezTo>
                    <a:pt x="25716" y="72866"/>
                    <a:pt x="19049" y="71914"/>
                    <a:pt x="19049" y="72866"/>
                  </a:cubicBezTo>
                  <a:cubicBezTo>
                    <a:pt x="20001" y="73819"/>
                    <a:pt x="23811" y="72866"/>
                    <a:pt x="24764" y="73819"/>
                  </a:cubicBezTo>
                  <a:cubicBezTo>
                    <a:pt x="23811" y="73819"/>
                    <a:pt x="23811" y="73819"/>
                    <a:pt x="24764" y="73819"/>
                  </a:cubicBezTo>
                  <a:cubicBezTo>
                    <a:pt x="20954" y="77629"/>
                    <a:pt x="20001" y="69056"/>
                    <a:pt x="22859" y="74771"/>
                  </a:cubicBezTo>
                  <a:cubicBezTo>
                    <a:pt x="20001" y="74771"/>
                    <a:pt x="18096" y="73819"/>
                    <a:pt x="15239" y="73819"/>
                  </a:cubicBezTo>
                  <a:cubicBezTo>
                    <a:pt x="17144" y="72866"/>
                    <a:pt x="20001" y="75724"/>
                    <a:pt x="22859" y="76676"/>
                  </a:cubicBezTo>
                  <a:cubicBezTo>
                    <a:pt x="19049" y="79534"/>
                    <a:pt x="12381" y="78581"/>
                    <a:pt x="15239" y="81439"/>
                  </a:cubicBezTo>
                  <a:cubicBezTo>
                    <a:pt x="16191" y="82391"/>
                    <a:pt x="11429" y="80486"/>
                    <a:pt x="11429" y="81439"/>
                  </a:cubicBezTo>
                  <a:cubicBezTo>
                    <a:pt x="17144" y="80486"/>
                    <a:pt x="10476" y="82391"/>
                    <a:pt x="10476" y="80486"/>
                  </a:cubicBezTo>
                  <a:cubicBezTo>
                    <a:pt x="-1" y="77629"/>
                    <a:pt x="18096" y="10954"/>
                    <a:pt x="12381"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874" name="Google Shape;12874;p15"/>
            <p:cNvSpPr/>
            <p:nvPr/>
          </p:nvSpPr>
          <p:spPr>
            <a:xfrm>
              <a:off x="5216366" y="2480786"/>
              <a:ext cx="9525" cy="9525"/>
            </a:xfrm>
            <a:custGeom>
              <a:avLst/>
              <a:gdLst/>
              <a:ahLst/>
              <a:cxnLst/>
              <a:rect l="l" t="t" r="r" b="b"/>
              <a:pathLst>
                <a:path w="9525" h="9525" extrusionOk="0">
                  <a:moveTo>
                    <a:pt x="7144" y="7144"/>
                  </a:moveTo>
                  <a:cubicBezTo>
                    <a:pt x="8096" y="7144"/>
                    <a:pt x="8096" y="7144"/>
                    <a:pt x="10001" y="7144"/>
                  </a:cubicBezTo>
                  <a:cubicBezTo>
                    <a:pt x="8096"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875" name="Google Shape;12875;p15"/>
            <p:cNvSpPr/>
            <p:nvPr/>
          </p:nvSpPr>
          <p:spPr>
            <a:xfrm>
              <a:off x="5224939" y="2476023"/>
              <a:ext cx="9525" cy="9525"/>
            </a:xfrm>
            <a:custGeom>
              <a:avLst/>
              <a:gdLst/>
              <a:ahLst/>
              <a:cxnLst/>
              <a:rect l="l" t="t" r="r" b="b"/>
              <a:pathLst>
                <a:path w="9525" h="9525" extrusionOk="0">
                  <a:moveTo>
                    <a:pt x="7144" y="7144"/>
                  </a:moveTo>
                  <a:cubicBezTo>
                    <a:pt x="7144" y="7144"/>
                    <a:pt x="9049"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876" name="Google Shape;12876;p15"/>
            <p:cNvSpPr/>
            <p:nvPr/>
          </p:nvSpPr>
          <p:spPr>
            <a:xfrm>
              <a:off x="5225891" y="2475071"/>
              <a:ext cx="9525" cy="9525"/>
            </a:xfrm>
            <a:custGeom>
              <a:avLst/>
              <a:gdLst/>
              <a:ahLst/>
              <a:cxnLst/>
              <a:rect l="l" t="t" r="r" b="b"/>
              <a:pathLst>
                <a:path w="9525" h="9525" extrusionOk="0">
                  <a:moveTo>
                    <a:pt x="7144" y="7144"/>
                  </a:moveTo>
                  <a:cubicBezTo>
                    <a:pt x="8096" y="7144"/>
                    <a:pt x="8096" y="7144"/>
                    <a:pt x="8096" y="8096"/>
                  </a:cubicBezTo>
                  <a:lnTo>
                    <a:pt x="7144" y="7144"/>
                  </a:ln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877" name="Google Shape;12877;p15"/>
            <p:cNvSpPr/>
            <p:nvPr/>
          </p:nvSpPr>
          <p:spPr>
            <a:xfrm>
              <a:off x="5228749" y="2474118"/>
              <a:ext cx="9525" cy="9525"/>
            </a:xfrm>
            <a:custGeom>
              <a:avLst/>
              <a:gdLst/>
              <a:ahLst/>
              <a:cxnLst/>
              <a:rect l="l" t="t" r="r" b="b"/>
              <a:pathLst>
                <a:path w="9525" h="9525" extrusionOk="0">
                  <a:moveTo>
                    <a:pt x="7144" y="7144"/>
                  </a:moveTo>
                  <a:cubicBezTo>
                    <a:pt x="8096" y="7144"/>
                    <a:pt x="8096" y="7144"/>
                    <a:pt x="7144" y="7144"/>
                  </a:cubicBezTo>
                  <a:cubicBezTo>
                    <a:pt x="8096"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878" name="Google Shape;12878;p15"/>
            <p:cNvSpPr/>
            <p:nvPr/>
          </p:nvSpPr>
          <p:spPr>
            <a:xfrm>
              <a:off x="5226844" y="2473695"/>
              <a:ext cx="9525" cy="9525"/>
            </a:xfrm>
            <a:custGeom>
              <a:avLst/>
              <a:gdLst/>
              <a:ahLst/>
              <a:cxnLst/>
              <a:rect l="l" t="t" r="r" b="b"/>
              <a:pathLst>
                <a:path w="9525" h="9525" extrusionOk="0">
                  <a:moveTo>
                    <a:pt x="7144" y="7567"/>
                  </a:moveTo>
                  <a:cubicBezTo>
                    <a:pt x="7144" y="7567"/>
                    <a:pt x="8096" y="7567"/>
                    <a:pt x="7144" y="7567"/>
                  </a:cubicBezTo>
                  <a:cubicBezTo>
                    <a:pt x="7144" y="6615"/>
                    <a:pt x="8096" y="7567"/>
                    <a:pt x="7144"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879" name="Google Shape;12879;p15"/>
            <p:cNvSpPr/>
            <p:nvPr/>
          </p:nvSpPr>
          <p:spPr>
            <a:xfrm>
              <a:off x="5229278" y="2471261"/>
              <a:ext cx="9525" cy="9525"/>
            </a:xfrm>
            <a:custGeom>
              <a:avLst/>
              <a:gdLst/>
              <a:ahLst/>
              <a:cxnLst/>
              <a:rect l="l" t="t" r="r" b="b"/>
              <a:pathLst>
                <a:path w="9525" h="9525" extrusionOk="0">
                  <a:moveTo>
                    <a:pt x="7567" y="7144"/>
                  </a:moveTo>
                  <a:cubicBezTo>
                    <a:pt x="7567" y="7144"/>
                    <a:pt x="6615" y="7144"/>
                    <a:pt x="7567" y="7144"/>
                  </a:cubicBezTo>
                  <a:cubicBezTo>
                    <a:pt x="6615" y="7144"/>
                    <a:pt x="8520" y="7144"/>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880" name="Google Shape;12880;p15"/>
            <p:cNvSpPr/>
            <p:nvPr/>
          </p:nvSpPr>
          <p:spPr>
            <a:xfrm>
              <a:off x="5228749" y="2469885"/>
              <a:ext cx="9525" cy="9525"/>
            </a:xfrm>
            <a:custGeom>
              <a:avLst/>
              <a:gdLst/>
              <a:ahLst/>
              <a:cxnLst/>
              <a:rect l="l" t="t" r="r" b="b"/>
              <a:pathLst>
                <a:path w="9525" h="9525" extrusionOk="0">
                  <a:moveTo>
                    <a:pt x="7144" y="7567"/>
                  </a:moveTo>
                  <a:cubicBezTo>
                    <a:pt x="7144" y="7567"/>
                    <a:pt x="9049" y="6615"/>
                    <a:pt x="7144"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881" name="Google Shape;12881;p15"/>
            <p:cNvSpPr/>
            <p:nvPr/>
          </p:nvSpPr>
          <p:spPr>
            <a:xfrm>
              <a:off x="5225891" y="2446496"/>
              <a:ext cx="9525" cy="9525"/>
            </a:xfrm>
            <a:custGeom>
              <a:avLst/>
              <a:gdLst/>
              <a:ahLst/>
              <a:cxnLst/>
              <a:rect l="l" t="t" r="r" b="b"/>
              <a:pathLst>
                <a:path w="9525" h="9525" extrusionOk="0">
                  <a:moveTo>
                    <a:pt x="7144" y="7144"/>
                  </a:move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882" name="Google Shape;12882;p15"/>
            <p:cNvSpPr/>
            <p:nvPr/>
          </p:nvSpPr>
          <p:spPr>
            <a:xfrm>
              <a:off x="5225891" y="2436547"/>
              <a:ext cx="9525" cy="9525"/>
            </a:xfrm>
            <a:custGeom>
              <a:avLst/>
              <a:gdLst/>
              <a:ahLst/>
              <a:cxnLst/>
              <a:rect l="l" t="t" r="r" b="b"/>
              <a:pathLst>
                <a:path w="9525" h="9525" extrusionOk="0">
                  <a:moveTo>
                    <a:pt x="7144" y="7567"/>
                  </a:moveTo>
                  <a:cubicBezTo>
                    <a:pt x="7144" y="7567"/>
                    <a:pt x="8096" y="7567"/>
                    <a:pt x="7144" y="7567"/>
                  </a:cubicBezTo>
                  <a:cubicBezTo>
                    <a:pt x="8096" y="7567"/>
                    <a:pt x="7144" y="6615"/>
                    <a:pt x="7144"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883" name="Google Shape;12883;p15"/>
            <p:cNvSpPr/>
            <p:nvPr/>
          </p:nvSpPr>
          <p:spPr>
            <a:xfrm>
              <a:off x="5220811" y="2431256"/>
              <a:ext cx="9525" cy="9525"/>
            </a:xfrm>
            <a:custGeom>
              <a:avLst/>
              <a:gdLst/>
              <a:ahLst/>
              <a:cxnLst/>
              <a:rect l="l" t="t" r="r" b="b"/>
              <a:pathLst>
                <a:path w="9525" h="9525" extrusionOk="0">
                  <a:moveTo>
                    <a:pt x="8414" y="7144"/>
                  </a:moveTo>
                  <a:cubicBezTo>
                    <a:pt x="8414" y="7144"/>
                    <a:pt x="5556" y="7144"/>
                    <a:pt x="841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884" name="Google Shape;12884;p15"/>
            <p:cNvSpPr/>
            <p:nvPr/>
          </p:nvSpPr>
          <p:spPr>
            <a:xfrm>
              <a:off x="5387816" y="2477928"/>
              <a:ext cx="9525" cy="9525"/>
            </a:xfrm>
            <a:custGeom>
              <a:avLst/>
              <a:gdLst/>
              <a:ahLst/>
              <a:cxnLst/>
              <a:rect l="l" t="t" r="r" b="b"/>
              <a:pathLst>
                <a:path w="9525" h="9525" extrusionOk="0">
                  <a:moveTo>
                    <a:pt x="7144" y="7144"/>
                  </a:moveTo>
                  <a:cubicBezTo>
                    <a:pt x="8096" y="7144"/>
                    <a:pt x="9049" y="7144"/>
                    <a:pt x="7144" y="7144"/>
                  </a:cubicBez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885" name="Google Shape;12885;p15"/>
            <p:cNvSpPr/>
            <p:nvPr/>
          </p:nvSpPr>
          <p:spPr>
            <a:xfrm>
              <a:off x="5381052" y="2411253"/>
              <a:ext cx="28575" cy="76200"/>
            </a:xfrm>
            <a:custGeom>
              <a:avLst/>
              <a:gdLst/>
              <a:ahLst/>
              <a:cxnLst/>
              <a:rect l="l" t="t" r="r" b="b"/>
              <a:pathLst>
                <a:path w="28575" h="76200" extrusionOk="0">
                  <a:moveTo>
                    <a:pt x="23433" y="7144"/>
                  </a:moveTo>
                  <a:cubicBezTo>
                    <a:pt x="28196" y="10001"/>
                    <a:pt x="19623" y="30004"/>
                    <a:pt x="17718" y="30004"/>
                  </a:cubicBezTo>
                  <a:cubicBezTo>
                    <a:pt x="20576" y="37624"/>
                    <a:pt x="29148" y="58579"/>
                    <a:pt x="18671" y="58579"/>
                  </a:cubicBezTo>
                  <a:cubicBezTo>
                    <a:pt x="19623" y="59531"/>
                    <a:pt x="18671" y="59531"/>
                    <a:pt x="16766" y="58579"/>
                  </a:cubicBezTo>
                  <a:cubicBezTo>
                    <a:pt x="24386" y="60484"/>
                    <a:pt x="21528" y="59531"/>
                    <a:pt x="26291" y="60484"/>
                  </a:cubicBezTo>
                  <a:cubicBezTo>
                    <a:pt x="21528" y="60484"/>
                    <a:pt x="21528" y="60484"/>
                    <a:pt x="26291" y="60484"/>
                  </a:cubicBezTo>
                  <a:cubicBezTo>
                    <a:pt x="23433" y="61436"/>
                    <a:pt x="22481" y="61436"/>
                    <a:pt x="26291" y="61436"/>
                  </a:cubicBezTo>
                  <a:cubicBezTo>
                    <a:pt x="25338" y="61436"/>
                    <a:pt x="25338" y="61436"/>
                    <a:pt x="26291" y="61436"/>
                  </a:cubicBezTo>
                  <a:cubicBezTo>
                    <a:pt x="24386" y="61436"/>
                    <a:pt x="24386" y="61436"/>
                    <a:pt x="26291" y="61436"/>
                  </a:cubicBezTo>
                  <a:cubicBezTo>
                    <a:pt x="26291" y="61436"/>
                    <a:pt x="17718" y="61436"/>
                    <a:pt x="26291" y="62389"/>
                  </a:cubicBezTo>
                  <a:cubicBezTo>
                    <a:pt x="22481" y="61436"/>
                    <a:pt x="28196" y="64294"/>
                    <a:pt x="18671" y="63341"/>
                  </a:cubicBezTo>
                  <a:cubicBezTo>
                    <a:pt x="27243" y="60484"/>
                    <a:pt x="21528" y="66199"/>
                    <a:pt x="26291" y="64294"/>
                  </a:cubicBezTo>
                  <a:cubicBezTo>
                    <a:pt x="27243" y="64294"/>
                    <a:pt x="20576" y="64294"/>
                    <a:pt x="20576" y="64294"/>
                  </a:cubicBezTo>
                  <a:cubicBezTo>
                    <a:pt x="22481" y="65246"/>
                    <a:pt x="25338" y="63341"/>
                    <a:pt x="26291" y="65246"/>
                  </a:cubicBezTo>
                  <a:cubicBezTo>
                    <a:pt x="25338" y="65246"/>
                    <a:pt x="25338" y="65246"/>
                    <a:pt x="26291" y="65246"/>
                  </a:cubicBezTo>
                  <a:cubicBezTo>
                    <a:pt x="23433" y="69056"/>
                    <a:pt x="21528" y="61436"/>
                    <a:pt x="24386" y="66199"/>
                  </a:cubicBezTo>
                  <a:cubicBezTo>
                    <a:pt x="21528" y="66199"/>
                    <a:pt x="19623" y="65246"/>
                    <a:pt x="16766" y="66199"/>
                  </a:cubicBezTo>
                  <a:cubicBezTo>
                    <a:pt x="18671" y="64294"/>
                    <a:pt x="20576" y="67151"/>
                    <a:pt x="24386" y="68104"/>
                  </a:cubicBezTo>
                  <a:cubicBezTo>
                    <a:pt x="20576" y="70961"/>
                    <a:pt x="13908" y="70009"/>
                    <a:pt x="17718" y="72866"/>
                  </a:cubicBezTo>
                  <a:cubicBezTo>
                    <a:pt x="16766" y="72866"/>
                    <a:pt x="15813" y="72866"/>
                    <a:pt x="17718" y="72866"/>
                  </a:cubicBezTo>
                  <a:cubicBezTo>
                    <a:pt x="16766" y="73819"/>
                    <a:pt x="15813" y="72866"/>
                    <a:pt x="13908" y="72866"/>
                  </a:cubicBezTo>
                  <a:cubicBezTo>
                    <a:pt x="19623" y="70961"/>
                    <a:pt x="13908" y="73819"/>
                    <a:pt x="12956" y="71914"/>
                  </a:cubicBezTo>
                  <a:cubicBezTo>
                    <a:pt x="-6094" y="69056"/>
                    <a:pt x="28196" y="11906"/>
                    <a:pt x="23433"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886" name="Google Shape;12886;p15"/>
            <p:cNvSpPr/>
            <p:nvPr/>
          </p:nvSpPr>
          <p:spPr>
            <a:xfrm>
              <a:off x="5387816" y="2477928"/>
              <a:ext cx="9525" cy="9525"/>
            </a:xfrm>
            <a:custGeom>
              <a:avLst/>
              <a:gdLst/>
              <a:ahLst/>
              <a:cxnLst/>
              <a:rect l="l" t="t" r="r" b="b"/>
              <a:pathLst>
                <a:path w="9525" h="9525" extrusionOk="0">
                  <a:moveTo>
                    <a:pt x="7144" y="7144"/>
                  </a:moveTo>
                  <a:cubicBezTo>
                    <a:pt x="8096" y="7144"/>
                    <a:pt x="8096" y="7144"/>
                    <a:pt x="10001" y="7144"/>
                  </a:cubicBezTo>
                  <a:cubicBezTo>
                    <a:pt x="9049" y="7144"/>
                    <a:pt x="8096"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887" name="Google Shape;12887;p15"/>
            <p:cNvSpPr/>
            <p:nvPr/>
          </p:nvSpPr>
          <p:spPr>
            <a:xfrm>
              <a:off x="5396389" y="2473166"/>
              <a:ext cx="9525" cy="9525"/>
            </a:xfrm>
            <a:custGeom>
              <a:avLst/>
              <a:gdLst/>
              <a:ahLst/>
              <a:cxnLst/>
              <a:rect l="l" t="t" r="r" b="b"/>
              <a:pathLst>
                <a:path w="9525" h="9525" extrusionOk="0">
                  <a:moveTo>
                    <a:pt x="7144" y="7144"/>
                  </a:moveTo>
                  <a:cubicBezTo>
                    <a:pt x="7144" y="7144"/>
                    <a:pt x="9049"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888" name="Google Shape;12888;p15"/>
            <p:cNvSpPr/>
            <p:nvPr/>
          </p:nvSpPr>
          <p:spPr>
            <a:xfrm>
              <a:off x="5396389" y="2471261"/>
              <a:ext cx="9525" cy="9525"/>
            </a:xfrm>
            <a:custGeom>
              <a:avLst/>
              <a:gdLst/>
              <a:ahLst/>
              <a:cxnLst/>
              <a:rect l="l" t="t" r="r" b="b"/>
              <a:pathLst>
                <a:path w="9525" h="9525" extrusionOk="0">
                  <a:moveTo>
                    <a:pt x="7144" y="7144"/>
                  </a:moveTo>
                  <a:cubicBezTo>
                    <a:pt x="8096" y="7144"/>
                    <a:pt x="8096" y="7144"/>
                    <a:pt x="8096" y="7144"/>
                  </a:cubicBezTo>
                  <a:lnTo>
                    <a:pt x="7144" y="7144"/>
                  </a:ln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889" name="Google Shape;12889;p15"/>
            <p:cNvSpPr/>
            <p:nvPr/>
          </p:nvSpPr>
          <p:spPr>
            <a:xfrm>
              <a:off x="5400199" y="2470308"/>
              <a:ext cx="9525" cy="9525"/>
            </a:xfrm>
            <a:custGeom>
              <a:avLst/>
              <a:gdLst/>
              <a:ahLst/>
              <a:cxnLst/>
              <a:rect l="l" t="t" r="r" b="b"/>
              <a:pathLst>
                <a:path w="9525" h="9525" extrusionOk="0">
                  <a:moveTo>
                    <a:pt x="7144" y="7144"/>
                  </a:moveTo>
                  <a:cubicBezTo>
                    <a:pt x="7144" y="7144"/>
                    <a:pt x="8096" y="7144"/>
                    <a:pt x="7144" y="7144"/>
                  </a:cubicBez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890" name="Google Shape;12890;p15"/>
            <p:cNvSpPr/>
            <p:nvPr/>
          </p:nvSpPr>
          <p:spPr>
            <a:xfrm>
              <a:off x="5398294" y="2470308"/>
              <a:ext cx="9525" cy="9525"/>
            </a:xfrm>
            <a:custGeom>
              <a:avLst/>
              <a:gdLst/>
              <a:ahLst/>
              <a:cxnLst/>
              <a:rect l="l" t="t" r="r" b="b"/>
              <a:pathLst>
                <a:path w="9525" h="9525" extrusionOk="0">
                  <a:moveTo>
                    <a:pt x="7144" y="7144"/>
                  </a:moveTo>
                  <a:cubicBezTo>
                    <a:pt x="7144" y="7144"/>
                    <a:pt x="7144" y="7144"/>
                    <a:pt x="7144" y="7144"/>
                  </a:cubicBezTo>
                  <a:cubicBezTo>
                    <a:pt x="7144" y="7144"/>
                    <a:pt x="8096"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891" name="Google Shape;12891;p15"/>
            <p:cNvSpPr/>
            <p:nvPr/>
          </p:nvSpPr>
          <p:spPr>
            <a:xfrm>
              <a:off x="5399775" y="2468403"/>
              <a:ext cx="9525" cy="9525"/>
            </a:xfrm>
            <a:custGeom>
              <a:avLst/>
              <a:gdLst/>
              <a:ahLst/>
              <a:cxnLst/>
              <a:rect l="l" t="t" r="r" b="b"/>
              <a:pathLst>
                <a:path w="9525" h="9525" extrusionOk="0">
                  <a:moveTo>
                    <a:pt x="7567" y="7144"/>
                  </a:moveTo>
                  <a:cubicBezTo>
                    <a:pt x="7567" y="7144"/>
                    <a:pt x="6615" y="7144"/>
                    <a:pt x="7567" y="7144"/>
                  </a:cubicBezTo>
                  <a:cubicBezTo>
                    <a:pt x="7567" y="7144"/>
                    <a:pt x="8520" y="7144"/>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892" name="Google Shape;12892;p15"/>
            <p:cNvSpPr/>
            <p:nvPr/>
          </p:nvSpPr>
          <p:spPr>
            <a:xfrm>
              <a:off x="5399246" y="2467027"/>
              <a:ext cx="9525" cy="9525"/>
            </a:xfrm>
            <a:custGeom>
              <a:avLst/>
              <a:gdLst/>
              <a:ahLst/>
              <a:cxnLst/>
              <a:rect l="l" t="t" r="r" b="b"/>
              <a:pathLst>
                <a:path w="9525" h="9525" extrusionOk="0">
                  <a:moveTo>
                    <a:pt x="7144" y="7567"/>
                  </a:moveTo>
                  <a:cubicBezTo>
                    <a:pt x="7144" y="7567"/>
                    <a:pt x="9049" y="6615"/>
                    <a:pt x="7144"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893" name="Google Shape;12893;p15"/>
            <p:cNvSpPr/>
            <p:nvPr/>
          </p:nvSpPr>
          <p:spPr>
            <a:xfrm>
              <a:off x="5397341" y="2447448"/>
              <a:ext cx="9525" cy="9525"/>
            </a:xfrm>
            <a:custGeom>
              <a:avLst/>
              <a:gdLst/>
              <a:ahLst/>
              <a:cxnLst/>
              <a:rect l="l" t="t" r="r" b="b"/>
              <a:pathLst>
                <a:path w="9525" h="9525" extrusionOk="0">
                  <a:moveTo>
                    <a:pt x="7144" y="7144"/>
                  </a:move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894" name="Google Shape;12894;p15"/>
            <p:cNvSpPr/>
            <p:nvPr/>
          </p:nvSpPr>
          <p:spPr>
            <a:xfrm>
              <a:off x="5398294" y="2438452"/>
              <a:ext cx="9525" cy="9525"/>
            </a:xfrm>
            <a:custGeom>
              <a:avLst/>
              <a:gdLst/>
              <a:ahLst/>
              <a:cxnLst/>
              <a:rect l="l" t="t" r="r" b="b"/>
              <a:pathLst>
                <a:path w="9525" h="9525" extrusionOk="0">
                  <a:moveTo>
                    <a:pt x="7144" y="7567"/>
                  </a:moveTo>
                  <a:cubicBezTo>
                    <a:pt x="7144" y="6615"/>
                    <a:pt x="8096" y="7567"/>
                    <a:pt x="7144" y="7567"/>
                  </a:cubicBezTo>
                  <a:cubicBezTo>
                    <a:pt x="8096" y="7567"/>
                    <a:pt x="7144" y="6615"/>
                    <a:pt x="7144"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895" name="Google Shape;12895;p15"/>
            <p:cNvSpPr/>
            <p:nvPr/>
          </p:nvSpPr>
          <p:spPr>
            <a:xfrm>
              <a:off x="5394166" y="2432737"/>
              <a:ext cx="9525" cy="9525"/>
            </a:xfrm>
            <a:custGeom>
              <a:avLst/>
              <a:gdLst/>
              <a:ahLst/>
              <a:cxnLst/>
              <a:rect l="l" t="t" r="r" b="b"/>
              <a:pathLst>
                <a:path w="9525" h="9525" extrusionOk="0">
                  <a:moveTo>
                    <a:pt x="8414" y="7567"/>
                  </a:moveTo>
                  <a:cubicBezTo>
                    <a:pt x="8414" y="7567"/>
                    <a:pt x="5556" y="6615"/>
                    <a:pt x="8414"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896" name="Google Shape;12896;p15"/>
            <p:cNvSpPr/>
            <p:nvPr/>
          </p:nvSpPr>
          <p:spPr>
            <a:xfrm>
              <a:off x="5587418" y="2476976"/>
              <a:ext cx="9525" cy="9525"/>
            </a:xfrm>
            <a:custGeom>
              <a:avLst/>
              <a:gdLst/>
              <a:ahLst/>
              <a:cxnLst/>
              <a:rect l="l" t="t" r="r" b="b"/>
              <a:pathLst>
                <a:path w="9525" h="9525" extrusionOk="0">
                  <a:moveTo>
                    <a:pt x="7567" y="7144"/>
                  </a:moveTo>
                  <a:cubicBezTo>
                    <a:pt x="7567" y="7144"/>
                    <a:pt x="8520" y="7144"/>
                    <a:pt x="7567" y="7144"/>
                  </a:cubicBezTo>
                  <a:cubicBezTo>
                    <a:pt x="7567" y="7144"/>
                    <a:pt x="6615" y="7144"/>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897" name="Google Shape;12897;p15"/>
            <p:cNvSpPr/>
            <p:nvPr/>
          </p:nvSpPr>
          <p:spPr>
            <a:xfrm>
              <a:off x="5584219" y="2407443"/>
              <a:ext cx="28575" cy="76200"/>
            </a:xfrm>
            <a:custGeom>
              <a:avLst/>
              <a:gdLst/>
              <a:ahLst/>
              <a:cxnLst/>
              <a:rect l="l" t="t" r="r" b="b"/>
              <a:pathLst>
                <a:path w="28575" h="76200" extrusionOk="0">
                  <a:moveTo>
                    <a:pt x="11718" y="7144"/>
                  </a:moveTo>
                  <a:cubicBezTo>
                    <a:pt x="17433" y="8096"/>
                    <a:pt x="20291" y="49054"/>
                    <a:pt x="18386" y="49054"/>
                  </a:cubicBezTo>
                  <a:cubicBezTo>
                    <a:pt x="18386" y="50959"/>
                    <a:pt x="26958" y="60484"/>
                    <a:pt x="16481" y="61436"/>
                  </a:cubicBezTo>
                  <a:cubicBezTo>
                    <a:pt x="17433" y="62389"/>
                    <a:pt x="16481" y="62389"/>
                    <a:pt x="14576" y="61436"/>
                  </a:cubicBezTo>
                  <a:cubicBezTo>
                    <a:pt x="27911" y="65246"/>
                    <a:pt x="17433" y="63341"/>
                    <a:pt x="24101" y="65246"/>
                  </a:cubicBezTo>
                  <a:cubicBezTo>
                    <a:pt x="23148" y="65246"/>
                    <a:pt x="23148" y="65246"/>
                    <a:pt x="24101" y="65246"/>
                  </a:cubicBezTo>
                  <a:cubicBezTo>
                    <a:pt x="22196" y="65246"/>
                    <a:pt x="22196" y="65246"/>
                    <a:pt x="24101" y="65246"/>
                  </a:cubicBezTo>
                  <a:cubicBezTo>
                    <a:pt x="24101" y="65246"/>
                    <a:pt x="15528" y="65246"/>
                    <a:pt x="24101" y="66199"/>
                  </a:cubicBezTo>
                  <a:cubicBezTo>
                    <a:pt x="20291" y="65246"/>
                    <a:pt x="26006" y="68104"/>
                    <a:pt x="16481" y="67151"/>
                  </a:cubicBezTo>
                  <a:cubicBezTo>
                    <a:pt x="25053" y="64294"/>
                    <a:pt x="19338" y="70009"/>
                    <a:pt x="24101" y="69056"/>
                  </a:cubicBezTo>
                  <a:cubicBezTo>
                    <a:pt x="25053" y="69056"/>
                    <a:pt x="18386" y="68104"/>
                    <a:pt x="18386" y="69056"/>
                  </a:cubicBezTo>
                  <a:cubicBezTo>
                    <a:pt x="19338" y="70009"/>
                    <a:pt x="23148" y="69056"/>
                    <a:pt x="24101" y="70009"/>
                  </a:cubicBezTo>
                  <a:cubicBezTo>
                    <a:pt x="23148" y="70009"/>
                    <a:pt x="23148" y="70009"/>
                    <a:pt x="24101" y="70009"/>
                  </a:cubicBezTo>
                  <a:cubicBezTo>
                    <a:pt x="20291" y="73819"/>
                    <a:pt x="19338" y="66199"/>
                    <a:pt x="22196" y="70961"/>
                  </a:cubicBezTo>
                  <a:cubicBezTo>
                    <a:pt x="19338" y="70961"/>
                    <a:pt x="17433" y="70009"/>
                    <a:pt x="14576" y="70009"/>
                  </a:cubicBezTo>
                  <a:cubicBezTo>
                    <a:pt x="16481" y="69056"/>
                    <a:pt x="18386" y="71914"/>
                    <a:pt x="22196" y="72866"/>
                  </a:cubicBezTo>
                  <a:cubicBezTo>
                    <a:pt x="18386" y="75724"/>
                    <a:pt x="11718" y="73819"/>
                    <a:pt x="14576" y="76676"/>
                  </a:cubicBezTo>
                  <a:cubicBezTo>
                    <a:pt x="13623" y="76676"/>
                    <a:pt x="12671" y="76676"/>
                    <a:pt x="14576" y="76676"/>
                  </a:cubicBezTo>
                  <a:cubicBezTo>
                    <a:pt x="13623" y="76676"/>
                    <a:pt x="11718" y="76676"/>
                    <a:pt x="10766" y="75724"/>
                  </a:cubicBezTo>
                  <a:cubicBezTo>
                    <a:pt x="16481" y="74771"/>
                    <a:pt x="9813" y="76676"/>
                    <a:pt x="9813" y="74771"/>
                  </a:cubicBezTo>
                  <a:cubicBezTo>
                    <a:pt x="1240" y="72866"/>
                    <a:pt x="16481" y="10001"/>
                    <a:pt x="11718"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898" name="Google Shape;12898;p15"/>
            <p:cNvSpPr/>
            <p:nvPr/>
          </p:nvSpPr>
          <p:spPr>
            <a:xfrm>
              <a:off x="5586889" y="2476976"/>
              <a:ext cx="9525" cy="9525"/>
            </a:xfrm>
            <a:custGeom>
              <a:avLst/>
              <a:gdLst/>
              <a:ahLst/>
              <a:cxnLst/>
              <a:rect l="l" t="t" r="r" b="b"/>
              <a:pathLst>
                <a:path w="9525" h="9525" extrusionOk="0">
                  <a:moveTo>
                    <a:pt x="7144" y="7144"/>
                  </a:moveTo>
                  <a:cubicBezTo>
                    <a:pt x="8096" y="7144"/>
                    <a:pt x="8096" y="7144"/>
                    <a:pt x="10001" y="7144"/>
                  </a:cubicBezTo>
                  <a:cubicBezTo>
                    <a:pt x="9049" y="7144"/>
                    <a:pt x="8096"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899" name="Google Shape;12899;p15"/>
            <p:cNvSpPr/>
            <p:nvPr/>
          </p:nvSpPr>
          <p:spPr>
            <a:xfrm>
              <a:off x="5596414" y="2472213"/>
              <a:ext cx="9525" cy="9525"/>
            </a:xfrm>
            <a:custGeom>
              <a:avLst/>
              <a:gdLst/>
              <a:ahLst/>
              <a:cxnLst/>
              <a:rect l="l" t="t" r="r" b="b"/>
              <a:pathLst>
                <a:path w="9525" h="9525" extrusionOk="0">
                  <a:moveTo>
                    <a:pt x="7144" y="7144"/>
                  </a:moveTo>
                  <a:cubicBezTo>
                    <a:pt x="7144" y="7144"/>
                    <a:pt x="9049"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900" name="Google Shape;12900;p15"/>
            <p:cNvSpPr/>
            <p:nvPr/>
          </p:nvSpPr>
          <p:spPr>
            <a:xfrm>
              <a:off x="5596414" y="2471261"/>
              <a:ext cx="9525" cy="9525"/>
            </a:xfrm>
            <a:custGeom>
              <a:avLst/>
              <a:gdLst/>
              <a:ahLst/>
              <a:cxnLst/>
              <a:rect l="l" t="t" r="r" b="b"/>
              <a:pathLst>
                <a:path w="9525" h="9525" extrusionOk="0">
                  <a:moveTo>
                    <a:pt x="7144" y="7144"/>
                  </a:moveTo>
                  <a:cubicBezTo>
                    <a:pt x="8096" y="7144"/>
                    <a:pt x="8096" y="7144"/>
                    <a:pt x="8096" y="8096"/>
                  </a:cubicBezTo>
                  <a:lnTo>
                    <a:pt x="7144" y="7144"/>
                  </a:ln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901" name="Google Shape;12901;p15"/>
            <p:cNvSpPr/>
            <p:nvPr/>
          </p:nvSpPr>
          <p:spPr>
            <a:xfrm>
              <a:off x="5600224" y="2470308"/>
              <a:ext cx="9525" cy="9525"/>
            </a:xfrm>
            <a:custGeom>
              <a:avLst/>
              <a:gdLst/>
              <a:ahLst/>
              <a:cxnLst/>
              <a:rect l="l" t="t" r="r" b="b"/>
              <a:pathLst>
                <a:path w="9525" h="9525" extrusionOk="0">
                  <a:moveTo>
                    <a:pt x="7144" y="7144"/>
                  </a:moveTo>
                  <a:cubicBezTo>
                    <a:pt x="7144" y="7144"/>
                    <a:pt x="8096" y="7144"/>
                    <a:pt x="7144" y="7144"/>
                  </a:cubicBez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902" name="Google Shape;12902;p15"/>
            <p:cNvSpPr/>
            <p:nvPr/>
          </p:nvSpPr>
          <p:spPr>
            <a:xfrm>
              <a:off x="5598319" y="2469885"/>
              <a:ext cx="9525" cy="9525"/>
            </a:xfrm>
            <a:custGeom>
              <a:avLst/>
              <a:gdLst/>
              <a:ahLst/>
              <a:cxnLst/>
              <a:rect l="l" t="t" r="r" b="b"/>
              <a:pathLst>
                <a:path w="9525" h="9525" extrusionOk="0">
                  <a:moveTo>
                    <a:pt x="7144" y="7567"/>
                  </a:moveTo>
                  <a:cubicBezTo>
                    <a:pt x="7144" y="7567"/>
                    <a:pt x="7144" y="7567"/>
                    <a:pt x="7144" y="7567"/>
                  </a:cubicBezTo>
                  <a:cubicBezTo>
                    <a:pt x="7144" y="6615"/>
                    <a:pt x="8096" y="7567"/>
                    <a:pt x="7144"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903" name="Google Shape;12903;p15"/>
            <p:cNvSpPr/>
            <p:nvPr/>
          </p:nvSpPr>
          <p:spPr>
            <a:xfrm>
              <a:off x="5600224" y="2467451"/>
              <a:ext cx="9525" cy="9525"/>
            </a:xfrm>
            <a:custGeom>
              <a:avLst/>
              <a:gdLst/>
              <a:ahLst/>
              <a:cxnLst/>
              <a:rect l="l" t="t" r="r" b="b"/>
              <a:pathLst>
                <a:path w="9525" h="9525" extrusionOk="0">
                  <a:moveTo>
                    <a:pt x="7144" y="7144"/>
                  </a:moveTo>
                  <a:cubicBezTo>
                    <a:pt x="7144" y="7144"/>
                    <a:pt x="7144" y="7144"/>
                    <a:pt x="7144" y="7144"/>
                  </a:cubicBezTo>
                  <a:cubicBezTo>
                    <a:pt x="7144" y="7144"/>
                    <a:pt x="8096"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904" name="Google Shape;12904;p15"/>
            <p:cNvSpPr/>
            <p:nvPr/>
          </p:nvSpPr>
          <p:spPr>
            <a:xfrm>
              <a:off x="5599271" y="2466498"/>
              <a:ext cx="9525" cy="9525"/>
            </a:xfrm>
            <a:custGeom>
              <a:avLst/>
              <a:gdLst/>
              <a:ahLst/>
              <a:cxnLst/>
              <a:rect l="l" t="t" r="r" b="b"/>
              <a:pathLst>
                <a:path w="9525" h="9525" extrusionOk="0">
                  <a:moveTo>
                    <a:pt x="7144" y="7144"/>
                  </a:moveTo>
                  <a:cubicBezTo>
                    <a:pt x="7144" y="7144"/>
                    <a:pt x="10001"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905" name="Google Shape;12905;p15"/>
            <p:cNvSpPr/>
            <p:nvPr/>
          </p:nvSpPr>
          <p:spPr>
            <a:xfrm>
              <a:off x="5597366" y="2444591"/>
              <a:ext cx="9525" cy="9525"/>
            </a:xfrm>
            <a:custGeom>
              <a:avLst/>
              <a:gdLst/>
              <a:ahLst/>
              <a:cxnLst/>
              <a:rect l="l" t="t" r="r" b="b"/>
              <a:pathLst>
                <a:path w="9525" h="9525" extrusionOk="0">
                  <a:moveTo>
                    <a:pt x="7144" y="7144"/>
                  </a:move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906" name="Google Shape;12906;p15"/>
            <p:cNvSpPr/>
            <p:nvPr/>
          </p:nvSpPr>
          <p:spPr>
            <a:xfrm>
              <a:off x="5597091" y="2435066"/>
              <a:ext cx="9525" cy="9525"/>
            </a:xfrm>
            <a:custGeom>
              <a:avLst/>
              <a:gdLst/>
              <a:ahLst/>
              <a:cxnLst/>
              <a:rect l="l" t="t" r="r" b="b"/>
              <a:pathLst>
                <a:path w="9525" h="9525" extrusionOk="0">
                  <a:moveTo>
                    <a:pt x="7419" y="7144"/>
                  </a:moveTo>
                  <a:cubicBezTo>
                    <a:pt x="6466" y="7144"/>
                    <a:pt x="8371" y="7144"/>
                    <a:pt x="7419" y="7144"/>
                  </a:cubicBezTo>
                  <a:cubicBezTo>
                    <a:pt x="8371" y="7144"/>
                    <a:pt x="7419" y="7144"/>
                    <a:pt x="7419"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907" name="Google Shape;12907;p15"/>
            <p:cNvSpPr/>
            <p:nvPr/>
          </p:nvSpPr>
          <p:spPr>
            <a:xfrm>
              <a:off x="5591631" y="2430303"/>
              <a:ext cx="9525" cy="9525"/>
            </a:xfrm>
            <a:custGeom>
              <a:avLst/>
              <a:gdLst/>
              <a:ahLst/>
              <a:cxnLst/>
              <a:rect l="l" t="t" r="r" b="b"/>
              <a:pathLst>
                <a:path w="9525" h="9525" extrusionOk="0">
                  <a:moveTo>
                    <a:pt x="9069" y="7144"/>
                  </a:moveTo>
                  <a:cubicBezTo>
                    <a:pt x="8117" y="7144"/>
                    <a:pt x="5259" y="7144"/>
                    <a:pt x="9069"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908" name="Google Shape;12908;p15"/>
            <p:cNvSpPr/>
            <p:nvPr/>
          </p:nvSpPr>
          <p:spPr>
            <a:xfrm>
              <a:off x="5690564" y="2333148"/>
              <a:ext cx="9525" cy="9525"/>
            </a:xfrm>
            <a:custGeom>
              <a:avLst/>
              <a:gdLst/>
              <a:ahLst/>
              <a:cxnLst/>
              <a:rect l="l" t="t" r="r" b="b"/>
              <a:pathLst>
                <a:path w="9525" h="9525" extrusionOk="0">
                  <a:moveTo>
                    <a:pt x="8244" y="7144"/>
                  </a:moveTo>
                  <a:cubicBezTo>
                    <a:pt x="7291" y="7144"/>
                    <a:pt x="6339" y="8096"/>
                    <a:pt x="8244" y="7144"/>
                  </a:cubicBezTo>
                  <a:cubicBezTo>
                    <a:pt x="8244" y="7144"/>
                    <a:pt x="8244" y="7144"/>
                    <a:pt x="82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909" name="Google Shape;12909;p15"/>
            <p:cNvSpPr/>
            <p:nvPr/>
          </p:nvSpPr>
          <p:spPr>
            <a:xfrm>
              <a:off x="5677376" y="2335582"/>
              <a:ext cx="28575" cy="152400"/>
            </a:xfrm>
            <a:custGeom>
              <a:avLst/>
              <a:gdLst/>
              <a:ahLst/>
              <a:cxnLst/>
              <a:rect l="l" t="t" r="r" b="b"/>
              <a:pathLst>
                <a:path w="28575" h="152400" extrusionOk="0">
                  <a:moveTo>
                    <a:pt x="22384" y="146632"/>
                  </a:moveTo>
                  <a:cubicBezTo>
                    <a:pt x="5239" y="139965"/>
                    <a:pt x="20479" y="64717"/>
                    <a:pt x="14764" y="61860"/>
                  </a:cubicBezTo>
                  <a:cubicBezTo>
                    <a:pt x="13811" y="59002"/>
                    <a:pt x="6191" y="39000"/>
                    <a:pt x="16669" y="37095"/>
                  </a:cubicBezTo>
                  <a:cubicBezTo>
                    <a:pt x="15716" y="36142"/>
                    <a:pt x="16669" y="36142"/>
                    <a:pt x="18574" y="37095"/>
                  </a:cubicBezTo>
                  <a:cubicBezTo>
                    <a:pt x="10001" y="33285"/>
                    <a:pt x="4286" y="24712"/>
                    <a:pt x="15716" y="26617"/>
                  </a:cubicBezTo>
                  <a:cubicBezTo>
                    <a:pt x="13811" y="28522"/>
                    <a:pt x="9049" y="23760"/>
                    <a:pt x="8096" y="22807"/>
                  </a:cubicBezTo>
                  <a:cubicBezTo>
                    <a:pt x="9049" y="22807"/>
                    <a:pt x="9049" y="22807"/>
                    <a:pt x="7144" y="21855"/>
                  </a:cubicBezTo>
                  <a:cubicBezTo>
                    <a:pt x="8096" y="18997"/>
                    <a:pt x="10954" y="20902"/>
                    <a:pt x="16669" y="20902"/>
                  </a:cubicBezTo>
                  <a:cubicBezTo>
                    <a:pt x="12859" y="26617"/>
                    <a:pt x="14764" y="6615"/>
                    <a:pt x="15716" y="7567"/>
                  </a:cubicBezTo>
                  <a:cubicBezTo>
                    <a:pt x="14764" y="6615"/>
                    <a:pt x="19526" y="7567"/>
                    <a:pt x="19526" y="7567"/>
                  </a:cubicBezTo>
                  <a:cubicBezTo>
                    <a:pt x="17621" y="8520"/>
                    <a:pt x="16669" y="7567"/>
                    <a:pt x="16669" y="7567"/>
                  </a:cubicBezTo>
                  <a:cubicBezTo>
                    <a:pt x="18574" y="8520"/>
                    <a:pt x="19526" y="8520"/>
                    <a:pt x="19526" y="7567"/>
                  </a:cubicBezTo>
                  <a:cubicBezTo>
                    <a:pt x="44291" y="15187"/>
                    <a:pt x="7144" y="127582"/>
                    <a:pt x="22384" y="146632"/>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910" name="Google Shape;12910;p15"/>
            <p:cNvSpPr/>
            <p:nvPr/>
          </p:nvSpPr>
          <p:spPr>
            <a:xfrm>
              <a:off x="5688806" y="2334101"/>
              <a:ext cx="9525" cy="9525"/>
            </a:xfrm>
            <a:custGeom>
              <a:avLst/>
              <a:gdLst/>
              <a:ahLst/>
              <a:cxnLst/>
              <a:rect l="l" t="t" r="r" b="b"/>
              <a:pathLst>
                <a:path w="9525" h="9525" extrusionOk="0">
                  <a:moveTo>
                    <a:pt x="10001" y="7144"/>
                  </a:moveTo>
                  <a:cubicBezTo>
                    <a:pt x="9049" y="7144"/>
                    <a:pt x="9049" y="7144"/>
                    <a:pt x="7144" y="7144"/>
                  </a:cubicBezTo>
                  <a:cubicBezTo>
                    <a:pt x="8096" y="7144"/>
                    <a:pt x="9049" y="7144"/>
                    <a:pt x="10001"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911" name="Google Shape;12911;p15"/>
            <p:cNvSpPr/>
            <p:nvPr/>
          </p:nvSpPr>
          <p:spPr>
            <a:xfrm>
              <a:off x="5682245" y="2343626"/>
              <a:ext cx="9525" cy="9525"/>
            </a:xfrm>
            <a:custGeom>
              <a:avLst/>
              <a:gdLst/>
              <a:ahLst/>
              <a:cxnLst/>
              <a:rect l="l" t="t" r="r" b="b"/>
              <a:pathLst>
                <a:path w="9525" h="9525" extrusionOk="0">
                  <a:moveTo>
                    <a:pt x="7990" y="7144"/>
                  </a:moveTo>
                  <a:cubicBezTo>
                    <a:pt x="7990" y="7144"/>
                    <a:pt x="6085" y="7144"/>
                    <a:pt x="7990"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912" name="Google Shape;12912;p15"/>
            <p:cNvSpPr/>
            <p:nvPr/>
          </p:nvSpPr>
          <p:spPr>
            <a:xfrm>
              <a:off x="5682139" y="2345531"/>
              <a:ext cx="9525" cy="9525"/>
            </a:xfrm>
            <a:custGeom>
              <a:avLst/>
              <a:gdLst/>
              <a:ahLst/>
              <a:cxnLst/>
              <a:rect l="l" t="t" r="r" b="b"/>
              <a:pathLst>
                <a:path w="9525" h="9525" extrusionOk="0">
                  <a:moveTo>
                    <a:pt x="8096" y="8096"/>
                  </a:moveTo>
                  <a:cubicBezTo>
                    <a:pt x="7144" y="8096"/>
                    <a:pt x="7144" y="7144"/>
                    <a:pt x="7144" y="7144"/>
                  </a:cubicBezTo>
                  <a:lnTo>
                    <a:pt x="8096" y="8096"/>
                  </a:ln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913" name="Google Shape;12913;p15"/>
            <p:cNvSpPr/>
            <p:nvPr/>
          </p:nvSpPr>
          <p:spPr>
            <a:xfrm>
              <a:off x="5678858" y="2348388"/>
              <a:ext cx="9525" cy="9525"/>
            </a:xfrm>
            <a:custGeom>
              <a:avLst/>
              <a:gdLst/>
              <a:ahLst/>
              <a:cxnLst/>
              <a:rect l="l" t="t" r="r" b="b"/>
              <a:pathLst>
                <a:path w="9525" h="9525" extrusionOk="0">
                  <a:moveTo>
                    <a:pt x="7567" y="7144"/>
                  </a:moveTo>
                  <a:cubicBezTo>
                    <a:pt x="7567" y="8096"/>
                    <a:pt x="6615" y="7144"/>
                    <a:pt x="7567" y="7144"/>
                  </a:cubicBezTo>
                  <a:cubicBezTo>
                    <a:pt x="7567" y="7144"/>
                    <a:pt x="7567" y="7144"/>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914" name="Google Shape;12914;p15"/>
            <p:cNvSpPr/>
            <p:nvPr/>
          </p:nvSpPr>
          <p:spPr>
            <a:xfrm>
              <a:off x="5680763" y="2348917"/>
              <a:ext cx="9525" cy="9525"/>
            </a:xfrm>
            <a:custGeom>
              <a:avLst/>
              <a:gdLst/>
              <a:ahLst/>
              <a:cxnLst/>
              <a:rect l="l" t="t" r="r" b="b"/>
              <a:pathLst>
                <a:path w="9525" h="9525" extrusionOk="0">
                  <a:moveTo>
                    <a:pt x="7567" y="7567"/>
                  </a:moveTo>
                  <a:cubicBezTo>
                    <a:pt x="7567" y="7567"/>
                    <a:pt x="7567" y="7567"/>
                    <a:pt x="7567" y="7567"/>
                  </a:cubicBezTo>
                  <a:cubicBezTo>
                    <a:pt x="7567" y="7567"/>
                    <a:pt x="6615" y="6615"/>
                    <a:pt x="7567"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915" name="Google Shape;12915;p15"/>
            <p:cNvSpPr/>
            <p:nvPr/>
          </p:nvSpPr>
          <p:spPr>
            <a:xfrm>
              <a:off x="5678858" y="2354103"/>
              <a:ext cx="9525" cy="9525"/>
            </a:xfrm>
            <a:custGeom>
              <a:avLst/>
              <a:gdLst/>
              <a:ahLst/>
              <a:cxnLst/>
              <a:rect l="l" t="t" r="r" b="b"/>
              <a:pathLst>
                <a:path w="9525" h="9525" extrusionOk="0">
                  <a:moveTo>
                    <a:pt x="7567" y="7144"/>
                  </a:moveTo>
                  <a:cubicBezTo>
                    <a:pt x="7567" y="7144"/>
                    <a:pt x="8520" y="7144"/>
                    <a:pt x="7567" y="7144"/>
                  </a:cubicBezTo>
                  <a:cubicBezTo>
                    <a:pt x="7567" y="7144"/>
                    <a:pt x="6615" y="7144"/>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916" name="Google Shape;12916;p15"/>
            <p:cNvSpPr/>
            <p:nvPr/>
          </p:nvSpPr>
          <p:spPr>
            <a:xfrm>
              <a:off x="5679387" y="2356008"/>
              <a:ext cx="9525" cy="9525"/>
            </a:xfrm>
            <a:custGeom>
              <a:avLst/>
              <a:gdLst/>
              <a:ahLst/>
              <a:cxnLst/>
              <a:rect l="l" t="t" r="r" b="b"/>
              <a:pathLst>
                <a:path w="9525" h="9525" extrusionOk="0">
                  <a:moveTo>
                    <a:pt x="7990" y="7144"/>
                  </a:moveTo>
                  <a:cubicBezTo>
                    <a:pt x="7990" y="7144"/>
                    <a:pt x="6085" y="8096"/>
                    <a:pt x="7990"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917" name="Google Shape;12917;p15"/>
            <p:cNvSpPr/>
            <p:nvPr/>
          </p:nvSpPr>
          <p:spPr>
            <a:xfrm>
              <a:off x="5684044" y="2399109"/>
              <a:ext cx="9525" cy="9525"/>
            </a:xfrm>
            <a:custGeom>
              <a:avLst/>
              <a:gdLst/>
              <a:ahLst/>
              <a:cxnLst/>
              <a:rect l="l" t="t" r="r" b="b"/>
              <a:pathLst>
                <a:path w="9525" h="9525" extrusionOk="0">
                  <a:moveTo>
                    <a:pt x="7144" y="7858"/>
                  </a:moveTo>
                  <a:cubicBezTo>
                    <a:pt x="7144" y="6906"/>
                    <a:pt x="7144" y="6906"/>
                    <a:pt x="7144" y="785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918" name="Google Shape;12918;p15"/>
            <p:cNvSpPr/>
            <p:nvPr/>
          </p:nvSpPr>
          <p:spPr>
            <a:xfrm>
              <a:off x="5683620" y="2418873"/>
              <a:ext cx="9525" cy="9525"/>
            </a:xfrm>
            <a:custGeom>
              <a:avLst/>
              <a:gdLst/>
              <a:ahLst/>
              <a:cxnLst/>
              <a:rect l="l" t="t" r="r" b="b"/>
              <a:pathLst>
                <a:path w="9525" h="9525" extrusionOk="0">
                  <a:moveTo>
                    <a:pt x="7567" y="7144"/>
                  </a:moveTo>
                  <a:cubicBezTo>
                    <a:pt x="8520" y="7144"/>
                    <a:pt x="6615" y="7144"/>
                    <a:pt x="7567" y="7144"/>
                  </a:cubicBezTo>
                  <a:cubicBezTo>
                    <a:pt x="6615" y="7144"/>
                    <a:pt x="7567" y="7144"/>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919" name="Google Shape;12919;p15"/>
            <p:cNvSpPr/>
            <p:nvPr/>
          </p:nvSpPr>
          <p:spPr>
            <a:xfrm>
              <a:off x="5687854" y="2428398"/>
              <a:ext cx="9525" cy="9525"/>
            </a:xfrm>
            <a:custGeom>
              <a:avLst/>
              <a:gdLst/>
              <a:ahLst/>
              <a:cxnLst/>
              <a:rect l="l" t="t" r="r" b="b"/>
              <a:pathLst>
                <a:path w="9525" h="9525" extrusionOk="0">
                  <a:moveTo>
                    <a:pt x="7144" y="7144"/>
                  </a:moveTo>
                  <a:cubicBezTo>
                    <a:pt x="8096" y="7144"/>
                    <a:pt x="1095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920" name="Google Shape;12920;p15"/>
            <p:cNvSpPr/>
            <p:nvPr/>
          </p:nvSpPr>
          <p:spPr>
            <a:xfrm>
              <a:off x="5490263" y="2331243"/>
              <a:ext cx="9525" cy="9525"/>
            </a:xfrm>
            <a:custGeom>
              <a:avLst/>
              <a:gdLst/>
              <a:ahLst/>
              <a:cxnLst/>
              <a:rect l="l" t="t" r="r" b="b"/>
              <a:pathLst>
                <a:path w="9525" h="9525" extrusionOk="0">
                  <a:moveTo>
                    <a:pt x="7567" y="7144"/>
                  </a:moveTo>
                  <a:cubicBezTo>
                    <a:pt x="7567" y="7144"/>
                    <a:pt x="6615" y="8096"/>
                    <a:pt x="7567" y="7144"/>
                  </a:cubicBezTo>
                  <a:cubicBezTo>
                    <a:pt x="7567" y="7144"/>
                    <a:pt x="7567" y="7144"/>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921" name="Google Shape;12921;p15"/>
            <p:cNvSpPr/>
            <p:nvPr/>
          </p:nvSpPr>
          <p:spPr>
            <a:xfrm>
              <a:off x="5477351" y="2332725"/>
              <a:ext cx="28575" cy="142875"/>
            </a:xfrm>
            <a:custGeom>
              <a:avLst/>
              <a:gdLst/>
              <a:ahLst/>
              <a:cxnLst/>
              <a:rect l="l" t="t" r="r" b="b"/>
              <a:pathLst>
                <a:path w="28575" h="142875" extrusionOk="0">
                  <a:moveTo>
                    <a:pt x="20479" y="141870"/>
                  </a:moveTo>
                  <a:cubicBezTo>
                    <a:pt x="3334" y="134250"/>
                    <a:pt x="20479" y="62812"/>
                    <a:pt x="13811" y="60907"/>
                  </a:cubicBezTo>
                  <a:cubicBezTo>
                    <a:pt x="12859" y="58050"/>
                    <a:pt x="5239" y="39000"/>
                    <a:pt x="15716" y="37095"/>
                  </a:cubicBezTo>
                  <a:cubicBezTo>
                    <a:pt x="14764" y="36142"/>
                    <a:pt x="15716" y="36142"/>
                    <a:pt x="17621" y="37095"/>
                  </a:cubicBezTo>
                  <a:cubicBezTo>
                    <a:pt x="9049" y="33285"/>
                    <a:pt x="3334" y="25665"/>
                    <a:pt x="14764" y="26617"/>
                  </a:cubicBezTo>
                  <a:cubicBezTo>
                    <a:pt x="12859" y="28522"/>
                    <a:pt x="7144" y="23760"/>
                    <a:pt x="7144" y="22807"/>
                  </a:cubicBezTo>
                  <a:cubicBezTo>
                    <a:pt x="8096" y="22807"/>
                    <a:pt x="8096" y="22807"/>
                    <a:pt x="7144" y="21855"/>
                  </a:cubicBezTo>
                  <a:cubicBezTo>
                    <a:pt x="8096" y="18997"/>
                    <a:pt x="10954" y="20902"/>
                    <a:pt x="16669" y="20902"/>
                  </a:cubicBezTo>
                  <a:cubicBezTo>
                    <a:pt x="12859" y="26617"/>
                    <a:pt x="14764" y="6615"/>
                    <a:pt x="15716" y="7567"/>
                  </a:cubicBezTo>
                  <a:cubicBezTo>
                    <a:pt x="14764" y="6615"/>
                    <a:pt x="19526" y="7567"/>
                    <a:pt x="19526" y="7567"/>
                  </a:cubicBezTo>
                  <a:cubicBezTo>
                    <a:pt x="17621" y="8520"/>
                    <a:pt x="16669" y="7567"/>
                    <a:pt x="16669" y="7567"/>
                  </a:cubicBezTo>
                  <a:cubicBezTo>
                    <a:pt x="18574" y="8520"/>
                    <a:pt x="19526" y="8520"/>
                    <a:pt x="19526" y="7567"/>
                  </a:cubicBezTo>
                  <a:cubicBezTo>
                    <a:pt x="42386" y="15187"/>
                    <a:pt x="6191" y="124725"/>
                    <a:pt x="20479" y="141870"/>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922" name="Google Shape;12922;p15"/>
            <p:cNvSpPr/>
            <p:nvPr/>
          </p:nvSpPr>
          <p:spPr>
            <a:xfrm>
              <a:off x="5487829" y="2332196"/>
              <a:ext cx="9525" cy="9525"/>
            </a:xfrm>
            <a:custGeom>
              <a:avLst/>
              <a:gdLst/>
              <a:ahLst/>
              <a:cxnLst/>
              <a:rect l="l" t="t" r="r" b="b"/>
              <a:pathLst>
                <a:path w="9525" h="9525" extrusionOk="0">
                  <a:moveTo>
                    <a:pt x="10001" y="7144"/>
                  </a:moveTo>
                  <a:cubicBezTo>
                    <a:pt x="9049" y="7144"/>
                    <a:pt x="9049" y="7144"/>
                    <a:pt x="7144" y="7144"/>
                  </a:cubicBezTo>
                  <a:cubicBezTo>
                    <a:pt x="8096" y="7144"/>
                    <a:pt x="9049" y="7144"/>
                    <a:pt x="10001"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923" name="Google Shape;12923;p15"/>
            <p:cNvSpPr/>
            <p:nvPr/>
          </p:nvSpPr>
          <p:spPr>
            <a:xfrm>
              <a:off x="5481690" y="2341721"/>
              <a:ext cx="9525" cy="9525"/>
            </a:xfrm>
            <a:custGeom>
              <a:avLst/>
              <a:gdLst/>
              <a:ahLst/>
              <a:cxnLst/>
              <a:rect l="l" t="t" r="r" b="b"/>
              <a:pathLst>
                <a:path w="9525" h="9525" extrusionOk="0">
                  <a:moveTo>
                    <a:pt x="7567" y="7144"/>
                  </a:moveTo>
                  <a:cubicBezTo>
                    <a:pt x="7567" y="7144"/>
                    <a:pt x="6615" y="7144"/>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924" name="Google Shape;12924;p15"/>
            <p:cNvSpPr/>
            <p:nvPr/>
          </p:nvSpPr>
          <p:spPr>
            <a:xfrm>
              <a:off x="5481161" y="2343626"/>
              <a:ext cx="9525" cy="9525"/>
            </a:xfrm>
            <a:custGeom>
              <a:avLst/>
              <a:gdLst/>
              <a:ahLst/>
              <a:cxnLst/>
              <a:rect l="l" t="t" r="r" b="b"/>
              <a:pathLst>
                <a:path w="9525" h="9525" extrusionOk="0">
                  <a:moveTo>
                    <a:pt x="8096" y="8096"/>
                  </a:moveTo>
                  <a:cubicBezTo>
                    <a:pt x="7144" y="8096"/>
                    <a:pt x="7144" y="7144"/>
                    <a:pt x="7144" y="7144"/>
                  </a:cubicBezTo>
                  <a:lnTo>
                    <a:pt x="8096" y="8096"/>
                  </a:ln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925" name="Google Shape;12925;p15"/>
            <p:cNvSpPr/>
            <p:nvPr/>
          </p:nvSpPr>
          <p:spPr>
            <a:xfrm>
              <a:off x="5477880" y="2346483"/>
              <a:ext cx="9525" cy="9525"/>
            </a:xfrm>
            <a:custGeom>
              <a:avLst/>
              <a:gdLst/>
              <a:ahLst/>
              <a:cxnLst/>
              <a:rect l="l" t="t" r="r" b="b"/>
              <a:pathLst>
                <a:path w="9525" h="9525" extrusionOk="0">
                  <a:moveTo>
                    <a:pt x="7567" y="7144"/>
                  </a:moveTo>
                  <a:cubicBezTo>
                    <a:pt x="7567" y="7144"/>
                    <a:pt x="6615" y="7144"/>
                    <a:pt x="7567" y="7144"/>
                  </a:cubicBezTo>
                  <a:cubicBezTo>
                    <a:pt x="7567" y="7144"/>
                    <a:pt x="7567" y="7144"/>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926" name="Google Shape;12926;p15"/>
            <p:cNvSpPr/>
            <p:nvPr/>
          </p:nvSpPr>
          <p:spPr>
            <a:xfrm>
              <a:off x="5479785" y="2346483"/>
              <a:ext cx="9525" cy="9525"/>
            </a:xfrm>
            <a:custGeom>
              <a:avLst/>
              <a:gdLst/>
              <a:ahLst/>
              <a:cxnLst/>
              <a:rect l="l" t="t" r="r" b="b"/>
              <a:pathLst>
                <a:path w="9525" h="9525" extrusionOk="0">
                  <a:moveTo>
                    <a:pt x="7567" y="7144"/>
                  </a:moveTo>
                  <a:cubicBezTo>
                    <a:pt x="7567" y="7144"/>
                    <a:pt x="7567" y="7144"/>
                    <a:pt x="7567" y="7144"/>
                  </a:cubicBezTo>
                  <a:cubicBezTo>
                    <a:pt x="7567" y="8096"/>
                    <a:pt x="6615" y="7144"/>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927" name="Google Shape;12927;p15"/>
            <p:cNvSpPr/>
            <p:nvPr/>
          </p:nvSpPr>
          <p:spPr>
            <a:xfrm>
              <a:off x="5477880" y="2351246"/>
              <a:ext cx="9525" cy="9525"/>
            </a:xfrm>
            <a:custGeom>
              <a:avLst/>
              <a:gdLst/>
              <a:ahLst/>
              <a:cxnLst/>
              <a:rect l="l" t="t" r="r" b="b"/>
              <a:pathLst>
                <a:path w="9525" h="9525" extrusionOk="0">
                  <a:moveTo>
                    <a:pt x="7567" y="7144"/>
                  </a:moveTo>
                  <a:cubicBezTo>
                    <a:pt x="7567" y="7144"/>
                    <a:pt x="8520" y="8096"/>
                    <a:pt x="7567" y="7144"/>
                  </a:cubicBezTo>
                  <a:cubicBezTo>
                    <a:pt x="7567" y="8096"/>
                    <a:pt x="6615" y="7144"/>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928" name="Google Shape;12928;p15"/>
            <p:cNvSpPr/>
            <p:nvPr/>
          </p:nvSpPr>
          <p:spPr>
            <a:xfrm>
              <a:off x="5478410" y="2354103"/>
              <a:ext cx="9525" cy="9525"/>
            </a:xfrm>
            <a:custGeom>
              <a:avLst/>
              <a:gdLst/>
              <a:ahLst/>
              <a:cxnLst/>
              <a:rect l="l" t="t" r="r" b="b"/>
              <a:pathLst>
                <a:path w="9525" h="9525" extrusionOk="0">
                  <a:moveTo>
                    <a:pt x="7990" y="7144"/>
                  </a:moveTo>
                  <a:cubicBezTo>
                    <a:pt x="7990" y="7144"/>
                    <a:pt x="6085" y="7144"/>
                    <a:pt x="7990"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929" name="Google Shape;12929;p15"/>
            <p:cNvSpPr/>
            <p:nvPr/>
          </p:nvSpPr>
          <p:spPr>
            <a:xfrm>
              <a:off x="5482114" y="2395061"/>
              <a:ext cx="9525" cy="9525"/>
            </a:xfrm>
            <a:custGeom>
              <a:avLst/>
              <a:gdLst/>
              <a:ahLst/>
              <a:cxnLst/>
              <a:rect l="l" t="t" r="r" b="b"/>
              <a:pathLst>
                <a:path w="9525" h="9525" extrusionOk="0">
                  <a:moveTo>
                    <a:pt x="7144" y="7144"/>
                  </a:move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930" name="Google Shape;12930;p15"/>
            <p:cNvSpPr/>
            <p:nvPr/>
          </p:nvSpPr>
          <p:spPr>
            <a:xfrm>
              <a:off x="5482643" y="2413158"/>
              <a:ext cx="9525" cy="9525"/>
            </a:xfrm>
            <a:custGeom>
              <a:avLst/>
              <a:gdLst/>
              <a:ahLst/>
              <a:cxnLst/>
              <a:rect l="l" t="t" r="r" b="b"/>
              <a:pathLst>
                <a:path w="9525" h="9525" extrusionOk="0">
                  <a:moveTo>
                    <a:pt x="7567" y="7144"/>
                  </a:moveTo>
                  <a:cubicBezTo>
                    <a:pt x="7567" y="8096"/>
                    <a:pt x="6615" y="7144"/>
                    <a:pt x="7567" y="7144"/>
                  </a:cubicBezTo>
                  <a:cubicBezTo>
                    <a:pt x="6615" y="7144"/>
                    <a:pt x="7567" y="8096"/>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931" name="Google Shape;12931;p15"/>
            <p:cNvSpPr/>
            <p:nvPr/>
          </p:nvSpPr>
          <p:spPr>
            <a:xfrm>
              <a:off x="5486876" y="2423212"/>
              <a:ext cx="9525" cy="9525"/>
            </a:xfrm>
            <a:custGeom>
              <a:avLst/>
              <a:gdLst/>
              <a:ahLst/>
              <a:cxnLst/>
              <a:rect l="l" t="t" r="r" b="b"/>
              <a:pathLst>
                <a:path w="9525" h="9525" extrusionOk="0">
                  <a:moveTo>
                    <a:pt x="7144" y="7567"/>
                  </a:moveTo>
                  <a:cubicBezTo>
                    <a:pt x="7144" y="7567"/>
                    <a:pt x="10001" y="6615"/>
                    <a:pt x="7144"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932" name="Google Shape;12932;p15"/>
            <p:cNvSpPr/>
            <p:nvPr/>
          </p:nvSpPr>
          <p:spPr>
            <a:xfrm>
              <a:off x="5295276" y="2356537"/>
              <a:ext cx="9525" cy="9525"/>
            </a:xfrm>
            <a:custGeom>
              <a:avLst/>
              <a:gdLst/>
              <a:ahLst/>
              <a:cxnLst/>
              <a:rect l="l" t="t" r="r" b="b"/>
              <a:pathLst>
                <a:path w="9525" h="9525" extrusionOk="0">
                  <a:moveTo>
                    <a:pt x="8244" y="7567"/>
                  </a:moveTo>
                  <a:cubicBezTo>
                    <a:pt x="7291" y="6615"/>
                    <a:pt x="6339" y="7567"/>
                    <a:pt x="8244" y="7567"/>
                  </a:cubicBezTo>
                  <a:cubicBezTo>
                    <a:pt x="8244" y="7567"/>
                    <a:pt x="8244" y="7567"/>
                    <a:pt x="8244"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933" name="Google Shape;12933;p15"/>
            <p:cNvSpPr/>
            <p:nvPr/>
          </p:nvSpPr>
          <p:spPr>
            <a:xfrm>
              <a:off x="5280976" y="2357490"/>
              <a:ext cx="28575" cy="133350"/>
            </a:xfrm>
            <a:custGeom>
              <a:avLst/>
              <a:gdLst/>
              <a:ahLst/>
              <a:cxnLst/>
              <a:rect l="l" t="t" r="r" b="b"/>
              <a:pathLst>
                <a:path w="28575" h="133350" extrusionOk="0">
                  <a:moveTo>
                    <a:pt x="12067" y="126630"/>
                  </a:moveTo>
                  <a:cubicBezTo>
                    <a:pt x="-3173" y="118057"/>
                    <a:pt x="22544" y="58050"/>
                    <a:pt x="14924" y="54240"/>
                  </a:cubicBezTo>
                  <a:cubicBezTo>
                    <a:pt x="13972" y="51382"/>
                    <a:pt x="7304" y="35190"/>
                    <a:pt x="17782" y="33285"/>
                  </a:cubicBezTo>
                  <a:cubicBezTo>
                    <a:pt x="16829" y="32332"/>
                    <a:pt x="17782" y="32332"/>
                    <a:pt x="19687" y="33285"/>
                  </a:cubicBezTo>
                  <a:cubicBezTo>
                    <a:pt x="11114" y="29475"/>
                    <a:pt x="5399" y="22807"/>
                    <a:pt x="17782" y="23760"/>
                  </a:cubicBezTo>
                  <a:cubicBezTo>
                    <a:pt x="6352" y="31380"/>
                    <a:pt x="15877" y="15187"/>
                    <a:pt x="15877" y="21855"/>
                  </a:cubicBezTo>
                  <a:cubicBezTo>
                    <a:pt x="14924" y="19950"/>
                    <a:pt x="11114" y="21855"/>
                    <a:pt x="10162" y="20902"/>
                  </a:cubicBezTo>
                  <a:cubicBezTo>
                    <a:pt x="11114" y="20902"/>
                    <a:pt x="11114" y="20902"/>
                    <a:pt x="10162" y="19950"/>
                  </a:cubicBezTo>
                  <a:cubicBezTo>
                    <a:pt x="11114" y="17092"/>
                    <a:pt x="13972" y="18997"/>
                    <a:pt x="19687" y="18997"/>
                  </a:cubicBezTo>
                  <a:cubicBezTo>
                    <a:pt x="15877" y="24712"/>
                    <a:pt x="17782" y="6615"/>
                    <a:pt x="18734" y="7567"/>
                  </a:cubicBezTo>
                  <a:cubicBezTo>
                    <a:pt x="17782" y="6615"/>
                    <a:pt x="22544" y="7567"/>
                    <a:pt x="22544" y="7567"/>
                  </a:cubicBezTo>
                  <a:cubicBezTo>
                    <a:pt x="20639" y="8520"/>
                    <a:pt x="19687" y="7567"/>
                    <a:pt x="19687" y="7567"/>
                  </a:cubicBezTo>
                  <a:cubicBezTo>
                    <a:pt x="21592" y="8520"/>
                    <a:pt x="22544" y="8520"/>
                    <a:pt x="22544" y="7567"/>
                  </a:cubicBezTo>
                  <a:cubicBezTo>
                    <a:pt x="47309" y="15187"/>
                    <a:pt x="2542" y="111390"/>
                    <a:pt x="12067" y="126630"/>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934" name="Google Shape;12934;p15"/>
            <p:cNvSpPr/>
            <p:nvPr/>
          </p:nvSpPr>
          <p:spPr>
            <a:xfrm>
              <a:off x="5293519" y="2356961"/>
              <a:ext cx="9525" cy="9525"/>
            </a:xfrm>
            <a:custGeom>
              <a:avLst/>
              <a:gdLst/>
              <a:ahLst/>
              <a:cxnLst/>
              <a:rect l="l" t="t" r="r" b="b"/>
              <a:pathLst>
                <a:path w="9525" h="9525" extrusionOk="0">
                  <a:moveTo>
                    <a:pt x="10001" y="7144"/>
                  </a:moveTo>
                  <a:cubicBezTo>
                    <a:pt x="9049" y="7144"/>
                    <a:pt x="9049" y="7144"/>
                    <a:pt x="7144" y="7144"/>
                  </a:cubicBezTo>
                  <a:cubicBezTo>
                    <a:pt x="8096" y="8096"/>
                    <a:pt x="9049" y="7144"/>
                    <a:pt x="10001"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935" name="Google Shape;12935;p15"/>
            <p:cNvSpPr/>
            <p:nvPr/>
          </p:nvSpPr>
          <p:spPr>
            <a:xfrm>
              <a:off x="5286704" y="2365533"/>
              <a:ext cx="9525" cy="9525"/>
            </a:xfrm>
            <a:custGeom>
              <a:avLst/>
              <a:gdLst/>
              <a:ahLst/>
              <a:cxnLst/>
              <a:rect l="l" t="t" r="r" b="b"/>
              <a:pathLst>
                <a:path w="9525" h="9525" extrusionOk="0">
                  <a:moveTo>
                    <a:pt x="8244" y="7144"/>
                  </a:moveTo>
                  <a:cubicBezTo>
                    <a:pt x="7291" y="7144"/>
                    <a:pt x="6339" y="7144"/>
                    <a:pt x="82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936" name="Google Shape;12936;p15"/>
            <p:cNvSpPr/>
            <p:nvPr/>
          </p:nvSpPr>
          <p:spPr>
            <a:xfrm>
              <a:off x="5285899" y="2367438"/>
              <a:ext cx="9525" cy="9525"/>
            </a:xfrm>
            <a:custGeom>
              <a:avLst/>
              <a:gdLst/>
              <a:ahLst/>
              <a:cxnLst/>
              <a:rect l="l" t="t" r="r" b="b"/>
              <a:pathLst>
                <a:path w="9525" h="9525" extrusionOk="0">
                  <a:moveTo>
                    <a:pt x="8096" y="8096"/>
                  </a:moveTo>
                  <a:cubicBezTo>
                    <a:pt x="7144" y="8096"/>
                    <a:pt x="7144" y="7144"/>
                    <a:pt x="7144" y="7144"/>
                  </a:cubicBezTo>
                  <a:lnTo>
                    <a:pt x="8096" y="8096"/>
                  </a:ln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937" name="Google Shape;12937;p15"/>
            <p:cNvSpPr/>
            <p:nvPr/>
          </p:nvSpPr>
          <p:spPr>
            <a:xfrm>
              <a:off x="5283570" y="2370296"/>
              <a:ext cx="9525" cy="9525"/>
            </a:xfrm>
            <a:custGeom>
              <a:avLst/>
              <a:gdLst/>
              <a:ahLst/>
              <a:cxnLst/>
              <a:rect l="l" t="t" r="r" b="b"/>
              <a:pathLst>
                <a:path w="9525" h="9525" extrusionOk="0">
                  <a:moveTo>
                    <a:pt x="7567" y="7144"/>
                  </a:moveTo>
                  <a:cubicBezTo>
                    <a:pt x="7567" y="7144"/>
                    <a:pt x="6615" y="7144"/>
                    <a:pt x="7567" y="7144"/>
                  </a:cubicBezTo>
                  <a:cubicBezTo>
                    <a:pt x="7567" y="7144"/>
                    <a:pt x="7567" y="7144"/>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938" name="Google Shape;12938;p15"/>
            <p:cNvSpPr/>
            <p:nvPr/>
          </p:nvSpPr>
          <p:spPr>
            <a:xfrm>
              <a:off x="5285475" y="2370296"/>
              <a:ext cx="9525" cy="9525"/>
            </a:xfrm>
            <a:custGeom>
              <a:avLst/>
              <a:gdLst/>
              <a:ahLst/>
              <a:cxnLst/>
              <a:rect l="l" t="t" r="r" b="b"/>
              <a:pathLst>
                <a:path w="9525" h="9525" extrusionOk="0">
                  <a:moveTo>
                    <a:pt x="7567" y="7144"/>
                  </a:moveTo>
                  <a:cubicBezTo>
                    <a:pt x="7567" y="7144"/>
                    <a:pt x="7567" y="7144"/>
                    <a:pt x="7567" y="7144"/>
                  </a:cubicBezTo>
                  <a:cubicBezTo>
                    <a:pt x="7567" y="7144"/>
                    <a:pt x="6615" y="7144"/>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939" name="Google Shape;12939;p15"/>
            <p:cNvSpPr/>
            <p:nvPr/>
          </p:nvSpPr>
          <p:spPr>
            <a:xfrm>
              <a:off x="5283570" y="2374106"/>
              <a:ext cx="9525" cy="9525"/>
            </a:xfrm>
            <a:custGeom>
              <a:avLst/>
              <a:gdLst/>
              <a:ahLst/>
              <a:cxnLst/>
              <a:rect l="l" t="t" r="r" b="b"/>
              <a:pathLst>
                <a:path w="9525" h="9525" extrusionOk="0">
                  <a:moveTo>
                    <a:pt x="7567" y="7144"/>
                  </a:moveTo>
                  <a:cubicBezTo>
                    <a:pt x="7567" y="7144"/>
                    <a:pt x="7567" y="8096"/>
                    <a:pt x="7567" y="7144"/>
                  </a:cubicBezTo>
                  <a:cubicBezTo>
                    <a:pt x="7567" y="8096"/>
                    <a:pt x="6615" y="7144"/>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940" name="Google Shape;12940;p15"/>
            <p:cNvSpPr/>
            <p:nvPr/>
          </p:nvSpPr>
          <p:spPr>
            <a:xfrm>
              <a:off x="5284100" y="2376011"/>
              <a:ext cx="9525" cy="9525"/>
            </a:xfrm>
            <a:custGeom>
              <a:avLst/>
              <a:gdLst/>
              <a:ahLst/>
              <a:cxnLst/>
              <a:rect l="l" t="t" r="r" b="b"/>
              <a:pathLst>
                <a:path w="9525" h="9525" extrusionOk="0">
                  <a:moveTo>
                    <a:pt x="7990" y="7144"/>
                  </a:moveTo>
                  <a:cubicBezTo>
                    <a:pt x="7990" y="7144"/>
                    <a:pt x="6085" y="8096"/>
                    <a:pt x="7990"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941" name="Google Shape;12941;p15"/>
            <p:cNvSpPr/>
            <p:nvPr/>
          </p:nvSpPr>
          <p:spPr>
            <a:xfrm>
              <a:off x="5285899" y="2412444"/>
              <a:ext cx="9525" cy="9525"/>
            </a:xfrm>
            <a:custGeom>
              <a:avLst/>
              <a:gdLst/>
              <a:ahLst/>
              <a:cxnLst/>
              <a:rect l="l" t="t" r="r" b="b"/>
              <a:pathLst>
                <a:path w="9525" h="9525" extrusionOk="0">
                  <a:moveTo>
                    <a:pt x="7144" y="7858"/>
                  </a:moveTo>
                  <a:cubicBezTo>
                    <a:pt x="7144" y="6906"/>
                    <a:pt x="7144" y="6906"/>
                    <a:pt x="7144" y="785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942" name="Google Shape;12942;p15"/>
            <p:cNvSpPr/>
            <p:nvPr/>
          </p:nvSpPr>
          <p:spPr>
            <a:xfrm>
              <a:off x="5284523" y="2428398"/>
              <a:ext cx="9525" cy="9525"/>
            </a:xfrm>
            <a:custGeom>
              <a:avLst/>
              <a:gdLst/>
              <a:ahLst/>
              <a:cxnLst/>
              <a:rect l="l" t="t" r="r" b="b"/>
              <a:pathLst>
                <a:path w="9525" h="9525" extrusionOk="0">
                  <a:moveTo>
                    <a:pt x="7567" y="7144"/>
                  </a:moveTo>
                  <a:cubicBezTo>
                    <a:pt x="8520" y="7144"/>
                    <a:pt x="6615" y="7144"/>
                    <a:pt x="7567" y="7144"/>
                  </a:cubicBezTo>
                  <a:cubicBezTo>
                    <a:pt x="6615" y="7144"/>
                    <a:pt x="7567" y="7144"/>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943" name="Google Shape;12943;p15"/>
            <p:cNvSpPr/>
            <p:nvPr/>
          </p:nvSpPr>
          <p:spPr>
            <a:xfrm>
              <a:off x="5287804" y="2437923"/>
              <a:ext cx="9525" cy="9525"/>
            </a:xfrm>
            <a:custGeom>
              <a:avLst/>
              <a:gdLst/>
              <a:ahLst/>
              <a:cxnLst/>
              <a:rect l="l" t="t" r="r" b="b"/>
              <a:pathLst>
                <a:path w="9525" h="9525" extrusionOk="0">
                  <a:moveTo>
                    <a:pt x="7144" y="7144"/>
                  </a:moveTo>
                  <a:cubicBezTo>
                    <a:pt x="7144" y="7144"/>
                    <a:pt x="1095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944" name="Google Shape;12944;p15"/>
            <p:cNvSpPr/>
            <p:nvPr/>
          </p:nvSpPr>
          <p:spPr>
            <a:xfrm>
              <a:off x="5123826" y="2352198"/>
              <a:ext cx="9525" cy="9525"/>
            </a:xfrm>
            <a:custGeom>
              <a:avLst/>
              <a:gdLst/>
              <a:ahLst/>
              <a:cxnLst/>
              <a:rect l="l" t="t" r="r" b="b"/>
              <a:pathLst>
                <a:path w="9525" h="9525" extrusionOk="0">
                  <a:moveTo>
                    <a:pt x="8244" y="7144"/>
                  </a:moveTo>
                  <a:cubicBezTo>
                    <a:pt x="7291" y="7144"/>
                    <a:pt x="6339" y="7144"/>
                    <a:pt x="8244" y="7144"/>
                  </a:cubicBezTo>
                  <a:cubicBezTo>
                    <a:pt x="8244" y="7144"/>
                    <a:pt x="8244" y="7144"/>
                    <a:pt x="82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945" name="Google Shape;12945;p15"/>
            <p:cNvSpPr/>
            <p:nvPr/>
          </p:nvSpPr>
          <p:spPr>
            <a:xfrm>
              <a:off x="5111591" y="2353680"/>
              <a:ext cx="28575" cy="142875"/>
            </a:xfrm>
            <a:custGeom>
              <a:avLst/>
              <a:gdLst/>
              <a:ahLst/>
              <a:cxnLst/>
              <a:rect l="l" t="t" r="r" b="b"/>
              <a:pathLst>
                <a:path w="28575" h="142875" extrusionOk="0">
                  <a:moveTo>
                    <a:pt x="19526" y="139012"/>
                  </a:moveTo>
                  <a:cubicBezTo>
                    <a:pt x="1429" y="131392"/>
                    <a:pt x="20479" y="61860"/>
                    <a:pt x="13811" y="59002"/>
                  </a:cubicBezTo>
                  <a:cubicBezTo>
                    <a:pt x="12859" y="56145"/>
                    <a:pt x="5239" y="38047"/>
                    <a:pt x="15716" y="36142"/>
                  </a:cubicBezTo>
                  <a:cubicBezTo>
                    <a:pt x="14764" y="35190"/>
                    <a:pt x="15716" y="35190"/>
                    <a:pt x="17621" y="36142"/>
                  </a:cubicBezTo>
                  <a:cubicBezTo>
                    <a:pt x="9049" y="33285"/>
                    <a:pt x="3334" y="24712"/>
                    <a:pt x="14764" y="25665"/>
                  </a:cubicBezTo>
                  <a:cubicBezTo>
                    <a:pt x="12859" y="27570"/>
                    <a:pt x="8096" y="22807"/>
                    <a:pt x="7144" y="21855"/>
                  </a:cubicBezTo>
                  <a:cubicBezTo>
                    <a:pt x="8096" y="21855"/>
                    <a:pt x="8096" y="21855"/>
                    <a:pt x="7144" y="20902"/>
                  </a:cubicBezTo>
                  <a:cubicBezTo>
                    <a:pt x="8096" y="18045"/>
                    <a:pt x="10954" y="19950"/>
                    <a:pt x="16669" y="19950"/>
                  </a:cubicBezTo>
                  <a:cubicBezTo>
                    <a:pt x="12859" y="25665"/>
                    <a:pt x="14764" y="5662"/>
                    <a:pt x="15716" y="7567"/>
                  </a:cubicBezTo>
                  <a:cubicBezTo>
                    <a:pt x="14764" y="6615"/>
                    <a:pt x="19526" y="7567"/>
                    <a:pt x="19526" y="7567"/>
                  </a:cubicBezTo>
                  <a:cubicBezTo>
                    <a:pt x="17621" y="8520"/>
                    <a:pt x="16669" y="7567"/>
                    <a:pt x="16669" y="7567"/>
                  </a:cubicBezTo>
                  <a:cubicBezTo>
                    <a:pt x="18574" y="8520"/>
                    <a:pt x="19526" y="8520"/>
                    <a:pt x="19526" y="7567"/>
                  </a:cubicBezTo>
                  <a:cubicBezTo>
                    <a:pt x="41434" y="14235"/>
                    <a:pt x="6191" y="122820"/>
                    <a:pt x="19526" y="139012"/>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946" name="Google Shape;12946;p15"/>
            <p:cNvSpPr/>
            <p:nvPr/>
          </p:nvSpPr>
          <p:spPr>
            <a:xfrm>
              <a:off x="5122069" y="2353151"/>
              <a:ext cx="9525" cy="9525"/>
            </a:xfrm>
            <a:custGeom>
              <a:avLst/>
              <a:gdLst/>
              <a:ahLst/>
              <a:cxnLst/>
              <a:rect l="l" t="t" r="r" b="b"/>
              <a:pathLst>
                <a:path w="9525" h="9525" extrusionOk="0">
                  <a:moveTo>
                    <a:pt x="10001" y="7144"/>
                  </a:moveTo>
                  <a:cubicBezTo>
                    <a:pt x="9049" y="7144"/>
                    <a:pt x="9049" y="8096"/>
                    <a:pt x="7144" y="7144"/>
                  </a:cubicBezTo>
                  <a:cubicBezTo>
                    <a:pt x="8096" y="7144"/>
                    <a:pt x="9049" y="7144"/>
                    <a:pt x="10001"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947" name="Google Shape;12947;p15"/>
            <p:cNvSpPr/>
            <p:nvPr/>
          </p:nvSpPr>
          <p:spPr>
            <a:xfrm>
              <a:off x="5115254" y="2362676"/>
              <a:ext cx="9525" cy="9525"/>
            </a:xfrm>
            <a:custGeom>
              <a:avLst/>
              <a:gdLst/>
              <a:ahLst/>
              <a:cxnLst/>
              <a:rect l="l" t="t" r="r" b="b"/>
              <a:pathLst>
                <a:path w="9525" h="9525" extrusionOk="0">
                  <a:moveTo>
                    <a:pt x="8244" y="7144"/>
                  </a:moveTo>
                  <a:cubicBezTo>
                    <a:pt x="7291" y="7144"/>
                    <a:pt x="6339" y="7144"/>
                    <a:pt x="82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948" name="Google Shape;12948;p15"/>
            <p:cNvSpPr/>
            <p:nvPr/>
          </p:nvSpPr>
          <p:spPr>
            <a:xfrm>
              <a:off x="5114449" y="2363628"/>
              <a:ext cx="9525" cy="9525"/>
            </a:xfrm>
            <a:custGeom>
              <a:avLst/>
              <a:gdLst/>
              <a:ahLst/>
              <a:cxnLst/>
              <a:rect l="l" t="t" r="r" b="b"/>
              <a:pathLst>
                <a:path w="9525" h="9525" extrusionOk="0">
                  <a:moveTo>
                    <a:pt x="8096" y="8096"/>
                  </a:moveTo>
                  <a:cubicBezTo>
                    <a:pt x="7144" y="8096"/>
                    <a:pt x="7144" y="7144"/>
                    <a:pt x="7144" y="7144"/>
                  </a:cubicBezTo>
                  <a:lnTo>
                    <a:pt x="8096" y="8096"/>
                  </a:ln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949" name="Google Shape;12949;p15"/>
            <p:cNvSpPr/>
            <p:nvPr/>
          </p:nvSpPr>
          <p:spPr>
            <a:xfrm>
              <a:off x="5112120" y="2367015"/>
              <a:ext cx="9525" cy="9525"/>
            </a:xfrm>
            <a:custGeom>
              <a:avLst/>
              <a:gdLst/>
              <a:ahLst/>
              <a:cxnLst/>
              <a:rect l="l" t="t" r="r" b="b"/>
              <a:pathLst>
                <a:path w="9525" h="9525" extrusionOk="0">
                  <a:moveTo>
                    <a:pt x="7567" y="7567"/>
                  </a:moveTo>
                  <a:cubicBezTo>
                    <a:pt x="7567" y="7567"/>
                    <a:pt x="6615" y="7567"/>
                    <a:pt x="7567" y="7567"/>
                  </a:cubicBezTo>
                  <a:cubicBezTo>
                    <a:pt x="7567" y="6615"/>
                    <a:pt x="7567" y="7567"/>
                    <a:pt x="7567"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950" name="Google Shape;12950;p15"/>
            <p:cNvSpPr/>
            <p:nvPr/>
          </p:nvSpPr>
          <p:spPr>
            <a:xfrm>
              <a:off x="5114025" y="2367438"/>
              <a:ext cx="9525" cy="9525"/>
            </a:xfrm>
            <a:custGeom>
              <a:avLst/>
              <a:gdLst/>
              <a:ahLst/>
              <a:cxnLst/>
              <a:rect l="l" t="t" r="r" b="b"/>
              <a:pathLst>
                <a:path w="9525" h="9525" extrusionOk="0">
                  <a:moveTo>
                    <a:pt x="7567" y="7144"/>
                  </a:moveTo>
                  <a:cubicBezTo>
                    <a:pt x="7567" y="7144"/>
                    <a:pt x="7567" y="7144"/>
                    <a:pt x="7567" y="7144"/>
                  </a:cubicBezTo>
                  <a:cubicBezTo>
                    <a:pt x="7567" y="7144"/>
                    <a:pt x="6615" y="7144"/>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951" name="Google Shape;12951;p15"/>
            <p:cNvSpPr/>
            <p:nvPr/>
          </p:nvSpPr>
          <p:spPr>
            <a:xfrm>
              <a:off x="5112120" y="2372201"/>
              <a:ext cx="9525" cy="9525"/>
            </a:xfrm>
            <a:custGeom>
              <a:avLst/>
              <a:gdLst/>
              <a:ahLst/>
              <a:cxnLst/>
              <a:rect l="l" t="t" r="r" b="b"/>
              <a:pathLst>
                <a:path w="9525" h="9525" extrusionOk="0">
                  <a:moveTo>
                    <a:pt x="7567" y="7144"/>
                  </a:moveTo>
                  <a:cubicBezTo>
                    <a:pt x="7567" y="7144"/>
                    <a:pt x="7567" y="7144"/>
                    <a:pt x="7567" y="7144"/>
                  </a:cubicBezTo>
                  <a:cubicBezTo>
                    <a:pt x="7567" y="7144"/>
                    <a:pt x="6615" y="7144"/>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952" name="Google Shape;12952;p15"/>
            <p:cNvSpPr/>
            <p:nvPr/>
          </p:nvSpPr>
          <p:spPr>
            <a:xfrm>
              <a:off x="5112650" y="2374106"/>
              <a:ext cx="9525" cy="9525"/>
            </a:xfrm>
            <a:custGeom>
              <a:avLst/>
              <a:gdLst/>
              <a:ahLst/>
              <a:cxnLst/>
              <a:rect l="l" t="t" r="r" b="b"/>
              <a:pathLst>
                <a:path w="9525" h="9525" extrusionOk="0">
                  <a:moveTo>
                    <a:pt x="7990" y="7144"/>
                  </a:moveTo>
                  <a:cubicBezTo>
                    <a:pt x="7990" y="7144"/>
                    <a:pt x="6085" y="8096"/>
                    <a:pt x="7990"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953" name="Google Shape;12953;p15"/>
            <p:cNvSpPr/>
            <p:nvPr/>
          </p:nvSpPr>
          <p:spPr>
            <a:xfrm>
              <a:off x="5116354" y="2414349"/>
              <a:ext cx="9525" cy="9525"/>
            </a:xfrm>
            <a:custGeom>
              <a:avLst/>
              <a:gdLst/>
              <a:ahLst/>
              <a:cxnLst/>
              <a:rect l="l" t="t" r="r" b="b"/>
              <a:pathLst>
                <a:path w="9525" h="9525" extrusionOk="0">
                  <a:moveTo>
                    <a:pt x="7144" y="7858"/>
                  </a:moveTo>
                  <a:cubicBezTo>
                    <a:pt x="7144" y="6906"/>
                    <a:pt x="7144" y="6906"/>
                    <a:pt x="7144" y="785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954" name="Google Shape;12954;p15"/>
            <p:cNvSpPr/>
            <p:nvPr/>
          </p:nvSpPr>
          <p:spPr>
            <a:xfrm>
              <a:off x="5115930" y="2432208"/>
              <a:ext cx="9525" cy="9525"/>
            </a:xfrm>
            <a:custGeom>
              <a:avLst/>
              <a:gdLst/>
              <a:ahLst/>
              <a:cxnLst/>
              <a:rect l="l" t="t" r="r" b="b"/>
              <a:pathLst>
                <a:path w="9525" h="9525" extrusionOk="0">
                  <a:moveTo>
                    <a:pt x="7567" y="7144"/>
                  </a:moveTo>
                  <a:cubicBezTo>
                    <a:pt x="7567" y="8096"/>
                    <a:pt x="6615" y="7144"/>
                    <a:pt x="7567" y="7144"/>
                  </a:cubicBezTo>
                  <a:cubicBezTo>
                    <a:pt x="6615" y="7144"/>
                    <a:pt x="7567" y="8096"/>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955" name="Google Shape;12955;p15"/>
            <p:cNvSpPr/>
            <p:nvPr/>
          </p:nvSpPr>
          <p:spPr>
            <a:xfrm>
              <a:off x="5120164" y="2441733"/>
              <a:ext cx="9525" cy="9525"/>
            </a:xfrm>
            <a:custGeom>
              <a:avLst/>
              <a:gdLst/>
              <a:ahLst/>
              <a:cxnLst/>
              <a:rect l="l" t="t" r="r" b="b"/>
              <a:pathLst>
                <a:path w="9525" h="9525" extrusionOk="0">
                  <a:moveTo>
                    <a:pt x="7144" y="7144"/>
                  </a:moveTo>
                  <a:cubicBezTo>
                    <a:pt x="7144" y="7144"/>
                    <a:pt x="10001"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956" name="Google Shape;12956;p15"/>
            <p:cNvSpPr/>
            <p:nvPr/>
          </p:nvSpPr>
          <p:spPr>
            <a:xfrm>
              <a:off x="4964483" y="2368920"/>
              <a:ext cx="9525" cy="9525"/>
            </a:xfrm>
            <a:custGeom>
              <a:avLst/>
              <a:gdLst/>
              <a:ahLst/>
              <a:cxnLst/>
              <a:rect l="l" t="t" r="r" b="b"/>
              <a:pathLst>
                <a:path w="9525" h="9525" extrusionOk="0">
                  <a:moveTo>
                    <a:pt x="7567" y="7567"/>
                  </a:moveTo>
                  <a:cubicBezTo>
                    <a:pt x="7567" y="6615"/>
                    <a:pt x="6615" y="7567"/>
                    <a:pt x="7567" y="7567"/>
                  </a:cubicBezTo>
                  <a:cubicBezTo>
                    <a:pt x="7567" y="7567"/>
                    <a:pt x="8520" y="7567"/>
                    <a:pt x="7567"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957" name="Google Shape;12957;p15"/>
            <p:cNvSpPr/>
            <p:nvPr/>
          </p:nvSpPr>
          <p:spPr>
            <a:xfrm>
              <a:off x="4951571" y="2370825"/>
              <a:ext cx="28575" cy="123825"/>
            </a:xfrm>
            <a:custGeom>
              <a:avLst/>
              <a:gdLst/>
              <a:ahLst/>
              <a:cxnLst/>
              <a:rect l="l" t="t" r="r" b="b"/>
              <a:pathLst>
                <a:path w="28575" h="123825" extrusionOk="0">
                  <a:moveTo>
                    <a:pt x="19526" y="118057"/>
                  </a:moveTo>
                  <a:cubicBezTo>
                    <a:pt x="5239" y="112342"/>
                    <a:pt x="18574" y="52335"/>
                    <a:pt x="13811" y="51382"/>
                  </a:cubicBezTo>
                  <a:cubicBezTo>
                    <a:pt x="12859" y="48525"/>
                    <a:pt x="5239" y="33285"/>
                    <a:pt x="15716" y="31380"/>
                  </a:cubicBezTo>
                  <a:cubicBezTo>
                    <a:pt x="14764" y="30427"/>
                    <a:pt x="15716" y="30427"/>
                    <a:pt x="17621" y="31380"/>
                  </a:cubicBezTo>
                  <a:cubicBezTo>
                    <a:pt x="8096" y="28522"/>
                    <a:pt x="3334" y="21855"/>
                    <a:pt x="14764" y="22807"/>
                  </a:cubicBezTo>
                  <a:cubicBezTo>
                    <a:pt x="2381" y="30427"/>
                    <a:pt x="12859" y="15187"/>
                    <a:pt x="12859" y="20902"/>
                  </a:cubicBezTo>
                  <a:cubicBezTo>
                    <a:pt x="11906" y="19950"/>
                    <a:pt x="8096" y="20902"/>
                    <a:pt x="7144" y="19950"/>
                  </a:cubicBezTo>
                  <a:cubicBezTo>
                    <a:pt x="8096" y="19950"/>
                    <a:pt x="8096" y="19950"/>
                    <a:pt x="7144" y="18997"/>
                  </a:cubicBezTo>
                  <a:cubicBezTo>
                    <a:pt x="8096" y="16140"/>
                    <a:pt x="10954" y="18045"/>
                    <a:pt x="16669" y="18045"/>
                  </a:cubicBezTo>
                  <a:cubicBezTo>
                    <a:pt x="11906" y="23760"/>
                    <a:pt x="14764" y="5662"/>
                    <a:pt x="15716" y="7567"/>
                  </a:cubicBezTo>
                  <a:cubicBezTo>
                    <a:pt x="14764" y="6615"/>
                    <a:pt x="19526" y="7567"/>
                    <a:pt x="19526" y="7567"/>
                  </a:cubicBezTo>
                  <a:cubicBezTo>
                    <a:pt x="17621" y="8520"/>
                    <a:pt x="16669" y="7567"/>
                    <a:pt x="16669" y="7567"/>
                  </a:cubicBezTo>
                  <a:cubicBezTo>
                    <a:pt x="18574" y="8520"/>
                    <a:pt x="19526" y="8520"/>
                    <a:pt x="19526" y="7567"/>
                  </a:cubicBezTo>
                  <a:cubicBezTo>
                    <a:pt x="40481" y="12330"/>
                    <a:pt x="7144" y="104722"/>
                    <a:pt x="19526" y="11805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958" name="Google Shape;12958;p15"/>
            <p:cNvSpPr/>
            <p:nvPr/>
          </p:nvSpPr>
          <p:spPr>
            <a:xfrm>
              <a:off x="4962049" y="2369343"/>
              <a:ext cx="9525" cy="9525"/>
            </a:xfrm>
            <a:custGeom>
              <a:avLst/>
              <a:gdLst/>
              <a:ahLst/>
              <a:cxnLst/>
              <a:rect l="l" t="t" r="r" b="b"/>
              <a:pathLst>
                <a:path w="9525" h="9525" extrusionOk="0">
                  <a:moveTo>
                    <a:pt x="10001" y="7144"/>
                  </a:moveTo>
                  <a:cubicBezTo>
                    <a:pt x="9049" y="7144"/>
                    <a:pt x="9049" y="7144"/>
                    <a:pt x="7144" y="7144"/>
                  </a:cubicBezTo>
                  <a:cubicBezTo>
                    <a:pt x="9049" y="8096"/>
                    <a:pt x="9049" y="7144"/>
                    <a:pt x="10001"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959" name="Google Shape;12959;p15"/>
            <p:cNvSpPr/>
            <p:nvPr/>
          </p:nvSpPr>
          <p:spPr>
            <a:xfrm>
              <a:off x="4955910" y="2377916"/>
              <a:ext cx="9525" cy="9525"/>
            </a:xfrm>
            <a:custGeom>
              <a:avLst/>
              <a:gdLst/>
              <a:ahLst/>
              <a:cxnLst/>
              <a:rect l="l" t="t" r="r" b="b"/>
              <a:pathLst>
                <a:path w="9525" h="9525" extrusionOk="0">
                  <a:moveTo>
                    <a:pt x="7567" y="7144"/>
                  </a:moveTo>
                  <a:cubicBezTo>
                    <a:pt x="7567" y="7144"/>
                    <a:pt x="6615" y="7144"/>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960" name="Google Shape;12960;p15"/>
            <p:cNvSpPr/>
            <p:nvPr/>
          </p:nvSpPr>
          <p:spPr>
            <a:xfrm>
              <a:off x="4955381" y="2378868"/>
              <a:ext cx="9525" cy="9525"/>
            </a:xfrm>
            <a:custGeom>
              <a:avLst/>
              <a:gdLst/>
              <a:ahLst/>
              <a:cxnLst/>
              <a:rect l="l" t="t" r="r" b="b"/>
              <a:pathLst>
                <a:path w="9525" h="9525" extrusionOk="0">
                  <a:moveTo>
                    <a:pt x="8096" y="8096"/>
                  </a:moveTo>
                  <a:cubicBezTo>
                    <a:pt x="7144" y="8096"/>
                    <a:pt x="7144" y="8096"/>
                    <a:pt x="7144" y="7144"/>
                  </a:cubicBezTo>
                  <a:lnTo>
                    <a:pt x="8096" y="8096"/>
                  </a:ln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961" name="Google Shape;12961;p15"/>
            <p:cNvSpPr/>
            <p:nvPr/>
          </p:nvSpPr>
          <p:spPr>
            <a:xfrm>
              <a:off x="4952100" y="2381726"/>
              <a:ext cx="9525" cy="9525"/>
            </a:xfrm>
            <a:custGeom>
              <a:avLst/>
              <a:gdLst/>
              <a:ahLst/>
              <a:cxnLst/>
              <a:rect l="l" t="t" r="r" b="b"/>
              <a:pathLst>
                <a:path w="9525" h="9525" extrusionOk="0">
                  <a:moveTo>
                    <a:pt x="7567" y="7144"/>
                  </a:moveTo>
                  <a:cubicBezTo>
                    <a:pt x="7567" y="7144"/>
                    <a:pt x="6615" y="7144"/>
                    <a:pt x="7567" y="7144"/>
                  </a:cubicBezTo>
                  <a:cubicBezTo>
                    <a:pt x="7567" y="7144"/>
                    <a:pt x="7567" y="7144"/>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962" name="Google Shape;12962;p15"/>
            <p:cNvSpPr/>
            <p:nvPr/>
          </p:nvSpPr>
          <p:spPr>
            <a:xfrm>
              <a:off x="4954005" y="2381726"/>
              <a:ext cx="9525" cy="9525"/>
            </a:xfrm>
            <a:custGeom>
              <a:avLst/>
              <a:gdLst/>
              <a:ahLst/>
              <a:cxnLst/>
              <a:rect l="l" t="t" r="r" b="b"/>
              <a:pathLst>
                <a:path w="9525" h="9525" extrusionOk="0">
                  <a:moveTo>
                    <a:pt x="7567" y="7144"/>
                  </a:moveTo>
                  <a:cubicBezTo>
                    <a:pt x="7567" y="7144"/>
                    <a:pt x="7567" y="7144"/>
                    <a:pt x="7567" y="7144"/>
                  </a:cubicBezTo>
                  <a:cubicBezTo>
                    <a:pt x="7567" y="7144"/>
                    <a:pt x="6615" y="7144"/>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963" name="Google Shape;12963;p15"/>
            <p:cNvSpPr/>
            <p:nvPr/>
          </p:nvSpPr>
          <p:spPr>
            <a:xfrm>
              <a:off x="4952100" y="2385536"/>
              <a:ext cx="9525" cy="9525"/>
            </a:xfrm>
            <a:custGeom>
              <a:avLst/>
              <a:gdLst/>
              <a:ahLst/>
              <a:cxnLst/>
              <a:rect l="l" t="t" r="r" b="b"/>
              <a:pathLst>
                <a:path w="9525" h="9525" extrusionOk="0">
                  <a:moveTo>
                    <a:pt x="7567" y="7144"/>
                  </a:moveTo>
                  <a:cubicBezTo>
                    <a:pt x="7567" y="7144"/>
                    <a:pt x="8520" y="8096"/>
                    <a:pt x="7567" y="7144"/>
                  </a:cubicBezTo>
                  <a:cubicBezTo>
                    <a:pt x="7567" y="8096"/>
                    <a:pt x="6615" y="7144"/>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964" name="Google Shape;12964;p15"/>
            <p:cNvSpPr/>
            <p:nvPr/>
          </p:nvSpPr>
          <p:spPr>
            <a:xfrm>
              <a:off x="4952630" y="2387441"/>
              <a:ext cx="9525" cy="9525"/>
            </a:xfrm>
            <a:custGeom>
              <a:avLst/>
              <a:gdLst/>
              <a:ahLst/>
              <a:cxnLst/>
              <a:rect l="l" t="t" r="r" b="b"/>
              <a:pathLst>
                <a:path w="9525" h="9525" extrusionOk="0">
                  <a:moveTo>
                    <a:pt x="7990" y="7144"/>
                  </a:moveTo>
                  <a:cubicBezTo>
                    <a:pt x="7990" y="7144"/>
                    <a:pt x="6085" y="8096"/>
                    <a:pt x="7990"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965" name="Google Shape;12965;p15"/>
            <p:cNvSpPr/>
            <p:nvPr/>
          </p:nvSpPr>
          <p:spPr>
            <a:xfrm>
              <a:off x="4956334" y="2421731"/>
              <a:ext cx="9525" cy="9525"/>
            </a:xfrm>
            <a:custGeom>
              <a:avLst/>
              <a:gdLst/>
              <a:ahLst/>
              <a:cxnLst/>
              <a:rect l="l" t="t" r="r" b="b"/>
              <a:pathLst>
                <a:path w="9525" h="9525" extrusionOk="0">
                  <a:moveTo>
                    <a:pt x="7144" y="7144"/>
                  </a:move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966" name="Google Shape;12966;p15"/>
            <p:cNvSpPr/>
            <p:nvPr/>
          </p:nvSpPr>
          <p:spPr>
            <a:xfrm>
              <a:off x="4955910" y="2436971"/>
              <a:ext cx="9525" cy="9525"/>
            </a:xfrm>
            <a:custGeom>
              <a:avLst/>
              <a:gdLst/>
              <a:ahLst/>
              <a:cxnLst/>
              <a:rect l="l" t="t" r="r" b="b"/>
              <a:pathLst>
                <a:path w="9525" h="9525" extrusionOk="0">
                  <a:moveTo>
                    <a:pt x="7567" y="7144"/>
                  </a:moveTo>
                  <a:cubicBezTo>
                    <a:pt x="8520" y="7144"/>
                    <a:pt x="6615" y="7144"/>
                    <a:pt x="7567" y="7144"/>
                  </a:cubicBezTo>
                  <a:cubicBezTo>
                    <a:pt x="6615" y="7144"/>
                    <a:pt x="7567" y="7144"/>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967" name="Google Shape;12967;p15"/>
            <p:cNvSpPr/>
            <p:nvPr/>
          </p:nvSpPr>
          <p:spPr>
            <a:xfrm>
              <a:off x="4960144" y="2444591"/>
              <a:ext cx="9525" cy="9525"/>
            </a:xfrm>
            <a:custGeom>
              <a:avLst/>
              <a:gdLst/>
              <a:ahLst/>
              <a:cxnLst/>
              <a:rect l="l" t="t" r="r" b="b"/>
              <a:pathLst>
                <a:path w="9525" h="9525" extrusionOk="0">
                  <a:moveTo>
                    <a:pt x="7144" y="7144"/>
                  </a:moveTo>
                  <a:cubicBezTo>
                    <a:pt x="7144" y="7144"/>
                    <a:pt x="1095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968" name="Google Shape;12968;p15"/>
            <p:cNvSpPr/>
            <p:nvPr/>
          </p:nvSpPr>
          <p:spPr>
            <a:xfrm>
              <a:off x="4799024" y="2361723"/>
              <a:ext cx="9525" cy="9525"/>
            </a:xfrm>
            <a:custGeom>
              <a:avLst/>
              <a:gdLst/>
              <a:ahLst/>
              <a:cxnLst/>
              <a:rect l="l" t="t" r="r" b="b"/>
              <a:pathLst>
                <a:path w="9525" h="9525" extrusionOk="0">
                  <a:moveTo>
                    <a:pt x="8244" y="7144"/>
                  </a:moveTo>
                  <a:cubicBezTo>
                    <a:pt x="7291" y="7144"/>
                    <a:pt x="6339" y="7144"/>
                    <a:pt x="8244" y="7144"/>
                  </a:cubicBezTo>
                  <a:cubicBezTo>
                    <a:pt x="8244" y="7144"/>
                    <a:pt x="8244" y="7144"/>
                    <a:pt x="82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969" name="Google Shape;12969;p15"/>
            <p:cNvSpPr/>
            <p:nvPr/>
          </p:nvSpPr>
          <p:spPr>
            <a:xfrm>
              <a:off x="4785836" y="2363205"/>
              <a:ext cx="28575" cy="123825"/>
            </a:xfrm>
            <a:custGeom>
              <a:avLst/>
              <a:gdLst/>
              <a:ahLst/>
              <a:cxnLst/>
              <a:rect l="l" t="t" r="r" b="b"/>
              <a:pathLst>
                <a:path w="28575" h="123825" extrusionOk="0">
                  <a:moveTo>
                    <a:pt x="20479" y="118057"/>
                  </a:moveTo>
                  <a:cubicBezTo>
                    <a:pt x="7144" y="113295"/>
                    <a:pt x="17621" y="52335"/>
                    <a:pt x="13811" y="51382"/>
                  </a:cubicBezTo>
                  <a:cubicBezTo>
                    <a:pt x="12859" y="48525"/>
                    <a:pt x="5239" y="33285"/>
                    <a:pt x="15716" y="31380"/>
                  </a:cubicBezTo>
                  <a:cubicBezTo>
                    <a:pt x="14764" y="30427"/>
                    <a:pt x="15716" y="30427"/>
                    <a:pt x="17621" y="31380"/>
                  </a:cubicBezTo>
                  <a:cubicBezTo>
                    <a:pt x="8096" y="28522"/>
                    <a:pt x="3334" y="21855"/>
                    <a:pt x="14764" y="22807"/>
                  </a:cubicBezTo>
                  <a:cubicBezTo>
                    <a:pt x="2381" y="30427"/>
                    <a:pt x="12859" y="14235"/>
                    <a:pt x="12859" y="20902"/>
                  </a:cubicBezTo>
                  <a:cubicBezTo>
                    <a:pt x="11906" y="19950"/>
                    <a:pt x="8096" y="20902"/>
                    <a:pt x="7144" y="19950"/>
                  </a:cubicBezTo>
                  <a:cubicBezTo>
                    <a:pt x="8096" y="19950"/>
                    <a:pt x="8096" y="19950"/>
                    <a:pt x="7144" y="18997"/>
                  </a:cubicBezTo>
                  <a:cubicBezTo>
                    <a:pt x="8096" y="16140"/>
                    <a:pt x="10954" y="18045"/>
                    <a:pt x="16669" y="18045"/>
                  </a:cubicBezTo>
                  <a:cubicBezTo>
                    <a:pt x="11906" y="23760"/>
                    <a:pt x="14764" y="5662"/>
                    <a:pt x="15716" y="7567"/>
                  </a:cubicBezTo>
                  <a:cubicBezTo>
                    <a:pt x="14764" y="6615"/>
                    <a:pt x="19526" y="7567"/>
                    <a:pt x="19526" y="7567"/>
                  </a:cubicBezTo>
                  <a:cubicBezTo>
                    <a:pt x="17621" y="8520"/>
                    <a:pt x="16669" y="7567"/>
                    <a:pt x="16669" y="7567"/>
                  </a:cubicBezTo>
                  <a:cubicBezTo>
                    <a:pt x="18574" y="8520"/>
                    <a:pt x="19526" y="8520"/>
                    <a:pt x="19526" y="7567"/>
                  </a:cubicBezTo>
                  <a:cubicBezTo>
                    <a:pt x="41434" y="13282"/>
                    <a:pt x="8096" y="104722"/>
                    <a:pt x="20479" y="11805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970" name="Google Shape;12970;p15"/>
            <p:cNvSpPr/>
            <p:nvPr/>
          </p:nvSpPr>
          <p:spPr>
            <a:xfrm>
              <a:off x="4797266" y="2362676"/>
              <a:ext cx="9525" cy="9525"/>
            </a:xfrm>
            <a:custGeom>
              <a:avLst/>
              <a:gdLst/>
              <a:ahLst/>
              <a:cxnLst/>
              <a:rect l="l" t="t" r="r" b="b"/>
              <a:pathLst>
                <a:path w="9525" h="9525" extrusionOk="0">
                  <a:moveTo>
                    <a:pt x="10001" y="7144"/>
                  </a:moveTo>
                  <a:cubicBezTo>
                    <a:pt x="9049" y="7144"/>
                    <a:pt x="9049" y="7144"/>
                    <a:pt x="7144" y="7144"/>
                  </a:cubicBezTo>
                  <a:cubicBezTo>
                    <a:pt x="8096" y="7144"/>
                    <a:pt x="9049" y="7144"/>
                    <a:pt x="10001"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971" name="Google Shape;12971;p15"/>
            <p:cNvSpPr/>
            <p:nvPr/>
          </p:nvSpPr>
          <p:spPr>
            <a:xfrm>
              <a:off x="4790705" y="2370296"/>
              <a:ext cx="9525" cy="9525"/>
            </a:xfrm>
            <a:custGeom>
              <a:avLst/>
              <a:gdLst/>
              <a:ahLst/>
              <a:cxnLst/>
              <a:rect l="l" t="t" r="r" b="b"/>
              <a:pathLst>
                <a:path w="9525" h="9525" extrusionOk="0">
                  <a:moveTo>
                    <a:pt x="7990" y="7144"/>
                  </a:moveTo>
                  <a:cubicBezTo>
                    <a:pt x="7990" y="7144"/>
                    <a:pt x="6085" y="7144"/>
                    <a:pt x="7990"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972" name="Google Shape;12972;p15"/>
            <p:cNvSpPr/>
            <p:nvPr/>
          </p:nvSpPr>
          <p:spPr>
            <a:xfrm>
              <a:off x="4789646" y="2371248"/>
              <a:ext cx="9525" cy="9525"/>
            </a:xfrm>
            <a:custGeom>
              <a:avLst/>
              <a:gdLst/>
              <a:ahLst/>
              <a:cxnLst/>
              <a:rect l="l" t="t" r="r" b="b"/>
              <a:pathLst>
                <a:path w="9525" h="9525" extrusionOk="0">
                  <a:moveTo>
                    <a:pt x="8096" y="8096"/>
                  </a:moveTo>
                  <a:cubicBezTo>
                    <a:pt x="7144" y="8096"/>
                    <a:pt x="7144" y="8096"/>
                    <a:pt x="7144" y="7144"/>
                  </a:cubicBezTo>
                  <a:lnTo>
                    <a:pt x="8096" y="8096"/>
                  </a:ln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973" name="Google Shape;12973;p15"/>
            <p:cNvSpPr/>
            <p:nvPr/>
          </p:nvSpPr>
          <p:spPr>
            <a:xfrm>
              <a:off x="4787318" y="2374106"/>
              <a:ext cx="9525" cy="9525"/>
            </a:xfrm>
            <a:custGeom>
              <a:avLst/>
              <a:gdLst/>
              <a:ahLst/>
              <a:cxnLst/>
              <a:rect l="l" t="t" r="r" b="b"/>
              <a:pathLst>
                <a:path w="9525" h="9525" extrusionOk="0">
                  <a:moveTo>
                    <a:pt x="7567" y="7144"/>
                  </a:moveTo>
                  <a:cubicBezTo>
                    <a:pt x="7567" y="7144"/>
                    <a:pt x="6615" y="7144"/>
                    <a:pt x="7567" y="7144"/>
                  </a:cubicBezTo>
                  <a:cubicBezTo>
                    <a:pt x="7567" y="7144"/>
                    <a:pt x="7567" y="7144"/>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974" name="Google Shape;12974;p15"/>
            <p:cNvSpPr/>
            <p:nvPr/>
          </p:nvSpPr>
          <p:spPr>
            <a:xfrm>
              <a:off x="4789223" y="2374106"/>
              <a:ext cx="9525" cy="9525"/>
            </a:xfrm>
            <a:custGeom>
              <a:avLst/>
              <a:gdLst/>
              <a:ahLst/>
              <a:cxnLst/>
              <a:rect l="l" t="t" r="r" b="b"/>
              <a:pathLst>
                <a:path w="9525" h="9525" extrusionOk="0">
                  <a:moveTo>
                    <a:pt x="7567" y="7144"/>
                  </a:moveTo>
                  <a:cubicBezTo>
                    <a:pt x="7567" y="7144"/>
                    <a:pt x="7567" y="7144"/>
                    <a:pt x="7567" y="7144"/>
                  </a:cubicBezTo>
                  <a:cubicBezTo>
                    <a:pt x="7567" y="8096"/>
                    <a:pt x="6615" y="7144"/>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975" name="Google Shape;12975;p15"/>
            <p:cNvSpPr/>
            <p:nvPr/>
          </p:nvSpPr>
          <p:spPr>
            <a:xfrm>
              <a:off x="4787318" y="2377916"/>
              <a:ext cx="9525" cy="9525"/>
            </a:xfrm>
            <a:custGeom>
              <a:avLst/>
              <a:gdLst/>
              <a:ahLst/>
              <a:cxnLst/>
              <a:rect l="l" t="t" r="r" b="b"/>
              <a:pathLst>
                <a:path w="9525" h="9525" extrusionOk="0">
                  <a:moveTo>
                    <a:pt x="7567" y="7144"/>
                  </a:moveTo>
                  <a:cubicBezTo>
                    <a:pt x="7567" y="8096"/>
                    <a:pt x="8520" y="8096"/>
                    <a:pt x="7567" y="7144"/>
                  </a:cubicBezTo>
                  <a:cubicBezTo>
                    <a:pt x="7567" y="8096"/>
                    <a:pt x="6615" y="7144"/>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976" name="Google Shape;12976;p15"/>
            <p:cNvSpPr/>
            <p:nvPr/>
          </p:nvSpPr>
          <p:spPr>
            <a:xfrm>
              <a:off x="4787847" y="2379821"/>
              <a:ext cx="9525" cy="9525"/>
            </a:xfrm>
            <a:custGeom>
              <a:avLst/>
              <a:gdLst/>
              <a:ahLst/>
              <a:cxnLst/>
              <a:rect l="l" t="t" r="r" b="b"/>
              <a:pathLst>
                <a:path w="9525" h="9525" extrusionOk="0">
                  <a:moveTo>
                    <a:pt x="7990" y="7144"/>
                  </a:moveTo>
                  <a:cubicBezTo>
                    <a:pt x="7990" y="7144"/>
                    <a:pt x="6085" y="8096"/>
                    <a:pt x="7990"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977" name="Google Shape;12977;p15"/>
            <p:cNvSpPr/>
            <p:nvPr/>
          </p:nvSpPr>
          <p:spPr>
            <a:xfrm>
              <a:off x="4791551" y="2414111"/>
              <a:ext cx="9525" cy="9525"/>
            </a:xfrm>
            <a:custGeom>
              <a:avLst/>
              <a:gdLst/>
              <a:ahLst/>
              <a:cxnLst/>
              <a:rect l="l" t="t" r="r" b="b"/>
              <a:pathLst>
                <a:path w="9525" h="9525" extrusionOk="0">
                  <a:moveTo>
                    <a:pt x="7144" y="7144"/>
                  </a:move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978" name="Google Shape;12978;p15"/>
            <p:cNvSpPr/>
            <p:nvPr/>
          </p:nvSpPr>
          <p:spPr>
            <a:xfrm>
              <a:off x="4791276" y="2429351"/>
              <a:ext cx="9525" cy="9525"/>
            </a:xfrm>
            <a:custGeom>
              <a:avLst/>
              <a:gdLst/>
              <a:ahLst/>
              <a:cxnLst/>
              <a:rect l="l" t="t" r="r" b="b"/>
              <a:pathLst>
                <a:path w="9525" h="9525" extrusionOk="0">
                  <a:moveTo>
                    <a:pt x="7419" y="7144"/>
                  </a:moveTo>
                  <a:cubicBezTo>
                    <a:pt x="8371" y="7144"/>
                    <a:pt x="7419" y="7144"/>
                    <a:pt x="7419" y="7144"/>
                  </a:cubicBezTo>
                  <a:cubicBezTo>
                    <a:pt x="6466" y="7144"/>
                    <a:pt x="8371" y="7144"/>
                    <a:pt x="7419"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979" name="Google Shape;12979;p15"/>
            <p:cNvSpPr/>
            <p:nvPr/>
          </p:nvSpPr>
          <p:spPr>
            <a:xfrm>
              <a:off x="4795361" y="2436971"/>
              <a:ext cx="9525" cy="9525"/>
            </a:xfrm>
            <a:custGeom>
              <a:avLst/>
              <a:gdLst/>
              <a:ahLst/>
              <a:cxnLst/>
              <a:rect l="l" t="t" r="r" b="b"/>
              <a:pathLst>
                <a:path w="9525" h="9525" extrusionOk="0">
                  <a:moveTo>
                    <a:pt x="7144" y="7144"/>
                  </a:moveTo>
                  <a:cubicBezTo>
                    <a:pt x="8096" y="7144"/>
                    <a:pt x="1095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980" name="Google Shape;12980;p15"/>
            <p:cNvSpPr/>
            <p:nvPr/>
          </p:nvSpPr>
          <p:spPr>
            <a:xfrm>
              <a:off x="4677104" y="2365110"/>
              <a:ext cx="9525" cy="9525"/>
            </a:xfrm>
            <a:custGeom>
              <a:avLst/>
              <a:gdLst/>
              <a:ahLst/>
              <a:cxnLst/>
              <a:rect l="l" t="t" r="r" b="b"/>
              <a:pathLst>
                <a:path w="9525" h="9525" extrusionOk="0">
                  <a:moveTo>
                    <a:pt x="8244" y="7567"/>
                  </a:moveTo>
                  <a:cubicBezTo>
                    <a:pt x="7291" y="6615"/>
                    <a:pt x="6339" y="7567"/>
                    <a:pt x="8244" y="7567"/>
                  </a:cubicBezTo>
                  <a:cubicBezTo>
                    <a:pt x="8244" y="6615"/>
                    <a:pt x="8244" y="7567"/>
                    <a:pt x="8244"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981" name="Google Shape;12981;p15"/>
            <p:cNvSpPr/>
            <p:nvPr/>
          </p:nvSpPr>
          <p:spPr>
            <a:xfrm>
              <a:off x="4663916" y="2365110"/>
              <a:ext cx="28575" cy="114300"/>
            </a:xfrm>
            <a:custGeom>
              <a:avLst/>
              <a:gdLst/>
              <a:ahLst/>
              <a:cxnLst/>
              <a:rect l="l" t="t" r="r" b="b"/>
              <a:pathLst>
                <a:path w="28575" h="114300" extrusionOk="0">
                  <a:moveTo>
                    <a:pt x="20479" y="114247"/>
                  </a:moveTo>
                  <a:cubicBezTo>
                    <a:pt x="8096" y="110437"/>
                    <a:pt x="17621" y="51382"/>
                    <a:pt x="13811" y="50430"/>
                  </a:cubicBezTo>
                  <a:cubicBezTo>
                    <a:pt x="12859" y="47572"/>
                    <a:pt x="5239" y="33285"/>
                    <a:pt x="15716" y="31380"/>
                  </a:cubicBezTo>
                  <a:cubicBezTo>
                    <a:pt x="14764" y="30427"/>
                    <a:pt x="15716" y="30427"/>
                    <a:pt x="17621" y="31380"/>
                  </a:cubicBezTo>
                  <a:cubicBezTo>
                    <a:pt x="8096" y="28522"/>
                    <a:pt x="4286" y="21855"/>
                    <a:pt x="14764" y="22807"/>
                  </a:cubicBezTo>
                  <a:cubicBezTo>
                    <a:pt x="2381" y="29474"/>
                    <a:pt x="12859" y="15187"/>
                    <a:pt x="12859" y="20902"/>
                  </a:cubicBezTo>
                  <a:cubicBezTo>
                    <a:pt x="11906" y="19949"/>
                    <a:pt x="8096" y="20902"/>
                    <a:pt x="7144" y="19949"/>
                  </a:cubicBezTo>
                  <a:cubicBezTo>
                    <a:pt x="8096" y="19949"/>
                    <a:pt x="8096" y="19949"/>
                    <a:pt x="7144" y="18997"/>
                  </a:cubicBezTo>
                  <a:cubicBezTo>
                    <a:pt x="9049" y="16140"/>
                    <a:pt x="10954" y="18045"/>
                    <a:pt x="16669" y="18045"/>
                  </a:cubicBezTo>
                  <a:cubicBezTo>
                    <a:pt x="11906" y="23760"/>
                    <a:pt x="14764" y="6615"/>
                    <a:pt x="15716" y="7567"/>
                  </a:cubicBezTo>
                  <a:cubicBezTo>
                    <a:pt x="14764" y="6615"/>
                    <a:pt x="19526" y="7567"/>
                    <a:pt x="19526" y="7567"/>
                  </a:cubicBezTo>
                  <a:cubicBezTo>
                    <a:pt x="17621" y="8520"/>
                    <a:pt x="17621" y="7567"/>
                    <a:pt x="16669" y="7567"/>
                  </a:cubicBezTo>
                  <a:cubicBezTo>
                    <a:pt x="18574" y="8520"/>
                    <a:pt x="19526" y="8520"/>
                    <a:pt x="19526" y="7567"/>
                  </a:cubicBezTo>
                  <a:cubicBezTo>
                    <a:pt x="41434" y="14235"/>
                    <a:pt x="8096" y="101865"/>
                    <a:pt x="20479" y="11424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982" name="Google Shape;12982;p15"/>
            <p:cNvSpPr/>
            <p:nvPr/>
          </p:nvSpPr>
          <p:spPr>
            <a:xfrm>
              <a:off x="4675346" y="2365533"/>
              <a:ext cx="9525" cy="9525"/>
            </a:xfrm>
            <a:custGeom>
              <a:avLst/>
              <a:gdLst/>
              <a:ahLst/>
              <a:cxnLst/>
              <a:rect l="l" t="t" r="r" b="b"/>
              <a:pathLst>
                <a:path w="9525" h="9525" extrusionOk="0">
                  <a:moveTo>
                    <a:pt x="10001" y="7144"/>
                  </a:moveTo>
                  <a:cubicBezTo>
                    <a:pt x="9049" y="7144"/>
                    <a:pt x="9049" y="7144"/>
                    <a:pt x="7144" y="7144"/>
                  </a:cubicBezTo>
                  <a:cubicBezTo>
                    <a:pt x="8096" y="7144"/>
                    <a:pt x="9049" y="7144"/>
                    <a:pt x="10001"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983" name="Google Shape;12983;p15"/>
            <p:cNvSpPr/>
            <p:nvPr/>
          </p:nvSpPr>
          <p:spPr>
            <a:xfrm>
              <a:off x="4668785" y="2373153"/>
              <a:ext cx="9525" cy="9525"/>
            </a:xfrm>
            <a:custGeom>
              <a:avLst/>
              <a:gdLst/>
              <a:ahLst/>
              <a:cxnLst/>
              <a:rect l="l" t="t" r="r" b="b"/>
              <a:pathLst>
                <a:path w="9525" h="9525" extrusionOk="0">
                  <a:moveTo>
                    <a:pt x="7990" y="7144"/>
                  </a:moveTo>
                  <a:cubicBezTo>
                    <a:pt x="7990" y="7144"/>
                    <a:pt x="6085" y="7144"/>
                    <a:pt x="7990"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984" name="Google Shape;12984;p15"/>
            <p:cNvSpPr/>
            <p:nvPr/>
          </p:nvSpPr>
          <p:spPr>
            <a:xfrm>
              <a:off x="4668679" y="2374106"/>
              <a:ext cx="9525" cy="9525"/>
            </a:xfrm>
            <a:custGeom>
              <a:avLst/>
              <a:gdLst/>
              <a:ahLst/>
              <a:cxnLst/>
              <a:rect l="l" t="t" r="r" b="b"/>
              <a:pathLst>
                <a:path w="9525" h="9525" extrusionOk="0">
                  <a:moveTo>
                    <a:pt x="8096" y="8096"/>
                  </a:moveTo>
                  <a:cubicBezTo>
                    <a:pt x="7144" y="8096"/>
                    <a:pt x="7144" y="8096"/>
                    <a:pt x="7144" y="7144"/>
                  </a:cubicBezTo>
                  <a:lnTo>
                    <a:pt x="8096" y="8096"/>
                  </a:ln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985" name="Google Shape;12985;p15"/>
            <p:cNvSpPr/>
            <p:nvPr/>
          </p:nvSpPr>
          <p:spPr>
            <a:xfrm>
              <a:off x="4665398" y="2376963"/>
              <a:ext cx="9525" cy="9525"/>
            </a:xfrm>
            <a:custGeom>
              <a:avLst/>
              <a:gdLst/>
              <a:ahLst/>
              <a:cxnLst/>
              <a:rect l="l" t="t" r="r" b="b"/>
              <a:pathLst>
                <a:path w="9525" h="9525" extrusionOk="0">
                  <a:moveTo>
                    <a:pt x="7567" y="7144"/>
                  </a:moveTo>
                  <a:cubicBezTo>
                    <a:pt x="7567" y="7144"/>
                    <a:pt x="6615" y="7144"/>
                    <a:pt x="7567" y="7144"/>
                  </a:cubicBezTo>
                  <a:cubicBezTo>
                    <a:pt x="7567" y="7144"/>
                    <a:pt x="7567" y="7144"/>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986" name="Google Shape;12986;p15"/>
            <p:cNvSpPr/>
            <p:nvPr/>
          </p:nvSpPr>
          <p:spPr>
            <a:xfrm>
              <a:off x="4667303" y="2376963"/>
              <a:ext cx="9525" cy="9525"/>
            </a:xfrm>
            <a:custGeom>
              <a:avLst/>
              <a:gdLst/>
              <a:ahLst/>
              <a:cxnLst/>
              <a:rect l="l" t="t" r="r" b="b"/>
              <a:pathLst>
                <a:path w="9525" h="9525" extrusionOk="0">
                  <a:moveTo>
                    <a:pt x="7567" y="7144"/>
                  </a:moveTo>
                  <a:cubicBezTo>
                    <a:pt x="7567" y="7144"/>
                    <a:pt x="7567" y="7144"/>
                    <a:pt x="7567" y="7144"/>
                  </a:cubicBezTo>
                  <a:cubicBezTo>
                    <a:pt x="7567" y="7144"/>
                    <a:pt x="6615" y="7144"/>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987" name="Google Shape;12987;p15"/>
            <p:cNvSpPr/>
            <p:nvPr/>
          </p:nvSpPr>
          <p:spPr>
            <a:xfrm>
              <a:off x="4665398" y="2380773"/>
              <a:ext cx="9525" cy="9525"/>
            </a:xfrm>
            <a:custGeom>
              <a:avLst/>
              <a:gdLst/>
              <a:ahLst/>
              <a:cxnLst/>
              <a:rect l="l" t="t" r="r" b="b"/>
              <a:pathLst>
                <a:path w="9525" h="9525" extrusionOk="0">
                  <a:moveTo>
                    <a:pt x="7567" y="7144"/>
                  </a:moveTo>
                  <a:cubicBezTo>
                    <a:pt x="7567" y="7144"/>
                    <a:pt x="8520" y="7144"/>
                    <a:pt x="7567" y="7144"/>
                  </a:cubicBezTo>
                  <a:cubicBezTo>
                    <a:pt x="7567" y="7144"/>
                    <a:pt x="6615" y="7144"/>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988" name="Google Shape;12988;p15"/>
            <p:cNvSpPr/>
            <p:nvPr/>
          </p:nvSpPr>
          <p:spPr>
            <a:xfrm>
              <a:off x="4665927" y="2382678"/>
              <a:ext cx="9525" cy="9525"/>
            </a:xfrm>
            <a:custGeom>
              <a:avLst/>
              <a:gdLst/>
              <a:ahLst/>
              <a:cxnLst/>
              <a:rect l="l" t="t" r="r" b="b"/>
              <a:pathLst>
                <a:path w="9525" h="9525" extrusionOk="0">
                  <a:moveTo>
                    <a:pt x="7990" y="7144"/>
                  </a:moveTo>
                  <a:cubicBezTo>
                    <a:pt x="7990" y="7144"/>
                    <a:pt x="6085" y="7144"/>
                    <a:pt x="7990"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989" name="Google Shape;12989;p15"/>
            <p:cNvSpPr/>
            <p:nvPr/>
          </p:nvSpPr>
          <p:spPr>
            <a:xfrm>
              <a:off x="4669631" y="2415063"/>
              <a:ext cx="9525" cy="9525"/>
            </a:xfrm>
            <a:custGeom>
              <a:avLst/>
              <a:gdLst/>
              <a:ahLst/>
              <a:cxnLst/>
              <a:rect l="l" t="t" r="r" b="b"/>
              <a:pathLst>
                <a:path w="9525" h="9525" extrusionOk="0">
                  <a:moveTo>
                    <a:pt x="7144" y="7144"/>
                  </a:move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990" name="Google Shape;12990;p15"/>
            <p:cNvSpPr/>
            <p:nvPr/>
          </p:nvSpPr>
          <p:spPr>
            <a:xfrm>
              <a:off x="4669356" y="2429351"/>
              <a:ext cx="9525" cy="9525"/>
            </a:xfrm>
            <a:custGeom>
              <a:avLst/>
              <a:gdLst/>
              <a:ahLst/>
              <a:cxnLst/>
              <a:rect l="l" t="t" r="r" b="b"/>
              <a:pathLst>
                <a:path w="9525" h="9525" extrusionOk="0">
                  <a:moveTo>
                    <a:pt x="7419" y="7144"/>
                  </a:moveTo>
                  <a:cubicBezTo>
                    <a:pt x="8371" y="7144"/>
                    <a:pt x="7419" y="7144"/>
                    <a:pt x="7419" y="7144"/>
                  </a:cubicBezTo>
                  <a:cubicBezTo>
                    <a:pt x="6466" y="7144"/>
                    <a:pt x="8371" y="7144"/>
                    <a:pt x="7419"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991" name="Google Shape;12991;p15"/>
            <p:cNvSpPr/>
            <p:nvPr/>
          </p:nvSpPr>
          <p:spPr>
            <a:xfrm>
              <a:off x="4673441" y="2436971"/>
              <a:ext cx="9525" cy="9525"/>
            </a:xfrm>
            <a:custGeom>
              <a:avLst/>
              <a:gdLst/>
              <a:ahLst/>
              <a:cxnLst/>
              <a:rect l="l" t="t" r="r" b="b"/>
              <a:pathLst>
                <a:path w="9525" h="9525" extrusionOk="0">
                  <a:moveTo>
                    <a:pt x="7144" y="7144"/>
                  </a:moveTo>
                  <a:cubicBezTo>
                    <a:pt x="8096" y="7144"/>
                    <a:pt x="1095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992" name="Google Shape;12992;p15"/>
            <p:cNvSpPr/>
            <p:nvPr/>
          </p:nvSpPr>
          <p:spPr>
            <a:xfrm>
              <a:off x="4528238" y="2356961"/>
              <a:ext cx="9525" cy="9525"/>
            </a:xfrm>
            <a:custGeom>
              <a:avLst/>
              <a:gdLst/>
              <a:ahLst/>
              <a:cxnLst/>
              <a:rect l="l" t="t" r="r" b="b"/>
              <a:pathLst>
                <a:path w="9525" h="9525" extrusionOk="0">
                  <a:moveTo>
                    <a:pt x="7567" y="7144"/>
                  </a:moveTo>
                  <a:cubicBezTo>
                    <a:pt x="7567" y="7144"/>
                    <a:pt x="6615" y="8096"/>
                    <a:pt x="7567" y="7144"/>
                  </a:cubicBezTo>
                  <a:cubicBezTo>
                    <a:pt x="7567" y="7144"/>
                    <a:pt x="8520" y="7144"/>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993" name="Google Shape;12993;p15"/>
            <p:cNvSpPr/>
            <p:nvPr/>
          </p:nvSpPr>
          <p:spPr>
            <a:xfrm>
              <a:off x="4517231" y="2358866"/>
              <a:ext cx="47625" cy="142875"/>
            </a:xfrm>
            <a:custGeom>
              <a:avLst/>
              <a:gdLst/>
              <a:ahLst/>
              <a:cxnLst/>
              <a:rect l="l" t="t" r="r" b="b"/>
              <a:pathLst>
                <a:path w="47625" h="142875" extrusionOk="0">
                  <a:moveTo>
                    <a:pt x="45244" y="136684"/>
                  </a:moveTo>
                  <a:cubicBezTo>
                    <a:pt x="27146" y="133826"/>
                    <a:pt x="29051" y="61436"/>
                    <a:pt x="22384" y="59531"/>
                  </a:cubicBezTo>
                  <a:cubicBezTo>
                    <a:pt x="21431" y="56674"/>
                    <a:pt x="10001" y="40481"/>
                    <a:pt x="19526" y="36671"/>
                  </a:cubicBezTo>
                  <a:cubicBezTo>
                    <a:pt x="18574" y="35719"/>
                    <a:pt x="19526" y="35719"/>
                    <a:pt x="21431" y="35719"/>
                  </a:cubicBezTo>
                  <a:cubicBezTo>
                    <a:pt x="11906" y="33814"/>
                    <a:pt x="5239" y="27146"/>
                    <a:pt x="16669" y="26194"/>
                  </a:cubicBezTo>
                  <a:cubicBezTo>
                    <a:pt x="14764" y="28099"/>
                    <a:pt x="9049" y="25241"/>
                    <a:pt x="8096" y="24289"/>
                  </a:cubicBezTo>
                  <a:cubicBezTo>
                    <a:pt x="9049" y="24289"/>
                    <a:pt x="9049" y="24289"/>
                    <a:pt x="7144" y="23336"/>
                  </a:cubicBezTo>
                  <a:cubicBezTo>
                    <a:pt x="8096" y="20479"/>
                    <a:pt x="10954" y="21431"/>
                    <a:pt x="16669" y="20479"/>
                  </a:cubicBezTo>
                  <a:cubicBezTo>
                    <a:pt x="13811" y="27146"/>
                    <a:pt x="11906" y="7144"/>
                    <a:pt x="13811" y="8096"/>
                  </a:cubicBezTo>
                  <a:cubicBezTo>
                    <a:pt x="12859" y="7144"/>
                    <a:pt x="17621" y="8096"/>
                    <a:pt x="17621" y="7144"/>
                  </a:cubicBezTo>
                  <a:cubicBezTo>
                    <a:pt x="16669" y="8096"/>
                    <a:pt x="14764" y="8096"/>
                    <a:pt x="14764" y="8096"/>
                  </a:cubicBezTo>
                  <a:cubicBezTo>
                    <a:pt x="16669" y="9049"/>
                    <a:pt x="17621" y="9049"/>
                    <a:pt x="17621" y="8096"/>
                  </a:cubicBezTo>
                  <a:cubicBezTo>
                    <a:pt x="41434" y="10001"/>
                    <a:pt x="29051" y="122396"/>
                    <a:pt x="45244" y="13668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994" name="Google Shape;12994;p15"/>
            <p:cNvSpPr/>
            <p:nvPr/>
          </p:nvSpPr>
          <p:spPr>
            <a:xfrm>
              <a:off x="4526756" y="2357913"/>
              <a:ext cx="9525" cy="9525"/>
            </a:xfrm>
            <a:custGeom>
              <a:avLst/>
              <a:gdLst/>
              <a:ahLst/>
              <a:cxnLst/>
              <a:rect l="l" t="t" r="r" b="b"/>
              <a:pathLst>
                <a:path w="9525" h="9525" extrusionOk="0">
                  <a:moveTo>
                    <a:pt x="9049" y="7144"/>
                  </a:moveTo>
                  <a:cubicBezTo>
                    <a:pt x="8096" y="7144"/>
                    <a:pt x="8096" y="8096"/>
                    <a:pt x="7144" y="8096"/>
                  </a:cubicBezTo>
                  <a:cubicBezTo>
                    <a:pt x="8096" y="7144"/>
                    <a:pt x="9049" y="7144"/>
                    <a:pt x="9049"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995" name="Google Shape;12995;p15"/>
            <p:cNvSpPr/>
            <p:nvPr/>
          </p:nvSpPr>
          <p:spPr>
            <a:xfrm>
              <a:off x="4521846" y="2368391"/>
              <a:ext cx="9525" cy="9525"/>
            </a:xfrm>
            <a:custGeom>
              <a:avLst/>
              <a:gdLst/>
              <a:ahLst/>
              <a:cxnLst/>
              <a:rect l="l" t="t" r="r" b="b"/>
              <a:pathLst>
                <a:path w="9525" h="9525" extrusionOk="0">
                  <a:moveTo>
                    <a:pt x="8244" y="7144"/>
                  </a:moveTo>
                  <a:cubicBezTo>
                    <a:pt x="7291" y="7144"/>
                    <a:pt x="6339" y="7144"/>
                    <a:pt x="82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996" name="Google Shape;12996;p15"/>
            <p:cNvSpPr/>
            <p:nvPr/>
          </p:nvSpPr>
          <p:spPr>
            <a:xfrm>
              <a:off x="4521041" y="2370296"/>
              <a:ext cx="9525" cy="9525"/>
            </a:xfrm>
            <a:custGeom>
              <a:avLst/>
              <a:gdLst/>
              <a:ahLst/>
              <a:cxnLst/>
              <a:rect l="l" t="t" r="r" b="b"/>
              <a:pathLst>
                <a:path w="9525" h="9525" extrusionOk="0">
                  <a:moveTo>
                    <a:pt x="9049" y="8096"/>
                  </a:moveTo>
                  <a:cubicBezTo>
                    <a:pt x="8096" y="8096"/>
                    <a:pt x="8096" y="8096"/>
                    <a:pt x="7144" y="7144"/>
                  </a:cubicBezTo>
                  <a:lnTo>
                    <a:pt x="9049" y="8096"/>
                  </a:ln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997" name="Google Shape;12997;p15"/>
            <p:cNvSpPr/>
            <p:nvPr/>
          </p:nvSpPr>
          <p:spPr>
            <a:xfrm>
              <a:off x="4519136" y="2374106"/>
              <a:ext cx="9525" cy="9525"/>
            </a:xfrm>
            <a:custGeom>
              <a:avLst/>
              <a:gdLst/>
              <a:ahLst/>
              <a:cxnLst/>
              <a:rect l="l" t="t" r="r" b="b"/>
              <a:pathLst>
                <a:path w="9525" h="9525" extrusionOk="0">
                  <a:moveTo>
                    <a:pt x="8096" y="7144"/>
                  </a:moveTo>
                  <a:cubicBezTo>
                    <a:pt x="7144" y="7144"/>
                    <a:pt x="7144" y="7144"/>
                    <a:pt x="7144" y="7144"/>
                  </a:cubicBezTo>
                  <a:cubicBezTo>
                    <a:pt x="7144" y="7144"/>
                    <a:pt x="8096" y="7144"/>
                    <a:pt x="8096"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998" name="Google Shape;12998;p15"/>
            <p:cNvSpPr/>
            <p:nvPr/>
          </p:nvSpPr>
          <p:spPr>
            <a:xfrm>
              <a:off x="4521147" y="2374106"/>
              <a:ext cx="9525" cy="9525"/>
            </a:xfrm>
            <a:custGeom>
              <a:avLst/>
              <a:gdLst/>
              <a:ahLst/>
              <a:cxnLst/>
              <a:rect l="l" t="t" r="r" b="b"/>
              <a:pathLst>
                <a:path w="9525" h="9525" extrusionOk="0">
                  <a:moveTo>
                    <a:pt x="7990" y="7144"/>
                  </a:moveTo>
                  <a:cubicBezTo>
                    <a:pt x="7990" y="7144"/>
                    <a:pt x="7038" y="7144"/>
                    <a:pt x="7990" y="7144"/>
                  </a:cubicBezTo>
                  <a:cubicBezTo>
                    <a:pt x="7990" y="7144"/>
                    <a:pt x="6085" y="7144"/>
                    <a:pt x="7990"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999" name="Google Shape;12999;p15"/>
            <p:cNvSpPr/>
            <p:nvPr/>
          </p:nvSpPr>
          <p:spPr>
            <a:xfrm>
              <a:off x="4520195" y="2378868"/>
              <a:ext cx="9525" cy="9525"/>
            </a:xfrm>
            <a:custGeom>
              <a:avLst/>
              <a:gdLst/>
              <a:ahLst/>
              <a:cxnLst/>
              <a:rect l="l" t="t" r="r" b="b"/>
              <a:pathLst>
                <a:path w="9525" h="9525" extrusionOk="0">
                  <a:moveTo>
                    <a:pt x="7990" y="7144"/>
                  </a:moveTo>
                  <a:cubicBezTo>
                    <a:pt x="7990" y="7144"/>
                    <a:pt x="7990" y="7144"/>
                    <a:pt x="7990" y="7144"/>
                  </a:cubicBezTo>
                  <a:cubicBezTo>
                    <a:pt x="7990" y="7144"/>
                    <a:pt x="6085" y="7144"/>
                    <a:pt x="7990"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000" name="Google Shape;13000;p15"/>
            <p:cNvSpPr/>
            <p:nvPr/>
          </p:nvSpPr>
          <p:spPr>
            <a:xfrm>
              <a:off x="4521147" y="2380773"/>
              <a:ext cx="9525" cy="9525"/>
            </a:xfrm>
            <a:custGeom>
              <a:avLst/>
              <a:gdLst/>
              <a:ahLst/>
              <a:cxnLst/>
              <a:rect l="l" t="t" r="r" b="b"/>
              <a:pathLst>
                <a:path w="9525" h="9525" extrusionOk="0">
                  <a:moveTo>
                    <a:pt x="7990" y="7144"/>
                  </a:moveTo>
                  <a:cubicBezTo>
                    <a:pt x="7990" y="7144"/>
                    <a:pt x="6085" y="8096"/>
                    <a:pt x="7990"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001" name="Google Shape;13001;p15"/>
            <p:cNvSpPr/>
            <p:nvPr/>
          </p:nvSpPr>
          <p:spPr>
            <a:xfrm>
              <a:off x="4533424" y="2419826"/>
              <a:ext cx="9525" cy="9525"/>
            </a:xfrm>
            <a:custGeom>
              <a:avLst/>
              <a:gdLst/>
              <a:ahLst/>
              <a:cxnLst/>
              <a:rect l="l" t="t" r="r" b="b"/>
              <a:pathLst>
                <a:path w="9525" h="9525" extrusionOk="0">
                  <a:moveTo>
                    <a:pt x="7144" y="7144"/>
                  </a:move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002" name="Google Shape;13002;p15"/>
            <p:cNvSpPr/>
            <p:nvPr/>
          </p:nvSpPr>
          <p:spPr>
            <a:xfrm>
              <a:off x="4536810" y="2436971"/>
              <a:ext cx="9525" cy="9525"/>
            </a:xfrm>
            <a:custGeom>
              <a:avLst/>
              <a:gdLst/>
              <a:ahLst/>
              <a:cxnLst/>
              <a:rect l="l" t="t" r="r" b="b"/>
              <a:pathLst>
                <a:path w="9525" h="9525" extrusionOk="0">
                  <a:moveTo>
                    <a:pt x="7567" y="7144"/>
                  </a:moveTo>
                  <a:cubicBezTo>
                    <a:pt x="8520" y="8096"/>
                    <a:pt x="6615" y="8096"/>
                    <a:pt x="7567" y="7144"/>
                  </a:cubicBezTo>
                  <a:cubicBezTo>
                    <a:pt x="6615" y="8096"/>
                    <a:pt x="7567" y="8096"/>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003" name="Google Shape;13003;p15"/>
            <p:cNvSpPr/>
            <p:nvPr/>
          </p:nvSpPr>
          <p:spPr>
            <a:xfrm>
              <a:off x="4542949" y="2445781"/>
              <a:ext cx="9525" cy="9525"/>
            </a:xfrm>
            <a:custGeom>
              <a:avLst/>
              <a:gdLst/>
              <a:ahLst/>
              <a:cxnLst/>
              <a:rect l="l" t="t" r="r" b="b"/>
              <a:pathLst>
                <a:path w="9525" h="9525" extrusionOk="0">
                  <a:moveTo>
                    <a:pt x="7144" y="7858"/>
                  </a:moveTo>
                  <a:cubicBezTo>
                    <a:pt x="7144" y="6906"/>
                    <a:pt x="10954" y="6906"/>
                    <a:pt x="7144" y="785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grpSp>
      <p:grpSp>
        <p:nvGrpSpPr>
          <p:cNvPr id="13004" name="Google Shape;13004;p15"/>
          <p:cNvGrpSpPr/>
          <p:nvPr/>
        </p:nvGrpSpPr>
        <p:grpSpPr>
          <a:xfrm rot="-2082564">
            <a:off x="6680456" y="1989436"/>
            <a:ext cx="219795" cy="546595"/>
            <a:chOff x="7012781" y="5504021"/>
            <a:chExt cx="479108" cy="1191464"/>
          </a:xfrm>
        </p:grpSpPr>
        <p:sp>
          <p:nvSpPr>
            <p:cNvPr id="13005" name="Google Shape;13005;p15"/>
            <p:cNvSpPr/>
            <p:nvPr/>
          </p:nvSpPr>
          <p:spPr>
            <a:xfrm>
              <a:off x="7174559" y="5661183"/>
              <a:ext cx="9525" cy="9525"/>
            </a:xfrm>
            <a:custGeom>
              <a:avLst/>
              <a:gdLst/>
              <a:ahLst/>
              <a:cxnLst/>
              <a:rect l="l" t="t" r="r" b="b"/>
              <a:pathLst>
                <a:path w="9525" h="9525" extrusionOk="0">
                  <a:moveTo>
                    <a:pt x="8244" y="7144"/>
                  </a:moveTo>
                  <a:cubicBezTo>
                    <a:pt x="7291" y="7144"/>
                    <a:pt x="6339" y="10954"/>
                    <a:pt x="82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006" name="Google Shape;13006;p15"/>
            <p:cNvSpPr/>
            <p:nvPr/>
          </p:nvSpPr>
          <p:spPr>
            <a:xfrm>
              <a:off x="7170896" y="5669756"/>
              <a:ext cx="9525" cy="9525"/>
            </a:xfrm>
            <a:custGeom>
              <a:avLst/>
              <a:gdLst/>
              <a:ahLst/>
              <a:cxnLst/>
              <a:rect l="l" t="t" r="r" b="b"/>
              <a:pathLst>
                <a:path w="9525" h="9525" extrusionOk="0">
                  <a:moveTo>
                    <a:pt x="7144" y="7144"/>
                  </a:moveTo>
                  <a:cubicBezTo>
                    <a:pt x="9049" y="8096"/>
                    <a:pt x="13811"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007" name="Google Shape;13007;p15"/>
            <p:cNvSpPr/>
            <p:nvPr/>
          </p:nvSpPr>
          <p:spPr>
            <a:xfrm>
              <a:off x="7175659" y="5803106"/>
              <a:ext cx="9525" cy="9525"/>
            </a:xfrm>
            <a:custGeom>
              <a:avLst/>
              <a:gdLst/>
              <a:ahLst/>
              <a:cxnLst/>
              <a:rect l="l" t="t" r="r" b="b"/>
              <a:pathLst>
                <a:path w="9525" h="9525" extrusionOk="0">
                  <a:moveTo>
                    <a:pt x="7144" y="7144"/>
                  </a:moveTo>
                  <a:lnTo>
                    <a:pt x="7144" y="7144"/>
                  </a:ln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008" name="Google Shape;13008;p15"/>
            <p:cNvSpPr/>
            <p:nvPr/>
          </p:nvSpPr>
          <p:spPr>
            <a:xfrm>
              <a:off x="7180951" y="5867876"/>
              <a:ext cx="9525" cy="9525"/>
            </a:xfrm>
            <a:custGeom>
              <a:avLst/>
              <a:gdLst/>
              <a:ahLst/>
              <a:cxnLst/>
              <a:rect l="l" t="t" r="r" b="b"/>
              <a:pathLst>
                <a:path w="9525" h="9525" extrusionOk="0">
                  <a:moveTo>
                    <a:pt x="7567" y="7144"/>
                  </a:moveTo>
                  <a:cubicBezTo>
                    <a:pt x="7567" y="7144"/>
                    <a:pt x="6615" y="7144"/>
                    <a:pt x="7567" y="7144"/>
                  </a:cubicBezTo>
                  <a:cubicBezTo>
                    <a:pt x="6615" y="7144"/>
                    <a:pt x="7567" y="7144"/>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009" name="Google Shape;13009;p15"/>
            <p:cNvSpPr/>
            <p:nvPr/>
          </p:nvSpPr>
          <p:spPr>
            <a:xfrm>
              <a:off x="7178516" y="5879306"/>
              <a:ext cx="9525" cy="9525"/>
            </a:xfrm>
            <a:custGeom>
              <a:avLst/>
              <a:gdLst/>
              <a:ahLst/>
              <a:cxnLst/>
              <a:rect l="l" t="t" r="r" b="b"/>
              <a:pathLst>
                <a:path w="9525" h="9525" extrusionOk="0">
                  <a:moveTo>
                    <a:pt x="7144" y="7144"/>
                  </a:moveTo>
                  <a:cubicBezTo>
                    <a:pt x="8096" y="7144"/>
                    <a:pt x="8096" y="7144"/>
                    <a:pt x="7144" y="7144"/>
                  </a:cubicBez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010" name="Google Shape;13010;p15"/>
            <p:cNvSpPr/>
            <p:nvPr/>
          </p:nvSpPr>
          <p:spPr>
            <a:xfrm>
              <a:off x="7174706" y="5803106"/>
              <a:ext cx="9525" cy="9525"/>
            </a:xfrm>
            <a:custGeom>
              <a:avLst/>
              <a:gdLst/>
              <a:ahLst/>
              <a:cxnLst/>
              <a:rect l="l" t="t" r="r" b="b"/>
              <a:pathLst>
                <a:path w="9525" h="9525" extrusionOk="0">
                  <a:moveTo>
                    <a:pt x="8096" y="7144"/>
                  </a:moveTo>
                  <a:lnTo>
                    <a:pt x="7144" y="9049"/>
                  </a:lnTo>
                  <a:cubicBezTo>
                    <a:pt x="9049" y="9049"/>
                    <a:pt x="8096" y="8096"/>
                    <a:pt x="8096"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011" name="Google Shape;13011;p15"/>
            <p:cNvSpPr/>
            <p:nvPr/>
          </p:nvSpPr>
          <p:spPr>
            <a:xfrm>
              <a:off x="7179321" y="5681991"/>
              <a:ext cx="9525" cy="9525"/>
            </a:xfrm>
            <a:custGeom>
              <a:avLst/>
              <a:gdLst/>
              <a:ahLst/>
              <a:cxnLst/>
              <a:rect l="l" t="t" r="r" b="b"/>
              <a:pathLst>
                <a:path w="9525" h="9525" extrusionOk="0">
                  <a:moveTo>
                    <a:pt x="8244" y="8244"/>
                  </a:moveTo>
                  <a:cubicBezTo>
                    <a:pt x="7291" y="6339"/>
                    <a:pt x="6339" y="7291"/>
                    <a:pt x="8244" y="82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012" name="Google Shape;13012;p15"/>
            <p:cNvSpPr/>
            <p:nvPr/>
          </p:nvSpPr>
          <p:spPr>
            <a:xfrm>
              <a:off x="7168674" y="5773684"/>
              <a:ext cx="9525" cy="9525"/>
            </a:xfrm>
            <a:custGeom>
              <a:avLst/>
              <a:gdLst/>
              <a:ahLst/>
              <a:cxnLst/>
              <a:rect l="l" t="t" r="r" b="b"/>
              <a:pathLst>
                <a:path w="9525" h="9525" extrusionOk="0">
                  <a:moveTo>
                    <a:pt x="8414" y="7990"/>
                  </a:moveTo>
                  <a:cubicBezTo>
                    <a:pt x="8414" y="7990"/>
                    <a:pt x="5556" y="6085"/>
                    <a:pt x="8414" y="7990"/>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013" name="Google Shape;13013;p15"/>
            <p:cNvSpPr/>
            <p:nvPr/>
          </p:nvSpPr>
          <p:spPr>
            <a:xfrm>
              <a:off x="7167086" y="5752223"/>
              <a:ext cx="9525" cy="9525"/>
            </a:xfrm>
            <a:custGeom>
              <a:avLst/>
              <a:gdLst/>
              <a:ahLst/>
              <a:cxnLst/>
              <a:rect l="l" t="t" r="r" b="b"/>
              <a:pathLst>
                <a:path w="9525" h="9525" extrusionOk="0">
                  <a:moveTo>
                    <a:pt x="7144" y="7545"/>
                  </a:moveTo>
                  <a:cubicBezTo>
                    <a:pt x="7144" y="11354"/>
                    <a:pt x="14764" y="5639"/>
                    <a:pt x="7144" y="7545"/>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014" name="Google Shape;13014;p15"/>
            <p:cNvSpPr/>
            <p:nvPr/>
          </p:nvSpPr>
          <p:spPr>
            <a:xfrm>
              <a:off x="7168991" y="5688806"/>
              <a:ext cx="9525" cy="9525"/>
            </a:xfrm>
            <a:custGeom>
              <a:avLst/>
              <a:gdLst/>
              <a:ahLst/>
              <a:cxnLst/>
              <a:rect l="l" t="t" r="r" b="b"/>
              <a:pathLst>
                <a:path w="9525" h="9525" extrusionOk="0">
                  <a:moveTo>
                    <a:pt x="7144" y="7144"/>
                  </a:moveTo>
                  <a:lnTo>
                    <a:pt x="7144" y="7144"/>
                  </a:ln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015" name="Google Shape;13015;p15"/>
            <p:cNvSpPr/>
            <p:nvPr/>
          </p:nvSpPr>
          <p:spPr>
            <a:xfrm>
              <a:off x="7169944" y="5790723"/>
              <a:ext cx="9525" cy="9525"/>
            </a:xfrm>
            <a:custGeom>
              <a:avLst/>
              <a:gdLst/>
              <a:ahLst/>
              <a:cxnLst/>
              <a:rect l="l" t="t" r="r" b="b"/>
              <a:pathLst>
                <a:path w="9525" h="9525" extrusionOk="0">
                  <a:moveTo>
                    <a:pt x="8096" y="7144"/>
                  </a:moveTo>
                  <a:cubicBezTo>
                    <a:pt x="8096" y="7144"/>
                    <a:pt x="7144" y="7144"/>
                    <a:pt x="7144" y="7144"/>
                  </a:cubicBezTo>
                  <a:cubicBezTo>
                    <a:pt x="8096" y="7144"/>
                    <a:pt x="8096" y="7144"/>
                    <a:pt x="8096"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016" name="Google Shape;13016;p15"/>
            <p:cNvSpPr/>
            <p:nvPr/>
          </p:nvSpPr>
          <p:spPr>
            <a:xfrm>
              <a:off x="7194709" y="5675471"/>
              <a:ext cx="9525" cy="9525"/>
            </a:xfrm>
            <a:custGeom>
              <a:avLst/>
              <a:gdLst/>
              <a:ahLst/>
              <a:cxnLst/>
              <a:rect l="l" t="t" r="r" b="b"/>
              <a:pathLst>
                <a:path w="9525" h="9525" extrusionOk="0">
                  <a:moveTo>
                    <a:pt x="7144" y="7144"/>
                  </a:moveTo>
                  <a:cubicBezTo>
                    <a:pt x="7144" y="7144"/>
                    <a:pt x="7144" y="7144"/>
                    <a:pt x="7144" y="7144"/>
                  </a:cubicBez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017" name="Google Shape;13017;p15"/>
            <p:cNvSpPr/>
            <p:nvPr/>
          </p:nvSpPr>
          <p:spPr>
            <a:xfrm>
              <a:off x="7168991" y="5659490"/>
              <a:ext cx="9525" cy="9525"/>
            </a:xfrm>
            <a:custGeom>
              <a:avLst/>
              <a:gdLst/>
              <a:ahLst/>
              <a:cxnLst/>
              <a:rect l="l" t="t" r="r" b="b"/>
              <a:pathLst>
                <a:path w="9525" h="9525" extrusionOk="0">
                  <a:moveTo>
                    <a:pt x="7144" y="8837"/>
                  </a:moveTo>
                  <a:cubicBezTo>
                    <a:pt x="7144" y="8837"/>
                    <a:pt x="9049" y="5027"/>
                    <a:pt x="7144" y="883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018" name="Google Shape;13018;p15"/>
            <p:cNvSpPr/>
            <p:nvPr/>
          </p:nvSpPr>
          <p:spPr>
            <a:xfrm>
              <a:off x="7177564" y="5899837"/>
              <a:ext cx="9525" cy="9525"/>
            </a:xfrm>
            <a:custGeom>
              <a:avLst/>
              <a:gdLst/>
              <a:ahLst/>
              <a:cxnLst/>
              <a:rect l="l" t="t" r="r" b="b"/>
              <a:pathLst>
                <a:path w="9525" h="9525" extrusionOk="0">
                  <a:moveTo>
                    <a:pt x="7144" y="7567"/>
                  </a:moveTo>
                  <a:lnTo>
                    <a:pt x="7144" y="7567"/>
                  </a:lnTo>
                  <a:cubicBezTo>
                    <a:pt x="7144" y="6614"/>
                    <a:pt x="7144" y="7567"/>
                    <a:pt x="7144"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019" name="Google Shape;13019;p15"/>
            <p:cNvSpPr/>
            <p:nvPr/>
          </p:nvSpPr>
          <p:spPr>
            <a:xfrm>
              <a:off x="7246144" y="5931299"/>
              <a:ext cx="19050" cy="9525"/>
            </a:xfrm>
            <a:custGeom>
              <a:avLst/>
              <a:gdLst/>
              <a:ahLst/>
              <a:cxnLst/>
              <a:rect l="l" t="t" r="r" b="b"/>
              <a:pathLst>
                <a:path w="19050" h="9525" extrusionOk="0">
                  <a:moveTo>
                    <a:pt x="12859" y="9443"/>
                  </a:moveTo>
                  <a:cubicBezTo>
                    <a:pt x="10001" y="11349"/>
                    <a:pt x="10001" y="5633"/>
                    <a:pt x="7144" y="7538"/>
                  </a:cubicBezTo>
                  <a:cubicBezTo>
                    <a:pt x="8096" y="8491"/>
                    <a:pt x="10954" y="12301"/>
                    <a:pt x="12859" y="9443"/>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020" name="Google Shape;13020;p15"/>
            <p:cNvSpPr/>
            <p:nvPr/>
          </p:nvSpPr>
          <p:spPr>
            <a:xfrm>
              <a:off x="7179469" y="5684043"/>
              <a:ext cx="9525" cy="9525"/>
            </a:xfrm>
            <a:custGeom>
              <a:avLst/>
              <a:gdLst/>
              <a:ahLst/>
              <a:cxnLst/>
              <a:rect l="l" t="t" r="r" b="b"/>
              <a:pathLst>
                <a:path w="9525" h="9525" extrusionOk="0">
                  <a:moveTo>
                    <a:pt x="7144" y="7144"/>
                  </a:moveTo>
                  <a:cubicBezTo>
                    <a:pt x="7144" y="7144"/>
                    <a:pt x="7144" y="7144"/>
                    <a:pt x="7144" y="7144"/>
                  </a:cubicBez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021" name="Google Shape;13021;p15"/>
            <p:cNvSpPr/>
            <p:nvPr/>
          </p:nvSpPr>
          <p:spPr>
            <a:xfrm>
              <a:off x="7245720" y="5932646"/>
              <a:ext cx="9525" cy="9525"/>
            </a:xfrm>
            <a:custGeom>
              <a:avLst/>
              <a:gdLst/>
              <a:ahLst/>
              <a:cxnLst/>
              <a:rect l="l" t="t" r="r" b="b"/>
              <a:pathLst>
                <a:path w="9525" h="9525" extrusionOk="0">
                  <a:moveTo>
                    <a:pt x="7567" y="7144"/>
                  </a:moveTo>
                  <a:cubicBezTo>
                    <a:pt x="7567" y="7144"/>
                    <a:pt x="6615" y="7144"/>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022" name="Google Shape;13022;p15"/>
            <p:cNvSpPr/>
            <p:nvPr/>
          </p:nvSpPr>
          <p:spPr>
            <a:xfrm>
              <a:off x="7185184" y="5945981"/>
              <a:ext cx="9525" cy="9525"/>
            </a:xfrm>
            <a:custGeom>
              <a:avLst/>
              <a:gdLst/>
              <a:ahLst/>
              <a:cxnLst/>
              <a:rect l="l" t="t" r="r" b="b"/>
              <a:pathLst>
                <a:path w="9525" h="9525" extrusionOk="0">
                  <a:moveTo>
                    <a:pt x="7144" y="8096"/>
                  </a:moveTo>
                  <a:cubicBezTo>
                    <a:pt x="8096" y="8096"/>
                    <a:pt x="8096" y="8096"/>
                    <a:pt x="8096" y="7144"/>
                  </a:cubicBezTo>
                  <a:cubicBezTo>
                    <a:pt x="8096" y="7144"/>
                    <a:pt x="8096" y="7144"/>
                    <a:pt x="7144" y="809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023" name="Google Shape;13023;p15"/>
            <p:cNvSpPr/>
            <p:nvPr/>
          </p:nvSpPr>
          <p:spPr>
            <a:xfrm>
              <a:off x="7185184" y="5911691"/>
              <a:ext cx="9525" cy="9525"/>
            </a:xfrm>
            <a:custGeom>
              <a:avLst/>
              <a:gdLst/>
              <a:ahLst/>
              <a:cxnLst/>
              <a:rect l="l" t="t" r="r" b="b"/>
              <a:pathLst>
                <a:path w="9525" h="9525" extrusionOk="0">
                  <a:moveTo>
                    <a:pt x="7144" y="7144"/>
                  </a:moveTo>
                  <a:lnTo>
                    <a:pt x="7144" y="7144"/>
                  </a:ln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024" name="Google Shape;13024;p15"/>
            <p:cNvSpPr/>
            <p:nvPr/>
          </p:nvSpPr>
          <p:spPr>
            <a:xfrm>
              <a:off x="7191180" y="5963764"/>
              <a:ext cx="9525" cy="9525"/>
            </a:xfrm>
            <a:custGeom>
              <a:avLst/>
              <a:gdLst/>
              <a:ahLst/>
              <a:cxnLst/>
              <a:rect l="l" t="t" r="r" b="b"/>
              <a:pathLst>
                <a:path w="9525" h="9525" extrusionOk="0">
                  <a:moveTo>
                    <a:pt x="7814" y="7458"/>
                  </a:moveTo>
                  <a:cubicBezTo>
                    <a:pt x="5910" y="13173"/>
                    <a:pt x="8767" y="5553"/>
                    <a:pt x="7814" y="745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025" name="Google Shape;13025;p15"/>
            <p:cNvSpPr/>
            <p:nvPr/>
          </p:nvSpPr>
          <p:spPr>
            <a:xfrm>
              <a:off x="7194709" y="5982572"/>
              <a:ext cx="9525" cy="9525"/>
            </a:xfrm>
            <a:custGeom>
              <a:avLst/>
              <a:gdLst/>
              <a:ahLst/>
              <a:cxnLst/>
              <a:rect l="l" t="t" r="r" b="b"/>
              <a:pathLst>
                <a:path w="9525" h="9525" extrusionOk="0">
                  <a:moveTo>
                    <a:pt x="7144" y="8653"/>
                  </a:moveTo>
                  <a:cubicBezTo>
                    <a:pt x="7144" y="7701"/>
                    <a:pt x="8096" y="5795"/>
                    <a:pt x="7144" y="8653"/>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026" name="Google Shape;13026;p15"/>
            <p:cNvSpPr/>
            <p:nvPr/>
          </p:nvSpPr>
          <p:spPr>
            <a:xfrm>
              <a:off x="7250550" y="5671661"/>
              <a:ext cx="9525" cy="9525"/>
            </a:xfrm>
            <a:custGeom>
              <a:avLst/>
              <a:gdLst/>
              <a:ahLst/>
              <a:cxnLst/>
              <a:rect l="l" t="t" r="r" b="b"/>
              <a:pathLst>
                <a:path w="9525" h="9525" extrusionOk="0">
                  <a:moveTo>
                    <a:pt x="8453" y="10001"/>
                  </a:moveTo>
                  <a:cubicBezTo>
                    <a:pt x="8453" y="9049"/>
                    <a:pt x="7500" y="8096"/>
                    <a:pt x="7500" y="7144"/>
                  </a:cubicBezTo>
                  <a:cubicBezTo>
                    <a:pt x="8453" y="9049"/>
                    <a:pt x="5595" y="10001"/>
                    <a:pt x="8453" y="10001"/>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027" name="Google Shape;13027;p15"/>
            <p:cNvSpPr/>
            <p:nvPr/>
          </p:nvSpPr>
          <p:spPr>
            <a:xfrm>
              <a:off x="7178516" y="5683091"/>
              <a:ext cx="9525" cy="9525"/>
            </a:xfrm>
            <a:custGeom>
              <a:avLst/>
              <a:gdLst/>
              <a:ahLst/>
              <a:cxnLst/>
              <a:rect l="l" t="t" r="r" b="b"/>
              <a:pathLst>
                <a:path w="9525" h="9525" extrusionOk="0">
                  <a:moveTo>
                    <a:pt x="7144" y="7144"/>
                  </a:moveTo>
                  <a:cubicBezTo>
                    <a:pt x="10001"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028" name="Google Shape;13028;p15"/>
            <p:cNvSpPr/>
            <p:nvPr/>
          </p:nvSpPr>
          <p:spPr>
            <a:xfrm>
              <a:off x="7214711" y="5962173"/>
              <a:ext cx="9525" cy="9525"/>
            </a:xfrm>
            <a:custGeom>
              <a:avLst/>
              <a:gdLst/>
              <a:ahLst/>
              <a:cxnLst/>
              <a:rect l="l" t="t" r="r" b="b"/>
              <a:pathLst>
                <a:path w="9525" h="9525" extrusionOk="0">
                  <a:moveTo>
                    <a:pt x="7144" y="7144"/>
                  </a:moveTo>
                  <a:lnTo>
                    <a:pt x="7144" y="10001"/>
                  </a:lnTo>
                  <a:cubicBezTo>
                    <a:pt x="7144" y="9049"/>
                    <a:pt x="7144"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029" name="Google Shape;13029;p15"/>
            <p:cNvSpPr/>
            <p:nvPr/>
          </p:nvSpPr>
          <p:spPr>
            <a:xfrm>
              <a:off x="7250192" y="5805011"/>
              <a:ext cx="9525" cy="9525"/>
            </a:xfrm>
            <a:custGeom>
              <a:avLst/>
              <a:gdLst/>
              <a:ahLst/>
              <a:cxnLst/>
              <a:rect l="l" t="t" r="r" b="b"/>
              <a:pathLst>
                <a:path w="9525" h="9525" extrusionOk="0">
                  <a:moveTo>
                    <a:pt x="7858" y="7144"/>
                  </a:moveTo>
                  <a:lnTo>
                    <a:pt x="7858" y="7144"/>
                  </a:lnTo>
                  <a:cubicBezTo>
                    <a:pt x="6906" y="7144"/>
                    <a:pt x="6906" y="7144"/>
                    <a:pt x="7858"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030" name="Google Shape;13030;p15"/>
            <p:cNvSpPr/>
            <p:nvPr/>
          </p:nvSpPr>
          <p:spPr>
            <a:xfrm>
              <a:off x="7214155" y="5973603"/>
              <a:ext cx="9525" cy="9525"/>
            </a:xfrm>
            <a:custGeom>
              <a:avLst/>
              <a:gdLst/>
              <a:ahLst/>
              <a:cxnLst/>
              <a:rect l="l" t="t" r="r" b="b"/>
              <a:pathLst>
                <a:path w="9525" h="9525" extrusionOk="0">
                  <a:moveTo>
                    <a:pt x="8653" y="7144"/>
                  </a:moveTo>
                  <a:cubicBezTo>
                    <a:pt x="7701" y="8096"/>
                    <a:pt x="5795" y="11906"/>
                    <a:pt x="8653"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031" name="Google Shape;13031;p15"/>
            <p:cNvSpPr/>
            <p:nvPr/>
          </p:nvSpPr>
          <p:spPr>
            <a:xfrm>
              <a:off x="7250906" y="5671661"/>
              <a:ext cx="9525" cy="9525"/>
            </a:xfrm>
            <a:custGeom>
              <a:avLst/>
              <a:gdLst/>
              <a:ahLst/>
              <a:cxnLst/>
              <a:rect l="l" t="t" r="r" b="b"/>
              <a:pathLst>
                <a:path w="9525" h="9525" extrusionOk="0">
                  <a:moveTo>
                    <a:pt x="7144" y="7144"/>
                  </a:moveTo>
                  <a:lnTo>
                    <a:pt x="7144" y="7144"/>
                  </a:lnTo>
                  <a:lnTo>
                    <a:pt x="7144" y="7144"/>
                  </a:ln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032" name="Google Shape;13032;p15"/>
            <p:cNvSpPr/>
            <p:nvPr/>
          </p:nvSpPr>
          <p:spPr>
            <a:xfrm>
              <a:off x="7168039" y="5653563"/>
              <a:ext cx="123825" cy="361950"/>
            </a:xfrm>
            <a:custGeom>
              <a:avLst/>
              <a:gdLst/>
              <a:ahLst/>
              <a:cxnLst/>
              <a:rect l="l" t="t" r="r" b="b"/>
              <a:pathLst>
                <a:path w="123825" h="361950" extrusionOk="0">
                  <a:moveTo>
                    <a:pt x="70961" y="31909"/>
                  </a:moveTo>
                  <a:cubicBezTo>
                    <a:pt x="70009" y="31909"/>
                    <a:pt x="93821" y="24289"/>
                    <a:pt x="92869" y="20479"/>
                  </a:cubicBezTo>
                  <a:cubicBezTo>
                    <a:pt x="90964" y="22384"/>
                    <a:pt x="90964" y="22384"/>
                    <a:pt x="92869" y="21431"/>
                  </a:cubicBezTo>
                  <a:cubicBezTo>
                    <a:pt x="92869" y="23336"/>
                    <a:pt x="91916" y="24289"/>
                    <a:pt x="90964" y="25241"/>
                  </a:cubicBezTo>
                  <a:cubicBezTo>
                    <a:pt x="91916" y="25241"/>
                    <a:pt x="95726" y="21431"/>
                    <a:pt x="96679" y="22384"/>
                  </a:cubicBezTo>
                  <a:cubicBezTo>
                    <a:pt x="94774" y="29051"/>
                    <a:pt x="92869" y="23336"/>
                    <a:pt x="92869" y="30956"/>
                  </a:cubicBezTo>
                  <a:cubicBezTo>
                    <a:pt x="95726" y="30004"/>
                    <a:pt x="96679" y="28099"/>
                    <a:pt x="97631" y="25241"/>
                  </a:cubicBezTo>
                  <a:cubicBezTo>
                    <a:pt x="96679" y="26194"/>
                    <a:pt x="91916" y="30956"/>
                    <a:pt x="101441" y="26194"/>
                  </a:cubicBezTo>
                  <a:cubicBezTo>
                    <a:pt x="95726" y="29051"/>
                    <a:pt x="101441" y="30004"/>
                    <a:pt x="101441" y="30956"/>
                  </a:cubicBezTo>
                  <a:cubicBezTo>
                    <a:pt x="87154" y="70009"/>
                    <a:pt x="86201" y="166211"/>
                    <a:pt x="90964" y="194786"/>
                  </a:cubicBezTo>
                  <a:cubicBezTo>
                    <a:pt x="86201" y="194786"/>
                    <a:pt x="86201" y="195739"/>
                    <a:pt x="90964" y="195739"/>
                  </a:cubicBezTo>
                  <a:cubicBezTo>
                    <a:pt x="90011" y="197644"/>
                    <a:pt x="70009" y="233839"/>
                    <a:pt x="81439" y="242411"/>
                  </a:cubicBezTo>
                  <a:cubicBezTo>
                    <a:pt x="83344" y="251936"/>
                    <a:pt x="43339" y="334804"/>
                    <a:pt x="56674" y="336709"/>
                  </a:cubicBezTo>
                  <a:cubicBezTo>
                    <a:pt x="58579" y="329089"/>
                    <a:pt x="52864" y="338614"/>
                    <a:pt x="53816" y="337661"/>
                  </a:cubicBezTo>
                  <a:cubicBezTo>
                    <a:pt x="54769" y="335756"/>
                    <a:pt x="58579" y="330994"/>
                    <a:pt x="53816" y="336709"/>
                  </a:cubicBezTo>
                  <a:cubicBezTo>
                    <a:pt x="56674" y="326231"/>
                    <a:pt x="50006" y="303372"/>
                    <a:pt x="44291" y="283369"/>
                  </a:cubicBezTo>
                  <a:cubicBezTo>
                    <a:pt x="46196" y="285274"/>
                    <a:pt x="48101" y="287179"/>
                    <a:pt x="50006" y="289084"/>
                  </a:cubicBezTo>
                  <a:cubicBezTo>
                    <a:pt x="49054" y="288131"/>
                    <a:pt x="40481" y="258604"/>
                    <a:pt x="43339" y="262414"/>
                  </a:cubicBezTo>
                  <a:cubicBezTo>
                    <a:pt x="43339" y="261461"/>
                    <a:pt x="36671" y="258604"/>
                    <a:pt x="33814" y="258604"/>
                  </a:cubicBezTo>
                  <a:cubicBezTo>
                    <a:pt x="36671" y="256699"/>
                    <a:pt x="39529" y="255747"/>
                    <a:pt x="42386" y="255747"/>
                  </a:cubicBezTo>
                  <a:cubicBezTo>
                    <a:pt x="34766" y="246222"/>
                    <a:pt x="24289" y="195739"/>
                    <a:pt x="31909" y="190976"/>
                  </a:cubicBezTo>
                  <a:cubicBezTo>
                    <a:pt x="27146" y="169069"/>
                    <a:pt x="18574" y="140494"/>
                    <a:pt x="16669" y="126206"/>
                  </a:cubicBezTo>
                  <a:cubicBezTo>
                    <a:pt x="15716" y="125254"/>
                    <a:pt x="17621" y="113824"/>
                    <a:pt x="22384" y="108109"/>
                  </a:cubicBezTo>
                  <a:cubicBezTo>
                    <a:pt x="21431" y="111919"/>
                    <a:pt x="13811" y="100489"/>
                    <a:pt x="14764" y="100489"/>
                  </a:cubicBezTo>
                  <a:cubicBezTo>
                    <a:pt x="21431" y="104299"/>
                    <a:pt x="13811" y="27147"/>
                    <a:pt x="12859" y="26194"/>
                  </a:cubicBezTo>
                  <a:cubicBezTo>
                    <a:pt x="10954" y="28099"/>
                    <a:pt x="11906" y="28099"/>
                    <a:pt x="14764" y="27147"/>
                  </a:cubicBezTo>
                  <a:cubicBezTo>
                    <a:pt x="18574" y="30004"/>
                    <a:pt x="476" y="42386"/>
                    <a:pt x="14764" y="53816"/>
                  </a:cubicBezTo>
                  <a:cubicBezTo>
                    <a:pt x="11906" y="54769"/>
                    <a:pt x="10001" y="84297"/>
                    <a:pt x="7144" y="85249"/>
                  </a:cubicBezTo>
                  <a:cubicBezTo>
                    <a:pt x="14764" y="95726"/>
                    <a:pt x="12859" y="125254"/>
                    <a:pt x="20479" y="138589"/>
                  </a:cubicBezTo>
                  <a:cubicBezTo>
                    <a:pt x="7144" y="141447"/>
                    <a:pt x="15716" y="144304"/>
                    <a:pt x="15716" y="155734"/>
                  </a:cubicBezTo>
                  <a:cubicBezTo>
                    <a:pt x="18574" y="191929"/>
                    <a:pt x="10954" y="194786"/>
                    <a:pt x="24289" y="219551"/>
                  </a:cubicBezTo>
                  <a:cubicBezTo>
                    <a:pt x="24289" y="228124"/>
                    <a:pt x="17621" y="219551"/>
                    <a:pt x="16669" y="220504"/>
                  </a:cubicBezTo>
                  <a:cubicBezTo>
                    <a:pt x="19526" y="220504"/>
                    <a:pt x="18574" y="222409"/>
                    <a:pt x="15716" y="225266"/>
                  </a:cubicBezTo>
                  <a:cubicBezTo>
                    <a:pt x="14764" y="224314"/>
                    <a:pt x="22384" y="233839"/>
                    <a:pt x="23336" y="237649"/>
                  </a:cubicBezTo>
                  <a:cubicBezTo>
                    <a:pt x="20479" y="241459"/>
                    <a:pt x="14764" y="244316"/>
                    <a:pt x="14764" y="247174"/>
                  </a:cubicBezTo>
                  <a:cubicBezTo>
                    <a:pt x="19526" y="252889"/>
                    <a:pt x="14764" y="245269"/>
                    <a:pt x="23336" y="250984"/>
                  </a:cubicBezTo>
                  <a:cubicBezTo>
                    <a:pt x="21431" y="252889"/>
                    <a:pt x="17621" y="255747"/>
                    <a:pt x="17621" y="254794"/>
                  </a:cubicBezTo>
                  <a:cubicBezTo>
                    <a:pt x="14764" y="259556"/>
                    <a:pt x="26194" y="264319"/>
                    <a:pt x="28099" y="267176"/>
                  </a:cubicBezTo>
                  <a:cubicBezTo>
                    <a:pt x="22384" y="268129"/>
                    <a:pt x="22384" y="279559"/>
                    <a:pt x="27146" y="282416"/>
                  </a:cubicBezTo>
                  <a:cubicBezTo>
                    <a:pt x="30004" y="276701"/>
                    <a:pt x="23336" y="280511"/>
                    <a:pt x="30956" y="276701"/>
                  </a:cubicBezTo>
                  <a:cubicBezTo>
                    <a:pt x="17621" y="287179"/>
                    <a:pt x="35719" y="302419"/>
                    <a:pt x="35719" y="313849"/>
                  </a:cubicBezTo>
                  <a:cubicBezTo>
                    <a:pt x="36671" y="314801"/>
                    <a:pt x="32861" y="351949"/>
                    <a:pt x="38576" y="363379"/>
                  </a:cubicBezTo>
                  <a:cubicBezTo>
                    <a:pt x="44291" y="362426"/>
                    <a:pt x="45244" y="362426"/>
                    <a:pt x="42386" y="363379"/>
                  </a:cubicBezTo>
                  <a:cubicBezTo>
                    <a:pt x="49054" y="368141"/>
                    <a:pt x="70009" y="350997"/>
                    <a:pt x="73819" y="352901"/>
                  </a:cubicBezTo>
                  <a:cubicBezTo>
                    <a:pt x="74771" y="353854"/>
                    <a:pt x="76676" y="324326"/>
                    <a:pt x="76676" y="321469"/>
                  </a:cubicBezTo>
                  <a:cubicBezTo>
                    <a:pt x="89059" y="331947"/>
                    <a:pt x="77629" y="327184"/>
                    <a:pt x="80486" y="325279"/>
                  </a:cubicBezTo>
                  <a:cubicBezTo>
                    <a:pt x="70961" y="315754"/>
                    <a:pt x="94774" y="285274"/>
                    <a:pt x="98584" y="281464"/>
                  </a:cubicBezTo>
                  <a:cubicBezTo>
                    <a:pt x="97631" y="277654"/>
                    <a:pt x="96679" y="276701"/>
                    <a:pt x="93821" y="279559"/>
                  </a:cubicBezTo>
                  <a:cubicBezTo>
                    <a:pt x="87154" y="262414"/>
                    <a:pt x="112871" y="156686"/>
                    <a:pt x="120491" y="139541"/>
                  </a:cubicBezTo>
                  <a:cubicBezTo>
                    <a:pt x="122396" y="128111"/>
                    <a:pt x="106204" y="55722"/>
                    <a:pt x="117634" y="46197"/>
                  </a:cubicBezTo>
                  <a:cubicBezTo>
                    <a:pt x="114776" y="46197"/>
                    <a:pt x="126206" y="51911"/>
                    <a:pt x="125254" y="51911"/>
                  </a:cubicBezTo>
                  <a:cubicBezTo>
                    <a:pt x="122396" y="48101"/>
                    <a:pt x="121444" y="32861"/>
                    <a:pt x="119539" y="34766"/>
                  </a:cubicBezTo>
                  <a:cubicBezTo>
                    <a:pt x="119539" y="33814"/>
                    <a:pt x="119539" y="42386"/>
                    <a:pt x="119539" y="39529"/>
                  </a:cubicBezTo>
                  <a:cubicBezTo>
                    <a:pt x="119539" y="35719"/>
                    <a:pt x="117634" y="33814"/>
                    <a:pt x="114776" y="33814"/>
                  </a:cubicBezTo>
                  <a:cubicBezTo>
                    <a:pt x="137636" y="23336"/>
                    <a:pt x="112871" y="12859"/>
                    <a:pt x="121444" y="8097"/>
                  </a:cubicBezTo>
                  <a:cubicBezTo>
                    <a:pt x="90011" y="16669"/>
                    <a:pt x="40481" y="8097"/>
                    <a:pt x="15716" y="7144"/>
                  </a:cubicBezTo>
                  <a:cubicBezTo>
                    <a:pt x="10001" y="9049"/>
                    <a:pt x="10001" y="26194"/>
                    <a:pt x="13811" y="29051"/>
                  </a:cubicBezTo>
                  <a:cubicBezTo>
                    <a:pt x="22384" y="25241"/>
                    <a:pt x="14764" y="28099"/>
                    <a:pt x="15716" y="29051"/>
                  </a:cubicBezTo>
                  <a:cubicBezTo>
                    <a:pt x="13811" y="26194"/>
                    <a:pt x="55721" y="35719"/>
                    <a:pt x="63341" y="24289"/>
                  </a:cubicBezTo>
                  <a:cubicBezTo>
                    <a:pt x="66199" y="32861"/>
                    <a:pt x="63341" y="22384"/>
                    <a:pt x="70961" y="31909"/>
                  </a:cubicBezTo>
                  <a:close/>
                  <a:moveTo>
                    <a:pt x="101441" y="41434"/>
                  </a:moveTo>
                  <a:cubicBezTo>
                    <a:pt x="101441" y="41434"/>
                    <a:pt x="100489" y="38576"/>
                    <a:pt x="101441" y="41434"/>
                  </a:cubicBezTo>
                  <a:close/>
                  <a:moveTo>
                    <a:pt x="100489" y="47149"/>
                  </a:moveTo>
                  <a:cubicBezTo>
                    <a:pt x="101441" y="44291"/>
                    <a:pt x="103346" y="44291"/>
                    <a:pt x="100489" y="47149"/>
                  </a:cubicBezTo>
                  <a:close/>
                  <a:moveTo>
                    <a:pt x="121444" y="36672"/>
                  </a:moveTo>
                  <a:cubicBezTo>
                    <a:pt x="122396" y="39529"/>
                    <a:pt x="117634" y="34766"/>
                    <a:pt x="121444" y="36672"/>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033" name="Google Shape;13033;p15"/>
            <p:cNvSpPr/>
            <p:nvPr/>
          </p:nvSpPr>
          <p:spPr>
            <a:xfrm>
              <a:off x="7278105" y="5681186"/>
              <a:ext cx="9525" cy="9525"/>
            </a:xfrm>
            <a:custGeom>
              <a:avLst/>
              <a:gdLst/>
              <a:ahLst/>
              <a:cxnLst/>
              <a:rect l="l" t="t" r="r" b="b"/>
              <a:pathLst>
                <a:path w="9525" h="9525" extrusionOk="0">
                  <a:moveTo>
                    <a:pt x="7567" y="7144"/>
                  </a:moveTo>
                  <a:cubicBezTo>
                    <a:pt x="7567" y="7144"/>
                    <a:pt x="6615" y="8096"/>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034" name="Google Shape;13034;p15"/>
            <p:cNvSpPr/>
            <p:nvPr/>
          </p:nvSpPr>
          <p:spPr>
            <a:xfrm>
              <a:off x="7176336" y="5802153"/>
              <a:ext cx="9525" cy="9525"/>
            </a:xfrm>
            <a:custGeom>
              <a:avLst/>
              <a:gdLst/>
              <a:ahLst/>
              <a:cxnLst/>
              <a:rect l="l" t="t" r="r" b="b"/>
              <a:pathLst>
                <a:path w="9525" h="9525" extrusionOk="0">
                  <a:moveTo>
                    <a:pt x="7419" y="7144"/>
                  </a:moveTo>
                  <a:cubicBezTo>
                    <a:pt x="6466" y="7144"/>
                    <a:pt x="8371" y="7144"/>
                    <a:pt x="7419"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035" name="Google Shape;13035;p15"/>
            <p:cNvSpPr/>
            <p:nvPr/>
          </p:nvSpPr>
          <p:spPr>
            <a:xfrm>
              <a:off x="7249954" y="5798872"/>
              <a:ext cx="9525" cy="9525"/>
            </a:xfrm>
            <a:custGeom>
              <a:avLst/>
              <a:gdLst/>
              <a:ahLst/>
              <a:cxnLst/>
              <a:rect l="l" t="t" r="r" b="b"/>
              <a:pathLst>
                <a:path w="9525" h="9525" extrusionOk="0">
                  <a:moveTo>
                    <a:pt x="7144" y="7567"/>
                  </a:moveTo>
                  <a:cubicBezTo>
                    <a:pt x="8096" y="6615"/>
                    <a:pt x="7144" y="7567"/>
                    <a:pt x="7144"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036" name="Google Shape;13036;p15"/>
            <p:cNvSpPr/>
            <p:nvPr/>
          </p:nvSpPr>
          <p:spPr>
            <a:xfrm>
              <a:off x="7183279" y="5770297"/>
              <a:ext cx="9525" cy="9525"/>
            </a:xfrm>
            <a:custGeom>
              <a:avLst/>
              <a:gdLst/>
              <a:ahLst/>
              <a:cxnLst/>
              <a:rect l="l" t="t" r="r" b="b"/>
              <a:pathLst>
                <a:path w="9525" h="9525" extrusionOk="0">
                  <a:moveTo>
                    <a:pt x="7144" y="7567"/>
                  </a:moveTo>
                  <a:cubicBezTo>
                    <a:pt x="7144" y="7567"/>
                    <a:pt x="7144" y="7567"/>
                    <a:pt x="7144" y="7567"/>
                  </a:cubicBezTo>
                  <a:cubicBezTo>
                    <a:pt x="7144" y="6615"/>
                    <a:pt x="7144" y="7567"/>
                    <a:pt x="7144"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037" name="Google Shape;13037;p15"/>
            <p:cNvSpPr/>
            <p:nvPr/>
          </p:nvSpPr>
          <p:spPr>
            <a:xfrm>
              <a:off x="7182326" y="5755481"/>
              <a:ext cx="9525" cy="9525"/>
            </a:xfrm>
            <a:custGeom>
              <a:avLst/>
              <a:gdLst/>
              <a:ahLst/>
              <a:cxnLst/>
              <a:rect l="l" t="t" r="r" b="b"/>
              <a:pathLst>
                <a:path w="9525" h="9525" extrusionOk="0">
                  <a:moveTo>
                    <a:pt x="7144" y="9049"/>
                  </a:moveTo>
                  <a:lnTo>
                    <a:pt x="8096" y="7144"/>
                  </a:lnTo>
                  <a:cubicBezTo>
                    <a:pt x="7144" y="8096"/>
                    <a:pt x="7144" y="8096"/>
                    <a:pt x="7144" y="904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038" name="Google Shape;13038;p15"/>
            <p:cNvSpPr/>
            <p:nvPr/>
          </p:nvSpPr>
          <p:spPr>
            <a:xfrm>
              <a:off x="7181056" y="5746908"/>
              <a:ext cx="9525" cy="9525"/>
            </a:xfrm>
            <a:custGeom>
              <a:avLst/>
              <a:gdLst/>
              <a:ahLst/>
              <a:cxnLst/>
              <a:rect l="l" t="t" r="r" b="b"/>
              <a:pathLst>
                <a:path w="9525" h="9525" extrusionOk="0">
                  <a:moveTo>
                    <a:pt x="8414" y="7144"/>
                  </a:moveTo>
                  <a:cubicBezTo>
                    <a:pt x="8414" y="7144"/>
                    <a:pt x="5556" y="7144"/>
                    <a:pt x="841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039" name="Google Shape;13039;p15"/>
            <p:cNvSpPr/>
            <p:nvPr/>
          </p:nvSpPr>
          <p:spPr>
            <a:xfrm>
              <a:off x="7204234" y="5908833"/>
              <a:ext cx="9525" cy="9525"/>
            </a:xfrm>
            <a:custGeom>
              <a:avLst/>
              <a:gdLst/>
              <a:ahLst/>
              <a:cxnLst/>
              <a:rect l="l" t="t" r="r" b="b"/>
              <a:pathLst>
                <a:path w="9525" h="9525" extrusionOk="0">
                  <a:moveTo>
                    <a:pt x="7144" y="7144"/>
                  </a:moveTo>
                  <a:cubicBezTo>
                    <a:pt x="7144" y="7144"/>
                    <a:pt x="7144" y="7144"/>
                    <a:pt x="7144" y="7144"/>
                  </a:cubicBezTo>
                  <a:cubicBezTo>
                    <a:pt x="8096" y="8097"/>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040" name="Google Shape;13040;p15"/>
            <p:cNvSpPr/>
            <p:nvPr/>
          </p:nvSpPr>
          <p:spPr>
            <a:xfrm>
              <a:off x="7190899" y="5861208"/>
              <a:ext cx="9525" cy="9525"/>
            </a:xfrm>
            <a:custGeom>
              <a:avLst/>
              <a:gdLst/>
              <a:ahLst/>
              <a:cxnLst/>
              <a:rect l="l" t="t" r="r" b="b"/>
              <a:pathLst>
                <a:path w="9525" h="9525" extrusionOk="0">
                  <a:moveTo>
                    <a:pt x="7144" y="7144"/>
                  </a:moveTo>
                  <a:cubicBezTo>
                    <a:pt x="8096" y="7144"/>
                    <a:pt x="8096" y="8097"/>
                    <a:pt x="9049" y="8097"/>
                  </a:cubicBezTo>
                  <a:cubicBezTo>
                    <a:pt x="9049" y="7144"/>
                    <a:pt x="9049"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041" name="Google Shape;13041;p15"/>
            <p:cNvSpPr/>
            <p:nvPr/>
          </p:nvSpPr>
          <p:spPr>
            <a:xfrm>
              <a:off x="7214288" y="5962173"/>
              <a:ext cx="9525" cy="9525"/>
            </a:xfrm>
            <a:custGeom>
              <a:avLst/>
              <a:gdLst/>
              <a:ahLst/>
              <a:cxnLst/>
              <a:rect l="l" t="t" r="r" b="b"/>
              <a:pathLst>
                <a:path w="9525" h="9525" extrusionOk="0">
                  <a:moveTo>
                    <a:pt x="7567" y="7144"/>
                  </a:moveTo>
                  <a:cubicBezTo>
                    <a:pt x="7567" y="7144"/>
                    <a:pt x="6615" y="8096"/>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042" name="Google Shape;13042;p15"/>
            <p:cNvSpPr/>
            <p:nvPr/>
          </p:nvSpPr>
          <p:spPr>
            <a:xfrm>
              <a:off x="7192804" y="5863113"/>
              <a:ext cx="9525" cy="9525"/>
            </a:xfrm>
            <a:custGeom>
              <a:avLst/>
              <a:gdLst/>
              <a:ahLst/>
              <a:cxnLst/>
              <a:rect l="l" t="t" r="r" b="b"/>
              <a:pathLst>
                <a:path w="9525" h="9525" extrusionOk="0">
                  <a:moveTo>
                    <a:pt x="7144" y="9049"/>
                  </a:moveTo>
                  <a:cubicBezTo>
                    <a:pt x="7144" y="8097"/>
                    <a:pt x="7144" y="7144"/>
                    <a:pt x="7144" y="7144"/>
                  </a:cubicBezTo>
                  <a:cubicBezTo>
                    <a:pt x="7144" y="7144"/>
                    <a:pt x="7144" y="8097"/>
                    <a:pt x="7144" y="904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043" name="Google Shape;13043;p15"/>
            <p:cNvSpPr/>
            <p:nvPr/>
          </p:nvSpPr>
          <p:spPr>
            <a:xfrm>
              <a:off x="7179469" y="5673142"/>
              <a:ext cx="9525" cy="9525"/>
            </a:xfrm>
            <a:custGeom>
              <a:avLst/>
              <a:gdLst/>
              <a:ahLst/>
              <a:cxnLst/>
              <a:rect l="l" t="t" r="r" b="b"/>
              <a:pathLst>
                <a:path w="9525" h="9525" extrusionOk="0">
                  <a:moveTo>
                    <a:pt x="7144" y="7567"/>
                  </a:moveTo>
                  <a:cubicBezTo>
                    <a:pt x="7144" y="7567"/>
                    <a:pt x="7144" y="6614"/>
                    <a:pt x="7144"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044" name="Google Shape;13044;p15"/>
            <p:cNvSpPr/>
            <p:nvPr/>
          </p:nvSpPr>
          <p:spPr>
            <a:xfrm>
              <a:off x="7178516" y="5673566"/>
              <a:ext cx="9525" cy="9525"/>
            </a:xfrm>
            <a:custGeom>
              <a:avLst/>
              <a:gdLst/>
              <a:ahLst/>
              <a:cxnLst/>
              <a:rect l="l" t="t" r="r" b="b"/>
              <a:pathLst>
                <a:path w="9525" h="9525" extrusionOk="0">
                  <a:moveTo>
                    <a:pt x="7144" y="7144"/>
                  </a:moveTo>
                  <a:lnTo>
                    <a:pt x="7144" y="7144"/>
                  </a:ln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045" name="Google Shape;13045;p15"/>
            <p:cNvSpPr/>
            <p:nvPr/>
          </p:nvSpPr>
          <p:spPr>
            <a:xfrm>
              <a:off x="7177564" y="5671661"/>
              <a:ext cx="9525" cy="9525"/>
            </a:xfrm>
            <a:custGeom>
              <a:avLst/>
              <a:gdLst/>
              <a:ahLst/>
              <a:cxnLst/>
              <a:rect l="l" t="t" r="r" b="b"/>
              <a:pathLst>
                <a:path w="9525" h="9525" extrusionOk="0">
                  <a:moveTo>
                    <a:pt x="7144" y="7144"/>
                  </a:moveTo>
                  <a:lnTo>
                    <a:pt x="8096" y="8096"/>
                  </a:lnTo>
                  <a:cubicBezTo>
                    <a:pt x="8096" y="8096"/>
                    <a:pt x="8096"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046" name="Google Shape;13046;p15"/>
            <p:cNvSpPr/>
            <p:nvPr/>
          </p:nvSpPr>
          <p:spPr>
            <a:xfrm>
              <a:off x="7179469" y="5687853"/>
              <a:ext cx="9525" cy="9525"/>
            </a:xfrm>
            <a:custGeom>
              <a:avLst/>
              <a:gdLst/>
              <a:ahLst/>
              <a:cxnLst/>
              <a:rect l="l" t="t" r="r" b="b"/>
              <a:pathLst>
                <a:path w="9525" h="9525" extrusionOk="0">
                  <a:moveTo>
                    <a:pt x="7144" y="7144"/>
                  </a:moveTo>
                  <a:lnTo>
                    <a:pt x="8096" y="7144"/>
                  </a:lnTo>
                  <a:cubicBezTo>
                    <a:pt x="8096"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047" name="Google Shape;13047;p15"/>
            <p:cNvSpPr/>
            <p:nvPr/>
          </p:nvSpPr>
          <p:spPr>
            <a:xfrm>
              <a:off x="7180421" y="5686583"/>
              <a:ext cx="9525" cy="19050"/>
            </a:xfrm>
            <a:custGeom>
              <a:avLst/>
              <a:gdLst/>
              <a:ahLst/>
              <a:cxnLst/>
              <a:rect l="l" t="t" r="r" b="b"/>
              <a:pathLst>
                <a:path w="9525" h="19050" extrusionOk="0">
                  <a:moveTo>
                    <a:pt x="7144" y="12224"/>
                  </a:moveTo>
                  <a:cubicBezTo>
                    <a:pt x="8096" y="794"/>
                    <a:pt x="7144" y="12224"/>
                    <a:pt x="7144" y="1222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048" name="Google Shape;13048;p15"/>
            <p:cNvSpPr/>
            <p:nvPr/>
          </p:nvSpPr>
          <p:spPr>
            <a:xfrm>
              <a:off x="7167721" y="5734902"/>
              <a:ext cx="9525" cy="9525"/>
            </a:xfrm>
            <a:custGeom>
              <a:avLst/>
              <a:gdLst/>
              <a:ahLst/>
              <a:cxnLst/>
              <a:rect l="l" t="t" r="r" b="b"/>
              <a:pathLst>
                <a:path w="9525" h="9525" extrusionOk="0">
                  <a:moveTo>
                    <a:pt x="8414" y="10578"/>
                  </a:moveTo>
                  <a:cubicBezTo>
                    <a:pt x="5556" y="3910"/>
                    <a:pt x="8414" y="8672"/>
                    <a:pt x="8414" y="1057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049" name="Google Shape;13049;p15"/>
            <p:cNvSpPr/>
            <p:nvPr/>
          </p:nvSpPr>
          <p:spPr>
            <a:xfrm>
              <a:off x="7167086" y="5748919"/>
              <a:ext cx="9525" cy="9525"/>
            </a:xfrm>
            <a:custGeom>
              <a:avLst/>
              <a:gdLst/>
              <a:ahLst/>
              <a:cxnLst/>
              <a:rect l="l" t="t" r="r" b="b"/>
              <a:pathLst>
                <a:path w="9525" h="9525" extrusionOk="0">
                  <a:moveTo>
                    <a:pt x="9049" y="7990"/>
                  </a:moveTo>
                  <a:cubicBezTo>
                    <a:pt x="8096" y="6085"/>
                    <a:pt x="7144" y="7990"/>
                    <a:pt x="7144" y="7990"/>
                  </a:cubicBezTo>
                  <a:cubicBezTo>
                    <a:pt x="7144" y="8943"/>
                    <a:pt x="8096" y="8943"/>
                    <a:pt x="9049" y="7990"/>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050" name="Google Shape;13050;p15"/>
            <p:cNvSpPr/>
            <p:nvPr/>
          </p:nvSpPr>
          <p:spPr>
            <a:xfrm>
              <a:off x="7173754" y="5826918"/>
              <a:ext cx="9525" cy="9525"/>
            </a:xfrm>
            <a:custGeom>
              <a:avLst/>
              <a:gdLst/>
              <a:ahLst/>
              <a:cxnLst/>
              <a:rect l="l" t="t" r="r" b="b"/>
              <a:pathLst>
                <a:path w="9525" h="9525" extrusionOk="0">
                  <a:moveTo>
                    <a:pt x="10001" y="7144"/>
                  </a:moveTo>
                  <a:lnTo>
                    <a:pt x="7144" y="7144"/>
                  </a:lnTo>
                  <a:cubicBezTo>
                    <a:pt x="8096" y="8096"/>
                    <a:pt x="8096" y="7144"/>
                    <a:pt x="10001"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051" name="Google Shape;13051;p15"/>
            <p:cNvSpPr/>
            <p:nvPr/>
          </p:nvSpPr>
          <p:spPr>
            <a:xfrm>
              <a:off x="7190899" y="5838110"/>
              <a:ext cx="9525" cy="9525"/>
            </a:xfrm>
            <a:custGeom>
              <a:avLst/>
              <a:gdLst/>
              <a:ahLst/>
              <a:cxnLst/>
              <a:rect l="l" t="t" r="r" b="b"/>
              <a:pathLst>
                <a:path w="9525" h="9525" extrusionOk="0">
                  <a:moveTo>
                    <a:pt x="7144" y="9287"/>
                  </a:moveTo>
                  <a:cubicBezTo>
                    <a:pt x="8096" y="6429"/>
                    <a:pt x="8096" y="6429"/>
                    <a:pt x="7144" y="928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052" name="Google Shape;13052;p15"/>
            <p:cNvSpPr/>
            <p:nvPr/>
          </p:nvSpPr>
          <p:spPr>
            <a:xfrm>
              <a:off x="7173553" y="5850130"/>
              <a:ext cx="9525" cy="9525"/>
            </a:xfrm>
            <a:custGeom>
              <a:avLst/>
              <a:gdLst/>
              <a:ahLst/>
              <a:cxnLst/>
              <a:rect l="l" t="t" r="r" b="b"/>
              <a:pathLst>
                <a:path w="9525" h="9525" extrusionOk="0">
                  <a:moveTo>
                    <a:pt x="7344" y="7745"/>
                  </a:moveTo>
                  <a:cubicBezTo>
                    <a:pt x="6392" y="4887"/>
                    <a:pt x="9249" y="13460"/>
                    <a:pt x="7344" y="7745"/>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053" name="Google Shape;13053;p15"/>
            <p:cNvSpPr/>
            <p:nvPr/>
          </p:nvSpPr>
          <p:spPr>
            <a:xfrm>
              <a:off x="7190746" y="5978693"/>
              <a:ext cx="9525" cy="9525"/>
            </a:xfrm>
            <a:custGeom>
              <a:avLst/>
              <a:gdLst/>
              <a:ahLst/>
              <a:cxnLst/>
              <a:rect l="l" t="t" r="r" b="b"/>
              <a:pathLst>
                <a:path w="9525" h="9525" extrusionOk="0">
                  <a:moveTo>
                    <a:pt x="7297" y="8722"/>
                  </a:moveTo>
                  <a:lnTo>
                    <a:pt x="10154" y="7769"/>
                  </a:lnTo>
                  <a:cubicBezTo>
                    <a:pt x="10154" y="6817"/>
                    <a:pt x="6344" y="6817"/>
                    <a:pt x="7297" y="8722"/>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054" name="Google Shape;13054;p15"/>
            <p:cNvSpPr/>
            <p:nvPr/>
          </p:nvSpPr>
          <p:spPr>
            <a:xfrm>
              <a:off x="7236619" y="5979318"/>
              <a:ext cx="9525" cy="9525"/>
            </a:xfrm>
            <a:custGeom>
              <a:avLst/>
              <a:gdLst/>
              <a:ahLst/>
              <a:cxnLst/>
              <a:rect l="l" t="t" r="r" b="b"/>
              <a:pathLst>
                <a:path w="9525" h="9525" extrusionOk="0">
                  <a:moveTo>
                    <a:pt x="7144" y="10001"/>
                  </a:moveTo>
                  <a:cubicBezTo>
                    <a:pt x="9049" y="10001"/>
                    <a:pt x="10001" y="8096"/>
                    <a:pt x="9049" y="7144"/>
                  </a:cubicBezTo>
                  <a:cubicBezTo>
                    <a:pt x="9049" y="8096"/>
                    <a:pt x="7144" y="9049"/>
                    <a:pt x="7144" y="10001"/>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055" name="Google Shape;13055;p15"/>
            <p:cNvSpPr/>
            <p:nvPr/>
          </p:nvSpPr>
          <p:spPr>
            <a:xfrm>
              <a:off x="7273637" y="5815488"/>
              <a:ext cx="9525" cy="9525"/>
            </a:xfrm>
            <a:custGeom>
              <a:avLst/>
              <a:gdLst/>
              <a:ahLst/>
              <a:cxnLst/>
              <a:rect l="l" t="t" r="r" b="b"/>
              <a:pathLst>
                <a:path w="9525" h="9525" extrusionOk="0">
                  <a:moveTo>
                    <a:pt x="7273" y="7144"/>
                  </a:moveTo>
                  <a:cubicBezTo>
                    <a:pt x="11083" y="9049"/>
                    <a:pt x="6320" y="7144"/>
                    <a:pt x="7273"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056" name="Google Shape;13056;p15"/>
            <p:cNvSpPr/>
            <p:nvPr/>
          </p:nvSpPr>
          <p:spPr>
            <a:xfrm>
              <a:off x="7252097" y="5891688"/>
              <a:ext cx="9525" cy="9525"/>
            </a:xfrm>
            <a:custGeom>
              <a:avLst/>
              <a:gdLst/>
              <a:ahLst/>
              <a:cxnLst/>
              <a:rect l="l" t="t" r="r" b="b"/>
              <a:pathLst>
                <a:path w="9525" h="9525" extrusionOk="0">
                  <a:moveTo>
                    <a:pt x="7858" y="7144"/>
                  </a:moveTo>
                  <a:cubicBezTo>
                    <a:pt x="6906" y="7144"/>
                    <a:pt x="6906" y="14764"/>
                    <a:pt x="7858"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057" name="Google Shape;13057;p15"/>
            <p:cNvSpPr/>
            <p:nvPr/>
          </p:nvSpPr>
          <p:spPr>
            <a:xfrm>
              <a:off x="7248063" y="5898386"/>
              <a:ext cx="19050" cy="19050"/>
            </a:xfrm>
            <a:custGeom>
              <a:avLst/>
              <a:gdLst/>
              <a:ahLst/>
              <a:cxnLst/>
              <a:rect l="l" t="t" r="r" b="b"/>
              <a:pathLst>
                <a:path w="19050" h="19050" extrusionOk="0">
                  <a:moveTo>
                    <a:pt x="8081" y="14733"/>
                  </a:moveTo>
                  <a:cubicBezTo>
                    <a:pt x="22369" y="29021"/>
                    <a:pt x="8081" y="9018"/>
                    <a:pt x="10939" y="9018"/>
                  </a:cubicBezTo>
                  <a:cubicBezTo>
                    <a:pt x="-491" y="2351"/>
                    <a:pt x="18559" y="15686"/>
                    <a:pt x="8081" y="14733"/>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058" name="Google Shape;13058;p15"/>
            <p:cNvSpPr/>
            <p:nvPr/>
          </p:nvSpPr>
          <p:spPr>
            <a:xfrm>
              <a:off x="7302341" y="6096476"/>
              <a:ext cx="9525" cy="9525"/>
            </a:xfrm>
            <a:custGeom>
              <a:avLst/>
              <a:gdLst/>
              <a:ahLst/>
              <a:cxnLst/>
              <a:rect l="l" t="t" r="r" b="b"/>
              <a:pathLst>
                <a:path w="9525" h="9525" extrusionOk="0">
                  <a:moveTo>
                    <a:pt x="7144" y="8097"/>
                  </a:moveTo>
                  <a:lnTo>
                    <a:pt x="7144" y="7144"/>
                  </a:lnTo>
                  <a:cubicBezTo>
                    <a:pt x="7144" y="7144"/>
                    <a:pt x="7144" y="7144"/>
                    <a:pt x="7144" y="809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059" name="Google Shape;13059;p15"/>
            <p:cNvSpPr/>
            <p:nvPr/>
          </p:nvSpPr>
          <p:spPr>
            <a:xfrm>
              <a:off x="7330916" y="6212681"/>
              <a:ext cx="9525" cy="9525"/>
            </a:xfrm>
            <a:custGeom>
              <a:avLst/>
              <a:gdLst/>
              <a:ahLst/>
              <a:cxnLst/>
              <a:rect l="l" t="t" r="r" b="b"/>
              <a:pathLst>
                <a:path w="9525" h="9525" extrusionOk="0">
                  <a:moveTo>
                    <a:pt x="8096" y="8096"/>
                  </a:moveTo>
                  <a:cubicBezTo>
                    <a:pt x="8096" y="7144"/>
                    <a:pt x="7144" y="7144"/>
                    <a:pt x="7144" y="7144"/>
                  </a:cubicBezTo>
                  <a:cubicBezTo>
                    <a:pt x="8096" y="8096"/>
                    <a:pt x="8096" y="8096"/>
                    <a:pt x="8096" y="809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060" name="Google Shape;13060;p15"/>
            <p:cNvSpPr/>
            <p:nvPr/>
          </p:nvSpPr>
          <p:spPr>
            <a:xfrm>
              <a:off x="7333774" y="6233636"/>
              <a:ext cx="9525" cy="9525"/>
            </a:xfrm>
            <a:custGeom>
              <a:avLst/>
              <a:gdLst/>
              <a:ahLst/>
              <a:cxnLst/>
              <a:rect l="l" t="t" r="r" b="b"/>
              <a:pathLst>
                <a:path w="9525" h="9525" extrusionOk="0">
                  <a:moveTo>
                    <a:pt x="7144" y="8096"/>
                  </a:moveTo>
                  <a:cubicBezTo>
                    <a:pt x="7144" y="8096"/>
                    <a:pt x="7144" y="7144"/>
                    <a:pt x="7144" y="7144"/>
                  </a:cubicBezTo>
                  <a:cubicBezTo>
                    <a:pt x="7144" y="7144"/>
                    <a:pt x="7144" y="8096"/>
                    <a:pt x="7144" y="809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061" name="Google Shape;13061;p15"/>
            <p:cNvSpPr/>
            <p:nvPr/>
          </p:nvSpPr>
          <p:spPr>
            <a:xfrm>
              <a:off x="7302341" y="6097428"/>
              <a:ext cx="9525" cy="9525"/>
            </a:xfrm>
            <a:custGeom>
              <a:avLst/>
              <a:gdLst/>
              <a:ahLst/>
              <a:cxnLst/>
              <a:rect l="l" t="t" r="r" b="b"/>
              <a:pathLst>
                <a:path w="9525" h="9525" extrusionOk="0">
                  <a:moveTo>
                    <a:pt x="7144" y="7144"/>
                  </a:moveTo>
                  <a:lnTo>
                    <a:pt x="7144" y="10953"/>
                  </a:lnTo>
                  <a:cubicBezTo>
                    <a:pt x="8096" y="10001"/>
                    <a:pt x="7144"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062" name="Google Shape;13062;p15"/>
            <p:cNvSpPr/>
            <p:nvPr/>
          </p:nvSpPr>
          <p:spPr>
            <a:xfrm>
              <a:off x="7260960" y="5929231"/>
              <a:ext cx="9525" cy="9525"/>
            </a:xfrm>
            <a:custGeom>
              <a:avLst/>
              <a:gdLst/>
              <a:ahLst/>
              <a:cxnLst/>
              <a:rect l="l" t="t" r="r" b="b"/>
              <a:pathLst>
                <a:path w="9525" h="9525" extrusionOk="0">
                  <a:moveTo>
                    <a:pt x="7567" y="8653"/>
                  </a:moveTo>
                  <a:cubicBezTo>
                    <a:pt x="6615" y="5795"/>
                    <a:pt x="7567" y="7700"/>
                    <a:pt x="7567" y="8653"/>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063" name="Google Shape;13063;p15"/>
            <p:cNvSpPr/>
            <p:nvPr/>
          </p:nvSpPr>
          <p:spPr>
            <a:xfrm>
              <a:off x="7284223" y="6045020"/>
              <a:ext cx="9525" cy="9525"/>
            </a:xfrm>
            <a:custGeom>
              <a:avLst/>
              <a:gdLst/>
              <a:ahLst/>
              <a:cxnLst/>
              <a:rect l="l" t="t" r="r" b="b"/>
              <a:pathLst>
                <a:path w="9525" h="9525" extrusionOk="0">
                  <a:moveTo>
                    <a:pt x="9069" y="9069"/>
                  </a:moveTo>
                  <a:cubicBezTo>
                    <a:pt x="8117" y="8117"/>
                    <a:pt x="5259" y="5259"/>
                    <a:pt x="9069" y="906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064" name="Google Shape;13064;p15"/>
            <p:cNvSpPr/>
            <p:nvPr/>
          </p:nvSpPr>
          <p:spPr>
            <a:xfrm>
              <a:off x="7274719" y="6005743"/>
              <a:ext cx="9525" cy="9525"/>
            </a:xfrm>
            <a:custGeom>
              <a:avLst/>
              <a:gdLst/>
              <a:ahLst/>
              <a:cxnLst/>
              <a:rect l="l" t="t" r="r" b="b"/>
              <a:pathLst>
                <a:path w="9525" h="9525" extrusionOk="0">
                  <a:moveTo>
                    <a:pt x="7144" y="8342"/>
                  </a:moveTo>
                  <a:cubicBezTo>
                    <a:pt x="8096" y="15009"/>
                    <a:pt x="13811" y="3579"/>
                    <a:pt x="7144" y="8342"/>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065" name="Google Shape;13065;p15"/>
            <p:cNvSpPr/>
            <p:nvPr/>
          </p:nvSpPr>
          <p:spPr>
            <a:xfrm>
              <a:off x="7250906" y="5941218"/>
              <a:ext cx="9525" cy="9525"/>
            </a:xfrm>
            <a:custGeom>
              <a:avLst/>
              <a:gdLst/>
              <a:ahLst/>
              <a:cxnLst/>
              <a:rect l="l" t="t" r="r" b="b"/>
              <a:pathLst>
                <a:path w="9525" h="9525" extrusionOk="0">
                  <a:moveTo>
                    <a:pt x="8096" y="8096"/>
                  </a:moveTo>
                  <a:lnTo>
                    <a:pt x="7144" y="7144"/>
                  </a:lnTo>
                  <a:cubicBezTo>
                    <a:pt x="8096" y="7144"/>
                    <a:pt x="8096" y="7144"/>
                    <a:pt x="8096" y="809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066" name="Google Shape;13066;p15"/>
            <p:cNvSpPr/>
            <p:nvPr/>
          </p:nvSpPr>
          <p:spPr>
            <a:xfrm>
              <a:off x="7292393" y="6074568"/>
              <a:ext cx="9525" cy="9525"/>
            </a:xfrm>
            <a:custGeom>
              <a:avLst/>
              <a:gdLst/>
              <a:ahLst/>
              <a:cxnLst/>
              <a:rect l="l" t="t" r="r" b="b"/>
              <a:pathLst>
                <a:path w="9525" h="9525" extrusionOk="0">
                  <a:moveTo>
                    <a:pt x="7567" y="7144"/>
                  </a:moveTo>
                  <a:cubicBezTo>
                    <a:pt x="7567" y="7144"/>
                    <a:pt x="6615" y="8096"/>
                    <a:pt x="7567" y="7144"/>
                  </a:cubicBezTo>
                  <a:cubicBezTo>
                    <a:pt x="7567" y="8096"/>
                    <a:pt x="7567" y="8096"/>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067" name="Google Shape;13067;p15"/>
            <p:cNvSpPr/>
            <p:nvPr/>
          </p:nvSpPr>
          <p:spPr>
            <a:xfrm>
              <a:off x="7270909" y="5839301"/>
              <a:ext cx="9525" cy="9525"/>
            </a:xfrm>
            <a:custGeom>
              <a:avLst/>
              <a:gdLst/>
              <a:ahLst/>
              <a:cxnLst/>
              <a:rect l="l" t="t" r="r" b="b"/>
              <a:pathLst>
                <a:path w="9525" h="9525" extrusionOk="0">
                  <a:moveTo>
                    <a:pt x="7144" y="7144"/>
                  </a:moveTo>
                  <a:cubicBezTo>
                    <a:pt x="7144" y="7144"/>
                    <a:pt x="7144" y="7144"/>
                    <a:pt x="7144" y="7144"/>
                  </a:cubicBez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068" name="Google Shape;13068;p15"/>
            <p:cNvSpPr/>
            <p:nvPr/>
          </p:nvSpPr>
          <p:spPr>
            <a:xfrm>
              <a:off x="7275671" y="5789771"/>
              <a:ext cx="9525" cy="9525"/>
            </a:xfrm>
            <a:custGeom>
              <a:avLst/>
              <a:gdLst/>
              <a:ahLst/>
              <a:cxnLst/>
              <a:rect l="l" t="t" r="r" b="b"/>
              <a:pathLst>
                <a:path w="9525" h="9525" extrusionOk="0">
                  <a:moveTo>
                    <a:pt x="7144" y="7144"/>
                  </a:moveTo>
                  <a:cubicBezTo>
                    <a:pt x="8096" y="8097"/>
                    <a:pt x="10954" y="9049"/>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069" name="Google Shape;13069;p15"/>
            <p:cNvSpPr/>
            <p:nvPr/>
          </p:nvSpPr>
          <p:spPr>
            <a:xfrm>
              <a:off x="7340018" y="6271312"/>
              <a:ext cx="9525" cy="9525"/>
            </a:xfrm>
            <a:custGeom>
              <a:avLst/>
              <a:gdLst/>
              <a:ahLst/>
              <a:cxnLst/>
              <a:rect l="l" t="t" r="r" b="b"/>
              <a:pathLst>
                <a:path w="9525" h="9525" extrusionOk="0">
                  <a:moveTo>
                    <a:pt x="7567" y="7567"/>
                  </a:moveTo>
                  <a:cubicBezTo>
                    <a:pt x="7567" y="7567"/>
                    <a:pt x="7567" y="7567"/>
                    <a:pt x="7567" y="7567"/>
                  </a:cubicBezTo>
                  <a:cubicBezTo>
                    <a:pt x="6615" y="6614"/>
                    <a:pt x="7567" y="7567"/>
                    <a:pt x="7567"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070" name="Google Shape;13070;p15"/>
            <p:cNvSpPr/>
            <p:nvPr/>
          </p:nvSpPr>
          <p:spPr>
            <a:xfrm>
              <a:off x="7453789" y="6438988"/>
              <a:ext cx="19050" cy="9525"/>
            </a:xfrm>
            <a:custGeom>
              <a:avLst/>
              <a:gdLst/>
              <a:ahLst/>
              <a:cxnLst/>
              <a:rect l="l" t="t" r="r" b="b"/>
              <a:pathLst>
                <a:path w="19050" h="9525" extrusionOk="0">
                  <a:moveTo>
                    <a:pt x="12859" y="8485"/>
                  </a:moveTo>
                  <a:cubicBezTo>
                    <a:pt x="11906" y="13247"/>
                    <a:pt x="8096" y="2769"/>
                    <a:pt x="7144" y="9437"/>
                  </a:cubicBezTo>
                  <a:cubicBezTo>
                    <a:pt x="8096" y="8485"/>
                    <a:pt x="12859" y="14199"/>
                    <a:pt x="12859" y="8485"/>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071" name="Google Shape;13071;p15"/>
            <p:cNvSpPr/>
            <p:nvPr/>
          </p:nvSpPr>
          <p:spPr>
            <a:xfrm>
              <a:off x="7261384" y="5931693"/>
              <a:ext cx="9525" cy="9525"/>
            </a:xfrm>
            <a:custGeom>
              <a:avLst/>
              <a:gdLst/>
              <a:ahLst/>
              <a:cxnLst/>
              <a:rect l="l" t="t" r="r" b="b"/>
              <a:pathLst>
                <a:path w="9525" h="9525" extrusionOk="0">
                  <a:moveTo>
                    <a:pt x="7144" y="7144"/>
                  </a:moveTo>
                  <a:lnTo>
                    <a:pt x="7144" y="9049"/>
                  </a:lnTo>
                  <a:cubicBezTo>
                    <a:pt x="8096" y="8096"/>
                    <a:pt x="7144"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072" name="Google Shape;13072;p15"/>
            <p:cNvSpPr/>
            <p:nvPr/>
          </p:nvSpPr>
          <p:spPr>
            <a:xfrm>
              <a:off x="7453789" y="6441281"/>
              <a:ext cx="9525" cy="9525"/>
            </a:xfrm>
            <a:custGeom>
              <a:avLst/>
              <a:gdLst/>
              <a:ahLst/>
              <a:cxnLst/>
              <a:rect l="l" t="t" r="r" b="b"/>
              <a:pathLst>
                <a:path w="9525" h="9525" extrusionOk="0">
                  <a:moveTo>
                    <a:pt x="7144" y="7144"/>
                  </a:moveTo>
                  <a:cubicBezTo>
                    <a:pt x="7144" y="8096"/>
                    <a:pt x="7144" y="9049"/>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073" name="Google Shape;13073;p15"/>
            <p:cNvSpPr/>
            <p:nvPr/>
          </p:nvSpPr>
          <p:spPr>
            <a:xfrm>
              <a:off x="7368064" y="6391751"/>
              <a:ext cx="9525" cy="9525"/>
            </a:xfrm>
            <a:custGeom>
              <a:avLst/>
              <a:gdLst/>
              <a:ahLst/>
              <a:cxnLst/>
              <a:rect l="l" t="t" r="r" b="b"/>
              <a:pathLst>
                <a:path w="9525" h="9525" extrusionOk="0">
                  <a:moveTo>
                    <a:pt x="7144" y="8097"/>
                  </a:moveTo>
                  <a:cubicBezTo>
                    <a:pt x="7144" y="8097"/>
                    <a:pt x="8096" y="7144"/>
                    <a:pt x="8096" y="7144"/>
                  </a:cubicBezTo>
                  <a:cubicBezTo>
                    <a:pt x="8096" y="7144"/>
                    <a:pt x="7144" y="8097"/>
                    <a:pt x="7144" y="809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074" name="Google Shape;13074;p15"/>
            <p:cNvSpPr/>
            <p:nvPr/>
          </p:nvSpPr>
          <p:spPr>
            <a:xfrm>
              <a:off x="7351871" y="6291738"/>
              <a:ext cx="9525" cy="9525"/>
            </a:xfrm>
            <a:custGeom>
              <a:avLst/>
              <a:gdLst/>
              <a:ahLst/>
              <a:cxnLst/>
              <a:rect l="l" t="t" r="r" b="b"/>
              <a:pathLst>
                <a:path w="9525" h="9525" extrusionOk="0">
                  <a:moveTo>
                    <a:pt x="7144" y="7144"/>
                  </a:moveTo>
                  <a:lnTo>
                    <a:pt x="7144" y="9049"/>
                  </a:lnTo>
                  <a:cubicBezTo>
                    <a:pt x="7144" y="8097"/>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075" name="Google Shape;13075;p15"/>
            <p:cNvSpPr/>
            <p:nvPr/>
          </p:nvSpPr>
          <p:spPr>
            <a:xfrm>
              <a:off x="7380446" y="6423724"/>
              <a:ext cx="9525" cy="9525"/>
            </a:xfrm>
            <a:custGeom>
              <a:avLst/>
              <a:gdLst/>
              <a:ahLst/>
              <a:cxnLst/>
              <a:rect l="l" t="t" r="r" b="b"/>
              <a:pathLst>
                <a:path w="9525" h="9525" extrusionOk="0">
                  <a:moveTo>
                    <a:pt x="7144" y="7555"/>
                  </a:moveTo>
                  <a:cubicBezTo>
                    <a:pt x="8096" y="18032"/>
                    <a:pt x="8096" y="4698"/>
                    <a:pt x="7144" y="7555"/>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076" name="Google Shape;13076;p15"/>
            <p:cNvSpPr/>
            <p:nvPr/>
          </p:nvSpPr>
          <p:spPr>
            <a:xfrm>
              <a:off x="7389971" y="6456081"/>
              <a:ext cx="9525" cy="9525"/>
            </a:xfrm>
            <a:custGeom>
              <a:avLst/>
              <a:gdLst/>
              <a:ahLst/>
              <a:cxnLst/>
              <a:rect l="l" t="t" r="r" b="b"/>
              <a:pathLst>
                <a:path w="9525" h="9525" extrusionOk="0">
                  <a:moveTo>
                    <a:pt x="7144" y="9488"/>
                  </a:moveTo>
                  <a:cubicBezTo>
                    <a:pt x="7144" y="8536"/>
                    <a:pt x="7144" y="4726"/>
                    <a:pt x="7144" y="948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077" name="Google Shape;13077;p15"/>
            <p:cNvSpPr/>
            <p:nvPr/>
          </p:nvSpPr>
          <p:spPr>
            <a:xfrm>
              <a:off x="7291490" y="5940257"/>
              <a:ext cx="9525" cy="9525"/>
            </a:xfrm>
            <a:custGeom>
              <a:avLst/>
              <a:gdLst/>
              <a:ahLst/>
              <a:cxnLst/>
              <a:rect l="l" t="t" r="r" b="b"/>
              <a:pathLst>
                <a:path w="9525" h="9525" extrusionOk="0">
                  <a:moveTo>
                    <a:pt x="7517" y="10010"/>
                  </a:moveTo>
                  <a:cubicBezTo>
                    <a:pt x="8470" y="9057"/>
                    <a:pt x="8470" y="8105"/>
                    <a:pt x="9422" y="8105"/>
                  </a:cubicBezTo>
                  <a:cubicBezTo>
                    <a:pt x="7517" y="9057"/>
                    <a:pt x="6565" y="4295"/>
                    <a:pt x="7517" y="10010"/>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078" name="Google Shape;13078;p15"/>
            <p:cNvSpPr/>
            <p:nvPr/>
          </p:nvSpPr>
          <p:spPr>
            <a:xfrm>
              <a:off x="7260431" y="5931693"/>
              <a:ext cx="9525" cy="9525"/>
            </a:xfrm>
            <a:custGeom>
              <a:avLst/>
              <a:gdLst/>
              <a:ahLst/>
              <a:cxnLst/>
              <a:rect l="l" t="t" r="r" b="b"/>
              <a:pathLst>
                <a:path w="9525" h="9525" extrusionOk="0">
                  <a:moveTo>
                    <a:pt x="7144" y="7144"/>
                  </a:moveTo>
                  <a:cubicBezTo>
                    <a:pt x="1095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079" name="Google Shape;13079;p15"/>
            <p:cNvSpPr/>
            <p:nvPr/>
          </p:nvSpPr>
          <p:spPr>
            <a:xfrm>
              <a:off x="7403306" y="6420326"/>
              <a:ext cx="9525" cy="19050"/>
            </a:xfrm>
            <a:custGeom>
              <a:avLst/>
              <a:gdLst/>
              <a:ahLst/>
              <a:cxnLst/>
              <a:rect l="l" t="t" r="r" b="b"/>
              <a:pathLst>
                <a:path w="9525" h="19050" extrusionOk="0">
                  <a:moveTo>
                    <a:pt x="7144" y="7144"/>
                  </a:moveTo>
                  <a:lnTo>
                    <a:pt x="8096" y="12859"/>
                  </a:lnTo>
                  <a:cubicBezTo>
                    <a:pt x="8096" y="10954"/>
                    <a:pt x="7144" y="9049"/>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080" name="Google Shape;13080;p15"/>
            <p:cNvSpPr/>
            <p:nvPr/>
          </p:nvSpPr>
          <p:spPr>
            <a:xfrm>
              <a:off x="7369969" y="6181248"/>
              <a:ext cx="9525" cy="9525"/>
            </a:xfrm>
            <a:custGeom>
              <a:avLst/>
              <a:gdLst/>
              <a:ahLst/>
              <a:cxnLst/>
              <a:rect l="l" t="t" r="r" b="b"/>
              <a:pathLst>
                <a:path w="9525" h="9525" extrusionOk="0">
                  <a:moveTo>
                    <a:pt x="8096" y="8096"/>
                  </a:moveTo>
                  <a:lnTo>
                    <a:pt x="7144" y="7144"/>
                  </a:lnTo>
                  <a:cubicBezTo>
                    <a:pt x="7144" y="8096"/>
                    <a:pt x="7144" y="8096"/>
                    <a:pt x="8096" y="809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081" name="Google Shape;13081;p15"/>
            <p:cNvSpPr/>
            <p:nvPr/>
          </p:nvSpPr>
          <p:spPr>
            <a:xfrm>
              <a:off x="7407921" y="6441281"/>
              <a:ext cx="9525" cy="9525"/>
            </a:xfrm>
            <a:custGeom>
              <a:avLst/>
              <a:gdLst/>
              <a:ahLst/>
              <a:cxnLst/>
              <a:rect l="l" t="t" r="r" b="b"/>
              <a:pathLst>
                <a:path w="9525" h="9525" extrusionOk="0">
                  <a:moveTo>
                    <a:pt x="8244" y="7144"/>
                  </a:moveTo>
                  <a:cubicBezTo>
                    <a:pt x="7291" y="8096"/>
                    <a:pt x="6339" y="16669"/>
                    <a:pt x="82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082" name="Google Shape;13082;p15"/>
            <p:cNvSpPr/>
            <p:nvPr/>
          </p:nvSpPr>
          <p:spPr>
            <a:xfrm>
              <a:off x="7293769" y="5941218"/>
              <a:ext cx="9525" cy="9525"/>
            </a:xfrm>
            <a:custGeom>
              <a:avLst/>
              <a:gdLst/>
              <a:ahLst/>
              <a:cxnLst/>
              <a:rect l="l" t="t" r="r" b="b"/>
              <a:pathLst>
                <a:path w="9525" h="9525" extrusionOk="0">
                  <a:moveTo>
                    <a:pt x="7144" y="7144"/>
                  </a:moveTo>
                  <a:lnTo>
                    <a:pt x="7144" y="7144"/>
                  </a:lnTo>
                  <a:lnTo>
                    <a:pt x="7144" y="7144"/>
                  </a:ln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083" name="Google Shape;13083;p15"/>
            <p:cNvSpPr/>
            <p:nvPr/>
          </p:nvSpPr>
          <p:spPr>
            <a:xfrm>
              <a:off x="7249384" y="5793700"/>
              <a:ext cx="228600" cy="752475"/>
            </a:xfrm>
            <a:custGeom>
              <a:avLst/>
              <a:gdLst/>
              <a:ahLst/>
              <a:cxnLst/>
              <a:rect l="l" t="t" r="r" b="b"/>
              <a:pathLst>
                <a:path w="228600" h="752475" extrusionOk="0">
                  <a:moveTo>
                    <a:pt x="38194" y="120372"/>
                  </a:moveTo>
                  <a:cubicBezTo>
                    <a:pt x="38194" y="121324"/>
                    <a:pt x="54386" y="160377"/>
                    <a:pt x="57244" y="158472"/>
                  </a:cubicBezTo>
                  <a:cubicBezTo>
                    <a:pt x="54386" y="155614"/>
                    <a:pt x="54386" y="155614"/>
                    <a:pt x="56291" y="158472"/>
                  </a:cubicBezTo>
                  <a:cubicBezTo>
                    <a:pt x="45813" y="167997"/>
                    <a:pt x="62006" y="110847"/>
                    <a:pt x="57244" y="168949"/>
                  </a:cubicBezTo>
                  <a:cubicBezTo>
                    <a:pt x="53434" y="170855"/>
                    <a:pt x="51529" y="159424"/>
                    <a:pt x="52481" y="160377"/>
                  </a:cubicBezTo>
                  <a:cubicBezTo>
                    <a:pt x="50576" y="161330"/>
                    <a:pt x="48671" y="161330"/>
                    <a:pt x="47719" y="162282"/>
                  </a:cubicBezTo>
                  <a:cubicBezTo>
                    <a:pt x="48671" y="182285"/>
                    <a:pt x="78198" y="193714"/>
                    <a:pt x="77246" y="208955"/>
                  </a:cubicBezTo>
                  <a:cubicBezTo>
                    <a:pt x="77246" y="208955"/>
                    <a:pt x="95344" y="286107"/>
                    <a:pt x="102011" y="303252"/>
                  </a:cubicBezTo>
                  <a:cubicBezTo>
                    <a:pt x="104869" y="306110"/>
                    <a:pt x="106773" y="309919"/>
                    <a:pt x="108679" y="313730"/>
                  </a:cubicBezTo>
                  <a:cubicBezTo>
                    <a:pt x="111536" y="375642"/>
                    <a:pt x="130586" y="413742"/>
                    <a:pt x="148684" y="458510"/>
                  </a:cubicBezTo>
                  <a:cubicBezTo>
                    <a:pt x="142969" y="463272"/>
                    <a:pt x="146779" y="457557"/>
                    <a:pt x="149636" y="460414"/>
                  </a:cubicBezTo>
                  <a:cubicBezTo>
                    <a:pt x="151541" y="468987"/>
                    <a:pt x="162019" y="577572"/>
                    <a:pt x="177259" y="584239"/>
                  </a:cubicBezTo>
                  <a:cubicBezTo>
                    <a:pt x="185831" y="600432"/>
                    <a:pt x="210596" y="706160"/>
                    <a:pt x="207738" y="712827"/>
                  </a:cubicBezTo>
                  <a:cubicBezTo>
                    <a:pt x="203929" y="712827"/>
                    <a:pt x="179163" y="715685"/>
                    <a:pt x="182973" y="722352"/>
                  </a:cubicBezTo>
                  <a:cubicBezTo>
                    <a:pt x="184879" y="721399"/>
                    <a:pt x="142016" y="557569"/>
                    <a:pt x="134396" y="537567"/>
                  </a:cubicBezTo>
                  <a:cubicBezTo>
                    <a:pt x="137254" y="541377"/>
                    <a:pt x="142969" y="582335"/>
                    <a:pt x="145826" y="585192"/>
                  </a:cubicBezTo>
                  <a:cubicBezTo>
                    <a:pt x="144873" y="584239"/>
                    <a:pt x="122013" y="492799"/>
                    <a:pt x="126776" y="498514"/>
                  </a:cubicBezTo>
                  <a:cubicBezTo>
                    <a:pt x="126776" y="497562"/>
                    <a:pt x="119156" y="490894"/>
                    <a:pt x="115346" y="491847"/>
                  </a:cubicBezTo>
                  <a:cubicBezTo>
                    <a:pt x="125823" y="493752"/>
                    <a:pt x="103916" y="427077"/>
                    <a:pt x="103916" y="428030"/>
                  </a:cubicBezTo>
                  <a:cubicBezTo>
                    <a:pt x="102963" y="425172"/>
                    <a:pt x="102011" y="423267"/>
                    <a:pt x="101059" y="420410"/>
                  </a:cubicBezTo>
                  <a:cubicBezTo>
                    <a:pt x="97248" y="417552"/>
                    <a:pt x="85819" y="387072"/>
                    <a:pt x="83913" y="367069"/>
                  </a:cubicBezTo>
                  <a:cubicBezTo>
                    <a:pt x="85819" y="368022"/>
                    <a:pt x="87723" y="368974"/>
                    <a:pt x="88676" y="369927"/>
                  </a:cubicBezTo>
                  <a:cubicBezTo>
                    <a:pt x="75341" y="331827"/>
                    <a:pt x="68673" y="301347"/>
                    <a:pt x="58196" y="265152"/>
                  </a:cubicBezTo>
                  <a:cubicBezTo>
                    <a:pt x="53434" y="260389"/>
                    <a:pt x="49623" y="258485"/>
                    <a:pt x="47719" y="254674"/>
                  </a:cubicBezTo>
                  <a:cubicBezTo>
                    <a:pt x="49623" y="257532"/>
                    <a:pt x="42004" y="230862"/>
                    <a:pt x="42004" y="229910"/>
                  </a:cubicBezTo>
                  <a:cubicBezTo>
                    <a:pt x="47719" y="236577"/>
                    <a:pt x="44861" y="216574"/>
                    <a:pt x="35336" y="208955"/>
                  </a:cubicBezTo>
                  <a:cubicBezTo>
                    <a:pt x="48671" y="220385"/>
                    <a:pt x="9619" y="156567"/>
                    <a:pt x="9619" y="156567"/>
                  </a:cubicBezTo>
                  <a:cubicBezTo>
                    <a:pt x="12476" y="150852"/>
                    <a:pt x="19144" y="127992"/>
                    <a:pt x="7713" y="125135"/>
                  </a:cubicBezTo>
                  <a:cubicBezTo>
                    <a:pt x="6761" y="127992"/>
                    <a:pt x="6761" y="128944"/>
                    <a:pt x="9619" y="127992"/>
                  </a:cubicBezTo>
                  <a:cubicBezTo>
                    <a:pt x="18191" y="137517"/>
                    <a:pt x="10571" y="158472"/>
                    <a:pt x="27716" y="176569"/>
                  </a:cubicBezTo>
                  <a:cubicBezTo>
                    <a:pt x="25811" y="205144"/>
                    <a:pt x="42004" y="253722"/>
                    <a:pt x="55338" y="277535"/>
                  </a:cubicBezTo>
                  <a:cubicBezTo>
                    <a:pt x="49623" y="280392"/>
                    <a:pt x="50576" y="282297"/>
                    <a:pt x="48671" y="281344"/>
                  </a:cubicBezTo>
                  <a:cubicBezTo>
                    <a:pt x="50576" y="293727"/>
                    <a:pt x="51529" y="299442"/>
                    <a:pt x="57244" y="308967"/>
                  </a:cubicBezTo>
                  <a:cubicBezTo>
                    <a:pt x="61054" y="323255"/>
                    <a:pt x="67721" y="357544"/>
                    <a:pt x="67721" y="357544"/>
                  </a:cubicBezTo>
                  <a:cubicBezTo>
                    <a:pt x="68673" y="369927"/>
                    <a:pt x="82961" y="388977"/>
                    <a:pt x="76294" y="403264"/>
                  </a:cubicBezTo>
                  <a:cubicBezTo>
                    <a:pt x="77246" y="402312"/>
                    <a:pt x="78198" y="400407"/>
                    <a:pt x="80104" y="399455"/>
                  </a:cubicBezTo>
                  <a:cubicBezTo>
                    <a:pt x="82961" y="417552"/>
                    <a:pt x="83913" y="411837"/>
                    <a:pt x="90581" y="424219"/>
                  </a:cubicBezTo>
                  <a:cubicBezTo>
                    <a:pt x="92486" y="435649"/>
                    <a:pt x="82961" y="425172"/>
                    <a:pt x="82961" y="426124"/>
                  </a:cubicBezTo>
                  <a:cubicBezTo>
                    <a:pt x="90581" y="440412"/>
                    <a:pt x="95344" y="461367"/>
                    <a:pt x="89629" y="472797"/>
                  </a:cubicBezTo>
                  <a:cubicBezTo>
                    <a:pt x="89629" y="472797"/>
                    <a:pt x="103916" y="484227"/>
                    <a:pt x="99154" y="487085"/>
                  </a:cubicBezTo>
                  <a:cubicBezTo>
                    <a:pt x="98201" y="485180"/>
                    <a:pt x="96296" y="483274"/>
                    <a:pt x="94391" y="483274"/>
                  </a:cubicBezTo>
                  <a:cubicBezTo>
                    <a:pt x="105821" y="500419"/>
                    <a:pt x="99154" y="523280"/>
                    <a:pt x="113441" y="537567"/>
                  </a:cubicBezTo>
                  <a:cubicBezTo>
                    <a:pt x="112488" y="534710"/>
                    <a:pt x="110584" y="531852"/>
                    <a:pt x="109631" y="528994"/>
                  </a:cubicBezTo>
                  <a:cubicBezTo>
                    <a:pt x="116298" y="527089"/>
                    <a:pt x="108679" y="535662"/>
                    <a:pt x="115346" y="527089"/>
                  </a:cubicBezTo>
                  <a:cubicBezTo>
                    <a:pt x="103916" y="549949"/>
                    <a:pt x="132491" y="606147"/>
                    <a:pt x="136301" y="631864"/>
                  </a:cubicBezTo>
                  <a:cubicBezTo>
                    <a:pt x="134396" y="631864"/>
                    <a:pt x="131538" y="631864"/>
                    <a:pt x="130586" y="629960"/>
                  </a:cubicBezTo>
                  <a:cubicBezTo>
                    <a:pt x="136301" y="650914"/>
                    <a:pt x="156304" y="675680"/>
                    <a:pt x="155351" y="697587"/>
                  </a:cubicBezTo>
                  <a:cubicBezTo>
                    <a:pt x="147731" y="713780"/>
                    <a:pt x="169638" y="729972"/>
                    <a:pt x="164876" y="746164"/>
                  </a:cubicBezTo>
                  <a:cubicBezTo>
                    <a:pt x="165829" y="748069"/>
                    <a:pt x="175354" y="734735"/>
                    <a:pt x="176306" y="747117"/>
                  </a:cubicBezTo>
                  <a:cubicBezTo>
                    <a:pt x="174401" y="748069"/>
                    <a:pt x="171544" y="749022"/>
                    <a:pt x="169638" y="749974"/>
                  </a:cubicBezTo>
                  <a:cubicBezTo>
                    <a:pt x="171544" y="752832"/>
                    <a:pt x="218216" y="729019"/>
                    <a:pt x="223931" y="726162"/>
                  </a:cubicBezTo>
                  <a:cubicBezTo>
                    <a:pt x="221073" y="730924"/>
                    <a:pt x="217263" y="734735"/>
                    <a:pt x="211548" y="736639"/>
                  </a:cubicBezTo>
                  <a:cubicBezTo>
                    <a:pt x="217263" y="735687"/>
                    <a:pt x="222026" y="732830"/>
                    <a:pt x="225836" y="729019"/>
                  </a:cubicBezTo>
                  <a:cubicBezTo>
                    <a:pt x="229646" y="726162"/>
                    <a:pt x="211548" y="640437"/>
                    <a:pt x="209644" y="643294"/>
                  </a:cubicBezTo>
                  <a:cubicBezTo>
                    <a:pt x="202976" y="634722"/>
                    <a:pt x="162971" y="422314"/>
                    <a:pt x="155351" y="424219"/>
                  </a:cubicBezTo>
                  <a:cubicBezTo>
                    <a:pt x="150588" y="407074"/>
                    <a:pt x="141063" y="369927"/>
                    <a:pt x="140111" y="352782"/>
                  </a:cubicBezTo>
                  <a:cubicBezTo>
                    <a:pt x="132491" y="322302"/>
                    <a:pt x="91534" y="269914"/>
                    <a:pt x="101059" y="238482"/>
                  </a:cubicBezTo>
                  <a:cubicBezTo>
                    <a:pt x="108679" y="267057"/>
                    <a:pt x="99154" y="239435"/>
                    <a:pt x="109631" y="246102"/>
                  </a:cubicBezTo>
                  <a:cubicBezTo>
                    <a:pt x="108679" y="245149"/>
                    <a:pt x="96296" y="216574"/>
                    <a:pt x="96296" y="216574"/>
                  </a:cubicBezTo>
                  <a:cubicBezTo>
                    <a:pt x="93438" y="215622"/>
                    <a:pt x="98201" y="228005"/>
                    <a:pt x="97248" y="227052"/>
                  </a:cubicBezTo>
                  <a:cubicBezTo>
                    <a:pt x="88676" y="220385"/>
                    <a:pt x="89629" y="187047"/>
                    <a:pt x="85819" y="185142"/>
                  </a:cubicBezTo>
                  <a:cubicBezTo>
                    <a:pt x="61054" y="147994"/>
                    <a:pt x="53434" y="82272"/>
                    <a:pt x="40098" y="41314"/>
                  </a:cubicBezTo>
                  <a:cubicBezTo>
                    <a:pt x="33431" y="19407"/>
                    <a:pt x="27716" y="-8215"/>
                    <a:pt x="19144" y="17502"/>
                  </a:cubicBezTo>
                  <a:cubicBezTo>
                    <a:pt x="16286" y="22264"/>
                    <a:pt x="28669" y="93702"/>
                    <a:pt x="40098" y="102274"/>
                  </a:cubicBezTo>
                  <a:cubicBezTo>
                    <a:pt x="37241" y="104180"/>
                    <a:pt x="34384" y="104180"/>
                    <a:pt x="31526" y="102274"/>
                  </a:cubicBezTo>
                  <a:cubicBezTo>
                    <a:pt x="49623" y="95607"/>
                    <a:pt x="36288" y="123230"/>
                    <a:pt x="38194" y="120372"/>
                  </a:cubicBezTo>
                  <a:close/>
                  <a:moveTo>
                    <a:pt x="87723" y="235624"/>
                  </a:moveTo>
                  <a:cubicBezTo>
                    <a:pt x="86771" y="234672"/>
                    <a:pt x="85819" y="229910"/>
                    <a:pt x="87723" y="235624"/>
                  </a:cubicBezTo>
                  <a:close/>
                  <a:moveTo>
                    <a:pt x="90581" y="246102"/>
                  </a:moveTo>
                  <a:cubicBezTo>
                    <a:pt x="88676" y="238482"/>
                    <a:pt x="91534" y="241339"/>
                    <a:pt x="90581" y="246102"/>
                  </a:cubicBezTo>
                  <a:close/>
                  <a:moveTo>
                    <a:pt x="103916" y="219432"/>
                  </a:moveTo>
                  <a:cubicBezTo>
                    <a:pt x="106773" y="225147"/>
                    <a:pt x="99154" y="217527"/>
                    <a:pt x="103916" y="219432"/>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084" name="Google Shape;13084;p15"/>
            <p:cNvSpPr/>
            <p:nvPr/>
          </p:nvSpPr>
          <p:spPr>
            <a:xfrm>
              <a:off x="7340679" y="6003808"/>
              <a:ext cx="9525" cy="9525"/>
            </a:xfrm>
            <a:custGeom>
              <a:avLst/>
              <a:gdLst/>
              <a:ahLst/>
              <a:cxnLst/>
              <a:rect l="l" t="t" r="r" b="b"/>
              <a:pathLst>
                <a:path w="9525" h="9525" extrusionOk="0">
                  <a:moveTo>
                    <a:pt x="7858" y="7419"/>
                  </a:moveTo>
                  <a:cubicBezTo>
                    <a:pt x="6906" y="6466"/>
                    <a:pt x="6906" y="8371"/>
                    <a:pt x="7858" y="741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085" name="Google Shape;13085;p15"/>
            <p:cNvSpPr/>
            <p:nvPr/>
          </p:nvSpPr>
          <p:spPr>
            <a:xfrm>
              <a:off x="7302341" y="6095100"/>
              <a:ext cx="9525" cy="9525"/>
            </a:xfrm>
            <a:custGeom>
              <a:avLst/>
              <a:gdLst/>
              <a:ahLst/>
              <a:cxnLst/>
              <a:rect l="l" t="t" r="r" b="b"/>
              <a:pathLst>
                <a:path w="9525" h="9525" extrusionOk="0">
                  <a:moveTo>
                    <a:pt x="7144" y="7567"/>
                  </a:moveTo>
                  <a:cubicBezTo>
                    <a:pt x="7144" y="7567"/>
                    <a:pt x="8096" y="6614"/>
                    <a:pt x="7144"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086" name="Google Shape;13086;p15"/>
            <p:cNvSpPr/>
            <p:nvPr/>
          </p:nvSpPr>
          <p:spPr>
            <a:xfrm>
              <a:off x="7366159" y="6171300"/>
              <a:ext cx="9525" cy="9525"/>
            </a:xfrm>
            <a:custGeom>
              <a:avLst/>
              <a:gdLst/>
              <a:ahLst/>
              <a:cxnLst/>
              <a:rect l="l" t="t" r="r" b="b"/>
              <a:pathLst>
                <a:path w="9525" h="9525" extrusionOk="0">
                  <a:moveTo>
                    <a:pt x="7144" y="7567"/>
                  </a:moveTo>
                  <a:cubicBezTo>
                    <a:pt x="7144" y="7567"/>
                    <a:pt x="7144" y="6614"/>
                    <a:pt x="7144"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087" name="Google Shape;13087;p15"/>
            <p:cNvSpPr/>
            <p:nvPr/>
          </p:nvSpPr>
          <p:spPr>
            <a:xfrm>
              <a:off x="7296626" y="6036997"/>
              <a:ext cx="9525" cy="9525"/>
            </a:xfrm>
            <a:custGeom>
              <a:avLst/>
              <a:gdLst/>
              <a:ahLst/>
              <a:cxnLst/>
              <a:rect l="l" t="t" r="r" b="b"/>
              <a:pathLst>
                <a:path w="9525" h="9525" extrusionOk="0">
                  <a:moveTo>
                    <a:pt x="7144" y="7567"/>
                  </a:moveTo>
                  <a:cubicBezTo>
                    <a:pt x="8096" y="7567"/>
                    <a:pt x="8096" y="7567"/>
                    <a:pt x="7144" y="7567"/>
                  </a:cubicBezTo>
                  <a:cubicBezTo>
                    <a:pt x="8096" y="6615"/>
                    <a:pt x="8096" y="7567"/>
                    <a:pt x="7144"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088" name="Google Shape;13088;p15"/>
            <p:cNvSpPr/>
            <p:nvPr/>
          </p:nvSpPr>
          <p:spPr>
            <a:xfrm>
              <a:off x="7290911" y="6009798"/>
              <a:ext cx="9525" cy="9525"/>
            </a:xfrm>
            <a:custGeom>
              <a:avLst/>
              <a:gdLst/>
              <a:ahLst/>
              <a:cxnLst/>
              <a:rect l="l" t="t" r="r" b="b"/>
              <a:pathLst>
                <a:path w="9525" h="9525" extrusionOk="0">
                  <a:moveTo>
                    <a:pt x="7144" y="10953"/>
                  </a:moveTo>
                  <a:lnTo>
                    <a:pt x="7144" y="7144"/>
                  </a:lnTo>
                  <a:cubicBezTo>
                    <a:pt x="7144" y="9049"/>
                    <a:pt x="7144" y="10001"/>
                    <a:pt x="7144" y="10953"/>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089" name="Google Shape;13089;p15"/>
            <p:cNvSpPr/>
            <p:nvPr/>
          </p:nvSpPr>
          <p:spPr>
            <a:xfrm>
              <a:off x="7286128" y="5995511"/>
              <a:ext cx="9525" cy="9525"/>
            </a:xfrm>
            <a:custGeom>
              <a:avLst/>
              <a:gdLst/>
              <a:ahLst/>
              <a:cxnLst/>
              <a:rect l="l" t="t" r="r" b="b"/>
              <a:pathLst>
                <a:path w="9525" h="9525" extrusionOk="0">
                  <a:moveTo>
                    <a:pt x="9069" y="7144"/>
                  </a:moveTo>
                  <a:cubicBezTo>
                    <a:pt x="8117" y="7144"/>
                    <a:pt x="5259" y="7144"/>
                    <a:pt x="9069"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090" name="Google Shape;13090;p15"/>
            <p:cNvSpPr/>
            <p:nvPr/>
          </p:nvSpPr>
          <p:spPr>
            <a:xfrm>
              <a:off x="7369969" y="6285071"/>
              <a:ext cx="9525" cy="9525"/>
            </a:xfrm>
            <a:custGeom>
              <a:avLst/>
              <a:gdLst/>
              <a:ahLst/>
              <a:cxnLst/>
              <a:rect l="l" t="t" r="r" b="b"/>
              <a:pathLst>
                <a:path w="9525" h="9525" extrusionOk="0">
                  <a:moveTo>
                    <a:pt x="7144" y="7144"/>
                  </a:moveTo>
                  <a:cubicBezTo>
                    <a:pt x="7144" y="8097"/>
                    <a:pt x="7144" y="8097"/>
                    <a:pt x="7144" y="7144"/>
                  </a:cubicBezTo>
                  <a:cubicBezTo>
                    <a:pt x="8096" y="10002"/>
                    <a:pt x="8096" y="9049"/>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091" name="Google Shape;13091;p15"/>
            <p:cNvSpPr/>
            <p:nvPr/>
          </p:nvSpPr>
          <p:spPr>
            <a:xfrm>
              <a:off x="7339489" y="6200298"/>
              <a:ext cx="9525" cy="9525"/>
            </a:xfrm>
            <a:custGeom>
              <a:avLst/>
              <a:gdLst/>
              <a:ahLst/>
              <a:cxnLst/>
              <a:rect l="l" t="t" r="r" b="b"/>
              <a:pathLst>
                <a:path w="9525" h="9525" extrusionOk="0">
                  <a:moveTo>
                    <a:pt x="7144" y="7144"/>
                  </a:moveTo>
                  <a:cubicBezTo>
                    <a:pt x="8096" y="8096"/>
                    <a:pt x="9049" y="9049"/>
                    <a:pt x="9049" y="10001"/>
                  </a:cubicBezTo>
                  <a:cubicBezTo>
                    <a:pt x="9049" y="8096"/>
                    <a:pt x="9049"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092" name="Google Shape;13092;p15"/>
            <p:cNvSpPr/>
            <p:nvPr/>
          </p:nvSpPr>
          <p:spPr>
            <a:xfrm>
              <a:off x="7402354" y="6419373"/>
              <a:ext cx="9525" cy="9525"/>
            </a:xfrm>
            <a:custGeom>
              <a:avLst/>
              <a:gdLst/>
              <a:ahLst/>
              <a:cxnLst/>
              <a:rect l="l" t="t" r="r" b="b"/>
              <a:pathLst>
                <a:path w="9525" h="9525" extrusionOk="0">
                  <a:moveTo>
                    <a:pt x="7144" y="7144"/>
                  </a:moveTo>
                  <a:cubicBezTo>
                    <a:pt x="7144" y="7144"/>
                    <a:pt x="8096"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093" name="Google Shape;13093;p15"/>
            <p:cNvSpPr/>
            <p:nvPr/>
          </p:nvSpPr>
          <p:spPr>
            <a:xfrm>
              <a:off x="7342346" y="6203156"/>
              <a:ext cx="9525" cy="9525"/>
            </a:xfrm>
            <a:custGeom>
              <a:avLst/>
              <a:gdLst/>
              <a:ahLst/>
              <a:cxnLst/>
              <a:rect l="l" t="t" r="r" b="b"/>
              <a:pathLst>
                <a:path w="9525" h="9525" extrusionOk="0">
                  <a:moveTo>
                    <a:pt x="8096" y="10954"/>
                  </a:moveTo>
                  <a:cubicBezTo>
                    <a:pt x="8096" y="9049"/>
                    <a:pt x="8096" y="8096"/>
                    <a:pt x="7144" y="7144"/>
                  </a:cubicBezTo>
                  <a:cubicBezTo>
                    <a:pt x="7144" y="8096"/>
                    <a:pt x="7144" y="10001"/>
                    <a:pt x="8096" y="1095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094" name="Google Shape;13094;p15"/>
            <p:cNvSpPr/>
            <p:nvPr/>
          </p:nvSpPr>
          <p:spPr>
            <a:xfrm>
              <a:off x="7258764" y="5913448"/>
              <a:ext cx="9525" cy="9525"/>
            </a:xfrm>
            <a:custGeom>
              <a:avLst/>
              <a:gdLst/>
              <a:ahLst/>
              <a:cxnLst/>
              <a:rect l="l" t="t" r="r" b="b"/>
              <a:pathLst>
                <a:path w="9525" h="9525" extrusionOk="0">
                  <a:moveTo>
                    <a:pt x="7858" y="8244"/>
                  </a:moveTo>
                  <a:cubicBezTo>
                    <a:pt x="6906" y="7291"/>
                    <a:pt x="6906" y="6339"/>
                    <a:pt x="7858" y="82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095" name="Google Shape;13095;p15"/>
            <p:cNvSpPr/>
            <p:nvPr/>
          </p:nvSpPr>
          <p:spPr>
            <a:xfrm>
              <a:off x="7258526" y="5913172"/>
              <a:ext cx="9525" cy="9525"/>
            </a:xfrm>
            <a:custGeom>
              <a:avLst/>
              <a:gdLst/>
              <a:ahLst/>
              <a:cxnLst/>
              <a:rect l="l" t="t" r="r" b="b"/>
              <a:pathLst>
                <a:path w="9525" h="9525" extrusionOk="0">
                  <a:moveTo>
                    <a:pt x="7144" y="7567"/>
                  </a:moveTo>
                  <a:lnTo>
                    <a:pt x="7144" y="7567"/>
                  </a:lnTo>
                  <a:cubicBezTo>
                    <a:pt x="7144" y="6615"/>
                    <a:pt x="7144" y="7567"/>
                    <a:pt x="7144"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096" name="Google Shape;13096;p15"/>
            <p:cNvSpPr/>
            <p:nvPr/>
          </p:nvSpPr>
          <p:spPr>
            <a:xfrm>
              <a:off x="7256621" y="5910738"/>
              <a:ext cx="9525" cy="9525"/>
            </a:xfrm>
            <a:custGeom>
              <a:avLst/>
              <a:gdLst/>
              <a:ahLst/>
              <a:cxnLst/>
              <a:rect l="l" t="t" r="r" b="b"/>
              <a:pathLst>
                <a:path w="9525" h="9525" extrusionOk="0">
                  <a:moveTo>
                    <a:pt x="7144" y="7144"/>
                  </a:moveTo>
                  <a:lnTo>
                    <a:pt x="8096" y="9049"/>
                  </a:lnTo>
                  <a:cubicBezTo>
                    <a:pt x="8096" y="8097"/>
                    <a:pt x="8096"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097" name="Google Shape;13097;p15"/>
            <p:cNvSpPr/>
            <p:nvPr/>
          </p:nvSpPr>
          <p:spPr>
            <a:xfrm>
              <a:off x="7262336" y="5939313"/>
              <a:ext cx="9525" cy="9525"/>
            </a:xfrm>
            <a:custGeom>
              <a:avLst/>
              <a:gdLst/>
              <a:ahLst/>
              <a:cxnLst/>
              <a:rect l="l" t="t" r="r" b="b"/>
              <a:pathLst>
                <a:path w="9525" h="9525" extrusionOk="0">
                  <a:moveTo>
                    <a:pt x="7144" y="7144"/>
                  </a:moveTo>
                  <a:lnTo>
                    <a:pt x="8096" y="7144"/>
                  </a:lnTo>
                  <a:cubicBezTo>
                    <a:pt x="8096"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098" name="Google Shape;13098;p15"/>
            <p:cNvSpPr/>
            <p:nvPr/>
          </p:nvSpPr>
          <p:spPr>
            <a:xfrm>
              <a:off x="7263818" y="5938043"/>
              <a:ext cx="9525" cy="19050"/>
            </a:xfrm>
            <a:custGeom>
              <a:avLst/>
              <a:gdLst/>
              <a:ahLst/>
              <a:cxnLst/>
              <a:rect l="l" t="t" r="r" b="b"/>
              <a:pathLst>
                <a:path w="9525" h="19050" extrusionOk="0">
                  <a:moveTo>
                    <a:pt x="7567" y="16034"/>
                  </a:moveTo>
                  <a:cubicBezTo>
                    <a:pt x="6615" y="-3969"/>
                    <a:pt x="7567" y="16034"/>
                    <a:pt x="7567" y="1603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099" name="Google Shape;13099;p15"/>
            <p:cNvSpPr/>
            <p:nvPr/>
          </p:nvSpPr>
          <p:spPr>
            <a:xfrm>
              <a:off x="7268144" y="5974912"/>
              <a:ext cx="9525" cy="19050"/>
            </a:xfrm>
            <a:custGeom>
              <a:avLst/>
              <a:gdLst/>
              <a:ahLst/>
              <a:cxnLst/>
              <a:rect l="l" t="t" r="r" b="b"/>
              <a:pathLst>
                <a:path w="9525" h="19050" extrusionOk="0">
                  <a:moveTo>
                    <a:pt x="9909" y="13455"/>
                  </a:moveTo>
                  <a:cubicBezTo>
                    <a:pt x="4194" y="2025"/>
                    <a:pt x="8956" y="8692"/>
                    <a:pt x="9909" y="13455"/>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100" name="Google Shape;13100;p15"/>
            <p:cNvSpPr/>
            <p:nvPr/>
          </p:nvSpPr>
          <p:spPr>
            <a:xfrm>
              <a:off x="7272814" y="5999956"/>
              <a:ext cx="9525" cy="9525"/>
            </a:xfrm>
            <a:custGeom>
              <a:avLst/>
              <a:gdLst/>
              <a:ahLst/>
              <a:cxnLst/>
              <a:rect l="l" t="t" r="r" b="b"/>
              <a:pathLst>
                <a:path w="9525" h="9525" extrusionOk="0">
                  <a:moveTo>
                    <a:pt x="9049" y="8414"/>
                  </a:moveTo>
                  <a:cubicBezTo>
                    <a:pt x="8096" y="5556"/>
                    <a:pt x="7144" y="8414"/>
                    <a:pt x="7144" y="8414"/>
                  </a:cubicBezTo>
                  <a:cubicBezTo>
                    <a:pt x="8096" y="10319"/>
                    <a:pt x="9049" y="11271"/>
                    <a:pt x="9049" y="841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101" name="Google Shape;13101;p15"/>
            <p:cNvSpPr/>
            <p:nvPr/>
          </p:nvSpPr>
          <p:spPr>
            <a:xfrm>
              <a:off x="7309009" y="6139338"/>
              <a:ext cx="9525" cy="9525"/>
            </a:xfrm>
            <a:custGeom>
              <a:avLst/>
              <a:gdLst/>
              <a:ahLst/>
              <a:cxnLst/>
              <a:rect l="l" t="t" r="r" b="b"/>
              <a:pathLst>
                <a:path w="9525" h="9525" extrusionOk="0">
                  <a:moveTo>
                    <a:pt x="10001" y="7144"/>
                  </a:moveTo>
                  <a:lnTo>
                    <a:pt x="7144" y="7144"/>
                  </a:lnTo>
                  <a:cubicBezTo>
                    <a:pt x="9049" y="10001"/>
                    <a:pt x="9049" y="7144"/>
                    <a:pt x="10001"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102" name="Google Shape;13102;p15"/>
            <p:cNvSpPr/>
            <p:nvPr/>
          </p:nvSpPr>
          <p:spPr>
            <a:xfrm>
              <a:off x="7331445" y="6158493"/>
              <a:ext cx="9525" cy="9525"/>
            </a:xfrm>
            <a:custGeom>
              <a:avLst/>
              <a:gdLst/>
              <a:ahLst/>
              <a:cxnLst/>
              <a:rect l="l" t="t" r="r" b="b"/>
              <a:pathLst>
                <a:path w="9525" h="9525" extrusionOk="0">
                  <a:moveTo>
                    <a:pt x="7567" y="10849"/>
                  </a:moveTo>
                  <a:cubicBezTo>
                    <a:pt x="7567" y="7991"/>
                    <a:pt x="6615" y="4181"/>
                    <a:pt x="7567" y="1084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103" name="Google Shape;13103;p15"/>
            <p:cNvSpPr/>
            <p:nvPr/>
          </p:nvSpPr>
          <p:spPr>
            <a:xfrm>
              <a:off x="7318133" y="6181536"/>
              <a:ext cx="9525" cy="9525"/>
            </a:xfrm>
            <a:custGeom>
              <a:avLst/>
              <a:gdLst/>
              <a:ahLst/>
              <a:cxnLst/>
              <a:rect l="l" t="t" r="r" b="b"/>
              <a:pathLst>
                <a:path w="9525" h="9525" extrusionOk="0">
                  <a:moveTo>
                    <a:pt x="7545" y="7808"/>
                  </a:moveTo>
                  <a:cubicBezTo>
                    <a:pt x="5639" y="3998"/>
                    <a:pt x="11355" y="18286"/>
                    <a:pt x="7545" y="780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104" name="Google Shape;13104;p15"/>
            <p:cNvSpPr/>
            <p:nvPr/>
          </p:nvSpPr>
          <p:spPr>
            <a:xfrm>
              <a:off x="7385635" y="6450236"/>
              <a:ext cx="9525" cy="9525"/>
            </a:xfrm>
            <a:custGeom>
              <a:avLst/>
              <a:gdLst/>
              <a:ahLst/>
              <a:cxnLst/>
              <a:rect l="l" t="t" r="r" b="b"/>
              <a:pathLst>
                <a:path w="9525" h="9525" extrusionOk="0">
                  <a:moveTo>
                    <a:pt x="7670" y="9618"/>
                  </a:moveTo>
                  <a:lnTo>
                    <a:pt x="10527" y="7713"/>
                  </a:lnTo>
                  <a:cubicBezTo>
                    <a:pt x="9575" y="6761"/>
                    <a:pt x="5765" y="6761"/>
                    <a:pt x="7670" y="961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105" name="Google Shape;13105;p15"/>
            <p:cNvSpPr/>
            <p:nvPr/>
          </p:nvSpPr>
          <p:spPr>
            <a:xfrm>
              <a:off x="7444264" y="6522243"/>
              <a:ext cx="19050" cy="9525"/>
            </a:xfrm>
            <a:custGeom>
              <a:avLst/>
              <a:gdLst/>
              <a:ahLst/>
              <a:cxnLst/>
              <a:rect l="l" t="t" r="r" b="b"/>
              <a:pathLst>
                <a:path w="19050" h="9525" extrusionOk="0">
                  <a:moveTo>
                    <a:pt x="7144" y="8096"/>
                  </a:moveTo>
                  <a:cubicBezTo>
                    <a:pt x="9049" y="9049"/>
                    <a:pt x="11906" y="9049"/>
                    <a:pt x="12859" y="7144"/>
                  </a:cubicBezTo>
                  <a:cubicBezTo>
                    <a:pt x="10954" y="7144"/>
                    <a:pt x="8096" y="7144"/>
                    <a:pt x="7144" y="809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106" name="Google Shape;13106;p15"/>
            <p:cNvSpPr/>
            <p:nvPr/>
          </p:nvSpPr>
          <p:spPr>
            <a:xfrm>
              <a:off x="7397882" y="6191302"/>
              <a:ext cx="9525" cy="9525"/>
            </a:xfrm>
            <a:custGeom>
              <a:avLst/>
              <a:gdLst/>
              <a:ahLst/>
              <a:cxnLst/>
              <a:rect l="l" t="t" r="r" b="b"/>
              <a:pathLst>
                <a:path w="9525" h="9525" extrusionOk="0">
                  <a:moveTo>
                    <a:pt x="7805" y="7567"/>
                  </a:moveTo>
                  <a:cubicBezTo>
                    <a:pt x="12568" y="7567"/>
                    <a:pt x="4948" y="6615"/>
                    <a:pt x="7805"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107" name="Google Shape;13107;p15"/>
            <p:cNvSpPr/>
            <p:nvPr/>
          </p:nvSpPr>
          <p:spPr>
            <a:xfrm>
              <a:off x="7419710" y="6514623"/>
              <a:ext cx="9525" cy="9525"/>
            </a:xfrm>
            <a:custGeom>
              <a:avLst/>
              <a:gdLst/>
              <a:ahLst/>
              <a:cxnLst/>
              <a:rect l="l" t="t" r="r" b="b"/>
              <a:pathLst>
                <a:path w="9525" h="9525" extrusionOk="0">
                  <a:moveTo>
                    <a:pt x="8837" y="7144"/>
                  </a:moveTo>
                  <a:cubicBezTo>
                    <a:pt x="5027" y="8096"/>
                    <a:pt x="8837" y="7144"/>
                    <a:pt x="883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108" name="Google Shape;13108;p15"/>
            <p:cNvSpPr/>
            <p:nvPr/>
          </p:nvSpPr>
          <p:spPr>
            <a:xfrm>
              <a:off x="7416641" y="6519238"/>
              <a:ext cx="19050" cy="9525"/>
            </a:xfrm>
            <a:custGeom>
              <a:avLst/>
              <a:gdLst/>
              <a:ahLst/>
              <a:cxnLst/>
              <a:rect l="l" t="t" r="r" b="b"/>
              <a:pathLst>
                <a:path w="19050" h="9525" extrusionOk="0">
                  <a:moveTo>
                    <a:pt x="7144" y="8244"/>
                  </a:moveTo>
                  <a:cubicBezTo>
                    <a:pt x="15716" y="7291"/>
                    <a:pt x="10954" y="6338"/>
                    <a:pt x="7144" y="82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109" name="Google Shape;13109;p15"/>
            <p:cNvSpPr/>
            <p:nvPr/>
          </p:nvSpPr>
          <p:spPr>
            <a:xfrm>
              <a:off x="7427119" y="6565106"/>
              <a:ext cx="9525" cy="9525"/>
            </a:xfrm>
            <a:custGeom>
              <a:avLst/>
              <a:gdLst/>
              <a:ahLst/>
              <a:cxnLst/>
              <a:rect l="l" t="t" r="r" b="b"/>
              <a:pathLst>
                <a:path w="9525" h="9525" extrusionOk="0">
                  <a:moveTo>
                    <a:pt x="7144" y="7144"/>
                  </a:moveTo>
                  <a:lnTo>
                    <a:pt x="7144" y="7144"/>
                  </a:ln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110" name="Google Shape;13110;p15"/>
            <p:cNvSpPr/>
            <p:nvPr/>
          </p:nvSpPr>
          <p:spPr>
            <a:xfrm>
              <a:off x="7437596" y="6597491"/>
              <a:ext cx="9525" cy="9525"/>
            </a:xfrm>
            <a:custGeom>
              <a:avLst/>
              <a:gdLst/>
              <a:ahLst/>
              <a:cxnLst/>
              <a:rect l="l" t="t" r="r" b="b"/>
              <a:pathLst>
                <a:path w="9525" h="9525" extrusionOk="0">
                  <a:moveTo>
                    <a:pt x="7144" y="7144"/>
                  </a:moveTo>
                  <a:cubicBezTo>
                    <a:pt x="7144" y="7144"/>
                    <a:pt x="7144" y="8096"/>
                    <a:pt x="7144" y="7144"/>
                  </a:cubicBezTo>
                  <a:cubicBezTo>
                    <a:pt x="7144" y="8096"/>
                    <a:pt x="7144"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111" name="Google Shape;13111;p15"/>
            <p:cNvSpPr/>
            <p:nvPr/>
          </p:nvSpPr>
          <p:spPr>
            <a:xfrm>
              <a:off x="7437596" y="6609450"/>
              <a:ext cx="9525" cy="9525"/>
            </a:xfrm>
            <a:custGeom>
              <a:avLst/>
              <a:gdLst/>
              <a:ahLst/>
              <a:cxnLst/>
              <a:rect l="l" t="t" r="r" b="b"/>
              <a:pathLst>
                <a:path w="9525" h="9525" extrusionOk="0">
                  <a:moveTo>
                    <a:pt x="7144" y="7567"/>
                  </a:moveTo>
                  <a:cubicBezTo>
                    <a:pt x="7144" y="7567"/>
                    <a:pt x="7144" y="6614"/>
                    <a:pt x="7144" y="7567"/>
                  </a:cubicBezTo>
                  <a:cubicBezTo>
                    <a:pt x="7144" y="7567"/>
                    <a:pt x="7144" y="7567"/>
                    <a:pt x="7144"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112" name="Google Shape;13112;p15"/>
            <p:cNvSpPr/>
            <p:nvPr/>
          </p:nvSpPr>
          <p:spPr>
            <a:xfrm>
              <a:off x="7426166" y="6565106"/>
              <a:ext cx="9525" cy="9525"/>
            </a:xfrm>
            <a:custGeom>
              <a:avLst/>
              <a:gdLst/>
              <a:ahLst/>
              <a:cxnLst/>
              <a:rect l="l" t="t" r="r" b="b"/>
              <a:pathLst>
                <a:path w="9525" h="9525" extrusionOk="0">
                  <a:moveTo>
                    <a:pt x="8096" y="7144"/>
                  </a:moveTo>
                  <a:lnTo>
                    <a:pt x="7144" y="8096"/>
                  </a:lnTo>
                  <a:cubicBezTo>
                    <a:pt x="9049" y="8096"/>
                    <a:pt x="8096" y="7144"/>
                    <a:pt x="8096"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113" name="Google Shape;13113;p15"/>
            <p:cNvSpPr/>
            <p:nvPr/>
          </p:nvSpPr>
          <p:spPr>
            <a:xfrm>
              <a:off x="7425452" y="6523196"/>
              <a:ext cx="9525" cy="9525"/>
            </a:xfrm>
            <a:custGeom>
              <a:avLst/>
              <a:gdLst/>
              <a:ahLst/>
              <a:cxnLst/>
              <a:rect l="l" t="t" r="r" b="b"/>
              <a:pathLst>
                <a:path w="9525" h="9525" extrusionOk="0">
                  <a:moveTo>
                    <a:pt x="7858" y="7144"/>
                  </a:moveTo>
                  <a:cubicBezTo>
                    <a:pt x="6906" y="7144"/>
                    <a:pt x="6906" y="7144"/>
                    <a:pt x="7858"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114" name="Google Shape;13114;p15"/>
            <p:cNvSpPr/>
            <p:nvPr/>
          </p:nvSpPr>
          <p:spPr>
            <a:xfrm>
              <a:off x="7418758" y="6553676"/>
              <a:ext cx="9525" cy="9525"/>
            </a:xfrm>
            <a:custGeom>
              <a:avLst/>
              <a:gdLst/>
              <a:ahLst/>
              <a:cxnLst/>
              <a:rect l="l" t="t" r="r" b="b"/>
              <a:pathLst>
                <a:path w="9525" h="9525" extrusionOk="0">
                  <a:moveTo>
                    <a:pt x="8837" y="7144"/>
                  </a:moveTo>
                  <a:cubicBezTo>
                    <a:pt x="8837" y="7144"/>
                    <a:pt x="5027" y="7144"/>
                    <a:pt x="883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115" name="Google Shape;13115;p15"/>
            <p:cNvSpPr/>
            <p:nvPr/>
          </p:nvSpPr>
          <p:spPr>
            <a:xfrm>
              <a:off x="7416641" y="6544020"/>
              <a:ext cx="9525" cy="9525"/>
            </a:xfrm>
            <a:custGeom>
              <a:avLst/>
              <a:gdLst/>
              <a:ahLst/>
              <a:cxnLst/>
              <a:rect l="l" t="t" r="r" b="b"/>
              <a:pathLst>
                <a:path w="9525" h="9525" extrusionOk="0">
                  <a:moveTo>
                    <a:pt x="7144" y="8227"/>
                  </a:moveTo>
                  <a:cubicBezTo>
                    <a:pt x="7144" y="9179"/>
                    <a:pt x="13811" y="5369"/>
                    <a:pt x="7144" y="822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116" name="Google Shape;13116;p15"/>
            <p:cNvSpPr/>
            <p:nvPr/>
          </p:nvSpPr>
          <p:spPr>
            <a:xfrm>
              <a:off x="7415689" y="6528911"/>
              <a:ext cx="9525" cy="9525"/>
            </a:xfrm>
            <a:custGeom>
              <a:avLst/>
              <a:gdLst/>
              <a:ahLst/>
              <a:cxnLst/>
              <a:rect l="l" t="t" r="r" b="b"/>
              <a:pathLst>
                <a:path w="9525" h="9525" extrusionOk="0">
                  <a:moveTo>
                    <a:pt x="7144" y="7144"/>
                  </a:moveTo>
                  <a:lnTo>
                    <a:pt x="7144" y="7144"/>
                  </a:ln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117" name="Google Shape;13117;p15"/>
            <p:cNvSpPr/>
            <p:nvPr/>
          </p:nvSpPr>
          <p:spPr>
            <a:xfrm>
              <a:off x="7421642" y="6560343"/>
              <a:ext cx="9525" cy="9525"/>
            </a:xfrm>
            <a:custGeom>
              <a:avLst/>
              <a:gdLst/>
              <a:ahLst/>
              <a:cxnLst/>
              <a:rect l="l" t="t" r="r" b="b"/>
              <a:pathLst>
                <a:path w="9525" h="9525" extrusionOk="0">
                  <a:moveTo>
                    <a:pt x="7858" y="7144"/>
                  </a:moveTo>
                  <a:cubicBezTo>
                    <a:pt x="6906" y="8096"/>
                    <a:pt x="6906" y="8096"/>
                    <a:pt x="7858" y="7144"/>
                  </a:cubicBezTo>
                  <a:cubicBezTo>
                    <a:pt x="6906" y="8096"/>
                    <a:pt x="7858" y="8096"/>
                    <a:pt x="7858"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118" name="Google Shape;13118;p15"/>
            <p:cNvSpPr/>
            <p:nvPr/>
          </p:nvSpPr>
          <p:spPr>
            <a:xfrm>
              <a:off x="7453789" y="6518671"/>
              <a:ext cx="9525" cy="9525"/>
            </a:xfrm>
            <a:custGeom>
              <a:avLst/>
              <a:gdLst/>
              <a:ahLst/>
              <a:cxnLst/>
              <a:rect l="l" t="t" r="r" b="b"/>
              <a:pathLst>
                <a:path w="9525" h="9525" extrusionOk="0">
                  <a:moveTo>
                    <a:pt x="7144" y="7858"/>
                  </a:moveTo>
                  <a:cubicBezTo>
                    <a:pt x="7144" y="7858"/>
                    <a:pt x="7144" y="7858"/>
                    <a:pt x="7144" y="7858"/>
                  </a:cubicBezTo>
                  <a:cubicBezTo>
                    <a:pt x="7144" y="6906"/>
                    <a:pt x="7144" y="6906"/>
                    <a:pt x="7144" y="785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119" name="Google Shape;13119;p15"/>
            <p:cNvSpPr/>
            <p:nvPr/>
          </p:nvSpPr>
          <p:spPr>
            <a:xfrm>
              <a:off x="7467124" y="6507003"/>
              <a:ext cx="9525" cy="9525"/>
            </a:xfrm>
            <a:custGeom>
              <a:avLst/>
              <a:gdLst/>
              <a:ahLst/>
              <a:cxnLst/>
              <a:rect l="l" t="t" r="r" b="b"/>
              <a:pathLst>
                <a:path w="9525" h="9525" extrusionOk="0">
                  <a:moveTo>
                    <a:pt x="7144" y="7144"/>
                  </a:moveTo>
                  <a:cubicBezTo>
                    <a:pt x="8096" y="8096"/>
                    <a:pt x="10954"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120" name="Google Shape;13120;p15"/>
            <p:cNvSpPr/>
            <p:nvPr/>
          </p:nvSpPr>
          <p:spPr>
            <a:xfrm>
              <a:off x="7441406" y="6630828"/>
              <a:ext cx="9525" cy="9525"/>
            </a:xfrm>
            <a:custGeom>
              <a:avLst/>
              <a:gdLst/>
              <a:ahLst/>
              <a:cxnLst/>
              <a:rect l="l" t="t" r="r" b="b"/>
              <a:pathLst>
                <a:path w="9525" h="9525" extrusionOk="0">
                  <a:moveTo>
                    <a:pt x="7144" y="7144"/>
                  </a:moveTo>
                  <a:cubicBezTo>
                    <a:pt x="7144" y="7144"/>
                    <a:pt x="7144" y="7144"/>
                    <a:pt x="7144" y="7144"/>
                  </a:cubicBez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121" name="Google Shape;13121;p15"/>
            <p:cNvSpPr/>
            <p:nvPr/>
          </p:nvSpPr>
          <p:spPr>
            <a:xfrm>
              <a:off x="7471886" y="6662261"/>
              <a:ext cx="9525" cy="19050"/>
            </a:xfrm>
            <a:custGeom>
              <a:avLst/>
              <a:gdLst/>
              <a:ahLst/>
              <a:cxnLst/>
              <a:rect l="l" t="t" r="r" b="b"/>
              <a:pathLst>
                <a:path w="9525" h="19050" extrusionOk="0">
                  <a:moveTo>
                    <a:pt x="9049" y="11906"/>
                  </a:moveTo>
                  <a:cubicBezTo>
                    <a:pt x="8096" y="10001"/>
                    <a:pt x="8096" y="8096"/>
                    <a:pt x="7144" y="7144"/>
                  </a:cubicBezTo>
                  <a:cubicBezTo>
                    <a:pt x="8096" y="8096"/>
                    <a:pt x="8096" y="11906"/>
                    <a:pt x="9049" y="1190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122" name="Google Shape;13122;p15"/>
            <p:cNvSpPr/>
            <p:nvPr/>
          </p:nvSpPr>
          <p:spPr>
            <a:xfrm>
              <a:off x="7426166" y="6523196"/>
              <a:ext cx="9525" cy="9525"/>
            </a:xfrm>
            <a:custGeom>
              <a:avLst/>
              <a:gdLst/>
              <a:ahLst/>
              <a:cxnLst/>
              <a:rect l="l" t="t" r="r" b="b"/>
              <a:pathLst>
                <a:path w="9525" h="9525" extrusionOk="0">
                  <a:moveTo>
                    <a:pt x="7144" y="7144"/>
                  </a:moveTo>
                  <a:cubicBezTo>
                    <a:pt x="7144" y="7144"/>
                    <a:pt x="7144" y="8097"/>
                    <a:pt x="7144" y="7144"/>
                  </a:cubicBezTo>
                  <a:cubicBezTo>
                    <a:pt x="7144" y="8097"/>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123" name="Google Shape;13123;p15"/>
            <p:cNvSpPr/>
            <p:nvPr/>
          </p:nvSpPr>
          <p:spPr>
            <a:xfrm>
              <a:off x="7471886" y="6662261"/>
              <a:ext cx="9525" cy="9525"/>
            </a:xfrm>
            <a:custGeom>
              <a:avLst/>
              <a:gdLst/>
              <a:ahLst/>
              <a:cxnLst/>
              <a:rect l="l" t="t" r="r" b="b"/>
              <a:pathLst>
                <a:path w="9525" h="9525" extrusionOk="0">
                  <a:moveTo>
                    <a:pt x="7144" y="7144"/>
                  </a:move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124" name="Google Shape;13124;p15"/>
            <p:cNvSpPr/>
            <p:nvPr/>
          </p:nvSpPr>
          <p:spPr>
            <a:xfrm>
              <a:off x="7454741" y="6656546"/>
              <a:ext cx="9525" cy="9525"/>
            </a:xfrm>
            <a:custGeom>
              <a:avLst/>
              <a:gdLst/>
              <a:ahLst/>
              <a:cxnLst/>
              <a:rect l="l" t="t" r="r" b="b"/>
              <a:pathLst>
                <a:path w="9525" h="9525" extrusionOk="0">
                  <a:moveTo>
                    <a:pt x="7144" y="10954"/>
                  </a:moveTo>
                  <a:cubicBezTo>
                    <a:pt x="7144" y="9049"/>
                    <a:pt x="7144" y="8097"/>
                    <a:pt x="7144" y="7144"/>
                  </a:cubicBezTo>
                  <a:cubicBezTo>
                    <a:pt x="7144" y="8097"/>
                    <a:pt x="7144" y="9049"/>
                    <a:pt x="7144" y="1095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125" name="Google Shape;13125;p15"/>
            <p:cNvSpPr/>
            <p:nvPr/>
          </p:nvSpPr>
          <p:spPr>
            <a:xfrm>
              <a:off x="7446169" y="6626066"/>
              <a:ext cx="9525" cy="9525"/>
            </a:xfrm>
            <a:custGeom>
              <a:avLst/>
              <a:gdLst/>
              <a:ahLst/>
              <a:cxnLst/>
              <a:rect l="l" t="t" r="r" b="b"/>
              <a:pathLst>
                <a:path w="9525" h="9525" extrusionOk="0">
                  <a:moveTo>
                    <a:pt x="7144" y="7144"/>
                  </a:moveTo>
                  <a:lnTo>
                    <a:pt x="7144" y="8096"/>
                  </a:lnTo>
                  <a:cubicBezTo>
                    <a:pt x="7144" y="8096"/>
                    <a:pt x="7144"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126" name="Google Shape;13126;p15"/>
            <p:cNvSpPr/>
            <p:nvPr/>
          </p:nvSpPr>
          <p:spPr>
            <a:xfrm>
              <a:off x="7456646" y="6651783"/>
              <a:ext cx="9525" cy="9525"/>
            </a:xfrm>
            <a:custGeom>
              <a:avLst/>
              <a:gdLst/>
              <a:ahLst/>
              <a:cxnLst/>
              <a:rect l="l" t="t" r="r" b="b"/>
              <a:pathLst>
                <a:path w="9525" h="9525" extrusionOk="0">
                  <a:moveTo>
                    <a:pt x="7144" y="7144"/>
                  </a:moveTo>
                  <a:cubicBezTo>
                    <a:pt x="8096" y="10002"/>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127" name="Google Shape;13127;p15"/>
            <p:cNvSpPr/>
            <p:nvPr/>
          </p:nvSpPr>
          <p:spPr>
            <a:xfrm>
              <a:off x="7459504" y="6654084"/>
              <a:ext cx="9525" cy="9525"/>
            </a:xfrm>
            <a:custGeom>
              <a:avLst/>
              <a:gdLst/>
              <a:ahLst/>
              <a:cxnLst/>
              <a:rect l="l" t="t" r="r" b="b"/>
              <a:pathLst>
                <a:path w="9525" h="9525" extrusionOk="0">
                  <a:moveTo>
                    <a:pt x="7144" y="8653"/>
                  </a:moveTo>
                  <a:cubicBezTo>
                    <a:pt x="7144" y="5795"/>
                    <a:pt x="7144" y="7701"/>
                    <a:pt x="7144" y="8653"/>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128" name="Google Shape;13128;p15"/>
            <p:cNvSpPr/>
            <p:nvPr/>
          </p:nvSpPr>
          <p:spPr>
            <a:xfrm>
              <a:off x="7455694" y="6543304"/>
              <a:ext cx="9525" cy="9525"/>
            </a:xfrm>
            <a:custGeom>
              <a:avLst/>
              <a:gdLst/>
              <a:ahLst/>
              <a:cxnLst/>
              <a:rect l="l" t="t" r="r" b="b"/>
              <a:pathLst>
                <a:path w="9525" h="9525" extrusionOk="0">
                  <a:moveTo>
                    <a:pt x="7144" y="7990"/>
                  </a:moveTo>
                  <a:cubicBezTo>
                    <a:pt x="8096" y="7990"/>
                    <a:pt x="9049" y="7990"/>
                    <a:pt x="10001" y="7990"/>
                  </a:cubicBezTo>
                  <a:cubicBezTo>
                    <a:pt x="7144" y="7990"/>
                    <a:pt x="7144" y="6085"/>
                    <a:pt x="7144" y="7990"/>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129" name="Google Shape;13129;p15"/>
            <p:cNvSpPr/>
            <p:nvPr/>
          </p:nvSpPr>
          <p:spPr>
            <a:xfrm>
              <a:off x="7424261" y="6523725"/>
              <a:ext cx="9525" cy="9525"/>
            </a:xfrm>
            <a:custGeom>
              <a:avLst/>
              <a:gdLst/>
              <a:ahLst/>
              <a:cxnLst/>
              <a:rect l="l" t="t" r="r" b="b"/>
              <a:pathLst>
                <a:path w="9525" h="9525" extrusionOk="0">
                  <a:moveTo>
                    <a:pt x="7144" y="7567"/>
                  </a:moveTo>
                  <a:cubicBezTo>
                    <a:pt x="10954" y="6614"/>
                    <a:pt x="8096" y="7567"/>
                    <a:pt x="7144"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130" name="Google Shape;13130;p15"/>
            <p:cNvSpPr/>
            <p:nvPr/>
          </p:nvSpPr>
          <p:spPr>
            <a:xfrm>
              <a:off x="7451884" y="6577488"/>
              <a:ext cx="9525" cy="9525"/>
            </a:xfrm>
            <a:custGeom>
              <a:avLst/>
              <a:gdLst/>
              <a:ahLst/>
              <a:cxnLst/>
              <a:rect l="l" t="t" r="r" b="b"/>
              <a:pathLst>
                <a:path w="9525" h="9525" extrusionOk="0">
                  <a:moveTo>
                    <a:pt x="7144" y="7144"/>
                  </a:moveTo>
                  <a:lnTo>
                    <a:pt x="7144" y="9049"/>
                  </a:lnTo>
                  <a:cubicBezTo>
                    <a:pt x="8096" y="8097"/>
                    <a:pt x="8096" y="8097"/>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131" name="Google Shape;13131;p15"/>
            <p:cNvSpPr/>
            <p:nvPr/>
          </p:nvSpPr>
          <p:spPr>
            <a:xfrm>
              <a:off x="7456646" y="6578970"/>
              <a:ext cx="9525" cy="9525"/>
            </a:xfrm>
            <a:custGeom>
              <a:avLst/>
              <a:gdLst/>
              <a:ahLst/>
              <a:cxnLst/>
              <a:rect l="l" t="t" r="r" b="b"/>
              <a:pathLst>
                <a:path w="9525" h="9525" extrusionOk="0">
                  <a:moveTo>
                    <a:pt x="7144" y="7567"/>
                  </a:moveTo>
                  <a:lnTo>
                    <a:pt x="7144" y="7567"/>
                  </a:lnTo>
                  <a:cubicBezTo>
                    <a:pt x="7144" y="6615"/>
                    <a:pt x="7144" y="7567"/>
                    <a:pt x="7144"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132" name="Google Shape;13132;p15"/>
            <p:cNvSpPr/>
            <p:nvPr/>
          </p:nvSpPr>
          <p:spPr>
            <a:xfrm>
              <a:off x="7452836" y="6578441"/>
              <a:ext cx="9525" cy="19050"/>
            </a:xfrm>
            <a:custGeom>
              <a:avLst/>
              <a:gdLst/>
              <a:ahLst/>
              <a:cxnLst/>
              <a:rect l="l" t="t" r="r" b="b"/>
              <a:pathLst>
                <a:path w="9525" h="19050" extrusionOk="0">
                  <a:moveTo>
                    <a:pt x="7144" y="7144"/>
                  </a:moveTo>
                  <a:cubicBezTo>
                    <a:pt x="9049" y="25241"/>
                    <a:pt x="7144" y="10001"/>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133" name="Google Shape;13133;p15"/>
            <p:cNvSpPr/>
            <p:nvPr/>
          </p:nvSpPr>
          <p:spPr>
            <a:xfrm>
              <a:off x="7457599" y="6543198"/>
              <a:ext cx="9525" cy="9525"/>
            </a:xfrm>
            <a:custGeom>
              <a:avLst/>
              <a:gdLst/>
              <a:ahLst/>
              <a:cxnLst/>
              <a:rect l="l" t="t" r="r" b="b"/>
              <a:pathLst>
                <a:path w="9525" h="9525" extrusionOk="0">
                  <a:moveTo>
                    <a:pt x="7144" y="7144"/>
                  </a:moveTo>
                  <a:lnTo>
                    <a:pt x="7144" y="7144"/>
                  </a:lnTo>
                  <a:lnTo>
                    <a:pt x="7144" y="7144"/>
                  </a:ln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134" name="Google Shape;13134;p15"/>
            <p:cNvSpPr/>
            <p:nvPr/>
          </p:nvSpPr>
          <p:spPr>
            <a:xfrm>
              <a:off x="7412831" y="6504125"/>
              <a:ext cx="76200" cy="171450"/>
            </a:xfrm>
            <a:custGeom>
              <a:avLst/>
              <a:gdLst/>
              <a:ahLst/>
              <a:cxnLst/>
              <a:rect l="l" t="t" r="r" b="b"/>
              <a:pathLst>
                <a:path w="76200" h="171450" extrusionOk="0">
                  <a:moveTo>
                    <a:pt x="45244" y="37644"/>
                  </a:moveTo>
                  <a:cubicBezTo>
                    <a:pt x="45244" y="34787"/>
                    <a:pt x="51911" y="48122"/>
                    <a:pt x="57626" y="47169"/>
                  </a:cubicBezTo>
                  <a:cubicBezTo>
                    <a:pt x="55721" y="46217"/>
                    <a:pt x="55721" y="46217"/>
                    <a:pt x="56674" y="47169"/>
                  </a:cubicBezTo>
                  <a:cubicBezTo>
                    <a:pt x="51911" y="45264"/>
                    <a:pt x="51911" y="46217"/>
                    <a:pt x="55721" y="50026"/>
                  </a:cubicBezTo>
                  <a:cubicBezTo>
                    <a:pt x="49054" y="50979"/>
                    <a:pt x="54769" y="47169"/>
                    <a:pt x="47149" y="48122"/>
                  </a:cubicBezTo>
                  <a:cubicBezTo>
                    <a:pt x="47149" y="47169"/>
                    <a:pt x="58579" y="72887"/>
                    <a:pt x="48101" y="72887"/>
                  </a:cubicBezTo>
                  <a:cubicBezTo>
                    <a:pt x="50959" y="74792"/>
                    <a:pt x="49054" y="76697"/>
                    <a:pt x="54769" y="79554"/>
                  </a:cubicBezTo>
                  <a:cubicBezTo>
                    <a:pt x="50006" y="82412"/>
                    <a:pt x="57626" y="89079"/>
                    <a:pt x="49054" y="77649"/>
                  </a:cubicBezTo>
                  <a:cubicBezTo>
                    <a:pt x="58579" y="90984"/>
                    <a:pt x="46196" y="74792"/>
                    <a:pt x="53816" y="86222"/>
                  </a:cubicBezTo>
                  <a:cubicBezTo>
                    <a:pt x="53816" y="86222"/>
                    <a:pt x="47149" y="75744"/>
                    <a:pt x="50959" y="81459"/>
                  </a:cubicBezTo>
                  <a:cubicBezTo>
                    <a:pt x="57626" y="92889"/>
                    <a:pt x="49054" y="78601"/>
                    <a:pt x="49054" y="78601"/>
                  </a:cubicBezTo>
                  <a:cubicBezTo>
                    <a:pt x="50006" y="80507"/>
                    <a:pt x="50959" y="83364"/>
                    <a:pt x="51911" y="85269"/>
                  </a:cubicBezTo>
                  <a:cubicBezTo>
                    <a:pt x="51911" y="85269"/>
                    <a:pt x="44291" y="69076"/>
                    <a:pt x="51911" y="84317"/>
                  </a:cubicBezTo>
                  <a:cubicBezTo>
                    <a:pt x="50006" y="82412"/>
                    <a:pt x="49054" y="79554"/>
                    <a:pt x="48101" y="76697"/>
                  </a:cubicBezTo>
                  <a:cubicBezTo>
                    <a:pt x="50959" y="82412"/>
                    <a:pt x="52864" y="90032"/>
                    <a:pt x="54769" y="95747"/>
                  </a:cubicBezTo>
                  <a:cubicBezTo>
                    <a:pt x="53816" y="92889"/>
                    <a:pt x="52864" y="89079"/>
                    <a:pt x="50959" y="86222"/>
                  </a:cubicBezTo>
                  <a:cubicBezTo>
                    <a:pt x="51911" y="90032"/>
                    <a:pt x="53816" y="93842"/>
                    <a:pt x="54769" y="97651"/>
                  </a:cubicBezTo>
                  <a:cubicBezTo>
                    <a:pt x="52864" y="92889"/>
                    <a:pt x="50959" y="88126"/>
                    <a:pt x="50006" y="83364"/>
                  </a:cubicBezTo>
                  <a:cubicBezTo>
                    <a:pt x="50959" y="87174"/>
                    <a:pt x="53816" y="94794"/>
                    <a:pt x="48101" y="78601"/>
                  </a:cubicBezTo>
                  <a:cubicBezTo>
                    <a:pt x="49054" y="80507"/>
                    <a:pt x="48101" y="79554"/>
                    <a:pt x="47149" y="75744"/>
                  </a:cubicBezTo>
                  <a:cubicBezTo>
                    <a:pt x="49054" y="80507"/>
                    <a:pt x="49054" y="80507"/>
                    <a:pt x="47149" y="76697"/>
                  </a:cubicBezTo>
                  <a:cubicBezTo>
                    <a:pt x="49054" y="83364"/>
                    <a:pt x="50959" y="90984"/>
                    <a:pt x="53816" y="97651"/>
                  </a:cubicBezTo>
                  <a:cubicBezTo>
                    <a:pt x="50959" y="90984"/>
                    <a:pt x="46196" y="70982"/>
                    <a:pt x="54769" y="104319"/>
                  </a:cubicBezTo>
                  <a:cubicBezTo>
                    <a:pt x="52864" y="98604"/>
                    <a:pt x="51911" y="93842"/>
                    <a:pt x="50006" y="88126"/>
                  </a:cubicBezTo>
                  <a:cubicBezTo>
                    <a:pt x="51911" y="95747"/>
                    <a:pt x="53816" y="103367"/>
                    <a:pt x="55721" y="110987"/>
                  </a:cubicBezTo>
                  <a:cubicBezTo>
                    <a:pt x="52864" y="97651"/>
                    <a:pt x="52864" y="103367"/>
                    <a:pt x="49054" y="86222"/>
                  </a:cubicBezTo>
                  <a:cubicBezTo>
                    <a:pt x="50959" y="93842"/>
                    <a:pt x="50959" y="95747"/>
                    <a:pt x="50006" y="91937"/>
                  </a:cubicBezTo>
                  <a:cubicBezTo>
                    <a:pt x="50959" y="96699"/>
                    <a:pt x="51911" y="101462"/>
                    <a:pt x="52864" y="106224"/>
                  </a:cubicBezTo>
                  <a:cubicBezTo>
                    <a:pt x="44291" y="70029"/>
                    <a:pt x="50959" y="97651"/>
                    <a:pt x="51911" y="101462"/>
                  </a:cubicBezTo>
                  <a:cubicBezTo>
                    <a:pt x="39529" y="45264"/>
                    <a:pt x="53816" y="113844"/>
                    <a:pt x="47149" y="78601"/>
                  </a:cubicBezTo>
                  <a:cubicBezTo>
                    <a:pt x="48101" y="82412"/>
                    <a:pt x="51911" y="101462"/>
                    <a:pt x="47149" y="80507"/>
                  </a:cubicBezTo>
                  <a:cubicBezTo>
                    <a:pt x="48101" y="87174"/>
                    <a:pt x="50006" y="92889"/>
                    <a:pt x="50959" y="99557"/>
                  </a:cubicBezTo>
                  <a:cubicBezTo>
                    <a:pt x="49054" y="90032"/>
                    <a:pt x="47149" y="80507"/>
                    <a:pt x="45244" y="70029"/>
                  </a:cubicBezTo>
                  <a:cubicBezTo>
                    <a:pt x="47149" y="80507"/>
                    <a:pt x="49054" y="90984"/>
                    <a:pt x="50006" y="101462"/>
                  </a:cubicBezTo>
                  <a:cubicBezTo>
                    <a:pt x="49054" y="93842"/>
                    <a:pt x="47149" y="86222"/>
                    <a:pt x="46196" y="78601"/>
                  </a:cubicBezTo>
                  <a:cubicBezTo>
                    <a:pt x="49054" y="82412"/>
                    <a:pt x="49054" y="85269"/>
                    <a:pt x="47149" y="87174"/>
                  </a:cubicBezTo>
                  <a:cubicBezTo>
                    <a:pt x="46196" y="85269"/>
                    <a:pt x="46196" y="87174"/>
                    <a:pt x="47149" y="92889"/>
                  </a:cubicBezTo>
                  <a:cubicBezTo>
                    <a:pt x="47149" y="89079"/>
                    <a:pt x="43339" y="66219"/>
                    <a:pt x="47149" y="92889"/>
                  </a:cubicBezTo>
                  <a:cubicBezTo>
                    <a:pt x="44291" y="70029"/>
                    <a:pt x="45244" y="79554"/>
                    <a:pt x="46196" y="85269"/>
                  </a:cubicBezTo>
                  <a:cubicBezTo>
                    <a:pt x="46196" y="83364"/>
                    <a:pt x="45244" y="80507"/>
                    <a:pt x="45244" y="78601"/>
                  </a:cubicBezTo>
                  <a:cubicBezTo>
                    <a:pt x="46196" y="87174"/>
                    <a:pt x="45244" y="87174"/>
                    <a:pt x="46196" y="90984"/>
                  </a:cubicBezTo>
                  <a:cubicBezTo>
                    <a:pt x="45244" y="87174"/>
                    <a:pt x="46196" y="89079"/>
                    <a:pt x="46196" y="97651"/>
                  </a:cubicBezTo>
                  <a:cubicBezTo>
                    <a:pt x="42386" y="55742"/>
                    <a:pt x="47149" y="118607"/>
                    <a:pt x="44291" y="78601"/>
                  </a:cubicBezTo>
                  <a:cubicBezTo>
                    <a:pt x="46196" y="114797"/>
                    <a:pt x="44291" y="73839"/>
                    <a:pt x="44291" y="87174"/>
                  </a:cubicBezTo>
                  <a:cubicBezTo>
                    <a:pt x="44291" y="91937"/>
                    <a:pt x="44291" y="90032"/>
                    <a:pt x="44291" y="80507"/>
                  </a:cubicBezTo>
                  <a:cubicBezTo>
                    <a:pt x="44291" y="85269"/>
                    <a:pt x="44291" y="89079"/>
                    <a:pt x="43339" y="93842"/>
                  </a:cubicBezTo>
                  <a:cubicBezTo>
                    <a:pt x="43339" y="89079"/>
                    <a:pt x="43339" y="84317"/>
                    <a:pt x="43339" y="79554"/>
                  </a:cubicBezTo>
                  <a:cubicBezTo>
                    <a:pt x="44291" y="83364"/>
                    <a:pt x="43339" y="87174"/>
                    <a:pt x="42386" y="90984"/>
                  </a:cubicBezTo>
                  <a:cubicBezTo>
                    <a:pt x="42386" y="70982"/>
                    <a:pt x="40481" y="92889"/>
                    <a:pt x="42386" y="84317"/>
                  </a:cubicBezTo>
                  <a:cubicBezTo>
                    <a:pt x="40481" y="89079"/>
                    <a:pt x="42386" y="88126"/>
                    <a:pt x="39529" y="102414"/>
                  </a:cubicBezTo>
                  <a:cubicBezTo>
                    <a:pt x="40481" y="95747"/>
                    <a:pt x="40481" y="89079"/>
                    <a:pt x="41434" y="82412"/>
                  </a:cubicBezTo>
                  <a:cubicBezTo>
                    <a:pt x="40481" y="90032"/>
                    <a:pt x="40481" y="90032"/>
                    <a:pt x="41434" y="82412"/>
                  </a:cubicBezTo>
                  <a:cubicBezTo>
                    <a:pt x="39529" y="90032"/>
                    <a:pt x="39529" y="90032"/>
                    <a:pt x="41434" y="83364"/>
                  </a:cubicBezTo>
                  <a:cubicBezTo>
                    <a:pt x="38576" y="94794"/>
                    <a:pt x="42386" y="81459"/>
                    <a:pt x="38576" y="88126"/>
                  </a:cubicBezTo>
                  <a:cubicBezTo>
                    <a:pt x="38576" y="89079"/>
                    <a:pt x="39529" y="80507"/>
                    <a:pt x="40481" y="79554"/>
                  </a:cubicBezTo>
                  <a:cubicBezTo>
                    <a:pt x="38576" y="81459"/>
                    <a:pt x="34766" y="84317"/>
                    <a:pt x="34766" y="88126"/>
                  </a:cubicBezTo>
                  <a:cubicBezTo>
                    <a:pt x="34766" y="88126"/>
                    <a:pt x="38576" y="78601"/>
                    <a:pt x="37624" y="79554"/>
                  </a:cubicBezTo>
                  <a:cubicBezTo>
                    <a:pt x="36671" y="80507"/>
                    <a:pt x="31909" y="84317"/>
                    <a:pt x="36671" y="78601"/>
                  </a:cubicBezTo>
                  <a:cubicBezTo>
                    <a:pt x="38576" y="80507"/>
                    <a:pt x="21431" y="54789"/>
                    <a:pt x="19526" y="50979"/>
                  </a:cubicBezTo>
                  <a:cubicBezTo>
                    <a:pt x="29051" y="52884"/>
                    <a:pt x="18574" y="46217"/>
                    <a:pt x="18574" y="47169"/>
                  </a:cubicBezTo>
                  <a:cubicBezTo>
                    <a:pt x="21431" y="46217"/>
                    <a:pt x="18574" y="47169"/>
                    <a:pt x="23336" y="41454"/>
                  </a:cubicBezTo>
                  <a:cubicBezTo>
                    <a:pt x="24289" y="42407"/>
                    <a:pt x="14764" y="40501"/>
                    <a:pt x="15716" y="40501"/>
                  </a:cubicBezTo>
                  <a:cubicBezTo>
                    <a:pt x="24289" y="40501"/>
                    <a:pt x="20479" y="34787"/>
                    <a:pt x="23336" y="33834"/>
                  </a:cubicBezTo>
                  <a:cubicBezTo>
                    <a:pt x="20479" y="31929"/>
                    <a:pt x="15716" y="30976"/>
                    <a:pt x="10001" y="29072"/>
                  </a:cubicBezTo>
                  <a:cubicBezTo>
                    <a:pt x="13811" y="25262"/>
                    <a:pt x="12859" y="23357"/>
                    <a:pt x="16669" y="23357"/>
                  </a:cubicBezTo>
                  <a:cubicBezTo>
                    <a:pt x="10954" y="22404"/>
                    <a:pt x="10954" y="22404"/>
                    <a:pt x="15716" y="21451"/>
                  </a:cubicBezTo>
                  <a:cubicBezTo>
                    <a:pt x="18574" y="22404"/>
                    <a:pt x="3334" y="19547"/>
                    <a:pt x="12859" y="20499"/>
                  </a:cubicBezTo>
                  <a:cubicBezTo>
                    <a:pt x="12859" y="20499"/>
                    <a:pt x="476" y="31929"/>
                    <a:pt x="13811" y="31929"/>
                  </a:cubicBezTo>
                  <a:cubicBezTo>
                    <a:pt x="11906" y="32882"/>
                    <a:pt x="9049" y="34787"/>
                    <a:pt x="7144" y="35739"/>
                  </a:cubicBezTo>
                  <a:cubicBezTo>
                    <a:pt x="11906" y="39549"/>
                    <a:pt x="6191" y="47169"/>
                    <a:pt x="15716" y="51932"/>
                  </a:cubicBezTo>
                  <a:cubicBezTo>
                    <a:pt x="5239" y="55742"/>
                    <a:pt x="19526" y="53837"/>
                    <a:pt x="23336" y="54789"/>
                  </a:cubicBezTo>
                  <a:cubicBezTo>
                    <a:pt x="15716" y="57647"/>
                    <a:pt x="21431" y="56694"/>
                    <a:pt x="13811" y="60504"/>
                  </a:cubicBezTo>
                  <a:cubicBezTo>
                    <a:pt x="12859" y="61457"/>
                    <a:pt x="19526" y="62409"/>
                    <a:pt x="19526" y="64314"/>
                  </a:cubicBezTo>
                  <a:cubicBezTo>
                    <a:pt x="21431" y="73839"/>
                    <a:pt x="21431" y="90984"/>
                    <a:pt x="26194" y="88126"/>
                  </a:cubicBezTo>
                  <a:cubicBezTo>
                    <a:pt x="27146" y="107176"/>
                    <a:pt x="21431" y="92889"/>
                    <a:pt x="31909" y="91937"/>
                  </a:cubicBezTo>
                  <a:cubicBezTo>
                    <a:pt x="31909" y="92889"/>
                    <a:pt x="27146" y="105272"/>
                    <a:pt x="27146" y="106224"/>
                  </a:cubicBezTo>
                  <a:cubicBezTo>
                    <a:pt x="29051" y="100509"/>
                    <a:pt x="30004" y="101462"/>
                    <a:pt x="30004" y="110034"/>
                  </a:cubicBezTo>
                  <a:cubicBezTo>
                    <a:pt x="30004" y="110034"/>
                    <a:pt x="32861" y="105272"/>
                    <a:pt x="33814" y="105272"/>
                  </a:cubicBezTo>
                  <a:cubicBezTo>
                    <a:pt x="32861" y="112892"/>
                    <a:pt x="30004" y="122417"/>
                    <a:pt x="31909" y="128132"/>
                  </a:cubicBezTo>
                  <a:cubicBezTo>
                    <a:pt x="36671" y="111939"/>
                    <a:pt x="22384" y="146229"/>
                    <a:pt x="34766" y="115749"/>
                  </a:cubicBezTo>
                  <a:cubicBezTo>
                    <a:pt x="34766" y="119559"/>
                    <a:pt x="34766" y="128132"/>
                    <a:pt x="34766" y="130989"/>
                  </a:cubicBezTo>
                  <a:cubicBezTo>
                    <a:pt x="36671" y="124322"/>
                    <a:pt x="37624" y="126226"/>
                    <a:pt x="35719" y="134799"/>
                  </a:cubicBezTo>
                  <a:cubicBezTo>
                    <a:pt x="35719" y="133847"/>
                    <a:pt x="36671" y="122417"/>
                    <a:pt x="39529" y="120512"/>
                  </a:cubicBezTo>
                  <a:cubicBezTo>
                    <a:pt x="38576" y="128132"/>
                    <a:pt x="44291" y="141467"/>
                    <a:pt x="41434" y="148134"/>
                  </a:cubicBezTo>
                  <a:cubicBezTo>
                    <a:pt x="41434" y="136704"/>
                    <a:pt x="41434" y="134799"/>
                    <a:pt x="41434" y="123369"/>
                  </a:cubicBezTo>
                  <a:cubicBezTo>
                    <a:pt x="41434" y="130989"/>
                    <a:pt x="44291" y="141467"/>
                    <a:pt x="45244" y="147182"/>
                  </a:cubicBezTo>
                  <a:cubicBezTo>
                    <a:pt x="44291" y="145276"/>
                    <a:pt x="44291" y="142419"/>
                    <a:pt x="45244" y="140514"/>
                  </a:cubicBezTo>
                  <a:cubicBezTo>
                    <a:pt x="47149" y="145276"/>
                    <a:pt x="48101" y="150039"/>
                    <a:pt x="46196" y="154801"/>
                  </a:cubicBezTo>
                  <a:cubicBezTo>
                    <a:pt x="47149" y="150992"/>
                    <a:pt x="47149" y="147182"/>
                    <a:pt x="46196" y="144324"/>
                  </a:cubicBezTo>
                  <a:cubicBezTo>
                    <a:pt x="46196" y="147182"/>
                    <a:pt x="46196" y="150039"/>
                    <a:pt x="47149" y="152897"/>
                  </a:cubicBezTo>
                  <a:cubicBezTo>
                    <a:pt x="47149" y="148134"/>
                    <a:pt x="48101" y="144324"/>
                    <a:pt x="48101" y="139562"/>
                  </a:cubicBezTo>
                  <a:cubicBezTo>
                    <a:pt x="48101" y="155754"/>
                    <a:pt x="51911" y="154801"/>
                    <a:pt x="49054" y="143372"/>
                  </a:cubicBezTo>
                  <a:cubicBezTo>
                    <a:pt x="49054" y="149087"/>
                    <a:pt x="49054" y="147182"/>
                    <a:pt x="49054" y="136704"/>
                  </a:cubicBezTo>
                  <a:cubicBezTo>
                    <a:pt x="49054" y="143372"/>
                    <a:pt x="50959" y="146229"/>
                    <a:pt x="51911" y="152897"/>
                  </a:cubicBezTo>
                  <a:cubicBezTo>
                    <a:pt x="51911" y="151944"/>
                    <a:pt x="54769" y="152897"/>
                    <a:pt x="53816" y="148134"/>
                  </a:cubicBezTo>
                  <a:cubicBezTo>
                    <a:pt x="53816" y="152897"/>
                    <a:pt x="54769" y="156707"/>
                    <a:pt x="54769" y="160517"/>
                  </a:cubicBezTo>
                  <a:cubicBezTo>
                    <a:pt x="54769" y="161469"/>
                    <a:pt x="57626" y="154801"/>
                    <a:pt x="56674" y="155754"/>
                  </a:cubicBezTo>
                  <a:cubicBezTo>
                    <a:pt x="56674" y="162422"/>
                    <a:pt x="56674" y="162422"/>
                    <a:pt x="56674" y="154801"/>
                  </a:cubicBezTo>
                  <a:cubicBezTo>
                    <a:pt x="58579" y="168137"/>
                    <a:pt x="57626" y="160517"/>
                    <a:pt x="58579" y="161469"/>
                  </a:cubicBezTo>
                  <a:cubicBezTo>
                    <a:pt x="58579" y="165279"/>
                    <a:pt x="60484" y="166232"/>
                    <a:pt x="62389" y="169089"/>
                  </a:cubicBezTo>
                  <a:cubicBezTo>
                    <a:pt x="63341" y="166232"/>
                    <a:pt x="65246" y="165279"/>
                    <a:pt x="63341" y="161469"/>
                  </a:cubicBezTo>
                  <a:cubicBezTo>
                    <a:pt x="65246" y="163374"/>
                    <a:pt x="66199" y="167184"/>
                    <a:pt x="67151" y="170042"/>
                  </a:cubicBezTo>
                  <a:cubicBezTo>
                    <a:pt x="63341" y="160517"/>
                    <a:pt x="68104" y="168137"/>
                    <a:pt x="68104" y="168137"/>
                  </a:cubicBezTo>
                  <a:cubicBezTo>
                    <a:pt x="69056" y="165279"/>
                    <a:pt x="68104" y="163374"/>
                    <a:pt x="67151" y="160517"/>
                  </a:cubicBezTo>
                  <a:cubicBezTo>
                    <a:pt x="69056" y="165279"/>
                    <a:pt x="66199" y="157659"/>
                    <a:pt x="70009" y="161469"/>
                  </a:cubicBezTo>
                  <a:cubicBezTo>
                    <a:pt x="69056" y="155754"/>
                    <a:pt x="69056" y="155754"/>
                    <a:pt x="70009" y="160517"/>
                  </a:cubicBezTo>
                  <a:cubicBezTo>
                    <a:pt x="70009" y="155754"/>
                    <a:pt x="69056" y="150992"/>
                    <a:pt x="67151" y="147182"/>
                  </a:cubicBezTo>
                  <a:cubicBezTo>
                    <a:pt x="69056" y="152897"/>
                    <a:pt x="71914" y="158612"/>
                    <a:pt x="73819" y="163374"/>
                  </a:cubicBezTo>
                  <a:cubicBezTo>
                    <a:pt x="72866" y="157659"/>
                    <a:pt x="71914" y="151944"/>
                    <a:pt x="70009" y="146229"/>
                  </a:cubicBezTo>
                  <a:cubicBezTo>
                    <a:pt x="75724" y="160517"/>
                    <a:pt x="70961" y="137657"/>
                    <a:pt x="70009" y="132894"/>
                  </a:cubicBezTo>
                  <a:cubicBezTo>
                    <a:pt x="70009" y="133847"/>
                    <a:pt x="74771" y="141467"/>
                    <a:pt x="74771" y="141467"/>
                  </a:cubicBezTo>
                  <a:cubicBezTo>
                    <a:pt x="76676" y="139562"/>
                    <a:pt x="70961" y="114797"/>
                    <a:pt x="70009" y="112892"/>
                  </a:cubicBezTo>
                  <a:cubicBezTo>
                    <a:pt x="74771" y="111939"/>
                    <a:pt x="71914" y="113844"/>
                    <a:pt x="75724" y="113844"/>
                  </a:cubicBezTo>
                  <a:cubicBezTo>
                    <a:pt x="72866" y="108129"/>
                    <a:pt x="70009" y="103367"/>
                    <a:pt x="67151" y="98604"/>
                  </a:cubicBezTo>
                  <a:cubicBezTo>
                    <a:pt x="78581" y="92889"/>
                    <a:pt x="58579" y="68124"/>
                    <a:pt x="66199" y="64314"/>
                  </a:cubicBezTo>
                  <a:cubicBezTo>
                    <a:pt x="67151" y="64314"/>
                    <a:pt x="70961" y="65267"/>
                    <a:pt x="73819" y="66219"/>
                  </a:cubicBezTo>
                  <a:cubicBezTo>
                    <a:pt x="68104" y="63362"/>
                    <a:pt x="70961" y="57647"/>
                    <a:pt x="67151" y="59551"/>
                  </a:cubicBezTo>
                  <a:cubicBezTo>
                    <a:pt x="68104" y="59551"/>
                    <a:pt x="68104" y="61457"/>
                    <a:pt x="68104" y="61457"/>
                  </a:cubicBezTo>
                  <a:cubicBezTo>
                    <a:pt x="67151" y="59551"/>
                    <a:pt x="65246" y="58599"/>
                    <a:pt x="62389" y="59551"/>
                  </a:cubicBezTo>
                  <a:cubicBezTo>
                    <a:pt x="66199" y="58599"/>
                    <a:pt x="67151" y="13832"/>
                    <a:pt x="68104" y="9069"/>
                  </a:cubicBezTo>
                  <a:cubicBezTo>
                    <a:pt x="65246" y="5259"/>
                    <a:pt x="46196" y="8117"/>
                    <a:pt x="46196" y="9069"/>
                  </a:cubicBezTo>
                  <a:cubicBezTo>
                    <a:pt x="51911" y="13832"/>
                    <a:pt x="47149" y="10022"/>
                    <a:pt x="46196" y="10022"/>
                  </a:cubicBezTo>
                  <a:cubicBezTo>
                    <a:pt x="48101" y="11926"/>
                    <a:pt x="47149" y="11926"/>
                    <a:pt x="45244" y="11926"/>
                  </a:cubicBezTo>
                  <a:cubicBezTo>
                    <a:pt x="45244" y="13832"/>
                    <a:pt x="48101" y="11926"/>
                    <a:pt x="50959" y="13832"/>
                  </a:cubicBezTo>
                  <a:cubicBezTo>
                    <a:pt x="43339" y="16689"/>
                    <a:pt x="53816" y="23357"/>
                    <a:pt x="43339" y="23357"/>
                  </a:cubicBezTo>
                  <a:cubicBezTo>
                    <a:pt x="53816" y="25262"/>
                    <a:pt x="39529" y="27167"/>
                    <a:pt x="51911" y="30976"/>
                  </a:cubicBezTo>
                  <a:cubicBezTo>
                    <a:pt x="39529" y="37644"/>
                    <a:pt x="58579" y="34787"/>
                    <a:pt x="45244" y="37644"/>
                  </a:cubicBezTo>
                  <a:close/>
                  <a:moveTo>
                    <a:pt x="54769" y="67172"/>
                  </a:moveTo>
                  <a:cubicBezTo>
                    <a:pt x="54769" y="67172"/>
                    <a:pt x="53816" y="65267"/>
                    <a:pt x="54769" y="67172"/>
                  </a:cubicBezTo>
                  <a:close/>
                  <a:moveTo>
                    <a:pt x="54769" y="69076"/>
                  </a:moveTo>
                  <a:cubicBezTo>
                    <a:pt x="55721" y="68124"/>
                    <a:pt x="58579" y="68124"/>
                    <a:pt x="54769" y="69076"/>
                  </a:cubicBezTo>
                  <a:close/>
                  <a:moveTo>
                    <a:pt x="74771" y="63362"/>
                  </a:moveTo>
                  <a:cubicBezTo>
                    <a:pt x="74771" y="64314"/>
                    <a:pt x="70961" y="63362"/>
                    <a:pt x="74771" y="63362"/>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135" name="Google Shape;13135;p15"/>
            <p:cNvSpPr/>
            <p:nvPr/>
          </p:nvSpPr>
          <p:spPr>
            <a:xfrm>
              <a:off x="7475549" y="6559920"/>
              <a:ext cx="9525" cy="9525"/>
            </a:xfrm>
            <a:custGeom>
              <a:avLst/>
              <a:gdLst/>
              <a:ahLst/>
              <a:cxnLst/>
              <a:rect l="l" t="t" r="r" b="b"/>
              <a:pathLst>
                <a:path w="9525" h="9525" extrusionOk="0">
                  <a:moveTo>
                    <a:pt x="8244" y="7567"/>
                  </a:moveTo>
                  <a:cubicBezTo>
                    <a:pt x="7291" y="6615"/>
                    <a:pt x="6339" y="7567"/>
                    <a:pt x="8244"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136" name="Google Shape;13136;p15"/>
            <p:cNvSpPr/>
            <p:nvPr/>
          </p:nvSpPr>
          <p:spPr>
            <a:xfrm>
              <a:off x="7427648" y="6564153"/>
              <a:ext cx="9525" cy="9525"/>
            </a:xfrm>
            <a:custGeom>
              <a:avLst/>
              <a:gdLst/>
              <a:ahLst/>
              <a:cxnLst/>
              <a:rect l="l" t="t" r="r" b="b"/>
              <a:pathLst>
                <a:path w="9525" h="9525" extrusionOk="0">
                  <a:moveTo>
                    <a:pt x="7567" y="7144"/>
                  </a:moveTo>
                  <a:cubicBezTo>
                    <a:pt x="6615" y="7144"/>
                    <a:pt x="7567" y="7144"/>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137" name="Google Shape;13137;p15"/>
            <p:cNvSpPr/>
            <p:nvPr/>
          </p:nvSpPr>
          <p:spPr>
            <a:xfrm>
              <a:off x="7455694" y="6576536"/>
              <a:ext cx="9525" cy="9525"/>
            </a:xfrm>
            <a:custGeom>
              <a:avLst/>
              <a:gdLst/>
              <a:ahLst/>
              <a:cxnLst/>
              <a:rect l="l" t="t" r="r" b="b"/>
              <a:pathLst>
                <a:path w="9525" h="9525" extrusionOk="0">
                  <a:moveTo>
                    <a:pt x="7144" y="7144"/>
                  </a:moveTo>
                  <a:cubicBezTo>
                    <a:pt x="8096" y="10001"/>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138" name="Google Shape;13138;p15"/>
            <p:cNvSpPr/>
            <p:nvPr/>
          </p:nvSpPr>
          <p:spPr>
            <a:xfrm>
              <a:off x="7431881" y="6547961"/>
              <a:ext cx="9525" cy="9525"/>
            </a:xfrm>
            <a:custGeom>
              <a:avLst/>
              <a:gdLst/>
              <a:ahLst/>
              <a:cxnLst/>
              <a:rect l="l" t="t" r="r" b="b"/>
              <a:pathLst>
                <a:path w="9525" h="9525" extrusionOk="0">
                  <a:moveTo>
                    <a:pt x="7144" y="7144"/>
                  </a:moveTo>
                  <a:cubicBezTo>
                    <a:pt x="8096" y="7144"/>
                    <a:pt x="8096" y="7144"/>
                    <a:pt x="7144" y="7144"/>
                  </a:cubicBezTo>
                  <a:cubicBezTo>
                    <a:pt x="8096" y="7144"/>
                    <a:pt x="8096"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139" name="Google Shape;13139;p15"/>
            <p:cNvSpPr/>
            <p:nvPr/>
          </p:nvSpPr>
          <p:spPr>
            <a:xfrm>
              <a:off x="7430929" y="6541293"/>
              <a:ext cx="9525" cy="9525"/>
            </a:xfrm>
            <a:custGeom>
              <a:avLst/>
              <a:gdLst/>
              <a:ahLst/>
              <a:cxnLst/>
              <a:rect l="l" t="t" r="r" b="b"/>
              <a:pathLst>
                <a:path w="9525" h="9525" extrusionOk="0">
                  <a:moveTo>
                    <a:pt x="7144" y="8096"/>
                  </a:moveTo>
                  <a:lnTo>
                    <a:pt x="8096" y="7144"/>
                  </a:lnTo>
                  <a:cubicBezTo>
                    <a:pt x="7144" y="8096"/>
                    <a:pt x="7144" y="8096"/>
                    <a:pt x="7144" y="809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140" name="Google Shape;13140;p15"/>
            <p:cNvSpPr/>
            <p:nvPr/>
          </p:nvSpPr>
          <p:spPr>
            <a:xfrm>
              <a:off x="7429003" y="6538436"/>
              <a:ext cx="9525" cy="9525"/>
            </a:xfrm>
            <a:custGeom>
              <a:avLst/>
              <a:gdLst/>
              <a:ahLst/>
              <a:cxnLst/>
              <a:rect l="l" t="t" r="r" b="b"/>
              <a:pathLst>
                <a:path w="9525" h="9525" extrusionOk="0">
                  <a:moveTo>
                    <a:pt x="9069" y="7144"/>
                  </a:moveTo>
                  <a:cubicBezTo>
                    <a:pt x="8117" y="7144"/>
                    <a:pt x="5259" y="7144"/>
                    <a:pt x="9069"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141" name="Google Shape;13141;p15"/>
            <p:cNvSpPr/>
            <p:nvPr/>
          </p:nvSpPr>
          <p:spPr>
            <a:xfrm>
              <a:off x="7450931" y="6581536"/>
              <a:ext cx="9525" cy="9525"/>
            </a:xfrm>
            <a:custGeom>
              <a:avLst/>
              <a:gdLst/>
              <a:ahLst/>
              <a:cxnLst/>
              <a:rect l="l" t="t" r="r" b="b"/>
              <a:pathLst>
                <a:path w="9525" h="9525" extrusionOk="0">
                  <a:moveTo>
                    <a:pt x="7144" y="7858"/>
                  </a:moveTo>
                  <a:cubicBezTo>
                    <a:pt x="7144" y="7858"/>
                    <a:pt x="7144" y="7858"/>
                    <a:pt x="7144" y="7858"/>
                  </a:cubicBezTo>
                  <a:cubicBezTo>
                    <a:pt x="7144" y="6906"/>
                    <a:pt x="7144" y="6906"/>
                    <a:pt x="7144" y="785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142" name="Google Shape;13142;p15"/>
            <p:cNvSpPr/>
            <p:nvPr/>
          </p:nvSpPr>
          <p:spPr>
            <a:xfrm>
              <a:off x="7443311" y="6581625"/>
              <a:ext cx="9525" cy="9525"/>
            </a:xfrm>
            <a:custGeom>
              <a:avLst/>
              <a:gdLst/>
              <a:ahLst/>
              <a:cxnLst/>
              <a:rect l="l" t="t" r="r" b="b"/>
              <a:pathLst>
                <a:path w="9525" h="9525" extrusionOk="0">
                  <a:moveTo>
                    <a:pt x="7144" y="8722"/>
                  </a:moveTo>
                  <a:cubicBezTo>
                    <a:pt x="7144" y="8722"/>
                    <a:pt x="8096" y="7769"/>
                    <a:pt x="8096" y="7769"/>
                  </a:cubicBezTo>
                  <a:cubicBezTo>
                    <a:pt x="8096" y="6817"/>
                    <a:pt x="8096" y="6817"/>
                    <a:pt x="7144" y="8722"/>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143" name="Google Shape;13143;p15"/>
            <p:cNvSpPr/>
            <p:nvPr/>
          </p:nvSpPr>
          <p:spPr>
            <a:xfrm>
              <a:off x="7451884" y="6577488"/>
              <a:ext cx="9525" cy="9525"/>
            </a:xfrm>
            <a:custGeom>
              <a:avLst/>
              <a:gdLst/>
              <a:ahLst/>
              <a:cxnLst/>
              <a:rect l="l" t="t" r="r" b="b"/>
              <a:pathLst>
                <a:path w="9525" h="9525" extrusionOk="0">
                  <a:moveTo>
                    <a:pt x="7144" y="7144"/>
                  </a:moveTo>
                  <a:cubicBezTo>
                    <a:pt x="7144" y="7144"/>
                    <a:pt x="8096"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144" name="Google Shape;13144;p15"/>
            <p:cNvSpPr/>
            <p:nvPr/>
          </p:nvSpPr>
          <p:spPr>
            <a:xfrm>
              <a:off x="7444502" y="6581827"/>
              <a:ext cx="9525" cy="9525"/>
            </a:xfrm>
            <a:custGeom>
              <a:avLst/>
              <a:gdLst/>
              <a:ahLst/>
              <a:cxnLst/>
              <a:rect l="l" t="t" r="r" b="b"/>
              <a:pathLst>
                <a:path w="9525" h="9525" extrusionOk="0">
                  <a:moveTo>
                    <a:pt x="7858" y="7567"/>
                  </a:moveTo>
                  <a:cubicBezTo>
                    <a:pt x="7858" y="7567"/>
                    <a:pt x="7858" y="6615"/>
                    <a:pt x="7858" y="7567"/>
                  </a:cubicBezTo>
                  <a:cubicBezTo>
                    <a:pt x="6906" y="7567"/>
                    <a:pt x="6906" y="8520"/>
                    <a:pt x="7858"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145" name="Google Shape;13145;p15"/>
            <p:cNvSpPr/>
            <p:nvPr/>
          </p:nvSpPr>
          <p:spPr>
            <a:xfrm>
              <a:off x="7424790" y="6518962"/>
              <a:ext cx="9525" cy="9525"/>
            </a:xfrm>
            <a:custGeom>
              <a:avLst/>
              <a:gdLst/>
              <a:ahLst/>
              <a:cxnLst/>
              <a:rect l="l" t="t" r="r" b="b"/>
              <a:pathLst>
                <a:path w="9525" h="9525" extrusionOk="0">
                  <a:moveTo>
                    <a:pt x="7567" y="7567"/>
                  </a:moveTo>
                  <a:cubicBezTo>
                    <a:pt x="7567" y="7567"/>
                    <a:pt x="6615" y="6614"/>
                    <a:pt x="7567"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146" name="Google Shape;13146;p15"/>
            <p:cNvSpPr/>
            <p:nvPr/>
          </p:nvSpPr>
          <p:spPr>
            <a:xfrm>
              <a:off x="7424261" y="6519386"/>
              <a:ext cx="9525" cy="9525"/>
            </a:xfrm>
            <a:custGeom>
              <a:avLst/>
              <a:gdLst/>
              <a:ahLst/>
              <a:cxnLst/>
              <a:rect l="l" t="t" r="r" b="b"/>
              <a:pathLst>
                <a:path w="9525" h="9525" extrusionOk="0">
                  <a:moveTo>
                    <a:pt x="7144" y="7144"/>
                  </a:moveTo>
                  <a:lnTo>
                    <a:pt x="7144" y="7144"/>
                  </a:ln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147" name="Google Shape;13147;p15"/>
            <p:cNvSpPr/>
            <p:nvPr/>
          </p:nvSpPr>
          <p:spPr>
            <a:xfrm>
              <a:off x="7423309" y="6518962"/>
              <a:ext cx="9525" cy="9525"/>
            </a:xfrm>
            <a:custGeom>
              <a:avLst/>
              <a:gdLst/>
              <a:ahLst/>
              <a:cxnLst/>
              <a:rect l="l" t="t" r="r" b="b"/>
              <a:pathLst>
                <a:path w="9525" h="9525" extrusionOk="0">
                  <a:moveTo>
                    <a:pt x="7144" y="7567"/>
                  </a:moveTo>
                  <a:lnTo>
                    <a:pt x="7144" y="7567"/>
                  </a:lnTo>
                  <a:cubicBezTo>
                    <a:pt x="8096" y="7567"/>
                    <a:pt x="8096" y="6614"/>
                    <a:pt x="7144"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148" name="Google Shape;13148;p15"/>
            <p:cNvSpPr/>
            <p:nvPr/>
          </p:nvSpPr>
          <p:spPr>
            <a:xfrm>
              <a:off x="7426166" y="6525101"/>
              <a:ext cx="9525" cy="9525"/>
            </a:xfrm>
            <a:custGeom>
              <a:avLst/>
              <a:gdLst/>
              <a:ahLst/>
              <a:cxnLst/>
              <a:rect l="l" t="t" r="r" b="b"/>
              <a:pathLst>
                <a:path w="9525" h="9525" extrusionOk="0">
                  <a:moveTo>
                    <a:pt x="7144" y="7144"/>
                  </a:moveTo>
                  <a:lnTo>
                    <a:pt x="8096" y="7144"/>
                  </a:ln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149" name="Google Shape;13149;p15"/>
            <p:cNvSpPr/>
            <p:nvPr/>
          </p:nvSpPr>
          <p:spPr>
            <a:xfrm>
              <a:off x="7427119" y="6524466"/>
              <a:ext cx="9525" cy="9525"/>
            </a:xfrm>
            <a:custGeom>
              <a:avLst/>
              <a:gdLst/>
              <a:ahLst/>
              <a:cxnLst/>
              <a:rect l="l" t="t" r="r" b="b"/>
              <a:pathLst>
                <a:path w="9525" h="9525" extrusionOk="0">
                  <a:moveTo>
                    <a:pt x="7144" y="9684"/>
                  </a:moveTo>
                  <a:cubicBezTo>
                    <a:pt x="8096" y="3969"/>
                    <a:pt x="7144" y="9684"/>
                    <a:pt x="7144" y="968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150" name="Google Shape;13150;p15"/>
            <p:cNvSpPr/>
            <p:nvPr/>
          </p:nvSpPr>
          <p:spPr>
            <a:xfrm>
              <a:off x="7415900" y="6537336"/>
              <a:ext cx="9525" cy="9525"/>
            </a:xfrm>
            <a:custGeom>
              <a:avLst/>
              <a:gdLst/>
              <a:ahLst/>
              <a:cxnLst/>
              <a:rect l="l" t="t" r="r" b="b"/>
              <a:pathLst>
                <a:path w="9525" h="9525" extrusionOk="0">
                  <a:moveTo>
                    <a:pt x="8837" y="8244"/>
                  </a:moveTo>
                  <a:cubicBezTo>
                    <a:pt x="5027" y="6339"/>
                    <a:pt x="8837" y="7291"/>
                    <a:pt x="8837" y="82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151" name="Google Shape;13151;p15"/>
            <p:cNvSpPr/>
            <p:nvPr/>
          </p:nvSpPr>
          <p:spPr>
            <a:xfrm>
              <a:off x="7415689" y="6542932"/>
              <a:ext cx="9525" cy="9525"/>
            </a:xfrm>
            <a:custGeom>
              <a:avLst/>
              <a:gdLst/>
              <a:ahLst/>
              <a:cxnLst/>
              <a:rect l="l" t="t" r="r" b="b"/>
              <a:pathLst>
                <a:path w="9525" h="9525" extrusionOk="0">
                  <a:moveTo>
                    <a:pt x="9049" y="7411"/>
                  </a:moveTo>
                  <a:cubicBezTo>
                    <a:pt x="8096" y="6458"/>
                    <a:pt x="7144" y="8363"/>
                    <a:pt x="7144" y="8363"/>
                  </a:cubicBezTo>
                  <a:cubicBezTo>
                    <a:pt x="8096" y="8363"/>
                    <a:pt x="8096" y="8363"/>
                    <a:pt x="9049" y="7411"/>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152" name="Google Shape;13152;p15"/>
            <p:cNvSpPr/>
            <p:nvPr/>
          </p:nvSpPr>
          <p:spPr>
            <a:xfrm>
              <a:off x="7426166" y="6575583"/>
              <a:ext cx="9525" cy="9525"/>
            </a:xfrm>
            <a:custGeom>
              <a:avLst/>
              <a:gdLst/>
              <a:ahLst/>
              <a:cxnLst/>
              <a:rect l="l" t="t" r="r" b="b"/>
              <a:pathLst>
                <a:path w="9525" h="9525" extrusionOk="0">
                  <a:moveTo>
                    <a:pt x="10001" y="7144"/>
                  </a:moveTo>
                  <a:lnTo>
                    <a:pt x="7144" y="8097"/>
                  </a:lnTo>
                  <a:cubicBezTo>
                    <a:pt x="8096" y="8097"/>
                    <a:pt x="9049" y="7144"/>
                    <a:pt x="10001"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153" name="Google Shape;13153;p15"/>
            <p:cNvSpPr/>
            <p:nvPr/>
          </p:nvSpPr>
          <p:spPr>
            <a:xfrm>
              <a:off x="7443111" y="6573663"/>
              <a:ext cx="9525" cy="9525"/>
            </a:xfrm>
            <a:custGeom>
              <a:avLst/>
              <a:gdLst/>
              <a:ahLst/>
              <a:cxnLst/>
              <a:rect l="l" t="t" r="r" b="b"/>
              <a:pathLst>
                <a:path w="9525" h="9525" extrusionOk="0">
                  <a:moveTo>
                    <a:pt x="7344" y="9064"/>
                  </a:moveTo>
                  <a:cubicBezTo>
                    <a:pt x="9249" y="4301"/>
                    <a:pt x="6392" y="10017"/>
                    <a:pt x="7344" y="906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154" name="Google Shape;13154;p15"/>
            <p:cNvSpPr/>
            <p:nvPr/>
          </p:nvSpPr>
          <p:spPr>
            <a:xfrm>
              <a:off x="7429776" y="6591226"/>
              <a:ext cx="9525" cy="9525"/>
            </a:xfrm>
            <a:custGeom>
              <a:avLst/>
              <a:gdLst/>
              <a:ahLst/>
              <a:cxnLst/>
              <a:rect l="l" t="t" r="r" b="b"/>
              <a:pathLst>
                <a:path w="9525" h="9525" extrusionOk="0">
                  <a:moveTo>
                    <a:pt x="7344" y="7694"/>
                  </a:moveTo>
                  <a:cubicBezTo>
                    <a:pt x="6392" y="5789"/>
                    <a:pt x="9249" y="9599"/>
                    <a:pt x="7344" y="769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155" name="Google Shape;13155;p15"/>
            <p:cNvSpPr/>
            <p:nvPr/>
          </p:nvSpPr>
          <p:spPr>
            <a:xfrm>
              <a:off x="7459504" y="6652736"/>
              <a:ext cx="9525" cy="19050"/>
            </a:xfrm>
            <a:custGeom>
              <a:avLst/>
              <a:gdLst/>
              <a:ahLst/>
              <a:cxnLst/>
              <a:rect l="l" t="t" r="r" b="b"/>
              <a:pathLst>
                <a:path w="9525" h="19050" extrusionOk="0">
                  <a:moveTo>
                    <a:pt x="7144" y="14764"/>
                  </a:moveTo>
                  <a:lnTo>
                    <a:pt x="7144" y="7144"/>
                  </a:lnTo>
                  <a:cubicBezTo>
                    <a:pt x="7144" y="9049"/>
                    <a:pt x="7144" y="16669"/>
                    <a:pt x="7144" y="1476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156" name="Google Shape;13156;p15"/>
            <p:cNvSpPr/>
            <p:nvPr/>
          </p:nvSpPr>
          <p:spPr>
            <a:xfrm>
              <a:off x="7467124" y="6665118"/>
              <a:ext cx="9525" cy="9525"/>
            </a:xfrm>
            <a:custGeom>
              <a:avLst/>
              <a:gdLst/>
              <a:ahLst/>
              <a:cxnLst/>
              <a:rect l="l" t="t" r="r" b="b"/>
              <a:pathLst>
                <a:path w="9525" h="9525" extrusionOk="0">
                  <a:moveTo>
                    <a:pt x="7144" y="7144"/>
                  </a:moveTo>
                  <a:cubicBezTo>
                    <a:pt x="7144" y="9049"/>
                    <a:pt x="7144" y="10001"/>
                    <a:pt x="8096" y="9049"/>
                  </a:cubicBezTo>
                  <a:cubicBezTo>
                    <a:pt x="8096" y="8096"/>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157" name="Google Shape;13157;p15"/>
            <p:cNvSpPr/>
            <p:nvPr/>
          </p:nvSpPr>
          <p:spPr>
            <a:xfrm>
              <a:off x="7482364" y="6634570"/>
              <a:ext cx="9525" cy="9525"/>
            </a:xfrm>
            <a:custGeom>
              <a:avLst/>
              <a:gdLst/>
              <a:ahLst/>
              <a:cxnLst/>
              <a:rect l="l" t="t" r="r" b="b"/>
              <a:pathLst>
                <a:path w="9525" h="9525" extrusionOk="0">
                  <a:moveTo>
                    <a:pt x="7144" y="7212"/>
                  </a:moveTo>
                  <a:cubicBezTo>
                    <a:pt x="10954" y="15784"/>
                    <a:pt x="7144" y="6259"/>
                    <a:pt x="7144" y="7212"/>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158" name="Google Shape;13158;p15"/>
            <p:cNvSpPr/>
            <p:nvPr/>
          </p:nvSpPr>
          <p:spPr>
            <a:xfrm>
              <a:off x="7196593" y="5894451"/>
              <a:ext cx="9525" cy="9525"/>
            </a:xfrm>
            <a:custGeom>
              <a:avLst/>
              <a:gdLst/>
              <a:ahLst/>
              <a:cxnLst/>
              <a:rect l="l" t="t" r="r" b="b"/>
              <a:pathLst>
                <a:path w="9525" h="9525" extrusionOk="0">
                  <a:moveTo>
                    <a:pt x="9069" y="7239"/>
                  </a:moveTo>
                  <a:cubicBezTo>
                    <a:pt x="8117" y="6286"/>
                    <a:pt x="5259" y="12954"/>
                    <a:pt x="9069" y="723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159" name="Google Shape;13159;p15"/>
            <p:cNvSpPr/>
            <p:nvPr/>
          </p:nvSpPr>
          <p:spPr>
            <a:xfrm>
              <a:off x="7189946" y="5898970"/>
              <a:ext cx="19050" cy="19050"/>
            </a:xfrm>
            <a:custGeom>
              <a:avLst/>
              <a:gdLst/>
              <a:ahLst/>
              <a:cxnLst/>
              <a:rect l="l" t="t" r="r" b="b"/>
              <a:pathLst>
                <a:path w="19050" h="19050" extrusionOk="0">
                  <a:moveTo>
                    <a:pt x="7144" y="14149"/>
                  </a:moveTo>
                  <a:cubicBezTo>
                    <a:pt x="15716" y="32247"/>
                    <a:pt x="9049" y="8435"/>
                    <a:pt x="11906" y="10340"/>
                  </a:cubicBezTo>
                  <a:cubicBezTo>
                    <a:pt x="3334" y="-138"/>
                    <a:pt x="16669" y="18912"/>
                    <a:pt x="7144" y="1414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160" name="Google Shape;13160;p15"/>
            <p:cNvSpPr/>
            <p:nvPr/>
          </p:nvSpPr>
          <p:spPr>
            <a:xfrm>
              <a:off x="7149941" y="6095523"/>
              <a:ext cx="9525" cy="9525"/>
            </a:xfrm>
            <a:custGeom>
              <a:avLst/>
              <a:gdLst/>
              <a:ahLst/>
              <a:cxnLst/>
              <a:rect l="l" t="t" r="r" b="b"/>
              <a:pathLst>
                <a:path w="9525" h="9525" extrusionOk="0">
                  <a:moveTo>
                    <a:pt x="7144" y="8096"/>
                  </a:moveTo>
                  <a:lnTo>
                    <a:pt x="8096" y="7144"/>
                  </a:lnTo>
                  <a:cubicBezTo>
                    <a:pt x="7144" y="7144"/>
                    <a:pt x="7144" y="8096"/>
                    <a:pt x="7144" y="809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161" name="Google Shape;13161;p15"/>
            <p:cNvSpPr/>
            <p:nvPr/>
          </p:nvSpPr>
          <p:spPr>
            <a:xfrm>
              <a:off x="7126367" y="6212681"/>
              <a:ext cx="9525" cy="9525"/>
            </a:xfrm>
            <a:custGeom>
              <a:avLst/>
              <a:gdLst/>
              <a:ahLst/>
              <a:cxnLst/>
              <a:rect l="l" t="t" r="r" b="b"/>
              <a:pathLst>
                <a:path w="9525" h="9525" extrusionOk="0">
                  <a:moveTo>
                    <a:pt x="7858" y="9049"/>
                  </a:moveTo>
                  <a:cubicBezTo>
                    <a:pt x="7858" y="8096"/>
                    <a:pt x="7858" y="8096"/>
                    <a:pt x="7858" y="7144"/>
                  </a:cubicBezTo>
                  <a:cubicBezTo>
                    <a:pt x="6906" y="9049"/>
                    <a:pt x="6906" y="9049"/>
                    <a:pt x="7858" y="904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162" name="Google Shape;13162;p15"/>
            <p:cNvSpPr/>
            <p:nvPr/>
          </p:nvSpPr>
          <p:spPr>
            <a:xfrm>
              <a:off x="7119461" y="6233636"/>
              <a:ext cx="9525" cy="9525"/>
            </a:xfrm>
            <a:custGeom>
              <a:avLst/>
              <a:gdLst/>
              <a:ahLst/>
              <a:cxnLst/>
              <a:rect l="l" t="t" r="r" b="b"/>
              <a:pathLst>
                <a:path w="9525" h="9525" extrusionOk="0">
                  <a:moveTo>
                    <a:pt x="7144" y="8096"/>
                  </a:moveTo>
                  <a:cubicBezTo>
                    <a:pt x="7144" y="8096"/>
                    <a:pt x="7144" y="7144"/>
                    <a:pt x="7144" y="7144"/>
                  </a:cubicBezTo>
                  <a:cubicBezTo>
                    <a:pt x="7144" y="7144"/>
                    <a:pt x="7144" y="7144"/>
                    <a:pt x="7144" y="809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163" name="Google Shape;13163;p15"/>
            <p:cNvSpPr/>
            <p:nvPr/>
          </p:nvSpPr>
          <p:spPr>
            <a:xfrm>
              <a:off x="7148036" y="6096476"/>
              <a:ext cx="9525" cy="9525"/>
            </a:xfrm>
            <a:custGeom>
              <a:avLst/>
              <a:gdLst/>
              <a:ahLst/>
              <a:cxnLst/>
              <a:rect l="l" t="t" r="r" b="b"/>
              <a:pathLst>
                <a:path w="9525" h="9525" extrusionOk="0">
                  <a:moveTo>
                    <a:pt x="9049" y="7144"/>
                  </a:moveTo>
                  <a:lnTo>
                    <a:pt x="7144" y="10001"/>
                  </a:lnTo>
                  <a:cubicBezTo>
                    <a:pt x="9049" y="10954"/>
                    <a:pt x="9049" y="9049"/>
                    <a:pt x="9049"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164" name="Google Shape;13164;p15"/>
            <p:cNvSpPr/>
            <p:nvPr/>
          </p:nvSpPr>
          <p:spPr>
            <a:xfrm>
              <a:off x="7192804" y="5932089"/>
              <a:ext cx="9525" cy="9525"/>
            </a:xfrm>
            <a:custGeom>
              <a:avLst/>
              <a:gdLst/>
              <a:ahLst/>
              <a:cxnLst/>
              <a:rect l="l" t="t" r="r" b="b"/>
              <a:pathLst>
                <a:path w="9525" h="9525" extrusionOk="0">
                  <a:moveTo>
                    <a:pt x="7144" y="8653"/>
                  </a:moveTo>
                  <a:cubicBezTo>
                    <a:pt x="7144" y="5796"/>
                    <a:pt x="7144" y="7700"/>
                    <a:pt x="7144" y="8653"/>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165" name="Google Shape;13165;p15"/>
            <p:cNvSpPr/>
            <p:nvPr/>
          </p:nvSpPr>
          <p:spPr>
            <a:xfrm>
              <a:off x="7156185" y="6041744"/>
              <a:ext cx="9525" cy="9525"/>
            </a:xfrm>
            <a:custGeom>
              <a:avLst/>
              <a:gdLst/>
              <a:ahLst/>
              <a:cxnLst/>
              <a:rect l="l" t="t" r="r" b="b"/>
              <a:pathLst>
                <a:path w="9525" h="9525" extrusionOk="0">
                  <a:moveTo>
                    <a:pt x="7567" y="9488"/>
                  </a:moveTo>
                  <a:cubicBezTo>
                    <a:pt x="7567" y="8536"/>
                    <a:pt x="6615" y="4726"/>
                    <a:pt x="7567" y="948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166" name="Google Shape;13166;p15"/>
            <p:cNvSpPr/>
            <p:nvPr/>
          </p:nvSpPr>
          <p:spPr>
            <a:xfrm>
              <a:off x="7163039" y="6003769"/>
              <a:ext cx="9525" cy="9525"/>
            </a:xfrm>
            <a:custGeom>
              <a:avLst/>
              <a:gdLst/>
              <a:ahLst/>
              <a:cxnLst/>
              <a:rect l="l" t="t" r="r" b="b"/>
              <a:pathLst>
                <a:path w="9525" h="9525" extrusionOk="0">
                  <a:moveTo>
                    <a:pt x="7380" y="7458"/>
                  </a:moveTo>
                  <a:cubicBezTo>
                    <a:pt x="5476" y="13173"/>
                    <a:pt x="15953" y="5553"/>
                    <a:pt x="7380" y="745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167" name="Google Shape;13167;p15"/>
            <p:cNvSpPr/>
            <p:nvPr/>
          </p:nvSpPr>
          <p:spPr>
            <a:xfrm>
              <a:off x="7179707" y="5940266"/>
              <a:ext cx="9525" cy="9525"/>
            </a:xfrm>
            <a:custGeom>
              <a:avLst/>
              <a:gdLst/>
              <a:ahLst/>
              <a:cxnLst/>
              <a:rect l="l" t="t" r="r" b="b"/>
              <a:pathLst>
                <a:path w="9525" h="9525" extrusionOk="0">
                  <a:moveTo>
                    <a:pt x="7858" y="8096"/>
                  </a:moveTo>
                  <a:lnTo>
                    <a:pt x="7858" y="7144"/>
                  </a:lnTo>
                  <a:cubicBezTo>
                    <a:pt x="6906" y="7144"/>
                    <a:pt x="6906" y="7144"/>
                    <a:pt x="7858" y="809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168" name="Google Shape;13168;p15"/>
            <p:cNvSpPr/>
            <p:nvPr/>
          </p:nvSpPr>
          <p:spPr>
            <a:xfrm>
              <a:off x="7149941" y="6072663"/>
              <a:ext cx="9525" cy="9525"/>
            </a:xfrm>
            <a:custGeom>
              <a:avLst/>
              <a:gdLst/>
              <a:ahLst/>
              <a:cxnLst/>
              <a:rect l="l" t="t" r="r" b="b"/>
              <a:pathLst>
                <a:path w="9525" h="9525" extrusionOk="0">
                  <a:moveTo>
                    <a:pt x="8096" y="7144"/>
                  </a:moveTo>
                  <a:cubicBezTo>
                    <a:pt x="8096" y="7144"/>
                    <a:pt x="7144" y="7144"/>
                    <a:pt x="7144" y="7144"/>
                  </a:cubicBezTo>
                  <a:cubicBezTo>
                    <a:pt x="7144" y="7144"/>
                    <a:pt x="8096" y="7144"/>
                    <a:pt x="8096"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169" name="Google Shape;13169;p15"/>
            <p:cNvSpPr/>
            <p:nvPr/>
          </p:nvSpPr>
          <p:spPr>
            <a:xfrm>
              <a:off x="7140416" y="5833824"/>
              <a:ext cx="9525" cy="9525"/>
            </a:xfrm>
            <a:custGeom>
              <a:avLst/>
              <a:gdLst/>
              <a:ahLst/>
              <a:cxnLst/>
              <a:rect l="l" t="t" r="r" b="b"/>
              <a:pathLst>
                <a:path w="9525" h="9525" extrusionOk="0">
                  <a:moveTo>
                    <a:pt x="7144" y="7858"/>
                  </a:moveTo>
                  <a:cubicBezTo>
                    <a:pt x="8096" y="7858"/>
                    <a:pt x="8096" y="7858"/>
                    <a:pt x="7144" y="7858"/>
                  </a:cubicBezTo>
                  <a:cubicBezTo>
                    <a:pt x="8096" y="6906"/>
                    <a:pt x="8096" y="6906"/>
                    <a:pt x="7144" y="785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170" name="Google Shape;13170;p15"/>
            <p:cNvSpPr/>
            <p:nvPr/>
          </p:nvSpPr>
          <p:spPr>
            <a:xfrm>
              <a:off x="7163276" y="5790723"/>
              <a:ext cx="9525" cy="9525"/>
            </a:xfrm>
            <a:custGeom>
              <a:avLst/>
              <a:gdLst/>
              <a:ahLst/>
              <a:cxnLst/>
              <a:rect l="l" t="t" r="r" b="b"/>
              <a:pathLst>
                <a:path w="9525" h="9525" extrusionOk="0">
                  <a:moveTo>
                    <a:pt x="7144" y="7144"/>
                  </a:moveTo>
                  <a:cubicBezTo>
                    <a:pt x="8096" y="7144"/>
                    <a:pt x="10001" y="10001"/>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171" name="Google Shape;13171;p15"/>
            <p:cNvSpPr/>
            <p:nvPr/>
          </p:nvSpPr>
          <p:spPr>
            <a:xfrm>
              <a:off x="7108984" y="6270069"/>
              <a:ext cx="9525" cy="9525"/>
            </a:xfrm>
            <a:custGeom>
              <a:avLst/>
              <a:gdLst/>
              <a:ahLst/>
              <a:cxnLst/>
              <a:rect l="l" t="t" r="r" b="b"/>
              <a:pathLst>
                <a:path w="9525" h="9525" extrusionOk="0">
                  <a:moveTo>
                    <a:pt x="7144" y="7858"/>
                  </a:moveTo>
                  <a:lnTo>
                    <a:pt x="7144" y="7858"/>
                  </a:lnTo>
                  <a:cubicBezTo>
                    <a:pt x="7144" y="6906"/>
                    <a:pt x="7144" y="6906"/>
                    <a:pt x="7144" y="785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172" name="Google Shape;13172;p15"/>
            <p:cNvSpPr/>
            <p:nvPr/>
          </p:nvSpPr>
          <p:spPr>
            <a:xfrm>
              <a:off x="7049929" y="6455254"/>
              <a:ext cx="19050" cy="19050"/>
            </a:xfrm>
            <a:custGeom>
              <a:avLst/>
              <a:gdLst/>
              <a:ahLst/>
              <a:cxnLst/>
              <a:rect l="l" t="t" r="r" b="b"/>
              <a:pathLst>
                <a:path w="19050" h="19050" extrusionOk="0">
                  <a:moveTo>
                    <a:pt x="12859" y="10316"/>
                  </a:moveTo>
                  <a:cubicBezTo>
                    <a:pt x="10001" y="14126"/>
                    <a:pt x="10954" y="3648"/>
                    <a:pt x="7144" y="8410"/>
                  </a:cubicBezTo>
                  <a:cubicBezTo>
                    <a:pt x="8096" y="8410"/>
                    <a:pt x="10001" y="15078"/>
                    <a:pt x="12859" y="1031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173" name="Google Shape;13173;p15"/>
            <p:cNvSpPr/>
            <p:nvPr/>
          </p:nvSpPr>
          <p:spPr>
            <a:xfrm>
              <a:off x="7192804" y="5935503"/>
              <a:ext cx="9525" cy="9525"/>
            </a:xfrm>
            <a:custGeom>
              <a:avLst/>
              <a:gdLst/>
              <a:ahLst/>
              <a:cxnLst/>
              <a:rect l="l" t="t" r="r" b="b"/>
              <a:pathLst>
                <a:path w="9525" h="9525" extrusionOk="0">
                  <a:moveTo>
                    <a:pt x="7144" y="7144"/>
                  </a:moveTo>
                  <a:lnTo>
                    <a:pt x="7144" y="9048"/>
                  </a:ln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174" name="Google Shape;13174;p15"/>
            <p:cNvSpPr/>
            <p:nvPr/>
          </p:nvSpPr>
          <p:spPr>
            <a:xfrm>
              <a:off x="7048553" y="6456521"/>
              <a:ext cx="9525" cy="9525"/>
            </a:xfrm>
            <a:custGeom>
              <a:avLst/>
              <a:gdLst/>
              <a:ahLst/>
              <a:cxnLst/>
              <a:rect l="l" t="t" r="r" b="b"/>
              <a:pathLst>
                <a:path w="9525" h="9525" extrusionOk="0">
                  <a:moveTo>
                    <a:pt x="7567" y="7144"/>
                  </a:moveTo>
                  <a:cubicBezTo>
                    <a:pt x="7567" y="8097"/>
                    <a:pt x="6615" y="9049"/>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175" name="Google Shape;13175;p15"/>
            <p:cNvSpPr/>
            <p:nvPr/>
          </p:nvSpPr>
          <p:spPr>
            <a:xfrm>
              <a:off x="7095649" y="6393656"/>
              <a:ext cx="9525" cy="9525"/>
            </a:xfrm>
            <a:custGeom>
              <a:avLst/>
              <a:gdLst/>
              <a:ahLst/>
              <a:cxnLst/>
              <a:rect l="l" t="t" r="r" b="b"/>
              <a:pathLst>
                <a:path w="9525" h="9525" extrusionOk="0">
                  <a:moveTo>
                    <a:pt x="7144" y="8096"/>
                  </a:moveTo>
                  <a:cubicBezTo>
                    <a:pt x="8096" y="8096"/>
                    <a:pt x="8096" y="8096"/>
                    <a:pt x="8096" y="7144"/>
                  </a:cubicBezTo>
                  <a:cubicBezTo>
                    <a:pt x="8096" y="7144"/>
                    <a:pt x="8096" y="7144"/>
                    <a:pt x="7144" y="809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176" name="Google Shape;13176;p15"/>
            <p:cNvSpPr/>
            <p:nvPr/>
          </p:nvSpPr>
          <p:spPr>
            <a:xfrm>
              <a:off x="7109936" y="6293643"/>
              <a:ext cx="9525" cy="9525"/>
            </a:xfrm>
            <a:custGeom>
              <a:avLst/>
              <a:gdLst/>
              <a:ahLst/>
              <a:cxnLst/>
              <a:rect l="l" t="t" r="r" b="b"/>
              <a:pathLst>
                <a:path w="9525" h="9525" extrusionOk="0">
                  <a:moveTo>
                    <a:pt x="8096" y="7144"/>
                  </a:moveTo>
                  <a:lnTo>
                    <a:pt x="7144" y="9049"/>
                  </a:lnTo>
                  <a:cubicBezTo>
                    <a:pt x="8096" y="8096"/>
                    <a:pt x="8096" y="7144"/>
                    <a:pt x="8096"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177" name="Google Shape;13177;p15"/>
            <p:cNvSpPr/>
            <p:nvPr/>
          </p:nvSpPr>
          <p:spPr>
            <a:xfrm>
              <a:off x="7091992" y="6427506"/>
              <a:ext cx="9525" cy="9525"/>
            </a:xfrm>
            <a:custGeom>
              <a:avLst/>
              <a:gdLst/>
              <a:ahLst/>
              <a:cxnLst/>
              <a:rect l="l" t="t" r="r" b="b"/>
              <a:pathLst>
                <a:path w="9525" h="9525" extrusionOk="0">
                  <a:moveTo>
                    <a:pt x="8896" y="7583"/>
                  </a:moveTo>
                  <a:cubicBezTo>
                    <a:pt x="4133" y="17108"/>
                    <a:pt x="10801" y="4726"/>
                    <a:pt x="8896" y="7583"/>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178" name="Google Shape;13178;p15"/>
            <p:cNvSpPr/>
            <p:nvPr/>
          </p:nvSpPr>
          <p:spPr>
            <a:xfrm>
              <a:off x="7087076" y="6460966"/>
              <a:ext cx="9525" cy="9525"/>
            </a:xfrm>
            <a:custGeom>
              <a:avLst/>
              <a:gdLst/>
              <a:ahLst/>
              <a:cxnLst/>
              <a:rect l="l" t="t" r="r" b="b"/>
              <a:pathLst>
                <a:path w="9525" h="9525" extrusionOk="0">
                  <a:moveTo>
                    <a:pt x="7144" y="8414"/>
                  </a:moveTo>
                  <a:cubicBezTo>
                    <a:pt x="8096" y="8414"/>
                    <a:pt x="9049" y="5556"/>
                    <a:pt x="7144" y="841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179" name="Google Shape;13179;p15"/>
            <p:cNvSpPr/>
            <p:nvPr/>
          </p:nvSpPr>
          <p:spPr>
            <a:xfrm>
              <a:off x="7122319" y="5935548"/>
              <a:ext cx="9525" cy="9525"/>
            </a:xfrm>
            <a:custGeom>
              <a:avLst/>
              <a:gdLst/>
              <a:ahLst/>
              <a:cxnLst/>
              <a:rect l="l" t="t" r="r" b="b"/>
              <a:pathLst>
                <a:path w="9525" h="9525" extrusionOk="0">
                  <a:moveTo>
                    <a:pt x="7144" y="9957"/>
                  </a:moveTo>
                  <a:cubicBezTo>
                    <a:pt x="8096" y="9004"/>
                    <a:pt x="9049" y="9004"/>
                    <a:pt x="10001" y="9004"/>
                  </a:cubicBezTo>
                  <a:cubicBezTo>
                    <a:pt x="8096" y="9004"/>
                    <a:pt x="8096" y="4242"/>
                    <a:pt x="7144" y="995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180" name="Google Shape;13180;p15"/>
            <p:cNvSpPr/>
            <p:nvPr/>
          </p:nvSpPr>
          <p:spPr>
            <a:xfrm>
              <a:off x="7191851" y="5933598"/>
              <a:ext cx="9525" cy="9525"/>
            </a:xfrm>
            <a:custGeom>
              <a:avLst/>
              <a:gdLst/>
              <a:ahLst/>
              <a:cxnLst/>
              <a:rect l="l" t="t" r="r" b="b"/>
              <a:pathLst>
                <a:path w="9525" h="9525" extrusionOk="0">
                  <a:moveTo>
                    <a:pt x="7144" y="7144"/>
                  </a:moveTo>
                  <a:cubicBezTo>
                    <a:pt x="10001" y="9049"/>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181" name="Google Shape;13181;p15"/>
            <p:cNvSpPr/>
            <p:nvPr/>
          </p:nvSpPr>
          <p:spPr>
            <a:xfrm>
              <a:off x="7114699" y="6433661"/>
              <a:ext cx="9525" cy="19050"/>
            </a:xfrm>
            <a:custGeom>
              <a:avLst/>
              <a:gdLst/>
              <a:ahLst/>
              <a:cxnLst/>
              <a:rect l="l" t="t" r="r" b="b"/>
              <a:pathLst>
                <a:path w="9525" h="19050" extrusionOk="0">
                  <a:moveTo>
                    <a:pt x="8096" y="7144"/>
                  </a:moveTo>
                  <a:lnTo>
                    <a:pt x="7144" y="12859"/>
                  </a:lnTo>
                  <a:cubicBezTo>
                    <a:pt x="7144" y="10953"/>
                    <a:pt x="7144" y="9049"/>
                    <a:pt x="8096"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182" name="Google Shape;13182;p15"/>
            <p:cNvSpPr/>
            <p:nvPr/>
          </p:nvSpPr>
          <p:spPr>
            <a:xfrm>
              <a:off x="7075646" y="6184106"/>
              <a:ext cx="9525" cy="9525"/>
            </a:xfrm>
            <a:custGeom>
              <a:avLst/>
              <a:gdLst/>
              <a:ahLst/>
              <a:cxnLst/>
              <a:rect l="l" t="t" r="r" b="b"/>
              <a:pathLst>
                <a:path w="9525" h="9525" extrusionOk="0">
                  <a:moveTo>
                    <a:pt x="7144" y="8096"/>
                  </a:moveTo>
                  <a:lnTo>
                    <a:pt x="7144" y="7144"/>
                  </a:lnTo>
                  <a:cubicBezTo>
                    <a:pt x="7144" y="7144"/>
                    <a:pt x="7144" y="7144"/>
                    <a:pt x="7144" y="809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183" name="Google Shape;13183;p15"/>
            <p:cNvSpPr/>
            <p:nvPr/>
          </p:nvSpPr>
          <p:spPr>
            <a:xfrm>
              <a:off x="7109076" y="6455568"/>
              <a:ext cx="9525" cy="9525"/>
            </a:xfrm>
            <a:custGeom>
              <a:avLst/>
              <a:gdLst/>
              <a:ahLst/>
              <a:cxnLst/>
              <a:rect l="l" t="t" r="r" b="b"/>
              <a:pathLst>
                <a:path w="9525" h="9525" extrusionOk="0">
                  <a:moveTo>
                    <a:pt x="9909" y="7144"/>
                  </a:moveTo>
                  <a:cubicBezTo>
                    <a:pt x="8956" y="7144"/>
                    <a:pt x="4194" y="14764"/>
                    <a:pt x="9909"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184" name="Google Shape;13184;p15"/>
            <p:cNvSpPr/>
            <p:nvPr/>
          </p:nvSpPr>
          <p:spPr>
            <a:xfrm>
              <a:off x="7125176" y="5937408"/>
              <a:ext cx="9525" cy="9525"/>
            </a:xfrm>
            <a:custGeom>
              <a:avLst/>
              <a:gdLst/>
              <a:ahLst/>
              <a:cxnLst/>
              <a:rect l="l" t="t" r="r" b="b"/>
              <a:pathLst>
                <a:path w="9525" h="9525" extrusionOk="0">
                  <a:moveTo>
                    <a:pt x="7144" y="7144"/>
                  </a:moveTo>
                  <a:lnTo>
                    <a:pt x="7144" y="7144"/>
                  </a:lnTo>
                  <a:lnTo>
                    <a:pt x="7144" y="7144"/>
                  </a:ln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185" name="Google Shape;13185;p15"/>
            <p:cNvSpPr/>
            <p:nvPr/>
          </p:nvSpPr>
          <p:spPr>
            <a:xfrm>
              <a:off x="7024896" y="5789541"/>
              <a:ext cx="180975" cy="771525"/>
            </a:xfrm>
            <a:custGeom>
              <a:avLst/>
              <a:gdLst/>
              <a:ahLst/>
              <a:cxnLst/>
              <a:rect l="l" t="t" r="r" b="b"/>
              <a:pathLst>
                <a:path w="180975" h="771525" extrusionOk="0">
                  <a:moveTo>
                    <a:pt x="107424" y="117863"/>
                  </a:moveTo>
                  <a:cubicBezTo>
                    <a:pt x="107424" y="118816"/>
                    <a:pt x="107424" y="160726"/>
                    <a:pt x="111235" y="160726"/>
                  </a:cubicBezTo>
                  <a:cubicBezTo>
                    <a:pt x="110282" y="156916"/>
                    <a:pt x="109329" y="156916"/>
                    <a:pt x="110282" y="160726"/>
                  </a:cubicBezTo>
                  <a:cubicBezTo>
                    <a:pt x="96947" y="165488"/>
                    <a:pt x="133142" y="117863"/>
                    <a:pt x="107424" y="171203"/>
                  </a:cubicBezTo>
                  <a:cubicBezTo>
                    <a:pt x="102662" y="171203"/>
                    <a:pt x="105520" y="160726"/>
                    <a:pt x="106472" y="161678"/>
                  </a:cubicBezTo>
                  <a:cubicBezTo>
                    <a:pt x="104567" y="161678"/>
                    <a:pt x="102662" y="161678"/>
                    <a:pt x="100757" y="160726"/>
                  </a:cubicBezTo>
                  <a:cubicBezTo>
                    <a:pt x="94089" y="179776"/>
                    <a:pt x="103614" y="199778"/>
                    <a:pt x="95995" y="212161"/>
                  </a:cubicBezTo>
                  <a:cubicBezTo>
                    <a:pt x="95995" y="212161"/>
                    <a:pt x="77897" y="289313"/>
                    <a:pt x="75992" y="307411"/>
                  </a:cubicBezTo>
                  <a:cubicBezTo>
                    <a:pt x="76945" y="311221"/>
                    <a:pt x="76945" y="315983"/>
                    <a:pt x="76945" y="319793"/>
                  </a:cubicBezTo>
                  <a:cubicBezTo>
                    <a:pt x="51227" y="376943"/>
                    <a:pt x="51227" y="418853"/>
                    <a:pt x="48370" y="467431"/>
                  </a:cubicBezTo>
                  <a:cubicBezTo>
                    <a:pt x="41702" y="469336"/>
                    <a:pt x="47417" y="466478"/>
                    <a:pt x="48370" y="469336"/>
                  </a:cubicBezTo>
                  <a:cubicBezTo>
                    <a:pt x="45512" y="477908"/>
                    <a:pt x="20747" y="582683"/>
                    <a:pt x="32177" y="595066"/>
                  </a:cubicBezTo>
                  <a:cubicBezTo>
                    <a:pt x="33129" y="634119"/>
                    <a:pt x="-39261" y="806521"/>
                    <a:pt x="57895" y="764611"/>
                  </a:cubicBezTo>
                  <a:cubicBezTo>
                    <a:pt x="92185" y="750323"/>
                    <a:pt x="97899" y="639833"/>
                    <a:pt x="101710" y="589351"/>
                  </a:cubicBezTo>
                  <a:cubicBezTo>
                    <a:pt x="102662" y="593161"/>
                    <a:pt x="103614" y="597923"/>
                    <a:pt x="104567" y="601733"/>
                  </a:cubicBezTo>
                  <a:cubicBezTo>
                    <a:pt x="104567" y="599828"/>
                    <a:pt x="109329" y="505531"/>
                    <a:pt x="111235" y="513151"/>
                  </a:cubicBezTo>
                  <a:cubicBezTo>
                    <a:pt x="111235" y="512198"/>
                    <a:pt x="107424" y="503626"/>
                    <a:pt x="104567" y="501721"/>
                  </a:cubicBezTo>
                  <a:cubicBezTo>
                    <a:pt x="113139" y="508388"/>
                    <a:pt x="121712" y="437903"/>
                    <a:pt x="121712" y="439808"/>
                  </a:cubicBezTo>
                  <a:cubicBezTo>
                    <a:pt x="121712" y="436951"/>
                    <a:pt x="122664" y="434093"/>
                    <a:pt x="122664" y="431236"/>
                  </a:cubicBezTo>
                  <a:cubicBezTo>
                    <a:pt x="120760" y="427426"/>
                    <a:pt x="122664" y="395041"/>
                    <a:pt x="130285" y="375991"/>
                  </a:cubicBezTo>
                  <a:cubicBezTo>
                    <a:pt x="131237" y="376943"/>
                    <a:pt x="132189" y="378848"/>
                    <a:pt x="134095" y="379801"/>
                  </a:cubicBezTo>
                  <a:cubicBezTo>
                    <a:pt x="138857" y="339796"/>
                    <a:pt x="144572" y="309316"/>
                    <a:pt x="152192" y="272168"/>
                  </a:cubicBezTo>
                  <a:cubicBezTo>
                    <a:pt x="150287" y="265501"/>
                    <a:pt x="146477" y="262643"/>
                    <a:pt x="147429" y="258833"/>
                  </a:cubicBezTo>
                  <a:cubicBezTo>
                    <a:pt x="148382" y="262643"/>
                    <a:pt x="153145" y="235021"/>
                    <a:pt x="153145" y="234068"/>
                  </a:cubicBezTo>
                  <a:cubicBezTo>
                    <a:pt x="155049" y="242641"/>
                    <a:pt x="160764" y="222638"/>
                    <a:pt x="156002" y="212161"/>
                  </a:cubicBezTo>
                  <a:cubicBezTo>
                    <a:pt x="163622" y="228353"/>
                    <a:pt x="164574" y="159773"/>
                    <a:pt x="164574" y="159773"/>
                  </a:cubicBezTo>
                  <a:cubicBezTo>
                    <a:pt x="169337" y="155011"/>
                    <a:pt x="183624" y="135961"/>
                    <a:pt x="174099" y="130246"/>
                  </a:cubicBezTo>
                  <a:cubicBezTo>
                    <a:pt x="172195" y="132151"/>
                    <a:pt x="172195" y="133103"/>
                    <a:pt x="175052" y="133103"/>
                  </a:cubicBezTo>
                  <a:cubicBezTo>
                    <a:pt x="179814" y="145486"/>
                    <a:pt x="156002" y="155963"/>
                    <a:pt x="163622" y="179776"/>
                  </a:cubicBezTo>
                  <a:cubicBezTo>
                    <a:pt x="149335" y="204541"/>
                    <a:pt x="142667" y="255976"/>
                    <a:pt x="145524" y="282646"/>
                  </a:cubicBezTo>
                  <a:cubicBezTo>
                    <a:pt x="139810" y="282646"/>
                    <a:pt x="138857" y="284551"/>
                    <a:pt x="137904" y="282646"/>
                  </a:cubicBezTo>
                  <a:cubicBezTo>
                    <a:pt x="134095" y="294076"/>
                    <a:pt x="133142" y="299791"/>
                    <a:pt x="134095" y="311221"/>
                  </a:cubicBezTo>
                  <a:cubicBezTo>
                    <a:pt x="132189" y="325508"/>
                    <a:pt x="122664" y="359798"/>
                    <a:pt x="122664" y="359798"/>
                  </a:cubicBezTo>
                  <a:cubicBezTo>
                    <a:pt x="117902" y="372181"/>
                    <a:pt x="123617" y="395041"/>
                    <a:pt x="111235" y="404566"/>
                  </a:cubicBezTo>
                  <a:cubicBezTo>
                    <a:pt x="113139" y="403613"/>
                    <a:pt x="114092" y="402661"/>
                    <a:pt x="115997" y="402661"/>
                  </a:cubicBezTo>
                  <a:cubicBezTo>
                    <a:pt x="111235" y="420758"/>
                    <a:pt x="114092" y="415043"/>
                    <a:pt x="115045" y="430283"/>
                  </a:cubicBezTo>
                  <a:cubicBezTo>
                    <a:pt x="112187" y="441713"/>
                    <a:pt x="108377" y="428378"/>
                    <a:pt x="107424" y="428378"/>
                  </a:cubicBezTo>
                  <a:cubicBezTo>
                    <a:pt x="108377" y="444571"/>
                    <a:pt x="103614" y="466478"/>
                    <a:pt x="94089" y="473146"/>
                  </a:cubicBezTo>
                  <a:cubicBezTo>
                    <a:pt x="94089" y="473146"/>
                    <a:pt x="101710" y="490291"/>
                    <a:pt x="96947" y="490291"/>
                  </a:cubicBezTo>
                  <a:cubicBezTo>
                    <a:pt x="96947" y="487433"/>
                    <a:pt x="95995" y="485528"/>
                    <a:pt x="94089" y="484576"/>
                  </a:cubicBezTo>
                  <a:cubicBezTo>
                    <a:pt x="96947" y="504578"/>
                    <a:pt x="81707" y="522676"/>
                    <a:pt x="88374" y="541726"/>
                  </a:cubicBezTo>
                  <a:cubicBezTo>
                    <a:pt x="88374" y="538869"/>
                    <a:pt x="88374" y="535058"/>
                    <a:pt x="88374" y="532201"/>
                  </a:cubicBezTo>
                  <a:cubicBezTo>
                    <a:pt x="95042" y="533153"/>
                    <a:pt x="84564" y="536963"/>
                    <a:pt x="94089" y="533153"/>
                  </a:cubicBezTo>
                  <a:cubicBezTo>
                    <a:pt x="74087" y="548394"/>
                    <a:pt x="88374" y="614116"/>
                    <a:pt x="81707" y="639833"/>
                  </a:cubicBezTo>
                  <a:cubicBezTo>
                    <a:pt x="79802" y="638881"/>
                    <a:pt x="77897" y="637928"/>
                    <a:pt x="76945" y="635071"/>
                  </a:cubicBezTo>
                  <a:cubicBezTo>
                    <a:pt x="73135" y="656026"/>
                    <a:pt x="79802" y="687458"/>
                    <a:pt x="70277" y="706508"/>
                  </a:cubicBezTo>
                  <a:cubicBezTo>
                    <a:pt x="56942" y="716986"/>
                    <a:pt x="62657" y="742703"/>
                    <a:pt x="63610" y="748419"/>
                  </a:cubicBezTo>
                  <a:cubicBezTo>
                    <a:pt x="69324" y="741751"/>
                    <a:pt x="24557" y="736988"/>
                    <a:pt x="18842" y="736988"/>
                  </a:cubicBezTo>
                  <a:cubicBezTo>
                    <a:pt x="39797" y="731273"/>
                    <a:pt x="26462" y="734131"/>
                    <a:pt x="26462" y="734131"/>
                  </a:cubicBezTo>
                  <a:cubicBezTo>
                    <a:pt x="17889" y="738894"/>
                    <a:pt x="46464" y="656978"/>
                    <a:pt x="39797" y="662694"/>
                  </a:cubicBezTo>
                  <a:cubicBezTo>
                    <a:pt x="37892" y="652216"/>
                    <a:pt x="81707" y="441713"/>
                    <a:pt x="75039" y="438856"/>
                  </a:cubicBezTo>
                  <a:cubicBezTo>
                    <a:pt x="77897" y="421711"/>
                    <a:pt x="86470" y="383611"/>
                    <a:pt x="93137" y="368371"/>
                  </a:cubicBezTo>
                  <a:cubicBezTo>
                    <a:pt x="99804" y="337891"/>
                    <a:pt x="86470" y="272168"/>
                    <a:pt x="109329" y="249308"/>
                  </a:cubicBezTo>
                  <a:cubicBezTo>
                    <a:pt x="103614" y="277883"/>
                    <a:pt x="107424" y="249308"/>
                    <a:pt x="114092" y="259786"/>
                  </a:cubicBezTo>
                  <a:cubicBezTo>
                    <a:pt x="109329" y="242641"/>
                    <a:pt x="114092" y="244546"/>
                    <a:pt x="117902" y="229306"/>
                  </a:cubicBezTo>
                  <a:cubicBezTo>
                    <a:pt x="112187" y="228353"/>
                    <a:pt x="113139" y="231211"/>
                    <a:pt x="112187" y="237878"/>
                  </a:cubicBezTo>
                  <a:cubicBezTo>
                    <a:pt x="107424" y="227401"/>
                    <a:pt x="122664" y="198826"/>
                    <a:pt x="120760" y="195016"/>
                  </a:cubicBezTo>
                  <a:cubicBezTo>
                    <a:pt x="115045" y="150248"/>
                    <a:pt x="141714" y="88336"/>
                    <a:pt x="144572" y="44521"/>
                  </a:cubicBezTo>
                  <a:cubicBezTo>
                    <a:pt x="146477" y="21661"/>
                    <a:pt x="151239" y="-5962"/>
                    <a:pt x="134095" y="14041"/>
                  </a:cubicBezTo>
                  <a:cubicBezTo>
                    <a:pt x="129332" y="17851"/>
                    <a:pt x="115045" y="88336"/>
                    <a:pt x="122664" y="100718"/>
                  </a:cubicBezTo>
                  <a:cubicBezTo>
                    <a:pt x="119807" y="100718"/>
                    <a:pt x="116949" y="99766"/>
                    <a:pt x="115045" y="97861"/>
                  </a:cubicBezTo>
                  <a:cubicBezTo>
                    <a:pt x="126474" y="99766"/>
                    <a:pt x="105520" y="120721"/>
                    <a:pt x="107424" y="117863"/>
                  </a:cubicBezTo>
                  <a:close/>
                  <a:moveTo>
                    <a:pt x="93137" y="240736"/>
                  </a:moveTo>
                  <a:cubicBezTo>
                    <a:pt x="93137" y="239783"/>
                    <a:pt x="94089" y="235021"/>
                    <a:pt x="93137" y="240736"/>
                  </a:cubicBezTo>
                  <a:close/>
                  <a:moveTo>
                    <a:pt x="91232" y="251213"/>
                  </a:moveTo>
                  <a:cubicBezTo>
                    <a:pt x="93137" y="244546"/>
                    <a:pt x="94089" y="247403"/>
                    <a:pt x="91232" y="251213"/>
                  </a:cubicBezTo>
                  <a:close/>
                  <a:moveTo>
                    <a:pt x="115045" y="233116"/>
                  </a:moveTo>
                  <a:cubicBezTo>
                    <a:pt x="115045" y="240736"/>
                    <a:pt x="111235" y="229306"/>
                    <a:pt x="115045" y="23311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186" name="Google Shape;13186;p15"/>
            <p:cNvSpPr/>
            <p:nvPr/>
          </p:nvSpPr>
          <p:spPr>
            <a:xfrm>
              <a:off x="7128563" y="6011703"/>
              <a:ext cx="9525" cy="9525"/>
            </a:xfrm>
            <a:custGeom>
              <a:avLst/>
              <a:gdLst/>
              <a:ahLst/>
              <a:cxnLst/>
              <a:rect l="l" t="t" r="r" b="b"/>
              <a:pathLst>
                <a:path w="9525" h="9525" extrusionOk="0">
                  <a:moveTo>
                    <a:pt x="7567" y="7144"/>
                  </a:moveTo>
                  <a:cubicBezTo>
                    <a:pt x="7567" y="7144"/>
                    <a:pt x="6615" y="8096"/>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187" name="Google Shape;13187;p15"/>
            <p:cNvSpPr/>
            <p:nvPr/>
          </p:nvSpPr>
          <p:spPr>
            <a:xfrm>
              <a:off x="7150894" y="6095100"/>
              <a:ext cx="9525" cy="9525"/>
            </a:xfrm>
            <a:custGeom>
              <a:avLst/>
              <a:gdLst/>
              <a:ahLst/>
              <a:cxnLst/>
              <a:rect l="l" t="t" r="r" b="b"/>
              <a:pathLst>
                <a:path w="9525" h="9525" extrusionOk="0">
                  <a:moveTo>
                    <a:pt x="7144" y="7567"/>
                  </a:moveTo>
                  <a:cubicBezTo>
                    <a:pt x="7144" y="7567"/>
                    <a:pt x="8096" y="6614"/>
                    <a:pt x="7144"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188" name="Google Shape;13188;p15"/>
            <p:cNvSpPr/>
            <p:nvPr/>
          </p:nvSpPr>
          <p:spPr>
            <a:xfrm>
              <a:off x="7076599" y="6172914"/>
              <a:ext cx="9525" cy="9525"/>
            </a:xfrm>
            <a:custGeom>
              <a:avLst/>
              <a:gdLst/>
              <a:ahLst/>
              <a:cxnLst/>
              <a:rect l="l" t="t" r="r" b="b"/>
              <a:pathLst>
                <a:path w="9525" h="9525" extrusionOk="0">
                  <a:moveTo>
                    <a:pt x="7144" y="7858"/>
                  </a:moveTo>
                  <a:cubicBezTo>
                    <a:pt x="8096" y="6906"/>
                    <a:pt x="8096" y="6906"/>
                    <a:pt x="7144" y="785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189" name="Google Shape;13189;p15"/>
            <p:cNvSpPr/>
            <p:nvPr/>
          </p:nvSpPr>
          <p:spPr>
            <a:xfrm>
              <a:off x="7170896" y="6040517"/>
              <a:ext cx="9525" cy="9525"/>
            </a:xfrm>
            <a:custGeom>
              <a:avLst/>
              <a:gdLst/>
              <a:ahLst/>
              <a:cxnLst/>
              <a:rect l="l" t="t" r="r" b="b"/>
              <a:pathLst>
                <a:path w="9525" h="9525" extrusionOk="0">
                  <a:moveTo>
                    <a:pt x="7144" y="7858"/>
                  </a:moveTo>
                  <a:cubicBezTo>
                    <a:pt x="7144" y="6906"/>
                    <a:pt x="7144" y="6906"/>
                    <a:pt x="7144" y="7858"/>
                  </a:cubicBezTo>
                  <a:cubicBezTo>
                    <a:pt x="7144" y="6906"/>
                    <a:pt x="7144" y="6906"/>
                    <a:pt x="7144" y="785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190" name="Google Shape;13190;p15"/>
            <p:cNvSpPr/>
            <p:nvPr/>
          </p:nvSpPr>
          <p:spPr>
            <a:xfrm>
              <a:off x="7175659" y="6013608"/>
              <a:ext cx="9525" cy="9525"/>
            </a:xfrm>
            <a:custGeom>
              <a:avLst/>
              <a:gdLst/>
              <a:ahLst/>
              <a:cxnLst/>
              <a:rect l="l" t="t" r="r" b="b"/>
              <a:pathLst>
                <a:path w="9525" h="9525" extrusionOk="0">
                  <a:moveTo>
                    <a:pt x="7144" y="10002"/>
                  </a:moveTo>
                  <a:lnTo>
                    <a:pt x="9049" y="7144"/>
                  </a:lnTo>
                  <a:cubicBezTo>
                    <a:pt x="8096" y="8097"/>
                    <a:pt x="7144" y="9049"/>
                    <a:pt x="7144" y="10002"/>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191" name="Google Shape;13191;p15"/>
            <p:cNvSpPr/>
            <p:nvPr/>
          </p:nvSpPr>
          <p:spPr>
            <a:xfrm>
              <a:off x="7179151" y="5997522"/>
              <a:ext cx="9525" cy="9525"/>
            </a:xfrm>
            <a:custGeom>
              <a:avLst/>
              <a:gdLst/>
              <a:ahLst/>
              <a:cxnLst/>
              <a:rect l="l" t="t" r="r" b="b"/>
              <a:pathLst>
                <a:path w="9525" h="9525" extrusionOk="0">
                  <a:moveTo>
                    <a:pt x="8414" y="7990"/>
                  </a:moveTo>
                  <a:cubicBezTo>
                    <a:pt x="8414" y="7990"/>
                    <a:pt x="5556" y="6085"/>
                    <a:pt x="8414" y="7990"/>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192" name="Google Shape;13192;p15"/>
            <p:cNvSpPr/>
            <p:nvPr/>
          </p:nvSpPr>
          <p:spPr>
            <a:xfrm>
              <a:off x="7129939" y="6295548"/>
              <a:ext cx="9525" cy="9525"/>
            </a:xfrm>
            <a:custGeom>
              <a:avLst/>
              <a:gdLst/>
              <a:ahLst/>
              <a:cxnLst/>
              <a:rect l="l" t="t" r="r" b="b"/>
              <a:pathLst>
                <a:path w="9525" h="9525" extrusionOk="0">
                  <a:moveTo>
                    <a:pt x="7144" y="7144"/>
                  </a:moveTo>
                  <a:cubicBezTo>
                    <a:pt x="7144" y="7144"/>
                    <a:pt x="7144" y="8096"/>
                    <a:pt x="7144" y="7144"/>
                  </a:cubicBezTo>
                  <a:cubicBezTo>
                    <a:pt x="7144" y="10001"/>
                    <a:pt x="7144" y="9049"/>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193" name="Google Shape;13193;p15"/>
            <p:cNvSpPr/>
            <p:nvPr/>
          </p:nvSpPr>
          <p:spPr>
            <a:xfrm>
              <a:off x="7139464" y="6206013"/>
              <a:ext cx="9525" cy="9525"/>
            </a:xfrm>
            <a:custGeom>
              <a:avLst/>
              <a:gdLst/>
              <a:ahLst/>
              <a:cxnLst/>
              <a:rect l="l" t="t" r="r" b="b"/>
              <a:pathLst>
                <a:path w="9525" h="9525" extrusionOk="0">
                  <a:moveTo>
                    <a:pt x="7144" y="7144"/>
                  </a:moveTo>
                  <a:cubicBezTo>
                    <a:pt x="7144" y="8097"/>
                    <a:pt x="8096" y="9049"/>
                    <a:pt x="8096" y="10001"/>
                  </a:cubicBezTo>
                  <a:cubicBezTo>
                    <a:pt x="8096" y="9049"/>
                    <a:pt x="9049" y="8097"/>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194" name="Google Shape;13194;p15"/>
            <p:cNvSpPr/>
            <p:nvPr/>
          </p:nvSpPr>
          <p:spPr>
            <a:xfrm>
              <a:off x="7115228" y="6432708"/>
              <a:ext cx="9525" cy="9525"/>
            </a:xfrm>
            <a:custGeom>
              <a:avLst/>
              <a:gdLst/>
              <a:ahLst/>
              <a:cxnLst/>
              <a:rect l="l" t="t" r="r" b="b"/>
              <a:pathLst>
                <a:path w="9525" h="9525" extrusionOk="0">
                  <a:moveTo>
                    <a:pt x="7567" y="7144"/>
                  </a:moveTo>
                  <a:cubicBezTo>
                    <a:pt x="7567" y="8097"/>
                    <a:pt x="6615" y="9049"/>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195" name="Google Shape;13195;p15"/>
            <p:cNvSpPr/>
            <p:nvPr/>
          </p:nvSpPr>
          <p:spPr>
            <a:xfrm>
              <a:off x="7139464" y="6209823"/>
              <a:ext cx="9525" cy="9525"/>
            </a:xfrm>
            <a:custGeom>
              <a:avLst/>
              <a:gdLst/>
              <a:ahLst/>
              <a:cxnLst/>
              <a:rect l="l" t="t" r="r" b="b"/>
              <a:pathLst>
                <a:path w="9525" h="9525" extrusionOk="0">
                  <a:moveTo>
                    <a:pt x="7144" y="10953"/>
                  </a:moveTo>
                  <a:cubicBezTo>
                    <a:pt x="8096" y="9049"/>
                    <a:pt x="8096" y="8096"/>
                    <a:pt x="8096" y="7144"/>
                  </a:cubicBezTo>
                  <a:cubicBezTo>
                    <a:pt x="7144" y="8096"/>
                    <a:pt x="7144" y="9049"/>
                    <a:pt x="7144" y="10953"/>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196" name="Google Shape;13196;p15"/>
            <p:cNvSpPr/>
            <p:nvPr/>
          </p:nvSpPr>
          <p:spPr>
            <a:xfrm>
              <a:off x="7196614" y="5916306"/>
              <a:ext cx="9525" cy="9525"/>
            </a:xfrm>
            <a:custGeom>
              <a:avLst/>
              <a:gdLst/>
              <a:ahLst/>
              <a:cxnLst/>
              <a:rect l="l" t="t" r="r" b="b"/>
              <a:pathLst>
                <a:path w="9525" h="9525" extrusionOk="0">
                  <a:moveTo>
                    <a:pt x="7144" y="8244"/>
                  </a:moveTo>
                  <a:cubicBezTo>
                    <a:pt x="7144" y="7291"/>
                    <a:pt x="7144" y="6338"/>
                    <a:pt x="7144" y="82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197" name="Google Shape;13197;p15"/>
            <p:cNvSpPr/>
            <p:nvPr/>
          </p:nvSpPr>
          <p:spPr>
            <a:xfrm>
              <a:off x="7195661" y="5915501"/>
              <a:ext cx="9525" cy="9525"/>
            </a:xfrm>
            <a:custGeom>
              <a:avLst/>
              <a:gdLst/>
              <a:ahLst/>
              <a:cxnLst/>
              <a:rect l="l" t="t" r="r" b="b"/>
              <a:pathLst>
                <a:path w="9525" h="9525" extrusionOk="0">
                  <a:moveTo>
                    <a:pt x="7144" y="8097"/>
                  </a:moveTo>
                  <a:lnTo>
                    <a:pt x="7144" y="7144"/>
                  </a:lnTo>
                  <a:cubicBezTo>
                    <a:pt x="7144" y="7144"/>
                    <a:pt x="7144" y="8097"/>
                    <a:pt x="7144" y="809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198" name="Google Shape;13198;p15"/>
            <p:cNvSpPr/>
            <p:nvPr/>
          </p:nvSpPr>
          <p:spPr>
            <a:xfrm>
              <a:off x="7195661" y="5912643"/>
              <a:ext cx="9525" cy="9525"/>
            </a:xfrm>
            <a:custGeom>
              <a:avLst/>
              <a:gdLst/>
              <a:ahLst/>
              <a:cxnLst/>
              <a:rect l="l" t="t" r="r" b="b"/>
              <a:pathLst>
                <a:path w="9525" h="9525" extrusionOk="0">
                  <a:moveTo>
                    <a:pt x="7144" y="7144"/>
                  </a:moveTo>
                  <a:lnTo>
                    <a:pt x="7144" y="9049"/>
                  </a:lnTo>
                  <a:cubicBezTo>
                    <a:pt x="7144" y="9049"/>
                    <a:pt x="8096"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199" name="Google Shape;13199;p15"/>
            <p:cNvSpPr/>
            <p:nvPr/>
          </p:nvSpPr>
          <p:spPr>
            <a:xfrm>
              <a:off x="7190899" y="5942171"/>
              <a:ext cx="9525" cy="9525"/>
            </a:xfrm>
            <a:custGeom>
              <a:avLst/>
              <a:gdLst/>
              <a:ahLst/>
              <a:cxnLst/>
              <a:rect l="l" t="t" r="r" b="b"/>
              <a:pathLst>
                <a:path w="9525" h="9525" extrusionOk="0">
                  <a:moveTo>
                    <a:pt x="7144" y="7144"/>
                  </a:moveTo>
                  <a:lnTo>
                    <a:pt x="8096" y="7144"/>
                  </a:ln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200" name="Google Shape;13200;p15"/>
            <p:cNvSpPr/>
            <p:nvPr/>
          </p:nvSpPr>
          <p:spPr>
            <a:xfrm>
              <a:off x="7188994" y="5941324"/>
              <a:ext cx="9525" cy="19050"/>
            </a:xfrm>
            <a:custGeom>
              <a:avLst/>
              <a:gdLst/>
              <a:ahLst/>
              <a:cxnLst/>
              <a:rect l="l" t="t" r="r" b="b"/>
              <a:pathLst>
                <a:path w="9525" h="19050" extrusionOk="0">
                  <a:moveTo>
                    <a:pt x="7144" y="15610"/>
                  </a:moveTo>
                  <a:cubicBezTo>
                    <a:pt x="13811" y="-3440"/>
                    <a:pt x="8096" y="15610"/>
                    <a:pt x="7144" y="15610"/>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201" name="Google Shape;13201;p15"/>
            <p:cNvSpPr/>
            <p:nvPr/>
          </p:nvSpPr>
          <p:spPr>
            <a:xfrm>
              <a:off x="7170896" y="5971645"/>
              <a:ext cx="9525" cy="19050"/>
            </a:xfrm>
            <a:custGeom>
              <a:avLst/>
              <a:gdLst/>
              <a:ahLst/>
              <a:cxnLst/>
              <a:rect l="l" t="t" r="r" b="b"/>
              <a:pathLst>
                <a:path w="9525" h="19050" extrusionOk="0">
                  <a:moveTo>
                    <a:pt x="7144" y="13865"/>
                  </a:moveTo>
                  <a:cubicBezTo>
                    <a:pt x="7144" y="1482"/>
                    <a:pt x="9049" y="9102"/>
                    <a:pt x="7144" y="13865"/>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202" name="Google Shape;13202;p15"/>
            <p:cNvSpPr/>
            <p:nvPr/>
          </p:nvSpPr>
          <p:spPr>
            <a:xfrm>
              <a:off x="7164229" y="5995685"/>
              <a:ext cx="9525" cy="9525"/>
            </a:xfrm>
            <a:custGeom>
              <a:avLst/>
              <a:gdLst/>
              <a:ahLst/>
              <a:cxnLst/>
              <a:rect l="l" t="t" r="r" b="b"/>
              <a:pathLst>
                <a:path w="9525" h="9525" extrusionOk="0">
                  <a:moveTo>
                    <a:pt x="9049" y="8875"/>
                  </a:moveTo>
                  <a:cubicBezTo>
                    <a:pt x="9049" y="5065"/>
                    <a:pt x="7144" y="8875"/>
                    <a:pt x="7144" y="7922"/>
                  </a:cubicBezTo>
                  <a:cubicBezTo>
                    <a:pt x="7144" y="10779"/>
                    <a:pt x="7144" y="11732"/>
                    <a:pt x="9049" y="8875"/>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203" name="Google Shape;13203;p15"/>
            <p:cNvSpPr/>
            <p:nvPr/>
          </p:nvSpPr>
          <p:spPr>
            <a:xfrm>
              <a:off x="7137559" y="6138386"/>
              <a:ext cx="9525" cy="9525"/>
            </a:xfrm>
            <a:custGeom>
              <a:avLst/>
              <a:gdLst/>
              <a:ahLst/>
              <a:cxnLst/>
              <a:rect l="l" t="t" r="r" b="b"/>
              <a:pathLst>
                <a:path w="9525" h="9525" extrusionOk="0">
                  <a:moveTo>
                    <a:pt x="10001" y="8096"/>
                  </a:moveTo>
                  <a:lnTo>
                    <a:pt x="7144" y="7144"/>
                  </a:lnTo>
                  <a:cubicBezTo>
                    <a:pt x="7144" y="10001"/>
                    <a:pt x="9049" y="7144"/>
                    <a:pt x="10001" y="809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204" name="Google Shape;13204;p15"/>
            <p:cNvSpPr/>
            <p:nvPr/>
          </p:nvSpPr>
          <p:spPr>
            <a:xfrm>
              <a:off x="7148989" y="6164614"/>
              <a:ext cx="9525" cy="9525"/>
            </a:xfrm>
            <a:custGeom>
              <a:avLst/>
              <a:gdLst/>
              <a:ahLst/>
              <a:cxnLst/>
              <a:rect l="l" t="t" r="r" b="b"/>
              <a:pathLst>
                <a:path w="9525" h="9525" extrusionOk="0">
                  <a:moveTo>
                    <a:pt x="7144" y="10443"/>
                  </a:moveTo>
                  <a:cubicBezTo>
                    <a:pt x="8096" y="7586"/>
                    <a:pt x="9049" y="4728"/>
                    <a:pt x="7144" y="10443"/>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205" name="Google Shape;13205;p15"/>
            <p:cNvSpPr/>
            <p:nvPr/>
          </p:nvSpPr>
          <p:spPr>
            <a:xfrm>
              <a:off x="7127610" y="6180299"/>
              <a:ext cx="9525" cy="9525"/>
            </a:xfrm>
            <a:custGeom>
              <a:avLst/>
              <a:gdLst/>
              <a:ahLst/>
              <a:cxnLst/>
              <a:rect l="l" t="t" r="r" b="b"/>
              <a:pathLst>
                <a:path w="9525" h="9525" extrusionOk="0">
                  <a:moveTo>
                    <a:pt x="7567" y="8094"/>
                  </a:moveTo>
                  <a:cubicBezTo>
                    <a:pt x="7567" y="3331"/>
                    <a:pt x="6615" y="18571"/>
                    <a:pt x="7567" y="809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206" name="Google Shape;13206;p15"/>
            <p:cNvSpPr/>
            <p:nvPr/>
          </p:nvSpPr>
          <p:spPr>
            <a:xfrm>
              <a:off x="7085971" y="6454008"/>
              <a:ext cx="9525" cy="9525"/>
            </a:xfrm>
            <a:custGeom>
              <a:avLst/>
              <a:gdLst/>
              <a:ahLst/>
              <a:cxnLst/>
              <a:rect l="l" t="t" r="r" b="b"/>
              <a:pathLst>
                <a:path w="9525" h="9525" extrusionOk="0">
                  <a:moveTo>
                    <a:pt x="7297" y="9657"/>
                  </a:moveTo>
                  <a:lnTo>
                    <a:pt x="10154" y="9657"/>
                  </a:lnTo>
                  <a:cubicBezTo>
                    <a:pt x="10154" y="6799"/>
                    <a:pt x="6344" y="5847"/>
                    <a:pt x="7297" y="965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207" name="Google Shape;13207;p15"/>
            <p:cNvSpPr/>
            <p:nvPr/>
          </p:nvSpPr>
          <p:spPr>
            <a:xfrm>
              <a:off x="7052786" y="6517227"/>
              <a:ext cx="19050" cy="9525"/>
            </a:xfrm>
            <a:custGeom>
              <a:avLst/>
              <a:gdLst/>
              <a:ahLst/>
              <a:cxnLst/>
              <a:rect l="l" t="t" r="r" b="b"/>
              <a:pathLst>
                <a:path w="19050" h="9525" extrusionOk="0">
                  <a:moveTo>
                    <a:pt x="12859" y="10254"/>
                  </a:moveTo>
                  <a:cubicBezTo>
                    <a:pt x="11906" y="8349"/>
                    <a:pt x="10001" y="6445"/>
                    <a:pt x="7144" y="7397"/>
                  </a:cubicBezTo>
                  <a:cubicBezTo>
                    <a:pt x="10001" y="8349"/>
                    <a:pt x="11906" y="10254"/>
                    <a:pt x="12859" y="1025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208" name="Google Shape;13208;p15"/>
            <p:cNvSpPr/>
            <p:nvPr/>
          </p:nvSpPr>
          <p:spPr>
            <a:xfrm>
              <a:off x="7096249" y="6204904"/>
              <a:ext cx="9525" cy="9525"/>
            </a:xfrm>
            <a:custGeom>
              <a:avLst/>
              <a:gdLst/>
              <a:ahLst/>
              <a:cxnLst/>
              <a:rect l="l" t="t" r="r" b="b"/>
              <a:pathLst>
                <a:path w="9525" h="9525" extrusionOk="0">
                  <a:moveTo>
                    <a:pt x="7496" y="7301"/>
                  </a:moveTo>
                  <a:cubicBezTo>
                    <a:pt x="12258" y="10158"/>
                    <a:pt x="5591" y="6348"/>
                    <a:pt x="7496" y="7301"/>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209" name="Google Shape;13209;p15"/>
            <p:cNvSpPr/>
            <p:nvPr/>
          </p:nvSpPr>
          <p:spPr>
            <a:xfrm>
              <a:off x="7088241" y="6528064"/>
              <a:ext cx="9525" cy="9525"/>
            </a:xfrm>
            <a:custGeom>
              <a:avLst/>
              <a:gdLst/>
              <a:ahLst/>
              <a:cxnLst/>
              <a:rect l="l" t="t" r="r" b="b"/>
              <a:pathLst>
                <a:path w="9525" h="9525" extrusionOk="0">
                  <a:moveTo>
                    <a:pt x="8837" y="7990"/>
                  </a:moveTo>
                  <a:cubicBezTo>
                    <a:pt x="5027" y="6085"/>
                    <a:pt x="8837" y="7990"/>
                    <a:pt x="8837" y="7990"/>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210" name="Google Shape;13210;p15"/>
            <p:cNvSpPr/>
            <p:nvPr/>
          </p:nvSpPr>
          <p:spPr>
            <a:xfrm>
              <a:off x="7083266" y="6529863"/>
              <a:ext cx="9525" cy="9525"/>
            </a:xfrm>
            <a:custGeom>
              <a:avLst/>
              <a:gdLst/>
              <a:ahLst/>
              <a:cxnLst/>
              <a:rect l="l" t="t" r="r" b="b"/>
              <a:pathLst>
                <a:path w="9525" h="9525" extrusionOk="0">
                  <a:moveTo>
                    <a:pt x="7144" y="7144"/>
                  </a:moveTo>
                  <a:cubicBezTo>
                    <a:pt x="14764" y="11906"/>
                    <a:pt x="11906" y="9049"/>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211" name="Google Shape;13211;p15"/>
            <p:cNvSpPr/>
            <p:nvPr/>
          </p:nvSpPr>
          <p:spPr>
            <a:xfrm>
              <a:off x="7066121" y="6572726"/>
              <a:ext cx="9525" cy="9525"/>
            </a:xfrm>
            <a:custGeom>
              <a:avLst/>
              <a:gdLst/>
              <a:ahLst/>
              <a:cxnLst/>
              <a:rect l="l" t="t" r="r" b="b"/>
              <a:pathLst>
                <a:path w="9525" h="9525" extrusionOk="0">
                  <a:moveTo>
                    <a:pt x="7144" y="7144"/>
                  </a:moveTo>
                  <a:lnTo>
                    <a:pt x="7144" y="7144"/>
                  </a:ln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212" name="Google Shape;13212;p15"/>
            <p:cNvSpPr/>
            <p:nvPr/>
          </p:nvSpPr>
          <p:spPr>
            <a:xfrm>
              <a:off x="7048976" y="6592728"/>
              <a:ext cx="9525" cy="9525"/>
            </a:xfrm>
            <a:custGeom>
              <a:avLst/>
              <a:gdLst/>
              <a:ahLst/>
              <a:cxnLst/>
              <a:rect l="l" t="t" r="r" b="b"/>
              <a:pathLst>
                <a:path w="9525" h="9525" extrusionOk="0">
                  <a:moveTo>
                    <a:pt x="7144" y="8096"/>
                  </a:moveTo>
                  <a:cubicBezTo>
                    <a:pt x="7144" y="8096"/>
                    <a:pt x="7144" y="7144"/>
                    <a:pt x="7144" y="7144"/>
                  </a:cubicBezTo>
                  <a:cubicBezTo>
                    <a:pt x="7144" y="8096"/>
                    <a:pt x="7144" y="8096"/>
                    <a:pt x="7144" y="809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213" name="Google Shape;13213;p15"/>
            <p:cNvSpPr/>
            <p:nvPr/>
          </p:nvSpPr>
          <p:spPr>
            <a:xfrm>
              <a:off x="7045695" y="6591061"/>
              <a:ext cx="9525" cy="9525"/>
            </a:xfrm>
            <a:custGeom>
              <a:avLst/>
              <a:gdLst/>
              <a:ahLst/>
              <a:cxnLst/>
              <a:rect l="l" t="t" r="r" b="b"/>
              <a:pathLst>
                <a:path w="9525" h="9525" extrusionOk="0">
                  <a:moveTo>
                    <a:pt x="7567" y="7858"/>
                  </a:moveTo>
                  <a:lnTo>
                    <a:pt x="7567" y="7858"/>
                  </a:lnTo>
                  <a:cubicBezTo>
                    <a:pt x="7567" y="6906"/>
                    <a:pt x="6615" y="6906"/>
                    <a:pt x="7567" y="785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214" name="Google Shape;13214;p15"/>
            <p:cNvSpPr/>
            <p:nvPr/>
          </p:nvSpPr>
          <p:spPr>
            <a:xfrm>
              <a:off x="7065169" y="6572726"/>
              <a:ext cx="9525" cy="9525"/>
            </a:xfrm>
            <a:custGeom>
              <a:avLst/>
              <a:gdLst/>
              <a:ahLst/>
              <a:cxnLst/>
              <a:rect l="l" t="t" r="r" b="b"/>
              <a:pathLst>
                <a:path w="9525" h="9525" extrusionOk="0">
                  <a:moveTo>
                    <a:pt x="8096" y="7144"/>
                  </a:moveTo>
                  <a:lnTo>
                    <a:pt x="7144" y="7144"/>
                  </a:lnTo>
                  <a:cubicBezTo>
                    <a:pt x="8096" y="8097"/>
                    <a:pt x="8096" y="7144"/>
                    <a:pt x="8096"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215" name="Google Shape;13215;p15"/>
            <p:cNvSpPr/>
            <p:nvPr/>
          </p:nvSpPr>
          <p:spPr>
            <a:xfrm>
              <a:off x="7089219" y="6537721"/>
              <a:ext cx="9525" cy="9525"/>
            </a:xfrm>
            <a:custGeom>
              <a:avLst/>
              <a:gdLst/>
              <a:ahLst/>
              <a:cxnLst/>
              <a:rect l="l" t="t" r="r" b="b"/>
              <a:pathLst>
                <a:path w="9525" h="9525" extrusionOk="0">
                  <a:moveTo>
                    <a:pt x="7858" y="7858"/>
                  </a:moveTo>
                  <a:cubicBezTo>
                    <a:pt x="6906" y="6906"/>
                    <a:pt x="6906" y="6906"/>
                    <a:pt x="7858" y="785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216" name="Google Shape;13216;p15"/>
            <p:cNvSpPr/>
            <p:nvPr/>
          </p:nvSpPr>
          <p:spPr>
            <a:xfrm>
              <a:off x="7065804" y="6558834"/>
              <a:ext cx="9525" cy="9525"/>
            </a:xfrm>
            <a:custGeom>
              <a:avLst/>
              <a:gdLst/>
              <a:ahLst/>
              <a:cxnLst/>
              <a:rect l="l" t="t" r="r" b="b"/>
              <a:pathLst>
                <a:path w="9525" h="9525" extrusionOk="0">
                  <a:moveTo>
                    <a:pt x="8414" y="8653"/>
                  </a:moveTo>
                  <a:cubicBezTo>
                    <a:pt x="8414" y="7701"/>
                    <a:pt x="5556" y="5795"/>
                    <a:pt x="8414" y="8653"/>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217" name="Google Shape;13217;p15"/>
            <p:cNvSpPr/>
            <p:nvPr/>
          </p:nvSpPr>
          <p:spPr>
            <a:xfrm>
              <a:off x="7068979" y="6550818"/>
              <a:ext cx="9525" cy="9525"/>
            </a:xfrm>
            <a:custGeom>
              <a:avLst/>
              <a:gdLst/>
              <a:ahLst/>
              <a:cxnLst/>
              <a:rect l="l" t="t" r="r" b="b"/>
              <a:pathLst>
                <a:path w="9525" h="9525" extrusionOk="0">
                  <a:moveTo>
                    <a:pt x="7144" y="7144"/>
                  </a:moveTo>
                  <a:cubicBezTo>
                    <a:pt x="7144" y="7144"/>
                    <a:pt x="13811"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218" name="Google Shape;13218;p15"/>
            <p:cNvSpPr/>
            <p:nvPr/>
          </p:nvSpPr>
          <p:spPr>
            <a:xfrm>
              <a:off x="7077551" y="6537483"/>
              <a:ext cx="9525" cy="9525"/>
            </a:xfrm>
            <a:custGeom>
              <a:avLst/>
              <a:gdLst/>
              <a:ahLst/>
              <a:cxnLst/>
              <a:rect l="l" t="t" r="r" b="b"/>
              <a:pathLst>
                <a:path w="9525" h="9525" extrusionOk="0">
                  <a:moveTo>
                    <a:pt x="7144" y="7144"/>
                  </a:moveTo>
                  <a:lnTo>
                    <a:pt x="7144" y="7144"/>
                  </a:lnTo>
                  <a:lnTo>
                    <a:pt x="7144" y="7144"/>
                  </a:ln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219" name="Google Shape;13219;p15"/>
            <p:cNvSpPr/>
            <p:nvPr/>
          </p:nvSpPr>
          <p:spPr>
            <a:xfrm>
              <a:off x="7063264" y="6566058"/>
              <a:ext cx="9525" cy="9525"/>
            </a:xfrm>
            <a:custGeom>
              <a:avLst/>
              <a:gdLst/>
              <a:ahLst/>
              <a:cxnLst/>
              <a:rect l="l" t="t" r="r" b="b"/>
              <a:pathLst>
                <a:path w="9525" h="9525" extrusionOk="0">
                  <a:moveTo>
                    <a:pt x="8096" y="7144"/>
                  </a:moveTo>
                  <a:cubicBezTo>
                    <a:pt x="8096" y="7144"/>
                    <a:pt x="7144" y="7144"/>
                    <a:pt x="7144" y="7144"/>
                  </a:cubicBezTo>
                  <a:cubicBezTo>
                    <a:pt x="8096" y="7144"/>
                    <a:pt x="8096" y="7144"/>
                    <a:pt x="8096"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220" name="Google Shape;13220;p15"/>
            <p:cNvSpPr/>
            <p:nvPr/>
          </p:nvSpPr>
          <p:spPr>
            <a:xfrm>
              <a:off x="7018496" y="6532959"/>
              <a:ext cx="9525" cy="9525"/>
            </a:xfrm>
            <a:custGeom>
              <a:avLst/>
              <a:gdLst/>
              <a:ahLst/>
              <a:cxnLst/>
              <a:rect l="l" t="t" r="r" b="b"/>
              <a:pathLst>
                <a:path w="9525" h="9525" extrusionOk="0">
                  <a:moveTo>
                    <a:pt x="7144" y="7858"/>
                  </a:moveTo>
                  <a:cubicBezTo>
                    <a:pt x="7144" y="7858"/>
                    <a:pt x="7144" y="7858"/>
                    <a:pt x="7144" y="7858"/>
                  </a:cubicBezTo>
                  <a:cubicBezTo>
                    <a:pt x="7144" y="6906"/>
                    <a:pt x="7144" y="6906"/>
                    <a:pt x="7144" y="785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221" name="Google Shape;13221;p15"/>
            <p:cNvSpPr/>
            <p:nvPr/>
          </p:nvSpPr>
          <p:spPr>
            <a:xfrm>
              <a:off x="7031831" y="6521291"/>
              <a:ext cx="9525" cy="9525"/>
            </a:xfrm>
            <a:custGeom>
              <a:avLst/>
              <a:gdLst/>
              <a:ahLst/>
              <a:cxnLst/>
              <a:rect l="l" t="t" r="r" b="b"/>
              <a:pathLst>
                <a:path w="9525" h="9525" extrusionOk="0">
                  <a:moveTo>
                    <a:pt x="7144" y="7144"/>
                  </a:moveTo>
                  <a:cubicBezTo>
                    <a:pt x="8096" y="7144"/>
                    <a:pt x="1095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222" name="Google Shape;13222;p15"/>
            <p:cNvSpPr/>
            <p:nvPr/>
          </p:nvSpPr>
          <p:spPr>
            <a:xfrm>
              <a:off x="7043261" y="6587013"/>
              <a:ext cx="9525" cy="9525"/>
            </a:xfrm>
            <a:custGeom>
              <a:avLst/>
              <a:gdLst/>
              <a:ahLst/>
              <a:cxnLst/>
              <a:rect l="l" t="t" r="r" b="b"/>
              <a:pathLst>
                <a:path w="9525" h="9525" extrusionOk="0">
                  <a:moveTo>
                    <a:pt x="7144" y="7144"/>
                  </a:moveTo>
                  <a:lnTo>
                    <a:pt x="7144" y="7144"/>
                  </a:ln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223" name="Google Shape;13223;p15"/>
            <p:cNvSpPr/>
            <p:nvPr/>
          </p:nvSpPr>
          <p:spPr>
            <a:xfrm>
              <a:off x="7034689" y="6607968"/>
              <a:ext cx="9525" cy="47625"/>
            </a:xfrm>
            <a:custGeom>
              <a:avLst/>
              <a:gdLst/>
              <a:ahLst/>
              <a:cxnLst/>
              <a:rect l="l" t="t" r="r" b="b"/>
              <a:pathLst>
                <a:path w="9525" h="47625" extrusionOk="0">
                  <a:moveTo>
                    <a:pt x="10954" y="7144"/>
                  </a:moveTo>
                  <a:cubicBezTo>
                    <a:pt x="9049" y="21431"/>
                    <a:pt x="9049" y="24289"/>
                    <a:pt x="7144" y="40481"/>
                  </a:cubicBezTo>
                  <a:cubicBezTo>
                    <a:pt x="8096" y="33814"/>
                    <a:pt x="10001" y="16669"/>
                    <a:pt x="1095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224" name="Google Shape;13224;p15"/>
            <p:cNvSpPr/>
            <p:nvPr/>
          </p:nvSpPr>
          <p:spPr>
            <a:xfrm>
              <a:off x="7088981" y="6538436"/>
              <a:ext cx="9525" cy="9525"/>
            </a:xfrm>
            <a:custGeom>
              <a:avLst/>
              <a:gdLst/>
              <a:ahLst/>
              <a:cxnLst/>
              <a:rect l="l" t="t" r="r" b="b"/>
              <a:pathLst>
                <a:path w="9525" h="9525" extrusionOk="0">
                  <a:moveTo>
                    <a:pt x="7144" y="7144"/>
                  </a:moveTo>
                  <a:cubicBezTo>
                    <a:pt x="7144" y="7144"/>
                    <a:pt x="7144" y="7144"/>
                    <a:pt x="7144" y="7144"/>
                  </a:cubicBez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225" name="Google Shape;13225;p15"/>
            <p:cNvSpPr/>
            <p:nvPr/>
          </p:nvSpPr>
          <p:spPr>
            <a:xfrm>
              <a:off x="7034265" y="6640353"/>
              <a:ext cx="9525" cy="9525"/>
            </a:xfrm>
            <a:custGeom>
              <a:avLst/>
              <a:gdLst/>
              <a:ahLst/>
              <a:cxnLst/>
              <a:rect l="l" t="t" r="r" b="b"/>
              <a:pathLst>
                <a:path w="9525" h="9525" extrusionOk="0">
                  <a:moveTo>
                    <a:pt x="7567" y="7144"/>
                  </a:moveTo>
                  <a:cubicBezTo>
                    <a:pt x="7567" y="8096"/>
                    <a:pt x="6615" y="10953"/>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226" name="Google Shape;13226;p15"/>
            <p:cNvSpPr/>
            <p:nvPr/>
          </p:nvSpPr>
          <p:spPr>
            <a:xfrm>
              <a:off x="7042309" y="6595586"/>
              <a:ext cx="9525" cy="9525"/>
            </a:xfrm>
            <a:custGeom>
              <a:avLst/>
              <a:gdLst/>
              <a:ahLst/>
              <a:cxnLst/>
              <a:rect l="l" t="t" r="r" b="b"/>
              <a:pathLst>
                <a:path w="9525" h="9525" extrusionOk="0">
                  <a:moveTo>
                    <a:pt x="7144" y="7144"/>
                  </a:moveTo>
                  <a:cubicBezTo>
                    <a:pt x="7144" y="9049"/>
                    <a:pt x="7144" y="10001"/>
                    <a:pt x="7144" y="10953"/>
                  </a:cubicBezTo>
                  <a:cubicBezTo>
                    <a:pt x="7144" y="10001"/>
                    <a:pt x="7144" y="9049"/>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227" name="Google Shape;13227;p15"/>
            <p:cNvSpPr/>
            <p:nvPr/>
          </p:nvSpPr>
          <p:spPr>
            <a:xfrm>
              <a:off x="7045166" y="6601301"/>
              <a:ext cx="9525" cy="9525"/>
            </a:xfrm>
            <a:custGeom>
              <a:avLst/>
              <a:gdLst/>
              <a:ahLst/>
              <a:cxnLst/>
              <a:rect l="l" t="t" r="r" b="b"/>
              <a:pathLst>
                <a:path w="9525" h="9525" extrusionOk="0">
                  <a:moveTo>
                    <a:pt x="7144" y="7144"/>
                  </a:moveTo>
                  <a:lnTo>
                    <a:pt x="7144" y="7144"/>
                  </a:ln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228" name="Google Shape;13228;p15"/>
            <p:cNvSpPr/>
            <p:nvPr/>
          </p:nvSpPr>
          <p:spPr>
            <a:xfrm>
              <a:off x="7042309" y="6612181"/>
              <a:ext cx="9525" cy="9525"/>
            </a:xfrm>
            <a:custGeom>
              <a:avLst/>
              <a:gdLst/>
              <a:ahLst/>
              <a:cxnLst/>
              <a:rect l="l" t="t" r="r" b="b"/>
              <a:pathLst>
                <a:path w="9525" h="9525" extrusionOk="0">
                  <a:moveTo>
                    <a:pt x="7144" y="7694"/>
                  </a:moveTo>
                  <a:cubicBezTo>
                    <a:pt x="7144" y="5789"/>
                    <a:pt x="7144" y="9599"/>
                    <a:pt x="7144" y="769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229" name="Google Shape;13229;p15"/>
            <p:cNvSpPr/>
            <p:nvPr/>
          </p:nvSpPr>
          <p:spPr>
            <a:xfrm>
              <a:off x="7041356" y="6616541"/>
              <a:ext cx="9525" cy="9525"/>
            </a:xfrm>
            <a:custGeom>
              <a:avLst/>
              <a:gdLst/>
              <a:ahLst/>
              <a:cxnLst/>
              <a:rect l="l" t="t" r="r" b="b"/>
              <a:pathLst>
                <a:path w="9525" h="9525" extrusionOk="0">
                  <a:moveTo>
                    <a:pt x="7144" y="7144"/>
                  </a:moveTo>
                  <a:cubicBezTo>
                    <a:pt x="7144" y="12859"/>
                    <a:pt x="7144"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230" name="Google Shape;13230;p15"/>
            <p:cNvSpPr/>
            <p:nvPr/>
          </p:nvSpPr>
          <p:spPr>
            <a:xfrm>
              <a:off x="7021354" y="6557248"/>
              <a:ext cx="9525" cy="9525"/>
            </a:xfrm>
            <a:custGeom>
              <a:avLst/>
              <a:gdLst/>
              <a:ahLst/>
              <a:cxnLst/>
              <a:rect l="l" t="t" r="r" b="b"/>
              <a:pathLst>
                <a:path w="9525" h="9525" extrusionOk="0">
                  <a:moveTo>
                    <a:pt x="7144" y="8334"/>
                  </a:moveTo>
                  <a:cubicBezTo>
                    <a:pt x="8096" y="8334"/>
                    <a:pt x="9049" y="8334"/>
                    <a:pt x="10001" y="7382"/>
                  </a:cubicBezTo>
                  <a:cubicBezTo>
                    <a:pt x="8096" y="7382"/>
                    <a:pt x="7144" y="6429"/>
                    <a:pt x="7144" y="833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231" name="Google Shape;13231;p15"/>
            <p:cNvSpPr/>
            <p:nvPr/>
          </p:nvSpPr>
          <p:spPr>
            <a:xfrm>
              <a:off x="7088029" y="6537483"/>
              <a:ext cx="9525" cy="9525"/>
            </a:xfrm>
            <a:custGeom>
              <a:avLst/>
              <a:gdLst/>
              <a:ahLst/>
              <a:cxnLst/>
              <a:rect l="l" t="t" r="r" b="b"/>
              <a:pathLst>
                <a:path w="9525" h="9525" extrusionOk="0">
                  <a:moveTo>
                    <a:pt x="7144" y="7144"/>
                  </a:moveTo>
                  <a:cubicBezTo>
                    <a:pt x="10001" y="8097"/>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232" name="Google Shape;13232;p15"/>
            <p:cNvSpPr/>
            <p:nvPr/>
          </p:nvSpPr>
          <p:spPr>
            <a:xfrm>
              <a:off x="7044214" y="6680358"/>
              <a:ext cx="9525" cy="9525"/>
            </a:xfrm>
            <a:custGeom>
              <a:avLst/>
              <a:gdLst/>
              <a:ahLst/>
              <a:cxnLst/>
              <a:rect l="l" t="t" r="r" b="b"/>
              <a:pathLst>
                <a:path w="9525" h="9525" extrusionOk="0">
                  <a:moveTo>
                    <a:pt x="7144" y="8097"/>
                  </a:moveTo>
                  <a:lnTo>
                    <a:pt x="7144" y="7144"/>
                  </a:lnTo>
                  <a:cubicBezTo>
                    <a:pt x="7144" y="8097"/>
                    <a:pt x="7144" y="8097"/>
                    <a:pt x="7144" y="809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233" name="Google Shape;13233;p15"/>
            <p:cNvSpPr/>
            <p:nvPr/>
          </p:nvSpPr>
          <p:spPr>
            <a:xfrm>
              <a:off x="7016829" y="6640353"/>
              <a:ext cx="9525" cy="9525"/>
            </a:xfrm>
            <a:custGeom>
              <a:avLst/>
              <a:gdLst/>
              <a:ahLst/>
              <a:cxnLst/>
              <a:rect l="l" t="t" r="r" b="b"/>
              <a:pathLst>
                <a:path w="9525" h="9525" extrusionOk="0">
                  <a:moveTo>
                    <a:pt x="7858" y="7144"/>
                  </a:moveTo>
                  <a:lnTo>
                    <a:pt x="7858" y="7144"/>
                  </a:lnTo>
                  <a:cubicBezTo>
                    <a:pt x="6906" y="8096"/>
                    <a:pt x="6906" y="8096"/>
                    <a:pt x="7858"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234" name="Google Shape;13234;p15"/>
            <p:cNvSpPr/>
            <p:nvPr/>
          </p:nvSpPr>
          <p:spPr>
            <a:xfrm>
              <a:off x="7041885" y="6676435"/>
              <a:ext cx="9525" cy="19050"/>
            </a:xfrm>
            <a:custGeom>
              <a:avLst/>
              <a:gdLst/>
              <a:ahLst/>
              <a:cxnLst/>
              <a:rect l="l" t="t" r="r" b="b"/>
              <a:pathLst>
                <a:path w="9525" h="19050" extrusionOk="0">
                  <a:moveTo>
                    <a:pt x="7567" y="12020"/>
                  </a:moveTo>
                  <a:cubicBezTo>
                    <a:pt x="6615" y="1542"/>
                    <a:pt x="7567" y="11067"/>
                    <a:pt x="7567" y="12020"/>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235" name="Google Shape;13235;p15"/>
            <p:cNvSpPr/>
            <p:nvPr/>
          </p:nvSpPr>
          <p:spPr>
            <a:xfrm>
              <a:off x="7024211" y="6557486"/>
              <a:ext cx="9525" cy="9525"/>
            </a:xfrm>
            <a:custGeom>
              <a:avLst/>
              <a:gdLst/>
              <a:ahLst/>
              <a:cxnLst/>
              <a:rect l="l" t="t" r="r" b="b"/>
              <a:pathLst>
                <a:path w="9525" h="9525" extrusionOk="0">
                  <a:moveTo>
                    <a:pt x="7144" y="7144"/>
                  </a:moveTo>
                  <a:lnTo>
                    <a:pt x="7144" y="7144"/>
                  </a:lnTo>
                  <a:lnTo>
                    <a:pt x="7144" y="7144"/>
                  </a:ln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236" name="Google Shape;13236;p15"/>
            <p:cNvSpPr/>
            <p:nvPr/>
          </p:nvSpPr>
          <p:spPr>
            <a:xfrm>
              <a:off x="7012781" y="6522488"/>
              <a:ext cx="85725" cy="171450"/>
            </a:xfrm>
            <a:custGeom>
              <a:avLst/>
              <a:gdLst/>
              <a:ahLst/>
              <a:cxnLst/>
              <a:rect l="l" t="t" r="r" b="b"/>
              <a:pathLst>
                <a:path w="85725" h="171450" extrusionOk="0">
                  <a:moveTo>
                    <a:pt x="10954" y="34522"/>
                  </a:moveTo>
                  <a:cubicBezTo>
                    <a:pt x="10954" y="31664"/>
                    <a:pt x="17621" y="44047"/>
                    <a:pt x="23336" y="43094"/>
                  </a:cubicBezTo>
                  <a:cubicBezTo>
                    <a:pt x="21431" y="42141"/>
                    <a:pt x="21431" y="42141"/>
                    <a:pt x="22384" y="43094"/>
                  </a:cubicBezTo>
                  <a:cubicBezTo>
                    <a:pt x="17621" y="41189"/>
                    <a:pt x="17621" y="42141"/>
                    <a:pt x="21431" y="45951"/>
                  </a:cubicBezTo>
                  <a:cubicBezTo>
                    <a:pt x="14764" y="46904"/>
                    <a:pt x="20479" y="43094"/>
                    <a:pt x="12859" y="44047"/>
                  </a:cubicBezTo>
                  <a:cubicBezTo>
                    <a:pt x="10001" y="50714"/>
                    <a:pt x="14764" y="89766"/>
                    <a:pt x="8096" y="121199"/>
                  </a:cubicBezTo>
                  <a:cubicBezTo>
                    <a:pt x="10001" y="119294"/>
                    <a:pt x="10954" y="118341"/>
                    <a:pt x="11906" y="116436"/>
                  </a:cubicBezTo>
                  <a:cubicBezTo>
                    <a:pt x="8096" y="124056"/>
                    <a:pt x="8096" y="124056"/>
                    <a:pt x="11906" y="118341"/>
                  </a:cubicBezTo>
                  <a:cubicBezTo>
                    <a:pt x="10954" y="121199"/>
                    <a:pt x="10001" y="124056"/>
                    <a:pt x="9049" y="126914"/>
                  </a:cubicBezTo>
                  <a:cubicBezTo>
                    <a:pt x="10954" y="125961"/>
                    <a:pt x="11906" y="124056"/>
                    <a:pt x="11906" y="121199"/>
                  </a:cubicBezTo>
                  <a:cubicBezTo>
                    <a:pt x="10954" y="122151"/>
                    <a:pt x="6191" y="148822"/>
                    <a:pt x="10954" y="135486"/>
                  </a:cubicBezTo>
                  <a:cubicBezTo>
                    <a:pt x="9049" y="144059"/>
                    <a:pt x="10001" y="150726"/>
                    <a:pt x="10001" y="159299"/>
                  </a:cubicBezTo>
                  <a:cubicBezTo>
                    <a:pt x="10954" y="154536"/>
                    <a:pt x="12859" y="148822"/>
                    <a:pt x="13811" y="144059"/>
                  </a:cubicBezTo>
                  <a:cubicBezTo>
                    <a:pt x="12859" y="147869"/>
                    <a:pt x="11906" y="150726"/>
                    <a:pt x="10954" y="154536"/>
                  </a:cubicBezTo>
                  <a:cubicBezTo>
                    <a:pt x="11906" y="150726"/>
                    <a:pt x="12859" y="146916"/>
                    <a:pt x="13811" y="143106"/>
                  </a:cubicBezTo>
                  <a:cubicBezTo>
                    <a:pt x="12859" y="157394"/>
                    <a:pt x="10954" y="154536"/>
                    <a:pt x="9049" y="165966"/>
                  </a:cubicBezTo>
                  <a:cubicBezTo>
                    <a:pt x="10001" y="163109"/>
                    <a:pt x="10001" y="163109"/>
                    <a:pt x="9049" y="166919"/>
                  </a:cubicBezTo>
                  <a:cubicBezTo>
                    <a:pt x="10954" y="167872"/>
                    <a:pt x="14764" y="153584"/>
                    <a:pt x="14764" y="152631"/>
                  </a:cubicBezTo>
                  <a:cubicBezTo>
                    <a:pt x="11906" y="178349"/>
                    <a:pt x="23336" y="134534"/>
                    <a:pt x="14764" y="162156"/>
                  </a:cubicBezTo>
                  <a:cubicBezTo>
                    <a:pt x="16669" y="160251"/>
                    <a:pt x="18574" y="157394"/>
                    <a:pt x="18574" y="153584"/>
                  </a:cubicBezTo>
                  <a:cubicBezTo>
                    <a:pt x="10954" y="166919"/>
                    <a:pt x="23336" y="166919"/>
                    <a:pt x="27146" y="172634"/>
                  </a:cubicBezTo>
                  <a:cubicBezTo>
                    <a:pt x="23336" y="168824"/>
                    <a:pt x="30004" y="170729"/>
                    <a:pt x="30956" y="164061"/>
                  </a:cubicBezTo>
                  <a:cubicBezTo>
                    <a:pt x="30956" y="165966"/>
                    <a:pt x="31909" y="173586"/>
                    <a:pt x="31909" y="163109"/>
                  </a:cubicBezTo>
                  <a:cubicBezTo>
                    <a:pt x="33814" y="166919"/>
                    <a:pt x="32861" y="166919"/>
                    <a:pt x="32861" y="168824"/>
                  </a:cubicBezTo>
                  <a:cubicBezTo>
                    <a:pt x="32861" y="163109"/>
                    <a:pt x="34766" y="162156"/>
                    <a:pt x="34766" y="155489"/>
                  </a:cubicBezTo>
                  <a:cubicBezTo>
                    <a:pt x="35719" y="182159"/>
                    <a:pt x="35719" y="138344"/>
                    <a:pt x="36671" y="167872"/>
                  </a:cubicBezTo>
                  <a:cubicBezTo>
                    <a:pt x="38576" y="165966"/>
                    <a:pt x="37624" y="150726"/>
                    <a:pt x="38576" y="165014"/>
                  </a:cubicBezTo>
                  <a:cubicBezTo>
                    <a:pt x="39529" y="156441"/>
                    <a:pt x="39529" y="146916"/>
                    <a:pt x="40481" y="138344"/>
                  </a:cubicBezTo>
                  <a:cubicBezTo>
                    <a:pt x="40481" y="145011"/>
                    <a:pt x="40481" y="151679"/>
                    <a:pt x="40481" y="158347"/>
                  </a:cubicBezTo>
                  <a:cubicBezTo>
                    <a:pt x="40481" y="150726"/>
                    <a:pt x="40481" y="143106"/>
                    <a:pt x="42386" y="135486"/>
                  </a:cubicBezTo>
                  <a:cubicBezTo>
                    <a:pt x="49054" y="145011"/>
                    <a:pt x="45244" y="127866"/>
                    <a:pt x="45244" y="128819"/>
                  </a:cubicBezTo>
                  <a:cubicBezTo>
                    <a:pt x="44291" y="122151"/>
                    <a:pt x="43339" y="115484"/>
                    <a:pt x="42386" y="109769"/>
                  </a:cubicBezTo>
                  <a:cubicBezTo>
                    <a:pt x="43339" y="116436"/>
                    <a:pt x="46196" y="120247"/>
                    <a:pt x="47149" y="126914"/>
                  </a:cubicBezTo>
                  <a:cubicBezTo>
                    <a:pt x="45244" y="118341"/>
                    <a:pt x="45244" y="118341"/>
                    <a:pt x="47149" y="125961"/>
                  </a:cubicBezTo>
                  <a:cubicBezTo>
                    <a:pt x="47149" y="127866"/>
                    <a:pt x="48101" y="101197"/>
                    <a:pt x="48101" y="101197"/>
                  </a:cubicBezTo>
                  <a:cubicBezTo>
                    <a:pt x="49054" y="103101"/>
                    <a:pt x="50006" y="105959"/>
                    <a:pt x="51911" y="106911"/>
                  </a:cubicBezTo>
                  <a:cubicBezTo>
                    <a:pt x="51911" y="105006"/>
                    <a:pt x="50006" y="88814"/>
                    <a:pt x="47149" y="89766"/>
                  </a:cubicBezTo>
                  <a:cubicBezTo>
                    <a:pt x="47149" y="90719"/>
                    <a:pt x="47149" y="86909"/>
                    <a:pt x="52864" y="91672"/>
                  </a:cubicBezTo>
                  <a:cubicBezTo>
                    <a:pt x="50006" y="87861"/>
                    <a:pt x="50959" y="78336"/>
                    <a:pt x="57626" y="79289"/>
                  </a:cubicBezTo>
                  <a:cubicBezTo>
                    <a:pt x="58579" y="67859"/>
                    <a:pt x="65246" y="53572"/>
                    <a:pt x="67151" y="47856"/>
                  </a:cubicBezTo>
                  <a:cubicBezTo>
                    <a:pt x="73819" y="55476"/>
                    <a:pt x="69056" y="44047"/>
                    <a:pt x="68104" y="44047"/>
                  </a:cubicBezTo>
                  <a:cubicBezTo>
                    <a:pt x="70961" y="44999"/>
                    <a:pt x="68104" y="44047"/>
                    <a:pt x="75724" y="42141"/>
                  </a:cubicBezTo>
                  <a:cubicBezTo>
                    <a:pt x="75724" y="44047"/>
                    <a:pt x="69056" y="36426"/>
                    <a:pt x="70009" y="37379"/>
                  </a:cubicBezTo>
                  <a:cubicBezTo>
                    <a:pt x="76676" y="42141"/>
                    <a:pt x="77629" y="35474"/>
                    <a:pt x="79534" y="36426"/>
                  </a:cubicBezTo>
                  <a:cubicBezTo>
                    <a:pt x="78581" y="33569"/>
                    <a:pt x="74771" y="29759"/>
                    <a:pt x="71914" y="24997"/>
                  </a:cubicBezTo>
                  <a:cubicBezTo>
                    <a:pt x="77629" y="24997"/>
                    <a:pt x="77629" y="22139"/>
                    <a:pt x="80486" y="24044"/>
                  </a:cubicBezTo>
                  <a:cubicBezTo>
                    <a:pt x="76676" y="20234"/>
                    <a:pt x="76676" y="19281"/>
                    <a:pt x="81439" y="22139"/>
                  </a:cubicBezTo>
                  <a:cubicBezTo>
                    <a:pt x="82391" y="24997"/>
                    <a:pt x="72866" y="13566"/>
                    <a:pt x="79534" y="19281"/>
                  </a:cubicBezTo>
                  <a:cubicBezTo>
                    <a:pt x="79534" y="19281"/>
                    <a:pt x="62389" y="21186"/>
                    <a:pt x="73819" y="29759"/>
                  </a:cubicBezTo>
                  <a:cubicBezTo>
                    <a:pt x="70961" y="29759"/>
                    <a:pt x="69056" y="28806"/>
                    <a:pt x="66199" y="28806"/>
                  </a:cubicBezTo>
                  <a:cubicBezTo>
                    <a:pt x="68104" y="34522"/>
                    <a:pt x="58579" y="37379"/>
                    <a:pt x="63341" y="46904"/>
                  </a:cubicBezTo>
                  <a:cubicBezTo>
                    <a:pt x="51911" y="44047"/>
                    <a:pt x="65246" y="50714"/>
                    <a:pt x="67151" y="53572"/>
                  </a:cubicBezTo>
                  <a:cubicBezTo>
                    <a:pt x="59531" y="51666"/>
                    <a:pt x="64294" y="53572"/>
                    <a:pt x="56674" y="52619"/>
                  </a:cubicBezTo>
                  <a:cubicBezTo>
                    <a:pt x="55721" y="52619"/>
                    <a:pt x="59531" y="57381"/>
                    <a:pt x="59531" y="58334"/>
                  </a:cubicBezTo>
                  <a:cubicBezTo>
                    <a:pt x="52864" y="65954"/>
                    <a:pt x="48101" y="73574"/>
                    <a:pt x="39529" y="70716"/>
                  </a:cubicBezTo>
                  <a:cubicBezTo>
                    <a:pt x="37624" y="69764"/>
                    <a:pt x="50006" y="82147"/>
                    <a:pt x="38576" y="72622"/>
                  </a:cubicBezTo>
                  <a:cubicBezTo>
                    <a:pt x="39529" y="73574"/>
                    <a:pt x="45244" y="85004"/>
                    <a:pt x="45244" y="84051"/>
                  </a:cubicBezTo>
                  <a:cubicBezTo>
                    <a:pt x="40481" y="77384"/>
                    <a:pt x="38576" y="75479"/>
                    <a:pt x="41434" y="78336"/>
                  </a:cubicBezTo>
                  <a:cubicBezTo>
                    <a:pt x="37624" y="68811"/>
                    <a:pt x="43339" y="84051"/>
                    <a:pt x="38576" y="74526"/>
                  </a:cubicBezTo>
                  <a:cubicBezTo>
                    <a:pt x="39529" y="77384"/>
                    <a:pt x="41434" y="81194"/>
                    <a:pt x="42386" y="85956"/>
                  </a:cubicBezTo>
                  <a:cubicBezTo>
                    <a:pt x="42386" y="82147"/>
                    <a:pt x="41434" y="81194"/>
                    <a:pt x="40481" y="82147"/>
                  </a:cubicBezTo>
                  <a:cubicBezTo>
                    <a:pt x="37624" y="77384"/>
                    <a:pt x="38576" y="75479"/>
                    <a:pt x="36671" y="70716"/>
                  </a:cubicBezTo>
                  <a:cubicBezTo>
                    <a:pt x="41434" y="85956"/>
                    <a:pt x="33814" y="56429"/>
                    <a:pt x="40481" y="85004"/>
                  </a:cubicBezTo>
                  <a:cubicBezTo>
                    <a:pt x="39529" y="82147"/>
                    <a:pt x="37624" y="77384"/>
                    <a:pt x="37624" y="74526"/>
                  </a:cubicBezTo>
                  <a:cubicBezTo>
                    <a:pt x="37624" y="75479"/>
                    <a:pt x="36671" y="74526"/>
                    <a:pt x="36671" y="72622"/>
                  </a:cubicBezTo>
                  <a:cubicBezTo>
                    <a:pt x="37624" y="75479"/>
                    <a:pt x="39529" y="88814"/>
                    <a:pt x="36671" y="74526"/>
                  </a:cubicBezTo>
                  <a:cubicBezTo>
                    <a:pt x="37624" y="81194"/>
                    <a:pt x="39529" y="86909"/>
                    <a:pt x="39529" y="93576"/>
                  </a:cubicBezTo>
                  <a:cubicBezTo>
                    <a:pt x="38576" y="88814"/>
                    <a:pt x="36671" y="83099"/>
                    <a:pt x="35719" y="77384"/>
                  </a:cubicBezTo>
                  <a:cubicBezTo>
                    <a:pt x="36671" y="81194"/>
                    <a:pt x="36671" y="85004"/>
                    <a:pt x="36671" y="88814"/>
                  </a:cubicBezTo>
                  <a:cubicBezTo>
                    <a:pt x="34766" y="81194"/>
                    <a:pt x="37624" y="95481"/>
                    <a:pt x="38576" y="98339"/>
                  </a:cubicBezTo>
                  <a:cubicBezTo>
                    <a:pt x="37624" y="97386"/>
                    <a:pt x="37624" y="97386"/>
                    <a:pt x="37624" y="99291"/>
                  </a:cubicBezTo>
                  <a:cubicBezTo>
                    <a:pt x="36671" y="93576"/>
                    <a:pt x="36671" y="88814"/>
                    <a:pt x="35719" y="83099"/>
                  </a:cubicBezTo>
                  <a:cubicBezTo>
                    <a:pt x="36671" y="88814"/>
                    <a:pt x="36671" y="111674"/>
                    <a:pt x="34766" y="85004"/>
                  </a:cubicBezTo>
                  <a:cubicBezTo>
                    <a:pt x="34766" y="89766"/>
                    <a:pt x="34766" y="93576"/>
                    <a:pt x="34766" y="98339"/>
                  </a:cubicBezTo>
                  <a:cubicBezTo>
                    <a:pt x="34766" y="95481"/>
                    <a:pt x="34766" y="92624"/>
                    <a:pt x="33814" y="89766"/>
                  </a:cubicBezTo>
                  <a:cubicBezTo>
                    <a:pt x="33814" y="96434"/>
                    <a:pt x="33814" y="102149"/>
                    <a:pt x="33814" y="108816"/>
                  </a:cubicBezTo>
                  <a:cubicBezTo>
                    <a:pt x="32861" y="68811"/>
                    <a:pt x="32861" y="115484"/>
                    <a:pt x="32861" y="119294"/>
                  </a:cubicBezTo>
                  <a:cubicBezTo>
                    <a:pt x="31909" y="91672"/>
                    <a:pt x="31909" y="129772"/>
                    <a:pt x="31909" y="104054"/>
                  </a:cubicBezTo>
                  <a:cubicBezTo>
                    <a:pt x="30956" y="113579"/>
                    <a:pt x="30956" y="115484"/>
                    <a:pt x="30956" y="108816"/>
                  </a:cubicBezTo>
                  <a:cubicBezTo>
                    <a:pt x="30956" y="114531"/>
                    <a:pt x="30004" y="121199"/>
                    <a:pt x="30004" y="126914"/>
                  </a:cubicBezTo>
                  <a:cubicBezTo>
                    <a:pt x="30004" y="118341"/>
                    <a:pt x="30956" y="109769"/>
                    <a:pt x="30956" y="101197"/>
                  </a:cubicBezTo>
                  <a:cubicBezTo>
                    <a:pt x="30956" y="103101"/>
                    <a:pt x="30956" y="104054"/>
                    <a:pt x="30956" y="105959"/>
                  </a:cubicBezTo>
                  <a:cubicBezTo>
                    <a:pt x="30956" y="103101"/>
                    <a:pt x="30956" y="100244"/>
                    <a:pt x="30956" y="98339"/>
                  </a:cubicBezTo>
                  <a:cubicBezTo>
                    <a:pt x="30956" y="97386"/>
                    <a:pt x="29051" y="120247"/>
                    <a:pt x="30004" y="105959"/>
                  </a:cubicBezTo>
                  <a:cubicBezTo>
                    <a:pt x="29051" y="115484"/>
                    <a:pt x="29051" y="125961"/>
                    <a:pt x="27146" y="135486"/>
                  </a:cubicBezTo>
                  <a:cubicBezTo>
                    <a:pt x="28099" y="128819"/>
                    <a:pt x="28099" y="122151"/>
                    <a:pt x="29051" y="115484"/>
                  </a:cubicBezTo>
                  <a:cubicBezTo>
                    <a:pt x="28099" y="124056"/>
                    <a:pt x="28099" y="132629"/>
                    <a:pt x="27146" y="141201"/>
                  </a:cubicBezTo>
                  <a:cubicBezTo>
                    <a:pt x="28099" y="129772"/>
                    <a:pt x="26194" y="115484"/>
                    <a:pt x="30004" y="105006"/>
                  </a:cubicBezTo>
                  <a:cubicBezTo>
                    <a:pt x="30004" y="106911"/>
                    <a:pt x="30004" y="108816"/>
                    <a:pt x="29051" y="111674"/>
                  </a:cubicBezTo>
                  <a:cubicBezTo>
                    <a:pt x="29051" y="108816"/>
                    <a:pt x="29051" y="105959"/>
                    <a:pt x="30004" y="103101"/>
                  </a:cubicBezTo>
                  <a:cubicBezTo>
                    <a:pt x="29051" y="115484"/>
                    <a:pt x="27146" y="128819"/>
                    <a:pt x="26194" y="142154"/>
                  </a:cubicBezTo>
                  <a:cubicBezTo>
                    <a:pt x="27146" y="134534"/>
                    <a:pt x="27146" y="133581"/>
                    <a:pt x="26194" y="140249"/>
                  </a:cubicBezTo>
                  <a:cubicBezTo>
                    <a:pt x="27146" y="132629"/>
                    <a:pt x="27146" y="125009"/>
                    <a:pt x="28099" y="118341"/>
                  </a:cubicBezTo>
                  <a:cubicBezTo>
                    <a:pt x="27146" y="127866"/>
                    <a:pt x="26194" y="137391"/>
                    <a:pt x="25241" y="146916"/>
                  </a:cubicBezTo>
                  <a:cubicBezTo>
                    <a:pt x="26194" y="134534"/>
                    <a:pt x="28099" y="122151"/>
                    <a:pt x="29051" y="108816"/>
                  </a:cubicBezTo>
                  <a:cubicBezTo>
                    <a:pt x="28099" y="113579"/>
                    <a:pt x="28099" y="118341"/>
                    <a:pt x="27146" y="123104"/>
                  </a:cubicBezTo>
                  <a:cubicBezTo>
                    <a:pt x="29051" y="104054"/>
                    <a:pt x="26194" y="142154"/>
                    <a:pt x="24289" y="147869"/>
                  </a:cubicBezTo>
                  <a:cubicBezTo>
                    <a:pt x="27146" y="123104"/>
                    <a:pt x="27146" y="106911"/>
                    <a:pt x="29051" y="94529"/>
                  </a:cubicBezTo>
                  <a:cubicBezTo>
                    <a:pt x="27146" y="105959"/>
                    <a:pt x="26194" y="117389"/>
                    <a:pt x="24289" y="129772"/>
                  </a:cubicBezTo>
                  <a:cubicBezTo>
                    <a:pt x="27146" y="109769"/>
                    <a:pt x="38576" y="89766"/>
                    <a:pt x="41434" y="69764"/>
                  </a:cubicBezTo>
                  <a:cubicBezTo>
                    <a:pt x="41434" y="82147"/>
                    <a:pt x="31909" y="85956"/>
                    <a:pt x="30004" y="82147"/>
                  </a:cubicBezTo>
                  <a:cubicBezTo>
                    <a:pt x="29051" y="87861"/>
                    <a:pt x="28099" y="94529"/>
                    <a:pt x="27146" y="100244"/>
                  </a:cubicBezTo>
                  <a:cubicBezTo>
                    <a:pt x="29051" y="85956"/>
                    <a:pt x="29051" y="87861"/>
                    <a:pt x="30004" y="76431"/>
                  </a:cubicBezTo>
                  <a:cubicBezTo>
                    <a:pt x="29051" y="84051"/>
                    <a:pt x="27146" y="91672"/>
                    <a:pt x="26194" y="99291"/>
                  </a:cubicBezTo>
                  <a:cubicBezTo>
                    <a:pt x="30956" y="68811"/>
                    <a:pt x="24289" y="111674"/>
                    <a:pt x="28099" y="86909"/>
                  </a:cubicBezTo>
                  <a:cubicBezTo>
                    <a:pt x="25241" y="103101"/>
                    <a:pt x="28099" y="85004"/>
                    <a:pt x="28099" y="85004"/>
                  </a:cubicBezTo>
                  <a:cubicBezTo>
                    <a:pt x="28099" y="86909"/>
                    <a:pt x="27146" y="89766"/>
                    <a:pt x="27146" y="91672"/>
                  </a:cubicBezTo>
                  <a:cubicBezTo>
                    <a:pt x="31909" y="72622"/>
                    <a:pt x="25241" y="100244"/>
                    <a:pt x="24289" y="103101"/>
                  </a:cubicBezTo>
                  <a:cubicBezTo>
                    <a:pt x="26194" y="93576"/>
                    <a:pt x="28099" y="84051"/>
                    <a:pt x="30004" y="75479"/>
                  </a:cubicBezTo>
                  <a:cubicBezTo>
                    <a:pt x="29051" y="81194"/>
                    <a:pt x="27146" y="86909"/>
                    <a:pt x="25241" y="91672"/>
                  </a:cubicBezTo>
                  <a:cubicBezTo>
                    <a:pt x="26194" y="85956"/>
                    <a:pt x="27146" y="80241"/>
                    <a:pt x="29051" y="75479"/>
                  </a:cubicBezTo>
                  <a:cubicBezTo>
                    <a:pt x="28099" y="79289"/>
                    <a:pt x="27146" y="83099"/>
                    <a:pt x="25241" y="86909"/>
                  </a:cubicBezTo>
                  <a:cubicBezTo>
                    <a:pt x="26194" y="84051"/>
                    <a:pt x="29051" y="77384"/>
                    <a:pt x="29051" y="74526"/>
                  </a:cubicBezTo>
                  <a:cubicBezTo>
                    <a:pt x="27146" y="78336"/>
                    <a:pt x="26194" y="83099"/>
                    <a:pt x="24289" y="86909"/>
                  </a:cubicBezTo>
                  <a:cubicBezTo>
                    <a:pt x="36671" y="50714"/>
                    <a:pt x="25241" y="82147"/>
                    <a:pt x="25241" y="80241"/>
                  </a:cubicBezTo>
                  <a:cubicBezTo>
                    <a:pt x="26194" y="72622"/>
                    <a:pt x="34766" y="81194"/>
                    <a:pt x="39529" y="69764"/>
                  </a:cubicBezTo>
                  <a:cubicBezTo>
                    <a:pt x="36671" y="73574"/>
                    <a:pt x="25241" y="77384"/>
                    <a:pt x="22384" y="81194"/>
                  </a:cubicBezTo>
                  <a:cubicBezTo>
                    <a:pt x="24289" y="77384"/>
                    <a:pt x="29051" y="72622"/>
                    <a:pt x="29051" y="70716"/>
                  </a:cubicBezTo>
                  <a:cubicBezTo>
                    <a:pt x="29051" y="71669"/>
                    <a:pt x="22384" y="73574"/>
                    <a:pt x="21431" y="72622"/>
                  </a:cubicBezTo>
                  <a:cubicBezTo>
                    <a:pt x="22384" y="71669"/>
                    <a:pt x="24289" y="70716"/>
                    <a:pt x="20479" y="70716"/>
                  </a:cubicBezTo>
                  <a:cubicBezTo>
                    <a:pt x="26194" y="71669"/>
                    <a:pt x="28099" y="65954"/>
                    <a:pt x="30956" y="64049"/>
                  </a:cubicBezTo>
                  <a:cubicBezTo>
                    <a:pt x="31909" y="64049"/>
                    <a:pt x="35719" y="65001"/>
                    <a:pt x="38576" y="65954"/>
                  </a:cubicBezTo>
                  <a:cubicBezTo>
                    <a:pt x="32861" y="64049"/>
                    <a:pt x="35719" y="57381"/>
                    <a:pt x="30956" y="59286"/>
                  </a:cubicBezTo>
                  <a:cubicBezTo>
                    <a:pt x="31909" y="59286"/>
                    <a:pt x="31909" y="61191"/>
                    <a:pt x="31909" y="61191"/>
                  </a:cubicBezTo>
                  <a:cubicBezTo>
                    <a:pt x="30956" y="59286"/>
                    <a:pt x="29051" y="58334"/>
                    <a:pt x="26194" y="59286"/>
                  </a:cubicBezTo>
                  <a:cubicBezTo>
                    <a:pt x="30004" y="58334"/>
                    <a:pt x="30004" y="13566"/>
                    <a:pt x="30004" y="8804"/>
                  </a:cubicBezTo>
                  <a:cubicBezTo>
                    <a:pt x="27146" y="4994"/>
                    <a:pt x="8096" y="8804"/>
                    <a:pt x="8096" y="9756"/>
                  </a:cubicBezTo>
                  <a:cubicBezTo>
                    <a:pt x="13811" y="13566"/>
                    <a:pt x="9049" y="9756"/>
                    <a:pt x="9049" y="10709"/>
                  </a:cubicBezTo>
                  <a:cubicBezTo>
                    <a:pt x="10954" y="12614"/>
                    <a:pt x="10954" y="12614"/>
                    <a:pt x="8096" y="12614"/>
                  </a:cubicBezTo>
                  <a:cubicBezTo>
                    <a:pt x="8096" y="14519"/>
                    <a:pt x="10954" y="12614"/>
                    <a:pt x="13811" y="14519"/>
                  </a:cubicBezTo>
                  <a:cubicBezTo>
                    <a:pt x="6191" y="17376"/>
                    <a:pt x="16669" y="24044"/>
                    <a:pt x="7144" y="24044"/>
                  </a:cubicBezTo>
                  <a:cubicBezTo>
                    <a:pt x="17621" y="24997"/>
                    <a:pt x="3334" y="28806"/>
                    <a:pt x="15716" y="31664"/>
                  </a:cubicBezTo>
                  <a:cubicBezTo>
                    <a:pt x="5239" y="33569"/>
                    <a:pt x="24289" y="30711"/>
                    <a:pt x="10954" y="34522"/>
                  </a:cubicBezTo>
                  <a:close/>
                  <a:moveTo>
                    <a:pt x="21431" y="63097"/>
                  </a:moveTo>
                  <a:cubicBezTo>
                    <a:pt x="21431" y="62144"/>
                    <a:pt x="20479" y="61191"/>
                    <a:pt x="21431" y="63097"/>
                  </a:cubicBezTo>
                  <a:close/>
                  <a:moveTo>
                    <a:pt x="21431" y="65001"/>
                  </a:moveTo>
                  <a:cubicBezTo>
                    <a:pt x="22384" y="64049"/>
                    <a:pt x="25241" y="63097"/>
                    <a:pt x="21431" y="65001"/>
                  </a:cubicBezTo>
                  <a:close/>
                  <a:moveTo>
                    <a:pt x="41434" y="58334"/>
                  </a:moveTo>
                  <a:cubicBezTo>
                    <a:pt x="41434" y="59286"/>
                    <a:pt x="37624" y="58334"/>
                    <a:pt x="41434" y="5833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237" name="Google Shape;13237;p15"/>
            <p:cNvSpPr/>
            <p:nvPr/>
          </p:nvSpPr>
          <p:spPr>
            <a:xfrm>
              <a:off x="7042161" y="6573255"/>
              <a:ext cx="9525" cy="9525"/>
            </a:xfrm>
            <a:custGeom>
              <a:avLst/>
              <a:gdLst/>
              <a:ahLst/>
              <a:cxnLst/>
              <a:rect l="l" t="t" r="r" b="b"/>
              <a:pathLst>
                <a:path w="9525" h="9525" extrusionOk="0">
                  <a:moveTo>
                    <a:pt x="8244" y="7567"/>
                  </a:moveTo>
                  <a:cubicBezTo>
                    <a:pt x="7291" y="6614"/>
                    <a:pt x="6339" y="7567"/>
                    <a:pt x="8244"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238" name="Google Shape;13238;p15"/>
            <p:cNvSpPr/>
            <p:nvPr/>
          </p:nvSpPr>
          <p:spPr>
            <a:xfrm>
              <a:off x="7066799" y="6572726"/>
              <a:ext cx="9525" cy="9525"/>
            </a:xfrm>
            <a:custGeom>
              <a:avLst/>
              <a:gdLst/>
              <a:ahLst/>
              <a:cxnLst/>
              <a:rect l="l" t="t" r="r" b="b"/>
              <a:pathLst>
                <a:path w="9525" h="9525" extrusionOk="0">
                  <a:moveTo>
                    <a:pt x="7419" y="7144"/>
                  </a:moveTo>
                  <a:cubicBezTo>
                    <a:pt x="6466" y="7144"/>
                    <a:pt x="8371" y="7144"/>
                    <a:pt x="7419"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239" name="Google Shape;13239;p15"/>
            <p:cNvSpPr/>
            <p:nvPr/>
          </p:nvSpPr>
          <p:spPr>
            <a:xfrm>
              <a:off x="7015639" y="6636939"/>
              <a:ext cx="9525" cy="9525"/>
            </a:xfrm>
            <a:custGeom>
              <a:avLst/>
              <a:gdLst/>
              <a:ahLst/>
              <a:cxnLst/>
              <a:rect l="l" t="t" r="r" b="b"/>
              <a:pathLst>
                <a:path w="9525" h="9525" extrusionOk="0">
                  <a:moveTo>
                    <a:pt x="7144" y="8653"/>
                  </a:moveTo>
                  <a:cubicBezTo>
                    <a:pt x="8096" y="5796"/>
                    <a:pt x="7144" y="7700"/>
                    <a:pt x="7144" y="8653"/>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240" name="Google Shape;13240;p15"/>
            <p:cNvSpPr/>
            <p:nvPr/>
          </p:nvSpPr>
          <p:spPr>
            <a:xfrm>
              <a:off x="7079456" y="6562248"/>
              <a:ext cx="9525" cy="9525"/>
            </a:xfrm>
            <a:custGeom>
              <a:avLst/>
              <a:gdLst/>
              <a:ahLst/>
              <a:cxnLst/>
              <a:rect l="l" t="t" r="r" b="b"/>
              <a:pathLst>
                <a:path w="9525" h="9525" extrusionOk="0">
                  <a:moveTo>
                    <a:pt x="7144" y="7144"/>
                  </a:moveTo>
                  <a:cubicBezTo>
                    <a:pt x="8096" y="7144"/>
                    <a:pt x="8096" y="7144"/>
                    <a:pt x="7144" y="7144"/>
                  </a:cubicBezTo>
                  <a:cubicBezTo>
                    <a:pt x="8096" y="7144"/>
                    <a:pt x="8096"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241" name="Google Shape;13241;p15"/>
            <p:cNvSpPr/>
            <p:nvPr/>
          </p:nvSpPr>
          <p:spPr>
            <a:xfrm>
              <a:off x="7082314" y="6555581"/>
              <a:ext cx="9525" cy="9525"/>
            </a:xfrm>
            <a:custGeom>
              <a:avLst/>
              <a:gdLst/>
              <a:ahLst/>
              <a:cxnLst/>
              <a:rect l="l" t="t" r="r" b="b"/>
              <a:pathLst>
                <a:path w="9525" h="9525" extrusionOk="0">
                  <a:moveTo>
                    <a:pt x="7144" y="8096"/>
                  </a:moveTo>
                  <a:lnTo>
                    <a:pt x="8096" y="7144"/>
                  </a:lnTo>
                  <a:cubicBezTo>
                    <a:pt x="7144" y="8096"/>
                    <a:pt x="7144" y="8096"/>
                    <a:pt x="7144" y="809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242" name="Google Shape;13242;p15"/>
            <p:cNvSpPr/>
            <p:nvPr/>
          </p:nvSpPr>
          <p:spPr>
            <a:xfrm>
              <a:off x="7082949" y="6552300"/>
              <a:ext cx="9525" cy="9525"/>
            </a:xfrm>
            <a:custGeom>
              <a:avLst/>
              <a:gdLst/>
              <a:ahLst/>
              <a:cxnLst/>
              <a:rect l="l" t="t" r="r" b="b"/>
              <a:pathLst>
                <a:path w="9525" h="9525" extrusionOk="0">
                  <a:moveTo>
                    <a:pt x="8414" y="7567"/>
                  </a:moveTo>
                  <a:cubicBezTo>
                    <a:pt x="8414" y="7567"/>
                    <a:pt x="5556" y="6614"/>
                    <a:pt x="8414"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243" name="Google Shape;13243;p15"/>
            <p:cNvSpPr/>
            <p:nvPr/>
          </p:nvSpPr>
          <p:spPr>
            <a:xfrm>
              <a:off x="7053739" y="6644163"/>
              <a:ext cx="9525" cy="9525"/>
            </a:xfrm>
            <a:custGeom>
              <a:avLst/>
              <a:gdLst/>
              <a:ahLst/>
              <a:cxnLst/>
              <a:rect l="l" t="t" r="r" b="b"/>
              <a:pathLst>
                <a:path w="9525" h="9525" extrusionOk="0">
                  <a:moveTo>
                    <a:pt x="7144" y="7144"/>
                  </a:moveTo>
                  <a:cubicBezTo>
                    <a:pt x="7144" y="7144"/>
                    <a:pt x="7144" y="7144"/>
                    <a:pt x="7144" y="7144"/>
                  </a:cubicBezTo>
                  <a:cubicBezTo>
                    <a:pt x="7144" y="9049"/>
                    <a:pt x="7144" y="8097"/>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244" name="Google Shape;13244;p15"/>
            <p:cNvSpPr/>
            <p:nvPr/>
          </p:nvSpPr>
          <p:spPr>
            <a:xfrm>
              <a:off x="7057549" y="6603206"/>
              <a:ext cx="9525" cy="9525"/>
            </a:xfrm>
            <a:custGeom>
              <a:avLst/>
              <a:gdLst/>
              <a:ahLst/>
              <a:cxnLst/>
              <a:rect l="l" t="t" r="r" b="b"/>
              <a:pathLst>
                <a:path w="9525" h="9525" extrusionOk="0">
                  <a:moveTo>
                    <a:pt x="7144" y="7144"/>
                  </a:moveTo>
                  <a:cubicBezTo>
                    <a:pt x="7144" y="8096"/>
                    <a:pt x="8096" y="9049"/>
                    <a:pt x="8096" y="9049"/>
                  </a:cubicBezTo>
                  <a:cubicBezTo>
                    <a:pt x="8096" y="9049"/>
                    <a:pt x="8096" y="9049"/>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245" name="Google Shape;13245;p15"/>
            <p:cNvSpPr/>
            <p:nvPr/>
          </p:nvSpPr>
          <p:spPr>
            <a:xfrm>
              <a:off x="7044214" y="6681311"/>
              <a:ext cx="9525" cy="9525"/>
            </a:xfrm>
            <a:custGeom>
              <a:avLst/>
              <a:gdLst/>
              <a:ahLst/>
              <a:cxnLst/>
              <a:rect l="l" t="t" r="r" b="b"/>
              <a:pathLst>
                <a:path w="9525" h="9525" extrusionOk="0">
                  <a:moveTo>
                    <a:pt x="7144" y="7144"/>
                  </a:move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246" name="Google Shape;13246;p15"/>
            <p:cNvSpPr/>
            <p:nvPr/>
          </p:nvSpPr>
          <p:spPr>
            <a:xfrm>
              <a:off x="7057549" y="6606063"/>
              <a:ext cx="9525" cy="9525"/>
            </a:xfrm>
            <a:custGeom>
              <a:avLst/>
              <a:gdLst/>
              <a:ahLst/>
              <a:cxnLst/>
              <a:rect l="l" t="t" r="r" b="b"/>
              <a:pathLst>
                <a:path w="9525" h="9525" extrusionOk="0">
                  <a:moveTo>
                    <a:pt x="7144" y="8097"/>
                  </a:moveTo>
                  <a:cubicBezTo>
                    <a:pt x="8096" y="8097"/>
                    <a:pt x="8096" y="8097"/>
                    <a:pt x="7144" y="7144"/>
                  </a:cubicBezTo>
                  <a:cubicBezTo>
                    <a:pt x="8096" y="7144"/>
                    <a:pt x="7144" y="7144"/>
                    <a:pt x="7144" y="809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247" name="Google Shape;13247;p15"/>
            <p:cNvSpPr/>
            <p:nvPr/>
          </p:nvSpPr>
          <p:spPr>
            <a:xfrm>
              <a:off x="7090886" y="6534202"/>
              <a:ext cx="9525" cy="9525"/>
            </a:xfrm>
            <a:custGeom>
              <a:avLst/>
              <a:gdLst/>
              <a:ahLst/>
              <a:cxnLst/>
              <a:rect l="l" t="t" r="r" b="b"/>
              <a:pathLst>
                <a:path w="9525" h="9525" extrusionOk="0">
                  <a:moveTo>
                    <a:pt x="7144" y="7567"/>
                  </a:moveTo>
                  <a:cubicBezTo>
                    <a:pt x="7144" y="7567"/>
                    <a:pt x="7144" y="6615"/>
                    <a:pt x="7144"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248" name="Google Shape;13248;p15"/>
            <p:cNvSpPr/>
            <p:nvPr/>
          </p:nvSpPr>
          <p:spPr>
            <a:xfrm>
              <a:off x="7090172" y="6533673"/>
              <a:ext cx="9525" cy="9525"/>
            </a:xfrm>
            <a:custGeom>
              <a:avLst/>
              <a:gdLst/>
              <a:ahLst/>
              <a:cxnLst/>
              <a:rect l="l" t="t" r="r" b="b"/>
              <a:pathLst>
                <a:path w="9525" h="9525" extrusionOk="0">
                  <a:moveTo>
                    <a:pt x="7858" y="7144"/>
                  </a:moveTo>
                  <a:lnTo>
                    <a:pt x="7858" y="7144"/>
                  </a:lnTo>
                  <a:cubicBezTo>
                    <a:pt x="6906" y="7144"/>
                    <a:pt x="6906" y="7144"/>
                    <a:pt x="7858"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249" name="Google Shape;13249;p15"/>
            <p:cNvSpPr/>
            <p:nvPr/>
          </p:nvSpPr>
          <p:spPr>
            <a:xfrm>
              <a:off x="7089934" y="6532721"/>
              <a:ext cx="9525" cy="9525"/>
            </a:xfrm>
            <a:custGeom>
              <a:avLst/>
              <a:gdLst/>
              <a:ahLst/>
              <a:cxnLst/>
              <a:rect l="l" t="t" r="r" b="b"/>
              <a:pathLst>
                <a:path w="9525" h="9525" extrusionOk="0">
                  <a:moveTo>
                    <a:pt x="7144" y="7144"/>
                  </a:moveTo>
                  <a:lnTo>
                    <a:pt x="7144" y="7144"/>
                  </a:lnTo>
                  <a:cubicBezTo>
                    <a:pt x="7144" y="8097"/>
                    <a:pt x="8096" y="8097"/>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250" name="Google Shape;13250;p15"/>
            <p:cNvSpPr/>
            <p:nvPr/>
          </p:nvSpPr>
          <p:spPr>
            <a:xfrm>
              <a:off x="7088029" y="6539388"/>
              <a:ext cx="9525" cy="9525"/>
            </a:xfrm>
            <a:custGeom>
              <a:avLst/>
              <a:gdLst/>
              <a:ahLst/>
              <a:cxnLst/>
              <a:rect l="l" t="t" r="r" b="b"/>
              <a:pathLst>
                <a:path w="9525" h="9525" extrusionOk="0">
                  <a:moveTo>
                    <a:pt x="7144" y="7144"/>
                  </a:moveTo>
                  <a:lnTo>
                    <a:pt x="8096" y="7144"/>
                  </a:lnTo>
                  <a:cubicBezTo>
                    <a:pt x="8096" y="8097"/>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251" name="Google Shape;13251;p15"/>
            <p:cNvSpPr/>
            <p:nvPr/>
          </p:nvSpPr>
          <p:spPr>
            <a:xfrm>
              <a:off x="7088029" y="6539600"/>
              <a:ext cx="9525" cy="9525"/>
            </a:xfrm>
            <a:custGeom>
              <a:avLst/>
              <a:gdLst/>
              <a:ahLst/>
              <a:cxnLst/>
              <a:rect l="l" t="t" r="r" b="b"/>
              <a:pathLst>
                <a:path w="9525" h="9525" extrusionOk="0">
                  <a:moveTo>
                    <a:pt x="7144" y="8837"/>
                  </a:moveTo>
                  <a:cubicBezTo>
                    <a:pt x="10954" y="5027"/>
                    <a:pt x="7144" y="8837"/>
                    <a:pt x="7144" y="883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252" name="Google Shape;13252;p15"/>
            <p:cNvSpPr/>
            <p:nvPr/>
          </p:nvSpPr>
          <p:spPr>
            <a:xfrm>
              <a:off x="7072895" y="6543410"/>
              <a:ext cx="9525" cy="9525"/>
            </a:xfrm>
            <a:custGeom>
              <a:avLst/>
              <a:gdLst/>
              <a:ahLst/>
              <a:cxnLst/>
              <a:rect l="l" t="t" r="r" b="b"/>
              <a:pathLst>
                <a:path w="9525" h="9525" extrusionOk="0">
                  <a:moveTo>
                    <a:pt x="7990" y="8837"/>
                  </a:moveTo>
                  <a:cubicBezTo>
                    <a:pt x="6086" y="5027"/>
                    <a:pt x="7990" y="8837"/>
                    <a:pt x="7990" y="883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253" name="Google Shape;13253;p15"/>
            <p:cNvSpPr/>
            <p:nvPr/>
          </p:nvSpPr>
          <p:spPr>
            <a:xfrm>
              <a:off x="7068979" y="6548913"/>
              <a:ext cx="9525" cy="9525"/>
            </a:xfrm>
            <a:custGeom>
              <a:avLst/>
              <a:gdLst/>
              <a:ahLst/>
              <a:cxnLst/>
              <a:rect l="l" t="t" r="r" b="b"/>
              <a:pathLst>
                <a:path w="9525" h="9525" extrusionOk="0">
                  <a:moveTo>
                    <a:pt x="9049" y="8097"/>
                  </a:moveTo>
                  <a:cubicBezTo>
                    <a:pt x="9049" y="7144"/>
                    <a:pt x="7144" y="8097"/>
                    <a:pt x="7144" y="7144"/>
                  </a:cubicBezTo>
                  <a:cubicBezTo>
                    <a:pt x="7144" y="8097"/>
                    <a:pt x="8096" y="8097"/>
                    <a:pt x="9049" y="809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254" name="Google Shape;13254;p15"/>
            <p:cNvSpPr/>
            <p:nvPr/>
          </p:nvSpPr>
          <p:spPr>
            <a:xfrm>
              <a:off x="7058501" y="6581298"/>
              <a:ext cx="9525" cy="9525"/>
            </a:xfrm>
            <a:custGeom>
              <a:avLst/>
              <a:gdLst/>
              <a:ahLst/>
              <a:cxnLst/>
              <a:rect l="l" t="t" r="r" b="b"/>
              <a:pathLst>
                <a:path w="9525" h="9525" extrusionOk="0">
                  <a:moveTo>
                    <a:pt x="10001" y="8096"/>
                  </a:moveTo>
                  <a:lnTo>
                    <a:pt x="7144" y="7144"/>
                  </a:lnTo>
                  <a:cubicBezTo>
                    <a:pt x="8096" y="8096"/>
                    <a:pt x="9049" y="7144"/>
                    <a:pt x="10001" y="809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255" name="Google Shape;13255;p15"/>
            <p:cNvSpPr/>
            <p:nvPr/>
          </p:nvSpPr>
          <p:spPr>
            <a:xfrm>
              <a:off x="7063264" y="6592581"/>
              <a:ext cx="9525" cy="9525"/>
            </a:xfrm>
            <a:custGeom>
              <a:avLst/>
              <a:gdLst/>
              <a:ahLst/>
              <a:cxnLst/>
              <a:rect l="l" t="t" r="r" b="b"/>
              <a:pathLst>
                <a:path w="9525" h="9525" extrusionOk="0">
                  <a:moveTo>
                    <a:pt x="7144" y="8244"/>
                  </a:moveTo>
                  <a:cubicBezTo>
                    <a:pt x="8096" y="6338"/>
                    <a:pt x="8096" y="7291"/>
                    <a:pt x="7144" y="82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256" name="Google Shape;13256;p15"/>
            <p:cNvSpPr/>
            <p:nvPr/>
          </p:nvSpPr>
          <p:spPr>
            <a:xfrm>
              <a:off x="7045844" y="6585511"/>
              <a:ext cx="9525" cy="9525"/>
            </a:xfrm>
            <a:custGeom>
              <a:avLst/>
              <a:gdLst/>
              <a:ahLst/>
              <a:cxnLst/>
              <a:rect l="l" t="t" r="r" b="b"/>
              <a:pathLst>
                <a:path w="9525" h="9525" extrusionOk="0">
                  <a:moveTo>
                    <a:pt x="7419" y="7694"/>
                  </a:moveTo>
                  <a:cubicBezTo>
                    <a:pt x="6466" y="5789"/>
                    <a:pt x="8371" y="9599"/>
                    <a:pt x="7419" y="769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257" name="Google Shape;13257;p15"/>
            <p:cNvSpPr/>
            <p:nvPr/>
          </p:nvSpPr>
          <p:spPr>
            <a:xfrm>
              <a:off x="7041356" y="6605099"/>
              <a:ext cx="9525" cy="19050"/>
            </a:xfrm>
            <a:custGeom>
              <a:avLst/>
              <a:gdLst/>
              <a:ahLst/>
              <a:cxnLst/>
              <a:rect l="l" t="t" r="r" b="b"/>
              <a:pathLst>
                <a:path w="9525" h="19050" extrusionOk="0">
                  <a:moveTo>
                    <a:pt x="7144" y="8108"/>
                  </a:moveTo>
                  <a:lnTo>
                    <a:pt x="7144" y="20490"/>
                  </a:lnTo>
                  <a:cubicBezTo>
                    <a:pt x="7144" y="17633"/>
                    <a:pt x="7144" y="3345"/>
                    <a:pt x="7144" y="810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258" name="Google Shape;13258;p15"/>
            <p:cNvSpPr/>
            <p:nvPr/>
          </p:nvSpPr>
          <p:spPr>
            <a:xfrm>
              <a:off x="7037546" y="6622077"/>
              <a:ext cx="9525" cy="19050"/>
            </a:xfrm>
            <a:custGeom>
              <a:avLst/>
              <a:gdLst/>
              <a:ahLst/>
              <a:cxnLst/>
              <a:rect l="l" t="t" r="r" b="b"/>
              <a:pathLst>
                <a:path w="9525" h="19050" extrusionOk="0">
                  <a:moveTo>
                    <a:pt x="7144" y="16847"/>
                  </a:moveTo>
                  <a:cubicBezTo>
                    <a:pt x="8096" y="8275"/>
                    <a:pt x="8096" y="2560"/>
                    <a:pt x="7144" y="12085"/>
                  </a:cubicBezTo>
                  <a:cubicBezTo>
                    <a:pt x="7144" y="13037"/>
                    <a:pt x="7144" y="18753"/>
                    <a:pt x="7144" y="1684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259" name="Google Shape;13259;p15"/>
            <p:cNvSpPr/>
            <p:nvPr/>
          </p:nvSpPr>
          <p:spPr>
            <a:xfrm>
              <a:off x="7038499" y="6588479"/>
              <a:ext cx="9525" cy="9525"/>
            </a:xfrm>
            <a:custGeom>
              <a:avLst/>
              <a:gdLst/>
              <a:ahLst/>
              <a:cxnLst/>
              <a:rect l="l" t="t" r="r" b="b"/>
              <a:pathLst>
                <a:path w="9525" h="9525" extrusionOk="0">
                  <a:moveTo>
                    <a:pt x="7144" y="9488"/>
                  </a:moveTo>
                  <a:cubicBezTo>
                    <a:pt x="9049" y="4726"/>
                    <a:pt x="8096" y="8536"/>
                    <a:pt x="7144" y="948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260" name="Google Shape;13260;p15"/>
            <p:cNvSpPr/>
            <p:nvPr/>
          </p:nvSpPr>
          <p:spPr>
            <a:xfrm>
              <a:off x="7238249" y="5802176"/>
              <a:ext cx="9525" cy="9525"/>
            </a:xfrm>
            <a:custGeom>
              <a:avLst/>
              <a:gdLst/>
              <a:ahLst/>
              <a:cxnLst/>
              <a:rect l="l" t="t" r="r" b="b"/>
              <a:pathLst>
                <a:path w="9525" h="9525" extrusionOk="0">
                  <a:moveTo>
                    <a:pt x="7419" y="9978"/>
                  </a:moveTo>
                  <a:cubicBezTo>
                    <a:pt x="6466" y="2358"/>
                    <a:pt x="8371" y="12836"/>
                    <a:pt x="7419" y="997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261" name="Google Shape;13261;p15"/>
            <p:cNvSpPr/>
            <p:nvPr/>
          </p:nvSpPr>
          <p:spPr>
            <a:xfrm>
              <a:off x="7237571" y="5798343"/>
              <a:ext cx="9525" cy="19050"/>
            </a:xfrm>
            <a:custGeom>
              <a:avLst/>
              <a:gdLst/>
              <a:ahLst/>
              <a:cxnLst/>
              <a:rect l="l" t="t" r="r" b="b"/>
              <a:pathLst>
                <a:path w="9525" h="19050" extrusionOk="0">
                  <a:moveTo>
                    <a:pt x="7144" y="7144"/>
                  </a:moveTo>
                  <a:cubicBezTo>
                    <a:pt x="8096" y="17621"/>
                    <a:pt x="7144" y="1190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262" name="Google Shape;13262;p15"/>
            <p:cNvSpPr/>
            <p:nvPr/>
          </p:nvSpPr>
          <p:spPr>
            <a:xfrm>
              <a:off x="7230904" y="5793581"/>
              <a:ext cx="9525" cy="9525"/>
            </a:xfrm>
            <a:custGeom>
              <a:avLst/>
              <a:gdLst/>
              <a:ahLst/>
              <a:cxnLst/>
              <a:rect l="l" t="t" r="r" b="b"/>
              <a:pathLst>
                <a:path w="9525" h="9525" extrusionOk="0">
                  <a:moveTo>
                    <a:pt x="7144" y="7144"/>
                  </a:moveTo>
                  <a:lnTo>
                    <a:pt x="7144" y="7144"/>
                  </a:ln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263" name="Google Shape;13263;p15"/>
            <p:cNvSpPr/>
            <p:nvPr/>
          </p:nvSpPr>
          <p:spPr>
            <a:xfrm>
              <a:off x="7228046" y="5790961"/>
              <a:ext cx="9525" cy="9525"/>
            </a:xfrm>
            <a:custGeom>
              <a:avLst/>
              <a:gdLst/>
              <a:ahLst/>
              <a:cxnLst/>
              <a:rect l="l" t="t" r="r" b="b"/>
              <a:pathLst>
                <a:path w="9525" h="9525" extrusionOk="0">
                  <a:moveTo>
                    <a:pt x="7144" y="7858"/>
                  </a:moveTo>
                  <a:cubicBezTo>
                    <a:pt x="7144" y="7858"/>
                    <a:pt x="8096" y="6906"/>
                    <a:pt x="7144" y="7858"/>
                  </a:cubicBezTo>
                  <a:cubicBezTo>
                    <a:pt x="8096" y="6906"/>
                    <a:pt x="7144" y="6906"/>
                    <a:pt x="7144" y="785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264" name="Google Shape;13264;p15"/>
            <p:cNvSpPr/>
            <p:nvPr/>
          </p:nvSpPr>
          <p:spPr>
            <a:xfrm>
              <a:off x="7228999" y="5787866"/>
              <a:ext cx="9525" cy="9525"/>
            </a:xfrm>
            <a:custGeom>
              <a:avLst/>
              <a:gdLst/>
              <a:ahLst/>
              <a:cxnLst/>
              <a:rect l="l" t="t" r="r" b="b"/>
              <a:pathLst>
                <a:path w="9525" h="9525" extrusionOk="0">
                  <a:moveTo>
                    <a:pt x="7144" y="7144"/>
                  </a:moveTo>
                  <a:cubicBezTo>
                    <a:pt x="7144" y="7144"/>
                    <a:pt x="7144" y="7144"/>
                    <a:pt x="7144" y="7144"/>
                  </a:cubicBez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265" name="Google Shape;13265;p15"/>
            <p:cNvSpPr/>
            <p:nvPr/>
          </p:nvSpPr>
          <p:spPr>
            <a:xfrm>
              <a:off x="7230904" y="5792628"/>
              <a:ext cx="9525" cy="9525"/>
            </a:xfrm>
            <a:custGeom>
              <a:avLst/>
              <a:gdLst/>
              <a:ahLst/>
              <a:cxnLst/>
              <a:rect l="l" t="t" r="r" b="b"/>
              <a:pathLst>
                <a:path w="9525" h="9525" extrusionOk="0">
                  <a:moveTo>
                    <a:pt x="7144" y="8096"/>
                  </a:moveTo>
                  <a:lnTo>
                    <a:pt x="7144" y="7144"/>
                  </a:lnTo>
                  <a:cubicBezTo>
                    <a:pt x="7144" y="8096"/>
                    <a:pt x="7144" y="8096"/>
                    <a:pt x="7144" y="809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266" name="Google Shape;13266;p15"/>
            <p:cNvSpPr/>
            <p:nvPr/>
          </p:nvSpPr>
          <p:spPr>
            <a:xfrm>
              <a:off x="7237148" y="5805816"/>
              <a:ext cx="9525" cy="9525"/>
            </a:xfrm>
            <a:custGeom>
              <a:avLst/>
              <a:gdLst/>
              <a:ahLst/>
              <a:cxnLst/>
              <a:rect l="l" t="t" r="r" b="b"/>
              <a:pathLst>
                <a:path w="9525" h="9525" extrusionOk="0">
                  <a:moveTo>
                    <a:pt x="7567" y="8244"/>
                  </a:moveTo>
                  <a:cubicBezTo>
                    <a:pt x="6615" y="6339"/>
                    <a:pt x="7567" y="7291"/>
                    <a:pt x="7567" y="82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267" name="Google Shape;13267;p15"/>
            <p:cNvSpPr/>
            <p:nvPr/>
          </p:nvSpPr>
          <p:spPr>
            <a:xfrm>
              <a:off x="7232809" y="5789453"/>
              <a:ext cx="9525" cy="9525"/>
            </a:xfrm>
            <a:custGeom>
              <a:avLst/>
              <a:gdLst/>
              <a:ahLst/>
              <a:cxnLst/>
              <a:rect l="l" t="t" r="r" b="b"/>
              <a:pathLst>
                <a:path w="9525" h="9525" extrusionOk="0">
                  <a:moveTo>
                    <a:pt x="7144" y="8414"/>
                  </a:moveTo>
                  <a:cubicBezTo>
                    <a:pt x="7144" y="8414"/>
                    <a:pt x="7144" y="5556"/>
                    <a:pt x="7144" y="841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268" name="Google Shape;13268;p15"/>
            <p:cNvSpPr/>
            <p:nvPr/>
          </p:nvSpPr>
          <p:spPr>
            <a:xfrm>
              <a:off x="7233761" y="5790723"/>
              <a:ext cx="9525" cy="9525"/>
            </a:xfrm>
            <a:custGeom>
              <a:avLst/>
              <a:gdLst/>
              <a:ahLst/>
              <a:cxnLst/>
              <a:rect l="l" t="t" r="r" b="b"/>
              <a:pathLst>
                <a:path w="9525" h="9525" extrusionOk="0">
                  <a:moveTo>
                    <a:pt x="7144" y="7144"/>
                  </a:moveTo>
                  <a:cubicBezTo>
                    <a:pt x="7144" y="15716"/>
                    <a:pt x="7144"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269" name="Google Shape;13269;p15"/>
            <p:cNvSpPr/>
            <p:nvPr/>
          </p:nvSpPr>
          <p:spPr>
            <a:xfrm>
              <a:off x="7235666" y="5795062"/>
              <a:ext cx="9525" cy="9525"/>
            </a:xfrm>
            <a:custGeom>
              <a:avLst/>
              <a:gdLst/>
              <a:ahLst/>
              <a:cxnLst/>
              <a:rect l="l" t="t" r="r" b="b"/>
              <a:pathLst>
                <a:path w="9525" h="9525" extrusionOk="0">
                  <a:moveTo>
                    <a:pt x="7144" y="7567"/>
                  </a:moveTo>
                  <a:lnTo>
                    <a:pt x="7144" y="7567"/>
                  </a:lnTo>
                  <a:cubicBezTo>
                    <a:pt x="7144" y="6614"/>
                    <a:pt x="7144" y="7567"/>
                    <a:pt x="7144"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270" name="Google Shape;13270;p15"/>
            <p:cNvSpPr/>
            <p:nvPr/>
          </p:nvSpPr>
          <p:spPr>
            <a:xfrm>
              <a:off x="7231856" y="5789771"/>
              <a:ext cx="9525" cy="9525"/>
            </a:xfrm>
            <a:custGeom>
              <a:avLst/>
              <a:gdLst/>
              <a:ahLst/>
              <a:cxnLst/>
              <a:rect l="l" t="t" r="r" b="b"/>
              <a:pathLst>
                <a:path w="9525" h="9525" extrusionOk="0">
                  <a:moveTo>
                    <a:pt x="7144" y="8097"/>
                  </a:moveTo>
                  <a:cubicBezTo>
                    <a:pt x="7144" y="8097"/>
                    <a:pt x="7144" y="7144"/>
                    <a:pt x="7144" y="7144"/>
                  </a:cubicBezTo>
                  <a:lnTo>
                    <a:pt x="7144" y="8097"/>
                  </a:ln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271" name="Google Shape;13271;p15"/>
            <p:cNvSpPr/>
            <p:nvPr/>
          </p:nvSpPr>
          <p:spPr>
            <a:xfrm>
              <a:off x="7200424" y="5769768"/>
              <a:ext cx="9525" cy="9525"/>
            </a:xfrm>
            <a:custGeom>
              <a:avLst/>
              <a:gdLst/>
              <a:ahLst/>
              <a:cxnLst/>
              <a:rect l="l" t="t" r="r" b="b"/>
              <a:pathLst>
                <a:path w="9525" h="9525" extrusionOk="0">
                  <a:moveTo>
                    <a:pt x="7144" y="7144"/>
                  </a:moveTo>
                  <a:cubicBezTo>
                    <a:pt x="7144" y="7144"/>
                    <a:pt x="7144" y="7144"/>
                    <a:pt x="7144" y="7144"/>
                  </a:cubicBez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272" name="Google Shape;13272;p15"/>
            <p:cNvSpPr/>
            <p:nvPr/>
          </p:nvSpPr>
          <p:spPr>
            <a:xfrm>
              <a:off x="7214711" y="5770721"/>
              <a:ext cx="9525" cy="9525"/>
            </a:xfrm>
            <a:custGeom>
              <a:avLst/>
              <a:gdLst/>
              <a:ahLst/>
              <a:cxnLst/>
              <a:rect l="l" t="t" r="r" b="b"/>
              <a:pathLst>
                <a:path w="9525" h="9525" extrusionOk="0">
                  <a:moveTo>
                    <a:pt x="7144" y="7144"/>
                  </a:moveTo>
                  <a:cubicBezTo>
                    <a:pt x="8096" y="7144"/>
                    <a:pt x="1095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273" name="Google Shape;13273;p15"/>
            <p:cNvSpPr/>
            <p:nvPr/>
          </p:nvSpPr>
          <p:spPr>
            <a:xfrm>
              <a:off x="7229951" y="5784056"/>
              <a:ext cx="9525" cy="9525"/>
            </a:xfrm>
            <a:custGeom>
              <a:avLst/>
              <a:gdLst/>
              <a:ahLst/>
              <a:cxnLst/>
              <a:rect l="l" t="t" r="r" b="b"/>
              <a:pathLst>
                <a:path w="9525" h="9525" extrusionOk="0">
                  <a:moveTo>
                    <a:pt x="7144" y="7144"/>
                  </a:moveTo>
                  <a:lnTo>
                    <a:pt x="7144" y="7144"/>
                  </a:ln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274" name="Google Shape;13274;p15"/>
            <p:cNvSpPr/>
            <p:nvPr/>
          </p:nvSpPr>
          <p:spPr>
            <a:xfrm>
              <a:off x="7222331" y="5784056"/>
              <a:ext cx="19050" cy="9525"/>
            </a:xfrm>
            <a:custGeom>
              <a:avLst/>
              <a:gdLst/>
              <a:ahLst/>
              <a:cxnLst/>
              <a:rect l="l" t="t" r="r" b="b"/>
              <a:pathLst>
                <a:path w="19050" h="9525" extrusionOk="0">
                  <a:moveTo>
                    <a:pt x="11906" y="7144"/>
                  </a:moveTo>
                  <a:cubicBezTo>
                    <a:pt x="10001" y="8096"/>
                    <a:pt x="9049" y="9049"/>
                    <a:pt x="7144" y="10001"/>
                  </a:cubicBezTo>
                  <a:cubicBezTo>
                    <a:pt x="7144" y="10001"/>
                    <a:pt x="10001" y="8096"/>
                    <a:pt x="11906"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275" name="Google Shape;13275;p15"/>
            <p:cNvSpPr/>
            <p:nvPr/>
          </p:nvSpPr>
          <p:spPr>
            <a:xfrm>
              <a:off x="7236619" y="5805963"/>
              <a:ext cx="9525" cy="9525"/>
            </a:xfrm>
            <a:custGeom>
              <a:avLst/>
              <a:gdLst/>
              <a:ahLst/>
              <a:cxnLst/>
              <a:rect l="l" t="t" r="r" b="b"/>
              <a:pathLst>
                <a:path w="9525" h="9525" extrusionOk="0">
                  <a:moveTo>
                    <a:pt x="7144" y="7144"/>
                  </a:moveTo>
                  <a:lnTo>
                    <a:pt x="7144" y="7144"/>
                  </a:ln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276" name="Google Shape;13276;p15"/>
            <p:cNvSpPr/>
            <p:nvPr/>
          </p:nvSpPr>
          <p:spPr>
            <a:xfrm>
              <a:off x="7220955" y="5787866"/>
              <a:ext cx="9525" cy="9525"/>
            </a:xfrm>
            <a:custGeom>
              <a:avLst/>
              <a:gdLst/>
              <a:ahLst/>
              <a:cxnLst/>
              <a:rect l="l" t="t" r="r" b="b"/>
              <a:pathLst>
                <a:path w="9525" h="9525" extrusionOk="0">
                  <a:moveTo>
                    <a:pt x="7567" y="7144"/>
                  </a:moveTo>
                  <a:cubicBezTo>
                    <a:pt x="7567" y="7144"/>
                    <a:pt x="6615" y="7144"/>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277" name="Google Shape;13277;p15"/>
            <p:cNvSpPr/>
            <p:nvPr/>
          </p:nvSpPr>
          <p:spPr>
            <a:xfrm>
              <a:off x="7227094" y="5785961"/>
              <a:ext cx="9525" cy="9525"/>
            </a:xfrm>
            <a:custGeom>
              <a:avLst/>
              <a:gdLst/>
              <a:ahLst/>
              <a:cxnLst/>
              <a:rect l="l" t="t" r="r" b="b"/>
              <a:pathLst>
                <a:path w="9525" h="9525" extrusionOk="0">
                  <a:moveTo>
                    <a:pt x="8096" y="7144"/>
                  </a:moveTo>
                  <a:cubicBezTo>
                    <a:pt x="8096" y="7144"/>
                    <a:pt x="8096" y="8096"/>
                    <a:pt x="7144" y="8096"/>
                  </a:cubicBezTo>
                  <a:cubicBezTo>
                    <a:pt x="8096" y="7144"/>
                    <a:pt x="8096" y="7144"/>
                    <a:pt x="8096"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278" name="Google Shape;13278;p15"/>
            <p:cNvSpPr/>
            <p:nvPr/>
          </p:nvSpPr>
          <p:spPr>
            <a:xfrm>
              <a:off x="7227094" y="5789771"/>
              <a:ext cx="9525" cy="9525"/>
            </a:xfrm>
            <a:custGeom>
              <a:avLst/>
              <a:gdLst/>
              <a:ahLst/>
              <a:cxnLst/>
              <a:rect l="l" t="t" r="r" b="b"/>
              <a:pathLst>
                <a:path w="9525" h="9525" extrusionOk="0">
                  <a:moveTo>
                    <a:pt x="7144" y="7144"/>
                  </a:moveTo>
                  <a:lnTo>
                    <a:pt x="7144" y="7144"/>
                  </a:ln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279" name="Google Shape;13279;p15"/>
            <p:cNvSpPr/>
            <p:nvPr/>
          </p:nvSpPr>
          <p:spPr>
            <a:xfrm>
              <a:off x="7226141" y="5788395"/>
              <a:ext cx="9525" cy="9525"/>
            </a:xfrm>
            <a:custGeom>
              <a:avLst/>
              <a:gdLst/>
              <a:ahLst/>
              <a:cxnLst/>
              <a:rect l="l" t="t" r="r" b="b"/>
              <a:pathLst>
                <a:path w="9525" h="9525" extrusionOk="0">
                  <a:moveTo>
                    <a:pt x="7144" y="7567"/>
                  </a:moveTo>
                  <a:cubicBezTo>
                    <a:pt x="7144" y="6615"/>
                    <a:pt x="7144" y="7567"/>
                    <a:pt x="7144"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280" name="Google Shape;13280;p15"/>
            <p:cNvSpPr/>
            <p:nvPr/>
          </p:nvSpPr>
          <p:spPr>
            <a:xfrm>
              <a:off x="7225189" y="5788818"/>
              <a:ext cx="9525" cy="9525"/>
            </a:xfrm>
            <a:custGeom>
              <a:avLst/>
              <a:gdLst/>
              <a:ahLst/>
              <a:cxnLst/>
              <a:rect l="l" t="t" r="r" b="b"/>
              <a:pathLst>
                <a:path w="9525" h="9525" extrusionOk="0">
                  <a:moveTo>
                    <a:pt x="7144" y="7144"/>
                  </a:moveTo>
                  <a:cubicBezTo>
                    <a:pt x="7144" y="8096"/>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281" name="Google Shape;13281;p15"/>
            <p:cNvSpPr/>
            <p:nvPr/>
          </p:nvSpPr>
          <p:spPr>
            <a:xfrm>
              <a:off x="7201376" y="5774531"/>
              <a:ext cx="9525" cy="9525"/>
            </a:xfrm>
            <a:custGeom>
              <a:avLst/>
              <a:gdLst/>
              <a:ahLst/>
              <a:cxnLst/>
              <a:rect l="l" t="t" r="r" b="b"/>
              <a:pathLst>
                <a:path w="9525" h="9525" extrusionOk="0">
                  <a:moveTo>
                    <a:pt x="7144" y="7144"/>
                  </a:moveTo>
                  <a:cubicBezTo>
                    <a:pt x="8096" y="7144"/>
                    <a:pt x="9049" y="7144"/>
                    <a:pt x="10001" y="7144"/>
                  </a:cubicBezTo>
                  <a:cubicBezTo>
                    <a:pt x="8096"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282" name="Google Shape;13282;p15"/>
            <p:cNvSpPr/>
            <p:nvPr/>
          </p:nvSpPr>
          <p:spPr>
            <a:xfrm>
              <a:off x="7236619" y="5805011"/>
              <a:ext cx="9525" cy="9525"/>
            </a:xfrm>
            <a:custGeom>
              <a:avLst/>
              <a:gdLst/>
              <a:ahLst/>
              <a:cxnLst/>
              <a:rect l="l" t="t" r="r" b="b"/>
              <a:pathLst>
                <a:path w="9525" h="9525" extrusionOk="0">
                  <a:moveTo>
                    <a:pt x="7144" y="7144"/>
                  </a:moveTo>
                  <a:cubicBezTo>
                    <a:pt x="8096" y="10001"/>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283" name="Google Shape;13283;p15"/>
            <p:cNvSpPr/>
            <p:nvPr/>
          </p:nvSpPr>
          <p:spPr>
            <a:xfrm>
              <a:off x="7213759" y="5807445"/>
              <a:ext cx="9525" cy="9525"/>
            </a:xfrm>
            <a:custGeom>
              <a:avLst/>
              <a:gdLst/>
              <a:ahLst/>
              <a:cxnLst/>
              <a:rect l="l" t="t" r="r" b="b"/>
              <a:pathLst>
                <a:path w="9525" h="9525" extrusionOk="0">
                  <a:moveTo>
                    <a:pt x="7144" y="7567"/>
                  </a:moveTo>
                  <a:lnTo>
                    <a:pt x="7144" y="7567"/>
                  </a:lnTo>
                  <a:cubicBezTo>
                    <a:pt x="7144" y="6615"/>
                    <a:pt x="7144" y="7567"/>
                    <a:pt x="7144"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284" name="Google Shape;13284;p15"/>
            <p:cNvSpPr/>
            <p:nvPr/>
          </p:nvSpPr>
          <p:spPr>
            <a:xfrm>
              <a:off x="7202329" y="5785008"/>
              <a:ext cx="9525" cy="9525"/>
            </a:xfrm>
            <a:custGeom>
              <a:avLst/>
              <a:gdLst/>
              <a:ahLst/>
              <a:cxnLst/>
              <a:rect l="l" t="t" r="r" b="b"/>
              <a:pathLst>
                <a:path w="9525" h="9525" extrusionOk="0">
                  <a:moveTo>
                    <a:pt x="7144" y="7144"/>
                  </a:moveTo>
                  <a:lnTo>
                    <a:pt x="7144" y="7144"/>
                  </a:ln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285" name="Google Shape;13285;p15"/>
            <p:cNvSpPr/>
            <p:nvPr/>
          </p:nvSpPr>
          <p:spPr>
            <a:xfrm>
              <a:off x="7212806" y="5804990"/>
              <a:ext cx="9525" cy="9525"/>
            </a:xfrm>
            <a:custGeom>
              <a:avLst/>
              <a:gdLst/>
              <a:ahLst/>
              <a:cxnLst/>
              <a:rect l="l" t="t" r="r" b="b"/>
              <a:pathLst>
                <a:path w="9525" h="9525" extrusionOk="0">
                  <a:moveTo>
                    <a:pt x="7144" y="9069"/>
                  </a:moveTo>
                  <a:cubicBezTo>
                    <a:pt x="9049" y="5259"/>
                    <a:pt x="7144" y="8117"/>
                    <a:pt x="7144" y="906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286" name="Google Shape;13286;p15"/>
            <p:cNvSpPr/>
            <p:nvPr/>
          </p:nvSpPr>
          <p:spPr>
            <a:xfrm>
              <a:off x="7204234" y="5774531"/>
              <a:ext cx="9525" cy="9525"/>
            </a:xfrm>
            <a:custGeom>
              <a:avLst/>
              <a:gdLst/>
              <a:ahLst/>
              <a:cxnLst/>
              <a:rect l="l" t="t" r="r" b="b"/>
              <a:pathLst>
                <a:path w="9525" h="9525" extrusionOk="0">
                  <a:moveTo>
                    <a:pt x="7144" y="7144"/>
                  </a:moveTo>
                  <a:lnTo>
                    <a:pt x="7144" y="7144"/>
                  </a:lnTo>
                  <a:lnTo>
                    <a:pt x="7144" y="7144"/>
                  </a:ln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287" name="Google Shape;13287;p15"/>
            <p:cNvSpPr/>
            <p:nvPr/>
          </p:nvSpPr>
          <p:spPr>
            <a:xfrm>
              <a:off x="7194709" y="5771673"/>
              <a:ext cx="47625" cy="47625"/>
            </a:xfrm>
            <a:custGeom>
              <a:avLst/>
              <a:gdLst/>
              <a:ahLst/>
              <a:cxnLst/>
              <a:rect l="l" t="t" r="r" b="b"/>
              <a:pathLst>
                <a:path w="47625" h="47625" extrusionOk="0">
                  <a:moveTo>
                    <a:pt x="10001" y="8096"/>
                  </a:moveTo>
                  <a:cubicBezTo>
                    <a:pt x="10954" y="7144"/>
                    <a:pt x="14764" y="10001"/>
                    <a:pt x="21431" y="10001"/>
                  </a:cubicBezTo>
                  <a:cubicBezTo>
                    <a:pt x="19526" y="10001"/>
                    <a:pt x="19526" y="10001"/>
                    <a:pt x="20479" y="10001"/>
                  </a:cubicBezTo>
                  <a:cubicBezTo>
                    <a:pt x="15716" y="10001"/>
                    <a:pt x="19526" y="10001"/>
                    <a:pt x="10954" y="10001"/>
                  </a:cubicBezTo>
                  <a:cubicBezTo>
                    <a:pt x="21431" y="7144"/>
                    <a:pt x="8096" y="12859"/>
                    <a:pt x="16669" y="11906"/>
                  </a:cubicBezTo>
                  <a:cubicBezTo>
                    <a:pt x="16669" y="11906"/>
                    <a:pt x="10001" y="12859"/>
                    <a:pt x="15716" y="11906"/>
                  </a:cubicBezTo>
                  <a:cubicBezTo>
                    <a:pt x="10954" y="11906"/>
                    <a:pt x="15716" y="11906"/>
                    <a:pt x="15716" y="11906"/>
                  </a:cubicBezTo>
                  <a:cubicBezTo>
                    <a:pt x="10954" y="11906"/>
                    <a:pt x="10954" y="11906"/>
                    <a:pt x="15716" y="12859"/>
                  </a:cubicBezTo>
                  <a:cubicBezTo>
                    <a:pt x="13811" y="11906"/>
                    <a:pt x="11906" y="12859"/>
                    <a:pt x="10001" y="14764"/>
                  </a:cubicBezTo>
                  <a:cubicBezTo>
                    <a:pt x="13811" y="14764"/>
                    <a:pt x="13811" y="14764"/>
                    <a:pt x="10954" y="14764"/>
                  </a:cubicBezTo>
                  <a:cubicBezTo>
                    <a:pt x="15716" y="13811"/>
                    <a:pt x="10001" y="17621"/>
                    <a:pt x="16669" y="15716"/>
                  </a:cubicBezTo>
                  <a:cubicBezTo>
                    <a:pt x="15716" y="16669"/>
                    <a:pt x="16669" y="16669"/>
                    <a:pt x="12859" y="17621"/>
                  </a:cubicBezTo>
                  <a:cubicBezTo>
                    <a:pt x="17621" y="16669"/>
                    <a:pt x="18574" y="15716"/>
                    <a:pt x="10954" y="19526"/>
                  </a:cubicBezTo>
                  <a:cubicBezTo>
                    <a:pt x="12859" y="18574"/>
                    <a:pt x="15716" y="19526"/>
                    <a:pt x="15716" y="19526"/>
                  </a:cubicBezTo>
                  <a:cubicBezTo>
                    <a:pt x="12859" y="21431"/>
                    <a:pt x="10954" y="20478"/>
                    <a:pt x="14764" y="19526"/>
                  </a:cubicBezTo>
                  <a:cubicBezTo>
                    <a:pt x="8096" y="19526"/>
                    <a:pt x="16669" y="20478"/>
                    <a:pt x="10954" y="21431"/>
                  </a:cubicBezTo>
                  <a:cubicBezTo>
                    <a:pt x="16669" y="20478"/>
                    <a:pt x="10954" y="22384"/>
                    <a:pt x="10001" y="22384"/>
                  </a:cubicBezTo>
                  <a:cubicBezTo>
                    <a:pt x="11906" y="24289"/>
                    <a:pt x="13811" y="24289"/>
                    <a:pt x="16669" y="22384"/>
                  </a:cubicBezTo>
                  <a:cubicBezTo>
                    <a:pt x="11906" y="23336"/>
                    <a:pt x="12859" y="23336"/>
                    <a:pt x="16669" y="22384"/>
                  </a:cubicBezTo>
                  <a:cubicBezTo>
                    <a:pt x="10954" y="26194"/>
                    <a:pt x="14764" y="22384"/>
                    <a:pt x="10001" y="24289"/>
                  </a:cubicBezTo>
                  <a:cubicBezTo>
                    <a:pt x="10954" y="24289"/>
                    <a:pt x="10954" y="24289"/>
                    <a:pt x="10001" y="24289"/>
                  </a:cubicBezTo>
                  <a:cubicBezTo>
                    <a:pt x="10954" y="26194"/>
                    <a:pt x="16669" y="24289"/>
                    <a:pt x="17621" y="24289"/>
                  </a:cubicBezTo>
                  <a:cubicBezTo>
                    <a:pt x="9049" y="28099"/>
                    <a:pt x="16669" y="25241"/>
                    <a:pt x="18574" y="25241"/>
                  </a:cubicBezTo>
                  <a:cubicBezTo>
                    <a:pt x="10954" y="27146"/>
                    <a:pt x="20479" y="30003"/>
                    <a:pt x="14764" y="34766"/>
                  </a:cubicBezTo>
                  <a:cubicBezTo>
                    <a:pt x="16669" y="36671"/>
                    <a:pt x="17621" y="27146"/>
                    <a:pt x="16669" y="38576"/>
                  </a:cubicBezTo>
                  <a:cubicBezTo>
                    <a:pt x="16669" y="35719"/>
                    <a:pt x="25241" y="37624"/>
                    <a:pt x="21431" y="40481"/>
                  </a:cubicBezTo>
                  <a:cubicBezTo>
                    <a:pt x="24289" y="37624"/>
                    <a:pt x="23336" y="40481"/>
                    <a:pt x="26194" y="37624"/>
                  </a:cubicBezTo>
                  <a:cubicBezTo>
                    <a:pt x="26194" y="39528"/>
                    <a:pt x="25241" y="40481"/>
                    <a:pt x="24289" y="42386"/>
                  </a:cubicBezTo>
                  <a:cubicBezTo>
                    <a:pt x="25241" y="42386"/>
                    <a:pt x="28099" y="40481"/>
                    <a:pt x="30004" y="38576"/>
                  </a:cubicBezTo>
                  <a:cubicBezTo>
                    <a:pt x="29051" y="40481"/>
                    <a:pt x="28099" y="41434"/>
                    <a:pt x="27146" y="43339"/>
                  </a:cubicBezTo>
                  <a:cubicBezTo>
                    <a:pt x="30956" y="38576"/>
                    <a:pt x="31909" y="38576"/>
                    <a:pt x="29051" y="42386"/>
                  </a:cubicBezTo>
                  <a:cubicBezTo>
                    <a:pt x="30956" y="40481"/>
                    <a:pt x="31909" y="40481"/>
                    <a:pt x="30956" y="42386"/>
                  </a:cubicBezTo>
                  <a:cubicBezTo>
                    <a:pt x="31909" y="41434"/>
                    <a:pt x="33814" y="34766"/>
                    <a:pt x="34766" y="34766"/>
                  </a:cubicBezTo>
                  <a:cubicBezTo>
                    <a:pt x="31909" y="42386"/>
                    <a:pt x="32861" y="41434"/>
                    <a:pt x="31909" y="43339"/>
                  </a:cubicBezTo>
                  <a:cubicBezTo>
                    <a:pt x="34766" y="39528"/>
                    <a:pt x="33814" y="44291"/>
                    <a:pt x="33814" y="40481"/>
                  </a:cubicBezTo>
                  <a:cubicBezTo>
                    <a:pt x="32861" y="42386"/>
                    <a:pt x="32861" y="42386"/>
                    <a:pt x="35719" y="38576"/>
                  </a:cubicBezTo>
                  <a:cubicBezTo>
                    <a:pt x="34766" y="40481"/>
                    <a:pt x="34766" y="42386"/>
                    <a:pt x="34766" y="43339"/>
                  </a:cubicBezTo>
                  <a:cubicBezTo>
                    <a:pt x="36671" y="38576"/>
                    <a:pt x="37624" y="41434"/>
                    <a:pt x="37624" y="34766"/>
                  </a:cubicBezTo>
                  <a:cubicBezTo>
                    <a:pt x="34766" y="42386"/>
                    <a:pt x="39529" y="27146"/>
                    <a:pt x="36671" y="40481"/>
                  </a:cubicBezTo>
                  <a:cubicBezTo>
                    <a:pt x="38576" y="35719"/>
                    <a:pt x="38576" y="34766"/>
                    <a:pt x="37624" y="39528"/>
                  </a:cubicBezTo>
                  <a:cubicBezTo>
                    <a:pt x="38576" y="35719"/>
                    <a:pt x="38576" y="35719"/>
                    <a:pt x="37624" y="39528"/>
                  </a:cubicBezTo>
                  <a:cubicBezTo>
                    <a:pt x="37624" y="38576"/>
                    <a:pt x="37624" y="37624"/>
                    <a:pt x="38576" y="36671"/>
                  </a:cubicBezTo>
                  <a:cubicBezTo>
                    <a:pt x="37624" y="39528"/>
                    <a:pt x="39529" y="32861"/>
                    <a:pt x="38576" y="41434"/>
                  </a:cubicBezTo>
                  <a:cubicBezTo>
                    <a:pt x="38576" y="41434"/>
                    <a:pt x="40481" y="37624"/>
                    <a:pt x="40481" y="36671"/>
                  </a:cubicBezTo>
                  <a:cubicBezTo>
                    <a:pt x="40481" y="37624"/>
                    <a:pt x="40481" y="38576"/>
                    <a:pt x="40481" y="40481"/>
                  </a:cubicBezTo>
                  <a:cubicBezTo>
                    <a:pt x="39529" y="34766"/>
                    <a:pt x="41434" y="38576"/>
                    <a:pt x="42386" y="40481"/>
                  </a:cubicBezTo>
                  <a:cubicBezTo>
                    <a:pt x="43339" y="32861"/>
                    <a:pt x="43339" y="40481"/>
                    <a:pt x="44291" y="41434"/>
                  </a:cubicBezTo>
                  <a:cubicBezTo>
                    <a:pt x="44291" y="40481"/>
                    <a:pt x="44291" y="34766"/>
                    <a:pt x="44291" y="34766"/>
                  </a:cubicBezTo>
                  <a:cubicBezTo>
                    <a:pt x="43339" y="45244"/>
                    <a:pt x="45244" y="37624"/>
                    <a:pt x="44291" y="35719"/>
                  </a:cubicBezTo>
                  <a:cubicBezTo>
                    <a:pt x="44291" y="37624"/>
                    <a:pt x="44291" y="37624"/>
                    <a:pt x="44291" y="34766"/>
                  </a:cubicBezTo>
                  <a:cubicBezTo>
                    <a:pt x="44291" y="42386"/>
                    <a:pt x="44291" y="36671"/>
                    <a:pt x="44291" y="35719"/>
                  </a:cubicBezTo>
                  <a:cubicBezTo>
                    <a:pt x="44291" y="37624"/>
                    <a:pt x="44291" y="38576"/>
                    <a:pt x="44291" y="40481"/>
                  </a:cubicBezTo>
                  <a:cubicBezTo>
                    <a:pt x="44291" y="39528"/>
                    <a:pt x="44291" y="40481"/>
                    <a:pt x="44291" y="41434"/>
                  </a:cubicBezTo>
                  <a:cubicBezTo>
                    <a:pt x="45244" y="40481"/>
                    <a:pt x="44291" y="35719"/>
                    <a:pt x="44291" y="34766"/>
                  </a:cubicBezTo>
                  <a:cubicBezTo>
                    <a:pt x="44291" y="37624"/>
                    <a:pt x="44291" y="40481"/>
                    <a:pt x="45244" y="43339"/>
                  </a:cubicBezTo>
                  <a:cubicBezTo>
                    <a:pt x="45244" y="42386"/>
                    <a:pt x="45244" y="39528"/>
                    <a:pt x="46196" y="44291"/>
                  </a:cubicBezTo>
                  <a:cubicBezTo>
                    <a:pt x="47149" y="39528"/>
                    <a:pt x="46196" y="40481"/>
                    <a:pt x="47149" y="33814"/>
                  </a:cubicBezTo>
                  <a:cubicBezTo>
                    <a:pt x="48101" y="40481"/>
                    <a:pt x="48101" y="36671"/>
                    <a:pt x="48101" y="42386"/>
                  </a:cubicBezTo>
                  <a:cubicBezTo>
                    <a:pt x="48101" y="37624"/>
                    <a:pt x="48101" y="37624"/>
                    <a:pt x="48101" y="42386"/>
                  </a:cubicBezTo>
                  <a:cubicBezTo>
                    <a:pt x="48101" y="43339"/>
                    <a:pt x="48101" y="30956"/>
                    <a:pt x="48101" y="39528"/>
                  </a:cubicBezTo>
                  <a:cubicBezTo>
                    <a:pt x="48101" y="36671"/>
                    <a:pt x="45244" y="34766"/>
                    <a:pt x="47149" y="37624"/>
                  </a:cubicBezTo>
                  <a:cubicBezTo>
                    <a:pt x="46196" y="33814"/>
                    <a:pt x="47149" y="34766"/>
                    <a:pt x="46196" y="30003"/>
                  </a:cubicBezTo>
                  <a:cubicBezTo>
                    <a:pt x="46196" y="30003"/>
                    <a:pt x="46196" y="25241"/>
                    <a:pt x="46196" y="36671"/>
                  </a:cubicBezTo>
                  <a:cubicBezTo>
                    <a:pt x="46196" y="33814"/>
                    <a:pt x="45244" y="31909"/>
                    <a:pt x="45244" y="29051"/>
                  </a:cubicBezTo>
                  <a:cubicBezTo>
                    <a:pt x="47149" y="32861"/>
                    <a:pt x="45244" y="29051"/>
                    <a:pt x="45244" y="33814"/>
                  </a:cubicBezTo>
                  <a:cubicBezTo>
                    <a:pt x="45244" y="31909"/>
                    <a:pt x="45244" y="27146"/>
                    <a:pt x="45244" y="33814"/>
                  </a:cubicBezTo>
                  <a:cubicBezTo>
                    <a:pt x="45244" y="28099"/>
                    <a:pt x="45244" y="37624"/>
                    <a:pt x="44291" y="29051"/>
                  </a:cubicBezTo>
                  <a:cubicBezTo>
                    <a:pt x="44291" y="33814"/>
                    <a:pt x="44291" y="25241"/>
                    <a:pt x="43339" y="31909"/>
                  </a:cubicBezTo>
                  <a:cubicBezTo>
                    <a:pt x="43339" y="24289"/>
                    <a:pt x="45244" y="30956"/>
                    <a:pt x="43339" y="27146"/>
                  </a:cubicBezTo>
                  <a:cubicBezTo>
                    <a:pt x="42386" y="30003"/>
                    <a:pt x="42386" y="33814"/>
                    <a:pt x="42386" y="37624"/>
                  </a:cubicBezTo>
                  <a:cubicBezTo>
                    <a:pt x="42386" y="32861"/>
                    <a:pt x="42386" y="31909"/>
                    <a:pt x="42386" y="33814"/>
                  </a:cubicBezTo>
                  <a:cubicBezTo>
                    <a:pt x="42386" y="30956"/>
                    <a:pt x="42386" y="32861"/>
                    <a:pt x="42386" y="27146"/>
                  </a:cubicBezTo>
                  <a:cubicBezTo>
                    <a:pt x="42386" y="28099"/>
                    <a:pt x="39529" y="29051"/>
                    <a:pt x="41434" y="30956"/>
                  </a:cubicBezTo>
                  <a:cubicBezTo>
                    <a:pt x="40481" y="30003"/>
                    <a:pt x="39529" y="29051"/>
                    <a:pt x="40481" y="24289"/>
                  </a:cubicBezTo>
                  <a:cubicBezTo>
                    <a:pt x="40481" y="24289"/>
                    <a:pt x="36671" y="35719"/>
                    <a:pt x="40481" y="23336"/>
                  </a:cubicBezTo>
                  <a:cubicBezTo>
                    <a:pt x="40481" y="26194"/>
                    <a:pt x="38576" y="30003"/>
                    <a:pt x="38576" y="31909"/>
                  </a:cubicBezTo>
                  <a:cubicBezTo>
                    <a:pt x="39529" y="26194"/>
                    <a:pt x="40481" y="24289"/>
                    <a:pt x="39529" y="27146"/>
                  </a:cubicBezTo>
                  <a:cubicBezTo>
                    <a:pt x="41434" y="19526"/>
                    <a:pt x="37624" y="32861"/>
                    <a:pt x="40481" y="23336"/>
                  </a:cubicBezTo>
                  <a:cubicBezTo>
                    <a:pt x="39529" y="26194"/>
                    <a:pt x="39529" y="27146"/>
                    <a:pt x="39529" y="24289"/>
                  </a:cubicBezTo>
                  <a:cubicBezTo>
                    <a:pt x="39529" y="26194"/>
                    <a:pt x="38576" y="27146"/>
                    <a:pt x="37624" y="29051"/>
                  </a:cubicBezTo>
                  <a:cubicBezTo>
                    <a:pt x="38576" y="26194"/>
                    <a:pt x="39529" y="22384"/>
                    <a:pt x="40481" y="19526"/>
                  </a:cubicBezTo>
                  <a:cubicBezTo>
                    <a:pt x="37624" y="28099"/>
                    <a:pt x="43339" y="11906"/>
                    <a:pt x="37624" y="27146"/>
                  </a:cubicBezTo>
                  <a:cubicBezTo>
                    <a:pt x="38576" y="25241"/>
                    <a:pt x="38576" y="23336"/>
                    <a:pt x="39529" y="21431"/>
                  </a:cubicBezTo>
                  <a:cubicBezTo>
                    <a:pt x="38576" y="22384"/>
                    <a:pt x="36671" y="28099"/>
                    <a:pt x="39529" y="21431"/>
                  </a:cubicBezTo>
                  <a:cubicBezTo>
                    <a:pt x="38576" y="23336"/>
                    <a:pt x="37624" y="26194"/>
                    <a:pt x="36671" y="29051"/>
                  </a:cubicBezTo>
                  <a:cubicBezTo>
                    <a:pt x="37624" y="27146"/>
                    <a:pt x="38576" y="24289"/>
                    <a:pt x="39529" y="22384"/>
                  </a:cubicBezTo>
                  <a:cubicBezTo>
                    <a:pt x="33814" y="33814"/>
                    <a:pt x="42386" y="18574"/>
                    <a:pt x="36671" y="28099"/>
                  </a:cubicBezTo>
                  <a:cubicBezTo>
                    <a:pt x="37624" y="26194"/>
                    <a:pt x="37624" y="27146"/>
                    <a:pt x="35719" y="30003"/>
                  </a:cubicBezTo>
                  <a:cubicBezTo>
                    <a:pt x="41434" y="16669"/>
                    <a:pt x="33814" y="31909"/>
                    <a:pt x="37624" y="24289"/>
                  </a:cubicBezTo>
                  <a:cubicBezTo>
                    <a:pt x="34766" y="28099"/>
                    <a:pt x="34766" y="29051"/>
                    <a:pt x="36671" y="25241"/>
                  </a:cubicBezTo>
                  <a:cubicBezTo>
                    <a:pt x="35719" y="26194"/>
                    <a:pt x="34766" y="28099"/>
                    <a:pt x="33814" y="29051"/>
                  </a:cubicBezTo>
                  <a:cubicBezTo>
                    <a:pt x="41434" y="17621"/>
                    <a:pt x="33814" y="28099"/>
                    <a:pt x="33814" y="28099"/>
                  </a:cubicBezTo>
                  <a:cubicBezTo>
                    <a:pt x="34766" y="26194"/>
                    <a:pt x="34766" y="27146"/>
                    <a:pt x="31909" y="30003"/>
                  </a:cubicBezTo>
                  <a:cubicBezTo>
                    <a:pt x="34766" y="25241"/>
                    <a:pt x="33814" y="24289"/>
                    <a:pt x="30956" y="29051"/>
                  </a:cubicBezTo>
                  <a:cubicBezTo>
                    <a:pt x="31909" y="27146"/>
                    <a:pt x="33814" y="26194"/>
                    <a:pt x="34766" y="24289"/>
                  </a:cubicBezTo>
                  <a:cubicBezTo>
                    <a:pt x="31909" y="27146"/>
                    <a:pt x="36671" y="24289"/>
                    <a:pt x="30004" y="29051"/>
                  </a:cubicBezTo>
                  <a:cubicBezTo>
                    <a:pt x="33814" y="25241"/>
                    <a:pt x="33814" y="25241"/>
                    <a:pt x="29051" y="30003"/>
                  </a:cubicBezTo>
                  <a:cubicBezTo>
                    <a:pt x="27146" y="31909"/>
                    <a:pt x="32861" y="25241"/>
                    <a:pt x="33814" y="25241"/>
                  </a:cubicBezTo>
                  <a:cubicBezTo>
                    <a:pt x="32861" y="26194"/>
                    <a:pt x="32861" y="26194"/>
                    <a:pt x="34766" y="24289"/>
                  </a:cubicBezTo>
                  <a:cubicBezTo>
                    <a:pt x="33814" y="24289"/>
                    <a:pt x="30956" y="27146"/>
                    <a:pt x="30004" y="28099"/>
                  </a:cubicBezTo>
                  <a:cubicBezTo>
                    <a:pt x="37624" y="18574"/>
                    <a:pt x="20479" y="34766"/>
                    <a:pt x="33814" y="24289"/>
                  </a:cubicBezTo>
                  <a:cubicBezTo>
                    <a:pt x="33814" y="25241"/>
                    <a:pt x="29051" y="27146"/>
                    <a:pt x="29051" y="28099"/>
                  </a:cubicBezTo>
                  <a:cubicBezTo>
                    <a:pt x="30004" y="27146"/>
                    <a:pt x="33814" y="23336"/>
                    <a:pt x="35719" y="22384"/>
                  </a:cubicBezTo>
                  <a:cubicBezTo>
                    <a:pt x="33814" y="23336"/>
                    <a:pt x="31909" y="24289"/>
                    <a:pt x="30004" y="26194"/>
                  </a:cubicBezTo>
                  <a:cubicBezTo>
                    <a:pt x="32861" y="25241"/>
                    <a:pt x="36671" y="22384"/>
                    <a:pt x="39529" y="20478"/>
                  </a:cubicBezTo>
                  <a:cubicBezTo>
                    <a:pt x="36671" y="22384"/>
                    <a:pt x="33814" y="24289"/>
                    <a:pt x="38576" y="21431"/>
                  </a:cubicBezTo>
                  <a:cubicBezTo>
                    <a:pt x="25241" y="28099"/>
                    <a:pt x="41434" y="19526"/>
                    <a:pt x="34766" y="23336"/>
                  </a:cubicBezTo>
                  <a:cubicBezTo>
                    <a:pt x="37624" y="21431"/>
                    <a:pt x="32861" y="24289"/>
                    <a:pt x="36671" y="22384"/>
                  </a:cubicBezTo>
                  <a:cubicBezTo>
                    <a:pt x="34766" y="23336"/>
                    <a:pt x="38576" y="22384"/>
                    <a:pt x="31909" y="23336"/>
                  </a:cubicBezTo>
                  <a:cubicBezTo>
                    <a:pt x="33814" y="22384"/>
                    <a:pt x="36671" y="21431"/>
                    <a:pt x="38576" y="20478"/>
                  </a:cubicBezTo>
                  <a:cubicBezTo>
                    <a:pt x="30004" y="25241"/>
                    <a:pt x="42386" y="19526"/>
                    <a:pt x="32861" y="20478"/>
                  </a:cubicBezTo>
                  <a:cubicBezTo>
                    <a:pt x="38576" y="19526"/>
                    <a:pt x="35719" y="22384"/>
                    <a:pt x="31909" y="20478"/>
                  </a:cubicBezTo>
                  <a:cubicBezTo>
                    <a:pt x="32861" y="20478"/>
                    <a:pt x="39529" y="18574"/>
                    <a:pt x="32861" y="19526"/>
                  </a:cubicBezTo>
                  <a:cubicBezTo>
                    <a:pt x="34766" y="18574"/>
                    <a:pt x="36671" y="19526"/>
                    <a:pt x="37624" y="18574"/>
                  </a:cubicBezTo>
                  <a:cubicBezTo>
                    <a:pt x="34766" y="18574"/>
                    <a:pt x="31909" y="19526"/>
                    <a:pt x="29051" y="19526"/>
                  </a:cubicBezTo>
                  <a:cubicBezTo>
                    <a:pt x="30956" y="19526"/>
                    <a:pt x="32861" y="19526"/>
                    <a:pt x="34766" y="18574"/>
                  </a:cubicBezTo>
                  <a:cubicBezTo>
                    <a:pt x="30956" y="19526"/>
                    <a:pt x="35719" y="17621"/>
                    <a:pt x="35719" y="17621"/>
                  </a:cubicBezTo>
                  <a:cubicBezTo>
                    <a:pt x="34766" y="16669"/>
                    <a:pt x="30004" y="17621"/>
                    <a:pt x="28099" y="17621"/>
                  </a:cubicBezTo>
                  <a:cubicBezTo>
                    <a:pt x="30004" y="17621"/>
                    <a:pt x="30004" y="17621"/>
                    <a:pt x="28099" y="17621"/>
                  </a:cubicBezTo>
                  <a:cubicBezTo>
                    <a:pt x="30956" y="17621"/>
                    <a:pt x="30956" y="17621"/>
                    <a:pt x="27146" y="17621"/>
                  </a:cubicBezTo>
                  <a:cubicBezTo>
                    <a:pt x="30956" y="17621"/>
                    <a:pt x="31909" y="16669"/>
                    <a:pt x="27146" y="17621"/>
                  </a:cubicBezTo>
                  <a:cubicBezTo>
                    <a:pt x="30004" y="17621"/>
                    <a:pt x="30004" y="17621"/>
                    <a:pt x="36671" y="16669"/>
                  </a:cubicBezTo>
                  <a:cubicBezTo>
                    <a:pt x="26194" y="16669"/>
                    <a:pt x="30956" y="16669"/>
                    <a:pt x="32861" y="16669"/>
                  </a:cubicBezTo>
                  <a:cubicBezTo>
                    <a:pt x="31909" y="16669"/>
                    <a:pt x="42386" y="16669"/>
                    <a:pt x="30004" y="16669"/>
                  </a:cubicBezTo>
                  <a:cubicBezTo>
                    <a:pt x="33814" y="16669"/>
                    <a:pt x="9049" y="17621"/>
                    <a:pt x="33814" y="16669"/>
                  </a:cubicBezTo>
                  <a:cubicBezTo>
                    <a:pt x="21431" y="14764"/>
                    <a:pt x="28099" y="15716"/>
                    <a:pt x="30956" y="15716"/>
                  </a:cubicBezTo>
                  <a:cubicBezTo>
                    <a:pt x="19526" y="14764"/>
                    <a:pt x="30004" y="14764"/>
                    <a:pt x="30956" y="15716"/>
                  </a:cubicBezTo>
                  <a:cubicBezTo>
                    <a:pt x="28099" y="15716"/>
                    <a:pt x="26194" y="10953"/>
                    <a:pt x="26194" y="11906"/>
                  </a:cubicBezTo>
                  <a:cubicBezTo>
                    <a:pt x="32861" y="12859"/>
                    <a:pt x="26194" y="10953"/>
                    <a:pt x="27146" y="10953"/>
                  </a:cubicBezTo>
                  <a:cubicBezTo>
                    <a:pt x="30956" y="10953"/>
                    <a:pt x="22384" y="13811"/>
                    <a:pt x="32861" y="10953"/>
                  </a:cubicBezTo>
                  <a:cubicBezTo>
                    <a:pt x="26194" y="10001"/>
                    <a:pt x="16669" y="7144"/>
                    <a:pt x="10954" y="7144"/>
                  </a:cubicBezTo>
                  <a:cubicBezTo>
                    <a:pt x="16669" y="10001"/>
                    <a:pt x="12859" y="7144"/>
                    <a:pt x="10954" y="7144"/>
                  </a:cubicBezTo>
                  <a:cubicBezTo>
                    <a:pt x="13811" y="7144"/>
                    <a:pt x="2381" y="10001"/>
                    <a:pt x="13811" y="8096"/>
                  </a:cubicBezTo>
                  <a:cubicBezTo>
                    <a:pt x="7144" y="7144"/>
                    <a:pt x="8096" y="7144"/>
                    <a:pt x="14764" y="8096"/>
                  </a:cubicBezTo>
                  <a:cubicBezTo>
                    <a:pt x="13811" y="8096"/>
                    <a:pt x="6191" y="7144"/>
                    <a:pt x="12859" y="8096"/>
                  </a:cubicBezTo>
                  <a:cubicBezTo>
                    <a:pt x="8096" y="8096"/>
                    <a:pt x="9049" y="6191"/>
                    <a:pt x="12859" y="9049"/>
                  </a:cubicBezTo>
                  <a:cubicBezTo>
                    <a:pt x="10954" y="9049"/>
                    <a:pt x="9049" y="9049"/>
                    <a:pt x="7144" y="9049"/>
                  </a:cubicBezTo>
                  <a:cubicBezTo>
                    <a:pt x="9049" y="9049"/>
                    <a:pt x="10001" y="10001"/>
                    <a:pt x="11906" y="10001"/>
                  </a:cubicBezTo>
                  <a:cubicBezTo>
                    <a:pt x="9049" y="10001"/>
                    <a:pt x="1429" y="9049"/>
                    <a:pt x="15716" y="10953"/>
                  </a:cubicBezTo>
                  <a:cubicBezTo>
                    <a:pt x="2381" y="7144"/>
                    <a:pt x="24289" y="9049"/>
                    <a:pt x="10001" y="8096"/>
                  </a:cubicBezTo>
                  <a:close/>
                  <a:moveTo>
                    <a:pt x="18574" y="13811"/>
                  </a:moveTo>
                  <a:cubicBezTo>
                    <a:pt x="18574" y="13811"/>
                    <a:pt x="17621" y="13811"/>
                    <a:pt x="18574" y="13811"/>
                  </a:cubicBezTo>
                  <a:close/>
                  <a:moveTo>
                    <a:pt x="18574" y="13811"/>
                  </a:moveTo>
                  <a:cubicBezTo>
                    <a:pt x="18574" y="13811"/>
                    <a:pt x="23336" y="13811"/>
                    <a:pt x="18574" y="13811"/>
                  </a:cubicBezTo>
                  <a:close/>
                  <a:moveTo>
                    <a:pt x="37624" y="12859"/>
                  </a:moveTo>
                  <a:cubicBezTo>
                    <a:pt x="37624" y="12859"/>
                    <a:pt x="34766" y="12859"/>
                    <a:pt x="37624" y="1285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288" name="Google Shape;13288;p15"/>
            <p:cNvSpPr/>
            <p:nvPr/>
          </p:nvSpPr>
          <p:spPr>
            <a:xfrm>
              <a:off x="7221231" y="5777388"/>
              <a:ext cx="9525" cy="9525"/>
            </a:xfrm>
            <a:custGeom>
              <a:avLst/>
              <a:gdLst/>
              <a:ahLst/>
              <a:cxnLst/>
              <a:rect l="l" t="t" r="r" b="b"/>
              <a:pathLst>
                <a:path w="9525" h="9525" extrusionOk="0">
                  <a:moveTo>
                    <a:pt x="8244" y="7144"/>
                  </a:moveTo>
                  <a:cubicBezTo>
                    <a:pt x="7291" y="7144"/>
                    <a:pt x="6339" y="7144"/>
                    <a:pt x="82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289" name="Google Shape;13289;p15"/>
            <p:cNvSpPr/>
            <p:nvPr/>
          </p:nvSpPr>
          <p:spPr>
            <a:xfrm>
              <a:off x="7230904" y="5793581"/>
              <a:ext cx="9525" cy="9525"/>
            </a:xfrm>
            <a:custGeom>
              <a:avLst/>
              <a:gdLst/>
              <a:ahLst/>
              <a:cxnLst/>
              <a:rect l="l" t="t" r="r" b="b"/>
              <a:pathLst>
                <a:path w="9525" h="9525" extrusionOk="0">
                  <a:moveTo>
                    <a:pt x="7144" y="7144"/>
                  </a:moveTo>
                  <a:cubicBezTo>
                    <a:pt x="7144" y="7144"/>
                    <a:pt x="7144" y="9049"/>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290" name="Google Shape;13290;p15"/>
            <p:cNvSpPr/>
            <p:nvPr/>
          </p:nvSpPr>
          <p:spPr>
            <a:xfrm>
              <a:off x="7201376" y="5785008"/>
              <a:ext cx="9525" cy="9525"/>
            </a:xfrm>
            <a:custGeom>
              <a:avLst/>
              <a:gdLst/>
              <a:ahLst/>
              <a:cxnLst/>
              <a:rect l="l" t="t" r="r" b="b"/>
              <a:pathLst>
                <a:path w="9525" h="9525" extrusionOk="0">
                  <a:moveTo>
                    <a:pt x="7144" y="7144"/>
                  </a:moveTo>
                  <a:cubicBezTo>
                    <a:pt x="8096"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291" name="Google Shape;13291;p15"/>
            <p:cNvSpPr/>
            <p:nvPr/>
          </p:nvSpPr>
          <p:spPr>
            <a:xfrm>
              <a:off x="7232809" y="5804058"/>
              <a:ext cx="9525" cy="9525"/>
            </a:xfrm>
            <a:custGeom>
              <a:avLst/>
              <a:gdLst/>
              <a:ahLst/>
              <a:cxnLst/>
              <a:rect l="l" t="t" r="r" b="b"/>
              <a:pathLst>
                <a:path w="9525" h="9525" extrusionOk="0">
                  <a:moveTo>
                    <a:pt x="7144" y="7144"/>
                  </a:moveTo>
                  <a:cubicBezTo>
                    <a:pt x="7144" y="7144"/>
                    <a:pt x="7144" y="7144"/>
                    <a:pt x="7144" y="7144"/>
                  </a:cubicBez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292" name="Google Shape;13292;p15"/>
            <p:cNvSpPr/>
            <p:nvPr/>
          </p:nvSpPr>
          <p:spPr>
            <a:xfrm>
              <a:off x="7233761" y="5804058"/>
              <a:ext cx="9525" cy="9525"/>
            </a:xfrm>
            <a:custGeom>
              <a:avLst/>
              <a:gdLst/>
              <a:ahLst/>
              <a:cxnLst/>
              <a:rect l="l" t="t" r="r" b="b"/>
              <a:pathLst>
                <a:path w="9525" h="9525" extrusionOk="0">
                  <a:moveTo>
                    <a:pt x="7144" y="7144"/>
                  </a:moveTo>
                  <a:lnTo>
                    <a:pt x="7144" y="8097"/>
                  </a:lnTo>
                  <a:cubicBezTo>
                    <a:pt x="7144" y="8097"/>
                    <a:pt x="7144" y="8097"/>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293" name="Google Shape;13293;p15"/>
            <p:cNvSpPr/>
            <p:nvPr/>
          </p:nvSpPr>
          <p:spPr>
            <a:xfrm>
              <a:off x="7234714" y="5804270"/>
              <a:ext cx="9525" cy="9525"/>
            </a:xfrm>
            <a:custGeom>
              <a:avLst/>
              <a:gdLst/>
              <a:ahLst/>
              <a:cxnLst/>
              <a:rect l="l" t="t" r="r" b="b"/>
              <a:pathLst>
                <a:path w="9525" h="9525" extrusionOk="0">
                  <a:moveTo>
                    <a:pt x="7144" y="8837"/>
                  </a:moveTo>
                  <a:cubicBezTo>
                    <a:pt x="7144" y="8837"/>
                    <a:pt x="7144" y="5027"/>
                    <a:pt x="7144" y="883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294" name="Google Shape;13294;p15"/>
            <p:cNvSpPr/>
            <p:nvPr/>
          </p:nvSpPr>
          <p:spPr>
            <a:xfrm>
              <a:off x="7220426" y="5806916"/>
              <a:ext cx="9525" cy="9525"/>
            </a:xfrm>
            <a:custGeom>
              <a:avLst/>
              <a:gdLst/>
              <a:ahLst/>
              <a:cxnLst/>
              <a:rect l="l" t="t" r="r" b="b"/>
              <a:pathLst>
                <a:path w="9525" h="9525" extrusionOk="0">
                  <a:moveTo>
                    <a:pt x="7144" y="7144"/>
                  </a:moveTo>
                  <a:cubicBezTo>
                    <a:pt x="7144" y="7144"/>
                    <a:pt x="7144" y="7144"/>
                    <a:pt x="7144" y="7144"/>
                  </a:cubicBezTo>
                  <a:cubicBezTo>
                    <a:pt x="7144" y="8096"/>
                    <a:pt x="7144"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295" name="Google Shape;13295;p15"/>
            <p:cNvSpPr/>
            <p:nvPr/>
          </p:nvSpPr>
          <p:spPr>
            <a:xfrm>
              <a:off x="7226141" y="5802153"/>
              <a:ext cx="9525" cy="9525"/>
            </a:xfrm>
            <a:custGeom>
              <a:avLst/>
              <a:gdLst/>
              <a:ahLst/>
              <a:cxnLst/>
              <a:rect l="l" t="t" r="r" b="b"/>
              <a:pathLst>
                <a:path w="9525" h="9525" extrusionOk="0">
                  <a:moveTo>
                    <a:pt x="7144" y="7144"/>
                  </a:moveTo>
                  <a:cubicBezTo>
                    <a:pt x="7144" y="8096"/>
                    <a:pt x="7144" y="8096"/>
                    <a:pt x="7144" y="8096"/>
                  </a:cubicBezTo>
                  <a:cubicBezTo>
                    <a:pt x="7144" y="8096"/>
                    <a:pt x="7144" y="9048"/>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296" name="Google Shape;13296;p15"/>
            <p:cNvSpPr/>
            <p:nvPr/>
          </p:nvSpPr>
          <p:spPr>
            <a:xfrm>
              <a:off x="7213759" y="5807868"/>
              <a:ext cx="9525" cy="9525"/>
            </a:xfrm>
            <a:custGeom>
              <a:avLst/>
              <a:gdLst/>
              <a:ahLst/>
              <a:cxnLst/>
              <a:rect l="l" t="t" r="r" b="b"/>
              <a:pathLst>
                <a:path w="9525" h="9525" extrusionOk="0">
                  <a:moveTo>
                    <a:pt x="7144" y="7144"/>
                  </a:move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297" name="Google Shape;13297;p15"/>
            <p:cNvSpPr/>
            <p:nvPr/>
          </p:nvSpPr>
          <p:spPr>
            <a:xfrm>
              <a:off x="7226141" y="5803106"/>
              <a:ext cx="9525" cy="9525"/>
            </a:xfrm>
            <a:custGeom>
              <a:avLst/>
              <a:gdLst/>
              <a:ahLst/>
              <a:cxnLst/>
              <a:rect l="l" t="t" r="r" b="b"/>
              <a:pathLst>
                <a:path w="9525" h="9525" extrusionOk="0">
                  <a:moveTo>
                    <a:pt x="7144" y="7144"/>
                  </a:moveTo>
                  <a:cubicBezTo>
                    <a:pt x="7144" y="8096"/>
                    <a:pt x="7144" y="8096"/>
                    <a:pt x="7144" y="7144"/>
                  </a:cubicBez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298" name="Google Shape;13298;p15"/>
            <p:cNvSpPr/>
            <p:nvPr/>
          </p:nvSpPr>
          <p:spPr>
            <a:xfrm>
              <a:off x="7237571" y="5806492"/>
              <a:ext cx="9525" cy="9525"/>
            </a:xfrm>
            <a:custGeom>
              <a:avLst/>
              <a:gdLst/>
              <a:ahLst/>
              <a:cxnLst/>
              <a:rect l="l" t="t" r="r" b="b"/>
              <a:pathLst>
                <a:path w="9525" h="9525" extrusionOk="0">
                  <a:moveTo>
                    <a:pt x="7144" y="7567"/>
                  </a:moveTo>
                  <a:cubicBezTo>
                    <a:pt x="7144" y="7567"/>
                    <a:pt x="7144" y="6614"/>
                    <a:pt x="7144"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299" name="Google Shape;13299;p15"/>
            <p:cNvSpPr/>
            <p:nvPr/>
          </p:nvSpPr>
          <p:spPr>
            <a:xfrm>
              <a:off x="7237571" y="5806201"/>
              <a:ext cx="9525" cy="9525"/>
            </a:xfrm>
            <a:custGeom>
              <a:avLst/>
              <a:gdLst/>
              <a:ahLst/>
              <a:cxnLst/>
              <a:rect l="l" t="t" r="r" b="b"/>
              <a:pathLst>
                <a:path w="9525" h="9525" extrusionOk="0">
                  <a:moveTo>
                    <a:pt x="7144" y="7858"/>
                  </a:moveTo>
                  <a:lnTo>
                    <a:pt x="7144" y="7858"/>
                  </a:lnTo>
                  <a:cubicBezTo>
                    <a:pt x="7144" y="6906"/>
                    <a:pt x="7144" y="6906"/>
                    <a:pt x="7144" y="785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300" name="Google Shape;13300;p15"/>
            <p:cNvSpPr/>
            <p:nvPr/>
          </p:nvSpPr>
          <p:spPr>
            <a:xfrm>
              <a:off x="7237571" y="5805011"/>
              <a:ext cx="9525" cy="9525"/>
            </a:xfrm>
            <a:custGeom>
              <a:avLst/>
              <a:gdLst/>
              <a:ahLst/>
              <a:cxnLst/>
              <a:rect l="l" t="t" r="r" b="b"/>
              <a:pathLst>
                <a:path w="9525" h="9525" extrusionOk="0">
                  <a:moveTo>
                    <a:pt x="7144" y="7144"/>
                  </a:moveTo>
                  <a:lnTo>
                    <a:pt x="7144" y="7144"/>
                  </a:lnTo>
                  <a:cubicBezTo>
                    <a:pt x="7144" y="8096"/>
                    <a:pt x="7144"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301" name="Google Shape;13301;p15"/>
            <p:cNvSpPr/>
            <p:nvPr/>
          </p:nvSpPr>
          <p:spPr>
            <a:xfrm>
              <a:off x="7236619" y="5805963"/>
              <a:ext cx="9525" cy="9525"/>
            </a:xfrm>
            <a:custGeom>
              <a:avLst/>
              <a:gdLst/>
              <a:ahLst/>
              <a:cxnLst/>
              <a:rect l="l" t="t" r="r" b="b"/>
              <a:pathLst>
                <a:path w="9525" h="9525" extrusionOk="0">
                  <a:moveTo>
                    <a:pt x="7144" y="7144"/>
                  </a:moveTo>
                  <a:lnTo>
                    <a:pt x="7144" y="8097"/>
                  </a:lnTo>
                  <a:cubicBezTo>
                    <a:pt x="7144" y="8097"/>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302" name="Google Shape;13302;p15"/>
            <p:cNvSpPr/>
            <p:nvPr/>
          </p:nvSpPr>
          <p:spPr>
            <a:xfrm>
              <a:off x="7236619" y="5805963"/>
              <a:ext cx="9525" cy="9525"/>
            </a:xfrm>
            <a:custGeom>
              <a:avLst/>
              <a:gdLst/>
              <a:ahLst/>
              <a:cxnLst/>
              <a:rect l="l" t="t" r="r" b="b"/>
              <a:pathLst>
                <a:path w="9525" h="9525" extrusionOk="0">
                  <a:moveTo>
                    <a:pt x="7144" y="7144"/>
                  </a:moveTo>
                  <a:cubicBezTo>
                    <a:pt x="8096" y="10954"/>
                    <a:pt x="7144" y="8097"/>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303" name="Google Shape;13303;p15"/>
            <p:cNvSpPr/>
            <p:nvPr/>
          </p:nvSpPr>
          <p:spPr>
            <a:xfrm>
              <a:off x="7233867" y="5791887"/>
              <a:ext cx="9525" cy="9525"/>
            </a:xfrm>
            <a:custGeom>
              <a:avLst/>
              <a:gdLst/>
              <a:ahLst/>
              <a:cxnLst/>
              <a:rect l="l" t="t" r="r" b="b"/>
              <a:pathLst>
                <a:path w="9525" h="9525" extrusionOk="0">
                  <a:moveTo>
                    <a:pt x="7990" y="8837"/>
                  </a:moveTo>
                  <a:cubicBezTo>
                    <a:pt x="7990" y="8837"/>
                    <a:pt x="6086" y="5027"/>
                    <a:pt x="7990" y="883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304" name="Google Shape;13304;p15"/>
            <p:cNvSpPr/>
            <p:nvPr/>
          </p:nvSpPr>
          <p:spPr>
            <a:xfrm>
              <a:off x="7233761" y="5789771"/>
              <a:ext cx="9525" cy="9525"/>
            </a:xfrm>
            <a:custGeom>
              <a:avLst/>
              <a:gdLst/>
              <a:ahLst/>
              <a:cxnLst/>
              <a:rect l="l" t="t" r="r" b="b"/>
              <a:pathLst>
                <a:path w="9525" h="9525" extrusionOk="0">
                  <a:moveTo>
                    <a:pt x="7144" y="9049"/>
                  </a:moveTo>
                  <a:cubicBezTo>
                    <a:pt x="7144" y="8097"/>
                    <a:pt x="7144" y="7144"/>
                    <a:pt x="7144" y="7144"/>
                  </a:cubicBezTo>
                  <a:cubicBezTo>
                    <a:pt x="7144" y="8097"/>
                    <a:pt x="7144" y="8097"/>
                    <a:pt x="7144" y="904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305" name="Google Shape;13305;p15"/>
            <p:cNvSpPr/>
            <p:nvPr/>
          </p:nvSpPr>
          <p:spPr>
            <a:xfrm>
              <a:off x="7229951" y="5788818"/>
              <a:ext cx="9525" cy="9525"/>
            </a:xfrm>
            <a:custGeom>
              <a:avLst/>
              <a:gdLst/>
              <a:ahLst/>
              <a:cxnLst/>
              <a:rect l="l" t="t" r="r" b="b"/>
              <a:pathLst>
                <a:path w="9525" h="9525" extrusionOk="0">
                  <a:moveTo>
                    <a:pt x="7144" y="10001"/>
                  </a:moveTo>
                  <a:lnTo>
                    <a:pt x="7144" y="7144"/>
                  </a:lnTo>
                  <a:cubicBezTo>
                    <a:pt x="7144" y="8096"/>
                    <a:pt x="7144" y="8096"/>
                    <a:pt x="7144" y="10001"/>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306" name="Google Shape;13306;p15"/>
            <p:cNvSpPr/>
            <p:nvPr/>
          </p:nvSpPr>
          <p:spPr>
            <a:xfrm>
              <a:off x="7227094" y="5804349"/>
              <a:ext cx="9525" cy="9525"/>
            </a:xfrm>
            <a:custGeom>
              <a:avLst/>
              <a:gdLst/>
              <a:ahLst/>
              <a:cxnLst/>
              <a:rect l="l" t="t" r="r" b="b"/>
              <a:pathLst>
                <a:path w="9525" h="9525" extrusionOk="0">
                  <a:moveTo>
                    <a:pt x="7144" y="7805"/>
                  </a:moveTo>
                  <a:cubicBezTo>
                    <a:pt x="8096" y="12568"/>
                    <a:pt x="7144" y="4948"/>
                    <a:pt x="7144" y="7805"/>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307" name="Google Shape;13307;p15"/>
            <p:cNvSpPr/>
            <p:nvPr/>
          </p:nvSpPr>
          <p:spPr>
            <a:xfrm>
              <a:off x="7229528" y="5786363"/>
              <a:ext cx="9525" cy="9525"/>
            </a:xfrm>
            <a:custGeom>
              <a:avLst/>
              <a:gdLst/>
              <a:ahLst/>
              <a:cxnLst/>
              <a:rect l="l" t="t" r="r" b="b"/>
              <a:pathLst>
                <a:path w="9525" h="9525" extrusionOk="0">
                  <a:moveTo>
                    <a:pt x="7567" y="7694"/>
                  </a:moveTo>
                  <a:cubicBezTo>
                    <a:pt x="7567" y="5789"/>
                    <a:pt x="6615" y="9599"/>
                    <a:pt x="7567" y="769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308" name="Google Shape;13308;p15"/>
            <p:cNvSpPr/>
            <p:nvPr/>
          </p:nvSpPr>
          <p:spPr>
            <a:xfrm>
              <a:off x="7225189" y="5786722"/>
              <a:ext cx="9525" cy="9525"/>
            </a:xfrm>
            <a:custGeom>
              <a:avLst/>
              <a:gdLst/>
              <a:ahLst/>
              <a:cxnLst/>
              <a:rect l="l" t="t" r="r" b="b"/>
              <a:pathLst>
                <a:path w="9525" h="9525" extrusionOk="0">
                  <a:moveTo>
                    <a:pt x="9049" y="7335"/>
                  </a:moveTo>
                  <a:lnTo>
                    <a:pt x="7144" y="10193"/>
                  </a:lnTo>
                  <a:cubicBezTo>
                    <a:pt x="7144" y="9240"/>
                    <a:pt x="10001" y="6383"/>
                    <a:pt x="9049" y="7335"/>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309" name="Google Shape;13309;p15"/>
            <p:cNvSpPr/>
            <p:nvPr/>
          </p:nvSpPr>
          <p:spPr>
            <a:xfrm>
              <a:off x="7223813" y="5786766"/>
              <a:ext cx="9525" cy="9525"/>
            </a:xfrm>
            <a:custGeom>
              <a:avLst/>
              <a:gdLst/>
              <a:ahLst/>
              <a:cxnLst/>
              <a:rect l="l" t="t" r="r" b="b"/>
              <a:pathLst>
                <a:path w="9525" h="9525" extrusionOk="0">
                  <a:moveTo>
                    <a:pt x="7567" y="8244"/>
                  </a:moveTo>
                  <a:cubicBezTo>
                    <a:pt x="8519" y="7291"/>
                    <a:pt x="9472" y="6339"/>
                    <a:pt x="7567" y="8244"/>
                  </a:cubicBezTo>
                  <a:cubicBezTo>
                    <a:pt x="7567" y="7291"/>
                    <a:pt x="6615" y="8244"/>
                    <a:pt x="7567" y="82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310" name="Google Shape;13310;p15"/>
            <p:cNvSpPr/>
            <p:nvPr/>
          </p:nvSpPr>
          <p:spPr>
            <a:xfrm>
              <a:off x="7226141" y="5781198"/>
              <a:ext cx="9525" cy="9525"/>
            </a:xfrm>
            <a:custGeom>
              <a:avLst/>
              <a:gdLst/>
              <a:ahLst/>
              <a:cxnLst/>
              <a:rect l="l" t="t" r="r" b="b"/>
              <a:pathLst>
                <a:path w="9525" h="9525" extrusionOk="0">
                  <a:moveTo>
                    <a:pt x="7144" y="7144"/>
                  </a:moveTo>
                  <a:cubicBezTo>
                    <a:pt x="10001" y="7144"/>
                    <a:pt x="8096"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311" name="Google Shape;13311;p15"/>
            <p:cNvSpPr/>
            <p:nvPr/>
          </p:nvSpPr>
          <p:spPr>
            <a:xfrm>
              <a:off x="7242334" y="5670708"/>
              <a:ext cx="9525" cy="9525"/>
            </a:xfrm>
            <a:custGeom>
              <a:avLst/>
              <a:gdLst/>
              <a:ahLst/>
              <a:cxnLst/>
              <a:rect l="l" t="t" r="r" b="b"/>
              <a:pathLst>
                <a:path w="9525" h="9525" extrusionOk="0">
                  <a:moveTo>
                    <a:pt x="7144" y="7144"/>
                  </a:moveTo>
                  <a:cubicBezTo>
                    <a:pt x="10954" y="8097"/>
                    <a:pt x="8096"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312" name="Google Shape;13312;p15"/>
            <p:cNvSpPr/>
            <p:nvPr/>
          </p:nvSpPr>
          <p:spPr>
            <a:xfrm>
              <a:off x="7244297" y="5665628"/>
              <a:ext cx="9525" cy="9525"/>
            </a:xfrm>
            <a:custGeom>
              <a:avLst/>
              <a:gdLst/>
              <a:ahLst/>
              <a:cxnLst/>
              <a:rect l="l" t="t" r="r" b="b"/>
              <a:pathLst>
                <a:path w="9525" h="9525" extrusionOk="0">
                  <a:moveTo>
                    <a:pt x="11847" y="8414"/>
                  </a:moveTo>
                  <a:cubicBezTo>
                    <a:pt x="4228" y="5556"/>
                    <a:pt x="7085" y="8414"/>
                    <a:pt x="11847" y="841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313" name="Google Shape;13313;p15"/>
            <p:cNvSpPr/>
            <p:nvPr/>
          </p:nvSpPr>
          <p:spPr>
            <a:xfrm>
              <a:off x="7251859" y="5613558"/>
              <a:ext cx="9525" cy="9525"/>
            </a:xfrm>
            <a:custGeom>
              <a:avLst/>
              <a:gdLst/>
              <a:ahLst/>
              <a:cxnLst/>
              <a:rect l="l" t="t" r="r" b="b"/>
              <a:pathLst>
                <a:path w="9525" h="9525" extrusionOk="0">
                  <a:moveTo>
                    <a:pt x="7144" y="7144"/>
                  </a:moveTo>
                  <a:lnTo>
                    <a:pt x="7144" y="7144"/>
                  </a:ln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314" name="Google Shape;13314;p15"/>
            <p:cNvSpPr/>
            <p:nvPr/>
          </p:nvSpPr>
          <p:spPr>
            <a:xfrm>
              <a:off x="7252811" y="5580221"/>
              <a:ext cx="9525" cy="9525"/>
            </a:xfrm>
            <a:custGeom>
              <a:avLst/>
              <a:gdLst/>
              <a:ahLst/>
              <a:cxnLst/>
              <a:rect l="l" t="t" r="r" b="b"/>
              <a:pathLst>
                <a:path w="9525" h="9525" extrusionOk="0">
                  <a:moveTo>
                    <a:pt x="7144" y="7144"/>
                  </a:moveTo>
                  <a:cubicBezTo>
                    <a:pt x="7144" y="7144"/>
                    <a:pt x="7144" y="7144"/>
                    <a:pt x="7144" y="7144"/>
                  </a:cubicBez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315" name="Google Shape;13315;p15"/>
            <p:cNvSpPr/>
            <p:nvPr/>
          </p:nvSpPr>
          <p:spPr>
            <a:xfrm>
              <a:off x="7255669" y="5574506"/>
              <a:ext cx="9525" cy="9525"/>
            </a:xfrm>
            <a:custGeom>
              <a:avLst/>
              <a:gdLst/>
              <a:ahLst/>
              <a:cxnLst/>
              <a:rect l="l" t="t" r="r" b="b"/>
              <a:pathLst>
                <a:path w="9525" h="9525" extrusionOk="0">
                  <a:moveTo>
                    <a:pt x="7144" y="7144"/>
                  </a:moveTo>
                  <a:cubicBezTo>
                    <a:pt x="7144" y="7144"/>
                    <a:pt x="7144" y="7144"/>
                    <a:pt x="7144" y="7144"/>
                  </a:cubicBezTo>
                  <a:cubicBezTo>
                    <a:pt x="8096" y="7144"/>
                    <a:pt x="8096"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316" name="Google Shape;13316;p15"/>
            <p:cNvSpPr/>
            <p:nvPr/>
          </p:nvSpPr>
          <p:spPr>
            <a:xfrm>
              <a:off x="7251859" y="5612606"/>
              <a:ext cx="9525" cy="9525"/>
            </a:xfrm>
            <a:custGeom>
              <a:avLst/>
              <a:gdLst/>
              <a:ahLst/>
              <a:cxnLst/>
              <a:rect l="l" t="t" r="r" b="b"/>
              <a:pathLst>
                <a:path w="9525" h="9525" extrusionOk="0">
                  <a:moveTo>
                    <a:pt x="7144" y="8096"/>
                  </a:moveTo>
                  <a:lnTo>
                    <a:pt x="8096" y="7144"/>
                  </a:lnTo>
                  <a:cubicBezTo>
                    <a:pt x="7144" y="7144"/>
                    <a:pt x="7144" y="7144"/>
                    <a:pt x="7144" y="809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317" name="Google Shape;13317;p15"/>
            <p:cNvSpPr/>
            <p:nvPr/>
          </p:nvSpPr>
          <p:spPr>
            <a:xfrm>
              <a:off x="7240429" y="5660231"/>
              <a:ext cx="9525" cy="9525"/>
            </a:xfrm>
            <a:custGeom>
              <a:avLst/>
              <a:gdLst/>
              <a:ahLst/>
              <a:cxnLst/>
              <a:rect l="l" t="t" r="r" b="b"/>
              <a:pathLst>
                <a:path w="9525" h="9525" extrusionOk="0">
                  <a:moveTo>
                    <a:pt x="7144" y="7144"/>
                  </a:moveTo>
                  <a:cubicBezTo>
                    <a:pt x="8096" y="8096"/>
                    <a:pt x="8096"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318" name="Google Shape;13318;p15"/>
            <p:cNvSpPr/>
            <p:nvPr/>
          </p:nvSpPr>
          <p:spPr>
            <a:xfrm>
              <a:off x="7255669" y="5627846"/>
              <a:ext cx="9525" cy="9525"/>
            </a:xfrm>
            <a:custGeom>
              <a:avLst/>
              <a:gdLst/>
              <a:ahLst/>
              <a:cxnLst/>
              <a:rect l="l" t="t" r="r" b="b"/>
              <a:pathLst>
                <a:path w="9525" h="9525" extrusionOk="0">
                  <a:moveTo>
                    <a:pt x="7144" y="7144"/>
                  </a:moveTo>
                  <a:cubicBezTo>
                    <a:pt x="7144" y="7144"/>
                    <a:pt x="10001" y="8097"/>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319" name="Google Shape;13319;p15"/>
            <p:cNvSpPr/>
            <p:nvPr/>
          </p:nvSpPr>
          <p:spPr>
            <a:xfrm>
              <a:off x="7253235" y="5639001"/>
              <a:ext cx="9525" cy="9525"/>
            </a:xfrm>
            <a:custGeom>
              <a:avLst/>
              <a:gdLst/>
              <a:ahLst/>
              <a:cxnLst/>
              <a:rect l="l" t="t" r="r" b="b"/>
              <a:pathLst>
                <a:path w="9525" h="9525" extrusionOk="0">
                  <a:moveTo>
                    <a:pt x="10530" y="7419"/>
                  </a:moveTo>
                  <a:cubicBezTo>
                    <a:pt x="10530" y="6466"/>
                    <a:pt x="2910" y="8371"/>
                    <a:pt x="10530" y="741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320" name="Google Shape;13320;p15"/>
            <p:cNvSpPr/>
            <p:nvPr/>
          </p:nvSpPr>
          <p:spPr>
            <a:xfrm>
              <a:off x="7251859" y="5657373"/>
              <a:ext cx="9525" cy="9525"/>
            </a:xfrm>
            <a:custGeom>
              <a:avLst/>
              <a:gdLst/>
              <a:ahLst/>
              <a:cxnLst/>
              <a:rect l="l" t="t" r="r" b="b"/>
              <a:pathLst>
                <a:path w="9525" h="9525" extrusionOk="0">
                  <a:moveTo>
                    <a:pt x="7144" y="7144"/>
                  </a:moveTo>
                  <a:lnTo>
                    <a:pt x="7144" y="7144"/>
                  </a:lnTo>
                  <a:lnTo>
                    <a:pt x="7144" y="7144"/>
                  </a:ln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321" name="Google Shape;13321;p15"/>
            <p:cNvSpPr/>
            <p:nvPr/>
          </p:nvSpPr>
          <p:spPr>
            <a:xfrm>
              <a:off x="7255669" y="5619511"/>
              <a:ext cx="9525" cy="9525"/>
            </a:xfrm>
            <a:custGeom>
              <a:avLst/>
              <a:gdLst/>
              <a:ahLst/>
              <a:cxnLst/>
              <a:rect l="l" t="t" r="r" b="b"/>
              <a:pathLst>
                <a:path w="9525" h="9525" extrusionOk="0">
                  <a:moveTo>
                    <a:pt x="7144" y="7858"/>
                  </a:moveTo>
                  <a:cubicBezTo>
                    <a:pt x="7144" y="7858"/>
                    <a:pt x="8096" y="7858"/>
                    <a:pt x="8096" y="7858"/>
                  </a:cubicBezTo>
                  <a:cubicBezTo>
                    <a:pt x="8096" y="6906"/>
                    <a:pt x="7144" y="6906"/>
                    <a:pt x="7144" y="785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322" name="Google Shape;13322;p15"/>
            <p:cNvSpPr/>
            <p:nvPr/>
          </p:nvSpPr>
          <p:spPr>
            <a:xfrm>
              <a:off x="7217569" y="5648801"/>
              <a:ext cx="9525" cy="9525"/>
            </a:xfrm>
            <a:custGeom>
              <a:avLst/>
              <a:gdLst/>
              <a:ahLst/>
              <a:cxnLst/>
              <a:rect l="l" t="t" r="r" b="b"/>
              <a:pathLst>
                <a:path w="9525" h="9525" extrusionOk="0">
                  <a:moveTo>
                    <a:pt x="7144" y="7144"/>
                  </a:moveTo>
                  <a:cubicBezTo>
                    <a:pt x="7144" y="7144"/>
                    <a:pt x="7144" y="7144"/>
                    <a:pt x="7144" y="7144"/>
                  </a:cubicBez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323" name="Google Shape;13323;p15"/>
            <p:cNvSpPr/>
            <p:nvPr/>
          </p:nvSpPr>
          <p:spPr>
            <a:xfrm>
              <a:off x="7201588" y="5662136"/>
              <a:ext cx="9525" cy="9525"/>
            </a:xfrm>
            <a:custGeom>
              <a:avLst/>
              <a:gdLst/>
              <a:ahLst/>
              <a:cxnLst/>
              <a:rect l="l" t="t" r="r" b="b"/>
              <a:pathLst>
                <a:path w="9525" h="9525" extrusionOk="0">
                  <a:moveTo>
                    <a:pt x="8837" y="7144"/>
                  </a:moveTo>
                  <a:cubicBezTo>
                    <a:pt x="8837" y="7144"/>
                    <a:pt x="5027" y="7144"/>
                    <a:pt x="883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324" name="Google Shape;13324;p15"/>
            <p:cNvSpPr/>
            <p:nvPr/>
          </p:nvSpPr>
          <p:spPr>
            <a:xfrm>
              <a:off x="7259479" y="5564028"/>
              <a:ext cx="9525" cy="9525"/>
            </a:xfrm>
            <a:custGeom>
              <a:avLst/>
              <a:gdLst/>
              <a:ahLst/>
              <a:cxnLst/>
              <a:rect l="l" t="t" r="r" b="b"/>
              <a:pathLst>
                <a:path w="9525" h="9525" extrusionOk="0">
                  <a:moveTo>
                    <a:pt x="7144" y="7144"/>
                  </a:moveTo>
                  <a:lnTo>
                    <a:pt x="7144" y="7144"/>
                  </a:ln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325" name="Google Shape;13325;p15"/>
            <p:cNvSpPr/>
            <p:nvPr/>
          </p:nvSpPr>
          <p:spPr>
            <a:xfrm>
              <a:off x="7211700" y="5506878"/>
              <a:ext cx="9525" cy="19050"/>
            </a:xfrm>
            <a:custGeom>
              <a:avLst/>
              <a:gdLst/>
              <a:ahLst/>
              <a:cxnLst/>
              <a:rect l="l" t="t" r="r" b="b"/>
              <a:pathLst>
                <a:path w="9525" h="19050" extrusionOk="0">
                  <a:moveTo>
                    <a:pt x="7297" y="7144"/>
                  </a:moveTo>
                  <a:cubicBezTo>
                    <a:pt x="9202" y="10001"/>
                    <a:pt x="5392" y="10953"/>
                    <a:pt x="8250" y="12859"/>
                  </a:cubicBezTo>
                  <a:cubicBezTo>
                    <a:pt x="8250" y="11906"/>
                    <a:pt x="10155" y="8096"/>
                    <a:pt x="729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326" name="Google Shape;13326;p15"/>
            <p:cNvSpPr/>
            <p:nvPr/>
          </p:nvSpPr>
          <p:spPr>
            <a:xfrm>
              <a:off x="7240429" y="5659517"/>
              <a:ext cx="9525" cy="9525"/>
            </a:xfrm>
            <a:custGeom>
              <a:avLst/>
              <a:gdLst/>
              <a:ahLst/>
              <a:cxnLst/>
              <a:rect l="l" t="t" r="r" b="b"/>
              <a:pathLst>
                <a:path w="9525" h="9525" extrusionOk="0">
                  <a:moveTo>
                    <a:pt x="7144" y="7858"/>
                  </a:moveTo>
                  <a:cubicBezTo>
                    <a:pt x="7144" y="6906"/>
                    <a:pt x="7144" y="6906"/>
                    <a:pt x="7144" y="7858"/>
                  </a:cubicBezTo>
                  <a:cubicBezTo>
                    <a:pt x="7144" y="6906"/>
                    <a:pt x="7144" y="6906"/>
                    <a:pt x="7144" y="785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327" name="Google Shape;13327;p15"/>
            <p:cNvSpPr/>
            <p:nvPr/>
          </p:nvSpPr>
          <p:spPr>
            <a:xfrm>
              <a:off x="7212806" y="5512593"/>
              <a:ext cx="9525" cy="9525"/>
            </a:xfrm>
            <a:custGeom>
              <a:avLst/>
              <a:gdLst/>
              <a:ahLst/>
              <a:cxnLst/>
              <a:rect l="l" t="t" r="r" b="b"/>
              <a:pathLst>
                <a:path w="9525" h="9525" extrusionOk="0">
                  <a:moveTo>
                    <a:pt x="7144" y="7144"/>
                  </a:moveTo>
                  <a:cubicBezTo>
                    <a:pt x="7144" y="7144"/>
                    <a:pt x="8096"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328" name="Google Shape;13328;p15"/>
            <p:cNvSpPr/>
            <p:nvPr/>
          </p:nvSpPr>
          <p:spPr>
            <a:xfrm>
              <a:off x="7255669" y="5559266"/>
              <a:ext cx="9525" cy="9525"/>
            </a:xfrm>
            <a:custGeom>
              <a:avLst/>
              <a:gdLst/>
              <a:ahLst/>
              <a:cxnLst/>
              <a:rect l="l" t="t" r="r" b="b"/>
              <a:pathLst>
                <a:path w="9525" h="9525" extrusionOk="0">
                  <a:moveTo>
                    <a:pt x="8096" y="7144"/>
                  </a:moveTo>
                  <a:cubicBezTo>
                    <a:pt x="7144" y="7144"/>
                    <a:pt x="7144" y="7144"/>
                    <a:pt x="7144" y="7144"/>
                  </a:cubicBezTo>
                  <a:cubicBezTo>
                    <a:pt x="7144" y="7144"/>
                    <a:pt x="8096" y="7144"/>
                    <a:pt x="8096"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329" name="Google Shape;13329;p15"/>
            <p:cNvSpPr/>
            <p:nvPr/>
          </p:nvSpPr>
          <p:spPr>
            <a:xfrm>
              <a:off x="7253764" y="5576411"/>
              <a:ext cx="9525" cy="9525"/>
            </a:xfrm>
            <a:custGeom>
              <a:avLst/>
              <a:gdLst/>
              <a:ahLst/>
              <a:cxnLst/>
              <a:rect l="l" t="t" r="r" b="b"/>
              <a:pathLst>
                <a:path w="9525" h="9525" extrusionOk="0">
                  <a:moveTo>
                    <a:pt x="7144" y="7144"/>
                  </a:moveTo>
                  <a:lnTo>
                    <a:pt x="7144" y="7144"/>
                  </a:ln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330" name="Google Shape;13330;p15"/>
            <p:cNvSpPr/>
            <p:nvPr/>
          </p:nvSpPr>
          <p:spPr>
            <a:xfrm>
              <a:off x="7252261" y="5549070"/>
              <a:ext cx="9525" cy="9525"/>
            </a:xfrm>
            <a:custGeom>
              <a:avLst/>
              <a:gdLst/>
              <a:ahLst/>
              <a:cxnLst/>
              <a:rect l="l" t="t" r="r" b="b"/>
              <a:pathLst>
                <a:path w="9525" h="9525" extrusionOk="0">
                  <a:moveTo>
                    <a:pt x="7694" y="7815"/>
                  </a:moveTo>
                  <a:cubicBezTo>
                    <a:pt x="9599" y="5909"/>
                    <a:pt x="5789" y="8767"/>
                    <a:pt x="7694" y="7815"/>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331" name="Google Shape;13331;p15"/>
            <p:cNvSpPr/>
            <p:nvPr/>
          </p:nvSpPr>
          <p:spPr>
            <a:xfrm>
              <a:off x="7251435" y="5540216"/>
              <a:ext cx="9525" cy="9525"/>
            </a:xfrm>
            <a:custGeom>
              <a:avLst/>
              <a:gdLst/>
              <a:ahLst/>
              <a:cxnLst/>
              <a:rect l="l" t="t" r="r" b="b"/>
              <a:pathLst>
                <a:path w="9525" h="9525" extrusionOk="0">
                  <a:moveTo>
                    <a:pt x="7567" y="7144"/>
                  </a:moveTo>
                  <a:cubicBezTo>
                    <a:pt x="7567" y="7144"/>
                    <a:pt x="6615" y="8096"/>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332" name="Google Shape;13332;p15"/>
            <p:cNvSpPr/>
            <p:nvPr/>
          </p:nvSpPr>
          <p:spPr>
            <a:xfrm>
              <a:off x="7212806" y="5619273"/>
              <a:ext cx="9525" cy="9525"/>
            </a:xfrm>
            <a:custGeom>
              <a:avLst/>
              <a:gdLst/>
              <a:ahLst/>
              <a:cxnLst/>
              <a:rect l="l" t="t" r="r" b="b"/>
              <a:pathLst>
                <a:path w="9525" h="9525" extrusionOk="0">
                  <a:moveTo>
                    <a:pt x="10001" y="7144"/>
                  </a:moveTo>
                  <a:cubicBezTo>
                    <a:pt x="9049" y="7144"/>
                    <a:pt x="8096" y="7144"/>
                    <a:pt x="7144" y="8096"/>
                  </a:cubicBezTo>
                  <a:cubicBezTo>
                    <a:pt x="9049" y="8096"/>
                    <a:pt x="10001" y="9049"/>
                    <a:pt x="10001"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333" name="Google Shape;13333;p15"/>
            <p:cNvSpPr/>
            <p:nvPr/>
          </p:nvSpPr>
          <p:spPr>
            <a:xfrm>
              <a:off x="7240408" y="5660231"/>
              <a:ext cx="9525" cy="9525"/>
            </a:xfrm>
            <a:custGeom>
              <a:avLst/>
              <a:gdLst/>
              <a:ahLst/>
              <a:cxnLst/>
              <a:rect l="l" t="t" r="r" b="b"/>
              <a:pathLst>
                <a:path w="9525" h="9525" extrusionOk="0">
                  <a:moveTo>
                    <a:pt x="9069" y="7144"/>
                  </a:moveTo>
                  <a:cubicBezTo>
                    <a:pt x="5259" y="7144"/>
                    <a:pt x="8117" y="7144"/>
                    <a:pt x="9069"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334" name="Google Shape;13334;p15"/>
            <p:cNvSpPr/>
            <p:nvPr/>
          </p:nvSpPr>
          <p:spPr>
            <a:xfrm>
              <a:off x="7229951" y="5547836"/>
              <a:ext cx="9525" cy="9525"/>
            </a:xfrm>
            <a:custGeom>
              <a:avLst/>
              <a:gdLst/>
              <a:ahLst/>
              <a:cxnLst/>
              <a:rect l="l" t="t" r="r" b="b"/>
              <a:pathLst>
                <a:path w="9525" h="9525" extrusionOk="0">
                  <a:moveTo>
                    <a:pt x="7144" y="9049"/>
                  </a:moveTo>
                  <a:lnTo>
                    <a:pt x="7144" y="7144"/>
                  </a:lnTo>
                  <a:cubicBezTo>
                    <a:pt x="7144" y="8096"/>
                    <a:pt x="7144" y="9049"/>
                    <a:pt x="7144" y="904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335" name="Google Shape;13335;p15"/>
            <p:cNvSpPr/>
            <p:nvPr/>
          </p:nvSpPr>
          <p:spPr>
            <a:xfrm>
              <a:off x="7212806" y="5569743"/>
              <a:ext cx="9525" cy="9525"/>
            </a:xfrm>
            <a:custGeom>
              <a:avLst/>
              <a:gdLst/>
              <a:ahLst/>
              <a:cxnLst/>
              <a:rect l="l" t="t" r="r" b="b"/>
              <a:pathLst>
                <a:path w="9525" h="9525" extrusionOk="0">
                  <a:moveTo>
                    <a:pt x="7144" y="7144"/>
                  </a:moveTo>
                  <a:lnTo>
                    <a:pt x="7144" y="7144"/>
                  </a:lnTo>
                  <a:cubicBezTo>
                    <a:pt x="8096" y="7144"/>
                    <a:pt x="8096"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336" name="Google Shape;13336;p15"/>
            <p:cNvSpPr/>
            <p:nvPr/>
          </p:nvSpPr>
          <p:spPr>
            <a:xfrm>
              <a:off x="7229951" y="5543311"/>
              <a:ext cx="9525" cy="9525"/>
            </a:xfrm>
            <a:custGeom>
              <a:avLst/>
              <a:gdLst/>
              <a:ahLst/>
              <a:cxnLst/>
              <a:rect l="l" t="t" r="r" b="b"/>
              <a:pathLst>
                <a:path w="9525" h="9525" extrusionOk="0">
                  <a:moveTo>
                    <a:pt x="7144" y="7858"/>
                  </a:moveTo>
                  <a:cubicBezTo>
                    <a:pt x="9049" y="6906"/>
                    <a:pt x="9049" y="6906"/>
                    <a:pt x="7144" y="785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337" name="Google Shape;13337;p15"/>
            <p:cNvSpPr/>
            <p:nvPr/>
          </p:nvSpPr>
          <p:spPr>
            <a:xfrm>
              <a:off x="7212806" y="5620226"/>
              <a:ext cx="9525" cy="9525"/>
            </a:xfrm>
            <a:custGeom>
              <a:avLst/>
              <a:gdLst/>
              <a:ahLst/>
              <a:cxnLst/>
              <a:rect l="l" t="t" r="r" b="b"/>
              <a:pathLst>
                <a:path w="9525" h="9525" extrusionOk="0">
                  <a:moveTo>
                    <a:pt x="7144" y="7144"/>
                  </a:moveTo>
                  <a:lnTo>
                    <a:pt x="7144" y="7144"/>
                  </a:lnTo>
                  <a:lnTo>
                    <a:pt x="7144" y="7144"/>
                  </a:ln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338" name="Google Shape;13338;p15"/>
            <p:cNvSpPr/>
            <p:nvPr/>
          </p:nvSpPr>
          <p:spPr>
            <a:xfrm>
              <a:off x="7188876" y="5504021"/>
              <a:ext cx="85725" cy="171450"/>
            </a:xfrm>
            <a:custGeom>
              <a:avLst/>
              <a:gdLst/>
              <a:ahLst/>
              <a:cxnLst/>
              <a:rect l="l" t="t" r="r" b="b"/>
              <a:pathLst>
                <a:path w="85725" h="171450" extrusionOk="0">
                  <a:moveTo>
                    <a:pt x="37741" y="132874"/>
                  </a:moveTo>
                  <a:cubicBezTo>
                    <a:pt x="37741" y="135731"/>
                    <a:pt x="31074" y="121444"/>
                    <a:pt x="25359" y="121444"/>
                  </a:cubicBezTo>
                  <a:cubicBezTo>
                    <a:pt x="27264" y="122397"/>
                    <a:pt x="27264" y="122397"/>
                    <a:pt x="26311" y="121444"/>
                  </a:cubicBezTo>
                  <a:cubicBezTo>
                    <a:pt x="31074" y="123349"/>
                    <a:pt x="32026" y="122397"/>
                    <a:pt x="27264" y="118586"/>
                  </a:cubicBezTo>
                  <a:cubicBezTo>
                    <a:pt x="33931" y="117634"/>
                    <a:pt x="28216" y="122397"/>
                    <a:pt x="35836" y="120491"/>
                  </a:cubicBezTo>
                  <a:cubicBezTo>
                    <a:pt x="39646" y="111919"/>
                    <a:pt x="32026" y="62389"/>
                    <a:pt x="28216" y="53816"/>
                  </a:cubicBezTo>
                  <a:cubicBezTo>
                    <a:pt x="32979" y="53816"/>
                    <a:pt x="32979" y="52864"/>
                    <a:pt x="28216" y="52864"/>
                  </a:cubicBezTo>
                  <a:cubicBezTo>
                    <a:pt x="30121" y="47149"/>
                    <a:pt x="37741" y="38577"/>
                    <a:pt x="27264" y="31909"/>
                  </a:cubicBezTo>
                  <a:cubicBezTo>
                    <a:pt x="31074" y="35719"/>
                    <a:pt x="34884" y="29052"/>
                    <a:pt x="32026" y="30004"/>
                  </a:cubicBezTo>
                  <a:cubicBezTo>
                    <a:pt x="39646" y="33814"/>
                    <a:pt x="47266" y="36672"/>
                    <a:pt x="51076" y="31909"/>
                  </a:cubicBezTo>
                  <a:cubicBezTo>
                    <a:pt x="49171" y="37624"/>
                    <a:pt x="49171" y="53816"/>
                    <a:pt x="55839" y="69056"/>
                  </a:cubicBezTo>
                  <a:cubicBezTo>
                    <a:pt x="53934" y="68104"/>
                    <a:pt x="52029" y="67152"/>
                    <a:pt x="50124" y="66199"/>
                  </a:cubicBezTo>
                  <a:cubicBezTo>
                    <a:pt x="56791" y="75724"/>
                    <a:pt x="48219" y="82391"/>
                    <a:pt x="62506" y="82391"/>
                  </a:cubicBezTo>
                  <a:cubicBezTo>
                    <a:pt x="59649" y="83344"/>
                    <a:pt x="56791" y="64294"/>
                    <a:pt x="53934" y="65247"/>
                  </a:cubicBezTo>
                  <a:cubicBezTo>
                    <a:pt x="57744" y="65247"/>
                    <a:pt x="57744" y="66199"/>
                    <a:pt x="53934" y="66199"/>
                  </a:cubicBezTo>
                  <a:cubicBezTo>
                    <a:pt x="53934" y="66199"/>
                    <a:pt x="64411" y="77629"/>
                    <a:pt x="54886" y="78581"/>
                  </a:cubicBezTo>
                  <a:cubicBezTo>
                    <a:pt x="55839" y="79534"/>
                    <a:pt x="62506" y="87154"/>
                    <a:pt x="63459" y="84297"/>
                  </a:cubicBezTo>
                  <a:cubicBezTo>
                    <a:pt x="55839" y="78581"/>
                    <a:pt x="66316" y="126206"/>
                    <a:pt x="66316" y="131922"/>
                  </a:cubicBezTo>
                  <a:cubicBezTo>
                    <a:pt x="58696" y="126206"/>
                    <a:pt x="66316" y="137636"/>
                    <a:pt x="66316" y="136684"/>
                  </a:cubicBezTo>
                  <a:cubicBezTo>
                    <a:pt x="63459" y="136684"/>
                    <a:pt x="65364" y="136684"/>
                    <a:pt x="59649" y="141447"/>
                  </a:cubicBezTo>
                  <a:cubicBezTo>
                    <a:pt x="59649" y="139541"/>
                    <a:pt x="67269" y="145256"/>
                    <a:pt x="66316" y="145256"/>
                  </a:cubicBezTo>
                  <a:cubicBezTo>
                    <a:pt x="57744" y="142399"/>
                    <a:pt x="59649" y="150019"/>
                    <a:pt x="57744" y="149066"/>
                  </a:cubicBezTo>
                  <a:cubicBezTo>
                    <a:pt x="59649" y="150972"/>
                    <a:pt x="65364" y="155734"/>
                    <a:pt x="68221" y="159544"/>
                  </a:cubicBezTo>
                  <a:cubicBezTo>
                    <a:pt x="63459" y="161449"/>
                    <a:pt x="63459" y="164306"/>
                    <a:pt x="60601" y="163354"/>
                  </a:cubicBezTo>
                  <a:cubicBezTo>
                    <a:pt x="63459" y="166211"/>
                    <a:pt x="59649" y="168116"/>
                    <a:pt x="65364" y="168116"/>
                  </a:cubicBezTo>
                  <a:cubicBezTo>
                    <a:pt x="67269" y="167164"/>
                    <a:pt x="66316" y="167164"/>
                    <a:pt x="63459" y="167164"/>
                  </a:cubicBezTo>
                  <a:cubicBezTo>
                    <a:pt x="63459" y="167164"/>
                    <a:pt x="78699" y="159544"/>
                    <a:pt x="66316" y="153829"/>
                  </a:cubicBezTo>
                  <a:cubicBezTo>
                    <a:pt x="69174" y="152877"/>
                    <a:pt x="71079" y="152877"/>
                    <a:pt x="73936" y="151924"/>
                  </a:cubicBezTo>
                  <a:cubicBezTo>
                    <a:pt x="72031" y="148114"/>
                    <a:pt x="77746" y="139541"/>
                    <a:pt x="71079" y="130969"/>
                  </a:cubicBezTo>
                  <a:cubicBezTo>
                    <a:pt x="82509" y="130969"/>
                    <a:pt x="67269" y="127159"/>
                    <a:pt x="65364" y="125254"/>
                  </a:cubicBezTo>
                  <a:cubicBezTo>
                    <a:pt x="72984" y="124302"/>
                    <a:pt x="68221" y="124302"/>
                    <a:pt x="75841" y="122397"/>
                  </a:cubicBezTo>
                  <a:cubicBezTo>
                    <a:pt x="76794" y="122397"/>
                    <a:pt x="71079" y="117634"/>
                    <a:pt x="71079" y="116681"/>
                  </a:cubicBezTo>
                  <a:cubicBezTo>
                    <a:pt x="72984" y="94774"/>
                    <a:pt x="79651" y="97631"/>
                    <a:pt x="68221" y="83344"/>
                  </a:cubicBezTo>
                  <a:cubicBezTo>
                    <a:pt x="70126" y="78581"/>
                    <a:pt x="73936" y="83344"/>
                    <a:pt x="75841" y="83344"/>
                  </a:cubicBezTo>
                  <a:cubicBezTo>
                    <a:pt x="73936" y="83344"/>
                    <a:pt x="73936" y="82391"/>
                    <a:pt x="77746" y="81439"/>
                  </a:cubicBezTo>
                  <a:cubicBezTo>
                    <a:pt x="77746" y="81439"/>
                    <a:pt x="72031" y="77629"/>
                    <a:pt x="71079" y="74772"/>
                  </a:cubicBezTo>
                  <a:cubicBezTo>
                    <a:pt x="74889" y="72866"/>
                    <a:pt x="78699" y="71914"/>
                    <a:pt x="80604" y="70009"/>
                  </a:cubicBezTo>
                  <a:cubicBezTo>
                    <a:pt x="75841" y="66199"/>
                    <a:pt x="82509" y="71914"/>
                    <a:pt x="72984" y="68104"/>
                  </a:cubicBezTo>
                  <a:cubicBezTo>
                    <a:pt x="74889" y="67152"/>
                    <a:pt x="78699" y="65247"/>
                    <a:pt x="79651" y="66199"/>
                  </a:cubicBezTo>
                  <a:cubicBezTo>
                    <a:pt x="82509" y="64294"/>
                    <a:pt x="72984" y="81439"/>
                    <a:pt x="71079" y="78581"/>
                  </a:cubicBezTo>
                  <a:cubicBezTo>
                    <a:pt x="71079" y="78581"/>
                    <a:pt x="80604" y="72866"/>
                    <a:pt x="78699" y="70961"/>
                  </a:cubicBezTo>
                  <a:cubicBezTo>
                    <a:pt x="72031" y="72866"/>
                    <a:pt x="76794" y="71914"/>
                    <a:pt x="70126" y="73819"/>
                  </a:cubicBezTo>
                  <a:cubicBezTo>
                    <a:pt x="82509" y="69056"/>
                    <a:pt x="68221" y="58579"/>
                    <a:pt x="69174" y="54769"/>
                  </a:cubicBezTo>
                  <a:cubicBezTo>
                    <a:pt x="79651" y="57627"/>
                    <a:pt x="70126" y="50006"/>
                    <a:pt x="67269" y="50959"/>
                  </a:cubicBezTo>
                  <a:cubicBezTo>
                    <a:pt x="75841" y="48102"/>
                    <a:pt x="68221" y="35719"/>
                    <a:pt x="67269" y="36672"/>
                  </a:cubicBezTo>
                  <a:cubicBezTo>
                    <a:pt x="81556" y="30956"/>
                    <a:pt x="64411" y="19527"/>
                    <a:pt x="65364" y="22384"/>
                  </a:cubicBezTo>
                  <a:cubicBezTo>
                    <a:pt x="66316" y="21431"/>
                    <a:pt x="74889" y="12859"/>
                    <a:pt x="72031" y="10954"/>
                  </a:cubicBezTo>
                  <a:cubicBezTo>
                    <a:pt x="54886" y="18574"/>
                    <a:pt x="66316" y="12859"/>
                    <a:pt x="53934" y="18574"/>
                  </a:cubicBezTo>
                  <a:cubicBezTo>
                    <a:pt x="65364" y="1429"/>
                    <a:pt x="59649" y="17622"/>
                    <a:pt x="57744" y="13811"/>
                  </a:cubicBezTo>
                  <a:cubicBezTo>
                    <a:pt x="52029" y="20479"/>
                    <a:pt x="32026" y="3334"/>
                    <a:pt x="34884" y="17622"/>
                  </a:cubicBezTo>
                  <a:cubicBezTo>
                    <a:pt x="31074" y="19527"/>
                    <a:pt x="27264" y="9049"/>
                    <a:pt x="24406" y="7144"/>
                  </a:cubicBezTo>
                  <a:cubicBezTo>
                    <a:pt x="21549" y="9049"/>
                    <a:pt x="21549" y="10954"/>
                    <a:pt x="26311" y="11906"/>
                  </a:cubicBezTo>
                  <a:cubicBezTo>
                    <a:pt x="27264" y="10002"/>
                    <a:pt x="5356" y="10954"/>
                    <a:pt x="7261" y="10954"/>
                  </a:cubicBezTo>
                  <a:cubicBezTo>
                    <a:pt x="9166" y="41434"/>
                    <a:pt x="13929" y="44291"/>
                    <a:pt x="7261" y="67152"/>
                  </a:cubicBezTo>
                  <a:cubicBezTo>
                    <a:pt x="10119" y="68104"/>
                    <a:pt x="12976" y="69056"/>
                    <a:pt x="15834" y="70009"/>
                  </a:cubicBezTo>
                  <a:cubicBezTo>
                    <a:pt x="12024" y="78581"/>
                    <a:pt x="19644" y="97631"/>
                    <a:pt x="16786" y="99536"/>
                  </a:cubicBezTo>
                  <a:cubicBezTo>
                    <a:pt x="16786" y="99536"/>
                    <a:pt x="11071" y="97631"/>
                    <a:pt x="9166" y="97631"/>
                  </a:cubicBezTo>
                  <a:cubicBezTo>
                    <a:pt x="13929" y="100489"/>
                    <a:pt x="12024" y="107156"/>
                    <a:pt x="16786" y="106204"/>
                  </a:cubicBezTo>
                  <a:cubicBezTo>
                    <a:pt x="15834" y="106204"/>
                    <a:pt x="15834" y="103347"/>
                    <a:pt x="15834" y="103347"/>
                  </a:cubicBezTo>
                  <a:cubicBezTo>
                    <a:pt x="16786" y="106204"/>
                    <a:pt x="18691" y="106204"/>
                    <a:pt x="21549" y="106204"/>
                  </a:cubicBezTo>
                  <a:cubicBezTo>
                    <a:pt x="2499" y="110966"/>
                    <a:pt x="24406" y="117634"/>
                    <a:pt x="15834" y="115729"/>
                  </a:cubicBezTo>
                  <a:cubicBezTo>
                    <a:pt x="28216" y="125254"/>
                    <a:pt x="15834" y="160497"/>
                    <a:pt x="15834" y="165259"/>
                  </a:cubicBezTo>
                  <a:cubicBezTo>
                    <a:pt x="18691" y="169069"/>
                    <a:pt x="36789" y="166211"/>
                    <a:pt x="37741" y="165259"/>
                  </a:cubicBezTo>
                  <a:cubicBezTo>
                    <a:pt x="33931" y="160497"/>
                    <a:pt x="36789" y="165259"/>
                    <a:pt x="37741" y="164306"/>
                  </a:cubicBezTo>
                  <a:cubicBezTo>
                    <a:pt x="35836" y="162402"/>
                    <a:pt x="36789" y="161449"/>
                    <a:pt x="38694" y="161449"/>
                  </a:cubicBezTo>
                  <a:cubicBezTo>
                    <a:pt x="38694" y="157639"/>
                    <a:pt x="35836" y="161449"/>
                    <a:pt x="32979" y="159544"/>
                  </a:cubicBezTo>
                  <a:cubicBezTo>
                    <a:pt x="38694" y="157639"/>
                    <a:pt x="39646" y="142399"/>
                    <a:pt x="32026" y="140494"/>
                  </a:cubicBezTo>
                  <a:cubicBezTo>
                    <a:pt x="43456" y="133827"/>
                    <a:pt x="25359" y="137636"/>
                    <a:pt x="37741" y="132874"/>
                  </a:cubicBezTo>
                  <a:close/>
                  <a:moveTo>
                    <a:pt x="28216" y="99536"/>
                  </a:moveTo>
                  <a:cubicBezTo>
                    <a:pt x="29169" y="99536"/>
                    <a:pt x="29169" y="100489"/>
                    <a:pt x="28216" y="99536"/>
                  </a:cubicBezTo>
                  <a:close/>
                  <a:moveTo>
                    <a:pt x="28216" y="96679"/>
                  </a:moveTo>
                  <a:cubicBezTo>
                    <a:pt x="28216" y="97631"/>
                    <a:pt x="25359" y="98584"/>
                    <a:pt x="28216" y="96679"/>
                  </a:cubicBezTo>
                  <a:close/>
                  <a:moveTo>
                    <a:pt x="9166" y="103347"/>
                  </a:moveTo>
                  <a:cubicBezTo>
                    <a:pt x="8214" y="102394"/>
                    <a:pt x="12976" y="104299"/>
                    <a:pt x="9166" y="10334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339" name="Google Shape;13339;p15"/>
            <p:cNvSpPr/>
            <p:nvPr/>
          </p:nvSpPr>
          <p:spPr>
            <a:xfrm>
              <a:off x="7194709" y="5600223"/>
              <a:ext cx="9525" cy="9525"/>
            </a:xfrm>
            <a:custGeom>
              <a:avLst/>
              <a:gdLst/>
              <a:ahLst/>
              <a:cxnLst/>
              <a:rect l="l" t="t" r="r" b="b"/>
              <a:pathLst>
                <a:path w="9525" h="9525" extrusionOk="0">
                  <a:moveTo>
                    <a:pt x="7144" y="7144"/>
                  </a:moveTo>
                  <a:cubicBezTo>
                    <a:pt x="7144" y="8096"/>
                    <a:pt x="8096"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340" name="Google Shape;13340;p15"/>
            <p:cNvSpPr/>
            <p:nvPr/>
          </p:nvSpPr>
          <p:spPr>
            <a:xfrm>
              <a:off x="7251435" y="5613558"/>
              <a:ext cx="9525" cy="9525"/>
            </a:xfrm>
            <a:custGeom>
              <a:avLst/>
              <a:gdLst/>
              <a:ahLst/>
              <a:cxnLst/>
              <a:rect l="l" t="t" r="r" b="b"/>
              <a:pathLst>
                <a:path w="9525" h="9525" extrusionOk="0">
                  <a:moveTo>
                    <a:pt x="7567" y="7144"/>
                  </a:moveTo>
                  <a:cubicBezTo>
                    <a:pt x="7567" y="7144"/>
                    <a:pt x="6615" y="7144"/>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341" name="Google Shape;13341;p15"/>
            <p:cNvSpPr/>
            <p:nvPr/>
          </p:nvSpPr>
          <p:spPr>
            <a:xfrm>
              <a:off x="7213865" y="5572601"/>
              <a:ext cx="9525" cy="9525"/>
            </a:xfrm>
            <a:custGeom>
              <a:avLst/>
              <a:gdLst/>
              <a:ahLst/>
              <a:cxnLst/>
              <a:rect l="l" t="t" r="r" b="b"/>
              <a:pathLst>
                <a:path w="9525" h="9525" extrusionOk="0">
                  <a:moveTo>
                    <a:pt x="7990" y="7144"/>
                  </a:moveTo>
                  <a:cubicBezTo>
                    <a:pt x="6085" y="7144"/>
                    <a:pt x="7990" y="7144"/>
                    <a:pt x="7990"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342" name="Google Shape;13342;p15"/>
            <p:cNvSpPr/>
            <p:nvPr/>
          </p:nvSpPr>
          <p:spPr>
            <a:xfrm>
              <a:off x="7241910" y="5629751"/>
              <a:ext cx="9525" cy="9525"/>
            </a:xfrm>
            <a:custGeom>
              <a:avLst/>
              <a:gdLst/>
              <a:ahLst/>
              <a:cxnLst/>
              <a:rect l="l" t="t" r="r" b="b"/>
              <a:pathLst>
                <a:path w="9525" h="9525" extrusionOk="0">
                  <a:moveTo>
                    <a:pt x="7567" y="7144"/>
                  </a:moveTo>
                  <a:cubicBezTo>
                    <a:pt x="7567" y="7144"/>
                    <a:pt x="6615" y="7144"/>
                    <a:pt x="7567" y="7144"/>
                  </a:cubicBezTo>
                  <a:cubicBezTo>
                    <a:pt x="6615" y="7144"/>
                    <a:pt x="7567" y="7144"/>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343" name="Google Shape;13343;p15"/>
            <p:cNvSpPr/>
            <p:nvPr/>
          </p:nvSpPr>
          <p:spPr>
            <a:xfrm>
              <a:off x="7241381" y="5636418"/>
              <a:ext cx="9525" cy="9525"/>
            </a:xfrm>
            <a:custGeom>
              <a:avLst/>
              <a:gdLst/>
              <a:ahLst/>
              <a:cxnLst/>
              <a:rect l="l" t="t" r="r" b="b"/>
              <a:pathLst>
                <a:path w="9525" h="9525" extrusionOk="0">
                  <a:moveTo>
                    <a:pt x="8096" y="7144"/>
                  </a:moveTo>
                  <a:lnTo>
                    <a:pt x="7144" y="8096"/>
                  </a:lnTo>
                  <a:cubicBezTo>
                    <a:pt x="7144" y="8096"/>
                    <a:pt x="7144" y="8096"/>
                    <a:pt x="8096"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344" name="Google Shape;13344;p15"/>
            <p:cNvSpPr/>
            <p:nvPr/>
          </p:nvSpPr>
          <p:spPr>
            <a:xfrm>
              <a:off x="7240429" y="5642133"/>
              <a:ext cx="9525" cy="9525"/>
            </a:xfrm>
            <a:custGeom>
              <a:avLst/>
              <a:gdLst/>
              <a:ahLst/>
              <a:cxnLst/>
              <a:rect l="l" t="t" r="r" b="b"/>
              <a:pathLst>
                <a:path w="9525" h="9525" extrusionOk="0">
                  <a:moveTo>
                    <a:pt x="7144" y="7144"/>
                  </a:moveTo>
                  <a:cubicBezTo>
                    <a:pt x="8096" y="7144"/>
                    <a:pt x="1095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345" name="Google Shape;13345;p15"/>
            <p:cNvSpPr/>
            <p:nvPr/>
          </p:nvSpPr>
          <p:spPr>
            <a:xfrm>
              <a:off x="7233999" y="5577601"/>
              <a:ext cx="9525" cy="9525"/>
            </a:xfrm>
            <a:custGeom>
              <a:avLst/>
              <a:gdLst/>
              <a:ahLst/>
              <a:cxnLst/>
              <a:rect l="l" t="t" r="r" b="b"/>
              <a:pathLst>
                <a:path w="9525" h="9525" extrusionOk="0">
                  <a:moveTo>
                    <a:pt x="7858" y="7858"/>
                  </a:moveTo>
                  <a:cubicBezTo>
                    <a:pt x="7858" y="6906"/>
                    <a:pt x="6906" y="6906"/>
                    <a:pt x="7858" y="7858"/>
                  </a:cubicBezTo>
                  <a:cubicBezTo>
                    <a:pt x="6906" y="6906"/>
                    <a:pt x="6906" y="6906"/>
                    <a:pt x="7858" y="785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346" name="Google Shape;13346;p15"/>
            <p:cNvSpPr/>
            <p:nvPr/>
          </p:nvSpPr>
          <p:spPr>
            <a:xfrm>
              <a:off x="7240756" y="5582126"/>
              <a:ext cx="9525" cy="9525"/>
            </a:xfrm>
            <a:custGeom>
              <a:avLst/>
              <a:gdLst/>
              <a:ahLst/>
              <a:cxnLst/>
              <a:rect l="l" t="t" r="r" b="b"/>
              <a:pathLst>
                <a:path w="9525" h="9525" extrusionOk="0">
                  <a:moveTo>
                    <a:pt x="8722" y="8097"/>
                  </a:moveTo>
                  <a:cubicBezTo>
                    <a:pt x="7769" y="8097"/>
                    <a:pt x="7769" y="7144"/>
                    <a:pt x="7769" y="7144"/>
                  </a:cubicBezTo>
                  <a:cubicBezTo>
                    <a:pt x="6817" y="8097"/>
                    <a:pt x="6817" y="8097"/>
                    <a:pt x="8722" y="809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347" name="Google Shape;13347;p15"/>
            <p:cNvSpPr/>
            <p:nvPr/>
          </p:nvSpPr>
          <p:spPr>
            <a:xfrm>
              <a:off x="7229951" y="5550270"/>
              <a:ext cx="9525" cy="9525"/>
            </a:xfrm>
            <a:custGeom>
              <a:avLst/>
              <a:gdLst/>
              <a:ahLst/>
              <a:cxnLst/>
              <a:rect l="l" t="t" r="r" b="b"/>
              <a:pathLst>
                <a:path w="9525" h="9525" extrusionOk="0">
                  <a:moveTo>
                    <a:pt x="7144" y="7567"/>
                  </a:moveTo>
                  <a:cubicBezTo>
                    <a:pt x="7144" y="7567"/>
                    <a:pt x="7144" y="6615"/>
                    <a:pt x="7144"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348" name="Google Shape;13348;p15"/>
            <p:cNvSpPr/>
            <p:nvPr/>
          </p:nvSpPr>
          <p:spPr>
            <a:xfrm>
              <a:off x="7240005" y="5581173"/>
              <a:ext cx="9525" cy="9525"/>
            </a:xfrm>
            <a:custGeom>
              <a:avLst/>
              <a:gdLst/>
              <a:ahLst/>
              <a:cxnLst/>
              <a:rect l="l" t="t" r="r" b="b"/>
              <a:pathLst>
                <a:path w="9525" h="9525" extrusionOk="0">
                  <a:moveTo>
                    <a:pt x="7567" y="7144"/>
                  </a:moveTo>
                  <a:cubicBezTo>
                    <a:pt x="6615" y="7144"/>
                    <a:pt x="7567" y="8096"/>
                    <a:pt x="7567" y="8096"/>
                  </a:cubicBezTo>
                  <a:cubicBezTo>
                    <a:pt x="7567" y="8096"/>
                    <a:pt x="8520" y="8096"/>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349" name="Google Shape;13349;p15"/>
            <p:cNvSpPr/>
            <p:nvPr/>
          </p:nvSpPr>
          <p:spPr>
            <a:xfrm>
              <a:off x="7240429" y="5664993"/>
              <a:ext cx="9525" cy="9525"/>
            </a:xfrm>
            <a:custGeom>
              <a:avLst/>
              <a:gdLst/>
              <a:ahLst/>
              <a:cxnLst/>
              <a:rect l="l" t="t" r="r" b="b"/>
              <a:pathLst>
                <a:path w="9525" h="9525" extrusionOk="0">
                  <a:moveTo>
                    <a:pt x="7144" y="7144"/>
                  </a:move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350" name="Google Shape;13350;p15"/>
            <p:cNvSpPr/>
            <p:nvPr/>
          </p:nvSpPr>
          <p:spPr>
            <a:xfrm>
              <a:off x="7240429" y="5664993"/>
              <a:ext cx="9525" cy="9525"/>
            </a:xfrm>
            <a:custGeom>
              <a:avLst/>
              <a:gdLst/>
              <a:ahLst/>
              <a:cxnLst/>
              <a:rect l="l" t="t" r="r" b="b"/>
              <a:pathLst>
                <a:path w="9525" h="9525" extrusionOk="0">
                  <a:moveTo>
                    <a:pt x="7144" y="7144"/>
                  </a:moveTo>
                  <a:lnTo>
                    <a:pt x="7144" y="7144"/>
                  </a:lnTo>
                  <a:cubicBezTo>
                    <a:pt x="8096" y="7144"/>
                    <a:pt x="8096"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351" name="Google Shape;13351;p15"/>
            <p:cNvSpPr/>
            <p:nvPr/>
          </p:nvSpPr>
          <p:spPr>
            <a:xfrm>
              <a:off x="7240958" y="5665946"/>
              <a:ext cx="9525" cy="9525"/>
            </a:xfrm>
            <a:custGeom>
              <a:avLst/>
              <a:gdLst/>
              <a:ahLst/>
              <a:cxnLst/>
              <a:rect l="l" t="t" r="r" b="b"/>
              <a:pathLst>
                <a:path w="9525" h="9525" extrusionOk="0">
                  <a:moveTo>
                    <a:pt x="7567" y="7144"/>
                  </a:moveTo>
                  <a:lnTo>
                    <a:pt x="7567" y="7144"/>
                  </a:lnTo>
                  <a:cubicBezTo>
                    <a:pt x="7567" y="7144"/>
                    <a:pt x="6615" y="7144"/>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352" name="Google Shape;13352;p15"/>
            <p:cNvSpPr/>
            <p:nvPr/>
          </p:nvSpPr>
          <p:spPr>
            <a:xfrm>
              <a:off x="7240429" y="5657373"/>
              <a:ext cx="9525" cy="9525"/>
            </a:xfrm>
            <a:custGeom>
              <a:avLst/>
              <a:gdLst/>
              <a:ahLst/>
              <a:cxnLst/>
              <a:rect l="l" t="t" r="r" b="b"/>
              <a:pathLst>
                <a:path w="9525" h="9525" extrusionOk="0">
                  <a:moveTo>
                    <a:pt x="8096" y="7144"/>
                  </a:moveTo>
                  <a:lnTo>
                    <a:pt x="7144" y="7144"/>
                  </a:lnTo>
                  <a:cubicBezTo>
                    <a:pt x="7144" y="7144"/>
                    <a:pt x="7144" y="7144"/>
                    <a:pt x="8096"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353" name="Google Shape;13353;p15"/>
            <p:cNvSpPr/>
            <p:nvPr/>
          </p:nvSpPr>
          <p:spPr>
            <a:xfrm>
              <a:off x="7239872" y="5655468"/>
              <a:ext cx="9525" cy="9525"/>
            </a:xfrm>
            <a:custGeom>
              <a:avLst/>
              <a:gdLst/>
              <a:ahLst/>
              <a:cxnLst/>
              <a:rect l="l" t="t" r="r" b="b"/>
              <a:pathLst>
                <a:path w="9525" h="9525" extrusionOk="0">
                  <a:moveTo>
                    <a:pt x="8653" y="7144"/>
                  </a:moveTo>
                  <a:cubicBezTo>
                    <a:pt x="5796" y="12859"/>
                    <a:pt x="7700" y="7144"/>
                    <a:pt x="8653"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354" name="Google Shape;13354;p15"/>
            <p:cNvSpPr/>
            <p:nvPr/>
          </p:nvSpPr>
          <p:spPr>
            <a:xfrm>
              <a:off x="7253607" y="5645943"/>
              <a:ext cx="9525" cy="9525"/>
            </a:xfrm>
            <a:custGeom>
              <a:avLst/>
              <a:gdLst/>
              <a:ahLst/>
              <a:cxnLst/>
              <a:rect l="l" t="t" r="r" b="b"/>
              <a:pathLst>
                <a:path w="9525" h="9525" extrusionOk="0">
                  <a:moveTo>
                    <a:pt x="7301" y="7144"/>
                  </a:moveTo>
                  <a:cubicBezTo>
                    <a:pt x="10158" y="10954"/>
                    <a:pt x="6348" y="8096"/>
                    <a:pt x="7301"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355" name="Google Shape;13355;p15"/>
            <p:cNvSpPr/>
            <p:nvPr/>
          </p:nvSpPr>
          <p:spPr>
            <a:xfrm>
              <a:off x="7254716" y="5640467"/>
              <a:ext cx="9525" cy="9525"/>
            </a:xfrm>
            <a:custGeom>
              <a:avLst/>
              <a:gdLst/>
              <a:ahLst/>
              <a:cxnLst/>
              <a:rect l="l" t="t" r="r" b="b"/>
              <a:pathLst>
                <a:path w="9525" h="9525" extrusionOk="0">
                  <a:moveTo>
                    <a:pt x="7144" y="7858"/>
                  </a:moveTo>
                  <a:cubicBezTo>
                    <a:pt x="8096" y="8810"/>
                    <a:pt x="9049" y="7858"/>
                    <a:pt x="9049" y="7858"/>
                  </a:cubicBezTo>
                  <a:cubicBezTo>
                    <a:pt x="8096" y="6906"/>
                    <a:pt x="8096" y="6906"/>
                    <a:pt x="7144" y="785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356" name="Google Shape;13356;p15"/>
            <p:cNvSpPr/>
            <p:nvPr/>
          </p:nvSpPr>
          <p:spPr>
            <a:xfrm>
              <a:off x="7253764" y="5600752"/>
              <a:ext cx="9525" cy="9525"/>
            </a:xfrm>
            <a:custGeom>
              <a:avLst/>
              <a:gdLst/>
              <a:ahLst/>
              <a:cxnLst/>
              <a:rect l="l" t="t" r="r" b="b"/>
              <a:pathLst>
                <a:path w="9525" h="9525" extrusionOk="0">
                  <a:moveTo>
                    <a:pt x="7144" y="7567"/>
                  </a:moveTo>
                  <a:lnTo>
                    <a:pt x="10001" y="7567"/>
                  </a:lnTo>
                  <a:cubicBezTo>
                    <a:pt x="9049" y="6615"/>
                    <a:pt x="8096" y="7567"/>
                    <a:pt x="7144"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357" name="Google Shape;13357;p15"/>
            <p:cNvSpPr/>
            <p:nvPr/>
          </p:nvSpPr>
          <p:spPr>
            <a:xfrm>
              <a:off x="7239053" y="5594508"/>
              <a:ext cx="9525" cy="9525"/>
            </a:xfrm>
            <a:custGeom>
              <a:avLst/>
              <a:gdLst/>
              <a:ahLst/>
              <a:cxnLst/>
              <a:rect l="l" t="t" r="r" b="b"/>
              <a:pathLst>
                <a:path w="9525" h="9525" extrusionOk="0">
                  <a:moveTo>
                    <a:pt x="7567" y="7144"/>
                  </a:moveTo>
                  <a:cubicBezTo>
                    <a:pt x="6615" y="9049"/>
                    <a:pt x="7567" y="7144"/>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358" name="Google Shape;13358;p15"/>
            <p:cNvSpPr/>
            <p:nvPr/>
          </p:nvSpPr>
          <p:spPr>
            <a:xfrm>
              <a:off x="7257299" y="5587855"/>
              <a:ext cx="9525" cy="9525"/>
            </a:xfrm>
            <a:custGeom>
              <a:avLst/>
              <a:gdLst/>
              <a:ahLst/>
              <a:cxnLst/>
              <a:rect l="l" t="t" r="r" b="b"/>
              <a:pathLst>
                <a:path w="9525" h="9525" extrusionOk="0">
                  <a:moveTo>
                    <a:pt x="7419" y="8082"/>
                  </a:moveTo>
                  <a:cubicBezTo>
                    <a:pt x="8371" y="9987"/>
                    <a:pt x="6466" y="5225"/>
                    <a:pt x="7419" y="8082"/>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359" name="Google Shape;13359;p15"/>
            <p:cNvSpPr/>
            <p:nvPr/>
          </p:nvSpPr>
          <p:spPr>
            <a:xfrm>
              <a:off x="7251859" y="5542121"/>
              <a:ext cx="9525" cy="9525"/>
            </a:xfrm>
            <a:custGeom>
              <a:avLst/>
              <a:gdLst/>
              <a:ahLst/>
              <a:cxnLst/>
              <a:rect l="l" t="t" r="r" b="b"/>
              <a:pathLst>
                <a:path w="9525" h="9525" extrusionOk="0">
                  <a:moveTo>
                    <a:pt x="10001" y="7144"/>
                  </a:moveTo>
                  <a:lnTo>
                    <a:pt x="7144" y="7144"/>
                  </a:lnTo>
                  <a:cubicBezTo>
                    <a:pt x="7144" y="7144"/>
                    <a:pt x="10954" y="7144"/>
                    <a:pt x="10001"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360" name="Google Shape;13360;p15"/>
            <p:cNvSpPr/>
            <p:nvPr/>
          </p:nvSpPr>
          <p:spPr>
            <a:xfrm>
              <a:off x="7243286" y="5506792"/>
              <a:ext cx="9525" cy="9525"/>
            </a:xfrm>
            <a:custGeom>
              <a:avLst/>
              <a:gdLst/>
              <a:ahLst/>
              <a:cxnLst/>
              <a:rect l="l" t="t" r="r" b="b"/>
              <a:pathLst>
                <a:path w="9525" h="9525" extrusionOk="0">
                  <a:moveTo>
                    <a:pt x="9049" y="9134"/>
                  </a:moveTo>
                  <a:cubicBezTo>
                    <a:pt x="10001" y="7230"/>
                    <a:pt x="9049" y="6277"/>
                    <a:pt x="7144" y="8182"/>
                  </a:cubicBezTo>
                  <a:cubicBezTo>
                    <a:pt x="8096" y="9134"/>
                    <a:pt x="8096" y="10087"/>
                    <a:pt x="9049" y="913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361" name="Google Shape;13361;p15"/>
            <p:cNvSpPr/>
            <p:nvPr/>
          </p:nvSpPr>
          <p:spPr>
            <a:xfrm>
              <a:off x="7187724" y="5565510"/>
              <a:ext cx="9525" cy="9525"/>
            </a:xfrm>
            <a:custGeom>
              <a:avLst/>
              <a:gdLst/>
              <a:ahLst/>
              <a:cxnLst/>
              <a:rect l="l" t="t" r="r" b="b"/>
              <a:pathLst>
                <a:path w="9525" h="9525" extrusionOk="0">
                  <a:moveTo>
                    <a:pt x="8414" y="7567"/>
                  </a:moveTo>
                  <a:cubicBezTo>
                    <a:pt x="5556" y="6615"/>
                    <a:pt x="8414" y="7567"/>
                    <a:pt x="8414"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grpSp>
      <p:grpSp>
        <p:nvGrpSpPr>
          <p:cNvPr id="13362" name="Google Shape;13362;p15"/>
          <p:cNvGrpSpPr/>
          <p:nvPr/>
        </p:nvGrpSpPr>
        <p:grpSpPr>
          <a:xfrm rot="-2082564">
            <a:off x="9000332" y="990488"/>
            <a:ext cx="545933" cy="486276"/>
            <a:chOff x="686076" y="4475870"/>
            <a:chExt cx="1416461" cy="1261676"/>
          </a:xfrm>
        </p:grpSpPr>
        <p:sp>
          <p:nvSpPr>
            <p:cNvPr id="13363" name="Google Shape;13363;p15"/>
            <p:cNvSpPr/>
            <p:nvPr/>
          </p:nvSpPr>
          <p:spPr>
            <a:xfrm>
              <a:off x="1256021" y="5147054"/>
              <a:ext cx="142875" cy="180975"/>
            </a:xfrm>
            <a:custGeom>
              <a:avLst/>
              <a:gdLst/>
              <a:ahLst/>
              <a:cxnLst/>
              <a:rect l="l" t="t" r="r" b="b"/>
              <a:pathLst>
                <a:path w="142875" h="180975" extrusionOk="0">
                  <a:moveTo>
                    <a:pt x="135731" y="55350"/>
                  </a:moveTo>
                  <a:cubicBezTo>
                    <a:pt x="116681" y="-59903"/>
                    <a:pt x="7144" y="60112"/>
                    <a:pt x="7144" y="119167"/>
                  </a:cubicBezTo>
                  <a:cubicBezTo>
                    <a:pt x="8096" y="240135"/>
                    <a:pt x="99536" y="143932"/>
                    <a:pt x="96679" y="142027"/>
                  </a:cubicBezTo>
                  <a:cubicBezTo>
                    <a:pt x="76676" y="146790"/>
                    <a:pt x="57626" y="151552"/>
                    <a:pt x="38576" y="157267"/>
                  </a:cubicBezTo>
                  <a:cubicBezTo>
                    <a:pt x="-42386" y="131550"/>
                    <a:pt x="119539" y="-45615"/>
                    <a:pt x="135731" y="55350"/>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364" name="Google Shape;13364;p15"/>
            <p:cNvSpPr/>
            <p:nvPr/>
          </p:nvSpPr>
          <p:spPr>
            <a:xfrm>
              <a:off x="1288406" y="4800925"/>
              <a:ext cx="28575" cy="247650"/>
            </a:xfrm>
            <a:custGeom>
              <a:avLst/>
              <a:gdLst/>
              <a:ahLst/>
              <a:cxnLst/>
              <a:rect l="l" t="t" r="r" b="b"/>
              <a:pathLst>
                <a:path w="28575" h="247650" extrusionOk="0">
                  <a:moveTo>
                    <a:pt x="24289" y="243364"/>
                  </a:moveTo>
                  <a:cubicBezTo>
                    <a:pt x="24289" y="192881"/>
                    <a:pt x="7144" y="35719"/>
                    <a:pt x="7144" y="7144"/>
                  </a:cubicBezTo>
                  <a:cubicBezTo>
                    <a:pt x="7144" y="57626"/>
                    <a:pt x="24289" y="214789"/>
                    <a:pt x="24289" y="24336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365" name="Google Shape;13365;p15"/>
            <p:cNvSpPr/>
            <p:nvPr/>
          </p:nvSpPr>
          <p:spPr>
            <a:xfrm>
              <a:off x="1015744" y="4674081"/>
              <a:ext cx="85725" cy="142875"/>
            </a:xfrm>
            <a:custGeom>
              <a:avLst/>
              <a:gdLst/>
              <a:ahLst/>
              <a:cxnLst/>
              <a:rect l="l" t="t" r="r" b="b"/>
              <a:pathLst>
                <a:path w="85725" h="142875" extrusionOk="0">
                  <a:moveTo>
                    <a:pt x="8343" y="10162"/>
                  </a:moveTo>
                  <a:cubicBezTo>
                    <a:pt x="8343" y="10162"/>
                    <a:pt x="60731" y="139702"/>
                    <a:pt x="65493" y="137797"/>
                  </a:cubicBezTo>
                  <a:cubicBezTo>
                    <a:pt x="129311" y="120652"/>
                    <a:pt x="-6897" y="-14603"/>
                    <a:pt x="8343" y="10162"/>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366" name="Google Shape;13366;p15"/>
            <p:cNvSpPr/>
            <p:nvPr/>
          </p:nvSpPr>
          <p:spPr>
            <a:xfrm>
              <a:off x="1072718" y="4650660"/>
              <a:ext cx="85725" cy="142875"/>
            </a:xfrm>
            <a:custGeom>
              <a:avLst/>
              <a:gdLst/>
              <a:ahLst/>
              <a:cxnLst/>
              <a:rect l="l" t="t" r="r" b="b"/>
              <a:pathLst>
                <a:path w="85725" h="142875" extrusionOk="0">
                  <a:moveTo>
                    <a:pt x="8520" y="9771"/>
                  </a:moveTo>
                  <a:cubicBezTo>
                    <a:pt x="10425" y="11676"/>
                    <a:pt x="54240" y="139311"/>
                    <a:pt x="61860" y="137406"/>
                  </a:cubicBezTo>
                  <a:cubicBezTo>
                    <a:pt x="125677" y="120261"/>
                    <a:pt x="-7673" y="-13089"/>
                    <a:pt x="8520" y="9771"/>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367" name="Google Shape;13367;p15"/>
            <p:cNvSpPr/>
            <p:nvPr/>
          </p:nvSpPr>
          <p:spPr>
            <a:xfrm>
              <a:off x="1051730" y="4696080"/>
              <a:ext cx="76200" cy="57150"/>
            </a:xfrm>
            <a:custGeom>
              <a:avLst/>
              <a:gdLst/>
              <a:ahLst/>
              <a:cxnLst/>
              <a:rect l="l" t="t" r="r" b="b"/>
              <a:pathLst>
                <a:path w="76200" h="57150" extrusionOk="0">
                  <a:moveTo>
                    <a:pt x="13315" y="51981"/>
                  </a:moveTo>
                  <a:cubicBezTo>
                    <a:pt x="44747" y="53886"/>
                    <a:pt x="63797" y="43409"/>
                    <a:pt x="71417" y="20549"/>
                  </a:cubicBezTo>
                  <a:cubicBezTo>
                    <a:pt x="59035" y="-25171"/>
                    <a:pt x="-14308" y="61506"/>
                    <a:pt x="13315" y="51981"/>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368" name="Google Shape;13368;p15"/>
            <p:cNvSpPr/>
            <p:nvPr/>
          </p:nvSpPr>
          <p:spPr>
            <a:xfrm>
              <a:off x="1144144" y="4732057"/>
              <a:ext cx="85725" cy="104775"/>
            </a:xfrm>
            <a:custGeom>
              <a:avLst/>
              <a:gdLst/>
              <a:ahLst/>
              <a:cxnLst/>
              <a:rect l="l" t="t" r="r" b="b"/>
              <a:pathLst>
                <a:path w="85725" h="104775" extrusionOk="0">
                  <a:moveTo>
                    <a:pt x="32343" y="42674"/>
                  </a:moveTo>
                  <a:cubicBezTo>
                    <a:pt x="54251" y="25529"/>
                    <a:pt x="54251" y="16004"/>
                    <a:pt x="33296" y="16004"/>
                  </a:cubicBezTo>
                  <a:cubicBezTo>
                    <a:pt x="43773" y="45532"/>
                    <a:pt x="54251" y="103634"/>
                    <a:pt x="32343" y="101729"/>
                  </a:cubicBezTo>
                  <a:cubicBezTo>
                    <a:pt x="135213" y="112207"/>
                    <a:pt x="42821" y="764"/>
                    <a:pt x="35201" y="7432"/>
                  </a:cubicBezTo>
                  <a:cubicBezTo>
                    <a:pt x="-26712" y="60772"/>
                    <a:pt x="33296" y="39817"/>
                    <a:pt x="32343" y="4267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369" name="Google Shape;13369;p15"/>
            <p:cNvSpPr/>
            <p:nvPr/>
          </p:nvSpPr>
          <p:spPr>
            <a:xfrm>
              <a:off x="1230230" y="4583390"/>
              <a:ext cx="85725" cy="209550"/>
            </a:xfrm>
            <a:custGeom>
              <a:avLst/>
              <a:gdLst/>
              <a:ahLst/>
              <a:cxnLst/>
              <a:rect l="l" t="t" r="r" b="b"/>
              <a:pathLst>
                <a:path w="85725" h="209550" extrusionOk="0">
                  <a:moveTo>
                    <a:pt x="77702" y="66563"/>
                  </a:moveTo>
                  <a:cubicBezTo>
                    <a:pt x="42460" y="-166799"/>
                    <a:pt x="-13738" y="378031"/>
                    <a:pt x="85322" y="153241"/>
                  </a:cubicBezTo>
                  <a:cubicBezTo>
                    <a:pt x="91037" y="140858"/>
                    <a:pt x="-16595" y="164671"/>
                    <a:pt x="11980" y="97043"/>
                  </a:cubicBezTo>
                  <a:cubicBezTo>
                    <a:pt x="29125" y="56086"/>
                    <a:pt x="76750" y="57991"/>
                    <a:pt x="77702" y="66563"/>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370" name="Google Shape;13370;p15"/>
            <p:cNvSpPr/>
            <p:nvPr/>
          </p:nvSpPr>
          <p:spPr>
            <a:xfrm>
              <a:off x="1341535" y="4583327"/>
              <a:ext cx="76200" cy="38100"/>
            </a:xfrm>
            <a:custGeom>
              <a:avLst/>
              <a:gdLst/>
              <a:ahLst/>
              <a:cxnLst/>
              <a:rect l="l" t="t" r="r" b="b"/>
              <a:pathLst>
                <a:path w="76200" h="38100" extrusionOk="0">
                  <a:moveTo>
                    <a:pt x="26405" y="28526"/>
                  </a:moveTo>
                  <a:cubicBezTo>
                    <a:pt x="62600" y="40909"/>
                    <a:pt x="77840" y="34241"/>
                    <a:pt x="72125" y="7571"/>
                  </a:cubicBezTo>
                  <a:cubicBezTo>
                    <a:pt x="-46938" y="3761"/>
                    <a:pt x="35930" y="26621"/>
                    <a:pt x="26405" y="2852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371" name="Google Shape;13371;p15"/>
            <p:cNvSpPr/>
            <p:nvPr/>
          </p:nvSpPr>
          <p:spPr>
            <a:xfrm>
              <a:off x="1437592" y="4475870"/>
              <a:ext cx="57150" cy="171450"/>
            </a:xfrm>
            <a:custGeom>
              <a:avLst/>
              <a:gdLst/>
              <a:ahLst/>
              <a:cxnLst/>
              <a:rect l="l" t="t" r="r" b="b"/>
              <a:pathLst>
                <a:path w="57150" h="171450" extrusionOk="0">
                  <a:moveTo>
                    <a:pt x="16073" y="77881"/>
                  </a:moveTo>
                  <a:cubicBezTo>
                    <a:pt x="-2977" y="146461"/>
                    <a:pt x="8453" y="176941"/>
                    <a:pt x="50363" y="172179"/>
                  </a:cubicBezTo>
                  <a:cubicBezTo>
                    <a:pt x="23693" y="-152624"/>
                    <a:pt x="25598" y="107409"/>
                    <a:pt x="16073" y="77881"/>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372" name="Google Shape;13372;p15"/>
            <p:cNvSpPr/>
            <p:nvPr/>
          </p:nvSpPr>
          <p:spPr>
            <a:xfrm>
              <a:off x="1501221" y="4537947"/>
              <a:ext cx="114300" cy="123825"/>
            </a:xfrm>
            <a:custGeom>
              <a:avLst/>
              <a:gdLst/>
              <a:ahLst/>
              <a:cxnLst/>
              <a:rect l="l" t="t" r="r" b="b"/>
              <a:pathLst>
                <a:path w="114300" h="123825" extrusionOk="0">
                  <a:moveTo>
                    <a:pt x="55314" y="9137"/>
                  </a:moveTo>
                  <a:cubicBezTo>
                    <a:pt x="20071" y="1517"/>
                    <a:pt x="3879" y="15804"/>
                    <a:pt x="7689" y="51047"/>
                  </a:cubicBezTo>
                  <a:cubicBezTo>
                    <a:pt x="29596" y="106292"/>
                    <a:pt x="111511" y="50094"/>
                    <a:pt x="89604" y="27234"/>
                  </a:cubicBezTo>
                  <a:cubicBezTo>
                    <a:pt x="59124" y="-4198"/>
                    <a:pt x="15309" y="158679"/>
                    <a:pt x="89604" y="117722"/>
                  </a:cubicBezTo>
                  <a:cubicBezTo>
                    <a:pt x="165804" y="76764"/>
                    <a:pt x="38169" y="51047"/>
                    <a:pt x="37216" y="47237"/>
                  </a:cubicBezTo>
                  <a:cubicBezTo>
                    <a:pt x="36264" y="42474"/>
                    <a:pt x="71506" y="14852"/>
                    <a:pt x="55314" y="913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373" name="Google Shape;13373;p15"/>
            <p:cNvSpPr/>
            <p:nvPr/>
          </p:nvSpPr>
          <p:spPr>
            <a:xfrm>
              <a:off x="1630343" y="4540089"/>
              <a:ext cx="85725" cy="66675"/>
            </a:xfrm>
            <a:custGeom>
              <a:avLst/>
              <a:gdLst/>
              <a:ahLst/>
              <a:cxnLst/>
              <a:rect l="l" t="t" r="r" b="b"/>
              <a:pathLst>
                <a:path w="85725" h="66675" extrusionOk="0">
                  <a:moveTo>
                    <a:pt x="7154" y="11757"/>
                  </a:moveTo>
                  <a:cubicBezTo>
                    <a:pt x="6202" y="137487"/>
                    <a:pt x="70019" y="10804"/>
                    <a:pt x="80497" y="48904"/>
                  </a:cubicBezTo>
                  <a:cubicBezTo>
                    <a:pt x="58589" y="33664"/>
                    <a:pt x="33824" y="36522"/>
                    <a:pt x="7154" y="55572"/>
                  </a:cubicBezTo>
                  <a:cubicBezTo>
                    <a:pt x="40492" y="98434"/>
                    <a:pt x="9059" y="-16818"/>
                    <a:pt x="7154" y="1175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374" name="Google Shape;13374;p15"/>
            <p:cNvSpPr/>
            <p:nvPr/>
          </p:nvSpPr>
          <p:spPr>
            <a:xfrm>
              <a:off x="1647887" y="4533309"/>
              <a:ext cx="66675" cy="123825"/>
            </a:xfrm>
            <a:custGeom>
              <a:avLst/>
              <a:gdLst/>
              <a:ahLst/>
              <a:cxnLst/>
              <a:rect l="l" t="t" r="r" b="b"/>
              <a:pathLst>
                <a:path w="66675" h="123825" extrusionOk="0">
                  <a:moveTo>
                    <a:pt x="16281" y="10917"/>
                  </a:moveTo>
                  <a:cubicBezTo>
                    <a:pt x="-1817" y="67115"/>
                    <a:pt x="6756" y="104262"/>
                    <a:pt x="43904" y="123312"/>
                  </a:cubicBezTo>
                  <a:cubicBezTo>
                    <a:pt x="102006" y="107120"/>
                    <a:pt x="14376" y="-15753"/>
                    <a:pt x="16281" y="1091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375" name="Google Shape;13375;p15"/>
            <p:cNvSpPr/>
            <p:nvPr/>
          </p:nvSpPr>
          <p:spPr>
            <a:xfrm>
              <a:off x="1035482" y="5319583"/>
              <a:ext cx="180975" cy="180975"/>
            </a:xfrm>
            <a:custGeom>
              <a:avLst/>
              <a:gdLst/>
              <a:ahLst/>
              <a:cxnLst/>
              <a:rect l="l" t="t" r="r" b="b"/>
              <a:pathLst>
                <a:path w="180975" h="180975" extrusionOk="0">
                  <a:moveTo>
                    <a:pt x="174343" y="7598"/>
                  </a:moveTo>
                  <a:cubicBezTo>
                    <a:pt x="180058" y="1883"/>
                    <a:pt x="-3774" y="159998"/>
                    <a:pt x="7656" y="171428"/>
                  </a:cubicBezTo>
                  <a:cubicBezTo>
                    <a:pt x="40993" y="204765"/>
                    <a:pt x="186726" y="-3832"/>
                    <a:pt x="174343" y="759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376" name="Google Shape;13376;p15"/>
            <p:cNvSpPr/>
            <p:nvPr/>
          </p:nvSpPr>
          <p:spPr>
            <a:xfrm>
              <a:off x="686076" y="5555723"/>
              <a:ext cx="76200" cy="142875"/>
            </a:xfrm>
            <a:custGeom>
              <a:avLst/>
              <a:gdLst/>
              <a:ahLst/>
              <a:cxnLst/>
              <a:rect l="l" t="t" r="r" b="b"/>
              <a:pathLst>
                <a:path w="76200" h="142875" extrusionOk="0">
                  <a:moveTo>
                    <a:pt x="8447" y="9583"/>
                  </a:moveTo>
                  <a:cubicBezTo>
                    <a:pt x="10352" y="12441"/>
                    <a:pt x="45594" y="139123"/>
                    <a:pt x="53214" y="137218"/>
                  </a:cubicBezTo>
                  <a:cubicBezTo>
                    <a:pt x="117984" y="120073"/>
                    <a:pt x="-6793" y="-12324"/>
                    <a:pt x="8447" y="9583"/>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377" name="Google Shape;13377;p15"/>
            <p:cNvSpPr/>
            <p:nvPr/>
          </p:nvSpPr>
          <p:spPr>
            <a:xfrm>
              <a:off x="761321" y="5549822"/>
              <a:ext cx="66675" cy="142875"/>
            </a:xfrm>
            <a:custGeom>
              <a:avLst/>
              <a:gdLst/>
              <a:ahLst/>
              <a:cxnLst/>
              <a:rect l="l" t="t" r="r" b="b"/>
              <a:pathLst>
                <a:path w="66675" h="142875" extrusionOk="0">
                  <a:moveTo>
                    <a:pt x="7497" y="9769"/>
                  </a:moveTo>
                  <a:cubicBezTo>
                    <a:pt x="7497" y="10721"/>
                    <a:pt x="30357" y="148834"/>
                    <a:pt x="49407" y="143119"/>
                  </a:cubicBezTo>
                  <a:cubicBezTo>
                    <a:pt x="91317" y="131689"/>
                    <a:pt x="829" y="-14044"/>
                    <a:pt x="7497" y="976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378" name="Google Shape;13378;p15"/>
            <p:cNvSpPr/>
            <p:nvPr/>
          </p:nvSpPr>
          <p:spPr>
            <a:xfrm>
              <a:off x="714145" y="5584039"/>
              <a:ext cx="76200" cy="57150"/>
            </a:xfrm>
            <a:custGeom>
              <a:avLst/>
              <a:gdLst/>
              <a:ahLst/>
              <a:cxnLst/>
              <a:rect l="l" t="t" r="r" b="b"/>
              <a:pathLst>
                <a:path w="76200" h="57150" extrusionOk="0">
                  <a:moveTo>
                    <a:pt x="12763" y="49847"/>
                  </a:moveTo>
                  <a:cubicBezTo>
                    <a:pt x="47053" y="53657"/>
                    <a:pt x="66103" y="43180"/>
                    <a:pt x="70865" y="18415"/>
                  </a:cubicBezTo>
                  <a:cubicBezTo>
                    <a:pt x="47053" y="-21590"/>
                    <a:pt x="-11050" y="58420"/>
                    <a:pt x="12763" y="4984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379" name="Google Shape;13379;p15"/>
            <p:cNvSpPr/>
            <p:nvPr/>
          </p:nvSpPr>
          <p:spPr>
            <a:xfrm>
              <a:off x="826564" y="5619122"/>
              <a:ext cx="66675" cy="85725"/>
            </a:xfrm>
            <a:custGeom>
              <a:avLst/>
              <a:gdLst/>
              <a:ahLst/>
              <a:cxnLst/>
              <a:rect l="l" t="t" r="r" b="b"/>
              <a:pathLst>
                <a:path w="66675" h="85725" extrusionOk="0">
                  <a:moveTo>
                    <a:pt x="27978" y="38576"/>
                  </a:moveTo>
                  <a:cubicBezTo>
                    <a:pt x="57506" y="5239"/>
                    <a:pt x="7023" y="45244"/>
                    <a:pt x="60363" y="70009"/>
                  </a:cubicBezTo>
                  <a:cubicBezTo>
                    <a:pt x="42266" y="70009"/>
                    <a:pt x="25121" y="72866"/>
                    <a:pt x="8928" y="78581"/>
                  </a:cubicBezTo>
                  <a:cubicBezTo>
                    <a:pt x="18453" y="62389"/>
                    <a:pt x="100368" y="97631"/>
                    <a:pt x="47981" y="57626"/>
                  </a:cubicBezTo>
                  <a:cubicBezTo>
                    <a:pt x="61316" y="29051"/>
                    <a:pt x="56553" y="11906"/>
                    <a:pt x="33693" y="7144"/>
                  </a:cubicBezTo>
                  <a:cubicBezTo>
                    <a:pt x="-22504" y="35719"/>
                    <a:pt x="27978" y="38576"/>
                    <a:pt x="27978" y="3857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380" name="Google Shape;13380;p15"/>
            <p:cNvSpPr/>
            <p:nvPr/>
          </p:nvSpPr>
          <p:spPr>
            <a:xfrm>
              <a:off x="910514" y="5510983"/>
              <a:ext cx="95250" cy="152400"/>
            </a:xfrm>
            <a:custGeom>
              <a:avLst/>
              <a:gdLst/>
              <a:ahLst/>
              <a:cxnLst/>
              <a:rect l="l" t="t" r="r" b="b"/>
              <a:pathLst>
                <a:path w="95250" h="152400" extrusionOk="0">
                  <a:moveTo>
                    <a:pt x="94523" y="58133"/>
                  </a:moveTo>
                  <a:cubicBezTo>
                    <a:pt x="92618" y="-50452"/>
                    <a:pt x="18323" y="44798"/>
                    <a:pt x="8798" y="66705"/>
                  </a:cubicBezTo>
                  <a:cubicBezTo>
                    <a:pt x="-3584" y="94328"/>
                    <a:pt x="56423" y="185768"/>
                    <a:pt x="92618" y="131475"/>
                  </a:cubicBezTo>
                  <a:cubicBezTo>
                    <a:pt x="65948" y="172433"/>
                    <a:pt x="-3584" y="37178"/>
                    <a:pt x="36421" y="37178"/>
                  </a:cubicBezTo>
                  <a:cubicBezTo>
                    <a:pt x="53566" y="53370"/>
                    <a:pt x="72616" y="60990"/>
                    <a:pt x="94523" y="58133"/>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381" name="Google Shape;13381;p15"/>
            <p:cNvSpPr/>
            <p:nvPr/>
          </p:nvSpPr>
          <p:spPr>
            <a:xfrm>
              <a:off x="1347367" y="5363718"/>
              <a:ext cx="238125" cy="209550"/>
            </a:xfrm>
            <a:custGeom>
              <a:avLst/>
              <a:gdLst/>
              <a:ahLst/>
              <a:cxnLst/>
              <a:rect l="l" t="t" r="r" b="b"/>
              <a:pathLst>
                <a:path w="238125" h="209550" extrusionOk="0">
                  <a:moveTo>
                    <a:pt x="7238" y="7278"/>
                  </a:moveTo>
                  <a:cubicBezTo>
                    <a:pt x="26288" y="25376"/>
                    <a:pt x="222503" y="215876"/>
                    <a:pt x="234885" y="203493"/>
                  </a:cubicBezTo>
                  <a:cubicBezTo>
                    <a:pt x="258698" y="179681"/>
                    <a:pt x="1523" y="1563"/>
                    <a:pt x="7238" y="727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382" name="Google Shape;13382;p15"/>
            <p:cNvSpPr/>
            <p:nvPr/>
          </p:nvSpPr>
          <p:spPr>
            <a:xfrm>
              <a:off x="1395813" y="5319772"/>
              <a:ext cx="219075" cy="190500"/>
            </a:xfrm>
            <a:custGeom>
              <a:avLst/>
              <a:gdLst/>
              <a:ahLst/>
              <a:cxnLst/>
              <a:rect l="l" t="t" r="r" b="b"/>
              <a:pathLst>
                <a:path w="219075" h="190500" extrusionOk="0">
                  <a:moveTo>
                    <a:pt x="7370" y="7409"/>
                  </a:moveTo>
                  <a:cubicBezTo>
                    <a:pt x="25467" y="23601"/>
                    <a:pt x="200727" y="196004"/>
                    <a:pt x="213110" y="183621"/>
                  </a:cubicBezTo>
                  <a:cubicBezTo>
                    <a:pt x="236922" y="158856"/>
                    <a:pt x="-1203" y="-211"/>
                    <a:pt x="7370" y="740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383" name="Google Shape;13383;p15"/>
            <p:cNvSpPr/>
            <p:nvPr/>
          </p:nvSpPr>
          <p:spPr>
            <a:xfrm>
              <a:off x="1602684" y="5557602"/>
              <a:ext cx="95250" cy="123825"/>
            </a:xfrm>
            <a:custGeom>
              <a:avLst/>
              <a:gdLst/>
              <a:ahLst/>
              <a:cxnLst/>
              <a:rect l="l" t="t" r="r" b="b"/>
              <a:pathLst>
                <a:path w="95250" h="123825" extrusionOk="0">
                  <a:moveTo>
                    <a:pt x="93869" y="33422"/>
                  </a:moveTo>
                  <a:cubicBezTo>
                    <a:pt x="36719" y="-39921"/>
                    <a:pt x="34814" y="61044"/>
                    <a:pt x="15764" y="84857"/>
                  </a:cubicBezTo>
                  <a:cubicBezTo>
                    <a:pt x="-29004" y="142007"/>
                    <a:pt x="116729" y="129624"/>
                    <a:pt x="85296" y="98192"/>
                  </a:cubicBezTo>
                  <a:cubicBezTo>
                    <a:pt x="70056" y="96287"/>
                    <a:pt x="54816" y="100097"/>
                    <a:pt x="41481" y="110574"/>
                  </a:cubicBezTo>
                  <a:cubicBezTo>
                    <a:pt x="-17574" y="82952"/>
                    <a:pt x="78629" y="14372"/>
                    <a:pt x="93869" y="33422"/>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384" name="Google Shape;13384;p15"/>
            <p:cNvSpPr/>
            <p:nvPr/>
          </p:nvSpPr>
          <p:spPr>
            <a:xfrm>
              <a:off x="1736071" y="5561244"/>
              <a:ext cx="57150" cy="123825"/>
            </a:xfrm>
            <a:custGeom>
              <a:avLst/>
              <a:gdLst/>
              <a:ahLst/>
              <a:cxnLst/>
              <a:rect l="l" t="t" r="r" b="b"/>
              <a:pathLst>
                <a:path w="57150" h="123825" extrusionOk="0">
                  <a:moveTo>
                    <a:pt x="7154" y="7872"/>
                  </a:moveTo>
                  <a:cubicBezTo>
                    <a:pt x="7154" y="5015"/>
                    <a:pt x="19536" y="134555"/>
                    <a:pt x="47159" y="119315"/>
                  </a:cubicBezTo>
                  <a:cubicBezTo>
                    <a:pt x="73829" y="103122"/>
                    <a:pt x="6201" y="-2605"/>
                    <a:pt x="7154" y="7872"/>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385" name="Google Shape;13385;p15"/>
            <p:cNvSpPr/>
            <p:nvPr/>
          </p:nvSpPr>
          <p:spPr>
            <a:xfrm>
              <a:off x="1789647" y="5553036"/>
              <a:ext cx="57150" cy="123825"/>
            </a:xfrm>
            <a:custGeom>
              <a:avLst/>
              <a:gdLst/>
              <a:ahLst/>
              <a:cxnLst/>
              <a:rect l="l" t="t" r="r" b="b"/>
              <a:pathLst>
                <a:path w="57150" h="123825" extrusionOk="0">
                  <a:moveTo>
                    <a:pt x="15490" y="8460"/>
                  </a:moveTo>
                  <a:cubicBezTo>
                    <a:pt x="-2607" y="69420"/>
                    <a:pt x="8823" y="108473"/>
                    <a:pt x="48828" y="124665"/>
                  </a:cubicBezTo>
                  <a:cubicBezTo>
                    <a:pt x="81213" y="115140"/>
                    <a:pt x="14538" y="-6780"/>
                    <a:pt x="15490" y="8460"/>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386" name="Google Shape;13386;p15"/>
            <p:cNvSpPr/>
            <p:nvPr/>
          </p:nvSpPr>
          <p:spPr>
            <a:xfrm>
              <a:off x="1740169" y="5591663"/>
              <a:ext cx="95250" cy="57150"/>
            </a:xfrm>
            <a:custGeom>
              <a:avLst/>
              <a:gdLst/>
              <a:ahLst/>
              <a:cxnLst/>
              <a:rect l="l" t="t" r="r" b="b"/>
              <a:pathLst>
                <a:path w="95250" h="57150" extrusionOk="0">
                  <a:moveTo>
                    <a:pt x="14486" y="53653"/>
                  </a:moveTo>
                  <a:cubicBezTo>
                    <a:pt x="54491" y="61273"/>
                    <a:pt x="80209" y="50795"/>
                    <a:pt x="89734" y="22220"/>
                  </a:cubicBezTo>
                  <a:cubicBezTo>
                    <a:pt x="76399" y="-26357"/>
                    <a:pt x="-19804" y="58415"/>
                    <a:pt x="14486" y="53653"/>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387" name="Google Shape;13387;p15"/>
            <p:cNvSpPr/>
            <p:nvPr/>
          </p:nvSpPr>
          <p:spPr>
            <a:xfrm>
              <a:off x="1859191" y="5651821"/>
              <a:ext cx="85725" cy="85725"/>
            </a:xfrm>
            <a:custGeom>
              <a:avLst/>
              <a:gdLst/>
              <a:ahLst/>
              <a:cxnLst/>
              <a:rect l="l" t="t" r="r" b="b"/>
              <a:pathLst>
                <a:path w="85725" h="85725" extrusionOk="0">
                  <a:moveTo>
                    <a:pt x="23099" y="49693"/>
                  </a:moveTo>
                  <a:cubicBezTo>
                    <a:pt x="74534" y="19213"/>
                    <a:pt x="19289" y="62075"/>
                    <a:pt x="10716" y="71600"/>
                  </a:cubicBezTo>
                  <a:cubicBezTo>
                    <a:pt x="-21669" y="103033"/>
                    <a:pt x="181214" y="43978"/>
                    <a:pt x="14526" y="69695"/>
                  </a:cubicBezTo>
                  <a:cubicBezTo>
                    <a:pt x="34529" y="103033"/>
                    <a:pt x="69771" y="37310"/>
                    <a:pt x="63104" y="25880"/>
                  </a:cubicBezTo>
                  <a:cubicBezTo>
                    <a:pt x="26909" y="-36984"/>
                    <a:pt x="6906" y="81125"/>
                    <a:pt x="23099" y="49693"/>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388" name="Google Shape;13388;p15"/>
            <p:cNvSpPr/>
            <p:nvPr/>
          </p:nvSpPr>
          <p:spPr>
            <a:xfrm>
              <a:off x="1649915" y="5355782"/>
              <a:ext cx="85725" cy="57150"/>
            </a:xfrm>
            <a:custGeom>
              <a:avLst/>
              <a:gdLst/>
              <a:ahLst/>
              <a:cxnLst/>
              <a:rect l="l" t="t" r="r" b="b"/>
              <a:pathLst>
                <a:path w="85725" h="57150" extrusionOk="0">
                  <a:moveTo>
                    <a:pt x="12347" y="53314"/>
                  </a:moveTo>
                  <a:cubicBezTo>
                    <a:pt x="49495" y="59029"/>
                    <a:pt x="73307" y="48551"/>
                    <a:pt x="83785" y="22834"/>
                  </a:cubicBezTo>
                  <a:cubicBezTo>
                    <a:pt x="69497" y="-28601"/>
                    <a:pt x="-14323" y="63792"/>
                    <a:pt x="12347" y="5331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389" name="Google Shape;13389;p15"/>
            <p:cNvSpPr/>
            <p:nvPr/>
          </p:nvSpPr>
          <p:spPr>
            <a:xfrm>
              <a:off x="1770371" y="5315060"/>
              <a:ext cx="95250" cy="114300"/>
            </a:xfrm>
            <a:custGeom>
              <a:avLst/>
              <a:gdLst/>
              <a:ahLst/>
              <a:cxnLst/>
              <a:rect l="l" t="t" r="r" b="b"/>
              <a:pathLst>
                <a:path w="95250" h="114300" extrusionOk="0">
                  <a:moveTo>
                    <a:pt x="7144" y="55936"/>
                  </a:moveTo>
                  <a:cubicBezTo>
                    <a:pt x="20479" y="54983"/>
                    <a:pt x="34766" y="53078"/>
                    <a:pt x="48101" y="52126"/>
                  </a:cubicBezTo>
                  <a:cubicBezTo>
                    <a:pt x="37624" y="69271"/>
                    <a:pt x="26194" y="85463"/>
                    <a:pt x="13811" y="100703"/>
                  </a:cubicBezTo>
                  <a:cubicBezTo>
                    <a:pt x="2381" y="118801"/>
                    <a:pt x="100489" y="120706"/>
                    <a:pt x="94774" y="100703"/>
                  </a:cubicBezTo>
                  <a:cubicBezTo>
                    <a:pt x="74771" y="83558"/>
                    <a:pt x="50006" y="82606"/>
                    <a:pt x="20479" y="96893"/>
                  </a:cubicBezTo>
                  <a:cubicBezTo>
                    <a:pt x="45244" y="138803"/>
                    <a:pt x="43339" y="-88844"/>
                    <a:pt x="7144" y="5593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390" name="Google Shape;13390;p15"/>
            <p:cNvSpPr/>
            <p:nvPr/>
          </p:nvSpPr>
          <p:spPr>
            <a:xfrm>
              <a:off x="1882260" y="5294843"/>
              <a:ext cx="104775" cy="114300"/>
            </a:xfrm>
            <a:custGeom>
              <a:avLst/>
              <a:gdLst/>
              <a:ahLst/>
              <a:cxnLst/>
              <a:rect l="l" t="t" r="r" b="b"/>
              <a:pathLst>
                <a:path w="104775" h="114300" extrusionOk="0">
                  <a:moveTo>
                    <a:pt x="14317" y="61866"/>
                  </a:moveTo>
                  <a:cubicBezTo>
                    <a:pt x="-25688" y="69486"/>
                    <a:pt x="115282" y="145686"/>
                    <a:pt x="101947" y="96156"/>
                  </a:cubicBezTo>
                  <a:cubicBezTo>
                    <a:pt x="100042" y="90441"/>
                    <a:pt x="15270" y="76153"/>
                    <a:pt x="35272" y="110443"/>
                  </a:cubicBezTo>
                  <a:cubicBezTo>
                    <a:pt x="59085" y="84726"/>
                    <a:pt x="65752" y="56151"/>
                    <a:pt x="55275" y="23766"/>
                  </a:cubicBezTo>
                  <a:cubicBezTo>
                    <a:pt x="2887" y="-41004"/>
                    <a:pt x="10507" y="107586"/>
                    <a:pt x="14317" y="6186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391" name="Google Shape;13391;p15"/>
            <p:cNvSpPr/>
            <p:nvPr/>
          </p:nvSpPr>
          <p:spPr>
            <a:xfrm>
              <a:off x="1959662" y="5277393"/>
              <a:ext cx="142875" cy="142875"/>
            </a:xfrm>
            <a:custGeom>
              <a:avLst/>
              <a:gdLst/>
              <a:ahLst/>
              <a:cxnLst/>
              <a:rect l="l" t="t" r="r" b="b"/>
              <a:pathLst>
                <a:path w="142875" h="142875" extrusionOk="0">
                  <a:moveTo>
                    <a:pt x="86458" y="27881"/>
                  </a:moveTo>
                  <a:cubicBezTo>
                    <a:pt x="47405" y="12641"/>
                    <a:pt x="20735" y="25023"/>
                    <a:pt x="7400" y="65028"/>
                  </a:cubicBezTo>
                  <a:cubicBezTo>
                    <a:pt x="733" y="84078"/>
                    <a:pt x="126463" y="87888"/>
                    <a:pt x="117890" y="101223"/>
                  </a:cubicBezTo>
                  <a:cubicBezTo>
                    <a:pt x="85505" y="147896"/>
                    <a:pt x="95983" y="-6409"/>
                    <a:pt x="120748" y="8831"/>
                  </a:cubicBezTo>
                  <a:cubicBezTo>
                    <a:pt x="79790" y="-14982"/>
                    <a:pt x="48358" y="223143"/>
                    <a:pt x="134083" y="103128"/>
                  </a:cubicBezTo>
                  <a:cubicBezTo>
                    <a:pt x="152180" y="77411"/>
                    <a:pt x="38833" y="49788"/>
                    <a:pt x="23592" y="55503"/>
                  </a:cubicBezTo>
                  <a:cubicBezTo>
                    <a:pt x="-21175" y="71696"/>
                    <a:pt x="115985" y="45978"/>
                    <a:pt x="86458" y="27881"/>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392" name="Google Shape;13392;p15"/>
            <p:cNvSpPr/>
            <p:nvPr/>
          </p:nvSpPr>
          <p:spPr>
            <a:xfrm>
              <a:off x="1392949" y="5011074"/>
              <a:ext cx="85725" cy="57150"/>
            </a:xfrm>
            <a:custGeom>
              <a:avLst/>
              <a:gdLst/>
              <a:ahLst/>
              <a:cxnLst/>
              <a:rect l="l" t="t" r="r" b="b"/>
              <a:pathLst>
                <a:path w="85725" h="57150" extrusionOk="0">
                  <a:moveTo>
                    <a:pt x="14044" y="49407"/>
                  </a:moveTo>
                  <a:cubicBezTo>
                    <a:pt x="51191" y="57979"/>
                    <a:pt x="75004" y="48454"/>
                    <a:pt x="85481" y="22737"/>
                  </a:cubicBezTo>
                  <a:cubicBezTo>
                    <a:pt x="73099" y="-25841"/>
                    <a:pt x="-18341" y="55122"/>
                    <a:pt x="14044" y="4940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393" name="Google Shape;13393;p15"/>
            <p:cNvSpPr/>
            <p:nvPr/>
          </p:nvSpPr>
          <p:spPr>
            <a:xfrm>
              <a:off x="1517469" y="4977597"/>
              <a:ext cx="66675" cy="123825"/>
            </a:xfrm>
            <a:custGeom>
              <a:avLst/>
              <a:gdLst/>
              <a:ahLst/>
              <a:cxnLst/>
              <a:rect l="l" t="t" r="r" b="b"/>
              <a:pathLst>
                <a:path w="66675" h="123825" extrusionOk="0">
                  <a:moveTo>
                    <a:pt x="11444" y="13352"/>
                  </a:moveTo>
                  <a:cubicBezTo>
                    <a:pt x="-939" y="78122"/>
                    <a:pt x="13349" y="113364"/>
                    <a:pt x="55259" y="118127"/>
                  </a:cubicBezTo>
                  <a:cubicBezTo>
                    <a:pt x="102884" y="90504"/>
                    <a:pt x="5729" y="-19986"/>
                    <a:pt x="11444" y="13352"/>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394" name="Google Shape;13394;p15"/>
            <p:cNvSpPr/>
            <p:nvPr/>
          </p:nvSpPr>
          <p:spPr>
            <a:xfrm>
              <a:off x="1615663" y="4973168"/>
              <a:ext cx="85725" cy="95250"/>
            </a:xfrm>
            <a:custGeom>
              <a:avLst/>
              <a:gdLst/>
              <a:ahLst/>
              <a:cxnLst/>
              <a:rect l="l" t="t" r="r" b="b"/>
              <a:pathLst>
                <a:path w="85725" h="95250" extrusionOk="0">
                  <a:moveTo>
                    <a:pt x="24692" y="18733"/>
                  </a:moveTo>
                  <a:cubicBezTo>
                    <a:pt x="-10550" y="-28892"/>
                    <a:pt x="18025" y="85408"/>
                    <a:pt x="18977" y="89218"/>
                  </a:cubicBezTo>
                  <a:cubicBezTo>
                    <a:pt x="27550" y="114936"/>
                    <a:pt x="149470" y="636"/>
                    <a:pt x="21835" y="10161"/>
                  </a:cubicBezTo>
                  <a:cubicBezTo>
                    <a:pt x="25645" y="10161"/>
                    <a:pt x="56125" y="28258"/>
                    <a:pt x="13262" y="45403"/>
                  </a:cubicBezTo>
                  <a:cubicBezTo>
                    <a:pt x="11357" y="50166"/>
                    <a:pt x="20882" y="13018"/>
                    <a:pt x="24692" y="18733"/>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395" name="Google Shape;13395;p15"/>
            <p:cNvSpPr/>
            <p:nvPr/>
          </p:nvSpPr>
          <p:spPr>
            <a:xfrm>
              <a:off x="1674569" y="4924475"/>
              <a:ext cx="123825" cy="133350"/>
            </a:xfrm>
            <a:custGeom>
              <a:avLst/>
              <a:gdLst/>
              <a:ahLst/>
              <a:cxnLst/>
              <a:rect l="l" t="t" r="r" b="b"/>
              <a:pathLst>
                <a:path w="123825" h="133350" extrusionOk="0">
                  <a:moveTo>
                    <a:pt x="88659" y="51233"/>
                  </a:moveTo>
                  <a:cubicBezTo>
                    <a:pt x="64846" y="48376"/>
                    <a:pt x="41034" y="45518"/>
                    <a:pt x="17221" y="43613"/>
                  </a:cubicBezTo>
                  <a:cubicBezTo>
                    <a:pt x="21984" y="59806"/>
                    <a:pt x="136284" y="37898"/>
                    <a:pt x="120091" y="50281"/>
                  </a:cubicBezTo>
                  <a:cubicBezTo>
                    <a:pt x="113424" y="55043"/>
                    <a:pt x="102946" y="125528"/>
                    <a:pt x="110566" y="127433"/>
                  </a:cubicBezTo>
                  <a:cubicBezTo>
                    <a:pt x="68656" y="116003"/>
                    <a:pt x="209626" y="-70687"/>
                    <a:pt x="13411" y="44566"/>
                  </a:cubicBezTo>
                  <a:cubicBezTo>
                    <a:pt x="-24689" y="66473"/>
                    <a:pt x="124854" y="59806"/>
                    <a:pt x="88659" y="51233"/>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396" name="Google Shape;13396;p15"/>
            <p:cNvSpPr/>
            <p:nvPr/>
          </p:nvSpPr>
          <p:spPr>
            <a:xfrm>
              <a:off x="1749994" y="4963133"/>
              <a:ext cx="85725" cy="57150"/>
            </a:xfrm>
            <a:custGeom>
              <a:avLst/>
              <a:gdLst/>
              <a:ahLst/>
              <a:cxnLst/>
              <a:rect l="l" t="t" r="r" b="b"/>
              <a:pathLst>
                <a:path w="85725" h="57150" extrusionOk="0">
                  <a:moveTo>
                    <a:pt x="13234" y="53533"/>
                  </a:moveTo>
                  <a:cubicBezTo>
                    <a:pt x="50381" y="59248"/>
                    <a:pt x="74194" y="48771"/>
                    <a:pt x="84671" y="23053"/>
                  </a:cubicBezTo>
                  <a:cubicBezTo>
                    <a:pt x="70384" y="-28382"/>
                    <a:pt x="-16294" y="62106"/>
                    <a:pt x="13234" y="53533"/>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grpSp>
      <p:grpSp>
        <p:nvGrpSpPr>
          <p:cNvPr id="13397" name="Google Shape;13397;p15"/>
          <p:cNvGrpSpPr/>
          <p:nvPr/>
        </p:nvGrpSpPr>
        <p:grpSpPr>
          <a:xfrm rot="-4216818">
            <a:off x="9441063" y="727016"/>
            <a:ext cx="536848" cy="303332"/>
            <a:chOff x="3699986" y="6116874"/>
            <a:chExt cx="301942" cy="170604"/>
          </a:xfrm>
        </p:grpSpPr>
        <p:sp>
          <p:nvSpPr>
            <p:cNvPr id="13398" name="Google Shape;13398;p15"/>
            <p:cNvSpPr/>
            <p:nvPr/>
          </p:nvSpPr>
          <p:spPr>
            <a:xfrm>
              <a:off x="3699986" y="6118885"/>
              <a:ext cx="28575" cy="161925"/>
            </a:xfrm>
            <a:custGeom>
              <a:avLst/>
              <a:gdLst/>
              <a:ahLst/>
              <a:cxnLst/>
              <a:rect l="l" t="t" r="r" b="b"/>
              <a:pathLst>
                <a:path w="28575" h="161925" extrusionOk="0">
                  <a:moveTo>
                    <a:pt x="7144" y="7144"/>
                  </a:moveTo>
                  <a:cubicBezTo>
                    <a:pt x="7144" y="19526"/>
                    <a:pt x="19526" y="155734"/>
                    <a:pt x="23336" y="155734"/>
                  </a:cubicBezTo>
                  <a:cubicBezTo>
                    <a:pt x="30004" y="155734"/>
                    <a:pt x="19526" y="84296"/>
                    <a:pt x="18574" y="74771"/>
                  </a:cubicBezTo>
                  <a:cubicBezTo>
                    <a:pt x="16669" y="56674"/>
                    <a:pt x="7144" y="13811"/>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399" name="Google Shape;13399;p15"/>
            <p:cNvSpPr/>
            <p:nvPr/>
          </p:nvSpPr>
          <p:spPr>
            <a:xfrm>
              <a:off x="3716178" y="6267475"/>
              <a:ext cx="285750" cy="19050"/>
            </a:xfrm>
            <a:custGeom>
              <a:avLst/>
              <a:gdLst/>
              <a:ahLst/>
              <a:cxnLst/>
              <a:rect l="l" t="t" r="r" b="b"/>
              <a:pathLst>
                <a:path w="285750" h="19050" extrusionOk="0">
                  <a:moveTo>
                    <a:pt x="7144" y="7144"/>
                  </a:moveTo>
                  <a:cubicBezTo>
                    <a:pt x="31909" y="7144"/>
                    <a:pt x="278606" y="24289"/>
                    <a:pt x="278606" y="9049"/>
                  </a:cubicBezTo>
                  <a:cubicBezTo>
                    <a:pt x="278606" y="10001"/>
                    <a:pt x="19526"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400" name="Google Shape;13400;p15"/>
            <p:cNvSpPr/>
            <p:nvPr/>
          </p:nvSpPr>
          <p:spPr>
            <a:xfrm>
              <a:off x="3700938" y="6116874"/>
              <a:ext cx="295275" cy="161925"/>
            </a:xfrm>
            <a:custGeom>
              <a:avLst/>
              <a:gdLst/>
              <a:ahLst/>
              <a:cxnLst/>
              <a:rect l="l" t="t" r="r" b="b"/>
              <a:pathLst>
                <a:path w="295275" h="161925" extrusionOk="0">
                  <a:moveTo>
                    <a:pt x="10001" y="7250"/>
                  </a:moveTo>
                  <a:cubicBezTo>
                    <a:pt x="16669" y="9155"/>
                    <a:pt x="50959" y="33920"/>
                    <a:pt x="67151" y="41540"/>
                  </a:cubicBezTo>
                  <a:cubicBezTo>
                    <a:pt x="94774" y="55827"/>
                    <a:pt x="121444" y="72020"/>
                    <a:pt x="149066" y="85355"/>
                  </a:cubicBezTo>
                  <a:cubicBezTo>
                    <a:pt x="161449" y="92022"/>
                    <a:pt x="290036" y="163460"/>
                    <a:pt x="293846" y="159650"/>
                  </a:cubicBezTo>
                  <a:cubicBezTo>
                    <a:pt x="293846" y="159650"/>
                    <a:pt x="8096" y="2487"/>
                    <a:pt x="7144" y="7250"/>
                  </a:cubicBezTo>
                  <a:cubicBezTo>
                    <a:pt x="7144" y="9155"/>
                    <a:pt x="8096" y="10107"/>
                    <a:pt x="9049" y="10107"/>
                  </a:cubicBezTo>
                  <a:cubicBezTo>
                    <a:pt x="11906" y="11060"/>
                    <a:pt x="11906" y="9155"/>
                    <a:pt x="10001" y="7250"/>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401" name="Google Shape;13401;p15"/>
            <p:cNvSpPr/>
            <p:nvPr/>
          </p:nvSpPr>
          <p:spPr>
            <a:xfrm>
              <a:off x="3745910" y="6186461"/>
              <a:ext cx="19050" cy="57150"/>
            </a:xfrm>
            <a:custGeom>
              <a:avLst/>
              <a:gdLst/>
              <a:ahLst/>
              <a:cxnLst/>
              <a:rect l="l" t="t" r="r" b="b"/>
              <a:pathLst>
                <a:path w="19050" h="57150" extrusionOk="0">
                  <a:moveTo>
                    <a:pt x="9797" y="7195"/>
                  </a:moveTo>
                  <a:cubicBezTo>
                    <a:pt x="7892" y="11958"/>
                    <a:pt x="4082" y="56725"/>
                    <a:pt x="11702" y="56725"/>
                  </a:cubicBezTo>
                  <a:cubicBezTo>
                    <a:pt x="16465" y="56725"/>
                    <a:pt x="10750" y="5290"/>
                    <a:pt x="9797" y="7195"/>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402" name="Google Shape;13402;p15"/>
            <p:cNvSpPr/>
            <p:nvPr/>
          </p:nvSpPr>
          <p:spPr>
            <a:xfrm>
              <a:off x="3750442" y="6230353"/>
              <a:ext cx="114300" cy="19050"/>
            </a:xfrm>
            <a:custGeom>
              <a:avLst/>
              <a:gdLst/>
              <a:ahLst/>
              <a:cxnLst/>
              <a:rect l="l" t="t" r="r" b="b"/>
              <a:pathLst>
                <a:path w="114300" h="19050" extrusionOk="0">
                  <a:moveTo>
                    <a:pt x="7170" y="13786"/>
                  </a:moveTo>
                  <a:cubicBezTo>
                    <a:pt x="19552" y="14738"/>
                    <a:pt x="106230" y="14738"/>
                    <a:pt x="106230" y="9976"/>
                  </a:cubicBezTo>
                  <a:cubicBezTo>
                    <a:pt x="104325" y="9023"/>
                    <a:pt x="102420" y="9976"/>
                    <a:pt x="101467" y="12833"/>
                  </a:cubicBezTo>
                  <a:cubicBezTo>
                    <a:pt x="101467" y="16643"/>
                    <a:pt x="109087" y="16643"/>
                    <a:pt x="109087" y="12833"/>
                  </a:cubicBezTo>
                  <a:cubicBezTo>
                    <a:pt x="108135" y="-502"/>
                    <a:pt x="5265" y="13786"/>
                    <a:pt x="7170" y="1378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403" name="Google Shape;13403;p15"/>
            <p:cNvSpPr/>
            <p:nvPr/>
          </p:nvSpPr>
          <p:spPr>
            <a:xfrm>
              <a:off x="3749516" y="6190323"/>
              <a:ext cx="114300" cy="57150"/>
            </a:xfrm>
            <a:custGeom>
              <a:avLst/>
              <a:gdLst/>
              <a:ahLst/>
              <a:cxnLst/>
              <a:rect l="l" t="t" r="r" b="b"/>
              <a:pathLst>
                <a:path w="114300" h="57150" extrusionOk="0">
                  <a:moveTo>
                    <a:pt x="7144" y="7144"/>
                  </a:moveTo>
                  <a:cubicBezTo>
                    <a:pt x="28099" y="20479"/>
                    <a:pt x="51911" y="30956"/>
                    <a:pt x="73819" y="41434"/>
                  </a:cubicBezTo>
                  <a:cubicBezTo>
                    <a:pt x="71914" y="40481"/>
                    <a:pt x="117634" y="60484"/>
                    <a:pt x="109061" y="51911"/>
                  </a:cubicBezTo>
                  <a:cubicBezTo>
                    <a:pt x="108109" y="50959"/>
                    <a:pt x="102394" y="51911"/>
                    <a:pt x="105251" y="54769"/>
                  </a:cubicBezTo>
                  <a:cubicBezTo>
                    <a:pt x="87154" y="36671"/>
                    <a:pt x="25241" y="1857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404" name="Google Shape;13404;p15"/>
            <p:cNvSpPr/>
            <p:nvPr/>
          </p:nvSpPr>
          <p:spPr>
            <a:xfrm>
              <a:off x="3718954" y="6252235"/>
              <a:ext cx="19050" cy="28575"/>
            </a:xfrm>
            <a:custGeom>
              <a:avLst/>
              <a:gdLst/>
              <a:ahLst/>
              <a:cxnLst/>
              <a:rect l="l" t="t" r="r" b="b"/>
              <a:pathLst>
                <a:path w="19050" h="28575" extrusionOk="0">
                  <a:moveTo>
                    <a:pt x="12941" y="19526"/>
                  </a:moveTo>
                  <a:cubicBezTo>
                    <a:pt x="15798" y="13811"/>
                    <a:pt x="15798" y="10001"/>
                    <a:pt x="11988" y="7144"/>
                  </a:cubicBezTo>
                  <a:cubicBezTo>
                    <a:pt x="558" y="7144"/>
                    <a:pt x="12941" y="28099"/>
                    <a:pt x="12941" y="1952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405" name="Google Shape;13405;p15"/>
            <p:cNvSpPr/>
            <p:nvPr/>
          </p:nvSpPr>
          <p:spPr>
            <a:xfrm>
              <a:off x="3728901" y="6255750"/>
              <a:ext cx="19050" cy="19050"/>
            </a:xfrm>
            <a:custGeom>
              <a:avLst/>
              <a:gdLst/>
              <a:ahLst/>
              <a:cxnLst/>
              <a:rect l="l" t="t" r="r" b="b"/>
              <a:pathLst>
                <a:path w="19050" h="19050" extrusionOk="0">
                  <a:moveTo>
                    <a:pt x="12518" y="15059"/>
                  </a:moveTo>
                  <a:cubicBezTo>
                    <a:pt x="13471" y="12201"/>
                    <a:pt x="13471" y="9344"/>
                    <a:pt x="11566" y="7439"/>
                  </a:cubicBezTo>
                  <a:cubicBezTo>
                    <a:pt x="1088" y="4581"/>
                    <a:pt x="12518" y="23631"/>
                    <a:pt x="12518" y="1505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406" name="Google Shape;13406;p15"/>
            <p:cNvSpPr/>
            <p:nvPr/>
          </p:nvSpPr>
          <p:spPr>
            <a:xfrm>
              <a:off x="3737626" y="6257625"/>
              <a:ext cx="19050" cy="19050"/>
            </a:xfrm>
            <a:custGeom>
              <a:avLst/>
              <a:gdLst/>
              <a:ahLst/>
              <a:cxnLst/>
              <a:rect l="l" t="t" r="r" b="b"/>
              <a:pathLst>
                <a:path w="19050" h="19050" extrusionOk="0">
                  <a:moveTo>
                    <a:pt x="11413" y="14136"/>
                  </a:moveTo>
                  <a:cubicBezTo>
                    <a:pt x="13318" y="11279"/>
                    <a:pt x="13318" y="9374"/>
                    <a:pt x="11413" y="7469"/>
                  </a:cubicBezTo>
                  <a:cubicBezTo>
                    <a:pt x="2841" y="4611"/>
                    <a:pt x="9508" y="21756"/>
                    <a:pt x="11413" y="1413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407" name="Google Shape;13407;p15"/>
            <p:cNvSpPr/>
            <p:nvPr/>
          </p:nvSpPr>
          <p:spPr>
            <a:xfrm>
              <a:off x="3758297" y="6255093"/>
              <a:ext cx="19050" cy="19050"/>
            </a:xfrm>
            <a:custGeom>
              <a:avLst/>
              <a:gdLst/>
              <a:ahLst/>
              <a:cxnLst/>
              <a:rect l="l" t="t" r="r" b="b"/>
              <a:pathLst>
                <a:path w="19050" h="19050" extrusionOk="0">
                  <a:moveTo>
                    <a:pt x="13603" y="15716"/>
                  </a:moveTo>
                  <a:cubicBezTo>
                    <a:pt x="15508" y="11906"/>
                    <a:pt x="14555" y="9049"/>
                    <a:pt x="10745" y="7144"/>
                  </a:cubicBezTo>
                  <a:cubicBezTo>
                    <a:pt x="1220" y="8096"/>
                    <a:pt x="13603" y="24289"/>
                    <a:pt x="13603" y="1571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408" name="Google Shape;13408;p15"/>
            <p:cNvSpPr/>
            <p:nvPr/>
          </p:nvSpPr>
          <p:spPr>
            <a:xfrm>
              <a:off x="3770432" y="6257950"/>
              <a:ext cx="19050" cy="19050"/>
            </a:xfrm>
            <a:custGeom>
              <a:avLst/>
              <a:gdLst/>
              <a:ahLst/>
              <a:cxnLst/>
              <a:rect l="l" t="t" r="r" b="b"/>
              <a:pathLst>
                <a:path w="19050" h="19050" extrusionOk="0">
                  <a:moveTo>
                    <a:pt x="12897" y="13811"/>
                  </a:moveTo>
                  <a:cubicBezTo>
                    <a:pt x="13850" y="10954"/>
                    <a:pt x="12897" y="9049"/>
                    <a:pt x="10040" y="7144"/>
                  </a:cubicBezTo>
                  <a:cubicBezTo>
                    <a:pt x="7182" y="9049"/>
                    <a:pt x="6230" y="11906"/>
                    <a:pt x="8135" y="15716"/>
                  </a:cubicBezTo>
                  <a:cubicBezTo>
                    <a:pt x="11945" y="17621"/>
                    <a:pt x="12897" y="16669"/>
                    <a:pt x="12897" y="13811"/>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409" name="Google Shape;13409;p15"/>
            <p:cNvSpPr/>
            <p:nvPr/>
          </p:nvSpPr>
          <p:spPr>
            <a:xfrm>
              <a:off x="3778111" y="6256998"/>
              <a:ext cx="19050" cy="19050"/>
            </a:xfrm>
            <a:custGeom>
              <a:avLst/>
              <a:gdLst/>
              <a:ahLst/>
              <a:cxnLst/>
              <a:rect l="l" t="t" r="r" b="b"/>
              <a:pathLst>
                <a:path w="19050" h="19050" extrusionOk="0">
                  <a:moveTo>
                    <a:pt x="12839" y="15716"/>
                  </a:moveTo>
                  <a:cubicBezTo>
                    <a:pt x="14744" y="11906"/>
                    <a:pt x="13791" y="9049"/>
                    <a:pt x="10934" y="7144"/>
                  </a:cubicBezTo>
                  <a:cubicBezTo>
                    <a:pt x="1409" y="7144"/>
                    <a:pt x="12839" y="23336"/>
                    <a:pt x="12839" y="1571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410" name="Google Shape;13410;p15"/>
            <p:cNvSpPr/>
            <p:nvPr/>
          </p:nvSpPr>
          <p:spPr>
            <a:xfrm>
              <a:off x="3811029" y="6254140"/>
              <a:ext cx="19050" cy="19050"/>
            </a:xfrm>
            <a:custGeom>
              <a:avLst/>
              <a:gdLst/>
              <a:ahLst/>
              <a:cxnLst/>
              <a:rect l="l" t="t" r="r" b="b"/>
              <a:pathLst>
                <a:path w="19050" h="19050" extrusionOk="0">
                  <a:moveTo>
                    <a:pt x="13258" y="17621"/>
                  </a:moveTo>
                  <a:cubicBezTo>
                    <a:pt x="15163" y="12859"/>
                    <a:pt x="15163" y="10001"/>
                    <a:pt x="11353" y="7144"/>
                  </a:cubicBezTo>
                  <a:cubicBezTo>
                    <a:pt x="876" y="7144"/>
                    <a:pt x="13258" y="25241"/>
                    <a:pt x="13258" y="17621"/>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411" name="Google Shape;13411;p15"/>
            <p:cNvSpPr/>
            <p:nvPr/>
          </p:nvSpPr>
          <p:spPr>
            <a:xfrm>
              <a:off x="3821316" y="6256045"/>
              <a:ext cx="19050" cy="19050"/>
            </a:xfrm>
            <a:custGeom>
              <a:avLst/>
              <a:gdLst/>
              <a:ahLst/>
              <a:cxnLst/>
              <a:rect l="l" t="t" r="r" b="b"/>
              <a:pathLst>
                <a:path w="19050" h="19050" extrusionOk="0">
                  <a:moveTo>
                    <a:pt x="13449" y="16669"/>
                  </a:moveTo>
                  <a:cubicBezTo>
                    <a:pt x="14401" y="12859"/>
                    <a:pt x="13449" y="9049"/>
                    <a:pt x="10591" y="7144"/>
                  </a:cubicBezTo>
                  <a:cubicBezTo>
                    <a:pt x="1066" y="8096"/>
                    <a:pt x="14401" y="25241"/>
                    <a:pt x="13449" y="1666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412" name="Google Shape;13412;p15"/>
            <p:cNvSpPr/>
            <p:nvPr/>
          </p:nvSpPr>
          <p:spPr>
            <a:xfrm>
              <a:off x="3840347" y="6252235"/>
              <a:ext cx="19050" cy="28575"/>
            </a:xfrm>
            <a:custGeom>
              <a:avLst/>
              <a:gdLst/>
              <a:ahLst/>
              <a:cxnLst/>
              <a:rect l="l" t="t" r="r" b="b"/>
              <a:pathLst>
                <a:path w="19050" h="28575" extrusionOk="0">
                  <a:moveTo>
                    <a:pt x="11562" y="19526"/>
                  </a:moveTo>
                  <a:cubicBezTo>
                    <a:pt x="9657" y="17621"/>
                    <a:pt x="15372" y="7144"/>
                    <a:pt x="10610" y="7144"/>
                  </a:cubicBezTo>
                  <a:cubicBezTo>
                    <a:pt x="5847" y="7144"/>
                    <a:pt x="6800" y="21431"/>
                    <a:pt x="8705" y="22384"/>
                  </a:cubicBezTo>
                  <a:cubicBezTo>
                    <a:pt x="11562" y="23336"/>
                    <a:pt x="12515" y="22384"/>
                    <a:pt x="11562" y="1952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413" name="Google Shape;13413;p15"/>
            <p:cNvSpPr/>
            <p:nvPr/>
          </p:nvSpPr>
          <p:spPr>
            <a:xfrm>
              <a:off x="3849910" y="6254140"/>
              <a:ext cx="19050" cy="19050"/>
            </a:xfrm>
            <a:custGeom>
              <a:avLst/>
              <a:gdLst/>
              <a:ahLst/>
              <a:cxnLst/>
              <a:rect l="l" t="t" r="r" b="b"/>
              <a:pathLst>
                <a:path w="19050" h="19050" extrusionOk="0">
                  <a:moveTo>
                    <a:pt x="14382" y="17621"/>
                  </a:moveTo>
                  <a:cubicBezTo>
                    <a:pt x="16287" y="12859"/>
                    <a:pt x="15335" y="9049"/>
                    <a:pt x="11525" y="7144"/>
                  </a:cubicBezTo>
                  <a:cubicBezTo>
                    <a:pt x="-858" y="7144"/>
                    <a:pt x="17240" y="26194"/>
                    <a:pt x="14382" y="17621"/>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414" name="Google Shape;13414;p15"/>
            <p:cNvSpPr/>
            <p:nvPr/>
          </p:nvSpPr>
          <p:spPr>
            <a:xfrm>
              <a:off x="3862753" y="6250330"/>
              <a:ext cx="19050" cy="28575"/>
            </a:xfrm>
            <a:custGeom>
              <a:avLst/>
              <a:gdLst/>
              <a:ahLst/>
              <a:cxnLst/>
              <a:rect l="l" t="t" r="r" b="b"/>
              <a:pathLst>
                <a:path w="19050" h="28575" extrusionOk="0">
                  <a:moveTo>
                    <a:pt x="13921" y="20479"/>
                  </a:moveTo>
                  <a:cubicBezTo>
                    <a:pt x="16779" y="14764"/>
                    <a:pt x="15826" y="10001"/>
                    <a:pt x="12016" y="7144"/>
                  </a:cubicBezTo>
                  <a:cubicBezTo>
                    <a:pt x="-366" y="8096"/>
                    <a:pt x="14874" y="28099"/>
                    <a:pt x="13921" y="2047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415" name="Google Shape;13415;p15"/>
            <p:cNvSpPr/>
            <p:nvPr/>
          </p:nvSpPr>
          <p:spPr>
            <a:xfrm>
              <a:off x="3897900" y="6262713"/>
              <a:ext cx="19050" cy="19050"/>
            </a:xfrm>
            <a:custGeom>
              <a:avLst/>
              <a:gdLst/>
              <a:ahLst/>
              <a:cxnLst/>
              <a:rect l="l" t="t" r="r" b="b"/>
              <a:pathLst>
                <a:path w="19050" h="19050" extrusionOk="0">
                  <a:moveTo>
                    <a:pt x="14017" y="18574"/>
                  </a:moveTo>
                  <a:cubicBezTo>
                    <a:pt x="15922" y="13811"/>
                    <a:pt x="14970" y="10001"/>
                    <a:pt x="11160" y="7144"/>
                  </a:cubicBezTo>
                  <a:cubicBezTo>
                    <a:pt x="682" y="8096"/>
                    <a:pt x="14017" y="27146"/>
                    <a:pt x="14017" y="1857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416" name="Google Shape;13416;p15"/>
            <p:cNvSpPr/>
            <p:nvPr/>
          </p:nvSpPr>
          <p:spPr>
            <a:xfrm>
              <a:off x="3911539" y="6257950"/>
              <a:ext cx="19050" cy="28575"/>
            </a:xfrm>
            <a:custGeom>
              <a:avLst/>
              <a:gdLst/>
              <a:ahLst/>
              <a:cxnLst/>
              <a:rect l="l" t="t" r="r" b="b"/>
              <a:pathLst>
                <a:path w="19050" h="28575" extrusionOk="0">
                  <a:moveTo>
                    <a:pt x="15618" y="22384"/>
                  </a:moveTo>
                  <a:cubicBezTo>
                    <a:pt x="17523" y="15716"/>
                    <a:pt x="16570" y="10954"/>
                    <a:pt x="11808" y="7144"/>
                  </a:cubicBezTo>
                  <a:cubicBezTo>
                    <a:pt x="-575" y="7144"/>
                    <a:pt x="15618" y="30004"/>
                    <a:pt x="15618" y="2238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417" name="Google Shape;13417;p15"/>
            <p:cNvSpPr/>
            <p:nvPr/>
          </p:nvSpPr>
          <p:spPr>
            <a:xfrm>
              <a:off x="3923201" y="6258903"/>
              <a:ext cx="19050" cy="28575"/>
            </a:xfrm>
            <a:custGeom>
              <a:avLst/>
              <a:gdLst/>
              <a:ahLst/>
              <a:cxnLst/>
              <a:rect l="l" t="t" r="r" b="b"/>
              <a:pathLst>
                <a:path w="19050" h="28575" extrusionOk="0">
                  <a:moveTo>
                    <a:pt x="14433" y="21431"/>
                  </a:moveTo>
                  <a:cubicBezTo>
                    <a:pt x="17291" y="14764"/>
                    <a:pt x="16338" y="10001"/>
                    <a:pt x="11576" y="7144"/>
                  </a:cubicBezTo>
                  <a:cubicBezTo>
                    <a:pt x="146" y="7144"/>
                    <a:pt x="14433" y="30004"/>
                    <a:pt x="14433" y="21431"/>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418" name="Google Shape;13418;p15"/>
            <p:cNvSpPr/>
            <p:nvPr/>
          </p:nvSpPr>
          <p:spPr>
            <a:xfrm>
              <a:off x="3933018" y="6264618"/>
              <a:ext cx="19050" cy="19050"/>
            </a:xfrm>
            <a:custGeom>
              <a:avLst/>
              <a:gdLst/>
              <a:ahLst/>
              <a:cxnLst/>
              <a:rect l="l" t="t" r="r" b="b"/>
              <a:pathLst>
                <a:path w="19050" h="19050" extrusionOk="0">
                  <a:moveTo>
                    <a:pt x="13189" y="15716"/>
                  </a:moveTo>
                  <a:cubicBezTo>
                    <a:pt x="15094" y="11906"/>
                    <a:pt x="14142" y="9049"/>
                    <a:pt x="10332" y="7144"/>
                  </a:cubicBezTo>
                  <a:cubicBezTo>
                    <a:pt x="1759" y="7144"/>
                    <a:pt x="13189" y="24289"/>
                    <a:pt x="13189" y="1571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419" name="Google Shape;13419;p15"/>
            <p:cNvSpPr/>
            <p:nvPr/>
          </p:nvSpPr>
          <p:spPr>
            <a:xfrm>
              <a:off x="3948608" y="6259855"/>
              <a:ext cx="19050" cy="19050"/>
            </a:xfrm>
            <a:custGeom>
              <a:avLst/>
              <a:gdLst/>
              <a:ahLst/>
              <a:cxnLst/>
              <a:rect l="l" t="t" r="r" b="b"/>
              <a:pathLst>
                <a:path w="19050" h="19050" extrusionOk="0">
                  <a:moveTo>
                    <a:pt x="12839" y="16669"/>
                  </a:moveTo>
                  <a:cubicBezTo>
                    <a:pt x="14744" y="11906"/>
                    <a:pt x="14744" y="9049"/>
                    <a:pt x="10934" y="7144"/>
                  </a:cubicBezTo>
                  <a:cubicBezTo>
                    <a:pt x="1409" y="7144"/>
                    <a:pt x="12839" y="25241"/>
                    <a:pt x="12839" y="1666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grpSp>
      <p:grpSp>
        <p:nvGrpSpPr>
          <p:cNvPr id="13420" name="Google Shape;13420;p15"/>
          <p:cNvGrpSpPr/>
          <p:nvPr/>
        </p:nvGrpSpPr>
        <p:grpSpPr>
          <a:xfrm>
            <a:off x="9729904" y="1558727"/>
            <a:ext cx="406447" cy="310013"/>
            <a:chOff x="3617118" y="5760691"/>
            <a:chExt cx="228600" cy="174362"/>
          </a:xfrm>
        </p:grpSpPr>
        <p:sp>
          <p:nvSpPr>
            <p:cNvPr id="13421" name="Google Shape;13421;p15"/>
            <p:cNvSpPr/>
            <p:nvPr/>
          </p:nvSpPr>
          <p:spPr>
            <a:xfrm>
              <a:off x="3657123" y="5763603"/>
              <a:ext cx="19050" cy="171450"/>
            </a:xfrm>
            <a:custGeom>
              <a:avLst/>
              <a:gdLst/>
              <a:ahLst/>
              <a:cxnLst/>
              <a:rect l="l" t="t" r="r" b="b"/>
              <a:pathLst>
                <a:path w="19050" h="171450" extrusionOk="0">
                  <a:moveTo>
                    <a:pt x="7144" y="7144"/>
                  </a:moveTo>
                  <a:cubicBezTo>
                    <a:pt x="7144" y="21431"/>
                    <a:pt x="7144" y="166211"/>
                    <a:pt x="10001" y="166211"/>
                  </a:cubicBezTo>
                  <a:cubicBezTo>
                    <a:pt x="19526" y="166211"/>
                    <a:pt x="7144" y="9049"/>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422" name="Google Shape;13422;p15"/>
            <p:cNvSpPr/>
            <p:nvPr/>
          </p:nvSpPr>
          <p:spPr>
            <a:xfrm>
              <a:off x="3648342" y="5760691"/>
              <a:ext cx="19050" cy="38100"/>
            </a:xfrm>
            <a:custGeom>
              <a:avLst/>
              <a:gdLst/>
              <a:ahLst/>
              <a:cxnLst/>
              <a:rect l="l" t="t" r="r" b="b"/>
              <a:pathLst>
                <a:path w="19050" h="38100" extrusionOk="0">
                  <a:moveTo>
                    <a:pt x="14972" y="8150"/>
                  </a:moveTo>
                  <a:cubicBezTo>
                    <a:pt x="14972" y="8150"/>
                    <a:pt x="3542" y="32915"/>
                    <a:pt x="8305" y="31963"/>
                  </a:cubicBezTo>
                  <a:cubicBezTo>
                    <a:pt x="18782" y="30058"/>
                    <a:pt x="15925" y="1483"/>
                    <a:pt x="14972" y="8150"/>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423" name="Google Shape;13423;p15"/>
            <p:cNvSpPr/>
            <p:nvPr/>
          </p:nvSpPr>
          <p:spPr>
            <a:xfrm>
              <a:off x="3654388" y="5765921"/>
              <a:ext cx="28575" cy="28575"/>
            </a:xfrm>
            <a:custGeom>
              <a:avLst/>
              <a:gdLst/>
              <a:ahLst/>
              <a:cxnLst/>
              <a:rect l="l" t="t" r="r" b="b"/>
              <a:pathLst>
                <a:path w="28575" h="28575" extrusionOk="0">
                  <a:moveTo>
                    <a:pt x="7974" y="8636"/>
                  </a:moveTo>
                  <a:cubicBezTo>
                    <a:pt x="7974" y="20066"/>
                    <a:pt x="11784" y="26733"/>
                    <a:pt x="20357" y="29591"/>
                  </a:cubicBezTo>
                  <a:cubicBezTo>
                    <a:pt x="37502" y="24828"/>
                    <a:pt x="1307" y="1016"/>
                    <a:pt x="7974" y="863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424" name="Google Shape;13424;p15"/>
            <p:cNvSpPr/>
            <p:nvPr/>
          </p:nvSpPr>
          <p:spPr>
            <a:xfrm>
              <a:off x="3617118" y="5880760"/>
              <a:ext cx="228600" cy="9525"/>
            </a:xfrm>
            <a:custGeom>
              <a:avLst/>
              <a:gdLst/>
              <a:ahLst/>
              <a:cxnLst/>
              <a:rect l="l" t="t" r="r" b="b"/>
              <a:pathLst>
                <a:path w="228600" h="9525" extrusionOk="0">
                  <a:moveTo>
                    <a:pt x="7144" y="7144"/>
                  </a:moveTo>
                  <a:cubicBezTo>
                    <a:pt x="79534" y="7144"/>
                    <a:pt x="151924" y="10001"/>
                    <a:pt x="223361" y="10001"/>
                  </a:cubicBezTo>
                  <a:cubicBezTo>
                    <a:pt x="153829" y="10001"/>
                    <a:pt x="66199"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425" name="Google Shape;13425;p15"/>
            <p:cNvSpPr/>
            <p:nvPr/>
          </p:nvSpPr>
          <p:spPr>
            <a:xfrm>
              <a:off x="3811428" y="5874093"/>
              <a:ext cx="9525" cy="9525"/>
            </a:xfrm>
            <a:custGeom>
              <a:avLst/>
              <a:gdLst/>
              <a:ahLst/>
              <a:cxnLst/>
              <a:rect l="l" t="t" r="r" b="b"/>
              <a:pathLst>
                <a:path w="9525" h="9525" extrusionOk="0">
                  <a:moveTo>
                    <a:pt x="7144" y="7144"/>
                  </a:moveTo>
                  <a:lnTo>
                    <a:pt x="7144" y="7144"/>
                  </a:ln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426" name="Google Shape;13426;p15"/>
            <p:cNvSpPr/>
            <p:nvPr/>
          </p:nvSpPr>
          <p:spPr>
            <a:xfrm>
              <a:off x="3811278" y="5884570"/>
              <a:ext cx="28575" cy="19050"/>
            </a:xfrm>
            <a:custGeom>
              <a:avLst/>
              <a:gdLst/>
              <a:ahLst/>
              <a:cxnLst/>
              <a:rect l="l" t="t" r="r" b="b"/>
              <a:pathLst>
                <a:path w="28575" h="19050" extrusionOk="0">
                  <a:moveTo>
                    <a:pt x="28249" y="7144"/>
                  </a:moveTo>
                  <a:cubicBezTo>
                    <a:pt x="27296" y="8096"/>
                    <a:pt x="1579" y="5239"/>
                    <a:pt x="8246" y="16669"/>
                  </a:cubicBezTo>
                  <a:cubicBezTo>
                    <a:pt x="9199" y="19526"/>
                    <a:pt x="25391" y="10001"/>
                    <a:pt x="28249"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427" name="Google Shape;13427;p15"/>
            <p:cNvSpPr/>
            <p:nvPr/>
          </p:nvSpPr>
          <p:spPr>
            <a:xfrm>
              <a:off x="3657056" y="5779780"/>
              <a:ext cx="161925" cy="85725"/>
            </a:xfrm>
            <a:custGeom>
              <a:avLst/>
              <a:gdLst/>
              <a:ahLst/>
              <a:cxnLst/>
              <a:rect l="l" t="t" r="r" b="b"/>
              <a:pathLst>
                <a:path w="161925" h="85725" extrusionOk="0">
                  <a:moveTo>
                    <a:pt x="157706" y="81454"/>
                  </a:moveTo>
                  <a:cubicBezTo>
                    <a:pt x="104366" y="83359"/>
                    <a:pt x="143419" y="22399"/>
                    <a:pt x="116749" y="15732"/>
                  </a:cubicBezTo>
                  <a:cubicBezTo>
                    <a:pt x="78649" y="6207"/>
                    <a:pt x="94841" y="57642"/>
                    <a:pt x="74839" y="64309"/>
                  </a:cubicBezTo>
                  <a:cubicBezTo>
                    <a:pt x="55789" y="70977"/>
                    <a:pt x="57694" y="46212"/>
                    <a:pt x="50074" y="46212"/>
                  </a:cubicBezTo>
                  <a:cubicBezTo>
                    <a:pt x="39596" y="46212"/>
                    <a:pt x="46264" y="47164"/>
                    <a:pt x="32929" y="50974"/>
                  </a:cubicBezTo>
                  <a:cubicBezTo>
                    <a:pt x="51026" y="46212"/>
                    <a:pt x="-6124" y="101457"/>
                    <a:pt x="10069" y="65262"/>
                  </a:cubicBezTo>
                  <a:cubicBezTo>
                    <a:pt x="11974" y="60499"/>
                    <a:pt x="20546" y="77644"/>
                    <a:pt x="25309" y="74787"/>
                  </a:cubicBezTo>
                  <a:cubicBezTo>
                    <a:pt x="42454" y="63357"/>
                    <a:pt x="16736" y="40497"/>
                    <a:pt x="50074" y="41449"/>
                  </a:cubicBezTo>
                  <a:cubicBezTo>
                    <a:pt x="58646" y="41449"/>
                    <a:pt x="54836" y="68119"/>
                    <a:pt x="71029" y="65262"/>
                  </a:cubicBezTo>
                  <a:cubicBezTo>
                    <a:pt x="79601" y="64309"/>
                    <a:pt x="77696" y="44307"/>
                    <a:pt x="82459" y="40497"/>
                  </a:cubicBezTo>
                  <a:cubicBezTo>
                    <a:pt x="93889" y="29067"/>
                    <a:pt x="95794" y="-10938"/>
                    <a:pt x="125321" y="16684"/>
                  </a:cubicBezTo>
                  <a:cubicBezTo>
                    <a:pt x="140561" y="30019"/>
                    <a:pt x="117701" y="81454"/>
                    <a:pt x="157706" y="8145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grpSp>
      <p:grpSp>
        <p:nvGrpSpPr>
          <p:cNvPr id="13428" name="Google Shape;13428;p15"/>
          <p:cNvGrpSpPr/>
          <p:nvPr/>
        </p:nvGrpSpPr>
        <p:grpSpPr>
          <a:xfrm rot="-258519">
            <a:off x="10018856" y="1908499"/>
            <a:ext cx="430563" cy="437036"/>
            <a:chOff x="6687653" y="4198102"/>
            <a:chExt cx="938537" cy="952647"/>
          </a:xfrm>
        </p:grpSpPr>
        <p:sp>
          <p:nvSpPr>
            <p:cNvPr id="13429" name="Google Shape;13429;p15"/>
            <p:cNvSpPr/>
            <p:nvPr/>
          </p:nvSpPr>
          <p:spPr>
            <a:xfrm>
              <a:off x="6699409" y="4749106"/>
              <a:ext cx="9525" cy="19050"/>
            </a:xfrm>
            <a:custGeom>
              <a:avLst/>
              <a:gdLst/>
              <a:ahLst/>
              <a:cxnLst/>
              <a:rect l="l" t="t" r="r" b="b"/>
              <a:pathLst>
                <a:path w="9525" h="19050" extrusionOk="0">
                  <a:moveTo>
                    <a:pt x="7144" y="12441"/>
                  </a:moveTo>
                  <a:cubicBezTo>
                    <a:pt x="7144" y="13394"/>
                    <a:pt x="10001" y="59"/>
                    <a:pt x="7144" y="12441"/>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430" name="Google Shape;13430;p15"/>
            <p:cNvSpPr/>
            <p:nvPr/>
          </p:nvSpPr>
          <p:spPr>
            <a:xfrm>
              <a:off x="6702266" y="4722951"/>
              <a:ext cx="19050" cy="28575"/>
            </a:xfrm>
            <a:custGeom>
              <a:avLst/>
              <a:gdLst/>
              <a:ahLst/>
              <a:cxnLst/>
              <a:rect l="l" t="t" r="r" b="b"/>
              <a:pathLst>
                <a:path w="19050" h="28575" extrusionOk="0">
                  <a:moveTo>
                    <a:pt x="11906" y="15736"/>
                  </a:moveTo>
                  <a:cubicBezTo>
                    <a:pt x="4286" y="-8076"/>
                    <a:pt x="9049" y="25261"/>
                    <a:pt x="7144" y="24309"/>
                  </a:cubicBezTo>
                  <a:cubicBezTo>
                    <a:pt x="19526" y="45264"/>
                    <a:pt x="-476" y="9069"/>
                    <a:pt x="11906" y="1573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431" name="Google Shape;13431;p15"/>
            <p:cNvSpPr/>
            <p:nvPr/>
          </p:nvSpPr>
          <p:spPr>
            <a:xfrm>
              <a:off x="6755606" y="4431506"/>
              <a:ext cx="9525" cy="9525"/>
            </a:xfrm>
            <a:custGeom>
              <a:avLst/>
              <a:gdLst/>
              <a:ahLst/>
              <a:cxnLst/>
              <a:rect l="l" t="t" r="r" b="b"/>
              <a:pathLst>
                <a:path w="9525" h="9525" extrusionOk="0">
                  <a:moveTo>
                    <a:pt x="9049" y="8096"/>
                  </a:moveTo>
                  <a:lnTo>
                    <a:pt x="7144" y="7144"/>
                  </a:lnTo>
                  <a:cubicBezTo>
                    <a:pt x="7144" y="8096"/>
                    <a:pt x="8096" y="8096"/>
                    <a:pt x="9049" y="809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432" name="Google Shape;13432;p15"/>
            <p:cNvSpPr/>
            <p:nvPr/>
          </p:nvSpPr>
          <p:spPr>
            <a:xfrm>
              <a:off x="6938486" y="4458176"/>
              <a:ext cx="9525" cy="9525"/>
            </a:xfrm>
            <a:custGeom>
              <a:avLst/>
              <a:gdLst/>
              <a:ahLst/>
              <a:cxnLst/>
              <a:rect l="l" t="t" r="r" b="b"/>
              <a:pathLst>
                <a:path w="9525" h="9525" extrusionOk="0">
                  <a:moveTo>
                    <a:pt x="10001" y="7144"/>
                  </a:moveTo>
                  <a:cubicBezTo>
                    <a:pt x="8096" y="7144"/>
                    <a:pt x="8096" y="7144"/>
                    <a:pt x="7144" y="7144"/>
                  </a:cubicBezTo>
                  <a:cubicBezTo>
                    <a:pt x="9049" y="8096"/>
                    <a:pt x="10001" y="8096"/>
                    <a:pt x="10001"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433" name="Google Shape;13433;p15"/>
            <p:cNvSpPr/>
            <p:nvPr/>
          </p:nvSpPr>
          <p:spPr>
            <a:xfrm>
              <a:off x="6975634" y="4466748"/>
              <a:ext cx="9525" cy="9525"/>
            </a:xfrm>
            <a:custGeom>
              <a:avLst/>
              <a:gdLst/>
              <a:ahLst/>
              <a:cxnLst/>
              <a:rect l="l" t="t" r="r" b="b"/>
              <a:pathLst>
                <a:path w="9525" h="9525" extrusionOk="0">
                  <a:moveTo>
                    <a:pt x="9049" y="7144"/>
                  </a:moveTo>
                  <a:cubicBezTo>
                    <a:pt x="8096" y="7144"/>
                    <a:pt x="8096" y="7144"/>
                    <a:pt x="7144" y="7144"/>
                  </a:cubicBezTo>
                  <a:cubicBezTo>
                    <a:pt x="7144" y="7144"/>
                    <a:pt x="8096" y="7144"/>
                    <a:pt x="9049"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434" name="Google Shape;13434;p15"/>
            <p:cNvSpPr/>
            <p:nvPr/>
          </p:nvSpPr>
          <p:spPr>
            <a:xfrm>
              <a:off x="6757511" y="4432458"/>
              <a:ext cx="19050" cy="9525"/>
            </a:xfrm>
            <a:custGeom>
              <a:avLst/>
              <a:gdLst/>
              <a:ahLst/>
              <a:cxnLst/>
              <a:rect l="l" t="t" r="r" b="b"/>
              <a:pathLst>
                <a:path w="19050" h="9525" extrusionOk="0">
                  <a:moveTo>
                    <a:pt x="7144" y="7144"/>
                  </a:moveTo>
                  <a:lnTo>
                    <a:pt x="12859" y="9049"/>
                  </a:lnTo>
                  <a:cubicBezTo>
                    <a:pt x="12859" y="8096"/>
                    <a:pt x="10001"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435" name="Google Shape;13435;p15"/>
            <p:cNvSpPr/>
            <p:nvPr/>
          </p:nvSpPr>
          <p:spPr>
            <a:xfrm>
              <a:off x="6701314" y="4682966"/>
              <a:ext cx="9525" cy="9525"/>
            </a:xfrm>
            <a:custGeom>
              <a:avLst/>
              <a:gdLst/>
              <a:ahLst/>
              <a:cxnLst/>
              <a:rect l="l" t="t" r="r" b="b"/>
              <a:pathLst>
                <a:path w="9525" h="9525" extrusionOk="0">
                  <a:moveTo>
                    <a:pt x="7144" y="7144"/>
                  </a:moveTo>
                  <a:cubicBezTo>
                    <a:pt x="8096" y="13811"/>
                    <a:pt x="8096" y="9049"/>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436" name="Google Shape;13436;p15"/>
            <p:cNvSpPr/>
            <p:nvPr/>
          </p:nvSpPr>
          <p:spPr>
            <a:xfrm>
              <a:off x="6727031" y="4480083"/>
              <a:ext cx="9525" cy="9525"/>
            </a:xfrm>
            <a:custGeom>
              <a:avLst/>
              <a:gdLst/>
              <a:ahLst/>
              <a:cxnLst/>
              <a:rect l="l" t="t" r="r" b="b"/>
              <a:pathLst>
                <a:path w="9525" h="9525" extrusionOk="0">
                  <a:moveTo>
                    <a:pt x="7144" y="7144"/>
                  </a:moveTo>
                  <a:cubicBezTo>
                    <a:pt x="8096" y="9049"/>
                    <a:pt x="9049" y="1476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437" name="Google Shape;13437;p15"/>
            <p:cNvSpPr/>
            <p:nvPr/>
          </p:nvSpPr>
          <p:spPr>
            <a:xfrm>
              <a:off x="6721519" y="4549252"/>
              <a:ext cx="9525" cy="19050"/>
            </a:xfrm>
            <a:custGeom>
              <a:avLst/>
              <a:gdLst/>
              <a:ahLst/>
              <a:cxnLst/>
              <a:rect l="l" t="t" r="r" b="b"/>
              <a:pathLst>
                <a:path w="9525" h="19050" extrusionOk="0">
                  <a:moveTo>
                    <a:pt x="10751" y="11317"/>
                  </a:moveTo>
                  <a:cubicBezTo>
                    <a:pt x="11703" y="-113"/>
                    <a:pt x="2178" y="16080"/>
                    <a:pt x="10751" y="1131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438" name="Google Shape;13438;p15"/>
            <p:cNvSpPr/>
            <p:nvPr/>
          </p:nvSpPr>
          <p:spPr>
            <a:xfrm>
              <a:off x="6713696" y="4667726"/>
              <a:ext cx="9525" cy="9525"/>
            </a:xfrm>
            <a:custGeom>
              <a:avLst/>
              <a:gdLst/>
              <a:ahLst/>
              <a:cxnLst/>
              <a:rect l="l" t="t" r="r" b="b"/>
              <a:pathLst>
                <a:path w="9525" h="9525" extrusionOk="0">
                  <a:moveTo>
                    <a:pt x="7144" y="7144"/>
                  </a:moveTo>
                  <a:lnTo>
                    <a:pt x="7144" y="9049"/>
                  </a:lnTo>
                  <a:cubicBezTo>
                    <a:pt x="7144" y="9049"/>
                    <a:pt x="7144"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439" name="Google Shape;13439;p15"/>
            <p:cNvSpPr/>
            <p:nvPr/>
          </p:nvSpPr>
          <p:spPr>
            <a:xfrm>
              <a:off x="6727984" y="4435316"/>
              <a:ext cx="9525" cy="9525"/>
            </a:xfrm>
            <a:custGeom>
              <a:avLst/>
              <a:gdLst/>
              <a:ahLst/>
              <a:cxnLst/>
              <a:rect l="l" t="t" r="r" b="b"/>
              <a:pathLst>
                <a:path w="9525" h="9525" extrusionOk="0">
                  <a:moveTo>
                    <a:pt x="7144" y="7144"/>
                  </a:moveTo>
                  <a:cubicBezTo>
                    <a:pt x="7144" y="7144"/>
                    <a:pt x="8096" y="8096"/>
                    <a:pt x="8096" y="8096"/>
                  </a:cubicBezTo>
                  <a:cubicBezTo>
                    <a:pt x="8096" y="8096"/>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440" name="Google Shape;13440;p15"/>
            <p:cNvSpPr/>
            <p:nvPr/>
          </p:nvSpPr>
          <p:spPr>
            <a:xfrm>
              <a:off x="6687979" y="4838223"/>
              <a:ext cx="9525" cy="9525"/>
            </a:xfrm>
            <a:custGeom>
              <a:avLst/>
              <a:gdLst/>
              <a:ahLst/>
              <a:cxnLst/>
              <a:rect l="l" t="t" r="r" b="b"/>
              <a:pathLst>
                <a:path w="9525" h="9525" extrusionOk="0">
                  <a:moveTo>
                    <a:pt x="7144" y="7144"/>
                  </a:moveTo>
                  <a:cubicBezTo>
                    <a:pt x="8096" y="7144"/>
                    <a:pt x="8096" y="7144"/>
                    <a:pt x="7144" y="7144"/>
                  </a:cubicBezTo>
                  <a:cubicBezTo>
                    <a:pt x="8096"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441" name="Google Shape;13441;p15"/>
            <p:cNvSpPr/>
            <p:nvPr/>
          </p:nvSpPr>
          <p:spPr>
            <a:xfrm>
              <a:off x="6707029" y="4755356"/>
              <a:ext cx="9525" cy="9525"/>
            </a:xfrm>
            <a:custGeom>
              <a:avLst/>
              <a:gdLst/>
              <a:ahLst/>
              <a:cxnLst/>
              <a:rect l="l" t="t" r="r" b="b"/>
              <a:pathLst>
                <a:path w="9525" h="9525" extrusionOk="0">
                  <a:moveTo>
                    <a:pt x="7144" y="7144"/>
                  </a:moveTo>
                  <a:cubicBezTo>
                    <a:pt x="7144" y="8096"/>
                    <a:pt x="9049" y="1095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442" name="Google Shape;13442;p15"/>
            <p:cNvSpPr/>
            <p:nvPr/>
          </p:nvSpPr>
          <p:spPr>
            <a:xfrm>
              <a:off x="7042161" y="4477226"/>
              <a:ext cx="9525" cy="9525"/>
            </a:xfrm>
            <a:custGeom>
              <a:avLst/>
              <a:gdLst/>
              <a:ahLst/>
              <a:cxnLst/>
              <a:rect l="l" t="t" r="r" b="b"/>
              <a:pathLst>
                <a:path w="9525" h="9525" extrusionOk="0">
                  <a:moveTo>
                    <a:pt x="8244" y="7144"/>
                  </a:moveTo>
                  <a:cubicBezTo>
                    <a:pt x="8244" y="7144"/>
                    <a:pt x="8244" y="7144"/>
                    <a:pt x="8244" y="7144"/>
                  </a:cubicBezTo>
                  <a:cubicBezTo>
                    <a:pt x="6339" y="7144"/>
                    <a:pt x="7291" y="7144"/>
                    <a:pt x="82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443" name="Google Shape;13443;p15"/>
            <p:cNvSpPr/>
            <p:nvPr/>
          </p:nvSpPr>
          <p:spPr>
            <a:xfrm>
              <a:off x="7249954" y="4878642"/>
              <a:ext cx="19050" cy="19050"/>
            </a:xfrm>
            <a:custGeom>
              <a:avLst/>
              <a:gdLst/>
              <a:ahLst/>
              <a:cxnLst/>
              <a:rect l="l" t="t" r="r" b="b"/>
              <a:pathLst>
                <a:path w="19050" h="19050" extrusionOk="0">
                  <a:moveTo>
                    <a:pt x="7144" y="10539"/>
                  </a:moveTo>
                  <a:cubicBezTo>
                    <a:pt x="10001" y="3872"/>
                    <a:pt x="10954" y="21970"/>
                    <a:pt x="12859" y="11492"/>
                  </a:cubicBezTo>
                  <a:cubicBezTo>
                    <a:pt x="12859" y="12445"/>
                    <a:pt x="9049" y="1967"/>
                    <a:pt x="7144" y="1053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444" name="Google Shape;13444;p15"/>
            <p:cNvSpPr/>
            <p:nvPr/>
          </p:nvSpPr>
          <p:spPr>
            <a:xfrm>
              <a:off x="6702266" y="4678203"/>
              <a:ext cx="9525" cy="9525"/>
            </a:xfrm>
            <a:custGeom>
              <a:avLst/>
              <a:gdLst/>
              <a:ahLst/>
              <a:cxnLst/>
              <a:rect l="l" t="t" r="r" b="b"/>
              <a:pathLst>
                <a:path w="9525" h="9525" extrusionOk="0">
                  <a:moveTo>
                    <a:pt x="7144" y="10001"/>
                  </a:moveTo>
                  <a:lnTo>
                    <a:pt x="7144" y="7144"/>
                  </a:lnTo>
                  <a:cubicBezTo>
                    <a:pt x="7144" y="9049"/>
                    <a:pt x="7144" y="10001"/>
                    <a:pt x="7144" y="10001"/>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445" name="Google Shape;13445;p15"/>
            <p:cNvSpPr/>
            <p:nvPr/>
          </p:nvSpPr>
          <p:spPr>
            <a:xfrm>
              <a:off x="7256621" y="4882144"/>
              <a:ext cx="9525" cy="9525"/>
            </a:xfrm>
            <a:custGeom>
              <a:avLst/>
              <a:gdLst/>
              <a:ahLst/>
              <a:cxnLst/>
              <a:rect l="l" t="t" r="r" b="b"/>
              <a:pathLst>
                <a:path w="9525" h="9525" extrusionOk="0">
                  <a:moveTo>
                    <a:pt x="7144" y="7990"/>
                  </a:moveTo>
                  <a:cubicBezTo>
                    <a:pt x="7144" y="7990"/>
                    <a:pt x="7144" y="6086"/>
                    <a:pt x="7144" y="7990"/>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446" name="Google Shape;13446;p15"/>
            <p:cNvSpPr/>
            <p:nvPr/>
          </p:nvSpPr>
          <p:spPr>
            <a:xfrm>
              <a:off x="7194709" y="4498181"/>
              <a:ext cx="9525" cy="9525"/>
            </a:xfrm>
            <a:custGeom>
              <a:avLst/>
              <a:gdLst/>
              <a:ahLst/>
              <a:cxnLst/>
              <a:rect l="l" t="t" r="r" b="b"/>
              <a:pathLst>
                <a:path w="9525" h="9525" extrusionOk="0">
                  <a:moveTo>
                    <a:pt x="9049" y="8096"/>
                  </a:moveTo>
                  <a:cubicBezTo>
                    <a:pt x="9049" y="7144"/>
                    <a:pt x="8096" y="7144"/>
                    <a:pt x="7144" y="7144"/>
                  </a:cubicBezTo>
                  <a:cubicBezTo>
                    <a:pt x="8096" y="7144"/>
                    <a:pt x="8096" y="7144"/>
                    <a:pt x="9049" y="809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447" name="Google Shape;13447;p15"/>
            <p:cNvSpPr/>
            <p:nvPr/>
          </p:nvSpPr>
          <p:spPr>
            <a:xfrm>
              <a:off x="7082314" y="4477226"/>
              <a:ext cx="9525" cy="9525"/>
            </a:xfrm>
            <a:custGeom>
              <a:avLst/>
              <a:gdLst/>
              <a:ahLst/>
              <a:cxnLst/>
              <a:rect l="l" t="t" r="r" b="b"/>
              <a:pathLst>
                <a:path w="9525" h="9525" extrusionOk="0">
                  <a:moveTo>
                    <a:pt x="7144" y="7144"/>
                  </a:moveTo>
                  <a:lnTo>
                    <a:pt x="10001" y="8096"/>
                  </a:lnTo>
                  <a:cubicBezTo>
                    <a:pt x="9049" y="8096"/>
                    <a:pt x="8096"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448" name="Google Shape;13448;p15"/>
            <p:cNvSpPr/>
            <p:nvPr/>
          </p:nvSpPr>
          <p:spPr>
            <a:xfrm>
              <a:off x="7253292" y="4496827"/>
              <a:ext cx="9525" cy="9525"/>
            </a:xfrm>
            <a:custGeom>
              <a:avLst/>
              <a:gdLst/>
              <a:ahLst/>
              <a:cxnLst/>
              <a:rect l="l" t="t" r="r" b="b"/>
              <a:pathLst>
                <a:path w="9525" h="9525" extrusionOk="0">
                  <a:moveTo>
                    <a:pt x="7615" y="7544"/>
                  </a:moveTo>
                  <a:cubicBezTo>
                    <a:pt x="16188" y="11354"/>
                    <a:pt x="4758" y="5640"/>
                    <a:pt x="7615" y="75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449" name="Google Shape;13449;p15"/>
            <p:cNvSpPr/>
            <p:nvPr/>
          </p:nvSpPr>
          <p:spPr>
            <a:xfrm>
              <a:off x="7258526" y="4539985"/>
              <a:ext cx="9525" cy="9525"/>
            </a:xfrm>
            <a:custGeom>
              <a:avLst/>
              <a:gdLst/>
              <a:ahLst/>
              <a:cxnLst/>
              <a:rect l="l" t="t" r="r" b="b"/>
              <a:pathLst>
                <a:path w="9525" h="9525" extrusionOk="0">
                  <a:moveTo>
                    <a:pt x="7144" y="10107"/>
                  </a:moveTo>
                  <a:cubicBezTo>
                    <a:pt x="8096" y="10107"/>
                    <a:pt x="9049" y="3440"/>
                    <a:pt x="7144" y="1010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450" name="Google Shape;13450;p15"/>
            <p:cNvSpPr/>
            <p:nvPr/>
          </p:nvSpPr>
          <p:spPr>
            <a:xfrm>
              <a:off x="6692741" y="5021278"/>
              <a:ext cx="9525" cy="9525"/>
            </a:xfrm>
            <a:custGeom>
              <a:avLst/>
              <a:gdLst/>
              <a:ahLst/>
              <a:cxnLst/>
              <a:rect l="l" t="t" r="r" b="b"/>
              <a:pathLst>
                <a:path w="9525" h="9525" extrusionOk="0">
                  <a:moveTo>
                    <a:pt x="7144" y="11731"/>
                  </a:moveTo>
                  <a:cubicBezTo>
                    <a:pt x="8096" y="10779"/>
                    <a:pt x="9049" y="9827"/>
                    <a:pt x="10001" y="8874"/>
                  </a:cubicBezTo>
                  <a:cubicBezTo>
                    <a:pt x="8096" y="10779"/>
                    <a:pt x="7144" y="2206"/>
                    <a:pt x="7144" y="11731"/>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451" name="Google Shape;13451;p15"/>
            <p:cNvSpPr/>
            <p:nvPr/>
          </p:nvSpPr>
          <p:spPr>
            <a:xfrm>
              <a:off x="6701102" y="4682119"/>
              <a:ext cx="9525" cy="9525"/>
            </a:xfrm>
            <a:custGeom>
              <a:avLst/>
              <a:gdLst/>
              <a:ahLst/>
              <a:cxnLst/>
              <a:rect l="l" t="t" r="r" b="b"/>
              <a:pathLst>
                <a:path w="9525" h="9525" extrusionOk="0">
                  <a:moveTo>
                    <a:pt x="9260" y="7990"/>
                  </a:moveTo>
                  <a:cubicBezTo>
                    <a:pt x="4498" y="6086"/>
                    <a:pt x="9260" y="7990"/>
                    <a:pt x="9260" y="7990"/>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452" name="Google Shape;13452;p15"/>
            <p:cNvSpPr/>
            <p:nvPr/>
          </p:nvSpPr>
          <p:spPr>
            <a:xfrm>
              <a:off x="7267099" y="4477226"/>
              <a:ext cx="19050" cy="9525"/>
            </a:xfrm>
            <a:custGeom>
              <a:avLst/>
              <a:gdLst/>
              <a:ahLst/>
              <a:cxnLst/>
              <a:rect l="l" t="t" r="r" b="b"/>
              <a:pathLst>
                <a:path w="19050" h="9525" extrusionOk="0">
                  <a:moveTo>
                    <a:pt x="7144" y="7144"/>
                  </a:moveTo>
                  <a:cubicBezTo>
                    <a:pt x="25241" y="11906"/>
                    <a:pt x="25241" y="10001"/>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453" name="Google Shape;13453;p15"/>
            <p:cNvSpPr/>
            <p:nvPr/>
          </p:nvSpPr>
          <p:spPr>
            <a:xfrm>
              <a:off x="7039451" y="5140166"/>
              <a:ext cx="9525" cy="9525"/>
            </a:xfrm>
            <a:custGeom>
              <a:avLst/>
              <a:gdLst/>
              <a:ahLst/>
              <a:cxnLst/>
              <a:rect l="l" t="t" r="r" b="b"/>
              <a:pathLst>
                <a:path w="9525" h="9525" extrusionOk="0">
                  <a:moveTo>
                    <a:pt x="9049" y="7144"/>
                  </a:moveTo>
                  <a:lnTo>
                    <a:pt x="7144" y="7144"/>
                  </a:lnTo>
                  <a:cubicBezTo>
                    <a:pt x="8096" y="8096"/>
                    <a:pt x="9049" y="8096"/>
                    <a:pt x="9049"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454" name="Google Shape;13454;p15"/>
            <p:cNvSpPr/>
            <p:nvPr/>
          </p:nvSpPr>
          <p:spPr>
            <a:xfrm>
              <a:off x="7279042" y="4522946"/>
              <a:ext cx="9525" cy="19050"/>
            </a:xfrm>
            <a:custGeom>
              <a:avLst/>
              <a:gdLst/>
              <a:ahLst/>
              <a:cxnLst/>
              <a:rect l="l" t="t" r="r" b="b"/>
              <a:pathLst>
                <a:path w="9525" h="19050" extrusionOk="0">
                  <a:moveTo>
                    <a:pt x="9488" y="7144"/>
                  </a:moveTo>
                  <a:cubicBezTo>
                    <a:pt x="8536" y="8096"/>
                    <a:pt x="4726" y="24289"/>
                    <a:pt x="9488"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455" name="Google Shape;13455;p15"/>
            <p:cNvSpPr/>
            <p:nvPr/>
          </p:nvSpPr>
          <p:spPr>
            <a:xfrm>
              <a:off x="6695599" y="5023961"/>
              <a:ext cx="9525" cy="9525"/>
            </a:xfrm>
            <a:custGeom>
              <a:avLst/>
              <a:gdLst/>
              <a:ahLst/>
              <a:cxnLst/>
              <a:rect l="l" t="t" r="r" b="b"/>
              <a:pathLst>
                <a:path w="9525" h="9525" extrusionOk="0">
                  <a:moveTo>
                    <a:pt x="7144" y="7144"/>
                  </a:moveTo>
                  <a:lnTo>
                    <a:pt x="7144" y="7144"/>
                  </a:lnTo>
                  <a:lnTo>
                    <a:pt x="7144" y="7144"/>
                  </a:ln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456" name="Google Shape;13456;p15"/>
            <p:cNvSpPr/>
            <p:nvPr/>
          </p:nvSpPr>
          <p:spPr>
            <a:xfrm>
              <a:off x="6687653" y="4416375"/>
              <a:ext cx="600075" cy="733425"/>
            </a:xfrm>
            <a:custGeom>
              <a:avLst/>
              <a:gdLst/>
              <a:ahLst/>
              <a:cxnLst/>
              <a:rect l="l" t="t" r="r" b="b"/>
              <a:pathLst>
                <a:path w="600075" h="733425" extrusionOk="0">
                  <a:moveTo>
                    <a:pt x="15090" y="549960"/>
                  </a:moveTo>
                  <a:cubicBezTo>
                    <a:pt x="15090" y="555675"/>
                    <a:pt x="16995" y="623302"/>
                    <a:pt x="18900" y="622350"/>
                  </a:cubicBezTo>
                  <a:cubicBezTo>
                    <a:pt x="16995" y="616635"/>
                    <a:pt x="16995" y="616635"/>
                    <a:pt x="17947" y="622350"/>
                  </a:cubicBezTo>
                  <a:cubicBezTo>
                    <a:pt x="8422" y="630922"/>
                    <a:pt x="30330" y="527100"/>
                    <a:pt x="16042" y="642352"/>
                  </a:cubicBezTo>
                  <a:cubicBezTo>
                    <a:pt x="11280" y="644257"/>
                    <a:pt x="13185" y="620445"/>
                    <a:pt x="14137" y="624255"/>
                  </a:cubicBezTo>
                  <a:cubicBezTo>
                    <a:pt x="12232" y="625207"/>
                    <a:pt x="10327" y="625207"/>
                    <a:pt x="8422" y="624255"/>
                  </a:cubicBezTo>
                  <a:cubicBezTo>
                    <a:pt x="-1103" y="676642"/>
                    <a:pt x="50332" y="680452"/>
                    <a:pt x="73192" y="694739"/>
                  </a:cubicBezTo>
                  <a:cubicBezTo>
                    <a:pt x="78907" y="693787"/>
                    <a:pt x="179872" y="723314"/>
                    <a:pt x="217020" y="725220"/>
                  </a:cubicBezTo>
                  <a:cubicBezTo>
                    <a:pt x="286552" y="740460"/>
                    <a:pt x="338940" y="729030"/>
                    <a:pt x="396090" y="730935"/>
                  </a:cubicBezTo>
                  <a:cubicBezTo>
                    <a:pt x="395137" y="733792"/>
                    <a:pt x="488482" y="731887"/>
                    <a:pt x="487530" y="731887"/>
                  </a:cubicBezTo>
                  <a:cubicBezTo>
                    <a:pt x="531345" y="719505"/>
                    <a:pt x="592305" y="659497"/>
                    <a:pt x="567540" y="611872"/>
                  </a:cubicBezTo>
                  <a:cubicBezTo>
                    <a:pt x="567540" y="591870"/>
                    <a:pt x="596115" y="559485"/>
                    <a:pt x="595162" y="538530"/>
                  </a:cubicBezTo>
                  <a:cubicBezTo>
                    <a:pt x="579922" y="416610"/>
                    <a:pt x="598020" y="279450"/>
                    <a:pt x="598020" y="174675"/>
                  </a:cubicBezTo>
                  <a:cubicBezTo>
                    <a:pt x="598020" y="47992"/>
                    <a:pt x="598020" y="79425"/>
                    <a:pt x="470385" y="64185"/>
                  </a:cubicBezTo>
                  <a:cubicBezTo>
                    <a:pt x="477052" y="64185"/>
                    <a:pt x="483720" y="63232"/>
                    <a:pt x="490387" y="61327"/>
                  </a:cubicBezTo>
                  <a:cubicBezTo>
                    <a:pt x="445620" y="62280"/>
                    <a:pt x="430380" y="62280"/>
                    <a:pt x="449430" y="56565"/>
                  </a:cubicBezTo>
                  <a:cubicBezTo>
                    <a:pt x="397042" y="53707"/>
                    <a:pt x="380850" y="50850"/>
                    <a:pt x="401805" y="47992"/>
                  </a:cubicBezTo>
                  <a:cubicBezTo>
                    <a:pt x="372277" y="43230"/>
                    <a:pt x="292267" y="37515"/>
                    <a:pt x="269407" y="34657"/>
                  </a:cubicBezTo>
                  <a:cubicBezTo>
                    <a:pt x="264645" y="34657"/>
                    <a:pt x="259882" y="33705"/>
                    <a:pt x="255120" y="33705"/>
                  </a:cubicBezTo>
                  <a:cubicBezTo>
                    <a:pt x="251310" y="36562"/>
                    <a:pt x="213210" y="27990"/>
                    <a:pt x="184635" y="22275"/>
                  </a:cubicBezTo>
                  <a:cubicBezTo>
                    <a:pt x="186540" y="21322"/>
                    <a:pt x="160822" y="20370"/>
                    <a:pt x="162727" y="18465"/>
                  </a:cubicBezTo>
                  <a:cubicBezTo>
                    <a:pt x="99862" y="13702"/>
                    <a:pt x="32235" y="-18683"/>
                    <a:pt x="30330" y="53707"/>
                  </a:cubicBezTo>
                  <a:cubicBezTo>
                    <a:pt x="33187" y="66090"/>
                    <a:pt x="41760" y="104190"/>
                    <a:pt x="34140" y="120382"/>
                  </a:cubicBezTo>
                  <a:cubicBezTo>
                    <a:pt x="31282" y="105142"/>
                    <a:pt x="28425" y="145147"/>
                    <a:pt x="33187" y="160387"/>
                  </a:cubicBezTo>
                  <a:cubicBezTo>
                    <a:pt x="31282" y="155625"/>
                    <a:pt x="27472" y="233730"/>
                    <a:pt x="29377" y="253732"/>
                  </a:cubicBezTo>
                  <a:cubicBezTo>
                    <a:pt x="26520" y="253732"/>
                    <a:pt x="25567" y="252780"/>
                    <a:pt x="25567" y="249922"/>
                  </a:cubicBezTo>
                  <a:cubicBezTo>
                    <a:pt x="19852" y="269925"/>
                    <a:pt x="13185" y="300405"/>
                    <a:pt x="21757" y="308025"/>
                  </a:cubicBezTo>
                  <a:cubicBezTo>
                    <a:pt x="24615" y="238492"/>
                    <a:pt x="47475" y="116572"/>
                    <a:pt x="35092" y="31800"/>
                  </a:cubicBezTo>
                  <a:cubicBezTo>
                    <a:pt x="35092" y="31800"/>
                    <a:pt x="51285" y="27037"/>
                    <a:pt x="41760" y="19417"/>
                  </a:cubicBezTo>
                  <a:cubicBezTo>
                    <a:pt x="51285" y="19417"/>
                    <a:pt x="64620" y="20370"/>
                    <a:pt x="72240" y="20370"/>
                  </a:cubicBezTo>
                  <a:cubicBezTo>
                    <a:pt x="92242" y="21322"/>
                    <a:pt x="151297" y="23227"/>
                    <a:pt x="163680" y="30847"/>
                  </a:cubicBezTo>
                  <a:cubicBezTo>
                    <a:pt x="149392" y="22275"/>
                    <a:pt x="156060" y="35610"/>
                    <a:pt x="161775" y="35610"/>
                  </a:cubicBezTo>
                  <a:cubicBezTo>
                    <a:pt x="149392" y="31800"/>
                    <a:pt x="202732" y="37515"/>
                    <a:pt x="212257" y="43230"/>
                  </a:cubicBezTo>
                  <a:cubicBezTo>
                    <a:pt x="210352" y="41325"/>
                    <a:pt x="209400" y="39420"/>
                    <a:pt x="207495" y="38467"/>
                  </a:cubicBezTo>
                  <a:cubicBezTo>
                    <a:pt x="223687" y="42277"/>
                    <a:pt x="249405" y="48945"/>
                    <a:pt x="259882" y="48945"/>
                  </a:cubicBezTo>
                  <a:cubicBezTo>
                    <a:pt x="257977" y="47040"/>
                    <a:pt x="256072" y="47992"/>
                    <a:pt x="254167" y="49897"/>
                  </a:cubicBezTo>
                  <a:cubicBezTo>
                    <a:pt x="284647" y="52755"/>
                    <a:pt x="323700" y="54660"/>
                    <a:pt x="336082" y="65137"/>
                  </a:cubicBezTo>
                  <a:cubicBezTo>
                    <a:pt x="335130" y="65137"/>
                    <a:pt x="363705" y="56565"/>
                    <a:pt x="365610" y="62280"/>
                  </a:cubicBezTo>
                  <a:cubicBezTo>
                    <a:pt x="361800" y="62280"/>
                    <a:pt x="358942" y="63232"/>
                    <a:pt x="356085" y="65137"/>
                  </a:cubicBezTo>
                  <a:cubicBezTo>
                    <a:pt x="363705" y="65137"/>
                    <a:pt x="366562" y="65137"/>
                    <a:pt x="362752" y="67042"/>
                  </a:cubicBezTo>
                  <a:cubicBezTo>
                    <a:pt x="381802" y="73710"/>
                    <a:pt x="397995" y="65137"/>
                    <a:pt x="408472" y="66090"/>
                  </a:cubicBezTo>
                  <a:cubicBezTo>
                    <a:pt x="409425" y="72757"/>
                    <a:pt x="443715" y="80377"/>
                    <a:pt x="456097" y="79425"/>
                  </a:cubicBezTo>
                  <a:cubicBezTo>
                    <a:pt x="450382" y="78472"/>
                    <a:pt x="444667" y="78472"/>
                    <a:pt x="438952" y="77520"/>
                  </a:cubicBezTo>
                  <a:cubicBezTo>
                    <a:pt x="440857" y="69900"/>
                    <a:pt x="472290" y="87045"/>
                    <a:pt x="436095" y="74662"/>
                  </a:cubicBezTo>
                  <a:cubicBezTo>
                    <a:pt x="450382" y="72757"/>
                    <a:pt x="481815" y="83235"/>
                    <a:pt x="498960" y="85140"/>
                  </a:cubicBezTo>
                  <a:cubicBezTo>
                    <a:pt x="498960" y="85140"/>
                    <a:pt x="545632" y="80377"/>
                    <a:pt x="561825" y="82282"/>
                  </a:cubicBezTo>
                  <a:cubicBezTo>
                    <a:pt x="560872" y="85140"/>
                    <a:pt x="558015" y="87045"/>
                    <a:pt x="555157" y="87045"/>
                  </a:cubicBezTo>
                  <a:cubicBezTo>
                    <a:pt x="559920" y="87045"/>
                    <a:pt x="576112" y="84187"/>
                    <a:pt x="579922" y="86092"/>
                  </a:cubicBezTo>
                  <a:cubicBezTo>
                    <a:pt x="578017" y="87045"/>
                    <a:pt x="578970" y="87997"/>
                    <a:pt x="582780" y="87045"/>
                  </a:cubicBezTo>
                  <a:cubicBezTo>
                    <a:pt x="560872" y="144195"/>
                    <a:pt x="589447" y="248970"/>
                    <a:pt x="573255" y="265162"/>
                  </a:cubicBezTo>
                  <a:cubicBezTo>
                    <a:pt x="564682" y="276592"/>
                    <a:pt x="576112" y="337552"/>
                    <a:pt x="577065" y="352792"/>
                  </a:cubicBezTo>
                  <a:cubicBezTo>
                    <a:pt x="558967" y="320407"/>
                    <a:pt x="577065" y="348030"/>
                    <a:pt x="574207" y="375652"/>
                  </a:cubicBezTo>
                  <a:cubicBezTo>
                    <a:pt x="571350" y="404227"/>
                    <a:pt x="572302" y="441375"/>
                    <a:pt x="572302" y="464235"/>
                  </a:cubicBezTo>
                  <a:cubicBezTo>
                    <a:pt x="572302" y="479475"/>
                    <a:pt x="562777" y="509002"/>
                    <a:pt x="569445" y="498525"/>
                  </a:cubicBezTo>
                  <a:cubicBezTo>
                    <a:pt x="569445" y="497572"/>
                    <a:pt x="569445" y="537577"/>
                    <a:pt x="566587" y="522337"/>
                  </a:cubicBezTo>
                  <a:cubicBezTo>
                    <a:pt x="573255" y="558532"/>
                    <a:pt x="557062" y="652830"/>
                    <a:pt x="537060" y="678547"/>
                  </a:cubicBezTo>
                  <a:cubicBezTo>
                    <a:pt x="522772" y="696645"/>
                    <a:pt x="416092" y="716647"/>
                    <a:pt x="417045" y="709980"/>
                  </a:cubicBezTo>
                  <a:cubicBezTo>
                    <a:pt x="384660" y="709980"/>
                    <a:pt x="336082" y="709027"/>
                    <a:pt x="306555" y="705217"/>
                  </a:cubicBezTo>
                  <a:cubicBezTo>
                    <a:pt x="246547" y="704264"/>
                    <a:pt x="183682" y="724267"/>
                    <a:pt x="133200" y="693787"/>
                  </a:cubicBezTo>
                  <a:cubicBezTo>
                    <a:pt x="201780" y="706170"/>
                    <a:pt x="132247" y="696645"/>
                    <a:pt x="150345" y="689977"/>
                  </a:cubicBezTo>
                  <a:cubicBezTo>
                    <a:pt x="145582" y="690930"/>
                    <a:pt x="98910" y="682357"/>
                    <a:pt x="95100" y="683310"/>
                  </a:cubicBezTo>
                  <a:cubicBezTo>
                    <a:pt x="93195" y="684262"/>
                    <a:pt x="100815" y="687120"/>
                    <a:pt x="101767" y="686167"/>
                  </a:cubicBezTo>
                  <a:cubicBezTo>
                    <a:pt x="97957" y="688072"/>
                    <a:pt x="101767" y="689025"/>
                    <a:pt x="112245" y="689025"/>
                  </a:cubicBezTo>
                  <a:cubicBezTo>
                    <a:pt x="-2055" y="710932"/>
                    <a:pt x="30330" y="584250"/>
                    <a:pt x="32235" y="518527"/>
                  </a:cubicBezTo>
                  <a:cubicBezTo>
                    <a:pt x="33187" y="470902"/>
                    <a:pt x="7470" y="386130"/>
                    <a:pt x="27472" y="346125"/>
                  </a:cubicBezTo>
                  <a:cubicBezTo>
                    <a:pt x="28425" y="333742"/>
                    <a:pt x="4612" y="377557"/>
                    <a:pt x="11280" y="359460"/>
                  </a:cubicBezTo>
                  <a:cubicBezTo>
                    <a:pt x="-4913" y="390892"/>
                    <a:pt x="33187" y="496620"/>
                    <a:pt x="11280" y="515670"/>
                  </a:cubicBezTo>
                  <a:cubicBezTo>
                    <a:pt x="29377" y="512812"/>
                    <a:pt x="10327" y="556627"/>
                    <a:pt x="15090" y="549960"/>
                  </a:cubicBezTo>
                  <a:close/>
                  <a:moveTo>
                    <a:pt x="124627" y="708075"/>
                  </a:moveTo>
                  <a:cubicBezTo>
                    <a:pt x="122722" y="707122"/>
                    <a:pt x="114150" y="706170"/>
                    <a:pt x="124627" y="708075"/>
                  </a:cubicBezTo>
                  <a:close/>
                  <a:moveTo>
                    <a:pt x="142725" y="710932"/>
                  </a:moveTo>
                  <a:cubicBezTo>
                    <a:pt x="129390" y="709027"/>
                    <a:pt x="136057" y="708075"/>
                    <a:pt x="142725" y="710932"/>
                  </a:cubicBezTo>
                  <a:close/>
                  <a:moveTo>
                    <a:pt x="108435" y="684262"/>
                  </a:moveTo>
                  <a:cubicBezTo>
                    <a:pt x="121770" y="685214"/>
                    <a:pt x="102720" y="686167"/>
                    <a:pt x="108435" y="684262"/>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457" name="Google Shape;13457;p15"/>
            <p:cNvSpPr/>
            <p:nvPr/>
          </p:nvSpPr>
          <p:spPr>
            <a:xfrm>
              <a:off x="6781948" y="5095398"/>
              <a:ext cx="9525" cy="9525"/>
            </a:xfrm>
            <a:custGeom>
              <a:avLst/>
              <a:gdLst/>
              <a:ahLst/>
              <a:cxnLst/>
              <a:rect l="l" t="t" r="r" b="b"/>
              <a:pathLst>
                <a:path w="9525" h="9525" extrusionOk="0">
                  <a:moveTo>
                    <a:pt x="8424" y="7144"/>
                  </a:moveTo>
                  <a:cubicBezTo>
                    <a:pt x="3662" y="7144"/>
                    <a:pt x="14139" y="8096"/>
                    <a:pt x="842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458" name="Google Shape;13458;p15"/>
            <p:cNvSpPr/>
            <p:nvPr/>
          </p:nvSpPr>
          <p:spPr>
            <a:xfrm>
              <a:off x="6754230" y="4432035"/>
              <a:ext cx="9525" cy="9525"/>
            </a:xfrm>
            <a:custGeom>
              <a:avLst/>
              <a:gdLst/>
              <a:ahLst/>
              <a:cxnLst/>
              <a:rect l="l" t="t" r="r" b="b"/>
              <a:pathLst>
                <a:path w="9525" h="9525" extrusionOk="0">
                  <a:moveTo>
                    <a:pt x="7567" y="7567"/>
                  </a:moveTo>
                  <a:cubicBezTo>
                    <a:pt x="7567" y="7567"/>
                    <a:pt x="6615" y="6615"/>
                    <a:pt x="7567"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459" name="Google Shape;13459;p15"/>
            <p:cNvSpPr/>
            <p:nvPr/>
          </p:nvSpPr>
          <p:spPr>
            <a:xfrm>
              <a:off x="7039134" y="5141224"/>
              <a:ext cx="9525" cy="9525"/>
            </a:xfrm>
            <a:custGeom>
              <a:avLst/>
              <a:gdLst/>
              <a:ahLst/>
              <a:cxnLst/>
              <a:rect l="l" t="t" r="r" b="b"/>
              <a:pathLst>
                <a:path w="9525" h="9525" extrusionOk="0">
                  <a:moveTo>
                    <a:pt x="8414" y="7990"/>
                  </a:moveTo>
                  <a:cubicBezTo>
                    <a:pt x="8414" y="7990"/>
                    <a:pt x="5556" y="6086"/>
                    <a:pt x="8414" y="7990"/>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460" name="Google Shape;13460;p15"/>
            <p:cNvSpPr/>
            <p:nvPr/>
          </p:nvSpPr>
          <p:spPr>
            <a:xfrm>
              <a:off x="6712744" y="4489608"/>
              <a:ext cx="9525" cy="9525"/>
            </a:xfrm>
            <a:custGeom>
              <a:avLst/>
              <a:gdLst/>
              <a:ahLst/>
              <a:cxnLst/>
              <a:rect l="l" t="t" r="r" b="b"/>
              <a:pathLst>
                <a:path w="9525" h="9525" extrusionOk="0">
                  <a:moveTo>
                    <a:pt x="8096" y="7144"/>
                  </a:moveTo>
                  <a:cubicBezTo>
                    <a:pt x="8096" y="7144"/>
                    <a:pt x="7144" y="8096"/>
                    <a:pt x="7144" y="8096"/>
                  </a:cubicBezTo>
                  <a:cubicBezTo>
                    <a:pt x="8096" y="9049"/>
                    <a:pt x="8096" y="8096"/>
                    <a:pt x="8096"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461" name="Google Shape;13461;p15"/>
            <p:cNvSpPr/>
            <p:nvPr/>
          </p:nvSpPr>
          <p:spPr>
            <a:xfrm>
              <a:off x="6710839" y="4533423"/>
              <a:ext cx="9525" cy="19050"/>
            </a:xfrm>
            <a:custGeom>
              <a:avLst/>
              <a:gdLst/>
              <a:ahLst/>
              <a:cxnLst/>
              <a:rect l="l" t="t" r="r" b="b"/>
              <a:pathLst>
                <a:path w="9525" h="19050" extrusionOk="0">
                  <a:moveTo>
                    <a:pt x="8096" y="7144"/>
                  </a:moveTo>
                  <a:lnTo>
                    <a:pt x="7144" y="12859"/>
                  </a:lnTo>
                  <a:cubicBezTo>
                    <a:pt x="7144" y="10954"/>
                    <a:pt x="8096" y="9049"/>
                    <a:pt x="8096"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462" name="Google Shape;13462;p15"/>
            <p:cNvSpPr/>
            <p:nvPr/>
          </p:nvSpPr>
          <p:spPr>
            <a:xfrm>
              <a:off x="6708934" y="4567713"/>
              <a:ext cx="9525" cy="9525"/>
            </a:xfrm>
            <a:custGeom>
              <a:avLst/>
              <a:gdLst/>
              <a:ahLst/>
              <a:cxnLst/>
              <a:rect l="l" t="t" r="r" b="b"/>
              <a:pathLst>
                <a:path w="9525" h="9525" extrusionOk="0">
                  <a:moveTo>
                    <a:pt x="7144" y="7144"/>
                  </a:moveTo>
                  <a:cubicBezTo>
                    <a:pt x="7144" y="7144"/>
                    <a:pt x="10001" y="9049"/>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463" name="Google Shape;13463;p15"/>
            <p:cNvSpPr/>
            <p:nvPr/>
          </p:nvSpPr>
          <p:spPr>
            <a:xfrm>
              <a:off x="7083266" y="4458176"/>
              <a:ext cx="9525" cy="9525"/>
            </a:xfrm>
            <a:custGeom>
              <a:avLst/>
              <a:gdLst/>
              <a:ahLst/>
              <a:cxnLst/>
              <a:rect l="l" t="t" r="r" b="b"/>
              <a:pathLst>
                <a:path w="9525" h="9525" extrusionOk="0">
                  <a:moveTo>
                    <a:pt x="7144" y="7144"/>
                  </a:moveTo>
                  <a:cubicBezTo>
                    <a:pt x="7144" y="7144"/>
                    <a:pt x="8096" y="7144"/>
                    <a:pt x="8096" y="7144"/>
                  </a:cubicBezTo>
                  <a:cubicBezTo>
                    <a:pt x="11906" y="7144"/>
                    <a:pt x="10001"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464" name="Google Shape;13464;p15"/>
            <p:cNvSpPr/>
            <p:nvPr/>
          </p:nvSpPr>
          <p:spPr>
            <a:xfrm>
              <a:off x="6924199" y="4443888"/>
              <a:ext cx="19050" cy="9525"/>
            </a:xfrm>
            <a:custGeom>
              <a:avLst/>
              <a:gdLst/>
              <a:ahLst/>
              <a:cxnLst/>
              <a:rect l="l" t="t" r="r" b="b"/>
              <a:pathLst>
                <a:path w="19050" h="9525" extrusionOk="0">
                  <a:moveTo>
                    <a:pt x="7144" y="8096"/>
                  </a:moveTo>
                  <a:cubicBezTo>
                    <a:pt x="9049" y="8096"/>
                    <a:pt x="10954" y="7144"/>
                    <a:pt x="12859" y="7144"/>
                  </a:cubicBezTo>
                  <a:cubicBezTo>
                    <a:pt x="9049" y="7144"/>
                    <a:pt x="7144" y="7144"/>
                    <a:pt x="7144" y="809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465" name="Google Shape;13465;p15"/>
            <p:cNvSpPr/>
            <p:nvPr/>
          </p:nvSpPr>
          <p:spPr>
            <a:xfrm>
              <a:off x="7265194" y="4476273"/>
              <a:ext cx="9525" cy="9525"/>
            </a:xfrm>
            <a:custGeom>
              <a:avLst/>
              <a:gdLst/>
              <a:ahLst/>
              <a:cxnLst/>
              <a:rect l="l" t="t" r="r" b="b"/>
              <a:pathLst>
                <a:path w="9525" h="9525" extrusionOk="0">
                  <a:moveTo>
                    <a:pt x="7144" y="7144"/>
                  </a:moveTo>
                  <a:cubicBezTo>
                    <a:pt x="7144" y="8096"/>
                    <a:pt x="10954"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466" name="Google Shape;13466;p15"/>
            <p:cNvSpPr/>
            <p:nvPr/>
          </p:nvSpPr>
          <p:spPr>
            <a:xfrm>
              <a:off x="6928961" y="4444841"/>
              <a:ext cx="19050" cy="9525"/>
            </a:xfrm>
            <a:custGeom>
              <a:avLst/>
              <a:gdLst/>
              <a:ahLst/>
              <a:cxnLst/>
              <a:rect l="l" t="t" r="r" b="b"/>
              <a:pathLst>
                <a:path w="19050" h="9525" extrusionOk="0">
                  <a:moveTo>
                    <a:pt x="14764" y="8096"/>
                  </a:moveTo>
                  <a:cubicBezTo>
                    <a:pt x="11906" y="7144"/>
                    <a:pt x="10001" y="7144"/>
                    <a:pt x="7144" y="7144"/>
                  </a:cubicBezTo>
                  <a:cubicBezTo>
                    <a:pt x="9049" y="7144"/>
                    <a:pt x="11906" y="8096"/>
                    <a:pt x="14764" y="809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467" name="Google Shape;13467;p15"/>
            <p:cNvSpPr/>
            <p:nvPr/>
          </p:nvSpPr>
          <p:spPr>
            <a:xfrm>
              <a:off x="6699409" y="4713446"/>
              <a:ext cx="9525" cy="9525"/>
            </a:xfrm>
            <a:custGeom>
              <a:avLst/>
              <a:gdLst/>
              <a:ahLst/>
              <a:cxnLst/>
              <a:rect l="l" t="t" r="r" b="b"/>
              <a:pathLst>
                <a:path w="9525" h="9525" extrusionOk="0">
                  <a:moveTo>
                    <a:pt x="7144" y="7144"/>
                  </a:moveTo>
                  <a:cubicBezTo>
                    <a:pt x="7144" y="8096"/>
                    <a:pt x="7144" y="10001"/>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468" name="Google Shape;13468;p15"/>
            <p:cNvSpPr/>
            <p:nvPr/>
          </p:nvSpPr>
          <p:spPr>
            <a:xfrm>
              <a:off x="6699409" y="4715351"/>
              <a:ext cx="9525" cy="9525"/>
            </a:xfrm>
            <a:custGeom>
              <a:avLst/>
              <a:gdLst/>
              <a:ahLst/>
              <a:cxnLst/>
              <a:rect l="l" t="t" r="r" b="b"/>
              <a:pathLst>
                <a:path w="9525" h="9525" extrusionOk="0">
                  <a:moveTo>
                    <a:pt x="7144" y="7144"/>
                  </a:moveTo>
                  <a:lnTo>
                    <a:pt x="7144" y="9049"/>
                  </a:lnTo>
                  <a:cubicBezTo>
                    <a:pt x="8096" y="8096"/>
                    <a:pt x="8096"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469" name="Google Shape;13469;p15"/>
            <p:cNvSpPr/>
            <p:nvPr/>
          </p:nvSpPr>
          <p:spPr>
            <a:xfrm>
              <a:off x="6699409" y="4717256"/>
              <a:ext cx="9525" cy="9525"/>
            </a:xfrm>
            <a:custGeom>
              <a:avLst/>
              <a:gdLst/>
              <a:ahLst/>
              <a:cxnLst/>
              <a:rect l="l" t="t" r="r" b="b"/>
              <a:pathLst>
                <a:path w="9525" h="9525" extrusionOk="0">
                  <a:moveTo>
                    <a:pt x="8096" y="10954"/>
                  </a:moveTo>
                  <a:lnTo>
                    <a:pt x="7144" y="7144"/>
                  </a:lnTo>
                  <a:cubicBezTo>
                    <a:pt x="7144" y="8096"/>
                    <a:pt x="7144" y="10001"/>
                    <a:pt x="8096" y="1095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470" name="Google Shape;13470;p15"/>
            <p:cNvSpPr/>
            <p:nvPr/>
          </p:nvSpPr>
          <p:spPr>
            <a:xfrm>
              <a:off x="6702266" y="4667726"/>
              <a:ext cx="9525" cy="9525"/>
            </a:xfrm>
            <a:custGeom>
              <a:avLst/>
              <a:gdLst/>
              <a:ahLst/>
              <a:cxnLst/>
              <a:rect l="l" t="t" r="r" b="b"/>
              <a:pathLst>
                <a:path w="9525" h="9525" extrusionOk="0">
                  <a:moveTo>
                    <a:pt x="8096" y="8096"/>
                  </a:moveTo>
                  <a:lnTo>
                    <a:pt x="7144" y="7144"/>
                  </a:lnTo>
                  <a:cubicBezTo>
                    <a:pt x="7144" y="8096"/>
                    <a:pt x="8096" y="8096"/>
                    <a:pt x="8096" y="809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471" name="Google Shape;13471;p15"/>
            <p:cNvSpPr/>
            <p:nvPr/>
          </p:nvSpPr>
          <p:spPr>
            <a:xfrm>
              <a:off x="6701827" y="4655324"/>
              <a:ext cx="9525" cy="28575"/>
            </a:xfrm>
            <a:custGeom>
              <a:avLst/>
              <a:gdLst/>
              <a:ahLst/>
              <a:cxnLst/>
              <a:rect l="l" t="t" r="r" b="b"/>
              <a:pathLst>
                <a:path w="9525" h="28575" extrusionOk="0">
                  <a:moveTo>
                    <a:pt x="9488" y="7163"/>
                  </a:moveTo>
                  <a:cubicBezTo>
                    <a:pt x="4726" y="41453"/>
                    <a:pt x="8536" y="6210"/>
                    <a:pt x="9488" y="7163"/>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472" name="Google Shape;13472;p15"/>
            <p:cNvSpPr/>
            <p:nvPr/>
          </p:nvSpPr>
          <p:spPr>
            <a:xfrm>
              <a:off x="6719136" y="4599146"/>
              <a:ext cx="9525" cy="19050"/>
            </a:xfrm>
            <a:custGeom>
              <a:avLst/>
              <a:gdLst/>
              <a:ahLst/>
              <a:cxnLst/>
              <a:rect l="l" t="t" r="r" b="b"/>
              <a:pathLst>
                <a:path w="9525" h="19050" extrusionOk="0">
                  <a:moveTo>
                    <a:pt x="7419" y="7144"/>
                  </a:moveTo>
                  <a:cubicBezTo>
                    <a:pt x="8371" y="21431"/>
                    <a:pt x="6466" y="21431"/>
                    <a:pt x="7419"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473" name="Google Shape;13473;p15"/>
            <p:cNvSpPr/>
            <p:nvPr/>
          </p:nvSpPr>
          <p:spPr>
            <a:xfrm>
              <a:off x="6723221" y="4560679"/>
              <a:ext cx="9525" cy="19050"/>
            </a:xfrm>
            <a:custGeom>
              <a:avLst/>
              <a:gdLst/>
              <a:ahLst/>
              <a:cxnLst/>
              <a:rect l="l" t="t" r="r" b="b"/>
              <a:pathLst>
                <a:path w="9525" h="19050" extrusionOk="0">
                  <a:moveTo>
                    <a:pt x="7144" y="10368"/>
                  </a:moveTo>
                  <a:cubicBezTo>
                    <a:pt x="7144" y="16083"/>
                    <a:pt x="9049" y="10368"/>
                    <a:pt x="9049" y="10368"/>
                  </a:cubicBezTo>
                  <a:cubicBezTo>
                    <a:pt x="8096" y="6558"/>
                    <a:pt x="8096" y="5606"/>
                    <a:pt x="7144" y="1036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474" name="Google Shape;13474;p15"/>
            <p:cNvSpPr/>
            <p:nvPr/>
          </p:nvSpPr>
          <p:spPr>
            <a:xfrm>
              <a:off x="6832759" y="4441031"/>
              <a:ext cx="9525" cy="9525"/>
            </a:xfrm>
            <a:custGeom>
              <a:avLst/>
              <a:gdLst/>
              <a:ahLst/>
              <a:cxnLst/>
              <a:rect l="l" t="t" r="r" b="b"/>
              <a:pathLst>
                <a:path w="9525" h="9525" extrusionOk="0">
                  <a:moveTo>
                    <a:pt x="8096" y="7144"/>
                  </a:moveTo>
                  <a:lnTo>
                    <a:pt x="7144" y="10001"/>
                  </a:lnTo>
                  <a:cubicBezTo>
                    <a:pt x="11906" y="9049"/>
                    <a:pt x="7144" y="8096"/>
                    <a:pt x="8096"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475" name="Google Shape;13475;p15"/>
            <p:cNvSpPr/>
            <p:nvPr/>
          </p:nvSpPr>
          <p:spPr>
            <a:xfrm>
              <a:off x="6848486" y="4431358"/>
              <a:ext cx="19050" cy="9525"/>
            </a:xfrm>
            <a:custGeom>
              <a:avLst/>
              <a:gdLst/>
              <a:ahLst/>
              <a:cxnLst/>
              <a:rect l="l" t="t" r="r" b="b"/>
              <a:pathLst>
                <a:path w="19050" h="9525" extrusionOk="0">
                  <a:moveTo>
                    <a:pt x="14276" y="8244"/>
                  </a:moveTo>
                  <a:cubicBezTo>
                    <a:pt x="9514" y="7291"/>
                    <a:pt x="941" y="6339"/>
                    <a:pt x="14276" y="82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476" name="Google Shape;13476;p15"/>
            <p:cNvSpPr/>
            <p:nvPr/>
          </p:nvSpPr>
          <p:spPr>
            <a:xfrm>
              <a:off x="6879883" y="4454366"/>
              <a:ext cx="19050" cy="9525"/>
            </a:xfrm>
            <a:custGeom>
              <a:avLst/>
              <a:gdLst/>
              <a:ahLst/>
              <a:cxnLst/>
              <a:rect l="l" t="t" r="r" b="b"/>
              <a:pathLst>
                <a:path w="19050" h="9525" extrusionOk="0">
                  <a:moveTo>
                    <a:pt x="8597" y="7144"/>
                  </a:moveTo>
                  <a:cubicBezTo>
                    <a:pt x="977" y="7144"/>
                    <a:pt x="26694" y="9049"/>
                    <a:pt x="859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477" name="Google Shape;13477;p15"/>
            <p:cNvSpPr/>
            <p:nvPr/>
          </p:nvSpPr>
          <p:spPr>
            <a:xfrm>
              <a:off x="7256430" y="4528423"/>
              <a:ext cx="9525" cy="9525"/>
            </a:xfrm>
            <a:custGeom>
              <a:avLst/>
              <a:gdLst/>
              <a:ahLst/>
              <a:cxnLst/>
              <a:rect l="l" t="t" r="r" b="b"/>
              <a:pathLst>
                <a:path w="9525" h="9525" extrusionOk="0">
                  <a:moveTo>
                    <a:pt x="7335" y="11192"/>
                  </a:moveTo>
                  <a:lnTo>
                    <a:pt x="10193" y="10239"/>
                  </a:lnTo>
                  <a:cubicBezTo>
                    <a:pt x="9240" y="6429"/>
                    <a:pt x="6383" y="5477"/>
                    <a:pt x="7335" y="11192"/>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478" name="Google Shape;13478;p15"/>
            <p:cNvSpPr/>
            <p:nvPr/>
          </p:nvSpPr>
          <p:spPr>
            <a:xfrm>
              <a:off x="7252725" y="4717256"/>
              <a:ext cx="9525" cy="19050"/>
            </a:xfrm>
            <a:custGeom>
              <a:avLst/>
              <a:gdLst/>
              <a:ahLst/>
              <a:cxnLst/>
              <a:rect l="l" t="t" r="r" b="b"/>
              <a:pathLst>
                <a:path w="9525" h="19050" extrusionOk="0">
                  <a:moveTo>
                    <a:pt x="9135" y="7144"/>
                  </a:moveTo>
                  <a:cubicBezTo>
                    <a:pt x="7230" y="9049"/>
                    <a:pt x="6277" y="14764"/>
                    <a:pt x="8182" y="17621"/>
                  </a:cubicBezTo>
                  <a:cubicBezTo>
                    <a:pt x="9135" y="13811"/>
                    <a:pt x="10087" y="9049"/>
                    <a:pt x="9135"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479" name="Google Shape;13479;p15"/>
            <p:cNvSpPr/>
            <p:nvPr/>
          </p:nvSpPr>
          <p:spPr>
            <a:xfrm>
              <a:off x="7070149" y="5115158"/>
              <a:ext cx="9525" cy="9525"/>
            </a:xfrm>
            <a:custGeom>
              <a:avLst/>
              <a:gdLst/>
              <a:ahLst/>
              <a:cxnLst/>
              <a:rect l="l" t="t" r="r" b="b"/>
              <a:pathLst>
                <a:path w="9525" h="9525" extrusionOk="0">
                  <a:moveTo>
                    <a:pt x="7878" y="9291"/>
                  </a:moveTo>
                  <a:cubicBezTo>
                    <a:pt x="11688" y="2624"/>
                    <a:pt x="5021" y="14054"/>
                    <a:pt x="7878" y="9291"/>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480" name="Google Shape;13480;p15"/>
            <p:cNvSpPr/>
            <p:nvPr/>
          </p:nvSpPr>
          <p:spPr>
            <a:xfrm>
              <a:off x="7284229" y="4484131"/>
              <a:ext cx="9525" cy="9525"/>
            </a:xfrm>
            <a:custGeom>
              <a:avLst/>
              <a:gdLst/>
              <a:ahLst/>
              <a:cxnLst/>
              <a:rect l="l" t="t" r="r" b="b"/>
              <a:pathLst>
                <a:path w="9525" h="9525" extrusionOk="0">
                  <a:moveTo>
                    <a:pt x="9064" y="7858"/>
                  </a:moveTo>
                  <a:cubicBezTo>
                    <a:pt x="10016" y="6906"/>
                    <a:pt x="4302" y="6906"/>
                    <a:pt x="9064" y="785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481" name="Google Shape;13481;p15"/>
            <p:cNvSpPr/>
            <p:nvPr/>
          </p:nvSpPr>
          <p:spPr>
            <a:xfrm>
              <a:off x="7275671" y="4481988"/>
              <a:ext cx="9525" cy="9525"/>
            </a:xfrm>
            <a:custGeom>
              <a:avLst/>
              <a:gdLst/>
              <a:ahLst/>
              <a:cxnLst/>
              <a:rect l="l" t="t" r="r" b="b"/>
              <a:pathLst>
                <a:path w="9525" h="9525" extrusionOk="0">
                  <a:moveTo>
                    <a:pt x="7144" y="7144"/>
                  </a:moveTo>
                  <a:cubicBezTo>
                    <a:pt x="7144" y="7144"/>
                    <a:pt x="8096" y="1476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482" name="Google Shape;13482;p15"/>
            <p:cNvSpPr/>
            <p:nvPr/>
          </p:nvSpPr>
          <p:spPr>
            <a:xfrm>
              <a:off x="7354729" y="4433411"/>
              <a:ext cx="9525" cy="9525"/>
            </a:xfrm>
            <a:custGeom>
              <a:avLst/>
              <a:gdLst/>
              <a:ahLst/>
              <a:cxnLst/>
              <a:rect l="l" t="t" r="r" b="b"/>
              <a:pathLst>
                <a:path w="9525" h="9525" extrusionOk="0">
                  <a:moveTo>
                    <a:pt x="8096" y="7144"/>
                  </a:moveTo>
                  <a:lnTo>
                    <a:pt x="7144" y="7144"/>
                  </a:lnTo>
                  <a:cubicBezTo>
                    <a:pt x="8096" y="7144"/>
                    <a:pt x="8096" y="7144"/>
                    <a:pt x="8096"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483" name="Google Shape;13483;p15"/>
            <p:cNvSpPr/>
            <p:nvPr/>
          </p:nvSpPr>
          <p:spPr>
            <a:xfrm>
              <a:off x="7371874" y="4375308"/>
              <a:ext cx="9525" cy="9525"/>
            </a:xfrm>
            <a:custGeom>
              <a:avLst/>
              <a:gdLst/>
              <a:ahLst/>
              <a:cxnLst/>
              <a:rect l="l" t="t" r="r" b="b"/>
              <a:pathLst>
                <a:path w="9525" h="9525" extrusionOk="0">
                  <a:moveTo>
                    <a:pt x="7144" y="8096"/>
                  </a:moveTo>
                  <a:cubicBezTo>
                    <a:pt x="8096" y="8096"/>
                    <a:pt x="8096" y="8096"/>
                    <a:pt x="8096" y="7144"/>
                  </a:cubicBezTo>
                  <a:cubicBezTo>
                    <a:pt x="8096" y="8096"/>
                    <a:pt x="7144" y="8096"/>
                    <a:pt x="7144" y="809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484" name="Google Shape;13484;p15"/>
            <p:cNvSpPr/>
            <p:nvPr/>
          </p:nvSpPr>
          <p:spPr>
            <a:xfrm>
              <a:off x="7357586" y="4372027"/>
              <a:ext cx="9525" cy="9525"/>
            </a:xfrm>
            <a:custGeom>
              <a:avLst/>
              <a:gdLst/>
              <a:ahLst/>
              <a:cxnLst/>
              <a:rect l="l" t="t" r="r" b="b"/>
              <a:pathLst>
                <a:path w="9525" h="9525" extrusionOk="0">
                  <a:moveTo>
                    <a:pt x="7144" y="7567"/>
                  </a:moveTo>
                  <a:cubicBezTo>
                    <a:pt x="7144" y="7567"/>
                    <a:pt x="7144" y="7567"/>
                    <a:pt x="7144" y="7567"/>
                  </a:cubicBezTo>
                  <a:cubicBezTo>
                    <a:pt x="7144" y="7567"/>
                    <a:pt x="7144" y="6615"/>
                    <a:pt x="7144"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485" name="Google Shape;13485;p15"/>
            <p:cNvSpPr/>
            <p:nvPr/>
          </p:nvSpPr>
          <p:spPr>
            <a:xfrm>
              <a:off x="7355681" y="4432988"/>
              <a:ext cx="9525" cy="9525"/>
            </a:xfrm>
            <a:custGeom>
              <a:avLst/>
              <a:gdLst/>
              <a:ahLst/>
              <a:cxnLst/>
              <a:rect l="l" t="t" r="r" b="b"/>
              <a:pathLst>
                <a:path w="9525" h="9525" extrusionOk="0">
                  <a:moveTo>
                    <a:pt x="7144" y="7567"/>
                  </a:moveTo>
                  <a:lnTo>
                    <a:pt x="10001" y="7567"/>
                  </a:lnTo>
                  <a:cubicBezTo>
                    <a:pt x="9049" y="6615"/>
                    <a:pt x="8096" y="7567"/>
                    <a:pt x="7144"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486" name="Google Shape;13486;p15"/>
            <p:cNvSpPr/>
            <p:nvPr/>
          </p:nvSpPr>
          <p:spPr>
            <a:xfrm>
              <a:off x="7259479" y="4494609"/>
              <a:ext cx="9525" cy="9525"/>
            </a:xfrm>
            <a:custGeom>
              <a:avLst/>
              <a:gdLst/>
              <a:ahLst/>
              <a:cxnLst/>
              <a:rect l="l" t="t" r="r" b="b"/>
              <a:pathLst>
                <a:path w="9525" h="9525" extrusionOk="0">
                  <a:moveTo>
                    <a:pt x="7144" y="7858"/>
                  </a:moveTo>
                  <a:cubicBezTo>
                    <a:pt x="9049" y="6906"/>
                    <a:pt x="7144" y="6906"/>
                    <a:pt x="7144" y="785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487" name="Google Shape;13487;p15"/>
            <p:cNvSpPr/>
            <p:nvPr/>
          </p:nvSpPr>
          <p:spPr>
            <a:xfrm>
              <a:off x="7322873" y="4455318"/>
              <a:ext cx="9525" cy="9525"/>
            </a:xfrm>
            <a:custGeom>
              <a:avLst/>
              <a:gdLst/>
              <a:ahLst/>
              <a:cxnLst/>
              <a:rect l="l" t="t" r="r" b="b"/>
              <a:pathLst>
                <a:path w="9525" h="9525" extrusionOk="0">
                  <a:moveTo>
                    <a:pt x="7567" y="7144"/>
                  </a:moveTo>
                  <a:cubicBezTo>
                    <a:pt x="7567" y="8096"/>
                    <a:pt x="6615" y="10954"/>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488" name="Google Shape;13488;p15"/>
            <p:cNvSpPr/>
            <p:nvPr/>
          </p:nvSpPr>
          <p:spPr>
            <a:xfrm>
              <a:off x="7296655" y="4468492"/>
              <a:ext cx="9525" cy="9525"/>
            </a:xfrm>
            <a:custGeom>
              <a:avLst/>
              <a:gdLst/>
              <a:ahLst/>
              <a:cxnLst/>
              <a:rect l="l" t="t" r="r" b="b"/>
              <a:pathLst>
                <a:path w="9525" h="9525" extrusionOk="0">
                  <a:moveTo>
                    <a:pt x="9020" y="10162"/>
                  </a:moveTo>
                  <a:cubicBezTo>
                    <a:pt x="12830" y="8257"/>
                    <a:pt x="3305" y="4447"/>
                    <a:pt x="9020" y="10162"/>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489" name="Google Shape;13489;p15"/>
            <p:cNvSpPr/>
            <p:nvPr/>
          </p:nvSpPr>
          <p:spPr>
            <a:xfrm>
              <a:off x="7254716" y="4490561"/>
              <a:ext cx="9525" cy="9525"/>
            </a:xfrm>
            <a:custGeom>
              <a:avLst/>
              <a:gdLst/>
              <a:ahLst/>
              <a:cxnLst/>
              <a:rect l="l" t="t" r="r" b="b"/>
              <a:pathLst>
                <a:path w="9525" h="9525" extrusionOk="0">
                  <a:moveTo>
                    <a:pt x="7144" y="7144"/>
                  </a:moveTo>
                  <a:lnTo>
                    <a:pt x="7144" y="7144"/>
                  </a:lnTo>
                  <a:cubicBezTo>
                    <a:pt x="7144" y="8096"/>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490" name="Google Shape;13490;p15"/>
            <p:cNvSpPr/>
            <p:nvPr/>
          </p:nvSpPr>
          <p:spPr>
            <a:xfrm>
              <a:off x="7342346" y="4445793"/>
              <a:ext cx="9525" cy="9525"/>
            </a:xfrm>
            <a:custGeom>
              <a:avLst/>
              <a:gdLst/>
              <a:ahLst/>
              <a:cxnLst/>
              <a:rect l="l" t="t" r="r" b="b"/>
              <a:pathLst>
                <a:path w="9525" h="9525" extrusionOk="0">
                  <a:moveTo>
                    <a:pt x="7144" y="7144"/>
                  </a:moveTo>
                  <a:cubicBezTo>
                    <a:pt x="7144" y="7144"/>
                    <a:pt x="8096" y="7144"/>
                    <a:pt x="7144" y="7144"/>
                  </a:cubicBezTo>
                  <a:cubicBezTo>
                    <a:pt x="8096"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491" name="Google Shape;13491;p15"/>
            <p:cNvSpPr/>
            <p:nvPr/>
          </p:nvSpPr>
          <p:spPr>
            <a:xfrm>
              <a:off x="6734651" y="4405788"/>
              <a:ext cx="9525" cy="9525"/>
            </a:xfrm>
            <a:custGeom>
              <a:avLst/>
              <a:gdLst/>
              <a:ahLst/>
              <a:cxnLst/>
              <a:rect l="l" t="t" r="r" b="b"/>
              <a:pathLst>
                <a:path w="9525" h="9525" extrusionOk="0">
                  <a:moveTo>
                    <a:pt x="7144" y="7144"/>
                  </a:moveTo>
                  <a:cubicBezTo>
                    <a:pt x="7144" y="7144"/>
                    <a:pt x="7144" y="7144"/>
                    <a:pt x="7144" y="7144"/>
                  </a:cubicBez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492" name="Google Shape;13492;p15"/>
            <p:cNvSpPr/>
            <p:nvPr/>
          </p:nvSpPr>
          <p:spPr>
            <a:xfrm>
              <a:off x="6702372" y="4423865"/>
              <a:ext cx="9525" cy="9525"/>
            </a:xfrm>
            <a:custGeom>
              <a:avLst/>
              <a:gdLst/>
              <a:ahLst/>
              <a:cxnLst/>
              <a:rect l="l" t="t" r="r" b="b"/>
              <a:pathLst>
                <a:path w="9525" h="9525" extrusionOk="0">
                  <a:moveTo>
                    <a:pt x="7990" y="9069"/>
                  </a:moveTo>
                  <a:cubicBezTo>
                    <a:pt x="7990" y="8117"/>
                    <a:pt x="6085" y="5259"/>
                    <a:pt x="7990" y="906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493" name="Google Shape;13493;p15"/>
            <p:cNvSpPr/>
            <p:nvPr/>
          </p:nvSpPr>
          <p:spPr>
            <a:xfrm>
              <a:off x="7329964" y="4366736"/>
              <a:ext cx="9525" cy="9525"/>
            </a:xfrm>
            <a:custGeom>
              <a:avLst/>
              <a:gdLst/>
              <a:ahLst/>
              <a:cxnLst/>
              <a:rect l="l" t="t" r="r" b="b"/>
              <a:pathLst>
                <a:path w="9525" h="9525" extrusionOk="0">
                  <a:moveTo>
                    <a:pt x="7144" y="7144"/>
                  </a:moveTo>
                  <a:lnTo>
                    <a:pt x="7144" y="7144"/>
                  </a:lnTo>
                  <a:cubicBezTo>
                    <a:pt x="8096" y="7144"/>
                    <a:pt x="8096"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494" name="Google Shape;13494;p15"/>
            <p:cNvSpPr/>
            <p:nvPr/>
          </p:nvSpPr>
          <p:spPr>
            <a:xfrm>
              <a:off x="7077781" y="4339113"/>
              <a:ext cx="9525" cy="19050"/>
            </a:xfrm>
            <a:custGeom>
              <a:avLst/>
              <a:gdLst/>
              <a:ahLst/>
              <a:cxnLst/>
              <a:rect l="l" t="t" r="r" b="b"/>
              <a:pathLst>
                <a:path w="9525" h="19050" extrusionOk="0">
                  <a:moveTo>
                    <a:pt x="9772" y="7144"/>
                  </a:moveTo>
                  <a:cubicBezTo>
                    <a:pt x="11676" y="10001"/>
                    <a:pt x="5009" y="9049"/>
                    <a:pt x="7867" y="12859"/>
                  </a:cubicBezTo>
                  <a:cubicBezTo>
                    <a:pt x="8819" y="11906"/>
                    <a:pt x="13582" y="9049"/>
                    <a:pt x="9772"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495" name="Google Shape;13495;p15"/>
            <p:cNvSpPr/>
            <p:nvPr/>
          </p:nvSpPr>
          <p:spPr>
            <a:xfrm>
              <a:off x="7257574" y="4495323"/>
              <a:ext cx="9525" cy="9525"/>
            </a:xfrm>
            <a:custGeom>
              <a:avLst/>
              <a:gdLst/>
              <a:ahLst/>
              <a:cxnLst/>
              <a:rect l="l" t="t" r="r" b="b"/>
              <a:pathLst>
                <a:path w="9525" h="9525" extrusionOk="0">
                  <a:moveTo>
                    <a:pt x="8096" y="7144"/>
                  </a:moveTo>
                  <a:cubicBezTo>
                    <a:pt x="8096" y="7144"/>
                    <a:pt x="7144" y="7144"/>
                    <a:pt x="7144" y="7144"/>
                  </a:cubicBezTo>
                  <a:cubicBezTo>
                    <a:pt x="7144" y="7144"/>
                    <a:pt x="8096" y="7144"/>
                    <a:pt x="8096"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496" name="Google Shape;13496;p15"/>
            <p:cNvSpPr/>
            <p:nvPr/>
          </p:nvSpPr>
          <p:spPr>
            <a:xfrm>
              <a:off x="7079456" y="4344828"/>
              <a:ext cx="9525" cy="9525"/>
            </a:xfrm>
            <a:custGeom>
              <a:avLst/>
              <a:gdLst/>
              <a:ahLst/>
              <a:cxnLst/>
              <a:rect l="l" t="t" r="r" b="b"/>
              <a:pathLst>
                <a:path w="9525" h="9525" extrusionOk="0">
                  <a:moveTo>
                    <a:pt x="7144" y="7144"/>
                  </a:moveTo>
                  <a:cubicBezTo>
                    <a:pt x="7144" y="7144"/>
                    <a:pt x="8096"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497" name="Google Shape;13497;p15"/>
            <p:cNvSpPr/>
            <p:nvPr/>
          </p:nvSpPr>
          <p:spPr>
            <a:xfrm>
              <a:off x="7267099" y="4363878"/>
              <a:ext cx="9525" cy="9525"/>
            </a:xfrm>
            <a:custGeom>
              <a:avLst/>
              <a:gdLst/>
              <a:ahLst/>
              <a:cxnLst/>
              <a:rect l="l" t="t" r="r" b="b"/>
              <a:pathLst>
                <a:path w="9525" h="9525" extrusionOk="0">
                  <a:moveTo>
                    <a:pt x="7144" y="7144"/>
                  </a:moveTo>
                  <a:cubicBezTo>
                    <a:pt x="7144" y="8096"/>
                    <a:pt x="7144" y="8096"/>
                    <a:pt x="8096" y="8096"/>
                  </a:cubicBezTo>
                  <a:cubicBezTo>
                    <a:pt x="8096" y="8096"/>
                    <a:pt x="8096"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498" name="Google Shape;13498;p15"/>
            <p:cNvSpPr/>
            <p:nvPr/>
          </p:nvSpPr>
          <p:spPr>
            <a:xfrm>
              <a:off x="7312819" y="4371498"/>
              <a:ext cx="9525" cy="9525"/>
            </a:xfrm>
            <a:custGeom>
              <a:avLst/>
              <a:gdLst/>
              <a:ahLst/>
              <a:cxnLst/>
              <a:rect l="l" t="t" r="r" b="b"/>
              <a:pathLst>
                <a:path w="9525" h="9525" extrusionOk="0">
                  <a:moveTo>
                    <a:pt x="8096" y="7144"/>
                  </a:moveTo>
                  <a:lnTo>
                    <a:pt x="7144" y="7144"/>
                  </a:lnTo>
                  <a:cubicBezTo>
                    <a:pt x="7144" y="7144"/>
                    <a:pt x="8096" y="7144"/>
                    <a:pt x="8096"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499" name="Google Shape;13499;p15"/>
            <p:cNvSpPr/>
            <p:nvPr/>
          </p:nvSpPr>
          <p:spPr>
            <a:xfrm>
              <a:off x="7239912" y="4364845"/>
              <a:ext cx="9525" cy="9525"/>
            </a:xfrm>
            <a:custGeom>
              <a:avLst/>
              <a:gdLst/>
              <a:ahLst/>
              <a:cxnLst/>
              <a:rect l="l" t="t" r="r" b="b"/>
              <a:pathLst>
                <a:path w="9525" h="9525" extrusionOk="0">
                  <a:moveTo>
                    <a:pt x="9566" y="8082"/>
                  </a:moveTo>
                  <a:cubicBezTo>
                    <a:pt x="2898" y="5224"/>
                    <a:pt x="12423" y="9987"/>
                    <a:pt x="9566" y="8082"/>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500" name="Google Shape;13500;p15"/>
            <p:cNvSpPr/>
            <p:nvPr/>
          </p:nvSpPr>
          <p:spPr>
            <a:xfrm>
              <a:off x="7217569" y="4362926"/>
              <a:ext cx="9525" cy="9525"/>
            </a:xfrm>
            <a:custGeom>
              <a:avLst/>
              <a:gdLst/>
              <a:ahLst/>
              <a:cxnLst/>
              <a:rect l="l" t="t" r="r" b="b"/>
              <a:pathLst>
                <a:path w="9525" h="9525" extrusionOk="0">
                  <a:moveTo>
                    <a:pt x="7144" y="7144"/>
                  </a:moveTo>
                  <a:cubicBezTo>
                    <a:pt x="7144" y="8096"/>
                    <a:pt x="9049" y="9049"/>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501" name="Google Shape;13501;p15"/>
            <p:cNvSpPr/>
            <p:nvPr/>
          </p:nvSpPr>
          <p:spPr>
            <a:xfrm>
              <a:off x="6781324" y="4347686"/>
              <a:ext cx="9525" cy="9525"/>
            </a:xfrm>
            <a:custGeom>
              <a:avLst/>
              <a:gdLst/>
              <a:ahLst/>
              <a:cxnLst/>
              <a:rect l="l" t="t" r="r" b="b"/>
              <a:pathLst>
                <a:path w="9525" h="9525" extrusionOk="0">
                  <a:moveTo>
                    <a:pt x="10001" y="8096"/>
                  </a:moveTo>
                  <a:cubicBezTo>
                    <a:pt x="9049" y="8096"/>
                    <a:pt x="8096" y="7144"/>
                    <a:pt x="7144" y="7144"/>
                  </a:cubicBezTo>
                  <a:cubicBezTo>
                    <a:pt x="9049" y="8096"/>
                    <a:pt x="7144" y="10954"/>
                    <a:pt x="10001" y="809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502" name="Google Shape;13502;p15"/>
            <p:cNvSpPr/>
            <p:nvPr/>
          </p:nvSpPr>
          <p:spPr>
            <a:xfrm>
              <a:off x="7258526" y="4494371"/>
              <a:ext cx="9525" cy="9525"/>
            </a:xfrm>
            <a:custGeom>
              <a:avLst/>
              <a:gdLst/>
              <a:ahLst/>
              <a:cxnLst/>
              <a:rect l="l" t="t" r="r" b="b"/>
              <a:pathLst>
                <a:path w="9525" h="9525" extrusionOk="0">
                  <a:moveTo>
                    <a:pt x="7144" y="7144"/>
                  </a:moveTo>
                  <a:cubicBezTo>
                    <a:pt x="8096" y="10001"/>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503" name="Google Shape;13503;p15"/>
            <p:cNvSpPr/>
            <p:nvPr/>
          </p:nvSpPr>
          <p:spPr>
            <a:xfrm>
              <a:off x="7235666" y="4386738"/>
              <a:ext cx="9525" cy="9525"/>
            </a:xfrm>
            <a:custGeom>
              <a:avLst/>
              <a:gdLst/>
              <a:ahLst/>
              <a:cxnLst/>
              <a:rect l="l" t="t" r="r" b="b"/>
              <a:pathLst>
                <a:path w="9525" h="9525" extrusionOk="0">
                  <a:moveTo>
                    <a:pt x="10954" y="8096"/>
                  </a:moveTo>
                  <a:lnTo>
                    <a:pt x="7144" y="7144"/>
                  </a:lnTo>
                  <a:cubicBezTo>
                    <a:pt x="8096" y="8096"/>
                    <a:pt x="9049" y="8096"/>
                    <a:pt x="10954" y="809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504" name="Google Shape;13504;p15"/>
            <p:cNvSpPr/>
            <p:nvPr/>
          </p:nvSpPr>
          <p:spPr>
            <a:xfrm>
              <a:off x="6907054" y="4323873"/>
              <a:ext cx="9525" cy="9525"/>
            </a:xfrm>
            <a:custGeom>
              <a:avLst/>
              <a:gdLst/>
              <a:ahLst/>
              <a:cxnLst/>
              <a:rect l="l" t="t" r="r" b="b"/>
              <a:pathLst>
                <a:path w="9525" h="9525" extrusionOk="0">
                  <a:moveTo>
                    <a:pt x="8096" y="7144"/>
                  </a:moveTo>
                  <a:lnTo>
                    <a:pt x="7144" y="7144"/>
                  </a:lnTo>
                  <a:cubicBezTo>
                    <a:pt x="7144" y="8096"/>
                    <a:pt x="8096" y="8096"/>
                    <a:pt x="8096"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505" name="Google Shape;13505;p15"/>
            <p:cNvSpPr/>
            <p:nvPr/>
          </p:nvSpPr>
          <p:spPr>
            <a:xfrm>
              <a:off x="7220519" y="4384394"/>
              <a:ext cx="9525" cy="9525"/>
            </a:xfrm>
            <a:custGeom>
              <a:avLst/>
              <a:gdLst/>
              <a:ahLst/>
              <a:cxnLst/>
              <a:rect l="l" t="t" r="r" b="b"/>
              <a:pathLst>
                <a:path w="9525" h="9525" extrusionOk="0">
                  <a:moveTo>
                    <a:pt x="9909" y="9488"/>
                  </a:moveTo>
                  <a:cubicBezTo>
                    <a:pt x="8956" y="8536"/>
                    <a:pt x="4194" y="4726"/>
                    <a:pt x="9909" y="948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506" name="Google Shape;13506;p15"/>
            <p:cNvSpPr/>
            <p:nvPr/>
          </p:nvSpPr>
          <p:spPr>
            <a:xfrm>
              <a:off x="6781324" y="4346733"/>
              <a:ext cx="9525" cy="9525"/>
            </a:xfrm>
            <a:custGeom>
              <a:avLst/>
              <a:gdLst/>
              <a:ahLst/>
              <a:cxnLst/>
              <a:rect l="l" t="t" r="r" b="b"/>
              <a:pathLst>
                <a:path w="9525" h="9525" extrusionOk="0">
                  <a:moveTo>
                    <a:pt x="7144" y="7144"/>
                  </a:moveTo>
                  <a:lnTo>
                    <a:pt x="7144" y="7144"/>
                  </a:lnTo>
                  <a:lnTo>
                    <a:pt x="7144" y="7144"/>
                  </a:ln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507" name="Google Shape;13507;p15"/>
            <p:cNvSpPr/>
            <p:nvPr/>
          </p:nvSpPr>
          <p:spPr>
            <a:xfrm>
              <a:off x="6704171" y="4281011"/>
              <a:ext cx="704850" cy="238125"/>
            </a:xfrm>
            <a:custGeom>
              <a:avLst/>
              <a:gdLst/>
              <a:ahLst/>
              <a:cxnLst/>
              <a:rect l="l" t="t" r="r" b="b"/>
              <a:pathLst>
                <a:path w="704850" h="238125" extrusionOk="0">
                  <a:moveTo>
                    <a:pt x="70961" y="96679"/>
                  </a:moveTo>
                  <a:cubicBezTo>
                    <a:pt x="70961" y="96679"/>
                    <a:pt x="86201" y="69056"/>
                    <a:pt x="82391" y="67151"/>
                  </a:cubicBezTo>
                  <a:cubicBezTo>
                    <a:pt x="76676" y="71914"/>
                    <a:pt x="88106" y="63341"/>
                    <a:pt x="89059" y="62389"/>
                  </a:cubicBezTo>
                  <a:cubicBezTo>
                    <a:pt x="92869" y="65246"/>
                    <a:pt x="86201" y="70009"/>
                    <a:pt x="86201" y="69056"/>
                  </a:cubicBezTo>
                  <a:cubicBezTo>
                    <a:pt x="88106" y="70009"/>
                    <a:pt x="89059" y="70961"/>
                    <a:pt x="90011" y="72866"/>
                  </a:cubicBezTo>
                  <a:cubicBezTo>
                    <a:pt x="101441" y="65246"/>
                    <a:pt x="125254" y="-2381"/>
                    <a:pt x="151924" y="30004"/>
                  </a:cubicBezTo>
                  <a:cubicBezTo>
                    <a:pt x="203359" y="48101"/>
                    <a:pt x="214789" y="55721"/>
                    <a:pt x="257651" y="58579"/>
                  </a:cubicBezTo>
                  <a:cubicBezTo>
                    <a:pt x="257651" y="63341"/>
                    <a:pt x="257651" y="63341"/>
                    <a:pt x="259556" y="58579"/>
                  </a:cubicBezTo>
                  <a:cubicBezTo>
                    <a:pt x="345281" y="91916"/>
                    <a:pt x="476726" y="117634"/>
                    <a:pt x="587216" y="111919"/>
                  </a:cubicBezTo>
                  <a:cubicBezTo>
                    <a:pt x="584359" y="112871"/>
                    <a:pt x="581501" y="114776"/>
                    <a:pt x="578644" y="116681"/>
                  </a:cubicBezTo>
                  <a:cubicBezTo>
                    <a:pt x="579596" y="116681"/>
                    <a:pt x="622459" y="114776"/>
                    <a:pt x="616744" y="116681"/>
                  </a:cubicBezTo>
                  <a:cubicBezTo>
                    <a:pt x="619601" y="116681"/>
                    <a:pt x="623411" y="112871"/>
                    <a:pt x="624364" y="108109"/>
                  </a:cubicBezTo>
                  <a:cubicBezTo>
                    <a:pt x="619601" y="117634"/>
                    <a:pt x="691991" y="115729"/>
                    <a:pt x="692944" y="115729"/>
                  </a:cubicBezTo>
                  <a:cubicBezTo>
                    <a:pt x="683419" y="117634"/>
                    <a:pt x="694849" y="118586"/>
                    <a:pt x="693896" y="120491"/>
                  </a:cubicBezTo>
                  <a:cubicBezTo>
                    <a:pt x="685324" y="115729"/>
                    <a:pt x="547211" y="217646"/>
                    <a:pt x="521494" y="233839"/>
                  </a:cubicBezTo>
                  <a:cubicBezTo>
                    <a:pt x="541496" y="226219"/>
                    <a:pt x="574834" y="214789"/>
                    <a:pt x="574834" y="211931"/>
                  </a:cubicBezTo>
                  <a:cubicBezTo>
                    <a:pt x="571976" y="210979"/>
                    <a:pt x="571976" y="211931"/>
                    <a:pt x="573881" y="214789"/>
                  </a:cubicBezTo>
                  <a:cubicBezTo>
                    <a:pt x="572929" y="215741"/>
                    <a:pt x="553879" y="214789"/>
                    <a:pt x="554831" y="213836"/>
                  </a:cubicBezTo>
                  <a:cubicBezTo>
                    <a:pt x="552926" y="214789"/>
                    <a:pt x="557689" y="217646"/>
                    <a:pt x="558641" y="216694"/>
                  </a:cubicBezTo>
                  <a:cubicBezTo>
                    <a:pt x="579596" y="203359"/>
                    <a:pt x="617696" y="187166"/>
                    <a:pt x="635794" y="165259"/>
                  </a:cubicBezTo>
                  <a:cubicBezTo>
                    <a:pt x="644366" y="176689"/>
                    <a:pt x="644366" y="167164"/>
                    <a:pt x="658654" y="159544"/>
                  </a:cubicBezTo>
                  <a:cubicBezTo>
                    <a:pt x="700564" y="141446"/>
                    <a:pt x="705326" y="140494"/>
                    <a:pt x="703421" y="104299"/>
                  </a:cubicBezTo>
                  <a:cubicBezTo>
                    <a:pt x="699611" y="104299"/>
                    <a:pt x="690086" y="104299"/>
                    <a:pt x="677704" y="107156"/>
                  </a:cubicBezTo>
                  <a:cubicBezTo>
                    <a:pt x="666274" y="105251"/>
                    <a:pt x="679609" y="100489"/>
                    <a:pt x="678656" y="99536"/>
                  </a:cubicBezTo>
                  <a:cubicBezTo>
                    <a:pt x="669131" y="98584"/>
                    <a:pt x="631984" y="93821"/>
                    <a:pt x="632936" y="97631"/>
                  </a:cubicBezTo>
                  <a:cubicBezTo>
                    <a:pt x="637699" y="98584"/>
                    <a:pt x="601504" y="90964"/>
                    <a:pt x="594836" y="95726"/>
                  </a:cubicBezTo>
                  <a:cubicBezTo>
                    <a:pt x="611029" y="102394"/>
                    <a:pt x="589121" y="90964"/>
                    <a:pt x="603409" y="96679"/>
                  </a:cubicBezTo>
                  <a:cubicBezTo>
                    <a:pt x="581501" y="113824"/>
                    <a:pt x="461486" y="80486"/>
                    <a:pt x="431959" y="81439"/>
                  </a:cubicBezTo>
                  <a:cubicBezTo>
                    <a:pt x="444341" y="69056"/>
                    <a:pt x="438626" y="79534"/>
                    <a:pt x="436721" y="77629"/>
                  </a:cubicBezTo>
                  <a:cubicBezTo>
                    <a:pt x="419576" y="92869"/>
                    <a:pt x="281464" y="42386"/>
                    <a:pt x="247174" y="34766"/>
                  </a:cubicBezTo>
                  <a:cubicBezTo>
                    <a:pt x="193834" y="23336"/>
                    <a:pt x="173831" y="25241"/>
                    <a:pt x="127159" y="15716"/>
                  </a:cubicBezTo>
                  <a:cubicBezTo>
                    <a:pt x="135731" y="15716"/>
                    <a:pt x="137636" y="12859"/>
                    <a:pt x="132874" y="7144"/>
                  </a:cubicBezTo>
                  <a:cubicBezTo>
                    <a:pt x="130969" y="9049"/>
                    <a:pt x="109061" y="25241"/>
                    <a:pt x="113824" y="25241"/>
                  </a:cubicBezTo>
                  <a:cubicBezTo>
                    <a:pt x="112871" y="25241"/>
                    <a:pt x="122396" y="18574"/>
                    <a:pt x="119539" y="20479"/>
                  </a:cubicBezTo>
                  <a:cubicBezTo>
                    <a:pt x="116681" y="30004"/>
                    <a:pt x="92869" y="38576"/>
                    <a:pt x="93821" y="41434"/>
                  </a:cubicBezTo>
                  <a:cubicBezTo>
                    <a:pt x="87154" y="55721"/>
                    <a:pt x="13811" y="148114"/>
                    <a:pt x="7144" y="149066"/>
                  </a:cubicBezTo>
                  <a:cubicBezTo>
                    <a:pt x="10001" y="145256"/>
                    <a:pt x="15716" y="158591"/>
                    <a:pt x="23336" y="154781"/>
                  </a:cubicBezTo>
                  <a:cubicBezTo>
                    <a:pt x="28099" y="144304"/>
                    <a:pt x="22384" y="152876"/>
                    <a:pt x="24289" y="152876"/>
                  </a:cubicBezTo>
                  <a:cubicBezTo>
                    <a:pt x="30956" y="151924"/>
                    <a:pt x="60484" y="99536"/>
                    <a:pt x="70961" y="96679"/>
                  </a:cubicBezTo>
                  <a:close/>
                  <a:moveTo>
                    <a:pt x="130016" y="31909"/>
                  </a:moveTo>
                  <a:cubicBezTo>
                    <a:pt x="129064" y="32861"/>
                    <a:pt x="126206" y="34766"/>
                    <a:pt x="130016" y="31909"/>
                  </a:cubicBezTo>
                  <a:close/>
                  <a:moveTo>
                    <a:pt x="135731" y="29051"/>
                  </a:moveTo>
                  <a:cubicBezTo>
                    <a:pt x="131921" y="30004"/>
                    <a:pt x="131921" y="28099"/>
                    <a:pt x="135731" y="29051"/>
                  </a:cubicBezTo>
                  <a:close/>
                  <a:moveTo>
                    <a:pt x="111919" y="20479"/>
                  </a:moveTo>
                  <a:cubicBezTo>
                    <a:pt x="115729" y="15716"/>
                    <a:pt x="111919" y="25241"/>
                    <a:pt x="111919" y="2047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508" name="Google Shape;13508;p15"/>
            <p:cNvSpPr/>
            <p:nvPr/>
          </p:nvSpPr>
          <p:spPr>
            <a:xfrm>
              <a:off x="6808946" y="4298156"/>
              <a:ext cx="9525" cy="9525"/>
            </a:xfrm>
            <a:custGeom>
              <a:avLst/>
              <a:gdLst/>
              <a:ahLst/>
              <a:cxnLst/>
              <a:rect l="l" t="t" r="r" b="b"/>
              <a:pathLst>
                <a:path w="9525" h="9525" extrusionOk="0">
                  <a:moveTo>
                    <a:pt x="7144" y="7144"/>
                  </a:moveTo>
                  <a:cubicBezTo>
                    <a:pt x="7144" y="8096"/>
                    <a:pt x="8096"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509" name="Google Shape;13509;p15"/>
            <p:cNvSpPr/>
            <p:nvPr/>
          </p:nvSpPr>
          <p:spPr>
            <a:xfrm>
              <a:off x="7354305" y="4433411"/>
              <a:ext cx="9525" cy="9525"/>
            </a:xfrm>
            <a:custGeom>
              <a:avLst/>
              <a:gdLst/>
              <a:ahLst/>
              <a:cxnLst/>
              <a:rect l="l" t="t" r="r" b="b"/>
              <a:pathLst>
                <a:path w="9525" h="9525" extrusionOk="0">
                  <a:moveTo>
                    <a:pt x="7567" y="7144"/>
                  </a:moveTo>
                  <a:cubicBezTo>
                    <a:pt x="7567" y="8096"/>
                    <a:pt x="6615" y="7144"/>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510" name="Google Shape;13510;p15"/>
            <p:cNvSpPr/>
            <p:nvPr/>
          </p:nvSpPr>
          <p:spPr>
            <a:xfrm>
              <a:off x="6899434" y="4323159"/>
              <a:ext cx="9525" cy="9525"/>
            </a:xfrm>
            <a:custGeom>
              <a:avLst/>
              <a:gdLst/>
              <a:ahLst/>
              <a:cxnLst/>
              <a:rect l="l" t="t" r="r" b="b"/>
              <a:pathLst>
                <a:path w="9525" h="9525" extrusionOk="0">
                  <a:moveTo>
                    <a:pt x="7144" y="7858"/>
                  </a:moveTo>
                  <a:cubicBezTo>
                    <a:pt x="7144" y="6906"/>
                    <a:pt x="7144" y="6906"/>
                    <a:pt x="7144" y="785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511" name="Google Shape;13511;p15"/>
            <p:cNvSpPr/>
            <p:nvPr/>
          </p:nvSpPr>
          <p:spPr>
            <a:xfrm>
              <a:off x="7313348" y="4446031"/>
              <a:ext cx="9525" cy="9525"/>
            </a:xfrm>
            <a:custGeom>
              <a:avLst/>
              <a:gdLst/>
              <a:ahLst/>
              <a:cxnLst/>
              <a:rect l="l" t="t" r="r" b="b"/>
              <a:pathLst>
                <a:path w="9525" h="9525" extrusionOk="0">
                  <a:moveTo>
                    <a:pt x="7567" y="7858"/>
                  </a:moveTo>
                  <a:cubicBezTo>
                    <a:pt x="7567" y="6906"/>
                    <a:pt x="6615" y="6906"/>
                    <a:pt x="7567" y="7858"/>
                  </a:cubicBezTo>
                  <a:cubicBezTo>
                    <a:pt x="6615" y="6906"/>
                    <a:pt x="7567" y="7858"/>
                    <a:pt x="7567" y="785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512" name="Google Shape;13512;p15"/>
            <p:cNvSpPr/>
            <p:nvPr/>
          </p:nvSpPr>
          <p:spPr>
            <a:xfrm>
              <a:off x="7294721" y="4455318"/>
              <a:ext cx="9525" cy="9525"/>
            </a:xfrm>
            <a:custGeom>
              <a:avLst/>
              <a:gdLst/>
              <a:ahLst/>
              <a:cxnLst/>
              <a:rect l="l" t="t" r="r" b="b"/>
              <a:pathLst>
                <a:path w="9525" h="9525" extrusionOk="0">
                  <a:moveTo>
                    <a:pt x="10001" y="7144"/>
                  </a:moveTo>
                  <a:lnTo>
                    <a:pt x="7144" y="7144"/>
                  </a:lnTo>
                  <a:cubicBezTo>
                    <a:pt x="9049" y="7144"/>
                    <a:pt x="10001" y="7144"/>
                    <a:pt x="10001"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513" name="Google Shape;13513;p15"/>
            <p:cNvSpPr/>
            <p:nvPr/>
          </p:nvSpPr>
          <p:spPr>
            <a:xfrm>
              <a:off x="7285196" y="4461033"/>
              <a:ext cx="9525" cy="9525"/>
            </a:xfrm>
            <a:custGeom>
              <a:avLst/>
              <a:gdLst/>
              <a:ahLst/>
              <a:cxnLst/>
              <a:rect l="l" t="t" r="r" b="b"/>
              <a:pathLst>
                <a:path w="9525" h="9525" extrusionOk="0">
                  <a:moveTo>
                    <a:pt x="7144" y="7144"/>
                  </a:moveTo>
                  <a:cubicBezTo>
                    <a:pt x="7144" y="7144"/>
                    <a:pt x="8096" y="10001"/>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514" name="Google Shape;13514;p15"/>
            <p:cNvSpPr/>
            <p:nvPr/>
          </p:nvSpPr>
          <p:spPr>
            <a:xfrm>
              <a:off x="7312671" y="4390548"/>
              <a:ext cx="9525" cy="9525"/>
            </a:xfrm>
            <a:custGeom>
              <a:avLst/>
              <a:gdLst/>
              <a:ahLst/>
              <a:cxnLst/>
              <a:rect l="l" t="t" r="r" b="b"/>
              <a:pathLst>
                <a:path w="9525" h="9525" extrusionOk="0">
                  <a:moveTo>
                    <a:pt x="8244" y="7144"/>
                  </a:moveTo>
                  <a:cubicBezTo>
                    <a:pt x="7291" y="7144"/>
                    <a:pt x="7291" y="7144"/>
                    <a:pt x="8244" y="7144"/>
                  </a:cubicBezTo>
                  <a:cubicBezTo>
                    <a:pt x="6339" y="8096"/>
                    <a:pt x="7291" y="8096"/>
                    <a:pt x="82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515" name="Google Shape;13515;p15"/>
            <p:cNvSpPr/>
            <p:nvPr/>
          </p:nvSpPr>
          <p:spPr>
            <a:xfrm>
              <a:off x="7375684" y="4387691"/>
              <a:ext cx="9525" cy="9525"/>
            </a:xfrm>
            <a:custGeom>
              <a:avLst/>
              <a:gdLst/>
              <a:ahLst/>
              <a:cxnLst/>
              <a:rect l="l" t="t" r="r" b="b"/>
              <a:pathLst>
                <a:path w="9525" h="9525" extrusionOk="0">
                  <a:moveTo>
                    <a:pt x="9049" y="7144"/>
                  </a:moveTo>
                  <a:cubicBezTo>
                    <a:pt x="8096" y="8096"/>
                    <a:pt x="8096" y="8096"/>
                    <a:pt x="7144" y="8096"/>
                  </a:cubicBezTo>
                  <a:cubicBezTo>
                    <a:pt x="8096" y="8096"/>
                    <a:pt x="8096" y="9049"/>
                    <a:pt x="9049"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516" name="Google Shape;13516;p15"/>
            <p:cNvSpPr/>
            <p:nvPr/>
          </p:nvSpPr>
          <p:spPr>
            <a:xfrm>
              <a:off x="7239053" y="4387691"/>
              <a:ext cx="9525" cy="9525"/>
            </a:xfrm>
            <a:custGeom>
              <a:avLst/>
              <a:gdLst/>
              <a:ahLst/>
              <a:cxnLst/>
              <a:rect l="l" t="t" r="r" b="b"/>
              <a:pathLst>
                <a:path w="9525" h="9525" extrusionOk="0">
                  <a:moveTo>
                    <a:pt x="7567" y="7144"/>
                  </a:moveTo>
                  <a:cubicBezTo>
                    <a:pt x="7567" y="7144"/>
                    <a:pt x="6615" y="7144"/>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517" name="Google Shape;13517;p15"/>
            <p:cNvSpPr/>
            <p:nvPr/>
          </p:nvSpPr>
          <p:spPr>
            <a:xfrm>
              <a:off x="7373779" y="4388643"/>
              <a:ext cx="9525" cy="9525"/>
            </a:xfrm>
            <a:custGeom>
              <a:avLst/>
              <a:gdLst/>
              <a:ahLst/>
              <a:cxnLst/>
              <a:rect l="l" t="t" r="r" b="b"/>
              <a:pathLst>
                <a:path w="9525" h="9525" extrusionOk="0">
                  <a:moveTo>
                    <a:pt x="7144" y="7144"/>
                  </a:moveTo>
                  <a:cubicBezTo>
                    <a:pt x="8096" y="8096"/>
                    <a:pt x="8096" y="8096"/>
                    <a:pt x="9049" y="7144"/>
                  </a:cubicBezTo>
                  <a:cubicBezTo>
                    <a:pt x="9049" y="7144"/>
                    <a:pt x="8096"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518" name="Google Shape;13518;p15"/>
            <p:cNvSpPr/>
            <p:nvPr/>
          </p:nvSpPr>
          <p:spPr>
            <a:xfrm>
              <a:off x="7270909" y="4491751"/>
              <a:ext cx="9525" cy="9525"/>
            </a:xfrm>
            <a:custGeom>
              <a:avLst/>
              <a:gdLst/>
              <a:ahLst/>
              <a:cxnLst/>
              <a:rect l="l" t="t" r="r" b="b"/>
              <a:pathLst>
                <a:path w="9525" h="9525" extrusionOk="0">
                  <a:moveTo>
                    <a:pt x="7144" y="7858"/>
                  </a:moveTo>
                  <a:cubicBezTo>
                    <a:pt x="8096" y="6906"/>
                    <a:pt x="8096" y="6906"/>
                    <a:pt x="7144" y="785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519" name="Google Shape;13519;p15"/>
            <p:cNvSpPr/>
            <p:nvPr/>
          </p:nvSpPr>
          <p:spPr>
            <a:xfrm>
              <a:off x="7271861" y="4491090"/>
              <a:ext cx="9525" cy="9525"/>
            </a:xfrm>
            <a:custGeom>
              <a:avLst/>
              <a:gdLst/>
              <a:ahLst/>
              <a:cxnLst/>
              <a:rect l="l" t="t" r="r" b="b"/>
              <a:pathLst>
                <a:path w="9525" h="9525" extrusionOk="0">
                  <a:moveTo>
                    <a:pt x="7144" y="7567"/>
                  </a:moveTo>
                  <a:lnTo>
                    <a:pt x="7144" y="7567"/>
                  </a:lnTo>
                  <a:cubicBezTo>
                    <a:pt x="7144" y="6615"/>
                    <a:pt x="7144" y="7567"/>
                    <a:pt x="7144"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520" name="Google Shape;13520;p15"/>
            <p:cNvSpPr/>
            <p:nvPr/>
          </p:nvSpPr>
          <p:spPr>
            <a:xfrm>
              <a:off x="7272814" y="4489608"/>
              <a:ext cx="9525" cy="9525"/>
            </a:xfrm>
            <a:custGeom>
              <a:avLst/>
              <a:gdLst/>
              <a:ahLst/>
              <a:cxnLst/>
              <a:rect l="l" t="t" r="r" b="b"/>
              <a:pathLst>
                <a:path w="9525" h="9525" extrusionOk="0">
                  <a:moveTo>
                    <a:pt x="8096" y="7144"/>
                  </a:moveTo>
                  <a:lnTo>
                    <a:pt x="7144" y="8096"/>
                  </a:lnTo>
                  <a:cubicBezTo>
                    <a:pt x="7144" y="8096"/>
                    <a:pt x="8096" y="8096"/>
                    <a:pt x="8096"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521" name="Google Shape;13521;p15"/>
            <p:cNvSpPr/>
            <p:nvPr/>
          </p:nvSpPr>
          <p:spPr>
            <a:xfrm>
              <a:off x="7249001" y="4481036"/>
              <a:ext cx="9525" cy="9525"/>
            </a:xfrm>
            <a:custGeom>
              <a:avLst/>
              <a:gdLst/>
              <a:ahLst/>
              <a:cxnLst/>
              <a:rect l="l" t="t" r="r" b="b"/>
              <a:pathLst>
                <a:path w="9525" h="9525" extrusionOk="0">
                  <a:moveTo>
                    <a:pt x="7144" y="8096"/>
                  </a:moveTo>
                  <a:lnTo>
                    <a:pt x="7144" y="7144"/>
                  </a:lnTo>
                  <a:cubicBezTo>
                    <a:pt x="7144" y="7144"/>
                    <a:pt x="7144" y="7144"/>
                    <a:pt x="7144" y="809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522" name="Google Shape;13522;p15"/>
            <p:cNvSpPr/>
            <p:nvPr/>
          </p:nvSpPr>
          <p:spPr>
            <a:xfrm>
              <a:off x="7247837" y="4479021"/>
              <a:ext cx="19050" cy="9525"/>
            </a:xfrm>
            <a:custGeom>
              <a:avLst/>
              <a:gdLst/>
              <a:ahLst/>
              <a:cxnLst/>
              <a:rect l="l" t="t" r="r" b="b"/>
              <a:pathLst>
                <a:path w="19050" h="9525" extrusionOk="0">
                  <a:moveTo>
                    <a:pt x="13070" y="7253"/>
                  </a:moveTo>
                  <a:cubicBezTo>
                    <a:pt x="-265" y="12016"/>
                    <a:pt x="13070" y="6301"/>
                    <a:pt x="13070" y="7253"/>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523" name="Google Shape;13523;p15"/>
            <p:cNvSpPr/>
            <p:nvPr/>
          </p:nvSpPr>
          <p:spPr>
            <a:xfrm>
              <a:off x="7276434" y="4478178"/>
              <a:ext cx="9525" cy="9525"/>
            </a:xfrm>
            <a:custGeom>
              <a:avLst/>
              <a:gdLst/>
              <a:ahLst/>
              <a:cxnLst/>
              <a:rect l="l" t="t" r="r" b="b"/>
              <a:pathLst>
                <a:path w="9525" h="9525" extrusionOk="0">
                  <a:moveTo>
                    <a:pt x="11143" y="7144"/>
                  </a:moveTo>
                  <a:cubicBezTo>
                    <a:pt x="4476" y="13811"/>
                    <a:pt x="7333" y="8096"/>
                    <a:pt x="11143"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524" name="Google Shape;13524;p15"/>
            <p:cNvSpPr/>
            <p:nvPr/>
          </p:nvSpPr>
          <p:spPr>
            <a:xfrm>
              <a:off x="7293114" y="4472090"/>
              <a:ext cx="9525" cy="9525"/>
            </a:xfrm>
            <a:custGeom>
              <a:avLst/>
              <a:gdLst/>
              <a:ahLst/>
              <a:cxnLst/>
              <a:rect l="l" t="t" r="r" b="b"/>
              <a:pathLst>
                <a:path w="9525" h="9525" extrusionOk="0">
                  <a:moveTo>
                    <a:pt x="7799" y="7517"/>
                  </a:moveTo>
                  <a:cubicBezTo>
                    <a:pt x="5894" y="9422"/>
                    <a:pt x="8751" y="8470"/>
                    <a:pt x="8751" y="9422"/>
                  </a:cubicBezTo>
                  <a:cubicBezTo>
                    <a:pt x="9704" y="7517"/>
                    <a:pt x="9704" y="6565"/>
                    <a:pt x="7799" y="751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525" name="Google Shape;13525;p15"/>
            <p:cNvSpPr/>
            <p:nvPr/>
          </p:nvSpPr>
          <p:spPr>
            <a:xfrm>
              <a:off x="7384256" y="4419123"/>
              <a:ext cx="9525" cy="9525"/>
            </a:xfrm>
            <a:custGeom>
              <a:avLst/>
              <a:gdLst/>
              <a:ahLst/>
              <a:cxnLst/>
              <a:rect l="l" t="t" r="r" b="b"/>
              <a:pathLst>
                <a:path w="9525" h="9525" extrusionOk="0">
                  <a:moveTo>
                    <a:pt x="7144" y="7144"/>
                  </a:moveTo>
                  <a:lnTo>
                    <a:pt x="8096" y="9049"/>
                  </a:lnTo>
                  <a:cubicBezTo>
                    <a:pt x="10001" y="8096"/>
                    <a:pt x="7144" y="9049"/>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526" name="Google Shape;13526;p15"/>
            <p:cNvSpPr/>
            <p:nvPr/>
          </p:nvSpPr>
          <p:spPr>
            <a:xfrm>
              <a:off x="7383516" y="4400073"/>
              <a:ext cx="9525" cy="9525"/>
            </a:xfrm>
            <a:custGeom>
              <a:avLst/>
              <a:gdLst/>
              <a:ahLst/>
              <a:cxnLst/>
              <a:rect l="l" t="t" r="r" b="b"/>
              <a:pathLst>
                <a:path w="9525" h="9525" extrusionOk="0">
                  <a:moveTo>
                    <a:pt x="8837" y="7144"/>
                  </a:moveTo>
                  <a:cubicBezTo>
                    <a:pt x="5027" y="10001"/>
                    <a:pt x="8837" y="7144"/>
                    <a:pt x="883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527" name="Google Shape;13527;p15"/>
            <p:cNvSpPr/>
            <p:nvPr/>
          </p:nvSpPr>
          <p:spPr>
            <a:xfrm>
              <a:off x="7402528" y="4380245"/>
              <a:ext cx="9525" cy="9525"/>
            </a:xfrm>
            <a:custGeom>
              <a:avLst/>
              <a:gdLst/>
              <a:ahLst/>
              <a:cxnLst/>
              <a:rect l="l" t="t" r="r" b="b"/>
              <a:pathLst>
                <a:path w="9525" h="9525" extrusionOk="0">
                  <a:moveTo>
                    <a:pt x="9827" y="9827"/>
                  </a:moveTo>
                  <a:cubicBezTo>
                    <a:pt x="13637" y="13637"/>
                    <a:pt x="2207" y="2207"/>
                    <a:pt x="9827" y="982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528" name="Google Shape;13528;p15"/>
            <p:cNvSpPr/>
            <p:nvPr/>
          </p:nvSpPr>
          <p:spPr>
            <a:xfrm>
              <a:off x="7222331" y="4360868"/>
              <a:ext cx="9525" cy="9525"/>
            </a:xfrm>
            <a:custGeom>
              <a:avLst/>
              <a:gdLst/>
              <a:ahLst/>
              <a:cxnLst/>
              <a:rect l="l" t="t" r="r" b="b"/>
              <a:pathLst>
                <a:path w="9525" h="9525" extrusionOk="0">
                  <a:moveTo>
                    <a:pt x="7144" y="7297"/>
                  </a:moveTo>
                  <a:lnTo>
                    <a:pt x="7144" y="10154"/>
                  </a:lnTo>
                  <a:cubicBezTo>
                    <a:pt x="8096" y="10154"/>
                    <a:pt x="9049" y="6344"/>
                    <a:pt x="7144" y="729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529" name="Google Shape;13529;p15"/>
            <p:cNvSpPr/>
            <p:nvPr/>
          </p:nvSpPr>
          <p:spPr>
            <a:xfrm>
              <a:off x="7143274" y="4352075"/>
              <a:ext cx="9525" cy="9525"/>
            </a:xfrm>
            <a:custGeom>
              <a:avLst/>
              <a:gdLst/>
              <a:ahLst/>
              <a:cxnLst/>
              <a:rect l="l" t="t" r="r" b="b"/>
              <a:pathLst>
                <a:path w="9525" h="9525" extrusionOk="0">
                  <a:moveTo>
                    <a:pt x="10954" y="9422"/>
                  </a:moveTo>
                  <a:cubicBezTo>
                    <a:pt x="10001" y="7517"/>
                    <a:pt x="8096" y="6565"/>
                    <a:pt x="7144" y="7517"/>
                  </a:cubicBezTo>
                  <a:cubicBezTo>
                    <a:pt x="8096" y="8470"/>
                    <a:pt x="10001" y="9422"/>
                    <a:pt x="10954" y="9422"/>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530" name="Google Shape;13530;p15"/>
            <p:cNvSpPr/>
            <p:nvPr/>
          </p:nvSpPr>
          <p:spPr>
            <a:xfrm>
              <a:off x="6925903" y="4302788"/>
              <a:ext cx="9525" cy="9525"/>
            </a:xfrm>
            <a:custGeom>
              <a:avLst/>
              <a:gdLst/>
              <a:ahLst/>
              <a:cxnLst/>
              <a:rect l="l" t="t" r="r" b="b"/>
              <a:pathLst>
                <a:path w="9525" h="9525" extrusionOk="0">
                  <a:moveTo>
                    <a:pt x="7344" y="8227"/>
                  </a:moveTo>
                  <a:cubicBezTo>
                    <a:pt x="9249" y="5369"/>
                    <a:pt x="6392" y="9179"/>
                    <a:pt x="7344" y="822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531" name="Google Shape;13531;p15"/>
            <p:cNvSpPr/>
            <p:nvPr/>
          </p:nvSpPr>
          <p:spPr>
            <a:xfrm>
              <a:off x="7186136" y="5135403"/>
              <a:ext cx="9525" cy="9525"/>
            </a:xfrm>
            <a:custGeom>
              <a:avLst/>
              <a:gdLst/>
              <a:ahLst/>
              <a:cxnLst/>
              <a:rect l="l" t="t" r="r" b="b"/>
              <a:pathLst>
                <a:path w="9525" h="9525" extrusionOk="0">
                  <a:moveTo>
                    <a:pt x="7144" y="7144"/>
                  </a:moveTo>
                  <a:cubicBezTo>
                    <a:pt x="7144" y="9048"/>
                    <a:pt x="11906"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532" name="Google Shape;13532;p15"/>
            <p:cNvSpPr/>
            <p:nvPr/>
          </p:nvSpPr>
          <p:spPr>
            <a:xfrm>
              <a:off x="7195767" y="5134652"/>
              <a:ext cx="9525" cy="9525"/>
            </a:xfrm>
            <a:custGeom>
              <a:avLst/>
              <a:gdLst/>
              <a:ahLst/>
              <a:cxnLst/>
              <a:rect l="l" t="t" r="r" b="b"/>
              <a:pathLst>
                <a:path w="9525" h="9525" extrusionOk="0">
                  <a:moveTo>
                    <a:pt x="7990" y="10752"/>
                  </a:moveTo>
                  <a:cubicBezTo>
                    <a:pt x="7990" y="9799"/>
                    <a:pt x="6086" y="3132"/>
                    <a:pt x="7990" y="10752"/>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533" name="Google Shape;13533;p15"/>
            <p:cNvSpPr/>
            <p:nvPr/>
          </p:nvSpPr>
          <p:spPr>
            <a:xfrm>
              <a:off x="7314301" y="5094446"/>
              <a:ext cx="9525" cy="9525"/>
            </a:xfrm>
            <a:custGeom>
              <a:avLst/>
              <a:gdLst/>
              <a:ahLst/>
              <a:cxnLst/>
              <a:rect l="l" t="t" r="r" b="b"/>
              <a:pathLst>
                <a:path w="9525" h="9525" extrusionOk="0">
                  <a:moveTo>
                    <a:pt x="7567" y="7144"/>
                  </a:moveTo>
                  <a:lnTo>
                    <a:pt x="7567" y="7144"/>
                  </a:lnTo>
                  <a:cubicBezTo>
                    <a:pt x="6615" y="7144"/>
                    <a:pt x="7567" y="7144"/>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534" name="Google Shape;13534;p15"/>
            <p:cNvSpPr/>
            <p:nvPr/>
          </p:nvSpPr>
          <p:spPr>
            <a:xfrm>
              <a:off x="7386161" y="5063966"/>
              <a:ext cx="9525" cy="9525"/>
            </a:xfrm>
            <a:custGeom>
              <a:avLst/>
              <a:gdLst/>
              <a:ahLst/>
              <a:cxnLst/>
              <a:rect l="l" t="t" r="r" b="b"/>
              <a:pathLst>
                <a:path w="9525" h="9525" extrusionOk="0">
                  <a:moveTo>
                    <a:pt x="8096" y="7144"/>
                  </a:moveTo>
                  <a:cubicBezTo>
                    <a:pt x="7144" y="7144"/>
                    <a:pt x="7144" y="8096"/>
                    <a:pt x="7144" y="8096"/>
                  </a:cubicBezTo>
                  <a:cubicBezTo>
                    <a:pt x="8096" y="8096"/>
                    <a:pt x="8096" y="7144"/>
                    <a:pt x="8096"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535" name="Google Shape;13535;p15"/>
            <p:cNvSpPr/>
            <p:nvPr/>
          </p:nvSpPr>
          <p:spPr>
            <a:xfrm>
              <a:off x="7403306" y="5060156"/>
              <a:ext cx="9525" cy="9525"/>
            </a:xfrm>
            <a:custGeom>
              <a:avLst/>
              <a:gdLst/>
              <a:ahLst/>
              <a:cxnLst/>
              <a:rect l="l" t="t" r="r" b="b"/>
              <a:pathLst>
                <a:path w="9525" h="9525" extrusionOk="0">
                  <a:moveTo>
                    <a:pt x="8096" y="7144"/>
                  </a:moveTo>
                  <a:cubicBezTo>
                    <a:pt x="8096" y="7144"/>
                    <a:pt x="7144" y="7144"/>
                    <a:pt x="7144" y="7144"/>
                  </a:cubicBezTo>
                  <a:cubicBezTo>
                    <a:pt x="7144" y="7144"/>
                    <a:pt x="7144" y="7144"/>
                    <a:pt x="8096"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536" name="Google Shape;13536;p15"/>
            <p:cNvSpPr/>
            <p:nvPr/>
          </p:nvSpPr>
          <p:spPr>
            <a:xfrm>
              <a:off x="7314724" y="5094022"/>
              <a:ext cx="9525" cy="9525"/>
            </a:xfrm>
            <a:custGeom>
              <a:avLst/>
              <a:gdLst/>
              <a:ahLst/>
              <a:cxnLst/>
              <a:rect l="l" t="t" r="r" b="b"/>
              <a:pathLst>
                <a:path w="9525" h="9525" extrusionOk="0">
                  <a:moveTo>
                    <a:pt x="7144" y="7567"/>
                  </a:moveTo>
                  <a:lnTo>
                    <a:pt x="9049" y="7567"/>
                  </a:lnTo>
                  <a:cubicBezTo>
                    <a:pt x="9049" y="6615"/>
                    <a:pt x="8096" y="7567"/>
                    <a:pt x="7144"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537" name="Google Shape;13537;p15"/>
            <p:cNvSpPr/>
            <p:nvPr/>
          </p:nvSpPr>
          <p:spPr>
            <a:xfrm>
              <a:off x="7208573" y="5123973"/>
              <a:ext cx="9525" cy="9525"/>
            </a:xfrm>
            <a:custGeom>
              <a:avLst/>
              <a:gdLst/>
              <a:ahLst/>
              <a:cxnLst/>
              <a:rect l="l" t="t" r="r" b="b"/>
              <a:pathLst>
                <a:path w="9525" h="9525" extrusionOk="0">
                  <a:moveTo>
                    <a:pt x="7567" y="7144"/>
                  </a:moveTo>
                  <a:cubicBezTo>
                    <a:pt x="6615" y="8096"/>
                    <a:pt x="7567" y="8096"/>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538" name="Google Shape;13538;p15"/>
            <p:cNvSpPr/>
            <p:nvPr/>
          </p:nvSpPr>
          <p:spPr>
            <a:xfrm>
              <a:off x="7283397" y="5110638"/>
              <a:ext cx="9525" cy="9525"/>
            </a:xfrm>
            <a:custGeom>
              <a:avLst/>
              <a:gdLst/>
              <a:ahLst/>
              <a:cxnLst/>
              <a:rect l="l" t="t" r="r" b="b"/>
              <a:pathLst>
                <a:path w="9525" h="9525" extrusionOk="0">
                  <a:moveTo>
                    <a:pt x="7990" y="7144"/>
                  </a:moveTo>
                  <a:cubicBezTo>
                    <a:pt x="7990" y="7144"/>
                    <a:pt x="6085" y="10001"/>
                    <a:pt x="7990"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539" name="Google Shape;13539;p15"/>
            <p:cNvSpPr/>
            <p:nvPr/>
          </p:nvSpPr>
          <p:spPr>
            <a:xfrm>
              <a:off x="7258472" y="5117929"/>
              <a:ext cx="9525" cy="9525"/>
            </a:xfrm>
            <a:custGeom>
              <a:avLst/>
              <a:gdLst/>
              <a:ahLst/>
              <a:cxnLst/>
              <a:rect l="l" t="t" r="r" b="b"/>
              <a:pathLst>
                <a:path w="9525" h="9525" extrusionOk="0">
                  <a:moveTo>
                    <a:pt x="8151" y="10330"/>
                  </a:moveTo>
                  <a:cubicBezTo>
                    <a:pt x="12913" y="9378"/>
                    <a:pt x="4341" y="3663"/>
                    <a:pt x="8151" y="10330"/>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540" name="Google Shape;13540;p15"/>
            <p:cNvSpPr/>
            <p:nvPr/>
          </p:nvSpPr>
          <p:spPr>
            <a:xfrm>
              <a:off x="7219051" y="5132546"/>
              <a:ext cx="9525" cy="9525"/>
            </a:xfrm>
            <a:custGeom>
              <a:avLst/>
              <a:gdLst/>
              <a:ahLst/>
              <a:cxnLst/>
              <a:rect l="l" t="t" r="r" b="b"/>
              <a:pathLst>
                <a:path w="9525" h="9525" extrusionOk="0">
                  <a:moveTo>
                    <a:pt x="7567" y="7144"/>
                  </a:moveTo>
                  <a:lnTo>
                    <a:pt x="7567" y="7144"/>
                  </a:lnTo>
                  <a:cubicBezTo>
                    <a:pt x="6615" y="7144"/>
                    <a:pt x="7567" y="7144"/>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541" name="Google Shape;13541;p15"/>
            <p:cNvSpPr/>
            <p:nvPr/>
          </p:nvSpPr>
          <p:spPr>
            <a:xfrm>
              <a:off x="7301389" y="5103971"/>
              <a:ext cx="9525" cy="9525"/>
            </a:xfrm>
            <a:custGeom>
              <a:avLst/>
              <a:gdLst/>
              <a:ahLst/>
              <a:cxnLst/>
              <a:rect l="l" t="t" r="r" b="b"/>
              <a:pathLst>
                <a:path w="9525" h="9525" extrusionOk="0">
                  <a:moveTo>
                    <a:pt x="7144" y="7144"/>
                  </a:moveTo>
                  <a:cubicBezTo>
                    <a:pt x="8096" y="7144"/>
                    <a:pt x="8096" y="7144"/>
                    <a:pt x="7144" y="7144"/>
                  </a:cubicBezTo>
                  <a:cubicBezTo>
                    <a:pt x="8096" y="7144"/>
                    <a:pt x="8096"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542" name="Google Shape;13542;p15"/>
            <p:cNvSpPr/>
            <p:nvPr/>
          </p:nvSpPr>
          <p:spPr>
            <a:xfrm>
              <a:off x="7387114" y="4427696"/>
              <a:ext cx="9525" cy="9525"/>
            </a:xfrm>
            <a:custGeom>
              <a:avLst/>
              <a:gdLst/>
              <a:ahLst/>
              <a:cxnLst/>
              <a:rect l="l" t="t" r="r" b="b"/>
              <a:pathLst>
                <a:path w="9525" h="9525" extrusionOk="0">
                  <a:moveTo>
                    <a:pt x="7144" y="7144"/>
                  </a:moveTo>
                  <a:cubicBezTo>
                    <a:pt x="7144" y="7144"/>
                    <a:pt x="7144" y="7144"/>
                    <a:pt x="7144" y="7144"/>
                  </a:cubicBez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543" name="Google Shape;13543;p15"/>
            <p:cNvSpPr/>
            <p:nvPr/>
          </p:nvSpPr>
          <p:spPr>
            <a:xfrm>
              <a:off x="7396639" y="4396263"/>
              <a:ext cx="9525" cy="9525"/>
            </a:xfrm>
            <a:custGeom>
              <a:avLst/>
              <a:gdLst/>
              <a:ahLst/>
              <a:cxnLst/>
              <a:rect l="l" t="t" r="r" b="b"/>
              <a:pathLst>
                <a:path w="9525" h="9525" extrusionOk="0">
                  <a:moveTo>
                    <a:pt x="7144" y="7144"/>
                  </a:moveTo>
                  <a:cubicBezTo>
                    <a:pt x="8096" y="7144"/>
                    <a:pt x="11906"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544" name="Google Shape;13544;p15"/>
            <p:cNvSpPr/>
            <p:nvPr/>
          </p:nvSpPr>
          <p:spPr>
            <a:xfrm>
              <a:off x="7414736" y="5030628"/>
              <a:ext cx="9525" cy="9525"/>
            </a:xfrm>
            <a:custGeom>
              <a:avLst/>
              <a:gdLst/>
              <a:ahLst/>
              <a:cxnLst/>
              <a:rect l="l" t="t" r="r" b="b"/>
              <a:pathLst>
                <a:path w="9525" h="9525" extrusionOk="0">
                  <a:moveTo>
                    <a:pt x="7144" y="7144"/>
                  </a:moveTo>
                  <a:lnTo>
                    <a:pt x="7144" y="7144"/>
                  </a:lnTo>
                  <a:cubicBezTo>
                    <a:pt x="7144" y="8096"/>
                    <a:pt x="7144"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545" name="Google Shape;13545;p15"/>
            <p:cNvSpPr/>
            <p:nvPr/>
          </p:nvSpPr>
          <p:spPr>
            <a:xfrm>
              <a:off x="7424261" y="4807486"/>
              <a:ext cx="19050" cy="9525"/>
            </a:xfrm>
            <a:custGeom>
              <a:avLst/>
              <a:gdLst/>
              <a:ahLst/>
              <a:cxnLst/>
              <a:rect l="l" t="t" r="r" b="b"/>
              <a:pathLst>
                <a:path w="19050" h="9525" extrusionOk="0">
                  <a:moveTo>
                    <a:pt x="12859" y="8354"/>
                  </a:moveTo>
                  <a:cubicBezTo>
                    <a:pt x="10001" y="11211"/>
                    <a:pt x="10001" y="4544"/>
                    <a:pt x="7144" y="8354"/>
                  </a:cubicBezTo>
                  <a:cubicBezTo>
                    <a:pt x="8096" y="8354"/>
                    <a:pt x="11906" y="12163"/>
                    <a:pt x="12859" y="835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546" name="Google Shape;13546;p15"/>
            <p:cNvSpPr/>
            <p:nvPr/>
          </p:nvSpPr>
          <p:spPr>
            <a:xfrm>
              <a:off x="7209949" y="5123973"/>
              <a:ext cx="9525" cy="9525"/>
            </a:xfrm>
            <a:custGeom>
              <a:avLst/>
              <a:gdLst/>
              <a:ahLst/>
              <a:cxnLst/>
              <a:rect l="l" t="t" r="r" b="b"/>
              <a:pathLst>
                <a:path w="9525" h="9525" extrusionOk="0">
                  <a:moveTo>
                    <a:pt x="7144" y="7144"/>
                  </a:moveTo>
                  <a:cubicBezTo>
                    <a:pt x="7144" y="7144"/>
                    <a:pt x="8096" y="7144"/>
                    <a:pt x="8096" y="7144"/>
                  </a:cubicBezTo>
                  <a:cubicBezTo>
                    <a:pt x="8096"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547" name="Google Shape;13547;p15"/>
            <p:cNvSpPr/>
            <p:nvPr/>
          </p:nvSpPr>
          <p:spPr>
            <a:xfrm>
              <a:off x="7423838" y="4808696"/>
              <a:ext cx="9525" cy="9525"/>
            </a:xfrm>
            <a:custGeom>
              <a:avLst/>
              <a:gdLst/>
              <a:ahLst/>
              <a:cxnLst/>
              <a:rect l="l" t="t" r="r" b="b"/>
              <a:pathLst>
                <a:path w="9525" h="9525" extrusionOk="0">
                  <a:moveTo>
                    <a:pt x="7567" y="7144"/>
                  </a:moveTo>
                  <a:cubicBezTo>
                    <a:pt x="7567" y="7144"/>
                    <a:pt x="6615" y="8096"/>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548" name="Google Shape;13548;p15"/>
            <p:cNvSpPr/>
            <p:nvPr/>
          </p:nvSpPr>
          <p:spPr>
            <a:xfrm>
              <a:off x="7428071" y="4976336"/>
              <a:ext cx="9525" cy="9525"/>
            </a:xfrm>
            <a:custGeom>
              <a:avLst/>
              <a:gdLst/>
              <a:ahLst/>
              <a:cxnLst/>
              <a:rect l="l" t="t" r="r" b="b"/>
              <a:pathLst>
                <a:path w="9525" h="9525" extrusionOk="0">
                  <a:moveTo>
                    <a:pt x="8096" y="7144"/>
                  </a:moveTo>
                  <a:cubicBezTo>
                    <a:pt x="7144" y="7144"/>
                    <a:pt x="7144" y="7144"/>
                    <a:pt x="7144" y="8096"/>
                  </a:cubicBezTo>
                  <a:cubicBezTo>
                    <a:pt x="7144" y="8096"/>
                    <a:pt x="8096" y="8096"/>
                    <a:pt x="8096"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549" name="Google Shape;13549;p15"/>
            <p:cNvSpPr/>
            <p:nvPr/>
          </p:nvSpPr>
          <p:spPr>
            <a:xfrm>
              <a:off x="7408069" y="5016341"/>
              <a:ext cx="9525" cy="9525"/>
            </a:xfrm>
            <a:custGeom>
              <a:avLst/>
              <a:gdLst/>
              <a:ahLst/>
              <a:cxnLst/>
              <a:rect l="l" t="t" r="r" b="b"/>
              <a:pathLst>
                <a:path w="9525" h="9525" extrusionOk="0">
                  <a:moveTo>
                    <a:pt x="7144" y="8096"/>
                  </a:moveTo>
                  <a:lnTo>
                    <a:pt x="7144" y="7144"/>
                  </a:lnTo>
                  <a:cubicBezTo>
                    <a:pt x="7144" y="8096"/>
                    <a:pt x="7144" y="8096"/>
                    <a:pt x="7144" y="809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550" name="Google Shape;13550;p15"/>
            <p:cNvSpPr/>
            <p:nvPr/>
          </p:nvSpPr>
          <p:spPr>
            <a:xfrm>
              <a:off x="7424750" y="4952798"/>
              <a:ext cx="9525" cy="9525"/>
            </a:xfrm>
            <a:custGeom>
              <a:avLst/>
              <a:gdLst/>
              <a:ahLst/>
              <a:cxnLst/>
              <a:rect l="l" t="t" r="r" b="b"/>
              <a:pathLst>
                <a:path w="9525" h="9525" extrusionOk="0">
                  <a:moveTo>
                    <a:pt x="7608" y="9727"/>
                  </a:moveTo>
                  <a:cubicBezTo>
                    <a:pt x="10465" y="3059"/>
                    <a:pt x="5703" y="11632"/>
                    <a:pt x="7608" y="972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551" name="Google Shape;13551;p15"/>
            <p:cNvSpPr/>
            <p:nvPr/>
          </p:nvSpPr>
          <p:spPr>
            <a:xfrm>
              <a:off x="7424790" y="4932521"/>
              <a:ext cx="9525" cy="9525"/>
            </a:xfrm>
            <a:custGeom>
              <a:avLst/>
              <a:gdLst/>
              <a:ahLst/>
              <a:cxnLst/>
              <a:rect l="l" t="t" r="r" b="b"/>
              <a:pathLst>
                <a:path w="9525" h="9525" extrusionOk="0">
                  <a:moveTo>
                    <a:pt x="7567" y="7144"/>
                  </a:moveTo>
                  <a:cubicBezTo>
                    <a:pt x="7567" y="7144"/>
                    <a:pt x="6615" y="9049"/>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552" name="Google Shape;13552;p15"/>
            <p:cNvSpPr/>
            <p:nvPr/>
          </p:nvSpPr>
          <p:spPr>
            <a:xfrm>
              <a:off x="7395686" y="4493592"/>
              <a:ext cx="9525" cy="9525"/>
            </a:xfrm>
            <a:custGeom>
              <a:avLst/>
              <a:gdLst/>
              <a:ahLst/>
              <a:cxnLst/>
              <a:rect l="l" t="t" r="r" b="b"/>
              <a:pathLst>
                <a:path w="9525" h="9525" extrusionOk="0">
                  <a:moveTo>
                    <a:pt x="7144" y="8875"/>
                  </a:moveTo>
                  <a:cubicBezTo>
                    <a:pt x="8096" y="7922"/>
                    <a:pt x="9049" y="7922"/>
                    <a:pt x="10001" y="7922"/>
                  </a:cubicBezTo>
                  <a:cubicBezTo>
                    <a:pt x="8096" y="8875"/>
                    <a:pt x="7144" y="5065"/>
                    <a:pt x="7144" y="8875"/>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553" name="Google Shape;13553;p15"/>
            <p:cNvSpPr/>
            <p:nvPr/>
          </p:nvSpPr>
          <p:spPr>
            <a:xfrm>
              <a:off x="7209526" y="5123656"/>
              <a:ext cx="9525" cy="9525"/>
            </a:xfrm>
            <a:custGeom>
              <a:avLst/>
              <a:gdLst/>
              <a:ahLst/>
              <a:cxnLst/>
              <a:rect l="l" t="t" r="r" b="b"/>
              <a:pathLst>
                <a:path w="9525" h="9525" extrusionOk="0">
                  <a:moveTo>
                    <a:pt x="7567" y="8414"/>
                  </a:moveTo>
                  <a:cubicBezTo>
                    <a:pt x="6615" y="5556"/>
                    <a:pt x="7567" y="8414"/>
                    <a:pt x="7567" y="841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554" name="Google Shape;13554;p15"/>
            <p:cNvSpPr/>
            <p:nvPr/>
          </p:nvSpPr>
          <p:spPr>
            <a:xfrm>
              <a:off x="7402354" y="4949666"/>
              <a:ext cx="9525" cy="9525"/>
            </a:xfrm>
            <a:custGeom>
              <a:avLst/>
              <a:gdLst/>
              <a:ahLst/>
              <a:cxnLst/>
              <a:rect l="l" t="t" r="r" b="b"/>
              <a:pathLst>
                <a:path w="9525" h="9525" extrusionOk="0">
                  <a:moveTo>
                    <a:pt x="7144" y="10954"/>
                  </a:moveTo>
                  <a:lnTo>
                    <a:pt x="8096" y="7144"/>
                  </a:lnTo>
                  <a:cubicBezTo>
                    <a:pt x="8096" y="8096"/>
                    <a:pt x="7144" y="10001"/>
                    <a:pt x="7144" y="1095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555" name="Google Shape;13555;p15"/>
            <p:cNvSpPr/>
            <p:nvPr/>
          </p:nvSpPr>
          <p:spPr>
            <a:xfrm>
              <a:off x="7405211" y="4656534"/>
              <a:ext cx="9525" cy="9525"/>
            </a:xfrm>
            <a:custGeom>
              <a:avLst/>
              <a:gdLst/>
              <a:ahLst/>
              <a:cxnLst/>
              <a:rect l="l" t="t" r="r" b="b"/>
              <a:pathLst>
                <a:path w="9525" h="9525" extrusionOk="0">
                  <a:moveTo>
                    <a:pt x="7144" y="7858"/>
                  </a:moveTo>
                  <a:lnTo>
                    <a:pt x="7144" y="7858"/>
                  </a:lnTo>
                  <a:cubicBezTo>
                    <a:pt x="7144" y="6906"/>
                    <a:pt x="7144" y="6906"/>
                    <a:pt x="7144" y="785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556" name="Google Shape;13556;p15"/>
            <p:cNvSpPr/>
            <p:nvPr/>
          </p:nvSpPr>
          <p:spPr>
            <a:xfrm>
              <a:off x="7403306" y="4937071"/>
              <a:ext cx="9525" cy="9525"/>
            </a:xfrm>
            <a:custGeom>
              <a:avLst/>
              <a:gdLst/>
              <a:ahLst/>
              <a:cxnLst/>
              <a:rect l="l" t="t" r="r" b="b"/>
              <a:pathLst>
                <a:path w="9525" h="9525" extrusionOk="0">
                  <a:moveTo>
                    <a:pt x="7144" y="9260"/>
                  </a:moveTo>
                  <a:cubicBezTo>
                    <a:pt x="8096" y="9260"/>
                    <a:pt x="10954" y="4498"/>
                    <a:pt x="7144" y="9260"/>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557" name="Google Shape;13557;p15"/>
            <p:cNvSpPr/>
            <p:nvPr/>
          </p:nvSpPr>
          <p:spPr>
            <a:xfrm>
              <a:off x="7398544" y="4494371"/>
              <a:ext cx="9525" cy="9525"/>
            </a:xfrm>
            <a:custGeom>
              <a:avLst/>
              <a:gdLst/>
              <a:ahLst/>
              <a:cxnLst/>
              <a:rect l="l" t="t" r="r" b="b"/>
              <a:pathLst>
                <a:path w="9525" h="9525" extrusionOk="0">
                  <a:moveTo>
                    <a:pt x="7144" y="7144"/>
                  </a:moveTo>
                  <a:lnTo>
                    <a:pt x="7144" y="7144"/>
                  </a:lnTo>
                  <a:lnTo>
                    <a:pt x="7144" y="7144"/>
                  </a:ln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558" name="Google Shape;13558;p15"/>
            <p:cNvSpPr/>
            <p:nvPr/>
          </p:nvSpPr>
          <p:spPr>
            <a:xfrm>
              <a:off x="7200393" y="4396263"/>
              <a:ext cx="247650" cy="752475"/>
            </a:xfrm>
            <a:custGeom>
              <a:avLst/>
              <a:gdLst/>
              <a:ahLst/>
              <a:cxnLst/>
              <a:rect l="l" t="t" r="r" b="b"/>
              <a:pathLst>
                <a:path w="247650" h="752475" extrusionOk="0">
                  <a:moveTo>
                    <a:pt x="196723" y="82391"/>
                  </a:moveTo>
                  <a:cubicBezTo>
                    <a:pt x="196723" y="81439"/>
                    <a:pt x="207200" y="109061"/>
                    <a:pt x="211010" y="107156"/>
                  </a:cubicBezTo>
                  <a:cubicBezTo>
                    <a:pt x="211010" y="100489"/>
                    <a:pt x="210058" y="113824"/>
                    <a:pt x="210058" y="114776"/>
                  </a:cubicBezTo>
                  <a:cubicBezTo>
                    <a:pt x="204342" y="116681"/>
                    <a:pt x="209105" y="105251"/>
                    <a:pt x="201485" y="110014"/>
                  </a:cubicBezTo>
                  <a:cubicBezTo>
                    <a:pt x="199580" y="129064"/>
                    <a:pt x="229108" y="192881"/>
                    <a:pt x="214820" y="213836"/>
                  </a:cubicBezTo>
                  <a:cubicBezTo>
                    <a:pt x="215773" y="264319"/>
                    <a:pt x="209105" y="271939"/>
                    <a:pt x="217677" y="310991"/>
                  </a:cubicBezTo>
                  <a:cubicBezTo>
                    <a:pt x="212915" y="311944"/>
                    <a:pt x="212915" y="311944"/>
                    <a:pt x="217677" y="311944"/>
                  </a:cubicBezTo>
                  <a:cubicBezTo>
                    <a:pt x="206248" y="389096"/>
                    <a:pt x="199580" y="511016"/>
                    <a:pt x="216725" y="605314"/>
                  </a:cubicBezTo>
                  <a:cubicBezTo>
                    <a:pt x="214820" y="602456"/>
                    <a:pt x="212915" y="600551"/>
                    <a:pt x="211010" y="597694"/>
                  </a:cubicBezTo>
                  <a:cubicBezTo>
                    <a:pt x="211010" y="598646"/>
                    <a:pt x="199580" y="635794"/>
                    <a:pt x="196723" y="631031"/>
                  </a:cubicBezTo>
                  <a:cubicBezTo>
                    <a:pt x="197675" y="632936"/>
                    <a:pt x="201485" y="636746"/>
                    <a:pt x="206248" y="636746"/>
                  </a:cubicBezTo>
                  <a:cubicBezTo>
                    <a:pt x="191960" y="633889"/>
                    <a:pt x="202438" y="652939"/>
                    <a:pt x="204342" y="656749"/>
                  </a:cubicBezTo>
                  <a:cubicBezTo>
                    <a:pt x="197675" y="686276"/>
                    <a:pt x="4317" y="723424"/>
                    <a:pt x="7175" y="745331"/>
                  </a:cubicBezTo>
                  <a:cubicBezTo>
                    <a:pt x="10032" y="746284"/>
                    <a:pt x="10032" y="745331"/>
                    <a:pt x="8127" y="742474"/>
                  </a:cubicBezTo>
                  <a:cubicBezTo>
                    <a:pt x="8127" y="742474"/>
                    <a:pt x="87185" y="720567"/>
                    <a:pt x="100520" y="707231"/>
                  </a:cubicBezTo>
                  <a:cubicBezTo>
                    <a:pt x="106235" y="718661"/>
                    <a:pt x="109092" y="711994"/>
                    <a:pt x="121475" y="705326"/>
                  </a:cubicBezTo>
                  <a:cubicBezTo>
                    <a:pt x="160527" y="690086"/>
                    <a:pt x="168148" y="694849"/>
                    <a:pt x="191960" y="671989"/>
                  </a:cubicBezTo>
                  <a:cubicBezTo>
                    <a:pt x="201485" y="669131"/>
                    <a:pt x="193865" y="678656"/>
                    <a:pt x="194817" y="678656"/>
                  </a:cubicBezTo>
                  <a:cubicBezTo>
                    <a:pt x="196723" y="677704"/>
                    <a:pt x="219583" y="658654"/>
                    <a:pt x="224345" y="666274"/>
                  </a:cubicBezTo>
                  <a:cubicBezTo>
                    <a:pt x="222440" y="650081"/>
                    <a:pt x="222440" y="646271"/>
                    <a:pt x="225298" y="654844"/>
                  </a:cubicBezTo>
                  <a:cubicBezTo>
                    <a:pt x="224345" y="653892"/>
                    <a:pt x="216725" y="641509"/>
                    <a:pt x="217677" y="641509"/>
                  </a:cubicBezTo>
                  <a:cubicBezTo>
                    <a:pt x="216725" y="646271"/>
                    <a:pt x="238633" y="612934"/>
                    <a:pt x="233870" y="609124"/>
                  </a:cubicBezTo>
                  <a:cubicBezTo>
                    <a:pt x="216725" y="518636"/>
                    <a:pt x="204342" y="709136"/>
                    <a:pt x="233870" y="616744"/>
                  </a:cubicBezTo>
                  <a:cubicBezTo>
                    <a:pt x="217677" y="602456"/>
                    <a:pt x="234823" y="487204"/>
                    <a:pt x="230060" y="464344"/>
                  </a:cubicBezTo>
                  <a:cubicBezTo>
                    <a:pt x="244348" y="473869"/>
                    <a:pt x="232917" y="470059"/>
                    <a:pt x="234823" y="468154"/>
                  </a:cubicBezTo>
                  <a:cubicBezTo>
                    <a:pt x="222440" y="459581"/>
                    <a:pt x="239585" y="418624"/>
                    <a:pt x="243395" y="412909"/>
                  </a:cubicBezTo>
                  <a:cubicBezTo>
                    <a:pt x="250063" y="411004"/>
                    <a:pt x="228155" y="169069"/>
                    <a:pt x="230060" y="171926"/>
                  </a:cubicBezTo>
                  <a:cubicBezTo>
                    <a:pt x="242442" y="170974"/>
                    <a:pt x="227202" y="151924"/>
                    <a:pt x="228155" y="150971"/>
                  </a:cubicBezTo>
                  <a:cubicBezTo>
                    <a:pt x="229108" y="150019"/>
                    <a:pt x="230060" y="159544"/>
                    <a:pt x="229108" y="156686"/>
                  </a:cubicBezTo>
                  <a:cubicBezTo>
                    <a:pt x="229108" y="152876"/>
                    <a:pt x="227202" y="150971"/>
                    <a:pt x="223392" y="150019"/>
                  </a:cubicBezTo>
                  <a:cubicBezTo>
                    <a:pt x="237680" y="140494"/>
                    <a:pt x="220535" y="125254"/>
                    <a:pt x="227202" y="128111"/>
                  </a:cubicBezTo>
                  <a:cubicBezTo>
                    <a:pt x="219583" y="115729"/>
                    <a:pt x="205295" y="11906"/>
                    <a:pt x="209105" y="7144"/>
                  </a:cubicBezTo>
                  <a:cubicBezTo>
                    <a:pt x="209105" y="10001"/>
                    <a:pt x="194817" y="10001"/>
                    <a:pt x="193865" y="12859"/>
                  </a:cubicBezTo>
                  <a:cubicBezTo>
                    <a:pt x="196723" y="23336"/>
                    <a:pt x="195770" y="13811"/>
                    <a:pt x="194817" y="14764"/>
                  </a:cubicBezTo>
                  <a:cubicBezTo>
                    <a:pt x="195770" y="13811"/>
                    <a:pt x="195770" y="63341"/>
                    <a:pt x="207200" y="70009"/>
                  </a:cubicBezTo>
                  <a:cubicBezTo>
                    <a:pt x="198627" y="74771"/>
                    <a:pt x="201485" y="73819"/>
                    <a:pt x="196723" y="82391"/>
                  </a:cubicBezTo>
                  <a:close/>
                  <a:moveTo>
                    <a:pt x="211963" y="161449"/>
                  </a:moveTo>
                  <a:cubicBezTo>
                    <a:pt x="211010" y="160496"/>
                    <a:pt x="211010" y="157639"/>
                    <a:pt x="211963" y="161449"/>
                  </a:cubicBezTo>
                  <a:close/>
                  <a:moveTo>
                    <a:pt x="211963" y="168116"/>
                  </a:moveTo>
                  <a:cubicBezTo>
                    <a:pt x="211963" y="163354"/>
                    <a:pt x="214820" y="164306"/>
                    <a:pt x="211963" y="168116"/>
                  </a:cubicBezTo>
                  <a:close/>
                  <a:moveTo>
                    <a:pt x="231013" y="151924"/>
                  </a:moveTo>
                  <a:cubicBezTo>
                    <a:pt x="232917" y="155734"/>
                    <a:pt x="227202" y="150019"/>
                    <a:pt x="231013" y="15192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559" name="Google Shape;13559;p15"/>
            <p:cNvSpPr/>
            <p:nvPr/>
          </p:nvSpPr>
          <p:spPr>
            <a:xfrm>
              <a:off x="7419605" y="4539667"/>
              <a:ext cx="9525" cy="9525"/>
            </a:xfrm>
            <a:custGeom>
              <a:avLst/>
              <a:gdLst/>
              <a:ahLst/>
              <a:cxnLst/>
              <a:rect l="l" t="t" r="r" b="b"/>
              <a:pathLst>
                <a:path w="9525" h="9525" extrusionOk="0">
                  <a:moveTo>
                    <a:pt x="7990" y="7567"/>
                  </a:moveTo>
                  <a:cubicBezTo>
                    <a:pt x="7990" y="6615"/>
                    <a:pt x="6086" y="7567"/>
                    <a:pt x="7990"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560" name="Google Shape;13560;p15"/>
            <p:cNvSpPr/>
            <p:nvPr/>
          </p:nvSpPr>
          <p:spPr>
            <a:xfrm>
              <a:off x="7313348" y="5094022"/>
              <a:ext cx="9525" cy="9525"/>
            </a:xfrm>
            <a:custGeom>
              <a:avLst/>
              <a:gdLst/>
              <a:ahLst/>
              <a:cxnLst/>
              <a:rect l="l" t="t" r="r" b="b"/>
              <a:pathLst>
                <a:path w="9525" h="9525" extrusionOk="0">
                  <a:moveTo>
                    <a:pt x="7567" y="7567"/>
                  </a:moveTo>
                  <a:cubicBezTo>
                    <a:pt x="7567" y="7567"/>
                    <a:pt x="6615" y="6615"/>
                    <a:pt x="7567"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561" name="Google Shape;13561;p15"/>
            <p:cNvSpPr/>
            <p:nvPr/>
          </p:nvSpPr>
          <p:spPr>
            <a:xfrm>
              <a:off x="7404259" y="4649205"/>
              <a:ext cx="9525" cy="9525"/>
            </a:xfrm>
            <a:custGeom>
              <a:avLst/>
              <a:gdLst/>
              <a:ahLst/>
              <a:cxnLst/>
              <a:rect l="l" t="t" r="r" b="b"/>
              <a:pathLst>
                <a:path w="9525" h="9525" extrusionOk="0">
                  <a:moveTo>
                    <a:pt x="7144" y="7567"/>
                  </a:moveTo>
                  <a:cubicBezTo>
                    <a:pt x="8096" y="6615"/>
                    <a:pt x="7144" y="7567"/>
                    <a:pt x="7144"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562" name="Google Shape;13562;p15"/>
            <p:cNvSpPr/>
            <p:nvPr/>
          </p:nvSpPr>
          <p:spPr>
            <a:xfrm>
              <a:off x="7275671" y="5099446"/>
              <a:ext cx="9525" cy="9525"/>
            </a:xfrm>
            <a:custGeom>
              <a:avLst/>
              <a:gdLst/>
              <a:ahLst/>
              <a:cxnLst/>
              <a:rect l="l" t="t" r="r" b="b"/>
              <a:pathLst>
                <a:path w="9525" h="9525" extrusionOk="0">
                  <a:moveTo>
                    <a:pt x="7144" y="7858"/>
                  </a:moveTo>
                  <a:cubicBezTo>
                    <a:pt x="7144" y="6906"/>
                    <a:pt x="7144" y="6906"/>
                    <a:pt x="7144" y="7858"/>
                  </a:cubicBezTo>
                  <a:cubicBezTo>
                    <a:pt x="7144" y="6906"/>
                    <a:pt x="7144" y="6906"/>
                    <a:pt x="7144" y="785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563" name="Google Shape;13563;p15"/>
            <p:cNvSpPr/>
            <p:nvPr/>
          </p:nvSpPr>
          <p:spPr>
            <a:xfrm>
              <a:off x="7257574" y="5104923"/>
              <a:ext cx="9525" cy="9525"/>
            </a:xfrm>
            <a:custGeom>
              <a:avLst/>
              <a:gdLst/>
              <a:ahLst/>
              <a:cxnLst/>
              <a:rect l="l" t="t" r="r" b="b"/>
              <a:pathLst>
                <a:path w="9525" h="9525" extrusionOk="0">
                  <a:moveTo>
                    <a:pt x="10001" y="7144"/>
                  </a:moveTo>
                  <a:lnTo>
                    <a:pt x="7144" y="7144"/>
                  </a:lnTo>
                  <a:cubicBezTo>
                    <a:pt x="9049" y="7144"/>
                    <a:pt x="10001" y="7144"/>
                    <a:pt x="10001"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564" name="Google Shape;13564;p15"/>
            <p:cNvSpPr/>
            <p:nvPr/>
          </p:nvSpPr>
          <p:spPr>
            <a:xfrm>
              <a:off x="7249001" y="5108733"/>
              <a:ext cx="9525" cy="9525"/>
            </a:xfrm>
            <a:custGeom>
              <a:avLst/>
              <a:gdLst/>
              <a:ahLst/>
              <a:cxnLst/>
              <a:rect l="l" t="t" r="r" b="b"/>
              <a:pathLst>
                <a:path w="9525" h="9525" extrusionOk="0">
                  <a:moveTo>
                    <a:pt x="7144" y="7144"/>
                  </a:moveTo>
                  <a:cubicBezTo>
                    <a:pt x="7144" y="7144"/>
                    <a:pt x="8096" y="10002"/>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565" name="Google Shape;13565;p15"/>
            <p:cNvSpPr/>
            <p:nvPr/>
          </p:nvSpPr>
          <p:spPr>
            <a:xfrm>
              <a:off x="7388304" y="5019051"/>
              <a:ext cx="9525" cy="9525"/>
            </a:xfrm>
            <a:custGeom>
              <a:avLst/>
              <a:gdLst/>
              <a:ahLst/>
              <a:cxnLst/>
              <a:rect l="l" t="t" r="r" b="b"/>
              <a:pathLst>
                <a:path w="9525" h="9525" extrusionOk="0">
                  <a:moveTo>
                    <a:pt x="7858" y="8243"/>
                  </a:moveTo>
                  <a:cubicBezTo>
                    <a:pt x="7858" y="8243"/>
                    <a:pt x="7858" y="8243"/>
                    <a:pt x="7858" y="8243"/>
                  </a:cubicBezTo>
                  <a:cubicBezTo>
                    <a:pt x="6906" y="6339"/>
                    <a:pt x="6906" y="7291"/>
                    <a:pt x="7858" y="8243"/>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566" name="Google Shape;13566;p15"/>
            <p:cNvSpPr/>
            <p:nvPr/>
          </p:nvSpPr>
          <p:spPr>
            <a:xfrm>
              <a:off x="7375684" y="5055393"/>
              <a:ext cx="9525" cy="9525"/>
            </a:xfrm>
            <a:custGeom>
              <a:avLst/>
              <a:gdLst/>
              <a:ahLst/>
              <a:cxnLst/>
              <a:rect l="l" t="t" r="r" b="b"/>
              <a:pathLst>
                <a:path w="9525" h="9525" extrusionOk="0">
                  <a:moveTo>
                    <a:pt x="7144" y="9049"/>
                  </a:moveTo>
                  <a:cubicBezTo>
                    <a:pt x="7144" y="8096"/>
                    <a:pt x="8096" y="7144"/>
                    <a:pt x="8096" y="7144"/>
                  </a:cubicBezTo>
                  <a:cubicBezTo>
                    <a:pt x="8096" y="7144"/>
                    <a:pt x="7144" y="8096"/>
                    <a:pt x="7144" y="904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567" name="Google Shape;13567;p15"/>
            <p:cNvSpPr/>
            <p:nvPr/>
          </p:nvSpPr>
          <p:spPr>
            <a:xfrm>
              <a:off x="7402354" y="4954005"/>
              <a:ext cx="9525" cy="9525"/>
            </a:xfrm>
            <a:custGeom>
              <a:avLst/>
              <a:gdLst/>
              <a:ahLst/>
              <a:cxnLst/>
              <a:rect l="l" t="t" r="r" b="b"/>
              <a:pathLst>
                <a:path w="9525" h="9525" extrusionOk="0">
                  <a:moveTo>
                    <a:pt x="7144" y="7567"/>
                  </a:moveTo>
                  <a:cubicBezTo>
                    <a:pt x="7144" y="7567"/>
                    <a:pt x="8096" y="6615"/>
                    <a:pt x="7144"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568" name="Google Shape;13568;p15"/>
            <p:cNvSpPr/>
            <p:nvPr/>
          </p:nvSpPr>
          <p:spPr>
            <a:xfrm>
              <a:off x="7376636" y="5054441"/>
              <a:ext cx="9525" cy="9525"/>
            </a:xfrm>
            <a:custGeom>
              <a:avLst/>
              <a:gdLst/>
              <a:ahLst/>
              <a:cxnLst/>
              <a:rect l="l" t="t" r="r" b="b"/>
              <a:pathLst>
                <a:path w="9525" h="9525" extrusionOk="0">
                  <a:moveTo>
                    <a:pt x="10001" y="7144"/>
                  </a:moveTo>
                  <a:cubicBezTo>
                    <a:pt x="9049" y="7144"/>
                    <a:pt x="8096" y="7144"/>
                    <a:pt x="7144" y="8096"/>
                  </a:cubicBezTo>
                  <a:cubicBezTo>
                    <a:pt x="8096" y="8096"/>
                    <a:pt x="10001" y="8096"/>
                    <a:pt x="10001"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569" name="Google Shape;13569;p15"/>
            <p:cNvSpPr/>
            <p:nvPr/>
          </p:nvSpPr>
          <p:spPr>
            <a:xfrm>
              <a:off x="7198757" y="5127783"/>
              <a:ext cx="9525" cy="9525"/>
            </a:xfrm>
            <a:custGeom>
              <a:avLst/>
              <a:gdLst/>
              <a:ahLst/>
              <a:cxnLst/>
              <a:rect l="l" t="t" r="r" b="b"/>
              <a:pathLst>
                <a:path w="9525" h="9525" extrusionOk="0">
                  <a:moveTo>
                    <a:pt x="7858" y="7144"/>
                  </a:moveTo>
                  <a:cubicBezTo>
                    <a:pt x="6906" y="7144"/>
                    <a:pt x="6906" y="8097"/>
                    <a:pt x="7858"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570" name="Google Shape;13570;p15"/>
            <p:cNvSpPr/>
            <p:nvPr/>
          </p:nvSpPr>
          <p:spPr>
            <a:xfrm>
              <a:off x="7198519" y="5128736"/>
              <a:ext cx="9525" cy="9525"/>
            </a:xfrm>
            <a:custGeom>
              <a:avLst/>
              <a:gdLst/>
              <a:ahLst/>
              <a:cxnLst/>
              <a:rect l="l" t="t" r="r" b="b"/>
              <a:pathLst>
                <a:path w="9525" h="9525" extrusionOk="0">
                  <a:moveTo>
                    <a:pt x="7144" y="7144"/>
                  </a:moveTo>
                  <a:lnTo>
                    <a:pt x="7144" y="7144"/>
                  </a:ln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571" name="Google Shape;13571;p15"/>
            <p:cNvSpPr/>
            <p:nvPr/>
          </p:nvSpPr>
          <p:spPr>
            <a:xfrm>
              <a:off x="7197566" y="5129294"/>
              <a:ext cx="9525" cy="9525"/>
            </a:xfrm>
            <a:custGeom>
              <a:avLst/>
              <a:gdLst/>
              <a:ahLst/>
              <a:cxnLst/>
              <a:rect l="l" t="t" r="r" b="b"/>
              <a:pathLst>
                <a:path w="9525" h="9525" extrusionOk="0">
                  <a:moveTo>
                    <a:pt x="7144" y="8491"/>
                  </a:moveTo>
                  <a:lnTo>
                    <a:pt x="8096" y="7538"/>
                  </a:lnTo>
                  <a:cubicBezTo>
                    <a:pt x="7144" y="6586"/>
                    <a:pt x="7144" y="7538"/>
                    <a:pt x="7144" y="8491"/>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572" name="Google Shape;13572;p15"/>
            <p:cNvSpPr/>
            <p:nvPr/>
          </p:nvSpPr>
          <p:spPr>
            <a:xfrm>
              <a:off x="7214711" y="5122068"/>
              <a:ext cx="9525" cy="9525"/>
            </a:xfrm>
            <a:custGeom>
              <a:avLst/>
              <a:gdLst/>
              <a:ahLst/>
              <a:cxnLst/>
              <a:rect l="l" t="t" r="r" b="b"/>
              <a:pathLst>
                <a:path w="9525" h="9525" extrusionOk="0">
                  <a:moveTo>
                    <a:pt x="7144" y="8096"/>
                  </a:moveTo>
                  <a:lnTo>
                    <a:pt x="7144" y="7144"/>
                  </a:lnTo>
                  <a:cubicBezTo>
                    <a:pt x="7144" y="7144"/>
                    <a:pt x="7144" y="7144"/>
                    <a:pt x="7144" y="809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573" name="Google Shape;13573;p15"/>
            <p:cNvSpPr/>
            <p:nvPr/>
          </p:nvSpPr>
          <p:spPr>
            <a:xfrm>
              <a:off x="7213547" y="5120163"/>
              <a:ext cx="19050" cy="9525"/>
            </a:xfrm>
            <a:custGeom>
              <a:avLst/>
              <a:gdLst/>
              <a:ahLst/>
              <a:cxnLst/>
              <a:rect l="l" t="t" r="r" b="b"/>
              <a:pathLst>
                <a:path w="19050" h="9525" extrusionOk="0">
                  <a:moveTo>
                    <a:pt x="13071" y="7144"/>
                  </a:moveTo>
                  <a:cubicBezTo>
                    <a:pt x="-265" y="10001"/>
                    <a:pt x="13071" y="7144"/>
                    <a:pt x="13071"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574" name="Google Shape;13574;p15"/>
            <p:cNvSpPr/>
            <p:nvPr/>
          </p:nvSpPr>
          <p:spPr>
            <a:xfrm>
              <a:off x="7239581" y="5124926"/>
              <a:ext cx="9525" cy="9525"/>
            </a:xfrm>
            <a:custGeom>
              <a:avLst/>
              <a:gdLst/>
              <a:ahLst/>
              <a:cxnLst/>
              <a:rect l="l" t="t" r="r" b="b"/>
              <a:pathLst>
                <a:path w="9525" h="9525" extrusionOk="0">
                  <a:moveTo>
                    <a:pt x="10849" y="7144"/>
                  </a:moveTo>
                  <a:cubicBezTo>
                    <a:pt x="4181" y="11906"/>
                    <a:pt x="7991" y="8097"/>
                    <a:pt x="10849"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575" name="Google Shape;13575;p15"/>
            <p:cNvSpPr/>
            <p:nvPr/>
          </p:nvSpPr>
          <p:spPr>
            <a:xfrm>
              <a:off x="7255014" y="5121116"/>
              <a:ext cx="9525" cy="9525"/>
            </a:xfrm>
            <a:custGeom>
              <a:avLst/>
              <a:gdLst/>
              <a:ahLst/>
              <a:cxnLst/>
              <a:rect l="l" t="t" r="r" b="b"/>
              <a:pathLst>
                <a:path w="9525" h="9525" extrusionOk="0">
                  <a:moveTo>
                    <a:pt x="7799" y="7144"/>
                  </a:moveTo>
                  <a:cubicBezTo>
                    <a:pt x="5894" y="8096"/>
                    <a:pt x="8751" y="9048"/>
                    <a:pt x="8751" y="9048"/>
                  </a:cubicBezTo>
                  <a:cubicBezTo>
                    <a:pt x="9704" y="8096"/>
                    <a:pt x="9704" y="7144"/>
                    <a:pt x="7799"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576" name="Google Shape;13576;p15"/>
            <p:cNvSpPr/>
            <p:nvPr/>
          </p:nvSpPr>
          <p:spPr>
            <a:xfrm>
              <a:off x="7341394" y="5084921"/>
              <a:ext cx="9525" cy="9525"/>
            </a:xfrm>
            <a:custGeom>
              <a:avLst/>
              <a:gdLst/>
              <a:ahLst/>
              <a:cxnLst/>
              <a:rect l="l" t="t" r="r" b="b"/>
              <a:pathLst>
                <a:path w="9525" h="9525" extrusionOk="0">
                  <a:moveTo>
                    <a:pt x="7144" y="7144"/>
                  </a:moveTo>
                  <a:lnTo>
                    <a:pt x="8096" y="10002"/>
                  </a:lnTo>
                  <a:cubicBezTo>
                    <a:pt x="9049" y="9049"/>
                    <a:pt x="7144" y="9049"/>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577" name="Google Shape;13577;p15"/>
            <p:cNvSpPr/>
            <p:nvPr/>
          </p:nvSpPr>
          <p:spPr>
            <a:xfrm>
              <a:off x="7350068" y="5065871"/>
              <a:ext cx="9525" cy="9525"/>
            </a:xfrm>
            <a:custGeom>
              <a:avLst/>
              <a:gdLst/>
              <a:ahLst/>
              <a:cxnLst/>
              <a:rect l="l" t="t" r="r" b="b"/>
              <a:pathLst>
                <a:path w="9525" h="9525" extrusionOk="0">
                  <a:moveTo>
                    <a:pt x="8947" y="7144"/>
                  </a:moveTo>
                  <a:cubicBezTo>
                    <a:pt x="7042" y="7144"/>
                    <a:pt x="6090" y="8097"/>
                    <a:pt x="894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578" name="Google Shape;13578;p15"/>
            <p:cNvSpPr/>
            <p:nvPr/>
          </p:nvSpPr>
          <p:spPr>
            <a:xfrm>
              <a:off x="7368702" y="5076912"/>
              <a:ext cx="9525" cy="9525"/>
            </a:xfrm>
            <a:custGeom>
              <a:avLst/>
              <a:gdLst/>
              <a:ahLst/>
              <a:cxnLst/>
              <a:rect l="l" t="t" r="r" b="b"/>
              <a:pathLst>
                <a:path w="9525" h="9525" extrusionOk="0">
                  <a:moveTo>
                    <a:pt x="7458" y="8485"/>
                  </a:moveTo>
                  <a:cubicBezTo>
                    <a:pt x="5553" y="10390"/>
                    <a:pt x="13173" y="4675"/>
                    <a:pt x="7458" y="8485"/>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579" name="Google Shape;13579;p15"/>
            <p:cNvSpPr/>
            <p:nvPr/>
          </p:nvSpPr>
          <p:spPr>
            <a:xfrm>
              <a:off x="7425214" y="4936331"/>
              <a:ext cx="9525" cy="9525"/>
            </a:xfrm>
            <a:custGeom>
              <a:avLst/>
              <a:gdLst/>
              <a:ahLst/>
              <a:cxnLst/>
              <a:rect l="l" t="t" r="r" b="b"/>
              <a:pathLst>
                <a:path w="9525" h="9525" extrusionOk="0">
                  <a:moveTo>
                    <a:pt x="10001" y="7144"/>
                  </a:moveTo>
                  <a:lnTo>
                    <a:pt x="7144" y="7144"/>
                  </a:lnTo>
                  <a:cubicBezTo>
                    <a:pt x="7144" y="9049"/>
                    <a:pt x="10954" y="9049"/>
                    <a:pt x="10001"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580" name="Google Shape;13580;p15"/>
            <p:cNvSpPr/>
            <p:nvPr/>
          </p:nvSpPr>
          <p:spPr>
            <a:xfrm>
              <a:off x="7425899" y="4864893"/>
              <a:ext cx="9525" cy="9525"/>
            </a:xfrm>
            <a:custGeom>
              <a:avLst/>
              <a:gdLst/>
              <a:ahLst/>
              <a:cxnLst/>
              <a:rect l="l" t="t" r="r" b="b"/>
              <a:pathLst>
                <a:path w="9525" h="9525" extrusionOk="0">
                  <a:moveTo>
                    <a:pt x="7410" y="10954"/>
                  </a:moveTo>
                  <a:cubicBezTo>
                    <a:pt x="9316" y="10001"/>
                    <a:pt x="10268" y="8096"/>
                    <a:pt x="8363" y="7144"/>
                  </a:cubicBezTo>
                  <a:cubicBezTo>
                    <a:pt x="8363" y="9049"/>
                    <a:pt x="6458" y="10001"/>
                    <a:pt x="7410" y="1095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581" name="Google Shape;13581;p15"/>
            <p:cNvSpPr/>
            <p:nvPr/>
          </p:nvSpPr>
          <p:spPr>
            <a:xfrm>
              <a:off x="7429847" y="4666773"/>
              <a:ext cx="9525" cy="9525"/>
            </a:xfrm>
            <a:custGeom>
              <a:avLst/>
              <a:gdLst/>
              <a:ahLst/>
              <a:cxnLst/>
              <a:rect l="l" t="t" r="r" b="b"/>
              <a:pathLst>
                <a:path w="9525" h="9525" extrusionOk="0">
                  <a:moveTo>
                    <a:pt x="7273" y="7144"/>
                  </a:moveTo>
                  <a:cubicBezTo>
                    <a:pt x="11083" y="8096"/>
                    <a:pt x="6320" y="7144"/>
                    <a:pt x="7273"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582" name="Google Shape;13582;p15"/>
            <p:cNvSpPr/>
            <p:nvPr/>
          </p:nvSpPr>
          <p:spPr>
            <a:xfrm>
              <a:off x="6909636" y="4673441"/>
              <a:ext cx="9525" cy="9525"/>
            </a:xfrm>
            <a:custGeom>
              <a:avLst/>
              <a:gdLst/>
              <a:ahLst/>
              <a:cxnLst/>
              <a:rect l="l" t="t" r="r" b="b"/>
              <a:pathLst>
                <a:path w="9525" h="9525" extrusionOk="0">
                  <a:moveTo>
                    <a:pt x="7419" y="7144"/>
                  </a:moveTo>
                  <a:cubicBezTo>
                    <a:pt x="6466" y="10001"/>
                    <a:pt x="8371" y="9049"/>
                    <a:pt x="7419"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583" name="Google Shape;13583;p15"/>
            <p:cNvSpPr/>
            <p:nvPr/>
          </p:nvSpPr>
          <p:spPr>
            <a:xfrm>
              <a:off x="6914674" y="4675822"/>
              <a:ext cx="9525" cy="9525"/>
            </a:xfrm>
            <a:custGeom>
              <a:avLst/>
              <a:gdLst/>
              <a:ahLst/>
              <a:cxnLst/>
              <a:rect l="l" t="t" r="r" b="b"/>
              <a:pathLst>
                <a:path w="9525" h="9525" extrusionOk="0">
                  <a:moveTo>
                    <a:pt x="7144" y="11430"/>
                  </a:moveTo>
                  <a:cubicBezTo>
                    <a:pt x="10001" y="5715"/>
                    <a:pt x="7144" y="5715"/>
                    <a:pt x="7144" y="11430"/>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584" name="Google Shape;13584;p15"/>
            <p:cNvSpPr/>
            <p:nvPr/>
          </p:nvSpPr>
          <p:spPr>
            <a:xfrm>
              <a:off x="6947059" y="4688681"/>
              <a:ext cx="28575" cy="9525"/>
            </a:xfrm>
            <a:custGeom>
              <a:avLst/>
              <a:gdLst/>
              <a:ahLst/>
              <a:cxnLst/>
              <a:rect l="l" t="t" r="r" b="b"/>
              <a:pathLst>
                <a:path w="28575" h="9525" extrusionOk="0">
                  <a:moveTo>
                    <a:pt x="7144" y="7144"/>
                  </a:moveTo>
                  <a:lnTo>
                    <a:pt x="26194" y="7144"/>
                  </a:lnTo>
                  <a:cubicBezTo>
                    <a:pt x="2619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585" name="Google Shape;13585;p15"/>
            <p:cNvSpPr/>
            <p:nvPr/>
          </p:nvSpPr>
          <p:spPr>
            <a:xfrm>
              <a:off x="6990874" y="4692491"/>
              <a:ext cx="9525" cy="9525"/>
            </a:xfrm>
            <a:custGeom>
              <a:avLst/>
              <a:gdLst/>
              <a:ahLst/>
              <a:cxnLst/>
              <a:rect l="l" t="t" r="r" b="b"/>
              <a:pathLst>
                <a:path w="9525" h="9525" extrusionOk="0">
                  <a:moveTo>
                    <a:pt x="7144" y="7144"/>
                  </a:moveTo>
                  <a:cubicBezTo>
                    <a:pt x="7144" y="7144"/>
                    <a:pt x="7144" y="7144"/>
                    <a:pt x="7144" y="7144"/>
                  </a:cubicBez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586" name="Google Shape;13586;p15"/>
            <p:cNvSpPr/>
            <p:nvPr/>
          </p:nvSpPr>
          <p:spPr>
            <a:xfrm>
              <a:off x="6997541" y="4697253"/>
              <a:ext cx="9525" cy="9525"/>
            </a:xfrm>
            <a:custGeom>
              <a:avLst/>
              <a:gdLst/>
              <a:ahLst/>
              <a:cxnLst/>
              <a:rect l="l" t="t" r="r" b="b"/>
              <a:pathLst>
                <a:path w="9525" h="9525" extrusionOk="0">
                  <a:moveTo>
                    <a:pt x="7144" y="7144"/>
                  </a:moveTo>
                  <a:cubicBezTo>
                    <a:pt x="7144" y="7144"/>
                    <a:pt x="7144" y="7144"/>
                    <a:pt x="7144" y="7144"/>
                  </a:cubicBez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587" name="Google Shape;13587;p15"/>
            <p:cNvSpPr/>
            <p:nvPr/>
          </p:nvSpPr>
          <p:spPr>
            <a:xfrm>
              <a:off x="6947059" y="4688681"/>
              <a:ext cx="9525" cy="9525"/>
            </a:xfrm>
            <a:custGeom>
              <a:avLst/>
              <a:gdLst/>
              <a:ahLst/>
              <a:cxnLst/>
              <a:rect l="l" t="t" r="r" b="b"/>
              <a:pathLst>
                <a:path w="9525" h="9525" extrusionOk="0">
                  <a:moveTo>
                    <a:pt x="7144" y="7144"/>
                  </a:moveTo>
                  <a:lnTo>
                    <a:pt x="8096" y="8096"/>
                  </a:lnTo>
                  <a:cubicBezTo>
                    <a:pt x="9049" y="7144"/>
                    <a:pt x="8096"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588" name="Google Shape;13588;p15"/>
            <p:cNvSpPr/>
            <p:nvPr/>
          </p:nvSpPr>
          <p:spPr>
            <a:xfrm>
              <a:off x="6923776" y="4672488"/>
              <a:ext cx="9525" cy="9525"/>
            </a:xfrm>
            <a:custGeom>
              <a:avLst/>
              <a:gdLst/>
              <a:ahLst/>
              <a:cxnLst/>
              <a:rect l="l" t="t" r="r" b="b"/>
              <a:pathLst>
                <a:path w="9525" h="9525" extrusionOk="0">
                  <a:moveTo>
                    <a:pt x="7567" y="7144"/>
                  </a:moveTo>
                  <a:cubicBezTo>
                    <a:pt x="6615" y="8096"/>
                    <a:pt x="7567" y="8096"/>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589" name="Google Shape;13589;p15"/>
            <p:cNvSpPr/>
            <p:nvPr/>
          </p:nvSpPr>
          <p:spPr>
            <a:xfrm>
              <a:off x="6946212" y="4690586"/>
              <a:ext cx="9525" cy="9525"/>
            </a:xfrm>
            <a:custGeom>
              <a:avLst/>
              <a:gdLst/>
              <a:ahLst/>
              <a:cxnLst/>
              <a:rect l="l" t="t" r="r" b="b"/>
              <a:pathLst>
                <a:path w="9525" h="9525" extrusionOk="0">
                  <a:moveTo>
                    <a:pt x="7990" y="7144"/>
                  </a:moveTo>
                  <a:cubicBezTo>
                    <a:pt x="7990" y="7144"/>
                    <a:pt x="6085" y="10001"/>
                    <a:pt x="7990"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590" name="Google Shape;13590;p15"/>
            <p:cNvSpPr/>
            <p:nvPr/>
          </p:nvSpPr>
          <p:spPr>
            <a:xfrm>
              <a:off x="6950668" y="4687199"/>
              <a:ext cx="9525" cy="9525"/>
            </a:xfrm>
            <a:custGeom>
              <a:avLst/>
              <a:gdLst/>
              <a:ahLst/>
              <a:cxnLst/>
              <a:rect l="l" t="t" r="r" b="b"/>
              <a:pathLst>
                <a:path w="9525" h="9525" extrusionOk="0">
                  <a:moveTo>
                    <a:pt x="7344" y="10530"/>
                  </a:moveTo>
                  <a:cubicBezTo>
                    <a:pt x="9249" y="10530"/>
                    <a:pt x="6392" y="2910"/>
                    <a:pt x="7344" y="10530"/>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591" name="Google Shape;13591;p15"/>
            <p:cNvSpPr/>
            <p:nvPr/>
          </p:nvSpPr>
          <p:spPr>
            <a:xfrm>
              <a:off x="6927056" y="4683918"/>
              <a:ext cx="9525" cy="9525"/>
            </a:xfrm>
            <a:custGeom>
              <a:avLst/>
              <a:gdLst/>
              <a:ahLst/>
              <a:cxnLst/>
              <a:rect l="l" t="t" r="r" b="b"/>
              <a:pathLst>
                <a:path w="9525" h="9525" extrusionOk="0">
                  <a:moveTo>
                    <a:pt x="7144" y="7144"/>
                  </a:moveTo>
                  <a:lnTo>
                    <a:pt x="7144" y="7144"/>
                  </a:ln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592" name="Google Shape;13592;p15"/>
            <p:cNvSpPr/>
            <p:nvPr/>
          </p:nvSpPr>
          <p:spPr>
            <a:xfrm>
              <a:off x="6957536" y="4691538"/>
              <a:ext cx="9525" cy="9525"/>
            </a:xfrm>
            <a:custGeom>
              <a:avLst/>
              <a:gdLst/>
              <a:ahLst/>
              <a:cxnLst/>
              <a:rect l="l" t="t" r="r" b="b"/>
              <a:pathLst>
                <a:path w="9525" h="9525" extrusionOk="0">
                  <a:moveTo>
                    <a:pt x="7144" y="7144"/>
                  </a:moveTo>
                  <a:cubicBezTo>
                    <a:pt x="7144" y="7144"/>
                    <a:pt x="7144" y="8096"/>
                    <a:pt x="7144" y="8096"/>
                  </a:cubicBezTo>
                  <a:cubicBezTo>
                    <a:pt x="7144" y="8096"/>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593" name="Google Shape;13593;p15"/>
            <p:cNvSpPr/>
            <p:nvPr/>
          </p:nvSpPr>
          <p:spPr>
            <a:xfrm>
              <a:off x="6891814" y="4706778"/>
              <a:ext cx="9525" cy="9525"/>
            </a:xfrm>
            <a:custGeom>
              <a:avLst/>
              <a:gdLst/>
              <a:ahLst/>
              <a:cxnLst/>
              <a:rect l="l" t="t" r="r" b="b"/>
              <a:pathLst>
                <a:path w="9525" h="9525" extrusionOk="0">
                  <a:moveTo>
                    <a:pt x="7144" y="7144"/>
                  </a:moveTo>
                  <a:cubicBezTo>
                    <a:pt x="8096" y="7144"/>
                    <a:pt x="8096" y="7144"/>
                    <a:pt x="7144" y="7144"/>
                  </a:cubicBezTo>
                  <a:cubicBezTo>
                    <a:pt x="8096"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594" name="Google Shape;13594;p15"/>
            <p:cNvSpPr/>
            <p:nvPr/>
          </p:nvSpPr>
          <p:spPr>
            <a:xfrm>
              <a:off x="6906101" y="4689633"/>
              <a:ext cx="9525" cy="9525"/>
            </a:xfrm>
            <a:custGeom>
              <a:avLst/>
              <a:gdLst/>
              <a:ahLst/>
              <a:cxnLst/>
              <a:rect l="l" t="t" r="r" b="b"/>
              <a:pathLst>
                <a:path w="9525" h="9525" extrusionOk="0">
                  <a:moveTo>
                    <a:pt x="7144" y="7144"/>
                  </a:moveTo>
                  <a:cubicBezTo>
                    <a:pt x="7144" y="7144"/>
                    <a:pt x="10954"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595" name="Google Shape;13595;p15"/>
            <p:cNvSpPr/>
            <p:nvPr/>
          </p:nvSpPr>
          <p:spPr>
            <a:xfrm>
              <a:off x="7006643" y="4702968"/>
              <a:ext cx="9525" cy="9525"/>
            </a:xfrm>
            <a:custGeom>
              <a:avLst/>
              <a:gdLst/>
              <a:ahLst/>
              <a:cxnLst/>
              <a:rect l="l" t="t" r="r" b="b"/>
              <a:pathLst>
                <a:path w="9525" h="9525" extrusionOk="0">
                  <a:moveTo>
                    <a:pt x="7567" y="7144"/>
                  </a:moveTo>
                  <a:lnTo>
                    <a:pt x="7567" y="7144"/>
                  </a:lnTo>
                  <a:cubicBezTo>
                    <a:pt x="6615" y="8096"/>
                    <a:pt x="7567" y="8096"/>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596" name="Google Shape;13596;p15"/>
            <p:cNvSpPr/>
            <p:nvPr/>
          </p:nvSpPr>
          <p:spPr>
            <a:xfrm>
              <a:off x="7006114" y="4793456"/>
              <a:ext cx="9525" cy="19050"/>
            </a:xfrm>
            <a:custGeom>
              <a:avLst/>
              <a:gdLst/>
              <a:ahLst/>
              <a:cxnLst/>
              <a:rect l="l" t="t" r="r" b="b"/>
              <a:pathLst>
                <a:path w="9525" h="19050" extrusionOk="0">
                  <a:moveTo>
                    <a:pt x="7144" y="7144"/>
                  </a:moveTo>
                  <a:cubicBezTo>
                    <a:pt x="8096" y="9049"/>
                    <a:pt x="7144" y="10954"/>
                    <a:pt x="8096" y="12859"/>
                  </a:cubicBezTo>
                  <a:cubicBezTo>
                    <a:pt x="8096" y="11906"/>
                    <a:pt x="8096"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597" name="Google Shape;13597;p15"/>
            <p:cNvSpPr/>
            <p:nvPr/>
          </p:nvSpPr>
          <p:spPr>
            <a:xfrm>
              <a:off x="6925151" y="4672488"/>
              <a:ext cx="9525" cy="9525"/>
            </a:xfrm>
            <a:custGeom>
              <a:avLst/>
              <a:gdLst/>
              <a:ahLst/>
              <a:cxnLst/>
              <a:rect l="l" t="t" r="r" b="b"/>
              <a:pathLst>
                <a:path w="9525" h="9525" extrusionOk="0">
                  <a:moveTo>
                    <a:pt x="7144" y="7144"/>
                  </a:moveTo>
                  <a:cubicBezTo>
                    <a:pt x="7144" y="7144"/>
                    <a:pt x="7144" y="7144"/>
                    <a:pt x="7144" y="7144"/>
                  </a:cubicBez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598" name="Google Shape;13598;p15"/>
            <p:cNvSpPr/>
            <p:nvPr/>
          </p:nvSpPr>
          <p:spPr>
            <a:xfrm>
              <a:off x="7007066" y="4799171"/>
              <a:ext cx="9525" cy="9525"/>
            </a:xfrm>
            <a:custGeom>
              <a:avLst/>
              <a:gdLst/>
              <a:ahLst/>
              <a:cxnLst/>
              <a:rect l="l" t="t" r="r" b="b"/>
              <a:pathLst>
                <a:path w="9525" h="9525" extrusionOk="0">
                  <a:moveTo>
                    <a:pt x="7144" y="7144"/>
                  </a:moveTo>
                  <a:cubicBezTo>
                    <a:pt x="7144" y="7144"/>
                    <a:pt x="7144"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599" name="Google Shape;13599;p15"/>
            <p:cNvSpPr/>
            <p:nvPr/>
          </p:nvSpPr>
          <p:spPr>
            <a:xfrm>
              <a:off x="7015639" y="4715351"/>
              <a:ext cx="9525" cy="9525"/>
            </a:xfrm>
            <a:custGeom>
              <a:avLst/>
              <a:gdLst/>
              <a:ahLst/>
              <a:cxnLst/>
              <a:rect l="l" t="t" r="r" b="b"/>
              <a:pathLst>
                <a:path w="9525" h="9525" extrusionOk="0">
                  <a:moveTo>
                    <a:pt x="7144" y="7144"/>
                  </a:moveTo>
                  <a:cubicBezTo>
                    <a:pt x="8096" y="7144"/>
                    <a:pt x="8096" y="7144"/>
                    <a:pt x="8096" y="7144"/>
                  </a:cubicBezTo>
                  <a:cubicBezTo>
                    <a:pt x="8096"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600" name="Google Shape;13600;p15"/>
            <p:cNvSpPr/>
            <p:nvPr/>
          </p:nvSpPr>
          <p:spPr>
            <a:xfrm>
              <a:off x="7014686" y="4701063"/>
              <a:ext cx="9525" cy="9525"/>
            </a:xfrm>
            <a:custGeom>
              <a:avLst/>
              <a:gdLst/>
              <a:ahLst/>
              <a:cxnLst/>
              <a:rect l="l" t="t" r="r" b="b"/>
              <a:pathLst>
                <a:path w="9525" h="9525" extrusionOk="0">
                  <a:moveTo>
                    <a:pt x="7144" y="7144"/>
                  </a:moveTo>
                  <a:lnTo>
                    <a:pt x="7144" y="7144"/>
                  </a:ln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601" name="Google Shape;13601;p15"/>
            <p:cNvSpPr/>
            <p:nvPr/>
          </p:nvSpPr>
          <p:spPr>
            <a:xfrm>
              <a:off x="7017558" y="4727576"/>
              <a:ext cx="9525" cy="9525"/>
            </a:xfrm>
            <a:custGeom>
              <a:avLst/>
              <a:gdLst/>
              <a:ahLst/>
              <a:cxnLst/>
              <a:rect l="l" t="t" r="r" b="b"/>
              <a:pathLst>
                <a:path w="9525" h="9525" extrusionOk="0">
                  <a:moveTo>
                    <a:pt x="8082" y="7301"/>
                  </a:moveTo>
                  <a:cubicBezTo>
                    <a:pt x="5224" y="10158"/>
                    <a:pt x="9987" y="6348"/>
                    <a:pt x="8082" y="7301"/>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602" name="Google Shape;13602;p15"/>
            <p:cNvSpPr/>
            <p:nvPr/>
          </p:nvSpPr>
          <p:spPr>
            <a:xfrm>
              <a:off x="7017544" y="4740354"/>
              <a:ext cx="9525" cy="9525"/>
            </a:xfrm>
            <a:custGeom>
              <a:avLst/>
              <a:gdLst/>
              <a:ahLst/>
              <a:cxnLst/>
              <a:rect l="l" t="t" r="r" b="b"/>
              <a:pathLst>
                <a:path w="9525" h="9525" extrusionOk="0">
                  <a:moveTo>
                    <a:pt x="7144" y="7858"/>
                  </a:moveTo>
                  <a:cubicBezTo>
                    <a:pt x="7144" y="6906"/>
                    <a:pt x="8096" y="6906"/>
                    <a:pt x="7144" y="785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603" name="Google Shape;13603;p15"/>
            <p:cNvSpPr/>
            <p:nvPr/>
          </p:nvSpPr>
          <p:spPr>
            <a:xfrm>
              <a:off x="6890861" y="4744878"/>
              <a:ext cx="9525" cy="9525"/>
            </a:xfrm>
            <a:custGeom>
              <a:avLst/>
              <a:gdLst/>
              <a:ahLst/>
              <a:cxnLst/>
              <a:rect l="l" t="t" r="r" b="b"/>
              <a:pathLst>
                <a:path w="9525" h="9525" extrusionOk="0">
                  <a:moveTo>
                    <a:pt x="7144" y="8096"/>
                  </a:moveTo>
                  <a:cubicBezTo>
                    <a:pt x="8096" y="8096"/>
                    <a:pt x="9049" y="7144"/>
                    <a:pt x="10001" y="7144"/>
                  </a:cubicBezTo>
                  <a:cubicBezTo>
                    <a:pt x="8096" y="8096"/>
                    <a:pt x="7144" y="6191"/>
                    <a:pt x="7144" y="809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604" name="Google Shape;13604;p15"/>
            <p:cNvSpPr/>
            <p:nvPr/>
          </p:nvSpPr>
          <p:spPr>
            <a:xfrm>
              <a:off x="6924199" y="4672468"/>
              <a:ext cx="9525" cy="9525"/>
            </a:xfrm>
            <a:custGeom>
              <a:avLst/>
              <a:gdLst/>
              <a:ahLst/>
              <a:cxnLst/>
              <a:rect l="l" t="t" r="r" b="b"/>
              <a:pathLst>
                <a:path w="9525" h="9525" extrusionOk="0">
                  <a:moveTo>
                    <a:pt x="7144" y="9069"/>
                  </a:moveTo>
                  <a:cubicBezTo>
                    <a:pt x="8096" y="5259"/>
                    <a:pt x="7144" y="8117"/>
                    <a:pt x="7144" y="906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605" name="Google Shape;13605;p15"/>
            <p:cNvSpPr/>
            <p:nvPr/>
          </p:nvSpPr>
          <p:spPr>
            <a:xfrm>
              <a:off x="7039451" y="4729638"/>
              <a:ext cx="9525" cy="9525"/>
            </a:xfrm>
            <a:custGeom>
              <a:avLst/>
              <a:gdLst/>
              <a:ahLst/>
              <a:cxnLst/>
              <a:rect l="l" t="t" r="r" b="b"/>
              <a:pathLst>
                <a:path w="9525" h="9525" extrusionOk="0">
                  <a:moveTo>
                    <a:pt x="8096" y="7144"/>
                  </a:moveTo>
                  <a:lnTo>
                    <a:pt x="7144" y="9049"/>
                  </a:lnTo>
                  <a:cubicBezTo>
                    <a:pt x="8096" y="9049"/>
                    <a:pt x="8096" y="8096"/>
                    <a:pt x="8096"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606" name="Google Shape;13606;p15"/>
            <p:cNvSpPr/>
            <p:nvPr/>
          </p:nvSpPr>
          <p:spPr>
            <a:xfrm>
              <a:off x="6959441" y="4813458"/>
              <a:ext cx="9525" cy="9525"/>
            </a:xfrm>
            <a:custGeom>
              <a:avLst/>
              <a:gdLst/>
              <a:ahLst/>
              <a:cxnLst/>
              <a:rect l="l" t="t" r="r" b="b"/>
              <a:pathLst>
                <a:path w="9525" h="9525" extrusionOk="0">
                  <a:moveTo>
                    <a:pt x="7144" y="7144"/>
                  </a:moveTo>
                  <a:lnTo>
                    <a:pt x="7144" y="7144"/>
                  </a:ln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607" name="Google Shape;13607;p15"/>
            <p:cNvSpPr/>
            <p:nvPr/>
          </p:nvSpPr>
          <p:spPr>
            <a:xfrm>
              <a:off x="7038600" y="4738211"/>
              <a:ext cx="9525" cy="9525"/>
            </a:xfrm>
            <a:custGeom>
              <a:avLst/>
              <a:gdLst/>
              <a:ahLst/>
              <a:cxnLst/>
              <a:rect l="l" t="t" r="r" b="b"/>
              <a:pathLst>
                <a:path w="9525" h="9525" extrusionOk="0">
                  <a:moveTo>
                    <a:pt x="8947" y="7144"/>
                  </a:moveTo>
                  <a:cubicBezTo>
                    <a:pt x="7042" y="7144"/>
                    <a:pt x="6090" y="9049"/>
                    <a:pt x="894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608" name="Google Shape;13608;p15"/>
            <p:cNvSpPr/>
            <p:nvPr/>
          </p:nvSpPr>
          <p:spPr>
            <a:xfrm>
              <a:off x="6893719" y="4745831"/>
              <a:ext cx="9525" cy="9525"/>
            </a:xfrm>
            <a:custGeom>
              <a:avLst/>
              <a:gdLst/>
              <a:ahLst/>
              <a:cxnLst/>
              <a:rect l="l" t="t" r="r" b="b"/>
              <a:pathLst>
                <a:path w="9525" h="9525" extrusionOk="0">
                  <a:moveTo>
                    <a:pt x="7144" y="7144"/>
                  </a:moveTo>
                  <a:lnTo>
                    <a:pt x="7144" y="7144"/>
                  </a:lnTo>
                  <a:lnTo>
                    <a:pt x="7144" y="7144"/>
                  </a:ln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609" name="Google Shape;13609;p15"/>
            <p:cNvSpPr/>
            <p:nvPr/>
          </p:nvSpPr>
          <p:spPr>
            <a:xfrm>
              <a:off x="6887296" y="4674018"/>
              <a:ext cx="171450" cy="152400"/>
            </a:xfrm>
            <a:custGeom>
              <a:avLst/>
              <a:gdLst/>
              <a:ahLst/>
              <a:cxnLst/>
              <a:rect l="l" t="t" r="r" b="b"/>
              <a:pathLst>
                <a:path w="171450" h="152400" extrusionOk="0">
                  <a:moveTo>
                    <a:pt x="7851" y="63716"/>
                  </a:moveTo>
                  <a:cubicBezTo>
                    <a:pt x="7851" y="61812"/>
                    <a:pt x="13567" y="80862"/>
                    <a:pt x="19282" y="79909"/>
                  </a:cubicBezTo>
                  <a:cubicBezTo>
                    <a:pt x="17376" y="78956"/>
                    <a:pt x="17376" y="78956"/>
                    <a:pt x="18329" y="79909"/>
                  </a:cubicBezTo>
                  <a:cubicBezTo>
                    <a:pt x="12614" y="77051"/>
                    <a:pt x="12614" y="78956"/>
                    <a:pt x="17376" y="83719"/>
                  </a:cubicBezTo>
                  <a:cubicBezTo>
                    <a:pt x="9757" y="84672"/>
                    <a:pt x="17376" y="78004"/>
                    <a:pt x="8804" y="80862"/>
                  </a:cubicBezTo>
                  <a:cubicBezTo>
                    <a:pt x="-3578" y="129439"/>
                    <a:pt x="56429" y="152299"/>
                    <a:pt x="85004" y="143726"/>
                  </a:cubicBezTo>
                  <a:cubicBezTo>
                    <a:pt x="85004" y="148489"/>
                    <a:pt x="85004" y="148489"/>
                    <a:pt x="85957" y="143726"/>
                  </a:cubicBezTo>
                  <a:cubicBezTo>
                    <a:pt x="141202" y="161824"/>
                    <a:pt x="190732" y="118009"/>
                    <a:pt x="155489" y="37999"/>
                  </a:cubicBezTo>
                  <a:cubicBezTo>
                    <a:pt x="157394" y="39904"/>
                    <a:pt x="159299" y="41809"/>
                    <a:pt x="161204" y="43714"/>
                  </a:cubicBezTo>
                  <a:cubicBezTo>
                    <a:pt x="158347" y="36094"/>
                    <a:pt x="145964" y="8472"/>
                    <a:pt x="137392" y="24664"/>
                  </a:cubicBezTo>
                  <a:cubicBezTo>
                    <a:pt x="141202" y="19901"/>
                    <a:pt x="76432" y="-101"/>
                    <a:pt x="67859" y="15139"/>
                  </a:cubicBezTo>
                  <a:cubicBezTo>
                    <a:pt x="77384" y="-1053"/>
                    <a:pt x="52619" y="13234"/>
                    <a:pt x="48809" y="15139"/>
                  </a:cubicBezTo>
                  <a:cubicBezTo>
                    <a:pt x="45951" y="10376"/>
                    <a:pt x="39284" y="2756"/>
                    <a:pt x="37379" y="10376"/>
                  </a:cubicBezTo>
                  <a:cubicBezTo>
                    <a:pt x="38332" y="12281"/>
                    <a:pt x="39284" y="11329"/>
                    <a:pt x="38332" y="8472"/>
                  </a:cubicBezTo>
                  <a:cubicBezTo>
                    <a:pt x="39284" y="6566"/>
                    <a:pt x="46904" y="24664"/>
                    <a:pt x="55476" y="12281"/>
                  </a:cubicBezTo>
                  <a:cubicBezTo>
                    <a:pt x="65001" y="22759"/>
                    <a:pt x="61192" y="22759"/>
                    <a:pt x="74526" y="14187"/>
                  </a:cubicBezTo>
                  <a:cubicBezTo>
                    <a:pt x="72622" y="17997"/>
                    <a:pt x="72622" y="18949"/>
                    <a:pt x="75479" y="17997"/>
                  </a:cubicBezTo>
                  <a:cubicBezTo>
                    <a:pt x="75479" y="25616"/>
                    <a:pt x="79289" y="21806"/>
                    <a:pt x="85957" y="20854"/>
                  </a:cubicBezTo>
                  <a:cubicBezTo>
                    <a:pt x="111674" y="26569"/>
                    <a:pt x="94529" y="29426"/>
                    <a:pt x="110722" y="20854"/>
                  </a:cubicBezTo>
                  <a:cubicBezTo>
                    <a:pt x="116436" y="22759"/>
                    <a:pt x="109769" y="26569"/>
                    <a:pt x="109769" y="28474"/>
                  </a:cubicBezTo>
                  <a:cubicBezTo>
                    <a:pt x="113579" y="29426"/>
                    <a:pt x="113579" y="25616"/>
                    <a:pt x="121199" y="25616"/>
                  </a:cubicBezTo>
                  <a:cubicBezTo>
                    <a:pt x="123104" y="29426"/>
                    <a:pt x="121199" y="34189"/>
                    <a:pt x="123104" y="36094"/>
                  </a:cubicBezTo>
                  <a:cubicBezTo>
                    <a:pt x="128819" y="32284"/>
                    <a:pt x="120247" y="37047"/>
                    <a:pt x="127867" y="29426"/>
                  </a:cubicBezTo>
                  <a:cubicBezTo>
                    <a:pt x="129772" y="42762"/>
                    <a:pt x="126914" y="31331"/>
                    <a:pt x="137392" y="32284"/>
                  </a:cubicBezTo>
                  <a:cubicBezTo>
                    <a:pt x="133582" y="36094"/>
                    <a:pt x="132629" y="39904"/>
                    <a:pt x="138344" y="39904"/>
                  </a:cubicBezTo>
                  <a:cubicBezTo>
                    <a:pt x="134534" y="38951"/>
                    <a:pt x="135486" y="37999"/>
                    <a:pt x="139297" y="38951"/>
                  </a:cubicBezTo>
                  <a:cubicBezTo>
                    <a:pt x="136439" y="37999"/>
                    <a:pt x="136439" y="37047"/>
                    <a:pt x="140249" y="36094"/>
                  </a:cubicBezTo>
                  <a:cubicBezTo>
                    <a:pt x="133582" y="42762"/>
                    <a:pt x="137392" y="89434"/>
                    <a:pt x="141202" y="100864"/>
                  </a:cubicBezTo>
                  <a:cubicBezTo>
                    <a:pt x="130724" y="104674"/>
                    <a:pt x="136439" y="110389"/>
                    <a:pt x="138344" y="118962"/>
                  </a:cubicBezTo>
                  <a:cubicBezTo>
                    <a:pt x="123104" y="110389"/>
                    <a:pt x="139297" y="117056"/>
                    <a:pt x="137392" y="121819"/>
                  </a:cubicBezTo>
                  <a:cubicBezTo>
                    <a:pt x="128819" y="118962"/>
                    <a:pt x="125009" y="125629"/>
                    <a:pt x="126914" y="132297"/>
                  </a:cubicBezTo>
                  <a:cubicBezTo>
                    <a:pt x="125009" y="134201"/>
                    <a:pt x="123104" y="122772"/>
                    <a:pt x="122151" y="121819"/>
                  </a:cubicBezTo>
                  <a:cubicBezTo>
                    <a:pt x="123104" y="127534"/>
                    <a:pt x="23092" y="128487"/>
                    <a:pt x="35474" y="108484"/>
                  </a:cubicBezTo>
                  <a:cubicBezTo>
                    <a:pt x="36426" y="108484"/>
                    <a:pt x="40236" y="107531"/>
                    <a:pt x="44047" y="106579"/>
                  </a:cubicBezTo>
                  <a:cubicBezTo>
                    <a:pt x="36426" y="107531"/>
                    <a:pt x="38332" y="98006"/>
                    <a:pt x="34522" y="100864"/>
                  </a:cubicBezTo>
                  <a:cubicBezTo>
                    <a:pt x="35474" y="99912"/>
                    <a:pt x="36426" y="103722"/>
                    <a:pt x="36426" y="103722"/>
                  </a:cubicBezTo>
                  <a:cubicBezTo>
                    <a:pt x="34522" y="101816"/>
                    <a:pt x="32617" y="100864"/>
                    <a:pt x="29759" y="102769"/>
                  </a:cubicBezTo>
                  <a:cubicBezTo>
                    <a:pt x="31664" y="101816"/>
                    <a:pt x="35474" y="34189"/>
                    <a:pt x="35474" y="25616"/>
                  </a:cubicBezTo>
                  <a:cubicBezTo>
                    <a:pt x="32617" y="20854"/>
                    <a:pt x="14519" y="24664"/>
                    <a:pt x="13567" y="26569"/>
                  </a:cubicBezTo>
                  <a:cubicBezTo>
                    <a:pt x="15472" y="32284"/>
                    <a:pt x="16424" y="26569"/>
                    <a:pt x="14519" y="27522"/>
                  </a:cubicBezTo>
                  <a:cubicBezTo>
                    <a:pt x="20234" y="24664"/>
                    <a:pt x="6899" y="52287"/>
                    <a:pt x="18329" y="58001"/>
                  </a:cubicBezTo>
                  <a:cubicBezTo>
                    <a:pt x="9757" y="59906"/>
                    <a:pt x="12614" y="57049"/>
                    <a:pt x="7851" y="63716"/>
                  </a:cubicBezTo>
                  <a:close/>
                  <a:moveTo>
                    <a:pt x="22139" y="113247"/>
                  </a:moveTo>
                  <a:cubicBezTo>
                    <a:pt x="22139" y="112294"/>
                    <a:pt x="21186" y="110389"/>
                    <a:pt x="22139" y="113247"/>
                  </a:cubicBezTo>
                  <a:close/>
                  <a:moveTo>
                    <a:pt x="24044" y="117056"/>
                  </a:moveTo>
                  <a:cubicBezTo>
                    <a:pt x="24044" y="114199"/>
                    <a:pt x="25949" y="113247"/>
                    <a:pt x="24044" y="117056"/>
                  </a:cubicBezTo>
                  <a:close/>
                  <a:moveTo>
                    <a:pt x="39284" y="101816"/>
                  </a:moveTo>
                  <a:cubicBezTo>
                    <a:pt x="40236" y="101816"/>
                    <a:pt x="35474" y="101816"/>
                    <a:pt x="39284" y="10181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610" name="Google Shape;13610;p15"/>
            <p:cNvSpPr/>
            <p:nvPr/>
          </p:nvSpPr>
          <p:spPr>
            <a:xfrm>
              <a:off x="6914912" y="4768691"/>
              <a:ext cx="9525" cy="9525"/>
            </a:xfrm>
            <a:custGeom>
              <a:avLst/>
              <a:gdLst/>
              <a:ahLst/>
              <a:cxnLst/>
              <a:rect l="l" t="t" r="r" b="b"/>
              <a:pathLst>
                <a:path w="9525" h="9525" extrusionOk="0">
                  <a:moveTo>
                    <a:pt x="7858" y="7144"/>
                  </a:moveTo>
                  <a:cubicBezTo>
                    <a:pt x="6906" y="7144"/>
                    <a:pt x="6906" y="8096"/>
                    <a:pt x="7858"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611" name="Google Shape;13611;p15"/>
            <p:cNvSpPr/>
            <p:nvPr/>
          </p:nvSpPr>
          <p:spPr>
            <a:xfrm>
              <a:off x="6966109" y="4687453"/>
              <a:ext cx="9525" cy="9525"/>
            </a:xfrm>
            <a:custGeom>
              <a:avLst/>
              <a:gdLst/>
              <a:ahLst/>
              <a:cxnLst/>
              <a:rect l="l" t="t" r="r" b="b"/>
              <a:pathLst>
                <a:path w="9525" h="9525" extrusionOk="0">
                  <a:moveTo>
                    <a:pt x="7144" y="7419"/>
                  </a:moveTo>
                  <a:cubicBezTo>
                    <a:pt x="7144" y="8371"/>
                    <a:pt x="7144" y="6466"/>
                    <a:pt x="7144" y="741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612" name="Google Shape;13612;p15"/>
            <p:cNvSpPr/>
            <p:nvPr/>
          </p:nvSpPr>
          <p:spPr>
            <a:xfrm>
              <a:off x="6955208" y="4813988"/>
              <a:ext cx="9525" cy="9525"/>
            </a:xfrm>
            <a:custGeom>
              <a:avLst/>
              <a:gdLst/>
              <a:ahLst/>
              <a:cxnLst/>
              <a:rect l="l" t="t" r="r" b="b"/>
              <a:pathLst>
                <a:path w="9525" h="9525" extrusionOk="0">
                  <a:moveTo>
                    <a:pt x="7567" y="7567"/>
                  </a:moveTo>
                  <a:cubicBezTo>
                    <a:pt x="6615" y="6615"/>
                    <a:pt x="7567" y="7567"/>
                    <a:pt x="7567"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613" name="Google Shape;13613;p15"/>
            <p:cNvSpPr/>
            <p:nvPr/>
          </p:nvSpPr>
          <p:spPr>
            <a:xfrm>
              <a:off x="6945154" y="4676827"/>
              <a:ext cx="9525" cy="9525"/>
            </a:xfrm>
            <a:custGeom>
              <a:avLst/>
              <a:gdLst/>
              <a:ahLst/>
              <a:cxnLst/>
              <a:rect l="l" t="t" r="r" b="b"/>
              <a:pathLst>
                <a:path w="9525" h="9525" extrusionOk="0">
                  <a:moveTo>
                    <a:pt x="7144" y="7567"/>
                  </a:moveTo>
                  <a:cubicBezTo>
                    <a:pt x="7144" y="7567"/>
                    <a:pt x="7144" y="6615"/>
                    <a:pt x="7144" y="7567"/>
                  </a:cubicBezTo>
                  <a:cubicBezTo>
                    <a:pt x="7144" y="6615"/>
                    <a:pt x="7144" y="7567"/>
                    <a:pt x="7144"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614" name="Google Shape;13614;p15"/>
            <p:cNvSpPr/>
            <p:nvPr/>
          </p:nvSpPr>
          <p:spPr>
            <a:xfrm>
              <a:off x="6954679" y="4675346"/>
              <a:ext cx="9525" cy="9525"/>
            </a:xfrm>
            <a:custGeom>
              <a:avLst/>
              <a:gdLst/>
              <a:ahLst/>
              <a:cxnLst/>
              <a:rect l="l" t="t" r="r" b="b"/>
              <a:pathLst>
                <a:path w="9525" h="9525" extrusionOk="0">
                  <a:moveTo>
                    <a:pt x="8096" y="8096"/>
                  </a:moveTo>
                  <a:lnTo>
                    <a:pt x="7144" y="7144"/>
                  </a:lnTo>
                  <a:cubicBezTo>
                    <a:pt x="7144" y="7144"/>
                    <a:pt x="7144" y="8096"/>
                    <a:pt x="8096" y="809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615" name="Google Shape;13615;p15"/>
            <p:cNvSpPr/>
            <p:nvPr/>
          </p:nvSpPr>
          <p:spPr>
            <a:xfrm>
              <a:off x="6948011" y="4674393"/>
              <a:ext cx="9525" cy="9525"/>
            </a:xfrm>
            <a:custGeom>
              <a:avLst/>
              <a:gdLst/>
              <a:ahLst/>
              <a:cxnLst/>
              <a:rect l="l" t="t" r="r" b="b"/>
              <a:pathLst>
                <a:path w="9525" h="9525" extrusionOk="0">
                  <a:moveTo>
                    <a:pt x="7144" y="7144"/>
                  </a:moveTo>
                  <a:cubicBezTo>
                    <a:pt x="7144" y="7144"/>
                    <a:pt x="7144" y="10001"/>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616" name="Google Shape;13616;p15"/>
            <p:cNvSpPr/>
            <p:nvPr/>
          </p:nvSpPr>
          <p:spPr>
            <a:xfrm>
              <a:off x="7026116" y="4685823"/>
              <a:ext cx="9525" cy="9525"/>
            </a:xfrm>
            <a:custGeom>
              <a:avLst/>
              <a:gdLst/>
              <a:ahLst/>
              <a:cxnLst/>
              <a:rect l="l" t="t" r="r" b="b"/>
              <a:pathLst>
                <a:path w="9525" h="9525" extrusionOk="0">
                  <a:moveTo>
                    <a:pt x="7144" y="7144"/>
                  </a:moveTo>
                  <a:cubicBezTo>
                    <a:pt x="7144" y="7144"/>
                    <a:pt x="7144" y="7144"/>
                    <a:pt x="7144" y="7144"/>
                  </a:cubicBezTo>
                  <a:cubicBezTo>
                    <a:pt x="8096" y="7144"/>
                    <a:pt x="8096"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617" name="Google Shape;13617;p15"/>
            <p:cNvSpPr/>
            <p:nvPr/>
          </p:nvSpPr>
          <p:spPr>
            <a:xfrm>
              <a:off x="6988016" y="4680108"/>
              <a:ext cx="9525" cy="9525"/>
            </a:xfrm>
            <a:custGeom>
              <a:avLst/>
              <a:gdLst/>
              <a:ahLst/>
              <a:cxnLst/>
              <a:rect l="l" t="t" r="r" b="b"/>
              <a:pathLst>
                <a:path w="9525" h="9525" extrusionOk="0">
                  <a:moveTo>
                    <a:pt x="7144" y="8096"/>
                  </a:moveTo>
                  <a:cubicBezTo>
                    <a:pt x="7144" y="7144"/>
                    <a:pt x="8096" y="7144"/>
                    <a:pt x="8096" y="7144"/>
                  </a:cubicBezTo>
                  <a:cubicBezTo>
                    <a:pt x="8096" y="7144"/>
                    <a:pt x="7144" y="7144"/>
                    <a:pt x="7144" y="809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618" name="Google Shape;13618;p15"/>
            <p:cNvSpPr/>
            <p:nvPr/>
          </p:nvSpPr>
          <p:spPr>
            <a:xfrm>
              <a:off x="7040933" y="4729638"/>
              <a:ext cx="9525" cy="9525"/>
            </a:xfrm>
            <a:custGeom>
              <a:avLst/>
              <a:gdLst/>
              <a:ahLst/>
              <a:cxnLst/>
              <a:rect l="l" t="t" r="r" b="b"/>
              <a:pathLst>
                <a:path w="9525" h="9525" extrusionOk="0">
                  <a:moveTo>
                    <a:pt x="7567" y="7144"/>
                  </a:moveTo>
                  <a:cubicBezTo>
                    <a:pt x="7567" y="7144"/>
                    <a:pt x="6615" y="8096"/>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619" name="Google Shape;13619;p15"/>
            <p:cNvSpPr/>
            <p:nvPr/>
          </p:nvSpPr>
          <p:spPr>
            <a:xfrm>
              <a:off x="6988969" y="4679394"/>
              <a:ext cx="9525" cy="9525"/>
            </a:xfrm>
            <a:custGeom>
              <a:avLst/>
              <a:gdLst/>
              <a:ahLst/>
              <a:cxnLst/>
              <a:rect l="l" t="t" r="r" b="b"/>
              <a:pathLst>
                <a:path w="9525" h="9525" extrusionOk="0">
                  <a:moveTo>
                    <a:pt x="9049" y="7858"/>
                  </a:moveTo>
                  <a:cubicBezTo>
                    <a:pt x="8096" y="6906"/>
                    <a:pt x="8096" y="6906"/>
                    <a:pt x="7144" y="7858"/>
                  </a:cubicBezTo>
                  <a:cubicBezTo>
                    <a:pt x="8096" y="7858"/>
                    <a:pt x="8096" y="8811"/>
                    <a:pt x="9049" y="785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620" name="Google Shape;13620;p15"/>
            <p:cNvSpPr/>
            <p:nvPr/>
          </p:nvSpPr>
          <p:spPr>
            <a:xfrm>
              <a:off x="6917769" y="4671536"/>
              <a:ext cx="9525" cy="9525"/>
            </a:xfrm>
            <a:custGeom>
              <a:avLst/>
              <a:gdLst/>
              <a:ahLst/>
              <a:cxnLst/>
              <a:rect l="l" t="t" r="r" b="b"/>
              <a:pathLst>
                <a:path w="9525" h="9525" extrusionOk="0">
                  <a:moveTo>
                    <a:pt x="7858" y="7144"/>
                  </a:moveTo>
                  <a:cubicBezTo>
                    <a:pt x="6906" y="7144"/>
                    <a:pt x="6906" y="8096"/>
                    <a:pt x="7858"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621" name="Google Shape;13621;p15"/>
            <p:cNvSpPr/>
            <p:nvPr/>
          </p:nvSpPr>
          <p:spPr>
            <a:xfrm>
              <a:off x="6917531" y="4672488"/>
              <a:ext cx="9525" cy="9525"/>
            </a:xfrm>
            <a:custGeom>
              <a:avLst/>
              <a:gdLst/>
              <a:ahLst/>
              <a:cxnLst/>
              <a:rect l="l" t="t" r="r" b="b"/>
              <a:pathLst>
                <a:path w="9525" h="9525" extrusionOk="0">
                  <a:moveTo>
                    <a:pt x="7144" y="7144"/>
                  </a:moveTo>
                  <a:lnTo>
                    <a:pt x="7144" y="7144"/>
                  </a:ln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622" name="Google Shape;13622;p15"/>
            <p:cNvSpPr/>
            <p:nvPr/>
          </p:nvSpPr>
          <p:spPr>
            <a:xfrm>
              <a:off x="6916579" y="4672726"/>
              <a:ext cx="9525" cy="9525"/>
            </a:xfrm>
            <a:custGeom>
              <a:avLst/>
              <a:gdLst/>
              <a:ahLst/>
              <a:cxnLst/>
              <a:rect l="l" t="t" r="r" b="b"/>
              <a:pathLst>
                <a:path w="9525" h="9525" extrusionOk="0">
                  <a:moveTo>
                    <a:pt x="7144" y="7858"/>
                  </a:moveTo>
                  <a:lnTo>
                    <a:pt x="7144" y="7858"/>
                  </a:lnTo>
                  <a:cubicBezTo>
                    <a:pt x="8096" y="6906"/>
                    <a:pt x="7144" y="6906"/>
                    <a:pt x="7144" y="785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623" name="Google Shape;13623;p15"/>
            <p:cNvSpPr/>
            <p:nvPr/>
          </p:nvSpPr>
          <p:spPr>
            <a:xfrm>
              <a:off x="6927056" y="4672488"/>
              <a:ext cx="9525" cy="9525"/>
            </a:xfrm>
            <a:custGeom>
              <a:avLst/>
              <a:gdLst/>
              <a:ahLst/>
              <a:cxnLst/>
              <a:rect l="l" t="t" r="r" b="b"/>
              <a:pathLst>
                <a:path w="9525" h="9525" extrusionOk="0">
                  <a:moveTo>
                    <a:pt x="7144" y="8096"/>
                  </a:moveTo>
                  <a:lnTo>
                    <a:pt x="7144" y="7144"/>
                  </a:lnTo>
                  <a:cubicBezTo>
                    <a:pt x="7144" y="7144"/>
                    <a:pt x="7144" y="8096"/>
                    <a:pt x="7144" y="809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624" name="Google Shape;13624;p15"/>
            <p:cNvSpPr/>
            <p:nvPr/>
          </p:nvSpPr>
          <p:spPr>
            <a:xfrm>
              <a:off x="6927151" y="4672171"/>
              <a:ext cx="9525" cy="9525"/>
            </a:xfrm>
            <a:custGeom>
              <a:avLst/>
              <a:gdLst/>
              <a:ahLst/>
              <a:cxnLst/>
              <a:rect l="l" t="t" r="r" b="b"/>
              <a:pathLst>
                <a:path w="9525" h="9525" extrusionOk="0">
                  <a:moveTo>
                    <a:pt x="9906" y="8414"/>
                  </a:moveTo>
                  <a:cubicBezTo>
                    <a:pt x="3239" y="5556"/>
                    <a:pt x="10859" y="8414"/>
                    <a:pt x="9906" y="841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625" name="Google Shape;13625;p15"/>
            <p:cNvSpPr/>
            <p:nvPr/>
          </p:nvSpPr>
          <p:spPr>
            <a:xfrm>
              <a:off x="6938999" y="4686776"/>
              <a:ext cx="9525" cy="9525"/>
            </a:xfrm>
            <a:custGeom>
              <a:avLst/>
              <a:gdLst/>
              <a:ahLst/>
              <a:cxnLst/>
              <a:rect l="l" t="t" r="r" b="b"/>
              <a:pathLst>
                <a:path w="9525" h="9525" extrusionOk="0">
                  <a:moveTo>
                    <a:pt x="9488" y="7144"/>
                  </a:moveTo>
                  <a:cubicBezTo>
                    <a:pt x="4726" y="10001"/>
                    <a:pt x="8536" y="7144"/>
                    <a:pt x="9488"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626" name="Google Shape;13626;p15"/>
            <p:cNvSpPr/>
            <p:nvPr/>
          </p:nvSpPr>
          <p:spPr>
            <a:xfrm>
              <a:off x="6948540" y="4688681"/>
              <a:ext cx="9525" cy="9525"/>
            </a:xfrm>
            <a:custGeom>
              <a:avLst/>
              <a:gdLst/>
              <a:ahLst/>
              <a:cxnLst/>
              <a:rect l="l" t="t" r="r" b="b"/>
              <a:pathLst>
                <a:path w="9525" h="9525" extrusionOk="0">
                  <a:moveTo>
                    <a:pt x="7567" y="7144"/>
                  </a:moveTo>
                  <a:cubicBezTo>
                    <a:pt x="6615" y="7144"/>
                    <a:pt x="7567" y="9049"/>
                    <a:pt x="7567" y="9049"/>
                  </a:cubicBezTo>
                  <a:cubicBezTo>
                    <a:pt x="7567" y="8096"/>
                    <a:pt x="8520" y="8096"/>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627" name="Google Shape;13627;p15"/>
            <p:cNvSpPr/>
            <p:nvPr/>
          </p:nvSpPr>
          <p:spPr>
            <a:xfrm>
              <a:off x="6963251" y="4690586"/>
              <a:ext cx="9525" cy="9525"/>
            </a:xfrm>
            <a:custGeom>
              <a:avLst/>
              <a:gdLst/>
              <a:ahLst/>
              <a:cxnLst/>
              <a:rect l="l" t="t" r="r" b="b"/>
              <a:pathLst>
                <a:path w="9525" h="9525" extrusionOk="0">
                  <a:moveTo>
                    <a:pt x="7144" y="7144"/>
                  </a:moveTo>
                  <a:lnTo>
                    <a:pt x="7144" y="10001"/>
                  </a:lnTo>
                  <a:cubicBezTo>
                    <a:pt x="8096" y="10001"/>
                    <a:pt x="7144" y="9049"/>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628" name="Google Shape;13628;p15"/>
            <p:cNvSpPr/>
            <p:nvPr/>
          </p:nvSpPr>
          <p:spPr>
            <a:xfrm>
              <a:off x="6972629" y="4677489"/>
              <a:ext cx="9525" cy="9525"/>
            </a:xfrm>
            <a:custGeom>
              <a:avLst/>
              <a:gdLst/>
              <a:ahLst/>
              <a:cxnLst/>
              <a:rect l="l" t="t" r="r" b="b"/>
              <a:pathLst>
                <a:path w="9525" h="9525" extrusionOk="0">
                  <a:moveTo>
                    <a:pt x="8244" y="7858"/>
                  </a:moveTo>
                  <a:cubicBezTo>
                    <a:pt x="6339" y="6906"/>
                    <a:pt x="7291" y="6906"/>
                    <a:pt x="8244" y="785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629" name="Google Shape;13629;p15"/>
            <p:cNvSpPr/>
            <p:nvPr/>
          </p:nvSpPr>
          <p:spPr>
            <a:xfrm>
              <a:off x="6978139" y="4696407"/>
              <a:ext cx="9525" cy="9525"/>
            </a:xfrm>
            <a:custGeom>
              <a:avLst/>
              <a:gdLst/>
              <a:ahLst/>
              <a:cxnLst/>
              <a:rect l="l" t="t" r="r" b="b"/>
              <a:pathLst>
                <a:path w="9525" h="9525" extrusionOk="0">
                  <a:moveTo>
                    <a:pt x="7496" y="7990"/>
                  </a:moveTo>
                  <a:cubicBezTo>
                    <a:pt x="5591" y="7990"/>
                    <a:pt x="12258" y="6086"/>
                    <a:pt x="7496" y="7990"/>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630" name="Google Shape;13630;p15"/>
            <p:cNvSpPr/>
            <p:nvPr/>
          </p:nvSpPr>
          <p:spPr>
            <a:xfrm>
              <a:off x="7015447" y="4737496"/>
              <a:ext cx="9525" cy="9525"/>
            </a:xfrm>
            <a:custGeom>
              <a:avLst/>
              <a:gdLst/>
              <a:ahLst/>
              <a:cxnLst/>
              <a:rect l="l" t="t" r="r" b="b"/>
              <a:pathLst>
                <a:path w="9525" h="9525" extrusionOk="0">
                  <a:moveTo>
                    <a:pt x="7335" y="7858"/>
                  </a:moveTo>
                  <a:lnTo>
                    <a:pt x="10193" y="7858"/>
                  </a:lnTo>
                  <a:cubicBezTo>
                    <a:pt x="9240" y="6906"/>
                    <a:pt x="6383" y="6906"/>
                    <a:pt x="7335" y="785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631" name="Google Shape;13631;p15"/>
            <p:cNvSpPr/>
            <p:nvPr/>
          </p:nvSpPr>
          <p:spPr>
            <a:xfrm>
              <a:off x="7013648" y="4776311"/>
              <a:ext cx="9525" cy="9525"/>
            </a:xfrm>
            <a:custGeom>
              <a:avLst/>
              <a:gdLst/>
              <a:ahLst/>
              <a:cxnLst/>
              <a:rect l="l" t="t" r="r" b="b"/>
              <a:pathLst>
                <a:path w="9525" h="9525" extrusionOk="0">
                  <a:moveTo>
                    <a:pt x="9134" y="7144"/>
                  </a:moveTo>
                  <a:cubicBezTo>
                    <a:pt x="7230" y="7144"/>
                    <a:pt x="6277" y="8096"/>
                    <a:pt x="8182" y="9049"/>
                  </a:cubicBezTo>
                  <a:cubicBezTo>
                    <a:pt x="8182" y="9049"/>
                    <a:pt x="10087" y="8096"/>
                    <a:pt x="913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632" name="Google Shape;13632;p15"/>
            <p:cNvSpPr/>
            <p:nvPr/>
          </p:nvSpPr>
          <p:spPr>
            <a:xfrm>
              <a:off x="6947059" y="4788376"/>
              <a:ext cx="9525" cy="9525"/>
            </a:xfrm>
            <a:custGeom>
              <a:avLst/>
              <a:gdLst/>
              <a:ahLst/>
              <a:cxnLst/>
              <a:rect l="l" t="t" r="r" b="b"/>
              <a:pathLst>
                <a:path w="9525" h="9525" extrusionOk="0">
                  <a:moveTo>
                    <a:pt x="7144" y="8414"/>
                  </a:moveTo>
                  <a:cubicBezTo>
                    <a:pt x="8096" y="5556"/>
                    <a:pt x="7144" y="8414"/>
                    <a:pt x="7144" y="841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633" name="Google Shape;13633;p15"/>
            <p:cNvSpPr/>
            <p:nvPr/>
          </p:nvSpPr>
          <p:spPr>
            <a:xfrm>
              <a:off x="6748939" y="4721051"/>
              <a:ext cx="9525" cy="9525"/>
            </a:xfrm>
            <a:custGeom>
              <a:avLst/>
              <a:gdLst/>
              <a:ahLst/>
              <a:cxnLst/>
              <a:rect l="l" t="t" r="r" b="b"/>
              <a:pathLst>
                <a:path w="9525" h="9525" extrusionOk="0">
                  <a:moveTo>
                    <a:pt x="7144" y="9064"/>
                  </a:moveTo>
                  <a:cubicBezTo>
                    <a:pt x="9049" y="4302"/>
                    <a:pt x="8096" y="10017"/>
                    <a:pt x="7144" y="906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634" name="Google Shape;13634;p15"/>
            <p:cNvSpPr/>
            <p:nvPr/>
          </p:nvSpPr>
          <p:spPr>
            <a:xfrm>
              <a:off x="6746061" y="4717256"/>
              <a:ext cx="9525" cy="19050"/>
            </a:xfrm>
            <a:custGeom>
              <a:avLst/>
              <a:gdLst/>
              <a:ahLst/>
              <a:cxnLst/>
              <a:rect l="l" t="t" r="r" b="b"/>
              <a:pathLst>
                <a:path w="9525" h="19050" extrusionOk="0">
                  <a:moveTo>
                    <a:pt x="9069" y="7144"/>
                  </a:moveTo>
                  <a:cubicBezTo>
                    <a:pt x="5259" y="15716"/>
                    <a:pt x="8117" y="10954"/>
                    <a:pt x="9069"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635" name="Google Shape;13635;p15"/>
            <p:cNvSpPr/>
            <p:nvPr/>
          </p:nvSpPr>
          <p:spPr>
            <a:xfrm>
              <a:off x="6712744" y="4711541"/>
              <a:ext cx="9525" cy="9525"/>
            </a:xfrm>
            <a:custGeom>
              <a:avLst/>
              <a:gdLst/>
              <a:ahLst/>
              <a:cxnLst/>
              <a:rect l="l" t="t" r="r" b="b"/>
              <a:pathLst>
                <a:path w="9525" h="9525" extrusionOk="0">
                  <a:moveTo>
                    <a:pt x="7144" y="7144"/>
                  </a:moveTo>
                  <a:lnTo>
                    <a:pt x="7144" y="7144"/>
                  </a:ln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636" name="Google Shape;13636;p15"/>
            <p:cNvSpPr/>
            <p:nvPr/>
          </p:nvSpPr>
          <p:spPr>
            <a:xfrm>
              <a:off x="6718459" y="4727733"/>
              <a:ext cx="9525" cy="9525"/>
            </a:xfrm>
            <a:custGeom>
              <a:avLst/>
              <a:gdLst/>
              <a:ahLst/>
              <a:cxnLst/>
              <a:rect l="l" t="t" r="r" b="b"/>
              <a:pathLst>
                <a:path w="9525" h="9525" extrusionOk="0">
                  <a:moveTo>
                    <a:pt x="7144" y="7144"/>
                  </a:moveTo>
                  <a:cubicBezTo>
                    <a:pt x="7144" y="7144"/>
                    <a:pt x="7144" y="8096"/>
                    <a:pt x="7144" y="7144"/>
                  </a:cubicBezTo>
                  <a:cubicBezTo>
                    <a:pt x="7144" y="8096"/>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637" name="Google Shape;13637;p15"/>
            <p:cNvSpPr/>
            <p:nvPr/>
          </p:nvSpPr>
          <p:spPr>
            <a:xfrm>
              <a:off x="6721316" y="4732496"/>
              <a:ext cx="9525" cy="9525"/>
            </a:xfrm>
            <a:custGeom>
              <a:avLst/>
              <a:gdLst/>
              <a:ahLst/>
              <a:cxnLst/>
              <a:rect l="l" t="t" r="r" b="b"/>
              <a:pathLst>
                <a:path w="9525" h="9525" extrusionOk="0">
                  <a:moveTo>
                    <a:pt x="7144" y="7144"/>
                  </a:moveTo>
                  <a:cubicBezTo>
                    <a:pt x="7144" y="7144"/>
                    <a:pt x="7144" y="7144"/>
                    <a:pt x="7144" y="7144"/>
                  </a:cubicBez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638" name="Google Shape;13638;p15"/>
            <p:cNvSpPr/>
            <p:nvPr/>
          </p:nvSpPr>
          <p:spPr>
            <a:xfrm>
              <a:off x="6711791" y="4710588"/>
              <a:ext cx="9525" cy="9525"/>
            </a:xfrm>
            <a:custGeom>
              <a:avLst/>
              <a:gdLst/>
              <a:ahLst/>
              <a:cxnLst/>
              <a:rect l="l" t="t" r="r" b="b"/>
              <a:pathLst>
                <a:path w="9525" h="9525" extrusionOk="0">
                  <a:moveTo>
                    <a:pt x="8096" y="8096"/>
                  </a:moveTo>
                  <a:lnTo>
                    <a:pt x="7144" y="7144"/>
                  </a:lnTo>
                  <a:cubicBezTo>
                    <a:pt x="7144" y="8096"/>
                    <a:pt x="7144" y="7144"/>
                    <a:pt x="8096" y="809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639" name="Google Shape;13639;p15"/>
            <p:cNvSpPr/>
            <p:nvPr/>
          </p:nvSpPr>
          <p:spPr>
            <a:xfrm>
              <a:off x="6742271" y="4723776"/>
              <a:ext cx="9525" cy="9525"/>
            </a:xfrm>
            <a:custGeom>
              <a:avLst/>
              <a:gdLst/>
              <a:ahLst/>
              <a:cxnLst/>
              <a:rect l="l" t="t" r="r" b="b"/>
              <a:pathLst>
                <a:path w="9525" h="9525" extrusionOk="0">
                  <a:moveTo>
                    <a:pt x="7144" y="8243"/>
                  </a:moveTo>
                  <a:cubicBezTo>
                    <a:pt x="8096" y="7291"/>
                    <a:pt x="7144" y="6339"/>
                    <a:pt x="7144" y="8243"/>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640" name="Google Shape;13640;p15"/>
            <p:cNvSpPr/>
            <p:nvPr/>
          </p:nvSpPr>
          <p:spPr>
            <a:xfrm>
              <a:off x="6722269" y="4706461"/>
              <a:ext cx="9525" cy="9525"/>
            </a:xfrm>
            <a:custGeom>
              <a:avLst/>
              <a:gdLst/>
              <a:ahLst/>
              <a:cxnLst/>
              <a:rect l="l" t="t" r="r" b="b"/>
              <a:pathLst>
                <a:path w="9525" h="9525" extrusionOk="0">
                  <a:moveTo>
                    <a:pt x="7144" y="8414"/>
                  </a:moveTo>
                  <a:cubicBezTo>
                    <a:pt x="7144" y="8414"/>
                    <a:pt x="8096" y="5556"/>
                    <a:pt x="7144" y="841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641" name="Google Shape;13641;p15"/>
            <p:cNvSpPr/>
            <p:nvPr/>
          </p:nvSpPr>
          <p:spPr>
            <a:xfrm>
              <a:off x="6729889" y="4706778"/>
              <a:ext cx="9525" cy="9525"/>
            </a:xfrm>
            <a:custGeom>
              <a:avLst/>
              <a:gdLst/>
              <a:ahLst/>
              <a:cxnLst/>
              <a:rect l="l" t="t" r="r" b="b"/>
              <a:pathLst>
                <a:path w="9525" h="9525" extrusionOk="0">
                  <a:moveTo>
                    <a:pt x="7144" y="7144"/>
                  </a:moveTo>
                  <a:cubicBezTo>
                    <a:pt x="7144" y="7144"/>
                    <a:pt x="7144" y="1476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642" name="Google Shape;13642;p15"/>
            <p:cNvSpPr/>
            <p:nvPr/>
          </p:nvSpPr>
          <p:spPr>
            <a:xfrm>
              <a:off x="6741319" y="4712493"/>
              <a:ext cx="9525" cy="9525"/>
            </a:xfrm>
            <a:custGeom>
              <a:avLst/>
              <a:gdLst/>
              <a:ahLst/>
              <a:cxnLst/>
              <a:rect l="l" t="t" r="r" b="b"/>
              <a:pathLst>
                <a:path w="9525" h="9525" extrusionOk="0">
                  <a:moveTo>
                    <a:pt x="7144" y="7144"/>
                  </a:moveTo>
                  <a:lnTo>
                    <a:pt x="7144" y="7144"/>
                  </a:lnTo>
                  <a:lnTo>
                    <a:pt x="7144" y="7144"/>
                  </a:ln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643" name="Google Shape;13643;p15"/>
            <p:cNvSpPr/>
            <p:nvPr/>
          </p:nvSpPr>
          <p:spPr>
            <a:xfrm>
              <a:off x="6716554" y="4706778"/>
              <a:ext cx="9525" cy="9525"/>
            </a:xfrm>
            <a:custGeom>
              <a:avLst/>
              <a:gdLst/>
              <a:ahLst/>
              <a:cxnLst/>
              <a:rect l="l" t="t" r="r" b="b"/>
              <a:pathLst>
                <a:path w="9525" h="9525" extrusionOk="0">
                  <a:moveTo>
                    <a:pt x="7144" y="8096"/>
                  </a:moveTo>
                  <a:cubicBezTo>
                    <a:pt x="7144" y="8096"/>
                    <a:pt x="7144" y="7144"/>
                    <a:pt x="7144" y="7144"/>
                  </a:cubicBezTo>
                  <a:lnTo>
                    <a:pt x="7144" y="8096"/>
                  </a:ln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644" name="Google Shape;13644;p15"/>
            <p:cNvSpPr/>
            <p:nvPr/>
          </p:nvSpPr>
          <p:spPr>
            <a:xfrm>
              <a:off x="6887051" y="4724876"/>
              <a:ext cx="9525" cy="9525"/>
            </a:xfrm>
            <a:custGeom>
              <a:avLst/>
              <a:gdLst/>
              <a:ahLst/>
              <a:cxnLst/>
              <a:rect l="l" t="t" r="r" b="b"/>
              <a:pathLst>
                <a:path w="9525" h="9525" extrusionOk="0">
                  <a:moveTo>
                    <a:pt x="7144" y="7144"/>
                  </a:moveTo>
                  <a:cubicBezTo>
                    <a:pt x="7144" y="7144"/>
                    <a:pt x="7144" y="7144"/>
                    <a:pt x="7144" y="7144"/>
                  </a:cubicBezTo>
                  <a:cubicBezTo>
                    <a:pt x="8096"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645" name="Google Shape;13645;p15"/>
            <p:cNvSpPr/>
            <p:nvPr/>
          </p:nvSpPr>
          <p:spPr>
            <a:xfrm>
              <a:off x="6896576" y="4738211"/>
              <a:ext cx="9525" cy="9525"/>
            </a:xfrm>
            <a:custGeom>
              <a:avLst/>
              <a:gdLst/>
              <a:ahLst/>
              <a:cxnLst/>
              <a:rect l="l" t="t" r="r" b="b"/>
              <a:pathLst>
                <a:path w="9525" h="9525" extrusionOk="0">
                  <a:moveTo>
                    <a:pt x="7144" y="7144"/>
                  </a:moveTo>
                  <a:cubicBezTo>
                    <a:pt x="7144" y="8096"/>
                    <a:pt x="7144" y="1095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646" name="Google Shape;13646;p15"/>
            <p:cNvSpPr/>
            <p:nvPr/>
          </p:nvSpPr>
          <p:spPr>
            <a:xfrm>
              <a:off x="6728222" y="4737258"/>
              <a:ext cx="9525" cy="9525"/>
            </a:xfrm>
            <a:custGeom>
              <a:avLst/>
              <a:gdLst/>
              <a:ahLst/>
              <a:cxnLst/>
              <a:rect l="l" t="t" r="r" b="b"/>
              <a:pathLst>
                <a:path w="9525" h="9525" extrusionOk="0">
                  <a:moveTo>
                    <a:pt x="7858" y="7144"/>
                  </a:moveTo>
                  <a:lnTo>
                    <a:pt x="7858" y="7144"/>
                  </a:lnTo>
                  <a:cubicBezTo>
                    <a:pt x="6906" y="7144"/>
                    <a:pt x="6906" y="7144"/>
                    <a:pt x="7858"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647" name="Google Shape;13647;p15"/>
            <p:cNvSpPr/>
            <p:nvPr/>
          </p:nvSpPr>
          <p:spPr>
            <a:xfrm>
              <a:off x="6790454" y="4734401"/>
              <a:ext cx="9525" cy="19050"/>
            </a:xfrm>
            <a:custGeom>
              <a:avLst/>
              <a:gdLst/>
              <a:ahLst/>
              <a:cxnLst/>
              <a:rect l="l" t="t" r="r" b="b"/>
              <a:pathLst>
                <a:path w="9525" h="19050" extrusionOk="0">
                  <a:moveTo>
                    <a:pt x="7538" y="12859"/>
                  </a:moveTo>
                  <a:cubicBezTo>
                    <a:pt x="7538" y="10001"/>
                    <a:pt x="9443" y="10001"/>
                    <a:pt x="8491" y="7144"/>
                  </a:cubicBezTo>
                  <a:cubicBezTo>
                    <a:pt x="7538" y="8096"/>
                    <a:pt x="6586" y="10954"/>
                    <a:pt x="7538" y="1285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648" name="Google Shape;13648;p15"/>
            <p:cNvSpPr/>
            <p:nvPr/>
          </p:nvSpPr>
          <p:spPr>
            <a:xfrm>
              <a:off x="6742271" y="4723923"/>
              <a:ext cx="9525" cy="9525"/>
            </a:xfrm>
            <a:custGeom>
              <a:avLst/>
              <a:gdLst/>
              <a:ahLst/>
              <a:cxnLst/>
              <a:rect l="l" t="t" r="r" b="b"/>
              <a:pathLst>
                <a:path w="9525" h="9525" extrusionOk="0">
                  <a:moveTo>
                    <a:pt x="7144" y="7144"/>
                  </a:moveTo>
                  <a:cubicBezTo>
                    <a:pt x="7144" y="7144"/>
                    <a:pt x="7144" y="7144"/>
                    <a:pt x="7144" y="7144"/>
                  </a:cubicBez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649" name="Google Shape;13649;p15"/>
            <p:cNvSpPr/>
            <p:nvPr/>
          </p:nvSpPr>
          <p:spPr>
            <a:xfrm>
              <a:off x="6790849" y="4733977"/>
              <a:ext cx="9525" cy="9525"/>
            </a:xfrm>
            <a:custGeom>
              <a:avLst/>
              <a:gdLst/>
              <a:ahLst/>
              <a:cxnLst/>
              <a:rect l="l" t="t" r="r" b="b"/>
              <a:pathLst>
                <a:path w="9525" h="9525" extrusionOk="0">
                  <a:moveTo>
                    <a:pt x="7144" y="7567"/>
                  </a:moveTo>
                  <a:cubicBezTo>
                    <a:pt x="7144" y="7567"/>
                    <a:pt x="7144" y="6615"/>
                    <a:pt x="7144"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650" name="Google Shape;13650;p15"/>
            <p:cNvSpPr/>
            <p:nvPr/>
          </p:nvSpPr>
          <p:spPr>
            <a:xfrm>
              <a:off x="6745129" y="4735353"/>
              <a:ext cx="9525" cy="9525"/>
            </a:xfrm>
            <a:custGeom>
              <a:avLst/>
              <a:gdLst/>
              <a:ahLst/>
              <a:cxnLst/>
              <a:rect l="l" t="t" r="r" b="b"/>
              <a:pathLst>
                <a:path w="9525" h="9525" extrusionOk="0">
                  <a:moveTo>
                    <a:pt x="7144" y="8096"/>
                  </a:moveTo>
                  <a:cubicBezTo>
                    <a:pt x="7144" y="7144"/>
                    <a:pt x="7144" y="7144"/>
                    <a:pt x="7144" y="7144"/>
                  </a:cubicBezTo>
                  <a:cubicBezTo>
                    <a:pt x="7144" y="7144"/>
                    <a:pt x="7144" y="8096"/>
                    <a:pt x="7144" y="809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651" name="Google Shape;13651;p15"/>
            <p:cNvSpPr/>
            <p:nvPr/>
          </p:nvSpPr>
          <p:spPr>
            <a:xfrm>
              <a:off x="6733699" y="4731543"/>
              <a:ext cx="9525" cy="9525"/>
            </a:xfrm>
            <a:custGeom>
              <a:avLst/>
              <a:gdLst/>
              <a:ahLst/>
              <a:cxnLst/>
              <a:rect l="l" t="t" r="r" b="b"/>
              <a:pathLst>
                <a:path w="9525" h="9525" extrusionOk="0">
                  <a:moveTo>
                    <a:pt x="7144" y="7144"/>
                  </a:moveTo>
                  <a:lnTo>
                    <a:pt x="7144" y="7144"/>
                  </a:ln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652" name="Google Shape;13652;p15"/>
            <p:cNvSpPr/>
            <p:nvPr/>
          </p:nvSpPr>
          <p:spPr>
            <a:xfrm>
              <a:off x="6751521" y="4732295"/>
              <a:ext cx="9525" cy="9525"/>
            </a:xfrm>
            <a:custGeom>
              <a:avLst/>
              <a:gdLst/>
              <a:ahLst/>
              <a:cxnLst/>
              <a:rect l="l" t="t" r="r" b="b"/>
              <a:pathLst>
                <a:path w="9525" h="9525" extrusionOk="0">
                  <a:moveTo>
                    <a:pt x="7419" y="7344"/>
                  </a:moveTo>
                  <a:cubicBezTo>
                    <a:pt x="8371" y="9249"/>
                    <a:pt x="6466" y="6392"/>
                    <a:pt x="7419" y="73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653" name="Google Shape;13653;p15"/>
            <p:cNvSpPr/>
            <p:nvPr/>
          </p:nvSpPr>
          <p:spPr>
            <a:xfrm>
              <a:off x="6757511" y="4732734"/>
              <a:ext cx="9525" cy="9525"/>
            </a:xfrm>
            <a:custGeom>
              <a:avLst/>
              <a:gdLst/>
              <a:ahLst/>
              <a:cxnLst/>
              <a:rect l="l" t="t" r="r" b="b"/>
              <a:pathLst>
                <a:path w="9525" h="9525" extrusionOk="0">
                  <a:moveTo>
                    <a:pt x="7144" y="7858"/>
                  </a:moveTo>
                  <a:cubicBezTo>
                    <a:pt x="7144" y="6906"/>
                    <a:pt x="7144" y="6906"/>
                    <a:pt x="7144" y="785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654" name="Google Shape;13654;p15"/>
            <p:cNvSpPr/>
            <p:nvPr/>
          </p:nvSpPr>
          <p:spPr>
            <a:xfrm>
              <a:off x="6868954" y="4725828"/>
              <a:ext cx="9525" cy="9525"/>
            </a:xfrm>
            <a:custGeom>
              <a:avLst/>
              <a:gdLst/>
              <a:ahLst/>
              <a:cxnLst/>
              <a:rect l="l" t="t" r="r" b="b"/>
              <a:pathLst>
                <a:path w="9525" h="9525" extrusionOk="0">
                  <a:moveTo>
                    <a:pt x="7144" y="7144"/>
                  </a:moveTo>
                  <a:cubicBezTo>
                    <a:pt x="7144" y="8096"/>
                    <a:pt x="7144" y="9049"/>
                    <a:pt x="7144" y="10001"/>
                  </a:cubicBezTo>
                  <a:cubicBezTo>
                    <a:pt x="8096" y="8096"/>
                    <a:pt x="9049"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655" name="Google Shape;13655;p15"/>
            <p:cNvSpPr/>
            <p:nvPr/>
          </p:nvSpPr>
          <p:spPr>
            <a:xfrm>
              <a:off x="6742271" y="4722971"/>
              <a:ext cx="9525" cy="9525"/>
            </a:xfrm>
            <a:custGeom>
              <a:avLst/>
              <a:gdLst/>
              <a:ahLst/>
              <a:cxnLst/>
              <a:rect l="l" t="t" r="r" b="b"/>
              <a:pathLst>
                <a:path w="9525" h="9525" extrusionOk="0">
                  <a:moveTo>
                    <a:pt x="7144" y="7144"/>
                  </a:moveTo>
                  <a:cubicBezTo>
                    <a:pt x="7144" y="10001"/>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656" name="Google Shape;13656;p15"/>
            <p:cNvSpPr/>
            <p:nvPr/>
          </p:nvSpPr>
          <p:spPr>
            <a:xfrm>
              <a:off x="6752749" y="4710588"/>
              <a:ext cx="9525" cy="9525"/>
            </a:xfrm>
            <a:custGeom>
              <a:avLst/>
              <a:gdLst/>
              <a:ahLst/>
              <a:cxnLst/>
              <a:rect l="l" t="t" r="r" b="b"/>
              <a:pathLst>
                <a:path w="9525" h="9525" extrusionOk="0">
                  <a:moveTo>
                    <a:pt x="7144" y="7144"/>
                  </a:moveTo>
                  <a:lnTo>
                    <a:pt x="8096" y="7144"/>
                  </a:lnTo>
                  <a:cubicBezTo>
                    <a:pt x="8096"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657" name="Google Shape;13657;p15"/>
            <p:cNvSpPr/>
            <p:nvPr/>
          </p:nvSpPr>
          <p:spPr>
            <a:xfrm>
              <a:off x="6835616" y="4722256"/>
              <a:ext cx="9525" cy="9525"/>
            </a:xfrm>
            <a:custGeom>
              <a:avLst/>
              <a:gdLst/>
              <a:ahLst/>
              <a:cxnLst/>
              <a:rect l="l" t="t" r="r" b="b"/>
              <a:pathLst>
                <a:path w="9525" h="9525" extrusionOk="0">
                  <a:moveTo>
                    <a:pt x="7144" y="7858"/>
                  </a:moveTo>
                  <a:lnTo>
                    <a:pt x="7144" y="7858"/>
                  </a:lnTo>
                  <a:cubicBezTo>
                    <a:pt x="7144" y="6906"/>
                    <a:pt x="7144" y="6906"/>
                    <a:pt x="7144" y="785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658" name="Google Shape;13658;p15"/>
            <p:cNvSpPr/>
            <p:nvPr/>
          </p:nvSpPr>
          <p:spPr>
            <a:xfrm>
              <a:off x="6756559" y="4710588"/>
              <a:ext cx="9525" cy="9525"/>
            </a:xfrm>
            <a:custGeom>
              <a:avLst/>
              <a:gdLst/>
              <a:ahLst/>
              <a:cxnLst/>
              <a:rect l="l" t="t" r="r" b="b"/>
              <a:pathLst>
                <a:path w="9525" h="9525" extrusionOk="0">
                  <a:moveTo>
                    <a:pt x="7144" y="7144"/>
                  </a:moveTo>
                  <a:cubicBezTo>
                    <a:pt x="8096" y="10001"/>
                    <a:pt x="8096" y="9049"/>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659" name="Google Shape;13659;p15"/>
            <p:cNvSpPr/>
            <p:nvPr/>
          </p:nvSpPr>
          <p:spPr>
            <a:xfrm>
              <a:off x="6869906" y="4728686"/>
              <a:ext cx="9525" cy="9525"/>
            </a:xfrm>
            <a:custGeom>
              <a:avLst/>
              <a:gdLst/>
              <a:ahLst/>
              <a:cxnLst/>
              <a:rect l="l" t="t" r="r" b="b"/>
              <a:pathLst>
                <a:path w="9525" h="9525" extrusionOk="0">
                  <a:moveTo>
                    <a:pt x="7144" y="7144"/>
                  </a:moveTo>
                  <a:lnTo>
                    <a:pt x="7144" y="7144"/>
                  </a:lnTo>
                  <a:lnTo>
                    <a:pt x="7144" y="7144"/>
                  </a:ln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660" name="Google Shape;13660;p15"/>
            <p:cNvSpPr/>
            <p:nvPr/>
          </p:nvSpPr>
          <p:spPr>
            <a:xfrm>
              <a:off x="6705941" y="4706672"/>
              <a:ext cx="200025" cy="57150"/>
            </a:xfrm>
            <a:custGeom>
              <a:avLst/>
              <a:gdLst/>
              <a:ahLst/>
              <a:cxnLst/>
              <a:rect l="l" t="t" r="r" b="b"/>
              <a:pathLst>
                <a:path w="200025" h="57150" extrusionOk="0">
                  <a:moveTo>
                    <a:pt x="176824" y="22490"/>
                  </a:moveTo>
                  <a:cubicBezTo>
                    <a:pt x="178729" y="22490"/>
                    <a:pt x="169204" y="28205"/>
                    <a:pt x="169204" y="33920"/>
                  </a:cubicBezTo>
                  <a:cubicBezTo>
                    <a:pt x="170157" y="32015"/>
                    <a:pt x="170157" y="32015"/>
                    <a:pt x="169204" y="32967"/>
                  </a:cubicBezTo>
                  <a:cubicBezTo>
                    <a:pt x="171109" y="28205"/>
                    <a:pt x="170157" y="28205"/>
                    <a:pt x="167299" y="32015"/>
                  </a:cubicBezTo>
                  <a:cubicBezTo>
                    <a:pt x="167299" y="25347"/>
                    <a:pt x="170157" y="31062"/>
                    <a:pt x="169204" y="23442"/>
                  </a:cubicBezTo>
                  <a:cubicBezTo>
                    <a:pt x="168252" y="22490"/>
                    <a:pt x="127294" y="21537"/>
                    <a:pt x="123484" y="23442"/>
                  </a:cubicBezTo>
                  <a:cubicBezTo>
                    <a:pt x="123484" y="18680"/>
                    <a:pt x="123484" y="18680"/>
                    <a:pt x="123484" y="23442"/>
                  </a:cubicBezTo>
                  <a:cubicBezTo>
                    <a:pt x="115864" y="17727"/>
                    <a:pt x="36807" y="-1323"/>
                    <a:pt x="32997" y="19632"/>
                  </a:cubicBezTo>
                  <a:cubicBezTo>
                    <a:pt x="34902" y="12012"/>
                    <a:pt x="32044" y="12965"/>
                    <a:pt x="32997" y="10107"/>
                  </a:cubicBezTo>
                  <a:cubicBezTo>
                    <a:pt x="32997" y="10107"/>
                    <a:pt x="16804" y="11060"/>
                    <a:pt x="20614" y="17727"/>
                  </a:cubicBezTo>
                  <a:cubicBezTo>
                    <a:pt x="23472" y="14870"/>
                    <a:pt x="17757" y="14870"/>
                    <a:pt x="18709" y="16775"/>
                  </a:cubicBezTo>
                  <a:cubicBezTo>
                    <a:pt x="19662" y="8202"/>
                    <a:pt x="12042" y="18680"/>
                    <a:pt x="14899" y="9155"/>
                  </a:cubicBezTo>
                  <a:cubicBezTo>
                    <a:pt x="8232" y="9155"/>
                    <a:pt x="6327" y="13917"/>
                    <a:pt x="8232" y="20585"/>
                  </a:cubicBezTo>
                  <a:cubicBezTo>
                    <a:pt x="9184" y="20585"/>
                    <a:pt x="9184" y="20585"/>
                    <a:pt x="8232" y="20585"/>
                  </a:cubicBezTo>
                  <a:cubicBezTo>
                    <a:pt x="9184" y="27252"/>
                    <a:pt x="26329" y="14870"/>
                    <a:pt x="24424" y="14870"/>
                  </a:cubicBezTo>
                  <a:cubicBezTo>
                    <a:pt x="19662" y="25347"/>
                    <a:pt x="27282" y="17727"/>
                    <a:pt x="26329" y="15822"/>
                  </a:cubicBezTo>
                  <a:cubicBezTo>
                    <a:pt x="26329" y="17727"/>
                    <a:pt x="26329" y="17727"/>
                    <a:pt x="27282" y="14870"/>
                  </a:cubicBezTo>
                  <a:cubicBezTo>
                    <a:pt x="27282" y="15822"/>
                    <a:pt x="29187" y="27252"/>
                    <a:pt x="32997" y="14870"/>
                  </a:cubicBezTo>
                  <a:cubicBezTo>
                    <a:pt x="30139" y="24395"/>
                    <a:pt x="35854" y="19632"/>
                    <a:pt x="34902" y="24395"/>
                  </a:cubicBezTo>
                  <a:cubicBezTo>
                    <a:pt x="36807" y="21537"/>
                    <a:pt x="38712" y="18680"/>
                    <a:pt x="42522" y="14870"/>
                  </a:cubicBezTo>
                  <a:cubicBezTo>
                    <a:pt x="43474" y="20585"/>
                    <a:pt x="45379" y="19632"/>
                    <a:pt x="44427" y="23442"/>
                  </a:cubicBezTo>
                  <a:cubicBezTo>
                    <a:pt x="47284" y="18680"/>
                    <a:pt x="47284" y="18680"/>
                    <a:pt x="45379" y="23442"/>
                  </a:cubicBezTo>
                  <a:cubicBezTo>
                    <a:pt x="43474" y="25347"/>
                    <a:pt x="51094" y="12965"/>
                    <a:pt x="47284" y="21537"/>
                  </a:cubicBezTo>
                  <a:cubicBezTo>
                    <a:pt x="48237" y="20585"/>
                    <a:pt x="44427" y="5345"/>
                    <a:pt x="38712" y="17727"/>
                  </a:cubicBezTo>
                  <a:cubicBezTo>
                    <a:pt x="34902" y="12965"/>
                    <a:pt x="38712" y="7250"/>
                    <a:pt x="36807" y="14870"/>
                  </a:cubicBezTo>
                  <a:cubicBezTo>
                    <a:pt x="35854" y="12012"/>
                    <a:pt x="21567" y="6297"/>
                    <a:pt x="22519" y="7250"/>
                  </a:cubicBezTo>
                  <a:cubicBezTo>
                    <a:pt x="17757" y="8202"/>
                    <a:pt x="16804" y="12012"/>
                    <a:pt x="19662" y="17727"/>
                  </a:cubicBezTo>
                  <a:cubicBezTo>
                    <a:pt x="20614" y="13917"/>
                    <a:pt x="20614" y="12012"/>
                    <a:pt x="18709" y="13917"/>
                  </a:cubicBezTo>
                  <a:cubicBezTo>
                    <a:pt x="18709" y="8202"/>
                    <a:pt x="17757" y="6297"/>
                    <a:pt x="12994" y="12012"/>
                  </a:cubicBezTo>
                  <a:cubicBezTo>
                    <a:pt x="4422" y="24395"/>
                    <a:pt x="4422" y="34872"/>
                    <a:pt x="18709" y="23442"/>
                  </a:cubicBezTo>
                  <a:cubicBezTo>
                    <a:pt x="18709" y="23442"/>
                    <a:pt x="17757" y="33920"/>
                    <a:pt x="17757" y="32967"/>
                  </a:cubicBezTo>
                  <a:cubicBezTo>
                    <a:pt x="17757" y="32015"/>
                    <a:pt x="20614" y="28205"/>
                    <a:pt x="23472" y="27252"/>
                  </a:cubicBezTo>
                  <a:cubicBezTo>
                    <a:pt x="24424" y="31062"/>
                    <a:pt x="23472" y="34872"/>
                    <a:pt x="24424" y="37730"/>
                  </a:cubicBezTo>
                  <a:cubicBezTo>
                    <a:pt x="28234" y="32967"/>
                    <a:pt x="22519" y="39635"/>
                    <a:pt x="27282" y="30110"/>
                  </a:cubicBezTo>
                  <a:cubicBezTo>
                    <a:pt x="28234" y="32015"/>
                    <a:pt x="28234" y="35825"/>
                    <a:pt x="27282" y="36777"/>
                  </a:cubicBezTo>
                  <a:cubicBezTo>
                    <a:pt x="28234" y="38682"/>
                    <a:pt x="30139" y="31062"/>
                    <a:pt x="32997" y="29157"/>
                  </a:cubicBezTo>
                  <a:cubicBezTo>
                    <a:pt x="32997" y="32967"/>
                    <a:pt x="34902" y="40587"/>
                    <a:pt x="37759" y="32967"/>
                  </a:cubicBezTo>
                  <a:cubicBezTo>
                    <a:pt x="34902" y="33920"/>
                    <a:pt x="36807" y="32967"/>
                    <a:pt x="35854" y="29157"/>
                  </a:cubicBezTo>
                  <a:cubicBezTo>
                    <a:pt x="36807" y="36777"/>
                    <a:pt x="52047" y="36777"/>
                    <a:pt x="51094" y="28205"/>
                  </a:cubicBezTo>
                  <a:cubicBezTo>
                    <a:pt x="52999" y="37730"/>
                    <a:pt x="64429" y="32967"/>
                    <a:pt x="68239" y="30110"/>
                  </a:cubicBezTo>
                  <a:cubicBezTo>
                    <a:pt x="67287" y="35825"/>
                    <a:pt x="67287" y="35825"/>
                    <a:pt x="69192" y="29157"/>
                  </a:cubicBezTo>
                  <a:cubicBezTo>
                    <a:pt x="69192" y="32015"/>
                    <a:pt x="69192" y="35825"/>
                    <a:pt x="70144" y="36777"/>
                  </a:cubicBezTo>
                  <a:cubicBezTo>
                    <a:pt x="68239" y="37730"/>
                    <a:pt x="74907" y="31062"/>
                    <a:pt x="74907" y="31062"/>
                  </a:cubicBezTo>
                  <a:cubicBezTo>
                    <a:pt x="73954" y="36777"/>
                    <a:pt x="74907" y="36777"/>
                    <a:pt x="77764" y="31062"/>
                  </a:cubicBezTo>
                  <a:cubicBezTo>
                    <a:pt x="73002" y="46302"/>
                    <a:pt x="76812" y="31062"/>
                    <a:pt x="79669" y="31062"/>
                  </a:cubicBezTo>
                  <a:cubicBezTo>
                    <a:pt x="78717" y="38682"/>
                    <a:pt x="88242" y="45350"/>
                    <a:pt x="89194" y="34872"/>
                  </a:cubicBezTo>
                  <a:cubicBezTo>
                    <a:pt x="91099" y="33920"/>
                    <a:pt x="91099" y="45350"/>
                    <a:pt x="91099" y="46302"/>
                  </a:cubicBezTo>
                  <a:cubicBezTo>
                    <a:pt x="92052" y="35825"/>
                    <a:pt x="131104" y="47255"/>
                    <a:pt x="137772" y="51065"/>
                  </a:cubicBezTo>
                  <a:cubicBezTo>
                    <a:pt x="141582" y="52017"/>
                    <a:pt x="182539" y="32967"/>
                    <a:pt x="176824" y="52970"/>
                  </a:cubicBezTo>
                  <a:cubicBezTo>
                    <a:pt x="185397" y="35825"/>
                    <a:pt x="179682" y="48207"/>
                    <a:pt x="179682" y="49160"/>
                  </a:cubicBezTo>
                  <a:cubicBezTo>
                    <a:pt x="180634" y="51065"/>
                    <a:pt x="183492" y="53922"/>
                    <a:pt x="182539" y="46302"/>
                  </a:cubicBezTo>
                  <a:cubicBezTo>
                    <a:pt x="182539" y="46302"/>
                    <a:pt x="181587" y="48207"/>
                    <a:pt x="183492" y="41540"/>
                  </a:cubicBezTo>
                  <a:cubicBezTo>
                    <a:pt x="183492" y="45350"/>
                    <a:pt x="189207" y="48207"/>
                    <a:pt x="193969" y="49160"/>
                  </a:cubicBezTo>
                  <a:cubicBezTo>
                    <a:pt x="196827" y="46302"/>
                    <a:pt x="193017" y="27252"/>
                    <a:pt x="193017" y="27252"/>
                  </a:cubicBezTo>
                  <a:cubicBezTo>
                    <a:pt x="189207" y="27252"/>
                    <a:pt x="193969" y="31062"/>
                    <a:pt x="193017" y="27252"/>
                  </a:cubicBezTo>
                  <a:cubicBezTo>
                    <a:pt x="192064" y="29157"/>
                    <a:pt x="191112" y="28205"/>
                    <a:pt x="191112" y="26300"/>
                  </a:cubicBezTo>
                  <a:cubicBezTo>
                    <a:pt x="187302" y="27252"/>
                    <a:pt x="192064" y="27252"/>
                    <a:pt x="190159" y="32015"/>
                  </a:cubicBezTo>
                  <a:cubicBezTo>
                    <a:pt x="188254" y="26300"/>
                    <a:pt x="179682" y="24395"/>
                    <a:pt x="177777" y="32967"/>
                  </a:cubicBezTo>
                  <a:cubicBezTo>
                    <a:pt x="178729" y="21537"/>
                    <a:pt x="183492" y="30110"/>
                    <a:pt x="176824" y="22490"/>
                  </a:cubicBezTo>
                  <a:close/>
                  <a:moveTo>
                    <a:pt x="184444" y="30110"/>
                  </a:moveTo>
                  <a:cubicBezTo>
                    <a:pt x="184444" y="30110"/>
                    <a:pt x="185397" y="30110"/>
                    <a:pt x="184444" y="30110"/>
                  </a:cubicBezTo>
                  <a:close/>
                  <a:moveTo>
                    <a:pt x="182539" y="30110"/>
                  </a:moveTo>
                  <a:cubicBezTo>
                    <a:pt x="182539" y="30110"/>
                    <a:pt x="183492" y="33920"/>
                    <a:pt x="182539" y="30110"/>
                  </a:cubicBezTo>
                  <a:close/>
                  <a:moveTo>
                    <a:pt x="184444" y="50112"/>
                  </a:moveTo>
                  <a:cubicBezTo>
                    <a:pt x="184444" y="50112"/>
                    <a:pt x="185397" y="46302"/>
                    <a:pt x="184444" y="50112"/>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661" name="Google Shape;13661;p15"/>
            <p:cNvSpPr/>
            <p:nvPr/>
          </p:nvSpPr>
          <p:spPr>
            <a:xfrm>
              <a:off x="6884194" y="4745116"/>
              <a:ext cx="9525" cy="9525"/>
            </a:xfrm>
            <a:custGeom>
              <a:avLst/>
              <a:gdLst/>
              <a:ahLst/>
              <a:cxnLst/>
              <a:rect l="l" t="t" r="r" b="b"/>
              <a:pathLst>
                <a:path w="9525" h="9525" extrusionOk="0">
                  <a:moveTo>
                    <a:pt x="7144" y="7858"/>
                  </a:moveTo>
                  <a:cubicBezTo>
                    <a:pt x="8096" y="6906"/>
                    <a:pt x="7144" y="6906"/>
                    <a:pt x="7144" y="785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662" name="Google Shape;13662;p15"/>
            <p:cNvSpPr/>
            <p:nvPr/>
          </p:nvSpPr>
          <p:spPr>
            <a:xfrm>
              <a:off x="6712744" y="4711541"/>
              <a:ext cx="9525" cy="9525"/>
            </a:xfrm>
            <a:custGeom>
              <a:avLst/>
              <a:gdLst/>
              <a:ahLst/>
              <a:cxnLst/>
              <a:rect l="l" t="t" r="r" b="b"/>
              <a:pathLst>
                <a:path w="9525" h="9525" extrusionOk="0">
                  <a:moveTo>
                    <a:pt x="7144" y="7144"/>
                  </a:moveTo>
                  <a:cubicBezTo>
                    <a:pt x="7144" y="7144"/>
                    <a:pt x="7144"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663" name="Google Shape;13663;p15"/>
            <p:cNvSpPr/>
            <p:nvPr/>
          </p:nvSpPr>
          <p:spPr>
            <a:xfrm>
              <a:off x="6837521" y="4721066"/>
              <a:ext cx="9525" cy="9525"/>
            </a:xfrm>
            <a:custGeom>
              <a:avLst/>
              <a:gdLst/>
              <a:ahLst/>
              <a:cxnLst/>
              <a:rect l="l" t="t" r="r" b="b"/>
              <a:pathLst>
                <a:path w="9525" h="9525" extrusionOk="0">
                  <a:moveTo>
                    <a:pt x="7144" y="7144"/>
                  </a:moveTo>
                  <a:cubicBezTo>
                    <a:pt x="7144" y="9049"/>
                    <a:pt x="7144"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664" name="Google Shape;13664;p15"/>
            <p:cNvSpPr/>
            <p:nvPr/>
          </p:nvSpPr>
          <p:spPr>
            <a:xfrm>
              <a:off x="6723221" y="4721066"/>
              <a:ext cx="9525" cy="9525"/>
            </a:xfrm>
            <a:custGeom>
              <a:avLst/>
              <a:gdLst/>
              <a:ahLst/>
              <a:cxnLst/>
              <a:rect l="l" t="t" r="r" b="b"/>
              <a:pathLst>
                <a:path w="9525" h="9525" extrusionOk="0">
                  <a:moveTo>
                    <a:pt x="7144" y="7144"/>
                  </a:moveTo>
                  <a:cubicBezTo>
                    <a:pt x="8096" y="7144"/>
                    <a:pt x="8096" y="7144"/>
                    <a:pt x="7144" y="7144"/>
                  </a:cubicBezTo>
                  <a:cubicBezTo>
                    <a:pt x="8096" y="7144"/>
                    <a:pt x="8096"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665" name="Google Shape;13665;p15"/>
            <p:cNvSpPr/>
            <p:nvPr/>
          </p:nvSpPr>
          <p:spPr>
            <a:xfrm>
              <a:off x="6727984" y="4721066"/>
              <a:ext cx="9525" cy="9525"/>
            </a:xfrm>
            <a:custGeom>
              <a:avLst/>
              <a:gdLst/>
              <a:ahLst/>
              <a:cxnLst/>
              <a:rect l="l" t="t" r="r" b="b"/>
              <a:pathLst>
                <a:path w="9525" h="9525" extrusionOk="0">
                  <a:moveTo>
                    <a:pt x="7144" y="7144"/>
                  </a:moveTo>
                  <a:lnTo>
                    <a:pt x="8096" y="8096"/>
                  </a:lnTo>
                  <a:cubicBezTo>
                    <a:pt x="7144" y="8096"/>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666" name="Google Shape;13666;p15"/>
            <p:cNvSpPr/>
            <p:nvPr/>
          </p:nvSpPr>
          <p:spPr>
            <a:xfrm>
              <a:off x="6730841" y="4721278"/>
              <a:ext cx="9525" cy="9525"/>
            </a:xfrm>
            <a:custGeom>
              <a:avLst/>
              <a:gdLst/>
              <a:ahLst/>
              <a:cxnLst/>
              <a:rect l="l" t="t" r="r" b="b"/>
              <a:pathLst>
                <a:path w="9525" h="9525" extrusionOk="0">
                  <a:moveTo>
                    <a:pt x="7144" y="8837"/>
                  </a:moveTo>
                  <a:cubicBezTo>
                    <a:pt x="7144" y="8837"/>
                    <a:pt x="8096" y="5027"/>
                    <a:pt x="7144" y="883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667" name="Google Shape;13667;p15"/>
            <p:cNvSpPr/>
            <p:nvPr/>
          </p:nvSpPr>
          <p:spPr>
            <a:xfrm>
              <a:off x="6734651" y="4712493"/>
              <a:ext cx="9525" cy="9525"/>
            </a:xfrm>
            <a:custGeom>
              <a:avLst/>
              <a:gdLst/>
              <a:ahLst/>
              <a:cxnLst/>
              <a:rect l="l" t="t" r="r" b="b"/>
              <a:pathLst>
                <a:path w="9525" h="9525" extrusionOk="0">
                  <a:moveTo>
                    <a:pt x="7144" y="7144"/>
                  </a:moveTo>
                  <a:cubicBezTo>
                    <a:pt x="7144" y="7144"/>
                    <a:pt x="7144" y="7144"/>
                    <a:pt x="7144" y="7144"/>
                  </a:cubicBezTo>
                  <a:cubicBezTo>
                    <a:pt x="8096" y="7144"/>
                    <a:pt x="8096"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668" name="Google Shape;13668;p15"/>
            <p:cNvSpPr/>
            <p:nvPr/>
          </p:nvSpPr>
          <p:spPr>
            <a:xfrm>
              <a:off x="6719411" y="4715678"/>
              <a:ext cx="9525" cy="9525"/>
            </a:xfrm>
            <a:custGeom>
              <a:avLst/>
              <a:gdLst/>
              <a:ahLst/>
              <a:cxnLst/>
              <a:rect l="l" t="t" r="r" b="b"/>
              <a:pathLst>
                <a:path w="9525" h="9525" extrusionOk="0">
                  <a:moveTo>
                    <a:pt x="7144" y="8722"/>
                  </a:moveTo>
                  <a:cubicBezTo>
                    <a:pt x="7144" y="8722"/>
                    <a:pt x="8096" y="7769"/>
                    <a:pt x="8096" y="7769"/>
                  </a:cubicBezTo>
                  <a:cubicBezTo>
                    <a:pt x="7144" y="6817"/>
                    <a:pt x="7144" y="6817"/>
                    <a:pt x="7144" y="8722"/>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669" name="Google Shape;13669;p15"/>
            <p:cNvSpPr/>
            <p:nvPr/>
          </p:nvSpPr>
          <p:spPr>
            <a:xfrm>
              <a:off x="6752749" y="4710588"/>
              <a:ext cx="9525" cy="9525"/>
            </a:xfrm>
            <a:custGeom>
              <a:avLst/>
              <a:gdLst/>
              <a:ahLst/>
              <a:cxnLst/>
              <a:rect l="l" t="t" r="r" b="b"/>
              <a:pathLst>
                <a:path w="9525" h="9525" extrusionOk="0">
                  <a:moveTo>
                    <a:pt x="7144" y="7144"/>
                  </a:move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670" name="Google Shape;13670;p15"/>
            <p:cNvSpPr/>
            <p:nvPr/>
          </p:nvSpPr>
          <p:spPr>
            <a:xfrm>
              <a:off x="6720364" y="4715589"/>
              <a:ext cx="9525" cy="9525"/>
            </a:xfrm>
            <a:custGeom>
              <a:avLst/>
              <a:gdLst/>
              <a:ahLst/>
              <a:cxnLst/>
              <a:rect l="l" t="t" r="r" b="b"/>
              <a:pathLst>
                <a:path w="9525" h="9525" extrusionOk="0">
                  <a:moveTo>
                    <a:pt x="7144" y="7858"/>
                  </a:moveTo>
                  <a:cubicBezTo>
                    <a:pt x="7144" y="6906"/>
                    <a:pt x="7144" y="6906"/>
                    <a:pt x="7144" y="7858"/>
                  </a:cubicBezTo>
                  <a:cubicBezTo>
                    <a:pt x="7144" y="7858"/>
                    <a:pt x="7144" y="7858"/>
                    <a:pt x="7144" y="785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671" name="Google Shape;13671;p15"/>
            <p:cNvSpPr/>
            <p:nvPr/>
          </p:nvSpPr>
          <p:spPr>
            <a:xfrm>
              <a:off x="6745129" y="4724876"/>
              <a:ext cx="9525" cy="9525"/>
            </a:xfrm>
            <a:custGeom>
              <a:avLst/>
              <a:gdLst/>
              <a:ahLst/>
              <a:cxnLst/>
              <a:rect l="l" t="t" r="r" b="b"/>
              <a:pathLst>
                <a:path w="9525" h="9525" extrusionOk="0">
                  <a:moveTo>
                    <a:pt x="7144" y="7144"/>
                  </a:moveTo>
                  <a:cubicBezTo>
                    <a:pt x="7144" y="7144"/>
                    <a:pt x="8096"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672" name="Google Shape;13672;p15"/>
            <p:cNvSpPr/>
            <p:nvPr/>
          </p:nvSpPr>
          <p:spPr>
            <a:xfrm>
              <a:off x="6745129" y="4724161"/>
              <a:ext cx="9525" cy="9525"/>
            </a:xfrm>
            <a:custGeom>
              <a:avLst/>
              <a:gdLst/>
              <a:ahLst/>
              <a:cxnLst/>
              <a:rect l="l" t="t" r="r" b="b"/>
              <a:pathLst>
                <a:path w="9525" h="9525" extrusionOk="0">
                  <a:moveTo>
                    <a:pt x="7144" y="7858"/>
                  </a:moveTo>
                  <a:lnTo>
                    <a:pt x="7144" y="7858"/>
                  </a:lnTo>
                  <a:cubicBezTo>
                    <a:pt x="7144" y="6906"/>
                    <a:pt x="7144" y="6906"/>
                    <a:pt x="7144" y="785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673" name="Google Shape;13673;p15"/>
            <p:cNvSpPr/>
            <p:nvPr/>
          </p:nvSpPr>
          <p:spPr>
            <a:xfrm>
              <a:off x="6745658" y="4723923"/>
              <a:ext cx="9525" cy="9525"/>
            </a:xfrm>
            <a:custGeom>
              <a:avLst/>
              <a:gdLst/>
              <a:ahLst/>
              <a:cxnLst/>
              <a:rect l="l" t="t" r="r" b="b"/>
              <a:pathLst>
                <a:path w="9525" h="9525" extrusionOk="0">
                  <a:moveTo>
                    <a:pt x="7567" y="7144"/>
                  </a:moveTo>
                  <a:lnTo>
                    <a:pt x="7567" y="7144"/>
                  </a:lnTo>
                  <a:cubicBezTo>
                    <a:pt x="6615" y="7144"/>
                    <a:pt x="7567" y="8096"/>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674" name="Google Shape;13674;p15"/>
            <p:cNvSpPr/>
            <p:nvPr/>
          </p:nvSpPr>
          <p:spPr>
            <a:xfrm>
              <a:off x="6740895" y="4722971"/>
              <a:ext cx="9525" cy="9525"/>
            </a:xfrm>
            <a:custGeom>
              <a:avLst/>
              <a:gdLst/>
              <a:ahLst/>
              <a:cxnLst/>
              <a:rect l="l" t="t" r="r" b="b"/>
              <a:pathLst>
                <a:path w="9525" h="9525" extrusionOk="0">
                  <a:moveTo>
                    <a:pt x="7567" y="7144"/>
                  </a:moveTo>
                  <a:lnTo>
                    <a:pt x="7567" y="8096"/>
                  </a:lnTo>
                  <a:cubicBezTo>
                    <a:pt x="6615" y="8096"/>
                    <a:pt x="7567" y="8096"/>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675" name="Google Shape;13675;p15"/>
            <p:cNvSpPr/>
            <p:nvPr/>
          </p:nvSpPr>
          <p:spPr>
            <a:xfrm>
              <a:off x="6739414" y="4722971"/>
              <a:ext cx="9525" cy="9525"/>
            </a:xfrm>
            <a:custGeom>
              <a:avLst/>
              <a:gdLst/>
              <a:ahLst/>
              <a:cxnLst/>
              <a:rect l="l" t="t" r="r" b="b"/>
              <a:pathLst>
                <a:path w="9525" h="9525" extrusionOk="0">
                  <a:moveTo>
                    <a:pt x="7144" y="7144"/>
                  </a:moveTo>
                  <a:cubicBezTo>
                    <a:pt x="10954" y="10954"/>
                    <a:pt x="7144"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676" name="Google Shape;13676;p15"/>
            <p:cNvSpPr/>
            <p:nvPr/>
          </p:nvSpPr>
          <p:spPr>
            <a:xfrm>
              <a:off x="6734651" y="4709742"/>
              <a:ext cx="9525" cy="9525"/>
            </a:xfrm>
            <a:custGeom>
              <a:avLst/>
              <a:gdLst/>
              <a:ahLst/>
              <a:cxnLst/>
              <a:rect l="l" t="t" r="r" b="b"/>
              <a:pathLst>
                <a:path w="9525" h="9525" extrusionOk="0">
                  <a:moveTo>
                    <a:pt x="7144" y="7990"/>
                  </a:moveTo>
                  <a:cubicBezTo>
                    <a:pt x="10001" y="6086"/>
                    <a:pt x="8096" y="7990"/>
                    <a:pt x="7144" y="7990"/>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677" name="Google Shape;13677;p15"/>
            <p:cNvSpPr/>
            <p:nvPr/>
          </p:nvSpPr>
          <p:spPr>
            <a:xfrm>
              <a:off x="6730841" y="4706778"/>
              <a:ext cx="9525" cy="9525"/>
            </a:xfrm>
            <a:custGeom>
              <a:avLst/>
              <a:gdLst/>
              <a:ahLst/>
              <a:cxnLst/>
              <a:rect l="l" t="t" r="r" b="b"/>
              <a:pathLst>
                <a:path w="9525" h="9525" extrusionOk="0">
                  <a:moveTo>
                    <a:pt x="7144" y="9049"/>
                  </a:moveTo>
                  <a:cubicBezTo>
                    <a:pt x="8096" y="8096"/>
                    <a:pt x="7144" y="7144"/>
                    <a:pt x="7144" y="7144"/>
                  </a:cubicBezTo>
                  <a:cubicBezTo>
                    <a:pt x="7144" y="8096"/>
                    <a:pt x="7144" y="8096"/>
                    <a:pt x="7144" y="904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678" name="Google Shape;13678;p15"/>
            <p:cNvSpPr/>
            <p:nvPr/>
          </p:nvSpPr>
          <p:spPr>
            <a:xfrm>
              <a:off x="6703219" y="4722971"/>
              <a:ext cx="9525" cy="9525"/>
            </a:xfrm>
            <a:custGeom>
              <a:avLst/>
              <a:gdLst/>
              <a:ahLst/>
              <a:cxnLst/>
              <a:rect l="l" t="t" r="r" b="b"/>
              <a:pathLst>
                <a:path w="9525" h="9525" extrusionOk="0">
                  <a:moveTo>
                    <a:pt x="8096" y="7144"/>
                  </a:moveTo>
                  <a:lnTo>
                    <a:pt x="7144" y="9049"/>
                  </a:lnTo>
                  <a:cubicBezTo>
                    <a:pt x="7144" y="9049"/>
                    <a:pt x="7144" y="9049"/>
                    <a:pt x="8096"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679" name="Google Shape;13679;p15"/>
            <p:cNvSpPr/>
            <p:nvPr/>
          </p:nvSpPr>
          <p:spPr>
            <a:xfrm>
              <a:off x="6713421" y="4710993"/>
              <a:ext cx="9525" cy="9525"/>
            </a:xfrm>
            <a:custGeom>
              <a:avLst/>
              <a:gdLst/>
              <a:ahLst/>
              <a:cxnLst/>
              <a:rect l="l" t="t" r="r" b="b"/>
              <a:pathLst>
                <a:path w="9525" h="9525" extrusionOk="0">
                  <a:moveTo>
                    <a:pt x="7419" y="8644"/>
                  </a:moveTo>
                  <a:cubicBezTo>
                    <a:pt x="6466" y="4834"/>
                    <a:pt x="8371" y="9597"/>
                    <a:pt x="7419" y="86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680" name="Google Shape;13680;p15"/>
            <p:cNvSpPr/>
            <p:nvPr/>
          </p:nvSpPr>
          <p:spPr>
            <a:xfrm>
              <a:off x="6710375" y="4730591"/>
              <a:ext cx="9525" cy="9525"/>
            </a:xfrm>
            <a:custGeom>
              <a:avLst/>
              <a:gdLst/>
              <a:ahLst/>
              <a:cxnLst/>
              <a:rect l="l" t="t" r="r" b="b"/>
              <a:pathLst>
                <a:path w="9525" h="9525" extrusionOk="0">
                  <a:moveTo>
                    <a:pt x="7608" y="7144"/>
                  </a:moveTo>
                  <a:cubicBezTo>
                    <a:pt x="5703" y="8096"/>
                    <a:pt x="10465" y="7144"/>
                    <a:pt x="7608"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681" name="Google Shape;13681;p15"/>
            <p:cNvSpPr/>
            <p:nvPr/>
          </p:nvSpPr>
          <p:spPr>
            <a:xfrm>
              <a:off x="6755844" y="4732496"/>
              <a:ext cx="9525" cy="9525"/>
            </a:xfrm>
            <a:custGeom>
              <a:avLst/>
              <a:gdLst/>
              <a:ahLst/>
              <a:cxnLst/>
              <a:rect l="l" t="t" r="r" b="b"/>
              <a:pathLst>
                <a:path w="9525" h="9525" extrusionOk="0">
                  <a:moveTo>
                    <a:pt x="7858" y="10001"/>
                  </a:moveTo>
                  <a:lnTo>
                    <a:pt x="7858" y="7144"/>
                  </a:lnTo>
                  <a:cubicBezTo>
                    <a:pt x="6906" y="8096"/>
                    <a:pt x="6906" y="10954"/>
                    <a:pt x="7858" y="10001"/>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682" name="Google Shape;13682;p15"/>
            <p:cNvSpPr/>
            <p:nvPr/>
          </p:nvSpPr>
          <p:spPr>
            <a:xfrm>
              <a:off x="6774656" y="4734006"/>
              <a:ext cx="9525" cy="9525"/>
            </a:xfrm>
            <a:custGeom>
              <a:avLst/>
              <a:gdLst/>
              <a:ahLst/>
              <a:cxnLst/>
              <a:rect l="l" t="t" r="r" b="b"/>
              <a:pathLst>
                <a:path w="9525" h="9525" extrusionOk="0">
                  <a:moveTo>
                    <a:pt x="7144" y="7538"/>
                  </a:moveTo>
                  <a:cubicBezTo>
                    <a:pt x="7144" y="9443"/>
                    <a:pt x="7144" y="10396"/>
                    <a:pt x="8096" y="8491"/>
                  </a:cubicBezTo>
                  <a:cubicBezTo>
                    <a:pt x="8096" y="7538"/>
                    <a:pt x="7144" y="6586"/>
                    <a:pt x="7144" y="753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683" name="Google Shape;13683;p15"/>
            <p:cNvSpPr/>
            <p:nvPr/>
          </p:nvSpPr>
          <p:spPr>
            <a:xfrm>
              <a:off x="6828949" y="4745831"/>
              <a:ext cx="9525" cy="9525"/>
            </a:xfrm>
            <a:custGeom>
              <a:avLst/>
              <a:gdLst/>
              <a:ahLst/>
              <a:cxnLst/>
              <a:rect l="l" t="t" r="r" b="b"/>
              <a:pathLst>
                <a:path w="9525" h="9525" extrusionOk="0">
                  <a:moveTo>
                    <a:pt x="7144" y="7144"/>
                  </a:moveTo>
                  <a:cubicBezTo>
                    <a:pt x="7144" y="10001"/>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684" name="Google Shape;13684;p15"/>
            <p:cNvSpPr/>
            <p:nvPr/>
          </p:nvSpPr>
          <p:spPr>
            <a:xfrm>
              <a:off x="7301389" y="4750578"/>
              <a:ext cx="9525" cy="9525"/>
            </a:xfrm>
            <a:custGeom>
              <a:avLst/>
              <a:gdLst/>
              <a:ahLst/>
              <a:cxnLst/>
              <a:rect l="l" t="t" r="r" b="b"/>
              <a:pathLst>
                <a:path w="9525" h="9525" extrusionOk="0">
                  <a:moveTo>
                    <a:pt x="7144" y="9064"/>
                  </a:moveTo>
                  <a:cubicBezTo>
                    <a:pt x="7144" y="4302"/>
                    <a:pt x="8096" y="10016"/>
                    <a:pt x="7144" y="906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685" name="Google Shape;13685;p15"/>
            <p:cNvSpPr/>
            <p:nvPr/>
          </p:nvSpPr>
          <p:spPr>
            <a:xfrm>
              <a:off x="7298108" y="4746783"/>
              <a:ext cx="9525" cy="19050"/>
            </a:xfrm>
            <a:custGeom>
              <a:avLst/>
              <a:gdLst/>
              <a:ahLst/>
              <a:cxnLst/>
              <a:rect l="l" t="t" r="r" b="b"/>
              <a:pathLst>
                <a:path w="9525" h="19050" extrusionOk="0">
                  <a:moveTo>
                    <a:pt x="7567" y="7144"/>
                  </a:moveTo>
                  <a:cubicBezTo>
                    <a:pt x="6615" y="16669"/>
                    <a:pt x="7567" y="11906"/>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686" name="Google Shape;13686;p15"/>
            <p:cNvSpPr/>
            <p:nvPr/>
          </p:nvSpPr>
          <p:spPr>
            <a:xfrm>
              <a:off x="7262336" y="4745831"/>
              <a:ext cx="9525" cy="9525"/>
            </a:xfrm>
            <a:custGeom>
              <a:avLst/>
              <a:gdLst/>
              <a:ahLst/>
              <a:cxnLst/>
              <a:rect l="l" t="t" r="r" b="b"/>
              <a:pathLst>
                <a:path w="9525" h="9525" extrusionOk="0">
                  <a:moveTo>
                    <a:pt x="7144" y="7144"/>
                  </a:moveTo>
                  <a:lnTo>
                    <a:pt x="7144" y="7144"/>
                  </a:lnTo>
                  <a:cubicBezTo>
                    <a:pt x="7144" y="8096"/>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687" name="Google Shape;13687;p15"/>
            <p:cNvSpPr/>
            <p:nvPr/>
          </p:nvSpPr>
          <p:spPr>
            <a:xfrm>
              <a:off x="7239476" y="4746069"/>
              <a:ext cx="9525" cy="9525"/>
            </a:xfrm>
            <a:custGeom>
              <a:avLst/>
              <a:gdLst/>
              <a:ahLst/>
              <a:cxnLst/>
              <a:rect l="l" t="t" r="r" b="b"/>
              <a:pathLst>
                <a:path w="9525" h="9525" extrusionOk="0">
                  <a:moveTo>
                    <a:pt x="7144" y="7858"/>
                  </a:moveTo>
                  <a:cubicBezTo>
                    <a:pt x="7144" y="7858"/>
                    <a:pt x="7144" y="6906"/>
                    <a:pt x="7144" y="7858"/>
                  </a:cubicBezTo>
                  <a:cubicBezTo>
                    <a:pt x="7144" y="6906"/>
                    <a:pt x="7144" y="6906"/>
                    <a:pt x="7144" y="785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688" name="Google Shape;13688;p15"/>
            <p:cNvSpPr/>
            <p:nvPr/>
          </p:nvSpPr>
          <p:spPr>
            <a:xfrm>
              <a:off x="7235666" y="4742973"/>
              <a:ext cx="9525" cy="9525"/>
            </a:xfrm>
            <a:custGeom>
              <a:avLst/>
              <a:gdLst/>
              <a:ahLst/>
              <a:cxnLst/>
              <a:rect l="l" t="t" r="r" b="b"/>
              <a:pathLst>
                <a:path w="9525" h="9525" extrusionOk="0">
                  <a:moveTo>
                    <a:pt x="7144" y="7144"/>
                  </a:moveTo>
                  <a:cubicBezTo>
                    <a:pt x="7144" y="7144"/>
                    <a:pt x="7144" y="7144"/>
                    <a:pt x="7144" y="7144"/>
                  </a:cubicBez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689" name="Google Shape;13689;p15"/>
            <p:cNvSpPr/>
            <p:nvPr/>
          </p:nvSpPr>
          <p:spPr>
            <a:xfrm>
              <a:off x="7261384" y="4744878"/>
              <a:ext cx="9525" cy="9525"/>
            </a:xfrm>
            <a:custGeom>
              <a:avLst/>
              <a:gdLst/>
              <a:ahLst/>
              <a:cxnLst/>
              <a:rect l="l" t="t" r="r" b="b"/>
              <a:pathLst>
                <a:path w="9525" h="9525" extrusionOk="0">
                  <a:moveTo>
                    <a:pt x="8096" y="8096"/>
                  </a:moveTo>
                  <a:lnTo>
                    <a:pt x="7144" y="7144"/>
                  </a:lnTo>
                  <a:cubicBezTo>
                    <a:pt x="7144" y="8096"/>
                    <a:pt x="7144" y="8096"/>
                    <a:pt x="8096" y="809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690" name="Google Shape;13690;p15"/>
            <p:cNvSpPr/>
            <p:nvPr/>
          </p:nvSpPr>
          <p:spPr>
            <a:xfrm>
              <a:off x="7294721" y="4754641"/>
              <a:ext cx="9525" cy="9525"/>
            </a:xfrm>
            <a:custGeom>
              <a:avLst/>
              <a:gdLst/>
              <a:ahLst/>
              <a:cxnLst/>
              <a:rect l="l" t="t" r="r" b="b"/>
              <a:pathLst>
                <a:path w="9525" h="9525" extrusionOk="0">
                  <a:moveTo>
                    <a:pt x="7144" y="7858"/>
                  </a:moveTo>
                  <a:cubicBezTo>
                    <a:pt x="7144" y="6906"/>
                    <a:pt x="7144" y="6906"/>
                    <a:pt x="7144" y="785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691" name="Google Shape;13691;p15"/>
            <p:cNvSpPr/>
            <p:nvPr/>
          </p:nvSpPr>
          <p:spPr>
            <a:xfrm>
              <a:off x="7271861" y="4740751"/>
              <a:ext cx="9525" cy="9525"/>
            </a:xfrm>
            <a:custGeom>
              <a:avLst/>
              <a:gdLst/>
              <a:ahLst/>
              <a:cxnLst/>
              <a:rect l="l" t="t" r="r" b="b"/>
              <a:pathLst>
                <a:path w="9525" h="9525" extrusionOk="0">
                  <a:moveTo>
                    <a:pt x="7144" y="8414"/>
                  </a:moveTo>
                  <a:cubicBezTo>
                    <a:pt x="7144" y="8414"/>
                    <a:pt x="7144" y="5556"/>
                    <a:pt x="7144" y="841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692" name="Google Shape;13692;p15"/>
            <p:cNvSpPr/>
            <p:nvPr/>
          </p:nvSpPr>
          <p:spPr>
            <a:xfrm>
              <a:off x="7278529" y="4741068"/>
              <a:ext cx="9525" cy="9525"/>
            </a:xfrm>
            <a:custGeom>
              <a:avLst/>
              <a:gdLst/>
              <a:ahLst/>
              <a:cxnLst/>
              <a:rect l="l" t="t" r="r" b="b"/>
              <a:pathLst>
                <a:path w="9525" h="9525" extrusionOk="0">
                  <a:moveTo>
                    <a:pt x="7144" y="7144"/>
                  </a:moveTo>
                  <a:cubicBezTo>
                    <a:pt x="7144" y="7144"/>
                    <a:pt x="9049" y="13811"/>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693" name="Google Shape;13693;p15"/>
            <p:cNvSpPr/>
            <p:nvPr/>
          </p:nvSpPr>
          <p:spPr>
            <a:xfrm>
              <a:off x="7290911" y="4743926"/>
              <a:ext cx="9525" cy="9525"/>
            </a:xfrm>
            <a:custGeom>
              <a:avLst/>
              <a:gdLst/>
              <a:ahLst/>
              <a:cxnLst/>
              <a:rect l="l" t="t" r="r" b="b"/>
              <a:pathLst>
                <a:path w="9525" h="9525" extrusionOk="0">
                  <a:moveTo>
                    <a:pt x="7144" y="7144"/>
                  </a:moveTo>
                  <a:lnTo>
                    <a:pt x="7144" y="7144"/>
                  </a:lnTo>
                  <a:lnTo>
                    <a:pt x="7144" y="7144"/>
                  </a:ln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694" name="Google Shape;13694;p15"/>
            <p:cNvSpPr/>
            <p:nvPr/>
          </p:nvSpPr>
          <p:spPr>
            <a:xfrm>
              <a:off x="7266146" y="4741068"/>
              <a:ext cx="9525" cy="9525"/>
            </a:xfrm>
            <a:custGeom>
              <a:avLst/>
              <a:gdLst/>
              <a:ahLst/>
              <a:cxnLst/>
              <a:rect l="l" t="t" r="r" b="b"/>
              <a:pathLst>
                <a:path w="9525" h="9525" extrusionOk="0">
                  <a:moveTo>
                    <a:pt x="7144" y="8096"/>
                  </a:moveTo>
                  <a:cubicBezTo>
                    <a:pt x="7144" y="8096"/>
                    <a:pt x="7144" y="7144"/>
                    <a:pt x="7144" y="7144"/>
                  </a:cubicBezTo>
                  <a:lnTo>
                    <a:pt x="7144" y="8096"/>
                  </a:ln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695" name="Google Shape;13695;p15"/>
            <p:cNvSpPr/>
            <p:nvPr/>
          </p:nvSpPr>
          <p:spPr>
            <a:xfrm>
              <a:off x="7034689" y="4761071"/>
              <a:ext cx="9525" cy="9525"/>
            </a:xfrm>
            <a:custGeom>
              <a:avLst/>
              <a:gdLst/>
              <a:ahLst/>
              <a:cxnLst/>
              <a:rect l="l" t="t" r="r" b="b"/>
              <a:pathLst>
                <a:path w="9525" h="9525" extrusionOk="0">
                  <a:moveTo>
                    <a:pt x="7144" y="7144"/>
                  </a:moveTo>
                  <a:cubicBezTo>
                    <a:pt x="7144" y="7144"/>
                    <a:pt x="7144" y="7144"/>
                    <a:pt x="7144" y="7144"/>
                  </a:cubicBez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696" name="Google Shape;13696;p15"/>
            <p:cNvSpPr/>
            <p:nvPr/>
          </p:nvSpPr>
          <p:spPr>
            <a:xfrm>
              <a:off x="7028021" y="4743905"/>
              <a:ext cx="9525" cy="9525"/>
            </a:xfrm>
            <a:custGeom>
              <a:avLst/>
              <a:gdLst/>
              <a:ahLst/>
              <a:cxnLst/>
              <a:rect l="l" t="t" r="r" b="b"/>
              <a:pathLst>
                <a:path w="9525" h="9525" extrusionOk="0">
                  <a:moveTo>
                    <a:pt x="7144" y="9069"/>
                  </a:moveTo>
                  <a:cubicBezTo>
                    <a:pt x="7144" y="8117"/>
                    <a:pt x="8096" y="5259"/>
                    <a:pt x="7144" y="906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697" name="Google Shape;13697;p15"/>
            <p:cNvSpPr/>
            <p:nvPr/>
          </p:nvSpPr>
          <p:spPr>
            <a:xfrm>
              <a:off x="7228046" y="4739692"/>
              <a:ext cx="9525" cy="9525"/>
            </a:xfrm>
            <a:custGeom>
              <a:avLst/>
              <a:gdLst/>
              <a:ahLst/>
              <a:cxnLst/>
              <a:rect l="l" t="t" r="r" b="b"/>
              <a:pathLst>
                <a:path w="9525" h="9525" extrusionOk="0">
                  <a:moveTo>
                    <a:pt x="7144" y="7567"/>
                  </a:moveTo>
                  <a:lnTo>
                    <a:pt x="7144" y="7567"/>
                  </a:lnTo>
                  <a:cubicBezTo>
                    <a:pt x="8096" y="6615"/>
                    <a:pt x="8096" y="7567"/>
                    <a:pt x="7144"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698" name="Google Shape;13698;p15"/>
            <p:cNvSpPr/>
            <p:nvPr/>
          </p:nvSpPr>
          <p:spPr>
            <a:xfrm>
              <a:off x="7164906" y="4743926"/>
              <a:ext cx="9525" cy="19050"/>
            </a:xfrm>
            <a:custGeom>
              <a:avLst/>
              <a:gdLst/>
              <a:ahLst/>
              <a:cxnLst/>
              <a:rect l="l" t="t" r="r" b="b"/>
              <a:pathLst>
                <a:path w="9525" h="19050" extrusionOk="0">
                  <a:moveTo>
                    <a:pt x="7419" y="7144"/>
                  </a:moveTo>
                  <a:cubicBezTo>
                    <a:pt x="8371" y="10001"/>
                    <a:pt x="6466" y="10001"/>
                    <a:pt x="7419" y="12859"/>
                  </a:cubicBezTo>
                  <a:cubicBezTo>
                    <a:pt x="7419" y="11906"/>
                    <a:pt x="8371" y="9049"/>
                    <a:pt x="7419"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699" name="Google Shape;13699;p15"/>
            <p:cNvSpPr/>
            <p:nvPr/>
          </p:nvSpPr>
          <p:spPr>
            <a:xfrm>
              <a:off x="7294298" y="4755356"/>
              <a:ext cx="9525" cy="9525"/>
            </a:xfrm>
            <a:custGeom>
              <a:avLst/>
              <a:gdLst/>
              <a:ahLst/>
              <a:cxnLst/>
              <a:rect l="l" t="t" r="r" b="b"/>
              <a:pathLst>
                <a:path w="9525" h="9525" extrusionOk="0">
                  <a:moveTo>
                    <a:pt x="7567" y="7144"/>
                  </a:moveTo>
                  <a:cubicBezTo>
                    <a:pt x="7567" y="7144"/>
                    <a:pt x="6615" y="7144"/>
                    <a:pt x="7567" y="7144"/>
                  </a:cubicBezTo>
                  <a:cubicBezTo>
                    <a:pt x="7567" y="7144"/>
                    <a:pt x="7567" y="7144"/>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700" name="Google Shape;13700;p15"/>
            <p:cNvSpPr/>
            <p:nvPr/>
          </p:nvSpPr>
          <p:spPr>
            <a:xfrm>
              <a:off x="7165181" y="4749641"/>
              <a:ext cx="9525" cy="9525"/>
            </a:xfrm>
            <a:custGeom>
              <a:avLst/>
              <a:gdLst/>
              <a:ahLst/>
              <a:cxnLst/>
              <a:rect l="l" t="t" r="r" b="b"/>
              <a:pathLst>
                <a:path w="9525" h="9525" extrusionOk="0">
                  <a:moveTo>
                    <a:pt x="7144" y="7144"/>
                  </a:moveTo>
                  <a:cubicBezTo>
                    <a:pt x="7144" y="7144"/>
                    <a:pt x="7144"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701" name="Google Shape;13701;p15"/>
            <p:cNvSpPr/>
            <p:nvPr/>
          </p:nvSpPr>
          <p:spPr>
            <a:xfrm>
              <a:off x="7212806" y="4742021"/>
              <a:ext cx="9525" cy="9525"/>
            </a:xfrm>
            <a:custGeom>
              <a:avLst/>
              <a:gdLst/>
              <a:ahLst/>
              <a:cxnLst/>
              <a:rect l="l" t="t" r="r" b="b"/>
              <a:pathLst>
                <a:path w="9525" h="9525" extrusionOk="0">
                  <a:moveTo>
                    <a:pt x="7144" y="7144"/>
                  </a:moveTo>
                  <a:cubicBezTo>
                    <a:pt x="7144" y="8096"/>
                    <a:pt x="7144" y="8096"/>
                    <a:pt x="7144" y="8096"/>
                  </a:cubicBezTo>
                  <a:cubicBezTo>
                    <a:pt x="7144" y="8096"/>
                    <a:pt x="7144"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702" name="Google Shape;13702;p15"/>
            <p:cNvSpPr/>
            <p:nvPr/>
          </p:nvSpPr>
          <p:spPr>
            <a:xfrm>
              <a:off x="7224765" y="4745831"/>
              <a:ext cx="9525" cy="9525"/>
            </a:xfrm>
            <a:custGeom>
              <a:avLst/>
              <a:gdLst/>
              <a:ahLst/>
              <a:cxnLst/>
              <a:rect l="l" t="t" r="r" b="b"/>
              <a:pathLst>
                <a:path w="9525" h="9525" extrusionOk="0">
                  <a:moveTo>
                    <a:pt x="7567" y="7144"/>
                  </a:moveTo>
                  <a:lnTo>
                    <a:pt x="7567" y="7144"/>
                  </a:lnTo>
                  <a:cubicBezTo>
                    <a:pt x="6615" y="7144"/>
                    <a:pt x="7567" y="7144"/>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703" name="Google Shape;13703;p15"/>
            <p:cNvSpPr/>
            <p:nvPr/>
          </p:nvSpPr>
          <p:spPr>
            <a:xfrm>
              <a:off x="7206245" y="4746113"/>
              <a:ext cx="9525" cy="9525"/>
            </a:xfrm>
            <a:custGeom>
              <a:avLst/>
              <a:gdLst/>
              <a:ahLst/>
              <a:cxnLst/>
              <a:rect l="l" t="t" r="r" b="b"/>
              <a:pathLst>
                <a:path w="9525" h="9525" extrusionOk="0">
                  <a:moveTo>
                    <a:pt x="7990" y="7815"/>
                  </a:moveTo>
                  <a:cubicBezTo>
                    <a:pt x="6086" y="5909"/>
                    <a:pt x="7990" y="8767"/>
                    <a:pt x="7990" y="7815"/>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704" name="Google Shape;13704;p15"/>
            <p:cNvSpPr/>
            <p:nvPr/>
          </p:nvSpPr>
          <p:spPr>
            <a:xfrm>
              <a:off x="7200424" y="4746783"/>
              <a:ext cx="9525" cy="9525"/>
            </a:xfrm>
            <a:custGeom>
              <a:avLst/>
              <a:gdLst/>
              <a:ahLst/>
              <a:cxnLst/>
              <a:rect l="l" t="t" r="r" b="b"/>
              <a:pathLst>
                <a:path w="9525" h="9525" extrusionOk="0">
                  <a:moveTo>
                    <a:pt x="7144" y="7144"/>
                  </a:moveTo>
                  <a:cubicBezTo>
                    <a:pt x="7144" y="8096"/>
                    <a:pt x="7144"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705" name="Google Shape;13705;p15"/>
            <p:cNvSpPr/>
            <p:nvPr/>
          </p:nvSpPr>
          <p:spPr>
            <a:xfrm>
              <a:off x="7054268" y="4759166"/>
              <a:ext cx="9525" cy="9525"/>
            </a:xfrm>
            <a:custGeom>
              <a:avLst/>
              <a:gdLst/>
              <a:ahLst/>
              <a:cxnLst/>
              <a:rect l="l" t="t" r="r" b="b"/>
              <a:pathLst>
                <a:path w="9525" h="9525" extrusionOk="0">
                  <a:moveTo>
                    <a:pt x="7567" y="10001"/>
                  </a:moveTo>
                  <a:cubicBezTo>
                    <a:pt x="7567" y="9049"/>
                    <a:pt x="7567" y="8096"/>
                    <a:pt x="7567" y="7144"/>
                  </a:cubicBezTo>
                  <a:cubicBezTo>
                    <a:pt x="7567" y="10001"/>
                    <a:pt x="6615" y="10001"/>
                    <a:pt x="7567" y="10001"/>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706" name="Google Shape;13706;p15"/>
            <p:cNvSpPr/>
            <p:nvPr/>
          </p:nvSpPr>
          <p:spPr>
            <a:xfrm>
              <a:off x="7294721" y="4754403"/>
              <a:ext cx="9525" cy="9525"/>
            </a:xfrm>
            <a:custGeom>
              <a:avLst/>
              <a:gdLst/>
              <a:ahLst/>
              <a:cxnLst/>
              <a:rect l="l" t="t" r="r" b="b"/>
              <a:pathLst>
                <a:path w="9525" h="9525" extrusionOk="0">
                  <a:moveTo>
                    <a:pt x="7144" y="7144"/>
                  </a:moveTo>
                  <a:cubicBezTo>
                    <a:pt x="7144" y="10001"/>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707" name="Google Shape;13707;p15"/>
            <p:cNvSpPr/>
            <p:nvPr/>
          </p:nvSpPr>
          <p:spPr>
            <a:xfrm>
              <a:off x="7206139" y="4769643"/>
              <a:ext cx="9525" cy="9525"/>
            </a:xfrm>
            <a:custGeom>
              <a:avLst/>
              <a:gdLst/>
              <a:ahLst/>
              <a:cxnLst/>
              <a:rect l="l" t="t" r="r" b="b"/>
              <a:pathLst>
                <a:path w="9525" h="9525" extrusionOk="0">
                  <a:moveTo>
                    <a:pt x="8096" y="7144"/>
                  </a:moveTo>
                  <a:lnTo>
                    <a:pt x="7144" y="7144"/>
                  </a:lnTo>
                  <a:cubicBezTo>
                    <a:pt x="8096" y="7144"/>
                    <a:pt x="8096" y="7144"/>
                    <a:pt x="8096"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708" name="Google Shape;13708;p15"/>
            <p:cNvSpPr/>
            <p:nvPr/>
          </p:nvSpPr>
          <p:spPr>
            <a:xfrm>
              <a:off x="7120414" y="4765833"/>
              <a:ext cx="9525" cy="9525"/>
            </a:xfrm>
            <a:custGeom>
              <a:avLst/>
              <a:gdLst/>
              <a:ahLst/>
              <a:cxnLst/>
              <a:rect l="l" t="t" r="r" b="b"/>
              <a:pathLst>
                <a:path w="9525" h="9525" extrusionOk="0">
                  <a:moveTo>
                    <a:pt x="7144" y="7144"/>
                  </a:moveTo>
                  <a:lnTo>
                    <a:pt x="7144" y="7144"/>
                  </a:ln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709" name="Google Shape;13709;p15"/>
            <p:cNvSpPr/>
            <p:nvPr/>
          </p:nvSpPr>
          <p:spPr>
            <a:xfrm>
              <a:off x="7202567" y="4767840"/>
              <a:ext cx="9525" cy="9525"/>
            </a:xfrm>
            <a:custGeom>
              <a:avLst/>
              <a:gdLst/>
              <a:ahLst/>
              <a:cxnLst/>
              <a:rect l="l" t="t" r="r" b="b"/>
              <a:pathLst>
                <a:path w="9525" h="9525" extrusionOk="0">
                  <a:moveTo>
                    <a:pt x="7858" y="8947"/>
                  </a:moveTo>
                  <a:cubicBezTo>
                    <a:pt x="6906" y="6090"/>
                    <a:pt x="6906" y="7042"/>
                    <a:pt x="7858" y="894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710" name="Google Shape;13710;p15"/>
            <p:cNvSpPr/>
            <p:nvPr/>
          </p:nvSpPr>
          <p:spPr>
            <a:xfrm>
              <a:off x="7054691" y="4759166"/>
              <a:ext cx="9525" cy="9525"/>
            </a:xfrm>
            <a:custGeom>
              <a:avLst/>
              <a:gdLst/>
              <a:ahLst/>
              <a:cxnLst/>
              <a:rect l="l" t="t" r="r" b="b"/>
              <a:pathLst>
                <a:path w="9525" h="9525" extrusionOk="0">
                  <a:moveTo>
                    <a:pt x="7144" y="7144"/>
                  </a:moveTo>
                  <a:lnTo>
                    <a:pt x="7144" y="7144"/>
                  </a:lnTo>
                  <a:lnTo>
                    <a:pt x="7144" y="7144"/>
                  </a:ln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711" name="Google Shape;13711;p15"/>
            <p:cNvSpPr/>
            <p:nvPr/>
          </p:nvSpPr>
          <p:spPr>
            <a:xfrm>
              <a:off x="7024211" y="4736306"/>
              <a:ext cx="285750" cy="47625"/>
            </a:xfrm>
            <a:custGeom>
              <a:avLst/>
              <a:gdLst/>
              <a:ahLst/>
              <a:cxnLst/>
              <a:rect l="l" t="t" r="r" b="b"/>
              <a:pathLst>
                <a:path w="285750" h="47625" extrusionOk="0">
                  <a:moveTo>
                    <a:pt x="30004" y="36671"/>
                  </a:moveTo>
                  <a:cubicBezTo>
                    <a:pt x="28099" y="36671"/>
                    <a:pt x="38576" y="31909"/>
                    <a:pt x="38576" y="26194"/>
                  </a:cubicBezTo>
                  <a:cubicBezTo>
                    <a:pt x="37624" y="28099"/>
                    <a:pt x="37624" y="28099"/>
                    <a:pt x="38576" y="27146"/>
                  </a:cubicBezTo>
                  <a:cubicBezTo>
                    <a:pt x="36671" y="31909"/>
                    <a:pt x="37624" y="31909"/>
                    <a:pt x="40481" y="28099"/>
                  </a:cubicBezTo>
                  <a:cubicBezTo>
                    <a:pt x="40481" y="34766"/>
                    <a:pt x="37624" y="29051"/>
                    <a:pt x="37624" y="35719"/>
                  </a:cubicBezTo>
                  <a:cubicBezTo>
                    <a:pt x="40481" y="38576"/>
                    <a:pt x="110966" y="36671"/>
                    <a:pt x="115729" y="34766"/>
                  </a:cubicBezTo>
                  <a:cubicBezTo>
                    <a:pt x="115729" y="39529"/>
                    <a:pt x="115729" y="39529"/>
                    <a:pt x="115729" y="34766"/>
                  </a:cubicBezTo>
                  <a:cubicBezTo>
                    <a:pt x="123349" y="39529"/>
                    <a:pt x="210026" y="50006"/>
                    <a:pt x="209074" y="28099"/>
                  </a:cubicBezTo>
                  <a:cubicBezTo>
                    <a:pt x="209074" y="35719"/>
                    <a:pt x="210979" y="34766"/>
                    <a:pt x="210979" y="36671"/>
                  </a:cubicBezTo>
                  <a:cubicBezTo>
                    <a:pt x="210979" y="36671"/>
                    <a:pt x="228124" y="30956"/>
                    <a:pt x="222409" y="26194"/>
                  </a:cubicBezTo>
                  <a:cubicBezTo>
                    <a:pt x="217646" y="36671"/>
                    <a:pt x="250031" y="22384"/>
                    <a:pt x="254794" y="21431"/>
                  </a:cubicBezTo>
                  <a:cubicBezTo>
                    <a:pt x="250984" y="31909"/>
                    <a:pt x="257651" y="24289"/>
                    <a:pt x="256699" y="22384"/>
                  </a:cubicBezTo>
                  <a:cubicBezTo>
                    <a:pt x="256699" y="24289"/>
                    <a:pt x="256699" y="24289"/>
                    <a:pt x="257651" y="21431"/>
                  </a:cubicBezTo>
                  <a:cubicBezTo>
                    <a:pt x="257651" y="22384"/>
                    <a:pt x="261461" y="33814"/>
                    <a:pt x="263366" y="20479"/>
                  </a:cubicBezTo>
                  <a:cubicBezTo>
                    <a:pt x="262414" y="30956"/>
                    <a:pt x="267176" y="25241"/>
                    <a:pt x="267176" y="29051"/>
                  </a:cubicBezTo>
                  <a:cubicBezTo>
                    <a:pt x="269081" y="26194"/>
                    <a:pt x="270034" y="22384"/>
                    <a:pt x="272891" y="17621"/>
                  </a:cubicBezTo>
                  <a:cubicBezTo>
                    <a:pt x="274796" y="23336"/>
                    <a:pt x="276701" y="21431"/>
                    <a:pt x="276701" y="25241"/>
                  </a:cubicBezTo>
                  <a:cubicBezTo>
                    <a:pt x="277654" y="20479"/>
                    <a:pt x="278606" y="20479"/>
                    <a:pt x="277654" y="25241"/>
                  </a:cubicBezTo>
                  <a:cubicBezTo>
                    <a:pt x="276701" y="27146"/>
                    <a:pt x="281464" y="13811"/>
                    <a:pt x="278606" y="22384"/>
                  </a:cubicBezTo>
                  <a:cubicBezTo>
                    <a:pt x="278606" y="20479"/>
                    <a:pt x="271939" y="8096"/>
                    <a:pt x="269081" y="20479"/>
                  </a:cubicBezTo>
                  <a:cubicBezTo>
                    <a:pt x="265271" y="16669"/>
                    <a:pt x="267176" y="10001"/>
                    <a:pt x="267176" y="17621"/>
                  </a:cubicBezTo>
                  <a:cubicBezTo>
                    <a:pt x="266224" y="14764"/>
                    <a:pt x="250984" y="10954"/>
                    <a:pt x="251936" y="11906"/>
                  </a:cubicBezTo>
                  <a:cubicBezTo>
                    <a:pt x="247174" y="13811"/>
                    <a:pt x="246221" y="16669"/>
                    <a:pt x="250031" y="22384"/>
                  </a:cubicBezTo>
                  <a:cubicBezTo>
                    <a:pt x="250984" y="17621"/>
                    <a:pt x="250984" y="16669"/>
                    <a:pt x="249079" y="18574"/>
                  </a:cubicBezTo>
                  <a:cubicBezTo>
                    <a:pt x="248126" y="12859"/>
                    <a:pt x="247174" y="10954"/>
                    <a:pt x="243364" y="16669"/>
                  </a:cubicBezTo>
                  <a:cubicBezTo>
                    <a:pt x="229076" y="12859"/>
                    <a:pt x="228124" y="10954"/>
                    <a:pt x="221456" y="20479"/>
                  </a:cubicBezTo>
                  <a:cubicBezTo>
                    <a:pt x="221456" y="20479"/>
                    <a:pt x="219551" y="10001"/>
                    <a:pt x="219551" y="10954"/>
                  </a:cubicBezTo>
                  <a:cubicBezTo>
                    <a:pt x="219551" y="11906"/>
                    <a:pt x="217646" y="16669"/>
                    <a:pt x="215741" y="17621"/>
                  </a:cubicBezTo>
                  <a:cubicBezTo>
                    <a:pt x="213836" y="13811"/>
                    <a:pt x="214789" y="10001"/>
                    <a:pt x="211931" y="8096"/>
                  </a:cubicBezTo>
                  <a:cubicBezTo>
                    <a:pt x="209074" y="13811"/>
                    <a:pt x="213836" y="5239"/>
                    <a:pt x="210979" y="15716"/>
                  </a:cubicBezTo>
                  <a:cubicBezTo>
                    <a:pt x="206216" y="4286"/>
                    <a:pt x="210026" y="12859"/>
                    <a:pt x="205264" y="18574"/>
                  </a:cubicBezTo>
                  <a:cubicBezTo>
                    <a:pt x="205264" y="14764"/>
                    <a:pt x="202406" y="8096"/>
                    <a:pt x="199549" y="15716"/>
                  </a:cubicBezTo>
                  <a:cubicBezTo>
                    <a:pt x="202406" y="14764"/>
                    <a:pt x="200501" y="15716"/>
                    <a:pt x="201454" y="19526"/>
                  </a:cubicBezTo>
                  <a:cubicBezTo>
                    <a:pt x="199549" y="12859"/>
                    <a:pt x="184309" y="13811"/>
                    <a:pt x="186214" y="22384"/>
                  </a:cubicBezTo>
                  <a:cubicBezTo>
                    <a:pt x="183356" y="12859"/>
                    <a:pt x="171926" y="19526"/>
                    <a:pt x="168116" y="22384"/>
                  </a:cubicBezTo>
                  <a:cubicBezTo>
                    <a:pt x="168116" y="16669"/>
                    <a:pt x="168116" y="16669"/>
                    <a:pt x="167164" y="23336"/>
                  </a:cubicBezTo>
                  <a:cubicBezTo>
                    <a:pt x="166211" y="20479"/>
                    <a:pt x="167164" y="16669"/>
                    <a:pt x="165259" y="15716"/>
                  </a:cubicBezTo>
                  <a:cubicBezTo>
                    <a:pt x="160496" y="17621"/>
                    <a:pt x="160496" y="20479"/>
                    <a:pt x="157639" y="22384"/>
                  </a:cubicBezTo>
                  <a:cubicBezTo>
                    <a:pt x="160496" y="6191"/>
                    <a:pt x="158591" y="22384"/>
                    <a:pt x="155734" y="22384"/>
                  </a:cubicBezTo>
                  <a:cubicBezTo>
                    <a:pt x="155734" y="14764"/>
                    <a:pt x="145256" y="9049"/>
                    <a:pt x="145256" y="19526"/>
                  </a:cubicBezTo>
                  <a:cubicBezTo>
                    <a:pt x="143351" y="20479"/>
                    <a:pt x="142399" y="9049"/>
                    <a:pt x="142399" y="9049"/>
                  </a:cubicBezTo>
                  <a:cubicBezTo>
                    <a:pt x="142399" y="13811"/>
                    <a:pt x="76676" y="15716"/>
                    <a:pt x="72866" y="16669"/>
                  </a:cubicBezTo>
                  <a:cubicBezTo>
                    <a:pt x="64294" y="14764"/>
                    <a:pt x="51911" y="19526"/>
                    <a:pt x="55721" y="7144"/>
                  </a:cubicBezTo>
                  <a:cubicBezTo>
                    <a:pt x="48101" y="24289"/>
                    <a:pt x="52864" y="10954"/>
                    <a:pt x="52864" y="10954"/>
                  </a:cubicBezTo>
                  <a:cubicBezTo>
                    <a:pt x="51911" y="9049"/>
                    <a:pt x="49054" y="6191"/>
                    <a:pt x="50006" y="13811"/>
                  </a:cubicBezTo>
                  <a:cubicBezTo>
                    <a:pt x="50006" y="13811"/>
                    <a:pt x="50959" y="11906"/>
                    <a:pt x="49054" y="18574"/>
                  </a:cubicBezTo>
                  <a:cubicBezTo>
                    <a:pt x="49054" y="15716"/>
                    <a:pt x="14764" y="8096"/>
                    <a:pt x="10954" y="7144"/>
                  </a:cubicBezTo>
                  <a:cubicBezTo>
                    <a:pt x="8096" y="9049"/>
                    <a:pt x="7144" y="28099"/>
                    <a:pt x="7144" y="29051"/>
                  </a:cubicBezTo>
                  <a:cubicBezTo>
                    <a:pt x="11906" y="28099"/>
                    <a:pt x="7144" y="25241"/>
                    <a:pt x="8096" y="29051"/>
                  </a:cubicBezTo>
                  <a:cubicBezTo>
                    <a:pt x="10001" y="27146"/>
                    <a:pt x="10001" y="28099"/>
                    <a:pt x="9049" y="30956"/>
                  </a:cubicBezTo>
                  <a:cubicBezTo>
                    <a:pt x="12859" y="30956"/>
                    <a:pt x="8096" y="30004"/>
                    <a:pt x="10954" y="26194"/>
                  </a:cubicBezTo>
                  <a:cubicBezTo>
                    <a:pt x="11906" y="31909"/>
                    <a:pt x="21431" y="35719"/>
                    <a:pt x="24289" y="27146"/>
                  </a:cubicBezTo>
                  <a:cubicBezTo>
                    <a:pt x="28099" y="36671"/>
                    <a:pt x="24289" y="29051"/>
                    <a:pt x="30004" y="36671"/>
                  </a:cubicBezTo>
                  <a:close/>
                  <a:moveTo>
                    <a:pt x="53816" y="30004"/>
                  </a:moveTo>
                  <a:cubicBezTo>
                    <a:pt x="53816" y="30004"/>
                    <a:pt x="52864" y="30956"/>
                    <a:pt x="53816" y="30004"/>
                  </a:cubicBezTo>
                  <a:close/>
                  <a:moveTo>
                    <a:pt x="55721" y="30004"/>
                  </a:moveTo>
                  <a:cubicBezTo>
                    <a:pt x="54769" y="30004"/>
                    <a:pt x="54769" y="26194"/>
                    <a:pt x="55721" y="30004"/>
                  </a:cubicBezTo>
                  <a:close/>
                  <a:moveTo>
                    <a:pt x="53816" y="10001"/>
                  </a:moveTo>
                  <a:cubicBezTo>
                    <a:pt x="53816" y="10001"/>
                    <a:pt x="52864" y="13811"/>
                    <a:pt x="53816" y="10001"/>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712" name="Google Shape;13712;p15"/>
            <p:cNvSpPr/>
            <p:nvPr/>
          </p:nvSpPr>
          <p:spPr>
            <a:xfrm>
              <a:off x="7069931" y="4742973"/>
              <a:ext cx="9525" cy="9525"/>
            </a:xfrm>
            <a:custGeom>
              <a:avLst/>
              <a:gdLst/>
              <a:ahLst/>
              <a:cxnLst/>
              <a:rect l="l" t="t" r="r" b="b"/>
              <a:pathLst>
                <a:path w="9525" h="9525" extrusionOk="0">
                  <a:moveTo>
                    <a:pt x="7144" y="7144"/>
                  </a:moveTo>
                  <a:cubicBezTo>
                    <a:pt x="7144" y="8096"/>
                    <a:pt x="7144" y="9049"/>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713" name="Google Shape;13713;p15"/>
            <p:cNvSpPr/>
            <p:nvPr/>
          </p:nvSpPr>
          <p:spPr>
            <a:xfrm>
              <a:off x="7262336" y="4746783"/>
              <a:ext cx="9525" cy="9525"/>
            </a:xfrm>
            <a:custGeom>
              <a:avLst/>
              <a:gdLst/>
              <a:ahLst/>
              <a:cxnLst/>
              <a:rect l="l" t="t" r="r" b="b"/>
              <a:pathLst>
                <a:path w="9525" h="9525" extrusionOk="0">
                  <a:moveTo>
                    <a:pt x="7144" y="7144"/>
                  </a:moveTo>
                  <a:cubicBezTo>
                    <a:pt x="7144" y="7144"/>
                    <a:pt x="7144"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714" name="Google Shape;13714;p15"/>
            <p:cNvSpPr/>
            <p:nvPr/>
          </p:nvSpPr>
          <p:spPr>
            <a:xfrm>
              <a:off x="7118509" y="4766363"/>
              <a:ext cx="9525" cy="9525"/>
            </a:xfrm>
            <a:custGeom>
              <a:avLst/>
              <a:gdLst/>
              <a:ahLst/>
              <a:cxnLst/>
              <a:rect l="l" t="t" r="r" b="b"/>
              <a:pathLst>
                <a:path w="9525" h="9525" extrusionOk="0">
                  <a:moveTo>
                    <a:pt x="7144" y="7567"/>
                  </a:moveTo>
                  <a:cubicBezTo>
                    <a:pt x="7144" y="6615"/>
                    <a:pt x="7144" y="7567"/>
                    <a:pt x="7144"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715" name="Google Shape;13715;p15"/>
            <p:cNvSpPr/>
            <p:nvPr/>
          </p:nvSpPr>
          <p:spPr>
            <a:xfrm>
              <a:off x="7273766" y="4755356"/>
              <a:ext cx="9525" cy="9525"/>
            </a:xfrm>
            <a:custGeom>
              <a:avLst/>
              <a:gdLst/>
              <a:ahLst/>
              <a:cxnLst/>
              <a:rect l="l" t="t" r="r" b="b"/>
              <a:pathLst>
                <a:path w="9525" h="9525" extrusionOk="0">
                  <a:moveTo>
                    <a:pt x="7144" y="7144"/>
                  </a:moveTo>
                  <a:cubicBezTo>
                    <a:pt x="7144" y="7144"/>
                    <a:pt x="7144" y="7144"/>
                    <a:pt x="7144" y="7144"/>
                  </a:cubicBez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716" name="Google Shape;13716;p15"/>
            <p:cNvSpPr/>
            <p:nvPr/>
          </p:nvSpPr>
          <p:spPr>
            <a:xfrm>
              <a:off x="7278529" y="4755356"/>
              <a:ext cx="9525" cy="9525"/>
            </a:xfrm>
            <a:custGeom>
              <a:avLst/>
              <a:gdLst/>
              <a:ahLst/>
              <a:cxnLst/>
              <a:rect l="l" t="t" r="r" b="b"/>
              <a:pathLst>
                <a:path w="9525" h="9525" extrusionOk="0">
                  <a:moveTo>
                    <a:pt x="7144" y="7144"/>
                  </a:moveTo>
                  <a:lnTo>
                    <a:pt x="7144" y="7144"/>
                  </a:lnTo>
                  <a:cubicBezTo>
                    <a:pt x="8096"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717" name="Google Shape;13717;p15"/>
            <p:cNvSpPr/>
            <p:nvPr/>
          </p:nvSpPr>
          <p:spPr>
            <a:xfrm>
              <a:off x="7282339" y="4755038"/>
              <a:ext cx="9525" cy="9525"/>
            </a:xfrm>
            <a:custGeom>
              <a:avLst/>
              <a:gdLst/>
              <a:ahLst/>
              <a:cxnLst/>
              <a:rect l="l" t="t" r="r" b="b"/>
              <a:pathLst>
                <a:path w="9525" h="9525" extrusionOk="0">
                  <a:moveTo>
                    <a:pt x="7144" y="8414"/>
                  </a:moveTo>
                  <a:cubicBezTo>
                    <a:pt x="7144" y="8414"/>
                    <a:pt x="7144" y="5556"/>
                    <a:pt x="7144" y="841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718" name="Google Shape;13718;p15"/>
            <p:cNvSpPr/>
            <p:nvPr/>
          </p:nvSpPr>
          <p:spPr>
            <a:xfrm>
              <a:off x="7226141" y="4764881"/>
              <a:ext cx="9525" cy="9525"/>
            </a:xfrm>
            <a:custGeom>
              <a:avLst/>
              <a:gdLst/>
              <a:ahLst/>
              <a:cxnLst/>
              <a:rect l="l" t="t" r="r" b="b"/>
              <a:pathLst>
                <a:path w="9525" h="9525" extrusionOk="0">
                  <a:moveTo>
                    <a:pt x="7144" y="7144"/>
                  </a:moveTo>
                  <a:cubicBezTo>
                    <a:pt x="7144" y="7144"/>
                    <a:pt x="7144" y="7144"/>
                    <a:pt x="7144" y="7144"/>
                  </a:cubicBezTo>
                  <a:cubicBezTo>
                    <a:pt x="7144" y="8096"/>
                    <a:pt x="7144"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719" name="Google Shape;13719;p15"/>
            <p:cNvSpPr/>
            <p:nvPr/>
          </p:nvSpPr>
          <p:spPr>
            <a:xfrm>
              <a:off x="7242334" y="4757261"/>
              <a:ext cx="9525" cy="9525"/>
            </a:xfrm>
            <a:custGeom>
              <a:avLst/>
              <a:gdLst/>
              <a:ahLst/>
              <a:cxnLst/>
              <a:rect l="l" t="t" r="r" b="b"/>
              <a:pathLst>
                <a:path w="9525" h="9525" extrusionOk="0">
                  <a:moveTo>
                    <a:pt x="7144" y="7144"/>
                  </a:moveTo>
                  <a:cubicBezTo>
                    <a:pt x="7144" y="8096"/>
                    <a:pt x="7144" y="8096"/>
                    <a:pt x="7144" y="8096"/>
                  </a:cubicBezTo>
                  <a:cubicBezTo>
                    <a:pt x="7144" y="8096"/>
                    <a:pt x="7144"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720" name="Google Shape;13720;p15"/>
            <p:cNvSpPr/>
            <p:nvPr/>
          </p:nvSpPr>
          <p:spPr>
            <a:xfrm>
              <a:off x="7207091" y="4769643"/>
              <a:ext cx="9525" cy="9525"/>
            </a:xfrm>
            <a:custGeom>
              <a:avLst/>
              <a:gdLst/>
              <a:ahLst/>
              <a:cxnLst/>
              <a:rect l="l" t="t" r="r" b="b"/>
              <a:pathLst>
                <a:path w="9525" h="9525" extrusionOk="0">
                  <a:moveTo>
                    <a:pt x="7144" y="7144"/>
                  </a:move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721" name="Google Shape;13721;p15"/>
            <p:cNvSpPr/>
            <p:nvPr/>
          </p:nvSpPr>
          <p:spPr>
            <a:xfrm>
              <a:off x="7241381" y="4758213"/>
              <a:ext cx="9525" cy="9525"/>
            </a:xfrm>
            <a:custGeom>
              <a:avLst/>
              <a:gdLst/>
              <a:ahLst/>
              <a:cxnLst/>
              <a:rect l="l" t="t" r="r" b="b"/>
              <a:pathLst>
                <a:path w="9525" h="9525" extrusionOk="0">
                  <a:moveTo>
                    <a:pt x="7144" y="7144"/>
                  </a:moveTo>
                  <a:cubicBezTo>
                    <a:pt x="7144" y="8096"/>
                    <a:pt x="8096" y="8096"/>
                    <a:pt x="7144" y="7144"/>
                  </a:cubicBezTo>
                  <a:cubicBezTo>
                    <a:pt x="8096"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722" name="Google Shape;13722;p15"/>
            <p:cNvSpPr/>
            <p:nvPr/>
          </p:nvSpPr>
          <p:spPr>
            <a:xfrm>
              <a:off x="7297579" y="4754932"/>
              <a:ext cx="9525" cy="9525"/>
            </a:xfrm>
            <a:custGeom>
              <a:avLst/>
              <a:gdLst/>
              <a:ahLst/>
              <a:cxnLst/>
              <a:rect l="l" t="t" r="r" b="b"/>
              <a:pathLst>
                <a:path w="9525" h="9525" extrusionOk="0">
                  <a:moveTo>
                    <a:pt x="7144" y="7567"/>
                  </a:moveTo>
                  <a:cubicBezTo>
                    <a:pt x="7144" y="7567"/>
                    <a:pt x="8096" y="6615"/>
                    <a:pt x="7144"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723" name="Google Shape;13723;p15"/>
            <p:cNvSpPr/>
            <p:nvPr/>
          </p:nvSpPr>
          <p:spPr>
            <a:xfrm>
              <a:off x="7297579" y="4754641"/>
              <a:ext cx="9525" cy="9525"/>
            </a:xfrm>
            <a:custGeom>
              <a:avLst/>
              <a:gdLst/>
              <a:ahLst/>
              <a:cxnLst/>
              <a:rect l="l" t="t" r="r" b="b"/>
              <a:pathLst>
                <a:path w="9525" h="9525" extrusionOk="0">
                  <a:moveTo>
                    <a:pt x="7144" y="7858"/>
                  </a:moveTo>
                  <a:lnTo>
                    <a:pt x="7144" y="7858"/>
                  </a:lnTo>
                  <a:cubicBezTo>
                    <a:pt x="7144" y="6906"/>
                    <a:pt x="7144" y="6906"/>
                    <a:pt x="7144" y="785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724" name="Google Shape;13724;p15"/>
            <p:cNvSpPr/>
            <p:nvPr/>
          </p:nvSpPr>
          <p:spPr>
            <a:xfrm>
              <a:off x="7298531" y="4753451"/>
              <a:ext cx="9525" cy="9525"/>
            </a:xfrm>
            <a:custGeom>
              <a:avLst/>
              <a:gdLst/>
              <a:ahLst/>
              <a:cxnLst/>
              <a:rect l="l" t="t" r="r" b="b"/>
              <a:pathLst>
                <a:path w="9525" h="9525" extrusionOk="0">
                  <a:moveTo>
                    <a:pt x="7144" y="7144"/>
                  </a:moveTo>
                  <a:lnTo>
                    <a:pt x="7144" y="7144"/>
                  </a:lnTo>
                  <a:cubicBezTo>
                    <a:pt x="7144" y="8096"/>
                    <a:pt x="7144"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725" name="Google Shape;13725;p15"/>
            <p:cNvSpPr/>
            <p:nvPr/>
          </p:nvSpPr>
          <p:spPr>
            <a:xfrm>
              <a:off x="7292816" y="4754403"/>
              <a:ext cx="9525" cy="9525"/>
            </a:xfrm>
            <a:custGeom>
              <a:avLst/>
              <a:gdLst/>
              <a:ahLst/>
              <a:cxnLst/>
              <a:rect l="l" t="t" r="r" b="b"/>
              <a:pathLst>
                <a:path w="9525" h="9525" extrusionOk="0">
                  <a:moveTo>
                    <a:pt x="7144" y="7144"/>
                  </a:moveTo>
                  <a:lnTo>
                    <a:pt x="7144" y="8096"/>
                  </a:lnTo>
                  <a:cubicBezTo>
                    <a:pt x="7144" y="8096"/>
                    <a:pt x="7144"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726" name="Google Shape;13726;p15"/>
            <p:cNvSpPr/>
            <p:nvPr/>
          </p:nvSpPr>
          <p:spPr>
            <a:xfrm>
              <a:off x="7291864" y="4755356"/>
              <a:ext cx="9525" cy="9525"/>
            </a:xfrm>
            <a:custGeom>
              <a:avLst/>
              <a:gdLst/>
              <a:ahLst/>
              <a:cxnLst/>
              <a:rect l="l" t="t" r="r" b="b"/>
              <a:pathLst>
                <a:path w="9525" h="9525" extrusionOk="0">
                  <a:moveTo>
                    <a:pt x="7144" y="7144"/>
                  </a:moveTo>
                  <a:cubicBezTo>
                    <a:pt x="11906" y="9049"/>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727" name="Google Shape;13727;p15"/>
            <p:cNvSpPr/>
            <p:nvPr/>
          </p:nvSpPr>
          <p:spPr>
            <a:xfrm>
              <a:off x="7284244" y="4742303"/>
              <a:ext cx="9525" cy="9525"/>
            </a:xfrm>
            <a:custGeom>
              <a:avLst/>
              <a:gdLst/>
              <a:ahLst/>
              <a:cxnLst/>
              <a:rect l="l" t="t" r="r" b="b"/>
              <a:pathLst>
                <a:path w="9525" h="9525" extrusionOk="0">
                  <a:moveTo>
                    <a:pt x="7144" y="7815"/>
                  </a:moveTo>
                  <a:cubicBezTo>
                    <a:pt x="9049" y="5909"/>
                    <a:pt x="7144" y="8767"/>
                    <a:pt x="7144" y="7815"/>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728" name="Google Shape;13728;p15"/>
            <p:cNvSpPr/>
            <p:nvPr/>
          </p:nvSpPr>
          <p:spPr>
            <a:xfrm>
              <a:off x="7279719" y="4740116"/>
              <a:ext cx="9525" cy="9525"/>
            </a:xfrm>
            <a:custGeom>
              <a:avLst/>
              <a:gdLst/>
              <a:ahLst/>
              <a:cxnLst/>
              <a:rect l="l" t="t" r="r" b="b"/>
              <a:pathLst>
                <a:path w="9525" h="9525" extrusionOk="0">
                  <a:moveTo>
                    <a:pt x="7858" y="9049"/>
                  </a:moveTo>
                  <a:cubicBezTo>
                    <a:pt x="8811" y="8096"/>
                    <a:pt x="7858" y="7144"/>
                    <a:pt x="7858" y="7144"/>
                  </a:cubicBezTo>
                  <a:cubicBezTo>
                    <a:pt x="6906" y="8096"/>
                    <a:pt x="6906" y="8096"/>
                    <a:pt x="7858" y="904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729" name="Google Shape;13729;p15"/>
            <p:cNvSpPr/>
            <p:nvPr/>
          </p:nvSpPr>
          <p:spPr>
            <a:xfrm>
              <a:off x="7253340" y="4742021"/>
              <a:ext cx="9525" cy="9525"/>
            </a:xfrm>
            <a:custGeom>
              <a:avLst/>
              <a:gdLst/>
              <a:ahLst/>
              <a:cxnLst/>
              <a:rect l="l" t="t" r="r" b="b"/>
              <a:pathLst>
                <a:path w="9525" h="9525" extrusionOk="0">
                  <a:moveTo>
                    <a:pt x="7567" y="10001"/>
                  </a:moveTo>
                  <a:lnTo>
                    <a:pt x="7567" y="7144"/>
                  </a:lnTo>
                  <a:cubicBezTo>
                    <a:pt x="6615" y="8096"/>
                    <a:pt x="7567" y="9049"/>
                    <a:pt x="7567" y="10001"/>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730" name="Google Shape;13730;p15"/>
            <p:cNvSpPr/>
            <p:nvPr/>
          </p:nvSpPr>
          <p:spPr>
            <a:xfrm>
              <a:off x="7249797" y="4758965"/>
              <a:ext cx="9525" cy="9525"/>
            </a:xfrm>
            <a:custGeom>
              <a:avLst/>
              <a:gdLst/>
              <a:ahLst/>
              <a:cxnLst/>
              <a:rect l="l" t="t" r="r" b="b"/>
              <a:pathLst>
                <a:path w="9525" h="9525" extrusionOk="0">
                  <a:moveTo>
                    <a:pt x="7301" y="7344"/>
                  </a:moveTo>
                  <a:cubicBezTo>
                    <a:pt x="10158" y="9249"/>
                    <a:pt x="6348" y="6392"/>
                    <a:pt x="7301" y="73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731" name="Google Shape;13731;p15"/>
            <p:cNvSpPr/>
            <p:nvPr/>
          </p:nvSpPr>
          <p:spPr>
            <a:xfrm>
              <a:off x="7244641" y="4740868"/>
              <a:ext cx="9525" cy="9525"/>
            </a:xfrm>
            <a:custGeom>
              <a:avLst/>
              <a:gdLst/>
              <a:ahLst/>
              <a:cxnLst/>
              <a:rect l="l" t="t" r="r" b="b"/>
              <a:pathLst>
                <a:path w="9525" h="9525" extrusionOk="0">
                  <a:moveTo>
                    <a:pt x="7694" y="7344"/>
                  </a:moveTo>
                  <a:cubicBezTo>
                    <a:pt x="9599" y="6392"/>
                    <a:pt x="5789" y="9249"/>
                    <a:pt x="7694" y="73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732" name="Google Shape;13732;p15"/>
            <p:cNvSpPr/>
            <p:nvPr/>
          </p:nvSpPr>
          <p:spPr>
            <a:xfrm>
              <a:off x="7201376" y="4744686"/>
              <a:ext cx="9525" cy="9525"/>
            </a:xfrm>
            <a:custGeom>
              <a:avLst/>
              <a:gdLst/>
              <a:ahLst/>
              <a:cxnLst/>
              <a:rect l="l" t="t" r="r" b="b"/>
              <a:pathLst>
                <a:path w="9525" h="9525" extrusionOk="0">
                  <a:moveTo>
                    <a:pt x="7144" y="7335"/>
                  </a:moveTo>
                  <a:lnTo>
                    <a:pt x="7144" y="10193"/>
                  </a:lnTo>
                  <a:cubicBezTo>
                    <a:pt x="8096" y="9241"/>
                    <a:pt x="8096" y="6383"/>
                    <a:pt x="7144" y="7335"/>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733" name="Google Shape;13733;p15"/>
            <p:cNvSpPr/>
            <p:nvPr/>
          </p:nvSpPr>
          <p:spPr>
            <a:xfrm>
              <a:off x="7181374" y="4745745"/>
              <a:ext cx="9525" cy="9525"/>
            </a:xfrm>
            <a:custGeom>
              <a:avLst/>
              <a:gdLst/>
              <a:ahLst/>
              <a:cxnLst/>
              <a:rect l="l" t="t" r="r" b="b"/>
              <a:pathLst>
                <a:path w="9525" h="9525" extrusionOk="0">
                  <a:moveTo>
                    <a:pt x="8096" y="9135"/>
                  </a:moveTo>
                  <a:cubicBezTo>
                    <a:pt x="8096" y="7230"/>
                    <a:pt x="7144" y="6277"/>
                    <a:pt x="7144" y="8182"/>
                  </a:cubicBezTo>
                  <a:cubicBezTo>
                    <a:pt x="7144" y="9135"/>
                    <a:pt x="8096" y="10087"/>
                    <a:pt x="8096" y="9135"/>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734" name="Google Shape;13734;p15"/>
            <p:cNvSpPr/>
            <p:nvPr/>
          </p:nvSpPr>
          <p:spPr>
            <a:xfrm>
              <a:off x="7125176" y="4740751"/>
              <a:ext cx="9525" cy="9525"/>
            </a:xfrm>
            <a:custGeom>
              <a:avLst/>
              <a:gdLst/>
              <a:ahLst/>
              <a:cxnLst/>
              <a:rect l="l" t="t" r="r" b="b"/>
              <a:pathLst>
                <a:path w="9525" h="9525" extrusionOk="0">
                  <a:moveTo>
                    <a:pt x="7144" y="8414"/>
                  </a:moveTo>
                  <a:cubicBezTo>
                    <a:pt x="8096" y="5556"/>
                    <a:pt x="7144" y="8414"/>
                    <a:pt x="7144" y="841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735" name="Google Shape;13735;p15"/>
            <p:cNvSpPr/>
            <p:nvPr/>
          </p:nvSpPr>
          <p:spPr>
            <a:xfrm>
              <a:off x="7392829" y="5012400"/>
              <a:ext cx="9525" cy="9525"/>
            </a:xfrm>
            <a:custGeom>
              <a:avLst/>
              <a:gdLst/>
              <a:ahLst/>
              <a:cxnLst/>
              <a:rect l="l" t="t" r="r" b="b"/>
              <a:pathLst>
                <a:path w="9525" h="9525" extrusionOk="0">
                  <a:moveTo>
                    <a:pt x="7144" y="8227"/>
                  </a:moveTo>
                  <a:cubicBezTo>
                    <a:pt x="7144" y="9179"/>
                    <a:pt x="10954" y="5369"/>
                    <a:pt x="7144" y="822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736" name="Google Shape;13736;p15"/>
            <p:cNvSpPr/>
            <p:nvPr/>
          </p:nvSpPr>
          <p:spPr>
            <a:xfrm>
              <a:off x="7400766" y="5006181"/>
              <a:ext cx="9525" cy="9525"/>
            </a:xfrm>
            <a:custGeom>
              <a:avLst/>
              <a:gdLst/>
              <a:ahLst/>
              <a:cxnLst/>
              <a:rect l="l" t="t" r="r" b="b"/>
              <a:pathLst>
                <a:path w="9525" h="9525" extrusionOk="0">
                  <a:moveTo>
                    <a:pt x="9684" y="9684"/>
                  </a:moveTo>
                  <a:cubicBezTo>
                    <a:pt x="9684" y="9684"/>
                    <a:pt x="3969" y="3969"/>
                    <a:pt x="9684" y="968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737" name="Google Shape;13737;p15"/>
            <p:cNvSpPr/>
            <p:nvPr/>
          </p:nvSpPr>
          <p:spPr>
            <a:xfrm>
              <a:off x="7492418" y="4914423"/>
              <a:ext cx="9525" cy="9525"/>
            </a:xfrm>
            <a:custGeom>
              <a:avLst/>
              <a:gdLst/>
              <a:ahLst/>
              <a:cxnLst/>
              <a:rect l="l" t="t" r="r" b="b"/>
              <a:pathLst>
                <a:path w="9525" h="9525" extrusionOk="0">
                  <a:moveTo>
                    <a:pt x="7567" y="7144"/>
                  </a:moveTo>
                  <a:lnTo>
                    <a:pt x="7567" y="7144"/>
                  </a:lnTo>
                  <a:cubicBezTo>
                    <a:pt x="6615" y="7144"/>
                    <a:pt x="7567" y="7144"/>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738" name="Google Shape;13738;p15"/>
            <p:cNvSpPr/>
            <p:nvPr/>
          </p:nvSpPr>
          <p:spPr>
            <a:xfrm>
              <a:off x="7553801" y="4852511"/>
              <a:ext cx="9525" cy="9525"/>
            </a:xfrm>
            <a:custGeom>
              <a:avLst/>
              <a:gdLst/>
              <a:ahLst/>
              <a:cxnLst/>
              <a:rect l="l" t="t" r="r" b="b"/>
              <a:pathLst>
                <a:path w="9525" h="9525" extrusionOk="0">
                  <a:moveTo>
                    <a:pt x="7144" y="7144"/>
                  </a:moveTo>
                  <a:cubicBezTo>
                    <a:pt x="7144" y="8096"/>
                    <a:pt x="7144" y="8096"/>
                    <a:pt x="7144" y="8096"/>
                  </a:cubicBezTo>
                  <a:cubicBezTo>
                    <a:pt x="7144" y="8096"/>
                    <a:pt x="7144"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739" name="Google Shape;13739;p15"/>
            <p:cNvSpPr/>
            <p:nvPr/>
          </p:nvSpPr>
          <p:spPr>
            <a:xfrm>
              <a:off x="7564808" y="4842986"/>
              <a:ext cx="9525" cy="9525"/>
            </a:xfrm>
            <a:custGeom>
              <a:avLst/>
              <a:gdLst/>
              <a:ahLst/>
              <a:cxnLst/>
              <a:rect l="l" t="t" r="r" b="b"/>
              <a:pathLst>
                <a:path w="9525" h="9525" extrusionOk="0">
                  <a:moveTo>
                    <a:pt x="7567" y="7144"/>
                  </a:moveTo>
                  <a:cubicBezTo>
                    <a:pt x="7567" y="7144"/>
                    <a:pt x="6615" y="8096"/>
                    <a:pt x="7567" y="7144"/>
                  </a:cubicBezTo>
                  <a:cubicBezTo>
                    <a:pt x="7567" y="8096"/>
                    <a:pt x="7567" y="7144"/>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740" name="Google Shape;13740;p15"/>
            <p:cNvSpPr/>
            <p:nvPr/>
          </p:nvSpPr>
          <p:spPr>
            <a:xfrm>
              <a:off x="7492841" y="4913076"/>
              <a:ext cx="9525" cy="9525"/>
            </a:xfrm>
            <a:custGeom>
              <a:avLst/>
              <a:gdLst/>
              <a:ahLst/>
              <a:cxnLst/>
              <a:rect l="l" t="t" r="r" b="b"/>
              <a:pathLst>
                <a:path w="9525" h="9525" extrusionOk="0">
                  <a:moveTo>
                    <a:pt x="7144" y="8491"/>
                  </a:moveTo>
                  <a:lnTo>
                    <a:pt x="10001" y="7538"/>
                  </a:lnTo>
                  <a:cubicBezTo>
                    <a:pt x="9049" y="6586"/>
                    <a:pt x="8096" y="7538"/>
                    <a:pt x="7144" y="8491"/>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741" name="Google Shape;13741;p15"/>
            <p:cNvSpPr/>
            <p:nvPr/>
          </p:nvSpPr>
          <p:spPr>
            <a:xfrm>
              <a:off x="7427119" y="4988718"/>
              <a:ext cx="9525" cy="9525"/>
            </a:xfrm>
            <a:custGeom>
              <a:avLst/>
              <a:gdLst/>
              <a:ahLst/>
              <a:cxnLst/>
              <a:rect l="l" t="t" r="r" b="b"/>
              <a:pathLst>
                <a:path w="9525" h="9525" extrusionOk="0">
                  <a:moveTo>
                    <a:pt x="7144" y="7144"/>
                  </a:moveTo>
                  <a:cubicBezTo>
                    <a:pt x="7144" y="9049"/>
                    <a:pt x="7144"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742" name="Google Shape;13742;p15"/>
            <p:cNvSpPr/>
            <p:nvPr/>
          </p:nvSpPr>
          <p:spPr>
            <a:xfrm>
              <a:off x="7466701" y="4941093"/>
              <a:ext cx="9525" cy="9525"/>
            </a:xfrm>
            <a:custGeom>
              <a:avLst/>
              <a:gdLst/>
              <a:ahLst/>
              <a:cxnLst/>
              <a:rect l="l" t="t" r="r" b="b"/>
              <a:pathLst>
                <a:path w="9525" h="9525" extrusionOk="0">
                  <a:moveTo>
                    <a:pt x="7567" y="7144"/>
                  </a:moveTo>
                  <a:cubicBezTo>
                    <a:pt x="7567" y="8096"/>
                    <a:pt x="6615" y="11906"/>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743" name="Google Shape;13743;p15"/>
            <p:cNvSpPr/>
            <p:nvPr/>
          </p:nvSpPr>
          <p:spPr>
            <a:xfrm>
              <a:off x="7472466" y="4959147"/>
              <a:ext cx="9525" cy="9525"/>
            </a:xfrm>
            <a:custGeom>
              <a:avLst/>
              <a:gdLst/>
              <a:ahLst/>
              <a:cxnLst/>
              <a:rect l="l" t="t" r="r" b="b"/>
              <a:pathLst>
                <a:path w="9525" h="9525" extrusionOk="0">
                  <a:moveTo>
                    <a:pt x="9421" y="10045"/>
                  </a:moveTo>
                  <a:cubicBezTo>
                    <a:pt x="13231" y="7187"/>
                    <a:pt x="2754" y="5282"/>
                    <a:pt x="9421" y="10045"/>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744" name="Google Shape;13744;p15"/>
            <p:cNvSpPr/>
            <p:nvPr/>
          </p:nvSpPr>
          <p:spPr>
            <a:xfrm>
              <a:off x="7440454" y="4990623"/>
              <a:ext cx="9525" cy="9525"/>
            </a:xfrm>
            <a:custGeom>
              <a:avLst/>
              <a:gdLst/>
              <a:ahLst/>
              <a:cxnLst/>
              <a:rect l="l" t="t" r="r" b="b"/>
              <a:pathLst>
                <a:path w="9525" h="9525" extrusionOk="0">
                  <a:moveTo>
                    <a:pt x="7144" y="7144"/>
                  </a:moveTo>
                  <a:lnTo>
                    <a:pt x="7144" y="7144"/>
                  </a:lnTo>
                  <a:cubicBezTo>
                    <a:pt x="7144" y="8096"/>
                    <a:pt x="7144"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745" name="Google Shape;13745;p15"/>
            <p:cNvSpPr/>
            <p:nvPr/>
          </p:nvSpPr>
          <p:spPr>
            <a:xfrm>
              <a:off x="7482364" y="4927758"/>
              <a:ext cx="9525" cy="9525"/>
            </a:xfrm>
            <a:custGeom>
              <a:avLst/>
              <a:gdLst/>
              <a:ahLst/>
              <a:cxnLst/>
              <a:rect l="l" t="t" r="r" b="b"/>
              <a:pathLst>
                <a:path w="9525" h="9525" extrusionOk="0">
                  <a:moveTo>
                    <a:pt x="7144" y="7144"/>
                  </a:moveTo>
                  <a:cubicBezTo>
                    <a:pt x="8096" y="8096"/>
                    <a:pt x="8096" y="8096"/>
                    <a:pt x="7144" y="7144"/>
                  </a:cubicBezTo>
                  <a:cubicBezTo>
                    <a:pt x="8096" y="8096"/>
                    <a:pt x="8096"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746" name="Google Shape;13746;p15"/>
            <p:cNvSpPr/>
            <p:nvPr/>
          </p:nvSpPr>
          <p:spPr>
            <a:xfrm>
              <a:off x="7366159" y="4364831"/>
              <a:ext cx="9525" cy="9525"/>
            </a:xfrm>
            <a:custGeom>
              <a:avLst/>
              <a:gdLst/>
              <a:ahLst/>
              <a:cxnLst/>
              <a:rect l="l" t="t" r="r" b="b"/>
              <a:pathLst>
                <a:path w="9525" h="9525" extrusionOk="0">
                  <a:moveTo>
                    <a:pt x="7144" y="7144"/>
                  </a:moveTo>
                  <a:cubicBezTo>
                    <a:pt x="7144" y="7144"/>
                    <a:pt x="7144" y="7144"/>
                    <a:pt x="7144" y="7144"/>
                  </a:cubicBez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747" name="Google Shape;13747;p15"/>
            <p:cNvSpPr/>
            <p:nvPr/>
          </p:nvSpPr>
          <p:spPr>
            <a:xfrm>
              <a:off x="7330916" y="4368620"/>
              <a:ext cx="9525" cy="9525"/>
            </a:xfrm>
            <a:custGeom>
              <a:avLst/>
              <a:gdLst/>
              <a:ahLst/>
              <a:cxnLst/>
              <a:rect l="l" t="t" r="r" b="b"/>
              <a:pathLst>
                <a:path w="9525" h="9525" extrusionOk="0">
                  <a:moveTo>
                    <a:pt x="7144" y="9069"/>
                  </a:moveTo>
                  <a:cubicBezTo>
                    <a:pt x="7144" y="8117"/>
                    <a:pt x="7144" y="5259"/>
                    <a:pt x="7144" y="906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748" name="Google Shape;13748;p15"/>
            <p:cNvSpPr/>
            <p:nvPr/>
          </p:nvSpPr>
          <p:spPr>
            <a:xfrm>
              <a:off x="7583329" y="4821078"/>
              <a:ext cx="9525" cy="9525"/>
            </a:xfrm>
            <a:custGeom>
              <a:avLst/>
              <a:gdLst/>
              <a:ahLst/>
              <a:cxnLst/>
              <a:rect l="l" t="t" r="r" b="b"/>
              <a:pathLst>
                <a:path w="9525" h="9525" extrusionOk="0">
                  <a:moveTo>
                    <a:pt x="7144" y="7144"/>
                  </a:moveTo>
                  <a:cubicBezTo>
                    <a:pt x="7144" y="8096"/>
                    <a:pt x="7144" y="8096"/>
                    <a:pt x="7144" y="7144"/>
                  </a:cubicBezTo>
                  <a:cubicBezTo>
                    <a:pt x="7144" y="8096"/>
                    <a:pt x="7144"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749" name="Google Shape;13749;p15"/>
            <p:cNvSpPr/>
            <p:nvPr/>
          </p:nvSpPr>
          <p:spPr>
            <a:xfrm>
              <a:off x="7607141" y="4574514"/>
              <a:ext cx="19050" cy="9525"/>
            </a:xfrm>
            <a:custGeom>
              <a:avLst/>
              <a:gdLst/>
              <a:ahLst/>
              <a:cxnLst/>
              <a:rect l="l" t="t" r="r" b="b"/>
              <a:pathLst>
                <a:path w="19050" h="9525" extrusionOk="0">
                  <a:moveTo>
                    <a:pt x="12859" y="7963"/>
                  </a:moveTo>
                  <a:cubicBezTo>
                    <a:pt x="10954" y="10821"/>
                    <a:pt x="9049" y="4153"/>
                    <a:pt x="7144" y="8916"/>
                  </a:cubicBezTo>
                  <a:cubicBezTo>
                    <a:pt x="8096" y="7011"/>
                    <a:pt x="11906" y="10821"/>
                    <a:pt x="12859" y="7963"/>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750" name="Google Shape;13750;p15"/>
            <p:cNvSpPr/>
            <p:nvPr/>
          </p:nvSpPr>
          <p:spPr>
            <a:xfrm>
              <a:off x="7428071" y="4987766"/>
              <a:ext cx="9525" cy="9525"/>
            </a:xfrm>
            <a:custGeom>
              <a:avLst/>
              <a:gdLst/>
              <a:ahLst/>
              <a:cxnLst/>
              <a:rect l="l" t="t" r="r" b="b"/>
              <a:pathLst>
                <a:path w="9525" h="9525" extrusionOk="0">
                  <a:moveTo>
                    <a:pt x="7144" y="8096"/>
                  </a:moveTo>
                  <a:cubicBezTo>
                    <a:pt x="7144" y="8096"/>
                    <a:pt x="7144" y="7144"/>
                    <a:pt x="8096" y="7144"/>
                  </a:cubicBezTo>
                  <a:cubicBezTo>
                    <a:pt x="8096" y="7144"/>
                    <a:pt x="7144" y="7144"/>
                    <a:pt x="7144" y="809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751" name="Google Shape;13751;p15"/>
            <p:cNvSpPr/>
            <p:nvPr/>
          </p:nvSpPr>
          <p:spPr>
            <a:xfrm>
              <a:off x="7606718" y="4575333"/>
              <a:ext cx="9525" cy="9525"/>
            </a:xfrm>
            <a:custGeom>
              <a:avLst/>
              <a:gdLst/>
              <a:ahLst/>
              <a:cxnLst/>
              <a:rect l="l" t="t" r="r" b="b"/>
              <a:pathLst>
                <a:path w="9525" h="9525" extrusionOk="0">
                  <a:moveTo>
                    <a:pt x="7567" y="7144"/>
                  </a:moveTo>
                  <a:cubicBezTo>
                    <a:pt x="7567" y="7144"/>
                    <a:pt x="6615" y="8096"/>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752" name="Google Shape;13752;p15"/>
            <p:cNvSpPr/>
            <p:nvPr/>
          </p:nvSpPr>
          <p:spPr>
            <a:xfrm>
              <a:off x="7605236" y="4762023"/>
              <a:ext cx="9525" cy="9525"/>
            </a:xfrm>
            <a:custGeom>
              <a:avLst/>
              <a:gdLst/>
              <a:ahLst/>
              <a:cxnLst/>
              <a:rect l="l" t="t" r="r" b="b"/>
              <a:pathLst>
                <a:path w="9525" h="9525" extrusionOk="0">
                  <a:moveTo>
                    <a:pt x="8096" y="7144"/>
                  </a:moveTo>
                  <a:cubicBezTo>
                    <a:pt x="7144" y="7144"/>
                    <a:pt x="7144" y="7144"/>
                    <a:pt x="7144" y="7144"/>
                  </a:cubicBezTo>
                  <a:cubicBezTo>
                    <a:pt x="7144" y="7144"/>
                    <a:pt x="7144" y="7144"/>
                    <a:pt x="8096"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753" name="Google Shape;13753;p15"/>
            <p:cNvSpPr/>
            <p:nvPr/>
          </p:nvSpPr>
          <p:spPr>
            <a:xfrm>
              <a:off x="7585234" y="4804171"/>
              <a:ext cx="9525" cy="9525"/>
            </a:xfrm>
            <a:custGeom>
              <a:avLst/>
              <a:gdLst/>
              <a:ahLst/>
              <a:cxnLst/>
              <a:rect l="l" t="t" r="r" b="b"/>
              <a:pathLst>
                <a:path w="9525" h="9525" extrusionOk="0">
                  <a:moveTo>
                    <a:pt x="7144" y="7858"/>
                  </a:moveTo>
                  <a:lnTo>
                    <a:pt x="7144" y="7858"/>
                  </a:lnTo>
                  <a:cubicBezTo>
                    <a:pt x="8096" y="6906"/>
                    <a:pt x="8096" y="6906"/>
                    <a:pt x="7144" y="785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754" name="Google Shape;13754;p15"/>
            <p:cNvSpPr/>
            <p:nvPr/>
          </p:nvSpPr>
          <p:spPr>
            <a:xfrm>
              <a:off x="7607693" y="4734293"/>
              <a:ext cx="9525" cy="9525"/>
            </a:xfrm>
            <a:custGeom>
              <a:avLst/>
              <a:gdLst/>
              <a:ahLst/>
              <a:cxnLst/>
              <a:rect l="l" t="t" r="r" b="b"/>
              <a:pathLst>
                <a:path w="9525" h="9525" extrusionOk="0">
                  <a:moveTo>
                    <a:pt x="7545" y="9156"/>
                  </a:moveTo>
                  <a:cubicBezTo>
                    <a:pt x="11355" y="3441"/>
                    <a:pt x="5639" y="12013"/>
                    <a:pt x="7545" y="915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755" name="Google Shape;13755;p15"/>
            <p:cNvSpPr/>
            <p:nvPr/>
          </p:nvSpPr>
          <p:spPr>
            <a:xfrm>
              <a:off x="7611057" y="4711541"/>
              <a:ext cx="9525" cy="9525"/>
            </a:xfrm>
            <a:custGeom>
              <a:avLst/>
              <a:gdLst/>
              <a:ahLst/>
              <a:cxnLst/>
              <a:rect l="l" t="t" r="r" b="b"/>
              <a:pathLst>
                <a:path w="9525" h="9525" extrusionOk="0">
                  <a:moveTo>
                    <a:pt x="7990" y="7144"/>
                  </a:moveTo>
                  <a:cubicBezTo>
                    <a:pt x="7990" y="7144"/>
                    <a:pt x="6086" y="10001"/>
                    <a:pt x="7990"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756" name="Google Shape;13756;p15"/>
            <p:cNvSpPr/>
            <p:nvPr/>
          </p:nvSpPr>
          <p:spPr>
            <a:xfrm>
              <a:off x="7428947" y="4345781"/>
              <a:ext cx="9525" cy="9525"/>
            </a:xfrm>
            <a:custGeom>
              <a:avLst/>
              <a:gdLst/>
              <a:ahLst/>
              <a:cxnLst/>
              <a:rect l="l" t="t" r="r" b="b"/>
              <a:pathLst>
                <a:path w="9525" h="9525" extrusionOk="0">
                  <a:moveTo>
                    <a:pt x="9125" y="10001"/>
                  </a:moveTo>
                  <a:cubicBezTo>
                    <a:pt x="9125" y="9049"/>
                    <a:pt x="8172" y="8096"/>
                    <a:pt x="8172" y="7144"/>
                  </a:cubicBezTo>
                  <a:cubicBezTo>
                    <a:pt x="8172" y="10001"/>
                    <a:pt x="5315" y="10001"/>
                    <a:pt x="9125" y="10001"/>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757" name="Google Shape;13757;p15"/>
            <p:cNvSpPr/>
            <p:nvPr/>
          </p:nvSpPr>
          <p:spPr>
            <a:xfrm>
              <a:off x="7427754" y="4988401"/>
              <a:ext cx="9525" cy="9525"/>
            </a:xfrm>
            <a:custGeom>
              <a:avLst/>
              <a:gdLst/>
              <a:ahLst/>
              <a:cxnLst/>
              <a:rect l="l" t="t" r="r" b="b"/>
              <a:pathLst>
                <a:path w="9525" h="9525" extrusionOk="0">
                  <a:moveTo>
                    <a:pt x="8414" y="8414"/>
                  </a:moveTo>
                  <a:cubicBezTo>
                    <a:pt x="5556" y="5556"/>
                    <a:pt x="8414" y="8414"/>
                    <a:pt x="8414" y="841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758" name="Google Shape;13758;p15"/>
            <p:cNvSpPr/>
            <p:nvPr/>
          </p:nvSpPr>
          <p:spPr>
            <a:xfrm>
              <a:off x="7586186" y="4727733"/>
              <a:ext cx="9525" cy="9525"/>
            </a:xfrm>
            <a:custGeom>
              <a:avLst/>
              <a:gdLst/>
              <a:ahLst/>
              <a:cxnLst/>
              <a:rect l="l" t="t" r="r" b="b"/>
              <a:pathLst>
                <a:path w="9525" h="9525" extrusionOk="0">
                  <a:moveTo>
                    <a:pt x="7144" y="10954"/>
                  </a:moveTo>
                  <a:lnTo>
                    <a:pt x="8096" y="7144"/>
                  </a:lnTo>
                  <a:cubicBezTo>
                    <a:pt x="8096" y="8096"/>
                    <a:pt x="7144" y="9049"/>
                    <a:pt x="7144" y="1095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759" name="Google Shape;13759;p15"/>
            <p:cNvSpPr/>
            <p:nvPr/>
          </p:nvSpPr>
          <p:spPr>
            <a:xfrm>
              <a:off x="7541419" y="4425367"/>
              <a:ext cx="9525" cy="9525"/>
            </a:xfrm>
            <a:custGeom>
              <a:avLst/>
              <a:gdLst/>
              <a:ahLst/>
              <a:cxnLst/>
              <a:rect l="l" t="t" r="r" b="b"/>
              <a:pathLst>
                <a:path w="9525" h="9525" extrusionOk="0">
                  <a:moveTo>
                    <a:pt x="7144" y="7567"/>
                  </a:moveTo>
                  <a:lnTo>
                    <a:pt x="7144" y="7567"/>
                  </a:lnTo>
                  <a:cubicBezTo>
                    <a:pt x="7144" y="6615"/>
                    <a:pt x="7144" y="7567"/>
                    <a:pt x="7144"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760" name="Google Shape;13760;p15"/>
            <p:cNvSpPr/>
            <p:nvPr/>
          </p:nvSpPr>
          <p:spPr>
            <a:xfrm>
              <a:off x="7589044" y="4714187"/>
              <a:ext cx="9525" cy="9525"/>
            </a:xfrm>
            <a:custGeom>
              <a:avLst/>
              <a:gdLst/>
              <a:ahLst/>
              <a:cxnLst/>
              <a:rect l="l" t="t" r="r" b="b"/>
              <a:pathLst>
                <a:path w="9525" h="9525" extrusionOk="0">
                  <a:moveTo>
                    <a:pt x="7144" y="9260"/>
                  </a:moveTo>
                  <a:cubicBezTo>
                    <a:pt x="8096" y="9260"/>
                    <a:pt x="10954" y="4498"/>
                    <a:pt x="7144" y="9260"/>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761" name="Google Shape;13761;p15"/>
            <p:cNvSpPr/>
            <p:nvPr/>
          </p:nvSpPr>
          <p:spPr>
            <a:xfrm>
              <a:off x="7429976" y="4345781"/>
              <a:ext cx="9525" cy="9525"/>
            </a:xfrm>
            <a:custGeom>
              <a:avLst/>
              <a:gdLst/>
              <a:ahLst/>
              <a:cxnLst/>
              <a:rect l="l" t="t" r="r" b="b"/>
              <a:pathLst>
                <a:path w="9525" h="9525" extrusionOk="0">
                  <a:moveTo>
                    <a:pt x="7144" y="7144"/>
                  </a:moveTo>
                  <a:lnTo>
                    <a:pt x="7144" y="7144"/>
                  </a:lnTo>
                  <a:lnTo>
                    <a:pt x="7144" y="7144"/>
                  </a:ln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762" name="Google Shape;13762;p15"/>
            <p:cNvSpPr/>
            <p:nvPr/>
          </p:nvSpPr>
          <p:spPr>
            <a:xfrm>
              <a:off x="7329964" y="4328254"/>
              <a:ext cx="295275" cy="685800"/>
            </a:xfrm>
            <a:custGeom>
              <a:avLst/>
              <a:gdLst/>
              <a:ahLst/>
              <a:cxnLst/>
              <a:rect l="l" t="t" r="r" b="b"/>
              <a:pathLst>
                <a:path w="295275" h="685800" extrusionOk="0">
                  <a:moveTo>
                    <a:pt x="84296" y="32290"/>
                  </a:moveTo>
                  <a:cubicBezTo>
                    <a:pt x="83344" y="32290"/>
                    <a:pt x="111919" y="22765"/>
                    <a:pt x="110966" y="19908"/>
                  </a:cubicBezTo>
                  <a:cubicBezTo>
                    <a:pt x="104299" y="18955"/>
                    <a:pt x="117634" y="20860"/>
                    <a:pt x="118586" y="21813"/>
                  </a:cubicBezTo>
                  <a:cubicBezTo>
                    <a:pt x="118586" y="25623"/>
                    <a:pt x="110966" y="25623"/>
                    <a:pt x="111919" y="24670"/>
                  </a:cubicBezTo>
                  <a:cubicBezTo>
                    <a:pt x="111919" y="26575"/>
                    <a:pt x="111919" y="28480"/>
                    <a:pt x="111919" y="30385"/>
                  </a:cubicBezTo>
                  <a:cubicBezTo>
                    <a:pt x="187166" y="50388"/>
                    <a:pt x="201454" y="75153"/>
                    <a:pt x="242411" y="142780"/>
                  </a:cubicBezTo>
                  <a:cubicBezTo>
                    <a:pt x="238601" y="144685"/>
                    <a:pt x="238601" y="145638"/>
                    <a:pt x="243364" y="143733"/>
                  </a:cubicBezTo>
                  <a:cubicBezTo>
                    <a:pt x="263366" y="237078"/>
                    <a:pt x="281464" y="339948"/>
                    <a:pt x="258604" y="451390"/>
                  </a:cubicBezTo>
                  <a:cubicBezTo>
                    <a:pt x="258604" y="448533"/>
                    <a:pt x="257651" y="445675"/>
                    <a:pt x="255746" y="441865"/>
                  </a:cubicBezTo>
                  <a:cubicBezTo>
                    <a:pt x="255746" y="447580"/>
                    <a:pt x="245269" y="476155"/>
                    <a:pt x="245269" y="475203"/>
                  </a:cubicBezTo>
                  <a:cubicBezTo>
                    <a:pt x="244316" y="477108"/>
                    <a:pt x="246221" y="481870"/>
                    <a:pt x="250031" y="484728"/>
                  </a:cubicBezTo>
                  <a:cubicBezTo>
                    <a:pt x="266224" y="501873"/>
                    <a:pt x="88106" y="665703"/>
                    <a:pt x="99536" y="680943"/>
                  </a:cubicBezTo>
                  <a:cubicBezTo>
                    <a:pt x="102394" y="679990"/>
                    <a:pt x="102394" y="679038"/>
                    <a:pt x="99536" y="678085"/>
                  </a:cubicBezTo>
                  <a:cubicBezTo>
                    <a:pt x="99536" y="675228"/>
                    <a:pt x="140494" y="618078"/>
                    <a:pt x="148114" y="601885"/>
                  </a:cubicBezTo>
                  <a:cubicBezTo>
                    <a:pt x="158591" y="611410"/>
                    <a:pt x="156686" y="601885"/>
                    <a:pt x="168116" y="591408"/>
                  </a:cubicBezTo>
                  <a:cubicBezTo>
                    <a:pt x="201454" y="560928"/>
                    <a:pt x="211931" y="561880"/>
                    <a:pt x="225266" y="528543"/>
                  </a:cubicBezTo>
                  <a:cubicBezTo>
                    <a:pt x="232886" y="520923"/>
                    <a:pt x="230029" y="533305"/>
                    <a:pt x="230981" y="533305"/>
                  </a:cubicBezTo>
                  <a:cubicBezTo>
                    <a:pt x="236696" y="526638"/>
                    <a:pt x="261461" y="497110"/>
                    <a:pt x="256699" y="495205"/>
                  </a:cubicBezTo>
                  <a:cubicBezTo>
                    <a:pt x="253841" y="499015"/>
                    <a:pt x="274796" y="469488"/>
                    <a:pt x="271939" y="460915"/>
                  </a:cubicBezTo>
                  <a:cubicBezTo>
                    <a:pt x="261461" y="476155"/>
                    <a:pt x="278606" y="456153"/>
                    <a:pt x="268129" y="468535"/>
                  </a:cubicBezTo>
                  <a:cubicBezTo>
                    <a:pt x="256699" y="437103"/>
                    <a:pt x="296704" y="343758"/>
                    <a:pt x="286226" y="300895"/>
                  </a:cubicBezTo>
                  <a:cubicBezTo>
                    <a:pt x="301466" y="310420"/>
                    <a:pt x="289084" y="307563"/>
                    <a:pt x="290989" y="304705"/>
                  </a:cubicBezTo>
                  <a:cubicBezTo>
                    <a:pt x="278606" y="295180"/>
                    <a:pt x="290036" y="249460"/>
                    <a:pt x="292894" y="241840"/>
                  </a:cubicBezTo>
                  <a:cubicBezTo>
                    <a:pt x="297656" y="239935"/>
                    <a:pt x="250984" y="111348"/>
                    <a:pt x="238601" y="91345"/>
                  </a:cubicBezTo>
                  <a:cubicBezTo>
                    <a:pt x="220504" y="62770"/>
                    <a:pt x="153829" y="14193"/>
                    <a:pt x="154781" y="14193"/>
                  </a:cubicBezTo>
                  <a:cubicBezTo>
                    <a:pt x="150971" y="15145"/>
                    <a:pt x="157639" y="10383"/>
                    <a:pt x="159544" y="13240"/>
                  </a:cubicBezTo>
                  <a:cubicBezTo>
                    <a:pt x="158591" y="12288"/>
                    <a:pt x="140494" y="15145"/>
                    <a:pt x="137636" y="14193"/>
                  </a:cubicBezTo>
                  <a:cubicBezTo>
                    <a:pt x="129064" y="18955"/>
                    <a:pt x="136684" y="4668"/>
                    <a:pt x="134779" y="7525"/>
                  </a:cubicBezTo>
                  <a:cubicBezTo>
                    <a:pt x="120491" y="11335"/>
                    <a:pt x="7144" y="44673"/>
                    <a:pt x="7144" y="44673"/>
                  </a:cubicBezTo>
                  <a:cubicBezTo>
                    <a:pt x="10954" y="42768"/>
                    <a:pt x="11906" y="57055"/>
                    <a:pt x="19526" y="56103"/>
                  </a:cubicBezTo>
                  <a:cubicBezTo>
                    <a:pt x="27146" y="47530"/>
                    <a:pt x="20479" y="54198"/>
                    <a:pt x="20479" y="54198"/>
                  </a:cubicBezTo>
                  <a:cubicBezTo>
                    <a:pt x="18574" y="54198"/>
                    <a:pt x="66199" y="32290"/>
                    <a:pt x="70961" y="22765"/>
                  </a:cubicBezTo>
                  <a:cubicBezTo>
                    <a:pt x="76676" y="30385"/>
                    <a:pt x="75724" y="26575"/>
                    <a:pt x="84296" y="32290"/>
                  </a:cubicBezTo>
                  <a:close/>
                  <a:moveTo>
                    <a:pt x="136684" y="33243"/>
                  </a:moveTo>
                  <a:cubicBezTo>
                    <a:pt x="136684" y="33243"/>
                    <a:pt x="132874" y="32290"/>
                    <a:pt x="136684" y="33243"/>
                  </a:cubicBezTo>
                  <a:close/>
                  <a:moveTo>
                    <a:pt x="143351" y="36100"/>
                  </a:moveTo>
                  <a:cubicBezTo>
                    <a:pt x="139541" y="34195"/>
                    <a:pt x="141446" y="32290"/>
                    <a:pt x="143351" y="36100"/>
                  </a:cubicBezTo>
                  <a:close/>
                  <a:moveTo>
                    <a:pt x="163354" y="12288"/>
                  </a:moveTo>
                  <a:cubicBezTo>
                    <a:pt x="168116" y="11335"/>
                    <a:pt x="160496" y="15145"/>
                    <a:pt x="163354" y="1228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763" name="Google Shape;13763;p15"/>
            <p:cNvSpPr/>
            <p:nvPr/>
          </p:nvSpPr>
          <p:spPr>
            <a:xfrm>
              <a:off x="7482893" y="4336256"/>
              <a:ext cx="9525" cy="9525"/>
            </a:xfrm>
            <a:custGeom>
              <a:avLst/>
              <a:gdLst/>
              <a:ahLst/>
              <a:cxnLst/>
              <a:rect l="l" t="t" r="r" b="b"/>
              <a:pathLst>
                <a:path w="9525" h="9525" extrusionOk="0">
                  <a:moveTo>
                    <a:pt x="7567" y="7144"/>
                  </a:moveTo>
                  <a:cubicBezTo>
                    <a:pt x="6615" y="7144"/>
                    <a:pt x="7567" y="8096"/>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764" name="Google Shape;13764;p15"/>
            <p:cNvSpPr/>
            <p:nvPr/>
          </p:nvSpPr>
          <p:spPr>
            <a:xfrm>
              <a:off x="7491465" y="4914423"/>
              <a:ext cx="9525" cy="9525"/>
            </a:xfrm>
            <a:custGeom>
              <a:avLst/>
              <a:gdLst/>
              <a:ahLst/>
              <a:cxnLst/>
              <a:rect l="l" t="t" r="r" b="b"/>
              <a:pathLst>
                <a:path w="9525" h="9525" extrusionOk="0">
                  <a:moveTo>
                    <a:pt x="7567" y="7144"/>
                  </a:moveTo>
                  <a:cubicBezTo>
                    <a:pt x="7567" y="7144"/>
                    <a:pt x="6615" y="7144"/>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765" name="Google Shape;13765;p15"/>
            <p:cNvSpPr/>
            <p:nvPr/>
          </p:nvSpPr>
          <p:spPr>
            <a:xfrm>
              <a:off x="7536656" y="4419361"/>
              <a:ext cx="9525" cy="9525"/>
            </a:xfrm>
            <a:custGeom>
              <a:avLst/>
              <a:gdLst/>
              <a:ahLst/>
              <a:cxnLst/>
              <a:rect l="l" t="t" r="r" b="b"/>
              <a:pathLst>
                <a:path w="9525" h="9525" extrusionOk="0">
                  <a:moveTo>
                    <a:pt x="7144" y="7858"/>
                  </a:moveTo>
                  <a:cubicBezTo>
                    <a:pt x="7144" y="6906"/>
                    <a:pt x="7144" y="6906"/>
                    <a:pt x="7144" y="785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766" name="Google Shape;13766;p15"/>
            <p:cNvSpPr/>
            <p:nvPr/>
          </p:nvSpPr>
          <p:spPr>
            <a:xfrm>
              <a:off x="7483554" y="4934426"/>
              <a:ext cx="9525" cy="9525"/>
            </a:xfrm>
            <a:custGeom>
              <a:avLst/>
              <a:gdLst/>
              <a:ahLst/>
              <a:cxnLst/>
              <a:rect l="l" t="t" r="r" b="b"/>
              <a:pathLst>
                <a:path w="9525" h="9525" extrusionOk="0">
                  <a:moveTo>
                    <a:pt x="7858" y="7144"/>
                  </a:moveTo>
                  <a:cubicBezTo>
                    <a:pt x="6906" y="7144"/>
                    <a:pt x="6906" y="7144"/>
                    <a:pt x="7858" y="7144"/>
                  </a:cubicBezTo>
                  <a:cubicBezTo>
                    <a:pt x="6906" y="7144"/>
                    <a:pt x="6906" y="7144"/>
                    <a:pt x="7858"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767" name="Google Shape;13767;p15"/>
            <p:cNvSpPr/>
            <p:nvPr/>
          </p:nvSpPr>
          <p:spPr>
            <a:xfrm>
              <a:off x="7468076" y="4945856"/>
              <a:ext cx="9525" cy="9525"/>
            </a:xfrm>
            <a:custGeom>
              <a:avLst/>
              <a:gdLst/>
              <a:ahLst/>
              <a:cxnLst/>
              <a:rect l="l" t="t" r="r" b="b"/>
              <a:pathLst>
                <a:path w="9525" h="9525" extrusionOk="0">
                  <a:moveTo>
                    <a:pt x="10001" y="7144"/>
                  </a:moveTo>
                  <a:lnTo>
                    <a:pt x="7144" y="8096"/>
                  </a:lnTo>
                  <a:cubicBezTo>
                    <a:pt x="8096" y="8096"/>
                    <a:pt x="9049" y="8096"/>
                    <a:pt x="10001"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768" name="Google Shape;13768;p15"/>
            <p:cNvSpPr/>
            <p:nvPr/>
          </p:nvSpPr>
          <p:spPr>
            <a:xfrm>
              <a:off x="7460456" y="4954428"/>
              <a:ext cx="9525" cy="9525"/>
            </a:xfrm>
            <a:custGeom>
              <a:avLst/>
              <a:gdLst/>
              <a:ahLst/>
              <a:cxnLst/>
              <a:rect l="l" t="t" r="r" b="b"/>
              <a:pathLst>
                <a:path w="9525" h="9525" extrusionOk="0">
                  <a:moveTo>
                    <a:pt x="7144" y="7144"/>
                  </a:moveTo>
                  <a:cubicBezTo>
                    <a:pt x="7144" y="7144"/>
                    <a:pt x="8096" y="10001"/>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769" name="Google Shape;13769;p15"/>
            <p:cNvSpPr/>
            <p:nvPr/>
          </p:nvSpPr>
          <p:spPr>
            <a:xfrm>
              <a:off x="7568089" y="4796166"/>
              <a:ext cx="9525" cy="9525"/>
            </a:xfrm>
            <a:custGeom>
              <a:avLst/>
              <a:gdLst/>
              <a:ahLst/>
              <a:cxnLst/>
              <a:rect l="l" t="t" r="r" b="b"/>
              <a:pathLst>
                <a:path w="9525" h="9525" extrusionOk="0">
                  <a:moveTo>
                    <a:pt x="7144" y="8244"/>
                  </a:moveTo>
                  <a:cubicBezTo>
                    <a:pt x="7144" y="7291"/>
                    <a:pt x="7144" y="7291"/>
                    <a:pt x="7144" y="8244"/>
                  </a:cubicBezTo>
                  <a:cubicBezTo>
                    <a:pt x="7144" y="6339"/>
                    <a:pt x="7144" y="7291"/>
                    <a:pt x="7144" y="82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770" name="Google Shape;13770;p15"/>
            <p:cNvSpPr/>
            <p:nvPr/>
          </p:nvSpPr>
          <p:spPr>
            <a:xfrm>
              <a:off x="7539366" y="4849653"/>
              <a:ext cx="9525" cy="9525"/>
            </a:xfrm>
            <a:custGeom>
              <a:avLst/>
              <a:gdLst/>
              <a:ahLst/>
              <a:cxnLst/>
              <a:rect l="l" t="t" r="r" b="b"/>
              <a:pathLst>
                <a:path w="9525" h="9525" extrusionOk="0">
                  <a:moveTo>
                    <a:pt x="8244" y="10001"/>
                  </a:moveTo>
                  <a:cubicBezTo>
                    <a:pt x="8244" y="9049"/>
                    <a:pt x="8244" y="8096"/>
                    <a:pt x="8244" y="7144"/>
                  </a:cubicBezTo>
                  <a:cubicBezTo>
                    <a:pt x="7291" y="8096"/>
                    <a:pt x="6339" y="8096"/>
                    <a:pt x="8244" y="10001"/>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771" name="Google Shape;13771;p15"/>
            <p:cNvSpPr/>
            <p:nvPr/>
          </p:nvSpPr>
          <p:spPr>
            <a:xfrm>
              <a:off x="7586186" y="4731120"/>
              <a:ext cx="9525" cy="9525"/>
            </a:xfrm>
            <a:custGeom>
              <a:avLst/>
              <a:gdLst/>
              <a:ahLst/>
              <a:cxnLst/>
              <a:rect l="l" t="t" r="r" b="b"/>
              <a:pathLst>
                <a:path w="9525" h="9525" extrusionOk="0">
                  <a:moveTo>
                    <a:pt x="7144" y="7567"/>
                  </a:moveTo>
                  <a:cubicBezTo>
                    <a:pt x="7144" y="7567"/>
                    <a:pt x="7144" y="6615"/>
                    <a:pt x="7144"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772" name="Google Shape;13772;p15"/>
            <p:cNvSpPr/>
            <p:nvPr/>
          </p:nvSpPr>
          <p:spPr>
            <a:xfrm>
              <a:off x="7540466" y="4847748"/>
              <a:ext cx="9525" cy="9525"/>
            </a:xfrm>
            <a:custGeom>
              <a:avLst/>
              <a:gdLst/>
              <a:ahLst/>
              <a:cxnLst/>
              <a:rect l="l" t="t" r="r" b="b"/>
              <a:pathLst>
                <a:path w="9525" h="9525" extrusionOk="0">
                  <a:moveTo>
                    <a:pt x="9049" y="7144"/>
                  </a:moveTo>
                  <a:cubicBezTo>
                    <a:pt x="8096" y="8096"/>
                    <a:pt x="7144" y="8096"/>
                    <a:pt x="7144" y="9049"/>
                  </a:cubicBezTo>
                  <a:cubicBezTo>
                    <a:pt x="8096" y="8096"/>
                    <a:pt x="9049" y="8096"/>
                    <a:pt x="9049"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773" name="Google Shape;13773;p15"/>
            <p:cNvSpPr/>
            <p:nvPr/>
          </p:nvSpPr>
          <p:spPr>
            <a:xfrm>
              <a:off x="7419076" y="4998243"/>
              <a:ext cx="9525" cy="9525"/>
            </a:xfrm>
            <a:custGeom>
              <a:avLst/>
              <a:gdLst/>
              <a:ahLst/>
              <a:cxnLst/>
              <a:rect l="l" t="t" r="r" b="b"/>
              <a:pathLst>
                <a:path w="9525" h="9525" extrusionOk="0">
                  <a:moveTo>
                    <a:pt x="7567" y="7144"/>
                  </a:moveTo>
                  <a:cubicBezTo>
                    <a:pt x="7567" y="8096"/>
                    <a:pt x="6615" y="8096"/>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774" name="Google Shape;13774;p15"/>
            <p:cNvSpPr/>
            <p:nvPr/>
          </p:nvSpPr>
          <p:spPr>
            <a:xfrm>
              <a:off x="7419499" y="4999196"/>
              <a:ext cx="9525" cy="9525"/>
            </a:xfrm>
            <a:custGeom>
              <a:avLst/>
              <a:gdLst/>
              <a:ahLst/>
              <a:cxnLst/>
              <a:rect l="l" t="t" r="r" b="b"/>
              <a:pathLst>
                <a:path w="9525" h="9525" extrusionOk="0">
                  <a:moveTo>
                    <a:pt x="7144" y="7144"/>
                  </a:moveTo>
                  <a:lnTo>
                    <a:pt x="7144" y="7144"/>
                  </a:ln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775" name="Google Shape;13775;p15"/>
            <p:cNvSpPr/>
            <p:nvPr/>
          </p:nvSpPr>
          <p:spPr>
            <a:xfrm>
              <a:off x="7418546" y="4999196"/>
              <a:ext cx="9525" cy="9525"/>
            </a:xfrm>
            <a:custGeom>
              <a:avLst/>
              <a:gdLst/>
              <a:ahLst/>
              <a:cxnLst/>
              <a:rect l="l" t="t" r="r" b="b"/>
              <a:pathLst>
                <a:path w="9525" h="9525" extrusionOk="0">
                  <a:moveTo>
                    <a:pt x="7144" y="9049"/>
                  </a:moveTo>
                  <a:lnTo>
                    <a:pt x="7144" y="7144"/>
                  </a:lnTo>
                  <a:cubicBezTo>
                    <a:pt x="7144" y="8096"/>
                    <a:pt x="7144" y="9049"/>
                    <a:pt x="7144" y="904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776" name="Google Shape;13776;p15"/>
            <p:cNvSpPr/>
            <p:nvPr/>
          </p:nvSpPr>
          <p:spPr>
            <a:xfrm>
              <a:off x="7431881" y="4984485"/>
              <a:ext cx="9525" cy="9525"/>
            </a:xfrm>
            <a:custGeom>
              <a:avLst/>
              <a:gdLst/>
              <a:ahLst/>
              <a:cxnLst/>
              <a:rect l="l" t="t" r="r" b="b"/>
              <a:pathLst>
                <a:path w="9525" h="9525" extrusionOk="0">
                  <a:moveTo>
                    <a:pt x="7144" y="7567"/>
                  </a:moveTo>
                  <a:lnTo>
                    <a:pt x="7144" y="7567"/>
                  </a:lnTo>
                  <a:cubicBezTo>
                    <a:pt x="7144" y="6615"/>
                    <a:pt x="7144" y="7567"/>
                    <a:pt x="7144"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777" name="Google Shape;13777;p15"/>
            <p:cNvSpPr/>
            <p:nvPr/>
          </p:nvSpPr>
          <p:spPr>
            <a:xfrm>
              <a:off x="7430611" y="4980146"/>
              <a:ext cx="19050" cy="9525"/>
            </a:xfrm>
            <a:custGeom>
              <a:avLst/>
              <a:gdLst/>
              <a:ahLst/>
              <a:cxnLst/>
              <a:rect l="l" t="t" r="r" b="b"/>
              <a:pathLst>
                <a:path w="19050" h="9525" extrusionOk="0">
                  <a:moveTo>
                    <a:pt x="12224" y="7144"/>
                  </a:moveTo>
                  <a:cubicBezTo>
                    <a:pt x="794" y="16669"/>
                    <a:pt x="12224" y="7144"/>
                    <a:pt x="1222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778" name="Google Shape;13778;p15"/>
            <p:cNvSpPr/>
            <p:nvPr/>
          </p:nvSpPr>
          <p:spPr>
            <a:xfrm>
              <a:off x="7457555" y="4972526"/>
              <a:ext cx="9525" cy="9525"/>
            </a:xfrm>
            <a:custGeom>
              <a:avLst/>
              <a:gdLst/>
              <a:ahLst/>
              <a:cxnLst/>
              <a:rect l="l" t="t" r="r" b="b"/>
              <a:pathLst>
                <a:path w="9525" h="9525" extrusionOk="0">
                  <a:moveTo>
                    <a:pt x="10045" y="7144"/>
                  </a:moveTo>
                  <a:cubicBezTo>
                    <a:pt x="5282" y="14764"/>
                    <a:pt x="7187" y="9049"/>
                    <a:pt x="10045"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779" name="Google Shape;13779;p15"/>
            <p:cNvSpPr/>
            <p:nvPr/>
          </p:nvSpPr>
          <p:spPr>
            <a:xfrm>
              <a:off x="7470674" y="4963579"/>
              <a:ext cx="9525" cy="9525"/>
            </a:xfrm>
            <a:custGeom>
              <a:avLst/>
              <a:gdLst/>
              <a:ahLst/>
              <a:cxnLst/>
              <a:rect l="l" t="t" r="r" b="b"/>
              <a:pathLst>
                <a:path w="9525" h="9525" extrusionOk="0">
                  <a:moveTo>
                    <a:pt x="7403" y="7517"/>
                  </a:moveTo>
                  <a:cubicBezTo>
                    <a:pt x="6451" y="9423"/>
                    <a:pt x="8356" y="8470"/>
                    <a:pt x="9308" y="9423"/>
                  </a:cubicBezTo>
                  <a:cubicBezTo>
                    <a:pt x="9308" y="7517"/>
                    <a:pt x="9308" y="6565"/>
                    <a:pt x="7403" y="751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780" name="Google Shape;13780;p15"/>
            <p:cNvSpPr/>
            <p:nvPr/>
          </p:nvSpPr>
          <p:spPr>
            <a:xfrm>
              <a:off x="7516654" y="4894421"/>
              <a:ext cx="9525" cy="9525"/>
            </a:xfrm>
            <a:custGeom>
              <a:avLst/>
              <a:gdLst/>
              <a:ahLst/>
              <a:cxnLst/>
              <a:rect l="l" t="t" r="r" b="b"/>
              <a:pathLst>
                <a:path w="9525" h="9525" extrusionOk="0">
                  <a:moveTo>
                    <a:pt x="7144" y="7144"/>
                  </a:moveTo>
                  <a:lnTo>
                    <a:pt x="9049" y="9049"/>
                  </a:lnTo>
                  <a:cubicBezTo>
                    <a:pt x="9049" y="7144"/>
                    <a:pt x="8096"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781" name="Google Shape;13781;p15"/>
            <p:cNvSpPr/>
            <p:nvPr/>
          </p:nvSpPr>
          <p:spPr>
            <a:xfrm>
              <a:off x="7517951" y="4870608"/>
              <a:ext cx="9525" cy="9525"/>
            </a:xfrm>
            <a:custGeom>
              <a:avLst/>
              <a:gdLst/>
              <a:ahLst/>
              <a:cxnLst/>
              <a:rect l="l" t="t" r="r" b="b"/>
              <a:pathLst>
                <a:path w="9525" h="9525" extrusionOk="0">
                  <a:moveTo>
                    <a:pt x="9657" y="7144"/>
                  </a:moveTo>
                  <a:cubicBezTo>
                    <a:pt x="6799" y="9049"/>
                    <a:pt x="5847" y="10001"/>
                    <a:pt x="965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782" name="Google Shape;13782;p15"/>
            <p:cNvSpPr/>
            <p:nvPr/>
          </p:nvSpPr>
          <p:spPr>
            <a:xfrm>
              <a:off x="7541018" y="4872141"/>
              <a:ext cx="9525" cy="9525"/>
            </a:xfrm>
            <a:custGeom>
              <a:avLst/>
              <a:gdLst/>
              <a:ahLst/>
              <a:cxnLst/>
              <a:rect l="l" t="t" r="r" b="b"/>
              <a:pathLst>
                <a:path w="9525" h="9525" extrusionOk="0">
                  <a:moveTo>
                    <a:pt x="7545" y="9421"/>
                  </a:moveTo>
                  <a:cubicBezTo>
                    <a:pt x="5639" y="13231"/>
                    <a:pt x="11355" y="2754"/>
                    <a:pt x="7545" y="9421"/>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783" name="Google Shape;13783;p15"/>
            <p:cNvSpPr/>
            <p:nvPr/>
          </p:nvSpPr>
          <p:spPr>
            <a:xfrm>
              <a:off x="7610951" y="4716303"/>
              <a:ext cx="9525" cy="9525"/>
            </a:xfrm>
            <a:custGeom>
              <a:avLst/>
              <a:gdLst/>
              <a:ahLst/>
              <a:cxnLst/>
              <a:rect l="l" t="t" r="r" b="b"/>
              <a:pathLst>
                <a:path w="9525" h="9525" extrusionOk="0">
                  <a:moveTo>
                    <a:pt x="10001" y="7144"/>
                  </a:moveTo>
                  <a:lnTo>
                    <a:pt x="7144" y="7144"/>
                  </a:lnTo>
                  <a:cubicBezTo>
                    <a:pt x="7144" y="9049"/>
                    <a:pt x="10954" y="10001"/>
                    <a:pt x="10001"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784" name="Google Shape;13784;p15"/>
            <p:cNvSpPr/>
            <p:nvPr/>
          </p:nvSpPr>
          <p:spPr>
            <a:xfrm>
              <a:off x="7614495" y="4638198"/>
              <a:ext cx="9525" cy="9525"/>
            </a:xfrm>
            <a:custGeom>
              <a:avLst/>
              <a:gdLst/>
              <a:ahLst/>
              <a:cxnLst/>
              <a:rect l="l" t="t" r="r" b="b"/>
              <a:pathLst>
                <a:path w="9525" h="9525" extrusionOk="0">
                  <a:moveTo>
                    <a:pt x="7410" y="10954"/>
                  </a:moveTo>
                  <a:cubicBezTo>
                    <a:pt x="9315" y="10001"/>
                    <a:pt x="10268" y="8096"/>
                    <a:pt x="8363" y="7144"/>
                  </a:cubicBezTo>
                  <a:cubicBezTo>
                    <a:pt x="8363" y="8096"/>
                    <a:pt x="6458" y="10001"/>
                    <a:pt x="7410" y="1095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785" name="Google Shape;13785;p15"/>
            <p:cNvSpPr/>
            <p:nvPr/>
          </p:nvSpPr>
          <p:spPr>
            <a:xfrm>
              <a:off x="7567960" y="4422510"/>
              <a:ext cx="9525" cy="9525"/>
            </a:xfrm>
            <a:custGeom>
              <a:avLst/>
              <a:gdLst/>
              <a:ahLst/>
              <a:cxnLst/>
              <a:rect l="l" t="t" r="r" b="b"/>
              <a:pathLst>
                <a:path w="9525" h="9525" extrusionOk="0">
                  <a:moveTo>
                    <a:pt x="7273" y="7567"/>
                  </a:moveTo>
                  <a:cubicBezTo>
                    <a:pt x="11083" y="6615"/>
                    <a:pt x="6320" y="7567"/>
                    <a:pt x="7273"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786" name="Google Shape;13786;p15"/>
            <p:cNvSpPr/>
            <p:nvPr/>
          </p:nvSpPr>
          <p:spPr>
            <a:xfrm>
              <a:off x="7140416" y="4342500"/>
              <a:ext cx="9525" cy="9525"/>
            </a:xfrm>
            <a:custGeom>
              <a:avLst/>
              <a:gdLst/>
              <a:ahLst/>
              <a:cxnLst/>
              <a:rect l="l" t="t" r="r" b="b"/>
              <a:pathLst>
                <a:path w="9525" h="9525" extrusionOk="0">
                  <a:moveTo>
                    <a:pt x="7144" y="7567"/>
                  </a:moveTo>
                  <a:cubicBezTo>
                    <a:pt x="10001" y="7567"/>
                    <a:pt x="7144" y="6615"/>
                    <a:pt x="7144"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787" name="Google Shape;13787;p15"/>
            <p:cNvSpPr/>
            <p:nvPr/>
          </p:nvSpPr>
          <p:spPr>
            <a:xfrm>
              <a:off x="7140863" y="4337314"/>
              <a:ext cx="9525" cy="9525"/>
            </a:xfrm>
            <a:custGeom>
              <a:avLst/>
              <a:gdLst/>
              <a:ahLst/>
              <a:cxnLst/>
              <a:rect l="l" t="t" r="r" b="b"/>
              <a:pathLst>
                <a:path w="9525" h="9525" extrusionOk="0">
                  <a:moveTo>
                    <a:pt x="11459" y="7990"/>
                  </a:moveTo>
                  <a:cubicBezTo>
                    <a:pt x="4792" y="6085"/>
                    <a:pt x="6697" y="7990"/>
                    <a:pt x="11459" y="7990"/>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788" name="Google Shape;13788;p15"/>
            <p:cNvSpPr/>
            <p:nvPr/>
          </p:nvSpPr>
          <p:spPr>
            <a:xfrm>
              <a:off x="7137559" y="4278153"/>
              <a:ext cx="9525" cy="9525"/>
            </a:xfrm>
            <a:custGeom>
              <a:avLst/>
              <a:gdLst/>
              <a:ahLst/>
              <a:cxnLst/>
              <a:rect l="l" t="t" r="r" b="b"/>
              <a:pathLst>
                <a:path w="9525" h="9525" extrusionOk="0">
                  <a:moveTo>
                    <a:pt x="7144" y="7144"/>
                  </a:moveTo>
                  <a:lnTo>
                    <a:pt x="7144" y="7144"/>
                  </a:ln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789" name="Google Shape;13789;p15"/>
            <p:cNvSpPr/>
            <p:nvPr/>
          </p:nvSpPr>
          <p:spPr>
            <a:xfrm>
              <a:off x="7121366" y="4242911"/>
              <a:ext cx="9525" cy="9525"/>
            </a:xfrm>
            <a:custGeom>
              <a:avLst/>
              <a:gdLst/>
              <a:ahLst/>
              <a:cxnLst/>
              <a:rect l="l" t="t" r="r" b="b"/>
              <a:pathLst>
                <a:path w="9525" h="9525" extrusionOk="0">
                  <a:moveTo>
                    <a:pt x="7144" y="7144"/>
                  </a:moveTo>
                  <a:cubicBezTo>
                    <a:pt x="8096" y="8096"/>
                    <a:pt x="8096" y="8096"/>
                    <a:pt x="7144" y="7144"/>
                  </a:cubicBezTo>
                  <a:cubicBezTo>
                    <a:pt x="8096" y="7144"/>
                    <a:pt x="8096"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790" name="Google Shape;13790;p15"/>
            <p:cNvSpPr/>
            <p:nvPr/>
          </p:nvSpPr>
          <p:spPr>
            <a:xfrm>
              <a:off x="7120414" y="4235291"/>
              <a:ext cx="9525" cy="9525"/>
            </a:xfrm>
            <a:custGeom>
              <a:avLst/>
              <a:gdLst/>
              <a:ahLst/>
              <a:cxnLst/>
              <a:rect l="l" t="t" r="r" b="b"/>
              <a:pathLst>
                <a:path w="9525" h="9525" extrusionOk="0">
                  <a:moveTo>
                    <a:pt x="7144" y="7144"/>
                  </a:moveTo>
                  <a:cubicBezTo>
                    <a:pt x="7144" y="8096"/>
                    <a:pt x="7144" y="8096"/>
                    <a:pt x="7144" y="7144"/>
                  </a:cubicBezTo>
                  <a:cubicBezTo>
                    <a:pt x="8096" y="8096"/>
                    <a:pt x="8096"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791" name="Google Shape;13791;p15"/>
            <p:cNvSpPr/>
            <p:nvPr/>
          </p:nvSpPr>
          <p:spPr>
            <a:xfrm>
              <a:off x="7137559" y="4277201"/>
              <a:ext cx="9525" cy="9525"/>
            </a:xfrm>
            <a:custGeom>
              <a:avLst/>
              <a:gdLst/>
              <a:ahLst/>
              <a:cxnLst/>
              <a:rect l="l" t="t" r="r" b="b"/>
              <a:pathLst>
                <a:path w="9525" h="9525" extrusionOk="0">
                  <a:moveTo>
                    <a:pt x="7144" y="8096"/>
                  </a:moveTo>
                  <a:lnTo>
                    <a:pt x="8096" y="7144"/>
                  </a:lnTo>
                  <a:cubicBezTo>
                    <a:pt x="7144" y="7144"/>
                    <a:pt x="7144" y="8096"/>
                    <a:pt x="7144" y="809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792" name="Google Shape;13792;p15"/>
            <p:cNvSpPr/>
            <p:nvPr/>
          </p:nvSpPr>
          <p:spPr>
            <a:xfrm>
              <a:off x="7136606" y="4330541"/>
              <a:ext cx="9525" cy="9525"/>
            </a:xfrm>
            <a:custGeom>
              <a:avLst/>
              <a:gdLst/>
              <a:ahLst/>
              <a:cxnLst/>
              <a:rect l="l" t="t" r="r" b="b"/>
              <a:pathLst>
                <a:path w="9525" h="9525" extrusionOk="0">
                  <a:moveTo>
                    <a:pt x="7144" y="7144"/>
                  </a:moveTo>
                  <a:cubicBezTo>
                    <a:pt x="8096" y="8096"/>
                    <a:pt x="8096"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793" name="Google Shape;13793;p15"/>
            <p:cNvSpPr/>
            <p:nvPr/>
          </p:nvSpPr>
          <p:spPr>
            <a:xfrm>
              <a:off x="7145179" y="4293393"/>
              <a:ext cx="9525" cy="9525"/>
            </a:xfrm>
            <a:custGeom>
              <a:avLst/>
              <a:gdLst/>
              <a:ahLst/>
              <a:cxnLst/>
              <a:rect l="l" t="t" r="r" b="b"/>
              <a:pathLst>
                <a:path w="9525" h="9525" extrusionOk="0">
                  <a:moveTo>
                    <a:pt x="7144" y="7144"/>
                  </a:moveTo>
                  <a:cubicBezTo>
                    <a:pt x="7144" y="7144"/>
                    <a:pt x="10954"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794" name="Google Shape;13794;p15"/>
            <p:cNvSpPr/>
            <p:nvPr/>
          </p:nvSpPr>
          <p:spPr>
            <a:xfrm>
              <a:off x="7145602" y="4305312"/>
              <a:ext cx="9525" cy="9525"/>
            </a:xfrm>
            <a:custGeom>
              <a:avLst/>
              <a:gdLst/>
              <a:ahLst/>
              <a:cxnLst/>
              <a:rect l="l" t="t" r="r" b="b"/>
              <a:pathLst>
                <a:path w="9525" h="9525" extrusionOk="0">
                  <a:moveTo>
                    <a:pt x="10530" y="7608"/>
                  </a:moveTo>
                  <a:cubicBezTo>
                    <a:pt x="10530" y="5703"/>
                    <a:pt x="2910" y="10465"/>
                    <a:pt x="10530" y="760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795" name="Google Shape;13795;p15"/>
            <p:cNvSpPr/>
            <p:nvPr/>
          </p:nvSpPr>
          <p:spPr>
            <a:xfrm>
              <a:off x="7147084" y="4326731"/>
              <a:ext cx="9525" cy="9525"/>
            </a:xfrm>
            <a:custGeom>
              <a:avLst/>
              <a:gdLst/>
              <a:ahLst/>
              <a:cxnLst/>
              <a:rect l="l" t="t" r="r" b="b"/>
              <a:pathLst>
                <a:path w="9525" h="9525" extrusionOk="0">
                  <a:moveTo>
                    <a:pt x="7144" y="7144"/>
                  </a:moveTo>
                  <a:lnTo>
                    <a:pt x="7144" y="7144"/>
                  </a:lnTo>
                  <a:lnTo>
                    <a:pt x="7144" y="7144"/>
                  </a:ln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796" name="Google Shape;13796;p15"/>
            <p:cNvSpPr/>
            <p:nvPr/>
          </p:nvSpPr>
          <p:spPr>
            <a:xfrm>
              <a:off x="7143274" y="4284106"/>
              <a:ext cx="9525" cy="9525"/>
            </a:xfrm>
            <a:custGeom>
              <a:avLst/>
              <a:gdLst/>
              <a:ahLst/>
              <a:cxnLst/>
              <a:rect l="l" t="t" r="r" b="b"/>
              <a:pathLst>
                <a:path w="9525" h="9525" extrusionOk="0">
                  <a:moveTo>
                    <a:pt x="7144" y="7858"/>
                  </a:moveTo>
                  <a:cubicBezTo>
                    <a:pt x="7144" y="6906"/>
                    <a:pt x="8096" y="6906"/>
                    <a:pt x="7144" y="7858"/>
                  </a:cubicBezTo>
                  <a:cubicBezTo>
                    <a:pt x="8096" y="6906"/>
                    <a:pt x="7144" y="6906"/>
                    <a:pt x="7144" y="785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797" name="Google Shape;13797;p15"/>
            <p:cNvSpPr/>
            <p:nvPr/>
          </p:nvSpPr>
          <p:spPr>
            <a:xfrm>
              <a:off x="6871097" y="4323873"/>
              <a:ext cx="9525" cy="9525"/>
            </a:xfrm>
            <a:custGeom>
              <a:avLst/>
              <a:gdLst/>
              <a:ahLst/>
              <a:cxnLst/>
              <a:rect l="l" t="t" r="r" b="b"/>
              <a:pathLst>
                <a:path w="9525" h="9525" extrusionOk="0">
                  <a:moveTo>
                    <a:pt x="7858" y="7144"/>
                  </a:moveTo>
                  <a:cubicBezTo>
                    <a:pt x="6906" y="7144"/>
                    <a:pt x="6906" y="7144"/>
                    <a:pt x="7858" y="7144"/>
                  </a:cubicBezTo>
                  <a:cubicBezTo>
                    <a:pt x="6906" y="7144"/>
                    <a:pt x="6906" y="7144"/>
                    <a:pt x="7858"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798" name="Google Shape;13798;p15"/>
            <p:cNvSpPr/>
            <p:nvPr/>
          </p:nvSpPr>
          <p:spPr>
            <a:xfrm>
              <a:off x="6850300" y="4325461"/>
              <a:ext cx="9525" cy="9525"/>
            </a:xfrm>
            <a:custGeom>
              <a:avLst/>
              <a:gdLst/>
              <a:ahLst/>
              <a:cxnLst/>
              <a:rect l="l" t="t" r="r" b="b"/>
              <a:pathLst>
                <a:path w="9525" h="9525" extrusionOk="0">
                  <a:moveTo>
                    <a:pt x="8653" y="8414"/>
                  </a:moveTo>
                  <a:cubicBezTo>
                    <a:pt x="7700" y="8414"/>
                    <a:pt x="5795" y="5556"/>
                    <a:pt x="8653" y="841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799" name="Google Shape;13799;p15"/>
            <p:cNvSpPr/>
            <p:nvPr/>
          </p:nvSpPr>
          <p:spPr>
            <a:xfrm>
              <a:off x="7114699" y="4223861"/>
              <a:ext cx="9525" cy="9525"/>
            </a:xfrm>
            <a:custGeom>
              <a:avLst/>
              <a:gdLst/>
              <a:ahLst/>
              <a:cxnLst/>
              <a:rect l="l" t="t" r="r" b="b"/>
              <a:pathLst>
                <a:path w="9525" h="9525" extrusionOk="0">
                  <a:moveTo>
                    <a:pt x="7144" y="7144"/>
                  </a:moveTo>
                  <a:lnTo>
                    <a:pt x="7144" y="7144"/>
                  </a:ln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800" name="Google Shape;13800;p15"/>
            <p:cNvSpPr/>
            <p:nvPr/>
          </p:nvSpPr>
          <p:spPr>
            <a:xfrm>
              <a:off x="7003256" y="4202906"/>
              <a:ext cx="9525" cy="19050"/>
            </a:xfrm>
            <a:custGeom>
              <a:avLst/>
              <a:gdLst/>
              <a:ahLst/>
              <a:cxnLst/>
              <a:rect l="l" t="t" r="r" b="b"/>
              <a:pathLst>
                <a:path w="9525" h="19050" extrusionOk="0">
                  <a:moveTo>
                    <a:pt x="7144" y="7144"/>
                  </a:moveTo>
                  <a:cubicBezTo>
                    <a:pt x="9049" y="9049"/>
                    <a:pt x="6191" y="10954"/>
                    <a:pt x="8096" y="12859"/>
                  </a:cubicBezTo>
                  <a:cubicBezTo>
                    <a:pt x="8096" y="11906"/>
                    <a:pt x="9049"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801" name="Google Shape;13801;p15"/>
            <p:cNvSpPr/>
            <p:nvPr/>
          </p:nvSpPr>
          <p:spPr>
            <a:xfrm>
              <a:off x="7136606" y="4330541"/>
              <a:ext cx="9525" cy="9525"/>
            </a:xfrm>
            <a:custGeom>
              <a:avLst/>
              <a:gdLst/>
              <a:ahLst/>
              <a:cxnLst/>
              <a:rect l="l" t="t" r="r" b="b"/>
              <a:pathLst>
                <a:path w="9525" h="9525" extrusionOk="0">
                  <a:moveTo>
                    <a:pt x="7144" y="7144"/>
                  </a:moveTo>
                  <a:cubicBezTo>
                    <a:pt x="7144" y="7144"/>
                    <a:pt x="7144" y="7144"/>
                    <a:pt x="7144" y="7144"/>
                  </a:cubicBez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802" name="Google Shape;13802;p15"/>
            <p:cNvSpPr/>
            <p:nvPr/>
          </p:nvSpPr>
          <p:spPr>
            <a:xfrm>
              <a:off x="7004209" y="4208621"/>
              <a:ext cx="9525" cy="9525"/>
            </a:xfrm>
            <a:custGeom>
              <a:avLst/>
              <a:gdLst/>
              <a:ahLst/>
              <a:cxnLst/>
              <a:rect l="l" t="t" r="r" b="b"/>
              <a:pathLst>
                <a:path w="9525" h="9525" extrusionOk="0">
                  <a:moveTo>
                    <a:pt x="7144" y="7144"/>
                  </a:moveTo>
                  <a:cubicBezTo>
                    <a:pt x="7144" y="7144"/>
                    <a:pt x="8096"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803" name="Google Shape;13803;p15"/>
            <p:cNvSpPr/>
            <p:nvPr/>
          </p:nvSpPr>
          <p:spPr>
            <a:xfrm>
              <a:off x="7088981" y="4207668"/>
              <a:ext cx="9525" cy="9525"/>
            </a:xfrm>
            <a:custGeom>
              <a:avLst/>
              <a:gdLst/>
              <a:ahLst/>
              <a:cxnLst/>
              <a:rect l="l" t="t" r="r" b="b"/>
              <a:pathLst>
                <a:path w="9525" h="9525" extrusionOk="0">
                  <a:moveTo>
                    <a:pt x="7144" y="7144"/>
                  </a:moveTo>
                  <a:cubicBezTo>
                    <a:pt x="7144" y="8096"/>
                    <a:pt x="7144" y="8096"/>
                    <a:pt x="7144" y="8096"/>
                  </a:cubicBezTo>
                  <a:cubicBezTo>
                    <a:pt x="7144" y="8096"/>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804" name="Google Shape;13804;p15"/>
            <p:cNvSpPr/>
            <p:nvPr/>
          </p:nvSpPr>
          <p:spPr>
            <a:xfrm>
              <a:off x="7105174" y="4222908"/>
              <a:ext cx="9525" cy="9525"/>
            </a:xfrm>
            <a:custGeom>
              <a:avLst/>
              <a:gdLst/>
              <a:ahLst/>
              <a:cxnLst/>
              <a:rect l="l" t="t" r="r" b="b"/>
              <a:pathLst>
                <a:path w="9525" h="9525" extrusionOk="0">
                  <a:moveTo>
                    <a:pt x="7144" y="7144"/>
                  </a:moveTo>
                  <a:lnTo>
                    <a:pt x="7144" y="7144"/>
                  </a:ln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805" name="Google Shape;13805;p15"/>
            <p:cNvSpPr/>
            <p:nvPr/>
          </p:nvSpPr>
          <p:spPr>
            <a:xfrm>
              <a:off x="7075752" y="4205777"/>
              <a:ext cx="9525" cy="9525"/>
            </a:xfrm>
            <a:custGeom>
              <a:avLst/>
              <a:gdLst/>
              <a:ahLst/>
              <a:cxnLst/>
              <a:rect l="l" t="t" r="r" b="b"/>
              <a:pathLst>
                <a:path w="9525" h="9525" extrusionOk="0">
                  <a:moveTo>
                    <a:pt x="7990" y="8082"/>
                  </a:moveTo>
                  <a:cubicBezTo>
                    <a:pt x="6085" y="5225"/>
                    <a:pt x="7990" y="9987"/>
                    <a:pt x="7990" y="8082"/>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806" name="Google Shape;13806;p15"/>
            <p:cNvSpPr/>
            <p:nvPr/>
          </p:nvSpPr>
          <p:spPr>
            <a:xfrm>
              <a:off x="7065169" y="4203858"/>
              <a:ext cx="9525" cy="9525"/>
            </a:xfrm>
            <a:custGeom>
              <a:avLst/>
              <a:gdLst/>
              <a:ahLst/>
              <a:cxnLst/>
              <a:rect l="l" t="t" r="r" b="b"/>
              <a:pathLst>
                <a:path w="9525" h="9525" extrusionOk="0">
                  <a:moveTo>
                    <a:pt x="7144" y="7144"/>
                  </a:moveTo>
                  <a:cubicBezTo>
                    <a:pt x="7144" y="8096"/>
                    <a:pt x="8096"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807" name="Google Shape;13807;p15"/>
            <p:cNvSpPr/>
            <p:nvPr/>
          </p:nvSpPr>
          <p:spPr>
            <a:xfrm>
              <a:off x="6888004" y="4298156"/>
              <a:ext cx="9525" cy="9525"/>
            </a:xfrm>
            <a:custGeom>
              <a:avLst/>
              <a:gdLst/>
              <a:ahLst/>
              <a:cxnLst/>
              <a:rect l="l" t="t" r="r" b="b"/>
              <a:pathLst>
                <a:path w="9525" h="9525" extrusionOk="0">
                  <a:moveTo>
                    <a:pt x="9049" y="8096"/>
                  </a:moveTo>
                  <a:cubicBezTo>
                    <a:pt x="8096" y="8096"/>
                    <a:pt x="7144" y="7144"/>
                    <a:pt x="7144" y="7144"/>
                  </a:cubicBezTo>
                  <a:cubicBezTo>
                    <a:pt x="9049" y="8096"/>
                    <a:pt x="8096" y="10001"/>
                    <a:pt x="9049" y="809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808" name="Google Shape;13808;p15"/>
            <p:cNvSpPr/>
            <p:nvPr/>
          </p:nvSpPr>
          <p:spPr>
            <a:xfrm>
              <a:off x="7136289" y="4330541"/>
              <a:ext cx="9525" cy="9525"/>
            </a:xfrm>
            <a:custGeom>
              <a:avLst/>
              <a:gdLst/>
              <a:ahLst/>
              <a:cxnLst/>
              <a:rect l="l" t="t" r="r" b="b"/>
              <a:pathLst>
                <a:path w="9525" h="9525" extrusionOk="0">
                  <a:moveTo>
                    <a:pt x="8414" y="7144"/>
                  </a:moveTo>
                  <a:cubicBezTo>
                    <a:pt x="5556" y="7144"/>
                    <a:pt x="8414" y="7144"/>
                    <a:pt x="841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809" name="Google Shape;13809;p15"/>
            <p:cNvSpPr/>
            <p:nvPr/>
          </p:nvSpPr>
          <p:spPr>
            <a:xfrm>
              <a:off x="7068026" y="4227671"/>
              <a:ext cx="9525" cy="9525"/>
            </a:xfrm>
            <a:custGeom>
              <a:avLst/>
              <a:gdLst/>
              <a:ahLst/>
              <a:cxnLst/>
              <a:rect l="l" t="t" r="r" b="b"/>
              <a:pathLst>
                <a:path w="9525" h="9525" extrusionOk="0">
                  <a:moveTo>
                    <a:pt x="8096" y="8096"/>
                  </a:moveTo>
                  <a:lnTo>
                    <a:pt x="7144" y="7144"/>
                  </a:lnTo>
                  <a:cubicBezTo>
                    <a:pt x="7144" y="7144"/>
                    <a:pt x="8096" y="7144"/>
                    <a:pt x="8096" y="809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810" name="Google Shape;13810;p15"/>
            <p:cNvSpPr/>
            <p:nvPr/>
          </p:nvSpPr>
          <p:spPr>
            <a:xfrm>
              <a:off x="6946106" y="4251483"/>
              <a:ext cx="9525" cy="9525"/>
            </a:xfrm>
            <a:custGeom>
              <a:avLst/>
              <a:gdLst/>
              <a:ahLst/>
              <a:cxnLst/>
              <a:rect l="l" t="t" r="r" b="b"/>
              <a:pathLst>
                <a:path w="9525" h="9525" extrusionOk="0">
                  <a:moveTo>
                    <a:pt x="7144" y="7144"/>
                  </a:moveTo>
                  <a:lnTo>
                    <a:pt x="7144" y="7144"/>
                  </a:lnTo>
                  <a:cubicBezTo>
                    <a:pt x="7144" y="8096"/>
                    <a:pt x="7144"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811" name="Google Shape;13811;p15"/>
            <p:cNvSpPr/>
            <p:nvPr/>
          </p:nvSpPr>
          <p:spPr>
            <a:xfrm>
              <a:off x="7063793" y="4224575"/>
              <a:ext cx="9525" cy="9525"/>
            </a:xfrm>
            <a:custGeom>
              <a:avLst/>
              <a:gdLst/>
              <a:ahLst/>
              <a:cxnLst/>
              <a:rect l="l" t="t" r="r" b="b"/>
              <a:pathLst>
                <a:path w="9525" h="9525" extrusionOk="0">
                  <a:moveTo>
                    <a:pt x="7567" y="9287"/>
                  </a:moveTo>
                  <a:cubicBezTo>
                    <a:pt x="7567" y="6429"/>
                    <a:pt x="6615" y="6429"/>
                    <a:pt x="7567" y="928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812" name="Google Shape;13812;p15"/>
            <p:cNvSpPr/>
            <p:nvPr/>
          </p:nvSpPr>
          <p:spPr>
            <a:xfrm>
              <a:off x="6888004" y="4298156"/>
              <a:ext cx="9525" cy="9525"/>
            </a:xfrm>
            <a:custGeom>
              <a:avLst/>
              <a:gdLst/>
              <a:ahLst/>
              <a:cxnLst/>
              <a:rect l="l" t="t" r="r" b="b"/>
              <a:pathLst>
                <a:path w="9525" h="9525" extrusionOk="0">
                  <a:moveTo>
                    <a:pt x="7144" y="7144"/>
                  </a:moveTo>
                  <a:lnTo>
                    <a:pt x="7144" y="7144"/>
                  </a:lnTo>
                  <a:lnTo>
                    <a:pt x="7144" y="7144"/>
                  </a:ln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813" name="Google Shape;13813;p15"/>
            <p:cNvSpPr/>
            <p:nvPr/>
          </p:nvSpPr>
          <p:spPr>
            <a:xfrm>
              <a:off x="6844150" y="4198102"/>
              <a:ext cx="314325" cy="142875"/>
            </a:xfrm>
            <a:custGeom>
              <a:avLst/>
              <a:gdLst/>
              <a:ahLst/>
              <a:cxnLst/>
              <a:rect l="l" t="t" r="r" b="b"/>
              <a:pathLst>
                <a:path w="314325" h="142875" extrusionOk="0">
                  <a:moveTo>
                    <a:pt x="49092" y="119580"/>
                  </a:moveTo>
                  <a:cubicBezTo>
                    <a:pt x="47187" y="121485"/>
                    <a:pt x="52902" y="106245"/>
                    <a:pt x="48140" y="102435"/>
                  </a:cubicBezTo>
                  <a:cubicBezTo>
                    <a:pt x="49092" y="104340"/>
                    <a:pt x="49092" y="104340"/>
                    <a:pt x="49092" y="102435"/>
                  </a:cubicBezTo>
                  <a:cubicBezTo>
                    <a:pt x="50997" y="107197"/>
                    <a:pt x="51950" y="107197"/>
                    <a:pt x="51950" y="100530"/>
                  </a:cubicBezTo>
                  <a:cubicBezTo>
                    <a:pt x="57665" y="105292"/>
                    <a:pt x="49092" y="104340"/>
                    <a:pt x="55760" y="108150"/>
                  </a:cubicBezTo>
                  <a:cubicBezTo>
                    <a:pt x="65285" y="104340"/>
                    <a:pt x="116719" y="56715"/>
                    <a:pt x="124340" y="48142"/>
                  </a:cubicBezTo>
                  <a:cubicBezTo>
                    <a:pt x="126244" y="51953"/>
                    <a:pt x="127197" y="51953"/>
                    <a:pt x="124340" y="47190"/>
                  </a:cubicBezTo>
                  <a:cubicBezTo>
                    <a:pt x="134817" y="45285"/>
                    <a:pt x="268167" y="37665"/>
                    <a:pt x="263405" y="41475"/>
                  </a:cubicBezTo>
                  <a:cubicBezTo>
                    <a:pt x="249117" y="52905"/>
                    <a:pt x="277692" y="58620"/>
                    <a:pt x="277692" y="57667"/>
                  </a:cubicBezTo>
                  <a:cubicBezTo>
                    <a:pt x="271977" y="56715"/>
                    <a:pt x="297694" y="96720"/>
                    <a:pt x="299600" y="105292"/>
                  </a:cubicBezTo>
                  <a:cubicBezTo>
                    <a:pt x="300552" y="106245"/>
                    <a:pt x="290075" y="116722"/>
                    <a:pt x="302457" y="119580"/>
                  </a:cubicBezTo>
                  <a:cubicBezTo>
                    <a:pt x="285312" y="115770"/>
                    <a:pt x="302457" y="131963"/>
                    <a:pt x="306267" y="134820"/>
                  </a:cubicBezTo>
                  <a:cubicBezTo>
                    <a:pt x="302457" y="137678"/>
                    <a:pt x="302457" y="140535"/>
                    <a:pt x="298647" y="139582"/>
                  </a:cubicBezTo>
                  <a:cubicBezTo>
                    <a:pt x="301505" y="142440"/>
                    <a:pt x="298647" y="144345"/>
                    <a:pt x="303410" y="144345"/>
                  </a:cubicBezTo>
                  <a:cubicBezTo>
                    <a:pt x="305315" y="143392"/>
                    <a:pt x="304362" y="142440"/>
                    <a:pt x="301505" y="143392"/>
                  </a:cubicBezTo>
                  <a:cubicBezTo>
                    <a:pt x="300552" y="143392"/>
                    <a:pt x="315792" y="132915"/>
                    <a:pt x="302457" y="128153"/>
                  </a:cubicBezTo>
                  <a:cubicBezTo>
                    <a:pt x="310077" y="117675"/>
                    <a:pt x="308172" y="106245"/>
                    <a:pt x="295790" y="97672"/>
                  </a:cubicBezTo>
                  <a:cubicBezTo>
                    <a:pt x="300552" y="97672"/>
                    <a:pt x="301505" y="97672"/>
                    <a:pt x="299600" y="95767"/>
                  </a:cubicBezTo>
                  <a:cubicBezTo>
                    <a:pt x="307219" y="92910"/>
                    <a:pt x="302457" y="91957"/>
                    <a:pt x="299600" y="86242"/>
                  </a:cubicBezTo>
                  <a:cubicBezTo>
                    <a:pt x="293885" y="64335"/>
                    <a:pt x="297694" y="59572"/>
                    <a:pt x="281502" y="53857"/>
                  </a:cubicBezTo>
                  <a:cubicBezTo>
                    <a:pt x="279597" y="48142"/>
                    <a:pt x="287217" y="51000"/>
                    <a:pt x="288169" y="50047"/>
                  </a:cubicBezTo>
                  <a:cubicBezTo>
                    <a:pt x="286265" y="51000"/>
                    <a:pt x="286265" y="50047"/>
                    <a:pt x="288169" y="47190"/>
                  </a:cubicBezTo>
                  <a:cubicBezTo>
                    <a:pt x="276740" y="45285"/>
                    <a:pt x="283407" y="43380"/>
                    <a:pt x="282455" y="34807"/>
                  </a:cubicBezTo>
                  <a:cubicBezTo>
                    <a:pt x="275787" y="34807"/>
                    <a:pt x="284360" y="35760"/>
                    <a:pt x="274835" y="37665"/>
                  </a:cubicBezTo>
                  <a:cubicBezTo>
                    <a:pt x="277692" y="25282"/>
                    <a:pt x="274835" y="33855"/>
                    <a:pt x="265310" y="31950"/>
                  </a:cubicBezTo>
                  <a:cubicBezTo>
                    <a:pt x="268167" y="27188"/>
                    <a:pt x="265310" y="21472"/>
                    <a:pt x="259594" y="23378"/>
                  </a:cubicBezTo>
                  <a:cubicBezTo>
                    <a:pt x="261500" y="26235"/>
                    <a:pt x="262452" y="23378"/>
                    <a:pt x="259594" y="29092"/>
                  </a:cubicBezTo>
                  <a:cubicBezTo>
                    <a:pt x="264357" y="11947"/>
                    <a:pt x="211017" y="12900"/>
                    <a:pt x="203397" y="15757"/>
                  </a:cubicBezTo>
                  <a:cubicBezTo>
                    <a:pt x="201492" y="10042"/>
                    <a:pt x="203397" y="10042"/>
                    <a:pt x="200540" y="8138"/>
                  </a:cubicBezTo>
                  <a:cubicBezTo>
                    <a:pt x="194825" y="9090"/>
                    <a:pt x="191015" y="13853"/>
                    <a:pt x="188157" y="15757"/>
                  </a:cubicBezTo>
                  <a:cubicBezTo>
                    <a:pt x="191015" y="3375"/>
                    <a:pt x="167202" y="13853"/>
                    <a:pt x="168155" y="16710"/>
                  </a:cubicBezTo>
                  <a:cubicBezTo>
                    <a:pt x="165297" y="18615"/>
                    <a:pt x="162440" y="8138"/>
                    <a:pt x="160535" y="7185"/>
                  </a:cubicBezTo>
                  <a:cubicBezTo>
                    <a:pt x="159582" y="5280"/>
                    <a:pt x="56712" y="70050"/>
                    <a:pt x="55760" y="66240"/>
                  </a:cubicBezTo>
                  <a:cubicBezTo>
                    <a:pt x="56712" y="71955"/>
                    <a:pt x="49092" y="76717"/>
                    <a:pt x="52902" y="77670"/>
                  </a:cubicBezTo>
                  <a:cubicBezTo>
                    <a:pt x="54807" y="78622"/>
                    <a:pt x="50997" y="72907"/>
                    <a:pt x="55760" y="81480"/>
                  </a:cubicBezTo>
                  <a:cubicBezTo>
                    <a:pt x="50044" y="77670"/>
                    <a:pt x="11944" y="121485"/>
                    <a:pt x="7182" y="127200"/>
                  </a:cubicBezTo>
                  <a:cubicBezTo>
                    <a:pt x="6230" y="131963"/>
                    <a:pt x="23375" y="140535"/>
                    <a:pt x="24327" y="140535"/>
                  </a:cubicBezTo>
                  <a:cubicBezTo>
                    <a:pt x="26232" y="134820"/>
                    <a:pt x="22422" y="138630"/>
                    <a:pt x="24327" y="139582"/>
                  </a:cubicBezTo>
                  <a:cubicBezTo>
                    <a:pt x="28137" y="140535"/>
                    <a:pt x="24327" y="132915"/>
                    <a:pt x="24327" y="132915"/>
                  </a:cubicBezTo>
                  <a:cubicBezTo>
                    <a:pt x="30994" y="134820"/>
                    <a:pt x="40519" y="123390"/>
                    <a:pt x="36710" y="115770"/>
                  </a:cubicBezTo>
                  <a:cubicBezTo>
                    <a:pt x="47187" y="121485"/>
                    <a:pt x="38615" y="119580"/>
                    <a:pt x="49092" y="119580"/>
                  </a:cubicBezTo>
                  <a:close/>
                  <a:moveTo>
                    <a:pt x="68142" y="87195"/>
                  </a:moveTo>
                  <a:cubicBezTo>
                    <a:pt x="68142" y="87195"/>
                    <a:pt x="67190" y="89100"/>
                    <a:pt x="68142" y="87195"/>
                  </a:cubicBezTo>
                  <a:close/>
                  <a:moveTo>
                    <a:pt x="70047" y="85290"/>
                  </a:moveTo>
                  <a:cubicBezTo>
                    <a:pt x="69094" y="86242"/>
                    <a:pt x="66237" y="83385"/>
                    <a:pt x="70047" y="85290"/>
                  </a:cubicBezTo>
                  <a:close/>
                  <a:moveTo>
                    <a:pt x="51950" y="74813"/>
                  </a:moveTo>
                  <a:cubicBezTo>
                    <a:pt x="51950" y="73860"/>
                    <a:pt x="53855" y="78622"/>
                    <a:pt x="51950" y="74813"/>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814" name="Google Shape;13814;p15"/>
            <p:cNvSpPr/>
            <p:nvPr/>
          </p:nvSpPr>
          <p:spPr>
            <a:xfrm>
              <a:off x="6890861" y="4269581"/>
              <a:ext cx="9525" cy="9525"/>
            </a:xfrm>
            <a:custGeom>
              <a:avLst/>
              <a:gdLst/>
              <a:ahLst/>
              <a:cxnLst/>
              <a:rect l="l" t="t" r="r" b="b"/>
              <a:pathLst>
                <a:path w="9525" h="9525" extrusionOk="0">
                  <a:moveTo>
                    <a:pt x="7144" y="7144"/>
                  </a:moveTo>
                  <a:cubicBezTo>
                    <a:pt x="7144" y="7144"/>
                    <a:pt x="8096"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815" name="Google Shape;13815;p15"/>
            <p:cNvSpPr/>
            <p:nvPr/>
          </p:nvSpPr>
          <p:spPr>
            <a:xfrm>
              <a:off x="7137135" y="4279106"/>
              <a:ext cx="9525" cy="9525"/>
            </a:xfrm>
            <a:custGeom>
              <a:avLst/>
              <a:gdLst/>
              <a:ahLst/>
              <a:cxnLst/>
              <a:rect l="l" t="t" r="r" b="b"/>
              <a:pathLst>
                <a:path w="9525" h="9525" extrusionOk="0">
                  <a:moveTo>
                    <a:pt x="7567" y="7144"/>
                  </a:moveTo>
                  <a:cubicBezTo>
                    <a:pt x="7567" y="7144"/>
                    <a:pt x="6615" y="7144"/>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816" name="Google Shape;13816;p15"/>
            <p:cNvSpPr/>
            <p:nvPr/>
          </p:nvSpPr>
          <p:spPr>
            <a:xfrm>
              <a:off x="6943778" y="4253917"/>
              <a:ext cx="9525" cy="9525"/>
            </a:xfrm>
            <a:custGeom>
              <a:avLst/>
              <a:gdLst/>
              <a:ahLst/>
              <a:cxnLst/>
              <a:rect l="l" t="t" r="r" b="b"/>
              <a:pathLst>
                <a:path w="9525" h="9525" extrusionOk="0">
                  <a:moveTo>
                    <a:pt x="7567" y="7567"/>
                  </a:moveTo>
                  <a:cubicBezTo>
                    <a:pt x="6615" y="6615"/>
                    <a:pt x="7567" y="7567"/>
                    <a:pt x="7567"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817" name="Google Shape;13817;p15"/>
            <p:cNvSpPr/>
            <p:nvPr/>
          </p:nvSpPr>
          <p:spPr>
            <a:xfrm>
              <a:off x="7132796" y="4298156"/>
              <a:ext cx="9525" cy="9525"/>
            </a:xfrm>
            <a:custGeom>
              <a:avLst/>
              <a:gdLst/>
              <a:ahLst/>
              <a:cxnLst/>
              <a:rect l="l" t="t" r="r" b="b"/>
              <a:pathLst>
                <a:path w="9525" h="9525" extrusionOk="0">
                  <a:moveTo>
                    <a:pt x="7144" y="7144"/>
                  </a:moveTo>
                  <a:cubicBezTo>
                    <a:pt x="7144" y="7144"/>
                    <a:pt x="7144" y="7144"/>
                    <a:pt x="7144" y="7144"/>
                  </a:cubicBezTo>
                  <a:cubicBezTo>
                    <a:pt x="7144" y="8096"/>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818" name="Google Shape;13818;p15"/>
            <p:cNvSpPr/>
            <p:nvPr/>
          </p:nvSpPr>
          <p:spPr>
            <a:xfrm>
              <a:off x="7132796" y="4305776"/>
              <a:ext cx="9525" cy="9525"/>
            </a:xfrm>
            <a:custGeom>
              <a:avLst/>
              <a:gdLst/>
              <a:ahLst/>
              <a:cxnLst/>
              <a:rect l="l" t="t" r="r" b="b"/>
              <a:pathLst>
                <a:path w="9525" h="9525" extrusionOk="0">
                  <a:moveTo>
                    <a:pt x="8096" y="7144"/>
                  </a:moveTo>
                  <a:lnTo>
                    <a:pt x="7144" y="8096"/>
                  </a:lnTo>
                  <a:cubicBezTo>
                    <a:pt x="8096" y="8096"/>
                    <a:pt x="8096" y="7144"/>
                    <a:pt x="8096"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819" name="Google Shape;13819;p15"/>
            <p:cNvSpPr/>
            <p:nvPr/>
          </p:nvSpPr>
          <p:spPr>
            <a:xfrm>
              <a:off x="7133749" y="4311491"/>
              <a:ext cx="9525" cy="9525"/>
            </a:xfrm>
            <a:custGeom>
              <a:avLst/>
              <a:gdLst/>
              <a:ahLst/>
              <a:cxnLst/>
              <a:rect l="l" t="t" r="r" b="b"/>
              <a:pathLst>
                <a:path w="9525" h="9525" extrusionOk="0">
                  <a:moveTo>
                    <a:pt x="7144" y="7144"/>
                  </a:moveTo>
                  <a:cubicBezTo>
                    <a:pt x="7144" y="7144"/>
                    <a:pt x="10001"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820" name="Google Shape;13820;p15"/>
            <p:cNvSpPr/>
            <p:nvPr/>
          </p:nvSpPr>
          <p:spPr>
            <a:xfrm>
              <a:off x="7092368" y="4238148"/>
              <a:ext cx="9525" cy="9525"/>
            </a:xfrm>
            <a:custGeom>
              <a:avLst/>
              <a:gdLst/>
              <a:ahLst/>
              <a:cxnLst/>
              <a:rect l="l" t="t" r="r" b="b"/>
              <a:pathLst>
                <a:path w="9525" h="9525" extrusionOk="0">
                  <a:moveTo>
                    <a:pt x="7567" y="7144"/>
                  </a:moveTo>
                  <a:cubicBezTo>
                    <a:pt x="7567" y="7144"/>
                    <a:pt x="7567" y="7144"/>
                    <a:pt x="7567" y="7144"/>
                  </a:cubicBezTo>
                  <a:cubicBezTo>
                    <a:pt x="6615" y="7144"/>
                    <a:pt x="7567" y="7144"/>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821" name="Google Shape;13821;p15"/>
            <p:cNvSpPr/>
            <p:nvPr/>
          </p:nvSpPr>
          <p:spPr>
            <a:xfrm>
              <a:off x="7112794" y="4252436"/>
              <a:ext cx="9525" cy="9525"/>
            </a:xfrm>
            <a:custGeom>
              <a:avLst/>
              <a:gdLst/>
              <a:ahLst/>
              <a:cxnLst/>
              <a:rect l="l" t="t" r="r" b="b"/>
              <a:pathLst>
                <a:path w="9525" h="9525" extrusionOk="0">
                  <a:moveTo>
                    <a:pt x="9049" y="7144"/>
                  </a:moveTo>
                  <a:cubicBezTo>
                    <a:pt x="8096" y="7144"/>
                    <a:pt x="8096" y="7144"/>
                    <a:pt x="7144" y="7144"/>
                  </a:cubicBezTo>
                  <a:cubicBezTo>
                    <a:pt x="8096" y="7144"/>
                    <a:pt x="8096" y="8096"/>
                    <a:pt x="9049"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822" name="Google Shape;13822;p15"/>
            <p:cNvSpPr/>
            <p:nvPr/>
          </p:nvSpPr>
          <p:spPr>
            <a:xfrm>
              <a:off x="7068979" y="4228200"/>
              <a:ext cx="9525" cy="9525"/>
            </a:xfrm>
            <a:custGeom>
              <a:avLst/>
              <a:gdLst/>
              <a:ahLst/>
              <a:cxnLst/>
              <a:rect l="l" t="t" r="r" b="b"/>
              <a:pathLst>
                <a:path w="9525" h="9525" extrusionOk="0">
                  <a:moveTo>
                    <a:pt x="7144" y="7567"/>
                  </a:moveTo>
                  <a:cubicBezTo>
                    <a:pt x="7144" y="7567"/>
                    <a:pt x="7144" y="6615"/>
                    <a:pt x="7144"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823" name="Google Shape;13823;p15"/>
            <p:cNvSpPr/>
            <p:nvPr/>
          </p:nvSpPr>
          <p:spPr>
            <a:xfrm>
              <a:off x="7112794" y="4251483"/>
              <a:ext cx="9525" cy="9525"/>
            </a:xfrm>
            <a:custGeom>
              <a:avLst/>
              <a:gdLst/>
              <a:ahLst/>
              <a:cxnLst/>
              <a:rect l="l" t="t" r="r" b="b"/>
              <a:pathLst>
                <a:path w="9525" h="9525" extrusionOk="0">
                  <a:moveTo>
                    <a:pt x="7144" y="7144"/>
                  </a:moveTo>
                  <a:cubicBezTo>
                    <a:pt x="7144" y="8096"/>
                    <a:pt x="7144" y="8096"/>
                    <a:pt x="8096" y="8096"/>
                  </a:cubicBez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824" name="Google Shape;13824;p15"/>
            <p:cNvSpPr/>
            <p:nvPr/>
          </p:nvSpPr>
          <p:spPr>
            <a:xfrm>
              <a:off x="7136606" y="4336256"/>
              <a:ext cx="9525" cy="9525"/>
            </a:xfrm>
            <a:custGeom>
              <a:avLst/>
              <a:gdLst/>
              <a:ahLst/>
              <a:cxnLst/>
              <a:rect l="l" t="t" r="r" b="b"/>
              <a:pathLst>
                <a:path w="9525" h="9525" extrusionOk="0">
                  <a:moveTo>
                    <a:pt x="7144" y="7144"/>
                  </a:moveTo>
                  <a:cubicBezTo>
                    <a:pt x="7144" y="7144"/>
                    <a:pt x="8096"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825" name="Google Shape;13825;p15"/>
            <p:cNvSpPr/>
            <p:nvPr/>
          </p:nvSpPr>
          <p:spPr>
            <a:xfrm>
              <a:off x="7137559" y="4336256"/>
              <a:ext cx="9525" cy="9525"/>
            </a:xfrm>
            <a:custGeom>
              <a:avLst/>
              <a:gdLst/>
              <a:ahLst/>
              <a:cxnLst/>
              <a:rect l="l" t="t" r="r" b="b"/>
              <a:pathLst>
                <a:path w="9525" h="9525" extrusionOk="0">
                  <a:moveTo>
                    <a:pt x="7144" y="7144"/>
                  </a:moveTo>
                  <a:lnTo>
                    <a:pt x="7144" y="7144"/>
                  </a:ln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826" name="Google Shape;13826;p15"/>
            <p:cNvSpPr/>
            <p:nvPr/>
          </p:nvSpPr>
          <p:spPr>
            <a:xfrm>
              <a:off x="7137797" y="4337208"/>
              <a:ext cx="9525" cy="9525"/>
            </a:xfrm>
            <a:custGeom>
              <a:avLst/>
              <a:gdLst/>
              <a:ahLst/>
              <a:cxnLst/>
              <a:rect l="l" t="t" r="r" b="b"/>
              <a:pathLst>
                <a:path w="9525" h="9525" extrusionOk="0">
                  <a:moveTo>
                    <a:pt x="7858" y="7144"/>
                  </a:moveTo>
                  <a:lnTo>
                    <a:pt x="7858" y="7144"/>
                  </a:lnTo>
                  <a:cubicBezTo>
                    <a:pt x="6906" y="7144"/>
                    <a:pt x="6906" y="7144"/>
                    <a:pt x="7858"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827" name="Google Shape;13827;p15"/>
            <p:cNvSpPr/>
            <p:nvPr/>
          </p:nvSpPr>
          <p:spPr>
            <a:xfrm>
              <a:off x="7135654" y="4328636"/>
              <a:ext cx="9525" cy="9525"/>
            </a:xfrm>
            <a:custGeom>
              <a:avLst/>
              <a:gdLst/>
              <a:ahLst/>
              <a:cxnLst/>
              <a:rect l="l" t="t" r="r" b="b"/>
              <a:pathLst>
                <a:path w="9525" h="9525" extrusionOk="0">
                  <a:moveTo>
                    <a:pt x="8096" y="7144"/>
                  </a:moveTo>
                  <a:lnTo>
                    <a:pt x="7144" y="7144"/>
                  </a:lnTo>
                  <a:cubicBezTo>
                    <a:pt x="8096" y="7144"/>
                    <a:pt x="8096" y="7144"/>
                    <a:pt x="8096"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828" name="Google Shape;13828;p15"/>
            <p:cNvSpPr/>
            <p:nvPr/>
          </p:nvSpPr>
          <p:spPr>
            <a:xfrm>
              <a:off x="7135506" y="4325778"/>
              <a:ext cx="9525" cy="9525"/>
            </a:xfrm>
            <a:custGeom>
              <a:avLst/>
              <a:gdLst/>
              <a:ahLst/>
              <a:cxnLst/>
              <a:rect l="l" t="t" r="r" b="b"/>
              <a:pathLst>
                <a:path w="9525" h="9525" extrusionOk="0">
                  <a:moveTo>
                    <a:pt x="8244" y="7144"/>
                  </a:moveTo>
                  <a:cubicBezTo>
                    <a:pt x="6339" y="13811"/>
                    <a:pt x="7291" y="7144"/>
                    <a:pt x="82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829" name="Google Shape;13829;p15"/>
            <p:cNvSpPr/>
            <p:nvPr/>
          </p:nvSpPr>
          <p:spPr>
            <a:xfrm>
              <a:off x="7147084" y="4314348"/>
              <a:ext cx="9525" cy="9525"/>
            </a:xfrm>
            <a:custGeom>
              <a:avLst/>
              <a:gdLst/>
              <a:ahLst/>
              <a:cxnLst/>
              <a:rect l="l" t="t" r="r" b="b"/>
              <a:pathLst>
                <a:path w="9525" h="9525" extrusionOk="0">
                  <a:moveTo>
                    <a:pt x="7144" y="7144"/>
                  </a:moveTo>
                  <a:cubicBezTo>
                    <a:pt x="10954" y="10954"/>
                    <a:pt x="7144"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830" name="Google Shape;13830;p15"/>
            <p:cNvSpPr/>
            <p:nvPr/>
          </p:nvSpPr>
          <p:spPr>
            <a:xfrm>
              <a:off x="7148036" y="4306966"/>
              <a:ext cx="9525" cy="9525"/>
            </a:xfrm>
            <a:custGeom>
              <a:avLst/>
              <a:gdLst/>
              <a:ahLst/>
              <a:cxnLst/>
              <a:rect l="l" t="t" r="r" b="b"/>
              <a:pathLst>
                <a:path w="9525" h="9525" extrusionOk="0">
                  <a:moveTo>
                    <a:pt x="7144" y="7858"/>
                  </a:moveTo>
                  <a:cubicBezTo>
                    <a:pt x="8096" y="8811"/>
                    <a:pt x="9049" y="7858"/>
                    <a:pt x="9049" y="7858"/>
                  </a:cubicBezTo>
                  <a:cubicBezTo>
                    <a:pt x="8096" y="6906"/>
                    <a:pt x="7144" y="6906"/>
                    <a:pt x="7144" y="785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831" name="Google Shape;13831;p15"/>
            <p:cNvSpPr/>
            <p:nvPr/>
          </p:nvSpPr>
          <p:spPr>
            <a:xfrm>
              <a:off x="7134701" y="4263471"/>
              <a:ext cx="9525" cy="9525"/>
            </a:xfrm>
            <a:custGeom>
              <a:avLst/>
              <a:gdLst/>
              <a:ahLst/>
              <a:cxnLst/>
              <a:rect l="l" t="t" r="r" b="b"/>
              <a:pathLst>
                <a:path w="9525" h="9525" extrusionOk="0">
                  <a:moveTo>
                    <a:pt x="7144" y="8491"/>
                  </a:moveTo>
                  <a:lnTo>
                    <a:pt x="10001" y="7538"/>
                  </a:lnTo>
                  <a:cubicBezTo>
                    <a:pt x="8096" y="6586"/>
                    <a:pt x="8096" y="7538"/>
                    <a:pt x="7144" y="8491"/>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832" name="Google Shape;13832;p15"/>
            <p:cNvSpPr/>
            <p:nvPr/>
          </p:nvSpPr>
          <p:spPr>
            <a:xfrm>
              <a:off x="7118509" y="4262913"/>
              <a:ext cx="9525" cy="9525"/>
            </a:xfrm>
            <a:custGeom>
              <a:avLst/>
              <a:gdLst/>
              <a:ahLst/>
              <a:cxnLst/>
              <a:rect l="l" t="t" r="r" b="b"/>
              <a:pathLst>
                <a:path w="9525" h="9525" extrusionOk="0">
                  <a:moveTo>
                    <a:pt x="7144" y="7144"/>
                  </a:moveTo>
                  <a:cubicBezTo>
                    <a:pt x="7144" y="10001"/>
                    <a:pt x="7144"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833" name="Google Shape;13833;p15"/>
            <p:cNvSpPr/>
            <p:nvPr/>
          </p:nvSpPr>
          <p:spPr>
            <a:xfrm>
              <a:off x="7130906" y="4249028"/>
              <a:ext cx="9525" cy="9525"/>
            </a:xfrm>
            <a:custGeom>
              <a:avLst/>
              <a:gdLst/>
              <a:ahLst/>
              <a:cxnLst/>
              <a:rect l="l" t="t" r="r" b="b"/>
              <a:pathLst>
                <a:path w="9525" h="9525" extrusionOk="0">
                  <a:moveTo>
                    <a:pt x="8082" y="7694"/>
                  </a:moveTo>
                  <a:cubicBezTo>
                    <a:pt x="9987" y="9599"/>
                    <a:pt x="5225" y="5789"/>
                    <a:pt x="8082" y="769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834" name="Google Shape;13834;p15"/>
            <p:cNvSpPr/>
            <p:nvPr/>
          </p:nvSpPr>
          <p:spPr>
            <a:xfrm>
              <a:off x="7068026" y="4201800"/>
              <a:ext cx="9525" cy="9525"/>
            </a:xfrm>
            <a:custGeom>
              <a:avLst/>
              <a:gdLst/>
              <a:ahLst/>
              <a:cxnLst/>
              <a:rect l="l" t="t" r="r" b="b"/>
              <a:pathLst>
                <a:path w="9525" h="9525" extrusionOk="0">
                  <a:moveTo>
                    <a:pt x="7144" y="7297"/>
                  </a:moveTo>
                  <a:lnTo>
                    <a:pt x="7144" y="10154"/>
                  </a:lnTo>
                  <a:cubicBezTo>
                    <a:pt x="7144" y="10154"/>
                    <a:pt x="8096" y="6344"/>
                    <a:pt x="7144" y="729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835" name="Google Shape;13835;p15"/>
            <p:cNvSpPr/>
            <p:nvPr/>
          </p:nvSpPr>
          <p:spPr>
            <a:xfrm>
              <a:off x="7031831" y="4200915"/>
              <a:ext cx="9525" cy="9525"/>
            </a:xfrm>
            <a:custGeom>
              <a:avLst/>
              <a:gdLst/>
              <a:ahLst/>
              <a:cxnLst/>
              <a:rect l="l" t="t" r="r" b="b"/>
              <a:pathLst>
                <a:path w="9525" h="9525" extrusionOk="0">
                  <a:moveTo>
                    <a:pt x="9049" y="9135"/>
                  </a:moveTo>
                  <a:cubicBezTo>
                    <a:pt x="9049" y="7230"/>
                    <a:pt x="7144" y="6277"/>
                    <a:pt x="7144" y="8182"/>
                  </a:cubicBezTo>
                  <a:cubicBezTo>
                    <a:pt x="7144" y="8182"/>
                    <a:pt x="8096" y="10087"/>
                    <a:pt x="9049" y="9135"/>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836" name="Google Shape;13836;p15"/>
            <p:cNvSpPr/>
            <p:nvPr/>
          </p:nvSpPr>
          <p:spPr>
            <a:xfrm>
              <a:off x="6937110" y="4227353"/>
              <a:ext cx="9525" cy="9525"/>
            </a:xfrm>
            <a:custGeom>
              <a:avLst/>
              <a:gdLst/>
              <a:ahLst/>
              <a:cxnLst/>
              <a:rect l="l" t="t" r="r" b="b"/>
              <a:pathLst>
                <a:path w="9525" h="9525" extrusionOk="0">
                  <a:moveTo>
                    <a:pt x="7567" y="8414"/>
                  </a:moveTo>
                  <a:cubicBezTo>
                    <a:pt x="6615" y="5556"/>
                    <a:pt x="7567" y="8414"/>
                    <a:pt x="7567" y="841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837" name="Google Shape;13837;p15"/>
            <p:cNvSpPr/>
            <p:nvPr/>
          </p:nvSpPr>
          <p:spPr>
            <a:xfrm>
              <a:off x="7542371" y="4403169"/>
              <a:ext cx="9525" cy="9525"/>
            </a:xfrm>
            <a:custGeom>
              <a:avLst/>
              <a:gdLst/>
              <a:ahLst/>
              <a:cxnLst/>
              <a:rect l="l" t="t" r="r" b="b"/>
              <a:pathLst>
                <a:path w="9525" h="9525" extrusionOk="0">
                  <a:moveTo>
                    <a:pt x="7144" y="7858"/>
                  </a:moveTo>
                  <a:cubicBezTo>
                    <a:pt x="10001" y="6906"/>
                    <a:pt x="7144" y="6906"/>
                    <a:pt x="7144" y="785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838" name="Google Shape;13838;p15"/>
            <p:cNvSpPr/>
            <p:nvPr/>
          </p:nvSpPr>
          <p:spPr>
            <a:xfrm>
              <a:off x="7539877" y="4396263"/>
              <a:ext cx="9525" cy="9525"/>
            </a:xfrm>
            <a:custGeom>
              <a:avLst/>
              <a:gdLst/>
              <a:ahLst/>
              <a:cxnLst/>
              <a:rect l="l" t="t" r="r" b="b"/>
              <a:pathLst>
                <a:path w="9525" h="9525" extrusionOk="0">
                  <a:moveTo>
                    <a:pt x="11543" y="7144"/>
                  </a:moveTo>
                  <a:cubicBezTo>
                    <a:pt x="3923" y="9049"/>
                    <a:pt x="7733" y="10001"/>
                    <a:pt x="11543"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839" name="Google Shape;13839;p15"/>
            <p:cNvSpPr/>
            <p:nvPr/>
          </p:nvSpPr>
          <p:spPr>
            <a:xfrm>
              <a:off x="7500461" y="4348638"/>
              <a:ext cx="9525" cy="9525"/>
            </a:xfrm>
            <a:custGeom>
              <a:avLst/>
              <a:gdLst/>
              <a:ahLst/>
              <a:cxnLst/>
              <a:rect l="l" t="t" r="r" b="b"/>
              <a:pathLst>
                <a:path w="9525" h="9525" extrusionOk="0">
                  <a:moveTo>
                    <a:pt x="7144" y="7144"/>
                  </a:moveTo>
                  <a:lnTo>
                    <a:pt x="7144" y="7144"/>
                  </a:lnTo>
                  <a:cubicBezTo>
                    <a:pt x="8096" y="7144"/>
                    <a:pt x="8096"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840" name="Google Shape;13840;p15"/>
            <p:cNvSpPr/>
            <p:nvPr/>
          </p:nvSpPr>
          <p:spPr>
            <a:xfrm>
              <a:off x="7469029" y="4322921"/>
              <a:ext cx="9525" cy="9525"/>
            </a:xfrm>
            <a:custGeom>
              <a:avLst/>
              <a:gdLst/>
              <a:ahLst/>
              <a:cxnLst/>
              <a:rect l="l" t="t" r="r" b="b"/>
              <a:pathLst>
                <a:path w="9525" h="9525" extrusionOk="0">
                  <a:moveTo>
                    <a:pt x="7144" y="7144"/>
                  </a:moveTo>
                  <a:cubicBezTo>
                    <a:pt x="8096" y="8096"/>
                    <a:pt x="8096" y="7144"/>
                    <a:pt x="7144" y="7144"/>
                  </a:cubicBezTo>
                  <a:cubicBezTo>
                    <a:pt x="8096"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841" name="Google Shape;13841;p15"/>
            <p:cNvSpPr/>
            <p:nvPr/>
          </p:nvSpPr>
          <p:spPr>
            <a:xfrm>
              <a:off x="7465219" y="4316253"/>
              <a:ext cx="9525" cy="9525"/>
            </a:xfrm>
            <a:custGeom>
              <a:avLst/>
              <a:gdLst/>
              <a:ahLst/>
              <a:cxnLst/>
              <a:rect l="l" t="t" r="r" b="b"/>
              <a:pathLst>
                <a:path w="9525" h="9525" extrusionOk="0">
                  <a:moveTo>
                    <a:pt x="7144" y="7144"/>
                  </a:moveTo>
                  <a:cubicBezTo>
                    <a:pt x="7144" y="7144"/>
                    <a:pt x="7144" y="7144"/>
                    <a:pt x="7144" y="7144"/>
                  </a:cubicBezTo>
                  <a:cubicBezTo>
                    <a:pt x="8096" y="7144"/>
                    <a:pt x="8096"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842" name="Google Shape;13842;p15"/>
            <p:cNvSpPr/>
            <p:nvPr/>
          </p:nvSpPr>
          <p:spPr>
            <a:xfrm>
              <a:off x="7500038" y="4346733"/>
              <a:ext cx="9525" cy="9525"/>
            </a:xfrm>
            <a:custGeom>
              <a:avLst/>
              <a:gdLst/>
              <a:ahLst/>
              <a:cxnLst/>
              <a:rect l="l" t="t" r="r" b="b"/>
              <a:pathLst>
                <a:path w="9525" h="9525" extrusionOk="0">
                  <a:moveTo>
                    <a:pt x="7567" y="9049"/>
                  </a:moveTo>
                  <a:lnTo>
                    <a:pt x="7567" y="7144"/>
                  </a:lnTo>
                  <a:cubicBezTo>
                    <a:pt x="6615" y="8096"/>
                    <a:pt x="7567" y="8096"/>
                    <a:pt x="7567" y="904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843" name="Google Shape;13843;p15"/>
            <p:cNvSpPr/>
            <p:nvPr/>
          </p:nvSpPr>
          <p:spPr>
            <a:xfrm>
              <a:off x="7531894" y="4395311"/>
              <a:ext cx="9525" cy="9525"/>
            </a:xfrm>
            <a:custGeom>
              <a:avLst/>
              <a:gdLst/>
              <a:ahLst/>
              <a:cxnLst/>
              <a:rect l="l" t="t" r="r" b="b"/>
              <a:pathLst>
                <a:path w="9525" h="9525" extrusionOk="0">
                  <a:moveTo>
                    <a:pt x="7144" y="7144"/>
                  </a:moveTo>
                  <a:cubicBezTo>
                    <a:pt x="8096" y="8096"/>
                    <a:pt x="8096"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844" name="Google Shape;13844;p15"/>
            <p:cNvSpPr/>
            <p:nvPr/>
          </p:nvSpPr>
          <p:spPr>
            <a:xfrm>
              <a:off x="7516654" y="4357317"/>
              <a:ext cx="9525" cy="9525"/>
            </a:xfrm>
            <a:custGeom>
              <a:avLst/>
              <a:gdLst/>
              <a:ahLst/>
              <a:cxnLst/>
              <a:rect l="l" t="t" r="r" b="b"/>
              <a:pathLst>
                <a:path w="9525" h="9525" extrusionOk="0">
                  <a:moveTo>
                    <a:pt x="7144" y="7990"/>
                  </a:moveTo>
                  <a:cubicBezTo>
                    <a:pt x="7144" y="7990"/>
                    <a:pt x="10001" y="6086"/>
                    <a:pt x="7144" y="7990"/>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845" name="Google Shape;13845;p15"/>
            <p:cNvSpPr/>
            <p:nvPr/>
          </p:nvSpPr>
          <p:spPr>
            <a:xfrm>
              <a:off x="7524787" y="4366422"/>
              <a:ext cx="9525" cy="9525"/>
            </a:xfrm>
            <a:custGeom>
              <a:avLst/>
              <a:gdLst/>
              <a:ahLst/>
              <a:cxnLst/>
              <a:rect l="l" t="t" r="r" b="b"/>
              <a:pathLst>
                <a:path w="9525" h="9525" extrusionOk="0">
                  <a:moveTo>
                    <a:pt x="9488" y="7458"/>
                  </a:moveTo>
                  <a:cubicBezTo>
                    <a:pt x="8536" y="5553"/>
                    <a:pt x="4726" y="13173"/>
                    <a:pt x="9488" y="745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846" name="Google Shape;13846;p15"/>
            <p:cNvSpPr/>
            <p:nvPr/>
          </p:nvSpPr>
          <p:spPr>
            <a:xfrm>
              <a:off x="7538561" y="4385786"/>
              <a:ext cx="9525" cy="9525"/>
            </a:xfrm>
            <a:custGeom>
              <a:avLst/>
              <a:gdLst/>
              <a:ahLst/>
              <a:cxnLst/>
              <a:rect l="l" t="t" r="r" b="b"/>
              <a:pathLst>
                <a:path w="9525" h="9525" extrusionOk="0">
                  <a:moveTo>
                    <a:pt x="7144" y="7144"/>
                  </a:moveTo>
                  <a:lnTo>
                    <a:pt x="7144" y="7144"/>
                  </a:lnTo>
                  <a:lnTo>
                    <a:pt x="7144" y="7144"/>
                  </a:ln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847" name="Google Shape;13847;p15"/>
            <p:cNvSpPr/>
            <p:nvPr/>
          </p:nvSpPr>
          <p:spPr>
            <a:xfrm>
              <a:off x="7509034" y="4350543"/>
              <a:ext cx="9525" cy="9525"/>
            </a:xfrm>
            <a:custGeom>
              <a:avLst/>
              <a:gdLst/>
              <a:ahLst/>
              <a:cxnLst/>
              <a:rect l="l" t="t" r="r" b="b"/>
              <a:pathLst>
                <a:path w="9525" h="9525" extrusionOk="0">
                  <a:moveTo>
                    <a:pt x="7144" y="7144"/>
                  </a:moveTo>
                  <a:cubicBezTo>
                    <a:pt x="8096" y="7144"/>
                    <a:pt x="8096" y="7144"/>
                    <a:pt x="7144" y="7144"/>
                  </a:cubicBezTo>
                  <a:cubicBezTo>
                    <a:pt x="8096"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848" name="Google Shape;13848;p15"/>
            <p:cNvSpPr/>
            <p:nvPr/>
          </p:nvSpPr>
          <p:spPr>
            <a:xfrm>
              <a:off x="7211854" y="4365783"/>
              <a:ext cx="9525" cy="9525"/>
            </a:xfrm>
            <a:custGeom>
              <a:avLst/>
              <a:gdLst/>
              <a:ahLst/>
              <a:cxnLst/>
              <a:rect l="l" t="t" r="r" b="b"/>
              <a:pathLst>
                <a:path w="9525" h="9525" extrusionOk="0">
                  <a:moveTo>
                    <a:pt x="7144" y="7144"/>
                  </a:moveTo>
                  <a:cubicBezTo>
                    <a:pt x="7144" y="7144"/>
                    <a:pt x="7144" y="7144"/>
                    <a:pt x="7144" y="7144"/>
                  </a:cubicBez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849" name="Google Shape;13849;p15"/>
            <p:cNvSpPr/>
            <p:nvPr/>
          </p:nvSpPr>
          <p:spPr>
            <a:xfrm>
              <a:off x="7189629" y="4368323"/>
              <a:ext cx="9525" cy="9525"/>
            </a:xfrm>
            <a:custGeom>
              <a:avLst/>
              <a:gdLst/>
              <a:ahLst/>
              <a:cxnLst/>
              <a:rect l="l" t="t" r="r" b="b"/>
              <a:pathLst>
                <a:path w="9525" h="9525" extrusionOk="0">
                  <a:moveTo>
                    <a:pt x="8414" y="8414"/>
                  </a:moveTo>
                  <a:cubicBezTo>
                    <a:pt x="8414" y="8414"/>
                    <a:pt x="5556" y="5556"/>
                    <a:pt x="8414" y="841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850" name="Google Shape;13850;p15"/>
            <p:cNvSpPr/>
            <p:nvPr/>
          </p:nvSpPr>
          <p:spPr>
            <a:xfrm>
              <a:off x="7485221" y="4306728"/>
              <a:ext cx="9525" cy="9525"/>
            </a:xfrm>
            <a:custGeom>
              <a:avLst/>
              <a:gdLst/>
              <a:ahLst/>
              <a:cxnLst/>
              <a:rect l="l" t="t" r="r" b="b"/>
              <a:pathLst>
                <a:path w="9525" h="9525" extrusionOk="0">
                  <a:moveTo>
                    <a:pt x="7144" y="7144"/>
                  </a:moveTo>
                  <a:lnTo>
                    <a:pt x="7144" y="7144"/>
                  </a:ln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851" name="Google Shape;13851;p15"/>
            <p:cNvSpPr/>
            <p:nvPr/>
          </p:nvSpPr>
          <p:spPr>
            <a:xfrm>
              <a:off x="7370380" y="4270533"/>
              <a:ext cx="9525" cy="19050"/>
            </a:xfrm>
            <a:custGeom>
              <a:avLst/>
              <a:gdLst/>
              <a:ahLst/>
              <a:cxnLst/>
              <a:rect l="l" t="t" r="r" b="b"/>
              <a:pathLst>
                <a:path w="9525" h="19050" extrusionOk="0">
                  <a:moveTo>
                    <a:pt x="8638" y="7144"/>
                  </a:moveTo>
                  <a:cubicBezTo>
                    <a:pt x="9590" y="10001"/>
                    <a:pt x="5780" y="10001"/>
                    <a:pt x="7685" y="12859"/>
                  </a:cubicBezTo>
                  <a:cubicBezTo>
                    <a:pt x="7685" y="11906"/>
                    <a:pt x="10543" y="9049"/>
                    <a:pt x="8638"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852" name="Google Shape;13852;p15"/>
            <p:cNvSpPr/>
            <p:nvPr/>
          </p:nvSpPr>
          <p:spPr>
            <a:xfrm>
              <a:off x="7531894" y="4395311"/>
              <a:ext cx="9525" cy="9525"/>
            </a:xfrm>
            <a:custGeom>
              <a:avLst/>
              <a:gdLst/>
              <a:ahLst/>
              <a:cxnLst/>
              <a:rect l="l" t="t" r="r" b="b"/>
              <a:pathLst>
                <a:path w="9525" h="9525" extrusionOk="0">
                  <a:moveTo>
                    <a:pt x="7144" y="7144"/>
                  </a:moveTo>
                  <a:cubicBezTo>
                    <a:pt x="7144" y="7144"/>
                    <a:pt x="7144" y="7144"/>
                    <a:pt x="7144" y="7144"/>
                  </a:cubicBez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853" name="Google Shape;13853;p15"/>
            <p:cNvSpPr/>
            <p:nvPr/>
          </p:nvSpPr>
          <p:spPr>
            <a:xfrm>
              <a:off x="7370921" y="4277201"/>
              <a:ext cx="9525" cy="9525"/>
            </a:xfrm>
            <a:custGeom>
              <a:avLst/>
              <a:gdLst/>
              <a:ahLst/>
              <a:cxnLst/>
              <a:rect l="l" t="t" r="r" b="b"/>
              <a:pathLst>
                <a:path w="9525" h="9525" extrusionOk="0">
                  <a:moveTo>
                    <a:pt x="7144" y="7144"/>
                  </a:moveTo>
                  <a:cubicBezTo>
                    <a:pt x="7144" y="7144"/>
                    <a:pt x="8096"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854" name="Google Shape;13854;p15"/>
            <p:cNvSpPr/>
            <p:nvPr/>
          </p:nvSpPr>
          <p:spPr>
            <a:xfrm>
              <a:off x="7457599" y="4294346"/>
              <a:ext cx="9525" cy="9525"/>
            </a:xfrm>
            <a:custGeom>
              <a:avLst/>
              <a:gdLst/>
              <a:ahLst/>
              <a:cxnLst/>
              <a:rect l="l" t="t" r="r" b="b"/>
              <a:pathLst>
                <a:path w="9525" h="9525" extrusionOk="0">
                  <a:moveTo>
                    <a:pt x="7144" y="7144"/>
                  </a:moveTo>
                  <a:cubicBezTo>
                    <a:pt x="7144" y="8096"/>
                    <a:pt x="7144" y="8096"/>
                    <a:pt x="7144" y="8096"/>
                  </a:cubicBezTo>
                  <a:cubicBezTo>
                    <a:pt x="7144" y="8096"/>
                    <a:pt x="7144"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855" name="Google Shape;13855;p15"/>
            <p:cNvSpPr/>
            <p:nvPr/>
          </p:nvSpPr>
          <p:spPr>
            <a:xfrm>
              <a:off x="7475273" y="4307919"/>
              <a:ext cx="9525" cy="9525"/>
            </a:xfrm>
            <a:custGeom>
              <a:avLst/>
              <a:gdLst/>
              <a:ahLst/>
              <a:cxnLst/>
              <a:rect l="l" t="t" r="r" b="b"/>
              <a:pathLst>
                <a:path w="9525" h="9525" extrusionOk="0">
                  <a:moveTo>
                    <a:pt x="7567" y="7858"/>
                  </a:moveTo>
                  <a:lnTo>
                    <a:pt x="7567" y="7858"/>
                  </a:lnTo>
                  <a:cubicBezTo>
                    <a:pt x="6615" y="6906"/>
                    <a:pt x="7567" y="6906"/>
                    <a:pt x="7567" y="785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856" name="Google Shape;13856;p15"/>
            <p:cNvSpPr/>
            <p:nvPr/>
          </p:nvSpPr>
          <p:spPr>
            <a:xfrm>
              <a:off x="7444546" y="4292455"/>
              <a:ext cx="9525" cy="9525"/>
            </a:xfrm>
            <a:custGeom>
              <a:avLst/>
              <a:gdLst/>
              <a:ahLst/>
              <a:cxnLst/>
              <a:rect l="l" t="t" r="r" b="b"/>
              <a:pathLst>
                <a:path w="9525" h="9525" extrusionOk="0">
                  <a:moveTo>
                    <a:pt x="7814" y="8082"/>
                  </a:moveTo>
                  <a:cubicBezTo>
                    <a:pt x="5910" y="5225"/>
                    <a:pt x="8767" y="9987"/>
                    <a:pt x="7814" y="8082"/>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857" name="Google Shape;13857;p15"/>
            <p:cNvSpPr/>
            <p:nvPr/>
          </p:nvSpPr>
          <p:spPr>
            <a:xfrm>
              <a:off x="7434739" y="4289583"/>
              <a:ext cx="9525" cy="9525"/>
            </a:xfrm>
            <a:custGeom>
              <a:avLst/>
              <a:gdLst/>
              <a:ahLst/>
              <a:cxnLst/>
              <a:rect l="l" t="t" r="r" b="b"/>
              <a:pathLst>
                <a:path w="9525" h="9525" extrusionOk="0">
                  <a:moveTo>
                    <a:pt x="7144" y="7144"/>
                  </a:moveTo>
                  <a:cubicBezTo>
                    <a:pt x="7144" y="7144"/>
                    <a:pt x="7144"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858" name="Google Shape;13858;p15"/>
            <p:cNvSpPr/>
            <p:nvPr/>
          </p:nvSpPr>
          <p:spPr>
            <a:xfrm>
              <a:off x="7230904" y="4338161"/>
              <a:ext cx="9525" cy="9525"/>
            </a:xfrm>
            <a:custGeom>
              <a:avLst/>
              <a:gdLst/>
              <a:ahLst/>
              <a:cxnLst/>
              <a:rect l="l" t="t" r="r" b="b"/>
              <a:pathLst>
                <a:path w="9525" h="9525" extrusionOk="0">
                  <a:moveTo>
                    <a:pt x="9049" y="9049"/>
                  </a:moveTo>
                  <a:cubicBezTo>
                    <a:pt x="8096" y="9049"/>
                    <a:pt x="7144" y="8096"/>
                    <a:pt x="7144" y="7144"/>
                  </a:cubicBezTo>
                  <a:cubicBezTo>
                    <a:pt x="8096" y="9049"/>
                    <a:pt x="8096" y="10954"/>
                    <a:pt x="9049" y="904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859" name="Google Shape;13859;p15"/>
            <p:cNvSpPr/>
            <p:nvPr/>
          </p:nvSpPr>
          <p:spPr>
            <a:xfrm>
              <a:off x="7532000" y="4394358"/>
              <a:ext cx="9525" cy="9525"/>
            </a:xfrm>
            <a:custGeom>
              <a:avLst/>
              <a:gdLst/>
              <a:ahLst/>
              <a:cxnLst/>
              <a:rect l="l" t="t" r="r" b="b"/>
              <a:pathLst>
                <a:path w="9525" h="9525" extrusionOk="0">
                  <a:moveTo>
                    <a:pt x="7990" y="7144"/>
                  </a:moveTo>
                  <a:cubicBezTo>
                    <a:pt x="6085" y="9049"/>
                    <a:pt x="7990" y="7144"/>
                    <a:pt x="7990"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860" name="Google Shape;13860;p15"/>
            <p:cNvSpPr/>
            <p:nvPr/>
          </p:nvSpPr>
          <p:spPr>
            <a:xfrm>
              <a:off x="7434739" y="4313396"/>
              <a:ext cx="9525" cy="9525"/>
            </a:xfrm>
            <a:custGeom>
              <a:avLst/>
              <a:gdLst/>
              <a:ahLst/>
              <a:cxnLst/>
              <a:rect l="l" t="t" r="r" b="b"/>
              <a:pathLst>
                <a:path w="9525" h="9525" extrusionOk="0">
                  <a:moveTo>
                    <a:pt x="9049" y="8096"/>
                  </a:moveTo>
                  <a:lnTo>
                    <a:pt x="7144" y="7144"/>
                  </a:lnTo>
                  <a:cubicBezTo>
                    <a:pt x="8096" y="7144"/>
                    <a:pt x="8096" y="8096"/>
                    <a:pt x="9049" y="809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861" name="Google Shape;13861;p15"/>
            <p:cNvSpPr/>
            <p:nvPr/>
          </p:nvSpPr>
          <p:spPr>
            <a:xfrm>
              <a:off x="7297579" y="4301013"/>
              <a:ext cx="9525" cy="9525"/>
            </a:xfrm>
            <a:custGeom>
              <a:avLst/>
              <a:gdLst/>
              <a:ahLst/>
              <a:cxnLst/>
              <a:rect l="l" t="t" r="r" b="b"/>
              <a:pathLst>
                <a:path w="9525" h="9525" extrusionOk="0">
                  <a:moveTo>
                    <a:pt x="7144" y="7144"/>
                  </a:moveTo>
                  <a:lnTo>
                    <a:pt x="7144" y="7144"/>
                  </a:ln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862" name="Google Shape;13862;p15"/>
            <p:cNvSpPr/>
            <p:nvPr/>
          </p:nvSpPr>
          <p:spPr>
            <a:xfrm>
              <a:off x="7429553" y="4309687"/>
              <a:ext cx="9525" cy="9525"/>
            </a:xfrm>
            <a:custGeom>
              <a:avLst/>
              <a:gdLst/>
              <a:ahLst/>
              <a:cxnLst/>
              <a:rect l="l" t="t" r="r" b="b"/>
              <a:pathLst>
                <a:path w="9525" h="9525" extrusionOk="0">
                  <a:moveTo>
                    <a:pt x="7567" y="8947"/>
                  </a:moveTo>
                  <a:cubicBezTo>
                    <a:pt x="7567" y="7042"/>
                    <a:pt x="6615" y="6090"/>
                    <a:pt x="7567" y="894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863" name="Google Shape;13863;p15"/>
            <p:cNvSpPr/>
            <p:nvPr/>
          </p:nvSpPr>
          <p:spPr>
            <a:xfrm>
              <a:off x="7230904" y="4339113"/>
              <a:ext cx="9525" cy="9525"/>
            </a:xfrm>
            <a:custGeom>
              <a:avLst/>
              <a:gdLst/>
              <a:ahLst/>
              <a:cxnLst/>
              <a:rect l="l" t="t" r="r" b="b"/>
              <a:pathLst>
                <a:path w="9525" h="9525" extrusionOk="0">
                  <a:moveTo>
                    <a:pt x="7144" y="7144"/>
                  </a:moveTo>
                  <a:lnTo>
                    <a:pt x="7144" y="7144"/>
                  </a:lnTo>
                  <a:lnTo>
                    <a:pt x="7144" y="7144"/>
                  </a:ln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864" name="Google Shape;13864;p15"/>
            <p:cNvSpPr/>
            <p:nvPr/>
          </p:nvSpPr>
          <p:spPr>
            <a:xfrm>
              <a:off x="7186098" y="4262999"/>
              <a:ext cx="361950" cy="142875"/>
            </a:xfrm>
            <a:custGeom>
              <a:avLst/>
              <a:gdLst/>
              <a:ahLst/>
              <a:cxnLst/>
              <a:rect l="l" t="t" r="r" b="b"/>
              <a:pathLst>
                <a:path w="361950" h="142875" extrusionOk="0">
                  <a:moveTo>
                    <a:pt x="48139" y="95641"/>
                  </a:moveTo>
                  <a:cubicBezTo>
                    <a:pt x="46234" y="97546"/>
                    <a:pt x="52902" y="81354"/>
                    <a:pt x="49092" y="78496"/>
                  </a:cubicBezTo>
                  <a:cubicBezTo>
                    <a:pt x="50045" y="80401"/>
                    <a:pt x="50045" y="80401"/>
                    <a:pt x="50045" y="78496"/>
                  </a:cubicBezTo>
                  <a:cubicBezTo>
                    <a:pt x="51949" y="84211"/>
                    <a:pt x="52902" y="83258"/>
                    <a:pt x="52902" y="76591"/>
                  </a:cubicBezTo>
                  <a:cubicBezTo>
                    <a:pt x="58617" y="81354"/>
                    <a:pt x="50045" y="80401"/>
                    <a:pt x="56712" y="84211"/>
                  </a:cubicBezTo>
                  <a:cubicBezTo>
                    <a:pt x="72904" y="77544"/>
                    <a:pt x="122434" y="45158"/>
                    <a:pt x="138627" y="35633"/>
                  </a:cubicBezTo>
                  <a:cubicBezTo>
                    <a:pt x="139579" y="40396"/>
                    <a:pt x="139579" y="39444"/>
                    <a:pt x="139579" y="34681"/>
                  </a:cubicBezTo>
                  <a:cubicBezTo>
                    <a:pt x="153867" y="36586"/>
                    <a:pt x="295789" y="62304"/>
                    <a:pt x="295789" y="62304"/>
                  </a:cubicBezTo>
                  <a:cubicBezTo>
                    <a:pt x="284359" y="77544"/>
                    <a:pt x="288170" y="75638"/>
                    <a:pt x="288170" y="74686"/>
                  </a:cubicBezTo>
                  <a:cubicBezTo>
                    <a:pt x="295789" y="72781"/>
                    <a:pt x="334842" y="123263"/>
                    <a:pt x="345320" y="118501"/>
                  </a:cubicBezTo>
                  <a:cubicBezTo>
                    <a:pt x="329127" y="125169"/>
                    <a:pt x="353892" y="128979"/>
                    <a:pt x="358654" y="129931"/>
                  </a:cubicBezTo>
                  <a:cubicBezTo>
                    <a:pt x="356749" y="134694"/>
                    <a:pt x="358654" y="137551"/>
                    <a:pt x="355797" y="138504"/>
                  </a:cubicBezTo>
                  <a:cubicBezTo>
                    <a:pt x="359607" y="139456"/>
                    <a:pt x="358654" y="143266"/>
                    <a:pt x="363417" y="140408"/>
                  </a:cubicBezTo>
                  <a:cubicBezTo>
                    <a:pt x="364370" y="138504"/>
                    <a:pt x="363417" y="138504"/>
                    <a:pt x="361512" y="141361"/>
                  </a:cubicBezTo>
                  <a:cubicBezTo>
                    <a:pt x="360559" y="141361"/>
                    <a:pt x="367227" y="124216"/>
                    <a:pt x="352939" y="128026"/>
                  </a:cubicBezTo>
                  <a:cubicBezTo>
                    <a:pt x="352939" y="114691"/>
                    <a:pt x="343414" y="106119"/>
                    <a:pt x="328174" y="104213"/>
                  </a:cubicBezTo>
                  <a:cubicBezTo>
                    <a:pt x="331984" y="102308"/>
                    <a:pt x="332937" y="101356"/>
                    <a:pt x="330079" y="101356"/>
                  </a:cubicBezTo>
                  <a:cubicBezTo>
                    <a:pt x="334842" y="94688"/>
                    <a:pt x="330079" y="96594"/>
                    <a:pt x="324364" y="93736"/>
                  </a:cubicBezTo>
                  <a:cubicBezTo>
                    <a:pt x="309124" y="75638"/>
                    <a:pt x="308172" y="71829"/>
                    <a:pt x="291027" y="71829"/>
                  </a:cubicBezTo>
                  <a:cubicBezTo>
                    <a:pt x="287217" y="67066"/>
                    <a:pt x="294837" y="67066"/>
                    <a:pt x="294837" y="65161"/>
                  </a:cubicBezTo>
                  <a:cubicBezTo>
                    <a:pt x="289122" y="58494"/>
                    <a:pt x="289122" y="63256"/>
                    <a:pt x="284359" y="51826"/>
                  </a:cubicBezTo>
                  <a:cubicBezTo>
                    <a:pt x="278645" y="53731"/>
                    <a:pt x="314839" y="51826"/>
                    <a:pt x="306267" y="57541"/>
                  </a:cubicBezTo>
                  <a:cubicBezTo>
                    <a:pt x="305314" y="44206"/>
                    <a:pt x="305314" y="54683"/>
                    <a:pt x="295789" y="53731"/>
                  </a:cubicBezTo>
                  <a:cubicBezTo>
                    <a:pt x="297695" y="48969"/>
                    <a:pt x="293884" y="43254"/>
                    <a:pt x="289122" y="46111"/>
                  </a:cubicBezTo>
                  <a:cubicBezTo>
                    <a:pt x="292932" y="48016"/>
                    <a:pt x="291979" y="46111"/>
                    <a:pt x="290074" y="51826"/>
                  </a:cubicBezTo>
                  <a:cubicBezTo>
                    <a:pt x="291979" y="39444"/>
                    <a:pt x="241497" y="29919"/>
                    <a:pt x="231972" y="31823"/>
                  </a:cubicBezTo>
                  <a:cubicBezTo>
                    <a:pt x="231020" y="25156"/>
                    <a:pt x="233877" y="26108"/>
                    <a:pt x="231020" y="23251"/>
                  </a:cubicBezTo>
                  <a:cubicBezTo>
                    <a:pt x="223399" y="23251"/>
                    <a:pt x="221495" y="26108"/>
                    <a:pt x="215779" y="27061"/>
                  </a:cubicBezTo>
                  <a:cubicBezTo>
                    <a:pt x="223399" y="13726"/>
                    <a:pt x="193872" y="21346"/>
                    <a:pt x="193872" y="21346"/>
                  </a:cubicBezTo>
                  <a:cubicBezTo>
                    <a:pt x="189109" y="16583"/>
                    <a:pt x="193872" y="15631"/>
                    <a:pt x="190062" y="9916"/>
                  </a:cubicBezTo>
                  <a:cubicBezTo>
                    <a:pt x="189109" y="-5324"/>
                    <a:pt x="55759" y="47063"/>
                    <a:pt x="65284" y="50873"/>
                  </a:cubicBezTo>
                  <a:cubicBezTo>
                    <a:pt x="66237" y="51826"/>
                    <a:pt x="63379" y="43254"/>
                    <a:pt x="63379" y="42301"/>
                  </a:cubicBezTo>
                  <a:cubicBezTo>
                    <a:pt x="63379" y="48016"/>
                    <a:pt x="55759" y="52779"/>
                    <a:pt x="58617" y="54683"/>
                  </a:cubicBezTo>
                  <a:cubicBezTo>
                    <a:pt x="60522" y="55636"/>
                    <a:pt x="56712" y="48969"/>
                    <a:pt x="61474" y="58494"/>
                  </a:cubicBezTo>
                  <a:cubicBezTo>
                    <a:pt x="53854" y="52779"/>
                    <a:pt x="12897" y="99451"/>
                    <a:pt x="7182" y="106119"/>
                  </a:cubicBezTo>
                  <a:cubicBezTo>
                    <a:pt x="6229" y="110881"/>
                    <a:pt x="23374" y="119454"/>
                    <a:pt x="24327" y="119454"/>
                  </a:cubicBezTo>
                  <a:cubicBezTo>
                    <a:pt x="26232" y="113738"/>
                    <a:pt x="22422" y="117548"/>
                    <a:pt x="24327" y="118501"/>
                  </a:cubicBezTo>
                  <a:cubicBezTo>
                    <a:pt x="19564" y="117548"/>
                    <a:pt x="43377" y="105166"/>
                    <a:pt x="37662" y="93736"/>
                  </a:cubicBezTo>
                  <a:cubicBezTo>
                    <a:pt x="47187" y="97546"/>
                    <a:pt x="37662" y="95641"/>
                    <a:pt x="48139" y="95641"/>
                  </a:cubicBezTo>
                  <a:close/>
                  <a:moveTo>
                    <a:pt x="70999" y="64208"/>
                  </a:moveTo>
                  <a:cubicBezTo>
                    <a:pt x="70999" y="64208"/>
                    <a:pt x="70047" y="65161"/>
                    <a:pt x="70999" y="64208"/>
                  </a:cubicBezTo>
                  <a:close/>
                  <a:moveTo>
                    <a:pt x="73857" y="62304"/>
                  </a:moveTo>
                  <a:cubicBezTo>
                    <a:pt x="71952" y="62304"/>
                    <a:pt x="70047" y="60398"/>
                    <a:pt x="73857" y="62304"/>
                  </a:cubicBezTo>
                  <a:close/>
                  <a:moveTo>
                    <a:pt x="56712" y="49921"/>
                  </a:moveTo>
                  <a:cubicBezTo>
                    <a:pt x="56712" y="48969"/>
                    <a:pt x="57664" y="53731"/>
                    <a:pt x="56712" y="49921"/>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865" name="Google Shape;13865;p15"/>
            <p:cNvSpPr/>
            <p:nvPr/>
          </p:nvSpPr>
          <p:spPr>
            <a:xfrm>
              <a:off x="7236619" y="4309586"/>
              <a:ext cx="9525" cy="9525"/>
            </a:xfrm>
            <a:custGeom>
              <a:avLst/>
              <a:gdLst/>
              <a:ahLst/>
              <a:cxnLst/>
              <a:rect l="l" t="t" r="r" b="b"/>
              <a:pathLst>
                <a:path w="9525" h="9525" extrusionOk="0">
                  <a:moveTo>
                    <a:pt x="7144" y="7144"/>
                  </a:moveTo>
                  <a:cubicBezTo>
                    <a:pt x="7144" y="8096"/>
                    <a:pt x="8096"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866" name="Google Shape;13866;p15"/>
            <p:cNvSpPr/>
            <p:nvPr/>
          </p:nvSpPr>
          <p:spPr>
            <a:xfrm>
              <a:off x="7500990" y="4348638"/>
              <a:ext cx="9525" cy="9525"/>
            </a:xfrm>
            <a:custGeom>
              <a:avLst/>
              <a:gdLst/>
              <a:ahLst/>
              <a:cxnLst/>
              <a:rect l="l" t="t" r="r" b="b"/>
              <a:pathLst>
                <a:path w="9525" h="9525" extrusionOk="0">
                  <a:moveTo>
                    <a:pt x="7567" y="7144"/>
                  </a:moveTo>
                  <a:cubicBezTo>
                    <a:pt x="7567" y="7144"/>
                    <a:pt x="6615" y="8096"/>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867" name="Google Shape;13867;p15"/>
            <p:cNvSpPr/>
            <p:nvPr/>
          </p:nvSpPr>
          <p:spPr>
            <a:xfrm>
              <a:off x="7294298" y="4302495"/>
              <a:ext cx="9525" cy="9525"/>
            </a:xfrm>
            <a:custGeom>
              <a:avLst/>
              <a:gdLst/>
              <a:ahLst/>
              <a:cxnLst/>
              <a:rect l="l" t="t" r="r" b="b"/>
              <a:pathLst>
                <a:path w="9525" h="9525" extrusionOk="0">
                  <a:moveTo>
                    <a:pt x="7567" y="7567"/>
                  </a:moveTo>
                  <a:cubicBezTo>
                    <a:pt x="6615" y="6615"/>
                    <a:pt x="7567" y="7567"/>
                    <a:pt x="7567"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868" name="Google Shape;13868;p15"/>
            <p:cNvSpPr/>
            <p:nvPr/>
          </p:nvSpPr>
          <p:spPr>
            <a:xfrm>
              <a:off x="7509034" y="4368641"/>
              <a:ext cx="9525" cy="9525"/>
            </a:xfrm>
            <a:custGeom>
              <a:avLst/>
              <a:gdLst/>
              <a:ahLst/>
              <a:cxnLst/>
              <a:rect l="l" t="t" r="r" b="b"/>
              <a:pathLst>
                <a:path w="9525" h="9525" extrusionOk="0">
                  <a:moveTo>
                    <a:pt x="7144" y="7144"/>
                  </a:moveTo>
                  <a:cubicBezTo>
                    <a:pt x="7144" y="7144"/>
                    <a:pt x="7144" y="8096"/>
                    <a:pt x="7144" y="7144"/>
                  </a:cubicBezTo>
                  <a:cubicBezTo>
                    <a:pt x="7144" y="8096"/>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869" name="Google Shape;13869;p15"/>
            <p:cNvSpPr/>
            <p:nvPr/>
          </p:nvSpPr>
          <p:spPr>
            <a:xfrm>
              <a:off x="7514749" y="4374356"/>
              <a:ext cx="9525" cy="9525"/>
            </a:xfrm>
            <a:custGeom>
              <a:avLst/>
              <a:gdLst/>
              <a:ahLst/>
              <a:cxnLst/>
              <a:rect l="l" t="t" r="r" b="b"/>
              <a:pathLst>
                <a:path w="9525" h="9525" extrusionOk="0">
                  <a:moveTo>
                    <a:pt x="7144" y="7144"/>
                  </a:moveTo>
                  <a:lnTo>
                    <a:pt x="7144" y="9049"/>
                  </a:lnTo>
                  <a:cubicBezTo>
                    <a:pt x="7144" y="8096"/>
                    <a:pt x="7144"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870" name="Google Shape;13870;p15"/>
            <p:cNvSpPr/>
            <p:nvPr/>
          </p:nvSpPr>
          <p:spPr>
            <a:xfrm>
              <a:off x="7517606" y="4379224"/>
              <a:ext cx="9525" cy="9525"/>
            </a:xfrm>
            <a:custGeom>
              <a:avLst/>
              <a:gdLst/>
              <a:ahLst/>
              <a:cxnLst/>
              <a:rect l="l" t="t" r="r" b="b"/>
              <a:pathLst>
                <a:path w="9525" h="9525" extrusionOk="0">
                  <a:moveTo>
                    <a:pt x="7144" y="7990"/>
                  </a:moveTo>
                  <a:cubicBezTo>
                    <a:pt x="8096" y="7990"/>
                    <a:pt x="10001" y="6085"/>
                    <a:pt x="7144" y="7990"/>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871" name="Google Shape;13871;p15"/>
            <p:cNvSpPr/>
            <p:nvPr/>
          </p:nvSpPr>
          <p:spPr>
            <a:xfrm>
              <a:off x="7466024" y="4324826"/>
              <a:ext cx="9525" cy="9525"/>
            </a:xfrm>
            <a:custGeom>
              <a:avLst/>
              <a:gdLst/>
              <a:ahLst/>
              <a:cxnLst/>
              <a:rect l="l" t="t" r="r" b="b"/>
              <a:pathLst>
                <a:path w="9525" h="9525" extrusionOk="0">
                  <a:moveTo>
                    <a:pt x="8244" y="7144"/>
                  </a:moveTo>
                  <a:cubicBezTo>
                    <a:pt x="7291" y="7144"/>
                    <a:pt x="7291" y="7144"/>
                    <a:pt x="8244" y="7144"/>
                  </a:cubicBezTo>
                  <a:cubicBezTo>
                    <a:pt x="6339" y="8096"/>
                    <a:pt x="7291" y="8096"/>
                    <a:pt x="82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872" name="Google Shape;13872;p15"/>
            <p:cNvSpPr/>
            <p:nvPr/>
          </p:nvSpPr>
          <p:spPr>
            <a:xfrm>
              <a:off x="7464266" y="4334351"/>
              <a:ext cx="9525" cy="9525"/>
            </a:xfrm>
            <a:custGeom>
              <a:avLst/>
              <a:gdLst/>
              <a:ahLst/>
              <a:cxnLst/>
              <a:rect l="l" t="t" r="r" b="b"/>
              <a:pathLst>
                <a:path w="9525" h="9525" extrusionOk="0">
                  <a:moveTo>
                    <a:pt x="9049" y="7144"/>
                  </a:moveTo>
                  <a:cubicBezTo>
                    <a:pt x="8096" y="7144"/>
                    <a:pt x="8096" y="8096"/>
                    <a:pt x="7144" y="8096"/>
                  </a:cubicBezTo>
                  <a:cubicBezTo>
                    <a:pt x="8096" y="8096"/>
                    <a:pt x="8096" y="8096"/>
                    <a:pt x="9049"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873" name="Google Shape;13873;p15"/>
            <p:cNvSpPr/>
            <p:nvPr/>
          </p:nvSpPr>
          <p:spPr>
            <a:xfrm>
              <a:off x="7436644" y="4314348"/>
              <a:ext cx="9525" cy="9525"/>
            </a:xfrm>
            <a:custGeom>
              <a:avLst/>
              <a:gdLst/>
              <a:ahLst/>
              <a:cxnLst/>
              <a:rect l="l" t="t" r="r" b="b"/>
              <a:pathLst>
                <a:path w="9525" h="9525" extrusionOk="0">
                  <a:moveTo>
                    <a:pt x="7144" y="7144"/>
                  </a:move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874" name="Google Shape;13874;p15"/>
            <p:cNvSpPr/>
            <p:nvPr/>
          </p:nvSpPr>
          <p:spPr>
            <a:xfrm>
              <a:off x="7463314" y="4334351"/>
              <a:ext cx="9525" cy="9525"/>
            </a:xfrm>
            <a:custGeom>
              <a:avLst/>
              <a:gdLst/>
              <a:ahLst/>
              <a:cxnLst/>
              <a:rect l="l" t="t" r="r" b="b"/>
              <a:pathLst>
                <a:path w="9525" h="9525" extrusionOk="0">
                  <a:moveTo>
                    <a:pt x="7144" y="7144"/>
                  </a:moveTo>
                  <a:cubicBezTo>
                    <a:pt x="7144" y="8096"/>
                    <a:pt x="8096" y="8096"/>
                    <a:pt x="8096" y="8096"/>
                  </a:cubicBezTo>
                  <a:cubicBezTo>
                    <a:pt x="8096" y="7144"/>
                    <a:pt x="8096"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875" name="Google Shape;13875;p15"/>
            <p:cNvSpPr/>
            <p:nvPr/>
          </p:nvSpPr>
          <p:spPr>
            <a:xfrm>
              <a:off x="7535704" y="4400073"/>
              <a:ext cx="9525" cy="9525"/>
            </a:xfrm>
            <a:custGeom>
              <a:avLst/>
              <a:gdLst/>
              <a:ahLst/>
              <a:cxnLst/>
              <a:rect l="l" t="t" r="r" b="b"/>
              <a:pathLst>
                <a:path w="9525" h="9525" extrusionOk="0">
                  <a:moveTo>
                    <a:pt x="7144" y="7144"/>
                  </a:moveTo>
                  <a:cubicBezTo>
                    <a:pt x="7144" y="7144"/>
                    <a:pt x="8096"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876" name="Google Shape;13876;p15"/>
            <p:cNvSpPr/>
            <p:nvPr/>
          </p:nvSpPr>
          <p:spPr>
            <a:xfrm>
              <a:off x="7535704" y="4399650"/>
              <a:ext cx="9525" cy="9525"/>
            </a:xfrm>
            <a:custGeom>
              <a:avLst/>
              <a:gdLst/>
              <a:ahLst/>
              <a:cxnLst/>
              <a:rect l="l" t="t" r="r" b="b"/>
              <a:pathLst>
                <a:path w="9525" h="9525" extrusionOk="0">
                  <a:moveTo>
                    <a:pt x="7144" y="7567"/>
                  </a:moveTo>
                  <a:lnTo>
                    <a:pt x="7144" y="7567"/>
                  </a:lnTo>
                  <a:cubicBezTo>
                    <a:pt x="8096" y="7567"/>
                    <a:pt x="8096" y="6615"/>
                    <a:pt x="7144"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877" name="Google Shape;13877;p15"/>
            <p:cNvSpPr/>
            <p:nvPr/>
          </p:nvSpPr>
          <p:spPr>
            <a:xfrm>
              <a:off x="7536656" y="4400073"/>
              <a:ext cx="9525" cy="9525"/>
            </a:xfrm>
            <a:custGeom>
              <a:avLst/>
              <a:gdLst/>
              <a:ahLst/>
              <a:cxnLst/>
              <a:rect l="l" t="t" r="r" b="b"/>
              <a:pathLst>
                <a:path w="9525" h="9525" extrusionOk="0">
                  <a:moveTo>
                    <a:pt x="8096" y="7144"/>
                  </a:moveTo>
                  <a:lnTo>
                    <a:pt x="7144" y="7144"/>
                  </a:lnTo>
                  <a:cubicBezTo>
                    <a:pt x="7144" y="7144"/>
                    <a:pt x="7144" y="7144"/>
                    <a:pt x="8096"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878" name="Google Shape;13878;p15"/>
            <p:cNvSpPr/>
            <p:nvPr/>
          </p:nvSpPr>
          <p:spPr>
            <a:xfrm>
              <a:off x="7530518" y="4393406"/>
              <a:ext cx="9525" cy="9525"/>
            </a:xfrm>
            <a:custGeom>
              <a:avLst/>
              <a:gdLst/>
              <a:ahLst/>
              <a:cxnLst/>
              <a:rect l="l" t="t" r="r" b="b"/>
              <a:pathLst>
                <a:path w="9525" h="9525" extrusionOk="0">
                  <a:moveTo>
                    <a:pt x="7567" y="7144"/>
                  </a:moveTo>
                  <a:lnTo>
                    <a:pt x="7567" y="7144"/>
                  </a:lnTo>
                  <a:cubicBezTo>
                    <a:pt x="6615" y="7144"/>
                    <a:pt x="7567" y="7144"/>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879" name="Google Shape;13879;p15"/>
            <p:cNvSpPr/>
            <p:nvPr/>
          </p:nvSpPr>
          <p:spPr>
            <a:xfrm>
              <a:off x="7529036" y="4391501"/>
              <a:ext cx="9525" cy="9525"/>
            </a:xfrm>
            <a:custGeom>
              <a:avLst/>
              <a:gdLst/>
              <a:ahLst/>
              <a:cxnLst/>
              <a:rect l="l" t="t" r="r" b="b"/>
              <a:pathLst>
                <a:path w="9525" h="9525" extrusionOk="0">
                  <a:moveTo>
                    <a:pt x="7144" y="7144"/>
                  </a:moveTo>
                  <a:cubicBezTo>
                    <a:pt x="10001" y="13811"/>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880" name="Google Shape;13880;p15"/>
            <p:cNvSpPr/>
            <p:nvPr/>
          </p:nvSpPr>
          <p:spPr>
            <a:xfrm>
              <a:off x="7530941" y="4374356"/>
              <a:ext cx="9525" cy="9525"/>
            </a:xfrm>
            <a:custGeom>
              <a:avLst/>
              <a:gdLst/>
              <a:ahLst/>
              <a:cxnLst/>
              <a:rect l="l" t="t" r="r" b="b"/>
              <a:pathLst>
                <a:path w="9525" h="9525" extrusionOk="0">
                  <a:moveTo>
                    <a:pt x="7144" y="7144"/>
                  </a:moveTo>
                  <a:cubicBezTo>
                    <a:pt x="11906" y="9049"/>
                    <a:pt x="8096"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881" name="Google Shape;13881;p15"/>
            <p:cNvSpPr/>
            <p:nvPr/>
          </p:nvSpPr>
          <p:spPr>
            <a:xfrm>
              <a:off x="7527131" y="4366736"/>
              <a:ext cx="9525" cy="9525"/>
            </a:xfrm>
            <a:custGeom>
              <a:avLst/>
              <a:gdLst/>
              <a:ahLst/>
              <a:cxnLst/>
              <a:rect l="l" t="t" r="r" b="b"/>
              <a:pathLst>
                <a:path w="9525" h="9525" extrusionOk="0">
                  <a:moveTo>
                    <a:pt x="7144" y="9049"/>
                  </a:moveTo>
                  <a:cubicBezTo>
                    <a:pt x="8096" y="9049"/>
                    <a:pt x="8096" y="8096"/>
                    <a:pt x="9049" y="7144"/>
                  </a:cubicBezTo>
                  <a:cubicBezTo>
                    <a:pt x="7144" y="8096"/>
                    <a:pt x="7144" y="8096"/>
                    <a:pt x="7144" y="904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882" name="Google Shape;13882;p15"/>
            <p:cNvSpPr/>
            <p:nvPr/>
          </p:nvSpPr>
          <p:spPr>
            <a:xfrm>
              <a:off x="7490936" y="4335996"/>
              <a:ext cx="9525" cy="9525"/>
            </a:xfrm>
            <a:custGeom>
              <a:avLst/>
              <a:gdLst/>
              <a:ahLst/>
              <a:cxnLst/>
              <a:rect l="l" t="t" r="r" b="b"/>
              <a:pathLst>
                <a:path w="9525" h="9525" extrusionOk="0">
                  <a:moveTo>
                    <a:pt x="7144" y="9308"/>
                  </a:moveTo>
                  <a:lnTo>
                    <a:pt x="9049" y="7403"/>
                  </a:lnTo>
                  <a:cubicBezTo>
                    <a:pt x="7144" y="6451"/>
                    <a:pt x="8096" y="8356"/>
                    <a:pt x="7144" y="930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883" name="Google Shape;13883;p15"/>
            <p:cNvSpPr/>
            <p:nvPr/>
          </p:nvSpPr>
          <p:spPr>
            <a:xfrm>
              <a:off x="7475696" y="4343876"/>
              <a:ext cx="9525" cy="9525"/>
            </a:xfrm>
            <a:custGeom>
              <a:avLst/>
              <a:gdLst/>
              <a:ahLst/>
              <a:cxnLst/>
              <a:rect l="l" t="t" r="r" b="b"/>
              <a:pathLst>
                <a:path w="9525" h="9525" extrusionOk="0">
                  <a:moveTo>
                    <a:pt x="7144" y="7144"/>
                  </a:moveTo>
                  <a:cubicBezTo>
                    <a:pt x="8096" y="9049"/>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884" name="Google Shape;13884;p15"/>
            <p:cNvSpPr/>
            <p:nvPr/>
          </p:nvSpPr>
          <p:spPr>
            <a:xfrm>
              <a:off x="7480070" y="4325355"/>
              <a:ext cx="9525" cy="9525"/>
            </a:xfrm>
            <a:custGeom>
              <a:avLst/>
              <a:gdLst/>
              <a:ahLst/>
              <a:cxnLst/>
              <a:rect l="l" t="t" r="r" b="b"/>
              <a:pathLst>
                <a:path w="9525" h="9525" extrusionOk="0">
                  <a:moveTo>
                    <a:pt x="8485" y="7567"/>
                  </a:moveTo>
                  <a:cubicBezTo>
                    <a:pt x="10390" y="7567"/>
                    <a:pt x="4675" y="6615"/>
                    <a:pt x="8485"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885" name="Google Shape;13885;p15"/>
            <p:cNvSpPr/>
            <p:nvPr/>
          </p:nvSpPr>
          <p:spPr>
            <a:xfrm>
              <a:off x="7436644" y="4287525"/>
              <a:ext cx="9525" cy="9525"/>
            </a:xfrm>
            <a:custGeom>
              <a:avLst/>
              <a:gdLst/>
              <a:ahLst/>
              <a:cxnLst/>
              <a:rect l="l" t="t" r="r" b="b"/>
              <a:pathLst>
                <a:path w="9525" h="9525" extrusionOk="0">
                  <a:moveTo>
                    <a:pt x="8096" y="7297"/>
                  </a:moveTo>
                  <a:lnTo>
                    <a:pt x="7144" y="10154"/>
                  </a:lnTo>
                  <a:cubicBezTo>
                    <a:pt x="8096" y="10154"/>
                    <a:pt x="9049" y="6344"/>
                    <a:pt x="8096" y="729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886" name="Google Shape;13886;p15"/>
            <p:cNvSpPr/>
            <p:nvPr/>
          </p:nvSpPr>
          <p:spPr>
            <a:xfrm>
              <a:off x="7400449" y="4277779"/>
              <a:ext cx="9525" cy="9525"/>
            </a:xfrm>
            <a:custGeom>
              <a:avLst/>
              <a:gdLst/>
              <a:ahLst/>
              <a:cxnLst/>
              <a:rect l="l" t="t" r="r" b="b"/>
              <a:pathLst>
                <a:path w="9525" h="9525" extrusionOk="0">
                  <a:moveTo>
                    <a:pt x="9049" y="9423"/>
                  </a:moveTo>
                  <a:cubicBezTo>
                    <a:pt x="9049" y="7517"/>
                    <a:pt x="8096" y="6565"/>
                    <a:pt x="7144" y="7517"/>
                  </a:cubicBezTo>
                  <a:cubicBezTo>
                    <a:pt x="8096" y="8470"/>
                    <a:pt x="9049" y="10375"/>
                    <a:pt x="9049" y="9423"/>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887" name="Google Shape;13887;p15"/>
            <p:cNvSpPr/>
            <p:nvPr/>
          </p:nvSpPr>
          <p:spPr>
            <a:xfrm>
              <a:off x="7295674" y="4274213"/>
              <a:ext cx="9525" cy="9525"/>
            </a:xfrm>
            <a:custGeom>
              <a:avLst/>
              <a:gdLst/>
              <a:ahLst/>
              <a:cxnLst/>
              <a:rect l="l" t="t" r="r" b="b"/>
              <a:pathLst>
                <a:path w="9525" h="9525" extrusionOk="0">
                  <a:moveTo>
                    <a:pt x="7144" y="8227"/>
                  </a:moveTo>
                  <a:cubicBezTo>
                    <a:pt x="7144" y="5369"/>
                    <a:pt x="7144" y="9179"/>
                    <a:pt x="7144" y="822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888" name="Google Shape;13888;p15"/>
            <p:cNvSpPr/>
            <p:nvPr/>
          </p:nvSpPr>
          <p:spPr>
            <a:xfrm>
              <a:off x="7577614" y="4828936"/>
              <a:ext cx="9525" cy="9525"/>
            </a:xfrm>
            <a:custGeom>
              <a:avLst/>
              <a:gdLst/>
              <a:ahLst/>
              <a:cxnLst/>
              <a:rect l="l" t="t" r="r" b="b"/>
              <a:pathLst>
                <a:path w="9525" h="9525" extrusionOk="0">
                  <a:moveTo>
                    <a:pt x="7144" y="7858"/>
                  </a:moveTo>
                  <a:cubicBezTo>
                    <a:pt x="10001" y="6906"/>
                    <a:pt x="7144" y="6906"/>
                    <a:pt x="7144" y="785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889" name="Google Shape;13889;p15"/>
            <p:cNvSpPr/>
            <p:nvPr/>
          </p:nvSpPr>
          <p:spPr>
            <a:xfrm>
              <a:off x="7574994" y="4822031"/>
              <a:ext cx="9525" cy="9525"/>
            </a:xfrm>
            <a:custGeom>
              <a:avLst/>
              <a:gdLst/>
              <a:ahLst/>
              <a:cxnLst/>
              <a:rect l="l" t="t" r="r" b="b"/>
              <a:pathLst>
                <a:path w="9525" h="9525" extrusionOk="0">
                  <a:moveTo>
                    <a:pt x="10716" y="7144"/>
                  </a:moveTo>
                  <a:cubicBezTo>
                    <a:pt x="5953" y="9049"/>
                    <a:pt x="5953" y="11906"/>
                    <a:pt x="10716"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890" name="Google Shape;13890;p15"/>
            <p:cNvSpPr/>
            <p:nvPr/>
          </p:nvSpPr>
          <p:spPr>
            <a:xfrm>
              <a:off x="7515701" y="4789646"/>
              <a:ext cx="9525" cy="9525"/>
            </a:xfrm>
            <a:custGeom>
              <a:avLst/>
              <a:gdLst/>
              <a:ahLst/>
              <a:cxnLst/>
              <a:rect l="l" t="t" r="r" b="b"/>
              <a:pathLst>
                <a:path w="9525" h="9525" extrusionOk="0">
                  <a:moveTo>
                    <a:pt x="7144" y="7144"/>
                  </a:moveTo>
                  <a:lnTo>
                    <a:pt x="7144" y="7144"/>
                  </a:ln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891" name="Google Shape;13891;p15"/>
            <p:cNvSpPr/>
            <p:nvPr/>
          </p:nvSpPr>
          <p:spPr>
            <a:xfrm>
              <a:off x="7521416" y="4742021"/>
              <a:ext cx="9525" cy="9525"/>
            </a:xfrm>
            <a:custGeom>
              <a:avLst/>
              <a:gdLst/>
              <a:ahLst/>
              <a:cxnLst/>
              <a:rect l="l" t="t" r="r" b="b"/>
              <a:pathLst>
                <a:path w="9525" h="9525" extrusionOk="0">
                  <a:moveTo>
                    <a:pt x="7144" y="7144"/>
                  </a:moveTo>
                  <a:cubicBezTo>
                    <a:pt x="7144" y="7144"/>
                    <a:pt x="7144" y="8096"/>
                    <a:pt x="7144" y="7144"/>
                  </a:cubicBez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892" name="Google Shape;13892;p15"/>
            <p:cNvSpPr/>
            <p:nvPr/>
          </p:nvSpPr>
          <p:spPr>
            <a:xfrm>
              <a:off x="7526179" y="4734401"/>
              <a:ext cx="9525" cy="9525"/>
            </a:xfrm>
            <a:custGeom>
              <a:avLst/>
              <a:gdLst/>
              <a:ahLst/>
              <a:cxnLst/>
              <a:rect l="l" t="t" r="r" b="b"/>
              <a:pathLst>
                <a:path w="9525" h="9525" extrusionOk="0">
                  <a:moveTo>
                    <a:pt x="7144" y="7144"/>
                  </a:moveTo>
                  <a:cubicBezTo>
                    <a:pt x="7144" y="7144"/>
                    <a:pt x="7144" y="7144"/>
                    <a:pt x="7144" y="7144"/>
                  </a:cubicBez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893" name="Google Shape;13893;p15"/>
            <p:cNvSpPr/>
            <p:nvPr/>
          </p:nvSpPr>
          <p:spPr>
            <a:xfrm>
              <a:off x="7515701" y="4788299"/>
              <a:ext cx="9525" cy="9525"/>
            </a:xfrm>
            <a:custGeom>
              <a:avLst/>
              <a:gdLst/>
              <a:ahLst/>
              <a:cxnLst/>
              <a:rect l="l" t="t" r="r" b="b"/>
              <a:pathLst>
                <a:path w="9525" h="9525" extrusionOk="0">
                  <a:moveTo>
                    <a:pt x="7144" y="8491"/>
                  </a:moveTo>
                  <a:lnTo>
                    <a:pt x="8096" y="7538"/>
                  </a:lnTo>
                  <a:cubicBezTo>
                    <a:pt x="7144" y="6586"/>
                    <a:pt x="7144" y="7538"/>
                    <a:pt x="7144" y="8491"/>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894" name="Google Shape;13894;p15"/>
            <p:cNvSpPr/>
            <p:nvPr/>
          </p:nvSpPr>
          <p:spPr>
            <a:xfrm>
              <a:off x="7566184" y="4824465"/>
              <a:ext cx="9525" cy="9525"/>
            </a:xfrm>
            <a:custGeom>
              <a:avLst/>
              <a:gdLst/>
              <a:ahLst/>
              <a:cxnLst/>
              <a:rect l="l" t="t" r="r" b="b"/>
              <a:pathLst>
                <a:path w="9525" h="9525" extrusionOk="0">
                  <a:moveTo>
                    <a:pt x="7144" y="7567"/>
                  </a:moveTo>
                  <a:cubicBezTo>
                    <a:pt x="8096" y="7567"/>
                    <a:pt x="8096" y="6615"/>
                    <a:pt x="7144"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895" name="Google Shape;13895;p15"/>
            <p:cNvSpPr/>
            <p:nvPr/>
          </p:nvSpPr>
          <p:spPr>
            <a:xfrm>
              <a:off x="7526179" y="4798324"/>
              <a:ext cx="9525" cy="9525"/>
            </a:xfrm>
            <a:custGeom>
              <a:avLst/>
              <a:gdLst/>
              <a:ahLst/>
              <a:cxnLst/>
              <a:rect l="l" t="t" r="r" b="b"/>
              <a:pathLst>
                <a:path w="9525" h="9525" extrusionOk="0">
                  <a:moveTo>
                    <a:pt x="7144" y="7990"/>
                  </a:moveTo>
                  <a:cubicBezTo>
                    <a:pt x="8096" y="7990"/>
                    <a:pt x="10001" y="6085"/>
                    <a:pt x="7144" y="7990"/>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896" name="Google Shape;13896;p15"/>
            <p:cNvSpPr/>
            <p:nvPr/>
          </p:nvSpPr>
          <p:spPr>
            <a:xfrm>
              <a:off x="7540319" y="4802906"/>
              <a:ext cx="9525" cy="9525"/>
            </a:xfrm>
            <a:custGeom>
              <a:avLst/>
              <a:gdLst/>
              <a:ahLst/>
              <a:cxnLst/>
              <a:rect l="l" t="t" r="r" b="b"/>
              <a:pathLst>
                <a:path w="9525" h="9525" extrusionOk="0">
                  <a:moveTo>
                    <a:pt x="8244" y="7219"/>
                  </a:moveTo>
                  <a:cubicBezTo>
                    <a:pt x="6339" y="6266"/>
                    <a:pt x="7291" y="14839"/>
                    <a:pt x="8244" y="721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897" name="Google Shape;13897;p15"/>
            <p:cNvSpPr/>
            <p:nvPr/>
          </p:nvSpPr>
          <p:spPr>
            <a:xfrm>
              <a:off x="7566184" y="4812506"/>
              <a:ext cx="9525" cy="9525"/>
            </a:xfrm>
            <a:custGeom>
              <a:avLst/>
              <a:gdLst/>
              <a:ahLst/>
              <a:cxnLst/>
              <a:rect l="l" t="t" r="r" b="b"/>
              <a:pathLst>
                <a:path w="9525" h="9525" extrusionOk="0">
                  <a:moveTo>
                    <a:pt x="7144" y="7144"/>
                  </a:moveTo>
                  <a:lnTo>
                    <a:pt x="7144" y="7144"/>
                  </a:lnTo>
                  <a:cubicBezTo>
                    <a:pt x="8096"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898" name="Google Shape;13898;p15"/>
            <p:cNvSpPr/>
            <p:nvPr/>
          </p:nvSpPr>
          <p:spPr>
            <a:xfrm>
              <a:off x="7520464" y="4793985"/>
              <a:ext cx="9525" cy="9525"/>
            </a:xfrm>
            <a:custGeom>
              <a:avLst/>
              <a:gdLst/>
              <a:ahLst/>
              <a:cxnLst/>
              <a:rect l="l" t="t" r="r" b="b"/>
              <a:pathLst>
                <a:path w="9525" h="9525" extrusionOk="0">
                  <a:moveTo>
                    <a:pt x="7144" y="7567"/>
                  </a:moveTo>
                  <a:cubicBezTo>
                    <a:pt x="7144" y="7567"/>
                    <a:pt x="8096" y="6615"/>
                    <a:pt x="7144" y="7567"/>
                  </a:cubicBezTo>
                  <a:cubicBezTo>
                    <a:pt x="8096" y="6615"/>
                    <a:pt x="7144" y="7567"/>
                    <a:pt x="7144"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899" name="Google Shape;13899;p15"/>
            <p:cNvSpPr/>
            <p:nvPr/>
          </p:nvSpPr>
          <p:spPr>
            <a:xfrm>
              <a:off x="7446169" y="4369831"/>
              <a:ext cx="9525" cy="9525"/>
            </a:xfrm>
            <a:custGeom>
              <a:avLst/>
              <a:gdLst/>
              <a:ahLst/>
              <a:cxnLst/>
              <a:rect l="l" t="t" r="r" b="b"/>
              <a:pathLst>
                <a:path w="9525" h="9525" extrusionOk="0">
                  <a:moveTo>
                    <a:pt x="7144" y="7858"/>
                  </a:moveTo>
                  <a:cubicBezTo>
                    <a:pt x="7144" y="6906"/>
                    <a:pt x="7144" y="6906"/>
                    <a:pt x="7144" y="7858"/>
                  </a:cubicBezTo>
                  <a:cubicBezTo>
                    <a:pt x="7144" y="6906"/>
                    <a:pt x="7144" y="6906"/>
                    <a:pt x="7144" y="785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900" name="Google Shape;13900;p15"/>
            <p:cNvSpPr/>
            <p:nvPr/>
          </p:nvSpPr>
          <p:spPr>
            <a:xfrm>
              <a:off x="7440454" y="4345887"/>
              <a:ext cx="9525" cy="9525"/>
            </a:xfrm>
            <a:custGeom>
              <a:avLst/>
              <a:gdLst/>
              <a:ahLst/>
              <a:cxnLst/>
              <a:rect l="l" t="t" r="r" b="b"/>
              <a:pathLst>
                <a:path w="9525" h="9525" extrusionOk="0">
                  <a:moveTo>
                    <a:pt x="7144" y="7990"/>
                  </a:moveTo>
                  <a:cubicBezTo>
                    <a:pt x="8096" y="7990"/>
                    <a:pt x="10954" y="6085"/>
                    <a:pt x="7144" y="7990"/>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901" name="Google Shape;13901;p15"/>
            <p:cNvSpPr/>
            <p:nvPr/>
          </p:nvSpPr>
          <p:spPr>
            <a:xfrm>
              <a:off x="7531894" y="4719161"/>
              <a:ext cx="9525" cy="9525"/>
            </a:xfrm>
            <a:custGeom>
              <a:avLst/>
              <a:gdLst/>
              <a:ahLst/>
              <a:cxnLst/>
              <a:rect l="l" t="t" r="r" b="b"/>
              <a:pathLst>
                <a:path w="9525" h="9525" extrusionOk="0">
                  <a:moveTo>
                    <a:pt x="7144" y="7144"/>
                  </a:moveTo>
                  <a:lnTo>
                    <a:pt x="7144" y="7144"/>
                  </a:lnTo>
                  <a:cubicBezTo>
                    <a:pt x="8096" y="8096"/>
                    <a:pt x="8096"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902" name="Google Shape;13902;p15"/>
            <p:cNvSpPr/>
            <p:nvPr/>
          </p:nvSpPr>
          <p:spPr>
            <a:xfrm>
              <a:off x="7526179" y="4574395"/>
              <a:ext cx="19050" cy="9525"/>
            </a:xfrm>
            <a:custGeom>
              <a:avLst/>
              <a:gdLst/>
              <a:ahLst/>
              <a:cxnLst/>
              <a:rect l="l" t="t" r="r" b="b"/>
              <a:pathLst>
                <a:path w="19050" h="9525" extrusionOk="0">
                  <a:moveTo>
                    <a:pt x="12859" y="8082"/>
                  </a:moveTo>
                  <a:cubicBezTo>
                    <a:pt x="10001" y="9987"/>
                    <a:pt x="9049" y="5224"/>
                    <a:pt x="7144" y="8082"/>
                  </a:cubicBezTo>
                  <a:cubicBezTo>
                    <a:pt x="7144" y="8082"/>
                    <a:pt x="10954" y="9987"/>
                    <a:pt x="12859" y="8082"/>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903" name="Google Shape;13903;p15"/>
            <p:cNvSpPr/>
            <p:nvPr/>
          </p:nvSpPr>
          <p:spPr>
            <a:xfrm>
              <a:off x="7565760" y="4823936"/>
              <a:ext cx="9525" cy="9525"/>
            </a:xfrm>
            <a:custGeom>
              <a:avLst/>
              <a:gdLst/>
              <a:ahLst/>
              <a:cxnLst/>
              <a:rect l="l" t="t" r="r" b="b"/>
              <a:pathLst>
                <a:path w="9525" h="9525" extrusionOk="0">
                  <a:moveTo>
                    <a:pt x="7567" y="7144"/>
                  </a:moveTo>
                  <a:cubicBezTo>
                    <a:pt x="7567" y="7144"/>
                    <a:pt x="6615" y="7144"/>
                    <a:pt x="7567" y="7144"/>
                  </a:cubicBezTo>
                  <a:cubicBezTo>
                    <a:pt x="6615" y="8096"/>
                    <a:pt x="7567" y="8096"/>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904" name="Google Shape;13904;p15"/>
            <p:cNvSpPr/>
            <p:nvPr/>
          </p:nvSpPr>
          <p:spPr>
            <a:xfrm>
              <a:off x="7525226" y="4575333"/>
              <a:ext cx="9525" cy="9525"/>
            </a:xfrm>
            <a:custGeom>
              <a:avLst/>
              <a:gdLst/>
              <a:ahLst/>
              <a:cxnLst/>
              <a:rect l="l" t="t" r="r" b="b"/>
              <a:pathLst>
                <a:path w="9525" h="9525" extrusionOk="0">
                  <a:moveTo>
                    <a:pt x="7144" y="7144"/>
                  </a:moveTo>
                  <a:cubicBezTo>
                    <a:pt x="7144" y="8096"/>
                    <a:pt x="7144"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905" name="Google Shape;13905;p15"/>
            <p:cNvSpPr/>
            <p:nvPr/>
          </p:nvSpPr>
          <p:spPr>
            <a:xfrm>
              <a:off x="7531894" y="4682013"/>
              <a:ext cx="9525" cy="9525"/>
            </a:xfrm>
            <a:custGeom>
              <a:avLst/>
              <a:gdLst/>
              <a:ahLst/>
              <a:cxnLst/>
              <a:rect l="l" t="t" r="r" b="b"/>
              <a:pathLst>
                <a:path w="9525" h="9525" extrusionOk="0">
                  <a:moveTo>
                    <a:pt x="8096" y="7144"/>
                  </a:moveTo>
                  <a:cubicBezTo>
                    <a:pt x="7144" y="7144"/>
                    <a:pt x="7144" y="7144"/>
                    <a:pt x="7144" y="7144"/>
                  </a:cubicBezTo>
                  <a:cubicBezTo>
                    <a:pt x="7144" y="8096"/>
                    <a:pt x="7144" y="8096"/>
                    <a:pt x="8096"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906" name="Google Shape;13906;p15"/>
            <p:cNvSpPr/>
            <p:nvPr/>
          </p:nvSpPr>
          <p:spPr>
            <a:xfrm>
              <a:off x="7528084" y="4709213"/>
              <a:ext cx="9525" cy="9525"/>
            </a:xfrm>
            <a:custGeom>
              <a:avLst/>
              <a:gdLst/>
              <a:ahLst/>
              <a:cxnLst/>
              <a:rect l="l" t="t" r="r" b="b"/>
              <a:pathLst>
                <a:path w="9525" h="9525" extrusionOk="0">
                  <a:moveTo>
                    <a:pt x="7144" y="7567"/>
                  </a:moveTo>
                  <a:lnTo>
                    <a:pt x="7144" y="7567"/>
                  </a:lnTo>
                  <a:cubicBezTo>
                    <a:pt x="7144" y="6615"/>
                    <a:pt x="7144" y="7567"/>
                    <a:pt x="7144"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907" name="Google Shape;13907;p15"/>
            <p:cNvSpPr/>
            <p:nvPr/>
          </p:nvSpPr>
          <p:spPr>
            <a:xfrm>
              <a:off x="7528486" y="4667178"/>
              <a:ext cx="9525" cy="9525"/>
            </a:xfrm>
            <a:custGeom>
              <a:avLst/>
              <a:gdLst/>
              <a:ahLst/>
              <a:cxnLst/>
              <a:rect l="l" t="t" r="r" b="b"/>
              <a:pathLst>
                <a:path w="9525" h="9525" extrusionOk="0">
                  <a:moveTo>
                    <a:pt x="7694" y="8644"/>
                  </a:moveTo>
                  <a:cubicBezTo>
                    <a:pt x="9599" y="4834"/>
                    <a:pt x="5789" y="9597"/>
                    <a:pt x="7694" y="86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908" name="Google Shape;13908;p15"/>
            <p:cNvSpPr/>
            <p:nvPr/>
          </p:nvSpPr>
          <p:spPr>
            <a:xfrm>
              <a:off x="7528613" y="4654391"/>
              <a:ext cx="9525" cy="9525"/>
            </a:xfrm>
            <a:custGeom>
              <a:avLst/>
              <a:gdLst/>
              <a:ahLst/>
              <a:cxnLst/>
              <a:rect l="l" t="t" r="r" b="b"/>
              <a:pathLst>
                <a:path w="9525" h="9525" extrusionOk="0">
                  <a:moveTo>
                    <a:pt x="7567" y="7144"/>
                  </a:moveTo>
                  <a:cubicBezTo>
                    <a:pt x="7567" y="7144"/>
                    <a:pt x="6615" y="8096"/>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909" name="Google Shape;13909;p15"/>
            <p:cNvSpPr/>
            <p:nvPr/>
          </p:nvSpPr>
          <p:spPr>
            <a:xfrm>
              <a:off x="7474907" y="4397216"/>
              <a:ext cx="9525" cy="9525"/>
            </a:xfrm>
            <a:custGeom>
              <a:avLst/>
              <a:gdLst/>
              <a:ahLst/>
              <a:cxnLst/>
              <a:rect l="l" t="t" r="r" b="b"/>
              <a:pathLst>
                <a:path w="9525" h="9525" extrusionOk="0">
                  <a:moveTo>
                    <a:pt x="7933" y="9049"/>
                  </a:moveTo>
                  <a:cubicBezTo>
                    <a:pt x="7933" y="8096"/>
                    <a:pt x="8885" y="7144"/>
                    <a:pt x="9838" y="7144"/>
                  </a:cubicBezTo>
                  <a:cubicBezTo>
                    <a:pt x="7933" y="8096"/>
                    <a:pt x="6028" y="7144"/>
                    <a:pt x="7933" y="904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910" name="Google Shape;13910;p15"/>
            <p:cNvSpPr/>
            <p:nvPr/>
          </p:nvSpPr>
          <p:spPr>
            <a:xfrm>
              <a:off x="7566290" y="4822983"/>
              <a:ext cx="9525" cy="9525"/>
            </a:xfrm>
            <a:custGeom>
              <a:avLst/>
              <a:gdLst/>
              <a:ahLst/>
              <a:cxnLst/>
              <a:rect l="l" t="t" r="r" b="b"/>
              <a:pathLst>
                <a:path w="9525" h="9525" extrusionOk="0">
                  <a:moveTo>
                    <a:pt x="7990" y="7144"/>
                  </a:moveTo>
                  <a:cubicBezTo>
                    <a:pt x="6085" y="10001"/>
                    <a:pt x="7990" y="8096"/>
                    <a:pt x="7990"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911" name="Google Shape;13911;p15"/>
            <p:cNvSpPr/>
            <p:nvPr/>
          </p:nvSpPr>
          <p:spPr>
            <a:xfrm>
              <a:off x="7506176" y="4665821"/>
              <a:ext cx="9525" cy="9525"/>
            </a:xfrm>
            <a:custGeom>
              <a:avLst/>
              <a:gdLst/>
              <a:ahLst/>
              <a:cxnLst/>
              <a:rect l="l" t="t" r="r" b="b"/>
              <a:pathLst>
                <a:path w="9525" h="9525" extrusionOk="0">
                  <a:moveTo>
                    <a:pt x="7144" y="9049"/>
                  </a:moveTo>
                  <a:lnTo>
                    <a:pt x="7144" y="7144"/>
                  </a:lnTo>
                  <a:cubicBezTo>
                    <a:pt x="8096" y="7144"/>
                    <a:pt x="7144" y="8096"/>
                    <a:pt x="7144" y="904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912" name="Google Shape;13912;p15"/>
            <p:cNvSpPr/>
            <p:nvPr/>
          </p:nvSpPr>
          <p:spPr>
            <a:xfrm>
              <a:off x="7492841" y="4484846"/>
              <a:ext cx="9525" cy="9525"/>
            </a:xfrm>
            <a:custGeom>
              <a:avLst/>
              <a:gdLst/>
              <a:ahLst/>
              <a:cxnLst/>
              <a:rect l="l" t="t" r="r" b="b"/>
              <a:pathLst>
                <a:path w="9525" h="9525" extrusionOk="0">
                  <a:moveTo>
                    <a:pt x="7144" y="7144"/>
                  </a:moveTo>
                  <a:lnTo>
                    <a:pt x="7144" y="7144"/>
                  </a:ln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913" name="Google Shape;13913;p15"/>
            <p:cNvSpPr/>
            <p:nvPr/>
          </p:nvSpPr>
          <p:spPr>
            <a:xfrm>
              <a:off x="7506176" y="4657354"/>
              <a:ext cx="9525" cy="9525"/>
            </a:xfrm>
            <a:custGeom>
              <a:avLst/>
              <a:gdLst/>
              <a:ahLst/>
              <a:cxnLst/>
              <a:rect l="l" t="t" r="r" b="b"/>
              <a:pathLst>
                <a:path w="9525" h="9525" extrusionOk="0">
                  <a:moveTo>
                    <a:pt x="7144" y="7990"/>
                  </a:moveTo>
                  <a:cubicBezTo>
                    <a:pt x="9049" y="7990"/>
                    <a:pt x="10954" y="6086"/>
                    <a:pt x="7144" y="7990"/>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914" name="Google Shape;13914;p15"/>
            <p:cNvSpPr/>
            <p:nvPr/>
          </p:nvSpPr>
          <p:spPr>
            <a:xfrm>
              <a:off x="7476649" y="4397216"/>
              <a:ext cx="9525" cy="9525"/>
            </a:xfrm>
            <a:custGeom>
              <a:avLst/>
              <a:gdLst/>
              <a:ahLst/>
              <a:cxnLst/>
              <a:rect l="l" t="t" r="r" b="b"/>
              <a:pathLst>
                <a:path w="9525" h="9525" extrusionOk="0">
                  <a:moveTo>
                    <a:pt x="7144" y="7144"/>
                  </a:moveTo>
                  <a:lnTo>
                    <a:pt x="7144" y="7144"/>
                  </a:lnTo>
                  <a:lnTo>
                    <a:pt x="7144" y="7144"/>
                  </a:ln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915" name="Google Shape;13915;p15"/>
            <p:cNvSpPr/>
            <p:nvPr/>
          </p:nvSpPr>
          <p:spPr>
            <a:xfrm>
              <a:off x="7432834" y="4339902"/>
              <a:ext cx="152400" cy="495300"/>
            </a:xfrm>
            <a:custGeom>
              <a:avLst/>
              <a:gdLst/>
              <a:ahLst/>
              <a:cxnLst/>
              <a:rect l="l" t="t" r="r" b="b"/>
              <a:pathLst>
                <a:path w="152400" h="495300" extrusionOk="0">
                  <a:moveTo>
                    <a:pt x="36671" y="57791"/>
                  </a:moveTo>
                  <a:cubicBezTo>
                    <a:pt x="34766" y="55885"/>
                    <a:pt x="52864" y="65410"/>
                    <a:pt x="55721" y="62553"/>
                  </a:cubicBezTo>
                  <a:cubicBezTo>
                    <a:pt x="53816" y="62553"/>
                    <a:pt x="52864" y="62553"/>
                    <a:pt x="55721" y="62553"/>
                  </a:cubicBezTo>
                  <a:cubicBezTo>
                    <a:pt x="50006" y="63505"/>
                    <a:pt x="50959" y="64458"/>
                    <a:pt x="57626" y="66363"/>
                  </a:cubicBezTo>
                  <a:cubicBezTo>
                    <a:pt x="51911" y="72078"/>
                    <a:pt x="53816" y="61601"/>
                    <a:pt x="49054" y="69220"/>
                  </a:cubicBezTo>
                  <a:cubicBezTo>
                    <a:pt x="51911" y="77793"/>
                    <a:pt x="78581" y="177805"/>
                    <a:pt x="77629" y="176853"/>
                  </a:cubicBezTo>
                  <a:cubicBezTo>
                    <a:pt x="76676" y="199713"/>
                    <a:pt x="76676" y="375926"/>
                    <a:pt x="90964" y="379736"/>
                  </a:cubicBezTo>
                  <a:cubicBezTo>
                    <a:pt x="65246" y="370211"/>
                    <a:pt x="85249" y="517848"/>
                    <a:pt x="117634" y="478795"/>
                  </a:cubicBezTo>
                  <a:cubicBezTo>
                    <a:pt x="105251" y="493083"/>
                    <a:pt x="135731" y="482605"/>
                    <a:pt x="138589" y="481653"/>
                  </a:cubicBezTo>
                  <a:cubicBezTo>
                    <a:pt x="140494" y="487368"/>
                    <a:pt x="143351" y="494988"/>
                    <a:pt x="148114" y="490226"/>
                  </a:cubicBezTo>
                  <a:cubicBezTo>
                    <a:pt x="148114" y="488320"/>
                    <a:pt x="147161" y="488320"/>
                    <a:pt x="146209" y="491178"/>
                  </a:cubicBezTo>
                  <a:cubicBezTo>
                    <a:pt x="143351" y="493083"/>
                    <a:pt x="143351" y="471176"/>
                    <a:pt x="130016" y="482605"/>
                  </a:cubicBezTo>
                  <a:cubicBezTo>
                    <a:pt x="120491" y="471176"/>
                    <a:pt x="103346" y="473080"/>
                    <a:pt x="88106" y="470223"/>
                  </a:cubicBezTo>
                  <a:cubicBezTo>
                    <a:pt x="91916" y="468318"/>
                    <a:pt x="92869" y="467366"/>
                    <a:pt x="90011" y="467366"/>
                  </a:cubicBezTo>
                  <a:cubicBezTo>
                    <a:pt x="97631" y="461651"/>
                    <a:pt x="88106" y="462603"/>
                    <a:pt x="88106" y="457841"/>
                  </a:cubicBezTo>
                  <a:cubicBezTo>
                    <a:pt x="94774" y="434028"/>
                    <a:pt x="95726" y="426408"/>
                    <a:pt x="90011" y="410216"/>
                  </a:cubicBezTo>
                  <a:cubicBezTo>
                    <a:pt x="92869" y="403548"/>
                    <a:pt x="95726" y="412120"/>
                    <a:pt x="97631" y="411168"/>
                  </a:cubicBezTo>
                  <a:cubicBezTo>
                    <a:pt x="101441" y="401643"/>
                    <a:pt x="96679" y="402595"/>
                    <a:pt x="106204" y="393070"/>
                  </a:cubicBezTo>
                  <a:cubicBezTo>
                    <a:pt x="103346" y="387355"/>
                    <a:pt x="106204" y="394976"/>
                    <a:pt x="99536" y="388308"/>
                  </a:cubicBezTo>
                  <a:cubicBezTo>
                    <a:pt x="99536" y="388308"/>
                    <a:pt x="110014" y="368305"/>
                    <a:pt x="107156" y="363543"/>
                  </a:cubicBezTo>
                  <a:cubicBezTo>
                    <a:pt x="100489" y="365448"/>
                    <a:pt x="105251" y="365448"/>
                    <a:pt x="98584" y="366401"/>
                  </a:cubicBezTo>
                  <a:cubicBezTo>
                    <a:pt x="110014" y="361638"/>
                    <a:pt x="100489" y="301630"/>
                    <a:pt x="96679" y="291153"/>
                  </a:cubicBezTo>
                  <a:cubicBezTo>
                    <a:pt x="106204" y="286391"/>
                    <a:pt x="100489" y="279723"/>
                    <a:pt x="97631" y="270198"/>
                  </a:cubicBezTo>
                  <a:cubicBezTo>
                    <a:pt x="112871" y="275913"/>
                    <a:pt x="98584" y="243528"/>
                    <a:pt x="99536" y="243528"/>
                  </a:cubicBezTo>
                  <a:cubicBezTo>
                    <a:pt x="97631" y="238766"/>
                    <a:pt x="108109" y="237813"/>
                    <a:pt x="110014" y="235908"/>
                  </a:cubicBezTo>
                  <a:cubicBezTo>
                    <a:pt x="125254" y="232098"/>
                    <a:pt x="58579" y="82555"/>
                    <a:pt x="57626" y="84461"/>
                  </a:cubicBezTo>
                  <a:cubicBezTo>
                    <a:pt x="55721" y="85413"/>
                    <a:pt x="66199" y="83508"/>
                    <a:pt x="66199" y="83508"/>
                  </a:cubicBezTo>
                  <a:cubicBezTo>
                    <a:pt x="61436" y="82555"/>
                    <a:pt x="54769" y="73030"/>
                    <a:pt x="52864" y="75888"/>
                  </a:cubicBezTo>
                  <a:cubicBezTo>
                    <a:pt x="51911" y="78745"/>
                    <a:pt x="59531" y="74936"/>
                    <a:pt x="48101" y="77793"/>
                  </a:cubicBezTo>
                  <a:cubicBezTo>
                    <a:pt x="54769" y="68268"/>
                    <a:pt x="30004" y="15880"/>
                    <a:pt x="22384" y="7308"/>
                  </a:cubicBezTo>
                  <a:cubicBezTo>
                    <a:pt x="16669" y="5403"/>
                    <a:pt x="7144" y="20643"/>
                    <a:pt x="7144" y="23501"/>
                  </a:cubicBezTo>
                  <a:cubicBezTo>
                    <a:pt x="11906" y="28263"/>
                    <a:pt x="10001" y="20643"/>
                    <a:pt x="8096" y="23501"/>
                  </a:cubicBezTo>
                  <a:cubicBezTo>
                    <a:pt x="9049" y="18738"/>
                    <a:pt x="25241" y="47313"/>
                    <a:pt x="36671" y="43503"/>
                  </a:cubicBezTo>
                  <a:cubicBezTo>
                    <a:pt x="34766" y="54933"/>
                    <a:pt x="36671" y="48266"/>
                    <a:pt x="36671" y="57791"/>
                  </a:cubicBezTo>
                  <a:close/>
                  <a:moveTo>
                    <a:pt x="44291" y="91128"/>
                  </a:moveTo>
                  <a:cubicBezTo>
                    <a:pt x="44291" y="91128"/>
                    <a:pt x="42386" y="89223"/>
                    <a:pt x="44291" y="91128"/>
                  </a:cubicBezTo>
                  <a:close/>
                  <a:moveTo>
                    <a:pt x="46196" y="94938"/>
                  </a:moveTo>
                  <a:cubicBezTo>
                    <a:pt x="46196" y="92080"/>
                    <a:pt x="48101" y="91128"/>
                    <a:pt x="46196" y="94938"/>
                  </a:cubicBezTo>
                  <a:close/>
                  <a:moveTo>
                    <a:pt x="58579" y="76841"/>
                  </a:moveTo>
                  <a:cubicBezTo>
                    <a:pt x="60484" y="77793"/>
                    <a:pt x="54769" y="77793"/>
                    <a:pt x="58579" y="76841"/>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916" name="Google Shape;13916;p15"/>
            <p:cNvSpPr/>
            <p:nvPr/>
          </p:nvSpPr>
          <p:spPr>
            <a:xfrm>
              <a:off x="7479744" y="4410551"/>
              <a:ext cx="9525" cy="9525"/>
            </a:xfrm>
            <a:custGeom>
              <a:avLst/>
              <a:gdLst/>
              <a:ahLst/>
              <a:cxnLst/>
              <a:rect l="l" t="t" r="r" b="b"/>
              <a:pathLst>
                <a:path w="9525" h="9525" extrusionOk="0">
                  <a:moveTo>
                    <a:pt x="7858" y="7144"/>
                  </a:moveTo>
                  <a:cubicBezTo>
                    <a:pt x="6906" y="7144"/>
                    <a:pt x="6906" y="8096"/>
                    <a:pt x="7858"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917" name="Google Shape;13917;p15"/>
            <p:cNvSpPr/>
            <p:nvPr/>
          </p:nvSpPr>
          <p:spPr>
            <a:xfrm>
              <a:off x="7514474" y="4789646"/>
              <a:ext cx="9525" cy="9525"/>
            </a:xfrm>
            <a:custGeom>
              <a:avLst/>
              <a:gdLst/>
              <a:ahLst/>
              <a:cxnLst/>
              <a:rect l="l" t="t" r="r" b="b"/>
              <a:pathLst>
                <a:path w="9525" h="9525" extrusionOk="0">
                  <a:moveTo>
                    <a:pt x="7419" y="7144"/>
                  </a:moveTo>
                  <a:cubicBezTo>
                    <a:pt x="8371" y="7144"/>
                    <a:pt x="6466" y="8096"/>
                    <a:pt x="7419"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918" name="Google Shape;13918;p15"/>
            <p:cNvSpPr/>
            <p:nvPr/>
          </p:nvSpPr>
          <p:spPr>
            <a:xfrm>
              <a:off x="7489984" y="4480613"/>
              <a:ext cx="9525" cy="9525"/>
            </a:xfrm>
            <a:custGeom>
              <a:avLst/>
              <a:gdLst/>
              <a:ahLst/>
              <a:cxnLst/>
              <a:rect l="l" t="t" r="r" b="b"/>
              <a:pathLst>
                <a:path w="9525" h="9525" extrusionOk="0">
                  <a:moveTo>
                    <a:pt x="7144" y="7567"/>
                  </a:moveTo>
                  <a:cubicBezTo>
                    <a:pt x="8096" y="6615"/>
                    <a:pt x="7144" y="7567"/>
                    <a:pt x="7144"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919" name="Google Shape;13919;p15"/>
            <p:cNvSpPr/>
            <p:nvPr/>
          </p:nvSpPr>
          <p:spPr>
            <a:xfrm>
              <a:off x="7523321" y="4812506"/>
              <a:ext cx="9525" cy="9525"/>
            </a:xfrm>
            <a:custGeom>
              <a:avLst/>
              <a:gdLst/>
              <a:ahLst/>
              <a:cxnLst/>
              <a:rect l="l" t="t" r="r" b="b"/>
              <a:pathLst>
                <a:path w="9525" h="9525" extrusionOk="0">
                  <a:moveTo>
                    <a:pt x="7144" y="7144"/>
                  </a:moveTo>
                  <a:cubicBezTo>
                    <a:pt x="7144" y="7144"/>
                    <a:pt x="7144" y="7144"/>
                    <a:pt x="7144" y="7144"/>
                  </a:cubicBezTo>
                  <a:cubicBezTo>
                    <a:pt x="8096"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920" name="Google Shape;13920;p15"/>
            <p:cNvSpPr/>
            <p:nvPr/>
          </p:nvSpPr>
          <p:spPr>
            <a:xfrm>
              <a:off x="7533799" y="4815363"/>
              <a:ext cx="9525" cy="9525"/>
            </a:xfrm>
            <a:custGeom>
              <a:avLst/>
              <a:gdLst/>
              <a:ahLst/>
              <a:cxnLst/>
              <a:rect l="l" t="t" r="r" b="b"/>
              <a:pathLst>
                <a:path w="9525" h="9525" extrusionOk="0">
                  <a:moveTo>
                    <a:pt x="7144" y="7144"/>
                  </a:moveTo>
                  <a:lnTo>
                    <a:pt x="8096" y="8096"/>
                  </a:lnTo>
                  <a:cubicBezTo>
                    <a:pt x="8096" y="8096"/>
                    <a:pt x="8096"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921" name="Google Shape;13921;p15"/>
            <p:cNvSpPr/>
            <p:nvPr/>
          </p:nvSpPr>
          <p:spPr>
            <a:xfrm>
              <a:off x="7541419" y="4816951"/>
              <a:ext cx="9525" cy="9525"/>
            </a:xfrm>
            <a:custGeom>
              <a:avLst/>
              <a:gdLst/>
              <a:ahLst/>
              <a:cxnLst/>
              <a:rect l="l" t="t" r="r" b="b"/>
              <a:pathLst>
                <a:path w="9525" h="9525" extrusionOk="0">
                  <a:moveTo>
                    <a:pt x="7144" y="8414"/>
                  </a:moveTo>
                  <a:cubicBezTo>
                    <a:pt x="7144" y="8414"/>
                    <a:pt x="8096" y="5556"/>
                    <a:pt x="7144" y="841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922" name="Google Shape;13922;p15"/>
            <p:cNvSpPr/>
            <p:nvPr/>
          </p:nvSpPr>
          <p:spPr>
            <a:xfrm>
              <a:off x="7508319" y="4707016"/>
              <a:ext cx="9525" cy="9525"/>
            </a:xfrm>
            <a:custGeom>
              <a:avLst/>
              <a:gdLst/>
              <a:ahLst/>
              <a:cxnLst/>
              <a:rect l="l" t="t" r="r" b="b"/>
              <a:pathLst>
                <a:path w="9525" h="9525" extrusionOk="0">
                  <a:moveTo>
                    <a:pt x="7858" y="7858"/>
                  </a:moveTo>
                  <a:cubicBezTo>
                    <a:pt x="7858" y="7858"/>
                    <a:pt x="7858" y="7858"/>
                    <a:pt x="7858" y="7858"/>
                  </a:cubicBezTo>
                  <a:cubicBezTo>
                    <a:pt x="6906" y="6906"/>
                    <a:pt x="6906" y="6906"/>
                    <a:pt x="7858" y="785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923" name="Google Shape;13923;p15"/>
            <p:cNvSpPr/>
            <p:nvPr/>
          </p:nvSpPr>
          <p:spPr>
            <a:xfrm>
              <a:off x="7508408" y="4743926"/>
              <a:ext cx="9525" cy="9525"/>
            </a:xfrm>
            <a:custGeom>
              <a:avLst/>
              <a:gdLst/>
              <a:ahLst/>
              <a:cxnLst/>
              <a:rect l="l" t="t" r="r" b="b"/>
              <a:pathLst>
                <a:path w="9525" h="9525" extrusionOk="0">
                  <a:moveTo>
                    <a:pt x="8722" y="8096"/>
                  </a:moveTo>
                  <a:cubicBezTo>
                    <a:pt x="8722" y="8096"/>
                    <a:pt x="7769" y="7144"/>
                    <a:pt x="7769" y="7144"/>
                  </a:cubicBezTo>
                  <a:cubicBezTo>
                    <a:pt x="6817" y="7144"/>
                    <a:pt x="6817" y="8096"/>
                    <a:pt x="8722" y="809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924" name="Google Shape;13924;p15"/>
            <p:cNvSpPr/>
            <p:nvPr/>
          </p:nvSpPr>
          <p:spPr>
            <a:xfrm>
              <a:off x="7506176" y="4667726"/>
              <a:ext cx="9525" cy="9525"/>
            </a:xfrm>
            <a:custGeom>
              <a:avLst/>
              <a:gdLst/>
              <a:ahLst/>
              <a:cxnLst/>
              <a:rect l="l" t="t" r="r" b="b"/>
              <a:pathLst>
                <a:path w="9525" h="9525" extrusionOk="0">
                  <a:moveTo>
                    <a:pt x="7144" y="7144"/>
                  </a:move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925" name="Google Shape;13925;p15"/>
            <p:cNvSpPr/>
            <p:nvPr/>
          </p:nvSpPr>
          <p:spPr>
            <a:xfrm>
              <a:off x="7508319" y="4742021"/>
              <a:ext cx="9525" cy="9525"/>
            </a:xfrm>
            <a:custGeom>
              <a:avLst/>
              <a:gdLst/>
              <a:ahLst/>
              <a:cxnLst/>
              <a:rect l="l" t="t" r="r" b="b"/>
              <a:pathLst>
                <a:path w="9525" h="9525" extrusionOk="0">
                  <a:moveTo>
                    <a:pt x="7858" y="7144"/>
                  </a:moveTo>
                  <a:cubicBezTo>
                    <a:pt x="6906" y="8096"/>
                    <a:pt x="6906" y="8096"/>
                    <a:pt x="7858" y="9049"/>
                  </a:cubicBezTo>
                  <a:cubicBezTo>
                    <a:pt x="7858" y="8096"/>
                    <a:pt x="7858" y="7144"/>
                    <a:pt x="7858"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926" name="Google Shape;13926;p15"/>
            <p:cNvSpPr/>
            <p:nvPr/>
          </p:nvSpPr>
          <p:spPr>
            <a:xfrm>
              <a:off x="7570946" y="4827746"/>
              <a:ext cx="9525" cy="9525"/>
            </a:xfrm>
            <a:custGeom>
              <a:avLst/>
              <a:gdLst/>
              <a:ahLst/>
              <a:cxnLst/>
              <a:rect l="l" t="t" r="r" b="b"/>
              <a:pathLst>
                <a:path w="9525" h="9525" extrusionOk="0">
                  <a:moveTo>
                    <a:pt x="7144" y="7144"/>
                  </a:moveTo>
                  <a:cubicBezTo>
                    <a:pt x="7144" y="7144"/>
                    <a:pt x="8096"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927" name="Google Shape;13927;p15"/>
            <p:cNvSpPr/>
            <p:nvPr/>
          </p:nvSpPr>
          <p:spPr>
            <a:xfrm>
              <a:off x="7571899" y="4826793"/>
              <a:ext cx="9525" cy="9525"/>
            </a:xfrm>
            <a:custGeom>
              <a:avLst/>
              <a:gdLst/>
              <a:ahLst/>
              <a:cxnLst/>
              <a:rect l="l" t="t" r="r" b="b"/>
              <a:pathLst>
                <a:path w="9525" h="9525" extrusionOk="0">
                  <a:moveTo>
                    <a:pt x="7144" y="7144"/>
                  </a:moveTo>
                  <a:lnTo>
                    <a:pt x="7144" y="7144"/>
                  </a:ln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928" name="Google Shape;13928;p15"/>
            <p:cNvSpPr/>
            <p:nvPr/>
          </p:nvSpPr>
          <p:spPr>
            <a:xfrm>
              <a:off x="7572137" y="4826793"/>
              <a:ext cx="9525" cy="9525"/>
            </a:xfrm>
            <a:custGeom>
              <a:avLst/>
              <a:gdLst/>
              <a:ahLst/>
              <a:cxnLst/>
              <a:rect l="l" t="t" r="r" b="b"/>
              <a:pathLst>
                <a:path w="9525" h="9525" extrusionOk="0">
                  <a:moveTo>
                    <a:pt x="7858" y="7144"/>
                  </a:moveTo>
                  <a:lnTo>
                    <a:pt x="7858" y="7144"/>
                  </a:lnTo>
                  <a:cubicBezTo>
                    <a:pt x="6906" y="7144"/>
                    <a:pt x="6906" y="8096"/>
                    <a:pt x="7858"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929" name="Google Shape;13929;p15"/>
            <p:cNvSpPr/>
            <p:nvPr/>
          </p:nvSpPr>
          <p:spPr>
            <a:xfrm>
              <a:off x="7563326" y="4822983"/>
              <a:ext cx="9525" cy="9525"/>
            </a:xfrm>
            <a:custGeom>
              <a:avLst/>
              <a:gdLst/>
              <a:ahLst/>
              <a:cxnLst/>
              <a:rect l="l" t="t" r="r" b="b"/>
              <a:pathLst>
                <a:path w="9525" h="9525" extrusionOk="0">
                  <a:moveTo>
                    <a:pt x="7144" y="7144"/>
                  </a:moveTo>
                  <a:lnTo>
                    <a:pt x="7144" y="8096"/>
                  </a:lnTo>
                  <a:cubicBezTo>
                    <a:pt x="7144" y="8096"/>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930" name="Google Shape;13930;p15"/>
            <p:cNvSpPr/>
            <p:nvPr/>
          </p:nvSpPr>
          <p:spPr>
            <a:xfrm>
              <a:off x="7561326" y="4822983"/>
              <a:ext cx="9525" cy="9525"/>
            </a:xfrm>
            <a:custGeom>
              <a:avLst/>
              <a:gdLst/>
              <a:ahLst/>
              <a:cxnLst/>
              <a:rect l="l" t="t" r="r" b="b"/>
              <a:pathLst>
                <a:path w="9525" h="9525" extrusionOk="0">
                  <a:moveTo>
                    <a:pt x="7239" y="7144"/>
                  </a:moveTo>
                  <a:cubicBezTo>
                    <a:pt x="12954" y="10954"/>
                    <a:pt x="6286" y="7144"/>
                    <a:pt x="7239"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931" name="Google Shape;13931;p15"/>
            <p:cNvSpPr/>
            <p:nvPr/>
          </p:nvSpPr>
          <p:spPr>
            <a:xfrm>
              <a:off x="7550944" y="4806897"/>
              <a:ext cx="9525" cy="9525"/>
            </a:xfrm>
            <a:custGeom>
              <a:avLst/>
              <a:gdLst/>
              <a:ahLst/>
              <a:cxnLst/>
              <a:rect l="l" t="t" r="r" b="b"/>
              <a:pathLst>
                <a:path w="9525" h="9525" extrusionOk="0">
                  <a:moveTo>
                    <a:pt x="7144" y="7990"/>
                  </a:moveTo>
                  <a:cubicBezTo>
                    <a:pt x="12859" y="6085"/>
                    <a:pt x="9049" y="7990"/>
                    <a:pt x="7144" y="7990"/>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932" name="Google Shape;13932;p15"/>
            <p:cNvSpPr/>
            <p:nvPr/>
          </p:nvSpPr>
          <p:spPr>
            <a:xfrm>
              <a:off x="7542609" y="4802981"/>
              <a:ext cx="9525" cy="9525"/>
            </a:xfrm>
            <a:custGeom>
              <a:avLst/>
              <a:gdLst/>
              <a:ahLst/>
              <a:cxnLst/>
              <a:rect l="l" t="t" r="r" b="b"/>
              <a:pathLst>
                <a:path w="9525" h="9525" extrusionOk="0">
                  <a:moveTo>
                    <a:pt x="7858" y="9049"/>
                  </a:moveTo>
                  <a:cubicBezTo>
                    <a:pt x="9763" y="9049"/>
                    <a:pt x="7858" y="7144"/>
                    <a:pt x="7858" y="7144"/>
                  </a:cubicBezTo>
                  <a:cubicBezTo>
                    <a:pt x="6906" y="7144"/>
                    <a:pt x="6906" y="8096"/>
                    <a:pt x="7858" y="904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933" name="Google Shape;13933;p15"/>
            <p:cNvSpPr/>
            <p:nvPr/>
          </p:nvSpPr>
          <p:spPr>
            <a:xfrm>
              <a:off x="7517606" y="4772501"/>
              <a:ext cx="9525" cy="9525"/>
            </a:xfrm>
            <a:custGeom>
              <a:avLst/>
              <a:gdLst/>
              <a:ahLst/>
              <a:cxnLst/>
              <a:rect l="l" t="t" r="r" b="b"/>
              <a:pathLst>
                <a:path w="9525" h="9525" extrusionOk="0">
                  <a:moveTo>
                    <a:pt x="7144" y="7144"/>
                  </a:moveTo>
                  <a:lnTo>
                    <a:pt x="10001" y="7144"/>
                  </a:lnTo>
                  <a:cubicBezTo>
                    <a:pt x="9049" y="7144"/>
                    <a:pt x="8096"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934" name="Google Shape;13934;p15"/>
            <p:cNvSpPr/>
            <p:nvPr/>
          </p:nvSpPr>
          <p:spPr>
            <a:xfrm>
              <a:off x="7504509" y="4760118"/>
              <a:ext cx="9525" cy="9525"/>
            </a:xfrm>
            <a:custGeom>
              <a:avLst/>
              <a:gdLst/>
              <a:ahLst/>
              <a:cxnLst/>
              <a:rect l="l" t="t" r="r" b="b"/>
              <a:pathLst>
                <a:path w="9525" h="9525" extrusionOk="0">
                  <a:moveTo>
                    <a:pt x="7858" y="7144"/>
                  </a:moveTo>
                  <a:cubicBezTo>
                    <a:pt x="6906" y="10001"/>
                    <a:pt x="6906" y="9049"/>
                    <a:pt x="7858"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935" name="Google Shape;13935;p15"/>
            <p:cNvSpPr/>
            <p:nvPr/>
          </p:nvSpPr>
          <p:spPr>
            <a:xfrm>
              <a:off x="7523851" y="4754556"/>
              <a:ext cx="9525" cy="9525"/>
            </a:xfrm>
            <a:custGeom>
              <a:avLst/>
              <a:gdLst/>
              <a:ahLst/>
              <a:cxnLst/>
              <a:rect l="l" t="t" r="r" b="b"/>
              <a:pathLst>
                <a:path w="9525" h="9525" extrusionOk="0">
                  <a:moveTo>
                    <a:pt x="7567" y="8896"/>
                  </a:moveTo>
                  <a:cubicBezTo>
                    <a:pt x="7567" y="10800"/>
                    <a:pt x="6615" y="4133"/>
                    <a:pt x="7567" y="889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936" name="Google Shape;13936;p15"/>
            <p:cNvSpPr/>
            <p:nvPr/>
          </p:nvSpPr>
          <p:spPr>
            <a:xfrm>
              <a:off x="7529036" y="4657248"/>
              <a:ext cx="9525" cy="9525"/>
            </a:xfrm>
            <a:custGeom>
              <a:avLst/>
              <a:gdLst/>
              <a:ahLst/>
              <a:cxnLst/>
              <a:rect l="l" t="t" r="r" b="b"/>
              <a:pathLst>
                <a:path w="9525" h="9525" extrusionOk="0">
                  <a:moveTo>
                    <a:pt x="10001" y="7144"/>
                  </a:moveTo>
                  <a:lnTo>
                    <a:pt x="7144" y="7144"/>
                  </a:lnTo>
                  <a:cubicBezTo>
                    <a:pt x="7144" y="8096"/>
                    <a:pt x="10954" y="8096"/>
                    <a:pt x="10001"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937" name="Google Shape;13937;p15"/>
            <p:cNvSpPr/>
            <p:nvPr/>
          </p:nvSpPr>
          <p:spPr>
            <a:xfrm>
              <a:off x="7528084" y="4611528"/>
              <a:ext cx="9525" cy="9525"/>
            </a:xfrm>
            <a:custGeom>
              <a:avLst/>
              <a:gdLst/>
              <a:ahLst/>
              <a:cxnLst/>
              <a:rect l="l" t="t" r="r" b="b"/>
              <a:pathLst>
                <a:path w="9525" h="9525" extrusionOk="0">
                  <a:moveTo>
                    <a:pt x="7144" y="10001"/>
                  </a:moveTo>
                  <a:cubicBezTo>
                    <a:pt x="9049" y="9049"/>
                    <a:pt x="10001" y="8096"/>
                    <a:pt x="8096" y="7144"/>
                  </a:cubicBezTo>
                  <a:cubicBezTo>
                    <a:pt x="8096" y="8096"/>
                    <a:pt x="7144" y="9049"/>
                    <a:pt x="7144" y="10001"/>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938" name="Google Shape;13938;p15"/>
            <p:cNvSpPr/>
            <p:nvPr/>
          </p:nvSpPr>
          <p:spPr>
            <a:xfrm>
              <a:off x="7517606" y="4484422"/>
              <a:ext cx="9525" cy="9525"/>
            </a:xfrm>
            <a:custGeom>
              <a:avLst/>
              <a:gdLst/>
              <a:ahLst/>
              <a:cxnLst/>
              <a:rect l="l" t="t" r="r" b="b"/>
              <a:pathLst>
                <a:path w="9525" h="9525" extrusionOk="0">
                  <a:moveTo>
                    <a:pt x="7144" y="7567"/>
                  </a:moveTo>
                  <a:cubicBezTo>
                    <a:pt x="10954" y="6615"/>
                    <a:pt x="7144" y="7567"/>
                    <a:pt x="7144"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939" name="Google Shape;13939;p15"/>
            <p:cNvSpPr/>
            <p:nvPr/>
          </p:nvSpPr>
          <p:spPr>
            <a:xfrm>
              <a:off x="7409845" y="4980969"/>
              <a:ext cx="9525" cy="9525"/>
            </a:xfrm>
            <a:custGeom>
              <a:avLst/>
              <a:gdLst/>
              <a:ahLst/>
              <a:cxnLst/>
              <a:rect l="l" t="t" r="r" b="b"/>
              <a:pathLst>
                <a:path w="9525" h="9525" extrusionOk="0">
                  <a:moveTo>
                    <a:pt x="7273" y="7273"/>
                  </a:moveTo>
                  <a:cubicBezTo>
                    <a:pt x="11083" y="11083"/>
                    <a:pt x="6320" y="6320"/>
                    <a:pt x="7273" y="7273"/>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940" name="Google Shape;13940;p15"/>
            <p:cNvSpPr/>
            <p:nvPr/>
          </p:nvSpPr>
          <p:spPr>
            <a:xfrm>
              <a:off x="7412389" y="4978888"/>
              <a:ext cx="9525" cy="9525"/>
            </a:xfrm>
            <a:custGeom>
              <a:avLst/>
              <a:gdLst/>
              <a:ahLst/>
              <a:cxnLst/>
              <a:rect l="l" t="t" r="r" b="b"/>
              <a:pathLst>
                <a:path w="9525" h="9525" extrusionOk="0">
                  <a:moveTo>
                    <a:pt x="10443" y="11258"/>
                  </a:moveTo>
                  <a:cubicBezTo>
                    <a:pt x="4728" y="3639"/>
                    <a:pt x="7586" y="8401"/>
                    <a:pt x="10443" y="1125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941" name="Google Shape;13941;p15"/>
            <p:cNvSpPr/>
            <p:nvPr/>
          </p:nvSpPr>
          <p:spPr>
            <a:xfrm>
              <a:off x="7442359" y="4963001"/>
              <a:ext cx="9525" cy="9525"/>
            </a:xfrm>
            <a:custGeom>
              <a:avLst/>
              <a:gdLst/>
              <a:ahLst/>
              <a:cxnLst/>
              <a:rect l="l" t="t" r="r" b="b"/>
              <a:pathLst>
                <a:path w="9525" h="9525" extrusionOk="0">
                  <a:moveTo>
                    <a:pt x="7144" y="7144"/>
                  </a:moveTo>
                  <a:lnTo>
                    <a:pt x="7144" y="7144"/>
                  </a:ln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942" name="Google Shape;13942;p15"/>
            <p:cNvSpPr/>
            <p:nvPr/>
          </p:nvSpPr>
          <p:spPr>
            <a:xfrm>
              <a:off x="7457599" y="4950618"/>
              <a:ext cx="9525" cy="9525"/>
            </a:xfrm>
            <a:custGeom>
              <a:avLst/>
              <a:gdLst/>
              <a:ahLst/>
              <a:cxnLst/>
              <a:rect l="l" t="t" r="r" b="b"/>
              <a:pathLst>
                <a:path w="9525" h="9525" extrusionOk="0">
                  <a:moveTo>
                    <a:pt x="7144" y="7144"/>
                  </a:moveTo>
                  <a:cubicBezTo>
                    <a:pt x="7144" y="7144"/>
                    <a:pt x="7144" y="7144"/>
                    <a:pt x="7144" y="7144"/>
                  </a:cubicBez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943" name="Google Shape;13943;p15"/>
            <p:cNvSpPr/>
            <p:nvPr/>
          </p:nvSpPr>
          <p:spPr>
            <a:xfrm>
              <a:off x="7462361" y="4950618"/>
              <a:ext cx="9525" cy="9525"/>
            </a:xfrm>
            <a:custGeom>
              <a:avLst/>
              <a:gdLst/>
              <a:ahLst/>
              <a:cxnLst/>
              <a:rect l="l" t="t" r="r" b="b"/>
              <a:pathLst>
                <a:path w="9525" h="9525" extrusionOk="0">
                  <a:moveTo>
                    <a:pt x="7144" y="7144"/>
                  </a:moveTo>
                  <a:cubicBezTo>
                    <a:pt x="7144" y="7144"/>
                    <a:pt x="7144" y="7144"/>
                    <a:pt x="7144" y="7144"/>
                  </a:cubicBezTo>
                  <a:cubicBezTo>
                    <a:pt x="7144" y="7144"/>
                    <a:pt x="8096"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944" name="Google Shape;13944;p15"/>
            <p:cNvSpPr/>
            <p:nvPr/>
          </p:nvSpPr>
          <p:spPr>
            <a:xfrm>
              <a:off x="7442359" y="4963001"/>
              <a:ext cx="9525" cy="9525"/>
            </a:xfrm>
            <a:custGeom>
              <a:avLst/>
              <a:gdLst/>
              <a:ahLst/>
              <a:cxnLst/>
              <a:rect l="l" t="t" r="r" b="b"/>
              <a:pathLst>
                <a:path w="9525" h="9525" extrusionOk="0">
                  <a:moveTo>
                    <a:pt x="7144" y="7144"/>
                  </a:moveTo>
                  <a:lnTo>
                    <a:pt x="8096" y="7144"/>
                  </a:ln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945" name="Google Shape;13945;p15"/>
            <p:cNvSpPr/>
            <p:nvPr/>
          </p:nvSpPr>
          <p:spPr>
            <a:xfrm>
              <a:off x="7412831" y="4974431"/>
              <a:ext cx="9525" cy="9525"/>
            </a:xfrm>
            <a:custGeom>
              <a:avLst/>
              <a:gdLst/>
              <a:ahLst/>
              <a:cxnLst/>
              <a:rect l="l" t="t" r="r" b="b"/>
              <a:pathLst>
                <a:path w="9525" h="9525" extrusionOk="0">
                  <a:moveTo>
                    <a:pt x="7144" y="7144"/>
                  </a:moveTo>
                  <a:cubicBezTo>
                    <a:pt x="8096" y="8096"/>
                    <a:pt x="8096"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946" name="Google Shape;13946;p15"/>
            <p:cNvSpPr/>
            <p:nvPr/>
          </p:nvSpPr>
          <p:spPr>
            <a:xfrm>
              <a:off x="7437596" y="4971573"/>
              <a:ext cx="9525" cy="9525"/>
            </a:xfrm>
            <a:custGeom>
              <a:avLst/>
              <a:gdLst/>
              <a:ahLst/>
              <a:cxnLst/>
              <a:rect l="l" t="t" r="r" b="b"/>
              <a:pathLst>
                <a:path w="9525" h="9525" extrusionOk="0">
                  <a:moveTo>
                    <a:pt x="7144" y="7144"/>
                  </a:moveTo>
                  <a:cubicBezTo>
                    <a:pt x="7144" y="7144"/>
                    <a:pt x="9049" y="10001"/>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947" name="Google Shape;13947;p15"/>
            <p:cNvSpPr/>
            <p:nvPr/>
          </p:nvSpPr>
          <p:spPr>
            <a:xfrm>
              <a:off x="7431021" y="4974642"/>
              <a:ext cx="9525" cy="9525"/>
            </a:xfrm>
            <a:custGeom>
              <a:avLst/>
              <a:gdLst/>
              <a:ahLst/>
              <a:cxnLst/>
              <a:rect l="l" t="t" r="r" b="b"/>
              <a:pathLst>
                <a:path w="9525" h="9525" extrusionOk="0">
                  <a:moveTo>
                    <a:pt x="9909" y="8837"/>
                  </a:moveTo>
                  <a:cubicBezTo>
                    <a:pt x="8956" y="8837"/>
                    <a:pt x="4194" y="5027"/>
                    <a:pt x="9909" y="883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948" name="Google Shape;13948;p15"/>
            <p:cNvSpPr/>
            <p:nvPr/>
          </p:nvSpPr>
          <p:spPr>
            <a:xfrm>
              <a:off x="7422356" y="4981098"/>
              <a:ext cx="9525" cy="9525"/>
            </a:xfrm>
            <a:custGeom>
              <a:avLst/>
              <a:gdLst/>
              <a:ahLst/>
              <a:cxnLst/>
              <a:rect l="l" t="t" r="r" b="b"/>
              <a:pathLst>
                <a:path w="9525" h="9525" extrusionOk="0">
                  <a:moveTo>
                    <a:pt x="7144" y="7144"/>
                  </a:moveTo>
                  <a:lnTo>
                    <a:pt x="7144" y="7144"/>
                  </a:ln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949" name="Google Shape;13949;p15"/>
            <p:cNvSpPr/>
            <p:nvPr/>
          </p:nvSpPr>
          <p:spPr>
            <a:xfrm>
              <a:off x="7441406" y="4968716"/>
              <a:ext cx="9525" cy="9525"/>
            </a:xfrm>
            <a:custGeom>
              <a:avLst/>
              <a:gdLst/>
              <a:ahLst/>
              <a:cxnLst/>
              <a:rect l="l" t="t" r="r" b="b"/>
              <a:pathLst>
                <a:path w="9525" h="9525" extrusionOk="0">
                  <a:moveTo>
                    <a:pt x="7144" y="7144"/>
                  </a:moveTo>
                  <a:cubicBezTo>
                    <a:pt x="8096" y="7144"/>
                    <a:pt x="8096" y="7144"/>
                    <a:pt x="7144" y="7144"/>
                  </a:cubicBezTo>
                  <a:lnTo>
                    <a:pt x="7144" y="7144"/>
                  </a:ln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950" name="Google Shape;13950;p15"/>
            <p:cNvSpPr/>
            <p:nvPr/>
          </p:nvSpPr>
          <p:spPr>
            <a:xfrm>
              <a:off x="7504271" y="4809648"/>
              <a:ext cx="9525" cy="9525"/>
            </a:xfrm>
            <a:custGeom>
              <a:avLst/>
              <a:gdLst/>
              <a:ahLst/>
              <a:cxnLst/>
              <a:rect l="l" t="t" r="r" b="b"/>
              <a:pathLst>
                <a:path w="9525" h="9525" extrusionOk="0">
                  <a:moveTo>
                    <a:pt x="7144" y="7144"/>
                  </a:moveTo>
                  <a:cubicBezTo>
                    <a:pt x="7144" y="7144"/>
                    <a:pt x="7144" y="7144"/>
                    <a:pt x="7144" y="7144"/>
                  </a:cubicBez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951" name="Google Shape;13951;p15"/>
            <p:cNvSpPr/>
            <p:nvPr/>
          </p:nvSpPr>
          <p:spPr>
            <a:xfrm>
              <a:off x="7519511" y="4803933"/>
              <a:ext cx="9525" cy="9525"/>
            </a:xfrm>
            <a:custGeom>
              <a:avLst/>
              <a:gdLst/>
              <a:ahLst/>
              <a:cxnLst/>
              <a:rect l="l" t="t" r="r" b="b"/>
              <a:pathLst>
                <a:path w="9525" h="9525" extrusionOk="0">
                  <a:moveTo>
                    <a:pt x="7144" y="7144"/>
                  </a:moveTo>
                  <a:cubicBezTo>
                    <a:pt x="7144" y="7144"/>
                    <a:pt x="10954"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952" name="Google Shape;13952;p15"/>
            <p:cNvSpPr/>
            <p:nvPr/>
          </p:nvSpPr>
          <p:spPr>
            <a:xfrm>
              <a:off x="7469981" y="4948713"/>
              <a:ext cx="9525" cy="9525"/>
            </a:xfrm>
            <a:custGeom>
              <a:avLst/>
              <a:gdLst/>
              <a:ahLst/>
              <a:cxnLst/>
              <a:rect l="l" t="t" r="r" b="b"/>
              <a:pathLst>
                <a:path w="9525" h="9525" extrusionOk="0">
                  <a:moveTo>
                    <a:pt x="7144" y="7144"/>
                  </a:moveTo>
                  <a:lnTo>
                    <a:pt x="7144" y="7144"/>
                  </a:lnTo>
                  <a:cubicBezTo>
                    <a:pt x="7144" y="8096"/>
                    <a:pt x="7144"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953" name="Google Shape;13953;p15"/>
            <p:cNvSpPr/>
            <p:nvPr/>
          </p:nvSpPr>
          <p:spPr>
            <a:xfrm>
              <a:off x="7475696" y="4901088"/>
              <a:ext cx="19050" cy="9525"/>
            </a:xfrm>
            <a:custGeom>
              <a:avLst/>
              <a:gdLst/>
              <a:ahLst/>
              <a:cxnLst/>
              <a:rect l="l" t="t" r="r" b="b"/>
              <a:pathLst>
                <a:path w="19050" h="9525" extrusionOk="0">
                  <a:moveTo>
                    <a:pt x="11906" y="10954"/>
                  </a:moveTo>
                  <a:cubicBezTo>
                    <a:pt x="10001" y="10001"/>
                    <a:pt x="10001" y="8096"/>
                    <a:pt x="7144" y="7144"/>
                  </a:cubicBezTo>
                  <a:cubicBezTo>
                    <a:pt x="8096" y="8096"/>
                    <a:pt x="10001" y="10954"/>
                    <a:pt x="11906" y="1095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954" name="Google Shape;13954;p15"/>
            <p:cNvSpPr/>
            <p:nvPr/>
          </p:nvSpPr>
          <p:spPr>
            <a:xfrm>
              <a:off x="7413784" y="4974431"/>
              <a:ext cx="9525" cy="9525"/>
            </a:xfrm>
            <a:custGeom>
              <a:avLst/>
              <a:gdLst/>
              <a:ahLst/>
              <a:cxnLst/>
              <a:rect l="l" t="t" r="r" b="b"/>
              <a:pathLst>
                <a:path w="9525" h="9525" extrusionOk="0">
                  <a:moveTo>
                    <a:pt x="7144" y="7144"/>
                  </a:moveTo>
                  <a:cubicBezTo>
                    <a:pt x="7144" y="7144"/>
                    <a:pt x="7144" y="7144"/>
                    <a:pt x="7144" y="7144"/>
                  </a:cubicBez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955" name="Google Shape;13955;p15"/>
            <p:cNvSpPr/>
            <p:nvPr/>
          </p:nvSpPr>
          <p:spPr>
            <a:xfrm>
              <a:off x="7475273" y="4901088"/>
              <a:ext cx="9525" cy="9525"/>
            </a:xfrm>
            <a:custGeom>
              <a:avLst/>
              <a:gdLst/>
              <a:ahLst/>
              <a:cxnLst/>
              <a:rect l="l" t="t" r="r" b="b"/>
              <a:pathLst>
                <a:path w="9525" h="9525" extrusionOk="0">
                  <a:moveTo>
                    <a:pt x="7567" y="7144"/>
                  </a:moveTo>
                  <a:cubicBezTo>
                    <a:pt x="7567" y="7144"/>
                    <a:pt x="6615" y="7144"/>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956" name="Google Shape;13956;p15"/>
            <p:cNvSpPr/>
            <p:nvPr/>
          </p:nvSpPr>
          <p:spPr>
            <a:xfrm>
              <a:off x="7477601" y="4936331"/>
              <a:ext cx="9525" cy="9525"/>
            </a:xfrm>
            <a:custGeom>
              <a:avLst/>
              <a:gdLst/>
              <a:ahLst/>
              <a:cxnLst/>
              <a:rect l="l" t="t" r="r" b="b"/>
              <a:pathLst>
                <a:path w="9525" h="9525" extrusionOk="0">
                  <a:moveTo>
                    <a:pt x="8096" y="8096"/>
                  </a:moveTo>
                  <a:cubicBezTo>
                    <a:pt x="8096" y="8096"/>
                    <a:pt x="7144" y="7144"/>
                    <a:pt x="7144" y="7144"/>
                  </a:cubicBezTo>
                  <a:cubicBezTo>
                    <a:pt x="8096" y="8096"/>
                    <a:pt x="8096" y="8096"/>
                    <a:pt x="8096" y="809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957" name="Google Shape;13957;p15"/>
            <p:cNvSpPr/>
            <p:nvPr/>
          </p:nvSpPr>
          <p:spPr>
            <a:xfrm>
              <a:off x="7468076" y="4942046"/>
              <a:ext cx="9525" cy="9525"/>
            </a:xfrm>
            <a:custGeom>
              <a:avLst/>
              <a:gdLst/>
              <a:ahLst/>
              <a:cxnLst/>
              <a:rect l="l" t="t" r="r" b="b"/>
              <a:pathLst>
                <a:path w="9525" h="9525" extrusionOk="0">
                  <a:moveTo>
                    <a:pt x="7144" y="7144"/>
                  </a:moveTo>
                  <a:lnTo>
                    <a:pt x="7144" y="7144"/>
                  </a:lnTo>
                  <a:cubicBezTo>
                    <a:pt x="8096"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958" name="Google Shape;13958;p15"/>
            <p:cNvSpPr/>
            <p:nvPr/>
          </p:nvSpPr>
          <p:spPr>
            <a:xfrm>
              <a:off x="7480184" y="4930616"/>
              <a:ext cx="9525" cy="9525"/>
            </a:xfrm>
            <a:custGeom>
              <a:avLst/>
              <a:gdLst/>
              <a:ahLst/>
              <a:cxnLst/>
              <a:rect l="l" t="t" r="r" b="b"/>
              <a:pathLst>
                <a:path w="9525" h="9525" extrusionOk="0">
                  <a:moveTo>
                    <a:pt x="7419" y="7144"/>
                  </a:moveTo>
                  <a:cubicBezTo>
                    <a:pt x="8371" y="7144"/>
                    <a:pt x="6466" y="7144"/>
                    <a:pt x="7419"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959" name="Google Shape;13959;p15"/>
            <p:cNvSpPr/>
            <p:nvPr/>
          </p:nvSpPr>
          <p:spPr>
            <a:xfrm>
              <a:off x="7483554" y="4926091"/>
              <a:ext cx="9525" cy="9525"/>
            </a:xfrm>
            <a:custGeom>
              <a:avLst/>
              <a:gdLst/>
              <a:ahLst/>
              <a:cxnLst/>
              <a:rect l="l" t="t" r="r" b="b"/>
              <a:pathLst>
                <a:path w="9525" h="9525" extrusionOk="0">
                  <a:moveTo>
                    <a:pt x="7858" y="7858"/>
                  </a:moveTo>
                  <a:cubicBezTo>
                    <a:pt x="6906" y="6906"/>
                    <a:pt x="6906" y="6906"/>
                    <a:pt x="7858" y="785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960" name="Google Shape;13960;p15"/>
            <p:cNvSpPr/>
            <p:nvPr/>
          </p:nvSpPr>
          <p:spPr>
            <a:xfrm>
              <a:off x="7501414" y="4824494"/>
              <a:ext cx="9525" cy="9525"/>
            </a:xfrm>
            <a:custGeom>
              <a:avLst/>
              <a:gdLst/>
              <a:ahLst/>
              <a:cxnLst/>
              <a:rect l="l" t="t" r="r" b="b"/>
              <a:pathLst>
                <a:path w="9525" h="9525" extrusionOk="0">
                  <a:moveTo>
                    <a:pt x="7144" y="7538"/>
                  </a:moveTo>
                  <a:cubicBezTo>
                    <a:pt x="8096" y="7538"/>
                    <a:pt x="9049" y="7538"/>
                    <a:pt x="10001" y="8491"/>
                  </a:cubicBezTo>
                  <a:cubicBezTo>
                    <a:pt x="8096" y="7538"/>
                    <a:pt x="7144" y="6586"/>
                    <a:pt x="7144" y="753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961" name="Google Shape;13961;p15"/>
            <p:cNvSpPr/>
            <p:nvPr/>
          </p:nvSpPr>
          <p:spPr>
            <a:xfrm>
              <a:off x="7413227" y="4974537"/>
              <a:ext cx="9525" cy="9525"/>
            </a:xfrm>
            <a:custGeom>
              <a:avLst/>
              <a:gdLst/>
              <a:ahLst/>
              <a:cxnLst/>
              <a:rect l="l" t="t" r="r" b="b"/>
              <a:pathLst>
                <a:path w="9525" h="9525" extrusionOk="0">
                  <a:moveTo>
                    <a:pt x="8653" y="7990"/>
                  </a:moveTo>
                  <a:cubicBezTo>
                    <a:pt x="5795" y="6085"/>
                    <a:pt x="7700" y="7990"/>
                    <a:pt x="8653" y="7990"/>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962" name="Google Shape;13962;p15"/>
            <p:cNvSpPr/>
            <p:nvPr/>
          </p:nvSpPr>
          <p:spPr>
            <a:xfrm>
              <a:off x="7464266" y="4914423"/>
              <a:ext cx="9525" cy="9525"/>
            </a:xfrm>
            <a:custGeom>
              <a:avLst/>
              <a:gdLst/>
              <a:ahLst/>
              <a:cxnLst/>
              <a:rect l="l" t="t" r="r" b="b"/>
              <a:pathLst>
                <a:path w="9525" h="9525" extrusionOk="0">
                  <a:moveTo>
                    <a:pt x="7144" y="7144"/>
                  </a:moveTo>
                  <a:lnTo>
                    <a:pt x="7144" y="7144"/>
                  </a:lnTo>
                  <a:cubicBezTo>
                    <a:pt x="8096"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963" name="Google Shape;13963;p15"/>
            <p:cNvSpPr/>
            <p:nvPr/>
          </p:nvSpPr>
          <p:spPr>
            <a:xfrm>
              <a:off x="7485221" y="4860131"/>
              <a:ext cx="9525" cy="9525"/>
            </a:xfrm>
            <a:custGeom>
              <a:avLst/>
              <a:gdLst/>
              <a:ahLst/>
              <a:cxnLst/>
              <a:rect l="l" t="t" r="r" b="b"/>
              <a:pathLst>
                <a:path w="9525" h="9525" extrusionOk="0">
                  <a:moveTo>
                    <a:pt x="7144" y="7144"/>
                  </a:moveTo>
                  <a:lnTo>
                    <a:pt x="7144" y="7144"/>
                  </a:ln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964" name="Google Shape;13964;p15"/>
            <p:cNvSpPr/>
            <p:nvPr/>
          </p:nvSpPr>
          <p:spPr>
            <a:xfrm>
              <a:off x="7467124" y="4912518"/>
              <a:ext cx="9525" cy="9525"/>
            </a:xfrm>
            <a:custGeom>
              <a:avLst/>
              <a:gdLst/>
              <a:ahLst/>
              <a:cxnLst/>
              <a:rect l="l" t="t" r="r" b="b"/>
              <a:pathLst>
                <a:path w="9525" h="9525" extrusionOk="0">
                  <a:moveTo>
                    <a:pt x="7144" y="7144"/>
                  </a:moveTo>
                  <a:cubicBezTo>
                    <a:pt x="10001" y="9049"/>
                    <a:pt x="8096"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965" name="Google Shape;13965;p15"/>
            <p:cNvSpPr/>
            <p:nvPr/>
          </p:nvSpPr>
          <p:spPr>
            <a:xfrm>
              <a:off x="7504271" y="4825841"/>
              <a:ext cx="9525" cy="9525"/>
            </a:xfrm>
            <a:custGeom>
              <a:avLst/>
              <a:gdLst/>
              <a:ahLst/>
              <a:cxnLst/>
              <a:rect l="l" t="t" r="r" b="b"/>
              <a:pathLst>
                <a:path w="9525" h="9525" extrusionOk="0">
                  <a:moveTo>
                    <a:pt x="7144" y="7144"/>
                  </a:moveTo>
                  <a:lnTo>
                    <a:pt x="7144" y="7144"/>
                  </a:lnTo>
                  <a:lnTo>
                    <a:pt x="7144" y="7144"/>
                  </a:ln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966" name="Google Shape;13966;p15"/>
            <p:cNvSpPr/>
            <p:nvPr/>
          </p:nvSpPr>
          <p:spPr>
            <a:xfrm>
              <a:off x="7412831" y="4802028"/>
              <a:ext cx="123825" cy="190500"/>
            </a:xfrm>
            <a:custGeom>
              <a:avLst/>
              <a:gdLst/>
              <a:ahLst/>
              <a:cxnLst/>
              <a:rect l="l" t="t" r="r" b="b"/>
              <a:pathLst>
                <a:path w="123825" h="190500" extrusionOk="0">
                  <a:moveTo>
                    <a:pt x="93821" y="23336"/>
                  </a:moveTo>
                  <a:cubicBezTo>
                    <a:pt x="94774" y="21431"/>
                    <a:pt x="97631" y="30956"/>
                    <a:pt x="103346" y="32861"/>
                  </a:cubicBezTo>
                  <a:cubicBezTo>
                    <a:pt x="101441" y="31909"/>
                    <a:pt x="101441" y="31909"/>
                    <a:pt x="102394" y="32861"/>
                  </a:cubicBezTo>
                  <a:cubicBezTo>
                    <a:pt x="98584" y="30004"/>
                    <a:pt x="97631" y="30956"/>
                    <a:pt x="101441" y="33814"/>
                  </a:cubicBezTo>
                  <a:cubicBezTo>
                    <a:pt x="95726" y="31909"/>
                    <a:pt x="100489" y="30956"/>
                    <a:pt x="93821" y="30004"/>
                  </a:cubicBezTo>
                  <a:cubicBezTo>
                    <a:pt x="94774" y="29051"/>
                    <a:pt x="75724" y="72866"/>
                    <a:pt x="76676" y="75724"/>
                  </a:cubicBezTo>
                  <a:cubicBezTo>
                    <a:pt x="72866" y="72866"/>
                    <a:pt x="72866" y="73819"/>
                    <a:pt x="76676" y="76676"/>
                  </a:cubicBezTo>
                  <a:cubicBezTo>
                    <a:pt x="70009" y="79534"/>
                    <a:pt x="42386" y="129064"/>
                    <a:pt x="54769" y="141446"/>
                  </a:cubicBezTo>
                  <a:cubicBezTo>
                    <a:pt x="50006" y="135731"/>
                    <a:pt x="49054" y="137636"/>
                    <a:pt x="47149" y="135731"/>
                  </a:cubicBezTo>
                  <a:cubicBezTo>
                    <a:pt x="47149" y="135731"/>
                    <a:pt x="38576" y="150019"/>
                    <a:pt x="46196" y="150019"/>
                  </a:cubicBezTo>
                  <a:cubicBezTo>
                    <a:pt x="42386" y="138589"/>
                    <a:pt x="30004" y="168116"/>
                    <a:pt x="27146" y="170974"/>
                  </a:cubicBezTo>
                  <a:cubicBezTo>
                    <a:pt x="23336" y="160496"/>
                    <a:pt x="23336" y="170974"/>
                    <a:pt x="25241" y="171926"/>
                  </a:cubicBezTo>
                  <a:cubicBezTo>
                    <a:pt x="24289" y="170021"/>
                    <a:pt x="24289" y="170974"/>
                    <a:pt x="25241" y="172879"/>
                  </a:cubicBezTo>
                  <a:cubicBezTo>
                    <a:pt x="24289" y="172879"/>
                    <a:pt x="14764" y="166211"/>
                    <a:pt x="21431" y="176689"/>
                  </a:cubicBezTo>
                  <a:cubicBezTo>
                    <a:pt x="15716" y="168116"/>
                    <a:pt x="15716" y="174784"/>
                    <a:pt x="12859" y="171926"/>
                  </a:cubicBezTo>
                  <a:cubicBezTo>
                    <a:pt x="12859" y="175736"/>
                    <a:pt x="14764" y="177641"/>
                    <a:pt x="15716" y="183356"/>
                  </a:cubicBezTo>
                  <a:cubicBezTo>
                    <a:pt x="10001" y="180499"/>
                    <a:pt x="10954" y="182404"/>
                    <a:pt x="8096" y="179546"/>
                  </a:cubicBezTo>
                  <a:cubicBezTo>
                    <a:pt x="10001" y="184309"/>
                    <a:pt x="10001" y="184309"/>
                    <a:pt x="7144" y="180499"/>
                  </a:cubicBezTo>
                  <a:cubicBezTo>
                    <a:pt x="7144" y="178594"/>
                    <a:pt x="11906" y="190976"/>
                    <a:pt x="8096" y="183356"/>
                  </a:cubicBezTo>
                  <a:cubicBezTo>
                    <a:pt x="9049" y="185261"/>
                    <a:pt x="22384" y="190024"/>
                    <a:pt x="15716" y="179546"/>
                  </a:cubicBezTo>
                  <a:cubicBezTo>
                    <a:pt x="21431" y="179546"/>
                    <a:pt x="23336" y="186214"/>
                    <a:pt x="18574" y="180499"/>
                  </a:cubicBezTo>
                  <a:cubicBezTo>
                    <a:pt x="21431" y="181451"/>
                    <a:pt x="33814" y="175736"/>
                    <a:pt x="32861" y="176689"/>
                  </a:cubicBezTo>
                  <a:cubicBezTo>
                    <a:pt x="34766" y="172879"/>
                    <a:pt x="32861" y="169069"/>
                    <a:pt x="27146" y="167164"/>
                  </a:cubicBezTo>
                  <a:cubicBezTo>
                    <a:pt x="29051" y="170974"/>
                    <a:pt x="30004" y="171926"/>
                    <a:pt x="30004" y="170021"/>
                  </a:cubicBezTo>
                  <a:cubicBezTo>
                    <a:pt x="35719" y="175736"/>
                    <a:pt x="33814" y="172879"/>
                    <a:pt x="34766" y="168116"/>
                  </a:cubicBezTo>
                  <a:cubicBezTo>
                    <a:pt x="48101" y="161449"/>
                    <a:pt x="49054" y="165259"/>
                    <a:pt x="47149" y="152876"/>
                  </a:cubicBezTo>
                  <a:cubicBezTo>
                    <a:pt x="47149" y="152876"/>
                    <a:pt x="54769" y="159544"/>
                    <a:pt x="54769" y="158591"/>
                  </a:cubicBezTo>
                  <a:cubicBezTo>
                    <a:pt x="54769" y="157639"/>
                    <a:pt x="52864" y="153829"/>
                    <a:pt x="52864" y="150971"/>
                  </a:cubicBezTo>
                  <a:cubicBezTo>
                    <a:pt x="55721" y="152876"/>
                    <a:pt x="59531" y="156686"/>
                    <a:pt x="61436" y="156686"/>
                  </a:cubicBezTo>
                  <a:cubicBezTo>
                    <a:pt x="59531" y="150019"/>
                    <a:pt x="62389" y="160496"/>
                    <a:pt x="56674" y="150019"/>
                  </a:cubicBezTo>
                  <a:cubicBezTo>
                    <a:pt x="58579" y="150971"/>
                    <a:pt x="61436" y="152876"/>
                    <a:pt x="62389" y="153829"/>
                  </a:cubicBezTo>
                  <a:cubicBezTo>
                    <a:pt x="63341" y="154781"/>
                    <a:pt x="59531" y="148114"/>
                    <a:pt x="59531" y="144304"/>
                  </a:cubicBezTo>
                  <a:cubicBezTo>
                    <a:pt x="62389" y="147161"/>
                    <a:pt x="69056" y="150019"/>
                    <a:pt x="65246" y="143351"/>
                  </a:cubicBezTo>
                  <a:cubicBezTo>
                    <a:pt x="64294" y="146209"/>
                    <a:pt x="63341" y="143351"/>
                    <a:pt x="61436" y="141446"/>
                  </a:cubicBezTo>
                  <a:cubicBezTo>
                    <a:pt x="67151" y="145256"/>
                    <a:pt x="77629" y="135731"/>
                    <a:pt x="70009" y="130016"/>
                  </a:cubicBezTo>
                  <a:cubicBezTo>
                    <a:pt x="77629" y="135731"/>
                    <a:pt x="52864" y="123349"/>
                    <a:pt x="52864" y="118586"/>
                  </a:cubicBezTo>
                  <a:cubicBezTo>
                    <a:pt x="56674" y="122396"/>
                    <a:pt x="56674" y="122396"/>
                    <a:pt x="52864" y="117634"/>
                  </a:cubicBezTo>
                  <a:cubicBezTo>
                    <a:pt x="55721" y="119539"/>
                    <a:pt x="57626" y="122396"/>
                    <a:pt x="59531" y="121444"/>
                  </a:cubicBezTo>
                  <a:cubicBezTo>
                    <a:pt x="58579" y="123349"/>
                    <a:pt x="57626" y="114776"/>
                    <a:pt x="57626" y="114776"/>
                  </a:cubicBezTo>
                  <a:cubicBezTo>
                    <a:pt x="61436" y="118586"/>
                    <a:pt x="62389" y="117634"/>
                    <a:pt x="59531" y="111919"/>
                  </a:cubicBezTo>
                  <a:cubicBezTo>
                    <a:pt x="69056" y="124301"/>
                    <a:pt x="58579" y="112871"/>
                    <a:pt x="60484" y="110966"/>
                  </a:cubicBezTo>
                  <a:cubicBezTo>
                    <a:pt x="66199" y="116681"/>
                    <a:pt x="76676" y="112871"/>
                    <a:pt x="68104" y="105251"/>
                  </a:cubicBezTo>
                  <a:cubicBezTo>
                    <a:pt x="68104" y="103346"/>
                    <a:pt x="77629" y="110014"/>
                    <a:pt x="78581" y="110014"/>
                  </a:cubicBezTo>
                  <a:cubicBezTo>
                    <a:pt x="76676" y="108109"/>
                    <a:pt x="97631" y="69056"/>
                    <a:pt x="98584" y="66199"/>
                  </a:cubicBezTo>
                  <a:cubicBezTo>
                    <a:pt x="105251" y="60484"/>
                    <a:pt x="102394" y="46196"/>
                    <a:pt x="113824" y="53816"/>
                  </a:cubicBezTo>
                  <a:cubicBezTo>
                    <a:pt x="100489" y="40481"/>
                    <a:pt x="110014" y="50006"/>
                    <a:pt x="111919" y="50006"/>
                  </a:cubicBezTo>
                  <a:cubicBezTo>
                    <a:pt x="113824" y="50006"/>
                    <a:pt x="117634" y="47149"/>
                    <a:pt x="110014" y="46196"/>
                  </a:cubicBezTo>
                  <a:cubicBezTo>
                    <a:pt x="110014" y="46196"/>
                    <a:pt x="111919" y="48101"/>
                    <a:pt x="105251" y="44291"/>
                  </a:cubicBezTo>
                  <a:cubicBezTo>
                    <a:pt x="110966" y="45244"/>
                    <a:pt x="120491" y="14764"/>
                    <a:pt x="121444" y="10001"/>
                  </a:cubicBezTo>
                  <a:cubicBezTo>
                    <a:pt x="119539" y="7144"/>
                    <a:pt x="99536" y="7144"/>
                    <a:pt x="99536" y="7144"/>
                  </a:cubicBezTo>
                  <a:cubicBezTo>
                    <a:pt x="99536" y="10954"/>
                    <a:pt x="103346" y="7144"/>
                    <a:pt x="99536" y="7144"/>
                  </a:cubicBezTo>
                  <a:cubicBezTo>
                    <a:pt x="101441" y="8096"/>
                    <a:pt x="100489" y="9049"/>
                    <a:pt x="97631" y="8096"/>
                  </a:cubicBezTo>
                  <a:cubicBezTo>
                    <a:pt x="99536" y="13811"/>
                    <a:pt x="96679" y="6191"/>
                    <a:pt x="102394" y="10001"/>
                  </a:cubicBezTo>
                  <a:cubicBezTo>
                    <a:pt x="93821" y="10954"/>
                    <a:pt x="104299" y="16669"/>
                    <a:pt x="93821" y="14764"/>
                  </a:cubicBezTo>
                  <a:cubicBezTo>
                    <a:pt x="108109" y="18574"/>
                    <a:pt x="84296" y="13811"/>
                    <a:pt x="101441" y="21431"/>
                  </a:cubicBezTo>
                  <a:cubicBezTo>
                    <a:pt x="93821" y="22384"/>
                    <a:pt x="101441" y="19526"/>
                    <a:pt x="93821" y="23336"/>
                  </a:cubicBezTo>
                  <a:close/>
                  <a:moveTo>
                    <a:pt x="95726" y="44291"/>
                  </a:moveTo>
                  <a:cubicBezTo>
                    <a:pt x="95726" y="44291"/>
                    <a:pt x="95726" y="43339"/>
                    <a:pt x="95726" y="44291"/>
                  </a:cubicBezTo>
                  <a:close/>
                  <a:moveTo>
                    <a:pt x="94774" y="45244"/>
                  </a:moveTo>
                  <a:cubicBezTo>
                    <a:pt x="95726" y="45244"/>
                    <a:pt x="99536" y="46196"/>
                    <a:pt x="94774" y="45244"/>
                  </a:cubicBezTo>
                  <a:close/>
                  <a:moveTo>
                    <a:pt x="114776" y="50006"/>
                  </a:moveTo>
                  <a:cubicBezTo>
                    <a:pt x="114776" y="50959"/>
                    <a:pt x="110966" y="48101"/>
                    <a:pt x="114776" y="5000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967" name="Google Shape;13967;p15"/>
            <p:cNvSpPr/>
            <p:nvPr/>
          </p:nvSpPr>
          <p:spPr>
            <a:xfrm>
              <a:off x="7516230" y="4842563"/>
              <a:ext cx="9525" cy="9525"/>
            </a:xfrm>
            <a:custGeom>
              <a:avLst/>
              <a:gdLst/>
              <a:ahLst/>
              <a:cxnLst/>
              <a:rect l="l" t="t" r="r" b="b"/>
              <a:pathLst>
                <a:path w="9525" h="9525" extrusionOk="0">
                  <a:moveTo>
                    <a:pt x="7567" y="7567"/>
                  </a:moveTo>
                  <a:cubicBezTo>
                    <a:pt x="7567" y="6615"/>
                    <a:pt x="6615" y="7567"/>
                    <a:pt x="7567"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968" name="Google Shape;13968;p15"/>
            <p:cNvSpPr/>
            <p:nvPr/>
          </p:nvSpPr>
          <p:spPr>
            <a:xfrm>
              <a:off x="7441131" y="4963001"/>
              <a:ext cx="9525" cy="9525"/>
            </a:xfrm>
            <a:custGeom>
              <a:avLst/>
              <a:gdLst/>
              <a:ahLst/>
              <a:cxnLst/>
              <a:rect l="l" t="t" r="r" b="b"/>
              <a:pathLst>
                <a:path w="9525" h="9525" extrusionOk="0">
                  <a:moveTo>
                    <a:pt x="7419" y="7144"/>
                  </a:moveTo>
                  <a:cubicBezTo>
                    <a:pt x="8371" y="7144"/>
                    <a:pt x="6466" y="7144"/>
                    <a:pt x="7419"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969" name="Google Shape;13969;p15"/>
            <p:cNvSpPr/>
            <p:nvPr/>
          </p:nvSpPr>
          <p:spPr>
            <a:xfrm>
              <a:off x="7485221" y="4857273"/>
              <a:ext cx="9525" cy="9525"/>
            </a:xfrm>
            <a:custGeom>
              <a:avLst/>
              <a:gdLst/>
              <a:ahLst/>
              <a:cxnLst/>
              <a:rect l="l" t="t" r="r" b="b"/>
              <a:pathLst>
                <a:path w="9525" h="9525" extrusionOk="0">
                  <a:moveTo>
                    <a:pt x="7144" y="7144"/>
                  </a:moveTo>
                  <a:cubicBezTo>
                    <a:pt x="8096" y="8096"/>
                    <a:pt x="7144"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970" name="Google Shape;13970;p15"/>
            <p:cNvSpPr/>
            <p:nvPr/>
          </p:nvSpPr>
          <p:spPr>
            <a:xfrm>
              <a:off x="7427648" y="4963001"/>
              <a:ext cx="9525" cy="9525"/>
            </a:xfrm>
            <a:custGeom>
              <a:avLst/>
              <a:gdLst/>
              <a:ahLst/>
              <a:cxnLst/>
              <a:rect l="l" t="t" r="r" b="b"/>
              <a:pathLst>
                <a:path w="9525" h="9525" extrusionOk="0">
                  <a:moveTo>
                    <a:pt x="7567" y="7144"/>
                  </a:moveTo>
                  <a:cubicBezTo>
                    <a:pt x="7567" y="7144"/>
                    <a:pt x="7567" y="7144"/>
                    <a:pt x="7567" y="7144"/>
                  </a:cubicBezTo>
                  <a:cubicBezTo>
                    <a:pt x="6615" y="7144"/>
                    <a:pt x="7567" y="7144"/>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971" name="Google Shape;13971;p15"/>
            <p:cNvSpPr/>
            <p:nvPr/>
          </p:nvSpPr>
          <p:spPr>
            <a:xfrm>
              <a:off x="7423309" y="4965858"/>
              <a:ext cx="9525" cy="9525"/>
            </a:xfrm>
            <a:custGeom>
              <a:avLst/>
              <a:gdLst/>
              <a:ahLst/>
              <a:cxnLst/>
              <a:rect l="l" t="t" r="r" b="b"/>
              <a:pathLst>
                <a:path w="9525" h="9525" extrusionOk="0">
                  <a:moveTo>
                    <a:pt x="8096" y="7144"/>
                  </a:moveTo>
                  <a:lnTo>
                    <a:pt x="7144" y="7144"/>
                  </a:lnTo>
                  <a:cubicBezTo>
                    <a:pt x="8096" y="7144"/>
                    <a:pt x="8096" y="7144"/>
                    <a:pt x="8096"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972" name="Google Shape;13972;p15"/>
            <p:cNvSpPr/>
            <p:nvPr/>
          </p:nvSpPr>
          <p:spPr>
            <a:xfrm>
              <a:off x="7421404" y="4966811"/>
              <a:ext cx="9525" cy="9525"/>
            </a:xfrm>
            <a:custGeom>
              <a:avLst/>
              <a:gdLst/>
              <a:ahLst/>
              <a:cxnLst/>
              <a:rect l="l" t="t" r="r" b="b"/>
              <a:pathLst>
                <a:path w="9525" h="9525" extrusionOk="0">
                  <a:moveTo>
                    <a:pt x="7144" y="7144"/>
                  </a:moveTo>
                  <a:cubicBezTo>
                    <a:pt x="7144" y="7144"/>
                    <a:pt x="9049" y="10001"/>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973" name="Google Shape;13973;p15"/>
            <p:cNvSpPr/>
            <p:nvPr/>
          </p:nvSpPr>
          <p:spPr>
            <a:xfrm>
              <a:off x="7454741" y="4928288"/>
              <a:ext cx="9525" cy="9525"/>
            </a:xfrm>
            <a:custGeom>
              <a:avLst/>
              <a:gdLst/>
              <a:ahLst/>
              <a:cxnLst/>
              <a:rect l="l" t="t" r="r" b="b"/>
              <a:pathLst>
                <a:path w="9525" h="9525" extrusionOk="0">
                  <a:moveTo>
                    <a:pt x="7144" y="7567"/>
                  </a:moveTo>
                  <a:cubicBezTo>
                    <a:pt x="7144" y="7567"/>
                    <a:pt x="7144" y="7567"/>
                    <a:pt x="7144" y="7567"/>
                  </a:cubicBezTo>
                  <a:cubicBezTo>
                    <a:pt x="7144" y="6615"/>
                    <a:pt x="7144" y="7567"/>
                    <a:pt x="7144"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974" name="Google Shape;13974;p15"/>
            <p:cNvSpPr/>
            <p:nvPr/>
          </p:nvSpPr>
          <p:spPr>
            <a:xfrm>
              <a:off x="7448074" y="4942998"/>
              <a:ext cx="9525" cy="9525"/>
            </a:xfrm>
            <a:custGeom>
              <a:avLst/>
              <a:gdLst/>
              <a:ahLst/>
              <a:cxnLst/>
              <a:rect l="l" t="t" r="r" b="b"/>
              <a:pathLst>
                <a:path w="9525" h="9525" extrusionOk="0">
                  <a:moveTo>
                    <a:pt x="8096" y="8096"/>
                  </a:moveTo>
                  <a:cubicBezTo>
                    <a:pt x="8096" y="7144"/>
                    <a:pt x="7144" y="7144"/>
                    <a:pt x="7144" y="7144"/>
                  </a:cubicBezTo>
                  <a:cubicBezTo>
                    <a:pt x="7144" y="7144"/>
                    <a:pt x="7144" y="7144"/>
                    <a:pt x="8096" y="809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975" name="Google Shape;13975;p15"/>
            <p:cNvSpPr/>
            <p:nvPr/>
          </p:nvSpPr>
          <p:spPr>
            <a:xfrm>
              <a:off x="7464266" y="4914423"/>
              <a:ext cx="9525" cy="9525"/>
            </a:xfrm>
            <a:custGeom>
              <a:avLst/>
              <a:gdLst/>
              <a:ahLst/>
              <a:cxnLst/>
              <a:rect l="l" t="t" r="r" b="b"/>
              <a:pathLst>
                <a:path w="9525" h="9525" extrusionOk="0">
                  <a:moveTo>
                    <a:pt x="7144" y="7144"/>
                  </a:move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976" name="Google Shape;13976;p15"/>
            <p:cNvSpPr/>
            <p:nvPr/>
          </p:nvSpPr>
          <p:spPr>
            <a:xfrm>
              <a:off x="7448312" y="4942046"/>
              <a:ext cx="9525" cy="9525"/>
            </a:xfrm>
            <a:custGeom>
              <a:avLst/>
              <a:gdLst/>
              <a:ahLst/>
              <a:cxnLst/>
              <a:rect l="l" t="t" r="r" b="b"/>
              <a:pathLst>
                <a:path w="9525" h="9525" extrusionOk="0">
                  <a:moveTo>
                    <a:pt x="7858" y="7144"/>
                  </a:moveTo>
                  <a:cubicBezTo>
                    <a:pt x="6906" y="7144"/>
                    <a:pt x="6906" y="7144"/>
                    <a:pt x="7858" y="7144"/>
                  </a:cubicBezTo>
                  <a:cubicBezTo>
                    <a:pt x="7858" y="8096"/>
                    <a:pt x="7858" y="8096"/>
                    <a:pt x="7858"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977" name="Google Shape;13977;p15"/>
            <p:cNvSpPr/>
            <p:nvPr/>
          </p:nvSpPr>
          <p:spPr>
            <a:xfrm>
              <a:off x="7410926" y="4976336"/>
              <a:ext cx="9525" cy="9525"/>
            </a:xfrm>
            <a:custGeom>
              <a:avLst/>
              <a:gdLst/>
              <a:ahLst/>
              <a:cxnLst/>
              <a:rect l="l" t="t" r="r" b="b"/>
              <a:pathLst>
                <a:path w="9525" h="9525" extrusionOk="0">
                  <a:moveTo>
                    <a:pt x="7144" y="7144"/>
                  </a:moveTo>
                  <a:cubicBezTo>
                    <a:pt x="7144" y="7144"/>
                    <a:pt x="7144"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978" name="Google Shape;13978;p15"/>
            <p:cNvSpPr/>
            <p:nvPr/>
          </p:nvSpPr>
          <p:spPr>
            <a:xfrm>
              <a:off x="7410926" y="4976336"/>
              <a:ext cx="9525" cy="9525"/>
            </a:xfrm>
            <a:custGeom>
              <a:avLst/>
              <a:gdLst/>
              <a:ahLst/>
              <a:cxnLst/>
              <a:rect l="l" t="t" r="r" b="b"/>
              <a:pathLst>
                <a:path w="9525" h="9525" extrusionOk="0">
                  <a:moveTo>
                    <a:pt x="7144" y="7144"/>
                  </a:moveTo>
                  <a:lnTo>
                    <a:pt x="7144" y="7144"/>
                  </a:lnTo>
                  <a:cubicBezTo>
                    <a:pt x="7144" y="8096"/>
                    <a:pt x="7144"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979" name="Google Shape;13979;p15"/>
            <p:cNvSpPr/>
            <p:nvPr/>
          </p:nvSpPr>
          <p:spPr>
            <a:xfrm>
              <a:off x="7411164" y="4977526"/>
              <a:ext cx="9525" cy="9525"/>
            </a:xfrm>
            <a:custGeom>
              <a:avLst/>
              <a:gdLst/>
              <a:ahLst/>
              <a:cxnLst/>
              <a:rect l="l" t="t" r="r" b="b"/>
              <a:pathLst>
                <a:path w="9525" h="9525" extrusionOk="0">
                  <a:moveTo>
                    <a:pt x="7858" y="7858"/>
                  </a:moveTo>
                  <a:lnTo>
                    <a:pt x="7858" y="7858"/>
                  </a:lnTo>
                  <a:cubicBezTo>
                    <a:pt x="6906" y="6906"/>
                    <a:pt x="6906" y="6906"/>
                    <a:pt x="7858" y="785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980" name="Google Shape;13980;p15"/>
            <p:cNvSpPr/>
            <p:nvPr/>
          </p:nvSpPr>
          <p:spPr>
            <a:xfrm>
              <a:off x="7414313" y="4973716"/>
              <a:ext cx="9525" cy="9525"/>
            </a:xfrm>
            <a:custGeom>
              <a:avLst/>
              <a:gdLst/>
              <a:ahLst/>
              <a:cxnLst/>
              <a:rect l="l" t="t" r="r" b="b"/>
              <a:pathLst>
                <a:path w="9525" h="9525" extrusionOk="0">
                  <a:moveTo>
                    <a:pt x="7567" y="7858"/>
                  </a:moveTo>
                  <a:lnTo>
                    <a:pt x="7567" y="7858"/>
                  </a:lnTo>
                  <a:cubicBezTo>
                    <a:pt x="6615" y="6906"/>
                    <a:pt x="7567" y="6906"/>
                    <a:pt x="7567" y="785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981" name="Google Shape;13981;p15"/>
            <p:cNvSpPr/>
            <p:nvPr/>
          </p:nvSpPr>
          <p:spPr>
            <a:xfrm>
              <a:off x="7413344" y="4972526"/>
              <a:ext cx="9525" cy="9525"/>
            </a:xfrm>
            <a:custGeom>
              <a:avLst/>
              <a:gdLst/>
              <a:ahLst/>
              <a:cxnLst/>
              <a:rect l="l" t="t" r="r" b="b"/>
              <a:pathLst>
                <a:path w="9525" h="9525" extrusionOk="0">
                  <a:moveTo>
                    <a:pt x="9488" y="7144"/>
                  </a:moveTo>
                  <a:cubicBezTo>
                    <a:pt x="4726" y="8096"/>
                    <a:pt x="8536" y="7144"/>
                    <a:pt x="9488"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982" name="Google Shape;13982;p15"/>
            <p:cNvSpPr/>
            <p:nvPr/>
          </p:nvSpPr>
          <p:spPr>
            <a:xfrm>
              <a:off x="7428071" y="4977288"/>
              <a:ext cx="9525" cy="9525"/>
            </a:xfrm>
            <a:custGeom>
              <a:avLst/>
              <a:gdLst/>
              <a:ahLst/>
              <a:cxnLst/>
              <a:rect l="l" t="t" r="r" b="b"/>
              <a:pathLst>
                <a:path w="9525" h="9525" extrusionOk="0">
                  <a:moveTo>
                    <a:pt x="7144" y="7144"/>
                  </a:moveTo>
                  <a:cubicBezTo>
                    <a:pt x="7144" y="10001"/>
                    <a:pt x="7144"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983" name="Google Shape;13983;p15"/>
            <p:cNvSpPr/>
            <p:nvPr/>
          </p:nvSpPr>
          <p:spPr>
            <a:xfrm>
              <a:off x="7431881" y="4976336"/>
              <a:ext cx="9525" cy="9525"/>
            </a:xfrm>
            <a:custGeom>
              <a:avLst/>
              <a:gdLst/>
              <a:ahLst/>
              <a:cxnLst/>
              <a:rect l="l" t="t" r="r" b="b"/>
              <a:pathLst>
                <a:path w="9525" h="9525" extrusionOk="0">
                  <a:moveTo>
                    <a:pt x="7144" y="7144"/>
                  </a:moveTo>
                  <a:cubicBezTo>
                    <a:pt x="7144" y="8096"/>
                    <a:pt x="8096" y="8096"/>
                    <a:pt x="9049" y="9049"/>
                  </a:cubicBezTo>
                  <a:cubicBezTo>
                    <a:pt x="8096" y="8096"/>
                    <a:pt x="8096"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984" name="Google Shape;13984;p15"/>
            <p:cNvSpPr/>
            <p:nvPr/>
          </p:nvSpPr>
          <p:spPr>
            <a:xfrm>
              <a:off x="7449026" y="4959191"/>
              <a:ext cx="9525" cy="9525"/>
            </a:xfrm>
            <a:custGeom>
              <a:avLst/>
              <a:gdLst/>
              <a:ahLst/>
              <a:cxnLst/>
              <a:rect l="l" t="t" r="r" b="b"/>
              <a:pathLst>
                <a:path w="9525" h="9525" extrusionOk="0">
                  <a:moveTo>
                    <a:pt x="7144" y="7144"/>
                  </a:moveTo>
                  <a:lnTo>
                    <a:pt x="9049" y="9049"/>
                  </a:lnTo>
                  <a:cubicBezTo>
                    <a:pt x="8096" y="9049"/>
                    <a:pt x="8096" y="9049"/>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985" name="Google Shape;13985;p15"/>
            <p:cNvSpPr/>
            <p:nvPr/>
          </p:nvSpPr>
          <p:spPr>
            <a:xfrm>
              <a:off x="7440858" y="4946808"/>
              <a:ext cx="9525" cy="9525"/>
            </a:xfrm>
            <a:custGeom>
              <a:avLst/>
              <a:gdLst/>
              <a:ahLst/>
              <a:cxnLst/>
              <a:rect l="l" t="t" r="r" b="b"/>
              <a:pathLst>
                <a:path w="9525" h="9525" extrusionOk="0">
                  <a:moveTo>
                    <a:pt x="8644" y="7144"/>
                  </a:moveTo>
                  <a:cubicBezTo>
                    <a:pt x="4834" y="7144"/>
                    <a:pt x="9597" y="7144"/>
                    <a:pt x="86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986" name="Google Shape;13986;p15"/>
            <p:cNvSpPr/>
            <p:nvPr/>
          </p:nvSpPr>
          <p:spPr>
            <a:xfrm>
              <a:off x="7457176" y="4957155"/>
              <a:ext cx="9525" cy="9525"/>
            </a:xfrm>
            <a:custGeom>
              <a:avLst/>
              <a:gdLst/>
              <a:ahLst/>
              <a:cxnLst/>
              <a:rect l="l" t="t" r="r" b="b"/>
              <a:pathLst>
                <a:path w="9525" h="9525" extrusionOk="0">
                  <a:moveTo>
                    <a:pt x="7567" y="8227"/>
                  </a:moveTo>
                  <a:cubicBezTo>
                    <a:pt x="6615" y="9179"/>
                    <a:pt x="7567" y="5369"/>
                    <a:pt x="7567" y="822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987" name="Google Shape;13987;p15"/>
            <p:cNvSpPr/>
            <p:nvPr/>
          </p:nvSpPr>
          <p:spPr>
            <a:xfrm>
              <a:off x="7482364" y="4926806"/>
              <a:ext cx="9525" cy="9525"/>
            </a:xfrm>
            <a:custGeom>
              <a:avLst/>
              <a:gdLst/>
              <a:ahLst/>
              <a:cxnLst/>
              <a:rect l="l" t="t" r="r" b="b"/>
              <a:pathLst>
                <a:path w="9525" h="9525" extrusionOk="0">
                  <a:moveTo>
                    <a:pt x="10001" y="9049"/>
                  </a:moveTo>
                  <a:lnTo>
                    <a:pt x="7144" y="7144"/>
                  </a:lnTo>
                  <a:cubicBezTo>
                    <a:pt x="8096" y="8096"/>
                    <a:pt x="10001" y="10001"/>
                    <a:pt x="10001" y="904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988" name="Google Shape;13988;p15"/>
            <p:cNvSpPr/>
            <p:nvPr/>
          </p:nvSpPr>
          <p:spPr>
            <a:xfrm>
              <a:off x="7466171" y="4914000"/>
              <a:ext cx="9525" cy="9525"/>
            </a:xfrm>
            <a:custGeom>
              <a:avLst/>
              <a:gdLst/>
              <a:ahLst/>
              <a:cxnLst/>
              <a:rect l="l" t="t" r="r" b="b"/>
              <a:pathLst>
                <a:path w="9525" h="9525" extrusionOk="0">
                  <a:moveTo>
                    <a:pt x="7144" y="7567"/>
                  </a:moveTo>
                  <a:cubicBezTo>
                    <a:pt x="8096" y="8519"/>
                    <a:pt x="10001" y="8519"/>
                    <a:pt x="9049" y="7567"/>
                  </a:cubicBezTo>
                  <a:cubicBezTo>
                    <a:pt x="8096" y="7567"/>
                    <a:pt x="7144" y="6615"/>
                    <a:pt x="7144"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989" name="Google Shape;13989;p15"/>
            <p:cNvSpPr/>
            <p:nvPr/>
          </p:nvSpPr>
          <p:spPr>
            <a:xfrm>
              <a:off x="7504271" y="4875371"/>
              <a:ext cx="9525" cy="9525"/>
            </a:xfrm>
            <a:custGeom>
              <a:avLst/>
              <a:gdLst/>
              <a:ahLst/>
              <a:cxnLst/>
              <a:rect l="l" t="t" r="r" b="b"/>
              <a:pathLst>
                <a:path w="9525" h="9525" extrusionOk="0">
                  <a:moveTo>
                    <a:pt x="7144" y="7144"/>
                  </a:moveTo>
                  <a:cubicBezTo>
                    <a:pt x="9049" y="9049"/>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990" name="Google Shape;13990;p15"/>
            <p:cNvSpPr/>
            <p:nvPr/>
          </p:nvSpPr>
          <p:spPr>
            <a:xfrm>
              <a:off x="7139150" y="4305105"/>
              <a:ext cx="9525" cy="9525"/>
            </a:xfrm>
            <a:custGeom>
              <a:avLst/>
              <a:gdLst/>
              <a:ahLst/>
              <a:cxnLst/>
              <a:rect l="l" t="t" r="r" b="b"/>
              <a:pathLst>
                <a:path w="9525" h="9525" extrusionOk="0">
                  <a:moveTo>
                    <a:pt x="7458" y="7814"/>
                  </a:moveTo>
                  <a:cubicBezTo>
                    <a:pt x="13173" y="5910"/>
                    <a:pt x="5553" y="8767"/>
                    <a:pt x="7458" y="781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991" name="Google Shape;13991;p15"/>
            <p:cNvSpPr/>
            <p:nvPr/>
          </p:nvSpPr>
          <p:spPr>
            <a:xfrm>
              <a:off x="7138603" y="4301966"/>
              <a:ext cx="19050" cy="9525"/>
            </a:xfrm>
            <a:custGeom>
              <a:avLst/>
              <a:gdLst/>
              <a:ahLst/>
              <a:cxnLst/>
              <a:rect l="l" t="t" r="r" b="b"/>
              <a:pathLst>
                <a:path w="19050" h="9525" extrusionOk="0">
                  <a:moveTo>
                    <a:pt x="12767" y="7144"/>
                  </a:moveTo>
                  <a:cubicBezTo>
                    <a:pt x="2290" y="9049"/>
                    <a:pt x="8957" y="8096"/>
                    <a:pt x="127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992" name="Google Shape;13992;p15"/>
            <p:cNvSpPr/>
            <p:nvPr/>
          </p:nvSpPr>
          <p:spPr>
            <a:xfrm>
              <a:off x="7133749" y="4275296"/>
              <a:ext cx="9525" cy="9525"/>
            </a:xfrm>
            <a:custGeom>
              <a:avLst/>
              <a:gdLst/>
              <a:ahLst/>
              <a:cxnLst/>
              <a:rect l="l" t="t" r="r" b="b"/>
              <a:pathLst>
                <a:path w="9525" h="9525" extrusionOk="0">
                  <a:moveTo>
                    <a:pt x="7144" y="7144"/>
                  </a:moveTo>
                  <a:lnTo>
                    <a:pt x="7144" y="7144"/>
                  </a:ln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993" name="Google Shape;13993;p15"/>
            <p:cNvSpPr/>
            <p:nvPr/>
          </p:nvSpPr>
          <p:spPr>
            <a:xfrm>
              <a:off x="7118509" y="4262913"/>
              <a:ext cx="9525" cy="9525"/>
            </a:xfrm>
            <a:custGeom>
              <a:avLst/>
              <a:gdLst/>
              <a:ahLst/>
              <a:cxnLst/>
              <a:rect l="l" t="t" r="r" b="b"/>
              <a:pathLst>
                <a:path w="9525" h="9525" extrusionOk="0">
                  <a:moveTo>
                    <a:pt x="7144" y="7144"/>
                  </a:moveTo>
                  <a:cubicBezTo>
                    <a:pt x="7144" y="7144"/>
                    <a:pt x="7144" y="7144"/>
                    <a:pt x="7144" y="7144"/>
                  </a:cubicBez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994" name="Google Shape;13994;p15"/>
            <p:cNvSpPr/>
            <p:nvPr/>
          </p:nvSpPr>
          <p:spPr>
            <a:xfrm>
              <a:off x="7116604" y="4258680"/>
              <a:ext cx="9525" cy="9525"/>
            </a:xfrm>
            <a:custGeom>
              <a:avLst/>
              <a:gdLst/>
              <a:ahLst/>
              <a:cxnLst/>
              <a:rect l="l" t="t" r="r" b="b"/>
              <a:pathLst>
                <a:path w="9525" h="9525" extrusionOk="0">
                  <a:moveTo>
                    <a:pt x="7144" y="7567"/>
                  </a:moveTo>
                  <a:cubicBezTo>
                    <a:pt x="7144" y="7567"/>
                    <a:pt x="7144" y="7567"/>
                    <a:pt x="7144" y="7567"/>
                  </a:cubicBezTo>
                  <a:cubicBezTo>
                    <a:pt x="7144" y="7567"/>
                    <a:pt x="7144" y="6615"/>
                    <a:pt x="7144"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995" name="Google Shape;13995;p15"/>
            <p:cNvSpPr/>
            <p:nvPr/>
          </p:nvSpPr>
          <p:spPr>
            <a:xfrm>
              <a:off x="7133326" y="4274343"/>
              <a:ext cx="9525" cy="9525"/>
            </a:xfrm>
            <a:custGeom>
              <a:avLst/>
              <a:gdLst/>
              <a:ahLst/>
              <a:cxnLst/>
              <a:rect l="l" t="t" r="r" b="b"/>
              <a:pathLst>
                <a:path w="9525" h="9525" extrusionOk="0">
                  <a:moveTo>
                    <a:pt x="7567" y="8096"/>
                  </a:moveTo>
                  <a:lnTo>
                    <a:pt x="7567" y="7144"/>
                  </a:lnTo>
                  <a:cubicBezTo>
                    <a:pt x="6615" y="8096"/>
                    <a:pt x="7567" y="8096"/>
                    <a:pt x="7567" y="809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996" name="Google Shape;13996;p15"/>
            <p:cNvSpPr/>
            <p:nvPr/>
          </p:nvSpPr>
          <p:spPr>
            <a:xfrm>
              <a:off x="7135654" y="4301966"/>
              <a:ext cx="9525" cy="9525"/>
            </a:xfrm>
            <a:custGeom>
              <a:avLst/>
              <a:gdLst/>
              <a:ahLst/>
              <a:cxnLst/>
              <a:rect l="l" t="t" r="r" b="b"/>
              <a:pathLst>
                <a:path w="9525" h="9525" extrusionOk="0">
                  <a:moveTo>
                    <a:pt x="7144" y="7144"/>
                  </a:moveTo>
                  <a:cubicBezTo>
                    <a:pt x="8096" y="7144"/>
                    <a:pt x="8096"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997" name="Google Shape;13997;p15"/>
            <p:cNvSpPr/>
            <p:nvPr/>
          </p:nvSpPr>
          <p:spPr>
            <a:xfrm>
              <a:off x="7141369" y="4279212"/>
              <a:ext cx="9525" cy="9525"/>
            </a:xfrm>
            <a:custGeom>
              <a:avLst/>
              <a:gdLst/>
              <a:ahLst/>
              <a:cxnLst/>
              <a:rect l="l" t="t" r="r" b="b"/>
              <a:pathLst>
                <a:path w="9525" h="9525" extrusionOk="0">
                  <a:moveTo>
                    <a:pt x="7144" y="7990"/>
                  </a:moveTo>
                  <a:cubicBezTo>
                    <a:pt x="7144" y="7990"/>
                    <a:pt x="10001" y="6085"/>
                    <a:pt x="7144" y="7990"/>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998" name="Google Shape;13998;p15"/>
            <p:cNvSpPr/>
            <p:nvPr/>
          </p:nvSpPr>
          <p:spPr>
            <a:xfrm>
              <a:off x="7142639" y="4284821"/>
              <a:ext cx="9525" cy="9525"/>
            </a:xfrm>
            <a:custGeom>
              <a:avLst/>
              <a:gdLst/>
              <a:ahLst/>
              <a:cxnLst/>
              <a:rect l="l" t="t" r="r" b="b"/>
              <a:pathLst>
                <a:path w="9525" h="9525" extrusionOk="0">
                  <a:moveTo>
                    <a:pt x="9684" y="7144"/>
                  </a:moveTo>
                  <a:cubicBezTo>
                    <a:pt x="9684" y="7144"/>
                    <a:pt x="3969" y="10954"/>
                    <a:pt x="968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999" name="Google Shape;13999;p15"/>
            <p:cNvSpPr/>
            <p:nvPr/>
          </p:nvSpPr>
          <p:spPr>
            <a:xfrm>
              <a:off x="7145179" y="4295298"/>
              <a:ext cx="9525" cy="9525"/>
            </a:xfrm>
            <a:custGeom>
              <a:avLst/>
              <a:gdLst/>
              <a:ahLst/>
              <a:cxnLst/>
              <a:rect l="l" t="t" r="r" b="b"/>
              <a:pathLst>
                <a:path w="9525" h="9525" extrusionOk="0">
                  <a:moveTo>
                    <a:pt x="7144" y="7144"/>
                  </a:moveTo>
                  <a:lnTo>
                    <a:pt x="7144" y="7144"/>
                  </a:ln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000" name="Google Shape;14000;p15"/>
            <p:cNvSpPr/>
            <p:nvPr/>
          </p:nvSpPr>
          <p:spPr>
            <a:xfrm>
              <a:off x="7138511" y="4275534"/>
              <a:ext cx="9525" cy="9525"/>
            </a:xfrm>
            <a:custGeom>
              <a:avLst/>
              <a:gdLst/>
              <a:ahLst/>
              <a:cxnLst/>
              <a:rect l="l" t="t" r="r" b="b"/>
              <a:pathLst>
                <a:path w="9525" h="9525" extrusionOk="0">
                  <a:moveTo>
                    <a:pt x="7144" y="7858"/>
                  </a:moveTo>
                  <a:cubicBezTo>
                    <a:pt x="7144" y="6906"/>
                    <a:pt x="8096" y="6906"/>
                    <a:pt x="7144" y="7858"/>
                  </a:cubicBezTo>
                  <a:lnTo>
                    <a:pt x="7144" y="7858"/>
                  </a:ln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001" name="Google Shape;14001;p15"/>
            <p:cNvSpPr/>
            <p:nvPr/>
          </p:nvSpPr>
          <p:spPr>
            <a:xfrm>
              <a:off x="7010162" y="4345781"/>
              <a:ext cx="9525" cy="9525"/>
            </a:xfrm>
            <a:custGeom>
              <a:avLst/>
              <a:gdLst/>
              <a:ahLst/>
              <a:cxnLst/>
              <a:rect l="l" t="t" r="r" b="b"/>
              <a:pathLst>
                <a:path w="9525" h="9525" extrusionOk="0">
                  <a:moveTo>
                    <a:pt x="7858" y="7144"/>
                  </a:moveTo>
                  <a:cubicBezTo>
                    <a:pt x="6906" y="7144"/>
                    <a:pt x="6906" y="7144"/>
                    <a:pt x="7858" y="7144"/>
                  </a:cubicBezTo>
                  <a:cubicBezTo>
                    <a:pt x="6906" y="7144"/>
                    <a:pt x="7858" y="7144"/>
                    <a:pt x="7858"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002" name="Google Shape;14002;p15"/>
            <p:cNvSpPr/>
            <p:nvPr/>
          </p:nvSpPr>
          <p:spPr>
            <a:xfrm>
              <a:off x="6994790" y="4339509"/>
              <a:ext cx="9525" cy="9525"/>
            </a:xfrm>
            <a:custGeom>
              <a:avLst/>
              <a:gdLst/>
              <a:ahLst/>
              <a:cxnLst/>
              <a:rect l="l" t="t" r="r" b="b"/>
              <a:pathLst>
                <a:path w="9525" h="9525" extrusionOk="0">
                  <a:moveTo>
                    <a:pt x="7990" y="8653"/>
                  </a:moveTo>
                  <a:cubicBezTo>
                    <a:pt x="7990" y="7700"/>
                    <a:pt x="6085" y="5796"/>
                    <a:pt x="7990" y="8653"/>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003" name="Google Shape;14003;p15"/>
            <p:cNvSpPr/>
            <p:nvPr/>
          </p:nvSpPr>
          <p:spPr>
            <a:xfrm>
              <a:off x="7109936" y="4253388"/>
              <a:ext cx="9525" cy="9525"/>
            </a:xfrm>
            <a:custGeom>
              <a:avLst/>
              <a:gdLst/>
              <a:ahLst/>
              <a:cxnLst/>
              <a:rect l="l" t="t" r="r" b="b"/>
              <a:pathLst>
                <a:path w="9525" h="9525" extrusionOk="0">
                  <a:moveTo>
                    <a:pt x="7144" y="7144"/>
                  </a:moveTo>
                  <a:lnTo>
                    <a:pt x="7144" y="7144"/>
                  </a:ln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004" name="Google Shape;14004;p15"/>
            <p:cNvSpPr/>
            <p:nvPr/>
          </p:nvSpPr>
          <p:spPr>
            <a:xfrm>
              <a:off x="7056596" y="4272438"/>
              <a:ext cx="9525" cy="19050"/>
            </a:xfrm>
            <a:custGeom>
              <a:avLst/>
              <a:gdLst/>
              <a:ahLst/>
              <a:cxnLst/>
              <a:rect l="l" t="t" r="r" b="b"/>
              <a:pathLst>
                <a:path w="9525" h="19050" extrusionOk="0">
                  <a:moveTo>
                    <a:pt x="7144" y="7144"/>
                  </a:moveTo>
                  <a:cubicBezTo>
                    <a:pt x="9049" y="9049"/>
                    <a:pt x="8096" y="10001"/>
                    <a:pt x="10001" y="11906"/>
                  </a:cubicBezTo>
                  <a:cubicBezTo>
                    <a:pt x="10001" y="10954"/>
                    <a:pt x="9049"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005" name="Google Shape;14005;p15"/>
            <p:cNvSpPr/>
            <p:nvPr/>
          </p:nvSpPr>
          <p:spPr>
            <a:xfrm>
              <a:off x="7135654" y="4301251"/>
              <a:ext cx="9525" cy="9525"/>
            </a:xfrm>
            <a:custGeom>
              <a:avLst/>
              <a:gdLst/>
              <a:ahLst/>
              <a:cxnLst/>
              <a:rect l="l" t="t" r="r" b="b"/>
              <a:pathLst>
                <a:path w="9525" h="9525" extrusionOk="0">
                  <a:moveTo>
                    <a:pt x="7144" y="7858"/>
                  </a:moveTo>
                  <a:cubicBezTo>
                    <a:pt x="7144" y="6906"/>
                    <a:pt x="7144" y="6906"/>
                    <a:pt x="7144" y="7858"/>
                  </a:cubicBezTo>
                  <a:cubicBezTo>
                    <a:pt x="7144" y="6906"/>
                    <a:pt x="7144" y="7858"/>
                    <a:pt x="7144" y="785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006" name="Google Shape;14006;p15"/>
            <p:cNvSpPr/>
            <p:nvPr/>
          </p:nvSpPr>
          <p:spPr>
            <a:xfrm>
              <a:off x="7060406" y="4277201"/>
              <a:ext cx="9525" cy="9525"/>
            </a:xfrm>
            <a:custGeom>
              <a:avLst/>
              <a:gdLst/>
              <a:ahLst/>
              <a:cxnLst/>
              <a:rect l="l" t="t" r="r" b="b"/>
              <a:pathLst>
                <a:path w="9525" h="9525" extrusionOk="0">
                  <a:moveTo>
                    <a:pt x="7144" y="7144"/>
                  </a:moveTo>
                  <a:cubicBezTo>
                    <a:pt x="7144" y="7144"/>
                    <a:pt x="7144"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007" name="Google Shape;14007;p15"/>
            <p:cNvSpPr/>
            <p:nvPr/>
          </p:nvSpPr>
          <p:spPr>
            <a:xfrm>
              <a:off x="7094696" y="4256246"/>
              <a:ext cx="9525" cy="9525"/>
            </a:xfrm>
            <a:custGeom>
              <a:avLst/>
              <a:gdLst/>
              <a:ahLst/>
              <a:cxnLst/>
              <a:rect l="l" t="t" r="r" b="b"/>
              <a:pathLst>
                <a:path w="9525" h="9525" extrusionOk="0">
                  <a:moveTo>
                    <a:pt x="7144" y="7144"/>
                  </a:moveTo>
                  <a:cubicBezTo>
                    <a:pt x="7144" y="8096"/>
                    <a:pt x="7144" y="8096"/>
                    <a:pt x="7144" y="8096"/>
                  </a:cubicBezTo>
                  <a:cubicBezTo>
                    <a:pt x="7144" y="8096"/>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008" name="Google Shape;14008;p15"/>
            <p:cNvSpPr/>
            <p:nvPr/>
          </p:nvSpPr>
          <p:spPr>
            <a:xfrm>
              <a:off x="7105174" y="4259103"/>
              <a:ext cx="9525" cy="9525"/>
            </a:xfrm>
            <a:custGeom>
              <a:avLst/>
              <a:gdLst/>
              <a:ahLst/>
              <a:cxnLst/>
              <a:rect l="l" t="t" r="r" b="b"/>
              <a:pathLst>
                <a:path w="9525" h="9525" extrusionOk="0">
                  <a:moveTo>
                    <a:pt x="7144" y="7144"/>
                  </a:moveTo>
                  <a:lnTo>
                    <a:pt x="7144" y="7144"/>
                  </a:ln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009" name="Google Shape;14009;p15"/>
            <p:cNvSpPr/>
            <p:nvPr/>
          </p:nvSpPr>
          <p:spPr>
            <a:xfrm>
              <a:off x="7089087" y="4260733"/>
              <a:ext cx="9525" cy="9525"/>
            </a:xfrm>
            <a:custGeom>
              <a:avLst/>
              <a:gdLst/>
              <a:ahLst/>
              <a:cxnLst/>
              <a:rect l="l" t="t" r="r" b="b"/>
              <a:pathLst>
                <a:path w="9525" h="9525" extrusionOk="0">
                  <a:moveTo>
                    <a:pt x="7990" y="7419"/>
                  </a:moveTo>
                  <a:cubicBezTo>
                    <a:pt x="6085" y="6466"/>
                    <a:pt x="7990" y="8371"/>
                    <a:pt x="7990" y="741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010" name="Google Shape;14010;p15"/>
            <p:cNvSpPr/>
            <p:nvPr/>
          </p:nvSpPr>
          <p:spPr>
            <a:xfrm>
              <a:off x="7084219" y="4262913"/>
              <a:ext cx="9525" cy="9525"/>
            </a:xfrm>
            <a:custGeom>
              <a:avLst/>
              <a:gdLst/>
              <a:ahLst/>
              <a:cxnLst/>
              <a:rect l="l" t="t" r="r" b="b"/>
              <a:pathLst>
                <a:path w="9525" h="9525" extrusionOk="0">
                  <a:moveTo>
                    <a:pt x="7144" y="7144"/>
                  </a:moveTo>
                  <a:cubicBezTo>
                    <a:pt x="8096" y="7144"/>
                    <a:pt x="8096"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011" name="Google Shape;14011;p15"/>
            <p:cNvSpPr/>
            <p:nvPr/>
          </p:nvSpPr>
          <p:spPr>
            <a:xfrm>
              <a:off x="7018496" y="4332446"/>
              <a:ext cx="9525" cy="9525"/>
            </a:xfrm>
            <a:custGeom>
              <a:avLst/>
              <a:gdLst/>
              <a:ahLst/>
              <a:cxnLst/>
              <a:rect l="l" t="t" r="r" b="b"/>
              <a:pathLst>
                <a:path w="9525" h="9525" extrusionOk="0">
                  <a:moveTo>
                    <a:pt x="9049" y="9049"/>
                  </a:moveTo>
                  <a:cubicBezTo>
                    <a:pt x="8096" y="8096"/>
                    <a:pt x="8096" y="8096"/>
                    <a:pt x="7144" y="7144"/>
                  </a:cubicBezTo>
                  <a:cubicBezTo>
                    <a:pt x="8096" y="9049"/>
                    <a:pt x="8096" y="10001"/>
                    <a:pt x="9049" y="904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012" name="Google Shape;14012;p15"/>
            <p:cNvSpPr/>
            <p:nvPr/>
          </p:nvSpPr>
          <p:spPr>
            <a:xfrm>
              <a:off x="7135336" y="4301013"/>
              <a:ext cx="9525" cy="9525"/>
            </a:xfrm>
            <a:custGeom>
              <a:avLst/>
              <a:gdLst/>
              <a:ahLst/>
              <a:cxnLst/>
              <a:rect l="l" t="t" r="r" b="b"/>
              <a:pathLst>
                <a:path w="9525" h="9525" extrusionOk="0">
                  <a:moveTo>
                    <a:pt x="8414" y="7144"/>
                  </a:moveTo>
                  <a:cubicBezTo>
                    <a:pt x="5556" y="8096"/>
                    <a:pt x="8414" y="7144"/>
                    <a:pt x="841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013" name="Google Shape;14013;p15"/>
            <p:cNvSpPr/>
            <p:nvPr/>
          </p:nvSpPr>
          <p:spPr>
            <a:xfrm>
              <a:off x="7094696" y="4282916"/>
              <a:ext cx="9525" cy="9525"/>
            </a:xfrm>
            <a:custGeom>
              <a:avLst/>
              <a:gdLst/>
              <a:ahLst/>
              <a:cxnLst/>
              <a:rect l="l" t="t" r="r" b="b"/>
              <a:pathLst>
                <a:path w="9525" h="9525" extrusionOk="0">
                  <a:moveTo>
                    <a:pt x="7144" y="7144"/>
                  </a:moveTo>
                  <a:lnTo>
                    <a:pt x="7144" y="7144"/>
                  </a:ln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014" name="Google Shape;14014;p15"/>
            <p:cNvSpPr/>
            <p:nvPr/>
          </p:nvSpPr>
          <p:spPr>
            <a:xfrm>
              <a:off x="7045166" y="4310538"/>
              <a:ext cx="9525" cy="9525"/>
            </a:xfrm>
            <a:custGeom>
              <a:avLst/>
              <a:gdLst/>
              <a:ahLst/>
              <a:cxnLst/>
              <a:rect l="l" t="t" r="r" b="b"/>
              <a:pathLst>
                <a:path w="9525" h="9525" extrusionOk="0">
                  <a:moveTo>
                    <a:pt x="7144" y="7144"/>
                  </a:moveTo>
                  <a:lnTo>
                    <a:pt x="7144" y="7144"/>
                  </a:lnTo>
                  <a:cubicBezTo>
                    <a:pt x="7144" y="8096"/>
                    <a:pt x="7144"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015" name="Google Shape;14015;p15"/>
            <p:cNvSpPr/>
            <p:nvPr/>
          </p:nvSpPr>
          <p:spPr>
            <a:xfrm>
              <a:off x="7091691" y="4281407"/>
              <a:ext cx="9525" cy="9525"/>
            </a:xfrm>
            <a:custGeom>
              <a:avLst/>
              <a:gdLst/>
              <a:ahLst/>
              <a:cxnLst/>
              <a:rect l="l" t="t" r="r" b="b"/>
              <a:pathLst>
                <a:path w="9525" h="9525" extrusionOk="0">
                  <a:moveTo>
                    <a:pt x="8244" y="8653"/>
                  </a:moveTo>
                  <a:cubicBezTo>
                    <a:pt x="6339" y="5796"/>
                    <a:pt x="7291" y="7700"/>
                    <a:pt x="8244" y="8653"/>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016" name="Google Shape;14016;p15"/>
            <p:cNvSpPr/>
            <p:nvPr/>
          </p:nvSpPr>
          <p:spPr>
            <a:xfrm>
              <a:off x="7018496" y="4333398"/>
              <a:ext cx="9525" cy="9525"/>
            </a:xfrm>
            <a:custGeom>
              <a:avLst/>
              <a:gdLst/>
              <a:ahLst/>
              <a:cxnLst/>
              <a:rect l="l" t="t" r="r" b="b"/>
              <a:pathLst>
                <a:path w="9525" h="9525" extrusionOk="0">
                  <a:moveTo>
                    <a:pt x="7144" y="7144"/>
                  </a:moveTo>
                  <a:lnTo>
                    <a:pt x="7144" y="7144"/>
                  </a:lnTo>
                  <a:lnTo>
                    <a:pt x="7144" y="7144"/>
                  </a:ln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017" name="Google Shape;14017;p15"/>
            <p:cNvSpPr/>
            <p:nvPr/>
          </p:nvSpPr>
          <p:spPr>
            <a:xfrm>
              <a:off x="6992779" y="4250531"/>
              <a:ext cx="161925" cy="104775"/>
            </a:xfrm>
            <a:custGeom>
              <a:avLst/>
              <a:gdLst/>
              <a:ahLst/>
              <a:cxnLst/>
              <a:rect l="l" t="t" r="r" b="b"/>
              <a:pathLst>
                <a:path w="161925" h="104775" extrusionOk="0">
                  <a:moveTo>
                    <a:pt x="33814" y="97631"/>
                  </a:moveTo>
                  <a:cubicBezTo>
                    <a:pt x="31909" y="98584"/>
                    <a:pt x="34766" y="89059"/>
                    <a:pt x="30004" y="85249"/>
                  </a:cubicBezTo>
                  <a:cubicBezTo>
                    <a:pt x="30956" y="87154"/>
                    <a:pt x="30956" y="87154"/>
                    <a:pt x="30004" y="85249"/>
                  </a:cubicBezTo>
                  <a:cubicBezTo>
                    <a:pt x="32861" y="89059"/>
                    <a:pt x="32861" y="89059"/>
                    <a:pt x="31909" y="84296"/>
                  </a:cubicBezTo>
                  <a:cubicBezTo>
                    <a:pt x="36671" y="89059"/>
                    <a:pt x="31909" y="86201"/>
                    <a:pt x="36671" y="90964"/>
                  </a:cubicBezTo>
                  <a:cubicBezTo>
                    <a:pt x="36671" y="90964"/>
                    <a:pt x="64294" y="60484"/>
                    <a:pt x="64294" y="57626"/>
                  </a:cubicBezTo>
                  <a:cubicBezTo>
                    <a:pt x="67151" y="61436"/>
                    <a:pt x="67151" y="60484"/>
                    <a:pt x="64294" y="56674"/>
                  </a:cubicBezTo>
                  <a:cubicBezTo>
                    <a:pt x="65246" y="56674"/>
                    <a:pt x="68104" y="61436"/>
                    <a:pt x="69056" y="61436"/>
                  </a:cubicBezTo>
                  <a:cubicBezTo>
                    <a:pt x="70009" y="60484"/>
                    <a:pt x="70009" y="60484"/>
                    <a:pt x="70961" y="61436"/>
                  </a:cubicBezTo>
                  <a:cubicBezTo>
                    <a:pt x="73819" y="58579"/>
                    <a:pt x="74771" y="50006"/>
                    <a:pt x="73819" y="49054"/>
                  </a:cubicBezTo>
                  <a:cubicBezTo>
                    <a:pt x="73819" y="49054"/>
                    <a:pt x="120491" y="31909"/>
                    <a:pt x="121444" y="24289"/>
                  </a:cubicBezTo>
                  <a:cubicBezTo>
                    <a:pt x="120491" y="31909"/>
                    <a:pt x="121444" y="30956"/>
                    <a:pt x="121444" y="33814"/>
                  </a:cubicBezTo>
                  <a:cubicBezTo>
                    <a:pt x="121444" y="33814"/>
                    <a:pt x="128111" y="25241"/>
                    <a:pt x="126206" y="33814"/>
                  </a:cubicBezTo>
                  <a:cubicBezTo>
                    <a:pt x="127159" y="32861"/>
                    <a:pt x="131921" y="29051"/>
                    <a:pt x="130969" y="26194"/>
                  </a:cubicBezTo>
                  <a:cubicBezTo>
                    <a:pt x="128111" y="29051"/>
                    <a:pt x="131921" y="29051"/>
                    <a:pt x="131921" y="27146"/>
                  </a:cubicBezTo>
                  <a:cubicBezTo>
                    <a:pt x="129064" y="35719"/>
                    <a:pt x="144304" y="30956"/>
                    <a:pt x="149066" y="39529"/>
                  </a:cubicBezTo>
                  <a:cubicBezTo>
                    <a:pt x="138589" y="42386"/>
                    <a:pt x="148114" y="43339"/>
                    <a:pt x="149066" y="41434"/>
                  </a:cubicBezTo>
                  <a:cubicBezTo>
                    <a:pt x="147161" y="42386"/>
                    <a:pt x="148114" y="42386"/>
                    <a:pt x="150019" y="41434"/>
                  </a:cubicBezTo>
                  <a:cubicBezTo>
                    <a:pt x="149066" y="42386"/>
                    <a:pt x="146209" y="42386"/>
                    <a:pt x="145256" y="47149"/>
                  </a:cubicBezTo>
                  <a:cubicBezTo>
                    <a:pt x="144304" y="46196"/>
                    <a:pt x="151924" y="45244"/>
                    <a:pt x="151924" y="45244"/>
                  </a:cubicBezTo>
                  <a:cubicBezTo>
                    <a:pt x="149066" y="46196"/>
                    <a:pt x="147161" y="48101"/>
                    <a:pt x="145256" y="50006"/>
                  </a:cubicBezTo>
                  <a:cubicBezTo>
                    <a:pt x="148114" y="50006"/>
                    <a:pt x="148114" y="50006"/>
                    <a:pt x="145256" y="51911"/>
                  </a:cubicBezTo>
                  <a:cubicBezTo>
                    <a:pt x="149066" y="51911"/>
                    <a:pt x="150971" y="50959"/>
                    <a:pt x="156686" y="51911"/>
                  </a:cubicBezTo>
                  <a:cubicBezTo>
                    <a:pt x="151924" y="55721"/>
                    <a:pt x="153829" y="55721"/>
                    <a:pt x="150019" y="56674"/>
                  </a:cubicBezTo>
                  <a:cubicBezTo>
                    <a:pt x="154781" y="55721"/>
                    <a:pt x="154781" y="56674"/>
                    <a:pt x="150019" y="57626"/>
                  </a:cubicBezTo>
                  <a:cubicBezTo>
                    <a:pt x="148114" y="57626"/>
                    <a:pt x="161449" y="56674"/>
                    <a:pt x="152876" y="57626"/>
                  </a:cubicBezTo>
                  <a:cubicBezTo>
                    <a:pt x="154781" y="57626"/>
                    <a:pt x="165259" y="47149"/>
                    <a:pt x="152876" y="50006"/>
                  </a:cubicBezTo>
                  <a:cubicBezTo>
                    <a:pt x="154781" y="45244"/>
                    <a:pt x="162401" y="44291"/>
                    <a:pt x="154781" y="47149"/>
                  </a:cubicBezTo>
                  <a:cubicBezTo>
                    <a:pt x="156686" y="45244"/>
                    <a:pt x="154781" y="32861"/>
                    <a:pt x="154781" y="33814"/>
                  </a:cubicBezTo>
                  <a:cubicBezTo>
                    <a:pt x="150971" y="30956"/>
                    <a:pt x="148114" y="32861"/>
                    <a:pt x="145256" y="38576"/>
                  </a:cubicBezTo>
                  <a:cubicBezTo>
                    <a:pt x="149066" y="36671"/>
                    <a:pt x="150019" y="35719"/>
                    <a:pt x="148114" y="35719"/>
                  </a:cubicBezTo>
                  <a:cubicBezTo>
                    <a:pt x="153829" y="30956"/>
                    <a:pt x="151924" y="31909"/>
                    <a:pt x="147161" y="30956"/>
                  </a:cubicBezTo>
                  <a:cubicBezTo>
                    <a:pt x="140494" y="19526"/>
                    <a:pt x="141446" y="14764"/>
                    <a:pt x="130969" y="22384"/>
                  </a:cubicBezTo>
                  <a:cubicBezTo>
                    <a:pt x="130969" y="22384"/>
                    <a:pt x="133826" y="11906"/>
                    <a:pt x="132874" y="12859"/>
                  </a:cubicBezTo>
                  <a:cubicBezTo>
                    <a:pt x="131921" y="13811"/>
                    <a:pt x="130016" y="16669"/>
                    <a:pt x="127159" y="17621"/>
                  </a:cubicBezTo>
                  <a:cubicBezTo>
                    <a:pt x="127159" y="13811"/>
                    <a:pt x="128111" y="9049"/>
                    <a:pt x="126206" y="7144"/>
                  </a:cubicBezTo>
                  <a:cubicBezTo>
                    <a:pt x="122396" y="11906"/>
                    <a:pt x="128111" y="5239"/>
                    <a:pt x="123349" y="14764"/>
                  </a:cubicBezTo>
                  <a:cubicBezTo>
                    <a:pt x="123349" y="12859"/>
                    <a:pt x="122396" y="9049"/>
                    <a:pt x="123349" y="8096"/>
                  </a:cubicBezTo>
                  <a:cubicBezTo>
                    <a:pt x="122396" y="6191"/>
                    <a:pt x="120491" y="13811"/>
                    <a:pt x="118586" y="16669"/>
                  </a:cubicBezTo>
                  <a:cubicBezTo>
                    <a:pt x="118586" y="15716"/>
                    <a:pt x="114776" y="8096"/>
                    <a:pt x="113824" y="9049"/>
                  </a:cubicBezTo>
                  <a:cubicBezTo>
                    <a:pt x="114776" y="14764"/>
                    <a:pt x="114776" y="11906"/>
                    <a:pt x="115729" y="17621"/>
                  </a:cubicBezTo>
                  <a:cubicBezTo>
                    <a:pt x="113824" y="10954"/>
                    <a:pt x="99536" y="11906"/>
                    <a:pt x="103346" y="21431"/>
                  </a:cubicBezTo>
                  <a:cubicBezTo>
                    <a:pt x="99536" y="12859"/>
                    <a:pt x="91916" y="20479"/>
                    <a:pt x="90011" y="26194"/>
                  </a:cubicBezTo>
                  <a:cubicBezTo>
                    <a:pt x="88106" y="20479"/>
                    <a:pt x="88106" y="21431"/>
                    <a:pt x="90011" y="27146"/>
                  </a:cubicBezTo>
                  <a:cubicBezTo>
                    <a:pt x="88106" y="25241"/>
                    <a:pt x="87154" y="21431"/>
                    <a:pt x="85249" y="20479"/>
                  </a:cubicBezTo>
                  <a:cubicBezTo>
                    <a:pt x="86201" y="18574"/>
                    <a:pt x="85249" y="27146"/>
                    <a:pt x="85249" y="27146"/>
                  </a:cubicBezTo>
                  <a:cubicBezTo>
                    <a:pt x="83344" y="22384"/>
                    <a:pt x="82391" y="22384"/>
                    <a:pt x="83344" y="29051"/>
                  </a:cubicBezTo>
                  <a:cubicBezTo>
                    <a:pt x="77629" y="13811"/>
                    <a:pt x="84296" y="28099"/>
                    <a:pt x="82391" y="30004"/>
                  </a:cubicBezTo>
                  <a:cubicBezTo>
                    <a:pt x="78581" y="23336"/>
                    <a:pt x="68104" y="23336"/>
                    <a:pt x="74771" y="31909"/>
                  </a:cubicBezTo>
                  <a:cubicBezTo>
                    <a:pt x="74771" y="32861"/>
                    <a:pt x="67151" y="24289"/>
                    <a:pt x="67151" y="24289"/>
                  </a:cubicBezTo>
                  <a:cubicBezTo>
                    <a:pt x="70009" y="28099"/>
                    <a:pt x="61436" y="33814"/>
                    <a:pt x="60484" y="40481"/>
                  </a:cubicBezTo>
                  <a:cubicBezTo>
                    <a:pt x="51911" y="29051"/>
                    <a:pt x="40481" y="58579"/>
                    <a:pt x="42386" y="56674"/>
                  </a:cubicBezTo>
                  <a:cubicBezTo>
                    <a:pt x="38576" y="59531"/>
                    <a:pt x="30004" y="57626"/>
                    <a:pt x="35719" y="65246"/>
                  </a:cubicBezTo>
                  <a:cubicBezTo>
                    <a:pt x="31909" y="62389"/>
                    <a:pt x="31909" y="63341"/>
                    <a:pt x="33814" y="66199"/>
                  </a:cubicBezTo>
                  <a:cubicBezTo>
                    <a:pt x="29051" y="62389"/>
                    <a:pt x="33814" y="70009"/>
                    <a:pt x="27146" y="60484"/>
                  </a:cubicBezTo>
                  <a:cubicBezTo>
                    <a:pt x="35719" y="76676"/>
                    <a:pt x="29051" y="64294"/>
                    <a:pt x="28099" y="65246"/>
                  </a:cubicBezTo>
                  <a:cubicBezTo>
                    <a:pt x="27146" y="65246"/>
                    <a:pt x="22384" y="64294"/>
                    <a:pt x="29051" y="69056"/>
                  </a:cubicBezTo>
                  <a:cubicBezTo>
                    <a:pt x="28099" y="69056"/>
                    <a:pt x="29051" y="68104"/>
                    <a:pt x="32861" y="72866"/>
                  </a:cubicBezTo>
                  <a:cubicBezTo>
                    <a:pt x="30004" y="70961"/>
                    <a:pt x="10001" y="87154"/>
                    <a:pt x="7144" y="89059"/>
                  </a:cubicBezTo>
                  <a:cubicBezTo>
                    <a:pt x="7144" y="92869"/>
                    <a:pt x="22384" y="105251"/>
                    <a:pt x="22384" y="105251"/>
                  </a:cubicBezTo>
                  <a:cubicBezTo>
                    <a:pt x="24289" y="102394"/>
                    <a:pt x="19526" y="102394"/>
                    <a:pt x="22384" y="104299"/>
                  </a:cubicBezTo>
                  <a:cubicBezTo>
                    <a:pt x="21431" y="102394"/>
                    <a:pt x="22384" y="102394"/>
                    <a:pt x="24289" y="104299"/>
                  </a:cubicBezTo>
                  <a:cubicBezTo>
                    <a:pt x="26194" y="98584"/>
                    <a:pt x="24289" y="106204"/>
                    <a:pt x="21431" y="99536"/>
                  </a:cubicBezTo>
                  <a:cubicBezTo>
                    <a:pt x="29051" y="104299"/>
                    <a:pt x="23336" y="93821"/>
                    <a:pt x="30956" y="101441"/>
                  </a:cubicBezTo>
                  <a:cubicBezTo>
                    <a:pt x="21431" y="89059"/>
                    <a:pt x="40481" y="109061"/>
                    <a:pt x="28099" y="91916"/>
                  </a:cubicBezTo>
                  <a:cubicBezTo>
                    <a:pt x="31909" y="98584"/>
                    <a:pt x="25241" y="97631"/>
                    <a:pt x="33814" y="97631"/>
                  </a:cubicBezTo>
                  <a:close/>
                  <a:moveTo>
                    <a:pt x="39529" y="79534"/>
                  </a:moveTo>
                  <a:cubicBezTo>
                    <a:pt x="39529" y="80486"/>
                    <a:pt x="39529" y="80486"/>
                    <a:pt x="39529" y="79534"/>
                  </a:cubicBezTo>
                  <a:close/>
                  <a:moveTo>
                    <a:pt x="40481" y="78581"/>
                  </a:moveTo>
                  <a:cubicBezTo>
                    <a:pt x="40481" y="79534"/>
                    <a:pt x="36671" y="76676"/>
                    <a:pt x="40481" y="78581"/>
                  </a:cubicBezTo>
                  <a:close/>
                  <a:moveTo>
                    <a:pt x="25241" y="67151"/>
                  </a:moveTo>
                  <a:cubicBezTo>
                    <a:pt x="25241" y="66199"/>
                    <a:pt x="27146" y="70009"/>
                    <a:pt x="25241" y="67151"/>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018" name="Google Shape;14018;p15"/>
            <p:cNvSpPr/>
            <p:nvPr/>
          </p:nvSpPr>
          <p:spPr>
            <a:xfrm>
              <a:off x="7012781" y="4313396"/>
              <a:ext cx="9525" cy="9525"/>
            </a:xfrm>
            <a:custGeom>
              <a:avLst/>
              <a:gdLst/>
              <a:ahLst/>
              <a:cxnLst/>
              <a:rect l="l" t="t" r="r" b="b"/>
              <a:pathLst>
                <a:path w="9525" h="9525" extrusionOk="0">
                  <a:moveTo>
                    <a:pt x="7144" y="7144"/>
                  </a:moveTo>
                  <a:cubicBezTo>
                    <a:pt x="7144" y="8096"/>
                    <a:pt x="8096"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019" name="Google Shape;14019;p15"/>
            <p:cNvSpPr/>
            <p:nvPr/>
          </p:nvSpPr>
          <p:spPr>
            <a:xfrm>
              <a:off x="7133326" y="4275825"/>
              <a:ext cx="9525" cy="9525"/>
            </a:xfrm>
            <a:custGeom>
              <a:avLst/>
              <a:gdLst/>
              <a:ahLst/>
              <a:cxnLst/>
              <a:rect l="l" t="t" r="r" b="b"/>
              <a:pathLst>
                <a:path w="9525" h="9525" extrusionOk="0">
                  <a:moveTo>
                    <a:pt x="7567" y="7567"/>
                  </a:moveTo>
                  <a:cubicBezTo>
                    <a:pt x="7567" y="6615"/>
                    <a:pt x="6615" y="7567"/>
                    <a:pt x="7567"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020" name="Google Shape;14020;p15"/>
            <p:cNvSpPr/>
            <p:nvPr/>
          </p:nvSpPr>
          <p:spPr>
            <a:xfrm>
              <a:off x="7043790" y="4312549"/>
              <a:ext cx="9525" cy="9525"/>
            </a:xfrm>
            <a:custGeom>
              <a:avLst/>
              <a:gdLst/>
              <a:ahLst/>
              <a:cxnLst/>
              <a:rect l="l" t="t" r="r" b="b"/>
              <a:pathLst>
                <a:path w="9525" h="9525" extrusionOk="0">
                  <a:moveTo>
                    <a:pt x="7567" y="7990"/>
                  </a:moveTo>
                  <a:cubicBezTo>
                    <a:pt x="6615" y="6085"/>
                    <a:pt x="7567" y="7990"/>
                    <a:pt x="7567" y="7990"/>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021" name="Google Shape;14021;p15"/>
            <p:cNvSpPr/>
            <p:nvPr/>
          </p:nvSpPr>
          <p:spPr>
            <a:xfrm>
              <a:off x="7130891" y="4288631"/>
              <a:ext cx="9525" cy="9525"/>
            </a:xfrm>
            <a:custGeom>
              <a:avLst/>
              <a:gdLst/>
              <a:ahLst/>
              <a:cxnLst/>
              <a:rect l="l" t="t" r="r" b="b"/>
              <a:pathLst>
                <a:path w="9525" h="9525" extrusionOk="0">
                  <a:moveTo>
                    <a:pt x="7144" y="7144"/>
                  </a:moveTo>
                  <a:cubicBezTo>
                    <a:pt x="7144" y="7144"/>
                    <a:pt x="7144" y="7144"/>
                    <a:pt x="7144" y="7144"/>
                  </a:cubicBez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022" name="Google Shape;14022;p15"/>
            <p:cNvSpPr/>
            <p:nvPr/>
          </p:nvSpPr>
          <p:spPr>
            <a:xfrm>
              <a:off x="7131844" y="4291488"/>
              <a:ext cx="9525" cy="9525"/>
            </a:xfrm>
            <a:custGeom>
              <a:avLst/>
              <a:gdLst/>
              <a:ahLst/>
              <a:cxnLst/>
              <a:rect l="l" t="t" r="r" b="b"/>
              <a:pathLst>
                <a:path w="9525" h="9525" extrusionOk="0">
                  <a:moveTo>
                    <a:pt x="7144" y="7144"/>
                  </a:moveTo>
                  <a:lnTo>
                    <a:pt x="7144" y="7144"/>
                  </a:ln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023" name="Google Shape;14023;p15"/>
            <p:cNvSpPr/>
            <p:nvPr/>
          </p:nvSpPr>
          <p:spPr>
            <a:xfrm>
              <a:off x="7132796" y="4293499"/>
              <a:ext cx="9525" cy="9525"/>
            </a:xfrm>
            <a:custGeom>
              <a:avLst/>
              <a:gdLst/>
              <a:ahLst/>
              <a:cxnLst/>
              <a:rect l="l" t="t" r="r" b="b"/>
              <a:pathLst>
                <a:path w="9525" h="9525" extrusionOk="0">
                  <a:moveTo>
                    <a:pt x="7144" y="7990"/>
                  </a:moveTo>
                  <a:cubicBezTo>
                    <a:pt x="7144" y="7990"/>
                    <a:pt x="10001" y="6085"/>
                    <a:pt x="7144" y="7990"/>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024" name="Google Shape;14024;p15"/>
            <p:cNvSpPr/>
            <p:nvPr/>
          </p:nvSpPr>
          <p:spPr>
            <a:xfrm>
              <a:off x="7104751" y="4278153"/>
              <a:ext cx="9525" cy="9525"/>
            </a:xfrm>
            <a:custGeom>
              <a:avLst/>
              <a:gdLst/>
              <a:ahLst/>
              <a:cxnLst/>
              <a:rect l="l" t="t" r="r" b="b"/>
              <a:pathLst>
                <a:path w="9525" h="9525" extrusionOk="0">
                  <a:moveTo>
                    <a:pt x="7567" y="7144"/>
                  </a:moveTo>
                  <a:cubicBezTo>
                    <a:pt x="7567" y="7144"/>
                    <a:pt x="7567" y="7144"/>
                    <a:pt x="7567" y="7144"/>
                  </a:cubicBezTo>
                  <a:cubicBezTo>
                    <a:pt x="6615" y="8096"/>
                    <a:pt x="7567" y="8096"/>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025" name="Google Shape;14025;p15"/>
            <p:cNvSpPr/>
            <p:nvPr/>
          </p:nvSpPr>
          <p:spPr>
            <a:xfrm>
              <a:off x="7114699" y="4274343"/>
              <a:ext cx="9525" cy="9525"/>
            </a:xfrm>
            <a:custGeom>
              <a:avLst/>
              <a:gdLst/>
              <a:ahLst/>
              <a:cxnLst/>
              <a:rect l="l" t="t" r="r" b="b"/>
              <a:pathLst>
                <a:path w="9525" h="9525" extrusionOk="0">
                  <a:moveTo>
                    <a:pt x="8096" y="7144"/>
                  </a:moveTo>
                  <a:cubicBezTo>
                    <a:pt x="8096" y="7144"/>
                    <a:pt x="7144" y="8096"/>
                    <a:pt x="7144" y="8096"/>
                  </a:cubicBezTo>
                  <a:cubicBezTo>
                    <a:pt x="8096" y="8096"/>
                    <a:pt x="8096" y="8096"/>
                    <a:pt x="8096"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026" name="Google Shape;14026;p15"/>
            <p:cNvSpPr/>
            <p:nvPr/>
          </p:nvSpPr>
          <p:spPr>
            <a:xfrm>
              <a:off x="7094696" y="4282916"/>
              <a:ext cx="9525" cy="9525"/>
            </a:xfrm>
            <a:custGeom>
              <a:avLst/>
              <a:gdLst/>
              <a:ahLst/>
              <a:cxnLst/>
              <a:rect l="l" t="t" r="r" b="b"/>
              <a:pathLst>
                <a:path w="9525" h="9525" extrusionOk="0">
                  <a:moveTo>
                    <a:pt x="7144" y="7144"/>
                  </a:move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027" name="Google Shape;14027;p15"/>
            <p:cNvSpPr/>
            <p:nvPr/>
          </p:nvSpPr>
          <p:spPr>
            <a:xfrm>
              <a:off x="7114699" y="4274872"/>
              <a:ext cx="9525" cy="9525"/>
            </a:xfrm>
            <a:custGeom>
              <a:avLst/>
              <a:gdLst/>
              <a:ahLst/>
              <a:cxnLst/>
              <a:rect l="l" t="t" r="r" b="b"/>
              <a:pathLst>
                <a:path w="9525" h="9525" extrusionOk="0">
                  <a:moveTo>
                    <a:pt x="7144" y="7567"/>
                  </a:moveTo>
                  <a:cubicBezTo>
                    <a:pt x="7144" y="7567"/>
                    <a:pt x="7144" y="7567"/>
                    <a:pt x="7144" y="7567"/>
                  </a:cubicBezTo>
                  <a:cubicBezTo>
                    <a:pt x="7144" y="7567"/>
                    <a:pt x="7144" y="6615"/>
                    <a:pt x="7144"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028" name="Google Shape;14028;p15"/>
            <p:cNvSpPr/>
            <p:nvPr/>
          </p:nvSpPr>
          <p:spPr>
            <a:xfrm>
              <a:off x="7135654" y="4303871"/>
              <a:ext cx="9525" cy="9525"/>
            </a:xfrm>
            <a:custGeom>
              <a:avLst/>
              <a:gdLst/>
              <a:ahLst/>
              <a:cxnLst/>
              <a:rect l="l" t="t" r="r" b="b"/>
              <a:pathLst>
                <a:path w="9525" h="9525" extrusionOk="0">
                  <a:moveTo>
                    <a:pt x="7144" y="7144"/>
                  </a:moveTo>
                  <a:cubicBezTo>
                    <a:pt x="7144" y="7144"/>
                    <a:pt x="8096"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029" name="Google Shape;14029;p15"/>
            <p:cNvSpPr/>
            <p:nvPr/>
          </p:nvSpPr>
          <p:spPr>
            <a:xfrm>
              <a:off x="7136606" y="4303871"/>
              <a:ext cx="9525" cy="9525"/>
            </a:xfrm>
            <a:custGeom>
              <a:avLst/>
              <a:gdLst/>
              <a:ahLst/>
              <a:cxnLst/>
              <a:rect l="l" t="t" r="r" b="b"/>
              <a:pathLst>
                <a:path w="9525" h="9525" extrusionOk="0">
                  <a:moveTo>
                    <a:pt x="7144" y="7144"/>
                  </a:moveTo>
                  <a:lnTo>
                    <a:pt x="7144" y="7144"/>
                  </a:ln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030" name="Google Shape;14030;p15"/>
            <p:cNvSpPr/>
            <p:nvPr/>
          </p:nvSpPr>
          <p:spPr>
            <a:xfrm>
              <a:off x="7136844" y="4303871"/>
              <a:ext cx="9525" cy="9525"/>
            </a:xfrm>
            <a:custGeom>
              <a:avLst/>
              <a:gdLst/>
              <a:ahLst/>
              <a:cxnLst/>
              <a:rect l="l" t="t" r="r" b="b"/>
              <a:pathLst>
                <a:path w="9525" h="9525" extrusionOk="0">
                  <a:moveTo>
                    <a:pt x="7858" y="7144"/>
                  </a:moveTo>
                  <a:lnTo>
                    <a:pt x="7858" y="7144"/>
                  </a:lnTo>
                  <a:cubicBezTo>
                    <a:pt x="6906" y="7144"/>
                    <a:pt x="6906" y="7144"/>
                    <a:pt x="7858"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031" name="Google Shape;14031;p15"/>
            <p:cNvSpPr/>
            <p:nvPr/>
          </p:nvSpPr>
          <p:spPr>
            <a:xfrm>
              <a:off x="7135230" y="4300061"/>
              <a:ext cx="9525" cy="9525"/>
            </a:xfrm>
            <a:custGeom>
              <a:avLst/>
              <a:gdLst/>
              <a:ahLst/>
              <a:cxnLst/>
              <a:rect l="l" t="t" r="r" b="b"/>
              <a:pathLst>
                <a:path w="9525" h="9525" extrusionOk="0">
                  <a:moveTo>
                    <a:pt x="7567" y="7144"/>
                  </a:moveTo>
                  <a:lnTo>
                    <a:pt x="7567" y="7144"/>
                  </a:lnTo>
                  <a:cubicBezTo>
                    <a:pt x="6615" y="8096"/>
                    <a:pt x="7567" y="8096"/>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032" name="Google Shape;14032;p15"/>
            <p:cNvSpPr/>
            <p:nvPr/>
          </p:nvSpPr>
          <p:spPr>
            <a:xfrm>
              <a:off x="7134554" y="4300061"/>
              <a:ext cx="9525" cy="9525"/>
            </a:xfrm>
            <a:custGeom>
              <a:avLst/>
              <a:gdLst/>
              <a:ahLst/>
              <a:cxnLst/>
              <a:rect l="l" t="t" r="r" b="b"/>
              <a:pathLst>
                <a:path w="9525" h="9525" extrusionOk="0">
                  <a:moveTo>
                    <a:pt x="8244" y="7144"/>
                  </a:moveTo>
                  <a:cubicBezTo>
                    <a:pt x="6339" y="10954"/>
                    <a:pt x="7291" y="7144"/>
                    <a:pt x="82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033" name="Google Shape;14033;p15"/>
            <p:cNvSpPr/>
            <p:nvPr/>
          </p:nvSpPr>
          <p:spPr>
            <a:xfrm>
              <a:off x="7144226" y="4289583"/>
              <a:ext cx="9525" cy="9525"/>
            </a:xfrm>
            <a:custGeom>
              <a:avLst/>
              <a:gdLst/>
              <a:ahLst/>
              <a:cxnLst/>
              <a:rect l="l" t="t" r="r" b="b"/>
              <a:pathLst>
                <a:path w="9525" h="9525" extrusionOk="0">
                  <a:moveTo>
                    <a:pt x="7144" y="7144"/>
                  </a:moveTo>
                  <a:cubicBezTo>
                    <a:pt x="10001" y="8096"/>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034" name="Google Shape;14034;p15"/>
            <p:cNvSpPr/>
            <p:nvPr/>
          </p:nvSpPr>
          <p:spPr>
            <a:xfrm>
              <a:off x="7144226" y="4285773"/>
              <a:ext cx="9525" cy="9525"/>
            </a:xfrm>
            <a:custGeom>
              <a:avLst/>
              <a:gdLst/>
              <a:ahLst/>
              <a:cxnLst/>
              <a:rect l="l" t="t" r="r" b="b"/>
              <a:pathLst>
                <a:path w="9525" h="9525" extrusionOk="0">
                  <a:moveTo>
                    <a:pt x="7144" y="8096"/>
                  </a:moveTo>
                  <a:cubicBezTo>
                    <a:pt x="8096" y="8096"/>
                    <a:pt x="8096" y="7144"/>
                    <a:pt x="9049" y="7144"/>
                  </a:cubicBezTo>
                  <a:cubicBezTo>
                    <a:pt x="8096" y="7144"/>
                    <a:pt x="8096" y="7144"/>
                    <a:pt x="7144" y="809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035" name="Google Shape;14035;p15"/>
            <p:cNvSpPr/>
            <p:nvPr/>
          </p:nvSpPr>
          <p:spPr>
            <a:xfrm>
              <a:off x="7129939" y="4267676"/>
              <a:ext cx="9525" cy="9525"/>
            </a:xfrm>
            <a:custGeom>
              <a:avLst/>
              <a:gdLst/>
              <a:ahLst/>
              <a:cxnLst/>
              <a:rect l="l" t="t" r="r" b="b"/>
              <a:pathLst>
                <a:path w="9525" h="9525" extrusionOk="0">
                  <a:moveTo>
                    <a:pt x="7144" y="9049"/>
                  </a:moveTo>
                  <a:lnTo>
                    <a:pt x="9049" y="7144"/>
                  </a:lnTo>
                  <a:cubicBezTo>
                    <a:pt x="8096" y="7144"/>
                    <a:pt x="8096" y="8096"/>
                    <a:pt x="7144" y="904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036" name="Google Shape;14036;p15"/>
            <p:cNvSpPr/>
            <p:nvPr/>
          </p:nvSpPr>
          <p:spPr>
            <a:xfrm>
              <a:off x="7118509" y="4277801"/>
              <a:ext cx="9525" cy="9525"/>
            </a:xfrm>
            <a:custGeom>
              <a:avLst/>
              <a:gdLst/>
              <a:ahLst/>
              <a:cxnLst/>
              <a:rect l="l" t="t" r="r" b="b"/>
              <a:pathLst>
                <a:path w="9525" h="9525" extrusionOk="0">
                  <a:moveTo>
                    <a:pt x="7144" y="7496"/>
                  </a:moveTo>
                  <a:cubicBezTo>
                    <a:pt x="7144" y="12258"/>
                    <a:pt x="7144" y="5591"/>
                    <a:pt x="7144" y="749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037" name="Google Shape;14037;p15"/>
            <p:cNvSpPr/>
            <p:nvPr/>
          </p:nvSpPr>
          <p:spPr>
            <a:xfrm>
              <a:off x="7125046" y="4261008"/>
              <a:ext cx="9525" cy="9525"/>
            </a:xfrm>
            <a:custGeom>
              <a:avLst/>
              <a:gdLst/>
              <a:ahLst/>
              <a:cxnLst/>
              <a:rect l="l" t="t" r="r" b="b"/>
              <a:pathLst>
                <a:path w="9525" h="9525" extrusionOk="0">
                  <a:moveTo>
                    <a:pt x="8227" y="7144"/>
                  </a:moveTo>
                  <a:cubicBezTo>
                    <a:pt x="9179" y="7144"/>
                    <a:pt x="5369" y="7144"/>
                    <a:pt x="822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038" name="Google Shape;14038;p15"/>
            <p:cNvSpPr/>
            <p:nvPr/>
          </p:nvSpPr>
          <p:spPr>
            <a:xfrm>
              <a:off x="7084219" y="4259864"/>
              <a:ext cx="9525" cy="9525"/>
            </a:xfrm>
            <a:custGeom>
              <a:avLst/>
              <a:gdLst/>
              <a:ahLst/>
              <a:cxnLst/>
              <a:rect l="l" t="t" r="r" b="b"/>
              <a:pathLst>
                <a:path w="9525" h="9525" extrusionOk="0">
                  <a:moveTo>
                    <a:pt x="7144" y="7335"/>
                  </a:moveTo>
                  <a:lnTo>
                    <a:pt x="8096" y="10193"/>
                  </a:lnTo>
                  <a:cubicBezTo>
                    <a:pt x="9049" y="9241"/>
                    <a:pt x="8096" y="6383"/>
                    <a:pt x="7144" y="7335"/>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039" name="Google Shape;14039;p15"/>
            <p:cNvSpPr/>
            <p:nvPr/>
          </p:nvSpPr>
          <p:spPr>
            <a:xfrm>
              <a:off x="7069537" y="4267281"/>
              <a:ext cx="9525" cy="9525"/>
            </a:xfrm>
            <a:custGeom>
              <a:avLst/>
              <a:gdLst/>
              <a:ahLst/>
              <a:cxnLst/>
              <a:rect l="l" t="t" r="r" b="b"/>
              <a:pathLst>
                <a:path w="9525" h="9525" extrusionOk="0">
                  <a:moveTo>
                    <a:pt x="8491" y="8491"/>
                  </a:moveTo>
                  <a:cubicBezTo>
                    <a:pt x="7538" y="7538"/>
                    <a:pt x="6586" y="6586"/>
                    <a:pt x="7538" y="7538"/>
                  </a:cubicBezTo>
                  <a:cubicBezTo>
                    <a:pt x="7538" y="8491"/>
                    <a:pt x="8491" y="9443"/>
                    <a:pt x="8491" y="8491"/>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040" name="Google Shape;14040;p15"/>
            <p:cNvSpPr/>
            <p:nvPr/>
          </p:nvSpPr>
          <p:spPr>
            <a:xfrm>
              <a:off x="7030032" y="4290218"/>
              <a:ext cx="9525" cy="9525"/>
            </a:xfrm>
            <a:custGeom>
              <a:avLst/>
              <a:gdLst/>
              <a:ahLst/>
              <a:cxnLst/>
              <a:rect l="l" t="t" r="r" b="b"/>
              <a:pathLst>
                <a:path w="9525" h="9525" extrusionOk="0">
                  <a:moveTo>
                    <a:pt x="7990" y="8414"/>
                  </a:moveTo>
                  <a:cubicBezTo>
                    <a:pt x="6086" y="5556"/>
                    <a:pt x="7990" y="8414"/>
                    <a:pt x="7990" y="841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grpSp>
      <p:grpSp>
        <p:nvGrpSpPr>
          <p:cNvPr id="14041" name="Google Shape;14041;p15"/>
          <p:cNvGrpSpPr/>
          <p:nvPr/>
        </p:nvGrpSpPr>
        <p:grpSpPr>
          <a:xfrm rot="-331810">
            <a:off x="11469805" y="895195"/>
            <a:ext cx="411145" cy="360074"/>
            <a:chOff x="6809793" y="1954053"/>
            <a:chExt cx="1048808" cy="918528"/>
          </a:xfrm>
        </p:grpSpPr>
        <p:sp>
          <p:nvSpPr>
            <p:cNvPr id="14042" name="Google Shape;14042;p15"/>
            <p:cNvSpPr/>
            <p:nvPr/>
          </p:nvSpPr>
          <p:spPr>
            <a:xfrm>
              <a:off x="6889909" y="1954053"/>
              <a:ext cx="9525" cy="19050"/>
            </a:xfrm>
            <a:custGeom>
              <a:avLst/>
              <a:gdLst/>
              <a:ahLst/>
              <a:cxnLst/>
              <a:rect l="l" t="t" r="r" b="b"/>
              <a:pathLst>
                <a:path w="9525" h="19050" extrusionOk="0">
                  <a:moveTo>
                    <a:pt x="10954" y="11906"/>
                  </a:moveTo>
                  <a:cubicBezTo>
                    <a:pt x="6191" y="4286"/>
                    <a:pt x="10954" y="17621"/>
                    <a:pt x="7144" y="7144"/>
                  </a:cubicBezTo>
                  <a:cubicBezTo>
                    <a:pt x="9049" y="7144"/>
                    <a:pt x="10001" y="9049"/>
                    <a:pt x="10954" y="1190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043" name="Google Shape;14043;p15"/>
            <p:cNvSpPr/>
            <p:nvPr/>
          </p:nvSpPr>
          <p:spPr>
            <a:xfrm>
              <a:off x="6896576" y="1970359"/>
              <a:ext cx="962025" cy="676275"/>
            </a:xfrm>
            <a:custGeom>
              <a:avLst/>
              <a:gdLst/>
              <a:ahLst/>
              <a:cxnLst/>
              <a:rect l="l" t="t" r="r" b="b"/>
              <a:pathLst>
                <a:path w="962025" h="676275" extrusionOk="0">
                  <a:moveTo>
                    <a:pt x="61436" y="7983"/>
                  </a:moveTo>
                  <a:cubicBezTo>
                    <a:pt x="138589" y="6078"/>
                    <a:pt x="437674" y="5125"/>
                    <a:pt x="509111" y="31795"/>
                  </a:cubicBezTo>
                  <a:cubicBezTo>
                    <a:pt x="595789" y="64180"/>
                    <a:pt x="621506" y="144190"/>
                    <a:pt x="657701" y="210865"/>
                  </a:cubicBezTo>
                  <a:cubicBezTo>
                    <a:pt x="678656" y="250870"/>
                    <a:pt x="939642" y="604248"/>
                    <a:pt x="934879" y="609010"/>
                  </a:cubicBezTo>
                  <a:cubicBezTo>
                    <a:pt x="932974" y="603295"/>
                    <a:pt x="930117" y="597580"/>
                    <a:pt x="927259" y="592818"/>
                  </a:cubicBezTo>
                  <a:cubicBezTo>
                    <a:pt x="926306" y="609963"/>
                    <a:pt x="954881" y="665208"/>
                    <a:pt x="958692" y="677590"/>
                  </a:cubicBezTo>
                  <a:cubicBezTo>
                    <a:pt x="946309" y="654730"/>
                    <a:pt x="706279" y="650921"/>
                    <a:pt x="671989" y="654730"/>
                  </a:cubicBezTo>
                  <a:cubicBezTo>
                    <a:pt x="625317" y="655683"/>
                    <a:pt x="298609" y="679496"/>
                    <a:pt x="276701" y="551860"/>
                  </a:cubicBezTo>
                  <a:cubicBezTo>
                    <a:pt x="276701" y="556623"/>
                    <a:pt x="290036" y="554718"/>
                    <a:pt x="288131" y="550908"/>
                  </a:cubicBezTo>
                  <a:cubicBezTo>
                    <a:pt x="206216" y="444228"/>
                    <a:pt x="157639" y="282303"/>
                    <a:pt x="93821" y="215628"/>
                  </a:cubicBezTo>
                  <a:cubicBezTo>
                    <a:pt x="98584" y="227058"/>
                    <a:pt x="105251" y="237535"/>
                    <a:pt x="112871" y="247060"/>
                  </a:cubicBezTo>
                  <a:cubicBezTo>
                    <a:pt x="103346" y="228010"/>
                    <a:pt x="74771" y="181338"/>
                    <a:pt x="73819" y="181338"/>
                  </a:cubicBezTo>
                  <a:cubicBezTo>
                    <a:pt x="54769" y="135618"/>
                    <a:pt x="33814" y="68943"/>
                    <a:pt x="11906" y="28938"/>
                  </a:cubicBezTo>
                  <a:cubicBezTo>
                    <a:pt x="14764" y="29890"/>
                    <a:pt x="7144" y="14650"/>
                    <a:pt x="7144" y="15603"/>
                  </a:cubicBezTo>
                  <a:cubicBezTo>
                    <a:pt x="49054" y="81325"/>
                    <a:pt x="181451" y="445180"/>
                    <a:pt x="304324" y="564243"/>
                  </a:cubicBezTo>
                  <a:cubicBezTo>
                    <a:pt x="391954" y="649968"/>
                    <a:pt x="913924" y="603295"/>
                    <a:pt x="932021" y="657588"/>
                  </a:cubicBezTo>
                  <a:cubicBezTo>
                    <a:pt x="878681" y="502330"/>
                    <a:pt x="691992" y="198483"/>
                    <a:pt x="583406" y="94660"/>
                  </a:cubicBezTo>
                  <a:cubicBezTo>
                    <a:pt x="517684" y="32748"/>
                    <a:pt x="561499" y="79420"/>
                    <a:pt x="450056" y="51798"/>
                  </a:cubicBezTo>
                  <a:cubicBezTo>
                    <a:pt x="370046" y="29890"/>
                    <a:pt x="51911" y="6078"/>
                    <a:pt x="61436" y="7983"/>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044" name="Google Shape;14044;p15"/>
            <p:cNvSpPr/>
            <p:nvPr/>
          </p:nvSpPr>
          <p:spPr>
            <a:xfrm>
              <a:off x="6896576" y="1968341"/>
              <a:ext cx="9525" cy="19050"/>
            </a:xfrm>
            <a:custGeom>
              <a:avLst/>
              <a:gdLst/>
              <a:ahLst/>
              <a:cxnLst/>
              <a:rect l="l" t="t" r="r" b="b"/>
              <a:pathLst>
                <a:path w="9525" h="19050" extrusionOk="0">
                  <a:moveTo>
                    <a:pt x="9049" y="7144"/>
                  </a:moveTo>
                  <a:cubicBezTo>
                    <a:pt x="9049" y="9049"/>
                    <a:pt x="10954" y="15716"/>
                    <a:pt x="7144" y="11906"/>
                  </a:cubicBezTo>
                  <a:cubicBezTo>
                    <a:pt x="8096" y="10001"/>
                    <a:pt x="8096" y="7144"/>
                    <a:pt x="9049"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045" name="Google Shape;14045;p15"/>
            <p:cNvSpPr/>
            <p:nvPr/>
          </p:nvSpPr>
          <p:spPr>
            <a:xfrm>
              <a:off x="6959184" y="2125186"/>
              <a:ext cx="9525" cy="9525"/>
            </a:xfrm>
            <a:custGeom>
              <a:avLst/>
              <a:gdLst/>
              <a:ahLst/>
              <a:cxnLst/>
              <a:rect l="l" t="t" r="r" b="b"/>
              <a:pathLst>
                <a:path w="9525" h="9525" extrusionOk="0">
                  <a:moveTo>
                    <a:pt x="8354" y="8414"/>
                  </a:moveTo>
                  <a:cubicBezTo>
                    <a:pt x="11211" y="8414"/>
                    <a:pt x="4544" y="5556"/>
                    <a:pt x="8354" y="841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046" name="Google Shape;14046;p15"/>
            <p:cNvSpPr/>
            <p:nvPr/>
          </p:nvSpPr>
          <p:spPr>
            <a:xfrm>
              <a:off x="6970871" y="2152173"/>
              <a:ext cx="19050" cy="19050"/>
            </a:xfrm>
            <a:custGeom>
              <a:avLst/>
              <a:gdLst/>
              <a:ahLst/>
              <a:cxnLst/>
              <a:rect l="l" t="t" r="r" b="b"/>
              <a:pathLst>
                <a:path w="19050" h="19050" extrusionOk="0">
                  <a:moveTo>
                    <a:pt x="15716" y="20479"/>
                  </a:moveTo>
                  <a:cubicBezTo>
                    <a:pt x="14764" y="20479"/>
                    <a:pt x="10001" y="12859"/>
                    <a:pt x="7144" y="7144"/>
                  </a:cubicBezTo>
                  <a:lnTo>
                    <a:pt x="15716" y="20479"/>
                  </a:ln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047" name="Google Shape;14047;p15"/>
            <p:cNvSpPr/>
            <p:nvPr/>
          </p:nvSpPr>
          <p:spPr>
            <a:xfrm>
              <a:off x="6990874" y="2202261"/>
              <a:ext cx="9525" cy="9525"/>
            </a:xfrm>
            <a:custGeom>
              <a:avLst/>
              <a:gdLst/>
              <a:ahLst/>
              <a:cxnLst/>
              <a:rect l="l" t="t" r="r" b="b"/>
              <a:pathLst>
                <a:path w="9525" h="9525" extrusionOk="0">
                  <a:moveTo>
                    <a:pt x="9049" y="8491"/>
                  </a:moveTo>
                  <a:cubicBezTo>
                    <a:pt x="10001" y="12301"/>
                    <a:pt x="9049" y="11348"/>
                    <a:pt x="7144" y="7538"/>
                  </a:cubicBezTo>
                  <a:cubicBezTo>
                    <a:pt x="7144" y="6586"/>
                    <a:pt x="8096" y="7538"/>
                    <a:pt x="9049" y="8491"/>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048" name="Google Shape;14048;p15"/>
            <p:cNvSpPr/>
            <p:nvPr/>
          </p:nvSpPr>
          <p:spPr>
            <a:xfrm>
              <a:off x="6995182" y="2204561"/>
              <a:ext cx="9525" cy="19050"/>
            </a:xfrm>
            <a:custGeom>
              <a:avLst/>
              <a:gdLst/>
              <a:ahLst/>
              <a:cxnLst/>
              <a:rect l="l" t="t" r="r" b="b"/>
              <a:pathLst>
                <a:path w="9525" h="19050" extrusionOk="0">
                  <a:moveTo>
                    <a:pt x="7598" y="7144"/>
                  </a:moveTo>
                  <a:cubicBezTo>
                    <a:pt x="9503" y="10001"/>
                    <a:pt x="9503" y="11906"/>
                    <a:pt x="9503" y="13811"/>
                  </a:cubicBezTo>
                  <a:cubicBezTo>
                    <a:pt x="10455" y="13811"/>
                    <a:pt x="5693" y="7144"/>
                    <a:pt x="7598"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049" name="Google Shape;14049;p15"/>
            <p:cNvSpPr/>
            <p:nvPr/>
          </p:nvSpPr>
          <p:spPr>
            <a:xfrm>
              <a:off x="7078664" y="2342567"/>
              <a:ext cx="9525" cy="19050"/>
            </a:xfrm>
            <a:custGeom>
              <a:avLst/>
              <a:gdLst/>
              <a:ahLst/>
              <a:cxnLst/>
              <a:rect l="l" t="t" r="r" b="b"/>
              <a:pathLst>
                <a:path w="9525" h="19050" extrusionOk="0">
                  <a:moveTo>
                    <a:pt x="7936" y="7250"/>
                  </a:moveTo>
                  <a:cubicBezTo>
                    <a:pt x="8889" y="9155"/>
                    <a:pt x="11746" y="12965"/>
                    <a:pt x="11746" y="14870"/>
                  </a:cubicBezTo>
                  <a:cubicBezTo>
                    <a:pt x="10794" y="12012"/>
                    <a:pt x="5079" y="6297"/>
                    <a:pt x="7936" y="7250"/>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050" name="Google Shape;14050;p15"/>
            <p:cNvSpPr/>
            <p:nvPr/>
          </p:nvSpPr>
          <p:spPr>
            <a:xfrm>
              <a:off x="7098506" y="2377916"/>
              <a:ext cx="9525" cy="9525"/>
            </a:xfrm>
            <a:custGeom>
              <a:avLst/>
              <a:gdLst/>
              <a:ahLst/>
              <a:cxnLst/>
              <a:rect l="l" t="t" r="r" b="b"/>
              <a:pathLst>
                <a:path w="9525" h="9525" extrusionOk="0">
                  <a:moveTo>
                    <a:pt x="7144" y="7144"/>
                  </a:moveTo>
                  <a:cubicBezTo>
                    <a:pt x="9049" y="12859"/>
                    <a:pt x="7144" y="9049"/>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051" name="Google Shape;14051;p15"/>
            <p:cNvSpPr/>
            <p:nvPr/>
          </p:nvSpPr>
          <p:spPr>
            <a:xfrm>
              <a:off x="7712564" y="2630857"/>
              <a:ext cx="9525" cy="9525"/>
            </a:xfrm>
            <a:custGeom>
              <a:avLst/>
              <a:gdLst/>
              <a:ahLst/>
              <a:cxnLst/>
              <a:rect l="l" t="t" r="r" b="b"/>
              <a:pathLst>
                <a:path w="9525" h="9525" extrusionOk="0">
                  <a:moveTo>
                    <a:pt x="11258" y="7567"/>
                  </a:moveTo>
                  <a:cubicBezTo>
                    <a:pt x="3639" y="6615"/>
                    <a:pt x="8401" y="7567"/>
                    <a:pt x="11258"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052" name="Google Shape;14052;p15"/>
            <p:cNvSpPr/>
            <p:nvPr/>
          </p:nvSpPr>
          <p:spPr>
            <a:xfrm>
              <a:off x="7747489" y="2442686"/>
              <a:ext cx="9525" cy="9525"/>
            </a:xfrm>
            <a:custGeom>
              <a:avLst/>
              <a:gdLst/>
              <a:ahLst/>
              <a:cxnLst/>
              <a:rect l="l" t="t" r="r" b="b"/>
              <a:pathLst>
                <a:path w="9525" h="9525" extrusionOk="0">
                  <a:moveTo>
                    <a:pt x="8718" y="10954"/>
                  </a:moveTo>
                  <a:cubicBezTo>
                    <a:pt x="5861" y="8096"/>
                    <a:pt x="7766" y="8096"/>
                    <a:pt x="7766" y="7144"/>
                  </a:cubicBezTo>
                  <a:cubicBezTo>
                    <a:pt x="9671" y="10001"/>
                    <a:pt x="4908" y="6191"/>
                    <a:pt x="8718" y="1095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053" name="Google Shape;14053;p15"/>
            <p:cNvSpPr/>
            <p:nvPr/>
          </p:nvSpPr>
          <p:spPr>
            <a:xfrm>
              <a:off x="7603184" y="2244566"/>
              <a:ext cx="9525" cy="9525"/>
            </a:xfrm>
            <a:custGeom>
              <a:avLst/>
              <a:gdLst/>
              <a:ahLst/>
              <a:cxnLst/>
              <a:rect l="l" t="t" r="r" b="b"/>
              <a:pathLst>
                <a:path w="9525" h="9525" extrusionOk="0">
                  <a:moveTo>
                    <a:pt x="8244" y="7144"/>
                  </a:moveTo>
                  <a:cubicBezTo>
                    <a:pt x="7291" y="8096"/>
                    <a:pt x="6339" y="11906"/>
                    <a:pt x="82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054" name="Google Shape;14054;p15"/>
            <p:cNvSpPr/>
            <p:nvPr/>
          </p:nvSpPr>
          <p:spPr>
            <a:xfrm>
              <a:off x="6816172" y="2212181"/>
              <a:ext cx="9525" cy="9525"/>
            </a:xfrm>
            <a:custGeom>
              <a:avLst/>
              <a:gdLst/>
              <a:ahLst/>
              <a:cxnLst/>
              <a:rect l="l" t="t" r="r" b="b"/>
              <a:pathLst>
                <a:path w="9525" h="9525" extrusionOk="0">
                  <a:moveTo>
                    <a:pt x="8491" y="9049"/>
                  </a:moveTo>
                  <a:cubicBezTo>
                    <a:pt x="7538" y="6191"/>
                    <a:pt x="6586" y="10954"/>
                    <a:pt x="7538" y="7144"/>
                  </a:cubicBezTo>
                  <a:cubicBezTo>
                    <a:pt x="7538" y="8096"/>
                    <a:pt x="8491" y="8096"/>
                    <a:pt x="8491" y="904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055" name="Google Shape;14055;p15"/>
            <p:cNvSpPr/>
            <p:nvPr/>
          </p:nvSpPr>
          <p:spPr>
            <a:xfrm>
              <a:off x="6812756" y="2219801"/>
              <a:ext cx="400050" cy="561975"/>
            </a:xfrm>
            <a:custGeom>
              <a:avLst/>
              <a:gdLst/>
              <a:ahLst/>
              <a:cxnLst/>
              <a:rect l="l" t="t" r="r" b="b"/>
              <a:pathLst>
                <a:path w="400050" h="561975" extrusionOk="0">
                  <a:moveTo>
                    <a:pt x="392906" y="385286"/>
                  </a:moveTo>
                  <a:cubicBezTo>
                    <a:pt x="406241" y="414814"/>
                    <a:pt x="356711" y="547211"/>
                    <a:pt x="372904" y="556736"/>
                  </a:cubicBezTo>
                  <a:cubicBezTo>
                    <a:pt x="303371" y="493871"/>
                    <a:pt x="257651" y="369094"/>
                    <a:pt x="198596" y="337661"/>
                  </a:cubicBezTo>
                  <a:cubicBezTo>
                    <a:pt x="185261" y="317659"/>
                    <a:pt x="143351" y="235744"/>
                    <a:pt x="136684" y="214789"/>
                  </a:cubicBezTo>
                  <a:cubicBezTo>
                    <a:pt x="100489" y="195739"/>
                    <a:pt x="100489" y="138589"/>
                    <a:pt x="77629" y="131921"/>
                  </a:cubicBezTo>
                  <a:cubicBezTo>
                    <a:pt x="70961" y="149066"/>
                    <a:pt x="91916" y="132874"/>
                    <a:pt x="89059" y="134779"/>
                  </a:cubicBezTo>
                  <a:cubicBezTo>
                    <a:pt x="90011" y="138589"/>
                    <a:pt x="8096" y="7144"/>
                    <a:pt x="7144" y="7144"/>
                  </a:cubicBezTo>
                  <a:cubicBezTo>
                    <a:pt x="10954" y="13811"/>
                    <a:pt x="13811" y="6191"/>
                    <a:pt x="9049" y="11906"/>
                  </a:cubicBezTo>
                  <a:cubicBezTo>
                    <a:pt x="-476" y="22384"/>
                    <a:pt x="296704" y="474821"/>
                    <a:pt x="362426" y="526256"/>
                  </a:cubicBezTo>
                  <a:cubicBezTo>
                    <a:pt x="341471" y="504349"/>
                    <a:pt x="392906" y="382429"/>
                    <a:pt x="392906" y="38528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056" name="Google Shape;14056;p15"/>
            <p:cNvSpPr/>
            <p:nvPr/>
          </p:nvSpPr>
          <p:spPr>
            <a:xfrm>
              <a:off x="6815614" y="2216943"/>
              <a:ext cx="9525" cy="9525"/>
            </a:xfrm>
            <a:custGeom>
              <a:avLst/>
              <a:gdLst/>
              <a:ahLst/>
              <a:cxnLst/>
              <a:rect l="l" t="t" r="r" b="b"/>
              <a:pathLst>
                <a:path w="9525" h="9525" extrusionOk="0">
                  <a:moveTo>
                    <a:pt x="10001" y="7144"/>
                  </a:moveTo>
                  <a:cubicBezTo>
                    <a:pt x="9049" y="8096"/>
                    <a:pt x="9049" y="10001"/>
                    <a:pt x="7144" y="9049"/>
                  </a:cubicBezTo>
                  <a:cubicBezTo>
                    <a:pt x="7144" y="9049"/>
                    <a:pt x="8096" y="7144"/>
                    <a:pt x="10001"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057" name="Google Shape;14057;p15"/>
            <p:cNvSpPr/>
            <p:nvPr/>
          </p:nvSpPr>
          <p:spPr>
            <a:xfrm>
              <a:off x="6827849" y="2272188"/>
              <a:ext cx="9525" cy="9525"/>
            </a:xfrm>
            <a:custGeom>
              <a:avLst/>
              <a:gdLst/>
              <a:ahLst/>
              <a:cxnLst/>
              <a:rect l="l" t="t" r="r" b="b"/>
              <a:pathLst>
                <a:path w="9525" h="9525" extrusionOk="0">
                  <a:moveTo>
                    <a:pt x="8244" y="7144"/>
                  </a:moveTo>
                  <a:cubicBezTo>
                    <a:pt x="7291" y="7144"/>
                    <a:pt x="6339" y="7144"/>
                    <a:pt x="82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058" name="Google Shape;14058;p15"/>
            <p:cNvSpPr/>
            <p:nvPr/>
          </p:nvSpPr>
          <p:spPr>
            <a:xfrm>
              <a:off x="6879431" y="2338863"/>
              <a:ext cx="9525" cy="9525"/>
            </a:xfrm>
            <a:custGeom>
              <a:avLst/>
              <a:gdLst/>
              <a:ahLst/>
              <a:cxnLst/>
              <a:rect l="l" t="t" r="r" b="b"/>
              <a:pathLst>
                <a:path w="9525" h="9525" extrusionOk="0">
                  <a:moveTo>
                    <a:pt x="10954" y="10001"/>
                  </a:moveTo>
                  <a:cubicBezTo>
                    <a:pt x="10001" y="10001"/>
                    <a:pt x="8096" y="8096"/>
                    <a:pt x="7144" y="7144"/>
                  </a:cubicBezTo>
                  <a:lnTo>
                    <a:pt x="10954" y="10001"/>
                  </a:ln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059" name="Google Shape;14059;p15"/>
            <p:cNvSpPr/>
            <p:nvPr/>
          </p:nvSpPr>
          <p:spPr>
            <a:xfrm>
              <a:off x="6883241" y="2354632"/>
              <a:ext cx="9525" cy="9525"/>
            </a:xfrm>
            <a:custGeom>
              <a:avLst/>
              <a:gdLst/>
              <a:ahLst/>
              <a:cxnLst/>
              <a:rect l="l" t="t" r="r" b="b"/>
              <a:pathLst>
                <a:path w="9525" h="9525" extrusionOk="0">
                  <a:moveTo>
                    <a:pt x="9049" y="7567"/>
                  </a:moveTo>
                  <a:cubicBezTo>
                    <a:pt x="9049" y="9472"/>
                    <a:pt x="8096" y="8520"/>
                    <a:pt x="7144" y="7567"/>
                  </a:cubicBezTo>
                  <a:cubicBezTo>
                    <a:pt x="8096" y="6615"/>
                    <a:pt x="8096" y="7567"/>
                    <a:pt x="9049"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060" name="Google Shape;14060;p15"/>
            <p:cNvSpPr/>
            <p:nvPr/>
          </p:nvSpPr>
          <p:spPr>
            <a:xfrm>
              <a:off x="6887333" y="2354103"/>
              <a:ext cx="9525" cy="9525"/>
            </a:xfrm>
            <a:custGeom>
              <a:avLst/>
              <a:gdLst/>
              <a:ahLst/>
              <a:cxnLst/>
              <a:rect l="l" t="t" r="r" b="b"/>
              <a:pathLst>
                <a:path w="9525" h="9525" extrusionOk="0">
                  <a:moveTo>
                    <a:pt x="7814" y="7144"/>
                  </a:moveTo>
                  <a:cubicBezTo>
                    <a:pt x="8767" y="8096"/>
                    <a:pt x="7814" y="9049"/>
                    <a:pt x="7814" y="10001"/>
                  </a:cubicBezTo>
                  <a:cubicBezTo>
                    <a:pt x="8767" y="9049"/>
                    <a:pt x="5910" y="8096"/>
                    <a:pt x="781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061" name="Google Shape;14061;p15"/>
            <p:cNvSpPr/>
            <p:nvPr/>
          </p:nvSpPr>
          <p:spPr>
            <a:xfrm>
              <a:off x="6898284" y="2380773"/>
              <a:ext cx="9525" cy="9525"/>
            </a:xfrm>
            <a:custGeom>
              <a:avLst/>
              <a:gdLst/>
              <a:ahLst/>
              <a:cxnLst/>
              <a:rect l="l" t="t" r="r" b="b"/>
              <a:pathLst>
                <a:path w="9525" h="9525" extrusionOk="0">
                  <a:moveTo>
                    <a:pt x="7341" y="7144"/>
                  </a:moveTo>
                  <a:cubicBezTo>
                    <a:pt x="7341" y="8096"/>
                    <a:pt x="9246" y="8096"/>
                    <a:pt x="8294" y="10001"/>
                  </a:cubicBezTo>
                  <a:cubicBezTo>
                    <a:pt x="9246" y="8096"/>
                    <a:pt x="6388" y="7144"/>
                    <a:pt x="7341"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062" name="Google Shape;14062;p15"/>
            <p:cNvSpPr/>
            <p:nvPr/>
          </p:nvSpPr>
          <p:spPr>
            <a:xfrm>
              <a:off x="6906630" y="2391251"/>
              <a:ext cx="9525" cy="9525"/>
            </a:xfrm>
            <a:custGeom>
              <a:avLst/>
              <a:gdLst/>
              <a:ahLst/>
              <a:cxnLst/>
              <a:rect l="l" t="t" r="r" b="b"/>
              <a:pathLst>
                <a:path w="9525" h="9525" extrusionOk="0">
                  <a:moveTo>
                    <a:pt x="7567" y="7144"/>
                  </a:moveTo>
                  <a:cubicBezTo>
                    <a:pt x="7567" y="8096"/>
                    <a:pt x="6615" y="9049"/>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063" name="Google Shape;14063;p15"/>
            <p:cNvSpPr/>
            <p:nvPr/>
          </p:nvSpPr>
          <p:spPr>
            <a:xfrm>
              <a:off x="7026354" y="2593986"/>
              <a:ext cx="9525" cy="9525"/>
            </a:xfrm>
            <a:custGeom>
              <a:avLst/>
              <a:gdLst/>
              <a:ahLst/>
              <a:cxnLst/>
              <a:rect l="l" t="t" r="r" b="b"/>
              <a:pathLst>
                <a:path w="9525" h="9525" extrusionOk="0">
                  <a:moveTo>
                    <a:pt x="7858" y="8244"/>
                  </a:moveTo>
                  <a:cubicBezTo>
                    <a:pt x="6906" y="6339"/>
                    <a:pt x="6906" y="7291"/>
                    <a:pt x="7858" y="82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064" name="Google Shape;14064;p15"/>
            <p:cNvSpPr/>
            <p:nvPr/>
          </p:nvSpPr>
          <p:spPr>
            <a:xfrm>
              <a:off x="7080691" y="2685573"/>
              <a:ext cx="9525" cy="9525"/>
            </a:xfrm>
            <a:custGeom>
              <a:avLst/>
              <a:gdLst/>
              <a:ahLst/>
              <a:cxnLst/>
              <a:rect l="l" t="t" r="r" b="b"/>
              <a:pathLst>
                <a:path w="9525" h="9525" extrusionOk="0">
                  <a:moveTo>
                    <a:pt x="7815" y="7144"/>
                  </a:moveTo>
                  <a:cubicBezTo>
                    <a:pt x="8767" y="8096"/>
                    <a:pt x="7815" y="8096"/>
                    <a:pt x="7815" y="9049"/>
                  </a:cubicBezTo>
                  <a:cubicBezTo>
                    <a:pt x="5909" y="7144"/>
                    <a:pt x="8767" y="8096"/>
                    <a:pt x="7815"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065" name="Google Shape;14065;p15"/>
            <p:cNvSpPr/>
            <p:nvPr/>
          </p:nvSpPr>
          <p:spPr>
            <a:xfrm>
              <a:off x="7119461" y="2715312"/>
              <a:ext cx="9525" cy="9525"/>
            </a:xfrm>
            <a:custGeom>
              <a:avLst/>
              <a:gdLst/>
              <a:ahLst/>
              <a:cxnLst/>
              <a:rect l="l" t="t" r="r" b="b"/>
              <a:pathLst>
                <a:path w="9525" h="9525" extrusionOk="0">
                  <a:moveTo>
                    <a:pt x="7144" y="8837"/>
                  </a:moveTo>
                  <a:cubicBezTo>
                    <a:pt x="7144" y="8837"/>
                    <a:pt x="10954" y="5027"/>
                    <a:pt x="7144" y="883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066" name="Google Shape;14066;p15"/>
            <p:cNvSpPr/>
            <p:nvPr/>
          </p:nvSpPr>
          <p:spPr>
            <a:xfrm>
              <a:off x="7174706" y="2782334"/>
              <a:ext cx="9525" cy="9525"/>
            </a:xfrm>
            <a:custGeom>
              <a:avLst/>
              <a:gdLst/>
              <a:ahLst/>
              <a:cxnLst/>
              <a:rect l="l" t="t" r="r" b="b"/>
              <a:pathLst>
                <a:path w="9525" h="9525" extrusionOk="0">
                  <a:moveTo>
                    <a:pt x="9049" y="7538"/>
                  </a:moveTo>
                  <a:cubicBezTo>
                    <a:pt x="6191" y="7538"/>
                    <a:pt x="10001" y="9443"/>
                    <a:pt x="7144" y="8491"/>
                  </a:cubicBezTo>
                  <a:cubicBezTo>
                    <a:pt x="7144" y="7538"/>
                    <a:pt x="8096" y="6586"/>
                    <a:pt x="9049" y="753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067" name="Google Shape;14067;p15"/>
            <p:cNvSpPr/>
            <p:nvPr/>
          </p:nvSpPr>
          <p:spPr>
            <a:xfrm>
              <a:off x="7180412" y="2780790"/>
              <a:ext cx="628650" cy="85725"/>
            </a:xfrm>
            <a:custGeom>
              <a:avLst/>
              <a:gdLst/>
              <a:ahLst/>
              <a:cxnLst/>
              <a:rect l="l" t="t" r="r" b="b"/>
              <a:pathLst>
                <a:path w="628650" h="85725" extrusionOk="0">
                  <a:moveTo>
                    <a:pt x="629136" y="74805"/>
                  </a:moveTo>
                  <a:cubicBezTo>
                    <a:pt x="649138" y="105285"/>
                    <a:pt x="246231" y="66232"/>
                    <a:pt x="260518" y="58612"/>
                  </a:cubicBezTo>
                  <a:cubicBezTo>
                    <a:pt x="248136" y="58612"/>
                    <a:pt x="141456" y="45278"/>
                    <a:pt x="148123" y="32895"/>
                  </a:cubicBezTo>
                  <a:cubicBezTo>
                    <a:pt x="113833" y="50992"/>
                    <a:pt x="92878" y="34800"/>
                    <a:pt x="64303" y="33847"/>
                  </a:cubicBezTo>
                  <a:cubicBezTo>
                    <a:pt x="67161" y="25275"/>
                    <a:pt x="71923" y="34800"/>
                    <a:pt x="71923" y="23370"/>
                  </a:cubicBezTo>
                  <a:cubicBezTo>
                    <a:pt x="76686" y="25275"/>
                    <a:pt x="6201" y="14797"/>
                    <a:pt x="7153" y="13845"/>
                  </a:cubicBezTo>
                  <a:cubicBezTo>
                    <a:pt x="9058" y="13845"/>
                    <a:pt x="16678" y="11940"/>
                    <a:pt x="12868" y="13845"/>
                  </a:cubicBezTo>
                  <a:cubicBezTo>
                    <a:pt x="16678" y="10987"/>
                    <a:pt x="16678" y="10035"/>
                    <a:pt x="13821" y="10035"/>
                  </a:cubicBezTo>
                  <a:cubicBezTo>
                    <a:pt x="44301" y="-13778"/>
                    <a:pt x="636756" y="118620"/>
                    <a:pt x="629136" y="74805"/>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068" name="Google Shape;14068;p15"/>
            <p:cNvSpPr/>
            <p:nvPr/>
          </p:nvSpPr>
          <p:spPr>
            <a:xfrm>
              <a:off x="7179469" y="2782728"/>
              <a:ext cx="9525" cy="9525"/>
            </a:xfrm>
            <a:custGeom>
              <a:avLst/>
              <a:gdLst/>
              <a:ahLst/>
              <a:cxnLst/>
              <a:rect l="l" t="t" r="r" b="b"/>
              <a:pathLst>
                <a:path w="9525" h="9525" extrusionOk="0">
                  <a:moveTo>
                    <a:pt x="7144" y="7144"/>
                  </a:moveTo>
                  <a:cubicBezTo>
                    <a:pt x="7144" y="8096"/>
                    <a:pt x="9049" y="9049"/>
                    <a:pt x="7144" y="10954"/>
                  </a:cubicBezTo>
                  <a:cubicBezTo>
                    <a:pt x="7144" y="9049"/>
                    <a:pt x="7144"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069" name="Google Shape;14069;p15"/>
            <p:cNvSpPr/>
            <p:nvPr/>
          </p:nvSpPr>
          <p:spPr>
            <a:xfrm>
              <a:off x="7221908" y="2800826"/>
              <a:ext cx="9525" cy="9525"/>
            </a:xfrm>
            <a:custGeom>
              <a:avLst/>
              <a:gdLst/>
              <a:ahLst/>
              <a:cxnLst/>
              <a:rect l="l" t="t" r="r" b="b"/>
              <a:pathLst>
                <a:path w="9525" h="9525" extrusionOk="0">
                  <a:moveTo>
                    <a:pt x="7567" y="7144"/>
                  </a:moveTo>
                  <a:cubicBezTo>
                    <a:pt x="7567" y="8096"/>
                    <a:pt x="6615" y="9049"/>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070" name="Google Shape;14070;p15"/>
            <p:cNvSpPr/>
            <p:nvPr/>
          </p:nvSpPr>
          <p:spPr>
            <a:xfrm>
              <a:off x="7228999" y="2802731"/>
              <a:ext cx="19050" cy="9525"/>
            </a:xfrm>
            <a:custGeom>
              <a:avLst/>
              <a:gdLst/>
              <a:ahLst/>
              <a:cxnLst/>
              <a:rect l="l" t="t" r="r" b="b"/>
              <a:pathLst>
                <a:path w="19050" h="9525" extrusionOk="0">
                  <a:moveTo>
                    <a:pt x="11906" y="7144"/>
                  </a:moveTo>
                  <a:cubicBezTo>
                    <a:pt x="11906" y="8096"/>
                    <a:pt x="9049" y="9049"/>
                    <a:pt x="7144" y="9049"/>
                  </a:cubicBezTo>
                  <a:lnTo>
                    <a:pt x="11906" y="7144"/>
                  </a:ln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071" name="Google Shape;14071;p15"/>
            <p:cNvSpPr/>
            <p:nvPr/>
          </p:nvSpPr>
          <p:spPr>
            <a:xfrm>
              <a:off x="7243286" y="2809398"/>
              <a:ext cx="9525" cy="9525"/>
            </a:xfrm>
            <a:custGeom>
              <a:avLst/>
              <a:gdLst/>
              <a:ahLst/>
              <a:cxnLst/>
              <a:rect l="l" t="t" r="r" b="b"/>
              <a:pathLst>
                <a:path w="9525" h="9525" extrusionOk="0">
                  <a:moveTo>
                    <a:pt x="8096" y="7144"/>
                  </a:moveTo>
                  <a:cubicBezTo>
                    <a:pt x="9049" y="8096"/>
                    <a:pt x="8096" y="9049"/>
                    <a:pt x="7144" y="8096"/>
                  </a:cubicBezTo>
                  <a:cubicBezTo>
                    <a:pt x="7144" y="8096"/>
                    <a:pt x="8096" y="7144"/>
                    <a:pt x="8096"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072" name="Google Shape;14072;p15"/>
            <p:cNvSpPr/>
            <p:nvPr/>
          </p:nvSpPr>
          <p:spPr>
            <a:xfrm>
              <a:off x="7244997" y="2806541"/>
              <a:ext cx="9525" cy="9525"/>
            </a:xfrm>
            <a:custGeom>
              <a:avLst/>
              <a:gdLst/>
              <a:ahLst/>
              <a:cxnLst/>
              <a:rect l="l" t="t" r="r" b="b"/>
              <a:pathLst>
                <a:path w="9525" h="9525" extrusionOk="0">
                  <a:moveTo>
                    <a:pt x="7338" y="7144"/>
                  </a:moveTo>
                  <a:cubicBezTo>
                    <a:pt x="8291" y="7144"/>
                    <a:pt x="8291" y="8096"/>
                    <a:pt x="9243" y="9049"/>
                  </a:cubicBezTo>
                  <a:cubicBezTo>
                    <a:pt x="9243" y="8096"/>
                    <a:pt x="6386" y="9049"/>
                    <a:pt x="7338"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073" name="Google Shape;14073;p15"/>
            <p:cNvSpPr/>
            <p:nvPr/>
          </p:nvSpPr>
          <p:spPr>
            <a:xfrm>
              <a:off x="7267857" y="2812970"/>
              <a:ext cx="9525" cy="9525"/>
            </a:xfrm>
            <a:custGeom>
              <a:avLst/>
              <a:gdLst/>
              <a:ahLst/>
              <a:cxnLst/>
              <a:rect l="l" t="t" r="r" b="b"/>
              <a:pathLst>
                <a:path w="9525" h="9525" extrusionOk="0">
                  <a:moveTo>
                    <a:pt x="7338" y="7382"/>
                  </a:moveTo>
                  <a:cubicBezTo>
                    <a:pt x="8291" y="7382"/>
                    <a:pt x="9243" y="6429"/>
                    <a:pt x="9243" y="8334"/>
                  </a:cubicBezTo>
                  <a:cubicBezTo>
                    <a:pt x="9243" y="7382"/>
                    <a:pt x="6386" y="9287"/>
                    <a:pt x="7338" y="7382"/>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074" name="Google Shape;14074;p15"/>
            <p:cNvSpPr/>
            <p:nvPr/>
          </p:nvSpPr>
          <p:spPr>
            <a:xfrm>
              <a:off x="7278529" y="2813208"/>
              <a:ext cx="9525" cy="9525"/>
            </a:xfrm>
            <a:custGeom>
              <a:avLst/>
              <a:gdLst/>
              <a:ahLst/>
              <a:cxnLst/>
              <a:rect l="l" t="t" r="r" b="b"/>
              <a:pathLst>
                <a:path w="9525" h="9525" extrusionOk="0">
                  <a:moveTo>
                    <a:pt x="7144" y="7144"/>
                  </a:moveTo>
                  <a:cubicBezTo>
                    <a:pt x="8096" y="7144"/>
                    <a:pt x="9049" y="9049"/>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075" name="Google Shape;14075;p15"/>
            <p:cNvSpPr/>
            <p:nvPr/>
          </p:nvSpPr>
          <p:spPr>
            <a:xfrm>
              <a:off x="7473644" y="2842021"/>
              <a:ext cx="9525" cy="9525"/>
            </a:xfrm>
            <a:custGeom>
              <a:avLst/>
              <a:gdLst/>
              <a:ahLst/>
              <a:cxnLst/>
              <a:rect l="l" t="t" r="r" b="b"/>
              <a:pathLst>
                <a:path w="9525" h="9525" extrusionOk="0">
                  <a:moveTo>
                    <a:pt x="8244" y="7858"/>
                  </a:moveTo>
                  <a:cubicBezTo>
                    <a:pt x="6339" y="6906"/>
                    <a:pt x="7291" y="6906"/>
                    <a:pt x="8244" y="785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076" name="Google Shape;14076;p15"/>
            <p:cNvSpPr/>
            <p:nvPr/>
          </p:nvSpPr>
          <p:spPr>
            <a:xfrm>
              <a:off x="7559516" y="2860833"/>
              <a:ext cx="9525" cy="9525"/>
            </a:xfrm>
            <a:custGeom>
              <a:avLst/>
              <a:gdLst/>
              <a:ahLst/>
              <a:cxnLst/>
              <a:rect l="l" t="t" r="r" b="b"/>
              <a:pathLst>
                <a:path w="9525" h="9525" extrusionOk="0">
                  <a:moveTo>
                    <a:pt x="7144" y="7144"/>
                  </a:moveTo>
                  <a:cubicBezTo>
                    <a:pt x="8096" y="7144"/>
                    <a:pt x="8096" y="8096"/>
                    <a:pt x="8096" y="8096"/>
                  </a:cubicBezTo>
                  <a:cubicBezTo>
                    <a:pt x="7144" y="8096"/>
                    <a:pt x="9049"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077" name="Google Shape;14077;p15"/>
            <p:cNvSpPr/>
            <p:nvPr/>
          </p:nvSpPr>
          <p:spPr>
            <a:xfrm>
              <a:off x="7606189" y="2863056"/>
              <a:ext cx="9525" cy="9525"/>
            </a:xfrm>
            <a:custGeom>
              <a:avLst/>
              <a:gdLst/>
              <a:ahLst/>
              <a:cxnLst/>
              <a:rect l="l" t="t" r="r" b="b"/>
              <a:pathLst>
                <a:path w="9525" h="9525" extrusionOk="0">
                  <a:moveTo>
                    <a:pt x="7144" y="9684"/>
                  </a:moveTo>
                  <a:cubicBezTo>
                    <a:pt x="7144" y="9684"/>
                    <a:pt x="8096" y="3969"/>
                    <a:pt x="7144" y="968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078" name="Google Shape;14078;p15"/>
            <p:cNvSpPr/>
            <p:nvPr/>
          </p:nvSpPr>
          <p:spPr>
            <a:xfrm>
              <a:off x="7786303" y="2669381"/>
              <a:ext cx="9525" cy="9525"/>
            </a:xfrm>
            <a:custGeom>
              <a:avLst/>
              <a:gdLst/>
              <a:ahLst/>
              <a:cxnLst/>
              <a:rect l="l" t="t" r="r" b="b"/>
              <a:pathLst>
                <a:path w="9525" h="9525" extrusionOk="0">
                  <a:moveTo>
                    <a:pt x="9909" y="7144"/>
                  </a:moveTo>
                  <a:cubicBezTo>
                    <a:pt x="8956" y="7144"/>
                    <a:pt x="4194" y="8096"/>
                    <a:pt x="9909"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079" name="Google Shape;14079;p15"/>
            <p:cNvSpPr/>
            <p:nvPr/>
          </p:nvSpPr>
          <p:spPr>
            <a:xfrm>
              <a:off x="7782401" y="2656998"/>
              <a:ext cx="9525" cy="19050"/>
            </a:xfrm>
            <a:custGeom>
              <a:avLst/>
              <a:gdLst/>
              <a:ahLst/>
              <a:cxnLst/>
              <a:rect l="l" t="t" r="r" b="b"/>
              <a:pathLst>
                <a:path w="9525" h="19050" extrusionOk="0">
                  <a:moveTo>
                    <a:pt x="7144" y="7144"/>
                  </a:moveTo>
                  <a:cubicBezTo>
                    <a:pt x="10954" y="27146"/>
                    <a:pt x="9049" y="1476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080" name="Google Shape;14080;p15"/>
            <p:cNvSpPr/>
            <p:nvPr/>
          </p:nvSpPr>
          <p:spPr>
            <a:xfrm>
              <a:off x="7777776" y="2660808"/>
              <a:ext cx="9525" cy="19050"/>
            </a:xfrm>
            <a:custGeom>
              <a:avLst/>
              <a:gdLst/>
              <a:ahLst/>
              <a:cxnLst/>
              <a:rect l="l" t="t" r="r" b="b"/>
              <a:pathLst>
                <a:path w="9525" h="19050" extrusionOk="0">
                  <a:moveTo>
                    <a:pt x="7959" y="11906"/>
                  </a:moveTo>
                  <a:cubicBezTo>
                    <a:pt x="8911" y="10001"/>
                    <a:pt x="8911" y="9049"/>
                    <a:pt x="8911" y="7144"/>
                  </a:cubicBezTo>
                  <a:cubicBezTo>
                    <a:pt x="7959" y="9049"/>
                    <a:pt x="6054" y="10954"/>
                    <a:pt x="7959" y="1190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081" name="Google Shape;14081;p15"/>
            <p:cNvSpPr/>
            <p:nvPr/>
          </p:nvSpPr>
          <p:spPr>
            <a:xfrm>
              <a:off x="7775258" y="2665423"/>
              <a:ext cx="9525" cy="9525"/>
            </a:xfrm>
            <a:custGeom>
              <a:avLst/>
              <a:gdLst/>
              <a:ahLst/>
              <a:cxnLst/>
              <a:rect l="l" t="t" r="r" b="b"/>
              <a:pathLst>
                <a:path w="9525" h="9525" extrusionOk="0">
                  <a:moveTo>
                    <a:pt x="8573" y="8244"/>
                  </a:moveTo>
                  <a:cubicBezTo>
                    <a:pt x="6667" y="7291"/>
                    <a:pt x="6667" y="6339"/>
                    <a:pt x="8573" y="82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082" name="Google Shape;14082;p15"/>
            <p:cNvSpPr/>
            <p:nvPr/>
          </p:nvSpPr>
          <p:spPr>
            <a:xfrm>
              <a:off x="7768352" y="2664618"/>
              <a:ext cx="9525" cy="9525"/>
            </a:xfrm>
            <a:custGeom>
              <a:avLst/>
              <a:gdLst/>
              <a:ahLst/>
              <a:cxnLst/>
              <a:rect l="l" t="t" r="r" b="b"/>
              <a:pathLst>
                <a:path w="9525" h="9525" extrusionOk="0">
                  <a:moveTo>
                    <a:pt x="7858" y="7144"/>
                  </a:moveTo>
                  <a:cubicBezTo>
                    <a:pt x="7858" y="7144"/>
                    <a:pt x="6906" y="8096"/>
                    <a:pt x="7858" y="7144"/>
                  </a:cubicBezTo>
                  <a:cubicBezTo>
                    <a:pt x="6906" y="9049"/>
                    <a:pt x="6906" y="8096"/>
                    <a:pt x="7858"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083" name="Google Shape;14083;p15"/>
            <p:cNvSpPr/>
            <p:nvPr/>
          </p:nvSpPr>
          <p:spPr>
            <a:xfrm>
              <a:off x="7765256" y="2656277"/>
              <a:ext cx="19050" cy="19050"/>
            </a:xfrm>
            <a:custGeom>
              <a:avLst/>
              <a:gdLst/>
              <a:ahLst/>
              <a:cxnLst/>
              <a:rect l="l" t="t" r="r" b="b"/>
              <a:pathLst>
                <a:path w="19050" h="19050" extrusionOk="0">
                  <a:moveTo>
                    <a:pt x="7144" y="15485"/>
                  </a:moveTo>
                  <a:cubicBezTo>
                    <a:pt x="8096" y="20248"/>
                    <a:pt x="25241" y="-5470"/>
                    <a:pt x="7144" y="15485"/>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084" name="Google Shape;14084;p15"/>
            <p:cNvSpPr/>
            <p:nvPr/>
          </p:nvSpPr>
          <p:spPr>
            <a:xfrm>
              <a:off x="7769066" y="2664195"/>
              <a:ext cx="9525" cy="9525"/>
            </a:xfrm>
            <a:custGeom>
              <a:avLst/>
              <a:gdLst/>
              <a:ahLst/>
              <a:cxnLst/>
              <a:rect l="l" t="t" r="r" b="b"/>
              <a:pathLst>
                <a:path w="9525" h="9525" extrusionOk="0">
                  <a:moveTo>
                    <a:pt x="7144" y="7567"/>
                  </a:moveTo>
                  <a:cubicBezTo>
                    <a:pt x="7144" y="7567"/>
                    <a:pt x="8096" y="7567"/>
                    <a:pt x="8096" y="7567"/>
                  </a:cubicBezTo>
                  <a:cubicBezTo>
                    <a:pt x="8096" y="6615"/>
                    <a:pt x="7144" y="7567"/>
                    <a:pt x="7144"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085" name="Google Shape;14085;p15"/>
            <p:cNvSpPr/>
            <p:nvPr/>
          </p:nvSpPr>
          <p:spPr>
            <a:xfrm>
              <a:off x="7772876" y="2663226"/>
              <a:ext cx="9525" cy="9525"/>
            </a:xfrm>
            <a:custGeom>
              <a:avLst/>
              <a:gdLst/>
              <a:ahLst/>
              <a:cxnLst/>
              <a:rect l="l" t="t" r="r" b="b"/>
              <a:pathLst>
                <a:path w="9525" h="9525" extrusionOk="0">
                  <a:moveTo>
                    <a:pt x="7144" y="9488"/>
                  </a:moveTo>
                  <a:cubicBezTo>
                    <a:pt x="7144" y="8536"/>
                    <a:pt x="10001" y="4726"/>
                    <a:pt x="7144" y="948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086" name="Google Shape;14086;p15"/>
            <p:cNvSpPr/>
            <p:nvPr/>
          </p:nvSpPr>
          <p:spPr>
            <a:xfrm>
              <a:off x="7757934" y="2655318"/>
              <a:ext cx="9525" cy="19050"/>
            </a:xfrm>
            <a:custGeom>
              <a:avLst/>
              <a:gdLst/>
              <a:ahLst/>
              <a:cxnLst/>
              <a:rect l="l" t="t" r="r" b="b"/>
              <a:pathLst>
                <a:path w="9525" h="19050" extrusionOk="0">
                  <a:moveTo>
                    <a:pt x="8751" y="16444"/>
                  </a:moveTo>
                  <a:cubicBezTo>
                    <a:pt x="11609" y="3109"/>
                    <a:pt x="3989" y="5014"/>
                    <a:pt x="8751" y="164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087" name="Google Shape;14087;p15"/>
            <p:cNvSpPr/>
            <p:nvPr/>
          </p:nvSpPr>
          <p:spPr>
            <a:xfrm>
              <a:off x="7755731" y="2649378"/>
              <a:ext cx="9525" cy="9525"/>
            </a:xfrm>
            <a:custGeom>
              <a:avLst/>
              <a:gdLst/>
              <a:ahLst/>
              <a:cxnLst/>
              <a:rect l="l" t="t" r="r" b="b"/>
              <a:pathLst>
                <a:path w="9525" h="9525" extrusionOk="0">
                  <a:moveTo>
                    <a:pt x="7144" y="7144"/>
                  </a:moveTo>
                  <a:cubicBezTo>
                    <a:pt x="7144" y="8096"/>
                    <a:pt x="7144" y="8096"/>
                    <a:pt x="7144" y="7144"/>
                  </a:cubicBezTo>
                  <a:cubicBezTo>
                    <a:pt x="7144" y="8096"/>
                    <a:pt x="7144"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088" name="Google Shape;14088;p15"/>
            <p:cNvSpPr/>
            <p:nvPr/>
          </p:nvSpPr>
          <p:spPr>
            <a:xfrm>
              <a:off x="7741444" y="2651640"/>
              <a:ext cx="19050" cy="19050"/>
            </a:xfrm>
            <a:custGeom>
              <a:avLst/>
              <a:gdLst/>
              <a:ahLst/>
              <a:cxnLst/>
              <a:rect l="l" t="t" r="r" b="b"/>
              <a:pathLst>
                <a:path w="19050" h="19050" extrusionOk="0">
                  <a:moveTo>
                    <a:pt x="7144" y="13455"/>
                  </a:moveTo>
                  <a:cubicBezTo>
                    <a:pt x="26194" y="8692"/>
                    <a:pt x="18574" y="2025"/>
                    <a:pt x="7144" y="13455"/>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089" name="Google Shape;14089;p15"/>
            <p:cNvSpPr/>
            <p:nvPr/>
          </p:nvSpPr>
          <p:spPr>
            <a:xfrm>
              <a:off x="7741169" y="2648861"/>
              <a:ext cx="9525" cy="9525"/>
            </a:xfrm>
            <a:custGeom>
              <a:avLst/>
              <a:gdLst/>
              <a:ahLst/>
              <a:cxnLst/>
              <a:rect l="l" t="t" r="r" b="b"/>
              <a:pathLst>
                <a:path w="9525" h="9525" extrusionOk="0">
                  <a:moveTo>
                    <a:pt x="7419" y="9566"/>
                  </a:moveTo>
                  <a:cubicBezTo>
                    <a:pt x="6466" y="2898"/>
                    <a:pt x="8371" y="12423"/>
                    <a:pt x="7419" y="956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090" name="Google Shape;14090;p15"/>
            <p:cNvSpPr/>
            <p:nvPr/>
          </p:nvSpPr>
          <p:spPr>
            <a:xfrm>
              <a:off x="7731218" y="2650961"/>
              <a:ext cx="9525" cy="19050"/>
            </a:xfrm>
            <a:custGeom>
              <a:avLst/>
              <a:gdLst/>
              <a:ahLst/>
              <a:cxnLst/>
              <a:rect l="l" t="t" r="r" b="b"/>
              <a:pathLst>
                <a:path w="9525" h="19050" extrusionOk="0">
                  <a:moveTo>
                    <a:pt x="9750" y="14133"/>
                  </a:moveTo>
                  <a:cubicBezTo>
                    <a:pt x="7845" y="-2059"/>
                    <a:pt x="4988" y="15086"/>
                    <a:pt x="9750" y="14133"/>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091" name="Google Shape;14091;p15"/>
            <p:cNvSpPr/>
            <p:nvPr/>
          </p:nvSpPr>
          <p:spPr>
            <a:xfrm>
              <a:off x="7737634" y="2657951"/>
              <a:ext cx="9525" cy="9525"/>
            </a:xfrm>
            <a:custGeom>
              <a:avLst/>
              <a:gdLst/>
              <a:ahLst/>
              <a:cxnLst/>
              <a:rect l="l" t="t" r="r" b="b"/>
              <a:pathLst>
                <a:path w="9525" h="9525" extrusionOk="0">
                  <a:moveTo>
                    <a:pt x="9049" y="8096"/>
                  </a:moveTo>
                  <a:cubicBezTo>
                    <a:pt x="8096" y="8096"/>
                    <a:pt x="7144" y="8096"/>
                    <a:pt x="7144" y="7144"/>
                  </a:cubicBezTo>
                  <a:cubicBezTo>
                    <a:pt x="8096" y="8096"/>
                    <a:pt x="8096" y="10001"/>
                    <a:pt x="9049" y="809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092" name="Google Shape;14092;p15"/>
            <p:cNvSpPr/>
            <p:nvPr/>
          </p:nvSpPr>
          <p:spPr>
            <a:xfrm>
              <a:off x="7726204" y="2649378"/>
              <a:ext cx="9525" cy="9525"/>
            </a:xfrm>
            <a:custGeom>
              <a:avLst/>
              <a:gdLst/>
              <a:ahLst/>
              <a:cxnLst/>
              <a:rect l="l" t="t" r="r" b="b"/>
              <a:pathLst>
                <a:path w="9525" h="9525" extrusionOk="0">
                  <a:moveTo>
                    <a:pt x="7144" y="7144"/>
                  </a:moveTo>
                  <a:cubicBezTo>
                    <a:pt x="7144" y="7144"/>
                    <a:pt x="8096" y="7144"/>
                    <a:pt x="8096" y="7144"/>
                  </a:cubicBezTo>
                  <a:cubicBezTo>
                    <a:pt x="8096"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093" name="Google Shape;14093;p15"/>
            <p:cNvSpPr/>
            <p:nvPr/>
          </p:nvSpPr>
          <p:spPr>
            <a:xfrm>
              <a:off x="7725040" y="2656046"/>
              <a:ext cx="9525" cy="9525"/>
            </a:xfrm>
            <a:custGeom>
              <a:avLst/>
              <a:gdLst/>
              <a:ahLst/>
              <a:cxnLst/>
              <a:rect l="l" t="t" r="r" b="b"/>
              <a:pathLst>
                <a:path w="9525" h="9525" extrusionOk="0">
                  <a:moveTo>
                    <a:pt x="9260" y="7144"/>
                  </a:moveTo>
                  <a:cubicBezTo>
                    <a:pt x="4498" y="8096"/>
                    <a:pt x="9260" y="8096"/>
                    <a:pt x="9260"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094" name="Google Shape;14094;p15"/>
            <p:cNvSpPr/>
            <p:nvPr/>
          </p:nvSpPr>
          <p:spPr>
            <a:xfrm>
              <a:off x="7640479" y="2638758"/>
              <a:ext cx="95250" cy="28575"/>
            </a:xfrm>
            <a:custGeom>
              <a:avLst/>
              <a:gdLst/>
              <a:ahLst/>
              <a:cxnLst/>
              <a:rect l="l" t="t" r="r" b="b"/>
              <a:pathLst>
                <a:path w="95250" h="28575" extrusionOk="0">
                  <a:moveTo>
                    <a:pt x="7144" y="11097"/>
                  </a:moveTo>
                  <a:cubicBezTo>
                    <a:pt x="9049" y="36814"/>
                    <a:pt x="85249" y="19669"/>
                    <a:pt x="90011" y="22527"/>
                  </a:cubicBezTo>
                  <a:cubicBezTo>
                    <a:pt x="85249" y="19669"/>
                    <a:pt x="85249" y="16812"/>
                    <a:pt x="90011" y="14907"/>
                  </a:cubicBezTo>
                  <a:cubicBezTo>
                    <a:pt x="53816" y="-3191"/>
                    <a:pt x="25241" y="16812"/>
                    <a:pt x="7144" y="1109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095" name="Google Shape;14095;p15"/>
            <p:cNvSpPr/>
            <p:nvPr/>
          </p:nvSpPr>
          <p:spPr>
            <a:xfrm>
              <a:off x="7650004" y="2638606"/>
              <a:ext cx="9525" cy="9525"/>
            </a:xfrm>
            <a:custGeom>
              <a:avLst/>
              <a:gdLst/>
              <a:ahLst/>
              <a:cxnLst/>
              <a:rect l="l" t="t" r="r" b="b"/>
              <a:pathLst>
                <a:path w="9525" h="9525" extrusionOk="0">
                  <a:moveTo>
                    <a:pt x="7144" y="9343"/>
                  </a:moveTo>
                  <a:cubicBezTo>
                    <a:pt x="10001" y="5534"/>
                    <a:pt x="7144" y="7438"/>
                    <a:pt x="7144" y="9343"/>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096" name="Google Shape;14096;p15"/>
            <p:cNvSpPr/>
            <p:nvPr/>
          </p:nvSpPr>
          <p:spPr>
            <a:xfrm>
              <a:off x="7640479" y="2642711"/>
              <a:ext cx="9525" cy="9525"/>
            </a:xfrm>
            <a:custGeom>
              <a:avLst/>
              <a:gdLst/>
              <a:ahLst/>
              <a:cxnLst/>
              <a:rect l="l" t="t" r="r" b="b"/>
              <a:pathLst>
                <a:path w="9525" h="9525" extrusionOk="0">
                  <a:moveTo>
                    <a:pt x="7144" y="7144"/>
                  </a:moveTo>
                  <a:lnTo>
                    <a:pt x="7144" y="7144"/>
                  </a:ln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097" name="Google Shape;14097;p15"/>
            <p:cNvSpPr/>
            <p:nvPr/>
          </p:nvSpPr>
          <p:spPr>
            <a:xfrm>
              <a:off x="7658682" y="2653993"/>
              <a:ext cx="9525" cy="9525"/>
            </a:xfrm>
            <a:custGeom>
              <a:avLst/>
              <a:gdLst/>
              <a:ahLst/>
              <a:cxnLst/>
              <a:rect l="l" t="t" r="r" b="b"/>
              <a:pathLst>
                <a:path w="9525" h="9525" extrusionOk="0">
                  <a:moveTo>
                    <a:pt x="7990" y="8244"/>
                  </a:moveTo>
                  <a:cubicBezTo>
                    <a:pt x="7990" y="7291"/>
                    <a:pt x="6086" y="6339"/>
                    <a:pt x="7990" y="82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098" name="Google Shape;14098;p15"/>
            <p:cNvSpPr/>
            <p:nvPr/>
          </p:nvSpPr>
          <p:spPr>
            <a:xfrm>
              <a:off x="7662386" y="2639853"/>
              <a:ext cx="9525" cy="9525"/>
            </a:xfrm>
            <a:custGeom>
              <a:avLst/>
              <a:gdLst/>
              <a:ahLst/>
              <a:cxnLst/>
              <a:rect l="l" t="t" r="r" b="b"/>
              <a:pathLst>
                <a:path w="9525" h="9525" extrusionOk="0">
                  <a:moveTo>
                    <a:pt x="7144" y="7144"/>
                  </a:moveTo>
                  <a:cubicBezTo>
                    <a:pt x="8096" y="8096"/>
                    <a:pt x="9049" y="9049"/>
                    <a:pt x="10001" y="10954"/>
                  </a:cubicBezTo>
                  <a:cubicBezTo>
                    <a:pt x="10001" y="9049"/>
                    <a:pt x="10001"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099" name="Google Shape;14099;p15"/>
            <p:cNvSpPr/>
            <p:nvPr/>
          </p:nvSpPr>
          <p:spPr>
            <a:xfrm>
              <a:off x="7682716" y="2641758"/>
              <a:ext cx="9525" cy="9525"/>
            </a:xfrm>
            <a:custGeom>
              <a:avLst/>
              <a:gdLst/>
              <a:ahLst/>
              <a:cxnLst/>
              <a:rect l="l" t="t" r="r" b="b"/>
              <a:pathLst>
                <a:path w="9525" h="9525" extrusionOk="0">
                  <a:moveTo>
                    <a:pt x="7769" y="10001"/>
                  </a:moveTo>
                  <a:cubicBezTo>
                    <a:pt x="8722" y="9049"/>
                    <a:pt x="7769" y="8096"/>
                    <a:pt x="8722" y="7144"/>
                  </a:cubicBezTo>
                  <a:cubicBezTo>
                    <a:pt x="6817" y="7144"/>
                    <a:pt x="6817" y="8096"/>
                    <a:pt x="7769" y="10001"/>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100" name="Google Shape;14100;p15"/>
            <p:cNvSpPr/>
            <p:nvPr/>
          </p:nvSpPr>
          <p:spPr>
            <a:xfrm>
              <a:off x="7642585" y="2639853"/>
              <a:ext cx="9525" cy="9525"/>
            </a:xfrm>
            <a:custGeom>
              <a:avLst/>
              <a:gdLst/>
              <a:ahLst/>
              <a:cxnLst/>
              <a:rect l="l" t="t" r="r" b="b"/>
              <a:pathLst>
                <a:path w="9525" h="9525" extrusionOk="0">
                  <a:moveTo>
                    <a:pt x="10752" y="7144"/>
                  </a:moveTo>
                  <a:cubicBezTo>
                    <a:pt x="9800" y="7144"/>
                    <a:pt x="3132" y="10954"/>
                    <a:pt x="10752"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101" name="Google Shape;14101;p15"/>
            <p:cNvSpPr/>
            <p:nvPr/>
          </p:nvSpPr>
          <p:spPr>
            <a:xfrm>
              <a:off x="7594307" y="2642711"/>
              <a:ext cx="57150" cy="19050"/>
            </a:xfrm>
            <a:custGeom>
              <a:avLst/>
              <a:gdLst/>
              <a:ahLst/>
              <a:cxnLst/>
              <a:rect l="l" t="t" r="r" b="b"/>
              <a:pathLst>
                <a:path w="57150" h="19050" extrusionOk="0">
                  <a:moveTo>
                    <a:pt x="7596" y="19526"/>
                  </a:moveTo>
                  <a:cubicBezTo>
                    <a:pt x="8548" y="21431"/>
                    <a:pt x="46648" y="17621"/>
                    <a:pt x="49505" y="17621"/>
                  </a:cubicBezTo>
                  <a:cubicBezTo>
                    <a:pt x="50458" y="13811"/>
                    <a:pt x="50458" y="10954"/>
                    <a:pt x="50458" y="7144"/>
                  </a:cubicBezTo>
                  <a:cubicBezTo>
                    <a:pt x="45696" y="11906"/>
                    <a:pt x="43790" y="11906"/>
                    <a:pt x="44743" y="7144"/>
                  </a:cubicBezTo>
                  <a:cubicBezTo>
                    <a:pt x="37123" y="7144"/>
                    <a:pt x="2833" y="17621"/>
                    <a:pt x="7596" y="1952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102" name="Google Shape;14102;p15"/>
            <p:cNvSpPr/>
            <p:nvPr/>
          </p:nvSpPr>
          <p:spPr>
            <a:xfrm>
              <a:off x="7625239" y="2642711"/>
              <a:ext cx="9525" cy="9525"/>
            </a:xfrm>
            <a:custGeom>
              <a:avLst/>
              <a:gdLst/>
              <a:ahLst/>
              <a:cxnLst/>
              <a:rect l="l" t="t" r="r" b="b"/>
              <a:pathLst>
                <a:path w="9525" h="9525" extrusionOk="0">
                  <a:moveTo>
                    <a:pt x="8096" y="7144"/>
                  </a:moveTo>
                  <a:lnTo>
                    <a:pt x="7144" y="9049"/>
                  </a:lnTo>
                  <a:cubicBezTo>
                    <a:pt x="8096" y="9049"/>
                    <a:pt x="8096" y="8096"/>
                    <a:pt x="8096"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103" name="Google Shape;14103;p15"/>
            <p:cNvSpPr/>
            <p:nvPr/>
          </p:nvSpPr>
          <p:spPr>
            <a:xfrm>
              <a:off x="7560469" y="2647111"/>
              <a:ext cx="38100" cy="19050"/>
            </a:xfrm>
            <a:custGeom>
              <a:avLst/>
              <a:gdLst/>
              <a:ahLst/>
              <a:cxnLst/>
              <a:rect l="l" t="t" r="r" b="b"/>
              <a:pathLst>
                <a:path w="38100" h="19050" extrusionOk="0">
                  <a:moveTo>
                    <a:pt x="27146" y="9411"/>
                  </a:moveTo>
                  <a:cubicBezTo>
                    <a:pt x="18574" y="5601"/>
                    <a:pt x="18574" y="16078"/>
                    <a:pt x="7144" y="19888"/>
                  </a:cubicBezTo>
                  <a:cubicBezTo>
                    <a:pt x="15716" y="23698"/>
                    <a:pt x="50006" y="-114"/>
                    <a:pt x="27146" y="9411"/>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104" name="Google Shape;14104;p15"/>
            <p:cNvSpPr/>
            <p:nvPr/>
          </p:nvSpPr>
          <p:spPr>
            <a:xfrm>
              <a:off x="7589573" y="2645568"/>
              <a:ext cx="9525" cy="9525"/>
            </a:xfrm>
            <a:custGeom>
              <a:avLst/>
              <a:gdLst/>
              <a:ahLst/>
              <a:cxnLst/>
              <a:rect l="l" t="t" r="r" b="b"/>
              <a:pathLst>
                <a:path w="9525" h="9525" extrusionOk="0">
                  <a:moveTo>
                    <a:pt x="7567" y="7144"/>
                  </a:moveTo>
                  <a:cubicBezTo>
                    <a:pt x="6615" y="13811"/>
                    <a:pt x="7567" y="9049"/>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105" name="Google Shape;14105;p15"/>
            <p:cNvSpPr/>
            <p:nvPr/>
          </p:nvSpPr>
          <p:spPr>
            <a:xfrm>
              <a:off x="7587466" y="2655279"/>
              <a:ext cx="9525" cy="9525"/>
            </a:xfrm>
            <a:custGeom>
              <a:avLst/>
              <a:gdLst/>
              <a:ahLst/>
              <a:cxnLst/>
              <a:rect l="l" t="t" r="r" b="b"/>
              <a:pathLst>
                <a:path w="9525" h="9525" extrusionOk="0">
                  <a:moveTo>
                    <a:pt x="7769" y="10768"/>
                  </a:moveTo>
                  <a:cubicBezTo>
                    <a:pt x="7769" y="9815"/>
                    <a:pt x="8722" y="8863"/>
                    <a:pt x="8722" y="7911"/>
                  </a:cubicBezTo>
                  <a:cubicBezTo>
                    <a:pt x="6817" y="6006"/>
                    <a:pt x="6817" y="7911"/>
                    <a:pt x="7769" y="1076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106" name="Google Shape;14106;p15"/>
            <p:cNvSpPr/>
            <p:nvPr/>
          </p:nvSpPr>
          <p:spPr>
            <a:xfrm>
              <a:off x="7563032" y="2645568"/>
              <a:ext cx="9525" cy="9525"/>
            </a:xfrm>
            <a:custGeom>
              <a:avLst/>
              <a:gdLst/>
              <a:ahLst/>
              <a:cxnLst/>
              <a:rect l="l" t="t" r="r" b="b"/>
              <a:pathLst>
                <a:path w="9525" h="9525" extrusionOk="0">
                  <a:moveTo>
                    <a:pt x="9343" y="7144"/>
                  </a:moveTo>
                  <a:cubicBezTo>
                    <a:pt x="5534" y="10001"/>
                    <a:pt x="7438" y="9049"/>
                    <a:pt x="9343"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107" name="Google Shape;14107;p15"/>
            <p:cNvSpPr/>
            <p:nvPr/>
          </p:nvSpPr>
          <p:spPr>
            <a:xfrm>
              <a:off x="7547134" y="2653774"/>
              <a:ext cx="19050" cy="19050"/>
            </a:xfrm>
            <a:custGeom>
              <a:avLst/>
              <a:gdLst/>
              <a:ahLst/>
              <a:cxnLst/>
              <a:rect l="l" t="t" r="r" b="b"/>
              <a:pathLst>
                <a:path w="19050" h="19050" extrusionOk="0">
                  <a:moveTo>
                    <a:pt x="7144" y="14178"/>
                  </a:moveTo>
                  <a:cubicBezTo>
                    <a:pt x="25241" y="11320"/>
                    <a:pt x="11906" y="-110"/>
                    <a:pt x="7144" y="1417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108" name="Google Shape;14108;p15"/>
            <p:cNvSpPr/>
            <p:nvPr/>
          </p:nvSpPr>
          <p:spPr>
            <a:xfrm>
              <a:off x="7463314" y="2646368"/>
              <a:ext cx="85725" cy="19050"/>
            </a:xfrm>
            <a:custGeom>
              <a:avLst/>
              <a:gdLst/>
              <a:ahLst/>
              <a:cxnLst/>
              <a:rect l="l" t="t" r="r" b="b"/>
              <a:pathLst>
                <a:path w="85725" h="19050" extrusionOk="0">
                  <a:moveTo>
                    <a:pt x="78581" y="9201"/>
                  </a:moveTo>
                  <a:cubicBezTo>
                    <a:pt x="61436" y="9201"/>
                    <a:pt x="24289" y="3486"/>
                    <a:pt x="7144" y="11106"/>
                  </a:cubicBezTo>
                  <a:cubicBezTo>
                    <a:pt x="53816" y="12059"/>
                    <a:pt x="77629" y="21584"/>
                    <a:pt x="78581" y="9201"/>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109" name="Google Shape;14109;p15"/>
            <p:cNvSpPr/>
            <p:nvPr/>
          </p:nvSpPr>
          <p:spPr>
            <a:xfrm>
              <a:off x="7540466" y="2657951"/>
              <a:ext cx="9525" cy="9525"/>
            </a:xfrm>
            <a:custGeom>
              <a:avLst/>
              <a:gdLst/>
              <a:ahLst/>
              <a:cxnLst/>
              <a:rect l="l" t="t" r="r" b="b"/>
              <a:pathLst>
                <a:path w="9525" h="9525" extrusionOk="0">
                  <a:moveTo>
                    <a:pt x="7144" y="8096"/>
                  </a:moveTo>
                  <a:cubicBezTo>
                    <a:pt x="7144" y="8096"/>
                    <a:pt x="8096" y="7144"/>
                    <a:pt x="8096" y="7144"/>
                  </a:cubicBezTo>
                  <a:cubicBezTo>
                    <a:pt x="8096" y="7144"/>
                    <a:pt x="8096" y="7144"/>
                    <a:pt x="7144" y="809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110" name="Google Shape;14110;p15"/>
            <p:cNvSpPr/>
            <p:nvPr/>
          </p:nvSpPr>
          <p:spPr>
            <a:xfrm>
              <a:off x="7462361" y="2650331"/>
              <a:ext cx="9525" cy="9525"/>
            </a:xfrm>
            <a:custGeom>
              <a:avLst/>
              <a:gdLst/>
              <a:ahLst/>
              <a:cxnLst/>
              <a:rect l="l" t="t" r="r" b="b"/>
              <a:pathLst>
                <a:path w="9525" h="9525" extrusionOk="0">
                  <a:moveTo>
                    <a:pt x="8096" y="7144"/>
                  </a:moveTo>
                  <a:cubicBezTo>
                    <a:pt x="8096" y="7144"/>
                    <a:pt x="7144" y="7144"/>
                    <a:pt x="7144" y="7144"/>
                  </a:cubicBezTo>
                  <a:cubicBezTo>
                    <a:pt x="7144" y="8096"/>
                    <a:pt x="7144" y="8096"/>
                    <a:pt x="8096"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111" name="Google Shape;14111;p15"/>
            <p:cNvSpPr/>
            <p:nvPr/>
          </p:nvSpPr>
          <p:spPr>
            <a:xfrm>
              <a:off x="7547134" y="2656998"/>
              <a:ext cx="9525" cy="9525"/>
            </a:xfrm>
            <a:custGeom>
              <a:avLst/>
              <a:gdLst/>
              <a:ahLst/>
              <a:cxnLst/>
              <a:rect l="l" t="t" r="r" b="b"/>
              <a:pathLst>
                <a:path w="9525" h="9525" extrusionOk="0">
                  <a:moveTo>
                    <a:pt x="7144" y="7144"/>
                  </a:move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112" name="Google Shape;14112;p15"/>
            <p:cNvSpPr/>
            <p:nvPr/>
          </p:nvSpPr>
          <p:spPr>
            <a:xfrm>
              <a:off x="7548482" y="2647473"/>
              <a:ext cx="9525" cy="9525"/>
            </a:xfrm>
            <a:custGeom>
              <a:avLst/>
              <a:gdLst/>
              <a:ahLst/>
              <a:cxnLst/>
              <a:rect l="l" t="t" r="r" b="b"/>
              <a:pathLst>
                <a:path w="9525" h="9525" extrusionOk="0">
                  <a:moveTo>
                    <a:pt x="8653" y="7144"/>
                  </a:moveTo>
                  <a:cubicBezTo>
                    <a:pt x="7700" y="7144"/>
                    <a:pt x="5796" y="9049"/>
                    <a:pt x="8653"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113" name="Google Shape;14113;p15"/>
            <p:cNvSpPr/>
            <p:nvPr/>
          </p:nvSpPr>
          <p:spPr>
            <a:xfrm>
              <a:off x="7449979" y="2645568"/>
              <a:ext cx="9525" cy="9525"/>
            </a:xfrm>
            <a:custGeom>
              <a:avLst/>
              <a:gdLst/>
              <a:ahLst/>
              <a:cxnLst/>
              <a:rect l="l" t="t" r="r" b="b"/>
              <a:pathLst>
                <a:path w="9525" h="9525" extrusionOk="0">
                  <a:moveTo>
                    <a:pt x="7144" y="7144"/>
                  </a:moveTo>
                  <a:lnTo>
                    <a:pt x="7144" y="9049"/>
                  </a:lnTo>
                  <a:cubicBezTo>
                    <a:pt x="7144" y="8096"/>
                    <a:pt x="7144"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114" name="Google Shape;14114;p15"/>
            <p:cNvSpPr/>
            <p:nvPr/>
          </p:nvSpPr>
          <p:spPr>
            <a:xfrm>
              <a:off x="7413784" y="2643240"/>
              <a:ext cx="9525" cy="9525"/>
            </a:xfrm>
            <a:custGeom>
              <a:avLst/>
              <a:gdLst/>
              <a:ahLst/>
              <a:cxnLst/>
              <a:rect l="l" t="t" r="r" b="b"/>
              <a:pathLst>
                <a:path w="9525" h="9525" extrusionOk="0">
                  <a:moveTo>
                    <a:pt x="7144" y="7567"/>
                  </a:moveTo>
                  <a:lnTo>
                    <a:pt x="7144" y="7567"/>
                  </a:lnTo>
                  <a:cubicBezTo>
                    <a:pt x="7144" y="6615"/>
                    <a:pt x="7144" y="7567"/>
                    <a:pt x="7144"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115" name="Google Shape;14115;p15"/>
            <p:cNvSpPr/>
            <p:nvPr/>
          </p:nvSpPr>
          <p:spPr>
            <a:xfrm>
              <a:off x="7318234" y="2641758"/>
              <a:ext cx="152400" cy="28575"/>
            </a:xfrm>
            <a:custGeom>
              <a:avLst/>
              <a:gdLst/>
              <a:ahLst/>
              <a:cxnLst/>
              <a:rect l="l" t="t" r="r" b="b"/>
              <a:pathLst>
                <a:path w="152400" h="28575" extrusionOk="0">
                  <a:moveTo>
                    <a:pt x="14111" y="7144"/>
                  </a:moveTo>
                  <a:cubicBezTo>
                    <a:pt x="-18274" y="19526"/>
                    <a:pt x="72214" y="10954"/>
                    <a:pt x="81739" y="8096"/>
                  </a:cubicBezTo>
                  <a:cubicBezTo>
                    <a:pt x="88406" y="29051"/>
                    <a:pt x="95074" y="14764"/>
                    <a:pt x="120791" y="9049"/>
                  </a:cubicBezTo>
                  <a:cubicBezTo>
                    <a:pt x="116981" y="2381"/>
                    <a:pt x="149366" y="45244"/>
                    <a:pt x="147461" y="9049"/>
                  </a:cubicBezTo>
                  <a:cubicBezTo>
                    <a:pt x="143651" y="11906"/>
                    <a:pt x="135079" y="16669"/>
                    <a:pt x="137936" y="19526"/>
                  </a:cubicBezTo>
                  <a:cubicBezTo>
                    <a:pt x="143651" y="13811"/>
                    <a:pt x="14111" y="10001"/>
                    <a:pt x="14111"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116" name="Google Shape;14116;p15"/>
            <p:cNvSpPr/>
            <p:nvPr/>
          </p:nvSpPr>
          <p:spPr>
            <a:xfrm>
              <a:off x="7360761" y="2642382"/>
              <a:ext cx="9525" cy="9525"/>
            </a:xfrm>
            <a:custGeom>
              <a:avLst/>
              <a:gdLst/>
              <a:ahLst/>
              <a:cxnLst/>
              <a:rect l="l" t="t" r="r" b="b"/>
              <a:pathLst>
                <a:path w="9525" h="9525" extrusionOk="0">
                  <a:moveTo>
                    <a:pt x="9684" y="10330"/>
                  </a:moveTo>
                  <a:cubicBezTo>
                    <a:pt x="3969" y="3663"/>
                    <a:pt x="9684" y="9378"/>
                    <a:pt x="9684" y="10330"/>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117" name="Google Shape;14117;p15"/>
            <p:cNvSpPr/>
            <p:nvPr/>
          </p:nvSpPr>
          <p:spPr>
            <a:xfrm>
              <a:off x="7360296" y="2644616"/>
              <a:ext cx="9525" cy="9525"/>
            </a:xfrm>
            <a:custGeom>
              <a:avLst/>
              <a:gdLst/>
              <a:ahLst/>
              <a:cxnLst/>
              <a:rect l="l" t="t" r="r" b="b"/>
              <a:pathLst>
                <a:path w="9525" h="9525" extrusionOk="0">
                  <a:moveTo>
                    <a:pt x="8244" y="7144"/>
                  </a:moveTo>
                  <a:cubicBezTo>
                    <a:pt x="6339" y="8096"/>
                    <a:pt x="7291" y="8096"/>
                    <a:pt x="82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118" name="Google Shape;14118;p15"/>
            <p:cNvSpPr/>
            <p:nvPr/>
          </p:nvSpPr>
          <p:spPr>
            <a:xfrm>
              <a:off x="7313771" y="2641335"/>
              <a:ext cx="9525" cy="9525"/>
            </a:xfrm>
            <a:custGeom>
              <a:avLst/>
              <a:gdLst/>
              <a:ahLst/>
              <a:cxnLst/>
              <a:rect l="l" t="t" r="r" b="b"/>
              <a:pathLst>
                <a:path w="9525" h="9525" extrusionOk="0">
                  <a:moveTo>
                    <a:pt x="9049" y="7567"/>
                  </a:moveTo>
                  <a:cubicBezTo>
                    <a:pt x="9049" y="7567"/>
                    <a:pt x="8096" y="6615"/>
                    <a:pt x="7144" y="7567"/>
                  </a:cubicBezTo>
                  <a:cubicBezTo>
                    <a:pt x="7144" y="8520"/>
                    <a:pt x="9049" y="8520"/>
                    <a:pt x="9049"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119" name="Google Shape;14119;p15"/>
            <p:cNvSpPr/>
            <p:nvPr/>
          </p:nvSpPr>
          <p:spPr>
            <a:xfrm>
              <a:off x="7312819" y="2643663"/>
              <a:ext cx="9525" cy="9525"/>
            </a:xfrm>
            <a:custGeom>
              <a:avLst/>
              <a:gdLst/>
              <a:ahLst/>
              <a:cxnLst/>
              <a:rect l="l" t="t" r="r" b="b"/>
              <a:pathLst>
                <a:path w="9525" h="9525" extrusionOk="0">
                  <a:moveTo>
                    <a:pt x="7144" y="7144"/>
                  </a:moveTo>
                  <a:cubicBezTo>
                    <a:pt x="9049" y="9049"/>
                    <a:pt x="9049"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120" name="Google Shape;14120;p15"/>
            <p:cNvSpPr/>
            <p:nvPr/>
          </p:nvSpPr>
          <p:spPr>
            <a:xfrm>
              <a:off x="7248033" y="2639853"/>
              <a:ext cx="76200" cy="19050"/>
            </a:xfrm>
            <a:custGeom>
              <a:avLst/>
              <a:gdLst/>
              <a:ahLst/>
              <a:cxnLst/>
              <a:rect l="l" t="t" r="r" b="b"/>
              <a:pathLst>
                <a:path w="76200" h="19050" extrusionOk="0">
                  <a:moveTo>
                    <a:pt x="7160" y="7144"/>
                  </a:moveTo>
                  <a:cubicBezTo>
                    <a:pt x="6207" y="7144"/>
                    <a:pt x="48117" y="20479"/>
                    <a:pt x="71930" y="12859"/>
                  </a:cubicBezTo>
                  <a:cubicBezTo>
                    <a:pt x="62405" y="13811"/>
                    <a:pt x="59547" y="14764"/>
                    <a:pt x="63357" y="14764"/>
                  </a:cubicBezTo>
                  <a:cubicBezTo>
                    <a:pt x="66215" y="8096"/>
                    <a:pt x="6207" y="10954"/>
                    <a:pt x="7160"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121" name="Google Shape;14121;p15"/>
            <p:cNvSpPr/>
            <p:nvPr/>
          </p:nvSpPr>
          <p:spPr>
            <a:xfrm>
              <a:off x="7231116" y="2640959"/>
              <a:ext cx="9525" cy="9525"/>
            </a:xfrm>
            <a:custGeom>
              <a:avLst/>
              <a:gdLst/>
              <a:ahLst/>
              <a:cxnLst/>
              <a:rect l="l" t="t" r="r" b="b"/>
              <a:pathLst>
                <a:path w="9525" h="9525" extrusionOk="0">
                  <a:moveTo>
                    <a:pt x="8837" y="8896"/>
                  </a:moveTo>
                  <a:cubicBezTo>
                    <a:pt x="8837" y="4133"/>
                    <a:pt x="5027" y="10800"/>
                    <a:pt x="8837" y="889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122" name="Google Shape;14122;p15"/>
            <p:cNvSpPr/>
            <p:nvPr/>
          </p:nvSpPr>
          <p:spPr>
            <a:xfrm>
              <a:off x="7206139" y="2630626"/>
              <a:ext cx="19050" cy="19050"/>
            </a:xfrm>
            <a:custGeom>
              <a:avLst/>
              <a:gdLst/>
              <a:ahLst/>
              <a:cxnLst/>
              <a:rect l="l" t="t" r="r" b="b"/>
              <a:pathLst>
                <a:path w="19050" h="19050" extrusionOk="0">
                  <a:moveTo>
                    <a:pt x="7144" y="13513"/>
                  </a:moveTo>
                  <a:cubicBezTo>
                    <a:pt x="23336" y="-1727"/>
                    <a:pt x="12859" y="15418"/>
                    <a:pt x="7144" y="13513"/>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123" name="Google Shape;14123;p15"/>
            <p:cNvSpPr/>
            <p:nvPr/>
          </p:nvSpPr>
          <p:spPr>
            <a:xfrm>
              <a:off x="7203281" y="2639536"/>
              <a:ext cx="9525" cy="9525"/>
            </a:xfrm>
            <a:custGeom>
              <a:avLst/>
              <a:gdLst/>
              <a:ahLst/>
              <a:cxnLst/>
              <a:rect l="l" t="t" r="r" b="b"/>
              <a:pathLst>
                <a:path w="9525" h="9525" extrusionOk="0">
                  <a:moveTo>
                    <a:pt x="7144" y="8414"/>
                  </a:moveTo>
                  <a:cubicBezTo>
                    <a:pt x="8096" y="8414"/>
                    <a:pt x="8096" y="5556"/>
                    <a:pt x="7144" y="841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124" name="Google Shape;14124;p15"/>
            <p:cNvSpPr/>
            <p:nvPr/>
          </p:nvSpPr>
          <p:spPr>
            <a:xfrm>
              <a:off x="7786724" y="2707481"/>
              <a:ext cx="9525" cy="9525"/>
            </a:xfrm>
            <a:custGeom>
              <a:avLst/>
              <a:gdLst/>
              <a:ahLst/>
              <a:cxnLst/>
              <a:rect l="l" t="t" r="r" b="b"/>
              <a:pathLst>
                <a:path w="9525" h="9525" extrusionOk="0">
                  <a:moveTo>
                    <a:pt x="9488" y="7144"/>
                  </a:moveTo>
                  <a:cubicBezTo>
                    <a:pt x="8536" y="7144"/>
                    <a:pt x="4726" y="9049"/>
                    <a:pt x="9488"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125" name="Google Shape;14125;p15"/>
            <p:cNvSpPr/>
            <p:nvPr/>
          </p:nvSpPr>
          <p:spPr>
            <a:xfrm>
              <a:off x="7780496" y="2696051"/>
              <a:ext cx="9525" cy="19050"/>
            </a:xfrm>
            <a:custGeom>
              <a:avLst/>
              <a:gdLst/>
              <a:ahLst/>
              <a:cxnLst/>
              <a:rect l="l" t="t" r="r" b="b"/>
              <a:pathLst>
                <a:path w="9525" h="19050" extrusionOk="0">
                  <a:moveTo>
                    <a:pt x="7144" y="7144"/>
                  </a:moveTo>
                  <a:cubicBezTo>
                    <a:pt x="13811" y="26194"/>
                    <a:pt x="10001" y="1476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126" name="Google Shape;14126;p15"/>
            <p:cNvSpPr/>
            <p:nvPr/>
          </p:nvSpPr>
          <p:spPr>
            <a:xfrm>
              <a:off x="7777215" y="2700813"/>
              <a:ext cx="9525" cy="19050"/>
            </a:xfrm>
            <a:custGeom>
              <a:avLst/>
              <a:gdLst/>
              <a:ahLst/>
              <a:cxnLst/>
              <a:rect l="l" t="t" r="r" b="b"/>
              <a:pathLst>
                <a:path w="9525" h="19050" extrusionOk="0">
                  <a:moveTo>
                    <a:pt x="7567" y="11906"/>
                  </a:moveTo>
                  <a:cubicBezTo>
                    <a:pt x="7567" y="10001"/>
                    <a:pt x="8520" y="9049"/>
                    <a:pt x="7567" y="7144"/>
                  </a:cubicBezTo>
                  <a:cubicBezTo>
                    <a:pt x="7567" y="9049"/>
                    <a:pt x="6615" y="10954"/>
                    <a:pt x="7567" y="1190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127" name="Google Shape;14127;p15"/>
            <p:cNvSpPr/>
            <p:nvPr/>
          </p:nvSpPr>
          <p:spPr>
            <a:xfrm>
              <a:off x="7774305" y="2705682"/>
              <a:ext cx="9525" cy="9525"/>
            </a:xfrm>
            <a:custGeom>
              <a:avLst/>
              <a:gdLst/>
              <a:ahLst/>
              <a:cxnLst/>
              <a:rect l="l" t="t" r="r" b="b"/>
              <a:pathLst>
                <a:path w="9525" h="9525" extrusionOk="0">
                  <a:moveTo>
                    <a:pt x="8573" y="7990"/>
                  </a:moveTo>
                  <a:cubicBezTo>
                    <a:pt x="6667" y="7990"/>
                    <a:pt x="6667" y="6086"/>
                    <a:pt x="8573" y="7990"/>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128" name="Google Shape;14128;p15"/>
            <p:cNvSpPr/>
            <p:nvPr/>
          </p:nvSpPr>
          <p:spPr>
            <a:xfrm>
              <a:off x="7767690" y="2706528"/>
              <a:ext cx="9525" cy="9525"/>
            </a:xfrm>
            <a:custGeom>
              <a:avLst/>
              <a:gdLst/>
              <a:ahLst/>
              <a:cxnLst/>
              <a:rect l="l" t="t" r="r" b="b"/>
              <a:pathLst>
                <a:path w="9525" h="9525" extrusionOk="0">
                  <a:moveTo>
                    <a:pt x="7567" y="7144"/>
                  </a:moveTo>
                  <a:cubicBezTo>
                    <a:pt x="7567" y="7144"/>
                    <a:pt x="6615" y="7144"/>
                    <a:pt x="7567" y="7144"/>
                  </a:cubicBezTo>
                  <a:cubicBezTo>
                    <a:pt x="7567" y="8096"/>
                    <a:pt x="7567" y="7144"/>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129" name="Google Shape;14129;p15"/>
            <p:cNvSpPr/>
            <p:nvPr/>
          </p:nvSpPr>
          <p:spPr>
            <a:xfrm>
              <a:off x="7764304" y="2696927"/>
              <a:ext cx="19050" cy="19050"/>
            </a:xfrm>
            <a:custGeom>
              <a:avLst/>
              <a:gdLst/>
              <a:ahLst/>
              <a:cxnLst/>
              <a:rect l="l" t="t" r="r" b="b"/>
              <a:pathLst>
                <a:path w="19050" h="19050" extrusionOk="0">
                  <a:moveTo>
                    <a:pt x="7144" y="16745"/>
                  </a:moveTo>
                  <a:cubicBezTo>
                    <a:pt x="9049" y="21508"/>
                    <a:pt x="22384" y="-7067"/>
                    <a:pt x="7144" y="16745"/>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130" name="Google Shape;14130;p15"/>
            <p:cNvSpPr/>
            <p:nvPr/>
          </p:nvSpPr>
          <p:spPr>
            <a:xfrm>
              <a:off x="7768114" y="2705814"/>
              <a:ext cx="9525" cy="9525"/>
            </a:xfrm>
            <a:custGeom>
              <a:avLst/>
              <a:gdLst/>
              <a:ahLst/>
              <a:cxnLst/>
              <a:rect l="l" t="t" r="r" b="b"/>
              <a:pathLst>
                <a:path w="9525" h="9525" extrusionOk="0">
                  <a:moveTo>
                    <a:pt x="7144" y="7858"/>
                  </a:moveTo>
                  <a:cubicBezTo>
                    <a:pt x="7144" y="7858"/>
                    <a:pt x="8096" y="7858"/>
                    <a:pt x="8096" y="7858"/>
                  </a:cubicBezTo>
                  <a:cubicBezTo>
                    <a:pt x="8096" y="6906"/>
                    <a:pt x="7144" y="6906"/>
                    <a:pt x="7144" y="785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131" name="Google Shape;14131;p15"/>
            <p:cNvSpPr/>
            <p:nvPr/>
          </p:nvSpPr>
          <p:spPr>
            <a:xfrm>
              <a:off x="7771924" y="2703763"/>
              <a:ext cx="9525" cy="9525"/>
            </a:xfrm>
            <a:custGeom>
              <a:avLst/>
              <a:gdLst/>
              <a:ahLst/>
              <a:cxnLst/>
              <a:rect l="l" t="t" r="r" b="b"/>
              <a:pathLst>
                <a:path w="9525" h="9525" extrusionOk="0">
                  <a:moveTo>
                    <a:pt x="7144" y="9909"/>
                  </a:moveTo>
                  <a:cubicBezTo>
                    <a:pt x="8096" y="8956"/>
                    <a:pt x="9049" y="4194"/>
                    <a:pt x="7144" y="990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132" name="Google Shape;14132;p15"/>
            <p:cNvSpPr/>
            <p:nvPr/>
          </p:nvSpPr>
          <p:spPr>
            <a:xfrm>
              <a:off x="7756248" y="2698140"/>
              <a:ext cx="9525" cy="19050"/>
            </a:xfrm>
            <a:custGeom>
              <a:avLst/>
              <a:gdLst/>
              <a:ahLst/>
              <a:cxnLst/>
              <a:rect l="l" t="t" r="r" b="b"/>
              <a:pathLst>
                <a:path w="9525" h="19050" extrusionOk="0">
                  <a:moveTo>
                    <a:pt x="9485" y="16485"/>
                  </a:moveTo>
                  <a:cubicBezTo>
                    <a:pt x="10437" y="2197"/>
                    <a:pt x="3770" y="6007"/>
                    <a:pt x="9485" y="16485"/>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133" name="Google Shape;14133;p15"/>
            <p:cNvSpPr/>
            <p:nvPr/>
          </p:nvSpPr>
          <p:spPr>
            <a:xfrm>
              <a:off x="7751921" y="2693193"/>
              <a:ext cx="9525" cy="9525"/>
            </a:xfrm>
            <a:custGeom>
              <a:avLst/>
              <a:gdLst/>
              <a:ahLst/>
              <a:cxnLst/>
              <a:rect l="l" t="t" r="r" b="b"/>
              <a:pathLst>
                <a:path w="9525" h="9525" extrusionOk="0">
                  <a:moveTo>
                    <a:pt x="8096" y="7144"/>
                  </a:moveTo>
                  <a:cubicBezTo>
                    <a:pt x="8096" y="8096"/>
                    <a:pt x="8096" y="8096"/>
                    <a:pt x="7144" y="8096"/>
                  </a:cubicBezTo>
                  <a:cubicBezTo>
                    <a:pt x="8096" y="7144"/>
                    <a:pt x="8096" y="7144"/>
                    <a:pt x="8096"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134" name="Google Shape;14134;p15"/>
            <p:cNvSpPr/>
            <p:nvPr/>
          </p:nvSpPr>
          <p:spPr>
            <a:xfrm>
              <a:off x="7739539" y="2695420"/>
              <a:ext cx="19050" cy="19050"/>
            </a:xfrm>
            <a:custGeom>
              <a:avLst/>
              <a:gdLst/>
              <a:ahLst/>
              <a:cxnLst/>
              <a:rect l="l" t="t" r="r" b="b"/>
              <a:pathLst>
                <a:path w="19050" h="19050" extrusionOk="0">
                  <a:moveTo>
                    <a:pt x="7144" y="14442"/>
                  </a:moveTo>
                  <a:cubicBezTo>
                    <a:pt x="26194" y="7774"/>
                    <a:pt x="17621" y="2059"/>
                    <a:pt x="7144" y="14442"/>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135" name="Google Shape;14135;p15"/>
            <p:cNvSpPr/>
            <p:nvPr/>
          </p:nvSpPr>
          <p:spPr>
            <a:xfrm>
              <a:off x="7737916" y="2693629"/>
              <a:ext cx="9525" cy="9525"/>
            </a:xfrm>
            <a:custGeom>
              <a:avLst/>
              <a:gdLst/>
              <a:ahLst/>
              <a:cxnLst/>
              <a:rect l="l" t="t" r="r" b="b"/>
              <a:pathLst>
                <a:path w="9525" h="9525" extrusionOk="0">
                  <a:moveTo>
                    <a:pt x="7815" y="9565"/>
                  </a:moveTo>
                  <a:cubicBezTo>
                    <a:pt x="5909" y="2898"/>
                    <a:pt x="8767" y="12423"/>
                    <a:pt x="7815" y="9565"/>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136" name="Google Shape;14136;p15"/>
            <p:cNvSpPr/>
            <p:nvPr/>
          </p:nvSpPr>
          <p:spPr>
            <a:xfrm>
              <a:off x="7728694" y="2697104"/>
              <a:ext cx="9525" cy="19050"/>
            </a:xfrm>
            <a:custGeom>
              <a:avLst/>
              <a:gdLst/>
              <a:ahLst/>
              <a:cxnLst/>
              <a:rect l="l" t="t" r="r" b="b"/>
              <a:pathLst>
                <a:path w="9525" h="19050" extrusionOk="0">
                  <a:moveTo>
                    <a:pt x="10368" y="13710"/>
                  </a:moveTo>
                  <a:cubicBezTo>
                    <a:pt x="6558" y="-1530"/>
                    <a:pt x="5606" y="14663"/>
                    <a:pt x="10368" y="13710"/>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137" name="Google Shape;14137;p15"/>
            <p:cNvSpPr/>
            <p:nvPr/>
          </p:nvSpPr>
          <p:spPr>
            <a:xfrm>
              <a:off x="7735729" y="2702718"/>
              <a:ext cx="9525" cy="9525"/>
            </a:xfrm>
            <a:custGeom>
              <a:avLst/>
              <a:gdLst/>
              <a:ahLst/>
              <a:cxnLst/>
              <a:rect l="l" t="t" r="r" b="b"/>
              <a:pathLst>
                <a:path w="9525" h="9525" extrusionOk="0">
                  <a:moveTo>
                    <a:pt x="9049" y="8096"/>
                  </a:moveTo>
                  <a:cubicBezTo>
                    <a:pt x="8096" y="8096"/>
                    <a:pt x="7144" y="8096"/>
                    <a:pt x="7144" y="7144"/>
                  </a:cubicBezTo>
                  <a:cubicBezTo>
                    <a:pt x="8096" y="9049"/>
                    <a:pt x="8096" y="10001"/>
                    <a:pt x="9049" y="809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138" name="Google Shape;14138;p15"/>
            <p:cNvSpPr/>
            <p:nvPr/>
          </p:nvSpPr>
          <p:spPr>
            <a:xfrm>
              <a:off x="7723346" y="2696051"/>
              <a:ext cx="9525" cy="9525"/>
            </a:xfrm>
            <a:custGeom>
              <a:avLst/>
              <a:gdLst/>
              <a:ahLst/>
              <a:cxnLst/>
              <a:rect l="l" t="t" r="r" b="b"/>
              <a:pathLst>
                <a:path w="9525" h="9525" extrusionOk="0">
                  <a:moveTo>
                    <a:pt x="7144" y="7144"/>
                  </a:moveTo>
                  <a:cubicBezTo>
                    <a:pt x="7144" y="7144"/>
                    <a:pt x="8096" y="7144"/>
                    <a:pt x="8096" y="7144"/>
                  </a:cubicBezTo>
                  <a:cubicBezTo>
                    <a:pt x="8096" y="7144"/>
                    <a:pt x="8096"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139" name="Google Shape;14139;p15"/>
            <p:cNvSpPr/>
            <p:nvPr/>
          </p:nvSpPr>
          <p:spPr>
            <a:xfrm>
              <a:off x="7723134" y="2702718"/>
              <a:ext cx="9525" cy="9525"/>
            </a:xfrm>
            <a:custGeom>
              <a:avLst/>
              <a:gdLst/>
              <a:ahLst/>
              <a:cxnLst/>
              <a:rect l="l" t="t" r="r" b="b"/>
              <a:pathLst>
                <a:path w="9525" h="9525" extrusionOk="0">
                  <a:moveTo>
                    <a:pt x="9260" y="7144"/>
                  </a:moveTo>
                  <a:cubicBezTo>
                    <a:pt x="4498" y="8096"/>
                    <a:pt x="9260" y="8096"/>
                    <a:pt x="9260"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140" name="Google Shape;14140;p15"/>
            <p:cNvSpPr/>
            <p:nvPr/>
          </p:nvSpPr>
          <p:spPr>
            <a:xfrm>
              <a:off x="7637621" y="2688632"/>
              <a:ext cx="95250" cy="28575"/>
            </a:xfrm>
            <a:custGeom>
              <a:avLst/>
              <a:gdLst/>
              <a:ahLst/>
              <a:cxnLst/>
              <a:rect l="l" t="t" r="r" b="b"/>
              <a:pathLst>
                <a:path w="95250" h="28575" extrusionOk="0">
                  <a:moveTo>
                    <a:pt x="7144" y="12658"/>
                  </a:moveTo>
                  <a:cubicBezTo>
                    <a:pt x="9049" y="39328"/>
                    <a:pt x="86201" y="17420"/>
                    <a:pt x="90964" y="19325"/>
                  </a:cubicBezTo>
                  <a:cubicBezTo>
                    <a:pt x="86201" y="16468"/>
                    <a:pt x="86201" y="14563"/>
                    <a:pt x="90011" y="12658"/>
                  </a:cubicBezTo>
                  <a:cubicBezTo>
                    <a:pt x="47149" y="-2582"/>
                    <a:pt x="29051" y="19325"/>
                    <a:pt x="7144" y="1265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141" name="Google Shape;14141;p15"/>
            <p:cNvSpPr/>
            <p:nvPr/>
          </p:nvSpPr>
          <p:spPr>
            <a:xfrm>
              <a:off x="7646946" y="2689779"/>
              <a:ext cx="9525" cy="9525"/>
            </a:xfrm>
            <a:custGeom>
              <a:avLst/>
              <a:gdLst/>
              <a:ahLst/>
              <a:cxnLst/>
              <a:rect l="l" t="t" r="r" b="b"/>
              <a:pathLst>
                <a:path w="9525" h="9525" extrusionOk="0">
                  <a:moveTo>
                    <a:pt x="7344" y="8653"/>
                  </a:moveTo>
                  <a:cubicBezTo>
                    <a:pt x="9249" y="5795"/>
                    <a:pt x="6392" y="7701"/>
                    <a:pt x="7344" y="8653"/>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142" name="Google Shape;14142;p15"/>
            <p:cNvSpPr/>
            <p:nvPr/>
          </p:nvSpPr>
          <p:spPr>
            <a:xfrm>
              <a:off x="7636907" y="2694146"/>
              <a:ext cx="9525" cy="9525"/>
            </a:xfrm>
            <a:custGeom>
              <a:avLst/>
              <a:gdLst/>
              <a:ahLst/>
              <a:cxnLst/>
              <a:rect l="l" t="t" r="r" b="b"/>
              <a:pathLst>
                <a:path w="9525" h="9525" extrusionOk="0">
                  <a:moveTo>
                    <a:pt x="7858" y="7144"/>
                  </a:moveTo>
                  <a:lnTo>
                    <a:pt x="7858" y="7144"/>
                  </a:lnTo>
                  <a:cubicBezTo>
                    <a:pt x="6906" y="7144"/>
                    <a:pt x="6906" y="7144"/>
                    <a:pt x="7858"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143" name="Google Shape;14143;p15"/>
            <p:cNvSpPr/>
            <p:nvPr/>
          </p:nvSpPr>
          <p:spPr>
            <a:xfrm>
              <a:off x="7655825" y="2705152"/>
              <a:ext cx="9525" cy="9525"/>
            </a:xfrm>
            <a:custGeom>
              <a:avLst/>
              <a:gdLst/>
              <a:ahLst/>
              <a:cxnLst/>
              <a:rect l="l" t="t" r="r" b="b"/>
              <a:pathLst>
                <a:path w="9525" h="9525" extrusionOk="0">
                  <a:moveTo>
                    <a:pt x="7990" y="7567"/>
                  </a:moveTo>
                  <a:cubicBezTo>
                    <a:pt x="7990" y="7567"/>
                    <a:pt x="6085" y="6615"/>
                    <a:pt x="7990"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144" name="Google Shape;14144;p15"/>
            <p:cNvSpPr/>
            <p:nvPr/>
          </p:nvSpPr>
          <p:spPr>
            <a:xfrm>
              <a:off x="7659529" y="2690336"/>
              <a:ext cx="9525" cy="9525"/>
            </a:xfrm>
            <a:custGeom>
              <a:avLst/>
              <a:gdLst/>
              <a:ahLst/>
              <a:cxnLst/>
              <a:rect l="l" t="t" r="r" b="b"/>
              <a:pathLst>
                <a:path w="9525" h="9525" extrusionOk="0">
                  <a:moveTo>
                    <a:pt x="7144" y="7144"/>
                  </a:moveTo>
                  <a:cubicBezTo>
                    <a:pt x="8096" y="8096"/>
                    <a:pt x="9049" y="9049"/>
                    <a:pt x="10001" y="10954"/>
                  </a:cubicBezTo>
                  <a:cubicBezTo>
                    <a:pt x="9049" y="10001"/>
                    <a:pt x="9049"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145" name="Google Shape;14145;p15"/>
            <p:cNvSpPr/>
            <p:nvPr/>
          </p:nvSpPr>
          <p:spPr>
            <a:xfrm>
              <a:off x="7679137" y="2691288"/>
              <a:ext cx="9525" cy="9525"/>
            </a:xfrm>
            <a:custGeom>
              <a:avLst/>
              <a:gdLst/>
              <a:ahLst/>
              <a:cxnLst/>
              <a:rect l="l" t="t" r="r" b="b"/>
              <a:pathLst>
                <a:path w="9525" h="9525" extrusionOk="0">
                  <a:moveTo>
                    <a:pt x="7538" y="10001"/>
                  </a:moveTo>
                  <a:cubicBezTo>
                    <a:pt x="8491" y="9049"/>
                    <a:pt x="7538" y="8096"/>
                    <a:pt x="8491" y="7144"/>
                  </a:cubicBezTo>
                  <a:cubicBezTo>
                    <a:pt x="7538" y="8096"/>
                    <a:pt x="6586" y="9049"/>
                    <a:pt x="7538" y="10001"/>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146" name="Google Shape;14146;p15"/>
            <p:cNvSpPr/>
            <p:nvPr/>
          </p:nvSpPr>
          <p:spPr>
            <a:xfrm>
              <a:off x="7639067" y="2691288"/>
              <a:ext cx="9525" cy="9525"/>
            </a:xfrm>
            <a:custGeom>
              <a:avLst/>
              <a:gdLst/>
              <a:ahLst/>
              <a:cxnLst/>
              <a:rect l="l" t="t" r="r" b="b"/>
              <a:pathLst>
                <a:path w="9525" h="9525" extrusionOk="0">
                  <a:moveTo>
                    <a:pt x="11414" y="7144"/>
                  </a:moveTo>
                  <a:cubicBezTo>
                    <a:pt x="9508" y="7144"/>
                    <a:pt x="2841" y="10954"/>
                    <a:pt x="1141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147" name="Google Shape;14147;p15"/>
            <p:cNvSpPr/>
            <p:nvPr/>
          </p:nvSpPr>
          <p:spPr>
            <a:xfrm>
              <a:off x="7590732" y="2695042"/>
              <a:ext cx="57150" cy="28575"/>
            </a:xfrm>
            <a:custGeom>
              <a:avLst/>
              <a:gdLst/>
              <a:ahLst/>
              <a:cxnLst/>
              <a:rect l="l" t="t" r="r" b="b"/>
              <a:pathLst>
                <a:path w="57150" h="28575" extrusionOk="0">
                  <a:moveTo>
                    <a:pt x="7361" y="19582"/>
                  </a:moveTo>
                  <a:cubicBezTo>
                    <a:pt x="9266" y="23392"/>
                    <a:pt x="54033" y="24345"/>
                    <a:pt x="51176" y="7200"/>
                  </a:cubicBezTo>
                  <a:cubicBezTo>
                    <a:pt x="51176" y="6247"/>
                    <a:pt x="3551" y="17677"/>
                    <a:pt x="7361" y="19582"/>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148" name="Google Shape;14148;p15"/>
            <p:cNvSpPr/>
            <p:nvPr/>
          </p:nvSpPr>
          <p:spPr>
            <a:xfrm>
              <a:off x="7622381" y="2694146"/>
              <a:ext cx="9525" cy="9525"/>
            </a:xfrm>
            <a:custGeom>
              <a:avLst/>
              <a:gdLst/>
              <a:ahLst/>
              <a:cxnLst/>
              <a:rect l="l" t="t" r="r" b="b"/>
              <a:pathLst>
                <a:path w="9525" h="9525" extrusionOk="0">
                  <a:moveTo>
                    <a:pt x="8096" y="7144"/>
                  </a:moveTo>
                  <a:lnTo>
                    <a:pt x="7144" y="9049"/>
                  </a:lnTo>
                  <a:cubicBezTo>
                    <a:pt x="7144" y="9049"/>
                    <a:pt x="7144" y="8096"/>
                    <a:pt x="8096"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149" name="Google Shape;14149;p15"/>
            <p:cNvSpPr/>
            <p:nvPr/>
          </p:nvSpPr>
          <p:spPr>
            <a:xfrm>
              <a:off x="7553203" y="2692469"/>
              <a:ext cx="47625" cy="28575"/>
            </a:xfrm>
            <a:custGeom>
              <a:avLst/>
              <a:gdLst/>
              <a:ahLst/>
              <a:cxnLst/>
              <a:rect l="l" t="t" r="r" b="b"/>
              <a:pathLst>
                <a:path w="47625" h="28575" extrusionOk="0">
                  <a:moveTo>
                    <a:pt x="30602" y="15488"/>
                  </a:moveTo>
                  <a:cubicBezTo>
                    <a:pt x="22029" y="11678"/>
                    <a:pt x="22029" y="22155"/>
                    <a:pt x="9647" y="25013"/>
                  </a:cubicBezTo>
                  <a:cubicBezTo>
                    <a:pt x="-8451" y="14535"/>
                    <a:pt x="79179" y="-3562"/>
                    <a:pt x="30602" y="1548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150" name="Google Shape;14150;p15"/>
            <p:cNvSpPr/>
            <p:nvPr/>
          </p:nvSpPr>
          <p:spPr>
            <a:xfrm>
              <a:off x="7585763" y="2697003"/>
              <a:ext cx="9525" cy="9525"/>
            </a:xfrm>
            <a:custGeom>
              <a:avLst/>
              <a:gdLst/>
              <a:ahLst/>
              <a:cxnLst/>
              <a:rect l="l" t="t" r="r" b="b"/>
              <a:pathLst>
                <a:path w="9525" h="9525" extrusionOk="0">
                  <a:moveTo>
                    <a:pt x="7567" y="7144"/>
                  </a:moveTo>
                  <a:cubicBezTo>
                    <a:pt x="6615" y="13811"/>
                    <a:pt x="7567" y="9049"/>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151" name="Google Shape;14151;p15"/>
            <p:cNvSpPr/>
            <p:nvPr/>
          </p:nvSpPr>
          <p:spPr>
            <a:xfrm>
              <a:off x="7583329" y="2707124"/>
              <a:ext cx="9525" cy="9525"/>
            </a:xfrm>
            <a:custGeom>
              <a:avLst/>
              <a:gdLst/>
              <a:ahLst/>
              <a:cxnLst/>
              <a:rect l="l" t="t" r="r" b="b"/>
              <a:pathLst>
                <a:path w="9525" h="9525" extrusionOk="0">
                  <a:moveTo>
                    <a:pt x="8096" y="10358"/>
                  </a:moveTo>
                  <a:cubicBezTo>
                    <a:pt x="8096" y="9406"/>
                    <a:pt x="9049" y="8454"/>
                    <a:pt x="9049" y="7501"/>
                  </a:cubicBezTo>
                  <a:cubicBezTo>
                    <a:pt x="6191" y="6548"/>
                    <a:pt x="7144" y="7501"/>
                    <a:pt x="8096" y="1035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152" name="Google Shape;14152;p15"/>
            <p:cNvSpPr/>
            <p:nvPr/>
          </p:nvSpPr>
          <p:spPr>
            <a:xfrm>
              <a:off x="7558665" y="2697003"/>
              <a:ext cx="9525" cy="9525"/>
            </a:xfrm>
            <a:custGeom>
              <a:avLst/>
              <a:gdLst/>
              <a:ahLst/>
              <a:cxnLst/>
              <a:rect l="l" t="t" r="r" b="b"/>
              <a:pathLst>
                <a:path w="9525" h="9525" extrusionOk="0">
                  <a:moveTo>
                    <a:pt x="8947" y="7144"/>
                  </a:moveTo>
                  <a:cubicBezTo>
                    <a:pt x="6090" y="10001"/>
                    <a:pt x="7042" y="9049"/>
                    <a:pt x="894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153" name="Google Shape;14153;p15"/>
            <p:cNvSpPr/>
            <p:nvPr/>
          </p:nvSpPr>
          <p:spPr>
            <a:xfrm>
              <a:off x="7542371" y="2695393"/>
              <a:ext cx="19050" cy="19050"/>
            </a:xfrm>
            <a:custGeom>
              <a:avLst/>
              <a:gdLst/>
              <a:ahLst/>
              <a:cxnLst/>
              <a:rect l="l" t="t" r="r" b="b"/>
              <a:pathLst>
                <a:path w="19050" h="19050" extrusionOk="0">
                  <a:moveTo>
                    <a:pt x="7144" y="13517"/>
                  </a:moveTo>
                  <a:cubicBezTo>
                    <a:pt x="26194" y="11612"/>
                    <a:pt x="12859" y="182"/>
                    <a:pt x="7144" y="1351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154" name="Google Shape;14154;p15"/>
            <p:cNvSpPr/>
            <p:nvPr/>
          </p:nvSpPr>
          <p:spPr>
            <a:xfrm>
              <a:off x="7457599" y="2695300"/>
              <a:ext cx="85725" cy="19050"/>
            </a:xfrm>
            <a:custGeom>
              <a:avLst/>
              <a:gdLst/>
              <a:ahLst/>
              <a:cxnLst/>
              <a:rect l="l" t="t" r="r" b="b"/>
              <a:pathLst>
                <a:path w="85725" h="19050" extrusionOk="0">
                  <a:moveTo>
                    <a:pt x="79534" y="10752"/>
                  </a:moveTo>
                  <a:cubicBezTo>
                    <a:pt x="62389" y="9800"/>
                    <a:pt x="25241" y="3132"/>
                    <a:pt x="7144" y="10752"/>
                  </a:cubicBezTo>
                  <a:cubicBezTo>
                    <a:pt x="54769" y="12657"/>
                    <a:pt x="78581" y="23135"/>
                    <a:pt x="79534" y="10752"/>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155" name="Google Shape;14155;p15"/>
            <p:cNvSpPr/>
            <p:nvPr/>
          </p:nvSpPr>
          <p:spPr>
            <a:xfrm>
              <a:off x="7535704" y="2708433"/>
              <a:ext cx="9525" cy="9525"/>
            </a:xfrm>
            <a:custGeom>
              <a:avLst/>
              <a:gdLst/>
              <a:ahLst/>
              <a:cxnLst/>
              <a:rect l="l" t="t" r="r" b="b"/>
              <a:pathLst>
                <a:path w="9525" h="9525" extrusionOk="0">
                  <a:moveTo>
                    <a:pt x="7144" y="8096"/>
                  </a:moveTo>
                  <a:cubicBezTo>
                    <a:pt x="7144" y="8096"/>
                    <a:pt x="8096" y="7144"/>
                    <a:pt x="8096" y="7144"/>
                  </a:cubicBezTo>
                  <a:cubicBezTo>
                    <a:pt x="8096" y="7144"/>
                    <a:pt x="8096" y="8096"/>
                    <a:pt x="7144" y="809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156" name="Google Shape;14156;p15"/>
            <p:cNvSpPr/>
            <p:nvPr/>
          </p:nvSpPr>
          <p:spPr>
            <a:xfrm>
              <a:off x="7456252" y="2698908"/>
              <a:ext cx="9525" cy="9525"/>
            </a:xfrm>
            <a:custGeom>
              <a:avLst/>
              <a:gdLst/>
              <a:ahLst/>
              <a:cxnLst/>
              <a:rect l="l" t="t" r="r" b="b"/>
              <a:pathLst>
                <a:path w="9525" h="9525" extrusionOk="0">
                  <a:moveTo>
                    <a:pt x="8491" y="7144"/>
                  </a:moveTo>
                  <a:cubicBezTo>
                    <a:pt x="8491" y="7144"/>
                    <a:pt x="7538" y="7144"/>
                    <a:pt x="7538" y="7144"/>
                  </a:cubicBezTo>
                  <a:cubicBezTo>
                    <a:pt x="6586" y="8096"/>
                    <a:pt x="7538" y="7144"/>
                    <a:pt x="8491"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157" name="Google Shape;14157;p15"/>
            <p:cNvSpPr/>
            <p:nvPr/>
          </p:nvSpPr>
          <p:spPr>
            <a:xfrm>
              <a:off x="7542371" y="2707481"/>
              <a:ext cx="9525" cy="9525"/>
            </a:xfrm>
            <a:custGeom>
              <a:avLst/>
              <a:gdLst/>
              <a:ahLst/>
              <a:cxnLst/>
              <a:rect l="l" t="t" r="r" b="b"/>
              <a:pathLst>
                <a:path w="9525" h="9525" extrusionOk="0">
                  <a:moveTo>
                    <a:pt x="7144" y="7144"/>
                  </a:move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158" name="Google Shape;14158;p15"/>
            <p:cNvSpPr/>
            <p:nvPr/>
          </p:nvSpPr>
          <p:spPr>
            <a:xfrm>
              <a:off x="7543720" y="2697956"/>
              <a:ext cx="9525" cy="9525"/>
            </a:xfrm>
            <a:custGeom>
              <a:avLst/>
              <a:gdLst/>
              <a:ahLst/>
              <a:cxnLst/>
              <a:rect l="l" t="t" r="r" b="b"/>
              <a:pathLst>
                <a:path w="9525" h="9525" extrusionOk="0">
                  <a:moveTo>
                    <a:pt x="8653" y="7144"/>
                  </a:moveTo>
                  <a:cubicBezTo>
                    <a:pt x="7700" y="8096"/>
                    <a:pt x="5796" y="9049"/>
                    <a:pt x="8653"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159" name="Google Shape;14159;p15"/>
            <p:cNvSpPr/>
            <p:nvPr/>
          </p:nvSpPr>
          <p:spPr>
            <a:xfrm>
              <a:off x="7444264" y="2693193"/>
              <a:ext cx="9525" cy="9525"/>
            </a:xfrm>
            <a:custGeom>
              <a:avLst/>
              <a:gdLst/>
              <a:ahLst/>
              <a:cxnLst/>
              <a:rect l="l" t="t" r="r" b="b"/>
              <a:pathLst>
                <a:path w="9525" h="9525" extrusionOk="0">
                  <a:moveTo>
                    <a:pt x="7144" y="7144"/>
                  </a:moveTo>
                  <a:lnTo>
                    <a:pt x="7144" y="9049"/>
                  </a:lnTo>
                  <a:cubicBezTo>
                    <a:pt x="7144" y="8096"/>
                    <a:pt x="7144"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160" name="Google Shape;14160;p15"/>
            <p:cNvSpPr/>
            <p:nvPr/>
          </p:nvSpPr>
          <p:spPr>
            <a:xfrm>
              <a:off x="7407116" y="2689621"/>
              <a:ext cx="9525" cy="9525"/>
            </a:xfrm>
            <a:custGeom>
              <a:avLst/>
              <a:gdLst/>
              <a:ahLst/>
              <a:cxnLst/>
              <a:rect l="l" t="t" r="r" b="b"/>
              <a:pathLst>
                <a:path w="9525" h="9525" extrusionOk="0">
                  <a:moveTo>
                    <a:pt x="7144" y="7858"/>
                  </a:moveTo>
                  <a:lnTo>
                    <a:pt x="7144" y="7858"/>
                  </a:lnTo>
                  <a:cubicBezTo>
                    <a:pt x="7144" y="6906"/>
                    <a:pt x="7144" y="6906"/>
                    <a:pt x="7144" y="785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161" name="Google Shape;14161;p15"/>
            <p:cNvSpPr/>
            <p:nvPr/>
          </p:nvSpPr>
          <p:spPr>
            <a:xfrm>
              <a:off x="7316629" y="2687611"/>
              <a:ext cx="142875" cy="19050"/>
            </a:xfrm>
            <a:custGeom>
              <a:avLst/>
              <a:gdLst/>
              <a:ahLst/>
              <a:cxnLst/>
              <a:rect l="l" t="t" r="r" b="b"/>
              <a:pathLst>
                <a:path w="142875" h="19050" extrusionOk="0">
                  <a:moveTo>
                    <a:pt x="7144" y="7964"/>
                  </a:moveTo>
                  <a:cubicBezTo>
                    <a:pt x="22384" y="2249"/>
                    <a:pt x="143351" y="28919"/>
                    <a:pt x="143351" y="10821"/>
                  </a:cubicBezTo>
                  <a:cubicBezTo>
                    <a:pt x="133826" y="16536"/>
                    <a:pt x="11906" y="20346"/>
                    <a:pt x="7144" y="796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162" name="Google Shape;14162;p15"/>
            <p:cNvSpPr/>
            <p:nvPr/>
          </p:nvSpPr>
          <p:spPr>
            <a:xfrm>
              <a:off x="7353447" y="2688102"/>
              <a:ext cx="9525" cy="9525"/>
            </a:xfrm>
            <a:custGeom>
              <a:avLst/>
              <a:gdLst/>
              <a:ahLst/>
              <a:cxnLst/>
              <a:rect l="l" t="t" r="r" b="b"/>
              <a:pathLst>
                <a:path w="9525" h="9525" extrusionOk="0">
                  <a:moveTo>
                    <a:pt x="10330" y="10330"/>
                  </a:moveTo>
                  <a:cubicBezTo>
                    <a:pt x="3663" y="3663"/>
                    <a:pt x="9378" y="9378"/>
                    <a:pt x="10330" y="10330"/>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163" name="Google Shape;14163;p15"/>
            <p:cNvSpPr/>
            <p:nvPr/>
          </p:nvSpPr>
          <p:spPr>
            <a:xfrm>
              <a:off x="7352676" y="2690336"/>
              <a:ext cx="9525" cy="9525"/>
            </a:xfrm>
            <a:custGeom>
              <a:avLst/>
              <a:gdLst/>
              <a:ahLst/>
              <a:cxnLst/>
              <a:rect l="l" t="t" r="r" b="b"/>
              <a:pathLst>
                <a:path w="9525" h="9525" extrusionOk="0">
                  <a:moveTo>
                    <a:pt x="8243" y="7144"/>
                  </a:moveTo>
                  <a:cubicBezTo>
                    <a:pt x="6339" y="9049"/>
                    <a:pt x="7291" y="9049"/>
                    <a:pt x="8243"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164" name="Google Shape;14164;p15"/>
            <p:cNvSpPr/>
            <p:nvPr/>
          </p:nvSpPr>
          <p:spPr>
            <a:xfrm>
              <a:off x="7304246" y="2688960"/>
              <a:ext cx="9525" cy="9525"/>
            </a:xfrm>
            <a:custGeom>
              <a:avLst/>
              <a:gdLst/>
              <a:ahLst/>
              <a:cxnLst/>
              <a:rect l="l" t="t" r="r" b="b"/>
              <a:pathLst>
                <a:path w="9525" h="9525" extrusionOk="0">
                  <a:moveTo>
                    <a:pt x="10001" y="7567"/>
                  </a:moveTo>
                  <a:cubicBezTo>
                    <a:pt x="10001" y="7567"/>
                    <a:pt x="9049" y="6615"/>
                    <a:pt x="7144" y="7567"/>
                  </a:cubicBezTo>
                  <a:cubicBezTo>
                    <a:pt x="9049" y="7567"/>
                    <a:pt x="10001" y="8520"/>
                    <a:pt x="10001"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165" name="Google Shape;14165;p15"/>
            <p:cNvSpPr/>
            <p:nvPr/>
          </p:nvSpPr>
          <p:spPr>
            <a:xfrm>
              <a:off x="7305199" y="2691288"/>
              <a:ext cx="9525" cy="9525"/>
            </a:xfrm>
            <a:custGeom>
              <a:avLst/>
              <a:gdLst/>
              <a:ahLst/>
              <a:cxnLst/>
              <a:rect l="l" t="t" r="r" b="b"/>
              <a:pathLst>
                <a:path w="9525" h="9525" extrusionOk="0">
                  <a:moveTo>
                    <a:pt x="7144" y="7144"/>
                  </a:moveTo>
                  <a:cubicBezTo>
                    <a:pt x="9049" y="8096"/>
                    <a:pt x="8096"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166" name="Google Shape;14166;p15"/>
            <p:cNvSpPr/>
            <p:nvPr/>
          </p:nvSpPr>
          <p:spPr>
            <a:xfrm>
              <a:off x="7238509" y="2691288"/>
              <a:ext cx="76200" cy="9525"/>
            </a:xfrm>
            <a:custGeom>
              <a:avLst/>
              <a:gdLst/>
              <a:ahLst/>
              <a:cxnLst/>
              <a:rect l="l" t="t" r="r" b="b"/>
              <a:pathLst>
                <a:path w="76200" h="9525" extrusionOk="0">
                  <a:moveTo>
                    <a:pt x="7159" y="7144"/>
                  </a:moveTo>
                  <a:cubicBezTo>
                    <a:pt x="6206" y="7144"/>
                    <a:pt x="50022" y="15716"/>
                    <a:pt x="72881" y="8096"/>
                  </a:cubicBezTo>
                  <a:cubicBezTo>
                    <a:pt x="63356" y="9049"/>
                    <a:pt x="60499" y="10001"/>
                    <a:pt x="64309" y="10954"/>
                  </a:cubicBezTo>
                  <a:cubicBezTo>
                    <a:pt x="68119" y="3334"/>
                    <a:pt x="7159" y="10954"/>
                    <a:pt x="7159"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167" name="Google Shape;14167;p15"/>
            <p:cNvSpPr/>
            <p:nvPr/>
          </p:nvSpPr>
          <p:spPr>
            <a:xfrm>
              <a:off x="7222037" y="2694299"/>
              <a:ext cx="9525" cy="9525"/>
            </a:xfrm>
            <a:custGeom>
              <a:avLst/>
              <a:gdLst/>
              <a:ahLst/>
              <a:cxnLst/>
              <a:rect l="l" t="t" r="r" b="b"/>
              <a:pathLst>
                <a:path w="9525" h="9525" extrusionOk="0">
                  <a:moveTo>
                    <a:pt x="9344" y="8896"/>
                  </a:moveTo>
                  <a:cubicBezTo>
                    <a:pt x="7438" y="4133"/>
                    <a:pt x="5533" y="10801"/>
                    <a:pt x="9344" y="889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168" name="Google Shape;14168;p15"/>
            <p:cNvSpPr/>
            <p:nvPr/>
          </p:nvSpPr>
          <p:spPr>
            <a:xfrm>
              <a:off x="7196614" y="2686932"/>
              <a:ext cx="19050" cy="19050"/>
            </a:xfrm>
            <a:custGeom>
              <a:avLst/>
              <a:gdLst/>
              <a:ahLst/>
              <a:cxnLst/>
              <a:rect l="l" t="t" r="r" b="b"/>
              <a:pathLst>
                <a:path w="19050" h="19050" extrusionOk="0">
                  <a:moveTo>
                    <a:pt x="7144" y="14358"/>
                  </a:moveTo>
                  <a:cubicBezTo>
                    <a:pt x="20479" y="-2787"/>
                    <a:pt x="12859" y="16263"/>
                    <a:pt x="7144" y="1435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169" name="Google Shape;14169;p15"/>
            <p:cNvSpPr/>
            <p:nvPr/>
          </p:nvSpPr>
          <p:spPr>
            <a:xfrm>
              <a:off x="7194709" y="2696983"/>
              <a:ext cx="9525" cy="9525"/>
            </a:xfrm>
            <a:custGeom>
              <a:avLst/>
              <a:gdLst/>
              <a:ahLst/>
              <a:cxnLst/>
              <a:rect l="l" t="t" r="r" b="b"/>
              <a:pathLst>
                <a:path w="9525" h="9525" extrusionOk="0">
                  <a:moveTo>
                    <a:pt x="7144" y="9069"/>
                  </a:moveTo>
                  <a:cubicBezTo>
                    <a:pt x="8096" y="8117"/>
                    <a:pt x="7144" y="5259"/>
                    <a:pt x="7144" y="906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170" name="Google Shape;14170;p15"/>
            <p:cNvSpPr/>
            <p:nvPr/>
          </p:nvSpPr>
          <p:spPr>
            <a:xfrm>
              <a:off x="7783867" y="2808446"/>
              <a:ext cx="9525" cy="9525"/>
            </a:xfrm>
            <a:custGeom>
              <a:avLst/>
              <a:gdLst/>
              <a:ahLst/>
              <a:cxnLst/>
              <a:rect l="l" t="t" r="r" b="b"/>
              <a:pathLst>
                <a:path w="9525" h="9525" extrusionOk="0">
                  <a:moveTo>
                    <a:pt x="9488" y="7144"/>
                  </a:moveTo>
                  <a:cubicBezTo>
                    <a:pt x="8536" y="7144"/>
                    <a:pt x="4726" y="9049"/>
                    <a:pt x="9488"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171" name="Google Shape;14171;p15"/>
            <p:cNvSpPr/>
            <p:nvPr/>
          </p:nvSpPr>
          <p:spPr>
            <a:xfrm>
              <a:off x="7775734" y="2798921"/>
              <a:ext cx="19050" cy="19050"/>
            </a:xfrm>
            <a:custGeom>
              <a:avLst/>
              <a:gdLst/>
              <a:ahLst/>
              <a:cxnLst/>
              <a:rect l="l" t="t" r="r" b="b"/>
              <a:pathLst>
                <a:path w="19050" h="19050" extrusionOk="0">
                  <a:moveTo>
                    <a:pt x="7144" y="7144"/>
                  </a:moveTo>
                  <a:cubicBezTo>
                    <a:pt x="17621" y="24289"/>
                    <a:pt x="10954" y="13811"/>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172" name="Google Shape;14172;p15"/>
            <p:cNvSpPr/>
            <p:nvPr/>
          </p:nvSpPr>
          <p:spPr>
            <a:xfrm>
              <a:off x="7772876" y="2804636"/>
              <a:ext cx="9525" cy="19050"/>
            </a:xfrm>
            <a:custGeom>
              <a:avLst/>
              <a:gdLst/>
              <a:ahLst/>
              <a:cxnLst/>
              <a:rect l="l" t="t" r="r" b="b"/>
              <a:pathLst>
                <a:path w="9525" h="19050" extrusionOk="0">
                  <a:moveTo>
                    <a:pt x="8096" y="11906"/>
                  </a:moveTo>
                  <a:cubicBezTo>
                    <a:pt x="8096" y="10001"/>
                    <a:pt x="8096" y="9049"/>
                    <a:pt x="7144" y="7144"/>
                  </a:cubicBezTo>
                  <a:cubicBezTo>
                    <a:pt x="8096" y="9049"/>
                    <a:pt x="7144" y="10954"/>
                    <a:pt x="8096" y="1190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173" name="Google Shape;14173;p15"/>
            <p:cNvSpPr/>
            <p:nvPr/>
          </p:nvSpPr>
          <p:spPr>
            <a:xfrm>
              <a:off x="7771448" y="2809927"/>
              <a:ext cx="9525" cy="9525"/>
            </a:xfrm>
            <a:custGeom>
              <a:avLst/>
              <a:gdLst/>
              <a:ahLst/>
              <a:cxnLst/>
              <a:rect l="l" t="t" r="r" b="b"/>
              <a:pathLst>
                <a:path w="9525" h="9525" extrusionOk="0">
                  <a:moveTo>
                    <a:pt x="8572" y="7567"/>
                  </a:moveTo>
                  <a:cubicBezTo>
                    <a:pt x="6668" y="7567"/>
                    <a:pt x="6668" y="6615"/>
                    <a:pt x="8572"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174" name="Google Shape;14174;p15"/>
            <p:cNvSpPr/>
            <p:nvPr/>
          </p:nvSpPr>
          <p:spPr>
            <a:xfrm>
              <a:off x="7764833" y="2811303"/>
              <a:ext cx="9525" cy="9525"/>
            </a:xfrm>
            <a:custGeom>
              <a:avLst/>
              <a:gdLst/>
              <a:ahLst/>
              <a:cxnLst/>
              <a:rect l="l" t="t" r="r" b="b"/>
              <a:pathLst>
                <a:path w="9525" h="9525" extrusionOk="0">
                  <a:moveTo>
                    <a:pt x="7567" y="7144"/>
                  </a:moveTo>
                  <a:cubicBezTo>
                    <a:pt x="7567" y="7144"/>
                    <a:pt x="6615" y="8096"/>
                    <a:pt x="7567" y="7144"/>
                  </a:cubicBezTo>
                  <a:cubicBezTo>
                    <a:pt x="7567" y="9049"/>
                    <a:pt x="7567" y="8096"/>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175" name="Google Shape;14175;p15"/>
            <p:cNvSpPr/>
            <p:nvPr/>
          </p:nvSpPr>
          <p:spPr>
            <a:xfrm>
              <a:off x="7761446" y="2802579"/>
              <a:ext cx="19050" cy="19050"/>
            </a:xfrm>
            <a:custGeom>
              <a:avLst/>
              <a:gdLst/>
              <a:ahLst/>
              <a:cxnLst/>
              <a:rect l="l" t="t" r="r" b="b"/>
              <a:pathLst>
                <a:path w="19050" h="19050" extrusionOk="0">
                  <a:moveTo>
                    <a:pt x="7144" y="17773"/>
                  </a:moveTo>
                  <a:cubicBezTo>
                    <a:pt x="10001" y="21583"/>
                    <a:pt x="18574" y="-7945"/>
                    <a:pt x="7144" y="17773"/>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176" name="Google Shape;14176;p15"/>
            <p:cNvSpPr/>
            <p:nvPr/>
          </p:nvSpPr>
          <p:spPr>
            <a:xfrm>
              <a:off x="7765256" y="2810880"/>
              <a:ext cx="9525" cy="9525"/>
            </a:xfrm>
            <a:custGeom>
              <a:avLst/>
              <a:gdLst/>
              <a:ahLst/>
              <a:cxnLst/>
              <a:rect l="l" t="t" r="r" b="b"/>
              <a:pathLst>
                <a:path w="9525" h="9525" extrusionOk="0">
                  <a:moveTo>
                    <a:pt x="7144" y="7567"/>
                  </a:moveTo>
                  <a:cubicBezTo>
                    <a:pt x="7144" y="7567"/>
                    <a:pt x="8096" y="7567"/>
                    <a:pt x="7144" y="7567"/>
                  </a:cubicBezTo>
                  <a:cubicBezTo>
                    <a:pt x="7144" y="6615"/>
                    <a:pt x="7144" y="7567"/>
                    <a:pt x="7144"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177" name="Google Shape;14177;p15"/>
            <p:cNvSpPr/>
            <p:nvPr/>
          </p:nvSpPr>
          <p:spPr>
            <a:xfrm>
              <a:off x="7769066" y="2808538"/>
              <a:ext cx="9525" cy="9525"/>
            </a:xfrm>
            <a:custGeom>
              <a:avLst/>
              <a:gdLst/>
              <a:ahLst/>
              <a:cxnLst/>
              <a:rect l="l" t="t" r="r" b="b"/>
              <a:pathLst>
                <a:path w="9525" h="9525" extrusionOk="0">
                  <a:moveTo>
                    <a:pt x="7144" y="9909"/>
                  </a:moveTo>
                  <a:cubicBezTo>
                    <a:pt x="7144" y="8956"/>
                    <a:pt x="8096" y="4194"/>
                    <a:pt x="7144" y="990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178" name="Google Shape;14178;p15"/>
            <p:cNvSpPr/>
            <p:nvPr/>
          </p:nvSpPr>
          <p:spPr>
            <a:xfrm>
              <a:off x="7752545" y="2805850"/>
              <a:ext cx="9525" cy="19050"/>
            </a:xfrm>
            <a:custGeom>
              <a:avLst/>
              <a:gdLst/>
              <a:ahLst/>
              <a:cxnLst/>
              <a:rect l="l" t="t" r="r" b="b"/>
              <a:pathLst>
                <a:path w="9525" h="19050" extrusionOk="0">
                  <a:moveTo>
                    <a:pt x="10330" y="15454"/>
                  </a:moveTo>
                  <a:cubicBezTo>
                    <a:pt x="9378" y="2119"/>
                    <a:pt x="3663" y="6881"/>
                    <a:pt x="10330" y="1545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179" name="Google Shape;14179;p15"/>
            <p:cNvSpPr/>
            <p:nvPr/>
          </p:nvSpPr>
          <p:spPr>
            <a:xfrm>
              <a:off x="7748111" y="2800826"/>
              <a:ext cx="9525" cy="9525"/>
            </a:xfrm>
            <a:custGeom>
              <a:avLst/>
              <a:gdLst/>
              <a:ahLst/>
              <a:cxnLst/>
              <a:rect l="l" t="t" r="r" b="b"/>
              <a:pathLst>
                <a:path w="9525" h="9525" extrusionOk="0">
                  <a:moveTo>
                    <a:pt x="7144" y="7144"/>
                  </a:moveTo>
                  <a:cubicBezTo>
                    <a:pt x="7144" y="8096"/>
                    <a:pt x="7144" y="8096"/>
                    <a:pt x="7144" y="8096"/>
                  </a:cubicBezTo>
                  <a:cubicBezTo>
                    <a:pt x="7144" y="8096"/>
                    <a:pt x="7144"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180" name="Google Shape;14180;p15"/>
            <p:cNvSpPr/>
            <p:nvPr/>
          </p:nvSpPr>
          <p:spPr>
            <a:xfrm>
              <a:off x="7735729" y="2803946"/>
              <a:ext cx="19050" cy="19050"/>
            </a:xfrm>
            <a:custGeom>
              <a:avLst/>
              <a:gdLst/>
              <a:ahLst/>
              <a:cxnLst/>
              <a:rect l="l" t="t" r="r" b="b"/>
              <a:pathLst>
                <a:path w="19050" h="19050" extrusionOk="0">
                  <a:moveTo>
                    <a:pt x="7144" y="15454"/>
                  </a:moveTo>
                  <a:cubicBezTo>
                    <a:pt x="25241" y="6881"/>
                    <a:pt x="16669" y="2119"/>
                    <a:pt x="7144" y="1545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181" name="Google Shape;14181;p15"/>
            <p:cNvSpPr/>
            <p:nvPr/>
          </p:nvSpPr>
          <p:spPr>
            <a:xfrm>
              <a:off x="7734646" y="2803166"/>
              <a:ext cx="9525" cy="9525"/>
            </a:xfrm>
            <a:custGeom>
              <a:avLst/>
              <a:gdLst/>
              <a:ahLst/>
              <a:cxnLst/>
              <a:rect l="l" t="t" r="r" b="b"/>
              <a:pathLst>
                <a:path w="9525" h="9525" extrusionOk="0">
                  <a:moveTo>
                    <a:pt x="8227" y="9565"/>
                  </a:moveTo>
                  <a:cubicBezTo>
                    <a:pt x="5369" y="2898"/>
                    <a:pt x="9179" y="12423"/>
                    <a:pt x="8227" y="9565"/>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182" name="Google Shape;14182;p15"/>
            <p:cNvSpPr/>
            <p:nvPr/>
          </p:nvSpPr>
          <p:spPr>
            <a:xfrm>
              <a:off x="7725489" y="2807171"/>
              <a:ext cx="9525" cy="19050"/>
            </a:xfrm>
            <a:custGeom>
              <a:avLst/>
              <a:gdLst/>
              <a:ahLst/>
              <a:cxnLst/>
              <a:rect l="l" t="t" r="r" b="b"/>
              <a:pathLst>
                <a:path w="9525" h="19050" extrusionOk="0">
                  <a:moveTo>
                    <a:pt x="10716" y="14133"/>
                  </a:moveTo>
                  <a:cubicBezTo>
                    <a:pt x="5953" y="-2059"/>
                    <a:pt x="5953" y="15086"/>
                    <a:pt x="10716" y="14133"/>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183" name="Google Shape;14183;p15"/>
            <p:cNvSpPr/>
            <p:nvPr/>
          </p:nvSpPr>
          <p:spPr>
            <a:xfrm>
              <a:off x="7732871" y="2812256"/>
              <a:ext cx="9525" cy="9525"/>
            </a:xfrm>
            <a:custGeom>
              <a:avLst/>
              <a:gdLst/>
              <a:ahLst/>
              <a:cxnLst/>
              <a:rect l="l" t="t" r="r" b="b"/>
              <a:pathLst>
                <a:path w="9525" h="9525" extrusionOk="0">
                  <a:moveTo>
                    <a:pt x="9049" y="8096"/>
                  </a:moveTo>
                  <a:cubicBezTo>
                    <a:pt x="8096" y="9049"/>
                    <a:pt x="7144" y="8096"/>
                    <a:pt x="7144" y="7144"/>
                  </a:cubicBezTo>
                  <a:cubicBezTo>
                    <a:pt x="8096" y="9049"/>
                    <a:pt x="8096" y="10001"/>
                    <a:pt x="9049" y="809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184" name="Google Shape;14184;p15"/>
            <p:cNvSpPr/>
            <p:nvPr/>
          </p:nvSpPr>
          <p:spPr>
            <a:xfrm>
              <a:off x="7719536" y="2805826"/>
              <a:ext cx="9525" cy="9525"/>
            </a:xfrm>
            <a:custGeom>
              <a:avLst/>
              <a:gdLst/>
              <a:ahLst/>
              <a:cxnLst/>
              <a:rect l="l" t="t" r="r" b="b"/>
              <a:pathLst>
                <a:path w="9525" h="9525" extrusionOk="0">
                  <a:moveTo>
                    <a:pt x="7144" y="7858"/>
                  </a:moveTo>
                  <a:cubicBezTo>
                    <a:pt x="7144" y="7858"/>
                    <a:pt x="8096" y="7858"/>
                    <a:pt x="8096" y="7858"/>
                  </a:cubicBezTo>
                  <a:cubicBezTo>
                    <a:pt x="8096" y="6906"/>
                    <a:pt x="8096" y="6906"/>
                    <a:pt x="7144" y="785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185" name="Google Shape;14185;p15"/>
            <p:cNvSpPr/>
            <p:nvPr/>
          </p:nvSpPr>
          <p:spPr>
            <a:xfrm>
              <a:off x="7720277" y="2812256"/>
              <a:ext cx="9525" cy="9525"/>
            </a:xfrm>
            <a:custGeom>
              <a:avLst/>
              <a:gdLst/>
              <a:ahLst/>
              <a:cxnLst/>
              <a:rect l="l" t="t" r="r" b="b"/>
              <a:pathLst>
                <a:path w="9525" h="9525" extrusionOk="0">
                  <a:moveTo>
                    <a:pt x="9260" y="7144"/>
                  </a:moveTo>
                  <a:cubicBezTo>
                    <a:pt x="4498" y="9049"/>
                    <a:pt x="9260" y="8096"/>
                    <a:pt x="9260"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186" name="Google Shape;14186;p15"/>
            <p:cNvSpPr/>
            <p:nvPr/>
          </p:nvSpPr>
          <p:spPr>
            <a:xfrm>
              <a:off x="7635644" y="2797968"/>
              <a:ext cx="95250" cy="28575"/>
            </a:xfrm>
            <a:custGeom>
              <a:avLst/>
              <a:gdLst/>
              <a:ahLst/>
              <a:cxnLst/>
              <a:rect l="l" t="t" r="r" b="b"/>
              <a:pathLst>
                <a:path w="95250" h="28575" extrusionOk="0">
                  <a:moveTo>
                    <a:pt x="7216" y="7144"/>
                  </a:moveTo>
                  <a:cubicBezTo>
                    <a:pt x="4359" y="44291"/>
                    <a:pt x="87226" y="13811"/>
                    <a:pt x="89131" y="12859"/>
                  </a:cubicBezTo>
                  <a:cubicBezTo>
                    <a:pt x="61509" y="10001"/>
                    <a:pt x="33886" y="8096"/>
                    <a:pt x="7216"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187" name="Google Shape;14187;p15"/>
            <p:cNvSpPr/>
            <p:nvPr/>
          </p:nvSpPr>
          <p:spPr>
            <a:xfrm>
              <a:off x="7645241" y="2795212"/>
              <a:ext cx="9525" cy="9525"/>
            </a:xfrm>
            <a:custGeom>
              <a:avLst/>
              <a:gdLst/>
              <a:ahLst/>
              <a:cxnLst/>
              <a:rect l="l" t="t" r="r" b="b"/>
              <a:pathLst>
                <a:path w="9525" h="9525" extrusionOk="0">
                  <a:moveTo>
                    <a:pt x="7144" y="8947"/>
                  </a:moveTo>
                  <a:cubicBezTo>
                    <a:pt x="9049" y="6090"/>
                    <a:pt x="7144" y="7042"/>
                    <a:pt x="7144" y="894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188" name="Google Shape;14188;p15"/>
            <p:cNvSpPr/>
            <p:nvPr/>
          </p:nvSpPr>
          <p:spPr>
            <a:xfrm>
              <a:off x="7635293" y="2797968"/>
              <a:ext cx="9525" cy="9525"/>
            </a:xfrm>
            <a:custGeom>
              <a:avLst/>
              <a:gdLst/>
              <a:ahLst/>
              <a:cxnLst/>
              <a:rect l="l" t="t" r="r" b="b"/>
              <a:pathLst>
                <a:path w="9525" h="9525" extrusionOk="0">
                  <a:moveTo>
                    <a:pt x="7567" y="7144"/>
                  </a:moveTo>
                  <a:lnTo>
                    <a:pt x="7567" y="7144"/>
                  </a:lnTo>
                  <a:cubicBezTo>
                    <a:pt x="6615" y="7144"/>
                    <a:pt x="7567" y="7144"/>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189" name="Google Shape;14189;p15"/>
            <p:cNvSpPr/>
            <p:nvPr/>
          </p:nvSpPr>
          <p:spPr>
            <a:xfrm>
              <a:off x="7652015" y="2811409"/>
              <a:ext cx="9525" cy="9525"/>
            </a:xfrm>
            <a:custGeom>
              <a:avLst/>
              <a:gdLst/>
              <a:ahLst/>
              <a:cxnLst/>
              <a:rect l="l" t="t" r="r" b="b"/>
              <a:pathLst>
                <a:path w="9525" h="9525" extrusionOk="0">
                  <a:moveTo>
                    <a:pt x="7990" y="7990"/>
                  </a:moveTo>
                  <a:cubicBezTo>
                    <a:pt x="7990" y="7990"/>
                    <a:pt x="6085" y="6085"/>
                    <a:pt x="7990" y="7990"/>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190" name="Google Shape;14190;p15"/>
            <p:cNvSpPr/>
            <p:nvPr/>
          </p:nvSpPr>
          <p:spPr>
            <a:xfrm>
              <a:off x="7657624" y="2797968"/>
              <a:ext cx="9525" cy="9525"/>
            </a:xfrm>
            <a:custGeom>
              <a:avLst/>
              <a:gdLst/>
              <a:ahLst/>
              <a:cxnLst/>
              <a:rect l="l" t="t" r="r" b="b"/>
              <a:pathLst>
                <a:path w="9525" h="9525" extrusionOk="0">
                  <a:moveTo>
                    <a:pt x="7144" y="7144"/>
                  </a:moveTo>
                  <a:cubicBezTo>
                    <a:pt x="8096" y="8096"/>
                    <a:pt x="8096" y="10001"/>
                    <a:pt x="9049" y="10954"/>
                  </a:cubicBezTo>
                  <a:cubicBezTo>
                    <a:pt x="9049" y="9049"/>
                    <a:pt x="9049"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191" name="Google Shape;14191;p15"/>
            <p:cNvSpPr/>
            <p:nvPr/>
          </p:nvSpPr>
          <p:spPr>
            <a:xfrm>
              <a:off x="7677001" y="2800826"/>
              <a:ext cx="9525" cy="9525"/>
            </a:xfrm>
            <a:custGeom>
              <a:avLst/>
              <a:gdLst/>
              <a:ahLst/>
              <a:cxnLst/>
              <a:rect l="l" t="t" r="r" b="b"/>
              <a:pathLst>
                <a:path w="9525" h="9525" extrusionOk="0">
                  <a:moveTo>
                    <a:pt x="7769" y="10001"/>
                  </a:moveTo>
                  <a:cubicBezTo>
                    <a:pt x="8722" y="9049"/>
                    <a:pt x="7769" y="8096"/>
                    <a:pt x="8722" y="7144"/>
                  </a:cubicBezTo>
                  <a:cubicBezTo>
                    <a:pt x="6817" y="7144"/>
                    <a:pt x="6817" y="8096"/>
                    <a:pt x="7769" y="10001"/>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192" name="Google Shape;14192;p15"/>
            <p:cNvSpPr/>
            <p:nvPr/>
          </p:nvSpPr>
          <p:spPr>
            <a:xfrm>
              <a:off x="7637401" y="2796063"/>
              <a:ext cx="9525" cy="9525"/>
            </a:xfrm>
            <a:custGeom>
              <a:avLst/>
              <a:gdLst/>
              <a:ahLst/>
              <a:cxnLst/>
              <a:rect l="l" t="t" r="r" b="b"/>
              <a:pathLst>
                <a:path w="9525" h="9525" extrusionOk="0">
                  <a:moveTo>
                    <a:pt x="11174" y="7144"/>
                  </a:moveTo>
                  <a:cubicBezTo>
                    <a:pt x="10222" y="7144"/>
                    <a:pt x="2602" y="9049"/>
                    <a:pt x="1117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193" name="Google Shape;14193;p15"/>
            <p:cNvSpPr/>
            <p:nvPr/>
          </p:nvSpPr>
          <p:spPr>
            <a:xfrm>
              <a:off x="7587017" y="2797968"/>
              <a:ext cx="57150" cy="19050"/>
            </a:xfrm>
            <a:custGeom>
              <a:avLst/>
              <a:gdLst/>
              <a:ahLst/>
              <a:cxnLst/>
              <a:rect l="l" t="t" r="r" b="b"/>
              <a:pathLst>
                <a:path w="57150" h="19050" extrusionOk="0">
                  <a:moveTo>
                    <a:pt x="7265" y="11906"/>
                  </a:moveTo>
                  <a:cubicBezTo>
                    <a:pt x="8218" y="14764"/>
                    <a:pt x="53938" y="26194"/>
                    <a:pt x="52033" y="7144"/>
                  </a:cubicBezTo>
                  <a:cubicBezTo>
                    <a:pt x="52985" y="7144"/>
                    <a:pt x="4408" y="10001"/>
                    <a:pt x="7265" y="1190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194" name="Google Shape;14194;p15"/>
            <p:cNvSpPr/>
            <p:nvPr/>
          </p:nvSpPr>
          <p:spPr>
            <a:xfrm>
              <a:off x="7620476" y="2796063"/>
              <a:ext cx="9525" cy="9525"/>
            </a:xfrm>
            <a:custGeom>
              <a:avLst/>
              <a:gdLst/>
              <a:ahLst/>
              <a:cxnLst/>
              <a:rect l="l" t="t" r="r" b="b"/>
              <a:pathLst>
                <a:path w="9525" h="9525" extrusionOk="0">
                  <a:moveTo>
                    <a:pt x="8096" y="7144"/>
                  </a:moveTo>
                  <a:lnTo>
                    <a:pt x="7144" y="9049"/>
                  </a:lnTo>
                  <a:cubicBezTo>
                    <a:pt x="7144" y="8096"/>
                    <a:pt x="7144" y="8096"/>
                    <a:pt x="8096"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195" name="Google Shape;14195;p15"/>
            <p:cNvSpPr/>
            <p:nvPr/>
          </p:nvSpPr>
          <p:spPr>
            <a:xfrm>
              <a:off x="7551896" y="2791880"/>
              <a:ext cx="38100" cy="19050"/>
            </a:xfrm>
            <a:custGeom>
              <a:avLst/>
              <a:gdLst/>
              <a:ahLst/>
              <a:cxnLst/>
              <a:rect l="l" t="t" r="r" b="b"/>
              <a:pathLst>
                <a:path w="38100" h="19050" extrusionOk="0">
                  <a:moveTo>
                    <a:pt x="30004" y="8470"/>
                  </a:moveTo>
                  <a:cubicBezTo>
                    <a:pt x="22384" y="3707"/>
                    <a:pt x="20479" y="13232"/>
                    <a:pt x="7144" y="14185"/>
                  </a:cubicBezTo>
                  <a:cubicBezTo>
                    <a:pt x="14764" y="20852"/>
                    <a:pt x="53816" y="4660"/>
                    <a:pt x="30004" y="8470"/>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196" name="Google Shape;14196;p15"/>
            <p:cNvSpPr/>
            <p:nvPr/>
          </p:nvSpPr>
          <p:spPr>
            <a:xfrm>
              <a:off x="7583181" y="2792253"/>
              <a:ext cx="9525" cy="9525"/>
            </a:xfrm>
            <a:custGeom>
              <a:avLst/>
              <a:gdLst/>
              <a:ahLst/>
              <a:cxnLst/>
              <a:rect l="l" t="t" r="r" b="b"/>
              <a:pathLst>
                <a:path w="9525" h="9525" extrusionOk="0">
                  <a:moveTo>
                    <a:pt x="8244" y="7144"/>
                  </a:moveTo>
                  <a:cubicBezTo>
                    <a:pt x="6339" y="12859"/>
                    <a:pt x="7291" y="9049"/>
                    <a:pt x="82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197" name="Google Shape;14197;p15"/>
            <p:cNvSpPr/>
            <p:nvPr/>
          </p:nvSpPr>
          <p:spPr>
            <a:xfrm>
              <a:off x="7579519" y="2801421"/>
              <a:ext cx="9525" cy="9525"/>
            </a:xfrm>
            <a:custGeom>
              <a:avLst/>
              <a:gdLst/>
              <a:ahLst/>
              <a:cxnLst/>
              <a:rect l="l" t="t" r="r" b="b"/>
              <a:pathLst>
                <a:path w="9525" h="9525" extrusionOk="0">
                  <a:moveTo>
                    <a:pt x="7144" y="10359"/>
                  </a:moveTo>
                  <a:cubicBezTo>
                    <a:pt x="7144" y="9406"/>
                    <a:pt x="8096" y="8454"/>
                    <a:pt x="8096" y="7501"/>
                  </a:cubicBezTo>
                  <a:cubicBezTo>
                    <a:pt x="7144" y="6548"/>
                    <a:pt x="7144" y="7501"/>
                    <a:pt x="7144" y="1035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198" name="Google Shape;14198;p15"/>
            <p:cNvSpPr/>
            <p:nvPr/>
          </p:nvSpPr>
          <p:spPr>
            <a:xfrm>
              <a:off x="7556364" y="2787491"/>
              <a:ext cx="9525" cy="9525"/>
            </a:xfrm>
            <a:custGeom>
              <a:avLst/>
              <a:gdLst/>
              <a:ahLst/>
              <a:cxnLst/>
              <a:rect l="l" t="t" r="r" b="b"/>
              <a:pathLst>
                <a:path w="9525" h="9525" extrusionOk="0">
                  <a:moveTo>
                    <a:pt x="9343" y="7144"/>
                  </a:moveTo>
                  <a:cubicBezTo>
                    <a:pt x="5533" y="9049"/>
                    <a:pt x="7439" y="8096"/>
                    <a:pt x="9343"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199" name="Google Shape;14199;p15"/>
            <p:cNvSpPr/>
            <p:nvPr/>
          </p:nvSpPr>
          <p:spPr>
            <a:xfrm>
              <a:off x="7537609" y="2792671"/>
              <a:ext cx="19050" cy="19050"/>
            </a:xfrm>
            <a:custGeom>
              <a:avLst/>
              <a:gdLst/>
              <a:ahLst/>
              <a:cxnLst/>
              <a:rect l="l" t="t" r="r" b="b"/>
              <a:pathLst>
                <a:path w="19050" h="19050" extrusionOk="0">
                  <a:moveTo>
                    <a:pt x="7144" y="12441"/>
                  </a:moveTo>
                  <a:cubicBezTo>
                    <a:pt x="26194" y="13394"/>
                    <a:pt x="15716" y="59"/>
                    <a:pt x="7144" y="12441"/>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200" name="Google Shape;14200;p15"/>
            <p:cNvSpPr/>
            <p:nvPr/>
          </p:nvSpPr>
          <p:spPr>
            <a:xfrm>
              <a:off x="7455694" y="2769393"/>
              <a:ext cx="85725" cy="28575"/>
            </a:xfrm>
            <a:custGeom>
              <a:avLst/>
              <a:gdLst/>
              <a:ahLst/>
              <a:cxnLst/>
              <a:rect l="l" t="t" r="r" b="b"/>
              <a:pathLst>
                <a:path w="85725" h="28575" extrusionOk="0">
                  <a:moveTo>
                    <a:pt x="79534" y="20479"/>
                  </a:moveTo>
                  <a:cubicBezTo>
                    <a:pt x="56674" y="11906"/>
                    <a:pt x="31909" y="7144"/>
                    <a:pt x="7144" y="7144"/>
                  </a:cubicBezTo>
                  <a:cubicBezTo>
                    <a:pt x="32861" y="13811"/>
                    <a:pt x="77629" y="26194"/>
                    <a:pt x="79534" y="2047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201" name="Google Shape;14201;p15"/>
            <p:cNvSpPr/>
            <p:nvPr/>
          </p:nvSpPr>
          <p:spPr>
            <a:xfrm>
              <a:off x="7531894" y="2794396"/>
              <a:ext cx="9525" cy="9525"/>
            </a:xfrm>
            <a:custGeom>
              <a:avLst/>
              <a:gdLst/>
              <a:ahLst/>
              <a:cxnLst/>
              <a:rect l="l" t="t" r="r" b="b"/>
              <a:pathLst>
                <a:path w="9525" h="9525" extrusionOk="0">
                  <a:moveTo>
                    <a:pt x="7144" y="7858"/>
                  </a:moveTo>
                  <a:cubicBezTo>
                    <a:pt x="8096" y="6906"/>
                    <a:pt x="8096" y="6906"/>
                    <a:pt x="7144" y="7858"/>
                  </a:cubicBezTo>
                  <a:cubicBezTo>
                    <a:pt x="8096" y="6906"/>
                    <a:pt x="8096" y="6906"/>
                    <a:pt x="7144" y="785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202" name="Google Shape;14202;p15"/>
            <p:cNvSpPr/>
            <p:nvPr/>
          </p:nvSpPr>
          <p:spPr>
            <a:xfrm>
              <a:off x="7454655" y="2770346"/>
              <a:ext cx="9525" cy="9525"/>
            </a:xfrm>
            <a:custGeom>
              <a:avLst/>
              <a:gdLst/>
              <a:ahLst/>
              <a:cxnLst/>
              <a:rect l="l" t="t" r="r" b="b"/>
              <a:pathLst>
                <a:path w="9525" h="9525" extrusionOk="0">
                  <a:moveTo>
                    <a:pt x="9135" y="7144"/>
                  </a:moveTo>
                  <a:cubicBezTo>
                    <a:pt x="9135" y="7144"/>
                    <a:pt x="8182" y="7144"/>
                    <a:pt x="8182" y="7144"/>
                  </a:cubicBezTo>
                  <a:cubicBezTo>
                    <a:pt x="6277" y="8096"/>
                    <a:pt x="7230" y="7144"/>
                    <a:pt x="9135"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203" name="Google Shape;14203;p15"/>
            <p:cNvSpPr/>
            <p:nvPr/>
          </p:nvSpPr>
          <p:spPr>
            <a:xfrm>
              <a:off x="7538561" y="2794158"/>
              <a:ext cx="9525" cy="9525"/>
            </a:xfrm>
            <a:custGeom>
              <a:avLst/>
              <a:gdLst/>
              <a:ahLst/>
              <a:cxnLst/>
              <a:rect l="l" t="t" r="r" b="b"/>
              <a:pathLst>
                <a:path w="9525" h="9525" extrusionOk="0">
                  <a:moveTo>
                    <a:pt x="7144" y="7144"/>
                  </a:move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204" name="Google Shape;14204;p15"/>
            <p:cNvSpPr/>
            <p:nvPr/>
          </p:nvSpPr>
          <p:spPr>
            <a:xfrm>
              <a:off x="7541815" y="2785586"/>
              <a:ext cx="9525" cy="9525"/>
            </a:xfrm>
            <a:custGeom>
              <a:avLst/>
              <a:gdLst/>
              <a:ahLst/>
              <a:cxnLst/>
              <a:rect l="l" t="t" r="r" b="b"/>
              <a:pathLst>
                <a:path w="9525" h="9525" extrusionOk="0">
                  <a:moveTo>
                    <a:pt x="8653" y="7144"/>
                  </a:moveTo>
                  <a:cubicBezTo>
                    <a:pt x="7700" y="7144"/>
                    <a:pt x="5795" y="8096"/>
                    <a:pt x="8653"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205" name="Google Shape;14205;p15"/>
            <p:cNvSpPr/>
            <p:nvPr/>
          </p:nvSpPr>
          <p:spPr>
            <a:xfrm>
              <a:off x="7443311" y="2762726"/>
              <a:ext cx="9525" cy="9525"/>
            </a:xfrm>
            <a:custGeom>
              <a:avLst/>
              <a:gdLst/>
              <a:ahLst/>
              <a:cxnLst/>
              <a:rect l="l" t="t" r="r" b="b"/>
              <a:pathLst>
                <a:path w="9525" h="9525" extrusionOk="0">
                  <a:moveTo>
                    <a:pt x="7144" y="7144"/>
                  </a:moveTo>
                  <a:lnTo>
                    <a:pt x="7144" y="9049"/>
                  </a:lnTo>
                  <a:cubicBezTo>
                    <a:pt x="7144" y="8096"/>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206" name="Google Shape;14206;p15"/>
            <p:cNvSpPr/>
            <p:nvPr/>
          </p:nvSpPr>
          <p:spPr>
            <a:xfrm>
              <a:off x="7406164" y="2753201"/>
              <a:ext cx="9525" cy="9525"/>
            </a:xfrm>
            <a:custGeom>
              <a:avLst/>
              <a:gdLst/>
              <a:ahLst/>
              <a:cxnLst/>
              <a:rect l="l" t="t" r="r" b="b"/>
              <a:pathLst>
                <a:path w="9525" h="9525" extrusionOk="0">
                  <a:moveTo>
                    <a:pt x="7144" y="7144"/>
                  </a:moveTo>
                  <a:lnTo>
                    <a:pt x="7144" y="7144"/>
                  </a:lnTo>
                  <a:cubicBezTo>
                    <a:pt x="8096" y="7144"/>
                    <a:pt x="8096"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207" name="Google Shape;14207;p15"/>
            <p:cNvSpPr/>
            <p:nvPr/>
          </p:nvSpPr>
          <p:spPr>
            <a:xfrm>
              <a:off x="7316629" y="2737734"/>
              <a:ext cx="142875" cy="38100"/>
            </a:xfrm>
            <a:custGeom>
              <a:avLst/>
              <a:gdLst/>
              <a:ahLst/>
              <a:cxnLst/>
              <a:rect l="l" t="t" r="r" b="b"/>
              <a:pathLst>
                <a:path w="142875" h="38100" extrusionOk="0">
                  <a:moveTo>
                    <a:pt x="7144" y="7370"/>
                  </a:moveTo>
                  <a:cubicBezTo>
                    <a:pt x="23336" y="3560"/>
                    <a:pt x="140494" y="49280"/>
                    <a:pt x="142399" y="32135"/>
                  </a:cubicBezTo>
                  <a:cubicBezTo>
                    <a:pt x="131921" y="34993"/>
                    <a:pt x="10001" y="19753"/>
                    <a:pt x="7144" y="7370"/>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208" name="Google Shape;14208;p15"/>
            <p:cNvSpPr/>
            <p:nvPr/>
          </p:nvSpPr>
          <p:spPr>
            <a:xfrm>
              <a:off x="7353565" y="2742925"/>
              <a:ext cx="9525" cy="9525"/>
            </a:xfrm>
            <a:custGeom>
              <a:avLst/>
              <a:gdLst/>
              <a:ahLst/>
              <a:cxnLst/>
              <a:rect l="l" t="t" r="r" b="b"/>
              <a:pathLst>
                <a:path w="9525" h="9525" extrusionOk="0">
                  <a:moveTo>
                    <a:pt x="9260" y="10752"/>
                  </a:moveTo>
                  <a:cubicBezTo>
                    <a:pt x="4498" y="3132"/>
                    <a:pt x="9260" y="9800"/>
                    <a:pt x="9260" y="10752"/>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209" name="Google Shape;14209;p15"/>
            <p:cNvSpPr/>
            <p:nvPr/>
          </p:nvSpPr>
          <p:spPr>
            <a:xfrm>
              <a:off x="7352267" y="2745581"/>
              <a:ext cx="9525" cy="9525"/>
            </a:xfrm>
            <a:custGeom>
              <a:avLst/>
              <a:gdLst/>
              <a:ahLst/>
              <a:cxnLst/>
              <a:rect l="l" t="t" r="r" b="b"/>
              <a:pathLst>
                <a:path w="9525" h="9525" extrusionOk="0">
                  <a:moveTo>
                    <a:pt x="8653" y="7144"/>
                  </a:moveTo>
                  <a:cubicBezTo>
                    <a:pt x="5795" y="8096"/>
                    <a:pt x="7701" y="8096"/>
                    <a:pt x="8653"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210" name="Google Shape;14210;p15"/>
            <p:cNvSpPr/>
            <p:nvPr/>
          </p:nvSpPr>
          <p:spPr>
            <a:xfrm>
              <a:off x="7304246" y="2736056"/>
              <a:ext cx="9525" cy="9525"/>
            </a:xfrm>
            <a:custGeom>
              <a:avLst/>
              <a:gdLst/>
              <a:ahLst/>
              <a:cxnLst/>
              <a:rect l="l" t="t" r="r" b="b"/>
              <a:pathLst>
                <a:path w="9525" h="9525" extrusionOk="0">
                  <a:moveTo>
                    <a:pt x="10001" y="8096"/>
                  </a:moveTo>
                  <a:cubicBezTo>
                    <a:pt x="10001" y="8096"/>
                    <a:pt x="9049" y="7144"/>
                    <a:pt x="7144" y="7144"/>
                  </a:cubicBezTo>
                  <a:cubicBezTo>
                    <a:pt x="8096" y="8096"/>
                    <a:pt x="9049" y="9049"/>
                    <a:pt x="10001" y="809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211" name="Google Shape;14211;p15"/>
            <p:cNvSpPr/>
            <p:nvPr/>
          </p:nvSpPr>
          <p:spPr>
            <a:xfrm>
              <a:off x="7304246" y="2737961"/>
              <a:ext cx="9525" cy="9525"/>
            </a:xfrm>
            <a:custGeom>
              <a:avLst/>
              <a:gdLst/>
              <a:ahLst/>
              <a:cxnLst/>
              <a:rect l="l" t="t" r="r" b="b"/>
              <a:pathLst>
                <a:path w="9525" h="9525" extrusionOk="0">
                  <a:moveTo>
                    <a:pt x="7144" y="7144"/>
                  </a:moveTo>
                  <a:cubicBezTo>
                    <a:pt x="9049" y="9049"/>
                    <a:pt x="8096"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212" name="Google Shape;14212;p15"/>
            <p:cNvSpPr/>
            <p:nvPr/>
          </p:nvSpPr>
          <p:spPr>
            <a:xfrm>
              <a:off x="7237511" y="2729345"/>
              <a:ext cx="76200" cy="19050"/>
            </a:xfrm>
            <a:custGeom>
              <a:avLst/>
              <a:gdLst/>
              <a:ahLst/>
              <a:cxnLst/>
              <a:rect l="l" t="t" r="r" b="b"/>
              <a:pathLst>
                <a:path w="76200" h="19050" extrusionOk="0">
                  <a:moveTo>
                    <a:pt x="7204" y="7187"/>
                  </a:moveTo>
                  <a:cubicBezTo>
                    <a:pt x="5299" y="6234"/>
                    <a:pt x="49114" y="21474"/>
                    <a:pt x="72926" y="17664"/>
                  </a:cubicBezTo>
                  <a:cubicBezTo>
                    <a:pt x="63401" y="17664"/>
                    <a:pt x="60544" y="17664"/>
                    <a:pt x="64354" y="18617"/>
                  </a:cubicBezTo>
                  <a:cubicBezTo>
                    <a:pt x="68164" y="11949"/>
                    <a:pt x="7204" y="10997"/>
                    <a:pt x="7204" y="718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213" name="Google Shape;14213;p15"/>
            <p:cNvSpPr/>
            <p:nvPr/>
          </p:nvSpPr>
          <p:spPr>
            <a:xfrm>
              <a:off x="7221061" y="2730494"/>
              <a:ext cx="9525" cy="9525"/>
            </a:xfrm>
            <a:custGeom>
              <a:avLst/>
              <a:gdLst/>
              <a:ahLst/>
              <a:cxnLst/>
              <a:rect l="l" t="t" r="r" b="b"/>
              <a:pathLst>
                <a:path w="9525" h="9525" extrusionOk="0">
                  <a:moveTo>
                    <a:pt x="8414" y="8896"/>
                  </a:moveTo>
                  <a:cubicBezTo>
                    <a:pt x="8414" y="4133"/>
                    <a:pt x="5556" y="10800"/>
                    <a:pt x="8414" y="889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214" name="Google Shape;14214;p15"/>
            <p:cNvSpPr/>
            <p:nvPr/>
          </p:nvSpPr>
          <p:spPr>
            <a:xfrm>
              <a:off x="7195661" y="2720692"/>
              <a:ext cx="19050" cy="19050"/>
            </a:xfrm>
            <a:custGeom>
              <a:avLst/>
              <a:gdLst/>
              <a:ahLst/>
              <a:cxnLst/>
              <a:rect l="l" t="t" r="r" b="b"/>
              <a:pathLst>
                <a:path w="19050" h="19050" extrusionOk="0">
                  <a:moveTo>
                    <a:pt x="7144" y="13935"/>
                  </a:moveTo>
                  <a:cubicBezTo>
                    <a:pt x="22384" y="-2257"/>
                    <a:pt x="12859" y="15840"/>
                    <a:pt x="7144" y="13935"/>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215" name="Google Shape;14215;p15"/>
            <p:cNvSpPr/>
            <p:nvPr/>
          </p:nvSpPr>
          <p:spPr>
            <a:xfrm>
              <a:off x="7192804" y="2730023"/>
              <a:ext cx="9525" cy="9525"/>
            </a:xfrm>
            <a:custGeom>
              <a:avLst/>
              <a:gdLst/>
              <a:ahLst/>
              <a:cxnLst/>
              <a:rect l="l" t="t" r="r" b="b"/>
              <a:pathLst>
                <a:path w="9525" h="9525" extrusionOk="0">
                  <a:moveTo>
                    <a:pt x="7144" y="8414"/>
                  </a:moveTo>
                  <a:cubicBezTo>
                    <a:pt x="8096" y="8414"/>
                    <a:pt x="7144" y="5556"/>
                    <a:pt x="7144" y="841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216" name="Google Shape;14216;p15"/>
            <p:cNvSpPr/>
            <p:nvPr/>
          </p:nvSpPr>
          <p:spPr>
            <a:xfrm>
              <a:off x="7778430" y="2768441"/>
              <a:ext cx="9525" cy="9525"/>
            </a:xfrm>
            <a:custGeom>
              <a:avLst/>
              <a:gdLst/>
              <a:ahLst/>
              <a:cxnLst/>
              <a:rect l="l" t="t" r="r" b="b"/>
              <a:pathLst>
                <a:path w="9525" h="9525" extrusionOk="0">
                  <a:moveTo>
                    <a:pt x="10162" y="7144"/>
                  </a:moveTo>
                  <a:cubicBezTo>
                    <a:pt x="8257" y="7144"/>
                    <a:pt x="4447" y="7144"/>
                    <a:pt x="10162"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217" name="Google Shape;14217;p15"/>
            <p:cNvSpPr/>
            <p:nvPr/>
          </p:nvSpPr>
          <p:spPr>
            <a:xfrm>
              <a:off x="7774781" y="2755106"/>
              <a:ext cx="9525" cy="19050"/>
            </a:xfrm>
            <a:custGeom>
              <a:avLst/>
              <a:gdLst/>
              <a:ahLst/>
              <a:cxnLst/>
              <a:rect l="l" t="t" r="r" b="b"/>
              <a:pathLst>
                <a:path w="9525" h="19050" extrusionOk="0">
                  <a:moveTo>
                    <a:pt x="7144" y="7144"/>
                  </a:moveTo>
                  <a:cubicBezTo>
                    <a:pt x="10954" y="26194"/>
                    <a:pt x="9049" y="1571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218" name="Google Shape;14218;p15"/>
            <p:cNvSpPr/>
            <p:nvPr/>
          </p:nvSpPr>
          <p:spPr>
            <a:xfrm>
              <a:off x="7769752" y="2758916"/>
              <a:ext cx="9525" cy="19050"/>
            </a:xfrm>
            <a:custGeom>
              <a:avLst/>
              <a:gdLst/>
              <a:ahLst/>
              <a:cxnLst/>
              <a:rect l="l" t="t" r="r" b="b"/>
              <a:pathLst>
                <a:path w="9525" h="19050" extrusionOk="0">
                  <a:moveTo>
                    <a:pt x="7410" y="11906"/>
                  </a:moveTo>
                  <a:cubicBezTo>
                    <a:pt x="7410" y="10001"/>
                    <a:pt x="8363" y="9049"/>
                    <a:pt x="8363" y="7144"/>
                  </a:cubicBezTo>
                  <a:cubicBezTo>
                    <a:pt x="8363" y="9049"/>
                    <a:pt x="6458" y="10954"/>
                    <a:pt x="7410" y="1190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219" name="Google Shape;14219;p15"/>
            <p:cNvSpPr/>
            <p:nvPr/>
          </p:nvSpPr>
          <p:spPr>
            <a:xfrm>
              <a:off x="7767399" y="2763531"/>
              <a:ext cx="9525" cy="9525"/>
            </a:xfrm>
            <a:custGeom>
              <a:avLst/>
              <a:gdLst/>
              <a:ahLst/>
              <a:cxnLst/>
              <a:rect l="l" t="t" r="r" b="b"/>
              <a:pathLst>
                <a:path w="9525" h="9525" extrusionOk="0">
                  <a:moveTo>
                    <a:pt x="7858" y="8244"/>
                  </a:moveTo>
                  <a:cubicBezTo>
                    <a:pt x="6906" y="7291"/>
                    <a:pt x="6906" y="6339"/>
                    <a:pt x="7858" y="82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220" name="Google Shape;14220;p15"/>
            <p:cNvSpPr/>
            <p:nvPr/>
          </p:nvSpPr>
          <p:spPr>
            <a:xfrm>
              <a:off x="7760732" y="2763678"/>
              <a:ext cx="9525" cy="9525"/>
            </a:xfrm>
            <a:custGeom>
              <a:avLst/>
              <a:gdLst/>
              <a:ahLst/>
              <a:cxnLst/>
              <a:rect l="l" t="t" r="r" b="b"/>
              <a:pathLst>
                <a:path w="9525" h="9525" extrusionOk="0">
                  <a:moveTo>
                    <a:pt x="7858" y="7144"/>
                  </a:moveTo>
                  <a:cubicBezTo>
                    <a:pt x="6906" y="7144"/>
                    <a:pt x="6906" y="7144"/>
                    <a:pt x="7858" y="7144"/>
                  </a:cubicBezTo>
                  <a:cubicBezTo>
                    <a:pt x="6906" y="9049"/>
                    <a:pt x="6906" y="8096"/>
                    <a:pt x="7858"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221" name="Google Shape;14221;p15"/>
            <p:cNvSpPr/>
            <p:nvPr/>
          </p:nvSpPr>
          <p:spPr>
            <a:xfrm>
              <a:off x="7757636" y="2754609"/>
              <a:ext cx="19050" cy="19050"/>
            </a:xfrm>
            <a:custGeom>
              <a:avLst/>
              <a:gdLst/>
              <a:ahLst/>
              <a:cxnLst/>
              <a:rect l="l" t="t" r="r" b="b"/>
              <a:pathLst>
                <a:path w="19050" h="19050" extrusionOk="0">
                  <a:moveTo>
                    <a:pt x="7144" y="17166"/>
                  </a:moveTo>
                  <a:cubicBezTo>
                    <a:pt x="9049" y="21928"/>
                    <a:pt x="22384" y="-7599"/>
                    <a:pt x="7144" y="1716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222" name="Google Shape;14222;p15"/>
            <p:cNvSpPr/>
            <p:nvPr/>
          </p:nvSpPr>
          <p:spPr>
            <a:xfrm>
              <a:off x="7761446" y="2763255"/>
              <a:ext cx="9525" cy="9525"/>
            </a:xfrm>
            <a:custGeom>
              <a:avLst/>
              <a:gdLst/>
              <a:ahLst/>
              <a:cxnLst/>
              <a:rect l="l" t="t" r="r" b="b"/>
              <a:pathLst>
                <a:path w="9525" h="9525" extrusionOk="0">
                  <a:moveTo>
                    <a:pt x="7144" y="7567"/>
                  </a:moveTo>
                  <a:cubicBezTo>
                    <a:pt x="7144" y="7567"/>
                    <a:pt x="8096" y="7567"/>
                    <a:pt x="8096" y="7567"/>
                  </a:cubicBezTo>
                  <a:cubicBezTo>
                    <a:pt x="7144" y="6615"/>
                    <a:pt x="7144" y="7567"/>
                    <a:pt x="7144"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223" name="Google Shape;14223;p15"/>
            <p:cNvSpPr/>
            <p:nvPr/>
          </p:nvSpPr>
          <p:spPr>
            <a:xfrm>
              <a:off x="7765256" y="2762286"/>
              <a:ext cx="9525" cy="9525"/>
            </a:xfrm>
            <a:custGeom>
              <a:avLst/>
              <a:gdLst/>
              <a:ahLst/>
              <a:cxnLst/>
              <a:rect l="l" t="t" r="r" b="b"/>
              <a:pathLst>
                <a:path w="9525" h="9525" extrusionOk="0">
                  <a:moveTo>
                    <a:pt x="7144" y="9488"/>
                  </a:moveTo>
                  <a:cubicBezTo>
                    <a:pt x="7144" y="8536"/>
                    <a:pt x="9049" y="4726"/>
                    <a:pt x="7144" y="948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224" name="Google Shape;14224;p15"/>
            <p:cNvSpPr/>
            <p:nvPr/>
          </p:nvSpPr>
          <p:spPr>
            <a:xfrm>
              <a:off x="7748628" y="2756000"/>
              <a:ext cx="9525" cy="19050"/>
            </a:xfrm>
            <a:custGeom>
              <a:avLst/>
              <a:gdLst/>
              <a:ahLst/>
              <a:cxnLst/>
              <a:rect l="l" t="t" r="r" b="b"/>
              <a:pathLst>
                <a:path w="9525" h="19050" extrusionOk="0">
                  <a:moveTo>
                    <a:pt x="9485" y="15775"/>
                  </a:moveTo>
                  <a:cubicBezTo>
                    <a:pt x="10437" y="2440"/>
                    <a:pt x="3770" y="6250"/>
                    <a:pt x="9485" y="15775"/>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225" name="Google Shape;14225;p15"/>
            <p:cNvSpPr/>
            <p:nvPr/>
          </p:nvSpPr>
          <p:spPr>
            <a:xfrm>
              <a:off x="7744301" y="2751296"/>
              <a:ext cx="9525" cy="9525"/>
            </a:xfrm>
            <a:custGeom>
              <a:avLst/>
              <a:gdLst/>
              <a:ahLst/>
              <a:cxnLst/>
              <a:rect l="l" t="t" r="r" b="b"/>
              <a:pathLst>
                <a:path w="9525" h="9525" extrusionOk="0">
                  <a:moveTo>
                    <a:pt x="8096" y="7144"/>
                  </a:moveTo>
                  <a:cubicBezTo>
                    <a:pt x="8096" y="8096"/>
                    <a:pt x="8096" y="8096"/>
                    <a:pt x="7144" y="8096"/>
                  </a:cubicBezTo>
                  <a:cubicBezTo>
                    <a:pt x="7144" y="8096"/>
                    <a:pt x="7144" y="7144"/>
                    <a:pt x="8096"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226" name="Google Shape;14226;p15"/>
            <p:cNvSpPr/>
            <p:nvPr/>
          </p:nvSpPr>
          <p:spPr>
            <a:xfrm>
              <a:off x="7731919" y="2754094"/>
              <a:ext cx="19050" cy="19050"/>
            </a:xfrm>
            <a:custGeom>
              <a:avLst/>
              <a:gdLst/>
              <a:ahLst/>
              <a:cxnLst/>
              <a:rect l="l" t="t" r="r" b="b"/>
              <a:pathLst>
                <a:path w="19050" h="19050" extrusionOk="0">
                  <a:moveTo>
                    <a:pt x="7144" y="15775"/>
                  </a:moveTo>
                  <a:cubicBezTo>
                    <a:pt x="26194" y="6250"/>
                    <a:pt x="14764" y="2440"/>
                    <a:pt x="7144" y="15775"/>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227" name="Google Shape;14227;p15"/>
            <p:cNvSpPr/>
            <p:nvPr/>
          </p:nvSpPr>
          <p:spPr>
            <a:xfrm>
              <a:off x="7729466" y="2754428"/>
              <a:ext cx="9525" cy="9525"/>
            </a:xfrm>
            <a:custGeom>
              <a:avLst/>
              <a:gdLst/>
              <a:ahLst/>
              <a:cxnLst/>
              <a:rect l="l" t="t" r="r" b="b"/>
              <a:pathLst>
                <a:path w="9525" h="9525" extrusionOk="0">
                  <a:moveTo>
                    <a:pt x="8644" y="9727"/>
                  </a:moveTo>
                  <a:cubicBezTo>
                    <a:pt x="4834" y="3059"/>
                    <a:pt x="9597" y="11632"/>
                    <a:pt x="8644" y="972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228" name="Google Shape;14228;p15"/>
            <p:cNvSpPr/>
            <p:nvPr/>
          </p:nvSpPr>
          <p:spPr>
            <a:xfrm>
              <a:off x="7720936" y="2759214"/>
              <a:ext cx="9525" cy="19050"/>
            </a:xfrm>
            <a:custGeom>
              <a:avLst/>
              <a:gdLst/>
              <a:ahLst/>
              <a:cxnLst/>
              <a:rect l="l" t="t" r="r" b="b"/>
              <a:pathLst>
                <a:path w="9525" h="19050" extrusionOk="0">
                  <a:moveTo>
                    <a:pt x="11459" y="13513"/>
                  </a:moveTo>
                  <a:cubicBezTo>
                    <a:pt x="4792" y="-1727"/>
                    <a:pt x="6697" y="15418"/>
                    <a:pt x="11459" y="13513"/>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229" name="Google Shape;14229;p15"/>
            <p:cNvSpPr/>
            <p:nvPr/>
          </p:nvSpPr>
          <p:spPr>
            <a:xfrm>
              <a:off x="7729061" y="2763678"/>
              <a:ext cx="9525" cy="9525"/>
            </a:xfrm>
            <a:custGeom>
              <a:avLst/>
              <a:gdLst/>
              <a:ahLst/>
              <a:cxnLst/>
              <a:rect l="l" t="t" r="r" b="b"/>
              <a:pathLst>
                <a:path w="9525" h="9525" extrusionOk="0">
                  <a:moveTo>
                    <a:pt x="9049" y="7144"/>
                  </a:moveTo>
                  <a:cubicBezTo>
                    <a:pt x="8096" y="8096"/>
                    <a:pt x="7144" y="7144"/>
                    <a:pt x="7144" y="7144"/>
                  </a:cubicBezTo>
                  <a:cubicBezTo>
                    <a:pt x="8096" y="8096"/>
                    <a:pt x="8096" y="9049"/>
                    <a:pt x="9049"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230" name="Google Shape;14230;p15"/>
            <p:cNvSpPr/>
            <p:nvPr/>
          </p:nvSpPr>
          <p:spPr>
            <a:xfrm>
              <a:off x="7714774" y="2759154"/>
              <a:ext cx="9525" cy="9525"/>
            </a:xfrm>
            <a:custGeom>
              <a:avLst/>
              <a:gdLst/>
              <a:ahLst/>
              <a:cxnLst/>
              <a:rect l="l" t="t" r="r" b="b"/>
              <a:pathLst>
                <a:path w="9525" h="9525" extrusionOk="0">
                  <a:moveTo>
                    <a:pt x="7144" y="7858"/>
                  </a:moveTo>
                  <a:cubicBezTo>
                    <a:pt x="8096" y="7858"/>
                    <a:pt x="8096" y="7858"/>
                    <a:pt x="7144" y="7858"/>
                  </a:cubicBezTo>
                  <a:cubicBezTo>
                    <a:pt x="8096" y="6906"/>
                    <a:pt x="8096" y="6906"/>
                    <a:pt x="7144" y="785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231" name="Google Shape;14231;p15"/>
            <p:cNvSpPr/>
            <p:nvPr/>
          </p:nvSpPr>
          <p:spPr>
            <a:xfrm>
              <a:off x="7716467" y="2764631"/>
              <a:ext cx="9525" cy="9525"/>
            </a:xfrm>
            <a:custGeom>
              <a:avLst/>
              <a:gdLst/>
              <a:ahLst/>
              <a:cxnLst/>
              <a:rect l="l" t="t" r="r" b="b"/>
              <a:pathLst>
                <a:path w="9525" h="9525" extrusionOk="0">
                  <a:moveTo>
                    <a:pt x="9260" y="7144"/>
                  </a:moveTo>
                  <a:cubicBezTo>
                    <a:pt x="4498" y="10001"/>
                    <a:pt x="9260" y="9049"/>
                    <a:pt x="9260"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232" name="Google Shape;14232;p15"/>
            <p:cNvSpPr/>
            <p:nvPr/>
          </p:nvSpPr>
          <p:spPr>
            <a:xfrm>
              <a:off x="7633811" y="2757963"/>
              <a:ext cx="85725" cy="38100"/>
            </a:xfrm>
            <a:custGeom>
              <a:avLst/>
              <a:gdLst/>
              <a:ahLst/>
              <a:cxnLst/>
              <a:rect l="l" t="t" r="r" b="b"/>
              <a:pathLst>
                <a:path w="85725" h="38100" extrusionOk="0">
                  <a:moveTo>
                    <a:pt x="7144" y="17621"/>
                  </a:moveTo>
                  <a:cubicBezTo>
                    <a:pt x="9049" y="55721"/>
                    <a:pt x="84296" y="7144"/>
                    <a:pt x="85249" y="7144"/>
                  </a:cubicBezTo>
                  <a:cubicBezTo>
                    <a:pt x="59531" y="11906"/>
                    <a:pt x="32861" y="15716"/>
                    <a:pt x="7144" y="17621"/>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233" name="Google Shape;14233;p15"/>
            <p:cNvSpPr/>
            <p:nvPr/>
          </p:nvSpPr>
          <p:spPr>
            <a:xfrm>
              <a:off x="7642384" y="2764336"/>
              <a:ext cx="9525" cy="9525"/>
            </a:xfrm>
            <a:custGeom>
              <a:avLst/>
              <a:gdLst/>
              <a:ahLst/>
              <a:cxnLst/>
              <a:rect l="l" t="t" r="r" b="b"/>
              <a:pathLst>
                <a:path w="9525" h="9525" extrusionOk="0">
                  <a:moveTo>
                    <a:pt x="7144" y="9344"/>
                  </a:moveTo>
                  <a:cubicBezTo>
                    <a:pt x="9049" y="5533"/>
                    <a:pt x="7144" y="7438"/>
                    <a:pt x="7144" y="93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234" name="Google Shape;14234;p15"/>
            <p:cNvSpPr/>
            <p:nvPr/>
          </p:nvSpPr>
          <p:spPr>
            <a:xfrm>
              <a:off x="7633811" y="2768441"/>
              <a:ext cx="9525" cy="9525"/>
            </a:xfrm>
            <a:custGeom>
              <a:avLst/>
              <a:gdLst/>
              <a:ahLst/>
              <a:cxnLst/>
              <a:rect l="l" t="t" r="r" b="b"/>
              <a:pathLst>
                <a:path w="9525" h="9525" extrusionOk="0">
                  <a:moveTo>
                    <a:pt x="7144" y="7144"/>
                  </a:moveTo>
                  <a:lnTo>
                    <a:pt x="7144" y="7144"/>
                  </a:ln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235" name="Google Shape;14235;p15"/>
            <p:cNvSpPr/>
            <p:nvPr/>
          </p:nvSpPr>
          <p:spPr>
            <a:xfrm>
              <a:off x="7651352" y="2779447"/>
              <a:ext cx="9525" cy="9525"/>
            </a:xfrm>
            <a:custGeom>
              <a:avLst/>
              <a:gdLst/>
              <a:ahLst/>
              <a:cxnLst/>
              <a:rect l="l" t="t" r="r" b="b"/>
              <a:pathLst>
                <a:path w="9525" h="9525" extrusionOk="0">
                  <a:moveTo>
                    <a:pt x="8653" y="7567"/>
                  </a:moveTo>
                  <a:cubicBezTo>
                    <a:pt x="7700" y="7567"/>
                    <a:pt x="5795" y="6615"/>
                    <a:pt x="8653"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236" name="Google Shape;14236;p15"/>
            <p:cNvSpPr/>
            <p:nvPr/>
          </p:nvSpPr>
          <p:spPr>
            <a:xfrm>
              <a:off x="7653814" y="2764631"/>
              <a:ext cx="9525" cy="9525"/>
            </a:xfrm>
            <a:custGeom>
              <a:avLst/>
              <a:gdLst/>
              <a:ahLst/>
              <a:cxnLst/>
              <a:rect l="l" t="t" r="r" b="b"/>
              <a:pathLst>
                <a:path w="9525" h="9525" extrusionOk="0">
                  <a:moveTo>
                    <a:pt x="7144" y="7144"/>
                  </a:moveTo>
                  <a:cubicBezTo>
                    <a:pt x="8096" y="8096"/>
                    <a:pt x="9049" y="9049"/>
                    <a:pt x="10001" y="10954"/>
                  </a:cubicBezTo>
                  <a:cubicBezTo>
                    <a:pt x="10001" y="9049"/>
                    <a:pt x="9049"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237" name="Google Shape;14237;p15"/>
            <p:cNvSpPr/>
            <p:nvPr/>
          </p:nvSpPr>
          <p:spPr>
            <a:xfrm>
              <a:off x="7672716" y="2763678"/>
              <a:ext cx="9525" cy="9525"/>
            </a:xfrm>
            <a:custGeom>
              <a:avLst/>
              <a:gdLst/>
              <a:ahLst/>
              <a:cxnLst/>
              <a:rect l="l" t="t" r="r" b="b"/>
              <a:pathLst>
                <a:path w="9525" h="9525" extrusionOk="0">
                  <a:moveTo>
                    <a:pt x="8244" y="10001"/>
                  </a:moveTo>
                  <a:cubicBezTo>
                    <a:pt x="9196" y="9049"/>
                    <a:pt x="8244" y="8096"/>
                    <a:pt x="8244" y="7144"/>
                  </a:cubicBezTo>
                  <a:cubicBezTo>
                    <a:pt x="7291" y="7144"/>
                    <a:pt x="6339" y="9049"/>
                    <a:pt x="8244" y="10001"/>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238" name="Google Shape;14238;p15"/>
            <p:cNvSpPr/>
            <p:nvPr/>
          </p:nvSpPr>
          <p:spPr>
            <a:xfrm>
              <a:off x="7635257" y="2765583"/>
              <a:ext cx="9525" cy="9525"/>
            </a:xfrm>
            <a:custGeom>
              <a:avLst/>
              <a:gdLst/>
              <a:ahLst/>
              <a:cxnLst/>
              <a:rect l="l" t="t" r="r" b="b"/>
              <a:pathLst>
                <a:path w="9525" h="9525" extrusionOk="0">
                  <a:moveTo>
                    <a:pt x="11413" y="7144"/>
                  </a:moveTo>
                  <a:cubicBezTo>
                    <a:pt x="9509" y="7144"/>
                    <a:pt x="2841" y="10954"/>
                    <a:pt x="11413"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239" name="Google Shape;14239;p15"/>
            <p:cNvSpPr/>
            <p:nvPr/>
          </p:nvSpPr>
          <p:spPr>
            <a:xfrm>
              <a:off x="7587013" y="2768441"/>
              <a:ext cx="57150" cy="19050"/>
            </a:xfrm>
            <a:custGeom>
              <a:avLst/>
              <a:gdLst/>
              <a:ahLst/>
              <a:cxnLst/>
              <a:rect l="l" t="t" r="r" b="b"/>
              <a:pathLst>
                <a:path w="57150" h="19050" extrusionOk="0">
                  <a:moveTo>
                    <a:pt x="7270" y="14764"/>
                  </a:moveTo>
                  <a:cubicBezTo>
                    <a:pt x="8222" y="15716"/>
                    <a:pt x="53943" y="27146"/>
                    <a:pt x="51085" y="7144"/>
                  </a:cubicBezTo>
                  <a:cubicBezTo>
                    <a:pt x="51085" y="7144"/>
                    <a:pt x="4412" y="12859"/>
                    <a:pt x="7270" y="1476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240" name="Google Shape;14240;p15"/>
            <p:cNvSpPr/>
            <p:nvPr/>
          </p:nvSpPr>
          <p:spPr>
            <a:xfrm>
              <a:off x="7619524" y="2767488"/>
              <a:ext cx="9525" cy="9525"/>
            </a:xfrm>
            <a:custGeom>
              <a:avLst/>
              <a:gdLst/>
              <a:ahLst/>
              <a:cxnLst/>
              <a:rect l="l" t="t" r="r" b="b"/>
              <a:pathLst>
                <a:path w="9525" h="9525" extrusionOk="0">
                  <a:moveTo>
                    <a:pt x="8096" y="7144"/>
                  </a:moveTo>
                  <a:lnTo>
                    <a:pt x="7144" y="9049"/>
                  </a:lnTo>
                  <a:cubicBezTo>
                    <a:pt x="7144" y="9049"/>
                    <a:pt x="7144" y="8096"/>
                    <a:pt x="8096"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241" name="Google Shape;14241;p15"/>
            <p:cNvSpPr/>
            <p:nvPr/>
          </p:nvSpPr>
          <p:spPr>
            <a:xfrm>
              <a:off x="7555964" y="2764909"/>
              <a:ext cx="28575" cy="9525"/>
            </a:xfrm>
            <a:custGeom>
              <a:avLst/>
              <a:gdLst/>
              <a:ahLst/>
              <a:cxnLst/>
              <a:rect l="l" t="t" r="r" b="b"/>
              <a:pathLst>
                <a:path w="28575" h="9525" extrusionOk="0">
                  <a:moveTo>
                    <a:pt x="25936" y="9723"/>
                  </a:moveTo>
                  <a:cubicBezTo>
                    <a:pt x="13554" y="1151"/>
                    <a:pt x="-9306" y="17343"/>
                    <a:pt x="25936" y="9723"/>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242" name="Google Shape;14242;p15"/>
            <p:cNvSpPr/>
            <p:nvPr/>
          </p:nvSpPr>
          <p:spPr>
            <a:xfrm>
              <a:off x="7583435" y="2766536"/>
              <a:ext cx="9525" cy="9525"/>
            </a:xfrm>
            <a:custGeom>
              <a:avLst/>
              <a:gdLst/>
              <a:ahLst/>
              <a:cxnLst/>
              <a:rect l="l" t="t" r="r" b="b"/>
              <a:pathLst>
                <a:path w="9525" h="9525" extrusionOk="0">
                  <a:moveTo>
                    <a:pt x="7990" y="7144"/>
                  </a:moveTo>
                  <a:cubicBezTo>
                    <a:pt x="6085" y="12859"/>
                    <a:pt x="7990" y="8096"/>
                    <a:pt x="7990"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243" name="Google Shape;14243;p15"/>
            <p:cNvSpPr/>
            <p:nvPr/>
          </p:nvSpPr>
          <p:spPr>
            <a:xfrm>
              <a:off x="7579846" y="2774855"/>
              <a:ext cx="9525" cy="9525"/>
            </a:xfrm>
            <a:custGeom>
              <a:avLst/>
              <a:gdLst/>
              <a:ahLst/>
              <a:cxnLst/>
              <a:rect l="l" t="t" r="r" b="b"/>
              <a:pathLst>
                <a:path w="9525" h="9525" extrusionOk="0">
                  <a:moveTo>
                    <a:pt x="7769" y="10255"/>
                  </a:moveTo>
                  <a:cubicBezTo>
                    <a:pt x="7769" y="9302"/>
                    <a:pt x="8722" y="8350"/>
                    <a:pt x="8722" y="7397"/>
                  </a:cubicBezTo>
                  <a:cubicBezTo>
                    <a:pt x="6817" y="6445"/>
                    <a:pt x="6817" y="8350"/>
                    <a:pt x="7769" y="10255"/>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244" name="Google Shape;14244;p15"/>
            <p:cNvSpPr/>
            <p:nvPr/>
          </p:nvSpPr>
          <p:spPr>
            <a:xfrm>
              <a:off x="7557713" y="2760821"/>
              <a:ext cx="9525" cy="9525"/>
            </a:xfrm>
            <a:custGeom>
              <a:avLst/>
              <a:gdLst/>
              <a:ahLst/>
              <a:cxnLst/>
              <a:rect l="l" t="t" r="r" b="b"/>
              <a:pathLst>
                <a:path w="9525" h="9525" extrusionOk="0">
                  <a:moveTo>
                    <a:pt x="8947" y="7144"/>
                  </a:moveTo>
                  <a:cubicBezTo>
                    <a:pt x="6090" y="9049"/>
                    <a:pt x="7042" y="9049"/>
                    <a:pt x="894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245" name="Google Shape;14245;p15"/>
            <p:cNvSpPr/>
            <p:nvPr/>
          </p:nvSpPr>
          <p:spPr>
            <a:xfrm>
              <a:off x="7539514" y="2766530"/>
              <a:ext cx="19050" cy="19050"/>
            </a:xfrm>
            <a:custGeom>
              <a:avLst/>
              <a:gdLst/>
              <a:ahLst/>
              <a:cxnLst/>
              <a:rect l="l" t="t" r="r" b="b"/>
              <a:pathLst>
                <a:path w="19050" h="19050" extrusionOk="0">
                  <a:moveTo>
                    <a:pt x="7144" y="12864"/>
                  </a:moveTo>
                  <a:cubicBezTo>
                    <a:pt x="25241" y="13817"/>
                    <a:pt x="14764" y="-471"/>
                    <a:pt x="7144" y="1286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246" name="Google Shape;14246;p15"/>
            <p:cNvSpPr/>
            <p:nvPr/>
          </p:nvSpPr>
          <p:spPr>
            <a:xfrm>
              <a:off x="7459504" y="2743613"/>
              <a:ext cx="76200" cy="28575"/>
            </a:xfrm>
            <a:custGeom>
              <a:avLst/>
              <a:gdLst/>
              <a:ahLst/>
              <a:cxnLst/>
              <a:rect l="l" t="t" r="r" b="b"/>
              <a:pathLst>
                <a:path w="76200" h="28575" extrusionOk="0">
                  <a:moveTo>
                    <a:pt x="77629" y="20541"/>
                  </a:moveTo>
                  <a:cubicBezTo>
                    <a:pt x="61436" y="16731"/>
                    <a:pt x="26194" y="3396"/>
                    <a:pt x="7144" y="8159"/>
                  </a:cubicBezTo>
                  <a:cubicBezTo>
                    <a:pt x="52864" y="18636"/>
                    <a:pt x="73819" y="32924"/>
                    <a:pt x="77629" y="20541"/>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247" name="Google Shape;14247;p15"/>
            <p:cNvSpPr/>
            <p:nvPr/>
          </p:nvSpPr>
          <p:spPr>
            <a:xfrm>
              <a:off x="7533799" y="2768441"/>
              <a:ext cx="9525" cy="9525"/>
            </a:xfrm>
            <a:custGeom>
              <a:avLst/>
              <a:gdLst/>
              <a:ahLst/>
              <a:cxnLst/>
              <a:rect l="l" t="t" r="r" b="b"/>
              <a:pathLst>
                <a:path w="9525" h="9525" extrusionOk="0">
                  <a:moveTo>
                    <a:pt x="7144" y="7144"/>
                  </a:moveTo>
                  <a:cubicBezTo>
                    <a:pt x="7144" y="7144"/>
                    <a:pt x="7144" y="7144"/>
                    <a:pt x="7144" y="7144"/>
                  </a:cubicBez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248" name="Google Shape;14248;p15"/>
            <p:cNvSpPr/>
            <p:nvPr/>
          </p:nvSpPr>
          <p:spPr>
            <a:xfrm>
              <a:off x="7458157" y="2744628"/>
              <a:ext cx="9525" cy="9525"/>
            </a:xfrm>
            <a:custGeom>
              <a:avLst/>
              <a:gdLst/>
              <a:ahLst/>
              <a:cxnLst/>
              <a:rect l="l" t="t" r="r" b="b"/>
              <a:pathLst>
                <a:path w="9525" h="9525" extrusionOk="0">
                  <a:moveTo>
                    <a:pt x="8491" y="7144"/>
                  </a:moveTo>
                  <a:cubicBezTo>
                    <a:pt x="8491" y="7144"/>
                    <a:pt x="7538" y="7144"/>
                    <a:pt x="7538" y="7144"/>
                  </a:cubicBezTo>
                  <a:cubicBezTo>
                    <a:pt x="6586" y="8096"/>
                    <a:pt x="7538" y="8096"/>
                    <a:pt x="8491"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249" name="Google Shape;14249;p15"/>
            <p:cNvSpPr/>
            <p:nvPr/>
          </p:nvSpPr>
          <p:spPr>
            <a:xfrm>
              <a:off x="7540466" y="2767488"/>
              <a:ext cx="9525" cy="9525"/>
            </a:xfrm>
            <a:custGeom>
              <a:avLst/>
              <a:gdLst/>
              <a:ahLst/>
              <a:cxnLst/>
              <a:rect l="l" t="t" r="r" b="b"/>
              <a:pathLst>
                <a:path w="9525" h="9525" extrusionOk="0">
                  <a:moveTo>
                    <a:pt x="7144" y="7144"/>
                  </a:move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250" name="Google Shape;14250;p15"/>
            <p:cNvSpPr/>
            <p:nvPr/>
          </p:nvSpPr>
          <p:spPr>
            <a:xfrm>
              <a:off x="7542767" y="2758916"/>
              <a:ext cx="9525" cy="9525"/>
            </a:xfrm>
            <a:custGeom>
              <a:avLst/>
              <a:gdLst/>
              <a:ahLst/>
              <a:cxnLst/>
              <a:rect l="l" t="t" r="r" b="b"/>
              <a:pathLst>
                <a:path w="9525" h="9525" extrusionOk="0">
                  <a:moveTo>
                    <a:pt x="8653" y="7144"/>
                  </a:moveTo>
                  <a:cubicBezTo>
                    <a:pt x="7701" y="8096"/>
                    <a:pt x="5795" y="9049"/>
                    <a:pt x="8653"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251" name="Google Shape;14251;p15"/>
            <p:cNvSpPr/>
            <p:nvPr/>
          </p:nvSpPr>
          <p:spPr>
            <a:xfrm>
              <a:off x="7447121" y="2737008"/>
              <a:ext cx="9525" cy="9525"/>
            </a:xfrm>
            <a:custGeom>
              <a:avLst/>
              <a:gdLst/>
              <a:ahLst/>
              <a:cxnLst/>
              <a:rect l="l" t="t" r="r" b="b"/>
              <a:pathLst>
                <a:path w="9525" h="9525" extrusionOk="0">
                  <a:moveTo>
                    <a:pt x="7144" y="7144"/>
                  </a:moveTo>
                  <a:lnTo>
                    <a:pt x="7144" y="9049"/>
                  </a:lnTo>
                  <a:cubicBezTo>
                    <a:pt x="7144" y="9049"/>
                    <a:pt x="7144"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252" name="Google Shape;14252;p15"/>
            <p:cNvSpPr/>
            <p:nvPr/>
          </p:nvSpPr>
          <p:spPr>
            <a:xfrm>
              <a:off x="7410926" y="2729388"/>
              <a:ext cx="9525" cy="9525"/>
            </a:xfrm>
            <a:custGeom>
              <a:avLst/>
              <a:gdLst/>
              <a:ahLst/>
              <a:cxnLst/>
              <a:rect l="l" t="t" r="r" b="b"/>
              <a:pathLst>
                <a:path w="9525" h="9525" extrusionOk="0">
                  <a:moveTo>
                    <a:pt x="7144" y="7144"/>
                  </a:moveTo>
                  <a:lnTo>
                    <a:pt x="7144" y="7144"/>
                  </a:ln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253" name="Google Shape;14253;p15"/>
            <p:cNvSpPr/>
            <p:nvPr/>
          </p:nvSpPr>
          <p:spPr>
            <a:xfrm>
              <a:off x="7321391" y="2717570"/>
              <a:ext cx="142875" cy="38100"/>
            </a:xfrm>
            <a:custGeom>
              <a:avLst/>
              <a:gdLst/>
              <a:ahLst/>
              <a:cxnLst/>
              <a:rect l="l" t="t" r="r" b="b"/>
              <a:pathLst>
                <a:path w="142875" h="38100" extrusionOk="0">
                  <a:moveTo>
                    <a:pt x="7144" y="7532"/>
                  </a:moveTo>
                  <a:cubicBezTo>
                    <a:pt x="22384" y="2769"/>
                    <a:pt x="138589" y="43727"/>
                    <a:pt x="140494" y="27534"/>
                  </a:cubicBezTo>
                  <a:cubicBezTo>
                    <a:pt x="130969" y="30392"/>
                    <a:pt x="10001" y="18962"/>
                    <a:pt x="7144" y="7532"/>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254" name="Google Shape;14254;p15"/>
            <p:cNvSpPr/>
            <p:nvPr/>
          </p:nvSpPr>
          <p:spPr>
            <a:xfrm>
              <a:off x="7358327" y="2721017"/>
              <a:ext cx="9525" cy="9525"/>
            </a:xfrm>
            <a:custGeom>
              <a:avLst/>
              <a:gdLst/>
              <a:ahLst/>
              <a:cxnLst/>
              <a:rect l="l" t="t" r="r" b="b"/>
              <a:pathLst>
                <a:path w="9525" h="9525" extrusionOk="0">
                  <a:moveTo>
                    <a:pt x="9260" y="10752"/>
                  </a:moveTo>
                  <a:cubicBezTo>
                    <a:pt x="4498" y="3132"/>
                    <a:pt x="9260" y="9800"/>
                    <a:pt x="9260" y="10752"/>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255" name="Google Shape;14255;p15"/>
            <p:cNvSpPr/>
            <p:nvPr/>
          </p:nvSpPr>
          <p:spPr>
            <a:xfrm>
              <a:off x="7357030" y="2723673"/>
              <a:ext cx="9525" cy="9525"/>
            </a:xfrm>
            <a:custGeom>
              <a:avLst/>
              <a:gdLst/>
              <a:ahLst/>
              <a:cxnLst/>
              <a:rect l="l" t="t" r="r" b="b"/>
              <a:pathLst>
                <a:path w="9525" h="9525" extrusionOk="0">
                  <a:moveTo>
                    <a:pt x="8653" y="7144"/>
                  </a:moveTo>
                  <a:cubicBezTo>
                    <a:pt x="5795" y="8096"/>
                    <a:pt x="7701" y="8096"/>
                    <a:pt x="8653"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256" name="Google Shape;14256;p15"/>
            <p:cNvSpPr/>
            <p:nvPr/>
          </p:nvSpPr>
          <p:spPr>
            <a:xfrm>
              <a:off x="7310914" y="2716582"/>
              <a:ext cx="9525" cy="9525"/>
            </a:xfrm>
            <a:custGeom>
              <a:avLst/>
              <a:gdLst/>
              <a:ahLst/>
              <a:cxnLst/>
              <a:rect l="l" t="t" r="r" b="b"/>
              <a:pathLst>
                <a:path w="9525" h="9525" extrusionOk="0">
                  <a:moveTo>
                    <a:pt x="9049" y="7567"/>
                  </a:moveTo>
                  <a:cubicBezTo>
                    <a:pt x="9049" y="7567"/>
                    <a:pt x="8096" y="6615"/>
                    <a:pt x="7144" y="7567"/>
                  </a:cubicBezTo>
                  <a:cubicBezTo>
                    <a:pt x="7144" y="8520"/>
                    <a:pt x="8096" y="8520"/>
                    <a:pt x="9049"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257" name="Google Shape;14257;p15"/>
            <p:cNvSpPr/>
            <p:nvPr/>
          </p:nvSpPr>
          <p:spPr>
            <a:xfrm>
              <a:off x="7309961" y="2718911"/>
              <a:ext cx="9525" cy="9525"/>
            </a:xfrm>
            <a:custGeom>
              <a:avLst/>
              <a:gdLst/>
              <a:ahLst/>
              <a:cxnLst/>
              <a:rect l="l" t="t" r="r" b="b"/>
              <a:pathLst>
                <a:path w="9525" h="9525" extrusionOk="0">
                  <a:moveTo>
                    <a:pt x="7144" y="7144"/>
                  </a:moveTo>
                  <a:cubicBezTo>
                    <a:pt x="9049" y="8096"/>
                    <a:pt x="8096"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258" name="Google Shape;14258;p15"/>
            <p:cNvSpPr/>
            <p:nvPr/>
          </p:nvSpPr>
          <p:spPr>
            <a:xfrm>
              <a:off x="7244223" y="2714148"/>
              <a:ext cx="76200" cy="19050"/>
            </a:xfrm>
            <a:custGeom>
              <a:avLst/>
              <a:gdLst/>
              <a:ahLst/>
              <a:cxnLst/>
              <a:rect l="l" t="t" r="r" b="b"/>
              <a:pathLst>
                <a:path w="76200" h="19050" extrusionOk="0">
                  <a:moveTo>
                    <a:pt x="7159" y="7144"/>
                  </a:moveTo>
                  <a:cubicBezTo>
                    <a:pt x="6207" y="7144"/>
                    <a:pt x="49070" y="18574"/>
                    <a:pt x="71930" y="13811"/>
                  </a:cubicBezTo>
                  <a:cubicBezTo>
                    <a:pt x="62405" y="14764"/>
                    <a:pt x="59547" y="14764"/>
                    <a:pt x="63357" y="15716"/>
                  </a:cubicBezTo>
                  <a:cubicBezTo>
                    <a:pt x="67167" y="8096"/>
                    <a:pt x="7159" y="10954"/>
                    <a:pt x="7159"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259" name="Google Shape;14259;p15"/>
            <p:cNvSpPr/>
            <p:nvPr/>
          </p:nvSpPr>
          <p:spPr>
            <a:xfrm>
              <a:off x="7228026" y="2715792"/>
              <a:ext cx="9525" cy="9525"/>
            </a:xfrm>
            <a:custGeom>
              <a:avLst/>
              <a:gdLst/>
              <a:ahLst/>
              <a:cxnLst/>
              <a:rect l="l" t="t" r="r" b="b"/>
              <a:pathLst>
                <a:path w="9525" h="9525" extrusionOk="0">
                  <a:moveTo>
                    <a:pt x="9069" y="9310"/>
                  </a:moveTo>
                  <a:cubicBezTo>
                    <a:pt x="8117" y="3595"/>
                    <a:pt x="5259" y="11215"/>
                    <a:pt x="9069" y="9310"/>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260" name="Google Shape;14260;p15"/>
            <p:cNvSpPr/>
            <p:nvPr/>
          </p:nvSpPr>
          <p:spPr>
            <a:xfrm>
              <a:off x="7203281" y="2708309"/>
              <a:ext cx="19050" cy="19050"/>
            </a:xfrm>
            <a:custGeom>
              <a:avLst/>
              <a:gdLst/>
              <a:ahLst/>
              <a:cxnLst/>
              <a:rect l="l" t="t" r="r" b="b"/>
              <a:pathLst>
                <a:path w="19050" h="19050" extrusionOk="0">
                  <a:moveTo>
                    <a:pt x="7144" y="13935"/>
                  </a:moveTo>
                  <a:cubicBezTo>
                    <a:pt x="20479" y="-2257"/>
                    <a:pt x="12859" y="15840"/>
                    <a:pt x="7144" y="13935"/>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261" name="Google Shape;14261;p15"/>
            <p:cNvSpPr/>
            <p:nvPr/>
          </p:nvSpPr>
          <p:spPr>
            <a:xfrm>
              <a:off x="7200424" y="2717641"/>
              <a:ext cx="9525" cy="9525"/>
            </a:xfrm>
            <a:custGeom>
              <a:avLst/>
              <a:gdLst/>
              <a:ahLst/>
              <a:cxnLst/>
              <a:rect l="l" t="t" r="r" b="b"/>
              <a:pathLst>
                <a:path w="9525" h="9525" extrusionOk="0">
                  <a:moveTo>
                    <a:pt x="7144" y="8414"/>
                  </a:moveTo>
                  <a:cubicBezTo>
                    <a:pt x="8096" y="8414"/>
                    <a:pt x="7144" y="5556"/>
                    <a:pt x="7144" y="841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262" name="Google Shape;14262;p15"/>
            <p:cNvSpPr/>
            <p:nvPr/>
          </p:nvSpPr>
          <p:spPr>
            <a:xfrm>
              <a:off x="7243286" y="2404586"/>
              <a:ext cx="9525" cy="9525"/>
            </a:xfrm>
            <a:custGeom>
              <a:avLst/>
              <a:gdLst/>
              <a:ahLst/>
              <a:cxnLst/>
              <a:rect l="l" t="t" r="r" b="b"/>
              <a:pathLst>
                <a:path w="9525" h="9525" extrusionOk="0">
                  <a:moveTo>
                    <a:pt x="7144" y="7144"/>
                  </a:moveTo>
                  <a:cubicBezTo>
                    <a:pt x="9049" y="9049"/>
                    <a:pt x="11906" y="12859"/>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263" name="Google Shape;14263;p15"/>
            <p:cNvSpPr/>
            <p:nvPr/>
          </p:nvSpPr>
          <p:spPr>
            <a:xfrm>
              <a:off x="7237571" y="2412612"/>
              <a:ext cx="19050" cy="19050"/>
            </a:xfrm>
            <a:custGeom>
              <a:avLst/>
              <a:gdLst/>
              <a:ahLst/>
              <a:cxnLst/>
              <a:rect l="l" t="t" r="r" b="b"/>
              <a:pathLst>
                <a:path w="19050" h="19050" extrusionOk="0">
                  <a:moveTo>
                    <a:pt x="7144" y="14358"/>
                  </a:moveTo>
                  <a:cubicBezTo>
                    <a:pt x="18574" y="2928"/>
                    <a:pt x="14764" y="6738"/>
                    <a:pt x="7144" y="1435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264" name="Google Shape;14264;p15"/>
            <p:cNvSpPr/>
            <p:nvPr/>
          </p:nvSpPr>
          <p:spPr>
            <a:xfrm>
              <a:off x="7242334" y="2422683"/>
              <a:ext cx="19050" cy="9525"/>
            </a:xfrm>
            <a:custGeom>
              <a:avLst/>
              <a:gdLst/>
              <a:ahLst/>
              <a:cxnLst/>
              <a:rect l="l" t="t" r="r" b="b"/>
              <a:pathLst>
                <a:path w="19050" h="9525" extrusionOk="0">
                  <a:moveTo>
                    <a:pt x="11906" y="7144"/>
                  </a:moveTo>
                  <a:cubicBezTo>
                    <a:pt x="10001" y="7144"/>
                    <a:pt x="9049" y="7144"/>
                    <a:pt x="7144" y="7144"/>
                  </a:cubicBezTo>
                  <a:cubicBezTo>
                    <a:pt x="9049" y="7144"/>
                    <a:pt x="11906" y="9049"/>
                    <a:pt x="11906"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265" name="Google Shape;14265;p15"/>
            <p:cNvSpPr/>
            <p:nvPr/>
          </p:nvSpPr>
          <p:spPr>
            <a:xfrm>
              <a:off x="7248578" y="2425541"/>
              <a:ext cx="9525" cy="9525"/>
            </a:xfrm>
            <a:custGeom>
              <a:avLst/>
              <a:gdLst/>
              <a:ahLst/>
              <a:cxnLst/>
              <a:rect l="l" t="t" r="r" b="b"/>
              <a:pathLst>
                <a:path w="9525" h="9525" extrusionOk="0">
                  <a:moveTo>
                    <a:pt x="7567" y="7144"/>
                  </a:moveTo>
                  <a:cubicBezTo>
                    <a:pt x="7567" y="7144"/>
                    <a:pt x="6615" y="12859"/>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266" name="Google Shape;14266;p15"/>
            <p:cNvSpPr/>
            <p:nvPr/>
          </p:nvSpPr>
          <p:spPr>
            <a:xfrm>
              <a:off x="7249954" y="2437923"/>
              <a:ext cx="9525" cy="9525"/>
            </a:xfrm>
            <a:custGeom>
              <a:avLst/>
              <a:gdLst/>
              <a:ahLst/>
              <a:cxnLst/>
              <a:rect l="l" t="t" r="r" b="b"/>
              <a:pathLst>
                <a:path w="9525" h="9525" extrusionOk="0">
                  <a:moveTo>
                    <a:pt x="7144" y="7144"/>
                  </a:moveTo>
                  <a:cubicBezTo>
                    <a:pt x="7144" y="7144"/>
                    <a:pt x="7144" y="8096"/>
                    <a:pt x="8096" y="8096"/>
                  </a:cubicBezTo>
                  <a:cubicBezTo>
                    <a:pt x="9049" y="8096"/>
                    <a:pt x="8096"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267" name="Google Shape;14267;p15"/>
            <p:cNvSpPr/>
            <p:nvPr/>
          </p:nvSpPr>
          <p:spPr>
            <a:xfrm>
              <a:off x="7241416" y="2432577"/>
              <a:ext cx="19050" cy="19050"/>
            </a:xfrm>
            <a:custGeom>
              <a:avLst/>
              <a:gdLst/>
              <a:ahLst/>
              <a:cxnLst/>
              <a:rect l="l" t="t" r="r" b="b"/>
              <a:pathLst>
                <a:path w="19050" h="19050" extrusionOk="0">
                  <a:moveTo>
                    <a:pt x="17586" y="18205"/>
                  </a:moveTo>
                  <a:cubicBezTo>
                    <a:pt x="22349" y="14395"/>
                    <a:pt x="-8131" y="-4655"/>
                    <a:pt x="17586" y="18205"/>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268" name="Google Shape;14268;p15"/>
            <p:cNvSpPr/>
            <p:nvPr/>
          </p:nvSpPr>
          <p:spPr>
            <a:xfrm>
              <a:off x="7249530" y="2436018"/>
              <a:ext cx="9525" cy="9525"/>
            </a:xfrm>
            <a:custGeom>
              <a:avLst/>
              <a:gdLst/>
              <a:ahLst/>
              <a:cxnLst/>
              <a:rect l="l" t="t" r="r" b="b"/>
              <a:pathLst>
                <a:path w="9525" h="9525" extrusionOk="0">
                  <a:moveTo>
                    <a:pt x="7567" y="9049"/>
                  </a:moveTo>
                  <a:cubicBezTo>
                    <a:pt x="7567" y="8096"/>
                    <a:pt x="7567" y="8096"/>
                    <a:pt x="7567" y="7144"/>
                  </a:cubicBezTo>
                  <a:cubicBezTo>
                    <a:pt x="6615" y="8096"/>
                    <a:pt x="7567" y="8096"/>
                    <a:pt x="7567" y="904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269" name="Google Shape;14269;p15"/>
            <p:cNvSpPr/>
            <p:nvPr/>
          </p:nvSpPr>
          <p:spPr>
            <a:xfrm>
              <a:off x="7247609" y="2429747"/>
              <a:ext cx="9525" cy="9525"/>
            </a:xfrm>
            <a:custGeom>
              <a:avLst/>
              <a:gdLst/>
              <a:ahLst/>
              <a:cxnLst/>
              <a:rect l="l" t="t" r="r" b="b"/>
              <a:pathLst>
                <a:path w="9525" h="9525" extrusionOk="0">
                  <a:moveTo>
                    <a:pt x="9488" y="8653"/>
                  </a:moveTo>
                  <a:cubicBezTo>
                    <a:pt x="8536" y="7700"/>
                    <a:pt x="4726" y="5795"/>
                    <a:pt x="9488" y="8653"/>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270" name="Google Shape;14270;p15"/>
            <p:cNvSpPr/>
            <p:nvPr/>
          </p:nvSpPr>
          <p:spPr>
            <a:xfrm>
              <a:off x="7243756" y="2454006"/>
              <a:ext cx="19050" cy="9525"/>
            </a:xfrm>
            <a:custGeom>
              <a:avLst/>
              <a:gdLst/>
              <a:ahLst/>
              <a:cxnLst/>
              <a:rect l="l" t="t" r="r" b="b"/>
              <a:pathLst>
                <a:path w="19050" h="9525" extrusionOk="0">
                  <a:moveTo>
                    <a:pt x="16199" y="7253"/>
                  </a:moveTo>
                  <a:cubicBezTo>
                    <a:pt x="-946" y="6301"/>
                    <a:pt x="10484" y="12016"/>
                    <a:pt x="16199" y="7253"/>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271" name="Google Shape;14271;p15"/>
            <p:cNvSpPr/>
            <p:nvPr/>
          </p:nvSpPr>
          <p:spPr>
            <a:xfrm>
              <a:off x="7239476" y="2463641"/>
              <a:ext cx="9525" cy="9525"/>
            </a:xfrm>
            <a:custGeom>
              <a:avLst/>
              <a:gdLst/>
              <a:ahLst/>
              <a:cxnLst/>
              <a:rect l="l" t="t" r="r" b="b"/>
              <a:pathLst>
                <a:path w="9525" h="9525" extrusionOk="0">
                  <a:moveTo>
                    <a:pt x="7144" y="7144"/>
                  </a:moveTo>
                  <a:cubicBezTo>
                    <a:pt x="8096" y="7144"/>
                    <a:pt x="8096" y="8096"/>
                    <a:pt x="8096" y="8096"/>
                  </a:cubicBezTo>
                  <a:cubicBezTo>
                    <a:pt x="8096" y="8096"/>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272" name="Google Shape;14272;p15"/>
            <p:cNvSpPr/>
            <p:nvPr/>
          </p:nvSpPr>
          <p:spPr>
            <a:xfrm>
              <a:off x="7240503" y="2468143"/>
              <a:ext cx="19050" cy="28575"/>
            </a:xfrm>
            <a:custGeom>
              <a:avLst/>
              <a:gdLst/>
              <a:ahLst/>
              <a:cxnLst/>
              <a:rect l="l" t="t" r="r" b="b"/>
              <a:pathLst>
                <a:path w="19050" h="28575" extrusionOk="0">
                  <a:moveTo>
                    <a:pt x="19452" y="24549"/>
                  </a:moveTo>
                  <a:cubicBezTo>
                    <a:pt x="7069" y="-4026"/>
                    <a:pt x="-551" y="7404"/>
                    <a:pt x="19452" y="2454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273" name="Google Shape;14273;p15"/>
            <p:cNvSpPr/>
            <p:nvPr/>
          </p:nvSpPr>
          <p:spPr>
            <a:xfrm>
              <a:off x="7244930" y="2487344"/>
              <a:ext cx="9525" cy="9525"/>
            </a:xfrm>
            <a:custGeom>
              <a:avLst/>
              <a:gdLst/>
              <a:ahLst/>
              <a:cxnLst/>
              <a:rect l="l" t="t" r="r" b="b"/>
              <a:pathLst>
                <a:path w="9525" h="9525" extrusionOk="0">
                  <a:moveTo>
                    <a:pt x="9310" y="7253"/>
                  </a:moveTo>
                  <a:cubicBezTo>
                    <a:pt x="3595" y="12016"/>
                    <a:pt x="11215" y="6301"/>
                    <a:pt x="9310" y="7253"/>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274" name="Google Shape;14274;p15"/>
            <p:cNvSpPr/>
            <p:nvPr/>
          </p:nvSpPr>
          <p:spPr>
            <a:xfrm>
              <a:off x="7256601" y="2496978"/>
              <a:ext cx="9525" cy="19050"/>
            </a:xfrm>
            <a:custGeom>
              <a:avLst/>
              <a:gdLst/>
              <a:ahLst/>
              <a:cxnLst/>
              <a:rect l="l" t="t" r="r" b="b"/>
              <a:pathLst>
                <a:path w="9525" h="19050" extrusionOk="0">
                  <a:moveTo>
                    <a:pt x="9068" y="7144"/>
                  </a:moveTo>
                  <a:cubicBezTo>
                    <a:pt x="2401" y="16669"/>
                    <a:pt x="15736" y="19526"/>
                    <a:pt x="9068"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275" name="Google Shape;14275;p15"/>
            <p:cNvSpPr/>
            <p:nvPr/>
          </p:nvSpPr>
          <p:spPr>
            <a:xfrm>
              <a:off x="7254716" y="2487453"/>
              <a:ext cx="9525" cy="9525"/>
            </a:xfrm>
            <a:custGeom>
              <a:avLst/>
              <a:gdLst/>
              <a:ahLst/>
              <a:cxnLst/>
              <a:rect l="l" t="t" r="r" b="b"/>
              <a:pathLst>
                <a:path w="9525" h="9525" extrusionOk="0">
                  <a:moveTo>
                    <a:pt x="7144" y="7144"/>
                  </a:moveTo>
                  <a:cubicBezTo>
                    <a:pt x="8096" y="9049"/>
                    <a:pt x="8096" y="10001"/>
                    <a:pt x="7144" y="10001"/>
                  </a:cubicBezTo>
                  <a:cubicBezTo>
                    <a:pt x="8096" y="9049"/>
                    <a:pt x="9049"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276" name="Google Shape;14276;p15"/>
            <p:cNvSpPr/>
            <p:nvPr/>
          </p:nvSpPr>
          <p:spPr>
            <a:xfrm>
              <a:off x="7258526" y="2513171"/>
              <a:ext cx="9525" cy="9525"/>
            </a:xfrm>
            <a:custGeom>
              <a:avLst/>
              <a:gdLst/>
              <a:ahLst/>
              <a:cxnLst/>
              <a:rect l="l" t="t" r="r" b="b"/>
              <a:pathLst>
                <a:path w="9525" h="9525" extrusionOk="0">
                  <a:moveTo>
                    <a:pt x="8096" y="9049"/>
                  </a:moveTo>
                  <a:cubicBezTo>
                    <a:pt x="8096" y="8096"/>
                    <a:pt x="7144" y="8096"/>
                    <a:pt x="7144" y="7144"/>
                  </a:cubicBezTo>
                  <a:cubicBezTo>
                    <a:pt x="7144" y="7144"/>
                    <a:pt x="7144" y="8096"/>
                    <a:pt x="8096" y="904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277" name="Google Shape;14277;p15"/>
            <p:cNvSpPr/>
            <p:nvPr/>
          </p:nvSpPr>
          <p:spPr>
            <a:xfrm>
              <a:off x="7262336" y="2508324"/>
              <a:ext cx="9525" cy="9525"/>
            </a:xfrm>
            <a:custGeom>
              <a:avLst/>
              <a:gdLst/>
              <a:ahLst/>
              <a:cxnLst/>
              <a:rect l="l" t="t" r="r" b="b"/>
              <a:pathLst>
                <a:path w="9525" h="9525" extrusionOk="0">
                  <a:moveTo>
                    <a:pt x="7144" y="7228"/>
                  </a:moveTo>
                  <a:cubicBezTo>
                    <a:pt x="14764" y="13895"/>
                    <a:pt x="8096" y="6275"/>
                    <a:pt x="7144" y="722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278" name="Google Shape;14278;p15"/>
            <p:cNvSpPr/>
            <p:nvPr/>
          </p:nvSpPr>
          <p:spPr>
            <a:xfrm>
              <a:off x="7261384" y="2515076"/>
              <a:ext cx="152400" cy="38100"/>
            </a:xfrm>
            <a:custGeom>
              <a:avLst/>
              <a:gdLst/>
              <a:ahLst/>
              <a:cxnLst/>
              <a:rect l="l" t="t" r="r" b="b"/>
              <a:pathLst>
                <a:path w="152400" h="38100" extrusionOk="0">
                  <a:moveTo>
                    <a:pt x="150019" y="31909"/>
                  </a:moveTo>
                  <a:cubicBezTo>
                    <a:pt x="146209" y="3334"/>
                    <a:pt x="30004" y="34766"/>
                    <a:pt x="10954" y="7144"/>
                  </a:cubicBezTo>
                  <a:cubicBezTo>
                    <a:pt x="15716" y="15716"/>
                    <a:pt x="13811" y="17621"/>
                    <a:pt x="7144" y="12859"/>
                  </a:cubicBezTo>
                  <a:cubicBezTo>
                    <a:pt x="26194" y="42386"/>
                    <a:pt x="148114" y="31909"/>
                    <a:pt x="150019" y="3190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279" name="Google Shape;14279;p15"/>
            <p:cNvSpPr/>
            <p:nvPr/>
          </p:nvSpPr>
          <p:spPr>
            <a:xfrm>
              <a:off x="7386983" y="2541746"/>
              <a:ext cx="9525" cy="9525"/>
            </a:xfrm>
            <a:custGeom>
              <a:avLst/>
              <a:gdLst/>
              <a:ahLst/>
              <a:cxnLst/>
              <a:rect l="l" t="t" r="r" b="b"/>
              <a:pathLst>
                <a:path w="9525" h="9525" extrusionOk="0">
                  <a:moveTo>
                    <a:pt x="8227" y="7144"/>
                  </a:moveTo>
                  <a:cubicBezTo>
                    <a:pt x="5369" y="10954"/>
                    <a:pt x="9179" y="9049"/>
                    <a:pt x="822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280" name="Google Shape;14280;p15"/>
            <p:cNvSpPr/>
            <p:nvPr/>
          </p:nvSpPr>
          <p:spPr>
            <a:xfrm>
              <a:off x="7404259" y="2539841"/>
              <a:ext cx="9525" cy="9525"/>
            </a:xfrm>
            <a:custGeom>
              <a:avLst/>
              <a:gdLst/>
              <a:ahLst/>
              <a:cxnLst/>
              <a:rect l="l" t="t" r="r" b="b"/>
              <a:pathLst>
                <a:path w="9525" h="9525" extrusionOk="0">
                  <a:moveTo>
                    <a:pt x="7144" y="7144"/>
                  </a:moveTo>
                  <a:lnTo>
                    <a:pt x="7144" y="7144"/>
                  </a:ln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281" name="Google Shape;14281;p15"/>
            <p:cNvSpPr/>
            <p:nvPr/>
          </p:nvSpPr>
          <p:spPr>
            <a:xfrm>
              <a:off x="7371874" y="2528411"/>
              <a:ext cx="9525" cy="9525"/>
            </a:xfrm>
            <a:custGeom>
              <a:avLst/>
              <a:gdLst/>
              <a:ahLst/>
              <a:cxnLst/>
              <a:rect l="l" t="t" r="r" b="b"/>
              <a:pathLst>
                <a:path w="9525" h="9525" extrusionOk="0">
                  <a:moveTo>
                    <a:pt x="7144" y="7144"/>
                  </a:moveTo>
                  <a:cubicBezTo>
                    <a:pt x="8096" y="7144"/>
                    <a:pt x="10954"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282" name="Google Shape;14282;p15"/>
            <p:cNvSpPr/>
            <p:nvPr/>
          </p:nvSpPr>
          <p:spPr>
            <a:xfrm>
              <a:off x="7364254" y="2538888"/>
              <a:ext cx="9525" cy="9525"/>
            </a:xfrm>
            <a:custGeom>
              <a:avLst/>
              <a:gdLst/>
              <a:ahLst/>
              <a:cxnLst/>
              <a:rect l="l" t="t" r="r" b="b"/>
              <a:pathLst>
                <a:path w="9525" h="9525" extrusionOk="0">
                  <a:moveTo>
                    <a:pt x="10954" y="10954"/>
                  </a:moveTo>
                  <a:cubicBezTo>
                    <a:pt x="10001" y="10001"/>
                    <a:pt x="8096" y="9049"/>
                    <a:pt x="7144" y="7144"/>
                  </a:cubicBezTo>
                  <a:cubicBezTo>
                    <a:pt x="7144" y="9049"/>
                    <a:pt x="7144" y="10001"/>
                    <a:pt x="10954" y="1095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283" name="Google Shape;14283;p15"/>
            <p:cNvSpPr/>
            <p:nvPr/>
          </p:nvSpPr>
          <p:spPr>
            <a:xfrm>
              <a:off x="7332821" y="2538888"/>
              <a:ext cx="9525" cy="9525"/>
            </a:xfrm>
            <a:custGeom>
              <a:avLst/>
              <a:gdLst/>
              <a:ahLst/>
              <a:cxnLst/>
              <a:rect l="l" t="t" r="r" b="b"/>
              <a:pathLst>
                <a:path w="9525" h="9525" extrusionOk="0">
                  <a:moveTo>
                    <a:pt x="8096" y="7144"/>
                  </a:moveTo>
                  <a:cubicBezTo>
                    <a:pt x="7144" y="8096"/>
                    <a:pt x="7144" y="9049"/>
                    <a:pt x="7144" y="10001"/>
                  </a:cubicBezTo>
                  <a:cubicBezTo>
                    <a:pt x="9049" y="10001"/>
                    <a:pt x="10001" y="9049"/>
                    <a:pt x="8096"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284" name="Google Shape;14284;p15"/>
            <p:cNvSpPr/>
            <p:nvPr/>
          </p:nvSpPr>
          <p:spPr>
            <a:xfrm>
              <a:off x="7394734" y="2540773"/>
              <a:ext cx="19050" cy="9525"/>
            </a:xfrm>
            <a:custGeom>
              <a:avLst/>
              <a:gdLst/>
              <a:ahLst/>
              <a:cxnLst/>
              <a:rect l="l" t="t" r="r" b="b"/>
              <a:pathLst>
                <a:path w="19050" h="9525" extrusionOk="0">
                  <a:moveTo>
                    <a:pt x="7144" y="9069"/>
                  </a:moveTo>
                  <a:cubicBezTo>
                    <a:pt x="9049" y="8117"/>
                    <a:pt x="20479" y="5259"/>
                    <a:pt x="7144" y="906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285" name="Google Shape;14285;p15"/>
            <p:cNvSpPr/>
            <p:nvPr/>
          </p:nvSpPr>
          <p:spPr>
            <a:xfrm>
              <a:off x="7408069" y="2522854"/>
              <a:ext cx="85725" cy="19050"/>
            </a:xfrm>
            <a:custGeom>
              <a:avLst/>
              <a:gdLst/>
              <a:ahLst/>
              <a:cxnLst/>
              <a:rect l="l" t="t" r="r" b="b"/>
              <a:pathLst>
                <a:path w="85725" h="19050" extrusionOk="0">
                  <a:moveTo>
                    <a:pt x="79534" y="10796"/>
                  </a:moveTo>
                  <a:cubicBezTo>
                    <a:pt x="69056" y="-634"/>
                    <a:pt x="14764" y="18416"/>
                    <a:pt x="7144" y="18416"/>
                  </a:cubicBezTo>
                  <a:cubicBezTo>
                    <a:pt x="35719" y="25083"/>
                    <a:pt x="77629" y="9843"/>
                    <a:pt x="79534" y="1079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286" name="Google Shape;14286;p15"/>
            <p:cNvSpPr/>
            <p:nvPr/>
          </p:nvSpPr>
          <p:spPr>
            <a:xfrm>
              <a:off x="7428071" y="2536983"/>
              <a:ext cx="9525" cy="9525"/>
            </a:xfrm>
            <a:custGeom>
              <a:avLst/>
              <a:gdLst/>
              <a:ahLst/>
              <a:cxnLst/>
              <a:rect l="l" t="t" r="r" b="b"/>
              <a:pathLst>
                <a:path w="9525" h="9525" extrusionOk="0">
                  <a:moveTo>
                    <a:pt x="7144" y="9049"/>
                  </a:moveTo>
                  <a:lnTo>
                    <a:pt x="9049" y="7144"/>
                  </a:lnTo>
                  <a:cubicBezTo>
                    <a:pt x="8096" y="8096"/>
                    <a:pt x="7144" y="8096"/>
                    <a:pt x="7144" y="904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287" name="Google Shape;14287;p15"/>
            <p:cNvSpPr/>
            <p:nvPr/>
          </p:nvSpPr>
          <p:spPr>
            <a:xfrm>
              <a:off x="7493552" y="2522696"/>
              <a:ext cx="57150" cy="19050"/>
            </a:xfrm>
            <a:custGeom>
              <a:avLst/>
              <a:gdLst/>
              <a:ahLst/>
              <a:cxnLst/>
              <a:rect l="l" t="t" r="r" b="b"/>
              <a:pathLst>
                <a:path w="57150" h="19050" extrusionOk="0">
                  <a:moveTo>
                    <a:pt x="17863" y="16669"/>
                  </a:moveTo>
                  <a:cubicBezTo>
                    <a:pt x="28341" y="19526"/>
                    <a:pt x="38818" y="9049"/>
                    <a:pt x="52153" y="7144"/>
                  </a:cubicBezTo>
                  <a:cubicBezTo>
                    <a:pt x="60725" y="10001"/>
                    <a:pt x="8338" y="8096"/>
                    <a:pt x="10243" y="8096"/>
                  </a:cubicBezTo>
                  <a:cubicBezTo>
                    <a:pt x="6433" y="22384"/>
                    <a:pt x="3575" y="19526"/>
                    <a:pt x="17863" y="1666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288" name="Google Shape;14288;p15"/>
            <p:cNvSpPr/>
            <p:nvPr/>
          </p:nvSpPr>
          <p:spPr>
            <a:xfrm>
              <a:off x="7488079" y="2532844"/>
              <a:ext cx="9525" cy="9525"/>
            </a:xfrm>
            <a:custGeom>
              <a:avLst/>
              <a:gdLst/>
              <a:ahLst/>
              <a:cxnLst/>
              <a:rect l="l" t="t" r="r" b="b"/>
              <a:pathLst>
                <a:path w="9525" h="9525" extrusionOk="0">
                  <a:moveTo>
                    <a:pt x="7144" y="10330"/>
                  </a:moveTo>
                  <a:cubicBezTo>
                    <a:pt x="9049" y="3663"/>
                    <a:pt x="8096" y="9378"/>
                    <a:pt x="7144" y="10330"/>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289" name="Google Shape;14289;p15"/>
            <p:cNvSpPr/>
            <p:nvPr/>
          </p:nvSpPr>
          <p:spPr>
            <a:xfrm>
              <a:off x="7489984" y="2522696"/>
              <a:ext cx="9525" cy="9525"/>
            </a:xfrm>
            <a:custGeom>
              <a:avLst/>
              <a:gdLst/>
              <a:ahLst/>
              <a:cxnLst/>
              <a:rect l="l" t="t" r="r" b="b"/>
              <a:pathLst>
                <a:path w="9525" h="9525" extrusionOk="0">
                  <a:moveTo>
                    <a:pt x="8096" y="7144"/>
                  </a:moveTo>
                  <a:cubicBezTo>
                    <a:pt x="8096" y="8096"/>
                    <a:pt x="7144" y="9049"/>
                    <a:pt x="7144" y="10001"/>
                  </a:cubicBezTo>
                  <a:cubicBezTo>
                    <a:pt x="10954" y="11906"/>
                    <a:pt x="10954" y="10001"/>
                    <a:pt x="8096"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290" name="Google Shape;14290;p15"/>
            <p:cNvSpPr/>
            <p:nvPr/>
          </p:nvSpPr>
          <p:spPr>
            <a:xfrm>
              <a:off x="7530941" y="2534105"/>
              <a:ext cx="9525" cy="9525"/>
            </a:xfrm>
            <a:custGeom>
              <a:avLst/>
              <a:gdLst/>
              <a:ahLst/>
              <a:cxnLst/>
              <a:rect l="l" t="t" r="r" b="b"/>
              <a:pathLst>
                <a:path w="9525" h="9525" extrusionOk="0">
                  <a:moveTo>
                    <a:pt x="7144" y="9069"/>
                  </a:moveTo>
                  <a:cubicBezTo>
                    <a:pt x="13811" y="5259"/>
                    <a:pt x="9049" y="8117"/>
                    <a:pt x="7144" y="906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291" name="Google Shape;14291;p15"/>
            <p:cNvSpPr/>
            <p:nvPr/>
          </p:nvSpPr>
          <p:spPr>
            <a:xfrm>
              <a:off x="7545641" y="2520791"/>
              <a:ext cx="28575" cy="19050"/>
            </a:xfrm>
            <a:custGeom>
              <a:avLst/>
              <a:gdLst/>
              <a:ahLst/>
              <a:cxnLst/>
              <a:rect l="l" t="t" r="r" b="b"/>
              <a:pathLst>
                <a:path w="28575" h="19050" extrusionOk="0">
                  <a:moveTo>
                    <a:pt x="21971" y="7144"/>
                  </a:moveTo>
                  <a:cubicBezTo>
                    <a:pt x="-6604" y="10001"/>
                    <a:pt x="13399" y="21431"/>
                    <a:pt x="21971"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292" name="Google Shape;14292;p15"/>
            <p:cNvSpPr/>
            <p:nvPr/>
          </p:nvSpPr>
          <p:spPr>
            <a:xfrm>
              <a:off x="7562778" y="2488406"/>
              <a:ext cx="114300" cy="57150"/>
            </a:xfrm>
            <a:custGeom>
              <a:avLst/>
              <a:gdLst/>
              <a:ahLst/>
              <a:cxnLst/>
              <a:rect l="l" t="t" r="r" b="b"/>
              <a:pathLst>
                <a:path w="114300" h="57150" extrusionOk="0">
                  <a:moveTo>
                    <a:pt x="24837" y="51911"/>
                  </a:moveTo>
                  <a:cubicBezTo>
                    <a:pt x="54365" y="52864"/>
                    <a:pt x="65795" y="50006"/>
                    <a:pt x="109610" y="52864"/>
                  </a:cubicBezTo>
                  <a:cubicBezTo>
                    <a:pt x="111515" y="50959"/>
                    <a:pt x="87703" y="10954"/>
                    <a:pt x="83892" y="7144"/>
                  </a:cubicBezTo>
                  <a:cubicBezTo>
                    <a:pt x="85797" y="10954"/>
                    <a:pt x="88655" y="37624"/>
                    <a:pt x="98180" y="47149"/>
                  </a:cubicBezTo>
                  <a:cubicBezTo>
                    <a:pt x="87703" y="40481"/>
                    <a:pt x="87703" y="40481"/>
                    <a:pt x="97228" y="47149"/>
                  </a:cubicBezTo>
                  <a:cubicBezTo>
                    <a:pt x="89607" y="50006"/>
                    <a:pt x="12455" y="42386"/>
                    <a:pt x="13407" y="42386"/>
                  </a:cubicBezTo>
                  <a:cubicBezTo>
                    <a:pt x="-5643" y="54769"/>
                    <a:pt x="24837" y="51911"/>
                    <a:pt x="24837" y="51911"/>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293" name="Google Shape;14293;p15"/>
            <p:cNvSpPr/>
            <p:nvPr/>
          </p:nvSpPr>
          <p:spPr>
            <a:xfrm>
              <a:off x="7569994" y="2522696"/>
              <a:ext cx="9525" cy="9525"/>
            </a:xfrm>
            <a:custGeom>
              <a:avLst/>
              <a:gdLst/>
              <a:ahLst/>
              <a:cxnLst/>
              <a:rect l="l" t="t" r="r" b="b"/>
              <a:pathLst>
                <a:path w="9525" h="9525" extrusionOk="0">
                  <a:moveTo>
                    <a:pt x="8096" y="7144"/>
                  </a:moveTo>
                  <a:cubicBezTo>
                    <a:pt x="7144" y="7144"/>
                    <a:pt x="7144" y="8096"/>
                    <a:pt x="7144" y="8096"/>
                  </a:cubicBezTo>
                  <a:cubicBezTo>
                    <a:pt x="7144" y="8096"/>
                    <a:pt x="7144" y="8096"/>
                    <a:pt x="8096"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294" name="Google Shape;14294;p15"/>
            <p:cNvSpPr/>
            <p:nvPr/>
          </p:nvSpPr>
          <p:spPr>
            <a:xfrm>
              <a:off x="7638488" y="2487453"/>
              <a:ext cx="9525" cy="9525"/>
            </a:xfrm>
            <a:custGeom>
              <a:avLst/>
              <a:gdLst/>
              <a:ahLst/>
              <a:cxnLst/>
              <a:rect l="l" t="t" r="r" b="b"/>
              <a:pathLst>
                <a:path w="9525" h="9525" extrusionOk="0">
                  <a:moveTo>
                    <a:pt x="9135" y="9049"/>
                  </a:moveTo>
                  <a:cubicBezTo>
                    <a:pt x="9135" y="8096"/>
                    <a:pt x="8182" y="8096"/>
                    <a:pt x="8182" y="7144"/>
                  </a:cubicBezTo>
                  <a:cubicBezTo>
                    <a:pt x="6277" y="7144"/>
                    <a:pt x="7230" y="7144"/>
                    <a:pt x="9135" y="904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295" name="Google Shape;14295;p15"/>
            <p:cNvSpPr/>
            <p:nvPr/>
          </p:nvSpPr>
          <p:spPr>
            <a:xfrm>
              <a:off x="7560469" y="2525553"/>
              <a:ext cx="9525" cy="9525"/>
            </a:xfrm>
            <a:custGeom>
              <a:avLst/>
              <a:gdLst/>
              <a:ahLst/>
              <a:cxnLst/>
              <a:rect l="l" t="t" r="r" b="b"/>
              <a:pathLst>
                <a:path w="9525" h="9525" extrusionOk="0">
                  <a:moveTo>
                    <a:pt x="7144" y="7144"/>
                  </a:move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296" name="Google Shape;14296;p15"/>
            <p:cNvSpPr/>
            <p:nvPr/>
          </p:nvSpPr>
          <p:spPr>
            <a:xfrm>
              <a:off x="7555706" y="2533702"/>
              <a:ext cx="9525" cy="9525"/>
            </a:xfrm>
            <a:custGeom>
              <a:avLst/>
              <a:gdLst/>
              <a:ahLst/>
              <a:cxnLst/>
              <a:rect l="l" t="t" r="r" b="b"/>
              <a:pathLst>
                <a:path w="9525" h="9525" extrusionOk="0">
                  <a:moveTo>
                    <a:pt x="7144" y="7567"/>
                  </a:moveTo>
                  <a:cubicBezTo>
                    <a:pt x="10001" y="7567"/>
                    <a:pt x="10954" y="6615"/>
                    <a:pt x="7144"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297" name="Google Shape;14297;p15"/>
            <p:cNvSpPr/>
            <p:nvPr/>
          </p:nvSpPr>
          <p:spPr>
            <a:xfrm>
              <a:off x="7630001" y="2467451"/>
              <a:ext cx="9525" cy="9525"/>
            </a:xfrm>
            <a:custGeom>
              <a:avLst/>
              <a:gdLst/>
              <a:ahLst/>
              <a:cxnLst/>
              <a:rect l="l" t="t" r="r" b="b"/>
              <a:pathLst>
                <a:path w="9525" h="9525" extrusionOk="0">
                  <a:moveTo>
                    <a:pt x="9049" y="7144"/>
                  </a:moveTo>
                  <a:lnTo>
                    <a:pt x="7144" y="8096"/>
                  </a:lnTo>
                  <a:cubicBezTo>
                    <a:pt x="8096" y="8096"/>
                    <a:pt x="8096" y="7144"/>
                    <a:pt x="9049"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298" name="Google Shape;14298;p15"/>
            <p:cNvSpPr/>
            <p:nvPr/>
          </p:nvSpPr>
          <p:spPr>
            <a:xfrm>
              <a:off x="7606189" y="2411253"/>
              <a:ext cx="9525" cy="9525"/>
            </a:xfrm>
            <a:custGeom>
              <a:avLst/>
              <a:gdLst/>
              <a:ahLst/>
              <a:cxnLst/>
              <a:rect l="l" t="t" r="r" b="b"/>
              <a:pathLst>
                <a:path w="9525" h="9525" extrusionOk="0">
                  <a:moveTo>
                    <a:pt x="7144" y="7144"/>
                  </a:moveTo>
                  <a:lnTo>
                    <a:pt x="8096" y="9049"/>
                  </a:lnTo>
                  <a:cubicBezTo>
                    <a:pt x="7144" y="8096"/>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299" name="Google Shape;14299;p15"/>
            <p:cNvSpPr/>
            <p:nvPr/>
          </p:nvSpPr>
          <p:spPr>
            <a:xfrm>
              <a:off x="7444760" y="2389178"/>
              <a:ext cx="219075" cy="104775"/>
            </a:xfrm>
            <a:custGeom>
              <a:avLst/>
              <a:gdLst/>
              <a:ahLst/>
              <a:cxnLst/>
              <a:rect l="l" t="t" r="r" b="b"/>
              <a:pathLst>
                <a:path w="219075" h="104775" extrusionOk="0">
                  <a:moveTo>
                    <a:pt x="15220" y="17789"/>
                  </a:moveTo>
                  <a:cubicBezTo>
                    <a:pt x="-27642" y="30171"/>
                    <a:pt x="113328" y="18741"/>
                    <a:pt x="128568" y="15884"/>
                  </a:cubicBezTo>
                  <a:cubicBezTo>
                    <a:pt x="131425" y="21599"/>
                    <a:pt x="160000" y="30171"/>
                    <a:pt x="180003" y="58746"/>
                  </a:cubicBezTo>
                  <a:cubicBezTo>
                    <a:pt x="175240" y="64461"/>
                    <a:pt x="170478" y="62556"/>
                    <a:pt x="164763" y="54936"/>
                  </a:cubicBezTo>
                  <a:cubicBezTo>
                    <a:pt x="178098" y="65414"/>
                    <a:pt x="173335" y="93989"/>
                    <a:pt x="196195" y="104466"/>
                  </a:cubicBezTo>
                  <a:cubicBezTo>
                    <a:pt x="287635" y="82559"/>
                    <a:pt x="-16212" y="-26979"/>
                    <a:pt x="15220" y="1778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300" name="Google Shape;14300;p15"/>
            <p:cNvSpPr/>
            <p:nvPr/>
          </p:nvSpPr>
          <p:spPr>
            <a:xfrm>
              <a:off x="7514106" y="2398431"/>
              <a:ext cx="9525" cy="9525"/>
            </a:xfrm>
            <a:custGeom>
              <a:avLst/>
              <a:gdLst/>
              <a:ahLst/>
              <a:cxnLst/>
              <a:rect l="l" t="t" r="r" b="b"/>
              <a:pathLst>
                <a:path w="9525" h="9525" extrusionOk="0">
                  <a:moveTo>
                    <a:pt x="11597" y="9488"/>
                  </a:moveTo>
                  <a:cubicBezTo>
                    <a:pt x="2072" y="4726"/>
                    <a:pt x="10644" y="8536"/>
                    <a:pt x="11597" y="948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301" name="Google Shape;14301;p15"/>
            <p:cNvSpPr/>
            <p:nvPr/>
          </p:nvSpPr>
          <p:spPr>
            <a:xfrm>
              <a:off x="7512823" y="2400776"/>
              <a:ext cx="9525" cy="9525"/>
            </a:xfrm>
            <a:custGeom>
              <a:avLst/>
              <a:gdLst/>
              <a:ahLst/>
              <a:cxnLst/>
              <a:rect l="l" t="t" r="r" b="b"/>
              <a:pathLst>
                <a:path w="9525" h="9525" extrusionOk="0">
                  <a:moveTo>
                    <a:pt x="9069" y="7144"/>
                  </a:moveTo>
                  <a:cubicBezTo>
                    <a:pt x="5259" y="8096"/>
                    <a:pt x="8117" y="8096"/>
                    <a:pt x="9069"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302" name="Google Shape;14302;p15"/>
            <p:cNvSpPr/>
            <p:nvPr/>
          </p:nvSpPr>
          <p:spPr>
            <a:xfrm>
              <a:off x="7434739" y="2400352"/>
              <a:ext cx="9525" cy="9525"/>
            </a:xfrm>
            <a:custGeom>
              <a:avLst/>
              <a:gdLst/>
              <a:ahLst/>
              <a:cxnLst/>
              <a:rect l="l" t="t" r="r" b="b"/>
              <a:pathLst>
                <a:path w="9525" h="9525" extrusionOk="0">
                  <a:moveTo>
                    <a:pt x="10954" y="7567"/>
                  </a:moveTo>
                  <a:cubicBezTo>
                    <a:pt x="10001" y="7567"/>
                    <a:pt x="8096" y="6615"/>
                    <a:pt x="7144" y="7567"/>
                  </a:cubicBezTo>
                  <a:cubicBezTo>
                    <a:pt x="8096" y="8520"/>
                    <a:pt x="10001" y="8520"/>
                    <a:pt x="10954"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303" name="Google Shape;14303;p15"/>
            <p:cNvSpPr/>
            <p:nvPr/>
          </p:nvSpPr>
          <p:spPr>
            <a:xfrm>
              <a:off x="7433786" y="2402681"/>
              <a:ext cx="9525" cy="9525"/>
            </a:xfrm>
            <a:custGeom>
              <a:avLst/>
              <a:gdLst/>
              <a:ahLst/>
              <a:cxnLst/>
              <a:rect l="l" t="t" r="r" b="b"/>
              <a:pathLst>
                <a:path w="9525" h="9525" extrusionOk="0">
                  <a:moveTo>
                    <a:pt x="7144" y="7144"/>
                  </a:moveTo>
                  <a:cubicBezTo>
                    <a:pt x="10001" y="8096"/>
                    <a:pt x="10001"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304" name="Google Shape;14304;p15"/>
            <p:cNvSpPr/>
            <p:nvPr/>
          </p:nvSpPr>
          <p:spPr>
            <a:xfrm>
              <a:off x="7324311" y="2404586"/>
              <a:ext cx="114300" cy="9525"/>
            </a:xfrm>
            <a:custGeom>
              <a:avLst/>
              <a:gdLst/>
              <a:ahLst/>
              <a:cxnLst/>
              <a:rect l="l" t="t" r="r" b="b"/>
              <a:pathLst>
                <a:path w="114300" h="9525" extrusionOk="0">
                  <a:moveTo>
                    <a:pt x="8034" y="10001"/>
                  </a:moveTo>
                  <a:cubicBezTo>
                    <a:pt x="-2443" y="8096"/>
                    <a:pt x="82329" y="15716"/>
                    <a:pt x="115667" y="7144"/>
                  </a:cubicBezTo>
                  <a:cubicBezTo>
                    <a:pt x="100427" y="9049"/>
                    <a:pt x="96617" y="10001"/>
                    <a:pt x="102332" y="10001"/>
                  </a:cubicBezTo>
                  <a:cubicBezTo>
                    <a:pt x="106142" y="4286"/>
                    <a:pt x="8987" y="12859"/>
                    <a:pt x="8034" y="10001"/>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305" name="Google Shape;14305;p15"/>
            <p:cNvSpPr/>
            <p:nvPr/>
          </p:nvSpPr>
          <p:spPr>
            <a:xfrm>
              <a:off x="7299762" y="2411676"/>
              <a:ext cx="9525" cy="9525"/>
            </a:xfrm>
            <a:custGeom>
              <a:avLst/>
              <a:gdLst/>
              <a:ahLst/>
              <a:cxnLst/>
              <a:rect l="l" t="t" r="r" b="b"/>
              <a:pathLst>
                <a:path w="9525" h="9525" extrusionOk="0">
                  <a:moveTo>
                    <a:pt x="9723" y="8627"/>
                  </a:moveTo>
                  <a:cubicBezTo>
                    <a:pt x="17343" y="3864"/>
                    <a:pt x="1151" y="12436"/>
                    <a:pt x="9723" y="862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306" name="Google Shape;14306;p15"/>
            <p:cNvSpPr/>
            <p:nvPr/>
          </p:nvSpPr>
          <p:spPr>
            <a:xfrm>
              <a:off x="7236648" y="2408006"/>
              <a:ext cx="66675" cy="19050"/>
            </a:xfrm>
            <a:custGeom>
              <a:avLst/>
              <a:gdLst/>
              <a:ahLst/>
              <a:cxnLst/>
              <a:rect l="l" t="t" r="r" b="b"/>
              <a:pathLst>
                <a:path w="66675" h="19050" extrusionOk="0">
                  <a:moveTo>
                    <a:pt x="27117" y="12296"/>
                  </a:moveTo>
                  <a:cubicBezTo>
                    <a:pt x="15687" y="22774"/>
                    <a:pt x="68074" y="13249"/>
                    <a:pt x="67121" y="10391"/>
                  </a:cubicBezTo>
                  <a:cubicBezTo>
                    <a:pt x="68074" y="12296"/>
                    <a:pt x="60454" y="7534"/>
                    <a:pt x="60454" y="8486"/>
                  </a:cubicBezTo>
                  <a:cubicBezTo>
                    <a:pt x="55692" y="5629"/>
                    <a:pt x="-30986" y="7534"/>
                    <a:pt x="27117" y="1229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307" name="Google Shape;14307;p15"/>
            <p:cNvSpPr/>
            <p:nvPr/>
          </p:nvSpPr>
          <p:spPr>
            <a:xfrm>
              <a:off x="7254441" y="2415698"/>
              <a:ext cx="9525" cy="9525"/>
            </a:xfrm>
            <a:custGeom>
              <a:avLst/>
              <a:gdLst/>
              <a:ahLst/>
              <a:cxnLst/>
              <a:rect l="l" t="t" r="r" b="b"/>
              <a:pathLst>
                <a:path w="9525" h="9525" extrusionOk="0">
                  <a:moveTo>
                    <a:pt x="7419" y="8414"/>
                  </a:moveTo>
                  <a:cubicBezTo>
                    <a:pt x="8371" y="8414"/>
                    <a:pt x="6466" y="5556"/>
                    <a:pt x="7419" y="841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308" name="Google Shape;14308;p15"/>
            <p:cNvSpPr/>
            <p:nvPr/>
          </p:nvSpPr>
          <p:spPr>
            <a:xfrm>
              <a:off x="7598131" y="2441792"/>
              <a:ext cx="19050" cy="9525"/>
            </a:xfrm>
            <a:custGeom>
              <a:avLst/>
              <a:gdLst/>
              <a:ahLst/>
              <a:cxnLst/>
              <a:rect l="l" t="t" r="r" b="b"/>
              <a:pathLst>
                <a:path w="19050" h="9525" extrusionOk="0">
                  <a:moveTo>
                    <a:pt x="7581" y="11847"/>
                  </a:moveTo>
                  <a:cubicBezTo>
                    <a:pt x="26631" y="4227"/>
                    <a:pt x="3771" y="7085"/>
                    <a:pt x="7581" y="1184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309" name="Google Shape;14309;p15"/>
            <p:cNvSpPr/>
            <p:nvPr/>
          </p:nvSpPr>
          <p:spPr>
            <a:xfrm>
              <a:off x="7593489" y="2435066"/>
              <a:ext cx="9525" cy="19050"/>
            </a:xfrm>
            <a:custGeom>
              <a:avLst/>
              <a:gdLst/>
              <a:ahLst/>
              <a:cxnLst/>
              <a:rect l="l" t="t" r="r" b="b"/>
              <a:pathLst>
                <a:path w="9525" h="19050" extrusionOk="0">
                  <a:moveTo>
                    <a:pt x="8414" y="7144"/>
                  </a:moveTo>
                  <a:cubicBezTo>
                    <a:pt x="5556" y="35719"/>
                    <a:pt x="8414" y="7144"/>
                    <a:pt x="841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310" name="Google Shape;14310;p15"/>
            <p:cNvSpPr/>
            <p:nvPr/>
          </p:nvSpPr>
          <p:spPr>
            <a:xfrm>
              <a:off x="7597616" y="2446496"/>
              <a:ext cx="9525" cy="9525"/>
            </a:xfrm>
            <a:custGeom>
              <a:avLst/>
              <a:gdLst/>
              <a:ahLst/>
              <a:cxnLst/>
              <a:rect l="l" t="t" r="r" b="b"/>
              <a:pathLst>
                <a:path w="9525" h="9525" extrusionOk="0">
                  <a:moveTo>
                    <a:pt x="7144" y="7144"/>
                  </a:moveTo>
                  <a:lnTo>
                    <a:pt x="7144" y="7144"/>
                  </a:lnTo>
                  <a:lnTo>
                    <a:pt x="7144" y="7144"/>
                  </a:ln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311" name="Google Shape;14311;p15"/>
            <p:cNvSpPr/>
            <p:nvPr/>
          </p:nvSpPr>
          <p:spPr>
            <a:xfrm>
              <a:off x="7389264" y="2494943"/>
              <a:ext cx="19050" cy="9525"/>
            </a:xfrm>
            <a:custGeom>
              <a:avLst/>
              <a:gdLst/>
              <a:ahLst/>
              <a:cxnLst/>
              <a:rect l="l" t="t" r="r" b="b"/>
              <a:pathLst>
                <a:path w="19050" h="9525" extrusionOk="0">
                  <a:moveTo>
                    <a:pt x="8804" y="8227"/>
                  </a:moveTo>
                  <a:cubicBezTo>
                    <a:pt x="23091" y="5369"/>
                    <a:pt x="1184" y="9179"/>
                    <a:pt x="8804" y="822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312" name="Google Shape;14312;p15"/>
            <p:cNvSpPr/>
            <p:nvPr/>
          </p:nvSpPr>
          <p:spPr>
            <a:xfrm>
              <a:off x="7255669" y="2487453"/>
              <a:ext cx="9525" cy="9525"/>
            </a:xfrm>
            <a:custGeom>
              <a:avLst/>
              <a:gdLst/>
              <a:ahLst/>
              <a:cxnLst/>
              <a:rect l="l" t="t" r="r" b="b"/>
              <a:pathLst>
                <a:path w="9525" h="9525" extrusionOk="0">
                  <a:moveTo>
                    <a:pt x="7144" y="9049"/>
                  </a:moveTo>
                  <a:cubicBezTo>
                    <a:pt x="8096" y="8096"/>
                    <a:pt x="8096" y="8096"/>
                    <a:pt x="8096" y="7144"/>
                  </a:cubicBezTo>
                  <a:cubicBezTo>
                    <a:pt x="8096" y="8096"/>
                    <a:pt x="7144" y="8096"/>
                    <a:pt x="7144" y="904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313" name="Google Shape;14313;p15"/>
            <p:cNvSpPr/>
            <p:nvPr/>
          </p:nvSpPr>
          <p:spPr>
            <a:xfrm>
              <a:off x="7386161" y="2503646"/>
              <a:ext cx="9525" cy="9525"/>
            </a:xfrm>
            <a:custGeom>
              <a:avLst/>
              <a:gdLst/>
              <a:ahLst/>
              <a:cxnLst/>
              <a:rect l="l" t="t" r="r" b="b"/>
              <a:pathLst>
                <a:path w="9525" h="9525" extrusionOk="0">
                  <a:moveTo>
                    <a:pt x="8096" y="7144"/>
                  </a:moveTo>
                  <a:lnTo>
                    <a:pt x="7144" y="10954"/>
                  </a:lnTo>
                  <a:cubicBezTo>
                    <a:pt x="7144" y="10001"/>
                    <a:pt x="7144" y="9049"/>
                    <a:pt x="8096"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314" name="Google Shape;14314;p15"/>
            <p:cNvSpPr/>
            <p:nvPr/>
          </p:nvSpPr>
          <p:spPr>
            <a:xfrm>
              <a:off x="7394840" y="2442285"/>
              <a:ext cx="9525" cy="9525"/>
            </a:xfrm>
            <a:custGeom>
              <a:avLst/>
              <a:gdLst/>
              <a:ahLst/>
              <a:cxnLst/>
              <a:rect l="l" t="t" r="r" b="b"/>
              <a:pathLst>
                <a:path w="9525" h="9525" extrusionOk="0">
                  <a:moveTo>
                    <a:pt x="7990" y="7545"/>
                  </a:moveTo>
                  <a:cubicBezTo>
                    <a:pt x="7990" y="5640"/>
                    <a:pt x="6085" y="11355"/>
                    <a:pt x="7990" y="7545"/>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315" name="Google Shape;14315;p15"/>
            <p:cNvSpPr/>
            <p:nvPr/>
          </p:nvSpPr>
          <p:spPr>
            <a:xfrm>
              <a:off x="7356634" y="2518886"/>
              <a:ext cx="9525" cy="9525"/>
            </a:xfrm>
            <a:custGeom>
              <a:avLst/>
              <a:gdLst/>
              <a:ahLst/>
              <a:cxnLst/>
              <a:rect l="l" t="t" r="r" b="b"/>
              <a:pathLst>
                <a:path w="9525" h="9525" extrusionOk="0">
                  <a:moveTo>
                    <a:pt x="7144" y="7144"/>
                  </a:moveTo>
                  <a:cubicBezTo>
                    <a:pt x="7144" y="7144"/>
                    <a:pt x="7144" y="7144"/>
                    <a:pt x="7144" y="7144"/>
                  </a:cubicBez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316" name="Google Shape;14316;p15"/>
            <p:cNvSpPr/>
            <p:nvPr/>
          </p:nvSpPr>
          <p:spPr>
            <a:xfrm>
              <a:off x="7408063" y="2419826"/>
              <a:ext cx="19050" cy="19050"/>
            </a:xfrm>
            <a:custGeom>
              <a:avLst/>
              <a:gdLst/>
              <a:ahLst/>
              <a:cxnLst/>
              <a:rect l="l" t="t" r="r" b="b"/>
              <a:pathLst>
                <a:path w="19050" h="19050" extrusionOk="0">
                  <a:moveTo>
                    <a:pt x="12865" y="7144"/>
                  </a:moveTo>
                  <a:cubicBezTo>
                    <a:pt x="11912" y="9049"/>
                    <a:pt x="482" y="29051"/>
                    <a:pt x="12865"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317" name="Google Shape;14317;p15"/>
            <p:cNvSpPr/>
            <p:nvPr/>
          </p:nvSpPr>
          <p:spPr>
            <a:xfrm>
              <a:off x="7296626" y="2458878"/>
              <a:ext cx="9525" cy="9525"/>
            </a:xfrm>
            <a:custGeom>
              <a:avLst/>
              <a:gdLst/>
              <a:ahLst/>
              <a:cxnLst/>
              <a:rect l="l" t="t" r="r" b="b"/>
              <a:pathLst>
                <a:path w="9525" h="9525" extrusionOk="0">
                  <a:moveTo>
                    <a:pt x="7144" y="7144"/>
                  </a:moveTo>
                  <a:lnTo>
                    <a:pt x="7144" y="7144"/>
                  </a:lnTo>
                  <a:lnTo>
                    <a:pt x="7144" y="7144"/>
                  </a:ln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318" name="Google Shape;14318;p15"/>
            <p:cNvSpPr/>
            <p:nvPr/>
          </p:nvSpPr>
          <p:spPr>
            <a:xfrm>
              <a:off x="7296626" y="2456973"/>
              <a:ext cx="9525" cy="9525"/>
            </a:xfrm>
            <a:custGeom>
              <a:avLst/>
              <a:gdLst/>
              <a:ahLst/>
              <a:cxnLst/>
              <a:rect l="l" t="t" r="r" b="b"/>
              <a:pathLst>
                <a:path w="9525" h="9525" extrusionOk="0">
                  <a:moveTo>
                    <a:pt x="7144" y="7144"/>
                  </a:moveTo>
                  <a:lnTo>
                    <a:pt x="7144" y="9049"/>
                  </a:lnTo>
                  <a:cubicBezTo>
                    <a:pt x="7144" y="8096"/>
                    <a:pt x="8096"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319" name="Google Shape;14319;p15"/>
            <p:cNvSpPr/>
            <p:nvPr/>
          </p:nvSpPr>
          <p:spPr>
            <a:xfrm>
              <a:off x="7387114" y="2499836"/>
              <a:ext cx="9525" cy="9525"/>
            </a:xfrm>
            <a:custGeom>
              <a:avLst/>
              <a:gdLst/>
              <a:ahLst/>
              <a:cxnLst/>
              <a:rect l="l" t="t" r="r" b="b"/>
              <a:pathLst>
                <a:path w="9525" h="9525" extrusionOk="0">
                  <a:moveTo>
                    <a:pt x="7144" y="7144"/>
                  </a:moveTo>
                  <a:cubicBezTo>
                    <a:pt x="7144" y="16669"/>
                    <a:pt x="8096"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320" name="Google Shape;14320;p15"/>
            <p:cNvSpPr/>
            <p:nvPr/>
          </p:nvSpPr>
          <p:spPr>
            <a:xfrm>
              <a:off x="7389971" y="2484972"/>
              <a:ext cx="9525" cy="9525"/>
            </a:xfrm>
            <a:custGeom>
              <a:avLst/>
              <a:gdLst/>
              <a:ahLst/>
              <a:cxnLst/>
              <a:rect l="l" t="t" r="r" b="b"/>
              <a:pathLst>
                <a:path w="9525" h="9525" extrusionOk="0">
                  <a:moveTo>
                    <a:pt x="7144" y="10577"/>
                  </a:moveTo>
                  <a:cubicBezTo>
                    <a:pt x="10001" y="8672"/>
                    <a:pt x="11906" y="3910"/>
                    <a:pt x="7144" y="1057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321" name="Google Shape;14321;p15"/>
            <p:cNvSpPr/>
            <p:nvPr/>
          </p:nvSpPr>
          <p:spPr>
            <a:xfrm>
              <a:off x="7358022" y="2521743"/>
              <a:ext cx="38100" cy="9525"/>
            </a:xfrm>
            <a:custGeom>
              <a:avLst/>
              <a:gdLst/>
              <a:ahLst/>
              <a:cxnLst/>
              <a:rect l="l" t="t" r="r" b="b"/>
              <a:pathLst>
                <a:path w="38100" h="9525" extrusionOk="0">
                  <a:moveTo>
                    <a:pt x="9566" y="7144"/>
                  </a:moveTo>
                  <a:cubicBezTo>
                    <a:pt x="-6627" y="10001"/>
                    <a:pt x="65763" y="10954"/>
                    <a:pt x="9566"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322" name="Google Shape;14322;p15"/>
            <p:cNvSpPr/>
            <p:nvPr/>
          </p:nvSpPr>
          <p:spPr>
            <a:xfrm>
              <a:off x="7372826" y="2508937"/>
              <a:ext cx="9525" cy="9525"/>
            </a:xfrm>
            <a:custGeom>
              <a:avLst/>
              <a:gdLst/>
              <a:ahLst/>
              <a:cxnLst/>
              <a:rect l="l" t="t" r="r" b="b"/>
              <a:pathLst>
                <a:path w="9525" h="9525" extrusionOk="0">
                  <a:moveTo>
                    <a:pt x="7144" y="7567"/>
                  </a:moveTo>
                  <a:cubicBezTo>
                    <a:pt x="7144" y="7567"/>
                    <a:pt x="7144" y="6615"/>
                    <a:pt x="7144" y="7567"/>
                  </a:cubicBezTo>
                  <a:cubicBezTo>
                    <a:pt x="7144" y="7567"/>
                    <a:pt x="7144" y="7567"/>
                    <a:pt x="7144"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323" name="Google Shape;14323;p15"/>
            <p:cNvSpPr/>
            <p:nvPr/>
          </p:nvSpPr>
          <p:spPr>
            <a:xfrm>
              <a:off x="7365206" y="2514361"/>
              <a:ext cx="9525" cy="9525"/>
            </a:xfrm>
            <a:custGeom>
              <a:avLst/>
              <a:gdLst/>
              <a:ahLst/>
              <a:cxnLst/>
              <a:rect l="l" t="t" r="r" b="b"/>
              <a:pathLst>
                <a:path w="9525" h="9525" extrusionOk="0">
                  <a:moveTo>
                    <a:pt x="7144" y="7858"/>
                  </a:moveTo>
                  <a:cubicBezTo>
                    <a:pt x="7144" y="6906"/>
                    <a:pt x="7144" y="6906"/>
                    <a:pt x="7144" y="785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324" name="Google Shape;14324;p15"/>
            <p:cNvSpPr/>
            <p:nvPr/>
          </p:nvSpPr>
          <p:spPr>
            <a:xfrm>
              <a:off x="7386161" y="2488723"/>
              <a:ext cx="9525" cy="9525"/>
            </a:xfrm>
            <a:custGeom>
              <a:avLst/>
              <a:gdLst/>
              <a:ahLst/>
              <a:cxnLst/>
              <a:rect l="l" t="t" r="r" b="b"/>
              <a:pathLst>
                <a:path w="9525" h="9525" extrusionOk="0">
                  <a:moveTo>
                    <a:pt x="7144" y="9684"/>
                  </a:moveTo>
                  <a:cubicBezTo>
                    <a:pt x="9049" y="3969"/>
                    <a:pt x="7144" y="9684"/>
                    <a:pt x="7144" y="968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325" name="Google Shape;14325;p15"/>
            <p:cNvSpPr/>
            <p:nvPr/>
          </p:nvSpPr>
          <p:spPr>
            <a:xfrm>
              <a:off x="7387114" y="2497931"/>
              <a:ext cx="9525" cy="9525"/>
            </a:xfrm>
            <a:custGeom>
              <a:avLst/>
              <a:gdLst/>
              <a:ahLst/>
              <a:cxnLst/>
              <a:rect l="l" t="t" r="r" b="b"/>
              <a:pathLst>
                <a:path w="9525" h="9525" extrusionOk="0">
                  <a:moveTo>
                    <a:pt x="7144" y="7144"/>
                  </a:moveTo>
                  <a:cubicBezTo>
                    <a:pt x="7144" y="10954"/>
                    <a:pt x="7144"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326" name="Google Shape;14326;p15"/>
            <p:cNvSpPr/>
            <p:nvPr/>
          </p:nvSpPr>
          <p:spPr>
            <a:xfrm>
              <a:off x="7341394" y="2488406"/>
              <a:ext cx="9525" cy="9525"/>
            </a:xfrm>
            <a:custGeom>
              <a:avLst/>
              <a:gdLst/>
              <a:ahLst/>
              <a:cxnLst/>
              <a:rect l="l" t="t" r="r" b="b"/>
              <a:pathLst>
                <a:path w="9525" h="9525" extrusionOk="0">
                  <a:moveTo>
                    <a:pt x="7144" y="7144"/>
                  </a:moveTo>
                  <a:lnTo>
                    <a:pt x="7144" y="7144"/>
                  </a:ln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327" name="Google Shape;14327;p15"/>
            <p:cNvSpPr/>
            <p:nvPr/>
          </p:nvSpPr>
          <p:spPr>
            <a:xfrm>
              <a:off x="7355681" y="2506955"/>
              <a:ext cx="28575" cy="19050"/>
            </a:xfrm>
            <a:custGeom>
              <a:avLst/>
              <a:gdLst/>
              <a:ahLst/>
              <a:cxnLst/>
              <a:rect l="l" t="t" r="r" b="b"/>
              <a:pathLst>
                <a:path w="28575" h="19050" extrusionOk="0">
                  <a:moveTo>
                    <a:pt x="7144" y="15264"/>
                  </a:moveTo>
                  <a:cubicBezTo>
                    <a:pt x="26194" y="11454"/>
                    <a:pt x="26194" y="-928"/>
                    <a:pt x="7144" y="1526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328" name="Google Shape;14328;p15"/>
            <p:cNvSpPr/>
            <p:nvPr/>
          </p:nvSpPr>
          <p:spPr>
            <a:xfrm>
              <a:off x="7383304" y="2492216"/>
              <a:ext cx="9525" cy="9525"/>
            </a:xfrm>
            <a:custGeom>
              <a:avLst/>
              <a:gdLst/>
              <a:ahLst/>
              <a:cxnLst/>
              <a:rect l="l" t="t" r="r" b="b"/>
              <a:pathLst>
                <a:path w="9525" h="9525" extrusionOk="0">
                  <a:moveTo>
                    <a:pt x="7144" y="7144"/>
                  </a:moveTo>
                  <a:cubicBezTo>
                    <a:pt x="7144" y="7144"/>
                    <a:pt x="7144" y="7144"/>
                    <a:pt x="7144" y="7144"/>
                  </a:cubicBezTo>
                  <a:lnTo>
                    <a:pt x="7144" y="7144"/>
                  </a:ln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329" name="Google Shape;14329;p15"/>
            <p:cNvSpPr/>
            <p:nvPr/>
          </p:nvSpPr>
          <p:spPr>
            <a:xfrm>
              <a:off x="7385716" y="2518669"/>
              <a:ext cx="28575" cy="19050"/>
            </a:xfrm>
            <a:custGeom>
              <a:avLst/>
              <a:gdLst/>
              <a:ahLst/>
              <a:cxnLst/>
              <a:rect l="l" t="t" r="r" b="b"/>
              <a:pathLst>
                <a:path w="28575" h="19050" extrusionOk="0">
                  <a:moveTo>
                    <a:pt x="26640" y="11170"/>
                  </a:moveTo>
                  <a:cubicBezTo>
                    <a:pt x="9494" y="11170"/>
                    <a:pt x="5684" y="20695"/>
                    <a:pt x="7590" y="8313"/>
                  </a:cubicBezTo>
                  <a:cubicBezTo>
                    <a:pt x="13304" y="9265"/>
                    <a:pt x="26640" y="3550"/>
                    <a:pt x="26640" y="11170"/>
                  </a:cubicBezTo>
                  <a:close/>
                  <a:moveTo>
                    <a:pt x="24734" y="13075"/>
                  </a:moveTo>
                  <a:lnTo>
                    <a:pt x="23782" y="12123"/>
                  </a:lnTo>
                  <a:cubicBezTo>
                    <a:pt x="23782" y="13075"/>
                    <a:pt x="24734" y="13075"/>
                    <a:pt x="24734" y="13075"/>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330" name="Google Shape;14330;p15"/>
            <p:cNvSpPr/>
            <p:nvPr/>
          </p:nvSpPr>
          <p:spPr>
            <a:xfrm>
              <a:off x="7573804" y="2436018"/>
              <a:ext cx="9525" cy="9525"/>
            </a:xfrm>
            <a:custGeom>
              <a:avLst/>
              <a:gdLst/>
              <a:ahLst/>
              <a:cxnLst/>
              <a:rect l="l" t="t" r="r" b="b"/>
              <a:pathLst>
                <a:path w="9525" h="9525" extrusionOk="0">
                  <a:moveTo>
                    <a:pt x="7144" y="7144"/>
                  </a:moveTo>
                  <a:lnTo>
                    <a:pt x="7144" y="7144"/>
                  </a:ln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331" name="Google Shape;14331;p15"/>
            <p:cNvSpPr/>
            <p:nvPr/>
          </p:nvSpPr>
          <p:spPr>
            <a:xfrm>
              <a:off x="7452836" y="2444591"/>
              <a:ext cx="9525" cy="9525"/>
            </a:xfrm>
            <a:custGeom>
              <a:avLst/>
              <a:gdLst/>
              <a:ahLst/>
              <a:cxnLst/>
              <a:rect l="l" t="t" r="r" b="b"/>
              <a:pathLst>
                <a:path w="9525" h="9525" extrusionOk="0">
                  <a:moveTo>
                    <a:pt x="7144" y="7144"/>
                  </a:moveTo>
                  <a:lnTo>
                    <a:pt x="7144" y="7144"/>
                  </a:lnTo>
                  <a:cubicBezTo>
                    <a:pt x="8096" y="7144"/>
                    <a:pt x="8096"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332" name="Google Shape;14332;p15"/>
            <p:cNvSpPr/>
            <p:nvPr/>
          </p:nvSpPr>
          <p:spPr>
            <a:xfrm>
              <a:off x="7468076" y="2420778"/>
              <a:ext cx="9525" cy="9525"/>
            </a:xfrm>
            <a:custGeom>
              <a:avLst/>
              <a:gdLst/>
              <a:ahLst/>
              <a:cxnLst/>
              <a:rect l="l" t="t" r="r" b="b"/>
              <a:pathLst>
                <a:path w="9525" h="9525" extrusionOk="0">
                  <a:moveTo>
                    <a:pt x="7144" y="9049"/>
                  </a:moveTo>
                  <a:lnTo>
                    <a:pt x="8096" y="7144"/>
                  </a:lnTo>
                  <a:cubicBezTo>
                    <a:pt x="8096" y="8096"/>
                    <a:pt x="8096" y="8096"/>
                    <a:pt x="7144" y="904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333" name="Google Shape;14333;p15"/>
            <p:cNvSpPr/>
            <p:nvPr/>
          </p:nvSpPr>
          <p:spPr>
            <a:xfrm>
              <a:off x="7562903" y="2436018"/>
              <a:ext cx="9525" cy="9525"/>
            </a:xfrm>
            <a:custGeom>
              <a:avLst/>
              <a:gdLst/>
              <a:ahLst/>
              <a:cxnLst/>
              <a:rect l="l" t="t" r="r" b="b"/>
              <a:pathLst>
                <a:path w="9525" h="9525" extrusionOk="0">
                  <a:moveTo>
                    <a:pt x="7567" y="7144"/>
                  </a:moveTo>
                  <a:cubicBezTo>
                    <a:pt x="7567" y="7144"/>
                    <a:pt x="6615" y="7144"/>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334" name="Google Shape;14334;p15"/>
            <p:cNvSpPr/>
            <p:nvPr/>
          </p:nvSpPr>
          <p:spPr>
            <a:xfrm>
              <a:off x="7502366" y="2434113"/>
              <a:ext cx="9525" cy="9525"/>
            </a:xfrm>
            <a:custGeom>
              <a:avLst/>
              <a:gdLst/>
              <a:ahLst/>
              <a:cxnLst/>
              <a:rect l="l" t="t" r="r" b="b"/>
              <a:pathLst>
                <a:path w="9525" h="9525" extrusionOk="0">
                  <a:moveTo>
                    <a:pt x="7144" y="7144"/>
                  </a:moveTo>
                  <a:cubicBezTo>
                    <a:pt x="7144" y="8096"/>
                    <a:pt x="8096" y="8096"/>
                    <a:pt x="8096" y="8096"/>
                  </a:cubicBezTo>
                  <a:cubicBezTo>
                    <a:pt x="8096" y="8096"/>
                    <a:pt x="8096"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335" name="Google Shape;14335;p15"/>
            <p:cNvSpPr/>
            <p:nvPr/>
          </p:nvSpPr>
          <p:spPr>
            <a:xfrm>
              <a:off x="7468076" y="2423212"/>
              <a:ext cx="9525" cy="9525"/>
            </a:xfrm>
            <a:custGeom>
              <a:avLst/>
              <a:gdLst/>
              <a:ahLst/>
              <a:cxnLst/>
              <a:rect l="l" t="t" r="r" b="b"/>
              <a:pathLst>
                <a:path w="9525" h="9525" extrusionOk="0">
                  <a:moveTo>
                    <a:pt x="7144" y="7567"/>
                  </a:moveTo>
                  <a:cubicBezTo>
                    <a:pt x="7144" y="7567"/>
                    <a:pt x="8096" y="6615"/>
                    <a:pt x="7144"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336" name="Google Shape;14336;p15"/>
            <p:cNvSpPr/>
            <p:nvPr/>
          </p:nvSpPr>
          <p:spPr>
            <a:xfrm>
              <a:off x="7445216" y="2425541"/>
              <a:ext cx="9525" cy="9525"/>
            </a:xfrm>
            <a:custGeom>
              <a:avLst/>
              <a:gdLst/>
              <a:ahLst/>
              <a:cxnLst/>
              <a:rect l="l" t="t" r="r" b="b"/>
              <a:pathLst>
                <a:path w="9525" h="9525" extrusionOk="0">
                  <a:moveTo>
                    <a:pt x="7144" y="7144"/>
                  </a:moveTo>
                  <a:cubicBezTo>
                    <a:pt x="7144" y="8096"/>
                    <a:pt x="7144" y="8096"/>
                    <a:pt x="7144" y="7144"/>
                  </a:cubicBezTo>
                  <a:cubicBezTo>
                    <a:pt x="7144" y="8096"/>
                    <a:pt x="7144"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337" name="Google Shape;14337;p15"/>
            <p:cNvSpPr/>
            <p:nvPr/>
          </p:nvSpPr>
          <p:spPr>
            <a:xfrm>
              <a:off x="7446698" y="2444591"/>
              <a:ext cx="9525" cy="9525"/>
            </a:xfrm>
            <a:custGeom>
              <a:avLst/>
              <a:gdLst/>
              <a:ahLst/>
              <a:cxnLst/>
              <a:rect l="l" t="t" r="r" b="b"/>
              <a:pathLst>
                <a:path w="9525" h="9525" extrusionOk="0">
                  <a:moveTo>
                    <a:pt x="7567" y="7144"/>
                  </a:moveTo>
                  <a:cubicBezTo>
                    <a:pt x="7567" y="7144"/>
                    <a:pt x="6615" y="7144"/>
                    <a:pt x="7567" y="7144"/>
                  </a:cubicBezTo>
                  <a:lnTo>
                    <a:pt x="7567" y="7144"/>
                  </a:ln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338" name="Google Shape;14338;p15"/>
            <p:cNvSpPr/>
            <p:nvPr/>
          </p:nvSpPr>
          <p:spPr>
            <a:xfrm>
              <a:off x="7420451" y="2432208"/>
              <a:ext cx="9525" cy="9525"/>
            </a:xfrm>
            <a:custGeom>
              <a:avLst/>
              <a:gdLst/>
              <a:ahLst/>
              <a:cxnLst/>
              <a:rect l="l" t="t" r="r" b="b"/>
              <a:pathLst>
                <a:path w="9525" h="9525" extrusionOk="0">
                  <a:moveTo>
                    <a:pt x="8096" y="7144"/>
                  </a:moveTo>
                  <a:lnTo>
                    <a:pt x="7144" y="8096"/>
                  </a:lnTo>
                  <a:cubicBezTo>
                    <a:pt x="7144" y="8096"/>
                    <a:pt x="7144" y="8096"/>
                    <a:pt x="8096"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339" name="Google Shape;14339;p15"/>
            <p:cNvSpPr/>
            <p:nvPr/>
          </p:nvSpPr>
          <p:spPr>
            <a:xfrm>
              <a:off x="7444264" y="2439828"/>
              <a:ext cx="9525" cy="9525"/>
            </a:xfrm>
            <a:custGeom>
              <a:avLst/>
              <a:gdLst/>
              <a:ahLst/>
              <a:cxnLst/>
              <a:rect l="l" t="t" r="r" b="b"/>
              <a:pathLst>
                <a:path w="9525" h="9525" extrusionOk="0">
                  <a:moveTo>
                    <a:pt x="7144" y="7144"/>
                  </a:moveTo>
                  <a:lnTo>
                    <a:pt x="7144" y="7144"/>
                  </a:lnTo>
                  <a:cubicBezTo>
                    <a:pt x="7144" y="8096"/>
                    <a:pt x="7144"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340" name="Google Shape;14340;p15"/>
            <p:cNvSpPr/>
            <p:nvPr/>
          </p:nvSpPr>
          <p:spPr>
            <a:xfrm>
              <a:off x="7581001" y="2455068"/>
              <a:ext cx="9525" cy="9525"/>
            </a:xfrm>
            <a:custGeom>
              <a:avLst/>
              <a:gdLst/>
              <a:ahLst/>
              <a:cxnLst/>
              <a:rect l="l" t="t" r="r" b="b"/>
              <a:pathLst>
                <a:path w="9525" h="9525" extrusionOk="0">
                  <a:moveTo>
                    <a:pt x="7567" y="7144"/>
                  </a:moveTo>
                  <a:cubicBezTo>
                    <a:pt x="7567" y="7144"/>
                    <a:pt x="6615" y="9049"/>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341" name="Google Shape;14341;p15"/>
            <p:cNvSpPr/>
            <p:nvPr/>
          </p:nvSpPr>
          <p:spPr>
            <a:xfrm>
              <a:off x="7584281" y="2444591"/>
              <a:ext cx="9525" cy="9525"/>
            </a:xfrm>
            <a:custGeom>
              <a:avLst/>
              <a:gdLst/>
              <a:ahLst/>
              <a:cxnLst/>
              <a:rect l="l" t="t" r="r" b="b"/>
              <a:pathLst>
                <a:path w="9525" h="9525" extrusionOk="0">
                  <a:moveTo>
                    <a:pt x="7144" y="8096"/>
                  </a:moveTo>
                  <a:lnTo>
                    <a:pt x="8096" y="7144"/>
                  </a:lnTo>
                  <a:cubicBezTo>
                    <a:pt x="7144" y="7144"/>
                    <a:pt x="7144" y="8096"/>
                    <a:pt x="7144" y="809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342" name="Google Shape;14342;p15"/>
            <p:cNvSpPr/>
            <p:nvPr/>
          </p:nvSpPr>
          <p:spPr>
            <a:xfrm>
              <a:off x="7518559" y="2442160"/>
              <a:ext cx="9525" cy="9525"/>
            </a:xfrm>
            <a:custGeom>
              <a:avLst/>
              <a:gdLst/>
              <a:ahLst/>
              <a:cxnLst/>
              <a:rect l="l" t="t" r="r" b="b"/>
              <a:pathLst>
                <a:path w="9525" h="9525" extrusionOk="0">
                  <a:moveTo>
                    <a:pt x="7144" y="7670"/>
                  </a:moveTo>
                  <a:cubicBezTo>
                    <a:pt x="7144" y="8622"/>
                    <a:pt x="8096" y="9575"/>
                    <a:pt x="8096" y="10527"/>
                  </a:cubicBezTo>
                  <a:cubicBezTo>
                    <a:pt x="9049" y="9575"/>
                    <a:pt x="8096" y="5765"/>
                    <a:pt x="7144" y="7670"/>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343" name="Google Shape;14343;p15"/>
            <p:cNvSpPr/>
            <p:nvPr/>
          </p:nvSpPr>
          <p:spPr>
            <a:xfrm>
              <a:off x="7576661" y="2493168"/>
              <a:ext cx="9525" cy="9525"/>
            </a:xfrm>
            <a:custGeom>
              <a:avLst/>
              <a:gdLst/>
              <a:ahLst/>
              <a:cxnLst/>
              <a:rect l="l" t="t" r="r" b="b"/>
              <a:pathLst>
                <a:path w="9525" h="9525" extrusionOk="0">
                  <a:moveTo>
                    <a:pt x="7144" y="9049"/>
                  </a:moveTo>
                  <a:cubicBezTo>
                    <a:pt x="7144" y="8096"/>
                    <a:pt x="7144" y="7144"/>
                    <a:pt x="8096" y="7144"/>
                  </a:cubicBezTo>
                  <a:cubicBezTo>
                    <a:pt x="7144" y="8096"/>
                    <a:pt x="7144" y="9049"/>
                    <a:pt x="7144" y="904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344" name="Google Shape;14344;p15"/>
            <p:cNvSpPr/>
            <p:nvPr/>
          </p:nvSpPr>
          <p:spPr>
            <a:xfrm>
              <a:off x="7576661" y="2491263"/>
              <a:ext cx="9525" cy="9525"/>
            </a:xfrm>
            <a:custGeom>
              <a:avLst/>
              <a:gdLst/>
              <a:ahLst/>
              <a:cxnLst/>
              <a:rect l="l" t="t" r="r" b="b"/>
              <a:pathLst>
                <a:path w="9525" h="9525" extrusionOk="0">
                  <a:moveTo>
                    <a:pt x="7144" y="9049"/>
                  </a:moveTo>
                  <a:lnTo>
                    <a:pt x="8096" y="7144"/>
                  </a:lnTo>
                  <a:cubicBezTo>
                    <a:pt x="8096" y="8096"/>
                    <a:pt x="7144" y="9049"/>
                    <a:pt x="7144" y="904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345" name="Google Shape;14345;p15"/>
            <p:cNvSpPr/>
            <p:nvPr/>
          </p:nvSpPr>
          <p:spPr>
            <a:xfrm>
              <a:off x="7519088" y="2496264"/>
              <a:ext cx="9525" cy="9525"/>
            </a:xfrm>
            <a:custGeom>
              <a:avLst/>
              <a:gdLst/>
              <a:ahLst/>
              <a:cxnLst/>
              <a:rect l="l" t="t" r="r" b="b"/>
              <a:pathLst>
                <a:path w="9525" h="9525" extrusionOk="0">
                  <a:moveTo>
                    <a:pt x="7567" y="7858"/>
                  </a:moveTo>
                  <a:cubicBezTo>
                    <a:pt x="7567" y="6906"/>
                    <a:pt x="6615" y="6906"/>
                    <a:pt x="7567" y="7858"/>
                  </a:cubicBezTo>
                  <a:cubicBezTo>
                    <a:pt x="6615" y="7858"/>
                    <a:pt x="7567" y="7858"/>
                    <a:pt x="7567" y="785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346" name="Google Shape;14346;p15"/>
            <p:cNvSpPr/>
            <p:nvPr/>
          </p:nvSpPr>
          <p:spPr>
            <a:xfrm>
              <a:off x="7585722" y="2430169"/>
              <a:ext cx="9525" cy="28575"/>
            </a:xfrm>
            <a:custGeom>
              <a:avLst/>
              <a:gdLst/>
              <a:ahLst/>
              <a:cxnLst/>
              <a:rect l="l" t="t" r="r" b="b"/>
              <a:pathLst>
                <a:path w="9525" h="28575" extrusionOk="0">
                  <a:moveTo>
                    <a:pt x="7608" y="23471"/>
                  </a:moveTo>
                  <a:cubicBezTo>
                    <a:pt x="10465" y="-6057"/>
                    <a:pt x="5703" y="11088"/>
                    <a:pt x="7608" y="23471"/>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347" name="Google Shape;14347;p15"/>
            <p:cNvSpPr/>
            <p:nvPr/>
          </p:nvSpPr>
          <p:spPr>
            <a:xfrm>
              <a:off x="7582376" y="2482267"/>
              <a:ext cx="9525" cy="9525"/>
            </a:xfrm>
            <a:custGeom>
              <a:avLst/>
              <a:gdLst/>
              <a:ahLst/>
              <a:cxnLst/>
              <a:rect l="l" t="t" r="r" b="b"/>
              <a:pathLst>
                <a:path w="9525" h="9525" extrusionOk="0">
                  <a:moveTo>
                    <a:pt x="7144" y="7567"/>
                  </a:moveTo>
                  <a:cubicBezTo>
                    <a:pt x="7144" y="7567"/>
                    <a:pt x="8096" y="6615"/>
                    <a:pt x="7144"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348" name="Google Shape;14348;p15"/>
            <p:cNvSpPr/>
            <p:nvPr/>
          </p:nvSpPr>
          <p:spPr>
            <a:xfrm>
              <a:off x="7421404" y="2516028"/>
              <a:ext cx="9525" cy="9525"/>
            </a:xfrm>
            <a:custGeom>
              <a:avLst/>
              <a:gdLst/>
              <a:ahLst/>
              <a:cxnLst/>
              <a:rect l="l" t="t" r="r" b="b"/>
              <a:pathLst>
                <a:path w="9525" h="9525" extrusionOk="0">
                  <a:moveTo>
                    <a:pt x="7144" y="7144"/>
                  </a:moveTo>
                  <a:lnTo>
                    <a:pt x="7144" y="9049"/>
                  </a:lnTo>
                  <a:cubicBezTo>
                    <a:pt x="7144" y="8096"/>
                    <a:pt x="7144"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349" name="Google Shape;14349;p15"/>
            <p:cNvSpPr/>
            <p:nvPr/>
          </p:nvSpPr>
          <p:spPr>
            <a:xfrm>
              <a:off x="7580471" y="2462688"/>
              <a:ext cx="9525" cy="9525"/>
            </a:xfrm>
            <a:custGeom>
              <a:avLst/>
              <a:gdLst/>
              <a:ahLst/>
              <a:cxnLst/>
              <a:rect l="l" t="t" r="r" b="b"/>
              <a:pathLst>
                <a:path w="9525" h="9525" extrusionOk="0">
                  <a:moveTo>
                    <a:pt x="7144" y="7144"/>
                  </a:moveTo>
                  <a:lnTo>
                    <a:pt x="7144" y="7144"/>
                  </a:lnTo>
                  <a:lnTo>
                    <a:pt x="7144" y="7144"/>
                  </a:ln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350" name="Google Shape;14350;p15"/>
            <p:cNvSpPr/>
            <p:nvPr/>
          </p:nvSpPr>
          <p:spPr>
            <a:xfrm>
              <a:off x="7429976" y="2516028"/>
              <a:ext cx="9525" cy="9525"/>
            </a:xfrm>
            <a:custGeom>
              <a:avLst/>
              <a:gdLst/>
              <a:ahLst/>
              <a:cxnLst/>
              <a:rect l="l" t="t" r="r" b="b"/>
              <a:pathLst>
                <a:path w="9525" h="9525" extrusionOk="0">
                  <a:moveTo>
                    <a:pt x="7144" y="7144"/>
                  </a:moveTo>
                  <a:lnTo>
                    <a:pt x="7144" y="7144"/>
                  </a:lnTo>
                  <a:lnTo>
                    <a:pt x="7144" y="7144"/>
                  </a:ln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351" name="Google Shape;14351;p15"/>
            <p:cNvSpPr/>
            <p:nvPr/>
          </p:nvSpPr>
          <p:spPr>
            <a:xfrm>
              <a:off x="7430929" y="2426493"/>
              <a:ext cx="9525" cy="9525"/>
            </a:xfrm>
            <a:custGeom>
              <a:avLst/>
              <a:gdLst/>
              <a:ahLst/>
              <a:cxnLst/>
              <a:rect l="l" t="t" r="r" b="b"/>
              <a:pathLst>
                <a:path w="9525" h="9525" extrusionOk="0">
                  <a:moveTo>
                    <a:pt x="7144" y="7144"/>
                  </a:moveTo>
                  <a:lnTo>
                    <a:pt x="7144" y="7144"/>
                  </a:ln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352" name="Google Shape;14352;p15"/>
            <p:cNvSpPr/>
            <p:nvPr/>
          </p:nvSpPr>
          <p:spPr>
            <a:xfrm>
              <a:off x="7429976" y="2516028"/>
              <a:ext cx="9525" cy="9525"/>
            </a:xfrm>
            <a:custGeom>
              <a:avLst/>
              <a:gdLst/>
              <a:ahLst/>
              <a:cxnLst/>
              <a:rect l="l" t="t" r="r" b="b"/>
              <a:pathLst>
                <a:path w="9525" h="9525" extrusionOk="0">
                  <a:moveTo>
                    <a:pt x="7144" y="7144"/>
                  </a:moveTo>
                  <a:lnTo>
                    <a:pt x="7144" y="7144"/>
                  </a:lnTo>
                  <a:lnTo>
                    <a:pt x="7144" y="7144"/>
                  </a:ln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353" name="Google Shape;14353;p15"/>
            <p:cNvSpPr/>
            <p:nvPr/>
          </p:nvSpPr>
          <p:spPr>
            <a:xfrm>
              <a:off x="7470934" y="2498883"/>
              <a:ext cx="9525" cy="9525"/>
            </a:xfrm>
            <a:custGeom>
              <a:avLst/>
              <a:gdLst/>
              <a:ahLst/>
              <a:cxnLst/>
              <a:rect l="l" t="t" r="r" b="b"/>
              <a:pathLst>
                <a:path w="9525" h="9525" extrusionOk="0">
                  <a:moveTo>
                    <a:pt x="7144" y="8096"/>
                  </a:moveTo>
                  <a:cubicBezTo>
                    <a:pt x="7144" y="8096"/>
                    <a:pt x="7144" y="7144"/>
                    <a:pt x="7144" y="7144"/>
                  </a:cubicBezTo>
                  <a:cubicBezTo>
                    <a:pt x="7144" y="7144"/>
                    <a:pt x="7144" y="7144"/>
                    <a:pt x="7144" y="809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354" name="Google Shape;14354;p15"/>
            <p:cNvSpPr/>
            <p:nvPr/>
          </p:nvSpPr>
          <p:spPr>
            <a:xfrm>
              <a:off x="7462361" y="2494121"/>
              <a:ext cx="9525" cy="9525"/>
            </a:xfrm>
            <a:custGeom>
              <a:avLst/>
              <a:gdLst/>
              <a:ahLst/>
              <a:cxnLst/>
              <a:rect l="l" t="t" r="r" b="b"/>
              <a:pathLst>
                <a:path w="9525" h="9525" extrusionOk="0">
                  <a:moveTo>
                    <a:pt x="7144" y="7144"/>
                  </a:moveTo>
                  <a:lnTo>
                    <a:pt x="7144" y="7144"/>
                  </a:lnTo>
                  <a:lnTo>
                    <a:pt x="7144" y="7144"/>
                  </a:ln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355" name="Google Shape;14355;p15"/>
            <p:cNvSpPr/>
            <p:nvPr/>
          </p:nvSpPr>
          <p:spPr>
            <a:xfrm>
              <a:off x="7514034" y="2424588"/>
              <a:ext cx="9525" cy="9525"/>
            </a:xfrm>
            <a:custGeom>
              <a:avLst/>
              <a:gdLst/>
              <a:ahLst/>
              <a:cxnLst/>
              <a:rect l="l" t="t" r="r" b="b"/>
              <a:pathLst>
                <a:path w="9525" h="9525" extrusionOk="0">
                  <a:moveTo>
                    <a:pt x="7858" y="7144"/>
                  </a:moveTo>
                  <a:cubicBezTo>
                    <a:pt x="6906" y="7144"/>
                    <a:pt x="6906" y="7144"/>
                    <a:pt x="7858" y="7144"/>
                  </a:cubicBezTo>
                  <a:cubicBezTo>
                    <a:pt x="6906" y="7144"/>
                    <a:pt x="7858" y="7144"/>
                    <a:pt x="7858"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356" name="Google Shape;14356;p15"/>
            <p:cNvSpPr/>
            <p:nvPr/>
          </p:nvSpPr>
          <p:spPr>
            <a:xfrm>
              <a:off x="7429976" y="2516981"/>
              <a:ext cx="9525" cy="9525"/>
            </a:xfrm>
            <a:custGeom>
              <a:avLst/>
              <a:gdLst/>
              <a:ahLst/>
              <a:cxnLst/>
              <a:rect l="l" t="t" r="r" b="b"/>
              <a:pathLst>
                <a:path w="9525" h="9525" extrusionOk="0">
                  <a:moveTo>
                    <a:pt x="7144" y="7144"/>
                  </a:moveTo>
                  <a:cubicBezTo>
                    <a:pt x="7144" y="7144"/>
                    <a:pt x="7144" y="8096"/>
                    <a:pt x="7144" y="9049"/>
                  </a:cubicBezTo>
                  <a:cubicBezTo>
                    <a:pt x="7144" y="8096"/>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357" name="Google Shape;14357;p15"/>
            <p:cNvSpPr/>
            <p:nvPr/>
          </p:nvSpPr>
          <p:spPr>
            <a:xfrm>
              <a:off x="7481411" y="2477928"/>
              <a:ext cx="9525" cy="9525"/>
            </a:xfrm>
            <a:custGeom>
              <a:avLst/>
              <a:gdLst/>
              <a:ahLst/>
              <a:cxnLst/>
              <a:rect l="l" t="t" r="r" b="b"/>
              <a:pathLst>
                <a:path w="9525" h="9525" extrusionOk="0">
                  <a:moveTo>
                    <a:pt x="7144" y="7144"/>
                  </a:moveTo>
                  <a:cubicBezTo>
                    <a:pt x="7144" y="7144"/>
                    <a:pt x="7144"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358" name="Google Shape;14358;p15"/>
            <p:cNvSpPr/>
            <p:nvPr/>
          </p:nvSpPr>
          <p:spPr>
            <a:xfrm>
              <a:off x="7484297" y="2471605"/>
              <a:ext cx="9525" cy="19050"/>
            </a:xfrm>
            <a:custGeom>
              <a:avLst/>
              <a:gdLst/>
              <a:ahLst/>
              <a:cxnLst/>
              <a:rect l="l" t="t" r="r" b="b"/>
              <a:pathLst>
                <a:path w="9525" h="19050" extrusionOk="0">
                  <a:moveTo>
                    <a:pt x="9020" y="16325"/>
                  </a:moveTo>
                  <a:cubicBezTo>
                    <a:pt x="12830" y="-6535"/>
                    <a:pt x="3305" y="21087"/>
                    <a:pt x="9020" y="16325"/>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359" name="Google Shape;14359;p15"/>
            <p:cNvSpPr/>
            <p:nvPr/>
          </p:nvSpPr>
          <p:spPr>
            <a:xfrm>
              <a:off x="7485751" y="2481738"/>
              <a:ext cx="9525" cy="9525"/>
            </a:xfrm>
            <a:custGeom>
              <a:avLst/>
              <a:gdLst/>
              <a:ahLst/>
              <a:cxnLst/>
              <a:rect l="l" t="t" r="r" b="b"/>
              <a:pathLst>
                <a:path w="9525" h="9525" extrusionOk="0">
                  <a:moveTo>
                    <a:pt x="7567" y="7144"/>
                  </a:moveTo>
                  <a:cubicBezTo>
                    <a:pt x="7567" y="7144"/>
                    <a:pt x="7567" y="8096"/>
                    <a:pt x="7567" y="8096"/>
                  </a:cubicBezTo>
                  <a:cubicBezTo>
                    <a:pt x="6615" y="8096"/>
                    <a:pt x="7567" y="8096"/>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360" name="Google Shape;14360;p15"/>
            <p:cNvSpPr/>
            <p:nvPr/>
          </p:nvSpPr>
          <p:spPr>
            <a:xfrm>
              <a:off x="7501414" y="2486739"/>
              <a:ext cx="9525" cy="9525"/>
            </a:xfrm>
            <a:custGeom>
              <a:avLst/>
              <a:gdLst/>
              <a:ahLst/>
              <a:cxnLst/>
              <a:rect l="l" t="t" r="r" b="b"/>
              <a:pathLst>
                <a:path w="9525" h="9525" extrusionOk="0">
                  <a:moveTo>
                    <a:pt x="7144" y="7858"/>
                  </a:moveTo>
                  <a:cubicBezTo>
                    <a:pt x="7144" y="7858"/>
                    <a:pt x="7144" y="6906"/>
                    <a:pt x="7144" y="7858"/>
                  </a:cubicBezTo>
                  <a:cubicBezTo>
                    <a:pt x="7144" y="6906"/>
                    <a:pt x="7144" y="6906"/>
                    <a:pt x="7144" y="785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361" name="Google Shape;14361;p15"/>
            <p:cNvSpPr/>
            <p:nvPr/>
          </p:nvSpPr>
          <p:spPr>
            <a:xfrm>
              <a:off x="7394734" y="2485548"/>
              <a:ext cx="9525" cy="9525"/>
            </a:xfrm>
            <a:custGeom>
              <a:avLst/>
              <a:gdLst/>
              <a:ahLst/>
              <a:cxnLst/>
              <a:rect l="l" t="t" r="r" b="b"/>
              <a:pathLst>
                <a:path w="9525" h="9525" extrusionOk="0">
                  <a:moveTo>
                    <a:pt x="7144" y="7144"/>
                  </a:moveTo>
                  <a:cubicBezTo>
                    <a:pt x="7144" y="8096"/>
                    <a:pt x="10001"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362" name="Google Shape;14362;p15"/>
            <p:cNvSpPr/>
            <p:nvPr/>
          </p:nvSpPr>
          <p:spPr>
            <a:xfrm>
              <a:off x="7536233" y="2463366"/>
              <a:ext cx="9525" cy="9525"/>
            </a:xfrm>
            <a:custGeom>
              <a:avLst/>
              <a:gdLst/>
              <a:ahLst/>
              <a:cxnLst/>
              <a:rect l="l" t="t" r="r" b="b"/>
              <a:pathLst>
                <a:path w="9525" h="9525" extrusionOk="0">
                  <a:moveTo>
                    <a:pt x="7567" y="7419"/>
                  </a:moveTo>
                  <a:cubicBezTo>
                    <a:pt x="6615" y="6466"/>
                    <a:pt x="7567" y="8371"/>
                    <a:pt x="7567" y="741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363" name="Google Shape;14363;p15"/>
            <p:cNvSpPr/>
            <p:nvPr/>
          </p:nvSpPr>
          <p:spPr>
            <a:xfrm>
              <a:off x="7487126" y="2471261"/>
              <a:ext cx="9525" cy="9525"/>
            </a:xfrm>
            <a:custGeom>
              <a:avLst/>
              <a:gdLst/>
              <a:ahLst/>
              <a:cxnLst/>
              <a:rect l="l" t="t" r="r" b="b"/>
              <a:pathLst>
                <a:path w="9525" h="9525" extrusionOk="0">
                  <a:moveTo>
                    <a:pt x="7144" y="7144"/>
                  </a:moveTo>
                  <a:cubicBezTo>
                    <a:pt x="7144" y="8096"/>
                    <a:pt x="7144" y="8096"/>
                    <a:pt x="7144" y="9049"/>
                  </a:cubicBezTo>
                  <a:cubicBezTo>
                    <a:pt x="7144" y="8096"/>
                    <a:pt x="7144"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364" name="Google Shape;14364;p15"/>
            <p:cNvSpPr/>
            <p:nvPr/>
          </p:nvSpPr>
          <p:spPr>
            <a:xfrm>
              <a:off x="7538561" y="2471261"/>
              <a:ext cx="9525" cy="9525"/>
            </a:xfrm>
            <a:custGeom>
              <a:avLst/>
              <a:gdLst/>
              <a:ahLst/>
              <a:cxnLst/>
              <a:rect l="l" t="t" r="r" b="b"/>
              <a:pathLst>
                <a:path w="9525" h="9525" extrusionOk="0">
                  <a:moveTo>
                    <a:pt x="7144" y="7144"/>
                  </a:moveTo>
                  <a:cubicBezTo>
                    <a:pt x="9049" y="11906"/>
                    <a:pt x="9049" y="9049"/>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365" name="Google Shape;14365;p15"/>
            <p:cNvSpPr/>
            <p:nvPr/>
          </p:nvSpPr>
          <p:spPr>
            <a:xfrm>
              <a:off x="7540466" y="2472213"/>
              <a:ext cx="9525" cy="9525"/>
            </a:xfrm>
            <a:custGeom>
              <a:avLst/>
              <a:gdLst/>
              <a:ahLst/>
              <a:cxnLst/>
              <a:rect l="l" t="t" r="r" b="b"/>
              <a:pathLst>
                <a:path w="9525" h="9525" extrusionOk="0">
                  <a:moveTo>
                    <a:pt x="7144" y="7144"/>
                  </a:moveTo>
                  <a:lnTo>
                    <a:pt x="7144" y="7144"/>
                  </a:lnTo>
                  <a:lnTo>
                    <a:pt x="7144" y="7144"/>
                  </a:ln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366" name="Google Shape;14366;p15"/>
            <p:cNvSpPr/>
            <p:nvPr/>
          </p:nvSpPr>
          <p:spPr>
            <a:xfrm>
              <a:off x="7246144" y="2403977"/>
              <a:ext cx="352425" cy="133350"/>
            </a:xfrm>
            <a:custGeom>
              <a:avLst/>
              <a:gdLst/>
              <a:ahLst/>
              <a:cxnLst/>
              <a:rect l="l" t="t" r="r" b="b"/>
              <a:pathLst>
                <a:path w="352425" h="133350" extrusionOk="0">
                  <a:moveTo>
                    <a:pt x="154781" y="87762"/>
                  </a:moveTo>
                  <a:cubicBezTo>
                    <a:pt x="137636" y="94430"/>
                    <a:pt x="19526" y="101097"/>
                    <a:pt x="7144" y="94430"/>
                  </a:cubicBezTo>
                  <a:cubicBezTo>
                    <a:pt x="53816" y="35375"/>
                    <a:pt x="123349" y="93477"/>
                    <a:pt x="164306" y="36327"/>
                  </a:cubicBezTo>
                  <a:cubicBezTo>
                    <a:pt x="175736" y="20135"/>
                    <a:pt x="144304" y="42042"/>
                    <a:pt x="141446" y="43947"/>
                  </a:cubicBezTo>
                  <a:cubicBezTo>
                    <a:pt x="144304" y="-15108"/>
                    <a:pt x="170974" y="64902"/>
                    <a:pt x="190976" y="47757"/>
                  </a:cubicBezTo>
                  <a:cubicBezTo>
                    <a:pt x="191929" y="68712"/>
                    <a:pt x="190976" y="-44635"/>
                    <a:pt x="219551" y="37280"/>
                  </a:cubicBezTo>
                  <a:cubicBezTo>
                    <a:pt x="219551" y="37280"/>
                    <a:pt x="200501" y="28707"/>
                    <a:pt x="204311" y="26802"/>
                  </a:cubicBezTo>
                  <a:cubicBezTo>
                    <a:pt x="195739" y="51567"/>
                    <a:pt x="201454" y="62045"/>
                    <a:pt x="222409" y="58235"/>
                  </a:cubicBezTo>
                  <a:cubicBezTo>
                    <a:pt x="217646" y="62045"/>
                    <a:pt x="250984" y="22040"/>
                    <a:pt x="221456" y="50615"/>
                  </a:cubicBezTo>
                  <a:cubicBezTo>
                    <a:pt x="228124" y="38232"/>
                    <a:pt x="209074" y="34422"/>
                    <a:pt x="233839" y="26802"/>
                  </a:cubicBezTo>
                  <a:cubicBezTo>
                    <a:pt x="231934" y="40137"/>
                    <a:pt x="234791" y="37280"/>
                    <a:pt x="228124" y="46805"/>
                  </a:cubicBezTo>
                  <a:cubicBezTo>
                    <a:pt x="236696" y="42042"/>
                    <a:pt x="242411" y="35375"/>
                    <a:pt x="243364" y="26802"/>
                  </a:cubicBezTo>
                  <a:cubicBezTo>
                    <a:pt x="243364" y="21087"/>
                    <a:pt x="238601" y="51567"/>
                    <a:pt x="241459" y="52520"/>
                  </a:cubicBezTo>
                  <a:cubicBezTo>
                    <a:pt x="239554" y="42042"/>
                    <a:pt x="251936" y="11562"/>
                    <a:pt x="265271" y="40137"/>
                  </a:cubicBezTo>
                  <a:cubicBezTo>
                    <a:pt x="267176" y="41090"/>
                    <a:pt x="250031" y="37280"/>
                    <a:pt x="272891" y="28707"/>
                  </a:cubicBezTo>
                  <a:cubicBezTo>
                    <a:pt x="249079" y="71570"/>
                    <a:pt x="320516" y="21087"/>
                    <a:pt x="319564" y="36327"/>
                  </a:cubicBezTo>
                  <a:cubicBezTo>
                    <a:pt x="286226" y="24897"/>
                    <a:pt x="346234" y="79190"/>
                    <a:pt x="319564" y="26802"/>
                  </a:cubicBezTo>
                  <a:cubicBezTo>
                    <a:pt x="333851" y="21087"/>
                    <a:pt x="312896" y="78237"/>
                    <a:pt x="325279" y="30612"/>
                  </a:cubicBezTo>
                  <a:cubicBezTo>
                    <a:pt x="385286" y="62045"/>
                    <a:pt x="290036" y="61092"/>
                    <a:pt x="348139" y="79190"/>
                  </a:cubicBezTo>
                  <a:cubicBezTo>
                    <a:pt x="343376" y="101097"/>
                    <a:pt x="229076" y="121100"/>
                    <a:pt x="227171" y="121100"/>
                  </a:cubicBezTo>
                  <a:cubicBezTo>
                    <a:pt x="235744" y="113480"/>
                    <a:pt x="235744" y="103002"/>
                    <a:pt x="228124" y="88715"/>
                  </a:cubicBezTo>
                  <a:cubicBezTo>
                    <a:pt x="210979" y="130625"/>
                    <a:pt x="185261" y="93477"/>
                    <a:pt x="173831" y="126815"/>
                  </a:cubicBezTo>
                  <a:cubicBezTo>
                    <a:pt x="175736" y="117290"/>
                    <a:pt x="181451" y="106812"/>
                    <a:pt x="154781" y="87762"/>
                  </a:cubicBezTo>
                  <a:close/>
                  <a:moveTo>
                    <a:pt x="20479" y="85857"/>
                  </a:moveTo>
                  <a:cubicBezTo>
                    <a:pt x="20479" y="85857"/>
                    <a:pt x="20479" y="84905"/>
                    <a:pt x="20479" y="83952"/>
                  </a:cubicBezTo>
                  <a:cubicBezTo>
                    <a:pt x="21431" y="84905"/>
                    <a:pt x="21431" y="85857"/>
                    <a:pt x="20479" y="85857"/>
                  </a:cubicBezTo>
                  <a:close/>
                  <a:moveTo>
                    <a:pt x="194786" y="70617"/>
                  </a:moveTo>
                  <a:cubicBezTo>
                    <a:pt x="191929" y="70617"/>
                    <a:pt x="177641" y="103002"/>
                    <a:pt x="194786" y="70617"/>
                  </a:cubicBezTo>
                  <a:close/>
                  <a:moveTo>
                    <a:pt x="196691" y="86810"/>
                  </a:moveTo>
                  <a:cubicBezTo>
                    <a:pt x="197644" y="87762"/>
                    <a:pt x="197644" y="80142"/>
                    <a:pt x="196691" y="86810"/>
                  </a:cubicBezTo>
                  <a:close/>
                  <a:moveTo>
                    <a:pt x="198596" y="82047"/>
                  </a:moveTo>
                  <a:cubicBezTo>
                    <a:pt x="197644" y="82047"/>
                    <a:pt x="197644" y="82047"/>
                    <a:pt x="198596" y="82047"/>
                  </a:cubicBezTo>
                  <a:lnTo>
                    <a:pt x="198596" y="82047"/>
                  </a:lnTo>
                  <a:close/>
                  <a:moveTo>
                    <a:pt x="168116" y="80142"/>
                  </a:moveTo>
                  <a:cubicBezTo>
                    <a:pt x="167164" y="79190"/>
                    <a:pt x="166211" y="80142"/>
                    <a:pt x="168116" y="80142"/>
                  </a:cubicBezTo>
                  <a:close/>
                  <a:moveTo>
                    <a:pt x="170974" y="84905"/>
                  </a:moveTo>
                  <a:cubicBezTo>
                    <a:pt x="170974" y="76332"/>
                    <a:pt x="170021" y="83000"/>
                    <a:pt x="170974" y="84905"/>
                  </a:cubicBezTo>
                  <a:close/>
                  <a:moveTo>
                    <a:pt x="181451" y="96335"/>
                  </a:moveTo>
                  <a:cubicBezTo>
                    <a:pt x="185261" y="70617"/>
                    <a:pt x="182404" y="94430"/>
                    <a:pt x="181451" y="96335"/>
                  </a:cubicBezTo>
                  <a:close/>
                  <a:moveTo>
                    <a:pt x="315754" y="72522"/>
                  </a:moveTo>
                  <a:cubicBezTo>
                    <a:pt x="314801" y="67760"/>
                    <a:pt x="310991" y="81095"/>
                    <a:pt x="315754" y="72522"/>
                  </a:cubicBezTo>
                  <a:close/>
                  <a:moveTo>
                    <a:pt x="290036" y="66807"/>
                  </a:moveTo>
                  <a:cubicBezTo>
                    <a:pt x="262414" y="114432"/>
                    <a:pt x="327184" y="61092"/>
                    <a:pt x="290036" y="66807"/>
                  </a:cubicBezTo>
                  <a:close/>
                  <a:moveTo>
                    <a:pt x="224314" y="68712"/>
                  </a:moveTo>
                  <a:cubicBezTo>
                    <a:pt x="247174" y="178250"/>
                    <a:pt x="304324" y="12515"/>
                    <a:pt x="224314" y="68712"/>
                  </a:cubicBezTo>
                  <a:close/>
                  <a:moveTo>
                    <a:pt x="216694" y="73475"/>
                  </a:moveTo>
                  <a:cubicBezTo>
                    <a:pt x="182404" y="120147"/>
                    <a:pt x="216694" y="67760"/>
                    <a:pt x="216694" y="73475"/>
                  </a:cubicBezTo>
                  <a:close/>
                  <a:moveTo>
                    <a:pt x="175736" y="40137"/>
                  </a:moveTo>
                  <a:cubicBezTo>
                    <a:pt x="175736" y="40137"/>
                    <a:pt x="175736" y="40137"/>
                    <a:pt x="175736" y="4013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367" name="Google Shape;14367;p15"/>
            <p:cNvSpPr/>
            <p:nvPr/>
          </p:nvSpPr>
          <p:spPr>
            <a:xfrm>
              <a:off x="7582182" y="2451258"/>
              <a:ext cx="9525" cy="9525"/>
            </a:xfrm>
            <a:custGeom>
              <a:avLst/>
              <a:gdLst/>
              <a:ahLst/>
              <a:cxnLst/>
              <a:rect l="l" t="t" r="r" b="b"/>
              <a:pathLst>
                <a:path w="9525" h="9525" extrusionOk="0">
                  <a:moveTo>
                    <a:pt x="7338" y="10954"/>
                  </a:moveTo>
                  <a:cubicBezTo>
                    <a:pt x="8291" y="10001"/>
                    <a:pt x="9243" y="10001"/>
                    <a:pt x="9243" y="7144"/>
                  </a:cubicBezTo>
                  <a:cubicBezTo>
                    <a:pt x="9243" y="10954"/>
                    <a:pt x="6386" y="8096"/>
                    <a:pt x="7338" y="1095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368" name="Google Shape;14368;p15"/>
            <p:cNvSpPr/>
            <p:nvPr/>
          </p:nvSpPr>
          <p:spPr>
            <a:xfrm>
              <a:off x="7583858" y="2456679"/>
              <a:ext cx="9525" cy="9525"/>
            </a:xfrm>
            <a:custGeom>
              <a:avLst/>
              <a:gdLst/>
              <a:ahLst/>
              <a:cxnLst/>
              <a:rect l="l" t="t" r="r" b="b"/>
              <a:pathLst>
                <a:path w="9525" h="9525" extrusionOk="0">
                  <a:moveTo>
                    <a:pt x="7567" y="9343"/>
                  </a:moveTo>
                  <a:cubicBezTo>
                    <a:pt x="7567" y="5533"/>
                    <a:pt x="6615" y="7438"/>
                    <a:pt x="7567" y="9343"/>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369" name="Google Shape;14369;p15"/>
            <p:cNvSpPr/>
            <p:nvPr/>
          </p:nvSpPr>
          <p:spPr>
            <a:xfrm>
              <a:off x="7585033" y="2479784"/>
              <a:ext cx="9525" cy="9525"/>
            </a:xfrm>
            <a:custGeom>
              <a:avLst/>
              <a:gdLst/>
              <a:ahLst/>
              <a:cxnLst/>
              <a:rect l="l" t="t" r="r" b="b"/>
              <a:pathLst>
                <a:path w="9525" h="9525" extrusionOk="0">
                  <a:moveTo>
                    <a:pt x="7344" y="8146"/>
                  </a:moveTo>
                  <a:cubicBezTo>
                    <a:pt x="9249" y="3383"/>
                    <a:pt x="6392" y="17671"/>
                    <a:pt x="7344" y="814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370" name="Google Shape;14370;p15"/>
            <p:cNvSpPr/>
            <p:nvPr/>
          </p:nvSpPr>
          <p:spPr>
            <a:xfrm>
              <a:off x="7583329" y="2489064"/>
              <a:ext cx="9525" cy="9525"/>
            </a:xfrm>
            <a:custGeom>
              <a:avLst/>
              <a:gdLst/>
              <a:ahLst/>
              <a:cxnLst/>
              <a:rect l="l" t="t" r="r" b="b"/>
              <a:pathLst>
                <a:path w="9525" h="9525" extrusionOk="0">
                  <a:moveTo>
                    <a:pt x="7144" y="9343"/>
                  </a:moveTo>
                  <a:cubicBezTo>
                    <a:pt x="10001" y="5533"/>
                    <a:pt x="8096" y="7439"/>
                    <a:pt x="7144" y="9343"/>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371" name="Google Shape;14371;p15"/>
            <p:cNvSpPr/>
            <p:nvPr/>
          </p:nvSpPr>
          <p:spPr>
            <a:xfrm>
              <a:off x="7549039" y="2422398"/>
              <a:ext cx="9525" cy="9525"/>
            </a:xfrm>
            <a:custGeom>
              <a:avLst/>
              <a:gdLst/>
              <a:ahLst/>
              <a:cxnLst/>
              <a:rect l="l" t="t" r="r" b="b"/>
              <a:pathLst>
                <a:path w="9525" h="9525" extrusionOk="0">
                  <a:moveTo>
                    <a:pt x="9049" y="8381"/>
                  </a:moveTo>
                  <a:cubicBezTo>
                    <a:pt x="9049" y="5524"/>
                    <a:pt x="8096" y="8381"/>
                    <a:pt x="7144" y="9334"/>
                  </a:cubicBezTo>
                  <a:cubicBezTo>
                    <a:pt x="8096" y="9334"/>
                    <a:pt x="9049" y="9334"/>
                    <a:pt x="9049" y="8381"/>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372" name="Google Shape;14372;p15"/>
            <p:cNvSpPr/>
            <p:nvPr/>
          </p:nvSpPr>
          <p:spPr>
            <a:xfrm>
              <a:off x="7279481" y="2432208"/>
              <a:ext cx="19050" cy="9525"/>
            </a:xfrm>
            <a:custGeom>
              <a:avLst/>
              <a:gdLst/>
              <a:ahLst/>
              <a:cxnLst/>
              <a:rect l="l" t="t" r="r" b="b"/>
              <a:pathLst>
                <a:path w="19050" h="9525" extrusionOk="0">
                  <a:moveTo>
                    <a:pt x="17621" y="7144"/>
                  </a:moveTo>
                  <a:lnTo>
                    <a:pt x="7144" y="10001"/>
                  </a:lnTo>
                  <a:cubicBezTo>
                    <a:pt x="10954" y="8096"/>
                    <a:pt x="13811" y="8096"/>
                    <a:pt x="17621"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373" name="Google Shape;14373;p15"/>
            <p:cNvSpPr/>
            <p:nvPr/>
          </p:nvSpPr>
          <p:spPr>
            <a:xfrm>
              <a:off x="7517606" y="2436340"/>
              <a:ext cx="19050" cy="19050"/>
            </a:xfrm>
            <a:custGeom>
              <a:avLst/>
              <a:gdLst/>
              <a:ahLst/>
              <a:cxnLst/>
              <a:rect l="l" t="t" r="r" b="b"/>
              <a:pathLst>
                <a:path w="19050" h="19050" extrusionOk="0">
                  <a:moveTo>
                    <a:pt x="7144" y="14442"/>
                  </a:moveTo>
                  <a:cubicBezTo>
                    <a:pt x="17621" y="2059"/>
                    <a:pt x="9049" y="7774"/>
                    <a:pt x="7144" y="14442"/>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374" name="Google Shape;14374;p15"/>
            <p:cNvSpPr/>
            <p:nvPr/>
          </p:nvSpPr>
          <p:spPr>
            <a:xfrm>
              <a:off x="7515701" y="2423636"/>
              <a:ext cx="9525" cy="19050"/>
            </a:xfrm>
            <a:custGeom>
              <a:avLst/>
              <a:gdLst/>
              <a:ahLst/>
              <a:cxnLst/>
              <a:rect l="l" t="t" r="r" b="b"/>
              <a:pathLst>
                <a:path w="9525" h="19050" extrusionOk="0">
                  <a:moveTo>
                    <a:pt x="7144" y="7144"/>
                  </a:moveTo>
                  <a:cubicBezTo>
                    <a:pt x="10954" y="22384"/>
                    <a:pt x="7144" y="13811"/>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375" name="Google Shape;14375;p15"/>
            <p:cNvSpPr/>
            <p:nvPr/>
          </p:nvSpPr>
          <p:spPr>
            <a:xfrm>
              <a:off x="7538138" y="2498883"/>
              <a:ext cx="9525" cy="9525"/>
            </a:xfrm>
            <a:custGeom>
              <a:avLst/>
              <a:gdLst/>
              <a:ahLst/>
              <a:cxnLst/>
              <a:rect l="l" t="t" r="r" b="b"/>
              <a:pathLst>
                <a:path w="9525" h="9525" extrusionOk="0">
                  <a:moveTo>
                    <a:pt x="7567" y="7144"/>
                  </a:moveTo>
                  <a:cubicBezTo>
                    <a:pt x="6615" y="12859"/>
                    <a:pt x="7567" y="8096"/>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376" name="Google Shape;14376;p15"/>
            <p:cNvSpPr/>
            <p:nvPr/>
          </p:nvSpPr>
          <p:spPr>
            <a:xfrm>
              <a:off x="7502762" y="2427006"/>
              <a:ext cx="9525" cy="9525"/>
            </a:xfrm>
            <a:custGeom>
              <a:avLst/>
              <a:gdLst/>
              <a:ahLst/>
              <a:cxnLst/>
              <a:rect l="l" t="t" r="r" b="b"/>
              <a:pathLst>
                <a:path w="9525" h="9525" extrusionOk="0">
                  <a:moveTo>
                    <a:pt x="8653" y="9488"/>
                  </a:moveTo>
                  <a:cubicBezTo>
                    <a:pt x="7700" y="8536"/>
                    <a:pt x="5795" y="4726"/>
                    <a:pt x="8653" y="948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377" name="Google Shape;14377;p15"/>
            <p:cNvSpPr/>
            <p:nvPr/>
          </p:nvSpPr>
          <p:spPr>
            <a:xfrm>
              <a:off x="7504271" y="2427446"/>
              <a:ext cx="9525" cy="9525"/>
            </a:xfrm>
            <a:custGeom>
              <a:avLst/>
              <a:gdLst/>
              <a:ahLst/>
              <a:cxnLst/>
              <a:rect l="l" t="t" r="r" b="b"/>
              <a:pathLst>
                <a:path w="9525" h="9525" extrusionOk="0">
                  <a:moveTo>
                    <a:pt x="7144" y="7144"/>
                  </a:moveTo>
                  <a:lnTo>
                    <a:pt x="7144" y="8096"/>
                  </a:lnTo>
                  <a:lnTo>
                    <a:pt x="7144" y="7144"/>
                  </a:ln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378" name="Google Shape;14378;p15"/>
            <p:cNvSpPr/>
            <p:nvPr/>
          </p:nvSpPr>
          <p:spPr>
            <a:xfrm>
              <a:off x="7538561" y="2508408"/>
              <a:ext cx="9525" cy="9525"/>
            </a:xfrm>
            <a:custGeom>
              <a:avLst/>
              <a:gdLst/>
              <a:ahLst/>
              <a:cxnLst/>
              <a:rect l="l" t="t" r="r" b="b"/>
              <a:pathLst>
                <a:path w="9525" h="9525" extrusionOk="0">
                  <a:moveTo>
                    <a:pt x="7144" y="7144"/>
                  </a:moveTo>
                  <a:cubicBezTo>
                    <a:pt x="8096" y="7144"/>
                    <a:pt x="10001"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379" name="Google Shape;14379;p15"/>
            <p:cNvSpPr/>
            <p:nvPr/>
          </p:nvSpPr>
          <p:spPr>
            <a:xfrm>
              <a:off x="7524007" y="2483491"/>
              <a:ext cx="9525" cy="9525"/>
            </a:xfrm>
            <a:custGeom>
              <a:avLst/>
              <a:gdLst/>
              <a:ahLst/>
              <a:cxnLst/>
              <a:rect l="l" t="t" r="r" b="b"/>
              <a:pathLst>
                <a:path w="9525" h="9525" extrusionOk="0">
                  <a:moveTo>
                    <a:pt x="7410" y="9201"/>
                  </a:moveTo>
                  <a:lnTo>
                    <a:pt x="8363" y="7296"/>
                  </a:lnTo>
                  <a:cubicBezTo>
                    <a:pt x="8363" y="7296"/>
                    <a:pt x="6458" y="6344"/>
                    <a:pt x="7410" y="9201"/>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380" name="Google Shape;14380;p15"/>
            <p:cNvSpPr/>
            <p:nvPr/>
          </p:nvSpPr>
          <p:spPr>
            <a:xfrm>
              <a:off x="7494599" y="2428398"/>
              <a:ext cx="9525" cy="9525"/>
            </a:xfrm>
            <a:custGeom>
              <a:avLst/>
              <a:gdLst/>
              <a:ahLst/>
              <a:cxnLst/>
              <a:rect l="l" t="t" r="r" b="b"/>
              <a:pathLst>
                <a:path w="9525" h="9525" extrusionOk="0">
                  <a:moveTo>
                    <a:pt x="8244" y="7144"/>
                  </a:moveTo>
                  <a:cubicBezTo>
                    <a:pt x="6339" y="11906"/>
                    <a:pt x="7291" y="9049"/>
                    <a:pt x="82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381" name="Google Shape;14381;p15"/>
            <p:cNvSpPr/>
            <p:nvPr/>
          </p:nvSpPr>
          <p:spPr>
            <a:xfrm>
              <a:off x="7516935" y="2498883"/>
              <a:ext cx="9525" cy="9525"/>
            </a:xfrm>
            <a:custGeom>
              <a:avLst/>
              <a:gdLst/>
              <a:ahLst/>
              <a:cxnLst/>
              <a:rect l="l" t="t" r="r" b="b"/>
              <a:pathLst>
                <a:path w="9525" h="9525" extrusionOk="0">
                  <a:moveTo>
                    <a:pt x="7815" y="7144"/>
                  </a:moveTo>
                  <a:cubicBezTo>
                    <a:pt x="8767" y="10954"/>
                    <a:pt x="5909" y="8096"/>
                    <a:pt x="7815" y="10954"/>
                  </a:cubicBezTo>
                  <a:cubicBezTo>
                    <a:pt x="8767" y="10954"/>
                    <a:pt x="8767" y="9049"/>
                    <a:pt x="7815"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382" name="Google Shape;14382;p15"/>
            <p:cNvSpPr/>
            <p:nvPr/>
          </p:nvSpPr>
          <p:spPr>
            <a:xfrm>
              <a:off x="7497842" y="2476976"/>
              <a:ext cx="9525" cy="9525"/>
            </a:xfrm>
            <a:custGeom>
              <a:avLst/>
              <a:gdLst/>
              <a:ahLst/>
              <a:cxnLst/>
              <a:rect l="l" t="t" r="r" b="b"/>
              <a:pathLst>
                <a:path w="9525" h="9525" extrusionOk="0">
                  <a:moveTo>
                    <a:pt x="7858" y="7144"/>
                  </a:moveTo>
                  <a:cubicBezTo>
                    <a:pt x="6906" y="7144"/>
                    <a:pt x="6906" y="8096"/>
                    <a:pt x="7858" y="7144"/>
                  </a:cubicBezTo>
                  <a:cubicBezTo>
                    <a:pt x="6906" y="8096"/>
                    <a:pt x="6906" y="8096"/>
                    <a:pt x="7858"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383" name="Google Shape;14383;p15"/>
            <p:cNvSpPr/>
            <p:nvPr/>
          </p:nvSpPr>
          <p:spPr>
            <a:xfrm>
              <a:off x="7498556" y="2476552"/>
              <a:ext cx="9525" cy="9525"/>
            </a:xfrm>
            <a:custGeom>
              <a:avLst/>
              <a:gdLst/>
              <a:ahLst/>
              <a:cxnLst/>
              <a:rect l="l" t="t" r="r" b="b"/>
              <a:pathLst>
                <a:path w="9525" h="9525" extrusionOk="0">
                  <a:moveTo>
                    <a:pt x="7144" y="7567"/>
                  </a:moveTo>
                  <a:cubicBezTo>
                    <a:pt x="8096" y="7567"/>
                    <a:pt x="8096" y="8520"/>
                    <a:pt x="9049" y="7567"/>
                  </a:cubicBezTo>
                  <a:cubicBezTo>
                    <a:pt x="7144" y="6615"/>
                    <a:pt x="7144" y="7567"/>
                    <a:pt x="7144"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384" name="Google Shape;14384;p15"/>
            <p:cNvSpPr/>
            <p:nvPr/>
          </p:nvSpPr>
          <p:spPr>
            <a:xfrm>
              <a:off x="7491688" y="2476368"/>
              <a:ext cx="9525" cy="9525"/>
            </a:xfrm>
            <a:custGeom>
              <a:avLst/>
              <a:gdLst/>
              <a:ahLst/>
              <a:cxnLst/>
              <a:rect l="l" t="t" r="r" b="b"/>
              <a:pathLst>
                <a:path w="9525" h="9525" extrusionOk="0">
                  <a:moveTo>
                    <a:pt x="7344" y="9657"/>
                  </a:moveTo>
                  <a:cubicBezTo>
                    <a:pt x="9249" y="5847"/>
                    <a:pt x="6392" y="6799"/>
                    <a:pt x="7344" y="965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385" name="Google Shape;14385;p15"/>
            <p:cNvSpPr/>
            <p:nvPr/>
          </p:nvSpPr>
          <p:spPr>
            <a:xfrm>
              <a:off x="7462361" y="2420683"/>
              <a:ext cx="9525" cy="9525"/>
            </a:xfrm>
            <a:custGeom>
              <a:avLst/>
              <a:gdLst/>
              <a:ahLst/>
              <a:cxnLst/>
              <a:rect l="l" t="t" r="r" b="b"/>
              <a:pathLst>
                <a:path w="9525" h="9525" extrusionOk="0">
                  <a:moveTo>
                    <a:pt x="7144" y="7239"/>
                  </a:moveTo>
                  <a:cubicBezTo>
                    <a:pt x="15716" y="12954"/>
                    <a:pt x="9049" y="6286"/>
                    <a:pt x="7144" y="723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386" name="Google Shape;14386;p15"/>
            <p:cNvSpPr/>
            <p:nvPr/>
          </p:nvSpPr>
          <p:spPr>
            <a:xfrm>
              <a:off x="7467124" y="2420064"/>
              <a:ext cx="9525" cy="9525"/>
            </a:xfrm>
            <a:custGeom>
              <a:avLst/>
              <a:gdLst/>
              <a:ahLst/>
              <a:cxnLst/>
              <a:rect l="l" t="t" r="r" b="b"/>
              <a:pathLst>
                <a:path w="9525" h="9525" extrusionOk="0">
                  <a:moveTo>
                    <a:pt x="7144" y="7858"/>
                  </a:moveTo>
                  <a:cubicBezTo>
                    <a:pt x="7144" y="6906"/>
                    <a:pt x="7144" y="6906"/>
                    <a:pt x="7144" y="7858"/>
                  </a:cubicBezTo>
                  <a:cubicBezTo>
                    <a:pt x="7144" y="6906"/>
                    <a:pt x="7144" y="6906"/>
                    <a:pt x="7144" y="785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387" name="Google Shape;14387;p15"/>
            <p:cNvSpPr/>
            <p:nvPr/>
          </p:nvSpPr>
          <p:spPr>
            <a:xfrm>
              <a:off x="7502895" y="2508408"/>
              <a:ext cx="9525" cy="19050"/>
            </a:xfrm>
            <a:custGeom>
              <a:avLst/>
              <a:gdLst/>
              <a:ahLst/>
              <a:cxnLst/>
              <a:rect l="l" t="t" r="r" b="b"/>
              <a:pathLst>
                <a:path w="9525" h="19050" extrusionOk="0">
                  <a:moveTo>
                    <a:pt x="7567" y="7144"/>
                  </a:moveTo>
                  <a:cubicBezTo>
                    <a:pt x="6615" y="17621"/>
                    <a:pt x="7567" y="8096"/>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388" name="Google Shape;14388;p15"/>
            <p:cNvSpPr/>
            <p:nvPr/>
          </p:nvSpPr>
          <p:spPr>
            <a:xfrm>
              <a:off x="7459237" y="2418873"/>
              <a:ext cx="9525" cy="9525"/>
            </a:xfrm>
            <a:custGeom>
              <a:avLst/>
              <a:gdLst/>
              <a:ahLst/>
              <a:cxnLst/>
              <a:rect l="l" t="t" r="r" b="b"/>
              <a:pathLst>
                <a:path w="9525" h="9525" extrusionOk="0">
                  <a:moveTo>
                    <a:pt x="7410" y="8096"/>
                  </a:moveTo>
                  <a:cubicBezTo>
                    <a:pt x="7410" y="8096"/>
                    <a:pt x="8363" y="8096"/>
                    <a:pt x="8363" y="9049"/>
                  </a:cubicBezTo>
                  <a:cubicBezTo>
                    <a:pt x="8363" y="6191"/>
                    <a:pt x="6458" y="7144"/>
                    <a:pt x="7410" y="809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389" name="Google Shape;14389;p15"/>
            <p:cNvSpPr/>
            <p:nvPr/>
          </p:nvSpPr>
          <p:spPr>
            <a:xfrm>
              <a:off x="7469981" y="2472223"/>
              <a:ext cx="9525" cy="9525"/>
            </a:xfrm>
            <a:custGeom>
              <a:avLst/>
              <a:gdLst/>
              <a:ahLst/>
              <a:cxnLst/>
              <a:rect l="l" t="t" r="r" b="b"/>
              <a:pathLst>
                <a:path w="9525" h="9525" extrusionOk="0">
                  <a:moveTo>
                    <a:pt x="7144" y="9039"/>
                  </a:moveTo>
                  <a:cubicBezTo>
                    <a:pt x="7144" y="10944"/>
                    <a:pt x="9049" y="9991"/>
                    <a:pt x="9049" y="9991"/>
                  </a:cubicBezTo>
                  <a:cubicBezTo>
                    <a:pt x="9049" y="9991"/>
                    <a:pt x="8096" y="4276"/>
                    <a:pt x="7144" y="903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390" name="Google Shape;14390;p15"/>
            <p:cNvSpPr/>
            <p:nvPr/>
          </p:nvSpPr>
          <p:spPr>
            <a:xfrm>
              <a:off x="7454741" y="2430814"/>
              <a:ext cx="9525" cy="19050"/>
            </a:xfrm>
            <a:custGeom>
              <a:avLst/>
              <a:gdLst/>
              <a:ahLst/>
              <a:cxnLst/>
              <a:rect l="l" t="t" r="r" b="b"/>
              <a:pathLst>
                <a:path w="9525" h="19050" extrusionOk="0">
                  <a:moveTo>
                    <a:pt x="7144" y="7585"/>
                  </a:moveTo>
                  <a:cubicBezTo>
                    <a:pt x="7144" y="7585"/>
                    <a:pt x="8096" y="9490"/>
                    <a:pt x="8096" y="12348"/>
                  </a:cubicBezTo>
                  <a:cubicBezTo>
                    <a:pt x="8096" y="10443"/>
                    <a:pt x="9049" y="5680"/>
                    <a:pt x="7144" y="7585"/>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391" name="Google Shape;14391;p15"/>
            <p:cNvSpPr/>
            <p:nvPr/>
          </p:nvSpPr>
          <p:spPr>
            <a:xfrm>
              <a:off x="7466995" y="2473166"/>
              <a:ext cx="9525" cy="9525"/>
            </a:xfrm>
            <a:custGeom>
              <a:avLst/>
              <a:gdLst/>
              <a:ahLst/>
              <a:cxnLst/>
              <a:rect l="l" t="t" r="r" b="b"/>
              <a:pathLst>
                <a:path w="9525" h="9525" extrusionOk="0">
                  <a:moveTo>
                    <a:pt x="7273" y="7144"/>
                  </a:moveTo>
                  <a:cubicBezTo>
                    <a:pt x="6320" y="7144"/>
                    <a:pt x="11083" y="7144"/>
                    <a:pt x="7273"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392" name="Google Shape;14392;p15"/>
            <p:cNvSpPr/>
            <p:nvPr/>
          </p:nvSpPr>
          <p:spPr>
            <a:xfrm>
              <a:off x="7474744" y="2505406"/>
              <a:ext cx="9525" cy="19050"/>
            </a:xfrm>
            <a:custGeom>
              <a:avLst/>
              <a:gdLst/>
              <a:ahLst/>
              <a:cxnLst/>
              <a:rect l="l" t="t" r="r" b="b"/>
              <a:pathLst>
                <a:path w="9525" h="19050" extrusionOk="0">
                  <a:moveTo>
                    <a:pt x="7144" y="15861"/>
                  </a:moveTo>
                  <a:cubicBezTo>
                    <a:pt x="8096" y="13003"/>
                    <a:pt x="8096" y="-2237"/>
                    <a:pt x="7144" y="15861"/>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393" name="Google Shape;14393;p15"/>
            <p:cNvSpPr/>
            <p:nvPr/>
          </p:nvSpPr>
          <p:spPr>
            <a:xfrm>
              <a:off x="7471886" y="2507456"/>
              <a:ext cx="9525" cy="9525"/>
            </a:xfrm>
            <a:custGeom>
              <a:avLst/>
              <a:gdLst/>
              <a:ahLst/>
              <a:cxnLst/>
              <a:rect l="l" t="t" r="r" b="b"/>
              <a:pathLst>
                <a:path w="9525" h="9525" extrusionOk="0">
                  <a:moveTo>
                    <a:pt x="7144" y="7144"/>
                  </a:moveTo>
                  <a:cubicBezTo>
                    <a:pt x="7144" y="7144"/>
                    <a:pt x="7144" y="7144"/>
                    <a:pt x="7144" y="7144"/>
                  </a:cubicBez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394" name="Google Shape;14394;p15"/>
            <p:cNvSpPr/>
            <p:nvPr/>
          </p:nvSpPr>
          <p:spPr>
            <a:xfrm>
              <a:off x="7449026" y="2486501"/>
              <a:ext cx="9525" cy="9525"/>
            </a:xfrm>
            <a:custGeom>
              <a:avLst/>
              <a:gdLst/>
              <a:ahLst/>
              <a:cxnLst/>
              <a:rect l="l" t="t" r="r" b="b"/>
              <a:pathLst>
                <a:path w="9525" h="9525" extrusionOk="0">
                  <a:moveTo>
                    <a:pt x="7144" y="8096"/>
                  </a:moveTo>
                  <a:cubicBezTo>
                    <a:pt x="7144" y="8096"/>
                    <a:pt x="7144" y="7144"/>
                    <a:pt x="7144" y="7144"/>
                  </a:cubicBezTo>
                  <a:cubicBezTo>
                    <a:pt x="7144" y="7144"/>
                    <a:pt x="7144" y="7144"/>
                    <a:pt x="7144" y="809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395" name="Google Shape;14395;p15"/>
            <p:cNvSpPr/>
            <p:nvPr/>
          </p:nvSpPr>
          <p:spPr>
            <a:xfrm>
              <a:off x="7462925" y="2506018"/>
              <a:ext cx="9525" cy="19050"/>
            </a:xfrm>
            <a:custGeom>
              <a:avLst/>
              <a:gdLst/>
              <a:ahLst/>
              <a:cxnLst/>
              <a:rect l="l" t="t" r="r" b="b"/>
              <a:pathLst>
                <a:path w="9525" h="19050" extrusionOk="0">
                  <a:moveTo>
                    <a:pt x="8485" y="11439"/>
                  </a:moveTo>
                  <a:cubicBezTo>
                    <a:pt x="4675" y="-1896"/>
                    <a:pt x="10390" y="20964"/>
                    <a:pt x="8485" y="1143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396" name="Google Shape;14396;p15"/>
            <p:cNvSpPr/>
            <p:nvPr/>
          </p:nvSpPr>
          <p:spPr>
            <a:xfrm>
              <a:off x="7433786" y="2418635"/>
              <a:ext cx="9525" cy="9525"/>
            </a:xfrm>
            <a:custGeom>
              <a:avLst/>
              <a:gdLst/>
              <a:ahLst/>
              <a:cxnLst/>
              <a:rect l="l" t="t" r="r" b="b"/>
              <a:pathLst>
                <a:path w="9525" h="9525" extrusionOk="0">
                  <a:moveTo>
                    <a:pt x="7144" y="9287"/>
                  </a:moveTo>
                  <a:cubicBezTo>
                    <a:pt x="8096" y="6429"/>
                    <a:pt x="8096" y="6429"/>
                    <a:pt x="7144" y="928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397" name="Google Shape;14397;p15"/>
            <p:cNvSpPr/>
            <p:nvPr/>
          </p:nvSpPr>
          <p:spPr>
            <a:xfrm>
              <a:off x="7433786" y="2418873"/>
              <a:ext cx="9525" cy="9525"/>
            </a:xfrm>
            <a:custGeom>
              <a:avLst/>
              <a:gdLst/>
              <a:ahLst/>
              <a:cxnLst/>
              <a:rect l="l" t="t" r="r" b="b"/>
              <a:pathLst>
                <a:path w="9525" h="9525" extrusionOk="0">
                  <a:moveTo>
                    <a:pt x="7144" y="7144"/>
                  </a:moveTo>
                  <a:lnTo>
                    <a:pt x="7144" y="7144"/>
                  </a:ln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398" name="Google Shape;14398;p15"/>
            <p:cNvSpPr/>
            <p:nvPr/>
          </p:nvSpPr>
          <p:spPr>
            <a:xfrm>
              <a:off x="7452836" y="2482691"/>
              <a:ext cx="9525" cy="9525"/>
            </a:xfrm>
            <a:custGeom>
              <a:avLst/>
              <a:gdLst/>
              <a:ahLst/>
              <a:cxnLst/>
              <a:rect l="l" t="t" r="r" b="b"/>
              <a:pathLst>
                <a:path w="9525" h="9525" extrusionOk="0">
                  <a:moveTo>
                    <a:pt x="7144" y="9049"/>
                  </a:moveTo>
                  <a:cubicBezTo>
                    <a:pt x="8096" y="9049"/>
                    <a:pt x="8096" y="9049"/>
                    <a:pt x="9049" y="8096"/>
                  </a:cubicBezTo>
                  <a:cubicBezTo>
                    <a:pt x="9049" y="7144"/>
                    <a:pt x="7144" y="6191"/>
                    <a:pt x="7144" y="904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399" name="Google Shape;14399;p15"/>
            <p:cNvSpPr/>
            <p:nvPr/>
          </p:nvSpPr>
          <p:spPr>
            <a:xfrm>
              <a:off x="7428071" y="2427128"/>
              <a:ext cx="9525" cy="9525"/>
            </a:xfrm>
            <a:custGeom>
              <a:avLst/>
              <a:gdLst/>
              <a:ahLst/>
              <a:cxnLst/>
              <a:rect l="l" t="t" r="r" b="b"/>
              <a:pathLst>
                <a:path w="9525" h="9525" extrusionOk="0">
                  <a:moveTo>
                    <a:pt x="7144" y="8414"/>
                  </a:moveTo>
                  <a:cubicBezTo>
                    <a:pt x="10001" y="5556"/>
                    <a:pt x="7144" y="8414"/>
                    <a:pt x="7144" y="841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400" name="Google Shape;14400;p15"/>
            <p:cNvSpPr/>
            <p:nvPr/>
          </p:nvSpPr>
          <p:spPr>
            <a:xfrm>
              <a:off x="7418699" y="2420314"/>
              <a:ext cx="9525" cy="9525"/>
            </a:xfrm>
            <a:custGeom>
              <a:avLst/>
              <a:gdLst/>
              <a:ahLst/>
              <a:cxnLst/>
              <a:rect l="l" t="t" r="r" b="b"/>
              <a:pathLst>
                <a:path w="9525" h="9525" extrusionOk="0">
                  <a:moveTo>
                    <a:pt x="8896" y="7608"/>
                  </a:moveTo>
                  <a:cubicBezTo>
                    <a:pt x="10801" y="5703"/>
                    <a:pt x="4133" y="10465"/>
                    <a:pt x="8896" y="760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401" name="Google Shape;14401;p15"/>
            <p:cNvSpPr/>
            <p:nvPr/>
          </p:nvSpPr>
          <p:spPr>
            <a:xfrm>
              <a:off x="7431881" y="2512853"/>
              <a:ext cx="9525" cy="19050"/>
            </a:xfrm>
            <a:custGeom>
              <a:avLst/>
              <a:gdLst/>
              <a:ahLst/>
              <a:cxnLst/>
              <a:rect l="l" t="t" r="r" b="b"/>
              <a:pathLst>
                <a:path w="9525" h="19050" extrusionOk="0">
                  <a:moveTo>
                    <a:pt x="7144" y="12224"/>
                  </a:moveTo>
                  <a:cubicBezTo>
                    <a:pt x="7144" y="12224"/>
                    <a:pt x="9049" y="794"/>
                    <a:pt x="7144" y="1222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402" name="Google Shape;14402;p15"/>
            <p:cNvSpPr/>
            <p:nvPr/>
          </p:nvSpPr>
          <p:spPr>
            <a:xfrm>
              <a:off x="7364254" y="2424146"/>
              <a:ext cx="9525" cy="9525"/>
            </a:xfrm>
            <a:custGeom>
              <a:avLst/>
              <a:gdLst/>
              <a:ahLst/>
              <a:cxnLst/>
              <a:rect l="l" t="t" r="r" b="b"/>
              <a:pathLst>
                <a:path w="9525" h="9525" extrusionOk="0">
                  <a:moveTo>
                    <a:pt x="7144" y="10443"/>
                  </a:moveTo>
                  <a:cubicBezTo>
                    <a:pt x="9049" y="4728"/>
                    <a:pt x="7144" y="7586"/>
                    <a:pt x="7144" y="10443"/>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403" name="Google Shape;14403;p15"/>
            <p:cNvSpPr/>
            <p:nvPr/>
          </p:nvSpPr>
          <p:spPr>
            <a:xfrm>
              <a:off x="7371874" y="2434113"/>
              <a:ext cx="9525" cy="9525"/>
            </a:xfrm>
            <a:custGeom>
              <a:avLst/>
              <a:gdLst/>
              <a:ahLst/>
              <a:cxnLst/>
              <a:rect l="l" t="t" r="r" b="b"/>
              <a:pathLst>
                <a:path w="9525" h="9525" extrusionOk="0">
                  <a:moveTo>
                    <a:pt x="7144" y="7144"/>
                  </a:moveTo>
                  <a:cubicBezTo>
                    <a:pt x="7144" y="7144"/>
                    <a:pt x="8096" y="7144"/>
                    <a:pt x="8096" y="7144"/>
                  </a:cubicBez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404" name="Google Shape;14404;p15"/>
            <p:cNvSpPr/>
            <p:nvPr/>
          </p:nvSpPr>
          <p:spPr>
            <a:xfrm>
              <a:off x="7333774" y="2421016"/>
              <a:ext cx="9525" cy="9525"/>
            </a:xfrm>
            <a:custGeom>
              <a:avLst/>
              <a:gdLst/>
              <a:ahLst/>
              <a:cxnLst/>
              <a:rect l="l" t="t" r="r" b="b"/>
              <a:pathLst>
                <a:path w="9525" h="9525" extrusionOk="0">
                  <a:moveTo>
                    <a:pt x="7144" y="7858"/>
                  </a:moveTo>
                  <a:lnTo>
                    <a:pt x="9049" y="7858"/>
                  </a:lnTo>
                  <a:cubicBezTo>
                    <a:pt x="8096" y="6906"/>
                    <a:pt x="7144" y="6906"/>
                    <a:pt x="7144" y="785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405" name="Google Shape;14405;p15"/>
            <p:cNvSpPr/>
            <p:nvPr/>
          </p:nvSpPr>
          <p:spPr>
            <a:xfrm>
              <a:off x="7377568" y="2420737"/>
              <a:ext cx="9525" cy="9525"/>
            </a:xfrm>
            <a:custGeom>
              <a:avLst/>
              <a:gdLst/>
              <a:ahLst/>
              <a:cxnLst/>
              <a:rect l="l" t="t" r="r" b="b"/>
              <a:pathLst>
                <a:path w="9525" h="9525" extrusionOk="0">
                  <a:moveTo>
                    <a:pt x="9069" y="10995"/>
                  </a:moveTo>
                  <a:cubicBezTo>
                    <a:pt x="5259" y="3375"/>
                    <a:pt x="8117" y="9090"/>
                    <a:pt x="9069" y="10995"/>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406" name="Google Shape;14406;p15"/>
            <p:cNvSpPr/>
            <p:nvPr/>
          </p:nvSpPr>
          <p:spPr>
            <a:xfrm>
              <a:off x="7375483" y="2417921"/>
              <a:ext cx="9525" cy="9525"/>
            </a:xfrm>
            <a:custGeom>
              <a:avLst/>
              <a:gdLst/>
              <a:ahLst/>
              <a:cxnLst/>
              <a:rect l="l" t="t" r="r" b="b"/>
              <a:pathLst>
                <a:path w="9525" h="9525" extrusionOk="0">
                  <a:moveTo>
                    <a:pt x="7344" y="7144"/>
                  </a:moveTo>
                  <a:cubicBezTo>
                    <a:pt x="6392" y="13811"/>
                    <a:pt x="9249" y="8096"/>
                    <a:pt x="73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407" name="Google Shape;14407;p15"/>
            <p:cNvSpPr/>
            <p:nvPr/>
          </p:nvSpPr>
          <p:spPr>
            <a:xfrm>
              <a:off x="7374711" y="2500788"/>
              <a:ext cx="9525" cy="9525"/>
            </a:xfrm>
            <a:custGeom>
              <a:avLst/>
              <a:gdLst/>
              <a:ahLst/>
              <a:cxnLst/>
              <a:rect l="l" t="t" r="r" b="b"/>
              <a:pathLst>
                <a:path w="9525" h="9525" extrusionOk="0">
                  <a:moveTo>
                    <a:pt x="9069" y="7144"/>
                  </a:moveTo>
                  <a:cubicBezTo>
                    <a:pt x="8117" y="7144"/>
                    <a:pt x="5259" y="9049"/>
                    <a:pt x="9069"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408" name="Google Shape;14408;p15"/>
            <p:cNvSpPr/>
            <p:nvPr/>
          </p:nvSpPr>
          <p:spPr>
            <a:xfrm>
              <a:off x="7367111" y="2492745"/>
              <a:ext cx="9525" cy="9525"/>
            </a:xfrm>
            <a:custGeom>
              <a:avLst/>
              <a:gdLst/>
              <a:ahLst/>
              <a:cxnLst/>
              <a:rect l="l" t="t" r="r" b="b"/>
              <a:pathLst>
                <a:path w="9525" h="9525" extrusionOk="0">
                  <a:moveTo>
                    <a:pt x="7144" y="7567"/>
                  </a:moveTo>
                  <a:cubicBezTo>
                    <a:pt x="8096" y="9472"/>
                    <a:pt x="9049" y="8520"/>
                    <a:pt x="10001" y="7567"/>
                  </a:cubicBezTo>
                  <a:cubicBezTo>
                    <a:pt x="8096" y="7567"/>
                    <a:pt x="8096" y="6615"/>
                    <a:pt x="7144"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409" name="Google Shape;14409;p15"/>
            <p:cNvSpPr/>
            <p:nvPr/>
          </p:nvSpPr>
          <p:spPr>
            <a:xfrm>
              <a:off x="7367507" y="2518886"/>
              <a:ext cx="9525" cy="9525"/>
            </a:xfrm>
            <a:custGeom>
              <a:avLst/>
              <a:gdLst/>
              <a:ahLst/>
              <a:cxnLst/>
              <a:rect l="l" t="t" r="r" b="b"/>
              <a:pathLst>
                <a:path w="9525" h="9525" extrusionOk="0">
                  <a:moveTo>
                    <a:pt x="8653" y="7144"/>
                  </a:moveTo>
                  <a:cubicBezTo>
                    <a:pt x="7700" y="8096"/>
                    <a:pt x="5796" y="10001"/>
                    <a:pt x="8653"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410" name="Google Shape;14410;p15"/>
            <p:cNvSpPr/>
            <p:nvPr/>
          </p:nvSpPr>
          <p:spPr>
            <a:xfrm>
              <a:off x="7321920" y="2436971"/>
              <a:ext cx="9525" cy="9525"/>
            </a:xfrm>
            <a:custGeom>
              <a:avLst/>
              <a:gdLst/>
              <a:ahLst/>
              <a:cxnLst/>
              <a:rect l="l" t="t" r="r" b="b"/>
              <a:pathLst>
                <a:path w="9525" h="9525" extrusionOk="0">
                  <a:moveTo>
                    <a:pt x="7567" y="7144"/>
                  </a:moveTo>
                  <a:lnTo>
                    <a:pt x="7567" y="7144"/>
                  </a:lnTo>
                  <a:cubicBezTo>
                    <a:pt x="6615" y="8096"/>
                    <a:pt x="7567" y="7144"/>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411" name="Google Shape;14411;p15"/>
            <p:cNvSpPr/>
            <p:nvPr/>
          </p:nvSpPr>
          <p:spPr>
            <a:xfrm>
              <a:off x="7312819" y="2422230"/>
              <a:ext cx="28575" cy="19050"/>
            </a:xfrm>
            <a:custGeom>
              <a:avLst/>
              <a:gdLst/>
              <a:ahLst/>
              <a:cxnLst/>
              <a:rect l="l" t="t" r="r" b="b"/>
              <a:pathLst>
                <a:path w="28575" h="19050" extrusionOk="0">
                  <a:moveTo>
                    <a:pt x="29051" y="18074"/>
                  </a:moveTo>
                  <a:cubicBezTo>
                    <a:pt x="28099" y="16169"/>
                    <a:pt x="17621" y="-6691"/>
                    <a:pt x="7144" y="19979"/>
                  </a:cubicBezTo>
                  <a:cubicBezTo>
                    <a:pt x="13811" y="19979"/>
                    <a:pt x="26194" y="20932"/>
                    <a:pt x="29051" y="1807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412" name="Google Shape;14412;p15"/>
            <p:cNvSpPr/>
            <p:nvPr/>
          </p:nvSpPr>
          <p:spPr>
            <a:xfrm>
              <a:off x="7290911" y="2436018"/>
              <a:ext cx="9525" cy="9525"/>
            </a:xfrm>
            <a:custGeom>
              <a:avLst/>
              <a:gdLst/>
              <a:ahLst/>
              <a:cxnLst/>
              <a:rect l="l" t="t" r="r" b="b"/>
              <a:pathLst>
                <a:path w="9525" h="9525" extrusionOk="0">
                  <a:moveTo>
                    <a:pt x="7144" y="7144"/>
                  </a:moveTo>
                  <a:lnTo>
                    <a:pt x="7144" y="7144"/>
                  </a:ln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413" name="Google Shape;14413;p15"/>
            <p:cNvSpPr/>
            <p:nvPr/>
          </p:nvSpPr>
          <p:spPr>
            <a:xfrm>
              <a:off x="7292102" y="2432028"/>
              <a:ext cx="9525" cy="19050"/>
            </a:xfrm>
            <a:custGeom>
              <a:avLst/>
              <a:gdLst/>
              <a:ahLst/>
              <a:cxnLst/>
              <a:rect l="l" t="t" r="r" b="b"/>
              <a:pathLst>
                <a:path w="9525" h="19050" extrusionOk="0">
                  <a:moveTo>
                    <a:pt x="7858" y="12086"/>
                  </a:moveTo>
                  <a:cubicBezTo>
                    <a:pt x="6906" y="2561"/>
                    <a:pt x="6906" y="9229"/>
                    <a:pt x="7858" y="1208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414" name="Google Shape;14414;p15"/>
            <p:cNvSpPr/>
            <p:nvPr/>
          </p:nvSpPr>
          <p:spPr>
            <a:xfrm>
              <a:off x="7295379" y="2428398"/>
              <a:ext cx="9525" cy="19050"/>
            </a:xfrm>
            <a:custGeom>
              <a:avLst/>
              <a:gdLst/>
              <a:ahLst/>
              <a:cxnLst/>
              <a:rect l="l" t="t" r="r" b="b"/>
              <a:pathLst>
                <a:path w="9525" h="19050" extrusionOk="0">
                  <a:moveTo>
                    <a:pt x="9343" y="7144"/>
                  </a:moveTo>
                  <a:cubicBezTo>
                    <a:pt x="7439" y="8096"/>
                    <a:pt x="5533" y="28099"/>
                    <a:pt x="9343"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415" name="Google Shape;14415;p15"/>
            <p:cNvSpPr/>
            <p:nvPr/>
          </p:nvSpPr>
          <p:spPr>
            <a:xfrm>
              <a:off x="7309961" y="2430303"/>
              <a:ext cx="9525" cy="9525"/>
            </a:xfrm>
            <a:custGeom>
              <a:avLst/>
              <a:gdLst/>
              <a:ahLst/>
              <a:cxnLst/>
              <a:rect l="l" t="t" r="r" b="b"/>
              <a:pathLst>
                <a:path w="9525" h="9525" extrusionOk="0">
                  <a:moveTo>
                    <a:pt x="7144" y="7144"/>
                  </a:moveTo>
                  <a:cubicBezTo>
                    <a:pt x="7144" y="9049"/>
                    <a:pt x="7144" y="1190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416" name="Google Shape;14416;p15"/>
            <p:cNvSpPr/>
            <p:nvPr/>
          </p:nvSpPr>
          <p:spPr>
            <a:xfrm>
              <a:off x="7307508" y="2432124"/>
              <a:ext cx="9525" cy="9525"/>
            </a:xfrm>
            <a:custGeom>
              <a:avLst/>
              <a:gdLst/>
              <a:ahLst/>
              <a:cxnLst/>
              <a:rect l="l" t="t" r="r" b="b"/>
              <a:pathLst>
                <a:path w="9525" h="9525" extrusionOk="0">
                  <a:moveTo>
                    <a:pt x="8644" y="7228"/>
                  </a:moveTo>
                  <a:cubicBezTo>
                    <a:pt x="9597" y="6275"/>
                    <a:pt x="4834" y="13895"/>
                    <a:pt x="8644" y="722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417" name="Google Shape;14417;p15"/>
            <p:cNvSpPr/>
            <p:nvPr/>
          </p:nvSpPr>
          <p:spPr>
            <a:xfrm>
              <a:off x="7303294" y="2429351"/>
              <a:ext cx="9525" cy="9525"/>
            </a:xfrm>
            <a:custGeom>
              <a:avLst/>
              <a:gdLst/>
              <a:ahLst/>
              <a:cxnLst/>
              <a:rect l="l" t="t" r="r" b="b"/>
              <a:pathLst>
                <a:path w="9525" h="9525" extrusionOk="0">
                  <a:moveTo>
                    <a:pt x="9049" y="8096"/>
                  </a:moveTo>
                  <a:cubicBezTo>
                    <a:pt x="8096" y="8096"/>
                    <a:pt x="8096" y="7144"/>
                    <a:pt x="7144" y="7144"/>
                  </a:cubicBezTo>
                  <a:lnTo>
                    <a:pt x="9049" y="8096"/>
                  </a:ln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418" name="Google Shape;14418;p15"/>
            <p:cNvSpPr/>
            <p:nvPr/>
          </p:nvSpPr>
          <p:spPr>
            <a:xfrm>
              <a:off x="7304881" y="2430409"/>
              <a:ext cx="9525" cy="9525"/>
            </a:xfrm>
            <a:custGeom>
              <a:avLst/>
              <a:gdLst/>
              <a:ahLst/>
              <a:cxnLst/>
              <a:rect l="l" t="t" r="r" b="b"/>
              <a:pathLst>
                <a:path w="9525" h="9525" extrusionOk="0">
                  <a:moveTo>
                    <a:pt x="8414" y="7990"/>
                  </a:moveTo>
                  <a:cubicBezTo>
                    <a:pt x="8414" y="7990"/>
                    <a:pt x="5556" y="6085"/>
                    <a:pt x="8414" y="7990"/>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419" name="Google Shape;14419;p15"/>
            <p:cNvSpPr/>
            <p:nvPr/>
          </p:nvSpPr>
          <p:spPr>
            <a:xfrm>
              <a:off x="7307210" y="2426709"/>
              <a:ext cx="9525" cy="19050"/>
            </a:xfrm>
            <a:custGeom>
              <a:avLst/>
              <a:gdLst/>
              <a:ahLst/>
              <a:cxnLst/>
              <a:rect l="l" t="t" r="r" b="b"/>
              <a:pathLst>
                <a:path w="9525" h="19050" extrusionOk="0">
                  <a:moveTo>
                    <a:pt x="7990" y="12643"/>
                  </a:moveTo>
                  <a:cubicBezTo>
                    <a:pt x="7990" y="3118"/>
                    <a:pt x="6085" y="7881"/>
                    <a:pt x="7990" y="12643"/>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420" name="Google Shape;14420;p15"/>
            <p:cNvSpPr/>
            <p:nvPr/>
          </p:nvSpPr>
          <p:spPr>
            <a:xfrm>
              <a:off x="7356486" y="2514123"/>
              <a:ext cx="9525" cy="9525"/>
            </a:xfrm>
            <a:custGeom>
              <a:avLst/>
              <a:gdLst/>
              <a:ahLst/>
              <a:cxnLst/>
              <a:rect l="l" t="t" r="r" b="b"/>
              <a:pathLst>
                <a:path w="9525" h="9525" extrusionOk="0">
                  <a:moveTo>
                    <a:pt x="8244" y="7144"/>
                  </a:moveTo>
                  <a:cubicBezTo>
                    <a:pt x="6339" y="10954"/>
                    <a:pt x="7291" y="8096"/>
                    <a:pt x="82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421" name="Google Shape;14421;p15"/>
            <p:cNvSpPr/>
            <p:nvPr/>
          </p:nvSpPr>
          <p:spPr>
            <a:xfrm>
              <a:off x="7349014" y="2511266"/>
              <a:ext cx="9525" cy="9525"/>
            </a:xfrm>
            <a:custGeom>
              <a:avLst/>
              <a:gdLst/>
              <a:ahLst/>
              <a:cxnLst/>
              <a:rect l="l" t="t" r="r" b="b"/>
              <a:pathLst>
                <a:path w="9525" h="9525" extrusionOk="0">
                  <a:moveTo>
                    <a:pt x="8096" y="7144"/>
                  </a:moveTo>
                  <a:cubicBezTo>
                    <a:pt x="8096" y="8096"/>
                    <a:pt x="7144" y="8096"/>
                    <a:pt x="7144" y="9049"/>
                  </a:cubicBezTo>
                  <a:cubicBezTo>
                    <a:pt x="8096" y="8096"/>
                    <a:pt x="8096" y="8096"/>
                    <a:pt x="8096"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422" name="Google Shape;14422;p15"/>
            <p:cNvSpPr/>
            <p:nvPr/>
          </p:nvSpPr>
          <p:spPr>
            <a:xfrm>
              <a:off x="7342751" y="2515142"/>
              <a:ext cx="9525" cy="28575"/>
            </a:xfrm>
            <a:custGeom>
              <a:avLst/>
              <a:gdLst/>
              <a:ahLst/>
              <a:cxnLst/>
              <a:rect l="l" t="t" r="r" b="b"/>
              <a:pathLst>
                <a:path w="9525" h="28575" extrusionOk="0">
                  <a:moveTo>
                    <a:pt x="8644" y="24223"/>
                  </a:moveTo>
                  <a:cubicBezTo>
                    <a:pt x="4834" y="16603"/>
                    <a:pt x="9597" y="-10067"/>
                    <a:pt x="8644" y="24223"/>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423" name="Google Shape;14423;p15"/>
            <p:cNvSpPr/>
            <p:nvPr/>
          </p:nvSpPr>
          <p:spPr>
            <a:xfrm>
              <a:off x="7347109" y="2538233"/>
              <a:ext cx="9525" cy="9525"/>
            </a:xfrm>
            <a:custGeom>
              <a:avLst/>
              <a:gdLst/>
              <a:ahLst/>
              <a:cxnLst/>
              <a:rect l="l" t="t" r="r" b="b"/>
              <a:pathLst>
                <a:path w="9525" h="9525" extrusionOk="0">
                  <a:moveTo>
                    <a:pt x="7144" y="8751"/>
                  </a:moveTo>
                  <a:cubicBezTo>
                    <a:pt x="8096" y="8751"/>
                    <a:pt x="8096" y="8751"/>
                    <a:pt x="8096" y="7799"/>
                  </a:cubicBezTo>
                  <a:cubicBezTo>
                    <a:pt x="8096" y="5894"/>
                    <a:pt x="7144" y="8751"/>
                    <a:pt x="7144" y="8751"/>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424" name="Google Shape;14424;p15"/>
            <p:cNvSpPr/>
            <p:nvPr/>
          </p:nvSpPr>
          <p:spPr>
            <a:xfrm>
              <a:off x="7329540" y="2484596"/>
              <a:ext cx="9525" cy="9525"/>
            </a:xfrm>
            <a:custGeom>
              <a:avLst/>
              <a:gdLst/>
              <a:ahLst/>
              <a:cxnLst/>
              <a:rect l="l" t="t" r="r" b="b"/>
              <a:pathLst>
                <a:path w="9525" h="9525" extrusionOk="0">
                  <a:moveTo>
                    <a:pt x="7567" y="7144"/>
                  </a:moveTo>
                  <a:cubicBezTo>
                    <a:pt x="6615" y="15716"/>
                    <a:pt x="7567" y="10001"/>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425" name="Google Shape;14425;p15"/>
            <p:cNvSpPr/>
            <p:nvPr/>
          </p:nvSpPr>
          <p:spPr>
            <a:xfrm>
              <a:off x="7331154" y="2487453"/>
              <a:ext cx="9525" cy="9525"/>
            </a:xfrm>
            <a:custGeom>
              <a:avLst/>
              <a:gdLst/>
              <a:ahLst/>
              <a:cxnLst/>
              <a:rect l="l" t="t" r="r" b="b"/>
              <a:pathLst>
                <a:path w="9525" h="9525" extrusionOk="0">
                  <a:moveTo>
                    <a:pt x="7858" y="7144"/>
                  </a:moveTo>
                  <a:lnTo>
                    <a:pt x="7858" y="7144"/>
                  </a:lnTo>
                  <a:cubicBezTo>
                    <a:pt x="6906" y="8096"/>
                    <a:pt x="6906" y="7144"/>
                    <a:pt x="7858"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426" name="Google Shape;14426;p15"/>
            <p:cNvSpPr/>
            <p:nvPr/>
          </p:nvSpPr>
          <p:spPr>
            <a:xfrm>
              <a:off x="7329964" y="2484596"/>
              <a:ext cx="9525" cy="9525"/>
            </a:xfrm>
            <a:custGeom>
              <a:avLst/>
              <a:gdLst/>
              <a:ahLst/>
              <a:cxnLst/>
              <a:rect l="l" t="t" r="r" b="b"/>
              <a:pathLst>
                <a:path w="9525" h="9525" extrusionOk="0">
                  <a:moveTo>
                    <a:pt x="7144" y="7144"/>
                  </a:moveTo>
                  <a:lnTo>
                    <a:pt x="7144" y="7144"/>
                  </a:ln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427" name="Google Shape;14427;p15"/>
            <p:cNvSpPr/>
            <p:nvPr/>
          </p:nvSpPr>
          <p:spPr>
            <a:xfrm>
              <a:off x="7299484" y="2427298"/>
              <a:ext cx="9525" cy="9525"/>
            </a:xfrm>
            <a:custGeom>
              <a:avLst/>
              <a:gdLst/>
              <a:ahLst/>
              <a:cxnLst/>
              <a:rect l="l" t="t" r="r" b="b"/>
              <a:pathLst>
                <a:path w="9525" h="9525" extrusionOk="0">
                  <a:moveTo>
                    <a:pt x="8096" y="8244"/>
                  </a:moveTo>
                  <a:cubicBezTo>
                    <a:pt x="8096" y="6339"/>
                    <a:pt x="7144" y="7291"/>
                    <a:pt x="7144" y="8244"/>
                  </a:cubicBezTo>
                  <a:cubicBezTo>
                    <a:pt x="7144" y="8244"/>
                    <a:pt x="7144" y="9196"/>
                    <a:pt x="8096" y="82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428" name="Google Shape;14428;p15"/>
            <p:cNvSpPr/>
            <p:nvPr/>
          </p:nvSpPr>
          <p:spPr>
            <a:xfrm>
              <a:off x="7265194" y="2435066"/>
              <a:ext cx="9525" cy="9525"/>
            </a:xfrm>
            <a:custGeom>
              <a:avLst/>
              <a:gdLst/>
              <a:ahLst/>
              <a:cxnLst/>
              <a:rect l="l" t="t" r="r" b="b"/>
              <a:pathLst>
                <a:path w="9525" h="9525" extrusionOk="0">
                  <a:moveTo>
                    <a:pt x="8096" y="9049"/>
                  </a:moveTo>
                  <a:lnTo>
                    <a:pt x="7144" y="7144"/>
                  </a:lnTo>
                  <a:cubicBezTo>
                    <a:pt x="8096" y="8096"/>
                    <a:pt x="8096" y="8096"/>
                    <a:pt x="8096" y="904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429" name="Google Shape;14429;p15"/>
            <p:cNvSpPr/>
            <p:nvPr/>
          </p:nvSpPr>
          <p:spPr>
            <a:xfrm>
              <a:off x="7253764" y="2491263"/>
              <a:ext cx="9525" cy="9525"/>
            </a:xfrm>
            <a:custGeom>
              <a:avLst/>
              <a:gdLst/>
              <a:ahLst/>
              <a:cxnLst/>
              <a:rect l="l" t="t" r="r" b="b"/>
              <a:pathLst>
                <a:path w="9525" h="9525" extrusionOk="0">
                  <a:moveTo>
                    <a:pt x="7144" y="7144"/>
                  </a:moveTo>
                  <a:cubicBezTo>
                    <a:pt x="7144" y="7144"/>
                    <a:pt x="7144" y="8096"/>
                    <a:pt x="7144" y="8096"/>
                  </a:cubicBezTo>
                  <a:cubicBezTo>
                    <a:pt x="7144" y="8096"/>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430" name="Google Shape;14430;p15"/>
            <p:cNvSpPr/>
            <p:nvPr/>
          </p:nvSpPr>
          <p:spPr>
            <a:xfrm>
              <a:off x="7253049" y="2492216"/>
              <a:ext cx="9525" cy="9525"/>
            </a:xfrm>
            <a:custGeom>
              <a:avLst/>
              <a:gdLst/>
              <a:ahLst/>
              <a:cxnLst/>
              <a:rect l="l" t="t" r="r" b="b"/>
              <a:pathLst>
                <a:path w="9525" h="9525" extrusionOk="0">
                  <a:moveTo>
                    <a:pt x="7858" y="7144"/>
                  </a:moveTo>
                  <a:cubicBezTo>
                    <a:pt x="6906" y="10001"/>
                    <a:pt x="6906" y="10001"/>
                    <a:pt x="7858"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431" name="Google Shape;14431;p15"/>
            <p:cNvSpPr/>
            <p:nvPr/>
          </p:nvSpPr>
          <p:spPr>
            <a:xfrm>
              <a:off x="6925021" y="1983471"/>
              <a:ext cx="9525" cy="9525"/>
            </a:xfrm>
            <a:custGeom>
              <a:avLst/>
              <a:gdLst/>
              <a:ahLst/>
              <a:cxnLst/>
              <a:rect l="l" t="t" r="r" b="b"/>
              <a:pathLst>
                <a:path w="9525" h="9525" extrusionOk="0">
                  <a:moveTo>
                    <a:pt x="8227" y="7253"/>
                  </a:moveTo>
                  <a:cubicBezTo>
                    <a:pt x="9179" y="6301"/>
                    <a:pt x="5369" y="12016"/>
                    <a:pt x="8227" y="7253"/>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432" name="Google Shape;14432;p15"/>
            <p:cNvSpPr/>
            <p:nvPr/>
          </p:nvSpPr>
          <p:spPr>
            <a:xfrm>
              <a:off x="6918484" y="1975008"/>
              <a:ext cx="19050" cy="19050"/>
            </a:xfrm>
            <a:custGeom>
              <a:avLst/>
              <a:gdLst/>
              <a:ahLst/>
              <a:cxnLst/>
              <a:rect l="l" t="t" r="r" b="b"/>
              <a:pathLst>
                <a:path w="19050" h="19050" extrusionOk="0">
                  <a:moveTo>
                    <a:pt x="7144" y="7144"/>
                  </a:moveTo>
                  <a:cubicBezTo>
                    <a:pt x="18574" y="26194"/>
                    <a:pt x="10001" y="1190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433" name="Google Shape;14433;p15"/>
            <p:cNvSpPr/>
            <p:nvPr/>
          </p:nvSpPr>
          <p:spPr>
            <a:xfrm>
              <a:off x="6919436" y="1979771"/>
              <a:ext cx="9525" cy="9525"/>
            </a:xfrm>
            <a:custGeom>
              <a:avLst/>
              <a:gdLst/>
              <a:ahLst/>
              <a:cxnLst/>
              <a:rect l="l" t="t" r="r" b="b"/>
              <a:pathLst>
                <a:path w="9525" h="9525" extrusionOk="0">
                  <a:moveTo>
                    <a:pt x="8096" y="10954"/>
                  </a:moveTo>
                  <a:cubicBezTo>
                    <a:pt x="8096" y="9049"/>
                    <a:pt x="7144" y="8096"/>
                    <a:pt x="7144" y="7144"/>
                  </a:cubicBezTo>
                  <a:cubicBezTo>
                    <a:pt x="7144" y="8096"/>
                    <a:pt x="7144" y="10001"/>
                    <a:pt x="8096" y="1095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434" name="Google Shape;14434;p15"/>
            <p:cNvSpPr/>
            <p:nvPr/>
          </p:nvSpPr>
          <p:spPr>
            <a:xfrm>
              <a:off x="6918166" y="1984533"/>
              <a:ext cx="9525" cy="9525"/>
            </a:xfrm>
            <a:custGeom>
              <a:avLst/>
              <a:gdLst/>
              <a:ahLst/>
              <a:cxnLst/>
              <a:rect l="l" t="t" r="r" b="b"/>
              <a:pathLst>
                <a:path w="9525" h="9525" extrusionOk="0">
                  <a:moveTo>
                    <a:pt x="8414" y="7144"/>
                  </a:moveTo>
                  <a:cubicBezTo>
                    <a:pt x="5556" y="7144"/>
                    <a:pt x="8414" y="7144"/>
                    <a:pt x="841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435" name="Google Shape;14435;p15"/>
            <p:cNvSpPr/>
            <p:nvPr/>
          </p:nvSpPr>
          <p:spPr>
            <a:xfrm>
              <a:off x="6916579" y="1986438"/>
              <a:ext cx="9525" cy="9525"/>
            </a:xfrm>
            <a:custGeom>
              <a:avLst/>
              <a:gdLst/>
              <a:ahLst/>
              <a:cxnLst/>
              <a:rect l="l" t="t" r="r" b="b"/>
              <a:pathLst>
                <a:path w="9525" h="9525" extrusionOk="0">
                  <a:moveTo>
                    <a:pt x="7144" y="7144"/>
                  </a:moveTo>
                  <a:cubicBezTo>
                    <a:pt x="7144" y="7144"/>
                    <a:pt x="7144" y="7144"/>
                    <a:pt x="7144" y="7144"/>
                  </a:cubicBezTo>
                  <a:cubicBezTo>
                    <a:pt x="7144" y="8096"/>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436" name="Google Shape;14436;p15"/>
            <p:cNvSpPr/>
            <p:nvPr/>
          </p:nvSpPr>
          <p:spPr>
            <a:xfrm>
              <a:off x="6913332" y="1977218"/>
              <a:ext cx="9525" cy="19050"/>
            </a:xfrm>
            <a:custGeom>
              <a:avLst/>
              <a:gdLst/>
              <a:ahLst/>
              <a:cxnLst/>
              <a:rect l="l" t="t" r="r" b="b"/>
              <a:pathLst>
                <a:path w="9525" h="19050" extrusionOk="0">
                  <a:moveTo>
                    <a:pt x="8485" y="17316"/>
                  </a:moveTo>
                  <a:cubicBezTo>
                    <a:pt x="10390" y="19221"/>
                    <a:pt x="4675" y="-6496"/>
                    <a:pt x="8485" y="1731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437" name="Google Shape;14437;p15"/>
            <p:cNvSpPr/>
            <p:nvPr/>
          </p:nvSpPr>
          <p:spPr>
            <a:xfrm>
              <a:off x="6916579" y="1985338"/>
              <a:ext cx="9525" cy="9525"/>
            </a:xfrm>
            <a:custGeom>
              <a:avLst/>
              <a:gdLst/>
              <a:ahLst/>
              <a:cxnLst/>
              <a:rect l="l" t="t" r="r" b="b"/>
              <a:pathLst>
                <a:path w="9525" h="9525" extrusionOk="0">
                  <a:moveTo>
                    <a:pt x="7144" y="8244"/>
                  </a:moveTo>
                  <a:cubicBezTo>
                    <a:pt x="7144" y="7291"/>
                    <a:pt x="7144" y="7291"/>
                    <a:pt x="7144" y="8244"/>
                  </a:cubicBezTo>
                  <a:cubicBezTo>
                    <a:pt x="7144" y="6339"/>
                    <a:pt x="7144" y="7291"/>
                    <a:pt x="7144" y="82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438" name="Google Shape;14438;p15"/>
            <p:cNvSpPr/>
            <p:nvPr/>
          </p:nvSpPr>
          <p:spPr>
            <a:xfrm>
              <a:off x="6917637" y="1982721"/>
              <a:ext cx="9525" cy="9525"/>
            </a:xfrm>
            <a:custGeom>
              <a:avLst/>
              <a:gdLst/>
              <a:ahLst/>
              <a:cxnLst/>
              <a:rect l="l" t="t" r="r" b="b"/>
              <a:pathLst>
                <a:path w="9525" h="9525" extrusionOk="0">
                  <a:moveTo>
                    <a:pt x="7990" y="9909"/>
                  </a:moveTo>
                  <a:cubicBezTo>
                    <a:pt x="7990" y="8956"/>
                    <a:pt x="6085" y="4194"/>
                    <a:pt x="7990" y="990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439" name="Google Shape;14439;p15"/>
            <p:cNvSpPr/>
            <p:nvPr/>
          </p:nvSpPr>
          <p:spPr>
            <a:xfrm>
              <a:off x="6906865" y="1981421"/>
              <a:ext cx="19050" cy="19050"/>
            </a:xfrm>
            <a:custGeom>
              <a:avLst/>
              <a:gdLst/>
              <a:ahLst/>
              <a:cxnLst/>
              <a:rect l="l" t="t" r="r" b="b"/>
              <a:pathLst>
                <a:path w="19050" h="19050" extrusionOk="0">
                  <a:moveTo>
                    <a:pt x="13047" y="15018"/>
                  </a:moveTo>
                  <a:cubicBezTo>
                    <a:pt x="8285" y="5493"/>
                    <a:pt x="2570" y="3588"/>
                    <a:pt x="13047" y="1501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440" name="Google Shape;14440;p15"/>
            <p:cNvSpPr/>
            <p:nvPr/>
          </p:nvSpPr>
          <p:spPr>
            <a:xfrm>
              <a:off x="6903244" y="1977866"/>
              <a:ext cx="9525" cy="9525"/>
            </a:xfrm>
            <a:custGeom>
              <a:avLst/>
              <a:gdLst/>
              <a:ahLst/>
              <a:cxnLst/>
              <a:rect l="l" t="t" r="r" b="b"/>
              <a:pathLst>
                <a:path w="9525" h="9525" extrusionOk="0">
                  <a:moveTo>
                    <a:pt x="7144" y="7144"/>
                  </a:moveTo>
                  <a:cubicBezTo>
                    <a:pt x="7144" y="7144"/>
                    <a:pt x="7144" y="8096"/>
                    <a:pt x="7144" y="8096"/>
                  </a:cubicBezTo>
                  <a:cubicBezTo>
                    <a:pt x="7144" y="8096"/>
                    <a:pt x="7144"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441" name="Google Shape;14441;p15"/>
            <p:cNvSpPr/>
            <p:nvPr/>
          </p:nvSpPr>
          <p:spPr>
            <a:xfrm>
              <a:off x="6901890" y="1982374"/>
              <a:ext cx="9525" cy="19050"/>
            </a:xfrm>
            <a:custGeom>
              <a:avLst/>
              <a:gdLst/>
              <a:ahLst/>
              <a:cxnLst/>
              <a:rect l="l" t="t" r="r" b="b"/>
              <a:pathLst>
                <a:path w="9525" h="19050" extrusionOk="0">
                  <a:moveTo>
                    <a:pt x="7544" y="15018"/>
                  </a:moveTo>
                  <a:cubicBezTo>
                    <a:pt x="11354" y="5493"/>
                    <a:pt x="5640" y="3588"/>
                    <a:pt x="7544" y="1501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442" name="Google Shape;14442;p15"/>
            <p:cNvSpPr/>
            <p:nvPr/>
          </p:nvSpPr>
          <p:spPr>
            <a:xfrm>
              <a:off x="6896729" y="1982926"/>
              <a:ext cx="9525" cy="9525"/>
            </a:xfrm>
            <a:custGeom>
              <a:avLst/>
              <a:gdLst/>
              <a:ahLst/>
              <a:cxnLst/>
              <a:rect l="l" t="t" r="r" b="b"/>
              <a:pathLst>
                <a:path w="9525" h="9525" extrusionOk="0">
                  <a:moveTo>
                    <a:pt x="8896" y="8751"/>
                  </a:moveTo>
                  <a:cubicBezTo>
                    <a:pt x="4133" y="3989"/>
                    <a:pt x="10801" y="11608"/>
                    <a:pt x="8896" y="8751"/>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443" name="Google Shape;14443;p15"/>
            <p:cNvSpPr/>
            <p:nvPr/>
          </p:nvSpPr>
          <p:spPr>
            <a:xfrm>
              <a:off x="6895088" y="1987602"/>
              <a:ext cx="19050" cy="19050"/>
            </a:xfrm>
            <a:custGeom>
              <a:avLst/>
              <a:gdLst/>
              <a:ahLst/>
              <a:cxnLst/>
              <a:rect l="l" t="t" r="r" b="b"/>
              <a:pathLst>
                <a:path w="19050" h="19050" extrusionOk="0">
                  <a:moveTo>
                    <a:pt x="12442" y="12647"/>
                  </a:moveTo>
                  <a:cubicBezTo>
                    <a:pt x="1012" y="265"/>
                    <a:pt x="11490" y="12647"/>
                    <a:pt x="12442" y="1264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444" name="Google Shape;14444;p15"/>
            <p:cNvSpPr/>
            <p:nvPr/>
          </p:nvSpPr>
          <p:spPr>
            <a:xfrm>
              <a:off x="6901339" y="1991201"/>
              <a:ext cx="9525" cy="9525"/>
            </a:xfrm>
            <a:custGeom>
              <a:avLst/>
              <a:gdLst/>
              <a:ahLst/>
              <a:cxnLst/>
              <a:rect l="l" t="t" r="r" b="b"/>
              <a:pathLst>
                <a:path w="9525" h="9525" extrusionOk="0">
                  <a:moveTo>
                    <a:pt x="8096" y="7144"/>
                  </a:moveTo>
                  <a:cubicBezTo>
                    <a:pt x="8096" y="8096"/>
                    <a:pt x="7144" y="8096"/>
                    <a:pt x="7144" y="7144"/>
                  </a:cubicBezTo>
                  <a:cubicBezTo>
                    <a:pt x="8096" y="8096"/>
                    <a:pt x="9049" y="9049"/>
                    <a:pt x="8096"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445" name="Google Shape;14445;p15"/>
            <p:cNvSpPr/>
            <p:nvPr/>
          </p:nvSpPr>
          <p:spPr>
            <a:xfrm>
              <a:off x="6891814" y="1989296"/>
              <a:ext cx="9525" cy="9525"/>
            </a:xfrm>
            <a:custGeom>
              <a:avLst/>
              <a:gdLst/>
              <a:ahLst/>
              <a:cxnLst/>
              <a:rect l="l" t="t" r="r" b="b"/>
              <a:pathLst>
                <a:path w="9525" h="9525" extrusionOk="0">
                  <a:moveTo>
                    <a:pt x="7144" y="7144"/>
                  </a:moveTo>
                  <a:cubicBezTo>
                    <a:pt x="7144" y="8096"/>
                    <a:pt x="7144" y="7144"/>
                    <a:pt x="7144" y="7144"/>
                  </a:cubicBez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446" name="Google Shape;14446;p15"/>
            <p:cNvSpPr/>
            <p:nvPr/>
          </p:nvSpPr>
          <p:spPr>
            <a:xfrm>
              <a:off x="6896301" y="1994058"/>
              <a:ext cx="9525" cy="9525"/>
            </a:xfrm>
            <a:custGeom>
              <a:avLst/>
              <a:gdLst/>
              <a:ahLst/>
              <a:cxnLst/>
              <a:rect l="l" t="t" r="r" b="b"/>
              <a:pathLst>
                <a:path w="9525" h="9525" extrusionOk="0">
                  <a:moveTo>
                    <a:pt x="7419" y="7144"/>
                  </a:moveTo>
                  <a:cubicBezTo>
                    <a:pt x="6466" y="9049"/>
                    <a:pt x="8371" y="9049"/>
                    <a:pt x="7419"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447" name="Google Shape;14447;p15"/>
            <p:cNvSpPr/>
            <p:nvPr/>
          </p:nvSpPr>
          <p:spPr>
            <a:xfrm>
              <a:off x="6859429" y="1988343"/>
              <a:ext cx="47625" cy="47625"/>
            </a:xfrm>
            <a:custGeom>
              <a:avLst/>
              <a:gdLst/>
              <a:ahLst/>
              <a:cxnLst/>
              <a:rect l="l" t="t" r="r" b="b"/>
              <a:pathLst>
                <a:path w="47625" h="47625" extrusionOk="0">
                  <a:moveTo>
                    <a:pt x="7144" y="38576"/>
                  </a:moveTo>
                  <a:cubicBezTo>
                    <a:pt x="23336" y="50959"/>
                    <a:pt x="38576" y="20479"/>
                    <a:pt x="36671" y="12859"/>
                  </a:cubicBezTo>
                  <a:cubicBezTo>
                    <a:pt x="47149" y="26194"/>
                    <a:pt x="38576" y="9049"/>
                    <a:pt x="36671" y="7144"/>
                  </a:cubicBezTo>
                  <a:cubicBezTo>
                    <a:pt x="21431" y="9049"/>
                    <a:pt x="12859" y="36671"/>
                    <a:pt x="7144" y="3857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448" name="Google Shape;14448;p15"/>
            <p:cNvSpPr/>
            <p:nvPr/>
          </p:nvSpPr>
          <p:spPr>
            <a:xfrm>
              <a:off x="6859281" y="2013504"/>
              <a:ext cx="9525" cy="9525"/>
            </a:xfrm>
            <a:custGeom>
              <a:avLst/>
              <a:gdLst/>
              <a:ahLst/>
              <a:cxnLst/>
              <a:rect l="l" t="t" r="r" b="b"/>
              <a:pathLst>
                <a:path w="9525" h="9525" extrusionOk="0">
                  <a:moveTo>
                    <a:pt x="8244" y="8653"/>
                  </a:moveTo>
                  <a:cubicBezTo>
                    <a:pt x="6339" y="5795"/>
                    <a:pt x="7291" y="7700"/>
                    <a:pt x="8244" y="8653"/>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449" name="Google Shape;14449;p15"/>
            <p:cNvSpPr/>
            <p:nvPr/>
          </p:nvSpPr>
          <p:spPr>
            <a:xfrm>
              <a:off x="6859005" y="2019776"/>
              <a:ext cx="9525" cy="9525"/>
            </a:xfrm>
            <a:custGeom>
              <a:avLst/>
              <a:gdLst/>
              <a:ahLst/>
              <a:cxnLst/>
              <a:rect l="l" t="t" r="r" b="b"/>
              <a:pathLst>
                <a:path w="9525" h="9525" extrusionOk="0">
                  <a:moveTo>
                    <a:pt x="7567" y="7144"/>
                  </a:moveTo>
                  <a:lnTo>
                    <a:pt x="7567" y="7144"/>
                  </a:lnTo>
                  <a:cubicBezTo>
                    <a:pt x="6615" y="7144"/>
                    <a:pt x="7567" y="7144"/>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450" name="Google Shape;14450;p15"/>
            <p:cNvSpPr/>
            <p:nvPr/>
          </p:nvSpPr>
          <p:spPr>
            <a:xfrm>
              <a:off x="6873569" y="2019776"/>
              <a:ext cx="9525" cy="9525"/>
            </a:xfrm>
            <a:custGeom>
              <a:avLst/>
              <a:gdLst/>
              <a:ahLst/>
              <a:cxnLst/>
              <a:rect l="l" t="t" r="r" b="b"/>
              <a:pathLst>
                <a:path w="9525" h="9525" extrusionOk="0">
                  <a:moveTo>
                    <a:pt x="8244" y="7144"/>
                  </a:moveTo>
                  <a:cubicBezTo>
                    <a:pt x="7291" y="7144"/>
                    <a:pt x="6339" y="7144"/>
                    <a:pt x="82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451" name="Google Shape;14451;p15"/>
            <p:cNvSpPr/>
            <p:nvPr/>
          </p:nvSpPr>
          <p:spPr>
            <a:xfrm>
              <a:off x="6864191" y="2008904"/>
              <a:ext cx="9525" cy="9525"/>
            </a:xfrm>
            <a:custGeom>
              <a:avLst/>
              <a:gdLst/>
              <a:ahLst/>
              <a:cxnLst/>
              <a:rect l="l" t="t" r="r" b="b"/>
              <a:pathLst>
                <a:path w="9525" h="9525" extrusionOk="0">
                  <a:moveTo>
                    <a:pt x="7144" y="7538"/>
                  </a:moveTo>
                  <a:cubicBezTo>
                    <a:pt x="8096" y="8491"/>
                    <a:pt x="9049" y="8491"/>
                    <a:pt x="10954" y="8491"/>
                  </a:cubicBezTo>
                  <a:cubicBezTo>
                    <a:pt x="9049" y="7538"/>
                    <a:pt x="8096" y="6586"/>
                    <a:pt x="7144" y="753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452" name="Google Shape;14452;p15"/>
            <p:cNvSpPr/>
            <p:nvPr/>
          </p:nvSpPr>
          <p:spPr>
            <a:xfrm>
              <a:off x="6871811" y="2001678"/>
              <a:ext cx="9525" cy="9525"/>
            </a:xfrm>
            <a:custGeom>
              <a:avLst/>
              <a:gdLst/>
              <a:ahLst/>
              <a:cxnLst/>
              <a:rect l="l" t="t" r="r" b="b"/>
              <a:pathLst>
                <a:path w="9525" h="9525" extrusionOk="0">
                  <a:moveTo>
                    <a:pt x="9049" y="9049"/>
                  </a:moveTo>
                  <a:cubicBezTo>
                    <a:pt x="9049" y="8096"/>
                    <a:pt x="8096" y="8096"/>
                    <a:pt x="7144" y="7144"/>
                  </a:cubicBezTo>
                  <a:cubicBezTo>
                    <a:pt x="7144" y="7144"/>
                    <a:pt x="8096" y="8096"/>
                    <a:pt x="9049" y="904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453" name="Google Shape;14453;p15"/>
            <p:cNvSpPr/>
            <p:nvPr/>
          </p:nvSpPr>
          <p:spPr>
            <a:xfrm>
              <a:off x="6858476" y="2015966"/>
              <a:ext cx="9525" cy="9525"/>
            </a:xfrm>
            <a:custGeom>
              <a:avLst/>
              <a:gdLst/>
              <a:ahLst/>
              <a:cxnLst/>
              <a:rect l="l" t="t" r="r" b="b"/>
              <a:pathLst>
                <a:path w="9525" h="9525" extrusionOk="0">
                  <a:moveTo>
                    <a:pt x="7144" y="7144"/>
                  </a:moveTo>
                  <a:cubicBezTo>
                    <a:pt x="7144" y="8096"/>
                    <a:pt x="8096" y="12859"/>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454" name="Google Shape;14454;p15"/>
            <p:cNvSpPr/>
            <p:nvPr/>
          </p:nvSpPr>
          <p:spPr>
            <a:xfrm>
              <a:off x="6852076" y="2021681"/>
              <a:ext cx="28575" cy="38100"/>
            </a:xfrm>
            <a:custGeom>
              <a:avLst/>
              <a:gdLst/>
              <a:ahLst/>
              <a:cxnLst/>
              <a:rect l="l" t="t" r="r" b="b"/>
              <a:pathLst>
                <a:path w="28575" h="38100" extrusionOk="0">
                  <a:moveTo>
                    <a:pt x="11639" y="31909"/>
                  </a:moveTo>
                  <a:cubicBezTo>
                    <a:pt x="17354" y="33814"/>
                    <a:pt x="8781" y="12859"/>
                    <a:pt x="22117" y="18574"/>
                  </a:cubicBezTo>
                  <a:cubicBezTo>
                    <a:pt x="24021" y="11906"/>
                    <a:pt x="18306" y="10001"/>
                    <a:pt x="14496" y="7144"/>
                  </a:cubicBezTo>
                  <a:cubicBezTo>
                    <a:pt x="16401" y="11906"/>
                    <a:pt x="16401" y="12859"/>
                    <a:pt x="12592" y="10001"/>
                  </a:cubicBezTo>
                  <a:cubicBezTo>
                    <a:pt x="14496" y="12859"/>
                    <a:pt x="14496" y="12859"/>
                    <a:pt x="10686" y="10954"/>
                  </a:cubicBezTo>
                  <a:cubicBezTo>
                    <a:pt x="10686" y="10001"/>
                    <a:pt x="2114" y="34766"/>
                    <a:pt x="11639" y="3190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455" name="Google Shape;14455;p15"/>
            <p:cNvSpPr/>
            <p:nvPr/>
          </p:nvSpPr>
          <p:spPr>
            <a:xfrm>
              <a:off x="6854666" y="2025491"/>
              <a:ext cx="9525" cy="9525"/>
            </a:xfrm>
            <a:custGeom>
              <a:avLst/>
              <a:gdLst/>
              <a:ahLst/>
              <a:cxnLst/>
              <a:rect l="l" t="t" r="r" b="b"/>
              <a:pathLst>
                <a:path w="9525" h="9525" extrusionOk="0">
                  <a:moveTo>
                    <a:pt x="7144" y="7144"/>
                  </a:moveTo>
                  <a:lnTo>
                    <a:pt x="8096" y="9049"/>
                  </a:lnTo>
                  <a:cubicBezTo>
                    <a:pt x="8096" y="9049"/>
                    <a:pt x="8096"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456" name="Google Shape;14456;p15"/>
            <p:cNvSpPr/>
            <p:nvPr/>
          </p:nvSpPr>
          <p:spPr>
            <a:xfrm>
              <a:off x="6845141" y="2042588"/>
              <a:ext cx="19050" cy="28575"/>
            </a:xfrm>
            <a:custGeom>
              <a:avLst/>
              <a:gdLst/>
              <a:ahLst/>
              <a:cxnLst/>
              <a:rect l="l" t="t" r="r" b="b"/>
              <a:pathLst>
                <a:path w="19050" h="28575" extrusionOk="0">
                  <a:moveTo>
                    <a:pt x="9049" y="12907"/>
                  </a:moveTo>
                  <a:cubicBezTo>
                    <a:pt x="8096" y="12907"/>
                    <a:pt x="8096" y="24337"/>
                    <a:pt x="7144" y="23384"/>
                  </a:cubicBezTo>
                  <a:cubicBezTo>
                    <a:pt x="23336" y="25289"/>
                    <a:pt x="6191" y="-5191"/>
                    <a:pt x="9049" y="1290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457" name="Google Shape;14457;p15"/>
            <p:cNvSpPr/>
            <p:nvPr/>
          </p:nvSpPr>
          <p:spPr>
            <a:xfrm>
              <a:off x="6847046" y="2043588"/>
              <a:ext cx="9525" cy="9525"/>
            </a:xfrm>
            <a:custGeom>
              <a:avLst/>
              <a:gdLst/>
              <a:ahLst/>
              <a:cxnLst/>
              <a:rect l="l" t="t" r="r" b="b"/>
              <a:pathLst>
                <a:path w="9525" h="9525" extrusionOk="0">
                  <a:moveTo>
                    <a:pt x="7144" y="7144"/>
                  </a:moveTo>
                  <a:cubicBezTo>
                    <a:pt x="11906" y="10954"/>
                    <a:pt x="8096"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458" name="Google Shape;14458;p15"/>
            <p:cNvSpPr/>
            <p:nvPr/>
          </p:nvSpPr>
          <p:spPr>
            <a:xfrm>
              <a:off x="6854413" y="2049303"/>
              <a:ext cx="9525" cy="9525"/>
            </a:xfrm>
            <a:custGeom>
              <a:avLst/>
              <a:gdLst/>
              <a:ahLst/>
              <a:cxnLst/>
              <a:rect l="l" t="t" r="r" b="b"/>
              <a:pathLst>
                <a:path w="9525" h="9525" extrusionOk="0">
                  <a:moveTo>
                    <a:pt x="10255" y="9049"/>
                  </a:moveTo>
                  <a:cubicBezTo>
                    <a:pt x="9302" y="8096"/>
                    <a:pt x="9302" y="8096"/>
                    <a:pt x="7397" y="7144"/>
                  </a:cubicBezTo>
                  <a:cubicBezTo>
                    <a:pt x="6445" y="7144"/>
                    <a:pt x="8350" y="8096"/>
                    <a:pt x="10255" y="9049"/>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459" name="Google Shape;14459;p15"/>
            <p:cNvSpPr/>
            <p:nvPr/>
          </p:nvSpPr>
          <p:spPr>
            <a:xfrm>
              <a:off x="6840379" y="2054066"/>
              <a:ext cx="9525" cy="9525"/>
            </a:xfrm>
            <a:custGeom>
              <a:avLst/>
              <a:gdLst/>
              <a:ahLst/>
              <a:cxnLst/>
              <a:rect l="l" t="t" r="r" b="b"/>
              <a:pathLst>
                <a:path w="9525" h="9525" extrusionOk="0">
                  <a:moveTo>
                    <a:pt x="7144" y="7144"/>
                  </a:moveTo>
                  <a:cubicBezTo>
                    <a:pt x="8096" y="8096"/>
                    <a:pt x="9049" y="10001"/>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460" name="Google Shape;14460;p15"/>
            <p:cNvSpPr/>
            <p:nvPr/>
          </p:nvSpPr>
          <p:spPr>
            <a:xfrm>
              <a:off x="6844690" y="2061767"/>
              <a:ext cx="9525" cy="19050"/>
            </a:xfrm>
            <a:custGeom>
              <a:avLst/>
              <a:gdLst/>
              <a:ahLst/>
              <a:cxnLst/>
              <a:rect l="l" t="t" r="r" b="b"/>
              <a:pathLst>
                <a:path w="9525" h="19050" extrusionOk="0">
                  <a:moveTo>
                    <a:pt x="11405" y="14683"/>
                  </a:moveTo>
                  <a:cubicBezTo>
                    <a:pt x="13310" y="3253"/>
                    <a:pt x="928" y="6110"/>
                    <a:pt x="11405" y="14683"/>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461" name="Google Shape;14461;p15"/>
            <p:cNvSpPr/>
            <p:nvPr/>
          </p:nvSpPr>
          <p:spPr>
            <a:xfrm>
              <a:off x="6820376" y="2068353"/>
              <a:ext cx="28575" cy="47625"/>
            </a:xfrm>
            <a:custGeom>
              <a:avLst/>
              <a:gdLst/>
              <a:ahLst/>
              <a:cxnLst/>
              <a:rect l="l" t="t" r="r" b="b"/>
              <a:pathLst>
                <a:path w="28575" h="47625" extrusionOk="0">
                  <a:moveTo>
                    <a:pt x="22384" y="7144"/>
                  </a:moveTo>
                  <a:cubicBezTo>
                    <a:pt x="20479" y="10001"/>
                    <a:pt x="13811" y="37624"/>
                    <a:pt x="7144" y="34766"/>
                  </a:cubicBezTo>
                  <a:cubicBezTo>
                    <a:pt x="13811" y="36671"/>
                    <a:pt x="15716" y="39529"/>
                    <a:pt x="11906" y="41434"/>
                  </a:cubicBezTo>
                  <a:cubicBezTo>
                    <a:pt x="19526" y="17621"/>
                    <a:pt x="33814" y="14764"/>
                    <a:pt x="2238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462" name="Google Shape;14462;p15"/>
            <p:cNvSpPr/>
            <p:nvPr/>
          </p:nvSpPr>
          <p:spPr>
            <a:xfrm>
              <a:off x="6845379" y="2070496"/>
              <a:ext cx="9525" cy="9525"/>
            </a:xfrm>
            <a:custGeom>
              <a:avLst/>
              <a:gdLst/>
              <a:ahLst/>
              <a:cxnLst/>
              <a:rect l="l" t="t" r="r" b="b"/>
              <a:pathLst>
                <a:path w="9525" h="9525" extrusionOk="0">
                  <a:moveTo>
                    <a:pt x="7858" y="7858"/>
                  </a:moveTo>
                  <a:cubicBezTo>
                    <a:pt x="7858" y="6906"/>
                    <a:pt x="6906" y="6906"/>
                    <a:pt x="7858" y="7858"/>
                  </a:cubicBezTo>
                  <a:cubicBezTo>
                    <a:pt x="6906" y="6906"/>
                    <a:pt x="6906" y="6906"/>
                    <a:pt x="7858" y="7858"/>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463" name="Google Shape;14463;p15"/>
            <p:cNvSpPr/>
            <p:nvPr/>
          </p:nvSpPr>
          <p:spPr>
            <a:xfrm>
              <a:off x="6824186" y="2102643"/>
              <a:ext cx="9525" cy="9525"/>
            </a:xfrm>
            <a:custGeom>
              <a:avLst/>
              <a:gdLst/>
              <a:ahLst/>
              <a:cxnLst/>
              <a:rect l="l" t="t" r="r" b="b"/>
              <a:pathLst>
                <a:path w="9525" h="9525" extrusionOk="0">
                  <a:moveTo>
                    <a:pt x="7144" y="7144"/>
                  </a:moveTo>
                  <a:cubicBezTo>
                    <a:pt x="7144" y="7144"/>
                    <a:pt x="7144" y="8096"/>
                    <a:pt x="7144" y="7144"/>
                  </a:cubicBezTo>
                  <a:cubicBezTo>
                    <a:pt x="8096" y="8096"/>
                    <a:pt x="7144" y="8096"/>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464" name="Google Shape;14464;p15"/>
            <p:cNvSpPr/>
            <p:nvPr/>
          </p:nvSpPr>
          <p:spPr>
            <a:xfrm>
              <a:off x="6845141" y="2067401"/>
              <a:ext cx="9525" cy="9525"/>
            </a:xfrm>
            <a:custGeom>
              <a:avLst/>
              <a:gdLst/>
              <a:ahLst/>
              <a:cxnLst/>
              <a:rect l="l" t="t" r="r" b="b"/>
              <a:pathLst>
                <a:path w="9525" h="9525" extrusionOk="0">
                  <a:moveTo>
                    <a:pt x="7144" y="7144"/>
                  </a:moveTo>
                  <a:cubicBezTo>
                    <a:pt x="7144" y="7144"/>
                    <a:pt x="7144"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465" name="Google Shape;14465;p15"/>
            <p:cNvSpPr/>
            <p:nvPr/>
          </p:nvSpPr>
          <p:spPr>
            <a:xfrm>
              <a:off x="6837521" y="2061686"/>
              <a:ext cx="9525" cy="9525"/>
            </a:xfrm>
            <a:custGeom>
              <a:avLst/>
              <a:gdLst/>
              <a:ahLst/>
              <a:cxnLst/>
              <a:rect l="l" t="t" r="r" b="b"/>
              <a:pathLst>
                <a:path w="9525" h="9525" extrusionOk="0">
                  <a:moveTo>
                    <a:pt x="7144" y="7144"/>
                  </a:moveTo>
                  <a:cubicBezTo>
                    <a:pt x="7144" y="7144"/>
                    <a:pt x="9049" y="10001"/>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466" name="Google Shape;14466;p15"/>
            <p:cNvSpPr/>
            <p:nvPr/>
          </p:nvSpPr>
          <p:spPr>
            <a:xfrm>
              <a:off x="6817519" y="2108358"/>
              <a:ext cx="9525" cy="9525"/>
            </a:xfrm>
            <a:custGeom>
              <a:avLst/>
              <a:gdLst/>
              <a:ahLst/>
              <a:cxnLst/>
              <a:rect l="l" t="t" r="r" b="b"/>
              <a:pathLst>
                <a:path w="9525" h="9525" extrusionOk="0">
                  <a:moveTo>
                    <a:pt x="7144" y="7144"/>
                  </a:moveTo>
                  <a:lnTo>
                    <a:pt x="9049" y="8096"/>
                  </a:lnTo>
                  <a:cubicBezTo>
                    <a:pt x="9049" y="7144"/>
                    <a:pt x="8096"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467" name="Google Shape;14467;p15"/>
            <p:cNvSpPr/>
            <p:nvPr/>
          </p:nvSpPr>
          <p:spPr>
            <a:xfrm>
              <a:off x="6812042" y="2126456"/>
              <a:ext cx="9525" cy="9525"/>
            </a:xfrm>
            <a:custGeom>
              <a:avLst/>
              <a:gdLst/>
              <a:ahLst/>
              <a:cxnLst/>
              <a:rect l="l" t="t" r="r" b="b"/>
              <a:pathLst>
                <a:path w="9525" h="9525" extrusionOk="0">
                  <a:moveTo>
                    <a:pt x="7858" y="7144"/>
                  </a:moveTo>
                  <a:lnTo>
                    <a:pt x="7858" y="7144"/>
                  </a:lnTo>
                  <a:cubicBezTo>
                    <a:pt x="6906" y="7144"/>
                    <a:pt x="6906" y="7144"/>
                    <a:pt x="7858"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468" name="Google Shape;14468;p15"/>
            <p:cNvSpPr/>
            <p:nvPr/>
          </p:nvSpPr>
          <p:spPr>
            <a:xfrm>
              <a:off x="6810851" y="2103596"/>
              <a:ext cx="28575" cy="85725"/>
            </a:xfrm>
            <a:custGeom>
              <a:avLst/>
              <a:gdLst/>
              <a:ahLst/>
              <a:cxnLst/>
              <a:rect l="l" t="t" r="r" b="b"/>
              <a:pathLst>
                <a:path w="28575" h="85725" extrusionOk="0">
                  <a:moveTo>
                    <a:pt x="8096" y="74771"/>
                  </a:moveTo>
                  <a:cubicBezTo>
                    <a:pt x="28099" y="95726"/>
                    <a:pt x="10001" y="45244"/>
                    <a:pt x="7144" y="40481"/>
                  </a:cubicBezTo>
                  <a:cubicBezTo>
                    <a:pt x="30004" y="39529"/>
                    <a:pt x="13811" y="36671"/>
                    <a:pt x="10954" y="20479"/>
                  </a:cubicBezTo>
                  <a:cubicBezTo>
                    <a:pt x="18574" y="19526"/>
                    <a:pt x="35719" y="11906"/>
                    <a:pt x="13811" y="7144"/>
                  </a:cubicBezTo>
                  <a:cubicBezTo>
                    <a:pt x="17621" y="11906"/>
                    <a:pt x="18574" y="14764"/>
                    <a:pt x="23336" y="14764"/>
                  </a:cubicBezTo>
                  <a:cubicBezTo>
                    <a:pt x="5239" y="476"/>
                    <a:pt x="11906" y="73819"/>
                    <a:pt x="8096" y="74771"/>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469" name="Google Shape;14469;p15"/>
            <p:cNvSpPr/>
            <p:nvPr/>
          </p:nvSpPr>
          <p:spPr>
            <a:xfrm>
              <a:off x="6809793" y="2152173"/>
              <a:ext cx="9525" cy="9525"/>
            </a:xfrm>
            <a:custGeom>
              <a:avLst/>
              <a:gdLst/>
              <a:ahLst/>
              <a:cxnLst/>
              <a:rect l="l" t="t" r="r" b="b"/>
              <a:pathLst>
                <a:path w="9525" h="9525" extrusionOk="0">
                  <a:moveTo>
                    <a:pt x="10107" y="7144"/>
                  </a:moveTo>
                  <a:cubicBezTo>
                    <a:pt x="3440" y="10001"/>
                    <a:pt x="10107" y="7144"/>
                    <a:pt x="1010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470" name="Google Shape;14470;p15"/>
            <p:cNvSpPr/>
            <p:nvPr/>
          </p:nvSpPr>
          <p:spPr>
            <a:xfrm>
              <a:off x="6812756" y="2153126"/>
              <a:ext cx="9525" cy="9525"/>
            </a:xfrm>
            <a:custGeom>
              <a:avLst/>
              <a:gdLst/>
              <a:ahLst/>
              <a:cxnLst/>
              <a:rect l="l" t="t" r="r" b="b"/>
              <a:pathLst>
                <a:path w="9525" h="9525" extrusionOk="0">
                  <a:moveTo>
                    <a:pt x="7144" y="7144"/>
                  </a:moveTo>
                  <a:cubicBezTo>
                    <a:pt x="8096" y="8096"/>
                    <a:pt x="8096" y="7144"/>
                    <a:pt x="7144"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471" name="Google Shape;14471;p15"/>
            <p:cNvSpPr/>
            <p:nvPr/>
          </p:nvSpPr>
          <p:spPr>
            <a:xfrm>
              <a:off x="6812333" y="2175986"/>
              <a:ext cx="9525" cy="9525"/>
            </a:xfrm>
            <a:custGeom>
              <a:avLst/>
              <a:gdLst/>
              <a:ahLst/>
              <a:cxnLst/>
              <a:rect l="l" t="t" r="r" b="b"/>
              <a:pathLst>
                <a:path w="9525" h="9525" extrusionOk="0">
                  <a:moveTo>
                    <a:pt x="7567" y="7144"/>
                  </a:moveTo>
                  <a:cubicBezTo>
                    <a:pt x="7567" y="7144"/>
                    <a:pt x="6615" y="8096"/>
                    <a:pt x="7567" y="8096"/>
                  </a:cubicBezTo>
                  <a:cubicBezTo>
                    <a:pt x="8520" y="8096"/>
                    <a:pt x="8520" y="7144"/>
                    <a:pt x="7567" y="7144"/>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472" name="Google Shape;14472;p15"/>
            <p:cNvSpPr/>
            <p:nvPr/>
          </p:nvSpPr>
          <p:spPr>
            <a:xfrm>
              <a:off x="6814661" y="2176515"/>
              <a:ext cx="9525" cy="9525"/>
            </a:xfrm>
            <a:custGeom>
              <a:avLst/>
              <a:gdLst/>
              <a:ahLst/>
              <a:cxnLst/>
              <a:rect l="l" t="t" r="r" b="b"/>
              <a:pathLst>
                <a:path w="9525" h="9525" extrusionOk="0">
                  <a:moveTo>
                    <a:pt x="7144" y="7567"/>
                  </a:moveTo>
                  <a:cubicBezTo>
                    <a:pt x="9049" y="6615"/>
                    <a:pt x="7144" y="7567"/>
                    <a:pt x="7144"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473" name="Google Shape;14473;p15"/>
            <p:cNvSpPr/>
            <p:nvPr/>
          </p:nvSpPr>
          <p:spPr>
            <a:xfrm>
              <a:off x="6812756" y="2177891"/>
              <a:ext cx="19050" cy="38100"/>
            </a:xfrm>
            <a:custGeom>
              <a:avLst/>
              <a:gdLst/>
              <a:ahLst/>
              <a:cxnLst/>
              <a:rect l="l" t="t" r="r" b="b"/>
              <a:pathLst>
                <a:path w="19050" h="38100" extrusionOk="0">
                  <a:moveTo>
                    <a:pt x="14764" y="38576"/>
                  </a:moveTo>
                  <a:cubicBezTo>
                    <a:pt x="14764" y="34766"/>
                    <a:pt x="22384" y="20479"/>
                    <a:pt x="10954" y="7144"/>
                  </a:cubicBezTo>
                  <a:cubicBezTo>
                    <a:pt x="12859" y="11906"/>
                    <a:pt x="13811" y="12859"/>
                    <a:pt x="13811" y="10954"/>
                  </a:cubicBezTo>
                  <a:cubicBezTo>
                    <a:pt x="18574" y="11906"/>
                    <a:pt x="8096" y="15716"/>
                    <a:pt x="7144" y="15716"/>
                  </a:cubicBezTo>
                  <a:cubicBezTo>
                    <a:pt x="20479" y="10954"/>
                    <a:pt x="11906" y="38576"/>
                    <a:pt x="14764" y="38576"/>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474" name="Google Shape;14474;p15"/>
            <p:cNvSpPr/>
            <p:nvPr/>
          </p:nvSpPr>
          <p:spPr>
            <a:xfrm>
              <a:off x="6822608" y="2215590"/>
              <a:ext cx="19050" cy="9525"/>
            </a:xfrm>
            <a:custGeom>
              <a:avLst/>
              <a:gdLst/>
              <a:ahLst/>
              <a:cxnLst/>
              <a:rect l="l" t="t" r="r" b="b"/>
              <a:pathLst>
                <a:path w="19050" h="9525" extrusionOk="0">
                  <a:moveTo>
                    <a:pt x="10627" y="7545"/>
                  </a:moveTo>
                  <a:cubicBezTo>
                    <a:pt x="149" y="5640"/>
                    <a:pt x="17295" y="11355"/>
                    <a:pt x="10627" y="7545"/>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475" name="Google Shape;14475;p15"/>
            <p:cNvSpPr/>
            <p:nvPr/>
          </p:nvSpPr>
          <p:spPr>
            <a:xfrm>
              <a:off x="6821329" y="2222552"/>
              <a:ext cx="19050" cy="19050"/>
            </a:xfrm>
            <a:custGeom>
              <a:avLst/>
              <a:gdLst/>
              <a:ahLst/>
              <a:cxnLst/>
              <a:rect l="l" t="t" r="r" b="b"/>
              <a:pathLst>
                <a:path w="19050" h="19050" extrusionOk="0">
                  <a:moveTo>
                    <a:pt x="12859" y="13917"/>
                  </a:moveTo>
                  <a:cubicBezTo>
                    <a:pt x="-1429" y="10107"/>
                    <a:pt x="27146" y="2487"/>
                    <a:pt x="7144" y="11060"/>
                  </a:cubicBezTo>
                  <a:cubicBezTo>
                    <a:pt x="10954" y="17727"/>
                    <a:pt x="10954" y="23442"/>
                    <a:pt x="12859" y="1391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476" name="Google Shape;14476;p15"/>
            <p:cNvSpPr/>
            <p:nvPr/>
          </p:nvSpPr>
          <p:spPr>
            <a:xfrm>
              <a:off x="6830007" y="2229855"/>
              <a:ext cx="9525" cy="9525"/>
            </a:xfrm>
            <a:custGeom>
              <a:avLst/>
              <a:gdLst/>
              <a:ahLst/>
              <a:cxnLst/>
              <a:rect l="l" t="t" r="r" b="b"/>
              <a:pathLst>
                <a:path w="9525" h="9525" extrusionOk="0">
                  <a:moveTo>
                    <a:pt x="7990" y="7567"/>
                  </a:moveTo>
                  <a:cubicBezTo>
                    <a:pt x="7990" y="6615"/>
                    <a:pt x="6086" y="7567"/>
                    <a:pt x="7990" y="7567"/>
                  </a:cubicBezTo>
                  <a:close/>
                </a:path>
              </a:pathLst>
            </a:custGeom>
            <a:solidFill>
              <a:srgbClr val="3F3F3F"/>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grpSp>
      <p:sp>
        <p:nvSpPr>
          <p:cNvPr id="14477" name="Google Shape;14477;p15"/>
          <p:cNvSpPr txBox="1"/>
          <p:nvPr/>
        </p:nvSpPr>
        <p:spPr>
          <a:xfrm>
            <a:off x="9484220" y="5296512"/>
            <a:ext cx="2581177" cy="1015663"/>
          </a:xfrm>
          <a:prstGeom prst="rect">
            <a:avLst/>
          </a:prstGeom>
          <a:noFill/>
          <a:ln>
            <a:noFill/>
          </a:ln>
        </p:spPr>
        <p:txBody>
          <a:bodyPr spcFirstLastPara="1" wrap="square" lIns="91425" tIns="45700" rIns="91425" bIns="45700" anchor="t" anchorCtr="0">
            <a:spAutoFit/>
          </a:bodyPr>
          <a:lstStyle/>
          <a:p>
            <a:pPr marL="0" marR="0" lvl="0" indent="0" algn="l" rtl="0">
              <a:spcBef>
                <a:spcPts val="0"/>
              </a:spcBef>
              <a:spcAft>
                <a:spcPts val="0"/>
              </a:spcAft>
              <a:buNone/>
            </a:pPr>
            <a:r>
              <a:rPr lang="en-US" sz="1200">
                <a:solidFill>
                  <a:schemeClr val="dk1"/>
                </a:solidFill>
                <a:latin typeface="Arial"/>
                <a:ea typeface="Arial"/>
                <a:cs typeface="Arial"/>
                <a:sym typeface="Arial"/>
              </a:rPr>
              <a:t>3. Unsur serapannya atau importasi (</a:t>
            </a:r>
            <a:r>
              <a:rPr lang="en-US" sz="1200" i="1">
                <a:solidFill>
                  <a:schemeClr val="dk1"/>
                </a:solidFill>
                <a:latin typeface="Arial"/>
                <a:ea typeface="Arial"/>
                <a:cs typeface="Arial"/>
                <a:sym typeface="Arial"/>
              </a:rPr>
              <a:t>importation</a:t>
            </a:r>
            <a:r>
              <a:rPr lang="en-US" sz="1200">
                <a:solidFill>
                  <a:schemeClr val="dk1"/>
                </a:solidFill>
                <a:latin typeface="Arial"/>
                <a:ea typeface="Arial"/>
                <a:cs typeface="Arial"/>
                <a:sym typeface="Arial"/>
              </a:rPr>
              <a:t>). Hal yang dimaksud di sini adalah beralihnya unsur-unsur dari bahasa asing menjadi bahasa penerima.</a:t>
            </a:r>
            <a:endParaRPr sz="1200">
              <a:solidFill>
                <a:srgbClr val="3F3F3F"/>
              </a:solidFill>
              <a:latin typeface="Arial"/>
              <a:ea typeface="Arial"/>
              <a:cs typeface="Arial"/>
              <a:sym typeface="Arial"/>
            </a:endParaRPr>
          </a:p>
        </p:txBody>
      </p:sp>
    </p:spTree>
  </p:cSld>
  <p:clrMapOvr>
    <a:masterClrMapping/>
  </p:clrMapOvr>
  <mc:AlternateContent xmlns:mc="http://schemas.openxmlformats.org/markup-compatibility/2006" xmlns:p14="http://schemas.microsoft.com/office/powerpoint/2010/main">
    <mc:Choice Requires="p14">
      <p:transition spd="slow" p14:dur="1400">
        <p14:doors dir="vert"/>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8760"/>
                                        </p:tgtEl>
                                        <p:attrNameLst>
                                          <p:attrName>style.visibility</p:attrName>
                                        </p:attrNameLst>
                                      </p:cBhvr>
                                      <p:to>
                                        <p:strVal val="visible"/>
                                      </p:to>
                                    </p:set>
                                    <p:animEffect transition="in" filter="fade">
                                      <p:cBhvr>
                                        <p:cTn id="7" dur="500"/>
                                        <p:tgtEl>
                                          <p:spTgt spid="8760"/>
                                        </p:tgtEl>
                                      </p:cBhvr>
                                    </p:animEffect>
                                  </p:childTnLst>
                                </p:cTn>
                              </p:par>
                              <p:par>
                                <p:cTn id="8" presetID="10" presetClass="entr" presetSubtype="0" fill="hold" nodeType="withEffect">
                                  <p:stCondLst>
                                    <p:cond delay="0"/>
                                  </p:stCondLst>
                                  <p:childTnLst>
                                    <p:set>
                                      <p:cBhvr>
                                        <p:cTn id="9" dur="1" fill="hold">
                                          <p:stCondLst>
                                            <p:cond delay="0"/>
                                          </p:stCondLst>
                                        </p:cTn>
                                        <p:tgtEl>
                                          <p:spTgt spid="8761"/>
                                        </p:tgtEl>
                                        <p:attrNameLst>
                                          <p:attrName>style.visibility</p:attrName>
                                        </p:attrNameLst>
                                      </p:cBhvr>
                                      <p:to>
                                        <p:strVal val="visible"/>
                                      </p:to>
                                    </p:set>
                                    <p:animEffect transition="in" filter="fade">
                                      <p:cBhvr>
                                        <p:cTn id="10" dur="500"/>
                                        <p:tgtEl>
                                          <p:spTgt spid="8761"/>
                                        </p:tgtEl>
                                      </p:cBhvr>
                                    </p:animEffect>
                                  </p:childTnLst>
                                </p:cTn>
                              </p:par>
                            </p:childTnLst>
                          </p:cTn>
                        </p:par>
                      </p:childTnLst>
                    </p:cTn>
                  </p:par>
                  <p:par>
                    <p:cTn id="11" fill="hold">
                      <p:stCondLst>
                        <p:cond delay="indefinite"/>
                      </p:stCondLst>
                      <p:childTnLst>
                        <p:par>
                          <p:cTn id="12" fill="hold">
                            <p:stCondLst>
                              <p:cond delay="0"/>
                            </p:stCondLst>
                            <p:childTnLst>
                              <p:par>
                                <p:cTn id="13" presetID="10" presetClass="entr" presetSubtype="0" fill="hold" nodeType="clickEffect">
                                  <p:stCondLst>
                                    <p:cond delay="0"/>
                                  </p:stCondLst>
                                  <p:childTnLst>
                                    <p:set>
                                      <p:cBhvr>
                                        <p:cTn id="14" dur="1" fill="hold">
                                          <p:stCondLst>
                                            <p:cond delay="0"/>
                                          </p:stCondLst>
                                        </p:cTn>
                                        <p:tgtEl>
                                          <p:spTgt spid="8766"/>
                                        </p:tgtEl>
                                        <p:attrNameLst>
                                          <p:attrName>style.visibility</p:attrName>
                                        </p:attrNameLst>
                                      </p:cBhvr>
                                      <p:to>
                                        <p:strVal val="visible"/>
                                      </p:to>
                                    </p:set>
                                    <p:animEffect transition="in" filter="fade">
                                      <p:cBhvr>
                                        <p:cTn id="15" dur="500"/>
                                        <p:tgtEl>
                                          <p:spTgt spid="8766"/>
                                        </p:tgtEl>
                                      </p:cBhvr>
                                    </p:animEffect>
                                  </p:childTnLst>
                                </p:cTn>
                              </p:par>
                            </p:childTnLst>
                          </p:cTn>
                        </p:par>
                      </p:childTnLst>
                    </p:cTn>
                  </p:par>
                  <p:par>
                    <p:cTn id="16" fill="hold">
                      <p:stCondLst>
                        <p:cond delay="indefinite"/>
                      </p:stCondLst>
                      <p:childTnLst>
                        <p:par>
                          <p:cTn id="17" fill="hold">
                            <p:stCondLst>
                              <p:cond delay="0"/>
                            </p:stCondLst>
                            <p:childTnLst>
                              <p:par>
                                <p:cTn id="18" presetID="10" presetClass="entr" presetSubtype="0" fill="hold" nodeType="clickEffect">
                                  <p:stCondLst>
                                    <p:cond delay="0"/>
                                  </p:stCondLst>
                                  <p:childTnLst>
                                    <p:set>
                                      <p:cBhvr>
                                        <p:cTn id="19" dur="1" fill="hold">
                                          <p:stCondLst>
                                            <p:cond delay="0"/>
                                          </p:stCondLst>
                                        </p:cTn>
                                        <p:tgtEl>
                                          <p:spTgt spid="8765"/>
                                        </p:tgtEl>
                                        <p:attrNameLst>
                                          <p:attrName>style.visibility</p:attrName>
                                        </p:attrNameLst>
                                      </p:cBhvr>
                                      <p:to>
                                        <p:strVal val="visible"/>
                                      </p:to>
                                    </p:set>
                                    <p:animEffect transition="in" filter="fade">
                                      <p:cBhvr>
                                        <p:cTn id="20" dur="500"/>
                                        <p:tgtEl>
                                          <p:spTgt spid="8765"/>
                                        </p:tgtEl>
                                      </p:cBhvr>
                                    </p:animEffect>
                                  </p:childTnLst>
                                </p:cTn>
                              </p:par>
                            </p:childTnLst>
                          </p:cTn>
                        </p:par>
                      </p:childTnLst>
                    </p:cTn>
                  </p:par>
                  <p:par>
                    <p:cTn id="21" fill="hold">
                      <p:stCondLst>
                        <p:cond delay="indefinite"/>
                      </p:stCondLst>
                      <p:childTnLst>
                        <p:par>
                          <p:cTn id="22" fill="hold">
                            <p:stCondLst>
                              <p:cond delay="0"/>
                            </p:stCondLst>
                            <p:childTnLst>
                              <p:par>
                                <p:cTn id="23" presetID="10" presetClass="entr" presetSubtype="0" fill="hold" nodeType="clickEffect">
                                  <p:stCondLst>
                                    <p:cond delay="0"/>
                                  </p:stCondLst>
                                  <p:childTnLst>
                                    <p:set>
                                      <p:cBhvr>
                                        <p:cTn id="24" dur="1" fill="hold">
                                          <p:stCondLst>
                                            <p:cond delay="0"/>
                                          </p:stCondLst>
                                        </p:cTn>
                                        <p:tgtEl>
                                          <p:spTgt spid="14477"/>
                                        </p:tgtEl>
                                        <p:attrNameLst>
                                          <p:attrName>style.visibility</p:attrName>
                                        </p:attrNameLst>
                                      </p:cBhvr>
                                      <p:to>
                                        <p:strVal val="visible"/>
                                      </p:to>
                                    </p:set>
                                    <p:animEffect transition="in" filter="fade">
                                      <p:cBhvr>
                                        <p:cTn id="25" dur="500"/>
                                        <p:tgtEl>
                                          <p:spTgt spid="1447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Shape 14481"/>
        <p:cNvGrpSpPr/>
        <p:nvPr/>
      </p:nvGrpSpPr>
      <p:grpSpPr>
        <a:xfrm>
          <a:off x="0" y="0"/>
          <a:ext cx="0" cy="0"/>
          <a:chOff x="0" y="0"/>
          <a:chExt cx="0" cy="0"/>
        </a:xfrm>
      </p:grpSpPr>
      <p:grpSp>
        <p:nvGrpSpPr>
          <p:cNvPr id="14482" name="Google Shape;14482;p16"/>
          <p:cNvGrpSpPr/>
          <p:nvPr/>
        </p:nvGrpSpPr>
        <p:grpSpPr>
          <a:xfrm>
            <a:off x="995246" y="1868707"/>
            <a:ext cx="10384325" cy="504056"/>
            <a:chOff x="923454" y="3628343"/>
            <a:chExt cx="10384325" cy="504056"/>
          </a:xfrm>
        </p:grpSpPr>
        <p:cxnSp>
          <p:nvCxnSpPr>
            <p:cNvPr id="14483" name="Google Shape;14483;p16"/>
            <p:cNvCxnSpPr/>
            <p:nvPr/>
          </p:nvCxnSpPr>
          <p:spPr>
            <a:xfrm>
              <a:off x="923454" y="3863489"/>
              <a:ext cx="10384325" cy="0"/>
            </a:xfrm>
            <a:prstGeom prst="straightConnector1">
              <a:avLst/>
            </a:prstGeom>
            <a:noFill/>
            <a:ln w="38100" cap="flat" cmpd="sng">
              <a:solidFill>
                <a:srgbClr val="7F7F7F">
                  <a:alpha val="69803"/>
                </a:srgbClr>
              </a:solidFill>
              <a:prstDash val="solid"/>
              <a:miter lim="800000"/>
              <a:headEnd type="none" w="sm" len="sm"/>
              <a:tailEnd type="none" w="sm" len="sm"/>
            </a:ln>
          </p:spPr>
        </p:cxnSp>
        <p:grpSp>
          <p:nvGrpSpPr>
            <p:cNvPr id="14484" name="Google Shape;14484;p16"/>
            <p:cNvGrpSpPr/>
            <p:nvPr/>
          </p:nvGrpSpPr>
          <p:grpSpPr>
            <a:xfrm>
              <a:off x="1544672" y="3628343"/>
              <a:ext cx="504056" cy="504056"/>
              <a:chOff x="4319972" y="3176972"/>
              <a:chExt cx="504056" cy="504056"/>
            </a:xfrm>
          </p:grpSpPr>
          <p:sp>
            <p:nvSpPr>
              <p:cNvPr id="14485" name="Google Shape;14485;p16"/>
              <p:cNvSpPr/>
              <p:nvPr/>
            </p:nvSpPr>
            <p:spPr>
              <a:xfrm>
                <a:off x="4319972" y="3176972"/>
                <a:ext cx="504056" cy="504056"/>
              </a:xfrm>
              <a:prstGeom prst="ellipse">
                <a:avLst/>
              </a:prstGeom>
              <a:solidFill>
                <a:schemeClr val="accent6">
                  <a:alpha val="49803"/>
                </a:schemeClr>
              </a:solidFill>
              <a:ln w="12700" cap="flat" cmpd="sng">
                <a:solidFill>
                  <a:schemeClr val="lt1">
                    <a:alpha val="80000"/>
                  </a:schemeClr>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2700">
                  <a:solidFill>
                    <a:schemeClr val="lt1"/>
                  </a:solidFill>
                  <a:latin typeface="Arial"/>
                  <a:ea typeface="Arial"/>
                  <a:cs typeface="Arial"/>
                  <a:sym typeface="Arial"/>
                </a:endParaRPr>
              </a:p>
            </p:txBody>
          </p:sp>
          <p:sp>
            <p:nvSpPr>
              <p:cNvPr id="14486" name="Google Shape;14486;p16"/>
              <p:cNvSpPr/>
              <p:nvPr/>
            </p:nvSpPr>
            <p:spPr>
              <a:xfrm>
                <a:off x="4410000" y="3267000"/>
                <a:ext cx="324000" cy="324000"/>
              </a:xfrm>
              <a:prstGeom prst="ellipse">
                <a:avLst/>
              </a:prstGeom>
              <a:solidFill>
                <a:schemeClr val="accent6"/>
              </a:solidFill>
              <a:ln w="12700" cap="flat" cmpd="sng">
                <a:solidFill>
                  <a:schemeClr val="lt1"/>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r>
                  <a:rPr lang="en-US" sz="2700">
                    <a:solidFill>
                      <a:schemeClr val="lt1"/>
                    </a:solidFill>
                    <a:latin typeface="Arial"/>
                    <a:ea typeface="Arial"/>
                    <a:cs typeface="Arial"/>
                    <a:sym typeface="Arial"/>
                  </a:rPr>
                  <a:t>1</a:t>
                </a:r>
                <a:endParaRPr sz="2700">
                  <a:solidFill>
                    <a:schemeClr val="lt1"/>
                  </a:solidFill>
                  <a:latin typeface="Arial"/>
                  <a:ea typeface="Arial"/>
                  <a:cs typeface="Arial"/>
                  <a:sym typeface="Arial"/>
                </a:endParaRPr>
              </a:p>
            </p:txBody>
          </p:sp>
        </p:grpSp>
        <p:grpSp>
          <p:nvGrpSpPr>
            <p:cNvPr id="14487" name="Google Shape;14487;p16"/>
            <p:cNvGrpSpPr/>
            <p:nvPr/>
          </p:nvGrpSpPr>
          <p:grpSpPr>
            <a:xfrm>
              <a:off x="3703969" y="3628343"/>
              <a:ext cx="504056" cy="504056"/>
              <a:chOff x="4319972" y="3176972"/>
              <a:chExt cx="504056" cy="504056"/>
            </a:xfrm>
          </p:grpSpPr>
          <p:sp>
            <p:nvSpPr>
              <p:cNvPr id="14488" name="Google Shape;14488;p16"/>
              <p:cNvSpPr/>
              <p:nvPr/>
            </p:nvSpPr>
            <p:spPr>
              <a:xfrm>
                <a:off x="4319972" y="3176972"/>
                <a:ext cx="504056" cy="504056"/>
              </a:xfrm>
              <a:prstGeom prst="ellipse">
                <a:avLst/>
              </a:prstGeom>
              <a:solidFill>
                <a:srgbClr val="FD8BC0">
                  <a:alpha val="49803"/>
                </a:srgbClr>
              </a:solidFill>
              <a:ln w="12700" cap="flat" cmpd="sng">
                <a:solidFill>
                  <a:schemeClr val="lt1">
                    <a:alpha val="80000"/>
                  </a:schemeClr>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2700">
                  <a:solidFill>
                    <a:schemeClr val="lt1"/>
                  </a:solidFill>
                  <a:latin typeface="Arial"/>
                  <a:ea typeface="Arial"/>
                  <a:cs typeface="Arial"/>
                  <a:sym typeface="Arial"/>
                </a:endParaRPr>
              </a:p>
            </p:txBody>
          </p:sp>
          <p:sp>
            <p:nvSpPr>
              <p:cNvPr id="14489" name="Google Shape;14489;p16"/>
              <p:cNvSpPr/>
              <p:nvPr/>
            </p:nvSpPr>
            <p:spPr>
              <a:xfrm>
                <a:off x="4410000" y="3267000"/>
                <a:ext cx="324000" cy="324000"/>
              </a:xfrm>
              <a:prstGeom prst="ellipse">
                <a:avLst/>
              </a:prstGeom>
              <a:solidFill>
                <a:srgbClr val="FD8BC0"/>
              </a:solidFill>
              <a:ln w="12700" cap="flat" cmpd="sng">
                <a:solidFill>
                  <a:schemeClr val="lt1"/>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r>
                  <a:rPr lang="en-US" sz="2700">
                    <a:solidFill>
                      <a:schemeClr val="lt1"/>
                    </a:solidFill>
                    <a:latin typeface="Arial"/>
                    <a:ea typeface="Arial"/>
                    <a:cs typeface="Arial"/>
                    <a:sym typeface="Arial"/>
                  </a:rPr>
                  <a:t>2</a:t>
                </a:r>
                <a:endParaRPr sz="2700">
                  <a:solidFill>
                    <a:schemeClr val="lt1"/>
                  </a:solidFill>
                  <a:latin typeface="Arial"/>
                  <a:ea typeface="Arial"/>
                  <a:cs typeface="Arial"/>
                  <a:sym typeface="Arial"/>
                </a:endParaRPr>
              </a:p>
            </p:txBody>
          </p:sp>
        </p:grpSp>
        <p:grpSp>
          <p:nvGrpSpPr>
            <p:cNvPr id="14490" name="Google Shape;14490;p16"/>
            <p:cNvGrpSpPr/>
            <p:nvPr/>
          </p:nvGrpSpPr>
          <p:grpSpPr>
            <a:xfrm>
              <a:off x="5849455" y="3628343"/>
              <a:ext cx="504056" cy="504056"/>
              <a:chOff x="4319972" y="3176972"/>
              <a:chExt cx="504056" cy="504056"/>
            </a:xfrm>
          </p:grpSpPr>
          <p:sp>
            <p:nvSpPr>
              <p:cNvPr id="14491" name="Google Shape;14491;p16"/>
              <p:cNvSpPr/>
              <p:nvPr/>
            </p:nvSpPr>
            <p:spPr>
              <a:xfrm>
                <a:off x="4319972" y="3176972"/>
                <a:ext cx="504056" cy="504056"/>
              </a:xfrm>
              <a:prstGeom prst="ellipse">
                <a:avLst/>
              </a:prstGeom>
              <a:solidFill>
                <a:schemeClr val="accent2">
                  <a:alpha val="49803"/>
                </a:schemeClr>
              </a:solidFill>
              <a:ln w="12700" cap="flat" cmpd="sng">
                <a:solidFill>
                  <a:schemeClr val="lt1">
                    <a:alpha val="80000"/>
                  </a:schemeClr>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2700">
                  <a:solidFill>
                    <a:schemeClr val="lt1"/>
                  </a:solidFill>
                  <a:latin typeface="Arial"/>
                  <a:ea typeface="Arial"/>
                  <a:cs typeface="Arial"/>
                  <a:sym typeface="Arial"/>
                </a:endParaRPr>
              </a:p>
            </p:txBody>
          </p:sp>
          <p:sp>
            <p:nvSpPr>
              <p:cNvPr id="14492" name="Google Shape;14492;p16"/>
              <p:cNvSpPr/>
              <p:nvPr/>
            </p:nvSpPr>
            <p:spPr>
              <a:xfrm>
                <a:off x="4410000" y="3267000"/>
                <a:ext cx="324000" cy="324000"/>
              </a:xfrm>
              <a:prstGeom prst="ellipse">
                <a:avLst/>
              </a:prstGeom>
              <a:solidFill>
                <a:schemeClr val="accent2"/>
              </a:solidFill>
              <a:ln w="12700" cap="flat" cmpd="sng">
                <a:solidFill>
                  <a:schemeClr val="lt1"/>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r>
                  <a:rPr lang="en-US" sz="2700">
                    <a:solidFill>
                      <a:schemeClr val="lt1"/>
                    </a:solidFill>
                    <a:latin typeface="Arial"/>
                    <a:ea typeface="Arial"/>
                    <a:cs typeface="Arial"/>
                    <a:sym typeface="Arial"/>
                  </a:rPr>
                  <a:t>3</a:t>
                </a:r>
                <a:endParaRPr sz="2700">
                  <a:solidFill>
                    <a:schemeClr val="lt1"/>
                  </a:solidFill>
                  <a:latin typeface="Arial"/>
                  <a:ea typeface="Arial"/>
                  <a:cs typeface="Arial"/>
                  <a:sym typeface="Arial"/>
                </a:endParaRPr>
              </a:p>
            </p:txBody>
          </p:sp>
        </p:grpSp>
        <p:grpSp>
          <p:nvGrpSpPr>
            <p:cNvPr id="14493" name="Google Shape;14493;p16"/>
            <p:cNvGrpSpPr/>
            <p:nvPr/>
          </p:nvGrpSpPr>
          <p:grpSpPr>
            <a:xfrm>
              <a:off x="7994942" y="3628343"/>
              <a:ext cx="504056" cy="504056"/>
              <a:chOff x="4319972" y="3176972"/>
              <a:chExt cx="504056" cy="504056"/>
            </a:xfrm>
          </p:grpSpPr>
          <p:sp>
            <p:nvSpPr>
              <p:cNvPr id="14494" name="Google Shape;14494;p16"/>
              <p:cNvSpPr/>
              <p:nvPr/>
            </p:nvSpPr>
            <p:spPr>
              <a:xfrm>
                <a:off x="4319972" y="3176972"/>
                <a:ext cx="504056" cy="504056"/>
              </a:xfrm>
              <a:prstGeom prst="ellipse">
                <a:avLst/>
              </a:prstGeom>
              <a:solidFill>
                <a:srgbClr val="FD8BC0">
                  <a:alpha val="49803"/>
                </a:srgbClr>
              </a:solidFill>
              <a:ln w="12700" cap="flat" cmpd="sng">
                <a:solidFill>
                  <a:schemeClr val="lt1">
                    <a:alpha val="80000"/>
                  </a:schemeClr>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2700">
                  <a:solidFill>
                    <a:schemeClr val="lt1"/>
                  </a:solidFill>
                  <a:latin typeface="Arial"/>
                  <a:ea typeface="Arial"/>
                  <a:cs typeface="Arial"/>
                  <a:sym typeface="Arial"/>
                </a:endParaRPr>
              </a:p>
            </p:txBody>
          </p:sp>
          <p:sp>
            <p:nvSpPr>
              <p:cNvPr id="14495" name="Google Shape;14495;p16"/>
              <p:cNvSpPr/>
              <p:nvPr/>
            </p:nvSpPr>
            <p:spPr>
              <a:xfrm>
                <a:off x="4410000" y="3267000"/>
                <a:ext cx="324000" cy="324000"/>
              </a:xfrm>
              <a:prstGeom prst="ellipse">
                <a:avLst/>
              </a:prstGeom>
              <a:solidFill>
                <a:srgbClr val="FD8BC0"/>
              </a:solidFill>
              <a:ln w="12700" cap="flat" cmpd="sng">
                <a:solidFill>
                  <a:schemeClr val="lt1"/>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r>
                  <a:rPr lang="en-US" sz="2700">
                    <a:solidFill>
                      <a:schemeClr val="lt1"/>
                    </a:solidFill>
                    <a:latin typeface="Arial"/>
                    <a:ea typeface="Arial"/>
                    <a:cs typeface="Arial"/>
                    <a:sym typeface="Arial"/>
                  </a:rPr>
                  <a:t>4</a:t>
                </a:r>
                <a:endParaRPr sz="2700">
                  <a:solidFill>
                    <a:schemeClr val="lt1"/>
                  </a:solidFill>
                  <a:latin typeface="Arial"/>
                  <a:ea typeface="Arial"/>
                  <a:cs typeface="Arial"/>
                  <a:sym typeface="Arial"/>
                </a:endParaRPr>
              </a:p>
            </p:txBody>
          </p:sp>
        </p:grpSp>
        <p:grpSp>
          <p:nvGrpSpPr>
            <p:cNvPr id="14496" name="Google Shape;14496;p16"/>
            <p:cNvGrpSpPr/>
            <p:nvPr/>
          </p:nvGrpSpPr>
          <p:grpSpPr>
            <a:xfrm>
              <a:off x="10113795" y="3628343"/>
              <a:ext cx="504056" cy="504056"/>
              <a:chOff x="4319972" y="3176972"/>
              <a:chExt cx="504056" cy="504056"/>
            </a:xfrm>
          </p:grpSpPr>
          <p:sp>
            <p:nvSpPr>
              <p:cNvPr id="14497" name="Google Shape;14497;p16"/>
              <p:cNvSpPr/>
              <p:nvPr/>
            </p:nvSpPr>
            <p:spPr>
              <a:xfrm>
                <a:off x="4319972" y="3176972"/>
                <a:ext cx="504056" cy="504056"/>
              </a:xfrm>
              <a:prstGeom prst="ellipse">
                <a:avLst/>
              </a:prstGeom>
              <a:solidFill>
                <a:schemeClr val="accent4">
                  <a:alpha val="49803"/>
                </a:schemeClr>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700">
                  <a:solidFill>
                    <a:schemeClr val="lt1"/>
                  </a:solidFill>
                  <a:latin typeface="Arial"/>
                  <a:ea typeface="Arial"/>
                  <a:cs typeface="Arial"/>
                  <a:sym typeface="Arial"/>
                </a:endParaRPr>
              </a:p>
            </p:txBody>
          </p:sp>
          <p:sp>
            <p:nvSpPr>
              <p:cNvPr id="14498" name="Google Shape;14498;p16"/>
              <p:cNvSpPr/>
              <p:nvPr/>
            </p:nvSpPr>
            <p:spPr>
              <a:xfrm>
                <a:off x="4410000" y="3267000"/>
                <a:ext cx="324000" cy="324000"/>
              </a:xfrm>
              <a:prstGeom prst="ellipse">
                <a:avLst/>
              </a:prstGeom>
              <a:solidFill>
                <a:schemeClr val="accent4"/>
              </a:solidFill>
              <a:ln w="12700" cap="flat" cmpd="sng">
                <a:solidFill>
                  <a:schemeClr val="lt1"/>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r>
                  <a:rPr lang="en-US" sz="2700">
                    <a:solidFill>
                      <a:schemeClr val="lt1"/>
                    </a:solidFill>
                    <a:latin typeface="Arial"/>
                    <a:ea typeface="Arial"/>
                    <a:cs typeface="Arial"/>
                    <a:sym typeface="Arial"/>
                  </a:rPr>
                  <a:t>5</a:t>
                </a:r>
                <a:endParaRPr sz="2700">
                  <a:solidFill>
                    <a:schemeClr val="lt1"/>
                  </a:solidFill>
                  <a:latin typeface="Arial"/>
                  <a:ea typeface="Arial"/>
                  <a:cs typeface="Arial"/>
                  <a:sym typeface="Arial"/>
                </a:endParaRPr>
              </a:p>
            </p:txBody>
          </p:sp>
        </p:grpSp>
      </p:grpSp>
      <p:sp>
        <p:nvSpPr>
          <p:cNvPr id="14499" name="Google Shape;14499;p16"/>
          <p:cNvSpPr txBox="1"/>
          <p:nvPr/>
        </p:nvSpPr>
        <p:spPr>
          <a:xfrm>
            <a:off x="1053225" y="2702349"/>
            <a:ext cx="1630533" cy="2677656"/>
          </a:xfrm>
          <a:prstGeom prst="rect">
            <a:avLst/>
          </a:prstGeom>
          <a:noFill/>
          <a:ln>
            <a:noFill/>
          </a:ln>
        </p:spPr>
        <p:txBody>
          <a:bodyPr spcFirstLastPara="1" wrap="square" lIns="91425" tIns="45700" rIns="91425" bIns="45700" anchor="t" anchorCtr="0">
            <a:spAutoFit/>
          </a:bodyPr>
          <a:lstStyle/>
          <a:p>
            <a:pPr marL="0" marR="0" lvl="0" indent="0" algn="ctr" rtl="0">
              <a:spcBef>
                <a:spcPts val="0"/>
              </a:spcBef>
              <a:spcAft>
                <a:spcPts val="0"/>
              </a:spcAft>
              <a:buNone/>
            </a:pPr>
            <a:r>
              <a:rPr lang="en-US" sz="1200">
                <a:solidFill>
                  <a:schemeClr val="dk1"/>
                </a:solidFill>
                <a:latin typeface="Arial"/>
                <a:ea typeface="Arial"/>
                <a:cs typeface="Arial"/>
                <a:sym typeface="Arial"/>
              </a:rPr>
              <a:t>Interferensi kultural dapat tercermin melalui bahasa yang digunakan oleh dwibahasawan. Dalam tuturan dwibahasawan tersebut muncul unsur-unsur asing sebagai akibat usaha penutur untuk menyatakan fenomena atau pengalaman baru.</a:t>
            </a:r>
            <a:endParaRPr sz="1200">
              <a:solidFill>
                <a:srgbClr val="3F3F3F"/>
              </a:solidFill>
              <a:latin typeface="Arial"/>
              <a:ea typeface="Arial"/>
              <a:cs typeface="Arial"/>
              <a:sym typeface="Arial"/>
            </a:endParaRPr>
          </a:p>
        </p:txBody>
      </p:sp>
      <p:cxnSp>
        <p:nvCxnSpPr>
          <p:cNvPr id="14500" name="Google Shape;14500;p16"/>
          <p:cNvCxnSpPr>
            <a:endCxn id="14485" idx="0"/>
          </p:cNvCxnSpPr>
          <p:nvPr/>
        </p:nvCxnSpPr>
        <p:spPr>
          <a:xfrm>
            <a:off x="1868492" y="1397407"/>
            <a:ext cx="0" cy="471300"/>
          </a:xfrm>
          <a:prstGeom prst="straightConnector1">
            <a:avLst/>
          </a:prstGeom>
          <a:noFill/>
          <a:ln w="9525" cap="flat" cmpd="sng">
            <a:solidFill>
              <a:schemeClr val="lt1">
                <a:alpha val="69803"/>
              </a:schemeClr>
            </a:solidFill>
            <a:prstDash val="dash"/>
            <a:miter lim="800000"/>
            <a:headEnd type="none" w="sm" len="sm"/>
            <a:tailEnd type="none" w="sm" len="sm"/>
          </a:ln>
        </p:spPr>
      </p:cxnSp>
      <p:sp>
        <p:nvSpPr>
          <p:cNvPr id="14501" name="Google Shape;14501;p16"/>
          <p:cNvSpPr txBox="1"/>
          <p:nvPr/>
        </p:nvSpPr>
        <p:spPr>
          <a:xfrm>
            <a:off x="5093465" y="2691888"/>
            <a:ext cx="2159619" cy="2492990"/>
          </a:xfrm>
          <a:prstGeom prst="rect">
            <a:avLst/>
          </a:prstGeom>
          <a:noFill/>
          <a:ln>
            <a:noFill/>
          </a:ln>
        </p:spPr>
        <p:txBody>
          <a:bodyPr spcFirstLastPara="1" wrap="square" lIns="91425" tIns="45700" rIns="91425" bIns="45700" anchor="t" anchorCtr="0">
            <a:spAutoFit/>
          </a:bodyPr>
          <a:lstStyle/>
          <a:p>
            <a:pPr marL="0" marR="0" lvl="0" indent="0" algn="ctr" rtl="0">
              <a:spcBef>
                <a:spcPts val="0"/>
              </a:spcBef>
              <a:spcAft>
                <a:spcPts val="0"/>
              </a:spcAft>
              <a:buNone/>
            </a:pPr>
            <a:r>
              <a:rPr lang="en-US" sz="1200">
                <a:solidFill>
                  <a:schemeClr val="dk1"/>
                </a:solidFill>
                <a:latin typeface="Arial"/>
                <a:ea typeface="Arial"/>
                <a:cs typeface="Arial"/>
                <a:sym typeface="Arial"/>
              </a:rPr>
              <a:t>Interferensi leksikal, harus dibedakan dengan kata pinjaman. Kata pinjaman atau integrasi telah menyatu dengan bahasa kedua, sedangkan interferensi belum dapat diterima sebagai bagian bahasa kedua. Masuknya unsur leksikal bahasa pertama atau bahasa asing ke dalam bahasa kedua itu bersifat mengganggu.</a:t>
            </a:r>
            <a:r>
              <a:rPr lang="en-US" sz="1200">
                <a:solidFill>
                  <a:srgbClr val="3F3F3F"/>
                </a:solidFill>
                <a:latin typeface="Arial"/>
                <a:ea typeface="Arial"/>
                <a:cs typeface="Arial"/>
                <a:sym typeface="Arial"/>
              </a:rPr>
              <a:t> </a:t>
            </a:r>
            <a:endParaRPr sz="1200">
              <a:solidFill>
                <a:srgbClr val="3F3F3F"/>
              </a:solidFill>
              <a:latin typeface="Arial"/>
              <a:ea typeface="Arial"/>
              <a:cs typeface="Arial"/>
              <a:sym typeface="Arial"/>
            </a:endParaRPr>
          </a:p>
        </p:txBody>
      </p:sp>
      <p:sp>
        <p:nvSpPr>
          <p:cNvPr id="14502" name="Google Shape;14502;p16"/>
          <p:cNvSpPr txBox="1"/>
          <p:nvPr/>
        </p:nvSpPr>
        <p:spPr>
          <a:xfrm>
            <a:off x="9622348" y="2691888"/>
            <a:ext cx="1630533" cy="1200329"/>
          </a:xfrm>
          <a:prstGeom prst="rect">
            <a:avLst/>
          </a:prstGeom>
          <a:noFill/>
          <a:ln>
            <a:noFill/>
          </a:ln>
        </p:spPr>
        <p:txBody>
          <a:bodyPr spcFirstLastPara="1" wrap="square" lIns="91425" tIns="45700" rIns="91425" bIns="45700" anchor="t" anchorCtr="0">
            <a:spAutoFit/>
          </a:bodyPr>
          <a:lstStyle/>
          <a:p>
            <a:pPr marL="0" marR="0" lvl="0" indent="0" algn="ctr" rtl="0">
              <a:spcBef>
                <a:spcPts val="0"/>
              </a:spcBef>
              <a:spcAft>
                <a:spcPts val="0"/>
              </a:spcAft>
              <a:buNone/>
            </a:pPr>
            <a:r>
              <a:rPr lang="en-US" sz="1200">
                <a:solidFill>
                  <a:schemeClr val="dk1"/>
                </a:solidFill>
                <a:latin typeface="Arial"/>
                <a:ea typeface="Arial"/>
                <a:cs typeface="Arial"/>
                <a:sym typeface="Arial"/>
              </a:rPr>
              <a:t>Interferensi gramatikal yang meliputi interferensi morfologis, fraseologis, dan sintaksis.</a:t>
            </a:r>
            <a:endParaRPr sz="1200">
              <a:solidFill>
                <a:srgbClr val="3F3F3F"/>
              </a:solidFill>
              <a:latin typeface="Arial"/>
              <a:ea typeface="Arial"/>
              <a:cs typeface="Arial"/>
              <a:sym typeface="Arial"/>
            </a:endParaRPr>
          </a:p>
        </p:txBody>
      </p:sp>
      <p:cxnSp>
        <p:nvCxnSpPr>
          <p:cNvPr id="14503" name="Google Shape;14503;p16"/>
          <p:cNvCxnSpPr>
            <a:endCxn id="14491" idx="0"/>
          </p:cNvCxnSpPr>
          <p:nvPr/>
        </p:nvCxnSpPr>
        <p:spPr>
          <a:xfrm>
            <a:off x="5684275" y="1253407"/>
            <a:ext cx="489000" cy="615300"/>
          </a:xfrm>
          <a:prstGeom prst="straightConnector1">
            <a:avLst/>
          </a:prstGeom>
          <a:noFill/>
          <a:ln w="9525" cap="flat" cmpd="sng">
            <a:solidFill>
              <a:schemeClr val="lt1">
                <a:alpha val="69803"/>
              </a:schemeClr>
            </a:solidFill>
            <a:prstDash val="dash"/>
            <a:miter lim="800000"/>
            <a:headEnd type="none" w="sm" len="sm"/>
            <a:tailEnd type="none" w="sm" len="sm"/>
          </a:ln>
        </p:spPr>
      </p:cxnSp>
      <p:cxnSp>
        <p:nvCxnSpPr>
          <p:cNvPr id="14504" name="Google Shape;14504;p16"/>
          <p:cNvCxnSpPr>
            <a:endCxn id="14497" idx="0"/>
          </p:cNvCxnSpPr>
          <p:nvPr/>
        </p:nvCxnSpPr>
        <p:spPr>
          <a:xfrm>
            <a:off x="10437615" y="1253407"/>
            <a:ext cx="0" cy="615300"/>
          </a:xfrm>
          <a:prstGeom prst="straightConnector1">
            <a:avLst/>
          </a:prstGeom>
          <a:noFill/>
          <a:ln w="9525" cap="flat" cmpd="sng">
            <a:solidFill>
              <a:schemeClr val="lt1">
                <a:alpha val="69803"/>
              </a:schemeClr>
            </a:solidFill>
            <a:prstDash val="dash"/>
            <a:miter lim="800000"/>
            <a:headEnd type="none" w="sm" len="sm"/>
            <a:tailEnd type="none" w="sm" len="sm"/>
          </a:ln>
        </p:spPr>
      </p:cxnSp>
      <p:sp>
        <p:nvSpPr>
          <p:cNvPr id="14505" name="Google Shape;14505;p16"/>
          <p:cNvSpPr/>
          <p:nvPr/>
        </p:nvSpPr>
        <p:spPr>
          <a:xfrm rot="-5400000">
            <a:off x="5273798" y="2229025"/>
            <a:ext cx="386591" cy="386845"/>
          </a:xfrm>
          <a:custGeom>
            <a:avLst/>
            <a:gdLst/>
            <a:ahLst/>
            <a:cxnLst/>
            <a:rect l="l" t="t" r="r" b="b"/>
            <a:pathLst>
              <a:path w="3185463" h="3187558" extrusionOk="0">
                <a:moveTo>
                  <a:pt x="764000" y="2343999"/>
                </a:moveTo>
                <a:cubicBezTo>
                  <a:pt x="566798" y="2256389"/>
                  <a:pt x="385374" y="2134753"/>
                  <a:pt x="230072" y="1981662"/>
                </a:cubicBezTo>
                <a:cubicBezTo>
                  <a:pt x="297001" y="2223876"/>
                  <a:pt x="428049" y="2439341"/>
                  <a:pt x="603989" y="2608945"/>
                </a:cubicBezTo>
                <a:cubicBezTo>
                  <a:pt x="667739" y="2525681"/>
                  <a:pt x="720588" y="2436567"/>
                  <a:pt x="764000" y="2343999"/>
                </a:cubicBezTo>
                <a:close/>
                <a:moveTo>
                  <a:pt x="783530" y="862903"/>
                </a:moveTo>
                <a:cubicBezTo>
                  <a:pt x="737619" y="760936"/>
                  <a:pt x="681240" y="662513"/>
                  <a:pt x="611676" y="571152"/>
                </a:cubicBezTo>
                <a:cubicBezTo>
                  <a:pt x="419218" y="754019"/>
                  <a:pt x="279227" y="991173"/>
                  <a:pt x="215545" y="1258034"/>
                </a:cubicBezTo>
                <a:cubicBezTo>
                  <a:pt x="378729" y="1090139"/>
                  <a:pt x="571934" y="956907"/>
                  <a:pt x="783530" y="862903"/>
                </a:cubicBezTo>
                <a:close/>
                <a:moveTo>
                  <a:pt x="935657" y="1673146"/>
                </a:moveTo>
                <a:lnTo>
                  <a:pt x="227023" y="1673146"/>
                </a:lnTo>
                <a:cubicBezTo>
                  <a:pt x="393068" y="1882941"/>
                  <a:pt x="605618" y="2045968"/>
                  <a:pt x="844267" y="2153109"/>
                </a:cubicBezTo>
                <a:cubicBezTo>
                  <a:pt x="897907" y="1997390"/>
                  <a:pt x="928862" y="1835739"/>
                  <a:pt x="935657" y="1673146"/>
                </a:cubicBezTo>
                <a:close/>
                <a:moveTo>
                  <a:pt x="935928" y="1493146"/>
                </a:moveTo>
                <a:cubicBezTo>
                  <a:pt x="928922" y="1345638"/>
                  <a:pt x="902278" y="1198995"/>
                  <a:pt x="856775" y="1056956"/>
                </a:cubicBezTo>
                <a:cubicBezTo>
                  <a:pt x="636768" y="1156959"/>
                  <a:pt x="439487" y="1304654"/>
                  <a:pt x="281464" y="1493146"/>
                </a:cubicBezTo>
                <a:close/>
                <a:moveTo>
                  <a:pt x="1469785" y="2515107"/>
                </a:moveTo>
                <a:cubicBezTo>
                  <a:pt x="1283000" y="2508124"/>
                  <a:pt x="1100523" y="2472287"/>
                  <a:pt x="927628" y="2411229"/>
                </a:cubicBezTo>
                <a:cubicBezTo>
                  <a:pt x="876831" y="2520843"/>
                  <a:pt x="814172" y="2626182"/>
                  <a:pt x="738220" y="2724387"/>
                </a:cubicBezTo>
                <a:cubicBezTo>
                  <a:pt x="944637" y="2881665"/>
                  <a:pt x="1196120" y="2982471"/>
                  <a:pt x="1469785" y="3005418"/>
                </a:cubicBezTo>
                <a:close/>
                <a:moveTo>
                  <a:pt x="1469785" y="1673146"/>
                </a:moveTo>
                <a:lnTo>
                  <a:pt x="1112275" y="1673146"/>
                </a:lnTo>
                <a:cubicBezTo>
                  <a:pt x="1105327" y="1858153"/>
                  <a:pt x="1070032" y="2042144"/>
                  <a:pt x="1008001" y="2219039"/>
                </a:cubicBezTo>
                <a:cubicBezTo>
                  <a:pt x="1155519" y="2270408"/>
                  <a:pt x="1310845" y="2300826"/>
                  <a:pt x="1469785" y="2307834"/>
                </a:cubicBezTo>
                <a:close/>
                <a:moveTo>
                  <a:pt x="1469785" y="898989"/>
                </a:moveTo>
                <a:cubicBezTo>
                  <a:pt x="1315103" y="907762"/>
                  <a:pt x="1164166" y="938783"/>
                  <a:pt x="1020939" y="990066"/>
                </a:cubicBezTo>
                <a:cubicBezTo>
                  <a:pt x="1074574" y="1153655"/>
                  <a:pt x="1105461" y="1322925"/>
                  <a:pt x="1112368" y="1493146"/>
                </a:cubicBezTo>
                <a:lnTo>
                  <a:pt x="1469785" y="1493146"/>
                </a:lnTo>
                <a:close/>
                <a:moveTo>
                  <a:pt x="1469785" y="182141"/>
                </a:moveTo>
                <a:cubicBezTo>
                  <a:pt x="1199839" y="204777"/>
                  <a:pt x="951477" y="303168"/>
                  <a:pt x="746615" y="456764"/>
                </a:cubicBezTo>
                <a:cubicBezTo>
                  <a:pt x="828296" y="562801"/>
                  <a:pt x="894225" y="677310"/>
                  <a:pt x="947434" y="796072"/>
                </a:cubicBezTo>
                <a:cubicBezTo>
                  <a:pt x="1113886" y="736067"/>
                  <a:pt x="1289644" y="700323"/>
                  <a:pt x="1469785" y="691530"/>
                </a:cubicBezTo>
                <a:close/>
                <a:moveTo>
                  <a:pt x="2150063" y="992171"/>
                </a:moveTo>
                <a:cubicBezTo>
                  <a:pt x="1990712" y="935501"/>
                  <a:pt x="1822242" y="902595"/>
                  <a:pt x="1649785" y="897224"/>
                </a:cubicBezTo>
                <a:lnTo>
                  <a:pt x="1649785" y="1493146"/>
                </a:lnTo>
                <a:lnTo>
                  <a:pt x="2063712" y="1493146"/>
                </a:lnTo>
                <a:cubicBezTo>
                  <a:pt x="2069089" y="1323887"/>
                  <a:pt x="2098366" y="1155330"/>
                  <a:pt x="2150063" y="992171"/>
                </a:cubicBezTo>
                <a:close/>
                <a:moveTo>
                  <a:pt x="2168848" y="2199110"/>
                </a:moveTo>
                <a:cubicBezTo>
                  <a:pt x="2108555" y="2028681"/>
                  <a:pt x="2073581" y="1851532"/>
                  <a:pt x="2065295" y="1673146"/>
                </a:cubicBezTo>
                <a:lnTo>
                  <a:pt x="1649785" y="1673146"/>
                </a:lnTo>
                <a:lnTo>
                  <a:pt x="1649785" y="2307299"/>
                </a:lnTo>
                <a:cubicBezTo>
                  <a:pt x="1829404" y="2299517"/>
                  <a:pt x="2004315" y="2261965"/>
                  <a:pt x="2168848" y="2199110"/>
                </a:cubicBezTo>
                <a:close/>
                <a:moveTo>
                  <a:pt x="2422394" y="446879"/>
                </a:moveTo>
                <a:cubicBezTo>
                  <a:pt x="2204309" y="287209"/>
                  <a:pt x="1938140" y="189883"/>
                  <a:pt x="1649785" y="178919"/>
                </a:cubicBezTo>
                <a:lnTo>
                  <a:pt x="1649785" y="689876"/>
                </a:lnTo>
                <a:cubicBezTo>
                  <a:pt x="1846998" y="695154"/>
                  <a:pt x="2039668" y="732502"/>
                  <a:pt x="2221721" y="797410"/>
                </a:cubicBezTo>
                <a:cubicBezTo>
                  <a:pt x="2275056" y="675360"/>
                  <a:pt x="2341760" y="557662"/>
                  <a:pt x="2422394" y="446879"/>
                </a:cubicBezTo>
                <a:close/>
                <a:moveTo>
                  <a:pt x="2447278" y="2722123"/>
                </a:moveTo>
                <a:cubicBezTo>
                  <a:pt x="2366121" y="2618714"/>
                  <a:pt x="2299534" y="2507403"/>
                  <a:pt x="2246145" y="2391362"/>
                </a:cubicBezTo>
                <a:cubicBezTo>
                  <a:pt x="2057375" y="2464119"/>
                  <a:pt x="1856285" y="2506958"/>
                  <a:pt x="1649785" y="2514779"/>
                </a:cubicBezTo>
                <a:lnTo>
                  <a:pt x="1649785" y="3008639"/>
                </a:lnTo>
                <a:cubicBezTo>
                  <a:pt x="1949198" y="2997255"/>
                  <a:pt x="2224691" y="2892757"/>
                  <a:pt x="2447278" y="2722123"/>
                </a:cubicBezTo>
                <a:close/>
                <a:moveTo>
                  <a:pt x="2878934" y="1493146"/>
                </a:moveTo>
                <a:cubicBezTo>
                  <a:pt x="2723190" y="1307255"/>
                  <a:pt x="2529440" y="1161128"/>
                  <a:pt x="2313862" y="1060620"/>
                </a:cubicBezTo>
                <a:cubicBezTo>
                  <a:pt x="2270535" y="1201714"/>
                  <a:pt x="2245604" y="1347104"/>
                  <a:pt x="2240109" y="1493146"/>
                </a:cubicBezTo>
                <a:close/>
                <a:moveTo>
                  <a:pt x="2890636" y="1673146"/>
                </a:moveTo>
                <a:lnTo>
                  <a:pt x="2241814" y="1673146"/>
                </a:lnTo>
                <a:cubicBezTo>
                  <a:pt x="2249736" y="1827102"/>
                  <a:pt x="2279520" y="1979973"/>
                  <a:pt x="2329964" y="2127513"/>
                </a:cubicBezTo>
                <a:cubicBezTo>
                  <a:pt x="2545677" y="2019923"/>
                  <a:pt x="2738160" y="1866413"/>
                  <a:pt x="2890636" y="1673146"/>
                </a:cubicBezTo>
                <a:close/>
                <a:moveTo>
                  <a:pt x="2973035" y="1284386"/>
                </a:moveTo>
                <a:cubicBezTo>
                  <a:pt x="2912066" y="1001840"/>
                  <a:pt x="2765308" y="751379"/>
                  <a:pt x="2561381" y="561108"/>
                </a:cubicBezTo>
                <a:cubicBezTo>
                  <a:pt x="2489321" y="656437"/>
                  <a:pt x="2431363" y="759225"/>
                  <a:pt x="2384553" y="865647"/>
                </a:cubicBezTo>
                <a:cubicBezTo>
                  <a:pt x="2604520" y="964977"/>
                  <a:pt x="2804622" y="1106677"/>
                  <a:pt x="2973035" y="1284386"/>
                </a:cubicBezTo>
                <a:close/>
                <a:moveTo>
                  <a:pt x="2974277" y="1897328"/>
                </a:moveTo>
                <a:cubicBezTo>
                  <a:pt x="2812488" y="2073933"/>
                  <a:pt x="2619878" y="2216690"/>
                  <a:pt x="2407486" y="2319665"/>
                </a:cubicBezTo>
                <a:cubicBezTo>
                  <a:pt x="2454169" y="2420503"/>
                  <a:pt x="2511856" y="2517376"/>
                  <a:pt x="2582047" y="2607468"/>
                </a:cubicBezTo>
                <a:cubicBezTo>
                  <a:pt x="2776399" y="2417974"/>
                  <a:pt x="2916061" y="2172750"/>
                  <a:pt x="2974277" y="1897328"/>
                </a:cubicBezTo>
                <a:close/>
                <a:moveTo>
                  <a:pt x="3185463" y="1593779"/>
                </a:moveTo>
                <a:cubicBezTo>
                  <a:pt x="3185463" y="2473999"/>
                  <a:pt x="2471904" y="3187558"/>
                  <a:pt x="1591684" y="3187558"/>
                </a:cubicBezTo>
                <a:cubicBezTo>
                  <a:pt x="738111" y="3187558"/>
                  <a:pt x="41261" y="2516549"/>
                  <a:pt x="1913" y="1673146"/>
                </a:cubicBezTo>
                <a:lnTo>
                  <a:pt x="0" y="1673146"/>
                </a:lnTo>
                <a:lnTo>
                  <a:pt x="0" y="1493146"/>
                </a:lnTo>
                <a:lnTo>
                  <a:pt x="2750" y="1493146"/>
                </a:lnTo>
                <a:cubicBezTo>
                  <a:pt x="50490" y="700174"/>
                  <a:pt x="679654" y="64473"/>
                  <a:pt x="1469785" y="6156"/>
                </a:cubicBezTo>
                <a:lnTo>
                  <a:pt x="1469785" y="0"/>
                </a:lnTo>
                <a:lnTo>
                  <a:pt x="1591684" y="0"/>
                </a:lnTo>
                <a:lnTo>
                  <a:pt x="1649785" y="0"/>
                </a:lnTo>
                <a:lnTo>
                  <a:pt x="1649785" y="2934"/>
                </a:lnTo>
                <a:cubicBezTo>
                  <a:pt x="2503127" y="31654"/>
                  <a:pt x="3185463" y="733032"/>
                  <a:pt x="3185463" y="1593779"/>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dk1"/>
              </a:solidFill>
              <a:latin typeface="Arial"/>
              <a:ea typeface="Arial"/>
              <a:cs typeface="Arial"/>
              <a:sym typeface="Arial"/>
            </a:endParaRPr>
          </a:p>
        </p:txBody>
      </p:sp>
      <p:sp>
        <p:nvSpPr>
          <p:cNvPr id="14506" name="Google Shape;14506;p16"/>
          <p:cNvSpPr/>
          <p:nvPr/>
        </p:nvSpPr>
        <p:spPr>
          <a:xfrm rot="2700000">
            <a:off x="2492816" y="2190943"/>
            <a:ext cx="265920" cy="476745"/>
          </a:xfrm>
          <a:custGeom>
            <a:avLst/>
            <a:gdLst/>
            <a:ahLst/>
            <a:cxnLst/>
            <a:rect l="l" t="t" r="r" b="b"/>
            <a:pathLst>
              <a:path w="2232248" h="4001999" extrusionOk="0">
                <a:moveTo>
                  <a:pt x="1116887" y="0"/>
                </a:moveTo>
                <a:cubicBezTo>
                  <a:pt x="1270748" y="4762"/>
                  <a:pt x="1433283" y="120651"/>
                  <a:pt x="1447291" y="308459"/>
                </a:cubicBezTo>
                <a:cubicBezTo>
                  <a:pt x="1483174" y="544979"/>
                  <a:pt x="1283237" y="603082"/>
                  <a:pt x="1339988" y="887363"/>
                </a:cubicBezTo>
                <a:lnTo>
                  <a:pt x="2232248" y="887363"/>
                </a:lnTo>
                <a:lnTo>
                  <a:pt x="2232248" y="1778237"/>
                </a:lnTo>
                <a:cubicBezTo>
                  <a:pt x="1956566" y="1829261"/>
                  <a:pt x="1897086" y="1634366"/>
                  <a:pt x="1663321" y="1669832"/>
                </a:cubicBezTo>
                <a:cubicBezTo>
                  <a:pt x="1475513" y="1683840"/>
                  <a:pt x="1359624" y="1846375"/>
                  <a:pt x="1354862" y="2000236"/>
                </a:cubicBezTo>
                <a:cubicBezTo>
                  <a:pt x="1358037" y="2135389"/>
                  <a:pt x="1477787" y="2334920"/>
                  <a:pt x="1701420" y="2336507"/>
                </a:cubicBezTo>
                <a:cubicBezTo>
                  <a:pt x="1972077" y="2308709"/>
                  <a:pt x="1932339" y="2176007"/>
                  <a:pt x="2232248" y="2187989"/>
                </a:cubicBezTo>
                <a:lnTo>
                  <a:pt x="2232248" y="3119611"/>
                </a:lnTo>
                <a:lnTo>
                  <a:pt x="1303259" y="3119611"/>
                </a:lnTo>
                <a:cubicBezTo>
                  <a:pt x="1289664" y="3424971"/>
                  <a:pt x="1423682" y="3383289"/>
                  <a:pt x="1451633" y="3655441"/>
                </a:cubicBezTo>
                <a:cubicBezTo>
                  <a:pt x="1450046" y="3879074"/>
                  <a:pt x="1250515" y="3998824"/>
                  <a:pt x="1115362" y="4001999"/>
                </a:cubicBezTo>
                <a:cubicBezTo>
                  <a:pt x="961501" y="3997237"/>
                  <a:pt x="798966" y="3881348"/>
                  <a:pt x="784958" y="3693540"/>
                </a:cubicBezTo>
                <a:cubicBezTo>
                  <a:pt x="749282" y="3458385"/>
                  <a:pt x="946712" y="3399594"/>
                  <a:pt x="892811" y="3119611"/>
                </a:cubicBezTo>
                <a:lnTo>
                  <a:pt x="0" y="3119611"/>
                </a:lnTo>
                <a:lnTo>
                  <a:pt x="0" y="2203607"/>
                </a:lnTo>
                <a:cubicBezTo>
                  <a:pt x="285884" y="2145799"/>
                  <a:pt x="343730" y="2346665"/>
                  <a:pt x="580754" y="2310706"/>
                </a:cubicBezTo>
                <a:cubicBezTo>
                  <a:pt x="768562" y="2296698"/>
                  <a:pt x="884451" y="2134163"/>
                  <a:pt x="889213" y="1980302"/>
                </a:cubicBezTo>
                <a:cubicBezTo>
                  <a:pt x="886038" y="1845149"/>
                  <a:pt x="766288" y="1645618"/>
                  <a:pt x="542655" y="1644031"/>
                </a:cubicBezTo>
                <a:cubicBezTo>
                  <a:pt x="268493" y="1672188"/>
                  <a:pt x="312817" y="1807984"/>
                  <a:pt x="0" y="1792208"/>
                </a:cubicBezTo>
                <a:lnTo>
                  <a:pt x="0" y="887363"/>
                </a:lnTo>
                <a:lnTo>
                  <a:pt x="928847" y="887363"/>
                </a:lnTo>
                <a:cubicBezTo>
                  <a:pt x="944034" y="576570"/>
                  <a:pt x="808718" y="620178"/>
                  <a:pt x="780616" y="346558"/>
                </a:cubicBezTo>
                <a:cubicBezTo>
                  <a:pt x="782203" y="122925"/>
                  <a:pt x="981734" y="3175"/>
                  <a:pt x="1116887" y="0"/>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Arial"/>
              <a:ea typeface="Arial"/>
              <a:cs typeface="Arial"/>
              <a:sym typeface="Arial"/>
            </a:endParaRPr>
          </a:p>
        </p:txBody>
      </p:sp>
      <p:sp>
        <p:nvSpPr>
          <p:cNvPr id="14507" name="Google Shape;14507;p16"/>
          <p:cNvSpPr/>
          <p:nvPr/>
        </p:nvSpPr>
        <p:spPr>
          <a:xfrm>
            <a:off x="8108962" y="2236186"/>
            <a:ext cx="427438" cy="344974"/>
          </a:xfrm>
          <a:custGeom>
            <a:avLst/>
            <a:gdLst/>
            <a:ahLst/>
            <a:cxnLst/>
            <a:rect l="l" t="t" r="r" b="b"/>
            <a:pathLst>
              <a:path w="3307788" h="2669631" extrusionOk="0">
                <a:moveTo>
                  <a:pt x="2793832" y="1478391"/>
                </a:moveTo>
                <a:cubicBezTo>
                  <a:pt x="2772990" y="1635402"/>
                  <a:pt x="2717678" y="1784517"/>
                  <a:pt x="2633007" y="1915952"/>
                </a:cubicBezTo>
                <a:cubicBezTo>
                  <a:pt x="2695386" y="1951862"/>
                  <a:pt x="2772768" y="1955673"/>
                  <a:pt x="2841607" y="1924185"/>
                </a:cubicBezTo>
                <a:cubicBezTo>
                  <a:pt x="2943442" y="1877605"/>
                  <a:pt x="2999062" y="1766364"/>
                  <a:pt x="2975226" y="1656948"/>
                </a:cubicBezTo>
                <a:cubicBezTo>
                  <a:pt x="2955176" y="1564911"/>
                  <a:pt x="2883463" y="1495086"/>
                  <a:pt x="2793832" y="1478391"/>
                </a:cubicBezTo>
                <a:close/>
                <a:moveTo>
                  <a:pt x="2807611" y="1247700"/>
                </a:moveTo>
                <a:lnTo>
                  <a:pt x="2807472" y="1256060"/>
                </a:lnTo>
                <a:cubicBezTo>
                  <a:pt x="2994195" y="1281771"/>
                  <a:pt x="3148201" y="1421768"/>
                  <a:pt x="3189276" y="1610317"/>
                </a:cubicBezTo>
                <a:cubicBezTo>
                  <a:pt x="3235041" y="1820393"/>
                  <a:pt x="3128252" y="2033972"/>
                  <a:pt x="2932732" y="2123406"/>
                </a:cubicBezTo>
                <a:cubicBezTo>
                  <a:pt x="2789297" y="2189015"/>
                  <a:pt x="2626543" y="2174805"/>
                  <a:pt x="2499470" y="2094044"/>
                </a:cubicBezTo>
                <a:cubicBezTo>
                  <a:pt x="2427194" y="2172627"/>
                  <a:pt x="2343030" y="2241391"/>
                  <a:pt x="2248861" y="2297980"/>
                </a:cubicBezTo>
                <a:cubicBezTo>
                  <a:pt x="2178351" y="2340352"/>
                  <a:pt x="2104446" y="2374567"/>
                  <a:pt x="2027600" y="2398134"/>
                </a:cubicBezTo>
                <a:lnTo>
                  <a:pt x="3307788" y="2397615"/>
                </a:lnTo>
                <a:cubicBezTo>
                  <a:pt x="3265361" y="2549905"/>
                  <a:pt x="2537441" y="2669620"/>
                  <a:pt x="1653814" y="2669631"/>
                </a:cubicBezTo>
                <a:cubicBezTo>
                  <a:pt x="773102" y="2669642"/>
                  <a:pt x="46417" y="2550707"/>
                  <a:pt x="0" y="2398955"/>
                </a:cubicBezTo>
                <a:lnTo>
                  <a:pt x="1280678" y="2398436"/>
                </a:lnTo>
                <a:cubicBezTo>
                  <a:pt x="1203764" y="2374915"/>
                  <a:pt x="1129786" y="2340732"/>
                  <a:pt x="1059201" y="2298380"/>
                </a:cubicBezTo>
                <a:cubicBezTo>
                  <a:pt x="693039" y="2078675"/>
                  <a:pt x="477900" y="1674935"/>
                  <a:pt x="499745" y="1248476"/>
                </a:cubicBezTo>
                <a:close/>
                <a:moveTo>
                  <a:pt x="1331611" y="201752"/>
                </a:moveTo>
                <a:cubicBezTo>
                  <a:pt x="1206335" y="290902"/>
                  <a:pt x="1124761" y="308382"/>
                  <a:pt x="1132336" y="435988"/>
                </a:cubicBezTo>
                <a:cubicBezTo>
                  <a:pt x="1160888" y="640507"/>
                  <a:pt x="1527973" y="617783"/>
                  <a:pt x="1498839" y="840365"/>
                </a:cubicBezTo>
                <a:cubicBezTo>
                  <a:pt x="1455138" y="960979"/>
                  <a:pt x="1395705" y="987199"/>
                  <a:pt x="1213910" y="1052459"/>
                </a:cubicBezTo>
                <a:cubicBezTo>
                  <a:pt x="1331028" y="972050"/>
                  <a:pt x="1364241" y="921357"/>
                  <a:pt x="1360745" y="809484"/>
                </a:cubicBezTo>
                <a:cubicBezTo>
                  <a:pt x="1360746" y="646916"/>
                  <a:pt x="1111360" y="626523"/>
                  <a:pt x="1020462" y="495421"/>
                </a:cubicBezTo>
                <a:cubicBezTo>
                  <a:pt x="941218" y="374224"/>
                  <a:pt x="1061250" y="280996"/>
                  <a:pt x="1331611" y="201752"/>
                </a:cubicBezTo>
                <a:close/>
                <a:moveTo>
                  <a:pt x="2164365" y="80223"/>
                </a:moveTo>
                <a:cubicBezTo>
                  <a:pt x="2021192" y="182108"/>
                  <a:pt x="1927964" y="202086"/>
                  <a:pt x="1936621" y="347922"/>
                </a:cubicBezTo>
                <a:cubicBezTo>
                  <a:pt x="1969252" y="581657"/>
                  <a:pt x="2388778" y="555687"/>
                  <a:pt x="2355482" y="810066"/>
                </a:cubicBezTo>
                <a:cubicBezTo>
                  <a:pt x="2305538" y="947910"/>
                  <a:pt x="2237615" y="977876"/>
                  <a:pt x="2029849" y="1052459"/>
                </a:cubicBezTo>
                <a:cubicBezTo>
                  <a:pt x="2163698" y="960563"/>
                  <a:pt x="2201656" y="902628"/>
                  <a:pt x="2197660" y="774773"/>
                </a:cubicBezTo>
                <a:cubicBezTo>
                  <a:pt x="2197661" y="588982"/>
                  <a:pt x="1912649" y="565676"/>
                  <a:pt x="1808765" y="415844"/>
                </a:cubicBezTo>
                <a:cubicBezTo>
                  <a:pt x="1718201" y="277334"/>
                  <a:pt x="1855380" y="170787"/>
                  <a:pt x="2164365" y="80223"/>
                </a:cubicBezTo>
                <a:close/>
                <a:moveTo>
                  <a:pt x="1754169" y="0"/>
                </a:moveTo>
                <a:cubicBezTo>
                  <a:pt x="1583512" y="121444"/>
                  <a:pt x="1472387" y="145257"/>
                  <a:pt x="1482706" y="319088"/>
                </a:cubicBezTo>
                <a:cubicBezTo>
                  <a:pt x="1521601" y="597693"/>
                  <a:pt x="2021663" y="566738"/>
                  <a:pt x="1981975" y="869950"/>
                </a:cubicBezTo>
                <a:cubicBezTo>
                  <a:pt x="1922443" y="1034256"/>
                  <a:pt x="1841481" y="1069974"/>
                  <a:pt x="1593831" y="1158875"/>
                </a:cubicBezTo>
                <a:cubicBezTo>
                  <a:pt x="1753374" y="1049338"/>
                  <a:pt x="1798619" y="980281"/>
                  <a:pt x="1793856" y="827882"/>
                </a:cubicBezTo>
                <a:cubicBezTo>
                  <a:pt x="1793857" y="606424"/>
                  <a:pt x="1454132" y="578644"/>
                  <a:pt x="1330306" y="400050"/>
                </a:cubicBezTo>
                <a:cubicBezTo>
                  <a:pt x="1222356" y="234950"/>
                  <a:pt x="1385869" y="107950"/>
                  <a:pt x="1754169" y="0"/>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Arial"/>
              <a:ea typeface="Arial"/>
              <a:cs typeface="Arial"/>
              <a:sym typeface="Arial"/>
            </a:endParaRPr>
          </a:p>
        </p:txBody>
      </p:sp>
      <p:sp>
        <p:nvSpPr>
          <p:cNvPr id="14508" name="Google Shape;14508;p16"/>
          <p:cNvSpPr txBox="1"/>
          <p:nvPr/>
        </p:nvSpPr>
        <p:spPr>
          <a:xfrm>
            <a:off x="691662" y="480646"/>
            <a:ext cx="4968854" cy="369332"/>
          </a:xfrm>
          <a:prstGeom prst="rect">
            <a:avLst/>
          </a:prstGeom>
          <a:noFill/>
          <a:ln>
            <a:noFill/>
          </a:ln>
        </p:spPr>
        <p:txBody>
          <a:bodyPr spcFirstLastPara="1" wrap="square" lIns="91425" tIns="45700" rIns="91425" bIns="45700" anchor="t" anchorCtr="0">
            <a:spAutoFit/>
          </a:bodyPr>
          <a:lstStyle/>
          <a:p>
            <a:pPr marL="0" marR="0" lvl="0" indent="0" algn="l" rtl="0">
              <a:spcBef>
                <a:spcPts val="0"/>
              </a:spcBef>
              <a:spcAft>
                <a:spcPts val="0"/>
              </a:spcAft>
              <a:buNone/>
            </a:pPr>
            <a:r>
              <a:rPr lang="en-US" sz="1800" b="1">
                <a:solidFill>
                  <a:schemeClr val="dk1"/>
                </a:solidFill>
                <a:latin typeface="Arial"/>
                <a:ea typeface="Arial"/>
                <a:cs typeface="Arial"/>
                <a:sym typeface="Arial"/>
              </a:rPr>
              <a:t>Jenis- Jenis Interferensi</a:t>
            </a:r>
            <a:endParaRPr sz="1800">
              <a:solidFill>
                <a:schemeClr val="dk1"/>
              </a:solidFill>
              <a:latin typeface="Arial"/>
              <a:ea typeface="Arial"/>
              <a:cs typeface="Arial"/>
              <a:sym typeface="Arial"/>
            </a:endParaRPr>
          </a:p>
        </p:txBody>
      </p:sp>
      <p:sp>
        <p:nvSpPr>
          <p:cNvPr id="14509" name="Google Shape;14509;p16"/>
          <p:cNvSpPr txBox="1"/>
          <p:nvPr/>
        </p:nvSpPr>
        <p:spPr>
          <a:xfrm>
            <a:off x="1125415" y="1137138"/>
            <a:ext cx="9492436" cy="369332"/>
          </a:xfrm>
          <a:prstGeom prst="rect">
            <a:avLst/>
          </a:prstGeom>
          <a:noFill/>
          <a:ln>
            <a:noFill/>
          </a:ln>
        </p:spPr>
        <p:txBody>
          <a:bodyPr spcFirstLastPara="1" wrap="square" lIns="91425" tIns="45700" rIns="91425" bIns="45700" anchor="t" anchorCtr="0">
            <a:spAutoFit/>
          </a:bodyPr>
          <a:lstStyle/>
          <a:p>
            <a:pPr marL="0" marR="0" lvl="0" indent="0" algn="l" rtl="0">
              <a:spcBef>
                <a:spcPts val="0"/>
              </a:spcBef>
              <a:spcAft>
                <a:spcPts val="0"/>
              </a:spcAft>
              <a:buNone/>
            </a:pPr>
            <a:r>
              <a:rPr lang="en-US" sz="1800">
                <a:solidFill>
                  <a:schemeClr val="dk1"/>
                </a:solidFill>
                <a:latin typeface="Arial"/>
                <a:ea typeface="Arial"/>
                <a:cs typeface="Arial"/>
                <a:sym typeface="Arial"/>
              </a:rPr>
              <a:t>Secara umum, Ardiana (1940: 14) membagi interferensi menjadi lima macam, yaitu:</a:t>
            </a:r>
            <a:endParaRPr/>
          </a:p>
        </p:txBody>
      </p:sp>
      <p:sp>
        <p:nvSpPr>
          <p:cNvPr id="14510" name="Google Shape;14510;p16"/>
          <p:cNvSpPr txBox="1"/>
          <p:nvPr/>
        </p:nvSpPr>
        <p:spPr>
          <a:xfrm>
            <a:off x="3212522" y="2702349"/>
            <a:ext cx="1630533" cy="1384995"/>
          </a:xfrm>
          <a:prstGeom prst="rect">
            <a:avLst/>
          </a:prstGeom>
          <a:noFill/>
          <a:ln>
            <a:noFill/>
          </a:ln>
        </p:spPr>
        <p:txBody>
          <a:bodyPr spcFirstLastPara="1" wrap="square" lIns="91425" tIns="45700" rIns="91425" bIns="45700" anchor="t" anchorCtr="0">
            <a:spAutoFit/>
          </a:bodyPr>
          <a:lstStyle/>
          <a:p>
            <a:pPr marL="0" marR="0" lvl="0" indent="0" algn="ctr" rtl="0">
              <a:spcBef>
                <a:spcPts val="0"/>
              </a:spcBef>
              <a:spcAft>
                <a:spcPts val="0"/>
              </a:spcAft>
              <a:buNone/>
            </a:pPr>
            <a:r>
              <a:rPr lang="en-US" sz="1200">
                <a:solidFill>
                  <a:schemeClr val="dk1"/>
                </a:solidFill>
                <a:latin typeface="Arial"/>
                <a:ea typeface="Arial"/>
                <a:cs typeface="Arial"/>
                <a:sym typeface="Arial"/>
              </a:rPr>
              <a:t>Interferensi semantik adalah interferensi yang terjadi dalam penggunaan kata yang mempunyai variabel dalam suatu bahasa.</a:t>
            </a:r>
            <a:endParaRPr sz="1200">
              <a:solidFill>
                <a:srgbClr val="3F3F3F"/>
              </a:solidFill>
              <a:latin typeface="Arial"/>
              <a:ea typeface="Arial"/>
              <a:cs typeface="Arial"/>
              <a:sym typeface="Arial"/>
            </a:endParaRPr>
          </a:p>
        </p:txBody>
      </p:sp>
      <p:sp>
        <p:nvSpPr>
          <p:cNvPr id="14511" name="Google Shape;14511;p16"/>
          <p:cNvSpPr txBox="1"/>
          <p:nvPr/>
        </p:nvSpPr>
        <p:spPr>
          <a:xfrm>
            <a:off x="7503495" y="2691888"/>
            <a:ext cx="1630533" cy="2308324"/>
          </a:xfrm>
          <a:prstGeom prst="rect">
            <a:avLst/>
          </a:prstGeom>
          <a:noFill/>
          <a:ln>
            <a:noFill/>
          </a:ln>
        </p:spPr>
        <p:txBody>
          <a:bodyPr spcFirstLastPara="1" wrap="square" lIns="91425" tIns="45700" rIns="91425" bIns="45700" anchor="t" anchorCtr="0">
            <a:spAutoFit/>
          </a:bodyPr>
          <a:lstStyle/>
          <a:p>
            <a:pPr marL="0" marR="0" lvl="0" indent="0" algn="ctr" rtl="0">
              <a:spcBef>
                <a:spcPts val="0"/>
              </a:spcBef>
              <a:spcAft>
                <a:spcPts val="0"/>
              </a:spcAft>
              <a:buNone/>
            </a:pPr>
            <a:r>
              <a:rPr lang="en-US" sz="1200">
                <a:solidFill>
                  <a:schemeClr val="dk1"/>
                </a:solidFill>
                <a:latin typeface="Arial"/>
                <a:ea typeface="Arial"/>
                <a:cs typeface="Arial"/>
                <a:sym typeface="Arial"/>
              </a:rPr>
              <a:t>Interferensi fonologis mencakup intonasi, irama penjedaan dan artikulasi. Interferensi fonologis terjadi apabila penutur mengungkapkan kata-kata dari suatu bahasa dengan menyisipkan bunyi-bunyi bahasa dari bahasa lain.</a:t>
            </a:r>
            <a:endParaRPr sz="1200">
              <a:solidFill>
                <a:srgbClr val="3F3F3F"/>
              </a:solidFill>
              <a:latin typeface="Arial"/>
              <a:ea typeface="Arial"/>
              <a:cs typeface="Arial"/>
              <a:sym typeface="Arial"/>
            </a:endParaRPr>
          </a:p>
        </p:txBody>
      </p:sp>
      <p:sp>
        <p:nvSpPr>
          <p:cNvPr id="14512" name="Google Shape;14512;p16"/>
          <p:cNvSpPr/>
          <p:nvPr/>
        </p:nvSpPr>
        <p:spPr>
          <a:xfrm flipH="1">
            <a:off x="9509167" y="5466233"/>
            <a:ext cx="2552759" cy="1205026"/>
          </a:xfrm>
          <a:custGeom>
            <a:avLst/>
            <a:gdLst/>
            <a:ahLst/>
            <a:cxnLst/>
            <a:rect l="l" t="t" r="r" b="b"/>
            <a:pathLst>
              <a:path w="3217557" h="2654282" extrusionOk="0">
                <a:moveTo>
                  <a:pt x="1384251" y="661544"/>
                </a:moveTo>
                <a:cubicBezTo>
                  <a:pt x="1489083" y="661544"/>
                  <a:pt x="1574067" y="746528"/>
                  <a:pt x="1574067" y="851360"/>
                </a:cubicBezTo>
                <a:cubicBezTo>
                  <a:pt x="1574067" y="956192"/>
                  <a:pt x="1489083" y="1041176"/>
                  <a:pt x="1384251" y="1041176"/>
                </a:cubicBezTo>
                <a:cubicBezTo>
                  <a:pt x="1279419" y="1041176"/>
                  <a:pt x="1194435" y="956192"/>
                  <a:pt x="1194435" y="851360"/>
                </a:cubicBezTo>
                <a:cubicBezTo>
                  <a:pt x="1194435" y="746528"/>
                  <a:pt x="1279419" y="661544"/>
                  <a:pt x="1384251" y="661544"/>
                </a:cubicBezTo>
                <a:close/>
                <a:moveTo>
                  <a:pt x="1993421" y="661544"/>
                </a:moveTo>
                <a:cubicBezTo>
                  <a:pt x="2098253" y="661544"/>
                  <a:pt x="2183237" y="746528"/>
                  <a:pt x="2183237" y="851360"/>
                </a:cubicBezTo>
                <a:cubicBezTo>
                  <a:pt x="2183237" y="956192"/>
                  <a:pt x="2098253" y="1041176"/>
                  <a:pt x="1993421" y="1041176"/>
                </a:cubicBezTo>
                <a:cubicBezTo>
                  <a:pt x="1888589" y="1041176"/>
                  <a:pt x="1803605" y="956192"/>
                  <a:pt x="1803605" y="851360"/>
                </a:cubicBezTo>
                <a:cubicBezTo>
                  <a:pt x="1803605" y="746528"/>
                  <a:pt x="1888589" y="661544"/>
                  <a:pt x="1993421" y="661544"/>
                </a:cubicBezTo>
                <a:close/>
                <a:moveTo>
                  <a:pt x="2602591" y="661544"/>
                </a:moveTo>
                <a:cubicBezTo>
                  <a:pt x="2707423" y="661544"/>
                  <a:pt x="2792407" y="746528"/>
                  <a:pt x="2792407" y="851360"/>
                </a:cubicBezTo>
                <a:cubicBezTo>
                  <a:pt x="2792407" y="956192"/>
                  <a:pt x="2707423" y="1041176"/>
                  <a:pt x="2602591" y="1041176"/>
                </a:cubicBezTo>
                <a:cubicBezTo>
                  <a:pt x="2497759" y="1041176"/>
                  <a:pt x="2412775" y="956192"/>
                  <a:pt x="2412775" y="851360"/>
                </a:cubicBezTo>
                <a:cubicBezTo>
                  <a:pt x="2412775" y="746528"/>
                  <a:pt x="2497759" y="661544"/>
                  <a:pt x="2602591" y="661544"/>
                </a:cubicBezTo>
                <a:close/>
                <a:moveTo>
                  <a:pt x="677114" y="569491"/>
                </a:moveTo>
                <a:lnTo>
                  <a:pt x="330916" y="569491"/>
                </a:lnTo>
                <a:cubicBezTo>
                  <a:pt x="148156" y="569491"/>
                  <a:pt x="0" y="717647"/>
                  <a:pt x="0" y="900407"/>
                </a:cubicBezTo>
                <a:lnTo>
                  <a:pt x="0" y="1952009"/>
                </a:lnTo>
                <a:cubicBezTo>
                  <a:pt x="0" y="2134769"/>
                  <a:pt x="148156" y="2282925"/>
                  <a:pt x="330916" y="2282925"/>
                </a:cubicBezTo>
                <a:lnTo>
                  <a:pt x="711670" y="2282925"/>
                </a:lnTo>
                <a:cubicBezTo>
                  <a:pt x="639726" y="2394386"/>
                  <a:pt x="647101" y="2475544"/>
                  <a:pt x="275077" y="2654282"/>
                </a:cubicBezTo>
                <a:cubicBezTo>
                  <a:pt x="900998" y="2583693"/>
                  <a:pt x="998412" y="2552618"/>
                  <a:pt x="1294529" y="2282925"/>
                </a:cubicBezTo>
                <a:lnTo>
                  <a:pt x="2117356" y="2282925"/>
                </a:lnTo>
                <a:cubicBezTo>
                  <a:pt x="2251554" y="2282925"/>
                  <a:pt x="2367095" y="2203043"/>
                  <a:pt x="2418395" y="2087951"/>
                </a:cubicBezTo>
                <a:cubicBezTo>
                  <a:pt x="2205538" y="2022975"/>
                  <a:pt x="2032941" y="1932583"/>
                  <a:pt x="1830857" y="1799347"/>
                </a:cubicBezTo>
                <a:lnTo>
                  <a:pt x="1008030" y="1799347"/>
                </a:lnTo>
                <a:cubicBezTo>
                  <a:pt x="825270" y="1799347"/>
                  <a:pt x="677114" y="1651191"/>
                  <a:pt x="677114" y="1468431"/>
                </a:cubicBezTo>
                <a:lnTo>
                  <a:pt x="677114" y="569491"/>
                </a:lnTo>
                <a:close/>
                <a:moveTo>
                  <a:pt x="2886641" y="0"/>
                </a:moveTo>
                <a:lnTo>
                  <a:pt x="1100201" y="0"/>
                </a:lnTo>
                <a:cubicBezTo>
                  <a:pt x="917441" y="0"/>
                  <a:pt x="769285" y="148156"/>
                  <a:pt x="769285" y="330916"/>
                </a:cubicBezTo>
                <a:lnTo>
                  <a:pt x="769285" y="1382518"/>
                </a:lnTo>
                <a:cubicBezTo>
                  <a:pt x="769285" y="1565278"/>
                  <a:pt x="917441" y="1713434"/>
                  <a:pt x="1100201" y="1713434"/>
                </a:cubicBezTo>
                <a:lnTo>
                  <a:pt x="1923028" y="1713434"/>
                </a:lnTo>
                <a:cubicBezTo>
                  <a:pt x="2301032" y="1962656"/>
                  <a:pt x="2453037" y="2007378"/>
                  <a:pt x="3078958" y="2077967"/>
                </a:cubicBezTo>
                <a:cubicBezTo>
                  <a:pt x="2713759" y="1878758"/>
                  <a:pt x="2673367" y="1899957"/>
                  <a:pt x="2505887" y="1713434"/>
                </a:cubicBezTo>
                <a:lnTo>
                  <a:pt x="2886641" y="1713434"/>
                </a:lnTo>
                <a:cubicBezTo>
                  <a:pt x="3069401" y="1713434"/>
                  <a:pt x="3217557" y="1565278"/>
                  <a:pt x="3217557" y="1382518"/>
                </a:cubicBezTo>
                <a:lnTo>
                  <a:pt x="3217557" y="330916"/>
                </a:lnTo>
                <a:cubicBezTo>
                  <a:pt x="3217557" y="148156"/>
                  <a:pt x="3069401" y="0"/>
                  <a:pt x="2886641" y="0"/>
                </a:cubicBezTo>
                <a:close/>
              </a:path>
            </a:pathLst>
          </a:custGeom>
          <a:solidFill>
            <a:schemeClr val="accent4"/>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700">
              <a:solidFill>
                <a:schemeClr val="lt1"/>
              </a:solidFill>
              <a:latin typeface="Arial"/>
              <a:ea typeface="Arial"/>
              <a:cs typeface="Arial"/>
              <a:sym typeface="Arial"/>
            </a:endParaRPr>
          </a:p>
        </p:txBody>
      </p:sp>
    </p:spTree>
  </p:cSld>
  <p:clrMapOvr>
    <a:masterClrMapping/>
  </p:clrMapOvr>
  <mc:AlternateContent xmlns:mc="http://schemas.openxmlformats.org/markup-compatibility/2006">
    <mc:Choice xmlns:p14="http://schemas.microsoft.com/office/powerpoint/2010/main" Requires="p14">
      <p:transition spd="slow" p14:dur="2500">
        <p:checker/>
      </p:transition>
    </mc:Choice>
    <mc:Fallback>
      <p:transition spd="slow">
        <p:checker/>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14508"/>
                                        </p:tgtEl>
                                        <p:attrNameLst>
                                          <p:attrName>style.visibility</p:attrName>
                                        </p:attrNameLst>
                                      </p:cBhvr>
                                      <p:to>
                                        <p:strVal val="visible"/>
                                      </p:to>
                                    </p:set>
                                    <p:animEffect transition="in" filter="fade">
                                      <p:cBhvr>
                                        <p:cTn id="7" dur="500"/>
                                        <p:tgtEl>
                                          <p:spTgt spid="14508"/>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14509"/>
                                        </p:tgtEl>
                                        <p:attrNameLst>
                                          <p:attrName>style.visibility</p:attrName>
                                        </p:attrNameLst>
                                      </p:cBhvr>
                                      <p:to>
                                        <p:strVal val="visible"/>
                                      </p:to>
                                    </p:set>
                                    <p:animEffect transition="in" filter="fade">
                                      <p:cBhvr>
                                        <p:cTn id="12" dur="500"/>
                                        <p:tgtEl>
                                          <p:spTgt spid="14509"/>
                                        </p:tgtEl>
                                      </p:cBhvr>
                                    </p:animEffect>
                                  </p:childTnLst>
                                </p:cTn>
                              </p:par>
                              <p:par>
                                <p:cTn id="13" presetID="10" presetClass="entr" presetSubtype="0" fill="hold" nodeType="withEffect">
                                  <p:stCondLst>
                                    <p:cond delay="0"/>
                                  </p:stCondLst>
                                  <p:childTnLst>
                                    <p:set>
                                      <p:cBhvr>
                                        <p:cTn id="14" dur="1" fill="hold">
                                          <p:stCondLst>
                                            <p:cond delay="0"/>
                                          </p:stCondLst>
                                        </p:cTn>
                                        <p:tgtEl>
                                          <p:spTgt spid="14482"/>
                                        </p:tgtEl>
                                        <p:attrNameLst>
                                          <p:attrName>style.visibility</p:attrName>
                                        </p:attrNameLst>
                                      </p:cBhvr>
                                      <p:to>
                                        <p:strVal val="visible"/>
                                      </p:to>
                                    </p:set>
                                    <p:animEffect transition="in" filter="fade">
                                      <p:cBhvr>
                                        <p:cTn id="15" dur="500"/>
                                        <p:tgtEl>
                                          <p:spTgt spid="14482"/>
                                        </p:tgtEl>
                                      </p:cBhvr>
                                    </p:animEffect>
                                  </p:childTnLst>
                                </p:cTn>
                              </p:par>
                            </p:childTnLst>
                          </p:cTn>
                        </p:par>
                      </p:childTnLst>
                    </p:cTn>
                  </p:par>
                  <p:par>
                    <p:cTn id="16" fill="hold">
                      <p:stCondLst>
                        <p:cond delay="indefinite"/>
                      </p:stCondLst>
                      <p:childTnLst>
                        <p:par>
                          <p:cTn id="17" fill="hold">
                            <p:stCondLst>
                              <p:cond delay="0"/>
                            </p:stCondLst>
                            <p:childTnLst>
                              <p:par>
                                <p:cTn id="18" presetID="10" presetClass="entr" presetSubtype="0" fill="hold" nodeType="clickEffect">
                                  <p:stCondLst>
                                    <p:cond delay="0"/>
                                  </p:stCondLst>
                                  <p:childTnLst>
                                    <p:set>
                                      <p:cBhvr>
                                        <p:cTn id="19" dur="1" fill="hold">
                                          <p:stCondLst>
                                            <p:cond delay="0"/>
                                          </p:stCondLst>
                                        </p:cTn>
                                        <p:tgtEl>
                                          <p:spTgt spid="14499">
                                            <p:txEl>
                                              <p:pRg st="0" end="0"/>
                                            </p:txEl>
                                          </p:spTgt>
                                        </p:tgtEl>
                                        <p:attrNameLst>
                                          <p:attrName>style.visibility</p:attrName>
                                        </p:attrNameLst>
                                      </p:cBhvr>
                                      <p:to>
                                        <p:strVal val="visible"/>
                                      </p:to>
                                    </p:set>
                                    <p:animEffect transition="in" filter="fade">
                                      <p:cBhvr>
                                        <p:cTn id="20" dur="500"/>
                                        <p:tgtEl>
                                          <p:spTgt spid="14499">
                                            <p:txEl>
                                              <p:pRg st="0" end="0"/>
                                            </p:txEl>
                                          </p:spTgt>
                                        </p:tgtEl>
                                      </p:cBhvr>
                                    </p:animEffect>
                                  </p:childTnLst>
                                </p:cTn>
                              </p:par>
                            </p:childTnLst>
                          </p:cTn>
                        </p:par>
                      </p:childTnLst>
                    </p:cTn>
                  </p:par>
                  <p:par>
                    <p:cTn id="21" fill="hold">
                      <p:stCondLst>
                        <p:cond delay="indefinite"/>
                      </p:stCondLst>
                      <p:childTnLst>
                        <p:par>
                          <p:cTn id="22" fill="hold">
                            <p:stCondLst>
                              <p:cond delay="0"/>
                            </p:stCondLst>
                            <p:childTnLst>
                              <p:par>
                                <p:cTn id="23" presetID="10" presetClass="entr" presetSubtype="0" fill="hold" nodeType="clickEffect">
                                  <p:stCondLst>
                                    <p:cond delay="0"/>
                                  </p:stCondLst>
                                  <p:childTnLst>
                                    <p:set>
                                      <p:cBhvr>
                                        <p:cTn id="24" dur="1" fill="hold">
                                          <p:stCondLst>
                                            <p:cond delay="0"/>
                                          </p:stCondLst>
                                        </p:cTn>
                                        <p:tgtEl>
                                          <p:spTgt spid="14510"/>
                                        </p:tgtEl>
                                        <p:attrNameLst>
                                          <p:attrName>style.visibility</p:attrName>
                                        </p:attrNameLst>
                                      </p:cBhvr>
                                      <p:to>
                                        <p:strVal val="visible"/>
                                      </p:to>
                                    </p:set>
                                    <p:animEffect transition="in" filter="fade">
                                      <p:cBhvr>
                                        <p:cTn id="25" dur="500"/>
                                        <p:tgtEl>
                                          <p:spTgt spid="14510"/>
                                        </p:tgtEl>
                                      </p:cBhvr>
                                    </p:animEffect>
                                  </p:childTnLst>
                                </p:cTn>
                              </p:par>
                            </p:childTnLst>
                          </p:cTn>
                        </p:par>
                      </p:childTnLst>
                    </p:cTn>
                  </p:par>
                  <p:par>
                    <p:cTn id="26" fill="hold">
                      <p:stCondLst>
                        <p:cond delay="indefinite"/>
                      </p:stCondLst>
                      <p:childTnLst>
                        <p:par>
                          <p:cTn id="27" fill="hold">
                            <p:stCondLst>
                              <p:cond delay="0"/>
                            </p:stCondLst>
                            <p:childTnLst>
                              <p:par>
                                <p:cTn id="28" presetID="10" presetClass="entr" presetSubtype="0" fill="hold" nodeType="clickEffect">
                                  <p:stCondLst>
                                    <p:cond delay="0"/>
                                  </p:stCondLst>
                                  <p:childTnLst>
                                    <p:set>
                                      <p:cBhvr>
                                        <p:cTn id="29" dur="1" fill="hold">
                                          <p:stCondLst>
                                            <p:cond delay="0"/>
                                          </p:stCondLst>
                                        </p:cTn>
                                        <p:tgtEl>
                                          <p:spTgt spid="14501"/>
                                        </p:tgtEl>
                                        <p:attrNameLst>
                                          <p:attrName>style.visibility</p:attrName>
                                        </p:attrNameLst>
                                      </p:cBhvr>
                                      <p:to>
                                        <p:strVal val="visible"/>
                                      </p:to>
                                    </p:set>
                                    <p:animEffect transition="in" filter="fade">
                                      <p:cBhvr>
                                        <p:cTn id="30" dur="500"/>
                                        <p:tgtEl>
                                          <p:spTgt spid="14501"/>
                                        </p:tgtEl>
                                      </p:cBhvr>
                                    </p:animEffect>
                                  </p:childTnLst>
                                </p:cTn>
                              </p:par>
                            </p:childTnLst>
                          </p:cTn>
                        </p:par>
                      </p:childTnLst>
                    </p:cTn>
                  </p:par>
                  <p:par>
                    <p:cTn id="31" fill="hold">
                      <p:stCondLst>
                        <p:cond delay="indefinite"/>
                      </p:stCondLst>
                      <p:childTnLst>
                        <p:par>
                          <p:cTn id="32" fill="hold">
                            <p:stCondLst>
                              <p:cond delay="0"/>
                            </p:stCondLst>
                            <p:childTnLst>
                              <p:par>
                                <p:cTn id="33" presetID="10" presetClass="entr" presetSubtype="0" fill="hold" nodeType="clickEffect">
                                  <p:stCondLst>
                                    <p:cond delay="0"/>
                                  </p:stCondLst>
                                  <p:childTnLst>
                                    <p:set>
                                      <p:cBhvr>
                                        <p:cTn id="34" dur="1" fill="hold">
                                          <p:stCondLst>
                                            <p:cond delay="0"/>
                                          </p:stCondLst>
                                        </p:cTn>
                                        <p:tgtEl>
                                          <p:spTgt spid="14511"/>
                                        </p:tgtEl>
                                        <p:attrNameLst>
                                          <p:attrName>style.visibility</p:attrName>
                                        </p:attrNameLst>
                                      </p:cBhvr>
                                      <p:to>
                                        <p:strVal val="visible"/>
                                      </p:to>
                                    </p:set>
                                    <p:animEffect transition="in" filter="fade">
                                      <p:cBhvr>
                                        <p:cTn id="35" dur="500"/>
                                        <p:tgtEl>
                                          <p:spTgt spid="14511"/>
                                        </p:tgtEl>
                                      </p:cBhvr>
                                    </p:animEffect>
                                  </p:childTnLst>
                                </p:cTn>
                              </p:par>
                            </p:childTnLst>
                          </p:cTn>
                        </p:par>
                      </p:childTnLst>
                    </p:cTn>
                  </p:par>
                  <p:par>
                    <p:cTn id="36" fill="hold">
                      <p:stCondLst>
                        <p:cond delay="indefinite"/>
                      </p:stCondLst>
                      <p:childTnLst>
                        <p:par>
                          <p:cTn id="37" fill="hold">
                            <p:stCondLst>
                              <p:cond delay="0"/>
                            </p:stCondLst>
                            <p:childTnLst>
                              <p:par>
                                <p:cTn id="38" presetID="10" presetClass="entr" presetSubtype="0" fill="hold" nodeType="clickEffect">
                                  <p:stCondLst>
                                    <p:cond delay="0"/>
                                  </p:stCondLst>
                                  <p:childTnLst>
                                    <p:set>
                                      <p:cBhvr>
                                        <p:cTn id="39" dur="1" fill="hold">
                                          <p:stCondLst>
                                            <p:cond delay="0"/>
                                          </p:stCondLst>
                                        </p:cTn>
                                        <p:tgtEl>
                                          <p:spTgt spid="14502">
                                            <p:txEl>
                                              <p:pRg st="0" end="0"/>
                                            </p:txEl>
                                          </p:spTgt>
                                        </p:tgtEl>
                                        <p:attrNameLst>
                                          <p:attrName>style.visibility</p:attrName>
                                        </p:attrNameLst>
                                      </p:cBhvr>
                                      <p:to>
                                        <p:strVal val="visible"/>
                                      </p:to>
                                    </p:set>
                                    <p:animEffect transition="in" filter="fade">
                                      <p:cBhvr>
                                        <p:cTn id="40" dur="500"/>
                                        <p:tgtEl>
                                          <p:spTgt spid="14502">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Shape 14516"/>
        <p:cNvGrpSpPr/>
        <p:nvPr/>
      </p:nvGrpSpPr>
      <p:grpSpPr>
        <a:xfrm>
          <a:off x="0" y="0"/>
          <a:ext cx="0" cy="0"/>
          <a:chOff x="0" y="0"/>
          <a:chExt cx="0" cy="0"/>
        </a:xfrm>
      </p:grpSpPr>
      <p:sp>
        <p:nvSpPr>
          <p:cNvPr id="14517" name="Google Shape;14517;p17"/>
          <p:cNvSpPr txBox="1">
            <a:spLocks noGrp="1"/>
          </p:cNvSpPr>
          <p:nvPr>
            <p:ph type="body" idx="1"/>
          </p:nvPr>
        </p:nvSpPr>
        <p:spPr>
          <a:xfrm>
            <a:off x="375781" y="2769200"/>
            <a:ext cx="11573197" cy="724247"/>
          </a:xfrm>
          <a:prstGeom prst="rect">
            <a:avLst/>
          </a:prstGeom>
          <a:noFill/>
          <a:ln>
            <a:noFill/>
          </a:ln>
        </p:spPr>
        <p:txBody>
          <a:bodyPr spcFirstLastPara="1" wrap="square" lIns="91425" tIns="45700" rIns="91425" bIns="45700" anchor="ctr" anchorCtr="0">
            <a:noAutofit/>
          </a:bodyPr>
          <a:lstStyle/>
          <a:p>
            <a:pPr marL="0" lvl="0" indent="0" algn="ctr" rtl="0">
              <a:lnSpc>
                <a:spcPct val="90000"/>
              </a:lnSpc>
              <a:spcBef>
                <a:spcPts val="0"/>
              </a:spcBef>
              <a:spcAft>
                <a:spcPts val="0"/>
              </a:spcAft>
              <a:buClr>
                <a:srgbClr val="262626"/>
              </a:buClr>
              <a:buSzPts val="5400"/>
              <a:buNone/>
            </a:pPr>
            <a:r>
              <a:rPr lang="en-US"/>
              <a:t>TERIMA KASIH</a:t>
            </a:r>
            <a:endParaRPr/>
          </a:p>
        </p:txBody>
      </p:sp>
    </p:spTree>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8287"/>
        <p:cNvGrpSpPr/>
        <p:nvPr/>
      </p:nvGrpSpPr>
      <p:grpSpPr>
        <a:xfrm>
          <a:off x="0" y="0"/>
          <a:ext cx="0" cy="0"/>
          <a:chOff x="0" y="0"/>
          <a:chExt cx="0" cy="0"/>
        </a:xfrm>
      </p:grpSpPr>
      <p:sp>
        <p:nvSpPr>
          <p:cNvPr id="8288" name="Google Shape;8288;p2"/>
          <p:cNvSpPr/>
          <p:nvPr/>
        </p:nvSpPr>
        <p:spPr>
          <a:xfrm>
            <a:off x="1" y="0"/>
            <a:ext cx="4868173" cy="6858000"/>
          </a:xfrm>
          <a:custGeom>
            <a:avLst/>
            <a:gdLst/>
            <a:ahLst/>
            <a:cxnLst/>
            <a:rect l="l" t="t" r="r" b="b"/>
            <a:pathLst>
              <a:path w="4868173" h="6858000" extrusionOk="0">
                <a:moveTo>
                  <a:pt x="0" y="0"/>
                </a:moveTo>
                <a:lnTo>
                  <a:pt x="4868173" y="0"/>
                </a:lnTo>
                <a:lnTo>
                  <a:pt x="2126832" y="6858000"/>
                </a:lnTo>
                <a:lnTo>
                  <a:pt x="0" y="6858000"/>
                </a:lnTo>
                <a:close/>
              </a:path>
            </a:pathLst>
          </a:custGeom>
          <a:solidFill>
            <a:schemeClr val="accen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Arial"/>
              <a:ea typeface="Arial"/>
              <a:cs typeface="Arial"/>
              <a:sym typeface="Arial"/>
            </a:endParaRPr>
          </a:p>
        </p:txBody>
      </p:sp>
      <p:sp>
        <p:nvSpPr>
          <p:cNvPr id="8289" name="Google Shape;8289;p2"/>
          <p:cNvSpPr txBox="1"/>
          <p:nvPr/>
        </p:nvSpPr>
        <p:spPr>
          <a:xfrm>
            <a:off x="229607" y="188698"/>
            <a:ext cx="3517324" cy="830997"/>
          </a:xfrm>
          <a:prstGeom prst="rect">
            <a:avLst/>
          </a:prstGeom>
          <a:noFill/>
          <a:ln>
            <a:noFill/>
          </a:ln>
        </p:spPr>
        <p:txBody>
          <a:bodyPr spcFirstLastPara="1" wrap="square" lIns="91425" tIns="45700" rIns="91425" bIns="45700" anchor="ctr" anchorCtr="0">
            <a:spAutoFit/>
          </a:bodyPr>
          <a:lstStyle/>
          <a:p>
            <a:pPr marL="0" marR="0" lvl="0" indent="0" algn="l" rtl="0">
              <a:spcBef>
                <a:spcPts val="0"/>
              </a:spcBef>
              <a:spcAft>
                <a:spcPts val="0"/>
              </a:spcAft>
              <a:buNone/>
            </a:pPr>
            <a:r>
              <a:rPr lang="en-US" sz="4800">
                <a:solidFill>
                  <a:srgbClr val="FC4B9D"/>
                </a:solidFill>
                <a:latin typeface="Arial"/>
                <a:ea typeface="Arial"/>
                <a:cs typeface="Arial"/>
                <a:sym typeface="Arial"/>
              </a:rPr>
              <a:t>Analisis </a:t>
            </a:r>
            <a:endParaRPr sz="4800">
              <a:solidFill>
                <a:srgbClr val="FC4B9D"/>
              </a:solidFill>
              <a:latin typeface="Arial"/>
              <a:ea typeface="Arial"/>
              <a:cs typeface="Arial"/>
              <a:sym typeface="Arial"/>
            </a:endParaRPr>
          </a:p>
        </p:txBody>
      </p:sp>
      <p:sp>
        <p:nvSpPr>
          <p:cNvPr id="8290" name="Google Shape;8290;p2"/>
          <p:cNvSpPr txBox="1"/>
          <p:nvPr/>
        </p:nvSpPr>
        <p:spPr>
          <a:xfrm>
            <a:off x="229607" y="957913"/>
            <a:ext cx="3517324" cy="830997"/>
          </a:xfrm>
          <a:prstGeom prst="rect">
            <a:avLst/>
          </a:prstGeom>
          <a:noFill/>
          <a:ln>
            <a:noFill/>
          </a:ln>
        </p:spPr>
        <p:txBody>
          <a:bodyPr spcFirstLastPara="1" wrap="square" lIns="91425" tIns="45700" rIns="91425" bIns="45700" anchor="ctr" anchorCtr="0">
            <a:spAutoFit/>
          </a:bodyPr>
          <a:lstStyle/>
          <a:p>
            <a:pPr marL="0" marR="0" lvl="0" indent="0" algn="l" rtl="0">
              <a:spcBef>
                <a:spcPts val="0"/>
              </a:spcBef>
              <a:spcAft>
                <a:spcPts val="0"/>
              </a:spcAft>
              <a:buNone/>
            </a:pPr>
            <a:r>
              <a:rPr lang="en-US" sz="4800">
                <a:solidFill>
                  <a:srgbClr val="FC4B9D"/>
                </a:solidFill>
                <a:latin typeface="Arial"/>
                <a:ea typeface="Arial"/>
                <a:cs typeface="Arial"/>
                <a:sym typeface="Arial"/>
              </a:rPr>
              <a:t>Kontrastif</a:t>
            </a:r>
            <a:endParaRPr sz="4800">
              <a:solidFill>
                <a:srgbClr val="FC4B9D"/>
              </a:solidFill>
              <a:latin typeface="Arial"/>
              <a:ea typeface="Arial"/>
              <a:cs typeface="Arial"/>
              <a:sym typeface="Arial"/>
            </a:endParaRPr>
          </a:p>
        </p:txBody>
      </p:sp>
      <p:cxnSp>
        <p:nvCxnSpPr>
          <p:cNvPr id="8291" name="Google Shape;8291;p2"/>
          <p:cNvCxnSpPr/>
          <p:nvPr/>
        </p:nvCxnSpPr>
        <p:spPr>
          <a:xfrm flipH="1">
            <a:off x="10945789" y="4140745"/>
            <a:ext cx="1001829" cy="2528035"/>
          </a:xfrm>
          <a:prstGeom prst="straightConnector1">
            <a:avLst/>
          </a:prstGeom>
          <a:noFill/>
          <a:ln w="76200" cap="rnd" cmpd="sng">
            <a:solidFill>
              <a:schemeClr val="accent2"/>
            </a:solidFill>
            <a:prstDash val="solid"/>
            <a:miter lim="800000"/>
            <a:headEnd type="none" w="sm" len="sm"/>
            <a:tailEnd type="none" w="sm" len="sm"/>
          </a:ln>
        </p:spPr>
      </p:cxnSp>
      <p:cxnSp>
        <p:nvCxnSpPr>
          <p:cNvPr id="8292" name="Google Shape;8292;p2"/>
          <p:cNvCxnSpPr/>
          <p:nvPr/>
        </p:nvCxnSpPr>
        <p:spPr>
          <a:xfrm flipH="1">
            <a:off x="1797103" y="4140745"/>
            <a:ext cx="1001829" cy="2528035"/>
          </a:xfrm>
          <a:prstGeom prst="straightConnector1">
            <a:avLst/>
          </a:prstGeom>
          <a:noFill/>
          <a:ln w="76200" cap="rnd" cmpd="sng">
            <a:solidFill>
              <a:schemeClr val="accent1"/>
            </a:solidFill>
            <a:prstDash val="solid"/>
            <a:miter lim="800000"/>
            <a:headEnd type="none" w="sm" len="sm"/>
            <a:tailEnd type="none" w="sm" len="sm"/>
          </a:ln>
        </p:spPr>
      </p:cxnSp>
      <p:cxnSp>
        <p:nvCxnSpPr>
          <p:cNvPr id="8293" name="Google Shape;8293;p2"/>
          <p:cNvCxnSpPr/>
          <p:nvPr/>
        </p:nvCxnSpPr>
        <p:spPr>
          <a:xfrm flipH="1">
            <a:off x="1393342" y="4920916"/>
            <a:ext cx="679417" cy="1714456"/>
          </a:xfrm>
          <a:prstGeom prst="straightConnector1">
            <a:avLst/>
          </a:prstGeom>
          <a:noFill/>
          <a:ln w="76200" cap="rnd" cmpd="sng">
            <a:solidFill>
              <a:schemeClr val="accent1"/>
            </a:solidFill>
            <a:prstDash val="solid"/>
            <a:miter lim="800000"/>
            <a:headEnd type="none" w="sm" len="sm"/>
            <a:tailEnd type="none" w="sm" len="sm"/>
          </a:ln>
        </p:spPr>
      </p:cxnSp>
      <p:cxnSp>
        <p:nvCxnSpPr>
          <p:cNvPr id="8294" name="Google Shape;8294;p2"/>
          <p:cNvCxnSpPr/>
          <p:nvPr/>
        </p:nvCxnSpPr>
        <p:spPr>
          <a:xfrm flipH="1">
            <a:off x="972424" y="5607124"/>
            <a:ext cx="402446" cy="1015544"/>
          </a:xfrm>
          <a:prstGeom prst="straightConnector1">
            <a:avLst/>
          </a:prstGeom>
          <a:noFill/>
          <a:ln w="76200" cap="rnd" cmpd="sng">
            <a:solidFill>
              <a:schemeClr val="accent1"/>
            </a:solidFill>
            <a:prstDash val="solid"/>
            <a:miter lim="800000"/>
            <a:headEnd type="none" w="sm" len="sm"/>
            <a:tailEnd type="none" w="sm" len="sm"/>
          </a:ln>
        </p:spPr>
      </p:cxnSp>
      <p:cxnSp>
        <p:nvCxnSpPr>
          <p:cNvPr id="8295" name="Google Shape;8295;p2"/>
          <p:cNvCxnSpPr/>
          <p:nvPr/>
        </p:nvCxnSpPr>
        <p:spPr>
          <a:xfrm flipH="1">
            <a:off x="10604895" y="5230026"/>
            <a:ext cx="575020" cy="1451018"/>
          </a:xfrm>
          <a:prstGeom prst="straightConnector1">
            <a:avLst/>
          </a:prstGeom>
          <a:noFill/>
          <a:ln w="76200" cap="rnd" cmpd="sng">
            <a:solidFill>
              <a:schemeClr val="accent2"/>
            </a:solidFill>
            <a:prstDash val="solid"/>
            <a:miter lim="800000"/>
            <a:headEnd type="none" w="sm" len="sm"/>
            <a:tailEnd type="none" w="sm" len="sm"/>
          </a:ln>
        </p:spPr>
      </p:cxnSp>
      <p:sp>
        <p:nvSpPr>
          <p:cNvPr id="8296" name="Google Shape;8296;p2"/>
          <p:cNvSpPr/>
          <p:nvPr/>
        </p:nvSpPr>
        <p:spPr>
          <a:xfrm>
            <a:off x="5181818" y="490066"/>
            <a:ext cx="5904656" cy="720080"/>
          </a:xfrm>
          <a:prstGeom prst="ellipse">
            <a:avLst/>
          </a:prstGeom>
          <a:solidFill>
            <a:schemeClr val="accent1"/>
          </a:solidFill>
          <a:ln w="12700" cap="flat" cmpd="sng">
            <a:solidFill>
              <a:srgbClr val="B9859D"/>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Arial"/>
              <a:ea typeface="Arial"/>
              <a:cs typeface="Arial"/>
              <a:sym typeface="Arial"/>
            </a:endParaRPr>
          </a:p>
        </p:txBody>
      </p:sp>
      <p:sp>
        <p:nvSpPr>
          <p:cNvPr id="8297" name="Google Shape;8297;p2"/>
          <p:cNvSpPr txBox="1"/>
          <p:nvPr/>
        </p:nvSpPr>
        <p:spPr>
          <a:xfrm>
            <a:off x="4091354" y="0"/>
            <a:ext cx="8229600" cy="1143000"/>
          </a:xfrm>
          <a:prstGeom prst="rect">
            <a:avLst/>
          </a:prstGeom>
          <a:noFill/>
          <a:ln>
            <a:noFill/>
          </a:ln>
        </p:spPr>
        <p:txBody>
          <a:bodyPr spcFirstLastPara="1" wrap="square" lIns="91425" tIns="45700" rIns="91425" bIns="45700" anchor="b" anchorCtr="0">
            <a:normAutofit/>
          </a:bodyPr>
          <a:lstStyle/>
          <a:p>
            <a:pPr marL="0" marR="0" lvl="0" indent="0" algn="ctr" rtl="0">
              <a:spcBef>
                <a:spcPts val="0"/>
              </a:spcBef>
              <a:spcAft>
                <a:spcPts val="0"/>
              </a:spcAft>
              <a:buClr>
                <a:schemeClr val="dk1"/>
              </a:buClr>
              <a:buSzPts val="3200"/>
              <a:buFont typeface="Arial"/>
              <a:buNone/>
            </a:pPr>
            <a:r>
              <a:rPr lang="en-US" sz="3200" b="1" cap="none">
                <a:solidFill>
                  <a:schemeClr val="dk1"/>
                </a:solidFill>
                <a:latin typeface="Arial"/>
                <a:ea typeface="Arial"/>
                <a:cs typeface="Arial"/>
                <a:sym typeface="Arial"/>
              </a:rPr>
              <a:t>ANALISIS KONSTRATIF</a:t>
            </a:r>
            <a:endParaRPr sz="3200" b="1" cap="none">
              <a:solidFill>
                <a:schemeClr val="dk1"/>
              </a:solidFill>
              <a:latin typeface="Arial"/>
              <a:ea typeface="Arial"/>
              <a:cs typeface="Arial"/>
              <a:sym typeface="Arial"/>
            </a:endParaRPr>
          </a:p>
        </p:txBody>
      </p:sp>
      <p:sp>
        <p:nvSpPr>
          <p:cNvPr id="8298" name="Google Shape;8298;p2"/>
          <p:cNvSpPr/>
          <p:nvPr/>
        </p:nvSpPr>
        <p:spPr>
          <a:xfrm>
            <a:off x="4548808" y="1856432"/>
            <a:ext cx="2088232" cy="504056"/>
          </a:xfrm>
          <a:prstGeom prst="roundRect">
            <a:avLst>
              <a:gd name="adj" fmla="val 16667"/>
            </a:avLst>
          </a:prstGeom>
          <a:solidFill>
            <a:schemeClr val="accent1"/>
          </a:solidFill>
          <a:ln w="12700" cap="flat" cmpd="sng">
            <a:solidFill>
              <a:srgbClr val="B9859D"/>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r>
              <a:rPr lang="en-US" sz="1800">
                <a:solidFill>
                  <a:schemeClr val="dk1"/>
                </a:solidFill>
                <a:latin typeface="Arial"/>
                <a:ea typeface="Arial"/>
                <a:cs typeface="Arial"/>
                <a:sym typeface="Arial"/>
              </a:rPr>
              <a:t>Analisis</a:t>
            </a:r>
            <a:endParaRPr sz="1800">
              <a:solidFill>
                <a:schemeClr val="dk1"/>
              </a:solidFill>
              <a:latin typeface="Arial"/>
              <a:ea typeface="Arial"/>
              <a:cs typeface="Arial"/>
              <a:sym typeface="Arial"/>
            </a:endParaRPr>
          </a:p>
        </p:txBody>
      </p:sp>
      <p:sp>
        <p:nvSpPr>
          <p:cNvPr id="8299" name="Google Shape;8299;p2"/>
          <p:cNvSpPr/>
          <p:nvPr/>
        </p:nvSpPr>
        <p:spPr>
          <a:xfrm>
            <a:off x="3972744" y="2987401"/>
            <a:ext cx="3240360" cy="2952328"/>
          </a:xfrm>
          <a:prstGeom prst="roundRect">
            <a:avLst>
              <a:gd name="adj" fmla="val 16667"/>
            </a:avLst>
          </a:prstGeom>
          <a:solidFill>
            <a:schemeClr val="accent1"/>
          </a:solidFill>
          <a:ln w="12700" cap="flat" cmpd="sng">
            <a:solidFill>
              <a:srgbClr val="B9859D"/>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r>
              <a:rPr lang="en-US" sz="1800">
                <a:solidFill>
                  <a:schemeClr val="dk1"/>
                </a:solidFill>
                <a:latin typeface="Arial"/>
                <a:ea typeface="Arial"/>
                <a:cs typeface="Arial"/>
                <a:sym typeface="Arial"/>
              </a:rPr>
              <a:t>Penguraian suatu pokok atas berbagai bagiannya dan penelaahan bagian itu sendiri serta hubungan antarbagian untuk memperoleh pengertian yang tepat dan pemahaman arti keseluruhannya (KBBI V)</a:t>
            </a:r>
            <a:endParaRPr sz="1800">
              <a:solidFill>
                <a:schemeClr val="dk1"/>
              </a:solidFill>
              <a:latin typeface="Arial"/>
              <a:ea typeface="Arial"/>
              <a:cs typeface="Arial"/>
              <a:sym typeface="Arial"/>
            </a:endParaRPr>
          </a:p>
        </p:txBody>
      </p:sp>
      <p:sp>
        <p:nvSpPr>
          <p:cNvPr id="8300" name="Google Shape;8300;p2"/>
          <p:cNvSpPr/>
          <p:nvPr/>
        </p:nvSpPr>
        <p:spPr>
          <a:xfrm>
            <a:off x="9162328" y="1856432"/>
            <a:ext cx="2088232" cy="504056"/>
          </a:xfrm>
          <a:prstGeom prst="roundRect">
            <a:avLst>
              <a:gd name="adj" fmla="val 16667"/>
            </a:avLst>
          </a:prstGeom>
          <a:solidFill>
            <a:schemeClr val="accent1"/>
          </a:solidFill>
          <a:ln w="12700" cap="flat" cmpd="sng">
            <a:solidFill>
              <a:srgbClr val="B9859D"/>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r>
              <a:rPr lang="en-US" sz="1800">
                <a:solidFill>
                  <a:schemeClr val="dk1"/>
                </a:solidFill>
                <a:latin typeface="Arial"/>
                <a:ea typeface="Arial"/>
                <a:cs typeface="Arial"/>
                <a:sym typeface="Arial"/>
              </a:rPr>
              <a:t>Konstratif</a:t>
            </a:r>
            <a:endParaRPr sz="1800">
              <a:solidFill>
                <a:schemeClr val="dk1"/>
              </a:solidFill>
              <a:latin typeface="Arial"/>
              <a:ea typeface="Arial"/>
              <a:cs typeface="Arial"/>
              <a:sym typeface="Arial"/>
            </a:endParaRPr>
          </a:p>
        </p:txBody>
      </p:sp>
      <p:sp>
        <p:nvSpPr>
          <p:cNvPr id="8301" name="Google Shape;8301;p2"/>
          <p:cNvSpPr/>
          <p:nvPr/>
        </p:nvSpPr>
        <p:spPr>
          <a:xfrm>
            <a:off x="8586264" y="2987401"/>
            <a:ext cx="3240360" cy="2952328"/>
          </a:xfrm>
          <a:prstGeom prst="roundRect">
            <a:avLst>
              <a:gd name="adj" fmla="val 16667"/>
            </a:avLst>
          </a:prstGeom>
          <a:solidFill>
            <a:schemeClr val="accent1"/>
          </a:solidFill>
          <a:ln w="12700" cap="flat" cmpd="sng">
            <a:solidFill>
              <a:srgbClr val="B9859D"/>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r>
              <a:rPr lang="en-US" sz="1800">
                <a:solidFill>
                  <a:schemeClr val="dk1"/>
                </a:solidFill>
                <a:latin typeface="Arial"/>
                <a:ea typeface="Arial"/>
                <a:cs typeface="Arial"/>
                <a:sym typeface="Arial"/>
              </a:rPr>
              <a:t>Ajektiva yang bermakna memperlihatkan perbedaan yang nyata apabila diperbandingkan (KBBI, 1989: 458-459).</a:t>
            </a:r>
            <a:endParaRPr sz="1800">
              <a:solidFill>
                <a:schemeClr val="dk1"/>
              </a:solidFill>
              <a:latin typeface="Arial"/>
              <a:ea typeface="Arial"/>
              <a:cs typeface="Arial"/>
              <a:sym typeface="Arial"/>
            </a:endParaRPr>
          </a:p>
        </p:txBody>
      </p:sp>
      <p:cxnSp>
        <p:nvCxnSpPr>
          <p:cNvPr id="8302" name="Google Shape;8302;p2"/>
          <p:cNvCxnSpPr>
            <a:stCxn id="8296" idx="4"/>
            <a:endCxn id="8298" idx="0"/>
          </p:cNvCxnSpPr>
          <p:nvPr/>
        </p:nvCxnSpPr>
        <p:spPr>
          <a:xfrm flipH="1">
            <a:off x="5592846" y="1210146"/>
            <a:ext cx="2541300" cy="646200"/>
          </a:xfrm>
          <a:prstGeom prst="straightConnector1">
            <a:avLst/>
          </a:prstGeom>
          <a:noFill/>
          <a:ln w="12700" cap="flat" cmpd="sng">
            <a:solidFill>
              <a:schemeClr val="dk1"/>
            </a:solidFill>
            <a:prstDash val="solid"/>
            <a:miter lim="800000"/>
            <a:headEnd type="none" w="sm" len="sm"/>
            <a:tailEnd type="stealth" w="med" len="med"/>
          </a:ln>
        </p:spPr>
      </p:cxnSp>
      <p:cxnSp>
        <p:nvCxnSpPr>
          <p:cNvPr id="8303" name="Google Shape;8303;p2"/>
          <p:cNvCxnSpPr>
            <a:stCxn id="8298" idx="2"/>
          </p:cNvCxnSpPr>
          <p:nvPr/>
        </p:nvCxnSpPr>
        <p:spPr>
          <a:xfrm>
            <a:off x="5592924" y="2360488"/>
            <a:ext cx="0" cy="627000"/>
          </a:xfrm>
          <a:prstGeom prst="straightConnector1">
            <a:avLst/>
          </a:prstGeom>
          <a:noFill/>
          <a:ln w="12700" cap="flat" cmpd="sng">
            <a:solidFill>
              <a:schemeClr val="dk1"/>
            </a:solidFill>
            <a:prstDash val="solid"/>
            <a:miter lim="800000"/>
            <a:headEnd type="none" w="sm" len="sm"/>
            <a:tailEnd type="stealth" w="med" len="med"/>
          </a:ln>
        </p:spPr>
      </p:cxnSp>
      <p:cxnSp>
        <p:nvCxnSpPr>
          <p:cNvPr id="8304" name="Google Shape;8304;p2"/>
          <p:cNvCxnSpPr>
            <a:stCxn id="8296" idx="4"/>
            <a:endCxn id="8300" idx="0"/>
          </p:cNvCxnSpPr>
          <p:nvPr/>
        </p:nvCxnSpPr>
        <p:spPr>
          <a:xfrm>
            <a:off x="8134146" y="1210146"/>
            <a:ext cx="2072400" cy="646200"/>
          </a:xfrm>
          <a:prstGeom prst="straightConnector1">
            <a:avLst/>
          </a:prstGeom>
          <a:noFill/>
          <a:ln w="12700" cap="flat" cmpd="sng">
            <a:solidFill>
              <a:schemeClr val="dk1"/>
            </a:solidFill>
            <a:prstDash val="solid"/>
            <a:miter lim="800000"/>
            <a:headEnd type="none" w="sm" len="sm"/>
            <a:tailEnd type="stealth" w="med" len="med"/>
          </a:ln>
        </p:spPr>
      </p:cxnSp>
      <p:cxnSp>
        <p:nvCxnSpPr>
          <p:cNvPr id="8305" name="Google Shape;8305;p2"/>
          <p:cNvCxnSpPr>
            <a:stCxn id="8300" idx="2"/>
            <a:endCxn id="8301" idx="0"/>
          </p:cNvCxnSpPr>
          <p:nvPr/>
        </p:nvCxnSpPr>
        <p:spPr>
          <a:xfrm>
            <a:off x="10206444" y="2360488"/>
            <a:ext cx="0" cy="627000"/>
          </a:xfrm>
          <a:prstGeom prst="straightConnector1">
            <a:avLst/>
          </a:prstGeom>
          <a:noFill/>
          <a:ln w="12700" cap="flat" cmpd="sng">
            <a:solidFill>
              <a:schemeClr val="dk1"/>
            </a:solidFill>
            <a:prstDash val="solid"/>
            <a:miter lim="800000"/>
            <a:headEnd type="none" w="sm" len="sm"/>
            <a:tailEnd type="stealth" w="med" len="med"/>
          </a:ln>
        </p:spPr>
      </p:cxnSp>
    </p:spTree>
  </p:cSld>
  <p:clrMapOvr>
    <a:masterClrMapping/>
  </p:clrMapOvr>
  <mc:AlternateContent xmlns:mc="http://schemas.openxmlformats.org/markup-compatibility/2006" xmlns:p14="http://schemas.microsoft.com/office/powerpoint/2010/main">
    <mc:Choice Requires="p14">
      <p:transition spd="slow" p14:dur="1200">
        <p14:flip dir="l"/>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8296"/>
                                        </p:tgtEl>
                                        <p:attrNameLst>
                                          <p:attrName>style.visibility</p:attrName>
                                        </p:attrNameLst>
                                      </p:cBhvr>
                                      <p:to>
                                        <p:strVal val="visible"/>
                                      </p:to>
                                    </p:set>
                                    <p:animEffect transition="in" filter="fade">
                                      <p:cBhvr>
                                        <p:cTn id="7" dur="500"/>
                                        <p:tgtEl>
                                          <p:spTgt spid="8296"/>
                                        </p:tgtEl>
                                      </p:cBhvr>
                                    </p:animEffect>
                                  </p:childTnLst>
                                </p:cTn>
                              </p:par>
                              <p:par>
                                <p:cTn id="8" presetID="10" presetClass="entr" presetSubtype="0" fill="hold" nodeType="withEffect">
                                  <p:stCondLst>
                                    <p:cond delay="0"/>
                                  </p:stCondLst>
                                  <p:childTnLst>
                                    <p:set>
                                      <p:cBhvr>
                                        <p:cTn id="9" dur="1" fill="hold">
                                          <p:stCondLst>
                                            <p:cond delay="0"/>
                                          </p:stCondLst>
                                        </p:cTn>
                                        <p:tgtEl>
                                          <p:spTgt spid="8297"/>
                                        </p:tgtEl>
                                        <p:attrNameLst>
                                          <p:attrName>style.visibility</p:attrName>
                                        </p:attrNameLst>
                                      </p:cBhvr>
                                      <p:to>
                                        <p:strVal val="visible"/>
                                      </p:to>
                                    </p:set>
                                    <p:animEffect transition="in" filter="fade">
                                      <p:cBhvr>
                                        <p:cTn id="10" dur="500"/>
                                        <p:tgtEl>
                                          <p:spTgt spid="8297"/>
                                        </p:tgtEl>
                                      </p:cBhvr>
                                    </p:animEffect>
                                  </p:childTnLst>
                                </p:cTn>
                              </p:par>
                            </p:childTnLst>
                          </p:cTn>
                        </p:par>
                      </p:childTnLst>
                    </p:cTn>
                  </p:par>
                  <p:par>
                    <p:cTn id="11" fill="hold">
                      <p:stCondLst>
                        <p:cond delay="indefinite"/>
                      </p:stCondLst>
                      <p:childTnLst>
                        <p:par>
                          <p:cTn id="12" fill="hold">
                            <p:stCondLst>
                              <p:cond delay="0"/>
                            </p:stCondLst>
                            <p:childTnLst>
                              <p:par>
                                <p:cTn id="13" presetID="10" presetClass="entr" presetSubtype="0" fill="hold" nodeType="clickEffect">
                                  <p:stCondLst>
                                    <p:cond delay="0"/>
                                  </p:stCondLst>
                                  <p:childTnLst>
                                    <p:set>
                                      <p:cBhvr>
                                        <p:cTn id="14" dur="1" fill="hold">
                                          <p:stCondLst>
                                            <p:cond delay="0"/>
                                          </p:stCondLst>
                                        </p:cTn>
                                        <p:tgtEl>
                                          <p:spTgt spid="8302"/>
                                        </p:tgtEl>
                                        <p:attrNameLst>
                                          <p:attrName>style.visibility</p:attrName>
                                        </p:attrNameLst>
                                      </p:cBhvr>
                                      <p:to>
                                        <p:strVal val="visible"/>
                                      </p:to>
                                    </p:set>
                                    <p:animEffect transition="in" filter="fade">
                                      <p:cBhvr>
                                        <p:cTn id="15" dur="500"/>
                                        <p:tgtEl>
                                          <p:spTgt spid="8302"/>
                                        </p:tgtEl>
                                      </p:cBhvr>
                                    </p:animEffect>
                                  </p:childTnLst>
                                </p:cTn>
                              </p:par>
                              <p:par>
                                <p:cTn id="16" presetID="10" presetClass="entr" presetSubtype="0" fill="hold" nodeType="withEffect">
                                  <p:stCondLst>
                                    <p:cond delay="0"/>
                                  </p:stCondLst>
                                  <p:childTnLst>
                                    <p:set>
                                      <p:cBhvr>
                                        <p:cTn id="17" dur="1" fill="hold">
                                          <p:stCondLst>
                                            <p:cond delay="0"/>
                                          </p:stCondLst>
                                        </p:cTn>
                                        <p:tgtEl>
                                          <p:spTgt spid="8298"/>
                                        </p:tgtEl>
                                        <p:attrNameLst>
                                          <p:attrName>style.visibility</p:attrName>
                                        </p:attrNameLst>
                                      </p:cBhvr>
                                      <p:to>
                                        <p:strVal val="visible"/>
                                      </p:to>
                                    </p:set>
                                    <p:animEffect transition="in" filter="fade">
                                      <p:cBhvr>
                                        <p:cTn id="18" dur="500"/>
                                        <p:tgtEl>
                                          <p:spTgt spid="8298"/>
                                        </p:tgtEl>
                                      </p:cBhvr>
                                    </p:animEffect>
                                  </p:childTnLst>
                                </p:cTn>
                              </p:par>
                            </p:childTnLst>
                          </p:cTn>
                        </p:par>
                      </p:childTnLst>
                    </p:cTn>
                  </p:par>
                  <p:par>
                    <p:cTn id="19" fill="hold">
                      <p:stCondLst>
                        <p:cond delay="indefinite"/>
                      </p:stCondLst>
                      <p:childTnLst>
                        <p:par>
                          <p:cTn id="20" fill="hold">
                            <p:stCondLst>
                              <p:cond delay="0"/>
                            </p:stCondLst>
                            <p:childTnLst>
                              <p:par>
                                <p:cTn id="21" presetID="10" presetClass="entr" presetSubtype="0" fill="hold" nodeType="clickEffect">
                                  <p:stCondLst>
                                    <p:cond delay="0"/>
                                  </p:stCondLst>
                                  <p:childTnLst>
                                    <p:set>
                                      <p:cBhvr>
                                        <p:cTn id="22" dur="1" fill="hold">
                                          <p:stCondLst>
                                            <p:cond delay="0"/>
                                          </p:stCondLst>
                                        </p:cTn>
                                        <p:tgtEl>
                                          <p:spTgt spid="8303"/>
                                        </p:tgtEl>
                                        <p:attrNameLst>
                                          <p:attrName>style.visibility</p:attrName>
                                        </p:attrNameLst>
                                      </p:cBhvr>
                                      <p:to>
                                        <p:strVal val="visible"/>
                                      </p:to>
                                    </p:set>
                                    <p:animEffect transition="in" filter="fade">
                                      <p:cBhvr>
                                        <p:cTn id="23" dur="500"/>
                                        <p:tgtEl>
                                          <p:spTgt spid="8303"/>
                                        </p:tgtEl>
                                      </p:cBhvr>
                                    </p:animEffect>
                                  </p:childTnLst>
                                </p:cTn>
                              </p:par>
                              <p:par>
                                <p:cTn id="24" presetID="10" presetClass="entr" presetSubtype="0" fill="hold" nodeType="withEffect">
                                  <p:stCondLst>
                                    <p:cond delay="0"/>
                                  </p:stCondLst>
                                  <p:childTnLst>
                                    <p:set>
                                      <p:cBhvr>
                                        <p:cTn id="25" dur="1" fill="hold">
                                          <p:stCondLst>
                                            <p:cond delay="0"/>
                                          </p:stCondLst>
                                        </p:cTn>
                                        <p:tgtEl>
                                          <p:spTgt spid="8299"/>
                                        </p:tgtEl>
                                        <p:attrNameLst>
                                          <p:attrName>style.visibility</p:attrName>
                                        </p:attrNameLst>
                                      </p:cBhvr>
                                      <p:to>
                                        <p:strVal val="visible"/>
                                      </p:to>
                                    </p:set>
                                    <p:animEffect transition="in" filter="fade">
                                      <p:cBhvr>
                                        <p:cTn id="26" dur="500"/>
                                        <p:tgtEl>
                                          <p:spTgt spid="8299"/>
                                        </p:tgtEl>
                                      </p:cBhvr>
                                    </p:animEffect>
                                  </p:childTnLst>
                                </p:cTn>
                              </p:par>
                            </p:childTnLst>
                          </p:cTn>
                        </p:par>
                      </p:childTnLst>
                    </p:cTn>
                  </p:par>
                  <p:par>
                    <p:cTn id="27" fill="hold">
                      <p:stCondLst>
                        <p:cond delay="indefinite"/>
                      </p:stCondLst>
                      <p:childTnLst>
                        <p:par>
                          <p:cTn id="28" fill="hold">
                            <p:stCondLst>
                              <p:cond delay="0"/>
                            </p:stCondLst>
                            <p:childTnLst>
                              <p:par>
                                <p:cTn id="29" presetID="10" presetClass="entr" presetSubtype="0" fill="hold" nodeType="clickEffect">
                                  <p:stCondLst>
                                    <p:cond delay="0"/>
                                  </p:stCondLst>
                                  <p:childTnLst>
                                    <p:set>
                                      <p:cBhvr>
                                        <p:cTn id="30" dur="1" fill="hold">
                                          <p:stCondLst>
                                            <p:cond delay="0"/>
                                          </p:stCondLst>
                                        </p:cTn>
                                        <p:tgtEl>
                                          <p:spTgt spid="8304"/>
                                        </p:tgtEl>
                                        <p:attrNameLst>
                                          <p:attrName>style.visibility</p:attrName>
                                        </p:attrNameLst>
                                      </p:cBhvr>
                                      <p:to>
                                        <p:strVal val="visible"/>
                                      </p:to>
                                    </p:set>
                                    <p:animEffect transition="in" filter="fade">
                                      <p:cBhvr>
                                        <p:cTn id="31" dur="500"/>
                                        <p:tgtEl>
                                          <p:spTgt spid="8304"/>
                                        </p:tgtEl>
                                      </p:cBhvr>
                                    </p:animEffect>
                                  </p:childTnLst>
                                </p:cTn>
                              </p:par>
                              <p:par>
                                <p:cTn id="32" presetID="10" presetClass="entr" presetSubtype="0" fill="hold" nodeType="withEffect">
                                  <p:stCondLst>
                                    <p:cond delay="0"/>
                                  </p:stCondLst>
                                  <p:childTnLst>
                                    <p:set>
                                      <p:cBhvr>
                                        <p:cTn id="33" dur="1" fill="hold">
                                          <p:stCondLst>
                                            <p:cond delay="0"/>
                                          </p:stCondLst>
                                        </p:cTn>
                                        <p:tgtEl>
                                          <p:spTgt spid="8300"/>
                                        </p:tgtEl>
                                        <p:attrNameLst>
                                          <p:attrName>style.visibility</p:attrName>
                                        </p:attrNameLst>
                                      </p:cBhvr>
                                      <p:to>
                                        <p:strVal val="visible"/>
                                      </p:to>
                                    </p:set>
                                    <p:animEffect transition="in" filter="fade">
                                      <p:cBhvr>
                                        <p:cTn id="34" dur="500"/>
                                        <p:tgtEl>
                                          <p:spTgt spid="8300"/>
                                        </p:tgtEl>
                                      </p:cBhvr>
                                    </p:animEffect>
                                  </p:childTnLst>
                                </p:cTn>
                              </p:par>
                            </p:childTnLst>
                          </p:cTn>
                        </p:par>
                      </p:childTnLst>
                    </p:cTn>
                  </p:par>
                  <p:par>
                    <p:cTn id="35" fill="hold">
                      <p:stCondLst>
                        <p:cond delay="indefinite"/>
                      </p:stCondLst>
                      <p:childTnLst>
                        <p:par>
                          <p:cTn id="36" fill="hold">
                            <p:stCondLst>
                              <p:cond delay="0"/>
                            </p:stCondLst>
                            <p:childTnLst>
                              <p:par>
                                <p:cTn id="37" presetID="10" presetClass="entr" presetSubtype="0" fill="hold" nodeType="clickEffect">
                                  <p:stCondLst>
                                    <p:cond delay="0"/>
                                  </p:stCondLst>
                                  <p:childTnLst>
                                    <p:set>
                                      <p:cBhvr>
                                        <p:cTn id="38" dur="1" fill="hold">
                                          <p:stCondLst>
                                            <p:cond delay="0"/>
                                          </p:stCondLst>
                                        </p:cTn>
                                        <p:tgtEl>
                                          <p:spTgt spid="8305"/>
                                        </p:tgtEl>
                                        <p:attrNameLst>
                                          <p:attrName>style.visibility</p:attrName>
                                        </p:attrNameLst>
                                      </p:cBhvr>
                                      <p:to>
                                        <p:strVal val="visible"/>
                                      </p:to>
                                    </p:set>
                                    <p:animEffect transition="in" filter="fade">
                                      <p:cBhvr>
                                        <p:cTn id="39" dur="500"/>
                                        <p:tgtEl>
                                          <p:spTgt spid="8305"/>
                                        </p:tgtEl>
                                      </p:cBhvr>
                                    </p:animEffect>
                                  </p:childTnLst>
                                </p:cTn>
                              </p:par>
                              <p:par>
                                <p:cTn id="40" presetID="10" presetClass="entr" presetSubtype="0" fill="hold" nodeType="withEffect">
                                  <p:stCondLst>
                                    <p:cond delay="0"/>
                                  </p:stCondLst>
                                  <p:childTnLst>
                                    <p:set>
                                      <p:cBhvr>
                                        <p:cTn id="41" dur="1" fill="hold">
                                          <p:stCondLst>
                                            <p:cond delay="0"/>
                                          </p:stCondLst>
                                        </p:cTn>
                                        <p:tgtEl>
                                          <p:spTgt spid="8301"/>
                                        </p:tgtEl>
                                        <p:attrNameLst>
                                          <p:attrName>style.visibility</p:attrName>
                                        </p:attrNameLst>
                                      </p:cBhvr>
                                      <p:to>
                                        <p:strVal val="visible"/>
                                      </p:to>
                                    </p:set>
                                    <p:animEffect transition="in" filter="fade">
                                      <p:cBhvr>
                                        <p:cTn id="42" dur="500"/>
                                        <p:tgtEl>
                                          <p:spTgt spid="830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8309"/>
        <p:cNvGrpSpPr/>
        <p:nvPr/>
      </p:nvGrpSpPr>
      <p:grpSpPr>
        <a:xfrm>
          <a:off x="0" y="0"/>
          <a:ext cx="0" cy="0"/>
          <a:chOff x="0" y="0"/>
          <a:chExt cx="0" cy="0"/>
        </a:xfrm>
      </p:grpSpPr>
      <p:sp>
        <p:nvSpPr>
          <p:cNvPr id="8310" name="Google Shape;8310;p3"/>
          <p:cNvSpPr txBox="1"/>
          <p:nvPr/>
        </p:nvSpPr>
        <p:spPr>
          <a:xfrm>
            <a:off x="623379" y="301510"/>
            <a:ext cx="9493635" cy="830997"/>
          </a:xfrm>
          <a:prstGeom prst="rect">
            <a:avLst/>
          </a:prstGeom>
          <a:noFill/>
          <a:ln>
            <a:noFill/>
          </a:ln>
        </p:spPr>
        <p:txBody>
          <a:bodyPr spcFirstLastPara="1" wrap="square" lIns="91425" tIns="45700" rIns="91425" bIns="45700" anchor="ctr" anchorCtr="0">
            <a:spAutoFit/>
          </a:bodyPr>
          <a:lstStyle/>
          <a:p>
            <a:pPr marL="0" marR="0" lvl="0" indent="0" algn="l" rtl="0">
              <a:spcBef>
                <a:spcPts val="0"/>
              </a:spcBef>
              <a:spcAft>
                <a:spcPts val="0"/>
              </a:spcAft>
              <a:buNone/>
            </a:pPr>
            <a:r>
              <a:rPr lang="en-US" sz="4800" b="1">
                <a:solidFill>
                  <a:schemeClr val="dk1"/>
                </a:solidFill>
                <a:latin typeface="Arial"/>
                <a:ea typeface="Arial"/>
                <a:cs typeface="Arial"/>
                <a:sym typeface="Arial"/>
              </a:rPr>
              <a:t>Definisi Analisis Kontrastif</a:t>
            </a:r>
            <a:endParaRPr sz="4800">
              <a:solidFill>
                <a:srgbClr val="262626"/>
              </a:solidFill>
              <a:latin typeface="Arial"/>
              <a:ea typeface="Arial"/>
              <a:cs typeface="Arial"/>
              <a:sym typeface="Arial"/>
            </a:endParaRPr>
          </a:p>
        </p:txBody>
      </p:sp>
      <p:sp>
        <p:nvSpPr>
          <p:cNvPr id="8311" name="Google Shape;8311;p3"/>
          <p:cNvSpPr txBox="1"/>
          <p:nvPr/>
        </p:nvSpPr>
        <p:spPr>
          <a:xfrm>
            <a:off x="617584" y="1135388"/>
            <a:ext cx="6163615" cy="307777"/>
          </a:xfrm>
          <a:prstGeom prst="rect">
            <a:avLst/>
          </a:prstGeom>
          <a:noFill/>
          <a:ln>
            <a:noFill/>
          </a:ln>
        </p:spPr>
        <p:txBody>
          <a:bodyPr spcFirstLastPara="1" wrap="square" lIns="91425" tIns="45700" rIns="91425" bIns="45700" anchor="t" anchorCtr="0">
            <a:spAutoFit/>
          </a:bodyPr>
          <a:lstStyle/>
          <a:p>
            <a:pPr marL="0" marR="0" lvl="0" indent="0" algn="l" rtl="0">
              <a:spcBef>
                <a:spcPts val="0"/>
              </a:spcBef>
              <a:spcAft>
                <a:spcPts val="0"/>
              </a:spcAft>
              <a:buNone/>
            </a:pPr>
            <a:r>
              <a:rPr lang="en-US" sz="1400">
                <a:solidFill>
                  <a:schemeClr val="dk1"/>
                </a:solidFill>
                <a:latin typeface="Arial"/>
                <a:ea typeface="Arial"/>
                <a:cs typeface="Arial"/>
                <a:sym typeface="Arial"/>
              </a:rPr>
              <a:t>Definisi analisis kontrastif  menurut beberapa pendapat ahli:</a:t>
            </a:r>
            <a:endParaRPr sz="1400">
              <a:solidFill>
                <a:schemeClr val="dk1"/>
              </a:solidFill>
              <a:latin typeface="Arial"/>
              <a:ea typeface="Arial"/>
              <a:cs typeface="Arial"/>
              <a:sym typeface="Arial"/>
            </a:endParaRPr>
          </a:p>
        </p:txBody>
      </p:sp>
      <p:grpSp>
        <p:nvGrpSpPr>
          <p:cNvPr id="8312" name="Google Shape;8312;p3"/>
          <p:cNvGrpSpPr/>
          <p:nvPr/>
        </p:nvGrpSpPr>
        <p:grpSpPr>
          <a:xfrm>
            <a:off x="1113459" y="4686048"/>
            <a:ext cx="2911651" cy="1266814"/>
            <a:chOff x="-2604" y="3201033"/>
            <a:chExt cx="2175465" cy="1266814"/>
          </a:xfrm>
        </p:grpSpPr>
        <p:sp>
          <p:nvSpPr>
            <p:cNvPr id="8313" name="Google Shape;8313;p3"/>
            <p:cNvSpPr txBox="1"/>
            <p:nvPr/>
          </p:nvSpPr>
          <p:spPr>
            <a:xfrm>
              <a:off x="-2604" y="3201033"/>
              <a:ext cx="2175465" cy="307777"/>
            </a:xfrm>
            <a:prstGeom prst="rect">
              <a:avLst/>
            </a:prstGeom>
            <a:noFill/>
            <a:ln>
              <a:noFill/>
            </a:ln>
          </p:spPr>
          <p:txBody>
            <a:bodyPr spcFirstLastPara="1" wrap="square" lIns="91425" tIns="45700" rIns="91425" bIns="45700" anchor="ctr" anchorCtr="0">
              <a:spAutoFit/>
            </a:bodyPr>
            <a:lstStyle/>
            <a:p>
              <a:pPr marL="0" marR="0" lvl="0" indent="0" algn="r" rtl="0">
                <a:spcBef>
                  <a:spcPts val="0"/>
                </a:spcBef>
                <a:spcAft>
                  <a:spcPts val="0"/>
                </a:spcAft>
                <a:buNone/>
              </a:pPr>
              <a:r>
                <a:rPr lang="en-US" sz="1400" b="1">
                  <a:solidFill>
                    <a:srgbClr val="3F3F3F"/>
                  </a:solidFill>
                  <a:latin typeface="Arial"/>
                  <a:ea typeface="Arial"/>
                  <a:cs typeface="Arial"/>
                  <a:sym typeface="Arial"/>
                </a:rPr>
                <a:t>Cristal (1980)</a:t>
              </a:r>
              <a:endParaRPr sz="1400" b="1">
                <a:solidFill>
                  <a:srgbClr val="3F3F3F"/>
                </a:solidFill>
                <a:latin typeface="Arial"/>
                <a:ea typeface="Arial"/>
                <a:cs typeface="Arial"/>
                <a:sym typeface="Arial"/>
              </a:endParaRPr>
            </a:p>
          </p:txBody>
        </p:sp>
        <p:sp>
          <p:nvSpPr>
            <p:cNvPr id="8314" name="Google Shape;8314;p3"/>
            <p:cNvSpPr txBox="1"/>
            <p:nvPr/>
          </p:nvSpPr>
          <p:spPr>
            <a:xfrm>
              <a:off x="-2603" y="3513740"/>
              <a:ext cx="2175464" cy="954107"/>
            </a:xfrm>
            <a:prstGeom prst="rect">
              <a:avLst/>
            </a:prstGeom>
            <a:noFill/>
            <a:ln>
              <a:noFill/>
            </a:ln>
          </p:spPr>
          <p:txBody>
            <a:bodyPr spcFirstLastPara="1" wrap="square" lIns="91425" tIns="45700" rIns="91425" bIns="45700" anchor="t" anchorCtr="0">
              <a:spAutoFit/>
            </a:bodyPr>
            <a:lstStyle/>
            <a:p>
              <a:pPr marL="0" marR="0" lvl="0" indent="0" algn="l" rtl="0">
                <a:spcBef>
                  <a:spcPts val="0"/>
                </a:spcBef>
                <a:spcAft>
                  <a:spcPts val="0"/>
                </a:spcAft>
                <a:buNone/>
              </a:pPr>
              <a:r>
                <a:rPr lang="en-US" sz="1400">
                  <a:solidFill>
                    <a:srgbClr val="3F3F3F"/>
                  </a:solidFill>
                  <a:latin typeface="Arial"/>
                  <a:ea typeface="Arial"/>
                  <a:cs typeface="Arial"/>
                  <a:sym typeface="Arial"/>
                </a:rPr>
                <a:t>Analisis penelitian dua bahasa yang berkaitan dengan linguistik terapan seperti pengajaran bahasa dan penerjemahan.</a:t>
              </a:r>
              <a:endParaRPr sz="1400">
                <a:solidFill>
                  <a:srgbClr val="3F3F3F"/>
                </a:solidFill>
                <a:latin typeface="Arial"/>
                <a:ea typeface="Arial"/>
                <a:cs typeface="Arial"/>
                <a:sym typeface="Arial"/>
              </a:endParaRPr>
            </a:p>
          </p:txBody>
        </p:sp>
      </p:grpSp>
      <p:grpSp>
        <p:nvGrpSpPr>
          <p:cNvPr id="8315" name="Google Shape;8315;p3"/>
          <p:cNvGrpSpPr/>
          <p:nvPr/>
        </p:nvGrpSpPr>
        <p:grpSpPr>
          <a:xfrm>
            <a:off x="7761068" y="1480630"/>
            <a:ext cx="4057991" cy="1716992"/>
            <a:chOff x="6310076" y="1490145"/>
            <a:chExt cx="2345017" cy="1716992"/>
          </a:xfrm>
        </p:grpSpPr>
        <p:sp>
          <p:nvSpPr>
            <p:cNvPr id="8316" name="Google Shape;8316;p3"/>
            <p:cNvSpPr txBox="1"/>
            <p:nvPr/>
          </p:nvSpPr>
          <p:spPr>
            <a:xfrm>
              <a:off x="6310076" y="1490145"/>
              <a:ext cx="2175465" cy="307777"/>
            </a:xfrm>
            <a:prstGeom prst="rect">
              <a:avLst/>
            </a:prstGeom>
            <a:noFill/>
            <a:ln>
              <a:noFill/>
            </a:ln>
          </p:spPr>
          <p:txBody>
            <a:bodyPr spcFirstLastPara="1" wrap="square" lIns="91425" tIns="45700" rIns="91425" bIns="45700" anchor="ctr" anchorCtr="0">
              <a:spAutoFit/>
            </a:bodyPr>
            <a:lstStyle/>
            <a:p>
              <a:pPr marL="0" marR="0" lvl="0" indent="0" algn="l" rtl="0">
                <a:spcBef>
                  <a:spcPts val="0"/>
                </a:spcBef>
                <a:spcAft>
                  <a:spcPts val="0"/>
                </a:spcAft>
                <a:buNone/>
              </a:pPr>
              <a:r>
                <a:rPr lang="en-US" sz="1400" b="1">
                  <a:solidFill>
                    <a:srgbClr val="3F3F3F"/>
                  </a:solidFill>
                  <a:latin typeface="Arial"/>
                  <a:ea typeface="Arial"/>
                  <a:cs typeface="Arial"/>
                  <a:sym typeface="Arial"/>
                </a:rPr>
                <a:t>Kridalaksana (1982)</a:t>
              </a:r>
              <a:endParaRPr sz="1400" b="1">
                <a:solidFill>
                  <a:srgbClr val="3F3F3F"/>
                </a:solidFill>
                <a:latin typeface="Arial"/>
                <a:ea typeface="Arial"/>
                <a:cs typeface="Arial"/>
                <a:sym typeface="Arial"/>
              </a:endParaRPr>
            </a:p>
          </p:txBody>
        </p:sp>
        <p:sp>
          <p:nvSpPr>
            <p:cNvPr id="8317" name="Google Shape;8317;p3"/>
            <p:cNvSpPr txBox="1"/>
            <p:nvPr/>
          </p:nvSpPr>
          <p:spPr>
            <a:xfrm>
              <a:off x="6479493" y="1821738"/>
              <a:ext cx="2175600" cy="1385400"/>
            </a:xfrm>
            <a:prstGeom prst="rect">
              <a:avLst/>
            </a:prstGeom>
            <a:noFill/>
            <a:ln>
              <a:noFill/>
            </a:ln>
          </p:spPr>
          <p:txBody>
            <a:bodyPr spcFirstLastPara="1" wrap="square" lIns="91425" tIns="45700" rIns="91425" bIns="45700" anchor="t" anchorCtr="0">
              <a:spAutoFit/>
            </a:bodyPr>
            <a:lstStyle/>
            <a:p>
              <a:pPr marL="0" marR="0" lvl="0" indent="0" algn="l" rtl="0">
                <a:spcBef>
                  <a:spcPts val="0"/>
                </a:spcBef>
                <a:spcAft>
                  <a:spcPts val="0"/>
                </a:spcAft>
                <a:buNone/>
              </a:pPr>
              <a:r>
                <a:rPr lang="en-US" sz="1400">
                  <a:solidFill>
                    <a:srgbClr val="3F3F3F"/>
                  </a:solidFill>
                  <a:latin typeface="Arial"/>
                  <a:ea typeface="Arial"/>
                  <a:cs typeface="Arial"/>
                  <a:sym typeface="Arial"/>
                </a:rPr>
                <a:t>Metode sinkronis bahasa untuk menunjukkan persamaan dan perbedaan antara bahasa-bahasa atau dialek-dialek untuk mencari prinsip yang dapat diterapkan dalam masalah yang praktis, seperti  pengajaran bahasa dan penerjemahan</a:t>
              </a:r>
              <a:endParaRPr sz="1400">
                <a:solidFill>
                  <a:srgbClr val="3F3F3F"/>
                </a:solidFill>
                <a:latin typeface="Arial"/>
                <a:ea typeface="Arial"/>
                <a:cs typeface="Arial"/>
                <a:sym typeface="Arial"/>
              </a:endParaRPr>
            </a:p>
          </p:txBody>
        </p:sp>
      </p:grpSp>
      <p:grpSp>
        <p:nvGrpSpPr>
          <p:cNvPr id="8318" name="Google Shape;8318;p3"/>
          <p:cNvGrpSpPr/>
          <p:nvPr/>
        </p:nvGrpSpPr>
        <p:grpSpPr>
          <a:xfrm>
            <a:off x="356816" y="2001943"/>
            <a:ext cx="4018968" cy="2128589"/>
            <a:chOff x="6369928" y="4901747"/>
            <a:chExt cx="2175465" cy="2128589"/>
          </a:xfrm>
        </p:grpSpPr>
        <p:sp>
          <p:nvSpPr>
            <p:cNvPr id="8319" name="Google Shape;8319;p3"/>
            <p:cNvSpPr txBox="1"/>
            <p:nvPr/>
          </p:nvSpPr>
          <p:spPr>
            <a:xfrm>
              <a:off x="6369928" y="4901747"/>
              <a:ext cx="2175465" cy="307777"/>
            </a:xfrm>
            <a:prstGeom prst="rect">
              <a:avLst/>
            </a:prstGeom>
            <a:noFill/>
            <a:ln>
              <a:noFill/>
            </a:ln>
          </p:spPr>
          <p:txBody>
            <a:bodyPr spcFirstLastPara="1" wrap="square" lIns="91425" tIns="45700" rIns="91425" bIns="45700" anchor="ctr" anchorCtr="0">
              <a:spAutoFit/>
            </a:bodyPr>
            <a:lstStyle/>
            <a:p>
              <a:pPr marL="0" marR="0" lvl="0" indent="0" algn="l" rtl="0">
                <a:spcBef>
                  <a:spcPts val="0"/>
                </a:spcBef>
                <a:spcAft>
                  <a:spcPts val="0"/>
                </a:spcAft>
                <a:buNone/>
              </a:pPr>
              <a:r>
                <a:rPr lang="en-US" sz="1400" b="1">
                  <a:solidFill>
                    <a:srgbClr val="3F3F3F"/>
                  </a:solidFill>
                  <a:latin typeface="Arial"/>
                  <a:ea typeface="Arial"/>
                  <a:cs typeface="Arial"/>
                  <a:sym typeface="Arial"/>
                </a:rPr>
                <a:t>Hartman dan Stork (1973)</a:t>
              </a:r>
              <a:endParaRPr sz="1400" b="1">
                <a:solidFill>
                  <a:srgbClr val="3F3F3F"/>
                </a:solidFill>
                <a:latin typeface="Arial"/>
                <a:ea typeface="Arial"/>
                <a:cs typeface="Arial"/>
                <a:sym typeface="Arial"/>
              </a:endParaRPr>
            </a:p>
          </p:txBody>
        </p:sp>
        <p:sp>
          <p:nvSpPr>
            <p:cNvPr id="8320" name="Google Shape;8320;p3"/>
            <p:cNvSpPr txBox="1"/>
            <p:nvPr/>
          </p:nvSpPr>
          <p:spPr>
            <a:xfrm>
              <a:off x="6369929" y="5214454"/>
              <a:ext cx="2175464" cy="1815882"/>
            </a:xfrm>
            <a:prstGeom prst="rect">
              <a:avLst/>
            </a:prstGeom>
            <a:noFill/>
            <a:ln>
              <a:noFill/>
            </a:ln>
          </p:spPr>
          <p:txBody>
            <a:bodyPr spcFirstLastPara="1" wrap="square" lIns="91425" tIns="45700" rIns="91425" bIns="45700" anchor="t" anchorCtr="0">
              <a:spAutoFit/>
            </a:bodyPr>
            <a:lstStyle/>
            <a:p>
              <a:pPr marL="0" marR="0" lvl="0" indent="0" algn="l" rtl="0">
                <a:spcBef>
                  <a:spcPts val="0"/>
                </a:spcBef>
                <a:spcAft>
                  <a:spcPts val="0"/>
                </a:spcAft>
                <a:buNone/>
              </a:pPr>
              <a:r>
                <a:rPr lang="en-US" sz="1400">
                  <a:solidFill>
                    <a:srgbClr val="3F3F3F"/>
                  </a:solidFill>
                  <a:latin typeface="Arial"/>
                  <a:ea typeface="Arial"/>
                  <a:cs typeface="Arial"/>
                  <a:sym typeface="Arial"/>
                </a:rPr>
                <a:t>Suatu penyelidikan yang bertujuan untuk menunjukkan perbedaan dan persamaan antara dua bahasa atau lebih atau dialek-dialek dengan tujuan untuk menemukan prinsip-prinsip yang dapat diaplikasikan pada masalah-masalah yang praktis dalam pengajaran bahasa, penerjemahan dengan tekanan khusus pada pemindahan interferensi persamaannya.</a:t>
              </a:r>
              <a:endParaRPr sz="1400">
                <a:solidFill>
                  <a:srgbClr val="3F3F3F"/>
                </a:solidFill>
                <a:latin typeface="Arial"/>
                <a:ea typeface="Arial"/>
                <a:cs typeface="Arial"/>
                <a:sym typeface="Arial"/>
              </a:endParaRPr>
            </a:p>
          </p:txBody>
        </p:sp>
      </p:grpSp>
      <p:grpSp>
        <p:nvGrpSpPr>
          <p:cNvPr id="8321" name="Google Shape;8321;p3"/>
          <p:cNvGrpSpPr/>
          <p:nvPr/>
        </p:nvGrpSpPr>
        <p:grpSpPr>
          <a:xfrm>
            <a:off x="8142530" y="4381910"/>
            <a:ext cx="3721436" cy="1698105"/>
            <a:chOff x="75462" y="1484784"/>
            <a:chExt cx="2780503" cy="1698105"/>
          </a:xfrm>
        </p:grpSpPr>
        <p:sp>
          <p:nvSpPr>
            <p:cNvPr id="8322" name="Google Shape;8322;p3"/>
            <p:cNvSpPr txBox="1"/>
            <p:nvPr/>
          </p:nvSpPr>
          <p:spPr>
            <a:xfrm>
              <a:off x="680500" y="1484784"/>
              <a:ext cx="2175465" cy="307777"/>
            </a:xfrm>
            <a:prstGeom prst="rect">
              <a:avLst/>
            </a:prstGeom>
            <a:noFill/>
            <a:ln>
              <a:noFill/>
            </a:ln>
          </p:spPr>
          <p:txBody>
            <a:bodyPr spcFirstLastPara="1" wrap="square" lIns="91425" tIns="45700" rIns="91425" bIns="45700" anchor="ctr" anchorCtr="0">
              <a:spAutoFit/>
            </a:bodyPr>
            <a:lstStyle/>
            <a:p>
              <a:pPr marL="0" marR="0" lvl="0" indent="0" algn="r" rtl="0">
                <a:spcBef>
                  <a:spcPts val="0"/>
                </a:spcBef>
                <a:spcAft>
                  <a:spcPts val="0"/>
                </a:spcAft>
                <a:buNone/>
              </a:pPr>
              <a:r>
                <a:rPr lang="en-US" sz="1400" b="1">
                  <a:solidFill>
                    <a:srgbClr val="3F3F3F"/>
                  </a:solidFill>
                  <a:latin typeface="Arial"/>
                  <a:ea typeface="Arial"/>
                  <a:cs typeface="Arial"/>
                  <a:sym typeface="Arial"/>
                </a:rPr>
                <a:t>Pateda (1989)</a:t>
              </a:r>
              <a:endParaRPr sz="1400" b="1">
                <a:solidFill>
                  <a:srgbClr val="3F3F3F"/>
                </a:solidFill>
                <a:latin typeface="Arial"/>
                <a:ea typeface="Arial"/>
                <a:cs typeface="Arial"/>
                <a:sym typeface="Arial"/>
              </a:endParaRPr>
            </a:p>
          </p:txBody>
        </p:sp>
        <p:sp>
          <p:nvSpPr>
            <p:cNvPr id="8323" name="Google Shape;8323;p3"/>
            <p:cNvSpPr txBox="1"/>
            <p:nvPr/>
          </p:nvSpPr>
          <p:spPr>
            <a:xfrm>
              <a:off x="75462" y="1797489"/>
              <a:ext cx="2780400" cy="1385400"/>
            </a:xfrm>
            <a:prstGeom prst="rect">
              <a:avLst/>
            </a:prstGeom>
            <a:noFill/>
            <a:ln>
              <a:noFill/>
            </a:ln>
          </p:spPr>
          <p:txBody>
            <a:bodyPr spcFirstLastPara="1" wrap="square" lIns="91425" tIns="45700" rIns="91425" bIns="45700" anchor="t" anchorCtr="0">
              <a:spAutoFit/>
            </a:bodyPr>
            <a:lstStyle/>
            <a:p>
              <a:pPr marL="0" marR="0" lvl="0" indent="0" algn="l" rtl="0">
                <a:spcBef>
                  <a:spcPts val="0"/>
                </a:spcBef>
                <a:spcAft>
                  <a:spcPts val="0"/>
                </a:spcAft>
                <a:buNone/>
              </a:pPr>
              <a:r>
                <a:rPr lang="en-US" sz="1400">
                  <a:solidFill>
                    <a:srgbClr val="3F3F3F"/>
                  </a:solidFill>
                  <a:latin typeface="Arial"/>
                  <a:ea typeface="Arial"/>
                  <a:cs typeface="Arial"/>
                  <a:sym typeface="Arial"/>
                </a:rPr>
                <a:t>Pendekatan dalam pengajaran bahasa yang menggunakan teknik perbandingan antar B1 dan B2 atau bahasa yang sedang dipelajari sehingga guru dapat meramalkan kesalahan siswa dan siswa segera menguasai bahasa yang sedang dipelajarinya</a:t>
              </a:r>
              <a:endParaRPr sz="1400">
                <a:solidFill>
                  <a:srgbClr val="3F3F3F"/>
                </a:solidFill>
                <a:latin typeface="Arial"/>
                <a:ea typeface="Arial"/>
                <a:cs typeface="Arial"/>
                <a:sym typeface="Arial"/>
              </a:endParaRPr>
            </a:p>
          </p:txBody>
        </p:sp>
      </p:grpSp>
      <p:grpSp>
        <p:nvGrpSpPr>
          <p:cNvPr id="8324" name="Google Shape;8324;p3"/>
          <p:cNvGrpSpPr/>
          <p:nvPr/>
        </p:nvGrpSpPr>
        <p:grpSpPr>
          <a:xfrm>
            <a:off x="5165773" y="3245418"/>
            <a:ext cx="1875099" cy="1803965"/>
            <a:chOff x="3707904" y="2065510"/>
            <a:chExt cx="1766054" cy="1699057"/>
          </a:xfrm>
        </p:grpSpPr>
        <p:grpSp>
          <p:nvGrpSpPr>
            <p:cNvPr id="8325" name="Google Shape;8325;p3"/>
            <p:cNvGrpSpPr/>
            <p:nvPr/>
          </p:nvGrpSpPr>
          <p:grpSpPr>
            <a:xfrm>
              <a:off x="3707904" y="2065510"/>
              <a:ext cx="1766054" cy="1699057"/>
              <a:chOff x="3541638" y="2066158"/>
              <a:chExt cx="1800200" cy="1731907"/>
            </a:xfrm>
          </p:grpSpPr>
          <p:sp>
            <p:nvSpPr>
              <p:cNvPr id="8326" name="Google Shape;8326;p3"/>
              <p:cNvSpPr/>
              <p:nvPr/>
            </p:nvSpPr>
            <p:spPr>
              <a:xfrm rot="7648837">
                <a:off x="3541637" y="2716249"/>
                <a:ext cx="1800200" cy="431725"/>
              </a:xfrm>
              <a:prstGeom prst="flowChartDecision">
                <a:avLst/>
              </a:prstGeom>
              <a:solidFill>
                <a:srgbClr val="FC4B9D"/>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700">
                  <a:solidFill>
                    <a:schemeClr val="lt1"/>
                  </a:solidFill>
                  <a:latin typeface="Arial"/>
                  <a:ea typeface="Arial"/>
                  <a:cs typeface="Arial"/>
                  <a:sym typeface="Arial"/>
                </a:endParaRPr>
              </a:p>
            </p:txBody>
          </p:sp>
          <p:sp>
            <p:nvSpPr>
              <p:cNvPr id="8327" name="Google Shape;8327;p3"/>
              <p:cNvSpPr/>
              <p:nvPr/>
            </p:nvSpPr>
            <p:spPr>
              <a:xfrm rot="10800000">
                <a:off x="3541638" y="2716248"/>
                <a:ext cx="1800200" cy="431725"/>
              </a:xfrm>
              <a:prstGeom prst="flowChartDecision">
                <a:avLst/>
              </a:prstGeom>
              <a:solidFill>
                <a:srgbClr val="FC4B9D"/>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700">
                  <a:solidFill>
                    <a:schemeClr val="lt1"/>
                  </a:solidFill>
                  <a:latin typeface="Arial"/>
                  <a:ea typeface="Arial"/>
                  <a:cs typeface="Arial"/>
                  <a:sym typeface="Arial"/>
                </a:endParaRPr>
              </a:p>
            </p:txBody>
          </p:sp>
          <p:sp>
            <p:nvSpPr>
              <p:cNvPr id="8328" name="Google Shape;8328;p3"/>
              <p:cNvSpPr/>
              <p:nvPr/>
            </p:nvSpPr>
            <p:spPr>
              <a:xfrm rot="-7450258">
                <a:off x="3541637" y="2716249"/>
                <a:ext cx="1800200" cy="431725"/>
              </a:xfrm>
              <a:prstGeom prst="flowChartDecision">
                <a:avLst/>
              </a:prstGeom>
              <a:solidFill>
                <a:srgbClr val="FC4B9D"/>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700">
                  <a:solidFill>
                    <a:schemeClr val="lt1"/>
                  </a:solidFill>
                  <a:latin typeface="Arial"/>
                  <a:ea typeface="Arial"/>
                  <a:cs typeface="Arial"/>
                  <a:sym typeface="Arial"/>
                </a:endParaRPr>
              </a:p>
            </p:txBody>
          </p:sp>
        </p:grpSp>
        <p:sp>
          <p:nvSpPr>
            <p:cNvPr id="8329" name="Google Shape;8329;p3"/>
            <p:cNvSpPr/>
            <p:nvPr/>
          </p:nvSpPr>
          <p:spPr>
            <a:xfrm>
              <a:off x="3978863" y="2302971"/>
              <a:ext cx="1224136" cy="1224136"/>
            </a:xfrm>
            <a:prstGeom prst="ellipse">
              <a:avLst/>
            </a:prstGeom>
            <a:solidFill>
              <a:schemeClr val="lt1"/>
            </a:solidFill>
            <a:ln w="114300" cap="flat" cmpd="sng">
              <a:solidFill>
                <a:srgbClr val="FC4B9D"/>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2700">
                <a:solidFill>
                  <a:schemeClr val="lt1"/>
                </a:solidFill>
                <a:latin typeface="Arial"/>
                <a:ea typeface="Arial"/>
                <a:cs typeface="Arial"/>
                <a:sym typeface="Arial"/>
              </a:endParaRPr>
            </a:p>
          </p:txBody>
        </p:sp>
      </p:grpSp>
      <p:sp>
        <p:nvSpPr>
          <p:cNvPr id="8330" name="Google Shape;8330;p3"/>
          <p:cNvSpPr/>
          <p:nvPr/>
        </p:nvSpPr>
        <p:spPr>
          <a:xfrm>
            <a:off x="6478958" y="2261923"/>
            <a:ext cx="1075283" cy="1075283"/>
          </a:xfrm>
          <a:prstGeom prst="ellipse">
            <a:avLst/>
          </a:prstGeom>
          <a:solidFill>
            <a:schemeClr val="accent4"/>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700">
              <a:solidFill>
                <a:schemeClr val="lt1"/>
              </a:solidFill>
              <a:latin typeface="Arial"/>
              <a:ea typeface="Arial"/>
              <a:cs typeface="Arial"/>
              <a:sym typeface="Arial"/>
            </a:endParaRPr>
          </a:p>
        </p:txBody>
      </p:sp>
      <p:sp>
        <p:nvSpPr>
          <p:cNvPr id="8331" name="Google Shape;8331;p3"/>
          <p:cNvSpPr/>
          <p:nvPr/>
        </p:nvSpPr>
        <p:spPr>
          <a:xfrm>
            <a:off x="7278578" y="3613826"/>
            <a:ext cx="1075283" cy="1075283"/>
          </a:xfrm>
          <a:prstGeom prst="ellipse">
            <a:avLst/>
          </a:prstGeom>
          <a:solidFill>
            <a:srgbClr val="FC4B9D"/>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700">
              <a:solidFill>
                <a:schemeClr val="lt1"/>
              </a:solidFill>
              <a:latin typeface="Arial"/>
              <a:ea typeface="Arial"/>
              <a:cs typeface="Arial"/>
              <a:sym typeface="Arial"/>
            </a:endParaRPr>
          </a:p>
        </p:txBody>
      </p:sp>
      <p:sp>
        <p:nvSpPr>
          <p:cNvPr id="8332" name="Google Shape;8332;p3"/>
          <p:cNvSpPr/>
          <p:nvPr/>
        </p:nvSpPr>
        <p:spPr>
          <a:xfrm>
            <a:off x="6478958" y="4967424"/>
            <a:ext cx="1075283" cy="1075283"/>
          </a:xfrm>
          <a:prstGeom prst="ellipse">
            <a:avLst/>
          </a:prstGeom>
          <a:solidFill>
            <a:schemeClr val="accen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700">
              <a:solidFill>
                <a:schemeClr val="lt1"/>
              </a:solidFill>
              <a:latin typeface="Arial"/>
              <a:ea typeface="Arial"/>
              <a:cs typeface="Arial"/>
              <a:sym typeface="Arial"/>
            </a:endParaRPr>
          </a:p>
        </p:txBody>
      </p:sp>
      <p:sp>
        <p:nvSpPr>
          <p:cNvPr id="8333" name="Google Shape;8333;p3"/>
          <p:cNvSpPr/>
          <p:nvPr/>
        </p:nvSpPr>
        <p:spPr>
          <a:xfrm>
            <a:off x="4630594" y="4967424"/>
            <a:ext cx="1075283" cy="1075283"/>
          </a:xfrm>
          <a:prstGeom prst="ellipse">
            <a:avLst/>
          </a:prstGeom>
          <a:solidFill>
            <a:schemeClr val="accent4"/>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700">
              <a:solidFill>
                <a:schemeClr val="lt1"/>
              </a:solidFill>
              <a:latin typeface="Arial"/>
              <a:ea typeface="Arial"/>
              <a:cs typeface="Arial"/>
              <a:sym typeface="Arial"/>
            </a:endParaRPr>
          </a:p>
        </p:txBody>
      </p:sp>
      <p:sp>
        <p:nvSpPr>
          <p:cNvPr id="8334" name="Google Shape;8334;p3"/>
          <p:cNvSpPr/>
          <p:nvPr/>
        </p:nvSpPr>
        <p:spPr>
          <a:xfrm>
            <a:off x="3838141" y="3613826"/>
            <a:ext cx="1075283" cy="1075283"/>
          </a:xfrm>
          <a:prstGeom prst="ellipse">
            <a:avLst/>
          </a:prstGeom>
          <a:solidFill>
            <a:srgbClr val="FC4B9D"/>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700">
              <a:solidFill>
                <a:schemeClr val="lt1"/>
              </a:solidFill>
              <a:latin typeface="Arial"/>
              <a:ea typeface="Arial"/>
              <a:cs typeface="Arial"/>
              <a:sym typeface="Arial"/>
            </a:endParaRPr>
          </a:p>
        </p:txBody>
      </p:sp>
      <p:sp>
        <p:nvSpPr>
          <p:cNvPr id="8335" name="Google Shape;8335;p3"/>
          <p:cNvSpPr/>
          <p:nvPr/>
        </p:nvSpPr>
        <p:spPr>
          <a:xfrm>
            <a:off x="4630594" y="2261923"/>
            <a:ext cx="1075283" cy="1075283"/>
          </a:xfrm>
          <a:prstGeom prst="ellipse">
            <a:avLst/>
          </a:prstGeom>
          <a:solidFill>
            <a:schemeClr val="accen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700">
              <a:solidFill>
                <a:schemeClr val="lt1"/>
              </a:solidFill>
              <a:latin typeface="Arial"/>
              <a:ea typeface="Arial"/>
              <a:cs typeface="Arial"/>
              <a:sym typeface="Arial"/>
            </a:endParaRPr>
          </a:p>
        </p:txBody>
      </p:sp>
      <p:sp>
        <p:nvSpPr>
          <p:cNvPr id="8336" name="Google Shape;8336;p3"/>
          <p:cNvSpPr/>
          <p:nvPr/>
        </p:nvSpPr>
        <p:spPr>
          <a:xfrm>
            <a:off x="4161905" y="3942037"/>
            <a:ext cx="402577" cy="404405"/>
          </a:xfrm>
          <a:custGeom>
            <a:avLst/>
            <a:gdLst/>
            <a:ahLst/>
            <a:cxnLst/>
            <a:rect l="l" t="t" r="r" b="b"/>
            <a:pathLst>
              <a:path w="371900" h="373588" extrusionOk="0">
                <a:moveTo>
                  <a:pt x="297080" y="129105"/>
                </a:moveTo>
                <a:lnTo>
                  <a:pt x="284273" y="219737"/>
                </a:lnTo>
                <a:lnTo>
                  <a:pt x="305496" y="219737"/>
                </a:lnTo>
                <a:lnTo>
                  <a:pt x="333001" y="129105"/>
                </a:lnTo>
                <a:close/>
                <a:moveTo>
                  <a:pt x="228265" y="129105"/>
                </a:moveTo>
                <a:lnTo>
                  <a:pt x="228265" y="219737"/>
                </a:lnTo>
                <a:lnTo>
                  <a:pt x="250807" y="219737"/>
                </a:lnTo>
                <a:lnTo>
                  <a:pt x="263614" y="129105"/>
                </a:lnTo>
                <a:close/>
                <a:moveTo>
                  <a:pt x="157021" y="129105"/>
                </a:moveTo>
                <a:lnTo>
                  <a:pt x="175826" y="219737"/>
                </a:lnTo>
                <a:lnTo>
                  <a:pt x="195129" y="219737"/>
                </a:lnTo>
                <a:lnTo>
                  <a:pt x="195129" y="129105"/>
                </a:lnTo>
                <a:close/>
                <a:moveTo>
                  <a:pt x="93087" y="129105"/>
                </a:moveTo>
                <a:lnTo>
                  <a:pt x="117372" y="219737"/>
                </a:lnTo>
                <a:lnTo>
                  <a:pt x="141984" y="219737"/>
                </a:lnTo>
                <a:lnTo>
                  <a:pt x="123179" y="129105"/>
                </a:lnTo>
                <a:close/>
                <a:moveTo>
                  <a:pt x="58494" y="0"/>
                </a:moveTo>
                <a:lnTo>
                  <a:pt x="84208" y="95969"/>
                </a:lnTo>
                <a:lnTo>
                  <a:pt x="354346" y="95969"/>
                </a:lnTo>
                <a:lnTo>
                  <a:pt x="354346" y="97437"/>
                </a:lnTo>
                <a:cubicBezTo>
                  <a:pt x="356087" y="96136"/>
                  <a:pt x="357928" y="96353"/>
                  <a:pt x="359747" y="96905"/>
                </a:cubicBezTo>
                <a:lnTo>
                  <a:pt x="360371" y="97095"/>
                </a:lnTo>
                <a:cubicBezTo>
                  <a:pt x="368954" y="99700"/>
                  <a:pt x="373801" y="108770"/>
                  <a:pt x="371196" y="117354"/>
                </a:cubicBezTo>
                <a:lnTo>
                  <a:pt x="333339" y="242097"/>
                </a:lnTo>
                <a:cubicBezTo>
                  <a:pt x="331591" y="247858"/>
                  <a:pt x="326929" y="251935"/>
                  <a:pt x="321206" y="252122"/>
                </a:cubicBezTo>
                <a:lnTo>
                  <a:pt x="321206" y="252873"/>
                </a:lnTo>
                <a:lnTo>
                  <a:pt x="313576" y="252873"/>
                </a:lnTo>
                <a:cubicBezTo>
                  <a:pt x="313378" y="253010"/>
                  <a:pt x="313229" y="252967"/>
                  <a:pt x="313080" y="252922"/>
                </a:cubicBezTo>
                <a:lnTo>
                  <a:pt x="312919" y="252873"/>
                </a:lnTo>
                <a:lnTo>
                  <a:pt x="126251" y="252873"/>
                </a:lnTo>
                <a:lnTo>
                  <a:pt x="133971" y="281687"/>
                </a:lnTo>
                <a:lnTo>
                  <a:pt x="321075" y="281687"/>
                </a:lnTo>
                <a:lnTo>
                  <a:pt x="321075" y="314823"/>
                </a:lnTo>
                <a:lnTo>
                  <a:pt x="318480" y="314823"/>
                </a:lnTo>
                <a:cubicBezTo>
                  <a:pt x="329614" y="318311"/>
                  <a:pt x="336414" y="328969"/>
                  <a:pt x="336414" y="341215"/>
                </a:cubicBezTo>
                <a:cubicBezTo>
                  <a:pt x="336414" y="359094"/>
                  <a:pt x="321920" y="373588"/>
                  <a:pt x="304041" y="373588"/>
                </a:cubicBezTo>
                <a:cubicBezTo>
                  <a:pt x="286162" y="373588"/>
                  <a:pt x="271668" y="359094"/>
                  <a:pt x="271668" y="341215"/>
                </a:cubicBezTo>
                <a:cubicBezTo>
                  <a:pt x="271668" y="328969"/>
                  <a:pt x="278468" y="318311"/>
                  <a:pt x="289602" y="314823"/>
                </a:cubicBezTo>
                <a:lnTo>
                  <a:pt x="142850" y="314823"/>
                </a:lnTo>
                <a:lnTo>
                  <a:pt x="143397" y="316865"/>
                </a:lnTo>
                <a:cubicBezTo>
                  <a:pt x="151629" y="321811"/>
                  <a:pt x="156401" y="330956"/>
                  <a:pt x="156401" y="341215"/>
                </a:cubicBezTo>
                <a:cubicBezTo>
                  <a:pt x="156401" y="359094"/>
                  <a:pt x="141907" y="373588"/>
                  <a:pt x="124028" y="373588"/>
                </a:cubicBezTo>
                <a:cubicBezTo>
                  <a:pt x="106149" y="373588"/>
                  <a:pt x="91655" y="359094"/>
                  <a:pt x="91655" y="341215"/>
                </a:cubicBezTo>
                <a:cubicBezTo>
                  <a:pt x="91655" y="329356"/>
                  <a:pt x="98032" y="318986"/>
                  <a:pt x="108649" y="315212"/>
                </a:cubicBezTo>
                <a:lnTo>
                  <a:pt x="33542" y="34909"/>
                </a:lnTo>
                <a:lnTo>
                  <a:pt x="0" y="34909"/>
                </a:lnTo>
                <a:lnTo>
                  <a:pt x="0" y="1773"/>
                </a:lnTo>
                <a:lnTo>
                  <a:pt x="51879" y="1773"/>
                </a:lnTo>
                <a:close/>
              </a:path>
            </a:pathLst>
          </a:custGeom>
          <a:solidFill>
            <a:schemeClr val="l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dk1"/>
              </a:solidFill>
              <a:latin typeface="Arial"/>
              <a:ea typeface="Arial"/>
              <a:cs typeface="Arial"/>
              <a:sym typeface="Arial"/>
            </a:endParaRPr>
          </a:p>
        </p:txBody>
      </p:sp>
      <p:sp>
        <p:nvSpPr>
          <p:cNvPr id="8337" name="Google Shape;8337;p3"/>
          <p:cNvSpPr/>
          <p:nvPr/>
        </p:nvSpPr>
        <p:spPr>
          <a:xfrm>
            <a:off x="4921336" y="5259354"/>
            <a:ext cx="488868" cy="394553"/>
          </a:xfrm>
          <a:custGeom>
            <a:avLst/>
            <a:gdLst/>
            <a:ahLst/>
            <a:cxnLst/>
            <a:rect l="l" t="t" r="r" b="b"/>
            <a:pathLst>
              <a:path w="3307788" h="2669631" extrusionOk="0">
                <a:moveTo>
                  <a:pt x="2793832" y="1478391"/>
                </a:moveTo>
                <a:cubicBezTo>
                  <a:pt x="2772990" y="1635402"/>
                  <a:pt x="2717678" y="1784517"/>
                  <a:pt x="2633007" y="1915952"/>
                </a:cubicBezTo>
                <a:cubicBezTo>
                  <a:pt x="2695386" y="1951862"/>
                  <a:pt x="2772768" y="1955673"/>
                  <a:pt x="2841607" y="1924185"/>
                </a:cubicBezTo>
                <a:cubicBezTo>
                  <a:pt x="2943442" y="1877605"/>
                  <a:pt x="2999062" y="1766364"/>
                  <a:pt x="2975226" y="1656948"/>
                </a:cubicBezTo>
                <a:cubicBezTo>
                  <a:pt x="2955176" y="1564911"/>
                  <a:pt x="2883463" y="1495086"/>
                  <a:pt x="2793832" y="1478391"/>
                </a:cubicBezTo>
                <a:close/>
                <a:moveTo>
                  <a:pt x="2807611" y="1247700"/>
                </a:moveTo>
                <a:lnTo>
                  <a:pt x="2807472" y="1256060"/>
                </a:lnTo>
                <a:cubicBezTo>
                  <a:pt x="2994195" y="1281771"/>
                  <a:pt x="3148201" y="1421768"/>
                  <a:pt x="3189276" y="1610317"/>
                </a:cubicBezTo>
                <a:cubicBezTo>
                  <a:pt x="3235041" y="1820393"/>
                  <a:pt x="3128252" y="2033972"/>
                  <a:pt x="2932732" y="2123406"/>
                </a:cubicBezTo>
                <a:cubicBezTo>
                  <a:pt x="2789297" y="2189015"/>
                  <a:pt x="2626543" y="2174805"/>
                  <a:pt x="2499470" y="2094044"/>
                </a:cubicBezTo>
                <a:cubicBezTo>
                  <a:pt x="2427194" y="2172627"/>
                  <a:pt x="2343030" y="2241391"/>
                  <a:pt x="2248861" y="2297980"/>
                </a:cubicBezTo>
                <a:cubicBezTo>
                  <a:pt x="2178351" y="2340352"/>
                  <a:pt x="2104446" y="2374567"/>
                  <a:pt x="2027600" y="2398134"/>
                </a:cubicBezTo>
                <a:lnTo>
                  <a:pt x="3307788" y="2397615"/>
                </a:lnTo>
                <a:cubicBezTo>
                  <a:pt x="3265361" y="2549905"/>
                  <a:pt x="2537441" y="2669620"/>
                  <a:pt x="1653814" y="2669631"/>
                </a:cubicBezTo>
                <a:cubicBezTo>
                  <a:pt x="773102" y="2669642"/>
                  <a:pt x="46417" y="2550707"/>
                  <a:pt x="0" y="2398955"/>
                </a:cubicBezTo>
                <a:lnTo>
                  <a:pt x="1280678" y="2398436"/>
                </a:lnTo>
                <a:cubicBezTo>
                  <a:pt x="1203764" y="2374915"/>
                  <a:pt x="1129786" y="2340732"/>
                  <a:pt x="1059201" y="2298380"/>
                </a:cubicBezTo>
                <a:cubicBezTo>
                  <a:pt x="693039" y="2078675"/>
                  <a:pt x="477900" y="1674935"/>
                  <a:pt x="499745" y="1248476"/>
                </a:cubicBezTo>
                <a:close/>
                <a:moveTo>
                  <a:pt x="1331611" y="201752"/>
                </a:moveTo>
                <a:cubicBezTo>
                  <a:pt x="1206335" y="290902"/>
                  <a:pt x="1124761" y="308382"/>
                  <a:pt x="1132336" y="435988"/>
                </a:cubicBezTo>
                <a:cubicBezTo>
                  <a:pt x="1160888" y="640507"/>
                  <a:pt x="1527973" y="617783"/>
                  <a:pt x="1498839" y="840365"/>
                </a:cubicBezTo>
                <a:cubicBezTo>
                  <a:pt x="1455138" y="960979"/>
                  <a:pt x="1395705" y="987199"/>
                  <a:pt x="1213910" y="1052459"/>
                </a:cubicBezTo>
                <a:cubicBezTo>
                  <a:pt x="1331028" y="972050"/>
                  <a:pt x="1364241" y="921357"/>
                  <a:pt x="1360745" y="809484"/>
                </a:cubicBezTo>
                <a:cubicBezTo>
                  <a:pt x="1360746" y="646916"/>
                  <a:pt x="1111360" y="626523"/>
                  <a:pt x="1020462" y="495421"/>
                </a:cubicBezTo>
                <a:cubicBezTo>
                  <a:pt x="941218" y="374224"/>
                  <a:pt x="1061250" y="280996"/>
                  <a:pt x="1331611" y="201752"/>
                </a:cubicBezTo>
                <a:close/>
                <a:moveTo>
                  <a:pt x="2164365" y="80223"/>
                </a:moveTo>
                <a:cubicBezTo>
                  <a:pt x="2021192" y="182108"/>
                  <a:pt x="1927964" y="202086"/>
                  <a:pt x="1936621" y="347922"/>
                </a:cubicBezTo>
                <a:cubicBezTo>
                  <a:pt x="1969252" y="581657"/>
                  <a:pt x="2388778" y="555687"/>
                  <a:pt x="2355482" y="810066"/>
                </a:cubicBezTo>
                <a:cubicBezTo>
                  <a:pt x="2305538" y="947910"/>
                  <a:pt x="2237615" y="977876"/>
                  <a:pt x="2029849" y="1052459"/>
                </a:cubicBezTo>
                <a:cubicBezTo>
                  <a:pt x="2163698" y="960563"/>
                  <a:pt x="2201656" y="902628"/>
                  <a:pt x="2197660" y="774773"/>
                </a:cubicBezTo>
                <a:cubicBezTo>
                  <a:pt x="2197661" y="588982"/>
                  <a:pt x="1912649" y="565676"/>
                  <a:pt x="1808765" y="415844"/>
                </a:cubicBezTo>
                <a:cubicBezTo>
                  <a:pt x="1718201" y="277334"/>
                  <a:pt x="1855380" y="170787"/>
                  <a:pt x="2164365" y="80223"/>
                </a:cubicBezTo>
                <a:close/>
                <a:moveTo>
                  <a:pt x="1754169" y="0"/>
                </a:moveTo>
                <a:cubicBezTo>
                  <a:pt x="1583512" y="121444"/>
                  <a:pt x="1472387" y="145257"/>
                  <a:pt x="1482706" y="319088"/>
                </a:cubicBezTo>
                <a:cubicBezTo>
                  <a:pt x="1521601" y="597693"/>
                  <a:pt x="2021663" y="566738"/>
                  <a:pt x="1981975" y="869950"/>
                </a:cubicBezTo>
                <a:cubicBezTo>
                  <a:pt x="1922443" y="1034256"/>
                  <a:pt x="1841481" y="1069974"/>
                  <a:pt x="1593831" y="1158875"/>
                </a:cubicBezTo>
                <a:cubicBezTo>
                  <a:pt x="1753374" y="1049338"/>
                  <a:pt x="1798619" y="980281"/>
                  <a:pt x="1793856" y="827882"/>
                </a:cubicBezTo>
                <a:cubicBezTo>
                  <a:pt x="1793857" y="606424"/>
                  <a:pt x="1454132" y="578644"/>
                  <a:pt x="1330306" y="400050"/>
                </a:cubicBezTo>
                <a:cubicBezTo>
                  <a:pt x="1222356" y="234950"/>
                  <a:pt x="1385869" y="107950"/>
                  <a:pt x="1754169" y="0"/>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Arial"/>
              <a:ea typeface="Arial"/>
              <a:cs typeface="Arial"/>
              <a:sym typeface="Arial"/>
            </a:endParaRPr>
          </a:p>
        </p:txBody>
      </p:sp>
      <p:sp>
        <p:nvSpPr>
          <p:cNvPr id="8338" name="Google Shape;8338;p3"/>
          <p:cNvSpPr/>
          <p:nvPr/>
        </p:nvSpPr>
        <p:spPr>
          <a:xfrm>
            <a:off x="6868648" y="2569852"/>
            <a:ext cx="402790" cy="347603"/>
          </a:xfrm>
          <a:custGeom>
            <a:avLst/>
            <a:gdLst/>
            <a:ahLst/>
            <a:cxnLst/>
            <a:rect l="l" t="t" r="r" b="b"/>
            <a:pathLst>
              <a:path w="3240006" h="2796091" extrusionOk="0">
                <a:moveTo>
                  <a:pt x="686867" y="612319"/>
                </a:moveTo>
                <a:cubicBezTo>
                  <a:pt x="611281" y="612319"/>
                  <a:pt x="550007" y="673593"/>
                  <a:pt x="550007" y="749179"/>
                </a:cubicBezTo>
                <a:cubicBezTo>
                  <a:pt x="550007" y="824765"/>
                  <a:pt x="611281" y="886039"/>
                  <a:pt x="686867" y="886039"/>
                </a:cubicBezTo>
                <a:cubicBezTo>
                  <a:pt x="762453" y="886039"/>
                  <a:pt x="823727" y="824765"/>
                  <a:pt x="823727" y="749179"/>
                </a:cubicBezTo>
                <a:cubicBezTo>
                  <a:pt x="823727" y="673593"/>
                  <a:pt x="762453" y="612319"/>
                  <a:pt x="686867" y="612319"/>
                </a:cubicBezTo>
                <a:close/>
                <a:moveTo>
                  <a:pt x="1587500" y="281447"/>
                </a:moveTo>
                <a:cubicBezTo>
                  <a:pt x="1432061" y="281447"/>
                  <a:pt x="1306053" y="407455"/>
                  <a:pt x="1306053" y="562894"/>
                </a:cubicBezTo>
                <a:cubicBezTo>
                  <a:pt x="1306053" y="718333"/>
                  <a:pt x="1432061" y="844341"/>
                  <a:pt x="1587500" y="844341"/>
                </a:cubicBezTo>
                <a:cubicBezTo>
                  <a:pt x="1742939" y="844341"/>
                  <a:pt x="1868947" y="718333"/>
                  <a:pt x="1868947" y="562894"/>
                </a:cubicBezTo>
                <a:cubicBezTo>
                  <a:pt x="1868947" y="407455"/>
                  <a:pt x="1742939" y="281447"/>
                  <a:pt x="1587500" y="281447"/>
                </a:cubicBezTo>
                <a:close/>
                <a:moveTo>
                  <a:pt x="1587500" y="0"/>
                </a:moveTo>
                <a:cubicBezTo>
                  <a:pt x="1898378" y="0"/>
                  <a:pt x="2150394" y="252016"/>
                  <a:pt x="2150394" y="562894"/>
                </a:cubicBezTo>
                <a:cubicBezTo>
                  <a:pt x="2150394" y="786167"/>
                  <a:pt x="2020401" y="979078"/>
                  <a:pt x="1831095" y="1068260"/>
                </a:cubicBezTo>
                <a:lnTo>
                  <a:pt x="2215710" y="1068260"/>
                </a:lnTo>
                <a:cubicBezTo>
                  <a:pt x="2374756" y="1068260"/>
                  <a:pt x="2503688" y="1197192"/>
                  <a:pt x="2503688" y="1356238"/>
                </a:cubicBezTo>
                <a:lnTo>
                  <a:pt x="2503688" y="1474975"/>
                </a:lnTo>
                <a:lnTo>
                  <a:pt x="2656086" y="1474975"/>
                </a:lnTo>
                <a:cubicBezTo>
                  <a:pt x="2692420" y="1474975"/>
                  <a:pt x="2722815" y="1500405"/>
                  <a:pt x="2728975" y="1534767"/>
                </a:cubicBezTo>
                <a:lnTo>
                  <a:pt x="3240006" y="1109804"/>
                </a:lnTo>
                <a:lnTo>
                  <a:pt x="3240006" y="2754548"/>
                </a:lnTo>
                <a:lnTo>
                  <a:pt x="2728975" y="2329585"/>
                </a:lnTo>
                <a:cubicBezTo>
                  <a:pt x="2722815" y="2363946"/>
                  <a:pt x="2692420" y="2389375"/>
                  <a:pt x="2656086" y="2389375"/>
                </a:cubicBezTo>
                <a:lnTo>
                  <a:pt x="2503688" y="2389375"/>
                </a:lnTo>
                <a:lnTo>
                  <a:pt x="2503688" y="2508113"/>
                </a:lnTo>
                <a:cubicBezTo>
                  <a:pt x="2503688" y="2667159"/>
                  <a:pt x="2374756" y="2796091"/>
                  <a:pt x="2215710" y="2796091"/>
                </a:cubicBezTo>
                <a:lnTo>
                  <a:pt x="287978" y="2796091"/>
                </a:lnTo>
                <a:cubicBezTo>
                  <a:pt x="128932" y="2796091"/>
                  <a:pt x="0" y="2667159"/>
                  <a:pt x="0" y="2508113"/>
                </a:cubicBezTo>
                <a:lnTo>
                  <a:pt x="0" y="1356238"/>
                </a:lnTo>
                <a:cubicBezTo>
                  <a:pt x="0" y="1197192"/>
                  <a:pt x="128932" y="1068260"/>
                  <a:pt x="287978" y="1068260"/>
                </a:cubicBezTo>
                <a:lnTo>
                  <a:pt x="544513" y="1068260"/>
                </a:lnTo>
                <a:cubicBezTo>
                  <a:pt x="422089" y="1014226"/>
                  <a:pt x="336949" y="891645"/>
                  <a:pt x="336949" y="749179"/>
                </a:cubicBezTo>
                <a:cubicBezTo>
                  <a:pt x="336949" y="555925"/>
                  <a:pt x="493613" y="399261"/>
                  <a:pt x="686867" y="399261"/>
                </a:cubicBezTo>
                <a:cubicBezTo>
                  <a:pt x="880121" y="399261"/>
                  <a:pt x="1036785" y="555925"/>
                  <a:pt x="1036785" y="749179"/>
                </a:cubicBezTo>
                <a:cubicBezTo>
                  <a:pt x="1036785" y="891645"/>
                  <a:pt x="951645" y="1014226"/>
                  <a:pt x="829222" y="1068260"/>
                </a:cubicBezTo>
                <a:lnTo>
                  <a:pt x="1343906" y="1068260"/>
                </a:lnTo>
                <a:cubicBezTo>
                  <a:pt x="1154600" y="979078"/>
                  <a:pt x="1024606" y="786167"/>
                  <a:pt x="1024606" y="562894"/>
                </a:cubicBezTo>
                <a:cubicBezTo>
                  <a:pt x="1024606" y="252016"/>
                  <a:pt x="1276622" y="0"/>
                  <a:pt x="1587500" y="0"/>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Arial"/>
              <a:ea typeface="Arial"/>
              <a:cs typeface="Arial"/>
              <a:sym typeface="Arial"/>
            </a:endParaRPr>
          </a:p>
        </p:txBody>
      </p:sp>
      <p:sp>
        <p:nvSpPr>
          <p:cNvPr id="8339" name="Google Shape;8339;p3"/>
          <p:cNvSpPr/>
          <p:nvPr/>
        </p:nvSpPr>
        <p:spPr>
          <a:xfrm>
            <a:off x="6808171" y="5319455"/>
            <a:ext cx="452912" cy="358080"/>
          </a:xfrm>
          <a:custGeom>
            <a:avLst/>
            <a:gdLst/>
            <a:ahLst/>
            <a:cxnLst/>
            <a:rect l="l" t="t" r="r" b="b"/>
            <a:pathLst>
              <a:path w="3219104" h="2545072" extrusionOk="0">
                <a:moveTo>
                  <a:pt x="2779672" y="457200"/>
                </a:moveTo>
                <a:lnTo>
                  <a:pt x="2975888" y="457200"/>
                </a:lnTo>
                <a:cubicBezTo>
                  <a:pt x="3110212" y="457200"/>
                  <a:pt x="3219104" y="566092"/>
                  <a:pt x="3219104" y="700416"/>
                </a:cubicBezTo>
                <a:lnTo>
                  <a:pt x="3219104" y="2301856"/>
                </a:lnTo>
                <a:cubicBezTo>
                  <a:pt x="3219104" y="2436180"/>
                  <a:pt x="3110212" y="2545072"/>
                  <a:pt x="2975888" y="2545072"/>
                </a:cubicBezTo>
                <a:lnTo>
                  <a:pt x="2779672" y="2545072"/>
                </a:lnTo>
                <a:close/>
                <a:moveTo>
                  <a:pt x="243216" y="457200"/>
                </a:moveTo>
                <a:lnTo>
                  <a:pt x="439432" y="457200"/>
                </a:lnTo>
                <a:lnTo>
                  <a:pt x="439432" y="2545072"/>
                </a:lnTo>
                <a:lnTo>
                  <a:pt x="243216" y="2545072"/>
                </a:lnTo>
                <a:cubicBezTo>
                  <a:pt x="108892" y="2545072"/>
                  <a:pt x="0" y="2436180"/>
                  <a:pt x="0" y="2301856"/>
                </a:cubicBezTo>
                <a:lnTo>
                  <a:pt x="0" y="700416"/>
                </a:lnTo>
                <a:cubicBezTo>
                  <a:pt x="0" y="566092"/>
                  <a:pt x="108892" y="457200"/>
                  <a:pt x="243216" y="457200"/>
                </a:cubicBezTo>
                <a:close/>
                <a:moveTo>
                  <a:pt x="1428476" y="174246"/>
                </a:moveTo>
                <a:cubicBezTo>
                  <a:pt x="1372210" y="174246"/>
                  <a:pt x="1326598" y="219858"/>
                  <a:pt x="1326598" y="276124"/>
                </a:cubicBezTo>
                <a:lnTo>
                  <a:pt x="1326598" y="457200"/>
                </a:lnTo>
                <a:lnTo>
                  <a:pt x="1892506" y="457200"/>
                </a:lnTo>
                <a:lnTo>
                  <a:pt x="1892506" y="276124"/>
                </a:lnTo>
                <a:cubicBezTo>
                  <a:pt x="1892506" y="219858"/>
                  <a:pt x="1846894" y="174246"/>
                  <a:pt x="1790628" y="174246"/>
                </a:cubicBezTo>
                <a:close/>
                <a:moveTo>
                  <a:pt x="1285704" y="0"/>
                </a:moveTo>
                <a:lnTo>
                  <a:pt x="1933400" y="0"/>
                </a:lnTo>
                <a:cubicBezTo>
                  <a:pt x="2007048" y="0"/>
                  <a:pt x="2066752" y="59704"/>
                  <a:pt x="2066752" y="133352"/>
                </a:cubicBezTo>
                <a:lnTo>
                  <a:pt x="2066752" y="457200"/>
                </a:lnTo>
                <a:lnTo>
                  <a:pt x="2599672" y="457200"/>
                </a:lnTo>
                <a:lnTo>
                  <a:pt x="2599672" y="2545072"/>
                </a:lnTo>
                <a:lnTo>
                  <a:pt x="619432" y="2545072"/>
                </a:lnTo>
                <a:lnTo>
                  <a:pt x="619432" y="457200"/>
                </a:lnTo>
                <a:lnTo>
                  <a:pt x="1152352" y="457200"/>
                </a:lnTo>
                <a:lnTo>
                  <a:pt x="1152352" y="133352"/>
                </a:lnTo>
                <a:cubicBezTo>
                  <a:pt x="1152352" y="59704"/>
                  <a:pt x="1212056" y="0"/>
                  <a:pt x="1285704" y="0"/>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Arial"/>
              <a:ea typeface="Arial"/>
              <a:cs typeface="Arial"/>
              <a:sym typeface="Arial"/>
            </a:endParaRPr>
          </a:p>
        </p:txBody>
      </p:sp>
      <p:sp>
        <p:nvSpPr>
          <p:cNvPr id="8340" name="Google Shape;8340;p3"/>
          <p:cNvSpPr/>
          <p:nvPr/>
        </p:nvSpPr>
        <p:spPr>
          <a:xfrm flipH="1">
            <a:off x="4949726" y="2632727"/>
            <a:ext cx="440978" cy="363780"/>
          </a:xfrm>
          <a:custGeom>
            <a:avLst/>
            <a:gdLst/>
            <a:ahLst/>
            <a:cxnLst/>
            <a:rect l="l" t="t" r="r" b="b"/>
            <a:pathLst>
              <a:path w="3217557" h="2654282" extrusionOk="0">
                <a:moveTo>
                  <a:pt x="1384251" y="661544"/>
                </a:moveTo>
                <a:cubicBezTo>
                  <a:pt x="1489083" y="661544"/>
                  <a:pt x="1574067" y="746528"/>
                  <a:pt x="1574067" y="851360"/>
                </a:cubicBezTo>
                <a:cubicBezTo>
                  <a:pt x="1574067" y="956192"/>
                  <a:pt x="1489083" y="1041176"/>
                  <a:pt x="1384251" y="1041176"/>
                </a:cubicBezTo>
                <a:cubicBezTo>
                  <a:pt x="1279419" y="1041176"/>
                  <a:pt x="1194435" y="956192"/>
                  <a:pt x="1194435" y="851360"/>
                </a:cubicBezTo>
                <a:cubicBezTo>
                  <a:pt x="1194435" y="746528"/>
                  <a:pt x="1279419" y="661544"/>
                  <a:pt x="1384251" y="661544"/>
                </a:cubicBezTo>
                <a:close/>
                <a:moveTo>
                  <a:pt x="1993421" y="661544"/>
                </a:moveTo>
                <a:cubicBezTo>
                  <a:pt x="2098253" y="661544"/>
                  <a:pt x="2183237" y="746528"/>
                  <a:pt x="2183237" y="851360"/>
                </a:cubicBezTo>
                <a:cubicBezTo>
                  <a:pt x="2183237" y="956192"/>
                  <a:pt x="2098253" y="1041176"/>
                  <a:pt x="1993421" y="1041176"/>
                </a:cubicBezTo>
                <a:cubicBezTo>
                  <a:pt x="1888589" y="1041176"/>
                  <a:pt x="1803605" y="956192"/>
                  <a:pt x="1803605" y="851360"/>
                </a:cubicBezTo>
                <a:cubicBezTo>
                  <a:pt x="1803605" y="746528"/>
                  <a:pt x="1888589" y="661544"/>
                  <a:pt x="1993421" y="661544"/>
                </a:cubicBezTo>
                <a:close/>
                <a:moveTo>
                  <a:pt x="2602591" y="661544"/>
                </a:moveTo>
                <a:cubicBezTo>
                  <a:pt x="2707423" y="661544"/>
                  <a:pt x="2792407" y="746528"/>
                  <a:pt x="2792407" y="851360"/>
                </a:cubicBezTo>
                <a:cubicBezTo>
                  <a:pt x="2792407" y="956192"/>
                  <a:pt x="2707423" y="1041176"/>
                  <a:pt x="2602591" y="1041176"/>
                </a:cubicBezTo>
                <a:cubicBezTo>
                  <a:pt x="2497759" y="1041176"/>
                  <a:pt x="2412775" y="956192"/>
                  <a:pt x="2412775" y="851360"/>
                </a:cubicBezTo>
                <a:cubicBezTo>
                  <a:pt x="2412775" y="746528"/>
                  <a:pt x="2497759" y="661544"/>
                  <a:pt x="2602591" y="661544"/>
                </a:cubicBezTo>
                <a:close/>
                <a:moveTo>
                  <a:pt x="677114" y="569491"/>
                </a:moveTo>
                <a:lnTo>
                  <a:pt x="330916" y="569491"/>
                </a:lnTo>
                <a:cubicBezTo>
                  <a:pt x="148156" y="569491"/>
                  <a:pt x="0" y="717647"/>
                  <a:pt x="0" y="900407"/>
                </a:cubicBezTo>
                <a:lnTo>
                  <a:pt x="0" y="1952009"/>
                </a:lnTo>
                <a:cubicBezTo>
                  <a:pt x="0" y="2134769"/>
                  <a:pt x="148156" y="2282925"/>
                  <a:pt x="330916" y="2282925"/>
                </a:cubicBezTo>
                <a:lnTo>
                  <a:pt x="711670" y="2282925"/>
                </a:lnTo>
                <a:cubicBezTo>
                  <a:pt x="639726" y="2394386"/>
                  <a:pt x="647101" y="2475544"/>
                  <a:pt x="275077" y="2654282"/>
                </a:cubicBezTo>
                <a:cubicBezTo>
                  <a:pt x="900998" y="2583693"/>
                  <a:pt x="998412" y="2552618"/>
                  <a:pt x="1294529" y="2282925"/>
                </a:cubicBezTo>
                <a:lnTo>
                  <a:pt x="2117356" y="2282925"/>
                </a:lnTo>
                <a:cubicBezTo>
                  <a:pt x="2251554" y="2282925"/>
                  <a:pt x="2367095" y="2203043"/>
                  <a:pt x="2418395" y="2087951"/>
                </a:cubicBezTo>
                <a:cubicBezTo>
                  <a:pt x="2205538" y="2022975"/>
                  <a:pt x="2032941" y="1932583"/>
                  <a:pt x="1830857" y="1799347"/>
                </a:cubicBezTo>
                <a:lnTo>
                  <a:pt x="1008030" y="1799347"/>
                </a:lnTo>
                <a:cubicBezTo>
                  <a:pt x="825270" y="1799347"/>
                  <a:pt x="677114" y="1651191"/>
                  <a:pt x="677114" y="1468431"/>
                </a:cubicBezTo>
                <a:lnTo>
                  <a:pt x="677114" y="569491"/>
                </a:lnTo>
                <a:close/>
                <a:moveTo>
                  <a:pt x="2886641" y="0"/>
                </a:moveTo>
                <a:lnTo>
                  <a:pt x="1100201" y="0"/>
                </a:lnTo>
                <a:cubicBezTo>
                  <a:pt x="917441" y="0"/>
                  <a:pt x="769285" y="148156"/>
                  <a:pt x="769285" y="330916"/>
                </a:cubicBezTo>
                <a:lnTo>
                  <a:pt x="769285" y="1382518"/>
                </a:lnTo>
                <a:cubicBezTo>
                  <a:pt x="769285" y="1565278"/>
                  <a:pt x="917441" y="1713434"/>
                  <a:pt x="1100201" y="1713434"/>
                </a:cubicBezTo>
                <a:lnTo>
                  <a:pt x="1923028" y="1713434"/>
                </a:lnTo>
                <a:cubicBezTo>
                  <a:pt x="2301032" y="1962656"/>
                  <a:pt x="2453037" y="2007378"/>
                  <a:pt x="3078958" y="2077967"/>
                </a:cubicBezTo>
                <a:cubicBezTo>
                  <a:pt x="2713759" y="1878758"/>
                  <a:pt x="2673367" y="1899957"/>
                  <a:pt x="2505887" y="1713434"/>
                </a:cubicBezTo>
                <a:lnTo>
                  <a:pt x="2886641" y="1713434"/>
                </a:lnTo>
                <a:cubicBezTo>
                  <a:pt x="3069401" y="1713434"/>
                  <a:pt x="3217557" y="1565278"/>
                  <a:pt x="3217557" y="1382518"/>
                </a:cubicBezTo>
                <a:lnTo>
                  <a:pt x="3217557" y="330916"/>
                </a:lnTo>
                <a:cubicBezTo>
                  <a:pt x="3217557" y="148156"/>
                  <a:pt x="3069401" y="0"/>
                  <a:pt x="2886641" y="0"/>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Arial"/>
              <a:ea typeface="Arial"/>
              <a:cs typeface="Arial"/>
              <a:sym typeface="Arial"/>
            </a:endParaRPr>
          </a:p>
        </p:txBody>
      </p:sp>
      <p:grpSp>
        <p:nvGrpSpPr>
          <p:cNvPr id="8341" name="Google Shape;8341;p3"/>
          <p:cNvGrpSpPr/>
          <p:nvPr/>
        </p:nvGrpSpPr>
        <p:grpSpPr>
          <a:xfrm rot="9000000">
            <a:off x="5980357" y="3760723"/>
            <a:ext cx="231287" cy="767030"/>
            <a:chOff x="5817392" y="2512218"/>
            <a:chExt cx="552450" cy="1832122"/>
          </a:xfrm>
        </p:grpSpPr>
        <p:sp>
          <p:nvSpPr>
            <p:cNvPr id="8342" name="Google Shape;8342;p3"/>
            <p:cNvSpPr/>
            <p:nvPr/>
          </p:nvSpPr>
          <p:spPr>
            <a:xfrm>
              <a:off x="5818346" y="2512218"/>
              <a:ext cx="548533" cy="294323"/>
            </a:xfrm>
            <a:custGeom>
              <a:avLst/>
              <a:gdLst/>
              <a:ahLst/>
              <a:cxnLst/>
              <a:rect l="l" t="t" r="r" b="b"/>
              <a:pathLst>
                <a:path w="552450" h="304800" extrusionOk="0">
                  <a:moveTo>
                    <a:pt x="552926" y="305276"/>
                  </a:moveTo>
                  <a:lnTo>
                    <a:pt x="7144" y="305276"/>
                  </a:lnTo>
                  <a:lnTo>
                    <a:pt x="7144" y="178594"/>
                  </a:lnTo>
                  <a:cubicBezTo>
                    <a:pt x="7144" y="-50006"/>
                    <a:pt x="552926" y="-50006"/>
                    <a:pt x="552926" y="178594"/>
                  </a:cubicBezTo>
                  <a:lnTo>
                    <a:pt x="552926" y="305276"/>
                  </a:lnTo>
                  <a:close/>
                </a:path>
              </a:pathLst>
            </a:custGeom>
            <a:solidFill>
              <a:schemeClr val="accent3"/>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343" name="Google Shape;8343;p3"/>
            <p:cNvSpPr/>
            <p:nvPr/>
          </p:nvSpPr>
          <p:spPr>
            <a:xfrm>
              <a:off x="5817392" y="3601390"/>
              <a:ext cx="552450" cy="742950"/>
            </a:xfrm>
            <a:custGeom>
              <a:avLst/>
              <a:gdLst/>
              <a:ahLst/>
              <a:cxnLst/>
              <a:rect l="l" t="t" r="r" b="b"/>
              <a:pathLst>
                <a:path w="552450" h="742950" extrusionOk="0">
                  <a:moveTo>
                    <a:pt x="551974" y="228614"/>
                  </a:moveTo>
                  <a:lnTo>
                    <a:pt x="279559" y="739154"/>
                  </a:lnTo>
                  <a:lnTo>
                    <a:pt x="7144" y="228614"/>
                  </a:lnTo>
                  <a:cubicBezTo>
                    <a:pt x="186214" y="-71423"/>
                    <a:pt x="367189" y="-61898"/>
                    <a:pt x="551974" y="228614"/>
                  </a:cubicBezTo>
                  <a:close/>
                </a:path>
              </a:pathLst>
            </a:custGeom>
            <a:solidFill>
              <a:schemeClr val="accent1">
                <a:alpha val="51764"/>
              </a:scheme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344" name="Google Shape;8344;p3"/>
            <p:cNvSpPr/>
            <p:nvPr/>
          </p:nvSpPr>
          <p:spPr>
            <a:xfrm>
              <a:off x="5935503" y="3680081"/>
              <a:ext cx="304800" cy="657225"/>
            </a:xfrm>
            <a:custGeom>
              <a:avLst/>
              <a:gdLst/>
              <a:ahLst/>
              <a:cxnLst/>
              <a:rect l="l" t="t" r="r" b="b"/>
              <a:pathLst>
                <a:path w="304800" h="657225" extrusionOk="0">
                  <a:moveTo>
                    <a:pt x="297656" y="37526"/>
                  </a:moveTo>
                  <a:lnTo>
                    <a:pt x="161449" y="654746"/>
                  </a:lnTo>
                  <a:lnTo>
                    <a:pt x="7144" y="51814"/>
                  </a:lnTo>
                  <a:cubicBezTo>
                    <a:pt x="107156" y="-10099"/>
                    <a:pt x="188119" y="-574"/>
                    <a:pt x="297656" y="37526"/>
                  </a:cubicBezTo>
                  <a:close/>
                </a:path>
              </a:pathLst>
            </a:custGeom>
            <a:solidFill>
              <a:schemeClr val="lt1">
                <a:alpha val="53725"/>
              </a:scheme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345" name="Google Shape;8345;p3"/>
            <p:cNvSpPr/>
            <p:nvPr/>
          </p:nvSpPr>
          <p:spPr>
            <a:xfrm>
              <a:off x="5919078" y="2844641"/>
              <a:ext cx="337344" cy="952500"/>
            </a:xfrm>
            <a:custGeom>
              <a:avLst/>
              <a:gdLst/>
              <a:ahLst/>
              <a:cxnLst/>
              <a:rect l="l" t="t" r="r" b="b"/>
              <a:pathLst>
                <a:path w="276225" h="952500" extrusionOk="0">
                  <a:moveTo>
                    <a:pt x="277808" y="7144"/>
                  </a:moveTo>
                  <a:cubicBezTo>
                    <a:pt x="278760" y="277654"/>
                    <a:pt x="276855" y="511016"/>
                    <a:pt x="277808" y="903446"/>
                  </a:cubicBezTo>
                  <a:cubicBezTo>
                    <a:pt x="193035" y="926306"/>
                    <a:pt x="159698" y="947261"/>
                    <a:pt x="95880" y="948214"/>
                  </a:cubicBezTo>
                  <a:cubicBezTo>
                    <a:pt x="57780" y="948214"/>
                    <a:pt x="45398" y="925354"/>
                    <a:pt x="7298" y="925354"/>
                  </a:cubicBezTo>
                  <a:cubicBezTo>
                    <a:pt x="6345" y="530066"/>
                    <a:pt x="10155" y="287179"/>
                    <a:pt x="9203" y="7144"/>
                  </a:cubicBezTo>
                  <a:lnTo>
                    <a:pt x="277808" y="7144"/>
                  </a:lnTo>
                  <a:close/>
                </a:path>
              </a:pathLst>
            </a:custGeom>
            <a:solidFill>
              <a:srgbClr val="FD8BC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346" name="Google Shape;8346;p3"/>
            <p:cNvSpPr/>
            <p:nvPr/>
          </p:nvSpPr>
          <p:spPr>
            <a:xfrm>
              <a:off x="6214479" y="2843688"/>
              <a:ext cx="152400" cy="990600"/>
            </a:xfrm>
            <a:custGeom>
              <a:avLst/>
              <a:gdLst/>
              <a:ahLst/>
              <a:cxnLst/>
              <a:rect l="l" t="t" r="r" b="b"/>
              <a:pathLst>
                <a:path w="152400" h="990600" extrusionOk="0">
                  <a:moveTo>
                    <a:pt x="152031" y="8096"/>
                  </a:moveTo>
                  <a:cubicBezTo>
                    <a:pt x="152983" y="346234"/>
                    <a:pt x="151078" y="536734"/>
                    <a:pt x="152031" y="980599"/>
                  </a:cubicBezTo>
                  <a:cubicBezTo>
                    <a:pt x="78688" y="1003459"/>
                    <a:pt x="39636" y="931069"/>
                    <a:pt x="7251" y="905351"/>
                  </a:cubicBezTo>
                  <a:cubicBezTo>
                    <a:pt x="6298" y="698659"/>
                    <a:pt x="12013" y="156686"/>
                    <a:pt x="12013" y="7144"/>
                  </a:cubicBezTo>
                  <a:lnTo>
                    <a:pt x="152031" y="8096"/>
                  </a:ln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347" name="Google Shape;8347;p3"/>
            <p:cNvSpPr/>
            <p:nvPr/>
          </p:nvSpPr>
          <p:spPr>
            <a:xfrm>
              <a:off x="5817922" y="2845593"/>
              <a:ext cx="142875" cy="981075"/>
            </a:xfrm>
            <a:custGeom>
              <a:avLst/>
              <a:gdLst/>
              <a:ahLst/>
              <a:cxnLst/>
              <a:rect l="l" t="t" r="r" b="b"/>
              <a:pathLst>
                <a:path w="142875" h="981075" extrusionOk="0">
                  <a:moveTo>
                    <a:pt x="141870" y="7144"/>
                  </a:moveTo>
                  <a:cubicBezTo>
                    <a:pt x="142822" y="320516"/>
                    <a:pt x="137107" y="487204"/>
                    <a:pt x="139012" y="925354"/>
                  </a:cubicBezTo>
                  <a:cubicBezTo>
                    <a:pt x="107580" y="925354"/>
                    <a:pt x="38047" y="980599"/>
                    <a:pt x="7567" y="980599"/>
                  </a:cubicBezTo>
                  <a:cubicBezTo>
                    <a:pt x="6615" y="748189"/>
                    <a:pt x="7567" y="180499"/>
                    <a:pt x="7567" y="7144"/>
                  </a:cubicBezTo>
                  <a:lnTo>
                    <a:pt x="141870" y="7144"/>
                  </a:lnTo>
                  <a:close/>
                </a:path>
              </a:pathLst>
            </a:custGeom>
            <a:solidFill>
              <a:srgbClr val="FC4B9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348" name="Google Shape;8348;p3"/>
            <p:cNvSpPr/>
            <p:nvPr/>
          </p:nvSpPr>
          <p:spPr>
            <a:xfrm>
              <a:off x="5818346" y="2747486"/>
              <a:ext cx="548533" cy="148225"/>
            </a:xfrm>
            <a:custGeom>
              <a:avLst/>
              <a:gdLst/>
              <a:ahLst/>
              <a:cxnLst/>
              <a:rect l="l" t="t" r="r" b="b"/>
              <a:pathLst>
                <a:path w="552450" h="161925" extrusionOk="0">
                  <a:moveTo>
                    <a:pt x="7144" y="7144"/>
                  </a:moveTo>
                  <a:lnTo>
                    <a:pt x="552926" y="7144"/>
                  </a:lnTo>
                  <a:lnTo>
                    <a:pt x="552926" y="162401"/>
                  </a:lnTo>
                  <a:lnTo>
                    <a:pt x="7144" y="162401"/>
                  </a:lnTo>
                  <a:close/>
                </a:path>
              </a:pathLst>
            </a:custGeom>
            <a:solidFill>
              <a:srgbClr val="939598"/>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349" name="Google Shape;8349;p3"/>
            <p:cNvSpPr/>
            <p:nvPr/>
          </p:nvSpPr>
          <p:spPr>
            <a:xfrm>
              <a:off x="6014561" y="4183185"/>
              <a:ext cx="161925" cy="152400"/>
            </a:xfrm>
            <a:custGeom>
              <a:avLst/>
              <a:gdLst/>
              <a:ahLst/>
              <a:cxnLst/>
              <a:rect l="l" t="t" r="r" b="b"/>
              <a:pathLst>
                <a:path w="161925" h="152400" extrusionOk="0">
                  <a:moveTo>
                    <a:pt x="163354" y="7814"/>
                  </a:moveTo>
                  <a:lnTo>
                    <a:pt x="85249" y="154499"/>
                  </a:lnTo>
                  <a:lnTo>
                    <a:pt x="7144" y="7814"/>
                  </a:lnTo>
                  <a:cubicBezTo>
                    <a:pt x="47149" y="8767"/>
                    <a:pt x="107156" y="5910"/>
                    <a:pt x="163354" y="7814"/>
                  </a:cubicBezTo>
                  <a:close/>
                </a:path>
              </a:pathLst>
            </a:custGeom>
            <a:solidFill>
              <a:srgbClr val="231F2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grpSp>
      <p:sp>
        <p:nvSpPr>
          <p:cNvPr id="8350" name="Google Shape;8350;p3"/>
          <p:cNvSpPr/>
          <p:nvPr/>
        </p:nvSpPr>
        <p:spPr>
          <a:xfrm>
            <a:off x="7578043" y="3877330"/>
            <a:ext cx="476352" cy="496229"/>
          </a:xfrm>
          <a:custGeom>
            <a:avLst/>
            <a:gdLst/>
            <a:ahLst/>
            <a:cxnLst/>
            <a:rect l="l" t="t" r="r" b="b"/>
            <a:pathLst>
              <a:path w="3821708" h="3795110" extrusionOk="0">
                <a:moveTo>
                  <a:pt x="1910854" y="903842"/>
                </a:moveTo>
                <a:lnTo>
                  <a:pt x="1793831" y="1129420"/>
                </a:lnTo>
                <a:lnTo>
                  <a:pt x="1791613" y="1129420"/>
                </a:lnTo>
                <a:lnTo>
                  <a:pt x="1791892" y="1133157"/>
                </a:lnTo>
                <a:lnTo>
                  <a:pt x="1791613" y="1133695"/>
                </a:lnTo>
                <a:lnTo>
                  <a:pt x="1791933" y="1133695"/>
                </a:lnTo>
                <a:lnTo>
                  <a:pt x="1833002" y="1683464"/>
                </a:lnTo>
                <a:cubicBezTo>
                  <a:pt x="1744939" y="1714584"/>
                  <a:pt x="1682254" y="1798749"/>
                  <a:pt x="1682254" y="1897555"/>
                </a:cubicBezTo>
                <a:cubicBezTo>
                  <a:pt x="1682254" y="2023808"/>
                  <a:pt x="1784602" y="2126156"/>
                  <a:pt x="1910855" y="2126156"/>
                </a:cubicBezTo>
                <a:cubicBezTo>
                  <a:pt x="1975561" y="2126156"/>
                  <a:pt x="2033988" y="2099273"/>
                  <a:pt x="2075304" y="2055803"/>
                </a:cubicBezTo>
                <a:lnTo>
                  <a:pt x="2443125" y="2288080"/>
                </a:lnTo>
                <a:lnTo>
                  <a:pt x="2443003" y="2288309"/>
                </a:lnTo>
                <a:lnTo>
                  <a:pt x="2443494" y="2288314"/>
                </a:lnTo>
                <a:lnTo>
                  <a:pt x="2446061" y="2289935"/>
                </a:lnTo>
                <a:lnTo>
                  <a:pt x="2446904" y="2288348"/>
                </a:lnTo>
                <a:lnTo>
                  <a:pt x="2652725" y="2290436"/>
                </a:lnTo>
                <a:lnTo>
                  <a:pt x="2535900" y="2120971"/>
                </a:lnTo>
                <a:lnTo>
                  <a:pt x="2536744" y="2119385"/>
                </a:lnTo>
                <a:lnTo>
                  <a:pt x="2533964" y="2118163"/>
                </a:lnTo>
                <a:lnTo>
                  <a:pt x="2533686" y="2117759"/>
                </a:lnTo>
                <a:lnTo>
                  <a:pt x="2533565" y="2117988"/>
                </a:lnTo>
                <a:lnTo>
                  <a:pt x="2134900" y="1942755"/>
                </a:lnTo>
                <a:cubicBezTo>
                  <a:pt x="2137918" y="1928156"/>
                  <a:pt x="2139456" y="1913035"/>
                  <a:pt x="2139456" y="1897555"/>
                </a:cubicBezTo>
                <a:cubicBezTo>
                  <a:pt x="2139456" y="1798748"/>
                  <a:pt x="2076770" y="1714583"/>
                  <a:pt x="1988706" y="1683463"/>
                </a:cubicBezTo>
                <a:lnTo>
                  <a:pt x="2029775" y="1133695"/>
                </a:lnTo>
                <a:lnTo>
                  <a:pt x="2030094" y="1133695"/>
                </a:lnTo>
                <a:lnTo>
                  <a:pt x="2029815" y="1133157"/>
                </a:lnTo>
                <a:lnTo>
                  <a:pt x="2030094" y="1129420"/>
                </a:lnTo>
                <a:lnTo>
                  <a:pt x="2027877" y="1129420"/>
                </a:lnTo>
                <a:close/>
                <a:moveTo>
                  <a:pt x="1910854" y="565406"/>
                </a:moveTo>
                <a:cubicBezTo>
                  <a:pt x="2646579" y="565406"/>
                  <a:pt x="3243002" y="1161829"/>
                  <a:pt x="3243002" y="1897554"/>
                </a:cubicBezTo>
                <a:cubicBezTo>
                  <a:pt x="3243002" y="2633279"/>
                  <a:pt x="2646579" y="3229702"/>
                  <a:pt x="1910854" y="3229702"/>
                </a:cubicBezTo>
                <a:cubicBezTo>
                  <a:pt x="1175129" y="3229702"/>
                  <a:pt x="578706" y="2633279"/>
                  <a:pt x="578706" y="1897554"/>
                </a:cubicBezTo>
                <a:cubicBezTo>
                  <a:pt x="578706" y="1161829"/>
                  <a:pt x="1175129" y="565406"/>
                  <a:pt x="1910854" y="565406"/>
                </a:cubicBezTo>
                <a:close/>
                <a:moveTo>
                  <a:pt x="1766837" y="367010"/>
                </a:moveTo>
                <a:cubicBezTo>
                  <a:pt x="1050362" y="432397"/>
                  <a:pt x="475174" y="981146"/>
                  <a:pt x="377476" y="1681610"/>
                </a:cubicBezTo>
                <a:lnTo>
                  <a:pt x="426306" y="1681610"/>
                </a:lnTo>
                <a:cubicBezTo>
                  <a:pt x="510474" y="1681610"/>
                  <a:pt x="578706" y="1746088"/>
                  <a:pt x="578706" y="1825626"/>
                </a:cubicBezTo>
                <a:cubicBezTo>
                  <a:pt x="578706" y="1905164"/>
                  <a:pt x="510474" y="1969642"/>
                  <a:pt x="426306" y="1969642"/>
                </a:cubicBezTo>
                <a:lnTo>
                  <a:pt x="364094" y="1969642"/>
                </a:lnTo>
                <a:cubicBezTo>
                  <a:pt x="398055" y="2738400"/>
                  <a:pt x="1003246" y="3359660"/>
                  <a:pt x="1769417" y="3427809"/>
                </a:cubicBezTo>
                <a:lnTo>
                  <a:pt x="1769417" y="3382101"/>
                </a:lnTo>
                <a:cubicBezTo>
                  <a:pt x="1769417" y="3297933"/>
                  <a:pt x="1833895" y="3229701"/>
                  <a:pt x="1913433" y="3229701"/>
                </a:cubicBezTo>
                <a:cubicBezTo>
                  <a:pt x="1992971" y="3229701"/>
                  <a:pt x="2057449" y="3297933"/>
                  <a:pt x="2057449" y="3382101"/>
                </a:cubicBezTo>
                <a:lnTo>
                  <a:pt x="2057449" y="3427707"/>
                </a:lnTo>
                <a:cubicBezTo>
                  <a:pt x="2804164" y="3358467"/>
                  <a:pt x="3396856" y="2764020"/>
                  <a:pt x="3455018" y="2020616"/>
                </a:cubicBezTo>
                <a:lnTo>
                  <a:pt x="3395402" y="2020616"/>
                </a:lnTo>
                <a:cubicBezTo>
                  <a:pt x="3311234" y="2020616"/>
                  <a:pt x="3243002" y="1956138"/>
                  <a:pt x="3243002" y="1876600"/>
                </a:cubicBezTo>
                <a:cubicBezTo>
                  <a:pt x="3243002" y="1797062"/>
                  <a:pt x="3311234" y="1732584"/>
                  <a:pt x="3395402" y="1732584"/>
                </a:cubicBezTo>
                <a:lnTo>
                  <a:pt x="3451747" y="1732584"/>
                </a:lnTo>
                <a:cubicBezTo>
                  <a:pt x="3374444" y="1008025"/>
                  <a:pt x="2788738" y="434055"/>
                  <a:pt x="2054869" y="367632"/>
                </a:cubicBezTo>
                <a:lnTo>
                  <a:pt x="2054869" y="407296"/>
                </a:lnTo>
                <a:cubicBezTo>
                  <a:pt x="2054869" y="491464"/>
                  <a:pt x="1990391" y="559696"/>
                  <a:pt x="1910853" y="559696"/>
                </a:cubicBezTo>
                <a:cubicBezTo>
                  <a:pt x="1831315" y="559696"/>
                  <a:pt x="1766837" y="491464"/>
                  <a:pt x="1766837" y="407296"/>
                </a:cubicBezTo>
                <a:close/>
                <a:moveTo>
                  <a:pt x="1910854" y="0"/>
                </a:moveTo>
                <a:cubicBezTo>
                  <a:pt x="2966190" y="0"/>
                  <a:pt x="3821708" y="849564"/>
                  <a:pt x="3821708" y="1897555"/>
                </a:cubicBezTo>
                <a:cubicBezTo>
                  <a:pt x="3821708" y="2945546"/>
                  <a:pt x="2966190" y="3795110"/>
                  <a:pt x="1910854" y="3795110"/>
                </a:cubicBezTo>
                <a:cubicBezTo>
                  <a:pt x="855518" y="3795110"/>
                  <a:pt x="0" y="2945546"/>
                  <a:pt x="0" y="1897555"/>
                </a:cubicBezTo>
                <a:cubicBezTo>
                  <a:pt x="0" y="849564"/>
                  <a:pt x="855518" y="0"/>
                  <a:pt x="1910854" y="0"/>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701">
              <a:solidFill>
                <a:schemeClr val="dk1"/>
              </a:solidFill>
              <a:latin typeface="Arial"/>
              <a:ea typeface="Arial"/>
              <a:cs typeface="Arial"/>
              <a:sym typeface="Arial"/>
            </a:endParaRPr>
          </a:p>
        </p:txBody>
      </p:sp>
    </p:spTree>
  </p:cSld>
  <p:clrMapOvr>
    <a:masterClrMapping/>
  </p:clrMapOvr>
  <mc:AlternateContent xmlns:mc="http://schemas.openxmlformats.org/markup-compatibility/2006">
    <mc:Choice xmlns:p14="http://schemas.microsoft.com/office/powerpoint/2010/main" Requires="p14">
      <p:transition spd="slow" p14:dur="2500">
        <p:checker/>
      </p:transition>
    </mc:Choice>
    <mc:Fallback>
      <p:transition spd="slow">
        <p:checker/>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8310"/>
                                        </p:tgtEl>
                                        <p:attrNameLst>
                                          <p:attrName>style.visibility</p:attrName>
                                        </p:attrNameLst>
                                      </p:cBhvr>
                                      <p:to>
                                        <p:strVal val="visible"/>
                                      </p:to>
                                    </p:set>
                                    <p:animEffect transition="in" filter="fade">
                                      <p:cBhvr>
                                        <p:cTn id="7" dur="500"/>
                                        <p:tgtEl>
                                          <p:spTgt spid="8310"/>
                                        </p:tgtEl>
                                      </p:cBhvr>
                                    </p:animEffect>
                                  </p:childTnLst>
                                </p:cTn>
                              </p:par>
                              <p:par>
                                <p:cTn id="8" presetID="10" presetClass="entr" presetSubtype="0" fill="hold" nodeType="withEffect">
                                  <p:stCondLst>
                                    <p:cond delay="0"/>
                                  </p:stCondLst>
                                  <p:childTnLst>
                                    <p:set>
                                      <p:cBhvr>
                                        <p:cTn id="9" dur="1" fill="hold">
                                          <p:stCondLst>
                                            <p:cond delay="0"/>
                                          </p:stCondLst>
                                        </p:cTn>
                                        <p:tgtEl>
                                          <p:spTgt spid="8311"/>
                                        </p:tgtEl>
                                        <p:attrNameLst>
                                          <p:attrName>style.visibility</p:attrName>
                                        </p:attrNameLst>
                                      </p:cBhvr>
                                      <p:to>
                                        <p:strVal val="visible"/>
                                      </p:to>
                                    </p:set>
                                    <p:animEffect transition="in" filter="fade">
                                      <p:cBhvr>
                                        <p:cTn id="10" dur="500"/>
                                        <p:tgtEl>
                                          <p:spTgt spid="8311"/>
                                        </p:tgtEl>
                                      </p:cBhvr>
                                    </p:animEffect>
                                  </p:childTnLst>
                                </p:cTn>
                              </p:par>
                            </p:childTnLst>
                          </p:cTn>
                        </p:par>
                      </p:childTnLst>
                    </p:cTn>
                  </p:par>
                  <p:par>
                    <p:cTn id="11" fill="hold">
                      <p:stCondLst>
                        <p:cond delay="indefinite"/>
                      </p:stCondLst>
                      <p:childTnLst>
                        <p:par>
                          <p:cTn id="12" fill="hold">
                            <p:stCondLst>
                              <p:cond delay="0"/>
                            </p:stCondLst>
                            <p:childTnLst>
                              <p:par>
                                <p:cTn id="13" presetID="10" presetClass="entr" presetSubtype="0" fill="hold" nodeType="clickEffect">
                                  <p:stCondLst>
                                    <p:cond delay="0"/>
                                  </p:stCondLst>
                                  <p:childTnLst>
                                    <p:set>
                                      <p:cBhvr>
                                        <p:cTn id="14" dur="1" fill="hold">
                                          <p:stCondLst>
                                            <p:cond delay="0"/>
                                          </p:stCondLst>
                                        </p:cTn>
                                        <p:tgtEl>
                                          <p:spTgt spid="8318"/>
                                        </p:tgtEl>
                                        <p:attrNameLst>
                                          <p:attrName>style.visibility</p:attrName>
                                        </p:attrNameLst>
                                      </p:cBhvr>
                                      <p:to>
                                        <p:strVal val="visible"/>
                                      </p:to>
                                    </p:set>
                                    <p:animEffect transition="in" filter="fade">
                                      <p:cBhvr>
                                        <p:cTn id="15" dur="500"/>
                                        <p:tgtEl>
                                          <p:spTgt spid="8318"/>
                                        </p:tgtEl>
                                      </p:cBhvr>
                                    </p:animEffect>
                                  </p:childTnLst>
                                </p:cTn>
                              </p:par>
                            </p:childTnLst>
                          </p:cTn>
                        </p:par>
                      </p:childTnLst>
                    </p:cTn>
                  </p:par>
                  <p:par>
                    <p:cTn id="16" fill="hold">
                      <p:stCondLst>
                        <p:cond delay="indefinite"/>
                      </p:stCondLst>
                      <p:childTnLst>
                        <p:par>
                          <p:cTn id="17" fill="hold">
                            <p:stCondLst>
                              <p:cond delay="0"/>
                            </p:stCondLst>
                            <p:childTnLst>
                              <p:par>
                                <p:cTn id="18" presetID="10" presetClass="entr" presetSubtype="0" fill="hold" nodeType="clickEffect">
                                  <p:stCondLst>
                                    <p:cond delay="0"/>
                                  </p:stCondLst>
                                  <p:childTnLst>
                                    <p:set>
                                      <p:cBhvr>
                                        <p:cTn id="19" dur="1" fill="hold">
                                          <p:stCondLst>
                                            <p:cond delay="0"/>
                                          </p:stCondLst>
                                        </p:cTn>
                                        <p:tgtEl>
                                          <p:spTgt spid="8312"/>
                                        </p:tgtEl>
                                        <p:attrNameLst>
                                          <p:attrName>style.visibility</p:attrName>
                                        </p:attrNameLst>
                                      </p:cBhvr>
                                      <p:to>
                                        <p:strVal val="visible"/>
                                      </p:to>
                                    </p:set>
                                    <p:animEffect transition="in" filter="fade">
                                      <p:cBhvr>
                                        <p:cTn id="20" dur="500"/>
                                        <p:tgtEl>
                                          <p:spTgt spid="8312"/>
                                        </p:tgtEl>
                                      </p:cBhvr>
                                    </p:animEffect>
                                  </p:childTnLst>
                                </p:cTn>
                              </p:par>
                            </p:childTnLst>
                          </p:cTn>
                        </p:par>
                      </p:childTnLst>
                    </p:cTn>
                  </p:par>
                  <p:par>
                    <p:cTn id="21" fill="hold">
                      <p:stCondLst>
                        <p:cond delay="indefinite"/>
                      </p:stCondLst>
                      <p:childTnLst>
                        <p:par>
                          <p:cTn id="22" fill="hold">
                            <p:stCondLst>
                              <p:cond delay="0"/>
                            </p:stCondLst>
                            <p:childTnLst>
                              <p:par>
                                <p:cTn id="23" presetID="10" presetClass="entr" presetSubtype="0" fill="hold" nodeType="clickEffect">
                                  <p:stCondLst>
                                    <p:cond delay="0"/>
                                  </p:stCondLst>
                                  <p:childTnLst>
                                    <p:set>
                                      <p:cBhvr>
                                        <p:cTn id="24" dur="1" fill="hold">
                                          <p:stCondLst>
                                            <p:cond delay="0"/>
                                          </p:stCondLst>
                                        </p:cTn>
                                        <p:tgtEl>
                                          <p:spTgt spid="8315"/>
                                        </p:tgtEl>
                                        <p:attrNameLst>
                                          <p:attrName>style.visibility</p:attrName>
                                        </p:attrNameLst>
                                      </p:cBhvr>
                                      <p:to>
                                        <p:strVal val="visible"/>
                                      </p:to>
                                    </p:set>
                                    <p:animEffect transition="in" filter="fade">
                                      <p:cBhvr>
                                        <p:cTn id="25" dur="500"/>
                                        <p:tgtEl>
                                          <p:spTgt spid="8315"/>
                                        </p:tgtEl>
                                      </p:cBhvr>
                                    </p:animEffect>
                                  </p:childTnLst>
                                </p:cTn>
                              </p:par>
                            </p:childTnLst>
                          </p:cTn>
                        </p:par>
                      </p:childTnLst>
                    </p:cTn>
                  </p:par>
                  <p:par>
                    <p:cTn id="26" fill="hold">
                      <p:stCondLst>
                        <p:cond delay="indefinite"/>
                      </p:stCondLst>
                      <p:childTnLst>
                        <p:par>
                          <p:cTn id="27" fill="hold">
                            <p:stCondLst>
                              <p:cond delay="0"/>
                            </p:stCondLst>
                            <p:childTnLst>
                              <p:par>
                                <p:cTn id="28" presetID="10" presetClass="entr" presetSubtype="0" fill="hold" nodeType="clickEffect">
                                  <p:stCondLst>
                                    <p:cond delay="0"/>
                                  </p:stCondLst>
                                  <p:childTnLst>
                                    <p:set>
                                      <p:cBhvr>
                                        <p:cTn id="29" dur="1" fill="hold">
                                          <p:stCondLst>
                                            <p:cond delay="0"/>
                                          </p:stCondLst>
                                        </p:cTn>
                                        <p:tgtEl>
                                          <p:spTgt spid="8321"/>
                                        </p:tgtEl>
                                        <p:attrNameLst>
                                          <p:attrName>style.visibility</p:attrName>
                                        </p:attrNameLst>
                                      </p:cBhvr>
                                      <p:to>
                                        <p:strVal val="visible"/>
                                      </p:to>
                                    </p:set>
                                    <p:animEffect transition="in" filter="fade">
                                      <p:cBhvr>
                                        <p:cTn id="30" dur="500"/>
                                        <p:tgtEl>
                                          <p:spTgt spid="83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8354"/>
        <p:cNvGrpSpPr/>
        <p:nvPr/>
      </p:nvGrpSpPr>
      <p:grpSpPr>
        <a:xfrm>
          <a:off x="0" y="0"/>
          <a:ext cx="0" cy="0"/>
          <a:chOff x="0" y="0"/>
          <a:chExt cx="0" cy="0"/>
        </a:xfrm>
      </p:grpSpPr>
      <p:sp>
        <p:nvSpPr>
          <p:cNvPr id="8355" name="Google Shape;8355;p4"/>
          <p:cNvSpPr/>
          <p:nvPr/>
        </p:nvSpPr>
        <p:spPr>
          <a:xfrm rot="-7200000">
            <a:off x="7492055" y="1206355"/>
            <a:ext cx="4002362" cy="3450312"/>
          </a:xfrm>
          <a:prstGeom prst="triangle">
            <a:avLst>
              <a:gd name="adj" fmla="val 50000"/>
            </a:avLst>
          </a:prstGeom>
          <a:solidFill>
            <a:schemeClr val="accent1">
              <a:alpha val="69803"/>
            </a:schemeClr>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Arial"/>
              <a:ea typeface="Arial"/>
              <a:cs typeface="Arial"/>
              <a:sym typeface="Arial"/>
            </a:endParaRPr>
          </a:p>
        </p:txBody>
      </p:sp>
      <p:sp>
        <p:nvSpPr>
          <p:cNvPr id="8356" name="Google Shape;8356;p4"/>
          <p:cNvSpPr/>
          <p:nvPr/>
        </p:nvSpPr>
        <p:spPr>
          <a:xfrm>
            <a:off x="5134395" y="1035119"/>
            <a:ext cx="5674631" cy="5574403"/>
          </a:xfrm>
          <a:custGeom>
            <a:avLst/>
            <a:gdLst/>
            <a:ahLst/>
            <a:cxnLst/>
            <a:rect l="l" t="t" r="r" b="b"/>
            <a:pathLst>
              <a:path w="5674631" h="5574403" extrusionOk="0">
                <a:moveTo>
                  <a:pt x="133414" y="124105"/>
                </a:moveTo>
                <a:lnTo>
                  <a:pt x="1760847" y="5375439"/>
                </a:lnTo>
                <a:lnTo>
                  <a:pt x="5479167" y="1345256"/>
                </a:lnTo>
                <a:close/>
                <a:moveTo>
                  <a:pt x="0" y="0"/>
                </a:moveTo>
                <a:lnTo>
                  <a:pt x="5674631" y="1296278"/>
                </a:lnTo>
                <a:lnTo>
                  <a:pt x="1727555" y="5574403"/>
                </a:lnTo>
                <a:close/>
              </a:path>
            </a:pathLst>
          </a:custGeom>
          <a:solidFill>
            <a:srgbClr val="FD8BC0"/>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700">
              <a:solidFill>
                <a:schemeClr val="lt1"/>
              </a:solidFill>
              <a:latin typeface="Arial"/>
              <a:ea typeface="Arial"/>
              <a:cs typeface="Arial"/>
              <a:sym typeface="Arial"/>
            </a:endParaRPr>
          </a:p>
        </p:txBody>
      </p:sp>
      <p:sp>
        <p:nvSpPr>
          <p:cNvPr id="8357" name="Google Shape;8357;p4"/>
          <p:cNvSpPr txBox="1"/>
          <p:nvPr/>
        </p:nvSpPr>
        <p:spPr>
          <a:xfrm>
            <a:off x="492369" y="520525"/>
            <a:ext cx="8264769" cy="461665"/>
          </a:xfrm>
          <a:prstGeom prst="rect">
            <a:avLst/>
          </a:prstGeom>
          <a:noFill/>
          <a:ln>
            <a:noFill/>
          </a:ln>
        </p:spPr>
        <p:txBody>
          <a:bodyPr spcFirstLastPara="1" wrap="square" lIns="91425" tIns="45700" rIns="91425" bIns="45700" anchor="t" anchorCtr="0">
            <a:spAutoFit/>
          </a:bodyPr>
          <a:lstStyle/>
          <a:p>
            <a:pPr marL="0" marR="0" lvl="0" indent="0" algn="l" rtl="0">
              <a:spcBef>
                <a:spcPts val="0"/>
              </a:spcBef>
              <a:spcAft>
                <a:spcPts val="0"/>
              </a:spcAft>
              <a:buNone/>
            </a:pPr>
            <a:r>
              <a:rPr lang="en-US" sz="2400" b="1">
                <a:solidFill>
                  <a:schemeClr val="dk1"/>
                </a:solidFill>
                <a:latin typeface="Arial"/>
                <a:ea typeface="Arial"/>
                <a:cs typeface="Arial"/>
                <a:sym typeface="Arial"/>
              </a:rPr>
              <a:t>Sejarah Munculnya Analisis Kontrastif</a:t>
            </a:r>
            <a:endParaRPr sz="2400">
              <a:solidFill>
                <a:schemeClr val="dk1"/>
              </a:solidFill>
              <a:latin typeface="Arial"/>
              <a:ea typeface="Arial"/>
              <a:cs typeface="Arial"/>
              <a:sym typeface="Arial"/>
            </a:endParaRPr>
          </a:p>
        </p:txBody>
      </p:sp>
      <p:sp>
        <p:nvSpPr>
          <p:cNvPr id="8358" name="Google Shape;8358;p4"/>
          <p:cNvSpPr txBox="1"/>
          <p:nvPr/>
        </p:nvSpPr>
        <p:spPr>
          <a:xfrm>
            <a:off x="463061" y="1763338"/>
            <a:ext cx="4700641" cy="1754326"/>
          </a:xfrm>
          <a:prstGeom prst="rect">
            <a:avLst/>
          </a:prstGeom>
          <a:noFill/>
          <a:ln>
            <a:noFill/>
          </a:ln>
        </p:spPr>
        <p:txBody>
          <a:bodyPr spcFirstLastPara="1" wrap="square" lIns="91425" tIns="45700" rIns="91425" bIns="45700" anchor="t" anchorCtr="0">
            <a:spAutoFit/>
          </a:bodyPr>
          <a:lstStyle/>
          <a:p>
            <a:pPr marL="0" marR="0" lvl="0" indent="0" algn="l" rtl="0">
              <a:spcBef>
                <a:spcPts val="0"/>
              </a:spcBef>
              <a:spcAft>
                <a:spcPts val="0"/>
              </a:spcAft>
              <a:buNone/>
            </a:pPr>
            <a:r>
              <a:rPr lang="en-US" sz="1800">
                <a:solidFill>
                  <a:schemeClr val="dk1"/>
                </a:solidFill>
                <a:latin typeface="Arial"/>
                <a:ea typeface="Arial"/>
                <a:cs typeface="Arial"/>
                <a:sym typeface="Arial"/>
              </a:rPr>
              <a:t>Analisis konstrastif muncul akibat berkembangnya linguistik konstratif, yakni linguistik yang membandingkan dua bahasa atau lebih, berikut kebudayaan pemakai bahasa yang dipelajari. Alasan yang mendasari lahirnya analisis konstratif yakni:</a:t>
            </a:r>
            <a:endParaRPr sz="1800">
              <a:solidFill>
                <a:schemeClr val="dk1"/>
              </a:solidFill>
              <a:latin typeface="Arial"/>
              <a:ea typeface="Arial"/>
              <a:cs typeface="Arial"/>
              <a:sym typeface="Arial"/>
            </a:endParaRPr>
          </a:p>
        </p:txBody>
      </p:sp>
      <p:sp>
        <p:nvSpPr>
          <p:cNvPr id="8359" name="Google Shape;8359;p4"/>
          <p:cNvSpPr txBox="1"/>
          <p:nvPr/>
        </p:nvSpPr>
        <p:spPr>
          <a:xfrm>
            <a:off x="492369" y="4261393"/>
            <a:ext cx="4735810" cy="369332"/>
          </a:xfrm>
          <a:prstGeom prst="rect">
            <a:avLst/>
          </a:prstGeom>
          <a:noFill/>
          <a:ln>
            <a:noFill/>
          </a:ln>
        </p:spPr>
        <p:txBody>
          <a:bodyPr spcFirstLastPara="1" wrap="square" lIns="91425" tIns="45700" rIns="91425" bIns="45700" anchor="t" anchorCtr="0">
            <a:spAutoFit/>
          </a:bodyPr>
          <a:lstStyle/>
          <a:p>
            <a:pPr marL="0" marR="0" lvl="0" indent="0" algn="l" rtl="0">
              <a:spcBef>
                <a:spcPts val="0"/>
              </a:spcBef>
              <a:spcAft>
                <a:spcPts val="0"/>
              </a:spcAft>
              <a:buNone/>
            </a:pPr>
            <a:r>
              <a:rPr lang="en-US" sz="1800">
                <a:solidFill>
                  <a:schemeClr val="dk1"/>
                </a:solidFill>
                <a:latin typeface="Arial"/>
                <a:ea typeface="Arial"/>
                <a:cs typeface="Arial"/>
                <a:sym typeface="Arial"/>
              </a:rPr>
              <a:t>1. Majunya linguistik deskriptif-sinkronik</a:t>
            </a:r>
            <a:endParaRPr sz="1800">
              <a:solidFill>
                <a:schemeClr val="dk1"/>
              </a:solidFill>
              <a:latin typeface="Arial"/>
              <a:ea typeface="Arial"/>
              <a:cs typeface="Arial"/>
              <a:sym typeface="Arial"/>
            </a:endParaRPr>
          </a:p>
        </p:txBody>
      </p:sp>
      <p:sp>
        <p:nvSpPr>
          <p:cNvPr id="8360" name="Google Shape;8360;p4"/>
          <p:cNvSpPr txBox="1"/>
          <p:nvPr/>
        </p:nvSpPr>
        <p:spPr>
          <a:xfrm>
            <a:off x="539261" y="5127302"/>
            <a:ext cx="4642026" cy="646331"/>
          </a:xfrm>
          <a:prstGeom prst="rect">
            <a:avLst/>
          </a:prstGeom>
          <a:noFill/>
          <a:ln>
            <a:noFill/>
          </a:ln>
        </p:spPr>
        <p:txBody>
          <a:bodyPr spcFirstLastPara="1" wrap="square" lIns="91425" tIns="45700" rIns="91425" bIns="45700" anchor="t" anchorCtr="0">
            <a:spAutoFit/>
          </a:bodyPr>
          <a:lstStyle/>
          <a:p>
            <a:pPr marL="0" marR="0" lvl="0" indent="0" algn="l" rtl="0">
              <a:spcBef>
                <a:spcPts val="0"/>
              </a:spcBef>
              <a:spcAft>
                <a:spcPts val="0"/>
              </a:spcAft>
              <a:buNone/>
            </a:pPr>
            <a:r>
              <a:rPr lang="en-US" sz="1800">
                <a:solidFill>
                  <a:schemeClr val="dk1"/>
                </a:solidFill>
                <a:latin typeface="Arial"/>
                <a:ea typeface="Arial"/>
                <a:cs typeface="Arial"/>
                <a:sym typeface="Arial"/>
              </a:rPr>
              <a:t>2. Majunya kajian-kajian teori pemindahan belajar (</a:t>
            </a:r>
            <a:r>
              <a:rPr lang="en-US" sz="1800" i="1">
                <a:solidFill>
                  <a:schemeClr val="dk1"/>
                </a:solidFill>
                <a:latin typeface="Arial"/>
                <a:ea typeface="Arial"/>
                <a:cs typeface="Arial"/>
                <a:sym typeface="Arial"/>
              </a:rPr>
              <a:t>transfer of learning</a:t>
            </a:r>
            <a:r>
              <a:rPr lang="en-US" sz="1800">
                <a:solidFill>
                  <a:schemeClr val="dk1"/>
                </a:solidFill>
                <a:latin typeface="Arial"/>
                <a:ea typeface="Arial"/>
                <a:cs typeface="Arial"/>
                <a:sym typeface="Arial"/>
              </a:rPr>
              <a:t>)</a:t>
            </a:r>
            <a:endParaRPr sz="1800">
              <a:solidFill>
                <a:schemeClr val="dk1"/>
              </a:solidFill>
              <a:latin typeface="Arial"/>
              <a:ea typeface="Arial"/>
              <a:cs typeface="Arial"/>
              <a:sym typeface="Arial"/>
            </a:endParaRPr>
          </a:p>
        </p:txBody>
      </p:sp>
      <p:pic>
        <p:nvPicPr>
          <p:cNvPr id="8361" name="Google Shape;8361;p4"/>
          <p:cNvPicPr preferRelativeResize="0">
            <a:picLocks noGrp="1"/>
          </p:cNvPicPr>
          <p:nvPr>
            <p:ph type="pic" idx="2"/>
          </p:nvPr>
        </p:nvPicPr>
        <p:blipFill rotWithShape="1">
          <a:blip r:embed="rId3">
            <a:alphaModFix/>
          </a:blip>
          <a:srcRect l="25696" r="25696"/>
          <a:stretch/>
        </p:blipFill>
        <p:spPr>
          <a:xfrm>
            <a:off x="5399091" y="1283844"/>
            <a:ext cx="5035481" cy="4946542"/>
          </a:xfrm>
          <a:prstGeom prst="rect">
            <a:avLst/>
          </a:prstGeom>
          <a:solidFill>
            <a:srgbClr val="F2F2F2"/>
          </a:solidFill>
          <a:ln>
            <a:noFill/>
          </a:ln>
        </p:spPr>
      </p:pic>
    </p:spTree>
  </p:cSld>
  <p:clrMapOvr>
    <a:masterClrMapping/>
  </p:clrMapOvr>
  <mc:AlternateContent xmlns:mc="http://schemas.openxmlformats.org/markup-compatibility/2006" xmlns:p14="http://schemas.microsoft.com/office/powerpoint/2010/main">
    <mc:Choice Requires="p14">
      <p:transition spd="slow" p14:dur="1100">
        <p14:flip dir="l"/>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8357"/>
                                        </p:tgtEl>
                                        <p:attrNameLst>
                                          <p:attrName>style.visibility</p:attrName>
                                        </p:attrNameLst>
                                      </p:cBhvr>
                                      <p:to>
                                        <p:strVal val="visible"/>
                                      </p:to>
                                    </p:set>
                                    <p:animEffect transition="in" filter="fade">
                                      <p:cBhvr>
                                        <p:cTn id="7" dur="500"/>
                                        <p:tgtEl>
                                          <p:spTgt spid="8357"/>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8358"/>
                                        </p:tgtEl>
                                        <p:attrNameLst>
                                          <p:attrName>style.visibility</p:attrName>
                                        </p:attrNameLst>
                                      </p:cBhvr>
                                      <p:to>
                                        <p:strVal val="visible"/>
                                      </p:to>
                                    </p:set>
                                    <p:animEffect transition="in" filter="fade">
                                      <p:cBhvr>
                                        <p:cTn id="12" dur="500"/>
                                        <p:tgtEl>
                                          <p:spTgt spid="8358"/>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nodeType="clickEffect">
                                  <p:stCondLst>
                                    <p:cond delay="0"/>
                                  </p:stCondLst>
                                  <p:childTnLst>
                                    <p:set>
                                      <p:cBhvr>
                                        <p:cTn id="16" dur="1" fill="hold">
                                          <p:stCondLst>
                                            <p:cond delay="0"/>
                                          </p:stCondLst>
                                        </p:cTn>
                                        <p:tgtEl>
                                          <p:spTgt spid="8359"/>
                                        </p:tgtEl>
                                        <p:attrNameLst>
                                          <p:attrName>style.visibility</p:attrName>
                                        </p:attrNameLst>
                                      </p:cBhvr>
                                      <p:to>
                                        <p:strVal val="visible"/>
                                      </p:to>
                                    </p:set>
                                    <p:animEffect transition="in" filter="fade">
                                      <p:cBhvr>
                                        <p:cTn id="17" dur="500"/>
                                        <p:tgtEl>
                                          <p:spTgt spid="8359"/>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nodeType="clickEffect">
                                  <p:stCondLst>
                                    <p:cond delay="0"/>
                                  </p:stCondLst>
                                  <p:childTnLst>
                                    <p:set>
                                      <p:cBhvr>
                                        <p:cTn id="21" dur="1" fill="hold">
                                          <p:stCondLst>
                                            <p:cond delay="0"/>
                                          </p:stCondLst>
                                        </p:cTn>
                                        <p:tgtEl>
                                          <p:spTgt spid="8360"/>
                                        </p:tgtEl>
                                        <p:attrNameLst>
                                          <p:attrName>style.visibility</p:attrName>
                                        </p:attrNameLst>
                                      </p:cBhvr>
                                      <p:to>
                                        <p:strVal val="visible"/>
                                      </p:to>
                                    </p:set>
                                    <p:animEffect transition="in" filter="fade">
                                      <p:cBhvr>
                                        <p:cTn id="22" dur="500"/>
                                        <p:tgtEl>
                                          <p:spTgt spid="836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8365"/>
        <p:cNvGrpSpPr/>
        <p:nvPr/>
      </p:nvGrpSpPr>
      <p:grpSpPr>
        <a:xfrm>
          <a:off x="0" y="0"/>
          <a:ext cx="0" cy="0"/>
          <a:chOff x="0" y="0"/>
          <a:chExt cx="0" cy="0"/>
        </a:xfrm>
      </p:grpSpPr>
      <p:sp>
        <p:nvSpPr>
          <p:cNvPr id="8366" name="Google Shape;8366;p5"/>
          <p:cNvSpPr txBox="1"/>
          <p:nvPr/>
        </p:nvSpPr>
        <p:spPr>
          <a:xfrm>
            <a:off x="1410239" y="1658980"/>
            <a:ext cx="3970653" cy="2862322"/>
          </a:xfrm>
          <a:prstGeom prst="rect">
            <a:avLst/>
          </a:prstGeom>
          <a:noFill/>
          <a:ln>
            <a:noFill/>
          </a:ln>
        </p:spPr>
        <p:txBody>
          <a:bodyPr spcFirstLastPara="1" wrap="square" lIns="91425" tIns="45700" rIns="91425" bIns="45700" anchor="t" anchorCtr="0">
            <a:spAutoFit/>
          </a:bodyPr>
          <a:lstStyle/>
          <a:p>
            <a:pPr marL="0" marR="0" lvl="0" indent="0" algn="l" rtl="0">
              <a:spcBef>
                <a:spcPts val="0"/>
              </a:spcBef>
              <a:spcAft>
                <a:spcPts val="0"/>
              </a:spcAft>
              <a:buNone/>
            </a:pPr>
            <a:r>
              <a:rPr lang="en-US" sz="1800">
                <a:solidFill>
                  <a:schemeClr val="dk1"/>
                </a:solidFill>
                <a:latin typeface="Arial"/>
                <a:ea typeface="Arial"/>
                <a:cs typeface="Arial"/>
                <a:sym typeface="Arial"/>
              </a:rPr>
              <a:t>Para ahli bahasa deskriptif-sinkronik membanding-bandingkan bahasa dengan tujuan menemukan persamaan dan perbedaan antara bahasa pertama yang telah dikuasai siswa (B1) dengan bahasa target, bahasa yang sedang dipelajari siswa (B2) guna keperluan pembelajaran bahasa kedua (B2) atau bahasa asing (BA).</a:t>
            </a:r>
            <a:endParaRPr sz="1800">
              <a:solidFill>
                <a:srgbClr val="3F3F3F"/>
              </a:solidFill>
              <a:latin typeface="Arial"/>
              <a:ea typeface="Arial"/>
              <a:cs typeface="Arial"/>
              <a:sym typeface="Arial"/>
            </a:endParaRPr>
          </a:p>
        </p:txBody>
      </p:sp>
      <p:sp>
        <p:nvSpPr>
          <p:cNvPr id="8367" name="Google Shape;8367;p5"/>
          <p:cNvSpPr/>
          <p:nvPr/>
        </p:nvSpPr>
        <p:spPr>
          <a:xfrm>
            <a:off x="789750" y="1085115"/>
            <a:ext cx="620489" cy="573865"/>
          </a:xfrm>
          <a:custGeom>
            <a:avLst/>
            <a:gdLst/>
            <a:ahLst/>
            <a:cxnLst/>
            <a:rect l="l" t="t" r="r" b="b"/>
            <a:pathLst>
              <a:path w="282415" h="261194" extrusionOk="0">
                <a:moveTo>
                  <a:pt x="258472" y="0"/>
                </a:moveTo>
                <a:lnTo>
                  <a:pt x="282415" y="38091"/>
                </a:lnTo>
                <a:cubicBezTo>
                  <a:pt x="262463" y="46435"/>
                  <a:pt x="247771" y="58859"/>
                  <a:pt x="238339" y="75365"/>
                </a:cubicBezTo>
                <a:cubicBezTo>
                  <a:pt x="228907" y="91871"/>
                  <a:pt x="223647" y="115905"/>
                  <a:pt x="222558" y="147466"/>
                </a:cubicBezTo>
                <a:lnTo>
                  <a:pt x="273709" y="147466"/>
                </a:lnTo>
                <a:lnTo>
                  <a:pt x="273709" y="261194"/>
                </a:lnTo>
                <a:lnTo>
                  <a:pt x="168687" y="261194"/>
                </a:lnTo>
                <a:lnTo>
                  <a:pt x="168687" y="171408"/>
                </a:lnTo>
                <a:cubicBezTo>
                  <a:pt x="168687" y="122797"/>
                  <a:pt x="174491" y="87609"/>
                  <a:pt x="186100" y="65843"/>
                </a:cubicBezTo>
                <a:cubicBezTo>
                  <a:pt x="201336" y="36821"/>
                  <a:pt x="225460" y="14874"/>
                  <a:pt x="258472" y="0"/>
                </a:cubicBezTo>
                <a:close/>
                <a:moveTo>
                  <a:pt x="89785" y="0"/>
                </a:moveTo>
                <a:lnTo>
                  <a:pt x="113728" y="38091"/>
                </a:lnTo>
                <a:cubicBezTo>
                  <a:pt x="93775" y="46435"/>
                  <a:pt x="79083" y="58859"/>
                  <a:pt x="69651" y="75365"/>
                </a:cubicBezTo>
                <a:cubicBezTo>
                  <a:pt x="60219" y="91871"/>
                  <a:pt x="54959" y="115905"/>
                  <a:pt x="53871" y="147466"/>
                </a:cubicBezTo>
                <a:lnTo>
                  <a:pt x="105021" y="147466"/>
                </a:lnTo>
                <a:lnTo>
                  <a:pt x="105021" y="261194"/>
                </a:lnTo>
                <a:lnTo>
                  <a:pt x="0" y="261194"/>
                </a:lnTo>
                <a:lnTo>
                  <a:pt x="0" y="171408"/>
                </a:lnTo>
                <a:cubicBezTo>
                  <a:pt x="0" y="122797"/>
                  <a:pt x="5804" y="87609"/>
                  <a:pt x="17413" y="65843"/>
                </a:cubicBezTo>
                <a:cubicBezTo>
                  <a:pt x="32649" y="36821"/>
                  <a:pt x="56773" y="14874"/>
                  <a:pt x="89785" y="0"/>
                </a:cubicBezTo>
                <a:close/>
              </a:path>
            </a:pathLst>
          </a:custGeom>
          <a:solidFill>
            <a:srgbClr val="FC4B9D"/>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700">
              <a:solidFill>
                <a:schemeClr val="lt1"/>
              </a:solidFill>
              <a:latin typeface="Arial"/>
              <a:ea typeface="Arial"/>
              <a:cs typeface="Arial"/>
              <a:sym typeface="Arial"/>
            </a:endParaRPr>
          </a:p>
        </p:txBody>
      </p:sp>
      <p:sp>
        <p:nvSpPr>
          <p:cNvPr id="8368" name="Google Shape;8368;p5"/>
          <p:cNvSpPr/>
          <p:nvPr/>
        </p:nvSpPr>
        <p:spPr>
          <a:xfrm rot="10800000">
            <a:off x="4785556" y="4147061"/>
            <a:ext cx="620489" cy="573865"/>
          </a:xfrm>
          <a:custGeom>
            <a:avLst/>
            <a:gdLst/>
            <a:ahLst/>
            <a:cxnLst/>
            <a:rect l="l" t="t" r="r" b="b"/>
            <a:pathLst>
              <a:path w="282415" h="261194" extrusionOk="0">
                <a:moveTo>
                  <a:pt x="258472" y="0"/>
                </a:moveTo>
                <a:lnTo>
                  <a:pt x="282415" y="38091"/>
                </a:lnTo>
                <a:cubicBezTo>
                  <a:pt x="262463" y="46435"/>
                  <a:pt x="247771" y="58859"/>
                  <a:pt x="238339" y="75365"/>
                </a:cubicBezTo>
                <a:cubicBezTo>
                  <a:pt x="228907" y="91871"/>
                  <a:pt x="223647" y="115905"/>
                  <a:pt x="222558" y="147466"/>
                </a:cubicBezTo>
                <a:lnTo>
                  <a:pt x="273709" y="147466"/>
                </a:lnTo>
                <a:lnTo>
                  <a:pt x="273709" y="261194"/>
                </a:lnTo>
                <a:lnTo>
                  <a:pt x="168687" y="261194"/>
                </a:lnTo>
                <a:lnTo>
                  <a:pt x="168687" y="171408"/>
                </a:lnTo>
                <a:cubicBezTo>
                  <a:pt x="168687" y="122797"/>
                  <a:pt x="174491" y="87609"/>
                  <a:pt x="186100" y="65843"/>
                </a:cubicBezTo>
                <a:cubicBezTo>
                  <a:pt x="201336" y="36821"/>
                  <a:pt x="225460" y="14874"/>
                  <a:pt x="258472" y="0"/>
                </a:cubicBezTo>
                <a:close/>
                <a:moveTo>
                  <a:pt x="89785" y="0"/>
                </a:moveTo>
                <a:lnTo>
                  <a:pt x="113728" y="38091"/>
                </a:lnTo>
                <a:cubicBezTo>
                  <a:pt x="93775" y="46435"/>
                  <a:pt x="79083" y="58859"/>
                  <a:pt x="69651" y="75365"/>
                </a:cubicBezTo>
                <a:cubicBezTo>
                  <a:pt x="60219" y="91871"/>
                  <a:pt x="54959" y="115905"/>
                  <a:pt x="53871" y="147466"/>
                </a:cubicBezTo>
                <a:lnTo>
                  <a:pt x="105021" y="147466"/>
                </a:lnTo>
                <a:lnTo>
                  <a:pt x="105021" y="261194"/>
                </a:lnTo>
                <a:lnTo>
                  <a:pt x="0" y="261194"/>
                </a:lnTo>
                <a:lnTo>
                  <a:pt x="0" y="171408"/>
                </a:lnTo>
                <a:cubicBezTo>
                  <a:pt x="0" y="122797"/>
                  <a:pt x="5804" y="87609"/>
                  <a:pt x="17413" y="65843"/>
                </a:cubicBezTo>
                <a:cubicBezTo>
                  <a:pt x="32649" y="36821"/>
                  <a:pt x="56773" y="14874"/>
                  <a:pt x="89785" y="0"/>
                </a:cubicBezTo>
                <a:close/>
              </a:path>
            </a:pathLst>
          </a:custGeom>
          <a:solidFill>
            <a:srgbClr val="FC4B9D"/>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700">
              <a:solidFill>
                <a:schemeClr val="lt1"/>
              </a:solidFill>
              <a:latin typeface="Arial"/>
              <a:ea typeface="Arial"/>
              <a:cs typeface="Arial"/>
              <a:sym typeface="Arial"/>
            </a:endParaRPr>
          </a:p>
        </p:txBody>
      </p:sp>
      <p:pic>
        <p:nvPicPr>
          <p:cNvPr id="8369" name="Google Shape;8369;p5"/>
          <p:cNvPicPr preferRelativeResize="0">
            <a:picLocks noGrp="1"/>
          </p:cNvPicPr>
          <p:nvPr>
            <p:ph type="pic" idx="2"/>
          </p:nvPr>
        </p:nvPicPr>
        <p:blipFill rotWithShape="1">
          <a:blip r:embed="rId3">
            <a:alphaModFix/>
          </a:blip>
          <a:srcRect l="21877" r="21877"/>
          <a:stretch/>
        </p:blipFill>
        <p:spPr>
          <a:xfrm>
            <a:off x="6000213" y="653142"/>
            <a:ext cx="4320000" cy="4320000"/>
          </a:xfrm>
          <a:prstGeom prst="rect">
            <a:avLst/>
          </a:prstGeom>
          <a:solidFill>
            <a:srgbClr val="F2F2F2"/>
          </a:solidFill>
          <a:ln>
            <a:noFill/>
          </a:ln>
        </p:spPr>
      </p:pic>
    </p:spTree>
  </p:cSld>
  <p:clrMapOvr>
    <a:masterClrMapping/>
  </p:clrMapOvr>
  <mc:AlternateContent xmlns:mc="http://schemas.openxmlformats.org/markup-compatibility/2006" xmlns:p14="http://schemas.microsoft.com/office/powerpoint/2010/main">
    <mc:Choice Requires="p14">
      <p:transition spd="slow" p14:dur="1400">
        <p14:ripple/>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8367"/>
                                        </p:tgtEl>
                                        <p:attrNameLst>
                                          <p:attrName>style.visibility</p:attrName>
                                        </p:attrNameLst>
                                      </p:cBhvr>
                                      <p:to>
                                        <p:strVal val="visible"/>
                                      </p:to>
                                    </p:set>
                                    <p:animEffect transition="in" filter="fade">
                                      <p:cBhvr>
                                        <p:cTn id="7" dur="500"/>
                                        <p:tgtEl>
                                          <p:spTgt spid="8367"/>
                                        </p:tgtEl>
                                      </p:cBhvr>
                                    </p:animEffect>
                                  </p:childTnLst>
                                </p:cTn>
                              </p:par>
                              <p:par>
                                <p:cTn id="8" presetID="10" presetClass="entr" presetSubtype="0" fill="hold" nodeType="withEffect">
                                  <p:stCondLst>
                                    <p:cond delay="0"/>
                                  </p:stCondLst>
                                  <p:childTnLst>
                                    <p:set>
                                      <p:cBhvr>
                                        <p:cTn id="9" dur="1" fill="hold">
                                          <p:stCondLst>
                                            <p:cond delay="0"/>
                                          </p:stCondLst>
                                        </p:cTn>
                                        <p:tgtEl>
                                          <p:spTgt spid="8366"/>
                                        </p:tgtEl>
                                        <p:attrNameLst>
                                          <p:attrName>style.visibility</p:attrName>
                                        </p:attrNameLst>
                                      </p:cBhvr>
                                      <p:to>
                                        <p:strVal val="visible"/>
                                      </p:to>
                                    </p:set>
                                    <p:animEffect transition="in" filter="fade">
                                      <p:cBhvr>
                                        <p:cTn id="10" dur="500"/>
                                        <p:tgtEl>
                                          <p:spTgt spid="8366"/>
                                        </p:tgtEl>
                                      </p:cBhvr>
                                    </p:animEffect>
                                  </p:childTnLst>
                                </p:cTn>
                              </p:par>
                              <p:par>
                                <p:cTn id="11" presetID="10" presetClass="entr" presetSubtype="0" fill="hold" nodeType="withEffect">
                                  <p:stCondLst>
                                    <p:cond delay="0"/>
                                  </p:stCondLst>
                                  <p:childTnLst>
                                    <p:set>
                                      <p:cBhvr>
                                        <p:cTn id="12" dur="1" fill="hold">
                                          <p:stCondLst>
                                            <p:cond delay="0"/>
                                          </p:stCondLst>
                                        </p:cTn>
                                        <p:tgtEl>
                                          <p:spTgt spid="8368"/>
                                        </p:tgtEl>
                                        <p:attrNameLst>
                                          <p:attrName>style.visibility</p:attrName>
                                        </p:attrNameLst>
                                      </p:cBhvr>
                                      <p:to>
                                        <p:strVal val="visible"/>
                                      </p:to>
                                    </p:set>
                                    <p:animEffect transition="in" filter="fade">
                                      <p:cBhvr>
                                        <p:cTn id="13" dur="500"/>
                                        <p:tgtEl>
                                          <p:spTgt spid="836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8373"/>
        <p:cNvGrpSpPr/>
        <p:nvPr/>
      </p:nvGrpSpPr>
      <p:grpSpPr>
        <a:xfrm>
          <a:off x="0" y="0"/>
          <a:ext cx="0" cy="0"/>
          <a:chOff x="0" y="0"/>
          <a:chExt cx="0" cy="0"/>
        </a:xfrm>
      </p:grpSpPr>
      <p:sp>
        <p:nvSpPr>
          <p:cNvPr id="8374" name="Google Shape;8374;p6"/>
          <p:cNvSpPr txBox="1">
            <a:spLocks noGrp="1"/>
          </p:cNvSpPr>
          <p:nvPr>
            <p:ph type="body" idx="1"/>
          </p:nvPr>
        </p:nvSpPr>
        <p:spPr>
          <a:xfrm>
            <a:off x="619125" y="339725"/>
            <a:ext cx="11572875" cy="723900"/>
          </a:xfrm>
          <a:prstGeom prst="rect">
            <a:avLst/>
          </a:prstGeom>
          <a:noFill/>
          <a:ln>
            <a:noFill/>
          </a:ln>
        </p:spPr>
        <p:txBody>
          <a:bodyPr spcFirstLastPara="1" wrap="square" lIns="91425" tIns="45700" rIns="91425" bIns="45700" anchor="t" anchorCtr="0">
            <a:noAutofit/>
          </a:bodyPr>
          <a:lstStyle/>
          <a:p>
            <a:pPr marL="228604" marR="0" lvl="0" indent="-228604" algn="l" rtl="0">
              <a:lnSpc>
                <a:spcPct val="90000"/>
              </a:lnSpc>
              <a:spcBef>
                <a:spcPts val="0"/>
              </a:spcBef>
              <a:spcAft>
                <a:spcPts val="0"/>
              </a:spcAft>
              <a:buClr>
                <a:schemeClr val="dk1"/>
              </a:buClr>
              <a:buSzPts val="2800"/>
              <a:buFont typeface="Arial"/>
              <a:buChar char="•"/>
            </a:pPr>
            <a:r>
              <a:rPr lang="en-US" sz="2800">
                <a:solidFill>
                  <a:schemeClr val="dk1"/>
                </a:solidFill>
                <a:latin typeface="Arial"/>
                <a:ea typeface="Arial"/>
                <a:cs typeface="Arial"/>
                <a:sym typeface="Arial"/>
              </a:rPr>
              <a:t>Infographic Style</a:t>
            </a:r>
            <a:endParaRPr/>
          </a:p>
        </p:txBody>
      </p:sp>
      <p:sp>
        <p:nvSpPr>
          <p:cNvPr id="8375" name="Google Shape;8375;p6"/>
          <p:cNvSpPr/>
          <p:nvPr/>
        </p:nvSpPr>
        <p:spPr>
          <a:xfrm>
            <a:off x="2" y="0"/>
            <a:ext cx="6090488" cy="6858000"/>
          </a:xfrm>
          <a:prstGeom prst="rect">
            <a:avLst/>
          </a:prstGeom>
          <a:solidFill>
            <a:srgbClr val="FD8BC0"/>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800">
              <a:solidFill>
                <a:schemeClr val="lt1"/>
              </a:solidFill>
              <a:latin typeface="Arial"/>
              <a:ea typeface="Arial"/>
              <a:cs typeface="Arial"/>
              <a:sym typeface="Arial"/>
            </a:endParaRPr>
          </a:p>
        </p:txBody>
      </p:sp>
      <p:sp>
        <p:nvSpPr>
          <p:cNvPr id="8376" name="Google Shape;8376;p6"/>
          <p:cNvSpPr/>
          <p:nvPr/>
        </p:nvSpPr>
        <p:spPr>
          <a:xfrm>
            <a:off x="4186214" y="1664301"/>
            <a:ext cx="1934291" cy="4562154"/>
          </a:xfrm>
          <a:custGeom>
            <a:avLst/>
            <a:gdLst/>
            <a:ahLst/>
            <a:cxnLst/>
            <a:rect l="l" t="t" r="r" b="b"/>
            <a:pathLst>
              <a:path w="1574056" h="3712516" extrusionOk="0">
                <a:moveTo>
                  <a:pt x="1185390" y="3439800"/>
                </a:moveTo>
                <a:lnTo>
                  <a:pt x="1574056" y="3439800"/>
                </a:lnTo>
                <a:lnTo>
                  <a:pt x="1574056" y="3711512"/>
                </a:lnTo>
                <a:cubicBezTo>
                  <a:pt x="1569524" y="3712486"/>
                  <a:pt x="1564959" y="3712516"/>
                  <a:pt x="1560375" y="3712516"/>
                </a:cubicBezTo>
                <a:cubicBezTo>
                  <a:pt x="1353277" y="3712516"/>
                  <a:pt x="1185390" y="3651466"/>
                  <a:pt x="1185390" y="3576158"/>
                </a:cubicBezTo>
                <a:close/>
                <a:moveTo>
                  <a:pt x="1187034" y="3209086"/>
                </a:moveTo>
                <a:lnTo>
                  <a:pt x="1574056" y="3209086"/>
                </a:lnTo>
                <a:lnTo>
                  <a:pt x="1574056" y="3379553"/>
                </a:lnTo>
                <a:lnTo>
                  <a:pt x="1187034" y="3379553"/>
                </a:lnTo>
                <a:cubicBezTo>
                  <a:pt x="1148472" y="3379553"/>
                  <a:pt x="1117211" y="3348291"/>
                  <a:pt x="1117211" y="3309730"/>
                </a:cubicBezTo>
                <a:lnTo>
                  <a:pt x="1117211" y="3278908"/>
                </a:lnTo>
                <a:cubicBezTo>
                  <a:pt x="1117211" y="3240347"/>
                  <a:pt x="1148472" y="3209086"/>
                  <a:pt x="1187034" y="3209086"/>
                </a:cubicBezTo>
                <a:close/>
                <a:moveTo>
                  <a:pt x="1152944" y="2978372"/>
                </a:moveTo>
                <a:lnTo>
                  <a:pt x="1574056" y="2978372"/>
                </a:lnTo>
                <a:lnTo>
                  <a:pt x="1574056" y="3148838"/>
                </a:lnTo>
                <a:lnTo>
                  <a:pt x="1152944" y="3148838"/>
                </a:lnTo>
                <a:cubicBezTo>
                  <a:pt x="1114382" y="3148838"/>
                  <a:pt x="1083121" y="3117577"/>
                  <a:pt x="1083121" y="3079015"/>
                </a:cubicBezTo>
                <a:lnTo>
                  <a:pt x="1083121" y="3048195"/>
                </a:lnTo>
                <a:cubicBezTo>
                  <a:pt x="1083121" y="3009633"/>
                  <a:pt x="1114382" y="2978372"/>
                  <a:pt x="1152944" y="2978372"/>
                </a:cubicBezTo>
                <a:close/>
                <a:moveTo>
                  <a:pt x="1118855" y="2747657"/>
                </a:moveTo>
                <a:lnTo>
                  <a:pt x="1574056" y="2747657"/>
                </a:lnTo>
                <a:lnTo>
                  <a:pt x="1574056" y="2918124"/>
                </a:lnTo>
                <a:lnTo>
                  <a:pt x="1118855" y="2918124"/>
                </a:lnTo>
                <a:cubicBezTo>
                  <a:pt x="1080292" y="2918124"/>
                  <a:pt x="1049031" y="2886862"/>
                  <a:pt x="1049031" y="2848301"/>
                </a:cubicBezTo>
                <a:lnTo>
                  <a:pt x="1049031" y="2817480"/>
                </a:lnTo>
                <a:cubicBezTo>
                  <a:pt x="1049031" y="2778918"/>
                  <a:pt x="1080292" y="2747657"/>
                  <a:pt x="1118855" y="2747657"/>
                </a:cubicBezTo>
                <a:close/>
                <a:moveTo>
                  <a:pt x="0" y="1124141"/>
                </a:moveTo>
                <a:lnTo>
                  <a:pt x="338831" y="1171577"/>
                </a:lnTo>
                <a:lnTo>
                  <a:pt x="338831" y="1313886"/>
                </a:lnTo>
                <a:lnTo>
                  <a:pt x="0" y="1361322"/>
                </a:lnTo>
                <a:close/>
                <a:moveTo>
                  <a:pt x="1554171" y="440480"/>
                </a:moveTo>
                <a:lnTo>
                  <a:pt x="1556079" y="440627"/>
                </a:lnTo>
                <a:lnTo>
                  <a:pt x="1557986" y="440480"/>
                </a:lnTo>
                <a:lnTo>
                  <a:pt x="1574056" y="441292"/>
                </a:lnTo>
                <a:lnTo>
                  <a:pt x="1574056" y="647276"/>
                </a:lnTo>
                <a:cubicBezTo>
                  <a:pt x="1568831" y="646524"/>
                  <a:pt x="1563581" y="646469"/>
                  <a:pt x="1558320" y="646463"/>
                </a:cubicBezTo>
                <a:lnTo>
                  <a:pt x="1558320" y="646669"/>
                </a:lnTo>
                <a:lnTo>
                  <a:pt x="1556079" y="646496"/>
                </a:lnTo>
                <a:lnTo>
                  <a:pt x="1553836" y="646669"/>
                </a:lnTo>
                <a:lnTo>
                  <a:pt x="1553836" y="646463"/>
                </a:lnTo>
                <a:cubicBezTo>
                  <a:pt x="1096029" y="647001"/>
                  <a:pt x="725086" y="1018309"/>
                  <a:pt x="725086" y="1476254"/>
                </a:cubicBezTo>
                <a:cubicBezTo>
                  <a:pt x="725086" y="1786265"/>
                  <a:pt x="946342" y="2092231"/>
                  <a:pt x="1120548" y="2232013"/>
                </a:cubicBezTo>
                <a:cubicBezTo>
                  <a:pt x="1199979" y="2323913"/>
                  <a:pt x="1193682" y="2325796"/>
                  <a:pt x="1225960" y="2443415"/>
                </a:cubicBezTo>
                <a:cubicBezTo>
                  <a:pt x="1238820" y="2525888"/>
                  <a:pt x="1212768" y="2534131"/>
                  <a:pt x="1286669" y="2538418"/>
                </a:cubicBezTo>
                <a:lnTo>
                  <a:pt x="1340476" y="2537986"/>
                </a:lnTo>
                <a:lnTo>
                  <a:pt x="1159452" y="1395052"/>
                </a:lnTo>
                <a:cubicBezTo>
                  <a:pt x="1153113" y="1355030"/>
                  <a:pt x="1180418" y="1317448"/>
                  <a:pt x="1220440" y="1311109"/>
                </a:cubicBezTo>
                <a:lnTo>
                  <a:pt x="1222992" y="1310706"/>
                </a:lnTo>
                <a:cubicBezTo>
                  <a:pt x="1259366" y="1304944"/>
                  <a:pt x="1293725" y="1326975"/>
                  <a:pt x="1303139" y="1361495"/>
                </a:cubicBezTo>
                <a:cubicBezTo>
                  <a:pt x="1322616" y="1325549"/>
                  <a:pt x="1359221" y="1302638"/>
                  <a:pt x="1400784" y="1302638"/>
                </a:cubicBezTo>
                <a:cubicBezTo>
                  <a:pt x="1432374" y="1302638"/>
                  <a:pt x="1461099" y="1315874"/>
                  <a:pt x="1481946" y="1337999"/>
                </a:cubicBezTo>
                <a:cubicBezTo>
                  <a:pt x="1502792" y="1315874"/>
                  <a:pt x="1531518" y="1302638"/>
                  <a:pt x="1563108" y="1302638"/>
                </a:cubicBezTo>
                <a:lnTo>
                  <a:pt x="1574056" y="1304941"/>
                </a:lnTo>
                <a:lnTo>
                  <a:pt x="1574056" y="1558277"/>
                </a:lnTo>
                <a:cubicBezTo>
                  <a:pt x="1570569" y="1560394"/>
                  <a:pt x="1566859" y="1560580"/>
                  <a:pt x="1563108" y="1560580"/>
                </a:cubicBezTo>
                <a:cubicBezTo>
                  <a:pt x="1531518" y="1560580"/>
                  <a:pt x="1502792" y="1547345"/>
                  <a:pt x="1481946" y="1525219"/>
                </a:cubicBezTo>
                <a:cubicBezTo>
                  <a:pt x="1461099" y="1547345"/>
                  <a:pt x="1432374" y="1560580"/>
                  <a:pt x="1400784" y="1560580"/>
                </a:cubicBezTo>
                <a:cubicBezTo>
                  <a:pt x="1374899" y="1560580"/>
                  <a:pt x="1350936" y="1551693"/>
                  <a:pt x="1332765" y="1534787"/>
                </a:cubicBezTo>
                <a:lnTo>
                  <a:pt x="1491465" y="2536775"/>
                </a:lnTo>
                <a:lnTo>
                  <a:pt x="1553836" y="2536274"/>
                </a:lnTo>
                <a:lnTo>
                  <a:pt x="1553836" y="2536239"/>
                </a:lnTo>
                <a:lnTo>
                  <a:pt x="1556079" y="2536257"/>
                </a:lnTo>
                <a:lnTo>
                  <a:pt x="1558320" y="2536239"/>
                </a:lnTo>
                <a:lnTo>
                  <a:pt x="1558320" y="2536274"/>
                </a:lnTo>
                <a:lnTo>
                  <a:pt x="1574056" y="2536401"/>
                </a:lnTo>
                <a:lnTo>
                  <a:pt x="1574056" y="2685528"/>
                </a:lnTo>
                <a:lnTo>
                  <a:pt x="1556079" y="2685463"/>
                </a:lnTo>
                <a:lnTo>
                  <a:pt x="1201719" y="2686732"/>
                </a:lnTo>
                <a:cubicBezTo>
                  <a:pt x="1138954" y="2686732"/>
                  <a:pt x="1107192" y="2663167"/>
                  <a:pt x="1071683" y="2589474"/>
                </a:cubicBezTo>
                <a:cubicBezTo>
                  <a:pt x="1058025" y="2494014"/>
                  <a:pt x="1086076" y="2455536"/>
                  <a:pt x="1022516" y="2382309"/>
                </a:cubicBezTo>
                <a:cubicBezTo>
                  <a:pt x="809168" y="2211227"/>
                  <a:pt x="538010" y="1836414"/>
                  <a:pt x="538010" y="1456641"/>
                </a:cubicBezTo>
                <a:cubicBezTo>
                  <a:pt x="538010" y="895431"/>
                  <a:pt x="992961" y="440480"/>
                  <a:pt x="1554171" y="440480"/>
                </a:cubicBezTo>
                <a:close/>
                <a:moveTo>
                  <a:pt x="624942" y="234472"/>
                </a:moveTo>
                <a:lnTo>
                  <a:pt x="806400" y="524523"/>
                </a:lnTo>
                <a:lnTo>
                  <a:pt x="697385" y="615998"/>
                </a:lnTo>
                <a:lnTo>
                  <a:pt x="443250" y="386929"/>
                </a:lnTo>
                <a:close/>
                <a:moveTo>
                  <a:pt x="1437487" y="0"/>
                </a:moveTo>
                <a:lnTo>
                  <a:pt x="1574056" y="0"/>
                </a:lnTo>
                <a:lnTo>
                  <a:pt x="1574056" y="338831"/>
                </a:lnTo>
                <a:lnTo>
                  <a:pt x="1484923" y="338831"/>
                </a:lnTo>
                <a:close/>
              </a:path>
            </a:pathLst>
          </a:custGeom>
          <a:solidFill>
            <a:schemeClr val="l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200">
              <a:solidFill>
                <a:schemeClr val="lt1"/>
              </a:solidFill>
              <a:latin typeface="Arial"/>
              <a:ea typeface="Arial"/>
              <a:cs typeface="Arial"/>
              <a:sym typeface="Arial"/>
            </a:endParaRPr>
          </a:p>
        </p:txBody>
      </p:sp>
      <p:sp>
        <p:nvSpPr>
          <p:cNvPr id="8377" name="Google Shape;8377;p6"/>
          <p:cNvSpPr/>
          <p:nvPr/>
        </p:nvSpPr>
        <p:spPr>
          <a:xfrm>
            <a:off x="6098775" y="1664856"/>
            <a:ext cx="1831423" cy="4561043"/>
          </a:xfrm>
          <a:custGeom>
            <a:avLst/>
            <a:gdLst/>
            <a:ahLst/>
            <a:cxnLst/>
            <a:rect l="l" t="t" r="r" b="b"/>
            <a:pathLst>
              <a:path w="1490346" h="3711612" extrusionOk="0">
                <a:moveTo>
                  <a:pt x="0" y="3439800"/>
                </a:moveTo>
                <a:lnTo>
                  <a:pt x="362666" y="3439800"/>
                </a:lnTo>
                <a:lnTo>
                  <a:pt x="362666" y="3576158"/>
                </a:lnTo>
                <a:cubicBezTo>
                  <a:pt x="362666" y="3649966"/>
                  <a:pt x="201402" y="3710078"/>
                  <a:pt x="0" y="3711612"/>
                </a:cubicBezTo>
                <a:close/>
                <a:moveTo>
                  <a:pt x="0" y="3209086"/>
                </a:moveTo>
                <a:lnTo>
                  <a:pt x="361023" y="3209086"/>
                </a:lnTo>
                <a:cubicBezTo>
                  <a:pt x="399584" y="3209086"/>
                  <a:pt x="430845" y="3240347"/>
                  <a:pt x="430845" y="3278908"/>
                </a:cubicBezTo>
                <a:lnTo>
                  <a:pt x="430845" y="3309730"/>
                </a:lnTo>
                <a:cubicBezTo>
                  <a:pt x="430845" y="3348291"/>
                  <a:pt x="399584" y="3379553"/>
                  <a:pt x="361023" y="3379553"/>
                </a:cubicBezTo>
                <a:lnTo>
                  <a:pt x="0" y="3379553"/>
                </a:lnTo>
                <a:close/>
                <a:moveTo>
                  <a:pt x="0" y="2978372"/>
                </a:moveTo>
                <a:lnTo>
                  <a:pt x="395111" y="2978372"/>
                </a:lnTo>
                <a:cubicBezTo>
                  <a:pt x="433674" y="2978372"/>
                  <a:pt x="464935" y="3009633"/>
                  <a:pt x="464935" y="3048195"/>
                </a:cubicBezTo>
                <a:lnTo>
                  <a:pt x="464935" y="3079015"/>
                </a:lnTo>
                <a:cubicBezTo>
                  <a:pt x="464935" y="3117577"/>
                  <a:pt x="433674" y="3148838"/>
                  <a:pt x="395111" y="3148838"/>
                </a:cubicBezTo>
                <a:lnTo>
                  <a:pt x="0" y="3148838"/>
                </a:lnTo>
                <a:close/>
                <a:moveTo>
                  <a:pt x="0" y="2747657"/>
                </a:moveTo>
                <a:lnTo>
                  <a:pt x="429201" y="2747657"/>
                </a:lnTo>
                <a:cubicBezTo>
                  <a:pt x="467763" y="2747657"/>
                  <a:pt x="499024" y="2778918"/>
                  <a:pt x="499024" y="2817480"/>
                </a:cubicBezTo>
                <a:lnTo>
                  <a:pt x="499024" y="2848301"/>
                </a:lnTo>
                <a:cubicBezTo>
                  <a:pt x="499024" y="2886862"/>
                  <a:pt x="467763" y="2918124"/>
                  <a:pt x="429201" y="2918124"/>
                </a:cubicBezTo>
                <a:lnTo>
                  <a:pt x="0" y="2918124"/>
                </a:lnTo>
                <a:close/>
                <a:moveTo>
                  <a:pt x="1490346" y="1124141"/>
                </a:moveTo>
                <a:lnTo>
                  <a:pt x="1490346" y="1361322"/>
                </a:lnTo>
                <a:lnTo>
                  <a:pt x="1151515" y="1313886"/>
                </a:lnTo>
                <a:lnTo>
                  <a:pt x="1151515" y="1171577"/>
                </a:lnTo>
                <a:close/>
                <a:moveTo>
                  <a:pt x="0" y="441223"/>
                </a:moveTo>
                <a:cubicBezTo>
                  <a:pt x="554434" y="448456"/>
                  <a:pt x="1001452" y="900345"/>
                  <a:pt x="1001452" y="1456641"/>
                </a:cubicBezTo>
                <a:cubicBezTo>
                  <a:pt x="1001452" y="1836414"/>
                  <a:pt x="730294" y="2211227"/>
                  <a:pt x="516947" y="2382309"/>
                </a:cubicBezTo>
                <a:cubicBezTo>
                  <a:pt x="453387" y="2455536"/>
                  <a:pt x="481437" y="2494014"/>
                  <a:pt x="467779" y="2589474"/>
                </a:cubicBezTo>
                <a:cubicBezTo>
                  <a:pt x="432270" y="2663167"/>
                  <a:pt x="400510" y="2686732"/>
                  <a:pt x="337743" y="2686732"/>
                </a:cubicBezTo>
                <a:lnTo>
                  <a:pt x="0" y="2685523"/>
                </a:lnTo>
                <a:lnTo>
                  <a:pt x="0" y="2536390"/>
                </a:lnTo>
                <a:lnTo>
                  <a:pt x="47259" y="2536769"/>
                </a:lnTo>
                <a:lnTo>
                  <a:pt x="204029" y="1546960"/>
                </a:lnTo>
                <a:cubicBezTo>
                  <a:pt x="188844" y="1556019"/>
                  <a:pt x="171284" y="1560580"/>
                  <a:pt x="152738" y="1560580"/>
                </a:cubicBezTo>
                <a:cubicBezTo>
                  <a:pt x="121147" y="1560580"/>
                  <a:pt x="92422" y="1547345"/>
                  <a:pt x="71576" y="1525219"/>
                </a:cubicBezTo>
                <a:cubicBezTo>
                  <a:pt x="52889" y="1545052"/>
                  <a:pt x="27874" y="1557741"/>
                  <a:pt x="0" y="1558564"/>
                </a:cubicBezTo>
                <a:lnTo>
                  <a:pt x="0" y="1304654"/>
                </a:lnTo>
                <a:cubicBezTo>
                  <a:pt x="27874" y="1305477"/>
                  <a:pt x="52890" y="1318167"/>
                  <a:pt x="71576" y="1337999"/>
                </a:cubicBezTo>
                <a:cubicBezTo>
                  <a:pt x="92422" y="1315874"/>
                  <a:pt x="121147" y="1302638"/>
                  <a:pt x="152738" y="1302638"/>
                </a:cubicBezTo>
                <a:cubicBezTo>
                  <a:pt x="187837" y="1302638"/>
                  <a:pt x="219402" y="1318978"/>
                  <a:pt x="240484" y="1345647"/>
                </a:cubicBezTo>
                <a:cubicBezTo>
                  <a:pt x="253632" y="1317624"/>
                  <a:pt x="284261" y="1300934"/>
                  <a:pt x="316470" y="1306036"/>
                </a:cubicBezTo>
                <a:lnTo>
                  <a:pt x="319022" y="1306440"/>
                </a:lnTo>
                <a:cubicBezTo>
                  <a:pt x="359044" y="1312779"/>
                  <a:pt x="386348" y="1350361"/>
                  <a:pt x="380010" y="1390382"/>
                </a:cubicBezTo>
                <a:lnTo>
                  <a:pt x="198248" y="2537980"/>
                </a:lnTo>
                <a:lnTo>
                  <a:pt x="252793" y="2538418"/>
                </a:lnTo>
                <a:cubicBezTo>
                  <a:pt x="326693" y="2534131"/>
                  <a:pt x="300643" y="2525888"/>
                  <a:pt x="313502" y="2443415"/>
                </a:cubicBezTo>
                <a:cubicBezTo>
                  <a:pt x="345780" y="2325796"/>
                  <a:pt x="339483" y="2323913"/>
                  <a:pt x="418914" y="2232013"/>
                </a:cubicBezTo>
                <a:cubicBezTo>
                  <a:pt x="593120" y="2092231"/>
                  <a:pt x="814376" y="1786265"/>
                  <a:pt x="814376" y="1476254"/>
                </a:cubicBezTo>
                <a:cubicBezTo>
                  <a:pt x="814376" y="1023115"/>
                  <a:pt x="451179" y="654804"/>
                  <a:pt x="0" y="647205"/>
                </a:cubicBezTo>
                <a:close/>
                <a:moveTo>
                  <a:pt x="848581" y="234472"/>
                </a:moveTo>
                <a:lnTo>
                  <a:pt x="1030273" y="386929"/>
                </a:lnTo>
                <a:lnTo>
                  <a:pt x="776138" y="615998"/>
                </a:lnTo>
                <a:lnTo>
                  <a:pt x="667123" y="524523"/>
                </a:lnTo>
                <a:close/>
                <a:moveTo>
                  <a:pt x="0" y="0"/>
                </a:moveTo>
                <a:lnTo>
                  <a:pt x="101974" y="0"/>
                </a:lnTo>
                <a:lnTo>
                  <a:pt x="54538" y="338831"/>
                </a:lnTo>
                <a:lnTo>
                  <a:pt x="0" y="338831"/>
                </a:lnTo>
                <a:close/>
              </a:path>
            </a:pathLst>
          </a:custGeom>
          <a:solidFill>
            <a:srgbClr val="FD8BC0"/>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200">
              <a:solidFill>
                <a:schemeClr val="lt1"/>
              </a:solidFill>
              <a:latin typeface="Arial"/>
              <a:ea typeface="Arial"/>
              <a:cs typeface="Arial"/>
              <a:sym typeface="Arial"/>
            </a:endParaRPr>
          </a:p>
        </p:txBody>
      </p:sp>
      <p:grpSp>
        <p:nvGrpSpPr>
          <p:cNvPr id="8378" name="Google Shape;8378;p6"/>
          <p:cNvGrpSpPr/>
          <p:nvPr/>
        </p:nvGrpSpPr>
        <p:grpSpPr>
          <a:xfrm>
            <a:off x="7455644" y="1455592"/>
            <a:ext cx="3533531" cy="856490"/>
            <a:chOff x="-475010" y="1129567"/>
            <a:chExt cx="4241713" cy="856490"/>
          </a:xfrm>
        </p:grpSpPr>
        <p:sp>
          <p:nvSpPr>
            <p:cNvPr id="8379" name="Google Shape;8379;p6"/>
            <p:cNvSpPr txBox="1"/>
            <p:nvPr/>
          </p:nvSpPr>
          <p:spPr>
            <a:xfrm>
              <a:off x="-475010" y="1129567"/>
              <a:ext cx="4241713" cy="276999"/>
            </a:xfrm>
            <a:prstGeom prst="rect">
              <a:avLst/>
            </a:prstGeom>
            <a:noFill/>
            <a:ln>
              <a:noFill/>
            </a:ln>
          </p:spPr>
          <p:txBody>
            <a:bodyPr spcFirstLastPara="1" wrap="square" lIns="91425" tIns="45700" rIns="91425" bIns="45700" anchor="ctr" anchorCtr="0">
              <a:spAutoFit/>
            </a:bodyPr>
            <a:lstStyle/>
            <a:p>
              <a:pPr marL="0" marR="0" lvl="0" indent="0" algn="l" rtl="0">
                <a:spcBef>
                  <a:spcPts val="0"/>
                </a:spcBef>
                <a:spcAft>
                  <a:spcPts val="0"/>
                </a:spcAft>
                <a:buNone/>
              </a:pPr>
              <a:r>
                <a:rPr lang="en-US" sz="1200" b="1">
                  <a:solidFill>
                    <a:schemeClr val="dk1"/>
                  </a:solidFill>
                  <a:latin typeface="Arial"/>
                  <a:ea typeface="Arial"/>
                  <a:cs typeface="Arial"/>
                  <a:sym typeface="Arial"/>
                </a:rPr>
                <a:t>4</a:t>
              </a:r>
              <a:endParaRPr sz="1200" b="1">
                <a:solidFill>
                  <a:schemeClr val="dk1"/>
                </a:solidFill>
                <a:latin typeface="Arial"/>
                <a:ea typeface="Arial"/>
                <a:cs typeface="Arial"/>
                <a:sym typeface="Arial"/>
              </a:endParaRPr>
            </a:p>
          </p:txBody>
        </p:sp>
        <p:sp>
          <p:nvSpPr>
            <p:cNvPr id="8380" name="Google Shape;8380;p6"/>
            <p:cNvSpPr txBox="1"/>
            <p:nvPr/>
          </p:nvSpPr>
          <p:spPr>
            <a:xfrm>
              <a:off x="-460977" y="1339726"/>
              <a:ext cx="4226290" cy="646331"/>
            </a:xfrm>
            <a:prstGeom prst="rect">
              <a:avLst/>
            </a:prstGeom>
            <a:noFill/>
            <a:ln>
              <a:noFill/>
            </a:ln>
          </p:spPr>
          <p:txBody>
            <a:bodyPr spcFirstLastPara="1" wrap="square" lIns="91425" tIns="45700" rIns="91425" bIns="45700" anchor="t" anchorCtr="0">
              <a:spAutoFit/>
            </a:bodyPr>
            <a:lstStyle/>
            <a:p>
              <a:pPr marL="0" marR="0" lvl="0" indent="0" algn="l" rtl="0">
                <a:spcBef>
                  <a:spcPts val="0"/>
                </a:spcBef>
                <a:spcAft>
                  <a:spcPts val="0"/>
                </a:spcAft>
                <a:buNone/>
              </a:pPr>
              <a:r>
                <a:rPr lang="en-US" sz="1200">
                  <a:solidFill>
                    <a:schemeClr val="dk1"/>
                  </a:solidFill>
                  <a:latin typeface="Arial"/>
                  <a:ea typeface="Arial"/>
                  <a:cs typeface="Arial"/>
                  <a:sym typeface="Arial"/>
                </a:rPr>
                <a:t>Unsur-unsur yang serupa dan yang berbeda antara B1 dan B2 dapat ditemukan dari pembandingan antara sistem B1 dan sistem B2</a:t>
              </a:r>
              <a:endParaRPr sz="1200">
                <a:solidFill>
                  <a:schemeClr val="dk1"/>
                </a:solidFill>
                <a:latin typeface="Arial"/>
                <a:ea typeface="Arial"/>
                <a:cs typeface="Arial"/>
                <a:sym typeface="Arial"/>
              </a:endParaRPr>
            </a:p>
          </p:txBody>
        </p:sp>
      </p:grpSp>
      <p:grpSp>
        <p:nvGrpSpPr>
          <p:cNvPr id="8381" name="Google Shape;8381;p6"/>
          <p:cNvGrpSpPr/>
          <p:nvPr/>
        </p:nvGrpSpPr>
        <p:grpSpPr>
          <a:xfrm>
            <a:off x="8198760" y="2774849"/>
            <a:ext cx="3519702" cy="1126873"/>
            <a:chOff x="-460977" y="1043850"/>
            <a:chExt cx="3584915" cy="1126873"/>
          </a:xfrm>
        </p:grpSpPr>
        <p:sp>
          <p:nvSpPr>
            <p:cNvPr id="8382" name="Google Shape;8382;p6"/>
            <p:cNvSpPr txBox="1"/>
            <p:nvPr/>
          </p:nvSpPr>
          <p:spPr>
            <a:xfrm>
              <a:off x="-460977" y="1043850"/>
              <a:ext cx="3584915" cy="276999"/>
            </a:xfrm>
            <a:prstGeom prst="rect">
              <a:avLst/>
            </a:prstGeom>
            <a:noFill/>
            <a:ln>
              <a:noFill/>
            </a:ln>
          </p:spPr>
          <p:txBody>
            <a:bodyPr spcFirstLastPara="1" wrap="square" lIns="91425" tIns="45700" rIns="91425" bIns="45700" anchor="ctr" anchorCtr="0">
              <a:spAutoFit/>
            </a:bodyPr>
            <a:lstStyle/>
            <a:p>
              <a:pPr marL="0" marR="0" lvl="0" indent="0" algn="l" rtl="0">
                <a:spcBef>
                  <a:spcPts val="0"/>
                </a:spcBef>
                <a:spcAft>
                  <a:spcPts val="0"/>
                </a:spcAft>
                <a:buNone/>
              </a:pPr>
              <a:r>
                <a:rPr lang="en-US" sz="1200" b="1">
                  <a:solidFill>
                    <a:schemeClr val="dk1"/>
                  </a:solidFill>
                  <a:latin typeface="Arial"/>
                  <a:ea typeface="Arial"/>
                  <a:cs typeface="Arial"/>
                  <a:sym typeface="Arial"/>
                </a:rPr>
                <a:t>5</a:t>
              </a:r>
              <a:endParaRPr sz="1200" b="1">
                <a:solidFill>
                  <a:schemeClr val="dk1"/>
                </a:solidFill>
                <a:latin typeface="Arial"/>
                <a:ea typeface="Arial"/>
                <a:cs typeface="Arial"/>
                <a:sym typeface="Arial"/>
              </a:endParaRPr>
            </a:p>
          </p:txBody>
        </p:sp>
        <p:sp>
          <p:nvSpPr>
            <p:cNvPr id="8383" name="Google Shape;8383;p6"/>
            <p:cNvSpPr txBox="1"/>
            <p:nvPr/>
          </p:nvSpPr>
          <p:spPr>
            <a:xfrm>
              <a:off x="-460977" y="1339726"/>
              <a:ext cx="3571881" cy="830997"/>
            </a:xfrm>
            <a:prstGeom prst="rect">
              <a:avLst/>
            </a:prstGeom>
            <a:noFill/>
            <a:ln>
              <a:noFill/>
            </a:ln>
          </p:spPr>
          <p:txBody>
            <a:bodyPr spcFirstLastPara="1" wrap="square" lIns="91425" tIns="45700" rIns="91425" bIns="45700" anchor="t" anchorCtr="0">
              <a:spAutoFit/>
            </a:bodyPr>
            <a:lstStyle/>
            <a:p>
              <a:pPr marL="0" marR="0" lvl="0" indent="0" algn="l" rtl="0">
                <a:spcBef>
                  <a:spcPts val="0"/>
                </a:spcBef>
                <a:spcAft>
                  <a:spcPts val="0"/>
                </a:spcAft>
                <a:buNone/>
              </a:pPr>
              <a:r>
                <a:rPr lang="en-US" sz="1200">
                  <a:solidFill>
                    <a:schemeClr val="dk1"/>
                  </a:solidFill>
                  <a:latin typeface="Arial"/>
                  <a:ea typeface="Arial"/>
                  <a:cs typeface="Arial"/>
                  <a:sym typeface="Arial"/>
                </a:rPr>
                <a:t>Hasil pembandingan tersebut digunakan sebagai dasar untuk meramalkan kesulitan-kesulitan belajar yang perwujudannya dapat dilihat dari kesalahan-kesalahan yang dibuat oleh siswa</a:t>
              </a:r>
              <a:endParaRPr sz="1200">
                <a:solidFill>
                  <a:schemeClr val="dk1"/>
                </a:solidFill>
                <a:latin typeface="Arial"/>
                <a:ea typeface="Arial"/>
                <a:cs typeface="Arial"/>
                <a:sym typeface="Arial"/>
              </a:endParaRPr>
            </a:p>
          </p:txBody>
        </p:sp>
      </p:grpSp>
      <p:grpSp>
        <p:nvGrpSpPr>
          <p:cNvPr id="8384" name="Google Shape;8384;p6"/>
          <p:cNvGrpSpPr/>
          <p:nvPr/>
        </p:nvGrpSpPr>
        <p:grpSpPr>
          <a:xfrm>
            <a:off x="7701705" y="4114294"/>
            <a:ext cx="3506906" cy="856490"/>
            <a:chOff x="-475010" y="1129567"/>
            <a:chExt cx="4241713" cy="856490"/>
          </a:xfrm>
        </p:grpSpPr>
        <p:sp>
          <p:nvSpPr>
            <p:cNvPr id="8385" name="Google Shape;8385;p6"/>
            <p:cNvSpPr txBox="1"/>
            <p:nvPr/>
          </p:nvSpPr>
          <p:spPr>
            <a:xfrm>
              <a:off x="-475010" y="1129567"/>
              <a:ext cx="4241713" cy="276999"/>
            </a:xfrm>
            <a:prstGeom prst="rect">
              <a:avLst/>
            </a:prstGeom>
            <a:noFill/>
            <a:ln>
              <a:noFill/>
            </a:ln>
          </p:spPr>
          <p:txBody>
            <a:bodyPr spcFirstLastPara="1" wrap="square" lIns="91425" tIns="45700" rIns="91425" bIns="45700" anchor="ctr" anchorCtr="0">
              <a:spAutoFit/>
            </a:bodyPr>
            <a:lstStyle/>
            <a:p>
              <a:pPr marL="0" marR="0" lvl="0" indent="0" algn="l" rtl="0">
                <a:spcBef>
                  <a:spcPts val="0"/>
                </a:spcBef>
                <a:spcAft>
                  <a:spcPts val="0"/>
                </a:spcAft>
                <a:buNone/>
              </a:pPr>
              <a:r>
                <a:rPr lang="en-US" sz="1200" b="1">
                  <a:solidFill>
                    <a:schemeClr val="dk1"/>
                  </a:solidFill>
                  <a:latin typeface="Arial"/>
                  <a:ea typeface="Arial"/>
                  <a:cs typeface="Arial"/>
                  <a:sym typeface="Arial"/>
                </a:rPr>
                <a:t>6</a:t>
              </a:r>
              <a:endParaRPr sz="1200" b="1">
                <a:solidFill>
                  <a:schemeClr val="dk1"/>
                </a:solidFill>
                <a:latin typeface="Arial"/>
                <a:ea typeface="Arial"/>
                <a:cs typeface="Arial"/>
                <a:sym typeface="Arial"/>
              </a:endParaRPr>
            </a:p>
          </p:txBody>
        </p:sp>
        <p:sp>
          <p:nvSpPr>
            <p:cNvPr id="8386" name="Google Shape;8386;p6"/>
            <p:cNvSpPr txBox="1"/>
            <p:nvPr/>
          </p:nvSpPr>
          <p:spPr>
            <a:xfrm>
              <a:off x="-460977" y="1339726"/>
              <a:ext cx="4226290" cy="646331"/>
            </a:xfrm>
            <a:prstGeom prst="rect">
              <a:avLst/>
            </a:prstGeom>
            <a:noFill/>
            <a:ln>
              <a:noFill/>
            </a:ln>
          </p:spPr>
          <p:txBody>
            <a:bodyPr spcFirstLastPara="1" wrap="square" lIns="91425" tIns="45700" rIns="91425" bIns="45700" anchor="t" anchorCtr="0">
              <a:spAutoFit/>
            </a:bodyPr>
            <a:lstStyle/>
            <a:p>
              <a:pPr marL="0" marR="0" lvl="0" indent="0" algn="l" rtl="0">
                <a:spcBef>
                  <a:spcPts val="0"/>
                </a:spcBef>
                <a:spcAft>
                  <a:spcPts val="0"/>
                </a:spcAft>
                <a:buNone/>
              </a:pPr>
              <a:r>
                <a:rPr lang="en-US" sz="1200">
                  <a:solidFill>
                    <a:schemeClr val="dk1"/>
                  </a:solidFill>
                  <a:latin typeface="Arial"/>
                  <a:ea typeface="Arial"/>
                  <a:cs typeface="Arial"/>
                  <a:sym typeface="Arial"/>
                </a:rPr>
                <a:t>Bahan pelajaran yang disusun berdasarkan butir-butir di atas merupakan bahan pelajaran yang efisien</a:t>
              </a:r>
              <a:endParaRPr sz="1200">
                <a:solidFill>
                  <a:schemeClr val="dk1"/>
                </a:solidFill>
                <a:latin typeface="Arial"/>
                <a:ea typeface="Arial"/>
                <a:cs typeface="Arial"/>
                <a:sym typeface="Arial"/>
              </a:endParaRPr>
            </a:p>
          </p:txBody>
        </p:sp>
      </p:grpSp>
      <p:grpSp>
        <p:nvGrpSpPr>
          <p:cNvPr id="8387" name="Google Shape;8387;p6"/>
          <p:cNvGrpSpPr/>
          <p:nvPr/>
        </p:nvGrpSpPr>
        <p:grpSpPr>
          <a:xfrm>
            <a:off x="6896255" y="5208848"/>
            <a:ext cx="3616634" cy="1116323"/>
            <a:chOff x="-560735" y="1461020"/>
            <a:chExt cx="4341471" cy="1116323"/>
          </a:xfrm>
        </p:grpSpPr>
        <p:sp>
          <p:nvSpPr>
            <p:cNvPr id="8388" name="Google Shape;8388;p6"/>
            <p:cNvSpPr txBox="1"/>
            <p:nvPr/>
          </p:nvSpPr>
          <p:spPr>
            <a:xfrm>
              <a:off x="-460977" y="1461020"/>
              <a:ext cx="4241713" cy="276999"/>
            </a:xfrm>
            <a:prstGeom prst="rect">
              <a:avLst/>
            </a:prstGeom>
            <a:noFill/>
            <a:ln>
              <a:noFill/>
            </a:ln>
          </p:spPr>
          <p:txBody>
            <a:bodyPr spcFirstLastPara="1" wrap="square" lIns="91425" tIns="45700" rIns="91425" bIns="45700" anchor="ctr" anchorCtr="0">
              <a:spAutoFit/>
            </a:bodyPr>
            <a:lstStyle/>
            <a:p>
              <a:pPr marL="0" marR="0" lvl="0" indent="0" algn="l" rtl="0">
                <a:spcBef>
                  <a:spcPts val="0"/>
                </a:spcBef>
                <a:spcAft>
                  <a:spcPts val="0"/>
                </a:spcAft>
                <a:buNone/>
              </a:pPr>
              <a:r>
                <a:rPr lang="en-US" sz="1200" b="1">
                  <a:solidFill>
                    <a:schemeClr val="dk1"/>
                  </a:solidFill>
                  <a:latin typeface="Arial"/>
                  <a:ea typeface="Arial"/>
                  <a:cs typeface="Arial"/>
                  <a:sym typeface="Arial"/>
                </a:rPr>
                <a:t>7</a:t>
              </a:r>
              <a:endParaRPr sz="1200" b="1">
                <a:solidFill>
                  <a:schemeClr val="dk1"/>
                </a:solidFill>
                <a:latin typeface="Arial"/>
                <a:ea typeface="Arial"/>
                <a:cs typeface="Arial"/>
                <a:sym typeface="Arial"/>
              </a:endParaRPr>
            </a:p>
          </p:txBody>
        </p:sp>
        <p:sp>
          <p:nvSpPr>
            <p:cNvPr id="8389" name="Google Shape;8389;p6"/>
            <p:cNvSpPr txBox="1"/>
            <p:nvPr/>
          </p:nvSpPr>
          <p:spPr>
            <a:xfrm>
              <a:off x="-560735" y="1746346"/>
              <a:ext cx="4226290" cy="830997"/>
            </a:xfrm>
            <a:prstGeom prst="rect">
              <a:avLst/>
            </a:prstGeom>
            <a:noFill/>
            <a:ln>
              <a:noFill/>
            </a:ln>
          </p:spPr>
          <p:txBody>
            <a:bodyPr spcFirstLastPara="1" wrap="square" lIns="91425" tIns="45700" rIns="91425" bIns="45700" anchor="t" anchorCtr="0">
              <a:spAutoFit/>
            </a:bodyPr>
            <a:lstStyle/>
            <a:p>
              <a:pPr marL="0" marR="0" lvl="0" indent="0" algn="l" rtl="0">
                <a:spcBef>
                  <a:spcPts val="0"/>
                </a:spcBef>
                <a:spcAft>
                  <a:spcPts val="0"/>
                </a:spcAft>
                <a:buNone/>
              </a:pPr>
              <a:r>
                <a:rPr lang="en-US" sz="1200">
                  <a:solidFill>
                    <a:schemeClr val="dk1"/>
                  </a:solidFill>
                  <a:latin typeface="Arial"/>
                  <a:ea typeface="Arial"/>
                  <a:cs typeface="Arial"/>
                  <a:sym typeface="Arial"/>
                </a:rPr>
                <a:t>Pembandingan antara sistem B1 dan B2 dapat menentukan hierarki kesulitan, yakni makin jauh perbedaan yang ada antara B1 dan B2 makin sukar aspek itu bagi siswa</a:t>
              </a:r>
              <a:endParaRPr sz="1200">
                <a:solidFill>
                  <a:schemeClr val="dk1"/>
                </a:solidFill>
                <a:latin typeface="Arial"/>
                <a:ea typeface="Arial"/>
                <a:cs typeface="Arial"/>
                <a:sym typeface="Arial"/>
              </a:endParaRPr>
            </a:p>
          </p:txBody>
        </p:sp>
      </p:grpSp>
      <p:grpSp>
        <p:nvGrpSpPr>
          <p:cNvPr id="8390" name="Google Shape;8390;p6"/>
          <p:cNvGrpSpPr/>
          <p:nvPr/>
        </p:nvGrpSpPr>
        <p:grpSpPr>
          <a:xfrm>
            <a:off x="627417" y="1883837"/>
            <a:ext cx="3723178" cy="856490"/>
            <a:chOff x="-475010" y="1129567"/>
            <a:chExt cx="4241713" cy="856490"/>
          </a:xfrm>
        </p:grpSpPr>
        <p:sp>
          <p:nvSpPr>
            <p:cNvPr id="8391" name="Google Shape;8391;p6"/>
            <p:cNvSpPr txBox="1"/>
            <p:nvPr/>
          </p:nvSpPr>
          <p:spPr>
            <a:xfrm>
              <a:off x="-475010" y="1129567"/>
              <a:ext cx="4241713" cy="276999"/>
            </a:xfrm>
            <a:prstGeom prst="rect">
              <a:avLst/>
            </a:prstGeom>
            <a:noFill/>
            <a:ln>
              <a:noFill/>
            </a:ln>
          </p:spPr>
          <p:txBody>
            <a:bodyPr spcFirstLastPara="1" wrap="square" lIns="91425" tIns="45700" rIns="91425" bIns="45700" anchor="ctr" anchorCtr="0">
              <a:spAutoFit/>
            </a:bodyPr>
            <a:lstStyle/>
            <a:p>
              <a:pPr marL="0" marR="0" lvl="0" indent="0" algn="r" rtl="0">
                <a:spcBef>
                  <a:spcPts val="0"/>
                </a:spcBef>
                <a:spcAft>
                  <a:spcPts val="0"/>
                </a:spcAft>
                <a:buNone/>
              </a:pPr>
              <a:r>
                <a:rPr lang="en-US" sz="1200" b="1">
                  <a:solidFill>
                    <a:schemeClr val="dk1"/>
                  </a:solidFill>
                  <a:latin typeface="Arial"/>
                  <a:ea typeface="Arial"/>
                  <a:cs typeface="Arial"/>
                  <a:sym typeface="Arial"/>
                </a:rPr>
                <a:t>1</a:t>
              </a:r>
              <a:endParaRPr sz="1200" b="1">
                <a:solidFill>
                  <a:schemeClr val="dk1"/>
                </a:solidFill>
                <a:latin typeface="Arial"/>
                <a:ea typeface="Arial"/>
                <a:cs typeface="Arial"/>
                <a:sym typeface="Arial"/>
              </a:endParaRPr>
            </a:p>
          </p:txBody>
        </p:sp>
        <p:sp>
          <p:nvSpPr>
            <p:cNvPr id="8392" name="Google Shape;8392;p6"/>
            <p:cNvSpPr txBox="1"/>
            <p:nvPr/>
          </p:nvSpPr>
          <p:spPr>
            <a:xfrm>
              <a:off x="-460976" y="1339726"/>
              <a:ext cx="4226290" cy="646331"/>
            </a:xfrm>
            <a:prstGeom prst="rect">
              <a:avLst/>
            </a:prstGeom>
            <a:noFill/>
            <a:ln>
              <a:noFill/>
            </a:ln>
          </p:spPr>
          <p:txBody>
            <a:bodyPr spcFirstLastPara="1" wrap="square" lIns="91425" tIns="45700" rIns="91425" bIns="45700" anchor="t" anchorCtr="0">
              <a:spAutoFit/>
            </a:bodyPr>
            <a:lstStyle/>
            <a:p>
              <a:pPr marL="0" marR="0" lvl="0" indent="0" algn="r" rtl="0">
                <a:spcBef>
                  <a:spcPts val="0"/>
                </a:spcBef>
                <a:spcAft>
                  <a:spcPts val="0"/>
                </a:spcAft>
                <a:buNone/>
              </a:pPr>
              <a:r>
                <a:rPr lang="en-US" sz="1200">
                  <a:solidFill>
                    <a:schemeClr val="dk1"/>
                  </a:solidFill>
                  <a:latin typeface="Arial"/>
                  <a:ea typeface="Arial"/>
                  <a:cs typeface="Arial"/>
                  <a:sym typeface="Arial"/>
                </a:rPr>
                <a:t>.Kesalahan-kesalahan berbahasa siswa dalam pembelajaran sebagian besar disebabkan oleh adanya interferensi B1 dan B2 / bahasa target</a:t>
              </a:r>
              <a:endParaRPr sz="1200">
                <a:solidFill>
                  <a:schemeClr val="dk1"/>
                </a:solidFill>
                <a:latin typeface="Arial"/>
                <a:ea typeface="Arial"/>
                <a:cs typeface="Arial"/>
                <a:sym typeface="Arial"/>
              </a:endParaRPr>
            </a:p>
          </p:txBody>
        </p:sp>
      </p:grpSp>
      <p:grpSp>
        <p:nvGrpSpPr>
          <p:cNvPr id="8393" name="Google Shape;8393;p6"/>
          <p:cNvGrpSpPr/>
          <p:nvPr/>
        </p:nvGrpSpPr>
        <p:grpSpPr>
          <a:xfrm>
            <a:off x="426298" y="3051848"/>
            <a:ext cx="3513989" cy="856490"/>
            <a:chOff x="-475010" y="1129567"/>
            <a:chExt cx="4241713" cy="856490"/>
          </a:xfrm>
        </p:grpSpPr>
        <p:sp>
          <p:nvSpPr>
            <p:cNvPr id="8394" name="Google Shape;8394;p6"/>
            <p:cNvSpPr txBox="1"/>
            <p:nvPr/>
          </p:nvSpPr>
          <p:spPr>
            <a:xfrm>
              <a:off x="-475010" y="1129567"/>
              <a:ext cx="4241713" cy="276999"/>
            </a:xfrm>
            <a:prstGeom prst="rect">
              <a:avLst/>
            </a:prstGeom>
            <a:noFill/>
            <a:ln>
              <a:noFill/>
            </a:ln>
          </p:spPr>
          <p:txBody>
            <a:bodyPr spcFirstLastPara="1" wrap="square" lIns="91425" tIns="45700" rIns="91425" bIns="45700" anchor="ctr" anchorCtr="0">
              <a:spAutoFit/>
            </a:bodyPr>
            <a:lstStyle/>
            <a:p>
              <a:pPr marL="0" marR="0" lvl="0" indent="0" algn="r" rtl="0">
                <a:spcBef>
                  <a:spcPts val="0"/>
                </a:spcBef>
                <a:spcAft>
                  <a:spcPts val="0"/>
                </a:spcAft>
                <a:buNone/>
              </a:pPr>
              <a:r>
                <a:rPr lang="en-US" sz="1200" b="1">
                  <a:solidFill>
                    <a:schemeClr val="dk1"/>
                  </a:solidFill>
                  <a:latin typeface="Arial"/>
                  <a:ea typeface="Arial"/>
                  <a:cs typeface="Arial"/>
                  <a:sym typeface="Arial"/>
                </a:rPr>
                <a:t>2</a:t>
              </a:r>
              <a:endParaRPr sz="1200" b="1">
                <a:solidFill>
                  <a:schemeClr val="dk1"/>
                </a:solidFill>
                <a:latin typeface="Arial"/>
                <a:ea typeface="Arial"/>
                <a:cs typeface="Arial"/>
                <a:sym typeface="Arial"/>
              </a:endParaRPr>
            </a:p>
          </p:txBody>
        </p:sp>
        <p:sp>
          <p:nvSpPr>
            <p:cNvPr id="8395" name="Google Shape;8395;p6"/>
            <p:cNvSpPr txBox="1"/>
            <p:nvPr/>
          </p:nvSpPr>
          <p:spPr>
            <a:xfrm>
              <a:off x="-460978" y="1339726"/>
              <a:ext cx="4226290" cy="646331"/>
            </a:xfrm>
            <a:prstGeom prst="rect">
              <a:avLst/>
            </a:prstGeom>
            <a:noFill/>
            <a:ln>
              <a:noFill/>
            </a:ln>
          </p:spPr>
          <p:txBody>
            <a:bodyPr spcFirstLastPara="1" wrap="square" lIns="91425" tIns="45700" rIns="91425" bIns="45700" anchor="t" anchorCtr="0">
              <a:spAutoFit/>
            </a:bodyPr>
            <a:lstStyle/>
            <a:p>
              <a:pPr marL="0" marR="0" lvl="0" indent="0" algn="r" rtl="0">
                <a:spcBef>
                  <a:spcPts val="0"/>
                </a:spcBef>
                <a:spcAft>
                  <a:spcPts val="0"/>
                </a:spcAft>
                <a:buNone/>
              </a:pPr>
              <a:r>
                <a:rPr lang="en-US" sz="1200">
                  <a:solidFill>
                    <a:schemeClr val="dk1"/>
                  </a:solidFill>
                  <a:latin typeface="Arial"/>
                  <a:ea typeface="Arial"/>
                  <a:cs typeface="Arial"/>
                  <a:sym typeface="Arial"/>
                </a:rPr>
                <a:t>Unsur-unsur yang serupa antara B1 dan B2 tidak akan menimbulkan kesukaran bagi siswa dalam belajar bahasa target.</a:t>
              </a:r>
              <a:endParaRPr sz="1200">
                <a:solidFill>
                  <a:schemeClr val="dk1"/>
                </a:solidFill>
                <a:latin typeface="Arial"/>
                <a:ea typeface="Arial"/>
                <a:cs typeface="Arial"/>
                <a:sym typeface="Arial"/>
              </a:endParaRPr>
            </a:p>
          </p:txBody>
        </p:sp>
      </p:grpSp>
      <p:grpSp>
        <p:nvGrpSpPr>
          <p:cNvPr id="8396" name="Google Shape;8396;p6"/>
          <p:cNvGrpSpPr/>
          <p:nvPr/>
        </p:nvGrpSpPr>
        <p:grpSpPr>
          <a:xfrm>
            <a:off x="848231" y="4352358"/>
            <a:ext cx="3709642" cy="856490"/>
            <a:chOff x="-475010" y="1129567"/>
            <a:chExt cx="4241713" cy="856490"/>
          </a:xfrm>
        </p:grpSpPr>
        <p:sp>
          <p:nvSpPr>
            <p:cNvPr id="8397" name="Google Shape;8397;p6"/>
            <p:cNvSpPr txBox="1"/>
            <p:nvPr/>
          </p:nvSpPr>
          <p:spPr>
            <a:xfrm>
              <a:off x="-475010" y="1129567"/>
              <a:ext cx="4241713" cy="276999"/>
            </a:xfrm>
            <a:prstGeom prst="rect">
              <a:avLst/>
            </a:prstGeom>
            <a:noFill/>
            <a:ln>
              <a:noFill/>
            </a:ln>
          </p:spPr>
          <p:txBody>
            <a:bodyPr spcFirstLastPara="1" wrap="square" lIns="91425" tIns="45700" rIns="91425" bIns="45700" anchor="ctr" anchorCtr="0">
              <a:spAutoFit/>
            </a:bodyPr>
            <a:lstStyle/>
            <a:p>
              <a:pPr marL="0" marR="0" lvl="0" indent="0" algn="r" rtl="0">
                <a:spcBef>
                  <a:spcPts val="0"/>
                </a:spcBef>
                <a:spcAft>
                  <a:spcPts val="0"/>
                </a:spcAft>
                <a:buNone/>
              </a:pPr>
              <a:r>
                <a:rPr lang="en-US" sz="1200" b="1">
                  <a:solidFill>
                    <a:schemeClr val="dk1"/>
                  </a:solidFill>
                  <a:latin typeface="Arial"/>
                  <a:ea typeface="Arial"/>
                  <a:cs typeface="Arial"/>
                  <a:sym typeface="Arial"/>
                </a:rPr>
                <a:t>3</a:t>
              </a:r>
              <a:endParaRPr sz="1200" b="1">
                <a:solidFill>
                  <a:schemeClr val="dk1"/>
                </a:solidFill>
                <a:latin typeface="Arial"/>
                <a:ea typeface="Arial"/>
                <a:cs typeface="Arial"/>
                <a:sym typeface="Arial"/>
              </a:endParaRPr>
            </a:p>
          </p:txBody>
        </p:sp>
        <p:sp>
          <p:nvSpPr>
            <p:cNvPr id="8398" name="Google Shape;8398;p6"/>
            <p:cNvSpPr txBox="1"/>
            <p:nvPr/>
          </p:nvSpPr>
          <p:spPr>
            <a:xfrm>
              <a:off x="-460977" y="1339726"/>
              <a:ext cx="4226290" cy="646331"/>
            </a:xfrm>
            <a:prstGeom prst="rect">
              <a:avLst/>
            </a:prstGeom>
            <a:noFill/>
            <a:ln>
              <a:noFill/>
            </a:ln>
          </p:spPr>
          <p:txBody>
            <a:bodyPr spcFirstLastPara="1" wrap="square" lIns="91425" tIns="45700" rIns="91425" bIns="45700" anchor="t" anchorCtr="0">
              <a:spAutoFit/>
            </a:bodyPr>
            <a:lstStyle/>
            <a:p>
              <a:pPr marL="0" marR="0" lvl="0" indent="0" algn="r" rtl="0">
                <a:spcBef>
                  <a:spcPts val="0"/>
                </a:spcBef>
                <a:spcAft>
                  <a:spcPts val="0"/>
                </a:spcAft>
                <a:buNone/>
              </a:pPr>
              <a:r>
                <a:rPr lang="en-US" sz="1200">
                  <a:solidFill>
                    <a:schemeClr val="dk1"/>
                  </a:solidFill>
                  <a:latin typeface="Arial"/>
                  <a:ea typeface="Arial"/>
                  <a:cs typeface="Arial"/>
                  <a:sym typeface="Arial"/>
                </a:rPr>
                <a:t>Unsur-unsur yang berbeda dalam B1 dan B2 akan menimbulkan kesukaran bagi siswa dalam belajar bahasa</a:t>
              </a:r>
              <a:endParaRPr sz="1200">
                <a:solidFill>
                  <a:schemeClr val="dk1"/>
                </a:solidFill>
                <a:latin typeface="Arial"/>
                <a:ea typeface="Arial"/>
                <a:cs typeface="Arial"/>
                <a:sym typeface="Arial"/>
              </a:endParaRPr>
            </a:p>
          </p:txBody>
        </p:sp>
      </p:grpSp>
      <p:sp>
        <p:nvSpPr>
          <p:cNvPr id="8399" name="Google Shape;8399;p6"/>
          <p:cNvSpPr txBox="1"/>
          <p:nvPr/>
        </p:nvSpPr>
        <p:spPr>
          <a:xfrm>
            <a:off x="345570" y="609140"/>
            <a:ext cx="11573197" cy="724247"/>
          </a:xfrm>
          <a:prstGeom prst="rect">
            <a:avLst/>
          </a:prstGeom>
          <a:noFill/>
          <a:ln>
            <a:noFill/>
          </a:ln>
        </p:spPr>
        <p:txBody>
          <a:bodyPr spcFirstLastPara="1" wrap="square" lIns="91425" tIns="45700" rIns="91425" bIns="45700" anchor="t" anchorCtr="0">
            <a:noAutofit/>
          </a:bodyPr>
          <a:lstStyle/>
          <a:p>
            <a:pPr marL="0" marR="0" lvl="0" indent="0" algn="ctr" rtl="0">
              <a:lnSpc>
                <a:spcPct val="90000"/>
              </a:lnSpc>
              <a:spcBef>
                <a:spcPts val="0"/>
              </a:spcBef>
              <a:spcAft>
                <a:spcPts val="0"/>
              </a:spcAft>
              <a:buClr>
                <a:schemeClr val="dk1"/>
              </a:buClr>
              <a:buSzPts val="2000"/>
              <a:buFont typeface="Arial"/>
              <a:buNone/>
            </a:pPr>
            <a:r>
              <a:rPr lang="en-US" sz="2000">
                <a:solidFill>
                  <a:schemeClr val="dk1"/>
                </a:solidFill>
                <a:latin typeface="Arial"/>
                <a:ea typeface="Arial"/>
                <a:cs typeface="Arial"/>
                <a:sym typeface="Arial"/>
              </a:rPr>
              <a:t>Selain latar belakang historis, munculnya analisis kontrastif juga didasari oleh asumsi berikut ini:</a:t>
            </a:r>
            <a:endParaRPr sz="2000">
              <a:solidFill>
                <a:schemeClr val="dk1"/>
              </a:solidFill>
              <a:latin typeface="Arial"/>
              <a:ea typeface="Arial"/>
              <a:cs typeface="Arial"/>
              <a:sym typeface="Arial"/>
            </a:endParaRPr>
          </a:p>
        </p:txBody>
      </p:sp>
      <p:sp>
        <p:nvSpPr>
          <p:cNvPr id="8400" name="Google Shape;8400;p6"/>
          <p:cNvSpPr/>
          <p:nvPr/>
        </p:nvSpPr>
        <p:spPr>
          <a:xfrm>
            <a:off x="848231" y="2170939"/>
            <a:ext cx="6096000" cy="307777"/>
          </a:xfrm>
          <a:prstGeom prst="rect">
            <a:avLst/>
          </a:prstGeom>
          <a:noFill/>
          <a:ln>
            <a:noFill/>
          </a:ln>
        </p:spPr>
        <p:txBody>
          <a:bodyPr spcFirstLastPara="1" wrap="square" lIns="91425" tIns="45700" rIns="91425" bIns="45700" anchor="t" anchorCtr="0">
            <a:spAutoFit/>
          </a:bodyPr>
          <a:lstStyle/>
          <a:p>
            <a:pPr marL="0" marR="0" lvl="0" indent="0" algn="l" rtl="0">
              <a:spcBef>
                <a:spcPts val="0"/>
              </a:spcBef>
              <a:spcAft>
                <a:spcPts val="0"/>
              </a:spcAft>
              <a:buNone/>
            </a:pPr>
            <a:endParaRPr sz="1400">
              <a:solidFill>
                <a:schemeClr val="dk1"/>
              </a:solidFill>
              <a:latin typeface="Arial"/>
              <a:ea typeface="Arial"/>
              <a:cs typeface="Arial"/>
              <a:sym typeface="Arial"/>
            </a:endParaRPr>
          </a:p>
        </p:txBody>
      </p:sp>
    </p:spTree>
  </p:cSld>
  <p:clrMapOvr>
    <a:masterClrMapping/>
  </p:clrMapOvr>
  <mc:AlternateContent xmlns:mc="http://schemas.openxmlformats.org/markup-compatibility/2006" xmlns:p14="http://schemas.microsoft.com/office/powerpoint/2010/main">
    <mc:Choice Requires="p14">
      <p:transition spd="slow" p14:dur="1600">
        <p14:gallery dir="l"/>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8399"/>
                                        </p:tgtEl>
                                        <p:attrNameLst>
                                          <p:attrName>style.visibility</p:attrName>
                                        </p:attrNameLst>
                                      </p:cBhvr>
                                      <p:to>
                                        <p:strVal val="visible"/>
                                      </p:to>
                                    </p:set>
                                    <p:animEffect transition="in" filter="fade">
                                      <p:cBhvr>
                                        <p:cTn id="7" dur="500"/>
                                        <p:tgtEl>
                                          <p:spTgt spid="8399"/>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8390"/>
                                        </p:tgtEl>
                                        <p:attrNameLst>
                                          <p:attrName>style.visibility</p:attrName>
                                        </p:attrNameLst>
                                      </p:cBhvr>
                                      <p:to>
                                        <p:strVal val="visible"/>
                                      </p:to>
                                    </p:set>
                                    <p:animEffect transition="in" filter="fade">
                                      <p:cBhvr>
                                        <p:cTn id="12" dur="500"/>
                                        <p:tgtEl>
                                          <p:spTgt spid="8390"/>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nodeType="clickEffect">
                                  <p:stCondLst>
                                    <p:cond delay="0"/>
                                  </p:stCondLst>
                                  <p:childTnLst>
                                    <p:set>
                                      <p:cBhvr>
                                        <p:cTn id="16" dur="1" fill="hold">
                                          <p:stCondLst>
                                            <p:cond delay="0"/>
                                          </p:stCondLst>
                                        </p:cTn>
                                        <p:tgtEl>
                                          <p:spTgt spid="8393"/>
                                        </p:tgtEl>
                                        <p:attrNameLst>
                                          <p:attrName>style.visibility</p:attrName>
                                        </p:attrNameLst>
                                      </p:cBhvr>
                                      <p:to>
                                        <p:strVal val="visible"/>
                                      </p:to>
                                    </p:set>
                                    <p:animEffect transition="in" filter="fade">
                                      <p:cBhvr>
                                        <p:cTn id="17" dur="500"/>
                                        <p:tgtEl>
                                          <p:spTgt spid="8393"/>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nodeType="clickEffect">
                                  <p:stCondLst>
                                    <p:cond delay="0"/>
                                  </p:stCondLst>
                                  <p:childTnLst>
                                    <p:set>
                                      <p:cBhvr>
                                        <p:cTn id="21" dur="1" fill="hold">
                                          <p:stCondLst>
                                            <p:cond delay="0"/>
                                          </p:stCondLst>
                                        </p:cTn>
                                        <p:tgtEl>
                                          <p:spTgt spid="8396"/>
                                        </p:tgtEl>
                                        <p:attrNameLst>
                                          <p:attrName>style.visibility</p:attrName>
                                        </p:attrNameLst>
                                      </p:cBhvr>
                                      <p:to>
                                        <p:strVal val="visible"/>
                                      </p:to>
                                    </p:set>
                                    <p:animEffect transition="in" filter="fade">
                                      <p:cBhvr>
                                        <p:cTn id="22" dur="500"/>
                                        <p:tgtEl>
                                          <p:spTgt spid="8396"/>
                                        </p:tgtEl>
                                      </p:cBhvr>
                                    </p:animEffec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nodeType="clickEffect">
                                  <p:stCondLst>
                                    <p:cond delay="0"/>
                                  </p:stCondLst>
                                  <p:childTnLst>
                                    <p:set>
                                      <p:cBhvr>
                                        <p:cTn id="26" dur="1" fill="hold">
                                          <p:stCondLst>
                                            <p:cond delay="0"/>
                                          </p:stCondLst>
                                        </p:cTn>
                                        <p:tgtEl>
                                          <p:spTgt spid="8378"/>
                                        </p:tgtEl>
                                        <p:attrNameLst>
                                          <p:attrName>style.visibility</p:attrName>
                                        </p:attrNameLst>
                                      </p:cBhvr>
                                      <p:to>
                                        <p:strVal val="visible"/>
                                      </p:to>
                                    </p:set>
                                    <p:animEffect transition="in" filter="fade">
                                      <p:cBhvr>
                                        <p:cTn id="27" dur="500"/>
                                        <p:tgtEl>
                                          <p:spTgt spid="8378"/>
                                        </p:tgtEl>
                                      </p:cBhvr>
                                    </p:animEffect>
                                  </p:childTnLst>
                                </p:cTn>
                              </p:par>
                            </p:childTnLst>
                          </p:cTn>
                        </p:par>
                      </p:childTnLst>
                    </p:cTn>
                  </p:par>
                  <p:par>
                    <p:cTn id="28" fill="hold">
                      <p:stCondLst>
                        <p:cond delay="indefinite"/>
                      </p:stCondLst>
                      <p:childTnLst>
                        <p:par>
                          <p:cTn id="29" fill="hold">
                            <p:stCondLst>
                              <p:cond delay="0"/>
                            </p:stCondLst>
                            <p:childTnLst>
                              <p:par>
                                <p:cTn id="30" presetID="10" presetClass="entr" presetSubtype="0" fill="hold" nodeType="clickEffect">
                                  <p:stCondLst>
                                    <p:cond delay="0"/>
                                  </p:stCondLst>
                                  <p:childTnLst>
                                    <p:set>
                                      <p:cBhvr>
                                        <p:cTn id="31" dur="1" fill="hold">
                                          <p:stCondLst>
                                            <p:cond delay="0"/>
                                          </p:stCondLst>
                                        </p:cTn>
                                        <p:tgtEl>
                                          <p:spTgt spid="8381"/>
                                        </p:tgtEl>
                                        <p:attrNameLst>
                                          <p:attrName>style.visibility</p:attrName>
                                        </p:attrNameLst>
                                      </p:cBhvr>
                                      <p:to>
                                        <p:strVal val="visible"/>
                                      </p:to>
                                    </p:set>
                                    <p:animEffect transition="in" filter="fade">
                                      <p:cBhvr>
                                        <p:cTn id="32" dur="500"/>
                                        <p:tgtEl>
                                          <p:spTgt spid="8381"/>
                                        </p:tgtEl>
                                      </p:cBhvr>
                                    </p:animEffect>
                                  </p:childTnLst>
                                </p:cTn>
                              </p:par>
                            </p:childTnLst>
                          </p:cTn>
                        </p:par>
                      </p:childTnLst>
                    </p:cTn>
                  </p:par>
                  <p:par>
                    <p:cTn id="33" fill="hold">
                      <p:stCondLst>
                        <p:cond delay="indefinite"/>
                      </p:stCondLst>
                      <p:childTnLst>
                        <p:par>
                          <p:cTn id="34" fill="hold">
                            <p:stCondLst>
                              <p:cond delay="0"/>
                            </p:stCondLst>
                            <p:childTnLst>
                              <p:par>
                                <p:cTn id="35" presetID="10" presetClass="entr" presetSubtype="0" fill="hold" nodeType="clickEffect">
                                  <p:stCondLst>
                                    <p:cond delay="0"/>
                                  </p:stCondLst>
                                  <p:childTnLst>
                                    <p:set>
                                      <p:cBhvr>
                                        <p:cTn id="36" dur="1" fill="hold">
                                          <p:stCondLst>
                                            <p:cond delay="0"/>
                                          </p:stCondLst>
                                        </p:cTn>
                                        <p:tgtEl>
                                          <p:spTgt spid="8384"/>
                                        </p:tgtEl>
                                        <p:attrNameLst>
                                          <p:attrName>style.visibility</p:attrName>
                                        </p:attrNameLst>
                                      </p:cBhvr>
                                      <p:to>
                                        <p:strVal val="visible"/>
                                      </p:to>
                                    </p:set>
                                    <p:animEffect transition="in" filter="fade">
                                      <p:cBhvr>
                                        <p:cTn id="37" dur="500"/>
                                        <p:tgtEl>
                                          <p:spTgt spid="8384"/>
                                        </p:tgtEl>
                                      </p:cBhvr>
                                    </p:animEffect>
                                  </p:childTnLst>
                                </p:cTn>
                              </p:par>
                            </p:childTnLst>
                          </p:cTn>
                        </p:par>
                      </p:childTnLst>
                    </p:cTn>
                  </p:par>
                  <p:par>
                    <p:cTn id="38" fill="hold">
                      <p:stCondLst>
                        <p:cond delay="indefinite"/>
                      </p:stCondLst>
                      <p:childTnLst>
                        <p:par>
                          <p:cTn id="39" fill="hold">
                            <p:stCondLst>
                              <p:cond delay="0"/>
                            </p:stCondLst>
                            <p:childTnLst>
                              <p:par>
                                <p:cTn id="40" presetID="10" presetClass="entr" presetSubtype="0" fill="hold" nodeType="clickEffect">
                                  <p:stCondLst>
                                    <p:cond delay="0"/>
                                  </p:stCondLst>
                                  <p:childTnLst>
                                    <p:set>
                                      <p:cBhvr>
                                        <p:cTn id="41" dur="1" fill="hold">
                                          <p:stCondLst>
                                            <p:cond delay="0"/>
                                          </p:stCondLst>
                                        </p:cTn>
                                        <p:tgtEl>
                                          <p:spTgt spid="8387"/>
                                        </p:tgtEl>
                                        <p:attrNameLst>
                                          <p:attrName>style.visibility</p:attrName>
                                        </p:attrNameLst>
                                      </p:cBhvr>
                                      <p:to>
                                        <p:strVal val="visible"/>
                                      </p:to>
                                    </p:set>
                                    <p:animEffect transition="in" filter="fade">
                                      <p:cBhvr>
                                        <p:cTn id="42" dur="500"/>
                                        <p:tgtEl>
                                          <p:spTgt spid="838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8404"/>
        <p:cNvGrpSpPr/>
        <p:nvPr/>
      </p:nvGrpSpPr>
      <p:grpSpPr>
        <a:xfrm>
          <a:off x="0" y="0"/>
          <a:ext cx="0" cy="0"/>
          <a:chOff x="0" y="0"/>
          <a:chExt cx="0" cy="0"/>
        </a:xfrm>
      </p:grpSpPr>
      <p:grpSp>
        <p:nvGrpSpPr>
          <p:cNvPr id="8405" name="Google Shape;8405;p7"/>
          <p:cNvGrpSpPr/>
          <p:nvPr/>
        </p:nvGrpSpPr>
        <p:grpSpPr>
          <a:xfrm>
            <a:off x="4134002" y="3886201"/>
            <a:ext cx="8057997" cy="2944184"/>
            <a:chOff x="4134002" y="4055164"/>
            <a:chExt cx="8057997" cy="2944184"/>
          </a:xfrm>
        </p:grpSpPr>
        <p:sp>
          <p:nvSpPr>
            <p:cNvPr id="8406" name="Google Shape;8406;p7"/>
            <p:cNvSpPr/>
            <p:nvPr/>
          </p:nvSpPr>
          <p:spPr>
            <a:xfrm flipH="1">
              <a:off x="11405121" y="4811473"/>
              <a:ext cx="786471" cy="745406"/>
            </a:xfrm>
            <a:prstGeom prst="ellipse">
              <a:avLst/>
            </a:prstGeom>
            <a:solidFill>
              <a:srgbClr val="D8D8D8"/>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700">
                <a:solidFill>
                  <a:schemeClr val="lt1"/>
                </a:solidFill>
                <a:latin typeface="Arial"/>
                <a:ea typeface="Arial"/>
                <a:cs typeface="Arial"/>
                <a:sym typeface="Arial"/>
              </a:endParaRPr>
            </a:p>
          </p:txBody>
        </p:sp>
        <p:sp>
          <p:nvSpPr>
            <p:cNvPr id="8407" name="Google Shape;8407;p7"/>
            <p:cNvSpPr/>
            <p:nvPr/>
          </p:nvSpPr>
          <p:spPr>
            <a:xfrm flipH="1">
              <a:off x="11155214" y="4568691"/>
              <a:ext cx="786471" cy="745406"/>
            </a:xfrm>
            <a:prstGeom prst="ellipse">
              <a:avLst/>
            </a:prstGeom>
            <a:solidFill>
              <a:srgbClr val="D8D8D8"/>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700">
                <a:solidFill>
                  <a:schemeClr val="lt1"/>
                </a:solidFill>
                <a:latin typeface="Arial"/>
                <a:ea typeface="Arial"/>
                <a:cs typeface="Arial"/>
                <a:sym typeface="Arial"/>
              </a:endParaRPr>
            </a:p>
          </p:txBody>
        </p:sp>
        <p:sp>
          <p:nvSpPr>
            <p:cNvPr id="8408" name="Google Shape;8408;p7"/>
            <p:cNvSpPr/>
            <p:nvPr/>
          </p:nvSpPr>
          <p:spPr>
            <a:xfrm flipH="1">
              <a:off x="10772446" y="4568691"/>
              <a:ext cx="786471" cy="745406"/>
            </a:xfrm>
            <a:prstGeom prst="ellipse">
              <a:avLst/>
            </a:prstGeom>
            <a:solidFill>
              <a:srgbClr val="D8D8D8"/>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700">
                <a:solidFill>
                  <a:schemeClr val="lt1"/>
                </a:solidFill>
                <a:latin typeface="Arial"/>
                <a:ea typeface="Arial"/>
                <a:cs typeface="Arial"/>
                <a:sym typeface="Arial"/>
              </a:endParaRPr>
            </a:p>
          </p:txBody>
        </p:sp>
        <p:sp>
          <p:nvSpPr>
            <p:cNvPr id="8409" name="Google Shape;8409;p7"/>
            <p:cNvSpPr/>
            <p:nvPr/>
          </p:nvSpPr>
          <p:spPr>
            <a:xfrm flipH="1">
              <a:off x="10318331" y="4692111"/>
              <a:ext cx="786471" cy="745406"/>
            </a:xfrm>
            <a:prstGeom prst="ellipse">
              <a:avLst/>
            </a:prstGeom>
            <a:solidFill>
              <a:srgbClr val="D8D8D8"/>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700">
                <a:solidFill>
                  <a:schemeClr val="lt1"/>
                </a:solidFill>
                <a:latin typeface="Arial"/>
                <a:ea typeface="Arial"/>
                <a:cs typeface="Arial"/>
                <a:sym typeface="Arial"/>
              </a:endParaRPr>
            </a:p>
          </p:txBody>
        </p:sp>
        <p:sp>
          <p:nvSpPr>
            <p:cNvPr id="8410" name="Google Shape;8410;p7"/>
            <p:cNvSpPr/>
            <p:nvPr/>
          </p:nvSpPr>
          <p:spPr>
            <a:xfrm flipH="1">
              <a:off x="8733216" y="4738339"/>
              <a:ext cx="450875" cy="427333"/>
            </a:xfrm>
            <a:prstGeom prst="ellipse">
              <a:avLst/>
            </a:prstGeom>
            <a:solidFill>
              <a:srgbClr val="D8D8D8"/>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700">
                <a:solidFill>
                  <a:schemeClr val="lt1"/>
                </a:solidFill>
                <a:latin typeface="Arial"/>
                <a:ea typeface="Arial"/>
                <a:cs typeface="Arial"/>
                <a:sym typeface="Arial"/>
              </a:endParaRPr>
            </a:p>
          </p:txBody>
        </p:sp>
        <p:sp>
          <p:nvSpPr>
            <p:cNvPr id="8411" name="Google Shape;8411;p7"/>
            <p:cNvSpPr/>
            <p:nvPr/>
          </p:nvSpPr>
          <p:spPr>
            <a:xfrm flipH="1">
              <a:off x="6520462" y="5631458"/>
              <a:ext cx="263702" cy="249933"/>
            </a:xfrm>
            <a:prstGeom prst="ellipse">
              <a:avLst/>
            </a:prstGeom>
            <a:solidFill>
              <a:srgbClr val="D8D8D8"/>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700">
                <a:solidFill>
                  <a:schemeClr val="lt1"/>
                </a:solidFill>
                <a:latin typeface="Arial"/>
                <a:ea typeface="Arial"/>
                <a:cs typeface="Arial"/>
                <a:sym typeface="Arial"/>
              </a:endParaRPr>
            </a:p>
          </p:txBody>
        </p:sp>
        <p:sp>
          <p:nvSpPr>
            <p:cNvPr id="8412" name="Google Shape;8412;p7"/>
            <p:cNvSpPr/>
            <p:nvPr/>
          </p:nvSpPr>
          <p:spPr>
            <a:xfrm flipH="1">
              <a:off x="9757833" y="4445271"/>
              <a:ext cx="786471" cy="745406"/>
            </a:xfrm>
            <a:prstGeom prst="ellipse">
              <a:avLst/>
            </a:prstGeom>
            <a:solidFill>
              <a:srgbClr val="D8D8D8"/>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700">
                <a:solidFill>
                  <a:schemeClr val="lt1"/>
                </a:solidFill>
                <a:latin typeface="Arial"/>
                <a:ea typeface="Arial"/>
                <a:cs typeface="Arial"/>
                <a:sym typeface="Arial"/>
              </a:endParaRPr>
            </a:p>
          </p:txBody>
        </p:sp>
        <p:sp>
          <p:nvSpPr>
            <p:cNvPr id="8413" name="Google Shape;8413;p7"/>
            <p:cNvSpPr/>
            <p:nvPr/>
          </p:nvSpPr>
          <p:spPr>
            <a:xfrm flipH="1">
              <a:off x="9757833" y="4947098"/>
              <a:ext cx="786471" cy="745406"/>
            </a:xfrm>
            <a:prstGeom prst="ellipse">
              <a:avLst/>
            </a:prstGeom>
            <a:solidFill>
              <a:srgbClr val="D8D8D8"/>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700">
                <a:solidFill>
                  <a:schemeClr val="lt1"/>
                </a:solidFill>
                <a:latin typeface="Arial"/>
                <a:ea typeface="Arial"/>
                <a:cs typeface="Arial"/>
                <a:sym typeface="Arial"/>
              </a:endParaRPr>
            </a:p>
          </p:txBody>
        </p:sp>
        <p:sp>
          <p:nvSpPr>
            <p:cNvPr id="8414" name="Google Shape;8414;p7"/>
            <p:cNvSpPr/>
            <p:nvPr/>
          </p:nvSpPr>
          <p:spPr>
            <a:xfrm flipH="1">
              <a:off x="9116208" y="5253027"/>
              <a:ext cx="3075791" cy="717059"/>
            </a:xfrm>
            <a:prstGeom prst="rect">
              <a:avLst/>
            </a:prstGeom>
            <a:solidFill>
              <a:srgbClr val="D8D8D8"/>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700">
                <a:solidFill>
                  <a:schemeClr val="lt1"/>
                </a:solidFill>
                <a:latin typeface="Arial"/>
                <a:ea typeface="Arial"/>
                <a:cs typeface="Arial"/>
                <a:sym typeface="Arial"/>
              </a:endParaRPr>
            </a:p>
          </p:txBody>
        </p:sp>
        <p:sp>
          <p:nvSpPr>
            <p:cNvPr id="8415" name="Google Shape;8415;p7"/>
            <p:cNvSpPr/>
            <p:nvPr/>
          </p:nvSpPr>
          <p:spPr>
            <a:xfrm flipH="1">
              <a:off x="11143693" y="4817974"/>
              <a:ext cx="786471" cy="745406"/>
            </a:xfrm>
            <a:prstGeom prst="ellipse">
              <a:avLst/>
            </a:prstGeom>
            <a:solidFill>
              <a:srgbClr val="D8D8D8"/>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700">
                <a:solidFill>
                  <a:schemeClr val="lt1"/>
                </a:solidFill>
                <a:latin typeface="Arial"/>
                <a:ea typeface="Arial"/>
                <a:cs typeface="Arial"/>
                <a:sym typeface="Arial"/>
              </a:endParaRPr>
            </a:p>
          </p:txBody>
        </p:sp>
        <p:sp>
          <p:nvSpPr>
            <p:cNvPr id="8416" name="Google Shape;8416;p7"/>
            <p:cNvSpPr/>
            <p:nvPr/>
          </p:nvSpPr>
          <p:spPr>
            <a:xfrm flipH="1">
              <a:off x="9343612" y="4893738"/>
              <a:ext cx="786471" cy="745406"/>
            </a:xfrm>
            <a:prstGeom prst="ellipse">
              <a:avLst/>
            </a:prstGeom>
            <a:solidFill>
              <a:srgbClr val="D8D8D8"/>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700">
                <a:solidFill>
                  <a:schemeClr val="lt1"/>
                </a:solidFill>
                <a:latin typeface="Arial"/>
                <a:ea typeface="Arial"/>
                <a:cs typeface="Arial"/>
                <a:sym typeface="Arial"/>
              </a:endParaRPr>
            </a:p>
          </p:txBody>
        </p:sp>
        <p:grpSp>
          <p:nvGrpSpPr>
            <p:cNvPr id="8417" name="Google Shape;8417;p7"/>
            <p:cNvGrpSpPr/>
            <p:nvPr/>
          </p:nvGrpSpPr>
          <p:grpSpPr>
            <a:xfrm>
              <a:off x="5646606" y="5046605"/>
              <a:ext cx="5161006" cy="1554395"/>
              <a:chOff x="-51736" y="4519448"/>
              <a:chExt cx="4473126" cy="1501583"/>
            </a:xfrm>
          </p:grpSpPr>
          <p:sp>
            <p:nvSpPr>
              <p:cNvPr id="8418" name="Google Shape;8418;p7"/>
              <p:cNvSpPr/>
              <p:nvPr/>
            </p:nvSpPr>
            <p:spPr>
              <a:xfrm>
                <a:off x="2199705" y="4650579"/>
                <a:ext cx="720080" cy="720080"/>
              </a:xfrm>
              <a:prstGeom prst="ellipse">
                <a:avLst/>
              </a:prstGeom>
              <a:solidFill>
                <a:srgbClr val="D8D8D8"/>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700">
                  <a:solidFill>
                    <a:schemeClr val="lt1"/>
                  </a:solidFill>
                  <a:latin typeface="Arial"/>
                  <a:ea typeface="Arial"/>
                  <a:cs typeface="Arial"/>
                  <a:sym typeface="Arial"/>
                </a:endParaRPr>
              </a:p>
            </p:txBody>
          </p:sp>
          <p:sp>
            <p:nvSpPr>
              <p:cNvPr id="8419" name="Google Shape;8419;p7"/>
              <p:cNvSpPr/>
              <p:nvPr/>
            </p:nvSpPr>
            <p:spPr>
              <a:xfrm>
                <a:off x="1888549" y="4879488"/>
                <a:ext cx="720080" cy="720080"/>
              </a:xfrm>
              <a:prstGeom prst="ellipse">
                <a:avLst/>
              </a:prstGeom>
              <a:solidFill>
                <a:srgbClr val="D8D8D8"/>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700">
                  <a:solidFill>
                    <a:schemeClr val="lt1"/>
                  </a:solidFill>
                  <a:latin typeface="Arial"/>
                  <a:ea typeface="Arial"/>
                  <a:cs typeface="Arial"/>
                  <a:sym typeface="Arial"/>
                </a:endParaRPr>
              </a:p>
            </p:txBody>
          </p:sp>
          <p:sp>
            <p:nvSpPr>
              <p:cNvPr id="8420" name="Google Shape;8420;p7"/>
              <p:cNvSpPr/>
              <p:nvPr/>
            </p:nvSpPr>
            <p:spPr>
              <a:xfrm>
                <a:off x="2772347" y="4638675"/>
                <a:ext cx="720080" cy="720080"/>
              </a:xfrm>
              <a:prstGeom prst="ellipse">
                <a:avLst/>
              </a:prstGeom>
              <a:solidFill>
                <a:srgbClr val="D8D8D8"/>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700">
                  <a:solidFill>
                    <a:schemeClr val="lt1"/>
                  </a:solidFill>
                  <a:latin typeface="Arial"/>
                  <a:ea typeface="Arial"/>
                  <a:cs typeface="Arial"/>
                  <a:sym typeface="Arial"/>
                </a:endParaRPr>
              </a:p>
            </p:txBody>
          </p:sp>
          <p:sp>
            <p:nvSpPr>
              <p:cNvPr id="8421" name="Google Shape;8421;p7"/>
              <p:cNvSpPr/>
              <p:nvPr/>
            </p:nvSpPr>
            <p:spPr>
              <a:xfrm>
                <a:off x="3188127" y="4757902"/>
                <a:ext cx="720080" cy="720080"/>
              </a:xfrm>
              <a:prstGeom prst="ellipse">
                <a:avLst/>
              </a:prstGeom>
              <a:solidFill>
                <a:srgbClr val="D8D8D8"/>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700">
                  <a:solidFill>
                    <a:schemeClr val="lt1"/>
                  </a:solidFill>
                  <a:latin typeface="Arial"/>
                  <a:ea typeface="Arial"/>
                  <a:cs typeface="Arial"/>
                  <a:sym typeface="Arial"/>
                </a:endParaRPr>
              </a:p>
            </p:txBody>
          </p:sp>
          <p:sp>
            <p:nvSpPr>
              <p:cNvPr id="8422" name="Google Shape;8422;p7"/>
              <p:cNvSpPr/>
              <p:nvPr/>
            </p:nvSpPr>
            <p:spPr>
              <a:xfrm>
                <a:off x="1381397" y="5109889"/>
                <a:ext cx="720080" cy="720080"/>
              </a:xfrm>
              <a:prstGeom prst="ellipse">
                <a:avLst/>
              </a:prstGeom>
              <a:solidFill>
                <a:srgbClr val="D8D8D8"/>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700">
                  <a:solidFill>
                    <a:schemeClr val="lt1"/>
                  </a:solidFill>
                  <a:latin typeface="Arial"/>
                  <a:ea typeface="Arial"/>
                  <a:cs typeface="Arial"/>
                  <a:sym typeface="Arial"/>
                </a:endParaRPr>
              </a:p>
            </p:txBody>
          </p:sp>
          <p:sp>
            <p:nvSpPr>
              <p:cNvPr id="8423" name="Google Shape;8423;p7"/>
              <p:cNvSpPr/>
              <p:nvPr/>
            </p:nvSpPr>
            <p:spPr>
              <a:xfrm>
                <a:off x="912048" y="5239528"/>
                <a:ext cx="720080" cy="720080"/>
              </a:xfrm>
              <a:prstGeom prst="ellipse">
                <a:avLst/>
              </a:prstGeom>
              <a:solidFill>
                <a:srgbClr val="D8D8D8"/>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700">
                  <a:solidFill>
                    <a:schemeClr val="lt1"/>
                  </a:solidFill>
                  <a:latin typeface="Arial"/>
                  <a:ea typeface="Arial"/>
                  <a:cs typeface="Arial"/>
                  <a:sym typeface="Arial"/>
                </a:endParaRPr>
              </a:p>
            </p:txBody>
          </p:sp>
          <p:sp>
            <p:nvSpPr>
              <p:cNvPr id="8424" name="Google Shape;8424;p7"/>
              <p:cNvSpPr/>
              <p:nvPr/>
            </p:nvSpPr>
            <p:spPr>
              <a:xfrm>
                <a:off x="3701310" y="4519448"/>
                <a:ext cx="720080" cy="720080"/>
              </a:xfrm>
              <a:prstGeom prst="ellipse">
                <a:avLst/>
              </a:prstGeom>
              <a:solidFill>
                <a:srgbClr val="D8D8D8"/>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700">
                  <a:solidFill>
                    <a:schemeClr val="lt1"/>
                  </a:solidFill>
                  <a:latin typeface="Arial"/>
                  <a:ea typeface="Arial"/>
                  <a:cs typeface="Arial"/>
                  <a:sym typeface="Arial"/>
                </a:endParaRPr>
              </a:p>
            </p:txBody>
          </p:sp>
          <p:sp>
            <p:nvSpPr>
              <p:cNvPr id="8425" name="Google Shape;8425;p7"/>
              <p:cNvSpPr/>
              <p:nvPr/>
            </p:nvSpPr>
            <p:spPr>
              <a:xfrm>
                <a:off x="3701310" y="5004225"/>
                <a:ext cx="720080" cy="720080"/>
              </a:xfrm>
              <a:prstGeom prst="ellipse">
                <a:avLst/>
              </a:prstGeom>
              <a:solidFill>
                <a:srgbClr val="D8D8D8"/>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700">
                  <a:solidFill>
                    <a:schemeClr val="lt1"/>
                  </a:solidFill>
                  <a:latin typeface="Arial"/>
                  <a:ea typeface="Arial"/>
                  <a:cs typeface="Arial"/>
                  <a:sym typeface="Arial"/>
                </a:endParaRPr>
              </a:p>
            </p:txBody>
          </p:sp>
          <p:sp>
            <p:nvSpPr>
              <p:cNvPr id="8426" name="Google Shape;8426;p7"/>
              <p:cNvSpPr/>
              <p:nvPr/>
            </p:nvSpPr>
            <p:spPr>
              <a:xfrm>
                <a:off x="-51736" y="5584839"/>
                <a:ext cx="4364607" cy="434266"/>
              </a:xfrm>
              <a:prstGeom prst="rect">
                <a:avLst/>
              </a:prstGeom>
              <a:solidFill>
                <a:srgbClr val="D8D8D8"/>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700">
                  <a:solidFill>
                    <a:schemeClr val="lt1"/>
                  </a:solidFill>
                  <a:latin typeface="Arial"/>
                  <a:ea typeface="Arial"/>
                  <a:cs typeface="Arial"/>
                  <a:sym typeface="Arial"/>
                </a:endParaRPr>
              </a:p>
            </p:txBody>
          </p:sp>
          <p:sp>
            <p:nvSpPr>
              <p:cNvPr id="8427" name="Google Shape;8427;p7"/>
              <p:cNvSpPr/>
              <p:nvPr/>
            </p:nvSpPr>
            <p:spPr>
              <a:xfrm>
                <a:off x="2432439" y="4879488"/>
                <a:ext cx="720080" cy="720080"/>
              </a:xfrm>
              <a:prstGeom prst="ellipse">
                <a:avLst/>
              </a:prstGeom>
              <a:solidFill>
                <a:srgbClr val="D8D8D8"/>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700">
                  <a:solidFill>
                    <a:schemeClr val="lt1"/>
                  </a:solidFill>
                  <a:latin typeface="Arial"/>
                  <a:ea typeface="Arial"/>
                  <a:cs typeface="Arial"/>
                  <a:sym typeface="Arial"/>
                </a:endParaRPr>
              </a:p>
            </p:txBody>
          </p:sp>
          <p:sp>
            <p:nvSpPr>
              <p:cNvPr id="8428" name="Google Shape;8428;p7"/>
              <p:cNvSpPr/>
              <p:nvPr/>
            </p:nvSpPr>
            <p:spPr>
              <a:xfrm>
                <a:off x="699964" y="5300951"/>
                <a:ext cx="720080" cy="720080"/>
              </a:xfrm>
              <a:prstGeom prst="ellipse">
                <a:avLst/>
              </a:prstGeom>
              <a:solidFill>
                <a:srgbClr val="D8D8D8"/>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700">
                  <a:solidFill>
                    <a:schemeClr val="lt1"/>
                  </a:solidFill>
                  <a:latin typeface="Arial"/>
                  <a:ea typeface="Arial"/>
                  <a:cs typeface="Arial"/>
                  <a:sym typeface="Arial"/>
                </a:endParaRPr>
              </a:p>
            </p:txBody>
          </p:sp>
          <p:sp>
            <p:nvSpPr>
              <p:cNvPr id="8429" name="Google Shape;8429;p7"/>
              <p:cNvSpPr/>
              <p:nvPr/>
            </p:nvSpPr>
            <p:spPr>
              <a:xfrm>
                <a:off x="179512" y="5300951"/>
                <a:ext cx="720080" cy="720080"/>
              </a:xfrm>
              <a:prstGeom prst="ellipse">
                <a:avLst/>
              </a:prstGeom>
              <a:solidFill>
                <a:srgbClr val="D8D8D8"/>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700">
                  <a:solidFill>
                    <a:schemeClr val="lt1"/>
                  </a:solidFill>
                  <a:latin typeface="Arial"/>
                  <a:ea typeface="Arial"/>
                  <a:cs typeface="Arial"/>
                  <a:sym typeface="Arial"/>
                </a:endParaRPr>
              </a:p>
            </p:txBody>
          </p:sp>
        </p:grpSp>
        <p:grpSp>
          <p:nvGrpSpPr>
            <p:cNvPr id="8430" name="Google Shape;8430;p7"/>
            <p:cNvGrpSpPr/>
            <p:nvPr/>
          </p:nvGrpSpPr>
          <p:grpSpPr>
            <a:xfrm>
              <a:off x="7902967" y="4055164"/>
              <a:ext cx="4227568" cy="2547681"/>
              <a:chOff x="4928680" y="4426044"/>
              <a:chExt cx="4083933" cy="2461121"/>
            </a:xfrm>
          </p:grpSpPr>
          <p:sp>
            <p:nvSpPr>
              <p:cNvPr id="8431" name="Google Shape;8431;p7"/>
              <p:cNvSpPr/>
              <p:nvPr/>
            </p:nvSpPr>
            <p:spPr>
              <a:xfrm>
                <a:off x="7387697" y="4426044"/>
                <a:ext cx="575820" cy="1652378"/>
              </a:xfrm>
              <a:custGeom>
                <a:avLst/>
                <a:gdLst/>
                <a:ahLst/>
                <a:cxnLst/>
                <a:rect l="l" t="t" r="r" b="b"/>
                <a:pathLst>
                  <a:path w="575820" h="2367243" extrusionOk="0">
                    <a:moveTo>
                      <a:pt x="118003" y="51196"/>
                    </a:moveTo>
                    <a:cubicBezTo>
                      <a:pt x="56091" y="125808"/>
                      <a:pt x="52915" y="286146"/>
                      <a:pt x="41803" y="479821"/>
                    </a:cubicBezTo>
                    <a:cubicBezTo>
                      <a:pt x="30691" y="673496"/>
                      <a:pt x="57678" y="921146"/>
                      <a:pt x="51328" y="1213246"/>
                    </a:cubicBezTo>
                    <a:cubicBezTo>
                      <a:pt x="44978" y="1505346"/>
                      <a:pt x="-15347" y="2046683"/>
                      <a:pt x="3703" y="2232421"/>
                    </a:cubicBezTo>
                    <a:cubicBezTo>
                      <a:pt x="22753" y="2418159"/>
                      <a:pt x="84666" y="2308621"/>
                      <a:pt x="165628" y="2327671"/>
                    </a:cubicBezTo>
                    <a:cubicBezTo>
                      <a:pt x="246590" y="2346721"/>
                      <a:pt x="421216" y="2394346"/>
                      <a:pt x="489478" y="2346721"/>
                    </a:cubicBezTo>
                    <a:cubicBezTo>
                      <a:pt x="557740" y="2299096"/>
                      <a:pt x="579966" y="2087959"/>
                      <a:pt x="575203" y="2041921"/>
                    </a:cubicBezTo>
                    <a:cubicBezTo>
                      <a:pt x="570441" y="1995884"/>
                      <a:pt x="484715" y="2238771"/>
                      <a:pt x="460903" y="2070496"/>
                    </a:cubicBezTo>
                    <a:cubicBezTo>
                      <a:pt x="437091" y="1902221"/>
                      <a:pt x="422803" y="1329133"/>
                      <a:pt x="432328" y="1032271"/>
                    </a:cubicBezTo>
                    <a:cubicBezTo>
                      <a:pt x="441853" y="735409"/>
                      <a:pt x="521228" y="456008"/>
                      <a:pt x="518053" y="289321"/>
                    </a:cubicBezTo>
                    <a:cubicBezTo>
                      <a:pt x="514878" y="122634"/>
                      <a:pt x="478366" y="68659"/>
                      <a:pt x="413278" y="32146"/>
                    </a:cubicBezTo>
                    <a:cubicBezTo>
                      <a:pt x="348190" y="-4367"/>
                      <a:pt x="179915" y="-23416"/>
                      <a:pt x="118003" y="51196"/>
                    </a:cubicBezTo>
                    <a:close/>
                  </a:path>
                </a:pathLst>
              </a:custGeom>
              <a:solidFill>
                <a:srgbClr val="F2F2F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700">
                  <a:solidFill>
                    <a:schemeClr val="lt1"/>
                  </a:solidFill>
                  <a:latin typeface="Arial"/>
                  <a:ea typeface="Arial"/>
                  <a:cs typeface="Arial"/>
                  <a:sym typeface="Arial"/>
                </a:endParaRPr>
              </a:p>
            </p:txBody>
          </p:sp>
          <p:sp>
            <p:nvSpPr>
              <p:cNvPr id="8432" name="Google Shape;8432;p7"/>
              <p:cNvSpPr/>
              <p:nvPr/>
            </p:nvSpPr>
            <p:spPr>
              <a:xfrm>
                <a:off x="6955527" y="5445224"/>
                <a:ext cx="720080" cy="720080"/>
              </a:xfrm>
              <a:prstGeom prst="ellipse">
                <a:avLst/>
              </a:prstGeom>
              <a:solidFill>
                <a:srgbClr val="F2F2F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700">
                  <a:solidFill>
                    <a:schemeClr val="lt1"/>
                  </a:solidFill>
                  <a:latin typeface="Arial"/>
                  <a:ea typeface="Arial"/>
                  <a:cs typeface="Arial"/>
                  <a:sym typeface="Arial"/>
                </a:endParaRPr>
              </a:p>
            </p:txBody>
          </p:sp>
          <p:sp>
            <p:nvSpPr>
              <p:cNvPr id="8433" name="Google Shape;8433;p7"/>
              <p:cNvSpPr/>
              <p:nvPr/>
            </p:nvSpPr>
            <p:spPr>
              <a:xfrm>
                <a:off x="6719679" y="5718382"/>
                <a:ext cx="720080" cy="720080"/>
              </a:xfrm>
              <a:prstGeom prst="ellipse">
                <a:avLst/>
              </a:prstGeom>
              <a:solidFill>
                <a:srgbClr val="F2F2F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700">
                  <a:solidFill>
                    <a:schemeClr val="lt1"/>
                  </a:solidFill>
                  <a:latin typeface="Arial"/>
                  <a:ea typeface="Arial"/>
                  <a:cs typeface="Arial"/>
                  <a:sym typeface="Arial"/>
                </a:endParaRPr>
              </a:p>
            </p:txBody>
          </p:sp>
          <p:sp>
            <p:nvSpPr>
              <p:cNvPr id="8434" name="Google Shape;8434;p7"/>
              <p:cNvSpPr/>
              <p:nvPr/>
            </p:nvSpPr>
            <p:spPr>
              <a:xfrm>
                <a:off x="7603477" y="5477569"/>
                <a:ext cx="720080" cy="720080"/>
              </a:xfrm>
              <a:prstGeom prst="ellipse">
                <a:avLst/>
              </a:prstGeom>
              <a:solidFill>
                <a:srgbClr val="F2F2F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700">
                  <a:solidFill>
                    <a:schemeClr val="lt1"/>
                  </a:solidFill>
                  <a:latin typeface="Arial"/>
                  <a:ea typeface="Arial"/>
                  <a:cs typeface="Arial"/>
                  <a:sym typeface="Arial"/>
                </a:endParaRPr>
              </a:p>
            </p:txBody>
          </p:sp>
          <p:sp>
            <p:nvSpPr>
              <p:cNvPr id="8435" name="Google Shape;8435;p7"/>
              <p:cNvSpPr/>
              <p:nvPr/>
            </p:nvSpPr>
            <p:spPr>
              <a:xfrm>
                <a:off x="7993937" y="5545446"/>
                <a:ext cx="720080" cy="720080"/>
              </a:xfrm>
              <a:prstGeom prst="ellipse">
                <a:avLst/>
              </a:prstGeom>
              <a:solidFill>
                <a:srgbClr val="F2F2F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700">
                  <a:solidFill>
                    <a:schemeClr val="lt1"/>
                  </a:solidFill>
                  <a:latin typeface="Arial"/>
                  <a:ea typeface="Arial"/>
                  <a:cs typeface="Arial"/>
                  <a:sym typeface="Arial"/>
                </a:endParaRPr>
              </a:p>
            </p:txBody>
          </p:sp>
          <p:sp>
            <p:nvSpPr>
              <p:cNvPr id="8436" name="Google Shape;8436;p7"/>
              <p:cNvSpPr/>
              <p:nvPr/>
            </p:nvSpPr>
            <p:spPr>
              <a:xfrm>
                <a:off x="6212527" y="5948783"/>
                <a:ext cx="720080" cy="720080"/>
              </a:xfrm>
              <a:prstGeom prst="ellipse">
                <a:avLst/>
              </a:prstGeom>
              <a:solidFill>
                <a:srgbClr val="F2F2F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700">
                  <a:solidFill>
                    <a:schemeClr val="lt1"/>
                  </a:solidFill>
                  <a:latin typeface="Arial"/>
                  <a:ea typeface="Arial"/>
                  <a:cs typeface="Arial"/>
                  <a:sym typeface="Arial"/>
                </a:endParaRPr>
              </a:p>
            </p:txBody>
          </p:sp>
          <p:sp>
            <p:nvSpPr>
              <p:cNvPr id="8437" name="Google Shape;8437;p7"/>
              <p:cNvSpPr/>
              <p:nvPr/>
            </p:nvSpPr>
            <p:spPr>
              <a:xfrm>
                <a:off x="5827426" y="6135483"/>
                <a:ext cx="720080" cy="720080"/>
              </a:xfrm>
              <a:prstGeom prst="ellipse">
                <a:avLst/>
              </a:prstGeom>
              <a:solidFill>
                <a:srgbClr val="F2F2F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700">
                  <a:solidFill>
                    <a:schemeClr val="lt1"/>
                  </a:solidFill>
                  <a:latin typeface="Arial"/>
                  <a:ea typeface="Arial"/>
                  <a:cs typeface="Arial"/>
                  <a:sym typeface="Arial"/>
                </a:endParaRPr>
              </a:p>
            </p:txBody>
          </p:sp>
          <p:sp>
            <p:nvSpPr>
              <p:cNvPr id="8438" name="Google Shape;8438;p7"/>
              <p:cNvSpPr/>
              <p:nvPr/>
            </p:nvSpPr>
            <p:spPr>
              <a:xfrm>
                <a:off x="8292533" y="5571337"/>
                <a:ext cx="720080" cy="720080"/>
              </a:xfrm>
              <a:prstGeom prst="ellipse">
                <a:avLst/>
              </a:prstGeom>
              <a:solidFill>
                <a:srgbClr val="F2F2F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700">
                  <a:solidFill>
                    <a:schemeClr val="lt1"/>
                  </a:solidFill>
                  <a:latin typeface="Arial"/>
                  <a:ea typeface="Arial"/>
                  <a:cs typeface="Arial"/>
                  <a:sym typeface="Arial"/>
                </a:endParaRPr>
              </a:p>
            </p:txBody>
          </p:sp>
          <p:sp>
            <p:nvSpPr>
              <p:cNvPr id="8439" name="Google Shape;8439;p7"/>
              <p:cNvSpPr/>
              <p:nvPr/>
            </p:nvSpPr>
            <p:spPr>
              <a:xfrm>
                <a:off x="7263569" y="5718382"/>
                <a:ext cx="720080" cy="720080"/>
              </a:xfrm>
              <a:prstGeom prst="ellipse">
                <a:avLst/>
              </a:prstGeom>
              <a:solidFill>
                <a:srgbClr val="F2F2F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700">
                  <a:solidFill>
                    <a:schemeClr val="lt1"/>
                  </a:solidFill>
                  <a:latin typeface="Arial"/>
                  <a:ea typeface="Arial"/>
                  <a:cs typeface="Arial"/>
                  <a:sym typeface="Arial"/>
                </a:endParaRPr>
              </a:p>
            </p:txBody>
          </p:sp>
          <p:sp>
            <p:nvSpPr>
              <p:cNvPr id="8440" name="Google Shape;8440;p7"/>
              <p:cNvSpPr/>
              <p:nvPr/>
            </p:nvSpPr>
            <p:spPr>
              <a:xfrm>
                <a:off x="5427788" y="6075742"/>
                <a:ext cx="720080" cy="720080"/>
              </a:xfrm>
              <a:prstGeom prst="ellipse">
                <a:avLst/>
              </a:prstGeom>
              <a:solidFill>
                <a:srgbClr val="F2F2F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700">
                  <a:solidFill>
                    <a:schemeClr val="lt1"/>
                  </a:solidFill>
                  <a:latin typeface="Arial"/>
                  <a:ea typeface="Arial"/>
                  <a:cs typeface="Arial"/>
                  <a:sym typeface="Arial"/>
                </a:endParaRPr>
              </a:p>
            </p:txBody>
          </p:sp>
          <p:sp>
            <p:nvSpPr>
              <p:cNvPr id="8441" name="Google Shape;8441;p7"/>
              <p:cNvSpPr/>
              <p:nvPr/>
            </p:nvSpPr>
            <p:spPr>
              <a:xfrm>
                <a:off x="4928680" y="6291446"/>
                <a:ext cx="595719" cy="595719"/>
              </a:xfrm>
              <a:prstGeom prst="ellipse">
                <a:avLst/>
              </a:prstGeom>
              <a:solidFill>
                <a:srgbClr val="F2F2F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700">
                  <a:solidFill>
                    <a:schemeClr val="lt1"/>
                  </a:solidFill>
                  <a:latin typeface="Arial"/>
                  <a:ea typeface="Arial"/>
                  <a:cs typeface="Arial"/>
                  <a:sym typeface="Arial"/>
                </a:endParaRPr>
              </a:p>
            </p:txBody>
          </p:sp>
          <p:sp>
            <p:nvSpPr>
              <p:cNvPr id="8442" name="Google Shape;8442;p7"/>
              <p:cNvSpPr/>
              <p:nvPr/>
            </p:nvSpPr>
            <p:spPr>
              <a:xfrm>
                <a:off x="7781439" y="5868621"/>
                <a:ext cx="720080" cy="720080"/>
              </a:xfrm>
              <a:prstGeom prst="ellipse">
                <a:avLst/>
              </a:prstGeom>
              <a:solidFill>
                <a:srgbClr val="F2F2F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700">
                  <a:solidFill>
                    <a:schemeClr val="lt1"/>
                  </a:solidFill>
                  <a:latin typeface="Arial"/>
                  <a:ea typeface="Arial"/>
                  <a:cs typeface="Arial"/>
                  <a:sym typeface="Arial"/>
                </a:endParaRPr>
              </a:p>
            </p:txBody>
          </p:sp>
        </p:grpSp>
        <p:sp>
          <p:nvSpPr>
            <p:cNvPr id="8443" name="Google Shape;8443;p7"/>
            <p:cNvSpPr/>
            <p:nvPr/>
          </p:nvSpPr>
          <p:spPr>
            <a:xfrm>
              <a:off x="10646736" y="4907911"/>
              <a:ext cx="418644" cy="418644"/>
            </a:xfrm>
            <a:prstGeom prst="ellipse">
              <a:avLst/>
            </a:prstGeom>
            <a:solidFill>
              <a:srgbClr val="F2F2F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700">
                <a:solidFill>
                  <a:schemeClr val="lt1"/>
                </a:solidFill>
                <a:latin typeface="Arial"/>
                <a:ea typeface="Arial"/>
                <a:cs typeface="Arial"/>
                <a:sym typeface="Arial"/>
              </a:endParaRPr>
            </a:p>
          </p:txBody>
        </p:sp>
        <p:sp>
          <p:nvSpPr>
            <p:cNvPr id="8444" name="Google Shape;8444;p7"/>
            <p:cNvSpPr/>
            <p:nvPr/>
          </p:nvSpPr>
          <p:spPr>
            <a:xfrm flipH="1">
              <a:off x="5475561" y="6037978"/>
              <a:ext cx="509632" cy="524667"/>
            </a:xfrm>
            <a:prstGeom prst="ellipse">
              <a:avLst/>
            </a:prstGeom>
            <a:solidFill>
              <a:srgbClr val="D8D8D8"/>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700">
                <a:solidFill>
                  <a:schemeClr val="lt1"/>
                </a:solidFill>
                <a:latin typeface="Arial"/>
                <a:ea typeface="Arial"/>
                <a:cs typeface="Arial"/>
                <a:sym typeface="Arial"/>
              </a:endParaRPr>
            </a:p>
          </p:txBody>
        </p:sp>
        <p:sp>
          <p:nvSpPr>
            <p:cNvPr id="8445" name="Google Shape;8445;p7"/>
            <p:cNvSpPr/>
            <p:nvPr/>
          </p:nvSpPr>
          <p:spPr>
            <a:xfrm flipH="1">
              <a:off x="4134002" y="6287484"/>
              <a:ext cx="263702" cy="249933"/>
            </a:xfrm>
            <a:prstGeom prst="ellipse">
              <a:avLst/>
            </a:prstGeom>
            <a:solidFill>
              <a:srgbClr val="D8D8D8"/>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700">
                <a:solidFill>
                  <a:schemeClr val="lt1"/>
                </a:solidFill>
                <a:latin typeface="Arial"/>
                <a:ea typeface="Arial"/>
                <a:cs typeface="Arial"/>
                <a:sym typeface="Arial"/>
              </a:endParaRPr>
            </a:p>
          </p:txBody>
        </p:sp>
        <p:sp>
          <p:nvSpPr>
            <p:cNvPr id="8446" name="Google Shape;8446;p7"/>
            <p:cNvSpPr/>
            <p:nvPr/>
          </p:nvSpPr>
          <p:spPr>
            <a:xfrm>
              <a:off x="4911525" y="6214691"/>
              <a:ext cx="784657" cy="784657"/>
            </a:xfrm>
            <a:prstGeom prst="chord">
              <a:avLst>
                <a:gd name="adj1" fmla="val 10904884"/>
                <a:gd name="adj2" fmla="val 21584496"/>
              </a:avLst>
            </a:prstGeom>
            <a:solidFill>
              <a:srgbClr val="D8D8D8"/>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700">
                <a:solidFill>
                  <a:schemeClr val="lt1"/>
                </a:solidFill>
                <a:latin typeface="Arial"/>
                <a:ea typeface="Arial"/>
                <a:cs typeface="Arial"/>
                <a:sym typeface="Arial"/>
              </a:endParaRPr>
            </a:p>
          </p:txBody>
        </p:sp>
        <p:sp>
          <p:nvSpPr>
            <p:cNvPr id="8447" name="Google Shape;8447;p7"/>
            <p:cNvSpPr/>
            <p:nvPr/>
          </p:nvSpPr>
          <p:spPr>
            <a:xfrm>
              <a:off x="4554915" y="6352929"/>
              <a:ext cx="492156" cy="492156"/>
            </a:xfrm>
            <a:prstGeom prst="chord">
              <a:avLst>
                <a:gd name="adj1" fmla="val 10904884"/>
                <a:gd name="adj2" fmla="val 21584496"/>
              </a:avLst>
            </a:prstGeom>
            <a:solidFill>
              <a:srgbClr val="D8D8D8"/>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700">
                <a:solidFill>
                  <a:schemeClr val="lt1"/>
                </a:solidFill>
                <a:latin typeface="Arial"/>
                <a:ea typeface="Arial"/>
                <a:cs typeface="Arial"/>
                <a:sym typeface="Arial"/>
              </a:endParaRPr>
            </a:p>
          </p:txBody>
        </p:sp>
        <p:sp>
          <p:nvSpPr>
            <p:cNvPr id="8448" name="Google Shape;8448;p7"/>
            <p:cNvSpPr/>
            <p:nvPr/>
          </p:nvSpPr>
          <p:spPr>
            <a:xfrm>
              <a:off x="10333267" y="4883522"/>
              <a:ext cx="418644" cy="418644"/>
            </a:xfrm>
            <a:prstGeom prst="ellipse">
              <a:avLst/>
            </a:prstGeom>
            <a:solidFill>
              <a:srgbClr val="F2F2F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700">
                <a:solidFill>
                  <a:schemeClr val="lt1"/>
                </a:solidFill>
                <a:latin typeface="Arial"/>
                <a:ea typeface="Arial"/>
                <a:cs typeface="Arial"/>
                <a:sym typeface="Arial"/>
              </a:endParaRPr>
            </a:p>
          </p:txBody>
        </p:sp>
      </p:grpSp>
      <p:cxnSp>
        <p:nvCxnSpPr>
          <p:cNvPr id="8449" name="Google Shape;8449;p7"/>
          <p:cNvCxnSpPr/>
          <p:nvPr/>
        </p:nvCxnSpPr>
        <p:spPr>
          <a:xfrm flipH="1">
            <a:off x="6874866" y="2216498"/>
            <a:ext cx="3340646" cy="4279"/>
          </a:xfrm>
          <a:prstGeom prst="straightConnector1">
            <a:avLst/>
          </a:prstGeom>
          <a:noFill/>
          <a:ln w="9525" cap="flat" cmpd="sng">
            <a:solidFill>
              <a:srgbClr val="3F3F3F"/>
            </a:solidFill>
            <a:prstDash val="dash"/>
            <a:miter lim="800000"/>
            <a:headEnd type="none" w="sm" len="sm"/>
            <a:tailEnd type="oval" w="med" len="med"/>
          </a:ln>
        </p:spPr>
      </p:cxnSp>
      <p:cxnSp>
        <p:nvCxnSpPr>
          <p:cNvPr id="8450" name="Google Shape;8450;p7"/>
          <p:cNvCxnSpPr/>
          <p:nvPr/>
        </p:nvCxnSpPr>
        <p:spPr>
          <a:xfrm rot="10800000">
            <a:off x="6874866" y="3295354"/>
            <a:ext cx="3126232" cy="1159"/>
          </a:xfrm>
          <a:prstGeom prst="straightConnector1">
            <a:avLst/>
          </a:prstGeom>
          <a:noFill/>
          <a:ln w="9525" cap="flat" cmpd="sng">
            <a:solidFill>
              <a:srgbClr val="3F3F3F"/>
            </a:solidFill>
            <a:prstDash val="dash"/>
            <a:miter lim="800000"/>
            <a:headEnd type="none" w="sm" len="sm"/>
            <a:tailEnd type="oval" w="med" len="med"/>
          </a:ln>
        </p:spPr>
      </p:cxnSp>
      <p:cxnSp>
        <p:nvCxnSpPr>
          <p:cNvPr id="8451" name="Google Shape;8451;p7"/>
          <p:cNvCxnSpPr/>
          <p:nvPr/>
        </p:nvCxnSpPr>
        <p:spPr>
          <a:xfrm flipH="1">
            <a:off x="6874866" y="4371089"/>
            <a:ext cx="3007689" cy="12453"/>
          </a:xfrm>
          <a:prstGeom prst="straightConnector1">
            <a:avLst/>
          </a:prstGeom>
          <a:noFill/>
          <a:ln w="9525" cap="flat" cmpd="sng">
            <a:solidFill>
              <a:srgbClr val="3F3F3F"/>
            </a:solidFill>
            <a:prstDash val="dash"/>
            <a:miter lim="800000"/>
            <a:headEnd type="none" w="sm" len="sm"/>
            <a:tailEnd type="oval" w="med" len="med"/>
          </a:ln>
        </p:spPr>
      </p:cxnSp>
      <p:sp>
        <p:nvSpPr>
          <p:cNvPr id="8452" name="Google Shape;8452;p7"/>
          <p:cNvSpPr/>
          <p:nvPr/>
        </p:nvSpPr>
        <p:spPr>
          <a:xfrm rot="2700000">
            <a:off x="5970411" y="1922892"/>
            <a:ext cx="595760" cy="595762"/>
          </a:xfrm>
          <a:prstGeom prst="ellipse">
            <a:avLst/>
          </a:prstGeom>
          <a:solidFill>
            <a:srgbClr val="FD8BC0"/>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700">
              <a:solidFill>
                <a:schemeClr val="lt1"/>
              </a:solidFill>
              <a:latin typeface="Arial"/>
              <a:ea typeface="Arial"/>
              <a:cs typeface="Arial"/>
              <a:sym typeface="Arial"/>
            </a:endParaRPr>
          </a:p>
        </p:txBody>
      </p:sp>
      <p:sp>
        <p:nvSpPr>
          <p:cNvPr id="8453" name="Google Shape;8453;p7"/>
          <p:cNvSpPr txBox="1"/>
          <p:nvPr/>
        </p:nvSpPr>
        <p:spPr>
          <a:xfrm>
            <a:off x="879231" y="1708868"/>
            <a:ext cx="4738308" cy="1169551"/>
          </a:xfrm>
          <a:prstGeom prst="rect">
            <a:avLst/>
          </a:prstGeom>
          <a:noFill/>
          <a:ln>
            <a:noFill/>
          </a:ln>
        </p:spPr>
        <p:txBody>
          <a:bodyPr spcFirstLastPara="1" wrap="square" lIns="91425" tIns="45700" rIns="91425" bIns="45700" anchor="t" anchorCtr="0">
            <a:spAutoFit/>
          </a:bodyPr>
          <a:lstStyle/>
          <a:p>
            <a:pPr marL="0" marR="0" lvl="0" indent="0" algn="r" rtl="0">
              <a:spcBef>
                <a:spcPts val="0"/>
              </a:spcBef>
              <a:spcAft>
                <a:spcPts val="0"/>
              </a:spcAft>
              <a:buNone/>
            </a:pPr>
            <a:r>
              <a:rPr lang="en-US" sz="1400">
                <a:solidFill>
                  <a:schemeClr val="dk1"/>
                </a:solidFill>
                <a:latin typeface="Arial"/>
                <a:ea typeface="Arial"/>
                <a:cs typeface="Arial"/>
                <a:sym typeface="Arial"/>
              </a:rPr>
              <a:t>Pendekatan analisis kontrastif mempunyai hipotesis yang berbunyi bahwa kesalahan bahasa yang dilakukan siswa saat mempelajari B2/BA disebabkan oleh interferensi sistem bahasa pertama ke dalam bahasa yang sedang dipelajari siswa (Pateda, 1989)</a:t>
            </a:r>
            <a:endParaRPr sz="1400" b="1">
              <a:solidFill>
                <a:srgbClr val="595959"/>
              </a:solidFill>
              <a:latin typeface="Calibri"/>
              <a:ea typeface="Calibri"/>
              <a:cs typeface="Calibri"/>
              <a:sym typeface="Calibri"/>
            </a:endParaRPr>
          </a:p>
        </p:txBody>
      </p:sp>
      <p:sp>
        <p:nvSpPr>
          <p:cNvPr id="8454" name="Google Shape;8454;p7"/>
          <p:cNvSpPr/>
          <p:nvPr/>
        </p:nvSpPr>
        <p:spPr>
          <a:xfrm rot="2700000">
            <a:off x="5970411" y="3000188"/>
            <a:ext cx="595760" cy="595762"/>
          </a:xfrm>
          <a:prstGeom prst="ellipse">
            <a:avLst/>
          </a:prstGeom>
          <a:solidFill>
            <a:schemeClr val="accent2"/>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700">
              <a:solidFill>
                <a:schemeClr val="lt1"/>
              </a:solidFill>
              <a:latin typeface="Arial"/>
              <a:ea typeface="Arial"/>
              <a:cs typeface="Arial"/>
              <a:sym typeface="Arial"/>
            </a:endParaRPr>
          </a:p>
        </p:txBody>
      </p:sp>
      <p:grpSp>
        <p:nvGrpSpPr>
          <p:cNvPr id="8455" name="Google Shape;8455;p7"/>
          <p:cNvGrpSpPr/>
          <p:nvPr/>
        </p:nvGrpSpPr>
        <p:grpSpPr>
          <a:xfrm>
            <a:off x="879231" y="2856503"/>
            <a:ext cx="4738308" cy="527953"/>
            <a:chOff x="990650" y="3939934"/>
            <a:chExt cx="2880320" cy="527953"/>
          </a:xfrm>
        </p:grpSpPr>
        <p:sp>
          <p:nvSpPr>
            <p:cNvPr id="8456" name="Google Shape;8456;p7"/>
            <p:cNvSpPr txBox="1"/>
            <p:nvPr/>
          </p:nvSpPr>
          <p:spPr>
            <a:xfrm>
              <a:off x="990650" y="3939934"/>
              <a:ext cx="2880320" cy="307777"/>
            </a:xfrm>
            <a:prstGeom prst="rect">
              <a:avLst/>
            </a:prstGeom>
            <a:noFill/>
            <a:ln>
              <a:noFill/>
            </a:ln>
          </p:spPr>
          <p:txBody>
            <a:bodyPr spcFirstLastPara="1" wrap="square" lIns="91425" tIns="45700" rIns="91425" bIns="45700" anchor="t" anchorCtr="0">
              <a:spAutoFit/>
            </a:bodyPr>
            <a:lstStyle/>
            <a:p>
              <a:pPr marL="0" marR="0" lvl="0" indent="0" algn="r" rtl="0">
                <a:spcBef>
                  <a:spcPts val="0"/>
                </a:spcBef>
                <a:spcAft>
                  <a:spcPts val="0"/>
                </a:spcAft>
                <a:buNone/>
              </a:pPr>
              <a:endParaRPr sz="1400" b="1">
                <a:solidFill>
                  <a:srgbClr val="595959"/>
                </a:solidFill>
                <a:latin typeface="Calibri"/>
                <a:ea typeface="Calibri"/>
                <a:cs typeface="Calibri"/>
                <a:sym typeface="Calibri"/>
              </a:endParaRPr>
            </a:p>
          </p:txBody>
        </p:sp>
        <p:sp>
          <p:nvSpPr>
            <p:cNvPr id="8457" name="Google Shape;8457;p7"/>
            <p:cNvSpPr txBox="1"/>
            <p:nvPr/>
          </p:nvSpPr>
          <p:spPr>
            <a:xfrm>
              <a:off x="990650" y="4190888"/>
              <a:ext cx="2880320" cy="276999"/>
            </a:xfrm>
            <a:prstGeom prst="rect">
              <a:avLst/>
            </a:prstGeom>
            <a:noFill/>
            <a:ln>
              <a:noFill/>
            </a:ln>
          </p:spPr>
          <p:txBody>
            <a:bodyPr spcFirstLastPara="1" wrap="square" lIns="91425" tIns="45700" rIns="91425" bIns="45700" anchor="t" anchorCtr="0">
              <a:spAutoFit/>
            </a:bodyPr>
            <a:lstStyle/>
            <a:p>
              <a:pPr marL="0" marR="0" lvl="0" indent="0" algn="r" rtl="0">
                <a:spcBef>
                  <a:spcPts val="0"/>
                </a:spcBef>
                <a:spcAft>
                  <a:spcPts val="0"/>
                </a:spcAft>
                <a:buNone/>
              </a:pPr>
              <a:endParaRPr sz="1200">
                <a:solidFill>
                  <a:srgbClr val="3F3F3F"/>
                </a:solidFill>
                <a:latin typeface="Arial"/>
                <a:ea typeface="Arial"/>
                <a:cs typeface="Arial"/>
                <a:sym typeface="Arial"/>
              </a:endParaRPr>
            </a:p>
          </p:txBody>
        </p:sp>
      </p:grpSp>
      <p:sp>
        <p:nvSpPr>
          <p:cNvPr id="8458" name="Google Shape;8458;p7"/>
          <p:cNvSpPr/>
          <p:nvPr/>
        </p:nvSpPr>
        <p:spPr>
          <a:xfrm rot="2700000">
            <a:off x="5970411" y="4077482"/>
            <a:ext cx="595760" cy="595762"/>
          </a:xfrm>
          <a:prstGeom prst="ellipse">
            <a:avLst/>
          </a:prstGeom>
          <a:solidFill>
            <a:schemeClr val="accent4"/>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700">
              <a:solidFill>
                <a:schemeClr val="lt1"/>
              </a:solidFill>
              <a:latin typeface="Arial"/>
              <a:ea typeface="Arial"/>
              <a:cs typeface="Arial"/>
              <a:sym typeface="Arial"/>
            </a:endParaRPr>
          </a:p>
        </p:txBody>
      </p:sp>
      <p:sp>
        <p:nvSpPr>
          <p:cNvPr id="8459" name="Google Shape;8459;p7"/>
          <p:cNvSpPr txBox="1">
            <a:spLocks noGrp="1"/>
          </p:cNvSpPr>
          <p:nvPr>
            <p:ph type="body" idx="1"/>
          </p:nvPr>
        </p:nvSpPr>
        <p:spPr>
          <a:xfrm>
            <a:off x="323529" y="339509"/>
            <a:ext cx="11573197" cy="724247"/>
          </a:xfrm>
          <a:prstGeom prst="rect">
            <a:avLst/>
          </a:prstGeom>
          <a:noFill/>
          <a:ln>
            <a:noFill/>
          </a:ln>
        </p:spPr>
        <p:txBody>
          <a:bodyPr spcFirstLastPara="1" wrap="square" lIns="91425" tIns="45700" rIns="91425" bIns="45700" anchor="ctr" anchorCtr="0">
            <a:noAutofit/>
          </a:bodyPr>
          <a:lstStyle/>
          <a:p>
            <a:pPr marL="0" lvl="0" indent="0" algn="ctr" rtl="0">
              <a:lnSpc>
                <a:spcPct val="90000"/>
              </a:lnSpc>
              <a:spcBef>
                <a:spcPts val="0"/>
              </a:spcBef>
              <a:spcAft>
                <a:spcPts val="0"/>
              </a:spcAft>
              <a:buClr>
                <a:srgbClr val="262626"/>
              </a:buClr>
              <a:buSzPts val="5400"/>
              <a:buNone/>
            </a:pPr>
            <a:r>
              <a:rPr lang="en-US" b="1"/>
              <a:t>Hipotesis Analisis Kontrastif</a:t>
            </a:r>
            <a:endParaRPr/>
          </a:p>
        </p:txBody>
      </p:sp>
      <p:grpSp>
        <p:nvGrpSpPr>
          <p:cNvPr id="8460" name="Google Shape;8460;p7"/>
          <p:cNvGrpSpPr/>
          <p:nvPr/>
        </p:nvGrpSpPr>
        <p:grpSpPr>
          <a:xfrm>
            <a:off x="10027556" y="1376484"/>
            <a:ext cx="1368019" cy="2920045"/>
            <a:chOff x="10027556" y="1376484"/>
            <a:chExt cx="1368019" cy="2920045"/>
          </a:xfrm>
        </p:grpSpPr>
        <p:sp>
          <p:nvSpPr>
            <p:cNvPr id="8461" name="Google Shape;8461;p7"/>
            <p:cNvSpPr/>
            <p:nvPr/>
          </p:nvSpPr>
          <p:spPr>
            <a:xfrm>
              <a:off x="10027556" y="3619653"/>
              <a:ext cx="1368019" cy="676876"/>
            </a:xfrm>
            <a:custGeom>
              <a:avLst/>
              <a:gdLst/>
              <a:ahLst/>
              <a:cxnLst/>
              <a:rect l="l" t="t" r="r" b="b"/>
              <a:pathLst>
                <a:path w="1796178" h="888723" extrusionOk="0">
                  <a:moveTo>
                    <a:pt x="584009" y="724959"/>
                  </a:moveTo>
                  <a:lnTo>
                    <a:pt x="1223959" y="724959"/>
                  </a:lnTo>
                  <a:cubicBezTo>
                    <a:pt x="1213563" y="762193"/>
                    <a:pt x="1205868" y="798366"/>
                    <a:pt x="1199212" y="832932"/>
                  </a:cubicBezTo>
                  <a:lnTo>
                    <a:pt x="606085" y="831799"/>
                  </a:lnTo>
                  <a:close/>
                  <a:moveTo>
                    <a:pt x="404490" y="0"/>
                  </a:moveTo>
                  <a:lnTo>
                    <a:pt x="1414097" y="0"/>
                  </a:lnTo>
                  <a:lnTo>
                    <a:pt x="1796178" y="366594"/>
                  </a:lnTo>
                  <a:lnTo>
                    <a:pt x="1730986" y="882701"/>
                  </a:lnTo>
                  <a:lnTo>
                    <a:pt x="1262116" y="558482"/>
                  </a:lnTo>
                  <a:lnTo>
                    <a:pt x="1243696" y="638853"/>
                  </a:lnTo>
                  <a:lnTo>
                    <a:pt x="564031" y="638853"/>
                  </a:lnTo>
                  <a:cubicBezTo>
                    <a:pt x="558973" y="616135"/>
                    <a:pt x="553310" y="592931"/>
                    <a:pt x="547433" y="569189"/>
                  </a:cubicBezTo>
                  <a:lnTo>
                    <a:pt x="85336" y="888723"/>
                  </a:lnTo>
                  <a:lnTo>
                    <a:pt x="63435" y="888723"/>
                  </a:lnTo>
                  <a:lnTo>
                    <a:pt x="0" y="386544"/>
                  </a:lnTo>
                  <a:lnTo>
                    <a:pt x="402019" y="820"/>
                  </a:lnTo>
                  <a:lnTo>
                    <a:pt x="403147" y="4381"/>
                  </a:lnTo>
                  <a:close/>
                </a:path>
              </a:pathLst>
            </a:custGeom>
            <a:solidFill>
              <a:schemeClr val="accent4"/>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700">
                <a:solidFill>
                  <a:schemeClr val="lt1"/>
                </a:solidFill>
                <a:latin typeface="Arial"/>
                <a:ea typeface="Arial"/>
                <a:cs typeface="Arial"/>
                <a:sym typeface="Arial"/>
              </a:endParaRPr>
            </a:p>
          </p:txBody>
        </p:sp>
        <p:grpSp>
          <p:nvGrpSpPr>
            <p:cNvPr id="8462" name="Google Shape;8462;p7"/>
            <p:cNvGrpSpPr/>
            <p:nvPr/>
          </p:nvGrpSpPr>
          <p:grpSpPr>
            <a:xfrm rot="10800000">
              <a:off x="10334367" y="1376484"/>
              <a:ext cx="754394" cy="2180572"/>
              <a:chOff x="5817392" y="2747486"/>
              <a:chExt cx="552450" cy="1596854"/>
            </a:xfrm>
          </p:grpSpPr>
          <p:sp>
            <p:nvSpPr>
              <p:cNvPr id="8463" name="Google Shape;8463;p7"/>
              <p:cNvSpPr/>
              <p:nvPr/>
            </p:nvSpPr>
            <p:spPr>
              <a:xfrm>
                <a:off x="5817392" y="3601390"/>
                <a:ext cx="552450" cy="742950"/>
              </a:xfrm>
              <a:custGeom>
                <a:avLst/>
                <a:gdLst/>
                <a:ahLst/>
                <a:cxnLst/>
                <a:rect l="l" t="t" r="r" b="b"/>
                <a:pathLst>
                  <a:path w="552450" h="742950" extrusionOk="0">
                    <a:moveTo>
                      <a:pt x="551974" y="228614"/>
                    </a:moveTo>
                    <a:lnTo>
                      <a:pt x="279559" y="739154"/>
                    </a:lnTo>
                    <a:lnTo>
                      <a:pt x="7144" y="228614"/>
                    </a:lnTo>
                    <a:cubicBezTo>
                      <a:pt x="186214" y="-71423"/>
                      <a:pt x="367189" y="-61898"/>
                      <a:pt x="551974" y="228614"/>
                    </a:cubicBezTo>
                    <a:close/>
                  </a:path>
                </a:pathLst>
              </a:custGeom>
              <a:solidFill>
                <a:schemeClr val="accent1">
                  <a:alpha val="51764"/>
                </a:scheme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464" name="Google Shape;8464;p7"/>
              <p:cNvSpPr/>
              <p:nvPr/>
            </p:nvSpPr>
            <p:spPr>
              <a:xfrm>
                <a:off x="5935503" y="3680081"/>
                <a:ext cx="304800" cy="657225"/>
              </a:xfrm>
              <a:custGeom>
                <a:avLst/>
                <a:gdLst/>
                <a:ahLst/>
                <a:cxnLst/>
                <a:rect l="l" t="t" r="r" b="b"/>
                <a:pathLst>
                  <a:path w="304800" h="657225" extrusionOk="0">
                    <a:moveTo>
                      <a:pt x="297656" y="37526"/>
                    </a:moveTo>
                    <a:lnTo>
                      <a:pt x="161449" y="654746"/>
                    </a:lnTo>
                    <a:lnTo>
                      <a:pt x="7144" y="51814"/>
                    </a:lnTo>
                    <a:cubicBezTo>
                      <a:pt x="107156" y="-10099"/>
                      <a:pt x="188119" y="-574"/>
                      <a:pt x="297656" y="37526"/>
                    </a:cubicBezTo>
                    <a:close/>
                  </a:path>
                </a:pathLst>
              </a:custGeom>
              <a:solidFill>
                <a:schemeClr val="lt1">
                  <a:alpha val="53725"/>
                </a:schemeClr>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465" name="Google Shape;8465;p7"/>
              <p:cNvSpPr/>
              <p:nvPr/>
            </p:nvSpPr>
            <p:spPr>
              <a:xfrm>
                <a:off x="5919078" y="2844641"/>
                <a:ext cx="337344" cy="952500"/>
              </a:xfrm>
              <a:custGeom>
                <a:avLst/>
                <a:gdLst/>
                <a:ahLst/>
                <a:cxnLst/>
                <a:rect l="l" t="t" r="r" b="b"/>
                <a:pathLst>
                  <a:path w="276225" h="952500" extrusionOk="0">
                    <a:moveTo>
                      <a:pt x="277808" y="7144"/>
                    </a:moveTo>
                    <a:cubicBezTo>
                      <a:pt x="278760" y="277654"/>
                      <a:pt x="276855" y="511016"/>
                      <a:pt x="277808" y="903446"/>
                    </a:cubicBezTo>
                    <a:cubicBezTo>
                      <a:pt x="193035" y="926306"/>
                      <a:pt x="159698" y="947261"/>
                      <a:pt x="95880" y="948214"/>
                    </a:cubicBezTo>
                    <a:cubicBezTo>
                      <a:pt x="57780" y="948214"/>
                      <a:pt x="45398" y="925354"/>
                      <a:pt x="7298" y="925354"/>
                    </a:cubicBezTo>
                    <a:cubicBezTo>
                      <a:pt x="6345" y="530066"/>
                      <a:pt x="10155" y="287179"/>
                      <a:pt x="9203" y="7144"/>
                    </a:cubicBezTo>
                    <a:lnTo>
                      <a:pt x="277808" y="7144"/>
                    </a:lnTo>
                    <a:close/>
                  </a:path>
                </a:pathLst>
              </a:custGeom>
              <a:solidFill>
                <a:srgbClr val="FD8BC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466" name="Google Shape;8466;p7"/>
              <p:cNvSpPr/>
              <p:nvPr/>
            </p:nvSpPr>
            <p:spPr>
              <a:xfrm>
                <a:off x="6214479" y="2843688"/>
                <a:ext cx="152400" cy="990600"/>
              </a:xfrm>
              <a:custGeom>
                <a:avLst/>
                <a:gdLst/>
                <a:ahLst/>
                <a:cxnLst/>
                <a:rect l="l" t="t" r="r" b="b"/>
                <a:pathLst>
                  <a:path w="152400" h="990600" extrusionOk="0">
                    <a:moveTo>
                      <a:pt x="152031" y="8096"/>
                    </a:moveTo>
                    <a:cubicBezTo>
                      <a:pt x="152983" y="346234"/>
                      <a:pt x="151078" y="536734"/>
                      <a:pt x="152031" y="980599"/>
                    </a:cubicBezTo>
                    <a:cubicBezTo>
                      <a:pt x="78688" y="1003459"/>
                      <a:pt x="39636" y="931069"/>
                      <a:pt x="7251" y="905351"/>
                    </a:cubicBezTo>
                    <a:cubicBezTo>
                      <a:pt x="6298" y="698659"/>
                      <a:pt x="12013" y="156686"/>
                      <a:pt x="12013" y="7144"/>
                    </a:cubicBezTo>
                    <a:lnTo>
                      <a:pt x="152031" y="8096"/>
                    </a:lnTo>
                    <a:close/>
                  </a:path>
                </a:pathLst>
              </a:custGeom>
              <a:solidFill>
                <a:schemeClr val="accent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467" name="Google Shape;8467;p7"/>
              <p:cNvSpPr/>
              <p:nvPr/>
            </p:nvSpPr>
            <p:spPr>
              <a:xfrm>
                <a:off x="5817922" y="2845593"/>
                <a:ext cx="142875" cy="981075"/>
              </a:xfrm>
              <a:custGeom>
                <a:avLst/>
                <a:gdLst/>
                <a:ahLst/>
                <a:cxnLst/>
                <a:rect l="l" t="t" r="r" b="b"/>
                <a:pathLst>
                  <a:path w="142875" h="981075" extrusionOk="0">
                    <a:moveTo>
                      <a:pt x="141870" y="7144"/>
                    </a:moveTo>
                    <a:cubicBezTo>
                      <a:pt x="142822" y="320516"/>
                      <a:pt x="137107" y="487204"/>
                      <a:pt x="139012" y="925354"/>
                    </a:cubicBezTo>
                    <a:cubicBezTo>
                      <a:pt x="107580" y="925354"/>
                      <a:pt x="38047" y="980599"/>
                      <a:pt x="7567" y="980599"/>
                    </a:cubicBezTo>
                    <a:cubicBezTo>
                      <a:pt x="6615" y="748189"/>
                      <a:pt x="7567" y="180499"/>
                      <a:pt x="7567" y="7144"/>
                    </a:cubicBezTo>
                    <a:lnTo>
                      <a:pt x="141870" y="7144"/>
                    </a:lnTo>
                    <a:close/>
                  </a:path>
                </a:pathLst>
              </a:custGeom>
              <a:solidFill>
                <a:srgbClr val="FC4B9D"/>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468" name="Google Shape;8468;p7"/>
              <p:cNvSpPr/>
              <p:nvPr/>
            </p:nvSpPr>
            <p:spPr>
              <a:xfrm>
                <a:off x="5818346" y="2747486"/>
                <a:ext cx="548533" cy="148225"/>
              </a:xfrm>
              <a:custGeom>
                <a:avLst/>
                <a:gdLst/>
                <a:ahLst/>
                <a:cxnLst/>
                <a:rect l="l" t="t" r="r" b="b"/>
                <a:pathLst>
                  <a:path w="552450" h="161925" extrusionOk="0">
                    <a:moveTo>
                      <a:pt x="7144" y="7144"/>
                    </a:moveTo>
                    <a:lnTo>
                      <a:pt x="552926" y="7144"/>
                    </a:lnTo>
                    <a:lnTo>
                      <a:pt x="552926" y="162401"/>
                    </a:lnTo>
                    <a:lnTo>
                      <a:pt x="7144" y="162401"/>
                    </a:lnTo>
                    <a:close/>
                  </a:path>
                </a:pathLst>
              </a:custGeom>
              <a:solidFill>
                <a:schemeClr val="accent4"/>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469" name="Google Shape;8469;p7"/>
              <p:cNvSpPr/>
              <p:nvPr/>
            </p:nvSpPr>
            <p:spPr>
              <a:xfrm>
                <a:off x="6014561" y="4183185"/>
                <a:ext cx="161925" cy="152400"/>
              </a:xfrm>
              <a:custGeom>
                <a:avLst/>
                <a:gdLst/>
                <a:ahLst/>
                <a:cxnLst/>
                <a:rect l="l" t="t" r="r" b="b"/>
                <a:pathLst>
                  <a:path w="161925" h="152400" extrusionOk="0">
                    <a:moveTo>
                      <a:pt x="163354" y="7814"/>
                    </a:moveTo>
                    <a:lnTo>
                      <a:pt x="85249" y="154499"/>
                    </a:lnTo>
                    <a:lnTo>
                      <a:pt x="7144" y="7814"/>
                    </a:lnTo>
                    <a:cubicBezTo>
                      <a:pt x="47149" y="8767"/>
                      <a:pt x="107156" y="5910"/>
                      <a:pt x="163354" y="7814"/>
                    </a:cubicBezTo>
                    <a:close/>
                  </a:path>
                </a:pathLst>
              </a:custGeom>
              <a:solidFill>
                <a:srgbClr val="231F2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grpSp>
      </p:grpSp>
      <p:sp>
        <p:nvSpPr>
          <p:cNvPr id="8470" name="Google Shape;8470;p7"/>
          <p:cNvSpPr/>
          <p:nvPr/>
        </p:nvSpPr>
        <p:spPr>
          <a:xfrm>
            <a:off x="6103559" y="2062294"/>
            <a:ext cx="329463" cy="308407"/>
          </a:xfrm>
          <a:custGeom>
            <a:avLst/>
            <a:gdLst/>
            <a:ahLst/>
            <a:cxnLst/>
            <a:rect l="l" t="t" r="r" b="b"/>
            <a:pathLst>
              <a:path w="3239999" h="3032924" extrusionOk="0">
                <a:moveTo>
                  <a:pt x="1576606" y="2778202"/>
                </a:moveTo>
                <a:cubicBezTo>
                  <a:pt x="1576606" y="2778795"/>
                  <a:pt x="1663394" y="2792670"/>
                  <a:pt x="1663394" y="2778202"/>
                </a:cubicBezTo>
                <a:lnTo>
                  <a:pt x="1663394" y="2776423"/>
                </a:lnTo>
                <a:cubicBezTo>
                  <a:pt x="2185083" y="2605634"/>
                  <a:pt x="2444552" y="2500589"/>
                  <a:pt x="2991331" y="2709748"/>
                </a:cubicBezTo>
                <a:lnTo>
                  <a:pt x="3000856" y="526981"/>
                </a:lnTo>
                <a:lnTo>
                  <a:pt x="2855082" y="526981"/>
                </a:lnTo>
                <a:cubicBezTo>
                  <a:pt x="2857178" y="1175360"/>
                  <a:pt x="2859273" y="1823738"/>
                  <a:pt x="2861369" y="2472117"/>
                </a:cubicBezTo>
                <a:cubicBezTo>
                  <a:pt x="2483869" y="2318121"/>
                  <a:pt x="2052449" y="2439541"/>
                  <a:pt x="1663394" y="2765302"/>
                </a:cubicBezTo>
                <a:lnTo>
                  <a:pt x="1663394" y="526981"/>
                </a:lnTo>
                <a:lnTo>
                  <a:pt x="1663394" y="430441"/>
                </a:lnTo>
                <a:lnTo>
                  <a:pt x="1663394" y="402054"/>
                </a:lnTo>
                <a:cubicBezTo>
                  <a:pt x="1896442" y="149589"/>
                  <a:pt x="2115835" y="2106"/>
                  <a:pt x="2406065" y="22"/>
                </a:cubicBezTo>
                <a:cubicBezTo>
                  <a:pt x="2537987" y="-925"/>
                  <a:pt x="2684544" y="28169"/>
                  <a:pt x="2853673" y="91100"/>
                </a:cubicBezTo>
                <a:cubicBezTo>
                  <a:pt x="2854039" y="204214"/>
                  <a:pt x="2854404" y="317327"/>
                  <a:pt x="2854770" y="430441"/>
                </a:cubicBezTo>
                <a:lnTo>
                  <a:pt x="3120669" y="428517"/>
                </a:lnTo>
                <a:lnTo>
                  <a:pt x="3120669" y="738345"/>
                </a:lnTo>
                <a:lnTo>
                  <a:pt x="3239999" y="738345"/>
                </a:lnTo>
                <a:lnTo>
                  <a:pt x="3239999" y="3032924"/>
                </a:lnTo>
                <a:lnTo>
                  <a:pt x="0" y="3032924"/>
                </a:lnTo>
                <a:lnTo>
                  <a:pt x="0" y="738345"/>
                </a:lnTo>
                <a:lnTo>
                  <a:pt x="102477" y="738345"/>
                </a:lnTo>
                <a:lnTo>
                  <a:pt x="102477" y="428517"/>
                </a:lnTo>
                <a:lnTo>
                  <a:pt x="385229" y="430441"/>
                </a:lnTo>
                <a:cubicBezTo>
                  <a:pt x="385595" y="317327"/>
                  <a:pt x="385960" y="204214"/>
                  <a:pt x="386326" y="91100"/>
                </a:cubicBezTo>
                <a:cubicBezTo>
                  <a:pt x="555455" y="28169"/>
                  <a:pt x="702013" y="-925"/>
                  <a:pt x="833935" y="22"/>
                </a:cubicBezTo>
                <a:cubicBezTo>
                  <a:pt x="1124164" y="2106"/>
                  <a:pt x="1343558" y="149589"/>
                  <a:pt x="1576606" y="402054"/>
                </a:cubicBezTo>
                <a:lnTo>
                  <a:pt x="1576606" y="430441"/>
                </a:lnTo>
                <a:lnTo>
                  <a:pt x="1576606" y="526981"/>
                </a:lnTo>
                <a:lnTo>
                  <a:pt x="1576606" y="2765302"/>
                </a:lnTo>
                <a:cubicBezTo>
                  <a:pt x="1187550" y="2439541"/>
                  <a:pt x="756130" y="2318121"/>
                  <a:pt x="378630" y="2472117"/>
                </a:cubicBezTo>
                <a:lnTo>
                  <a:pt x="384918" y="526981"/>
                </a:lnTo>
                <a:lnTo>
                  <a:pt x="239143" y="526981"/>
                </a:lnTo>
                <a:lnTo>
                  <a:pt x="229618" y="2690698"/>
                </a:lnTo>
                <a:cubicBezTo>
                  <a:pt x="773243" y="2466244"/>
                  <a:pt x="1081748" y="2626096"/>
                  <a:pt x="1576606" y="2776423"/>
                </a:cubicBezTo>
              </a:path>
            </a:pathLst>
          </a:custGeom>
          <a:solidFill>
            <a:schemeClr val="l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Arial"/>
              <a:ea typeface="Arial"/>
              <a:cs typeface="Arial"/>
              <a:sym typeface="Arial"/>
            </a:endParaRPr>
          </a:p>
        </p:txBody>
      </p:sp>
      <p:sp>
        <p:nvSpPr>
          <p:cNvPr id="8471" name="Google Shape;8471;p7"/>
          <p:cNvSpPr/>
          <p:nvPr/>
        </p:nvSpPr>
        <p:spPr>
          <a:xfrm flipH="1">
            <a:off x="6097197" y="3120878"/>
            <a:ext cx="335825" cy="348951"/>
          </a:xfrm>
          <a:custGeom>
            <a:avLst/>
            <a:gdLst/>
            <a:ahLst/>
            <a:cxnLst/>
            <a:rect l="l" t="t" r="r" b="b"/>
            <a:pathLst>
              <a:path w="3217557" h="2654282" extrusionOk="0">
                <a:moveTo>
                  <a:pt x="1384251" y="661544"/>
                </a:moveTo>
                <a:cubicBezTo>
                  <a:pt x="1489083" y="661544"/>
                  <a:pt x="1574067" y="746528"/>
                  <a:pt x="1574067" y="851360"/>
                </a:cubicBezTo>
                <a:cubicBezTo>
                  <a:pt x="1574067" y="956192"/>
                  <a:pt x="1489083" y="1041176"/>
                  <a:pt x="1384251" y="1041176"/>
                </a:cubicBezTo>
                <a:cubicBezTo>
                  <a:pt x="1279419" y="1041176"/>
                  <a:pt x="1194435" y="956192"/>
                  <a:pt x="1194435" y="851360"/>
                </a:cubicBezTo>
                <a:cubicBezTo>
                  <a:pt x="1194435" y="746528"/>
                  <a:pt x="1279419" y="661544"/>
                  <a:pt x="1384251" y="661544"/>
                </a:cubicBezTo>
                <a:close/>
                <a:moveTo>
                  <a:pt x="1993421" y="661544"/>
                </a:moveTo>
                <a:cubicBezTo>
                  <a:pt x="2098253" y="661544"/>
                  <a:pt x="2183237" y="746528"/>
                  <a:pt x="2183237" y="851360"/>
                </a:cubicBezTo>
                <a:cubicBezTo>
                  <a:pt x="2183237" y="956192"/>
                  <a:pt x="2098253" y="1041176"/>
                  <a:pt x="1993421" y="1041176"/>
                </a:cubicBezTo>
                <a:cubicBezTo>
                  <a:pt x="1888589" y="1041176"/>
                  <a:pt x="1803605" y="956192"/>
                  <a:pt x="1803605" y="851360"/>
                </a:cubicBezTo>
                <a:cubicBezTo>
                  <a:pt x="1803605" y="746528"/>
                  <a:pt x="1888589" y="661544"/>
                  <a:pt x="1993421" y="661544"/>
                </a:cubicBezTo>
                <a:close/>
                <a:moveTo>
                  <a:pt x="2602591" y="661544"/>
                </a:moveTo>
                <a:cubicBezTo>
                  <a:pt x="2707423" y="661544"/>
                  <a:pt x="2792407" y="746528"/>
                  <a:pt x="2792407" y="851360"/>
                </a:cubicBezTo>
                <a:cubicBezTo>
                  <a:pt x="2792407" y="956192"/>
                  <a:pt x="2707423" y="1041176"/>
                  <a:pt x="2602591" y="1041176"/>
                </a:cubicBezTo>
                <a:cubicBezTo>
                  <a:pt x="2497759" y="1041176"/>
                  <a:pt x="2412775" y="956192"/>
                  <a:pt x="2412775" y="851360"/>
                </a:cubicBezTo>
                <a:cubicBezTo>
                  <a:pt x="2412775" y="746528"/>
                  <a:pt x="2497759" y="661544"/>
                  <a:pt x="2602591" y="661544"/>
                </a:cubicBezTo>
                <a:close/>
                <a:moveTo>
                  <a:pt x="677114" y="569491"/>
                </a:moveTo>
                <a:lnTo>
                  <a:pt x="330916" y="569491"/>
                </a:lnTo>
                <a:cubicBezTo>
                  <a:pt x="148156" y="569491"/>
                  <a:pt x="0" y="717647"/>
                  <a:pt x="0" y="900407"/>
                </a:cubicBezTo>
                <a:lnTo>
                  <a:pt x="0" y="1952009"/>
                </a:lnTo>
                <a:cubicBezTo>
                  <a:pt x="0" y="2134769"/>
                  <a:pt x="148156" y="2282925"/>
                  <a:pt x="330916" y="2282925"/>
                </a:cubicBezTo>
                <a:lnTo>
                  <a:pt x="711670" y="2282925"/>
                </a:lnTo>
                <a:cubicBezTo>
                  <a:pt x="639726" y="2394386"/>
                  <a:pt x="647101" y="2475544"/>
                  <a:pt x="275077" y="2654282"/>
                </a:cubicBezTo>
                <a:cubicBezTo>
                  <a:pt x="900998" y="2583693"/>
                  <a:pt x="998412" y="2552618"/>
                  <a:pt x="1294529" y="2282925"/>
                </a:cubicBezTo>
                <a:lnTo>
                  <a:pt x="2117356" y="2282925"/>
                </a:lnTo>
                <a:cubicBezTo>
                  <a:pt x="2251554" y="2282925"/>
                  <a:pt x="2367095" y="2203043"/>
                  <a:pt x="2418395" y="2087951"/>
                </a:cubicBezTo>
                <a:cubicBezTo>
                  <a:pt x="2205538" y="2022975"/>
                  <a:pt x="2032941" y="1932583"/>
                  <a:pt x="1830857" y="1799347"/>
                </a:cubicBezTo>
                <a:lnTo>
                  <a:pt x="1008030" y="1799347"/>
                </a:lnTo>
                <a:cubicBezTo>
                  <a:pt x="825270" y="1799347"/>
                  <a:pt x="677114" y="1651191"/>
                  <a:pt x="677114" y="1468431"/>
                </a:cubicBezTo>
                <a:lnTo>
                  <a:pt x="677114" y="569491"/>
                </a:lnTo>
                <a:close/>
                <a:moveTo>
                  <a:pt x="2886641" y="0"/>
                </a:moveTo>
                <a:lnTo>
                  <a:pt x="1100201" y="0"/>
                </a:lnTo>
                <a:cubicBezTo>
                  <a:pt x="917441" y="0"/>
                  <a:pt x="769285" y="148156"/>
                  <a:pt x="769285" y="330916"/>
                </a:cubicBezTo>
                <a:lnTo>
                  <a:pt x="769285" y="1382518"/>
                </a:lnTo>
                <a:cubicBezTo>
                  <a:pt x="769285" y="1565278"/>
                  <a:pt x="917441" y="1713434"/>
                  <a:pt x="1100201" y="1713434"/>
                </a:cubicBezTo>
                <a:lnTo>
                  <a:pt x="1923028" y="1713434"/>
                </a:lnTo>
                <a:cubicBezTo>
                  <a:pt x="2301032" y="1962656"/>
                  <a:pt x="2453037" y="2007378"/>
                  <a:pt x="3078958" y="2077967"/>
                </a:cubicBezTo>
                <a:cubicBezTo>
                  <a:pt x="2713759" y="1878758"/>
                  <a:pt x="2673367" y="1899957"/>
                  <a:pt x="2505887" y="1713434"/>
                </a:cubicBezTo>
                <a:lnTo>
                  <a:pt x="2886641" y="1713434"/>
                </a:lnTo>
                <a:cubicBezTo>
                  <a:pt x="3069401" y="1713434"/>
                  <a:pt x="3217557" y="1565278"/>
                  <a:pt x="3217557" y="1382518"/>
                </a:cubicBezTo>
                <a:lnTo>
                  <a:pt x="3217557" y="330916"/>
                </a:lnTo>
                <a:cubicBezTo>
                  <a:pt x="3217557" y="148156"/>
                  <a:pt x="3069401" y="0"/>
                  <a:pt x="2886641" y="0"/>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Arial"/>
              <a:ea typeface="Arial"/>
              <a:cs typeface="Arial"/>
              <a:sym typeface="Arial"/>
            </a:endParaRPr>
          </a:p>
        </p:txBody>
      </p:sp>
      <p:sp>
        <p:nvSpPr>
          <p:cNvPr id="8472" name="Google Shape;8472;p7"/>
          <p:cNvSpPr/>
          <p:nvPr/>
        </p:nvSpPr>
        <p:spPr>
          <a:xfrm rot="2700000">
            <a:off x="6178186" y="4168764"/>
            <a:ext cx="225706" cy="404649"/>
          </a:xfrm>
          <a:custGeom>
            <a:avLst/>
            <a:gdLst/>
            <a:ahLst/>
            <a:cxnLst/>
            <a:rect l="l" t="t" r="r" b="b"/>
            <a:pathLst>
              <a:path w="2232248" h="4001999" extrusionOk="0">
                <a:moveTo>
                  <a:pt x="1116887" y="0"/>
                </a:moveTo>
                <a:cubicBezTo>
                  <a:pt x="1270748" y="4762"/>
                  <a:pt x="1433283" y="120651"/>
                  <a:pt x="1447291" y="308459"/>
                </a:cubicBezTo>
                <a:cubicBezTo>
                  <a:pt x="1483174" y="544979"/>
                  <a:pt x="1283237" y="603082"/>
                  <a:pt x="1339988" y="887363"/>
                </a:cubicBezTo>
                <a:lnTo>
                  <a:pt x="2232248" y="887363"/>
                </a:lnTo>
                <a:lnTo>
                  <a:pt x="2232248" y="1778237"/>
                </a:lnTo>
                <a:cubicBezTo>
                  <a:pt x="1956566" y="1829261"/>
                  <a:pt x="1897086" y="1634366"/>
                  <a:pt x="1663321" y="1669832"/>
                </a:cubicBezTo>
                <a:cubicBezTo>
                  <a:pt x="1475513" y="1683840"/>
                  <a:pt x="1359624" y="1846375"/>
                  <a:pt x="1354862" y="2000236"/>
                </a:cubicBezTo>
                <a:cubicBezTo>
                  <a:pt x="1358037" y="2135389"/>
                  <a:pt x="1477787" y="2334920"/>
                  <a:pt x="1701420" y="2336507"/>
                </a:cubicBezTo>
                <a:cubicBezTo>
                  <a:pt x="1972077" y="2308709"/>
                  <a:pt x="1932339" y="2176007"/>
                  <a:pt x="2232248" y="2187989"/>
                </a:cubicBezTo>
                <a:lnTo>
                  <a:pt x="2232248" y="3119611"/>
                </a:lnTo>
                <a:lnTo>
                  <a:pt x="1303259" y="3119611"/>
                </a:lnTo>
                <a:cubicBezTo>
                  <a:pt x="1289664" y="3424971"/>
                  <a:pt x="1423682" y="3383289"/>
                  <a:pt x="1451633" y="3655441"/>
                </a:cubicBezTo>
                <a:cubicBezTo>
                  <a:pt x="1450046" y="3879074"/>
                  <a:pt x="1250515" y="3998824"/>
                  <a:pt x="1115362" y="4001999"/>
                </a:cubicBezTo>
                <a:cubicBezTo>
                  <a:pt x="961501" y="3997237"/>
                  <a:pt x="798966" y="3881348"/>
                  <a:pt x="784958" y="3693540"/>
                </a:cubicBezTo>
                <a:cubicBezTo>
                  <a:pt x="749282" y="3458385"/>
                  <a:pt x="946712" y="3399594"/>
                  <a:pt x="892811" y="3119611"/>
                </a:cubicBezTo>
                <a:lnTo>
                  <a:pt x="0" y="3119611"/>
                </a:lnTo>
                <a:lnTo>
                  <a:pt x="0" y="2203607"/>
                </a:lnTo>
                <a:cubicBezTo>
                  <a:pt x="285884" y="2145799"/>
                  <a:pt x="343730" y="2346665"/>
                  <a:pt x="580754" y="2310706"/>
                </a:cubicBezTo>
                <a:cubicBezTo>
                  <a:pt x="768562" y="2296698"/>
                  <a:pt x="884451" y="2134163"/>
                  <a:pt x="889213" y="1980302"/>
                </a:cubicBezTo>
                <a:cubicBezTo>
                  <a:pt x="886038" y="1845149"/>
                  <a:pt x="766288" y="1645618"/>
                  <a:pt x="542655" y="1644031"/>
                </a:cubicBezTo>
                <a:cubicBezTo>
                  <a:pt x="268493" y="1672188"/>
                  <a:pt x="312817" y="1807984"/>
                  <a:pt x="0" y="1792208"/>
                </a:cubicBezTo>
                <a:lnTo>
                  <a:pt x="0" y="887363"/>
                </a:lnTo>
                <a:lnTo>
                  <a:pt x="928847" y="887363"/>
                </a:lnTo>
                <a:cubicBezTo>
                  <a:pt x="944034" y="576570"/>
                  <a:pt x="808718" y="620178"/>
                  <a:pt x="780616" y="346558"/>
                </a:cubicBezTo>
                <a:cubicBezTo>
                  <a:pt x="782203" y="122925"/>
                  <a:pt x="981734" y="3175"/>
                  <a:pt x="1116887" y="0"/>
                </a:cubicBezTo>
                <a:close/>
              </a:path>
            </a:pathLst>
          </a:custGeom>
          <a:solidFill>
            <a:schemeClr val="l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Arial"/>
              <a:ea typeface="Arial"/>
              <a:cs typeface="Arial"/>
              <a:sym typeface="Arial"/>
            </a:endParaRPr>
          </a:p>
        </p:txBody>
      </p:sp>
      <p:sp>
        <p:nvSpPr>
          <p:cNvPr id="8473" name="Google Shape;8473;p7"/>
          <p:cNvSpPr/>
          <p:nvPr/>
        </p:nvSpPr>
        <p:spPr>
          <a:xfrm>
            <a:off x="879231" y="3135366"/>
            <a:ext cx="4738308" cy="3108543"/>
          </a:xfrm>
          <a:prstGeom prst="rect">
            <a:avLst/>
          </a:prstGeom>
          <a:noFill/>
          <a:ln>
            <a:noFill/>
          </a:ln>
        </p:spPr>
        <p:txBody>
          <a:bodyPr spcFirstLastPara="1" wrap="square" lIns="91425" tIns="45700" rIns="91425" bIns="45700" anchor="t" anchorCtr="0">
            <a:spAutoFit/>
          </a:bodyPr>
          <a:lstStyle/>
          <a:p>
            <a:pPr marL="0" marR="0" lvl="0" indent="0" algn="l" rtl="0">
              <a:spcBef>
                <a:spcPts val="0"/>
              </a:spcBef>
              <a:spcAft>
                <a:spcPts val="0"/>
              </a:spcAft>
              <a:buNone/>
            </a:pPr>
            <a:r>
              <a:rPr lang="en-US" sz="1400">
                <a:solidFill>
                  <a:schemeClr val="dk1"/>
                </a:solidFill>
                <a:latin typeface="Arial"/>
                <a:ea typeface="Arial"/>
                <a:cs typeface="Arial"/>
                <a:sym typeface="Arial"/>
              </a:rPr>
              <a:t>Analisis kontrastif membagi hipotesisnya menjadi dua, yakni hipotesis versi kuat (</a:t>
            </a:r>
            <a:r>
              <a:rPr lang="en-US" sz="1400" i="1">
                <a:solidFill>
                  <a:schemeClr val="dk1"/>
                </a:solidFill>
                <a:latin typeface="Arial"/>
                <a:ea typeface="Arial"/>
                <a:cs typeface="Arial"/>
                <a:sym typeface="Arial"/>
              </a:rPr>
              <a:t>the strong contrastive analysis hypothesis</a:t>
            </a:r>
            <a:r>
              <a:rPr lang="en-US" sz="1400">
                <a:solidFill>
                  <a:schemeClr val="dk1"/>
                </a:solidFill>
                <a:latin typeface="Arial"/>
                <a:ea typeface="Arial"/>
                <a:cs typeface="Arial"/>
                <a:sym typeface="Arial"/>
              </a:rPr>
              <a:t>) dan hipotesis versi lemah (</a:t>
            </a:r>
            <a:r>
              <a:rPr lang="en-US" sz="1400" i="1">
                <a:solidFill>
                  <a:schemeClr val="dk1"/>
                </a:solidFill>
                <a:latin typeface="Arial"/>
                <a:ea typeface="Arial"/>
                <a:cs typeface="Arial"/>
                <a:sym typeface="Arial"/>
              </a:rPr>
              <a:t>the weak contrastive-analysis hypothesis</a:t>
            </a:r>
            <a:r>
              <a:rPr lang="en-US" sz="1400">
                <a:solidFill>
                  <a:schemeClr val="dk1"/>
                </a:solidFill>
                <a:latin typeface="Arial"/>
                <a:ea typeface="Arial"/>
                <a:cs typeface="Arial"/>
                <a:sym typeface="Arial"/>
              </a:rPr>
              <a:t>). Penganut hipotesis kuat berpendapat bahwa kesulitan belajar B2/BA akan muncul bila terdapat perbedaan yang sangat mencolok antara B2 yang dipelajari dan B1 yang telah dikuasai siswa. Sebaliknya, penganut hipotesis lemah berpendapat bahwa B1 bukan merupakan satu-satunya penyebab kesulitan siswa dalam belajar B2/BA. Menurut kelompok ini, ada penyebab lain kesalahan bahasa yang dialami oleh siswa, misalnya guru yang mengajar, metode yang digunakan, lingkungan yang kurang mendukung, dan sebagainya.</a:t>
            </a:r>
            <a:endParaRPr/>
          </a:p>
        </p:txBody>
      </p:sp>
    </p:spTree>
  </p:cSld>
  <p:clrMapOvr>
    <a:masterClrMapping/>
  </p:clrMapOvr>
  <mc:AlternateContent xmlns:mc="http://schemas.openxmlformats.org/markup-compatibility/2006" xmlns:p14="http://schemas.microsoft.com/office/powerpoint/2010/main">
    <mc:Choice Requires="p14">
      <p:transition spd="slow" p14:dur="1100">
        <p14:flip dir="l"/>
      </p:transition>
    </mc:Choice>
    <mc:Fallback xmlns:ahyp="http://schemas.microsoft.com/office/drawing/2018/hyperlinkcolor" xmlns:p15="http://schemas.microsoft.com/office/powerpoint/2012/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8459">
                                            <p:txEl>
                                              <p:pRg st="0" end="0"/>
                                            </p:txEl>
                                          </p:spTgt>
                                        </p:tgtEl>
                                        <p:attrNameLst>
                                          <p:attrName>style.visibility</p:attrName>
                                        </p:attrNameLst>
                                      </p:cBhvr>
                                      <p:to>
                                        <p:strVal val="visible"/>
                                      </p:to>
                                    </p:set>
                                    <p:animEffect transition="in" filter="fade">
                                      <p:cBhvr>
                                        <p:cTn id="7" dur="500"/>
                                        <p:tgtEl>
                                          <p:spTgt spid="8459">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8453"/>
                                        </p:tgtEl>
                                        <p:attrNameLst>
                                          <p:attrName>style.visibility</p:attrName>
                                        </p:attrNameLst>
                                      </p:cBhvr>
                                      <p:to>
                                        <p:strVal val="visible"/>
                                      </p:to>
                                    </p:set>
                                    <p:animEffect transition="in" filter="fade">
                                      <p:cBhvr>
                                        <p:cTn id="12" dur="500"/>
                                        <p:tgtEl>
                                          <p:spTgt spid="8453"/>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nodeType="clickEffect">
                                  <p:stCondLst>
                                    <p:cond delay="0"/>
                                  </p:stCondLst>
                                  <p:childTnLst>
                                    <p:set>
                                      <p:cBhvr>
                                        <p:cTn id="16" dur="1" fill="hold">
                                          <p:stCondLst>
                                            <p:cond delay="0"/>
                                          </p:stCondLst>
                                        </p:cTn>
                                        <p:tgtEl>
                                          <p:spTgt spid="8473">
                                            <p:txEl>
                                              <p:pRg st="0" end="0"/>
                                            </p:txEl>
                                          </p:spTgt>
                                        </p:tgtEl>
                                        <p:attrNameLst>
                                          <p:attrName>style.visibility</p:attrName>
                                        </p:attrNameLst>
                                      </p:cBhvr>
                                      <p:to>
                                        <p:strVal val="visible"/>
                                      </p:to>
                                    </p:set>
                                    <p:animEffect transition="in" filter="fade">
                                      <p:cBhvr>
                                        <p:cTn id="17" dur="500"/>
                                        <p:tgtEl>
                                          <p:spTgt spid="847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8477"/>
        <p:cNvGrpSpPr/>
        <p:nvPr/>
      </p:nvGrpSpPr>
      <p:grpSpPr>
        <a:xfrm>
          <a:off x="0" y="0"/>
          <a:ext cx="0" cy="0"/>
          <a:chOff x="0" y="0"/>
          <a:chExt cx="0" cy="0"/>
        </a:xfrm>
      </p:grpSpPr>
      <p:sp>
        <p:nvSpPr>
          <p:cNvPr id="8478" name="Google Shape;8478;p8"/>
          <p:cNvSpPr/>
          <p:nvPr/>
        </p:nvSpPr>
        <p:spPr>
          <a:xfrm>
            <a:off x="811695" y="456579"/>
            <a:ext cx="10568608" cy="5944842"/>
          </a:xfrm>
          <a:prstGeom prst="rect">
            <a:avLst/>
          </a:prstGeom>
          <a:solidFill>
            <a:srgbClr val="FD8BC0">
              <a:alpha val="69803"/>
            </a:srgbClr>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Arial"/>
              <a:ea typeface="Arial"/>
              <a:cs typeface="Arial"/>
              <a:sym typeface="Arial"/>
            </a:endParaRPr>
          </a:p>
        </p:txBody>
      </p:sp>
      <p:sp>
        <p:nvSpPr>
          <p:cNvPr id="8479" name="Google Shape;8479;p8"/>
          <p:cNvSpPr>
            <a:spLocks noGrp="1"/>
          </p:cNvSpPr>
          <p:nvPr>
            <p:ph type="pic" idx="2"/>
          </p:nvPr>
        </p:nvSpPr>
        <p:spPr>
          <a:xfrm>
            <a:off x="1" y="0"/>
            <a:ext cx="12191999" cy="6858000"/>
          </a:xfrm>
          <a:prstGeom prst="rect">
            <a:avLst/>
          </a:prstGeom>
          <a:solidFill>
            <a:srgbClr val="F2F2F2"/>
          </a:solidFill>
          <a:ln>
            <a:noFill/>
          </a:ln>
        </p:spPr>
        <p:txBody>
          <a:bodyPr spcFirstLastPara="1" wrap="square" lIns="91425" tIns="45700" rIns="91425" bIns="45700" anchor="ctr" anchorCtr="0">
            <a:noAutofit/>
          </a:bodyPr>
          <a:lstStyle/>
          <a:p>
            <a:pPr marL="0" lvl="0" indent="0" algn="ctr" rtl="0">
              <a:spcBef>
                <a:spcPts val="1000"/>
              </a:spcBef>
              <a:spcAft>
                <a:spcPts val="0"/>
              </a:spcAft>
              <a:buNone/>
            </a:pPr>
            <a:endParaRPr/>
          </a:p>
        </p:txBody>
      </p:sp>
      <p:sp>
        <p:nvSpPr>
          <p:cNvPr id="8480" name="Google Shape;8480;p8"/>
          <p:cNvSpPr txBox="1"/>
          <p:nvPr/>
        </p:nvSpPr>
        <p:spPr>
          <a:xfrm>
            <a:off x="646354" y="953418"/>
            <a:ext cx="7512908" cy="1323439"/>
          </a:xfrm>
          <a:prstGeom prst="rect">
            <a:avLst/>
          </a:prstGeom>
          <a:noFill/>
          <a:ln>
            <a:noFill/>
          </a:ln>
        </p:spPr>
        <p:txBody>
          <a:bodyPr spcFirstLastPara="1" wrap="square" lIns="91425" tIns="45700" rIns="91425" bIns="45700" anchor="t" anchorCtr="0">
            <a:spAutoFit/>
          </a:bodyPr>
          <a:lstStyle/>
          <a:p>
            <a:pPr marL="0" marR="0" lvl="0" indent="0" algn="l" rtl="0">
              <a:spcBef>
                <a:spcPts val="0"/>
              </a:spcBef>
              <a:spcAft>
                <a:spcPts val="0"/>
              </a:spcAft>
              <a:buNone/>
            </a:pPr>
            <a:r>
              <a:rPr lang="en-US" sz="1600">
                <a:solidFill>
                  <a:schemeClr val="dk1"/>
                </a:solidFill>
                <a:latin typeface="Arial"/>
                <a:ea typeface="Arial"/>
                <a:cs typeface="Arial"/>
                <a:sym typeface="Arial"/>
              </a:rPr>
              <a:t>Menurut Prajapati dalam (Pateda, 1989), terdapat tiga model kesalahan berbahasa yang dilakukan siswa yakni (1) model prediksi sederhana (</a:t>
            </a:r>
            <a:r>
              <a:rPr lang="en-US" sz="1600" i="1">
                <a:solidFill>
                  <a:schemeClr val="dk1"/>
                </a:solidFill>
                <a:latin typeface="Arial"/>
                <a:ea typeface="Arial"/>
                <a:cs typeface="Arial"/>
                <a:sym typeface="Arial"/>
              </a:rPr>
              <a:t>the simple predication model</a:t>
            </a:r>
            <a:r>
              <a:rPr lang="en-US" sz="1600">
                <a:solidFill>
                  <a:schemeClr val="dk1"/>
                </a:solidFill>
                <a:latin typeface="Arial"/>
                <a:ea typeface="Arial"/>
                <a:cs typeface="Arial"/>
                <a:sym typeface="Arial"/>
              </a:rPr>
              <a:t>), (2) metode analisis kesalahan (</a:t>
            </a:r>
            <a:r>
              <a:rPr lang="en-US" sz="1600" i="1">
                <a:solidFill>
                  <a:schemeClr val="dk1"/>
                </a:solidFill>
                <a:latin typeface="Arial"/>
                <a:ea typeface="Arial"/>
                <a:cs typeface="Arial"/>
                <a:sym typeface="Arial"/>
              </a:rPr>
              <a:t>error analysis method</a:t>
            </a:r>
            <a:r>
              <a:rPr lang="en-US" sz="1600">
                <a:solidFill>
                  <a:schemeClr val="dk1"/>
                </a:solidFill>
                <a:latin typeface="Arial"/>
                <a:ea typeface="Arial"/>
                <a:cs typeface="Arial"/>
                <a:sym typeface="Arial"/>
              </a:rPr>
              <a:t>), dan (3) model eksplanasi sederhana (</a:t>
            </a:r>
            <a:r>
              <a:rPr lang="en-US" sz="1600" i="1">
                <a:solidFill>
                  <a:schemeClr val="dk1"/>
                </a:solidFill>
                <a:latin typeface="Arial"/>
                <a:ea typeface="Arial"/>
                <a:cs typeface="Arial"/>
                <a:sym typeface="Arial"/>
              </a:rPr>
              <a:t>the simple explanation model</a:t>
            </a:r>
            <a:r>
              <a:rPr lang="en-US" sz="1600">
                <a:solidFill>
                  <a:schemeClr val="dk1"/>
                </a:solidFill>
                <a:latin typeface="Arial"/>
                <a:ea typeface="Arial"/>
                <a:cs typeface="Arial"/>
                <a:sym typeface="Arial"/>
              </a:rPr>
              <a:t>). Ketiganya digambarkan dan dijelaskan sebagai berikut.</a:t>
            </a:r>
            <a:endParaRPr sz="1600">
              <a:solidFill>
                <a:schemeClr val="dk1"/>
              </a:solidFill>
              <a:latin typeface="Arial"/>
              <a:ea typeface="Arial"/>
              <a:cs typeface="Arial"/>
              <a:sym typeface="Arial"/>
            </a:endParaRPr>
          </a:p>
        </p:txBody>
      </p:sp>
      <p:grpSp>
        <p:nvGrpSpPr>
          <p:cNvPr id="8481" name="Google Shape;8481;p8"/>
          <p:cNvGrpSpPr/>
          <p:nvPr/>
        </p:nvGrpSpPr>
        <p:grpSpPr>
          <a:xfrm>
            <a:off x="1050655" y="2976562"/>
            <a:ext cx="7212383" cy="904875"/>
            <a:chOff x="1" y="0"/>
            <a:chExt cx="4226779" cy="904875"/>
          </a:xfrm>
        </p:grpSpPr>
        <p:sp>
          <p:nvSpPr>
            <p:cNvPr id="8482" name="Google Shape;8482;p8"/>
            <p:cNvSpPr/>
            <p:nvPr/>
          </p:nvSpPr>
          <p:spPr>
            <a:xfrm>
              <a:off x="1" y="0"/>
              <a:ext cx="4226779" cy="904875"/>
            </a:xfrm>
            <a:prstGeom prst="roundRect">
              <a:avLst>
                <a:gd name="adj" fmla="val 16667"/>
              </a:avLst>
            </a:prstGeom>
            <a:solidFill>
              <a:schemeClr val="lt1"/>
            </a:solidFill>
            <a:ln w="12700" cap="flat" cmpd="sng">
              <a:solidFill>
                <a:schemeClr val="accent6"/>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l" rtl="0">
                <a:lnSpc>
                  <a:spcPct val="107000"/>
                </a:lnSpc>
                <a:spcBef>
                  <a:spcPts val="0"/>
                </a:spcBef>
                <a:spcAft>
                  <a:spcPts val="0"/>
                </a:spcAft>
                <a:buNone/>
              </a:pPr>
              <a:r>
                <a:rPr lang="en-US" sz="1100">
                  <a:solidFill>
                    <a:schemeClr val="dk1"/>
                  </a:solidFill>
                  <a:latin typeface="Arial"/>
                  <a:ea typeface="Arial"/>
                  <a:cs typeface="Arial"/>
                  <a:sym typeface="Arial"/>
                </a:rPr>
                <a:t>Kompetensi B1</a:t>
              </a:r>
              <a:endParaRPr/>
            </a:p>
            <a:p>
              <a:pPr marL="0" marR="0" lvl="0" indent="0" algn="l" rtl="0">
                <a:lnSpc>
                  <a:spcPct val="107000"/>
                </a:lnSpc>
                <a:spcBef>
                  <a:spcPts val="800"/>
                </a:spcBef>
                <a:spcAft>
                  <a:spcPts val="0"/>
                </a:spcAft>
                <a:buNone/>
              </a:pPr>
              <a:r>
                <a:rPr lang="en-US" sz="1100">
                  <a:solidFill>
                    <a:schemeClr val="dk1"/>
                  </a:solidFill>
                  <a:latin typeface="Arial"/>
                  <a:ea typeface="Arial"/>
                  <a:cs typeface="Arial"/>
                  <a:sym typeface="Arial"/>
                </a:rPr>
                <a:t>	                                                                      Analisis Kontrastif                                      Kesalahan</a:t>
              </a:r>
              <a:endParaRPr sz="1100">
                <a:solidFill>
                  <a:schemeClr val="dk1"/>
                </a:solidFill>
                <a:latin typeface="Arial"/>
                <a:ea typeface="Arial"/>
                <a:cs typeface="Arial"/>
                <a:sym typeface="Arial"/>
              </a:endParaRPr>
            </a:p>
            <a:p>
              <a:pPr marL="0" marR="0" lvl="0" indent="0" algn="l" rtl="0">
                <a:lnSpc>
                  <a:spcPct val="107000"/>
                </a:lnSpc>
                <a:spcBef>
                  <a:spcPts val="800"/>
                </a:spcBef>
                <a:spcAft>
                  <a:spcPts val="0"/>
                </a:spcAft>
                <a:buNone/>
              </a:pPr>
              <a:r>
                <a:rPr lang="en-US" sz="1100">
                  <a:solidFill>
                    <a:schemeClr val="dk1"/>
                  </a:solidFill>
                  <a:latin typeface="Arial"/>
                  <a:ea typeface="Arial"/>
                  <a:cs typeface="Arial"/>
                  <a:sym typeface="Arial"/>
                </a:rPr>
                <a:t>Kompetensi B2</a:t>
              </a:r>
              <a:endParaRPr/>
            </a:p>
          </p:txBody>
        </p:sp>
        <p:cxnSp>
          <p:nvCxnSpPr>
            <p:cNvPr id="8483" name="Google Shape;8483;p8"/>
            <p:cNvCxnSpPr/>
            <p:nvPr/>
          </p:nvCxnSpPr>
          <p:spPr>
            <a:xfrm rot="10800000" flipH="1">
              <a:off x="1028700" y="600075"/>
              <a:ext cx="1447800" cy="142875"/>
            </a:xfrm>
            <a:prstGeom prst="bentConnector3">
              <a:avLst>
                <a:gd name="adj1" fmla="val -13337"/>
              </a:avLst>
            </a:prstGeom>
            <a:noFill/>
            <a:ln w="19050" cap="flat" cmpd="sng">
              <a:solidFill>
                <a:schemeClr val="dk1"/>
              </a:solidFill>
              <a:prstDash val="solid"/>
              <a:miter lim="800000"/>
              <a:headEnd type="none" w="sm" len="sm"/>
              <a:tailEnd type="stealth" w="med" len="med"/>
            </a:ln>
          </p:spPr>
        </p:cxnSp>
        <p:cxnSp>
          <p:nvCxnSpPr>
            <p:cNvPr id="8484" name="Google Shape;8484;p8"/>
            <p:cNvCxnSpPr/>
            <p:nvPr/>
          </p:nvCxnSpPr>
          <p:spPr>
            <a:xfrm>
              <a:off x="1028700" y="190500"/>
              <a:ext cx="1447800" cy="161925"/>
            </a:xfrm>
            <a:prstGeom prst="bentConnector3">
              <a:avLst>
                <a:gd name="adj1" fmla="val -13337"/>
              </a:avLst>
            </a:prstGeom>
            <a:noFill/>
            <a:ln w="19050" cap="flat" cmpd="sng">
              <a:solidFill>
                <a:schemeClr val="dk1"/>
              </a:solidFill>
              <a:prstDash val="solid"/>
              <a:miter lim="800000"/>
              <a:headEnd type="none" w="sm" len="sm"/>
              <a:tailEnd type="stealth" w="med" len="med"/>
            </a:ln>
          </p:spPr>
        </p:cxnSp>
        <p:cxnSp>
          <p:nvCxnSpPr>
            <p:cNvPr id="8485" name="Google Shape;8485;p8"/>
            <p:cNvCxnSpPr/>
            <p:nvPr/>
          </p:nvCxnSpPr>
          <p:spPr>
            <a:xfrm>
              <a:off x="2896682" y="485775"/>
              <a:ext cx="714375" cy="0"/>
            </a:xfrm>
            <a:prstGeom prst="straightConnector1">
              <a:avLst/>
            </a:prstGeom>
            <a:noFill/>
            <a:ln w="19050" cap="flat" cmpd="sng">
              <a:solidFill>
                <a:schemeClr val="dk1"/>
              </a:solidFill>
              <a:prstDash val="solid"/>
              <a:miter lim="800000"/>
              <a:headEnd type="none" w="sm" len="sm"/>
              <a:tailEnd type="stealth" w="med" len="med"/>
            </a:ln>
          </p:spPr>
        </p:cxnSp>
      </p:grpSp>
      <p:sp>
        <p:nvSpPr>
          <p:cNvPr id="8486" name="Google Shape;8486;p8"/>
          <p:cNvSpPr txBox="1"/>
          <p:nvPr/>
        </p:nvSpPr>
        <p:spPr>
          <a:xfrm>
            <a:off x="811695" y="2438400"/>
            <a:ext cx="1474305" cy="646331"/>
          </a:xfrm>
          <a:prstGeom prst="rect">
            <a:avLst/>
          </a:prstGeom>
          <a:noFill/>
          <a:ln>
            <a:noFill/>
          </a:ln>
        </p:spPr>
        <p:txBody>
          <a:bodyPr spcFirstLastPara="1" wrap="square" lIns="91425" tIns="45700" rIns="91425" bIns="45700" anchor="t" anchorCtr="0">
            <a:spAutoFit/>
          </a:bodyPr>
          <a:lstStyle/>
          <a:p>
            <a:pPr marL="0" marR="0" lvl="0" indent="0" algn="l" rtl="0">
              <a:spcBef>
                <a:spcPts val="0"/>
              </a:spcBef>
              <a:spcAft>
                <a:spcPts val="0"/>
              </a:spcAft>
              <a:buNone/>
            </a:pPr>
            <a:r>
              <a:rPr lang="en-US" sz="1800" b="1">
                <a:solidFill>
                  <a:schemeClr val="dk1"/>
                </a:solidFill>
                <a:latin typeface="Arial"/>
                <a:ea typeface="Arial"/>
                <a:cs typeface="Arial"/>
                <a:sym typeface="Arial"/>
              </a:rPr>
              <a:t>Model 1 </a:t>
            </a:r>
            <a:endParaRPr sz="1800">
              <a:solidFill>
                <a:schemeClr val="dk1"/>
              </a:solidFill>
              <a:latin typeface="Arial"/>
              <a:ea typeface="Arial"/>
              <a:cs typeface="Arial"/>
              <a:sym typeface="Arial"/>
            </a:endParaRPr>
          </a:p>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487" name="Google Shape;8487;p8"/>
          <p:cNvSpPr/>
          <p:nvPr/>
        </p:nvSpPr>
        <p:spPr>
          <a:xfrm>
            <a:off x="3554907" y="4101461"/>
            <a:ext cx="6096000" cy="1569660"/>
          </a:xfrm>
          <a:prstGeom prst="rect">
            <a:avLst/>
          </a:prstGeom>
          <a:noFill/>
          <a:ln>
            <a:noFill/>
          </a:ln>
        </p:spPr>
        <p:txBody>
          <a:bodyPr spcFirstLastPara="1" wrap="square" lIns="91425" tIns="45700" rIns="91425" bIns="45700" anchor="t" anchorCtr="0">
            <a:spAutoFit/>
          </a:bodyPr>
          <a:lstStyle/>
          <a:p>
            <a:pPr marL="0" marR="0" lvl="0" indent="0" algn="l" rtl="0">
              <a:spcBef>
                <a:spcPts val="0"/>
              </a:spcBef>
              <a:spcAft>
                <a:spcPts val="0"/>
              </a:spcAft>
              <a:buNone/>
            </a:pPr>
            <a:r>
              <a:rPr lang="en-US" sz="1600">
                <a:solidFill>
                  <a:schemeClr val="dk1"/>
                </a:solidFill>
                <a:latin typeface="Arial"/>
                <a:ea typeface="Arial"/>
                <a:cs typeface="Arial"/>
                <a:sym typeface="Arial"/>
              </a:rPr>
              <a:t>Dalam model 1, kompetensi siswa, baik dalam bahasa pertama maupun dalam bahasa kedua dibandingkan. Berdasarkan perbandingan tersebut, guru dapat meramalkan kesalahan yang mungkin dapat menghambat proses pembelajaran B2. Selain itu, guru dapat pula meramalkan kesalahan yang mungkin muncul berkat perbandingan kompetensi siswa dalam kedua bahasa.</a:t>
            </a:r>
            <a:endParaRPr/>
          </a:p>
        </p:txBody>
      </p:sp>
      <p:pic>
        <p:nvPicPr>
          <p:cNvPr id="8488" name="Google Shape;8488;p8" descr="C:\Program Files (x86)\Microsoft Office\MEDIA\CAGCAT10\j0301252.wmf"/>
          <p:cNvPicPr preferRelativeResize="0"/>
          <p:nvPr/>
        </p:nvPicPr>
        <p:blipFill rotWithShape="1">
          <a:blip r:embed="rId3">
            <a:alphaModFix/>
          </a:blip>
          <a:srcRect/>
          <a:stretch/>
        </p:blipFill>
        <p:spPr>
          <a:xfrm>
            <a:off x="9413174" y="4842610"/>
            <a:ext cx="1829714" cy="1565453"/>
          </a:xfrm>
          <a:prstGeom prst="rect">
            <a:avLst/>
          </a:prstGeom>
          <a:noFill/>
          <a:ln>
            <a:noFill/>
          </a:ln>
        </p:spPr>
      </p:pic>
    </p:spTree>
  </p:cSld>
  <p:clrMapOvr>
    <a:masterClrMapping/>
  </p:clrMapOvr>
  <p:transition spd="slow">
    <p:push/>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8480">
                                            <p:txEl>
                                              <p:pRg st="0" end="0"/>
                                            </p:txEl>
                                          </p:spTgt>
                                        </p:tgtEl>
                                        <p:attrNameLst>
                                          <p:attrName>style.visibility</p:attrName>
                                        </p:attrNameLst>
                                      </p:cBhvr>
                                      <p:to>
                                        <p:strVal val="visible"/>
                                      </p:to>
                                    </p:set>
                                    <p:animEffect transition="in" filter="fade">
                                      <p:cBhvr>
                                        <p:cTn id="7" dur="500"/>
                                        <p:tgtEl>
                                          <p:spTgt spid="8480">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8486"/>
                                        </p:tgtEl>
                                        <p:attrNameLst>
                                          <p:attrName>style.visibility</p:attrName>
                                        </p:attrNameLst>
                                      </p:cBhvr>
                                      <p:to>
                                        <p:strVal val="visible"/>
                                      </p:to>
                                    </p:set>
                                    <p:animEffect transition="in" filter="fade">
                                      <p:cBhvr>
                                        <p:cTn id="12" dur="500"/>
                                        <p:tgtEl>
                                          <p:spTgt spid="8486"/>
                                        </p:tgtEl>
                                      </p:cBhvr>
                                    </p:animEffect>
                                  </p:childTnLst>
                                </p:cTn>
                              </p:par>
                              <p:par>
                                <p:cTn id="13" presetID="10" presetClass="entr" presetSubtype="0" fill="hold" nodeType="withEffect">
                                  <p:stCondLst>
                                    <p:cond delay="0"/>
                                  </p:stCondLst>
                                  <p:childTnLst>
                                    <p:set>
                                      <p:cBhvr>
                                        <p:cTn id="14" dur="1" fill="hold">
                                          <p:stCondLst>
                                            <p:cond delay="0"/>
                                          </p:stCondLst>
                                        </p:cTn>
                                        <p:tgtEl>
                                          <p:spTgt spid="8481"/>
                                        </p:tgtEl>
                                        <p:attrNameLst>
                                          <p:attrName>style.visibility</p:attrName>
                                        </p:attrNameLst>
                                      </p:cBhvr>
                                      <p:to>
                                        <p:strVal val="visible"/>
                                      </p:to>
                                    </p:set>
                                    <p:animEffect transition="in" filter="fade">
                                      <p:cBhvr>
                                        <p:cTn id="15" dur="500"/>
                                        <p:tgtEl>
                                          <p:spTgt spid="8481"/>
                                        </p:tgtEl>
                                      </p:cBhvr>
                                    </p:animEffect>
                                  </p:childTnLst>
                                </p:cTn>
                              </p:par>
                            </p:childTnLst>
                          </p:cTn>
                        </p:par>
                      </p:childTnLst>
                    </p:cTn>
                  </p:par>
                  <p:par>
                    <p:cTn id="16" fill="hold">
                      <p:stCondLst>
                        <p:cond delay="indefinite"/>
                      </p:stCondLst>
                      <p:childTnLst>
                        <p:par>
                          <p:cTn id="17" fill="hold">
                            <p:stCondLst>
                              <p:cond delay="0"/>
                            </p:stCondLst>
                            <p:childTnLst>
                              <p:par>
                                <p:cTn id="18" presetID="10" presetClass="entr" presetSubtype="0" fill="hold" nodeType="clickEffect">
                                  <p:stCondLst>
                                    <p:cond delay="0"/>
                                  </p:stCondLst>
                                  <p:childTnLst>
                                    <p:set>
                                      <p:cBhvr>
                                        <p:cTn id="19" dur="1" fill="hold">
                                          <p:stCondLst>
                                            <p:cond delay="0"/>
                                          </p:stCondLst>
                                        </p:cTn>
                                        <p:tgtEl>
                                          <p:spTgt spid="8487"/>
                                        </p:tgtEl>
                                        <p:attrNameLst>
                                          <p:attrName>style.visibility</p:attrName>
                                        </p:attrNameLst>
                                      </p:cBhvr>
                                      <p:to>
                                        <p:strVal val="visible"/>
                                      </p:to>
                                    </p:set>
                                    <p:animEffect transition="in" filter="fade">
                                      <p:cBhvr>
                                        <p:cTn id="20" dur="500"/>
                                        <p:tgtEl>
                                          <p:spTgt spid="8487"/>
                                        </p:tgtEl>
                                      </p:cBhvr>
                                    </p:animEffect>
                                  </p:childTnLst>
                                </p:cTn>
                              </p:par>
                              <p:par>
                                <p:cTn id="21" presetID="10" presetClass="entr" presetSubtype="0" fill="hold" nodeType="withEffect">
                                  <p:stCondLst>
                                    <p:cond delay="0"/>
                                  </p:stCondLst>
                                  <p:childTnLst>
                                    <p:set>
                                      <p:cBhvr>
                                        <p:cTn id="22" dur="1" fill="hold">
                                          <p:stCondLst>
                                            <p:cond delay="0"/>
                                          </p:stCondLst>
                                        </p:cTn>
                                        <p:tgtEl>
                                          <p:spTgt spid="8488"/>
                                        </p:tgtEl>
                                        <p:attrNameLst>
                                          <p:attrName>style.visibility</p:attrName>
                                        </p:attrNameLst>
                                      </p:cBhvr>
                                      <p:to>
                                        <p:strVal val="visible"/>
                                      </p:to>
                                    </p:set>
                                    <p:animEffect transition="in" filter="fade">
                                      <p:cBhvr>
                                        <p:cTn id="23" dur="500"/>
                                        <p:tgtEl>
                                          <p:spTgt spid="848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8492"/>
        <p:cNvGrpSpPr/>
        <p:nvPr/>
      </p:nvGrpSpPr>
      <p:grpSpPr>
        <a:xfrm>
          <a:off x="0" y="0"/>
          <a:ext cx="0" cy="0"/>
          <a:chOff x="0" y="0"/>
          <a:chExt cx="0" cy="0"/>
        </a:xfrm>
      </p:grpSpPr>
      <p:sp>
        <p:nvSpPr>
          <p:cNvPr id="8493" name="Google Shape;8493;p9"/>
          <p:cNvSpPr/>
          <p:nvPr/>
        </p:nvSpPr>
        <p:spPr>
          <a:xfrm rot="-5400000">
            <a:off x="8557706" y="3223703"/>
            <a:ext cx="6864399" cy="404191"/>
          </a:xfrm>
          <a:prstGeom prst="rect">
            <a:avLst/>
          </a:prstGeom>
          <a:solidFill>
            <a:srgbClr val="FC4B9D">
              <a:alpha val="69803"/>
            </a:srgbClr>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Arial"/>
              <a:ea typeface="Arial"/>
              <a:cs typeface="Arial"/>
              <a:sym typeface="Arial"/>
            </a:endParaRPr>
          </a:p>
        </p:txBody>
      </p:sp>
      <p:grpSp>
        <p:nvGrpSpPr>
          <p:cNvPr id="8494" name="Google Shape;8494;p9"/>
          <p:cNvGrpSpPr/>
          <p:nvPr/>
        </p:nvGrpSpPr>
        <p:grpSpPr>
          <a:xfrm>
            <a:off x="2511211" y="2079867"/>
            <a:ext cx="5010151" cy="1188060"/>
            <a:chOff x="0" y="0"/>
            <a:chExt cx="4838700" cy="981075"/>
          </a:xfrm>
        </p:grpSpPr>
        <p:sp>
          <p:nvSpPr>
            <p:cNvPr id="8495" name="Google Shape;8495;p9"/>
            <p:cNvSpPr/>
            <p:nvPr/>
          </p:nvSpPr>
          <p:spPr>
            <a:xfrm>
              <a:off x="0" y="0"/>
              <a:ext cx="4838700" cy="981075"/>
            </a:xfrm>
            <a:prstGeom prst="roundRect">
              <a:avLst>
                <a:gd name="adj" fmla="val 16667"/>
              </a:avLst>
            </a:prstGeom>
            <a:solidFill>
              <a:schemeClr val="lt1"/>
            </a:solidFill>
            <a:ln w="12700" cap="flat" cmpd="sng">
              <a:solidFill>
                <a:schemeClr val="accent6"/>
              </a:solidFill>
              <a:prstDash val="solid"/>
              <a:miter lim="800000"/>
              <a:headEnd type="none" w="sm" len="sm"/>
              <a:tailEnd type="none" w="sm" len="sm"/>
            </a:ln>
          </p:spPr>
          <p:txBody>
            <a:bodyPr spcFirstLastPara="1" wrap="square" lIns="91425" tIns="45700" rIns="91425" bIns="45700" anchor="ctr" anchorCtr="0">
              <a:noAutofit/>
            </a:bodyPr>
            <a:lstStyle/>
            <a:p>
              <a:pPr marL="914400" marR="0" lvl="0" indent="457200" algn="l" rtl="0">
                <a:lnSpc>
                  <a:spcPct val="107000"/>
                </a:lnSpc>
                <a:spcBef>
                  <a:spcPts val="0"/>
                </a:spcBef>
                <a:spcAft>
                  <a:spcPts val="0"/>
                </a:spcAft>
                <a:buNone/>
              </a:pPr>
              <a:r>
                <a:rPr lang="en-US" sz="1100">
                  <a:solidFill>
                    <a:schemeClr val="dk1"/>
                  </a:solidFill>
                  <a:latin typeface="Arial"/>
                  <a:ea typeface="Arial"/>
                  <a:cs typeface="Arial"/>
                  <a:sym typeface="Arial"/>
                </a:rPr>
                <a:t>Kompetensi B1</a:t>
              </a:r>
              <a:endParaRPr/>
            </a:p>
            <a:p>
              <a:pPr marL="0" marR="0" lvl="0" indent="0" algn="l" rtl="0">
                <a:lnSpc>
                  <a:spcPct val="107000"/>
                </a:lnSpc>
                <a:spcBef>
                  <a:spcPts val="800"/>
                </a:spcBef>
                <a:spcAft>
                  <a:spcPts val="0"/>
                </a:spcAft>
                <a:buNone/>
              </a:pPr>
              <a:r>
                <a:rPr lang="en-US" sz="1100">
                  <a:solidFill>
                    <a:schemeClr val="dk1"/>
                  </a:solidFill>
                  <a:latin typeface="Arial"/>
                  <a:ea typeface="Arial"/>
                  <a:cs typeface="Arial"/>
                  <a:sym typeface="Arial"/>
                </a:rPr>
                <a:t>Kesalahan 				Eksplanasi</a:t>
              </a:r>
              <a:endParaRPr sz="1100">
                <a:solidFill>
                  <a:schemeClr val="dk1"/>
                </a:solidFill>
                <a:latin typeface="Arial"/>
                <a:ea typeface="Arial"/>
                <a:cs typeface="Arial"/>
                <a:sym typeface="Arial"/>
              </a:endParaRPr>
            </a:p>
            <a:p>
              <a:pPr marL="914400" marR="0" lvl="0" indent="457200" algn="l" rtl="0">
                <a:lnSpc>
                  <a:spcPct val="107000"/>
                </a:lnSpc>
                <a:spcBef>
                  <a:spcPts val="800"/>
                </a:spcBef>
                <a:spcAft>
                  <a:spcPts val="0"/>
                </a:spcAft>
                <a:buNone/>
              </a:pPr>
              <a:r>
                <a:rPr lang="en-US" sz="1100">
                  <a:solidFill>
                    <a:schemeClr val="dk1"/>
                  </a:solidFill>
                  <a:latin typeface="Arial"/>
                  <a:ea typeface="Arial"/>
                  <a:cs typeface="Arial"/>
                  <a:sym typeface="Arial"/>
                </a:rPr>
                <a:t>Kompetensi B2</a:t>
              </a:r>
              <a:endParaRPr/>
            </a:p>
          </p:txBody>
        </p:sp>
        <p:cxnSp>
          <p:nvCxnSpPr>
            <p:cNvPr id="8496" name="Google Shape;8496;p9"/>
            <p:cNvCxnSpPr/>
            <p:nvPr/>
          </p:nvCxnSpPr>
          <p:spPr>
            <a:xfrm rot="10800000" flipH="1">
              <a:off x="409575" y="190500"/>
              <a:ext cx="1038225" cy="190500"/>
            </a:xfrm>
            <a:prstGeom prst="bentConnector3">
              <a:avLst>
                <a:gd name="adj1" fmla="val -236278"/>
              </a:avLst>
            </a:prstGeom>
            <a:noFill/>
            <a:ln w="19050" cap="flat" cmpd="sng">
              <a:solidFill>
                <a:schemeClr val="dk1"/>
              </a:solidFill>
              <a:prstDash val="solid"/>
              <a:miter lim="800000"/>
              <a:headEnd type="none" w="sm" len="sm"/>
              <a:tailEnd type="stealth" w="med" len="med"/>
            </a:ln>
          </p:spPr>
        </p:cxnSp>
        <p:cxnSp>
          <p:nvCxnSpPr>
            <p:cNvPr id="8497" name="Google Shape;8497;p9"/>
            <p:cNvCxnSpPr/>
            <p:nvPr/>
          </p:nvCxnSpPr>
          <p:spPr>
            <a:xfrm>
              <a:off x="409575" y="571500"/>
              <a:ext cx="1038225" cy="190500"/>
            </a:xfrm>
            <a:prstGeom prst="bentConnector3">
              <a:avLst>
                <a:gd name="adj1" fmla="val -236277"/>
              </a:avLst>
            </a:prstGeom>
            <a:noFill/>
            <a:ln w="19050" cap="flat" cmpd="sng">
              <a:solidFill>
                <a:schemeClr val="dk1"/>
              </a:solidFill>
              <a:prstDash val="solid"/>
              <a:miter lim="800000"/>
              <a:headEnd type="none" w="sm" len="sm"/>
              <a:tailEnd type="stealth" w="med" len="med"/>
            </a:ln>
          </p:spPr>
        </p:cxnSp>
        <p:cxnSp>
          <p:nvCxnSpPr>
            <p:cNvPr id="8498" name="Google Shape;8498;p9"/>
            <p:cNvCxnSpPr/>
            <p:nvPr/>
          </p:nvCxnSpPr>
          <p:spPr>
            <a:xfrm>
              <a:off x="2409825" y="190500"/>
              <a:ext cx="1314450" cy="190500"/>
            </a:xfrm>
            <a:prstGeom prst="bentConnector3">
              <a:avLst>
                <a:gd name="adj1" fmla="val -94205"/>
              </a:avLst>
            </a:prstGeom>
            <a:noFill/>
            <a:ln w="19050" cap="flat" cmpd="sng">
              <a:solidFill>
                <a:schemeClr val="dk1"/>
              </a:solidFill>
              <a:prstDash val="solid"/>
              <a:miter lim="800000"/>
              <a:headEnd type="none" w="sm" len="sm"/>
              <a:tailEnd type="stealth" w="med" len="med"/>
            </a:ln>
          </p:spPr>
        </p:cxnSp>
        <p:cxnSp>
          <p:nvCxnSpPr>
            <p:cNvPr id="8499" name="Google Shape;8499;p9"/>
            <p:cNvCxnSpPr/>
            <p:nvPr/>
          </p:nvCxnSpPr>
          <p:spPr>
            <a:xfrm rot="10800000" flipH="1">
              <a:off x="2409825" y="571500"/>
              <a:ext cx="1314450" cy="190500"/>
            </a:xfrm>
            <a:prstGeom prst="bentConnector3">
              <a:avLst>
                <a:gd name="adj1" fmla="val -94205"/>
              </a:avLst>
            </a:prstGeom>
            <a:noFill/>
            <a:ln w="19050" cap="flat" cmpd="sng">
              <a:solidFill>
                <a:schemeClr val="dk1"/>
              </a:solidFill>
              <a:prstDash val="solid"/>
              <a:miter lim="800000"/>
              <a:headEnd type="none" w="sm" len="sm"/>
              <a:tailEnd type="stealth" w="med" len="med"/>
            </a:ln>
          </p:spPr>
        </p:cxnSp>
      </p:grpSp>
      <p:sp>
        <p:nvSpPr>
          <p:cNvPr id="8500" name="Google Shape;8500;p9"/>
          <p:cNvSpPr/>
          <p:nvPr/>
        </p:nvSpPr>
        <p:spPr>
          <a:xfrm>
            <a:off x="7877584" y="3993897"/>
            <a:ext cx="4075790" cy="2653311"/>
          </a:xfrm>
          <a:custGeom>
            <a:avLst/>
            <a:gdLst/>
            <a:ahLst/>
            <a:cxnLst/>
            <a:rect l="l" t="t" r="r" b="b"/>
            <a:pathLst>
              <a:path w="8171655" h="5319689" extrusionOk="0">
                <a:moveTo>
                  <a:pt x="96236" y="5305319"/>
                </a:moveTo>
                <a:lnTo>
                  <a:pt x="2124225" y="5309946"/>
                </a:lnTo>
                <a:cubicBezTo>
                  <a:pt x="2060235" y="5002707"/>
                  <a:pt x="2045123" y="4564685"/>
                  <a:pt x="1823229" y="4337913"/>
                </a:cubicBezTo>
                <a:cubicBezTo>
                  <a:pt x="1725693" y="4218431"/>
                  <a:pt x="1020995" y="4625644"/>
                  <a:pt x="718633" y="4411066"/>
                </a:cubicBezTo>
                <a:cubicBezTo>
                  <a:pt x="396764" y="4162349"/>
                  <a:pt x="652797" y="3833165"/>
                  <a:pt x="579645" y="3745382"/>
                </a:cubicBezTo>
                <a:cubicBezTo>
                  <a:pt x="521123" y="3696614"/>
                  <a:pt x="418023" y="3646108"/>
                  <a:pt x="404080" y="3599078"/>
                </a:cubicBezTo>
                <a:cubicBezTo>
                  <a:pt x="384935" y="3557625"/>
                  <a:pt x="411057" y="3507120"/>
                  <a:pt x="441706" y="3470193"/>
                </a:cubicBezTo>
                <a:lnTo>
                  <a:pt x="341032" y="3362205"/>
                </a:lnTo>
                <a:cubicBezTo>
                  <a:pt x="298566" y="3284755"/>
                  <a:pt x="414533" y="3157511"/>
                  <a:pt x="444494" y="3057428"/>
                </a:cubicBezTo>
                <a:cubicBezTo>
                  <a:pt x="297369" y="2977878"/>
                  <a:pt x="59710" y="2939068"/>
                  <a:pt x="3120" y="2818778"/>
                </a:cubicBezTo>
                <a:cubicBezTo>
                  <a:pt x="-45323" y="2691462"/>
                  <a:pt x="485658" y="2374024"/>
                  <a:pt x="550384" y="1975104"/>
                </a:cubicBezTo>
                <a:cubicBezTo>
                  <a:pt x="500143" y="266534"/>
                  <a:pt x="1916564" y="11046"/>
                  <a:pt x="2518173" y="0"/>
                </a:cubicBezTo>
                <a:cubicBezTo>
                  <a:pt x="3500739" y="-24"/>
                  <a:pt x="5080836" y="647274"/>
                  <a:pt x="4596740" y="2543951"/>
                </a:cubicBezTo>
                <a:cubicBezTo>
                  <a:pt x="4410360" y="3037075"/>
                  <a:pt x="3846020" y="3622783"/>
                  <a:pt x="3915376" y="3928262"/>
                </a:cubicBezTo>
                <a:cubicBezTo>
                  <a:pt x="3986452" y="4327448"/>
                  <a:pt x="4230590" y="4955448"/>
                  <a:pt x="4337880" y="5313893"/>
                </a:cubicBezTo>
                <a:lnTo>
                  <a:pt x="8171655" y="5319689"/>
                </a:lnTo>
              </a:path>
            </a:pathLst>
          </a:custGeom>
          <a:noFill/>
          <a:ln w="38100" cap="flat" cmpd="sng">
            <a:solidFill>
              <a:schemeClr val="accent4"/>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2701">
              <a:solidFill>
                <a:schemeClr val="dk1"/>
              </a:solidFill>
              <a:latin typeface="Arial"/>
              <a:ea typeface="Arial"/>
              <a:cs typeface="Arial"/>
              <a:sym typeface="Arial"/>
            </a:endParaRPr>
          </a:p>
        </p:txBody>
      </p:sp>
      <p:grpSp>
        <p:nvGrpSpPr>
          <p:cNvPr id="8501" name="Google Shape;8501;p9"/>
          <p:cNvGrpSpPr/>
          <p:nvPr/>
        </p:nvGrpSpPr>
        <p:grpSpPr>
          <a:xfrm>
            <a:off x="8585192" y="4333570"/>
            <a:ext cx="1305367" cy="1645546"/>
            <a:chOff x="6804248" y="2144238"/>
            <a:chExt cx="1305367" cy="1645545"/>
          </a:xfrm>
        </p:grpSpPr>
        <p:sp>
          <p:nvSpPr>
            <p:cNvPr id="8502" name="Google Shape;8502;p9"/>
            <p:cNvSpPr/>
            <p:nvPr/>
          </p:nvSpPr>
          <p:spPr>
            <a:xfrm flipH="1">
              <a:off x="7253541" y="3472481"/>
              <a:ext cx="406780" cy="72647"/>
            </a:xfrm>
            <a:custGeom>
              <a:avLst/>
              <a:gdLst/>
              <a:ahLst/>
              <a:cxnLst/>
              <a:rect l="l" t="t" r="r" b="b"/>
              <a:pathLst>
                <a:path w="920008" h="164304" extrusionOk="0">
                  <a:moveTo>
                    <a:pt x="852708" y="0"/>
                  </a:moveTo>
                  <a:lnTo>
                    <a:pt x="67299" y="0"/>
                  </a:lnTo>
                  <a:cubicBezTo>
                    <a:pt x="30131" y="0"/>
                    <a:pt x="0" y="30131"/>
                    <a:pt x="0" y="67299"/>
                  </a:cubicBezTo>
                  <a:lnTo>
                    <a:pt x="0" y="97005"/>
                  </a:lnTo>
                  <a:cubicBezTo>
                    <a:pt x="0" y="134173"/>
                    <a:pt x="30131" y="164304"/>
                    <a:pt x="67299" y="164304"/>
                  </a:cubicBezTo>
                  <a:lnTo>
                    <a:pt x="852708" y="164304"/>
                  </a:lnTo>
                  <a:cubicBezTo>
                    <a:pt x="889877" y="164304"/>
                    <a:pt x="920008" y="134173"/>
                    <a:pt x="920008" y="97005"/>
                  </a:cubicBezTo>
                  <a:lnTo>
                    <a:pt x="920008" y="67299"/>
                  </a:lnTo>
                  <a:cubicBezTo>
                    <a:pt x="920008" y="30131"/>
                    <a:pt x="889877" y="0"/>
                    <a:pt x="852708" y="0"/>
                  </a:cubicBezTo>
                  <a:close/>
                </a:path>
              </a:pathLst>
            </a:custGeom>
            <a:solidFill>
              <a:srgbClr val="FC4B9D"/>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701">
                <a:solidFill>
                  <a:schemeClr val="lt1"/>
                </a:solidFill>
                <a:latin typeface="Arial"/>
                <a:ea typeface="Arial"/>
                <a:cs typeface="Arial"/>
                <a:sym typeface="Arial"/>
              </a:endParaRPr>
            </a:p>
          </p:txBody>
        </p:sp>
        <p:sp>
          <p:nvSpPr>
            <p:cNvPr id="8503" name="Google Shape;8503;p9"/>
            <p:cNvSpPr/>
            <p:nvPr/>
          </p:nvSpPr>
          <p:spPr>
            <a:xfrm flipH="1">
              <a:off x="7297125" y="3673561"/>
              <a:ext cx="319612" cy="116222"/>
            </a:xfrm>
            <a:custGeom>
              <a:avLst/>
              <a:gdLst/>
              <a:ahLst/>
              <a:cxnLst/>
              <a:rect l="l" t="t" r="r" b="b"/>
              <a:pathLst>
                <a:path w="722862" h="262858" extrusionOk="0">
                  <a:moveTo>
                    <a:pt x="722862" y="0"/>
                  </a:moveTo>
                  <a:lnTo>
                    <a:pt x="0" y="0"/>
                  </a:lnTo>
                  <a:lnTo>
                    <a:pt x="0" y="131429"/>
                  </a:lnTo>
                  <a:cubicBezTo>
                    <a:pt x="0" y="204015"/>
                    <a:pt x="161818" y="262858"/>
                    <a:pt x="361431" y="262858"/>
                  </a:cubicBezTo>
                  <a:cubicBezTo>
                    <a:pt x="561044" y="262858"/>
                    <a:pt x="722862" y="204015"/>
                    <a:pt x="722862" y="131429"/>
                  </a:cubicBezTo>
                  <a:close/>
                </a:path>
              </a:pathLst>
            </a:custGeom>
            <a:solidFill>
              <a:srgbClr val="FC4B9D"/>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701">
                <a:solidFill>
                  <a:schemeClr val="lt1"/>
                </a:solidFill>
                <a:latin typeface="Arial"/>
                <a:ea typeface="Arial"/>
                <a:cs typeface="Arial"/>
                <a:sym typeface="Arial"/>
              </a:endParaRPr>
            </a:p>
          </p:txBody>
        </p:sp>
        <p:sp>
          <p:nvSpPr>
            <p:cNvPr id="8504" name="Google Shape;8504;p9"/>
            <p:cNvSpPr/>
            <p:nvPr/>
          </p:nvSpPr>
          <p:spPr>
            <a:xfrm flipH="1">
              <a:off x="7268070" y="3573021"/>
              <a:ext cx="377724" cy="72648"/>
            </a:xfrm>
            <a:custGeom>
              <a:avLst/>
              <a:gdLst/>
              <a:ahLst/>
              <a:cxnLst/>
              <a:rect l="l" t="t" r="r" b="b"/>
              <a:pathLst>
                <a:path w="854293" h="164306" extrusionOk="0">
                  <a:moveTo>
                    <a:pt x="786994" y="0"/>
                  </a:moveTo>
                  <a:lnTo>
                    <a:pt x="67299" y="0"/>
                  </a:lnTo>
                  <a:cubicBezTo>
                    <a:pt x="30131" y="0"/>
                    <a:pt x="0" y="30131"/>
                    <a:pt x="0" y="67299"/>
                  </a:cubicBezTo>
                  <a:lnTo>
                    <a:pt x="0" y="97007"/>
                  </a:lnTo>
                  <a:cubicBezTo>
                    <a:pt x="0" y="134174"/>
                    <a:pt x="30131" y="164306"/>
                    <a:pt x="67299" y="164306"/>
                  </a:cubicBezTo>
                  <a:lnTo>
                    <a:pt x="786994" y="164306"/>
                  </a:lnTo>
                  <a:cubicBezTo>
                    <a:pt x="824162" y="164306"/>
                    <a:pt x="854293" y="134174"/>
                    <a:pt x="854293" y="97007"/>
                  </a:cubicBezTo>
                  <a:lnTo>
                    <a:pt x="854293" y="67299"/>
                  </a:lnTo>
                  <a:cubicBezTo>
                    <a:pt x="854293" y="30131"/>
                    <a:pt x="824162" y="0"/>
                    <a:pt x="786994" y="0"/>
                  </a:cubicBezTo>
                  <a:close/>
                </a:path>
              </a:pathLst>
            </a:custGeom>
            <a:solidFill>
              <a:srgbClr val="FC4B9D"/>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701">
                <a:solidFill>
                  <a:schemeClr val="lt1"/>
                </a:solidFill>
                <a:latin typeface="Arial"/>
                <a:ea typeface="Arial"/>
                <a:cs typeface="Arial"/>
                <a:sym typeface="Arial"/>
              </a:endParaRPr>
            </a:p>
          </p:txBody>
        </p:sp>
        <p:sp>
          <p:nvSpPr>
            <p:cNvPr id="8505" name="Google Shape;8505;p9"/>
            <p:cNvSpPr/>
            <p:nvPr/>
          </p:nvSpPr>
          <p:spPr>
            <a:xfrm flipH="1">
              <a:off x="7239014" y="3371941"/>
              <a:ext cx="435836" cy="72647"/>
            </a:xfrm>
            <a:custGeom>
              <a:avLst/>
              <a:gdLst/>
              <a:ahLst/>
              <a:cxnLst/>
              <a:rect l="l" t="t" r="r" b="b"/>
              <a:pathLst>
                <a:path w="985723" h="164305" extrusionOk="0">
                  <a:moveTo>
                    <a:pt x="918424" y="0"/>
                  </a:moveTo>
                  <a:lnTo>
                    <a:pt x="67300" y="0"/>
                  </a:lnTo>
                  <a:cubicBezTo>
                    <a:pt x="30131" y="0"/>
                    <a:pt x="0" y="30130"/>
                    <a:pt x="0" y="67298"/>
                  </a:cubicBezTo>
                  <a:lnTo>
                    <a:pt x="0" y="97006"/>
                  </a:lnTo>
                  <a:cubicBezTo>
                    <a:pt x="0" y="134173"/>
                    <a:pt x="30131" y="164305"/>
                    <a:pt x="67300" y="164305"/>
                  </a:cubicBezTo>
                  <a:lnTo>
                    <a:pt x="918424" y="164305"/>
                  </a:lnTo>
                  <a:cubicBezTo>
                    <a:pt x="955592" y="164305"/>
                    <a:pt x="985723" y="134173"/>
                    <a:pt x="985723" y="97006"/>
                  </a:cubicBezTo>
                  <a:lnTo>
                    <a:pt x="985723" y="67298"/>
                  </a:lnTo>
                  <a:cubicBezTo>
                    <a:pt x="985723" y="30130"/>
                    <a:pt x="955592" y="0"/>
                    <a:pt x="918424" y="0"/>
                  </a:cubicBezTo>
                  <a:close/>
                </a:path>
              </a:pathLst>
            </a:custGeom>
            <a:solidFill>
              <a:srgbClr val="FC4B9D"/>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701">
                <a:solidFill>
                  <a:schemeClr val="lt1"/>
                </a:solidFill>
                <a:latin typeface="Arial"/>
                <a:ea typeface="Arial"/>
                <a:cs typeface="Arial"/>
                <a:sym typeface="Arial"/>
              </a:endParaRPr>
            </a:p>
          </p:txBody>
        </p:sp>
        <p:sp>
          <p:nvSpPr>
            <p:cNvPr id="8506" name="Google Shape;8506;p9"/>
            <p:cNvSpPr/>
            <p:nvPr/>
          </p:nvSpPr>
          <p:spPr>
            <a:xfrm flipH="1">
              <a:off x="6804248" y="2144238"/>
              <a:ext cx="1305367" cy="580151"/>
            </a:xfrm>
            <a:custGeom>
              <a:avLst/>
              <a:gdLst/>
              <a:ahLst/>
              <a:cxnLst/>
              <a:rect l="l" t="t" r="r" b="b"/>
              <a:pathLst>
                <a:path w="2952328" h="1312117" extrusionOk="0">
                  <a:moveTo>
                    <a:pt x="0" y="1083508"/>
                  </a:moveTo>
                  <a:lnTo>
                    <a:pt x="0" y="1312117"/>
                  </a:lnTo>
                  <a:lnTo>
                    <a:pt x="326584" y="1266395"/>
                  </a:lnTo>
                  <a:lnTo>
                    <a:pt x="326584" y="1129230"/>
                  </a:lnTo>
                  <a:close/>
                  <a:moveTo>
                    <a:pt x="2952328" y="1083508"/>
                  </a:moveTo>
                  <a:lnTo>
                    <a:pt x="2625744" y="1129230"/>
                  </a:lnTo>
                  <a:lnTo>
                    <a:pt x="2625744" y="1266395"/>
                  </a:lnTo>
                  <a:lnTo>
                    <a:pt x="2952328" y="1312117"/>
                  </a:lnTo>
                  <a:close/>
                  <a:moveTo>
                    <a:pt x="602354" y="225997"/>
                  </a:moveTo>
                  <a:lnTo>
                    <a:pt x="427229" y="372943"/>
                  </a:lnTo>
                  <a:lnTo>
                    <a:pt x="672178" y="593732"/>
                  </a:lnTo>
                  <a:lnTo>
                    <a:pt x="777253" y="505564"/>
                  </a:lnTo>
                  <a:close/>
                  <a:moveTo>
                    <a:pt x="2333760" y="225997"/>
                  </a:moveTo>
                  <a:lnTo>
                    <a:pt x="2158860" y="505564"/>
                  </a:lnTo>
                  <a:lnTo>
                    <a:pt x="2263935" y="593732"/>
                  </a:lnTo>
                  <a:lnTo>
                    <a:pt x="2508884" y="372943"/>
                  </a:lnTo>
                  <a:close/>
                  <a:moveTo>
                    <a:pt x="1614138" y="0"/>
                  </a:moveTo>
                  <a:lnTo>
                    <a:pt x="1385529" y="0"/>
                  </a:lnTo>
                  <a:lnTo>
                    <a:pt x="1431251" y="326584"/>
                  </a:lnTo>
                  <a:lnTo>
                    <a:pt x="1568416" y="326584"/>
                  </a:lnTo>
                  <a:close/>
                </a:path>
              </a:pathLst>
            </a:custGeom>
            <a:solidFill>
              <a:srgbClr val="FC4B9D"/>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701">
                <a:solidFill>
                  <a:schemeClr val="lt1"/>
                </a:solidFill>
                <a:latin typeface="Arial"/>
                <a:ea typeface="Arial"/>
                <a:cs typeface="Arial"/>
                <a:sym typeface="Arial"/>
              </a:endParaRPr>
            </a:p>
          </p:txBody>
        </p:sp>
        <p:sp>
          <p:nvSpPr>
            <p:cNvPr id="8507" name="Google Shape;8507;p9"/>
            <p:cNvSpPr/>
            <p:nvPr/>
          </p:nvSpPr>
          <p:spPr>
            <a:xfrm flipH="1">
              <a:off x="7023065" y="2349405"/>
              <a:ext cx="867734" cy="957278"/>
            </a:xfrm>
            <a:custGeom>
              <a:avLst/>
              <a:gdLst/>
              <a:ahLst/>
              <a:cxnLst/>
              <a:rect l="l" t="t" r="r" b="b"/>
              <a:pathLst>
                <a:path w="1962541" h="2165060" extrusionOk="0">
                  <a:moveTo>
                    <a:pt x="983432" y="198538"/>
                  </a:moveTo>
                  <a:cubicBezTo>
                    <a:pt x="1424692" y="199056"/>
                    <a:pt x="1782226" y="556942"/>
                    <a:pt x="1782226" y="998335"/>
                  </a:cubicBezTo>
                  <a:cubicBezTo>
                    <a:pt x="1782226" y="1297141"/>
                    <a:pt x="1568968" y="1592048"/>
                    <a:pt x="1401058" y="1726777"/>
                  </a:cubicBezTo>
                  <a:cubicBezTo>
                    <a:pt x="1324499" y="1815355"/>
                    <a:pt x="1330568" y="1817170"/>
                    <a:pt x="1299456" y="1930538"/>
                  </a:cubicBezTo>
                  <a:cubicBezTo>
                    <a:pt x="1287062" y="2010030"/>
                    <a:pt x="1312171" y="2017975"/>
                    <a:pt x="1240941" y="2022107"/>
                  </a:cubicBezTo>
                  <a:lnTo>
                    <a:pt x="1199256" y="2021773"/>
                  </a:lnTo>
                  <a:lnTo>
                    <a:pt x="1196081" y="2038665"/>
                  </a:lnTo>
                  <a:lnTo>
                    <a:pt x="738881" y="2038665"/>
                  </a:lnTo>
                  <a:lnTo>
                    <a:pt x="735747" y="2021994"/>
                  </a:lnTo>
                  <a:lnTo>
                    <a:pt x="721599" y="2022107"/>
                  </a:lnTo>
                  <a:cubicBezTo>
                    <a:pt x="650369" y="2017975"/>
                    <a:pt x="675479" y="2010030"/>
                    <a:pt x="663084" y="1930538"/>
                  </a:cubicBezTo>
                  <a:cubicBezTo>
                    <a:pt x="631973" y="1817170"/>
                    <a:pt x="638043" y="1815355"/>
                    <a:pt x="561482" y="1726777"/>
                  </a:cubicBezTo>
                  <a:cubicBezTo>
                    <a:pt x="393573" y="1592048"/>
                    <a:pt x="180314" y="1297141"/>
                    <a:pt x="180314" y="998335"/>
                  </a:cubicBezTo>
                  <a:cubicBezTo>
                    <a:pt x="180314" y="556942"/>
                    <a:pt x="537849" y="199056"/>
                    <a:pt x="979110" y="198538"/>
                  </a:cubicBezTo>
                  <a:lnTo>
                    <a:pt x="979110" y="198736"/>
                  </a:lnTo>
                  <a:lnTo>
                    <a:pt x="981272" y="198569"/>
                  </a:lnTo>
                  <a:lnTo>
                    <a:pt x="983432" y="198736"/>
                  </a:lnTo>
                  <a:close/>
                  <a:moveTo>
                    <a:pt x="983110" y="0"/>
                  </a:moveTo>
                  <a:lnTo>
                    <a:pt x="981272" y="142"/>
                  </a:lnTo>
                  <a:lnTo>
                    <a:pt x="979432" y="0"/>
                  </a:lnTo>
                  <a:cubicBezTo>
                    <a:pt x="438507" y="0"/>
                    <a:pt x="0" y="438506"/>
                    <a:pt x="0" y="979431"/>
                  </a:cubicBezTo>
                  <a:cubicBezTo>
                    <a:pt x="0" y="1345477"/>
                    <a:pt x="261357" y="1706742"/>
                    <a:pt x="466993" y="1871641"/>
                  </a:cubicBezTo>
                  <a:cubicBezTo>
                    <a:pt x="528256" y="1942221"/>
                    <a:pt x="501219" y="1979308"/>
                    <a:pt x="514383" y="2071318"/>
                  </a:cubicBezTo>
                  <a:cubicBezTo>
                    <a:pt x="548609" y="2142347"/>
                    <a:pt x="579223" y="2165060"/>
                    <a:pt x="639719" y="2165060"/>
                  </a:cubicBezTo>
                  <a:lnTo>
                    <a:pt x="981272" y="2163837"/>
                  </a:lnTo>
                  <a:lnTo>
                    <a:pt x="1322821" y="2165060"/>
                  </a:lnTo>
                  <a:cubicBezTo>
                    <a:pt x="1383319" y="2165060"/>
                    <a:pt x="1413932" y="2142347"/>
                    <a:pt x="1448157" y="2071318"/>
                  </a:cubicBezTo>
                  <a:cubicBezTo>
                    <a:pt x="1461321" y="1979308"/>
                    <a:pt x="1434285" y="1942221"/>
                    <a:pt x="1495548" y="1871641"/>
                  </a:cubicBezTo>
                  <a:cubicBezTo>
                    <a:pt x="1701183" y="1706742"/>
                    <a:pt x="1962541" y="1345477"/>
                    <a:pt x="1962541" y="979431"/>
                  </a:cubicBezTo>
                  <a:cubicBezTo>
                    <a:pt x="1962541" y="438506"/>
                    <a:pt x="1524034" y="0"/>
                    <a:pt x="983110" y="0"/>
                  </a:cubicBezTo>
                  <a:close/>
                </a:path>
              </a:pathLst>
            </a:custGeom>
            <a:solidFill>
              <a:srgbClr val="FC4B9D"/>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701">
                <a:solidFill>
                  <a:schemeClr val="lt1"/>
                </a:solidFill>
                <a:latin typeface="Arial"/>
                <a:ea typeface="Arial"/>
                <a:cs typeface="Arial"/>
                <a:sym typeface="Arial"/>
              </a:endParaRPr>
            </a:p>
          </p:txBody>
        </p:sp>
        <p:sp>
          <p:nvSpPr>
            <p:cNvPr id="8508" name="Google Shape;8508;p9"/>
            <p:cNvSpPr/>
            <p:nvPr/>
          </p:nvSpPr>
          <p:spPr>
            <a:xfrm>
              <a:off x="7295982" y="2781927"/>
              <a:ext cx="314505" cy="479278"/>
            </a:xfrm>
            <a:custGeom>
              <a:avLst/>
              <a:gdLst/>
              <a:ahLst/>
              <a:cxnLst/>
              <a:rect l="l" t="t" r="r" b="b"/>
              <a:pathLst>
                <a:path w="652160" h="993834" extrusionOk="0">
                  <a:moveTo>
                    <a:pt x="198701" y="0"/>
                  </a:moveTo>
                  <a:cubicBezTo>
                    <a:pt x="224613" y="0"/>
                    <a:pt x="248174" y="10856"/>
                    <a:pt x="265274" y="29005"/>
                  </a:cubicBezTo>
                  <a:cubicBezTo>
                    <a:pt x="282373" y="10856"/>
                    <a:pt x="305935" y="0"/>
                    <a:pt x="331846" y="0"/>
                  </a:cubicBezTo>
                  <a:cubicBezTo>
                    <a:pt x="357757" y="0"/>
                    <a:pt x="381319" y="10856"/>
                    <a:pt x="398419" y="29005"/>
                  </a:cubicBezTo>
                  <a:cubicBezTo>
                    <a:pt x="415518" y="10856"/>
                    <a:pt x="439080" y="0"/>
                    <a:pt x="464991" y="0"/>
                  </a:cubicBezTo>
                  <a:cubicBezTo>
                    <a:pt x="493781" y="0"/>
                    <a:pt x="519672" y="13403"/>
                    <a:pt x="536964" y="35278"/>
                  </a:cubicBezTo>
                  <a:cubicBezTo>
                    <a:pt x="547749" y="12292"/>
                    <a:pt x="572873" y="-1398"/>
                    <a:pt x="599292" y="2787"/>
                  </a:cubicBezTo>
                  <a:lnTo>
                    <a:pt x="601385" y="3119"/>
                  </a:lnTo>
                  <a:cubicBezTo>
                    <a:pt x="634213" y="8318"/>
                    <a:pt x="656609" y="39145"/>
                    <a:pt x="651411" y="71971"/>
                  </a:cubicBezTo>
                  <a:lnTo>
                    <a:pt x="505401" y="993834"/>
                  </a:lnTo>
                  <a:lnTo>
                    <a:pt x="381396" y="993834"/>
                  </a:lnTo>
                  <a:lnTo>
                    <a:pt x="507063" y="200404"/>
                  </a:lnTo>
                  <a:cubicBezTo>
                    <a:pt x="494607" y="207834"/>
                    <a:pt x="480204" y="211576"/>
                    <a:pt x="464991" y="211576"/>
                  </a:cubicBezTo>
                  <a:cubicBezTo>
                    <a:pt x="439080" y="211576"/>
                    <a:pt x="415518" y="200720"/>
                    <a:pt x="398419" y="182571"/>
                  </a:cubicBezTo>
                  <a:cubicBezTo>
                    <a:pt x="381319" y="200720"/>
                    <a:pt x="357757" y="211576"/>
                    <a:pt x="331846" y="211576"/>
                  </a:cubicBezTo>
                  <a:cubicBezTo>
                    <a:pt x="305935" y="211576"/>
                    <a:pt x="282373" y="200720"/>
                    <a:pt x="265274" y="182571"/>
                  </a:cubicBezTo>
                  <a:cubicBezTo>
                    <a:pt x="248174" y="200720"/>
                    <a:pt x="224613" y="211576"/>
                    <a:pt x="198701" y="211576"/>
                  </a:cubicBezTo>
                  <a:cubicBezTo>
                    <a:pt x="177469" y="211576"/>
                    <a:pt x="157813" y="204286"/>
                    <a:pt x="142909" y="190419"/>
                  </a:cubicBezTo>
                  <a:lnTo>
                    <a:pt x="270158" y="993834"/>
                  </a:lnTo>
                  <a:lnTo>
                    <a:pt x="146152" y="993834"/>
                  </a:lnTo>
                  <a:lnTo>
                    <a:pt x="750" y="75802"/>
                  </a:lnTo>
                  <a:cubicBezTo>
                    <a:pt x="-4449" y="42974"/>
                    <a:pt x="17947" y="12148"/>
                    <a:pt x="50775" y="6949"/>
                  </a:cubicBezTo>
                  <a:lnTo>
                    <a:pt x="52868" y="6617"/>
                  </a:lnTo>
                  <a:cubicBezTo>
                    <a:pt x="82704" y="1892"/>
                    <a:pt x="110887" y="19962"/>
                    <a:pt x="118608" y="48277"/>
                  </a:cubicBezTo>
                  <a:cubicBezTo>
                    <a:pt x="134584" y="18793"/>
                    <a:pt x="164609" y="0"/>
                    <a:pt x="198701" y="0"/>
                  </a:cubicBezTo>
                  <a:close/>
                </a:path>
              </a:pathLst>
            </a:custGeom>
            <a:solidFill>
              <a:srgbClr val="FC4B9D"/>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2701">
                <a:solidFill>
                  <a:schemeClr val="lt1"/>
                </a:solidFill>
                <a:latin typeface="Arial"/>
                <a:ea typeface="Arial"/>
                <a:cs typeface="Arial"/>
                <a:sym typeface="Arial"/>
              </a:endParaRPr>
            </a:p>
          </p:txBody>
        </p:sp>
      </p:grpSp>
      <p:sp>
        <p:nvSpPr>
          <p:cNvPr id="8509" name="Google Shape;8509;p9"/>
          <p:cNvSpPr txBox="1"/>
          <p:nvPr/>
        </p:nvSpPr>
        <p:spPr>
          <a:xfrm>
            <a:off x="1579412" y="4623645"/>
            <a:ext cx="6298172" cy="1477328"/>
          </a:xfrm>
          <a:prstGeom prst="rect">
            <a:avLst/>
          </a:prstGeom>
          <a:noFill/>
          <a:ln>
            <a:noFill/>
          </a:ln>
        </p:spPr>
        <p:txBody>
          <a:bodyPr spcFirstLastPara="1" wrap="square" lIns="91425" tIns="45700" rIns="91425" bIns="45700" anchor="t" anchorCtr="0">
            <a:spAutoFit/>
          </a:bodyPr>
          <a:lstStyle/>
          <a:p>
            <a:pPr marL="0" marR="0" lvl="0" indent="0" algn="l" rtl="0">
              <a:spcBef>
                <a:spcPts val="0"/>
              </a:spcBef>
              <a:spcAft>
                <a:spcPts val="0"/>
              </a:spcAft>
              <a:buNone/>
            </a:pPr>
            <a:r>
              <a:rPr lang="en-US" sz="1800">
                <a:solidFill>
                  <a:schemeClr val="dk1"/>
                </a:solidFill>
                <a:latin typeface="Arial"/>
                <a:ea typeface="Arial"/>
                <a:cs typeface="Arial"/>
                <a:sym typeface="Arial"/>
              </a:rPr>
              <a:t>Menurut model 2, kompetensi B1 dan B2 siswa dideskripsikan. Dari hasil pendeskripsian tersebut diperoleh kesalahan-kesalahan berbahasa. Temuan ini dijelaskan sewaktu guru membelajarkan siswa sehingga siswa tidak mengulangi kesalahan-kesalahan tersebut.</a:t>
            </a:r>
            <a:endParaRPr/>
          </a:p>
        </p:txBody>
      </p:sp>
      <p:sp>
        <p:nvSpPr>
          <p:cNvPr id="8510" name="Google Shape;8510;p9"/>
          <p:cNvSpPr txBox="1"/>
          <p:nvPr/>
        </p:nvSpPr>
        <p:spPr>
          <a:xfrm>
            <a:off x="1885661" y="1611977"/>
            <a:ext cx="2124651" cy="369332"/>
          </a:xfrm>
          <a:prstGeom prst="rect">
            <a:avLst/>
          </a:prstGeom>
          <a:noFill/>
          <a:ln>
            <a:noFill/>
          </a:ln>
        </p:spPr>
        <p:txBody>
          <a:bodyPr spcFirstLastPara="1" wrap="square" lIns="91425" tIns="45700" rIns="91425" bIns="45700" anchor="t" anchorCtr="0">
            <a:spAutoFit/>
          </a:bodyPr>
          <a:lstStyle/>
          <a:p>
            <a:pPr marL="0" marR="0" lvl="0" indent="0" algn="l" rtl="0">
              <a:spcBef>
                <a:spcPts val="0"/>
              </a:spcBef>
              <a:spcAft>
                <a:spcPts val="0"/>
              </a:spcAft>
              <a:buNone/>
            </a:pPr>
            <a:r>
              <a:rPr lang="en-US" sz="1800" b="1">
                <a:solidFill>
                  <a:schemeClr val="dk1"/>
                </a:solidFill>
                <a:latin typeface="Arial"/>
                <a:ea typeface="Arial"/>
                <a:cs typeface="Arial"/>
                <a:sym typeface="Arial"/>
              </a:rPr>
              <a:t>Model 2</a:t>
            </a:r>
            <a:endParaRPr sz="1800">
              <a:solidFill>
                <a:schemeClr val="dk1"/>
              </a:solidFill>
              <a:latin typeface="Arial"/>
              <a:ea typeface="Arial"/>
              <a:cs typeface="Arial"/>
              <a:sym typeface="Arial"/>
            </a:endParaRPr>
          </a:p>
        </p:txBody>
      </p:sp>
    </p:spTree>
  </p:cSld>
  <p:clrMapOvr>
    <a:masterClrMapping/>
  </p:clrMapOvr>
  <mc:AlternateContent xmlns:mc="http://schemas.openxmlformats.org/markup-compatibility/2006">
    <mc:Choice xmlns:p14="http://schemas.microsoft.com/office/powerpoint/2010/main" Requires="p14">
      <p:transition spd="slow" p14:dur="1500">
        <p:split orient="vert"/>
      </p:transition>
    </mc:Choice>
    <mc:Fallback>
      <p:transition spd="slow">
        <p:split orient="vert"/>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8510"/>
                                        </p:tgtEl>
                                        <p:attrNameLst>
                                          <p:attrName>style.visibility</p:attrName>
                                        </p:attrNameLst>
                                      </p:cBhvr>
                                      <p:to>
                                        <p:strVal val="visible"/>
                                      </p:to>
                                    </p:set>
                                    <p:animEffect transition="in" filter="fade">
                                      <p:cBhvr>
                                        <p:cTn id="7" dur="500"/>
                                        <p:tgtEl>
                                          <p:spTgt spid="8510"/>
                                        </p:tgtEl>
                                      </p:cBhvr>
                                    </p:animEffect>
                                  </p:childTnLst>
                                </p:cTn>
                              </p:par>
                              <p:par>
                                <p:cTn id="8" presetID="10" presetClass="entr" presetSubtype="0" fill="hold" nodeType="withEffect">
                                  <p:stCondLst>
                                    <p:cond delay="0"/>
                                  </p:stCondLst>
                                  <p:childTnLst>
                                    <p:set>
                                      <p:cBhvr>
                                        <p:cTn id="9" dur="1" fill="hold">
                                          <p:stCondLst>
                                            <p:cond delay="0"/>
                                          </p:stCondLst>
                                        </p:cTn>
                                        <p:tgtEl>
                                          <p:spTgt spid="8494"/>
                                        </p:tgtEl>
                                        <p:attrNameLst>
                                          <p:attrName>style.visibility</p:attrName>
                                        </p:attrNameLst>
                                      </p:cBhvr>
                                      <p:to>
                                        <p:strVal val="visible"/>
                                      </p:to>
                                    </p:set>
                                    <p:animEffect transition="in" filter="fade">
                                      <p:cBhvr>
                                        <p:cTn id="10" dur="500"/>
                                        <p:tgtEl>
                                          <p:spTgt spid="8494"/>
                                        </p:tgtEl>
                                      </p:cBhvr>
                                    </p:animEffect>
                                  </p:childTnLst>
                                </p:cTn>
                              </p:par>
                            </p:childTnLst>
                          </p:cTn>
                        </p:par>
                      </p:childTnLst>
                    </p:cTn>
                  </p:par>
                  <p:par>
                    <p:cTn id="11" fill="hold">
                      <p:stCondLst>
                        <p:cond delay="indefinite"/>
                      </p:stCondLst>
                      <p:childTnLst>
                        <p:par>
                          <p:cTn id="12" fill="hold">
                            <p:stCondLst>
                              <p:cond delay="0"/>
                            </p:stCondLst>
                            <p:childTnLst>
                              <p:par>
                                <p:cTn id="13" presetID="10" presetClass="entr" presetSubtype="0" fill="hold" nodeType="clickEffect">
                                  <p:stCondLst>
                                    <p:cond delay="0"/>
                                  </p:stCondLst>
                                  <p:childTnLst>
                                    <p:set>
                                      <p:cBhvr>
                                        <p:cTn id="14" dur="1" fill="hold">
                                          <p:stCondLst>
                                            <p:cond delay="0"/>
                                          </p:stCondLst>
                                        </p:cTn>
                                        <p:tgtEl>
                                          <p:spTgt spid="8509"/>
                                        </p:tgtEl>
                                        <p:attrNameLst>
                                          <p:attrName>style.visibility</p:attrName>
                                        </p:attrNameLst>
                                      </p:cBhvr>
                                      <p:to>
                                        <p:strVal val="visible"/>
                                      </p:to>
                                    </p:set>
                                    <p:animEffect transition="in" filter="fade">
                                      <p:cBhvr>
                                        <p:cTn id="15" dur="500"/>
                                        <p:tgtEl>
                                          <p:spTgt spid="850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theme/theme1.xml><?xml version="1.0" encoding="utf-8"?>
<a:theme xmlns:a="http://schemas.openxmlformats.org/drawingml/2006/main" name="Cover and End Slide Master">
  <a:themeElements>
    <a:clrScheme name="2018-Education">
      <a:dk1>
        <a:srgbClr val="000000"/>
      </a:dk1>
      <a:lt1>
        <a:srgbClr val="FFFFFF"/>
      </a:lt1>
      <a:dk2>
        <a:srgbClr val="44546A"/>
      </a:dk2>
      <a:lt2>
        <a:srgbClr val="E7E6E6"/>
      </a:lt2>
      <a:accent1>
        <a:srgbClr val="FEB7D8"/>
      </a:accent1>
      <a:accent2>
        <a:srgbClr val="262626"/>
      </a:accent2>
      <a:accent3>
        <a:srgbClr val="FEB7D8"/>
      </a:accent3>
      <a:accent4>
        <a:srgbClr val="262626"/>
      </a:accent4>
      <a:accent5>
        <a:srgbClr val="FEB7D8"/>
      </a:accent5>
      <a:accent6>
        <a:srgbClr val="262626"/>
      </a:accent6>
      <a:hlink>
        <a:srgbClr val="D70265"/>
      </a:hlink>
      <a:folHlink>
        <a:srgbClr val="D70265"/>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Contents Slide Master">
  <a:themeElements>
    <a:clrScheme name="2018-Education">
      <a:dk1>
        <a:srgbClr val="000000"/>
      </a:dk1>
      <a:lt1>
        <a:srgbClr val="FFFFFF"/>
      </a:lt1>
      <a:dk2>
        <a:srgbClr val="44546A"/>
      </a:dk2>
      <a:lt2>
        <a:srgbClr val="E7E6E6"/>
      </a:lt2>
      <a:accent1>
        <a:srgbClr val="FEB7D8"/>
      </a:accent1>
      <a:accent2>
        <a:srgbClr val="262626"/>
      </a:accent2>
      <a:accent3>
        <a:srgbClr val="FEB7D8"/>
      </a:accent3>
      <a:accent4>
        <a:srgbClr val="262626"/>
      </a:accent4>
      <a:accent5>
        <a:srgbClr val="FEB7D8"/>
      </a:accent5>
      <a:accent6>
        <a:srgbClr val="262626"/>
      </a:accent6>
      <a:hlink>
        <a:srgbClr val="3F3F3F"/>
      </a:hlink>
      <a:folHlink>
        <a:srgbClr val="3F3F3F"/>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Section Break Slide Master">
  <a:themeElements>
    <a:clrScheme name="2018-Education">
      <a:dk1>
        <a:srgbClr val="000000"/>
      </a:dk1>
      <a:lt1>
        <a:srgbClr val="FFFFFF"/>
      </a:lt1>
      <a:dk2>
        <a:srgbClr val="44546A"/>
      </a:dk2>
      <a:lt2>
        <a:srgbClr val="E7E6E6"/>
      </a:lt2>
      <a:accent1>
        <a:srgbClr val="FEB7D8"/>
      </a:accent1>
      <a:accent2>
        <a:srgbClr val="262626"/>
      </a:accent2>
      <a:accent3>
        <a:srgbClr val="FEB7D8"/>
      </a:accent3>
      <a:accent4>
        <a:srgbClr val="262626"/>
      </a:accent4>
      <a:accent5>
        <a:srgbClr val="FEB7D8"/>
      </a:accent5>
      <a:accent6>
        <a:srgbClr val="262626"/>
      </a:accent6>
      <a:hlink>
        <a:srgbClr val="3F3F3F"/>
      </a:hlink>
      <a:folHlink>
        <a:srgbClr val="3F3F3F"/>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4.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0</TotalTime>
  <Words>1444</Words>
  <Application>Microsoft Office PowerPoint</Application>
  <PresentationFormat>Widescreen</PresentationFormat>
  <Paragraphs>104</Paragraphs>
  <Slides>17</Slides>
  <Notes>17</Notes>
  <HiddenSlides>0</HiddenSlides>
  <MMClips>0</MMClips>
  <ScaleCrop>false</ScaleCrop>
  <HeadingPairs>
    <vt:vector size="6" baseType="variant">
      <vt:variant>
        <vt:lpstr>Fonts Used</vt:lpstr>
      </vt:variant>
      <vt:variant>
        <vt:i4>2</vt:i4>
      </vt:variant>
      <vt:variant>
        <vt:lpstr>Theme</vt:lpstr>
      </vt:variant>
      <vt:variant>
        <vt:i4>3</vt:i4>
      </vt:variant>
      <vt:variant>
        <vt:lpstr>Slide Titles</vt:lpstr>
      </vt:variant>
      <vt:variant>
        <vt:i4>17</vt:i4>
      </vt:variant>
    </vt:vector>
  </HeadingPairs>
  <TitlesOfParts>
    <vt:vector size="22" baseType="lpstr">
      <vt:lpstr>Arial</vt:lpstr>
      <vt:lpstr>Calibri</vt:lpstr>
      <vt:lpstr>Cover and End Slide Master</vt:lpstr>
      <vt:lpstr>Contents Slide Master</vt:lpstr>
      <vt:lpstr>Section Break Slide Master</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Allppt.com;Googleslidesppt.com</dc:creator>
  <cp:lastModifiedBy>Lenovo</cp:lastModifiedBy>
  <cp:revision>1</cp:revision>
  <dcterms:created xsi:type="dcterms:W3CDTF">2018-04-24T17:14:44Z</dcterms:created>
  <dcterms:modified xsi:type="dcterms:W3CDTF">2021-05-26T08:46:59Z</dcterms:modified>
</cp:coreProperties>
</file>